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3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16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8" r:id="rId2"/>
    <p:sldId id="357" r:id="rId3"/>
    <p:sldId id="380" r:id="rId4"/>
    <p:sldId id="384" r:id="rId5"/>
    <p:sldId id="317" r:id="rId6"/>
    <p:sldId id="376" r:id="rId7"/>
    <p:sldId id="379" r:id="rId8"/>
    <p:sldId id="342" r:id="rId9"/>
    <p:sldId id="344" r:id="rId10"/>
    <p:sldId id="369" r:id="rId11"/>
    <p:sldId id="292" r:id="rId12"/>
    <p:sldId id="363" r:id="rId13"/>
    <p:sldId id="381" r:id="rId14"/>
    <p:sldId id="383" r:id="rId15"/>
    <p:sldId id="320" r:id="rId16"/>
    <p:sldId id="322" r:id="rId17"/>
    <p:sldId id="324" r:id="rId18"/>
    <p:sldId id="382" r:id="rId19"/>
    <p:sldId id="366" r:id="rId20"/>
    <p:sldId id="368" r:id="rId21"/>
    <p:sldId id="377" r:id="rId22"/>
    <p:sldId id="361" r:id="rId23"/>
    <p:sldId id="374" r:id="rId24"/>
    <p:sldId id="326" r:id="rId25"/>
    <p:sldId id="367" r:id="rId26"/>
    <p:sldId id="359" r:id="rId27"/>
    <p:sldId id="364" r:id="rId28"/>
    <p:sldId id="365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fe\dox\B22\Portal\Biodome\Test%20Lampe%20I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310518%20Temp%20Exp\210518%20Temp%20T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310518%20Temp%20Exp\210518%20Temp%20T0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Test%20Gel\210603%20Test%20Gel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Test%20Gel\210603%20Test%20Gel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Test%20Gel\210603%20Test%20Ge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Euglena\Test%20Gel\210603%20Test%20Gel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tomfe\dox\B22\Portal\Screening\220307_screening3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13_PSII_IC_Eg_Chlami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13_PSII_IC_Eg_Chlami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Screening\220307_screening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JTS\220426_PSII_IC_screening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Screening\220307_screening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fe\dox\B22\Portal\Screening\220406_Screenin4_Absorbance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fe\dox\B22\Portal\210701_Test_eug_filtr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dirty="0">
                <a:solidFill>
                  <a:schemeClr val="bg1"/>
                </a:solidFill>
              </a:rPr>
              <a:t>Sun / </a:t>
            </a:r>
            <a:r>
              <a:rPr lang="fr-BE" sz="1800" dirty="0" err="1">
                <a:solidFill>
                  <a:schemeClr val="bg1"/>
                </a:solidFill>
              </a:rPr>
              <a:t>Trappist</a:t>
            </a:r>
            <a:r>
              <a:rPr lang="fr-BE" sz="1800" dirty="0">
                <a:solidFill>
                  <a:schemeClr val="bg1"/>
                </a:solidFill>
              </a:rPr>
              <a:t> / IR</a:t>
            </a:r>
            <a:r>
              <a:rPr lang="fr-BE" sz="1800" baseline="0" dirty="0">
                <a:solidFill>
                  <a:schemeClr val="bg1"/>
                </a:solidFill>
              </a:rPr>
              <a:t> </a:t>
            </a:r>
            <a:r>
              <a:rPr lang="fr-BE" sz="1800" baseline="0" dirty="0" err="1">
                <a:solidFill>
                  <a:schemeClr val="bg1"/>
                </a:solidFill>
              </a:rPr>
              <a:t>Lamp</a:t>
            </a:r>
            <a:r>
              <a:rPr lang="fr-BE" sz="1800" baseline="0" dirty="0">
                <a:solidFill>
                  <a:schemeClr val="bg1"/>
                </a:solidFill>
              </a:rPr>
              <a:t> Emission </a:t>
            </a:r>
            <a:endParaRPr lang="fr-BE" sz="18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2737071249266211"/>
          <c:y val="4.4442036597822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'211019 IR Lamp Stellar Vs CCD'!$Z$3</c:f>
              <c:strCache>
                <c:ptCount val="1"/>
                <c:pt idx="0">
                  <c:v>Trappist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'211019 IR Lamp Stellar Vs CCD'!$Y$4:$Y$6601</c:f>
              <c:numCache>
                <c:formatCode>General</c:formatCode>
                <c:ptCount val="6598"/>
                <c:pt idx="0">
                  <c:v>340.3</c:v>
                </c:pt>
                <c:pt idx="1">
                  <c:v>340.4</c:v>
                </c:pt>
                <c:pt idx="2">
                  <c:v>340.5</c:v>
                </c:pt>
                <c:pt idx="3">
                  <c:v>340.6</c:v>
                </c:pt>
                <c:pt idx="4">
                  <c:v>340.7</c:v>
                </c:pt>
                <c:pt idx="5">
                  <c:v>340.8</c:v>
                </c:pt>
                <c:pt idx="6">
                  <c:v>340.9</c:v>
                </c:pt>
                <c:pt idx="7">
                  <c:v>341</c:v>
                </c:pt>
                <c:pt idx="8">
                  <c:v>341.1</c:v>
                </c:pt>
                <c:pt idx="9">
                  <c:v>341.2</c:v>
                </c:pt>
                <c:pt idx="10">
                  <c:v>341.3</c:v>
                </c:pt>
                <c:pt idx="11">
                  <c:v>341.4</c:v>
                </c:pt>
                <c:pt idx="12">
                  <c:v>341.5</c:v>
                </c:pt>
                <c:pt idx="13">
                  <c:v>341.6</c:v>
                </c:pt>
                <c:pt idx="14">
                  <c:v>341.7</c:v>
                </c:pt>
                <c:pt idx="15">
                  <c:v>341.8</c:v>
                </c:pt>
                <c:pt idx="16">
                  <c:v>341.9</c:v>
                </c:pt>
                <c:pt idx="17">
                  <c:v>342</c:v>
                </c:pt>
                <c:pt idx="18">
                  <c:v>342.1</c:v>
                </c:pt>
                <c:pt idx="19">
                  <c:v>342.2</c:v>
                </c:pt>
                <c:pt idx="20">
                  <c:v>342.3</c:v>
                </c:pt>
                <c:pt idx="21">
                  <c:v>342.4</c:v>
                </c:pt>
                <c:pt idx="22">
                  <c:v>342.5</c:v>
                </c:pt>
                <c:pt idx="23">
                  <c:v>342.6</c:v>
                </c:pt>
                <c:pt idx="24">
                  <c:v>342.7</c:v>
                </c:pt>
                <c:pt idx="25">
                  <c:v>342.8</c:v>
                </c:pt>
                <c:pt idx="26">
                  <c:v>342.9</c:v>
                </c:pt>
                <c:pt idx="27">
                  <c:v>343</c:v>
                </c:pt>
                <c:pt idx="28">
                  <c:v>343.1</c:v>
                </c:pt>
                <c:pt idx="29">
                  <c:v>343.2</c:v>
                </c:pt>
                <c:pt idx="30">
                  <c:v>343.3</c:v>
                </c:pt>
                <c:pt idx="31">
                  <c:v>343.4</c:v>
                </c:pt>
                <c:pt idx="32">
                  <c:v>343.5</c:v>
                </c:pt>
                <c:pt idx="33">
                  <c:v>343.6</c:v>
                </c:pt>
                <c:pt idx="34">
                  <c:v>343.7</c:v>
                </c:pt>
                <c:pt idx="35">
                  <c:v>343.8</c:v>
                </c:pt>
                <c:pt idx="36">
                  <c:v>343.9</c:v>
                </c:pt>
                <c:pt idx="37">
                  <c:v>344</c:v>
                </c:pt>
                <c:pt idx="38">
                  <c:v>344.1</c:v>
                </c:pt>
                <c:pt idx="39">
                  <c:v>344.2</c:v>
                </c:pt>
                <c:pt idx="40">
                  <c:v>344.3</c:v>
                </c:pt>
                <c:pt idx="41">
                  <c:v>344.4</c:v>
                </c:pt>
                <c:pt idx="42">
                  <c:v>344.5</c:v>
                </c:pt>
                <c:pt idx="43">
                  <c:v>344.6</c:v>
                </c:pt>
                <c:pt idx="44">
                  <c:v>344.7</c:v>
                </c:pt>
                <c:pt idx="45">
                  <c:v>344.8</c:v>
                </c:pt>
                <c:pt idx="46">
                  <c:v>344.9</c:v>
                </c:pt>
                <c:pt idx="47">
                  <c:v>345</c:v>
                </c:pt>
                <c:pt idx="48">
                  <c:v>345.1</c:v>
                </c:pt>
                <c:pt idx="49">
                  <c:v>345.2</c:v>
                </c:pt>
                <c:pt idx="50">
                  <c:v>345.3</c:v>
                </c:pt>
                <c:pt idx="51">
                  <c:v>345.4</c:v>
                </c:pt>
                <c:pt idx="52">
                  <c:v>345.5</c:v>
                </c:pt>
                <c:pt idx="53">
                  <c:v>345.6</c:v>
                </c:pt>
                <c:pt idx="54">
                  <c:v>345.7</c:v>
                </c:pt>
                <c:pt idx="55">
                  <c:v>345.8</c:v>
                </c:pt>
                <c:pt idx="56">
                  <c:v>345.9</c:v>
                </c:pt>
                <c:pt idx="57">
                  <c:v>346</c:v>
                </c:pt>
                <c:pt idx="58">
                  <c:v>346.1</c:v>
                </c:pt>
                <c:pt idx="59">
                  <c:v>346.2</c:v>
                </c:pt>
                <c:pt idx="60">
                  <c:v>346.3</c:v>
                </c:pt>
                <c:pt idx="61">
                  <c:v>346.4</c:v>
                </c:pt>
                <c:pt idx="62">
                  <c:v>346.5</c:v>
                </c:pt>
                <c:pt idx="63">
                  <c:v>346.6</c:v>
                </c:pt>
                <c:pt idx="64">
                  <c:v>346.7</c:v>
                </c:pt>
                <c:pt idx="65">
                  <c:v>346.8</c:v>
                </c:pt>
                <c:pt idx="66">
                  <c:v>346.9</c:v>
                </c:pt>
                <c:pt idx="67">
                  <c:v>347</c:v>
                </c:pt>
                <c:pt idx="68">
                  <c:v>347.1</c:v>
                </c:pt>
                <c:pt idx="69">
                  <c:v>347.2</c:v>
                </c:pt>
                <c:pt idx="70">
                  <c:v>347.3</c:v>
                </c:pt>
                <c:pt idx="71">
                  <c:v>347.4</c:v>
                </c:pt>
                <c:pt idx="72">
                  <c:v>347.5</c:v>
                </c:pt>
                <c:pt idx="73">
                  <c:v>347.6</c:v>
                </c:pt>
                <c:pt idx="74">
                  <c:v>347.7</c:v>
                </c:pt>
                <c:pt idx="75">
                  <c:v>347.8</c:v>
                </c:pt>
                <c:pt idx="76">
                  <c:v>347.9</c:v>
                </c:pt>
                <c:pt idx="77">
                  <c:v>348</c:v>
                </c:pt>
                <c:pt idx="78">
                  <c:v>348.1</c:v>
                </c:pt>
                <c:pt idx="79">
                  <c:v>348.2</c:v>
                </c:pt>
                <c:pt idx="80">
                  <c:v>348.3</c:v>
                </c:pt>
                <c:pt idx="81">
                  <c:v>348.4</c:v>
                </c:pt>
                <c:pt idx="82">
                  <c:v>348.5</c:v>
                </c:pt>
                <c:pt idx="83">
                  <c:v>348.6</c:v>
                </c:pt>
                <c:pt idx="84">
                  <c:v>348.7</c:v>
                </c:pt>
                <c:pt idx="85">
                  <c:v>348.8</c:v>
                </c:pt>
                <c:pt idx="86">
                  <c:v>348.9</c:v>
                </c:pt>
                <c:pt idx="87">
                  <c:v>349</c:v>
                </c:pt>
                <c:pt idx="88">
                  <c:v>349.1</c:v>
                </c:pt>
                <c:pt idx="89">
                  <c:v>349.2</c:v>
                </c:pt>
                <c:pt idx="90">
                  <c:v>349.3</c:v>
                </c:pt>
                <c:pt idx="91">
                  <c:v>349.4</c:v>
                </c:pt>
                <c:pt idx="92">
                  <c:v>349.5</c:v>
                </c:pt>
                <c:pt idx="93">
                  <c:v>349.6</c:v>
                </c:pt>
                <c:pt idx="94">
                  <c:v>349.7</c:v>
                </c:pt>
                <c:pt idx="95">
                  <c:v>349.8</c:v>
                </c:pt>
                <c:pt idx="96">
                  <c:v>349.9</c:v>
                </c:pt>
                <c:pt idx="97">
                  <c:v>350</c:v>
                </c:pt>
                <c:pt idx="98">
                  <c:v>350.1</c:v>
                </c:pt>
                <c:pt idx="99">
                  <c:v>350.2</c:v>
                </c:pt>
                <c:pt idx="100">
                  <c:v>350.3</c:v>
                </c:pt>
                <c:pt idx="101">
                  <c:v>350.4</c:v>
                </c:pt>
                <c:pt idx="102">
                  <c:v>350.5</c:v>
                </c:pt>
                <c:pt idx="103">
                  <c:v>350.6</c:v>
                </c:pt>
                <c:pt idx="104">
                  <c:v>350.7</c:v>
                </c:pt>
                <c:pt idx="105">
                  <c:v>350.8</c:v>
                </c:pt>
                <c:pt idx="106">
                  <c:v>350.9</c:v>
                </c:pt>
                <c:pt idx="107">
                  <c:v>351</c:v>
                </c:pt>
                <c:pt idx="108">
                  <c:v>351.1</c:v>
                </c:pt>
                <c:pt idx="109">
                  <c:v>351.2</c:v>
                </c:pt>
                <c:pt idx="110">
                  <c:v>351.3</c:v>
                </c:pt>
                <c:pt idx="111">
                  <c:v>351.4</c:v>
                </c:pt>
                <c:pt idx="112">
                  <c:v>351.5</c:v>
                </c:pt>
                <c:pt idx="113">
                  <c:v>351.6</c:v>
                </c:pt>
                <c:pt idx="114">
                  <c:v>351.7</c:v>
                </c:pt>
                <c:pt idx="115">
                  <c:v>351.8</c:v>
                </c:pt>
                <c:pt idx="116">
                  <c:v>351.9</c:v>
                </c:pt>
                <c:pt idx="117">
                  <c:v>352</c:v>
                </c:pt>
                <c:pt idx="118">
                  <c:v>352.1</c:v>
                </c:pt>
                <c:pt idx="119">
                  <c:v>352.2</c:v>
                </c:pt>
                <c:pt idx="120">
                  <c:v>352.3</c:v>
                </c:pt>
                <c:pt idx="121">
                  <c:v>352.4</c:v>
                </c:pt>
                <c:pt idx="122">
                  <c:v>352.5</c:v>
                </c:pt>
                <c:pt idx="123">
                  <c:v>352.6</c:v>
                </c:pt>
                <c:pt idx="124">
                  <c:v>352.7</c:v>
                </c:pt>
                <c:pt idx="125">
                  <c:v>352.8</c:v>
                </c:pt>
                <c:pt idx="126">
                  <c:v>352.9</c:v>
                </c:pt>
                <c:pt idx="127">
                  <c:v>353</c:v>
                </c:pt>
                <c:pt idx="128">
                  <c:v>353.1</c:v>
                </c:pt>
                <c:pt idx="129">
                  <c:v>353.2</c:v>
                </c:pt>
                <c:pt idx="130">
                  <c:v>353.3</c:v>
                </c:pt>
                <c:pt idx="131">
                  <c:v>353.4</c:v>
                </c:pt>
                <c:pt idx="132">
                  <c:v>353.5</c:v>
                </c:pt>
                <c:pt idx="133">
                  <c:v>353.6</c:v>
                </c:pt>
                <c:pt idx="134">
                  <c:v>353.7</c:v>
                </c:pt>
                <c:pt idx="135">
                  <c:v>353.8</c:v>
                </c:pt>
                <c:pt idx="136">
                  <c:v>353.9</c:v>
                </c:pt>
                <c:pt idx="137">
                  <c:v>354</c:v>
                </c:pt>
                <c:pt idx="138">
                  <c:v>354.1</c:v>
                </c:pt>
                <c:pt idx="139">
                  <c:v>354.2</c:v>
                </c:pt>
                <c:pt idx="140">
                  <c:v>354.3</c:v>
                </c:pt>
                <c:pt idx="141">
                  <c:v>354.4</c:v>
                </c:pt>
                <c:pt idx="142">
                  <c:v>354.5</c:v>
                </c:pt>
                <c:pt idx="143">
                  <c:v>354.6</c:v>
                </c:pt>
                <c:pt idx="144">
                  <c:v>354.7</c:v>
                </c:pt>
                <c:pt idx="145">
                  <c:v>354.8</c:v>
                </c:pt>
                <c:pt idx="146">
                  <c:v>354.9</c:v>
                </c:pt>
                <c:pt idx="147">
                  <c:v>355</c:v>
                </c:pt>
                <c:pt idx="148">
                  <c:v>355.1</c:v>
                </c:pt>
                <c:pt idx="149">
                  <c:v>355.2</c:v>
                </c:pt>
                <c:pt idx="150">
                  <c:v>355.3</c:v>
                </c:pt>
                <c:pt idx="151">
                  <c:v>355.4</c:v>
                </c:pt>
                <c:pt idx="152">
                  <c:v>355.5</c:v>
                </c:pt>
                <c:pt idx="153">
                  <c:v>355.6</c:v>
                </c:pt>
                <c:pt idx="154">
                  <c:v>355.7</c:v>
                </c:pt>
                <c:pt idx="155">
                  <c:v>355.8</c:v>
                </c:pt>
                <c:pt idx="156">
                  <c:v>355.9</c:v>
                </c:pt>
                <c:pt idx="157">
                  <c:v>356</c:v>
                </c:pt>
                <c:pt idx="158">
                  <c:v>356.1</c:v>
                </c:pt>
                <c:pt idx="159">
                  <c:v>356.2</c:v>
                </c:pt>
                <c:pt idx="160">
                  <c:v>356.3</c:v>
                </c:pt>
                <c:pt idx="161">
                  <c:v>356.4</c:v>
                </c:pt>
                <c:pt idx="162">
                  <c:v>356.5</c:v>
                </c:pt>
                <c:pt idx="163">
                  <c:v>356.6</c:v>
                </c:pt>
                <c:pt idx="164">
                  <c:v>356.7</c:v>
                </c:pt>
                <c:pt idx="165">
                  <c:v>356.8</c:v>
                </c:pt>
                <c:pt idx="166">
                  <c:v>356.9</c:v>
                </c:pt>
                <c:pt idx="167">
                  <c:v>357</c:v>
                </c:pt>
                <c:pt idx="168">
                  <c:v>357.1</c:v>
                </c:pt>
                <c:pt idx="169">
                  <c:v>357.2</c:v>
                </c:pt>
                <c:pt idx="170">
                  <c:v>357.3</c:v>
                </c:pt>
                <c:pt idx="171">
                  <c:v>357.4</c:v>
                </c:pt>
                <c:pt idx="172">
                  <c:v>357.5</c:v>
                </c:pt>
                <c:pt idx="173">
                  <c:v>357.6</c:v>
                </c:pt>
                <c:pt idx="174">
                  <c:v>357.7</c:v>
                </c:pt>
                <c:pt idx="175">
                  <c:v>357.8</c:v>
                </c:pt>
                <c:pt idx="176">
                  <c:v>357.9</c:v>
                </c:pt>
                <c:pt idx="177">
                  <c:v>358</c:v>
                </c:pt>
                <c:pt idx="178">
                  <c:v>358.1</c:v>
                </c:pt>
                <c:pt idx="179">
                  <c:v>358.2</c:v>
                </c:pt>
                <c:pt idx="180">
                  <c:v>358.3</c:v>
                </c:pt>
                <c:pt idx="181">
                  <c:v>358.4</c:v>
                </c:pt>
                <c:pt idx="182">
                  <c:v>358.5</c:v>
                </c:pt>
                <c:pt idx="183">
                  <c:v>358.6</c:v>
                </c:pt>
                <c:pt idx="184">
                  <c:v>358.7</c:v>
                </c:pt>
                <c:pt idx="185">
                  <c:v>358.8</c:v>
                </c:pt>
                <c:pt idx="186">
                  <c:v>358.9</c:v>
                </c:pt>
                <c:pt idx="187">
                  <c:v>359</c:v>
                </c:pt>
                <c:pt idx="188">
                  <c:v>359.1</c:v>
                </c:pt>
                <c:pt idx="189">
                  <c:v>359.2</c:v>
                </c:pt>
                <c:pt idx="190">
                  <c:v>359.3</c:v>
                </c:pt>
                <c:pt idx="191">
                  <c:v>359.4</c:v>
                </c:pt>
                <c:pt idx="192">
                  <c:v>359.5</c:v>
                </c:pt>
                <c:pt idx="193">
                  <c:v>359.6</c:v>
                </c:pt>
                <c:pt idx="194">
                  <c:v>359.7</c:v>
                </c:pt>
                <c:pt idx="195">
                  <c:v>359.8</c:v>
                </c:pt>
                <c:pt idx="196">
                  <c:v>359.9</c:v>
                </c:pt>
                <c:pt idx="197">
                  <c:v>360</c:v>
                </c:pt>
                <c:pt idx="198">
                  <c:v>360.1</c:v>
                </c:pt>
                <c:pt idx="199">
                  <c:v>360.2</c:v>
                </c:pt>
                <c:pt idx="200">
                  <c:v>360.3</c:v>
                </c:pt>
                <c:pt idx="201">
                  <c:v>360.4</c:v>
                </c:pt>
                <c:pt idx="202">
                  <c:v>360.5</c:v>
                </c:pt>
                <c:pt idx="203">
                  <c:v>360.6</c:v>
                </c:pt>
                <c:pt idx="204">
                  <c:v>360.7</c:v>
                </c:pt>
                <c:pt idx="205">
                  <c:v>360.8</c:v>
                </c:pt>
                <c:pt idx="206">
                  <c:v>360.9</c:v>
                </c:pt>
                <c:pt idx="207">
                  <c:v>361</c:v>
                </c:pt>
                <c:pt idx="208">
                  <c:v>361.1</c:v>
                </c:pt>
                <c:pt idx="209">
                  <c:v>361.2</c:v>
                </c:pt>
                <c:pt idx="210">
                  <c:v>361.3</c:v>
                </c:pt>
                <c:pt idx="211">
                  <c:v>361.4</c:v>
                </c:pt>
                <c:pt idx="212">
                  <c:v>361.5</c:v>
                </c:pt>
                <c:pt idx="213">
                  <c:v>361.6</c:v>
                </c:pt>
                <c:pt idx="214">
                  <c:v>361.7</c:v>
                </c:pt>
                <c:pt idx="215">
                  <c:v>361.8</c:v>
                </c:pt>
                <c:pt idx="216">
                  <c:v>361.9</c:v>
                </c:pt>
                <c:pt idx="217">
                  <c:v>362</c:v>
                </c:pt>
                <c:pt idx="218">
                  <c:v>362.1</c:v>
                </c:pt>
                <c:pt idx="219">
                  <c:v>362.2</c:v>
                </c:pt>
                <c:pt idx="220">
                  <c:v>362.3</c:v>
                </c:pt>
                <c:pt idx="221">
                  <c:v>362.4</c:v>
                </c:pt>
                <c:pt idx="222">
                  <c:v>362.5</c:v>
                </c:pt>
                <c:pt idx="223">
                  <c:v>362.6</c:v>
                </c:pt>
                <c:pt idx="224">
                  <c:v>362.7</c:v>
                </c:pt>
                <c:pt idx="225">
                  <c:v>362.8</c:v>
                </c:pt>
                <c:pt idx="226">
                  <c:v>362.9</c:v>
                </c:pt>
                <c:pt idx="227">
                  <c:v>363</c:v>
                </c:pt>
                <c:pt idx="228">
                  <c:v>363.1</c:v>
                </c:pt>
                <c:pt idx="229">
                  <c:v>363.2</c:v>
                </c:pt>
                <c:pt idx="230">
                  <c:v>363.3</c:v>
                </c:pt>
                <c:pt idx="231">
                  <c:v>363.4</c:v>
                </c:pt>
                <c:pt idx="232">
                  <c:v>363.5</c:v>
                </c:pt>
                <c:pt idx="233">
                  <c:v>363.6</c:v>
                </c:pt>
                <c:pt idx="234">
                  <c:v>363.7</c:v>
                </c:pt>
                <c:pt idx="235">
                  <c:v>363.8</c:v>
                </c:pt>
                <c:pt idx="236">
                  <c:v>363.9</c:v>
                </c:pt>
                <c:pt idx="237">
                  <c:v>364</c:v>
                </c:pt>
                <c:pt idx="238">
                  <c:v>364.1</c:v>
                </c:pt>
                <c:pt idx="239">
                  <c:v>364.2</c:v>
                </c:pt>
                <c:pt idx="240">
                  <c:v>364.3</c:v>
                </c:pt>
                <c:pt idx="241">
                  <c:v>364.4</c:v>
                </c:pt>
                <c:pt idx="242">
                  <c:v>364.5</c:v>
                </c:pt>
                <c:pt idx="243">
                  <c:v>364.6</c:v>
                </c:pt>
                <c:pt idx="244">
                  <c:v>364.7</c:v>
                </c:pt>
                <c:pt idx="245">
                  <c:v>364.8</c:v>
                </c:pt>
                <c:pt idx="246">
                  <c:v>364.9</c:v>
                </c:pt>
                <c:pt idx="247">
                  <c:v>365</c:v>
                </c:pt>
                <c:pt idx="248">
                  <c:v>365.1</c:v>
                </c:pt>
                <c:pt idx="249">
                  <c:v>365.2</c:v>
                </c:pt>
                <c:pt idx="250">
                  <c:v>365.3</c:v>
                </c:pt>
                <c:pt idx="251">
                  <c:v>365.4</c:v>
                </c:pt>
                <c:pt idx="252">
                  <c:v>365.5</c:v>
                </c:pt>
                <c:pt idx="253">
                  <c:v>365.6</c:v>
                </c:pt>
                <c:pt idx="254">
                  <c:v>365.7</c:v>
                </c:pt>
                <c:pt idx="255">
                  <c:v>365.8</c:v>
                </c:pt>
                <c:pt idx="256">
                  <c:v>365.9</c:v>
                </c:pt>
                <c:pt idx="257">
                  <c:v>366</c:v>
                </c:pt>
                <c:pt idx="258">
                  <c:v>366.1</c:v>
                </c:pt>
                <c:pt idx="259">
                  <c:v>366.2</c:v>
                </c:pt>
                <c:pt idx="260">
                  <c:v>366.3</c:v>
                </c:pt>
                <c:pt idx="261">
                  <c:v>366.4</c:v>
                </c:pt>
                <c:pt idx="262">
                  <c:v>366.5</c:v>
                </c:pt>
                <c:pt idx="263">
                  <c:v>366.6</c:v>
                </c:pt>
                <c:pt idx="264">
                  <c:v>366.7</c:v>
                </c:pt>
                <c:pt idx="265">
                  <c:v>366.8</c:v>
                </c:pt>
                <c:pt idx="266">
                  <c:v>366.9</c:v>
                </c:pt>
                <c:pt idx="267">
                  <c:v>367</c:v>
                </c:pt>
                <c:pt idx="268">
                  <c:v>367.1</c:v>
                </c:pt>
                <c:pt idx="269">
                  <c:v>367.2</c:v>
                </c:pt>
                <c:pt idx="270">
                  <c:v>367.3</c:v>
                </c:pt>
                <c:pt idx="271">
                  <c:v>367.4</c:v>
                </c:pt>
                <c:pt idx="272">
                  <c:v>367.5</c:v>
                </c:pt>
                <c:pt idx="273">
                  <c:v>367.6</c:v>
                </c:pt>
                <c:pt idx="274">
                  <c:v>367.7</c:v>
                </c:pt>
                <c:pt idx="275">
                  <c:v>367.8</c:v>
                </c:pt>
                <c:pt idx="276">
                  <c:v>367.9</c:v>
                </c:pt>
                <c:pt idx="277">
                  <c:v>368</c:v>
                </c:pt>
                <c:pt idx="278">
                  <c:v>368.1</c:v>
                </c:pt>
                <c:pt idx="279">
                  <c:v>368.2</c:v>
                </c:pt>
                <c:pt idx="280">
                  <c:v>368.3</c:v>
                </c:pt>
                <c:pt idx="281">
                  <c:v>368.4</c:v>
                </c:pt>
                <c:pt idx="282">
                  <c:v>368.5</c:v>
                </c:pt>
                <c:pt idx="283">
                  <c:v>368.6</c:v>
                </c:pt>
                <c:pt idx="284">
                  <c:v>368.7</c:v>
                </c:pt>
                <c:pt idx="285">
                  <c:v>368.8</c:v>
                </c:pt>
                <c:pt idx="286">
                  <c:v>368.9</c:v>
                </c:pt>
                <c:pt idx="287">
                  <c:v>369</c:v>
                </c:pt>
                <c:pt idx="288">
                  <c:v>369.1</c:v>
                </c:pt>
                <c:pt idx="289">
                  <c:v>369.2</c:v>
                </c:pt>
                <c:pt idx="290">
                  <c:v>369.3</c:v>
                </c:pt>
                <c:pt idx="291">
                  <c:v>369.4</c:v>
                </c:pt>
                <c:pt idx="292">
                  <c:v>369.5</c:v>
                </c:pt>
                <c:pt idx="293">
                  <c:v>369.6</c:v>
                </c:pt>
                <c:pt idx="294">
                  <c:v>369.7</c:v>
                </c:pt>
                <c:pt idx="295">
                  <c:v>369.8</c:v>
                </c:pt>
                <c:pt idx="296">
                  <c:v>369.9</c:v>
                </c:pt>
                <c:pt idx="297">
                  <c:v>370</c:v>
                </c:pt>
                <c:pt idx="298">
                  <c:v>370.1</c:v>
                </c:pt>
                <c:pt idx="299">
                  <c:v>370.2</c:v>
                </c:pt>
                <c:pt idx="300">
                  <c:v>370.3</c:v>
                </c:pt>
                <c:pt idx="301">
                  <c:v>370.4</c:v>
                </c:pt>
                <c:pt idx="302">
                  <c:v>370.5</c:v>
                </c:pt>
                <c:pt idx="303">
                  <c:v>370.6</c:v>
                </c:pt>
                <c:pt idx="304">
                  <c:v>370.7</c:v>
                </c:pt>
                <c:pt idx="305">
                  <c:v>370.8</c:v>
                </c:pt>
                <c:pt idx="306">
                  <c:v>370.9</c:v>
                </c:pt>
                <c:pt idx="307">
                  <c:v>371</c:v>
                </c:pt>
                <c:pt idx="308">
                  <c:v>371.1</c:v>
                </c:pt>
                <c:pt idx="309">
                  <c:v>371.2</c:v>
                </c:pt>
                <c:pt idx="310">
                  <c:v>371.3</c:v>
                </c:pt>
                <c:pt idx="311">
                  <c:v>371.4</c:v>
                </c:pt>
                <c:pt idx="312">
                  <c:v>371.5</c:v>
                </c:pt>
                <c:pt idx="313">
                  <c:v>371.6</c:v>
                </c:pt>
                <c:pt idx="314">
                  <c:v>371.7</c:v>
                </c:pt>
                <c:pt idx="315">
                  <c:v>371.8</c:v>
                </c:pt>
                <c:pt idx="316">
                  <c:v>371.9</c:v>
                </c:pt>
                <c:pt idx="317">
                  <c:v>372</c:v>
                </c:pt>
                <c:pt idx="318">
                  <c:v>372.1</c:v>
                </c:pt>
                <c:pt idx="319">
                  <c:v>372.2</c:v>
                </c:pt>
                <c:pt idx="320">
                  <c:v>372.3</c:v>
                </c:pt>
                <c:pt idx="321">
                  <c:v>372.4</c:v>
                </c:pt>
                <c:pt idx="322">
                  <c:v>372.5</c:v>
                </c:pt>
                <c:pt idx="323">
                  <c:v>372.6</c:v>
                </c:pt>
                <c:pt idx="324">
                  <c:v>372.7</c:v>
                </c:pt>
                <c:pt idx="325">
                  <c:v>372.8</c:v>
                </c:pt>
                <c:pt idx="326">
                  <c:v>372.9</c:v>
                </c:pt>
                <c:pt idx="327">
                  <c:v>373</c:v>
                </c:pt>
                <c:pt idx="328">
                  <c:v>373.1</c:v>
                </c:pt>
                <c:pt idx="329">
                  <c:v>373.2</c:v>
                </c:pt>
                <c:pt idx="330">
                  <c:v>373.3</c:v>
                </c:pt>
                <c:pt idx="331">
                  <c:v>373.4</c:v>
                </c:pt>
                <c:pt idx="332">
                  <c:v>373.5</c:v>
                </c:pt>
                <c:pt idx="333">
                  <c:v>373.6</c:v>
                </c:pt>
                <c:pt idx="334">
                  <c:v>373.7</c:v>
                </c:pt>
                <c:pt idx="335">
                  <c:v>373.8</c:v>
                </c:pt>
                <c:pt idx="336">
                  <c:v>373.9</c:v>
                </c:pt>
                <c:pt idx="337">
                  <c:v>374</c:v>
                </c:pt>
                <c:pt idx="338">
                  <c:v>374.1</c:v>
                </c:pt>
                <c:pt idx="339">
                  <c:v>374.2</c:v>
                </c:pt>
                <c:pt idx="340">
                  <c:v>374.3</c:v>
                </c:pt>
                <c:pt idx="341">
                  <c:v>374.4</c:v>
                </c:pt>
                <c:pt idx="342">
                  <c:v>374.5</c:v>
                </c:pt>
                <c:pt idx="343">
                  <c:v>374.6</c:v>
                </c:pt>
                <c:pt idx="344">
                  <c:v>374.7</c:v>
                </c:pt>
                <c:pt idx="345">
                  <c:v>374.8</c:v>
                </c:pt>
                <c:pt idx="346">
                  <c:v>374.9</c:v>
                </c:pt>
                <c:pt idx="347">
                  <c:v>375</c:v>
                </c:pt>
                <c:pt idx="348">
                  <c:v>375.1</c:v>
                </c:pt>
                <c:pt idx="349">
                  <c:v>375.2</c:v>
                </c:pt>
                <c:pt idx="350">
                  <c:v>375.3</c:v>
                </c:pt>
                <c:pt idx="351">
                  <c:v>375.4</c:v>
                </c:pt>
                <c:pt idx="352">
                  <c:v>375.5</c:v>
                </c:pt>
                <c:pt idx="353">
                  <c:v>375.6</c:v>
                </c:pt>
                <c:pt idx="354">
                  <c:v>375.7</c:v>
                </c:pt>
                <c:pt idx="355">
                  <c:v>375.8</c:v>
                </c:pt>
                <c:pt idx="356">
                  <c:v>375.9</c:v>
                </c:pt>
                <c:pt idx="357">
                  <c:v>376</c:v>
                </c:pt>
                <c:pt idx="358">
                  <c:v>376.1</c:v>
                </c:pt>
                <c:pt idx="359">
                  <c:v>376.2</c:v>
                </c:pt>
                <c:pt idx="360">
                  <c:v>376.3</c:v>
                </c:pt>
                <c:pt idx="361">
                  <c:v>376.4</c:v>
                </c:pt>
                <c:pt idx="362">
                  <c:v>376.5</c:v>
                </c:pt>
                <c:pt idx="363">
                  <c:v>376.6</c:v>
                </c:pt>
                <c:pt idx="364">
                  <c:v>376.7</c:v>
                </c:pt>
                <c:pt idx="365">
                  <c:v>376.8</c:v>
                </c:pt>
                <c:pt idx="366">
                  <c:v>376.9</c:v>
                </c:pt>
                <c:pt idx="367">
                  <c:v>377</c:v>
                </c:pt>
                <c:pt idx="368">
                  <c:v>377.1</c:v>
                </c:pt>
                <c:pt idx="369">
                  <c:v>377.2</c:v>
                </c:pt>
                <c:pt idx="370">
                  <c:v>377.3</c:v>
                </c:pt>
                <c:pt idx="371">
                  <c:v>377.4</c:v>
                </c:pt>
                <c:pt idx="372">
                  <c:v>377.5</c:v>
                </c:pt>
                <c:pt idx="373">
                  <c:v>377.6</c:v>
                </c:pt>
                <c:pt idx="374">
                  <c:v>377.7</c:v>
                </c:pt>
                <c:pt idx="375">
                  <c:v>377.8</c:v>
                </c:pt>
                <c:pt idx="376">
                  <c:v>377.9</c:v>
                </c:pt>
                <c:pt idx="377">
                  <c:v>378</c:v>
                </c:pt>
                <c:pt idx="378">
                  <c:v>378.1</c:v>
                </c:pt>
                <c:pt idx="379">
                  <c:v>378.2</c:v>
                </c:pt>
                <c:pt idx="380">
                  <c:v>378.3</c:v>
                </c:pt>
                <c:pt idx="381">
                  <c:v>378.4</c:v>
                </c:pt>
                <c:pt idx="382">
                  <c:v>378.5</c:v>
                </c:pt>
                <c:pt idx="383">
                  <c:v>378.6</c:v>
                </c:pt>
                <c:pt idx="384">
                  <c:v>378.7</c:v>
                </c:pt>
                <c:pt idx="385">
                  <c:v>378.8</c:v>
                </c:pt>
                <c:pt idx="386">
                  <c:v>378.9</c:v>
                </c:pt>
                <c:pt idx="387">
                  <c:v>379</c:v>
                </c:pt>
                <c:pt idx="388">
                  <c:v>379.1</c:v>
                </c:pt>
                <c:pt idx="389">
                  <c:v>379.2</c:v>
                </c:pt>
                <c:pt idx="390">
                  <c:v>379.3</c:v>
                </c:pt>
                <c:pt idx="391">
                  <c:v>379.4</c:v>
                </c:pt>
                <c:pt idx="392">
                  <c:v>379.5</c:v>
                </c:pt>
                <c:pt idx="393">
                  <c:v>379.6</c:v>
                </c:pt>
                <c:pt idx="394">
                  <c:v>379.7</c:v>
                </c:pt>
                <c:pt idx="395">
                  <c:v>379.8</c:v>
                </c:pt>
                <c:pt idx="396">
                  <c:v>379.9</c:v>
                </c:pt>
                <c:pt idx="397">
                  <c:v>380</c:v>
                </c:pt>
                <c:pt idx="398">
                  <c:v>380.1</c:v>
                </c:pt>
                <c:pt idx="399">
                  <c:v>380.2</c:v>
                </c:pt>
                <c:pt idx="400">
                  <c:v>380.3</c:v>
                </c:pt>
                <c:pt idx="401">
                  <c:v>380.4</c:v>
                </c:pt>
                <c:pt idx="402">
                  <c:v>380.5</c:v>
                </c:pt>
                <c:pt idx="403">
                  <c:v>380.6</c:v>
                </c:pt>
                <c:pt idx="404">
                  <c:v>380.7</c:v>
                </c:pt>
                <c:pt idx="405">
                  <c:v>380.8</c:v>
                </c:pt>
                <c:pt idx="406">
                  <c:v>380.9</c:v>
                </c:pt>
                <c:pt idx="407">
                  <c:v>381</c:v>
                </c:pt>
                <c:pt idx="408">
                  <c:v>381.1</c:v>
                </c:pt>
                <c:pt idx="409">
                  <c:v>381.2</c:v>
                </c:pt>
                <c:pt idx="410">
                  <c:v>381.3</c:v>
                </c:pt>
                <c:pt idx="411">
                  <c:v>381.4</c:v>
                </c:pt>
                <c:pt idx="412">
                  <c:v>381.5</c:v>
                </c:pt>
                <c:pt idx="413">
                  <c:v>381.6</c:v>
                </c:pt>
                <c:pt idx="414">
                  <c:v>381.7</c:v>
                </c:pt>
                <c:pt idx="415">
                  <c:v>381.8</c:v>
                </c:pt>
                <c:pt idx="416">
                  <c:v>381.9</c:v>
                </c:pt>
                <c:pt idx="417">
                  <c:v>382</c:v>
                </c:pt>
                <c:pt idx="418">
                  <c:v>382.1</c:v>
                </c:pt>
                <c:pt idx="419">
                  <c:v>382.2</c:v>
                </c:pt>
                <c:pt idx="420">
                  <c:v>382.3</c:v>
                </c:pt>
                <c:pt idx="421">
                  <c:v>382.4</c:v>
                </c:pt>
                <c:pt idx="422">
                  <c:v>382.5</c:v>
                </c:pt>
                <c:pt idx="423">
                  <c:v>382.6</c:v>
                </c:pt>
                <c:pt idx="424">
                  <c:v>382.7</c:v>
                </c:pt>
                <c:pt idx="425">
                  <c:v>382.8</c:v>
                </c:pt>
                <c:pt idx="426">
                  <c:v>382.9</c:v>
                </c:pt>
                <c:pt idx="427">
                  <c:v>383</c:v>
                </c:pt>
                <c:pt idx="428">
                  <c:v>383.1</c:v>
                </c:pt>
                <c:pt idx="429">
                  <c:v>383.2</c:v>
                </c:pt>
                <c:pt idx="430">
                  <c:v>383.3</c:v>
                </c:pt>
                <c:pt idx="431">
                  <c:v>383.4</c:v>
                </c:pt>
                <c:pt idx="432">
                  <c:v>383.5</c:v>
                </c:pt>
                <c:pt idx="433">
                  <c:v>383.6</c:v>
                </c:pt>
                <c:pt idx="434">
                  <c:v>383.7</c:v>
                </c:pt>
                <c:pt idx="435">
                  <c:v>383.8</c:v>
                </c:pt>
                <c:pt idx="436">
                  <c:v>383.9</c:v>
                </c:pt>
                <c:pt idx="437">
                  <c:v>384</c:v>
                </c:pt>
                <c:pt idx="438">
                  <c:v>384.1</c:v>
                </c:pt>
                <c:pt idx="439">
                  <c:v>384.2</c:v>
                </c:pt>
                <c:pt idx="440">
                  <c:v>384.3</c:v>
                </c:pt>
                <c:pt idx="441">
                  <c:v>384.4</c:v>
                </c:pt>
                <c:pt idx="442">
                  <c:v>384.5</c:v>
                </c:pt>
                <c:pt idx="443">
                  <c:v>384.6</c:v>
                </c:pt>
                <c:pt idx="444">
                  <c:v>384.7</c:v>
                </c:pt>
                <c:pt idx="445">
                  <c:v>384.8</c:v>
                </c:pt>
                <c:pt idx="446">
                  <c:v>384.9</c:v>
                </c:pt>
                <c:pt idx="447">
                  <c:v>385</c:v>
                </c:pt>
                <c:pt idx="448">
                  <c:v>385.1</c:v>
                </c:pt>
                <c:pt idx="449">
                  <c:v>385.2</c:v>
                </c:pt>
                <c:pt idx="450">
                  <c:v>385.3</c:v>
                </c:pt>
                <c:pt idx="451">
                  <c:v>385.4</c:v>
                </c:pt>
                <c:pt idx="452">
                  <c:v>385.5</c:v>
                </c:pt>
                <c:pt idx="453">
                  <c:v>385.6</c:v>
                </c:pt>
                <c:pt idx="454">
                  <c:v>385.7</c:v>
                </c:pt>
                <c:pt idx="455">
                  <c:v>385.8</c:v>
                </c:pt>
                <c:pt idx="456">
                  <c:v>385.9</c:v>
                </c:pt>
                <c:pt idx="457">
                  <c:v>386</c:v>
                </c:pt>
                <c:pt idx="458">
                  <c:v>386.1</c:v>
                </c:pt>
                <c:pt idx="459">
                  <c:v>386.2</c:v>
                </c:pt>
                <c:pt idx="460">
                  <c:v>386.3</c:v>
                </c:pt>
                <c:pt idx="461">
                  <c:v>386.4</c:v>
                </c:pt>
                <c:pt idx="462">
                  <c:v>386.5</c:v>
                </c:pt>
                <c:pt idx="463">
                  <c:v>386.6</c:v>
                </c:pt>
                <c:pt idx="464">
                  <c:v>386.7</c:v>
                </c:pt>
                <c:pt idx="465">
                  <c:v>386.8</c:v>
                </c:pt>
                <c:pt idx="466">
                  <c:v>386.9</c:v>
                </c:pt>
                <c:pt idx="467">
                  <c:v>387</c:v>
                </c:pt>
                <c:pt idx="468">
                  <c:v>387.1</c:v>
                </c:pt>
                <c:pt idx="469">
                  <c:v>387.2</c:v>
                </c:pt>
                <c:pt idx="470">
                  <c:v>387.3</c:v>
                </c:pt>
                <c:pt idx="471">
                  <c:v>387.4</c:v>
                </c:pt>
                <c:pt idx="472">
                  <c:v>387.5</c:v>
                </c:pt>
                <c:pt idx="473">
                  <c:v>387.6</c:v>
                </c:pt>
                <c:pt idx="474">
                  <c:v>387.7</c:v>
                </c:pt>
                <c:pt idx="475">
                  <c:v>387.8</c:v>
                </c:pt>
                <c:pt idx="476">
                  <c:v>387.9</c:v>
                </c:pt>
                <c:pt idx="477">
                  <c:v>388</c:v>
                </c:pt>
                <c:pt idx="478">
                  <c:v>388.1</c:v>
                </c:pt>
                <c:pt idx="479">
                  <c:v>388.2</c:v>
                </c:pt>
                <c:pt idx="480">
                  <c:v>388.3</c:v>
                </c:pt>
                <c:pt idx="481">
                  <c:v>388.4</c:v>
                </c:pt>
                <c:pt idx="482">
                  <c:v>388.5</c:v>
                </c:pt>
                <c:pt idx="483">
                  <c:v>388.6</c:v>
                </c:pt>
                <c:pt idx="484">
                  <c:v>388.7</c:v>
                </c:pt>
                <c:pt idx="485">
                  <c:v>388.8</c:v>
                </c:pt>
                <c:pt idx="486">
                  <c:v>388.9</c:v>
                </c:pt>
                <c:pt idx="487">
                  <c:v>389</c:v>
                </c:pt>
                <c:pt idx="488">
                  <c:v>389.1</c:v>
                </c:pt>
                <c:pt idx="489">
                  <c:v>389.2</c:v>
                </c:pt>
                <c:pt idx="490">
                  <c:v>389.3</c:v>
                </c:pt>
                <c:pt idx="491">
                  <c:v>389.4</c:v>
                </c:pt>
                <c:pt idx="492">
                  <c:v>389.5</c:v>
                </c:pt>
                <c:pt idx="493">
                  <c:v>389.6</c:v>
                </c:pt>
                <c:pt idx="494">
                  <c:v>389.7</c:v>
                </c:pt>
                <c:pt idx="495">
                  <c:v>389.8</c:v>
                </c:pt>
                <c:pt idx="496">
                  <c:v>389.9</c:v>
                </c:pt>
                <c:pt idx="497">
                  <c:v>390</c:v>
                </c:pt>
                <c:pt idx="498">
                  <c:v>390.1</c:v>
                </c:pt>
                <c:pt idx="499">
                  <c:v>390.2</c:v>
                </c:pt>
                <c:pt idx="500">
                  <c:v>390.3</c:v>
                </c:pt>
                <c:pt idx="501">
                  <c:v>390.4</c:v>
                </c:pt>
                <c:pt idx="502">
                  <c:v>390.5</c:v>
                </c:pt>
                <c:pt idx="503">
                  <c:v>390.6</c:v>
                </c:pt>
                <c:pt idx="504">
                  <c:v>390.7</c:v>
                </c:pt>
                <c:pt idx="505">
                  <c:v>390.8</c:v>
                </c:pt>
                <c:pt idx="506">
                  <c:v>390.9</c:v>
                </c:pt>
                <c:pt idx="507">
                  <c:v>391</c:v>
                </c:pt>
                <c:pt idx="508">
                  <c:v>391.1</c:v>
                </c:pt>
                <c:pt idx="509">
                  <c:v>391.2</c:v>
                </c:pt>
                <c:pt idx="510">
                  <c:v>391.3</c:v>
                </c:pt>
                <c:pt idx="511">
                  <c:v>391.4</c:v>
                </c:pt>
                <c:pt idx="512">
                  <c:v>391.5</c:v>
                </c:pt>
                <c:pt idx="513">
                  <c:v>391.6</c:v>
                </c:pt>
                <c:pt idx="514">
                  <c:v>391.7</c:v>
                </c:pt>
                <c:pt idx="515">
                  <c:v>391.8</c:v>
                </c:pt>
                <c:pt idx="516">
                  <c:v>391.9</c:v>
                </c:pt>
                <c:pt idx="517">
                  <c:v>392</c:v>
                </c:pt>
                <c:pt idx="518">
                  <c:v>392.1</c:v>
                </c:pt>
                <c:pt idx="519">
                  <c:v>392.2</c:v>
                </c:pt>
                <c:pt idx="520">
                  <c:v>392.3</c:v>
                </c:pt>
                <c:pt idx="521">
                  <c:v>392.4</c:v>
                </c:pt>
                <c:pt idx="522">
                  <c:v>392.5</c:v>
                </c:pt>
                <c:pt idx="523">
                  <c:v>392.6</c:v>
                </c:pt>
                <c:pt idx="524">
                  <c:v>392.7</c:v>
                </c:pt>
                <c:pt idx="525">
                  <c:v>392.8</c:v>
                </c:pt>
                <c:pt idx="526">
                  <c:v>392.9</c:v>
                </c:pt>
                <c:pt idx="527">
                  <c:v>393</c:v>
                </c:pt>
                <c:pt idx="528">
                  <c:v>393.1</c:v>
                </c:pt>
                <c:pt idx="529">
                  <c:v>393.2</c:v>
                </c:pt>
                <c:pt idx="530">
                  <c:v>393.3</c:v>
                </c:pt>
                <c:pt idx="531">
                  <c:v>393.4</c:v>
                </c:pt>
                <c:pt idx="532">
                  <c:v>393.5</c:v>
                </c:pt>
                <c:pt idx="533">
                  <c:v>393.6</c:v>
                </c:pt>
                <c:pt idx="534">
                  <c:v>393.7</c:v>
                </c:pt>
                <c:pt idx="535">
                  <c:v>393.8</c:v>
                </c:pt>
                <c:pt idx="536">
                  <c:v>393.9</c:v>
                </c:pt>
                <c:pt idx="537">
                  <c:v>394</c:v>
                </c:pt>
                <c:pt idx="538">
                  <c:v>394.1</c:v>
                </c:pt>
                <c:pt idx="539">
                  <c:v>394.2</c:v>
                </c:pt>
                <c:pt idx="540">
                  <c:v>394.3</c:v>
                </c:pt>
                <c:pt idx="541">
                  <c:v>394.4</c:v>
                </c:pt>
                <c:pt idx="542">
                  <c:v>394.5</c:v>
                </c:pt>
                <c:pt idx="543">
                  <c:v>394.6</c:v>
                </c:pt>
                <c:pt idx="544">
                  <c:v>394.7</c:v>
                </c:pt>
                <c:pt idx="545">
                  <c:v>394.8</c:v>
                </c:pt>
                <c:pt idx="546">
                  <c:v>394.9</c:v>
                </c:pt>
                <c:pt idx="547">
                  <c:v>395</c:v>
                </c:pt>
                <c:pt idx="548">
                  <c:v>395.1</c:v>
                </c:pt>
                <c:pt idx="549">
                  <c:v>395.2</c:v>
                </c:pt>
                <c:pt idx="550">
                  <c:v>395.3</c:v>
                </c:pt>
                <c:pt idx="551">
                  <c:v>395.4</c:v>
                </c:pt>
                <c:pt idx="552">
                  <c:v>395.5</c:v>
                </c:pt>
                <c:pt idx="553">
                  <c:v>395.6</c:v>
                </c:pt>
                <c:pt idx="554">
                  <c:v>395.7</c:v>
                </c:pt>
                <c:pt idx="555">
                  <c:v>395.8</c:v>
                </c:pt>
                <c:pt idx="556">
                  <c:v>395.9</c:v>
                </c:pt>
                <c:pt idx="557">
                  <c:v>396</c:v>
                </c:pt>
                <c:pt idx="558">
                  <c:v>396.1</c:v>
                </c:pt>
                <c:pt idx="559">
                  <c:v>396.2</c:v>
                </c:pt>
                <c:pt idx="560">
                  <c:v>396.3</c:v>
                </c:pt>
                <c:pt idx="561">
                  <c:v>396.4</c:v>
                </c:pt>
                <c:pt idx="562">
                  <c:v>396.5</c:v>
                </c:pt>
                <c:pt idx="563">
                  <c:v>396.6</c:v>
                </c:pt>
                <c:pt idx="564">
                  <c:v>396.7</c:v>
                </c:pt>
                <c:pt idx="565">
                  <c:v>396.8</c:v>
                </c:pt>
                <c:pt idx="566">
                  <c:v>396.9</c:v>
                </c:pt>
                <c:pt idx="567">
                  <c:v>397</c:v>
                </c:pt>
                <c:pt idx="568">
                  <c:v>397.1</c:v>
                </c:pt>
                <c:pt idx="569">
                  <c:v>397.2</c:v>
                </c:pt>
                <c:pt idx="570">
                  <c:v>397.3</c:v>
                </c:pt>
                <c:pt idx="571">
                  <c:v>397.4</c:v>
                </c:pt>
                <c:pt idx="572">
                  <c:v>397.5</c:v>
                </c:pt>
                <c:pt idx="573">
                  <c:v>397.6</c:v>
                </c:pt>
                <c:pt idx="574">
                  <c:v>397.7</c:v>
                </c:pt>
                <c:pt idx="575">
                  <c:v>397.8</c:v>
                </c:pt>
                <c:pt idx="576">
                  <c:v>397.9</c:v>
                </c:pt>
                <c:pt idx="577">
                  <c:v>398</c:v>
                </c:pt>
                <c:pt idx="578">
                  <c:v>398.1</c:v>
                </c:pt>
                <c:pt idx="579">
                  <c:v>398.2</c:v>
                </c:pt>
                <c:pt idx="580">
                  <c:v>398.3</c:v>
                </c:pt>
                <c:pt idx="581">
                  <c:v>398.4</c:v>
                </c:pt>
                <c:pt idx="582">
                  <c:v>398.5</c:v>
                </c:pt>
                <c:pt idx="583">
                  <c:v>398.6</c:v>
                </c:pt>
                <c:pt idx="584">
                  <c:v>398.7</c:v>
                </c:pt>
                <c:pt idx="585">
                  <c:v>398.8</c:v>
                </c:pt>
                <c:pt idx="586">
                  <c:v>398.9</c:v>
                </c:pt>
                <c:pt idx="587">
                  <c:v>399</c:v>
                </c:pt>
                <c:pt idx="588">
                  <c:v>399.1</c:v>
                </c:pt>
                <c:pt idx="589">
                  <c:v>399.2</c:v>
                </c:pt>
                <c:pt idx="590">
                  <c:v>399.3</c:v>
                </c:pt>
                <c:pt idx="591">
                  <c:v>399.4</c:v>
                </c:pt>
                <c:pt idx="592">
                  <c:v>399.5</c:v>
                </c:pt>
                <c:pt idx="593">
                  <c:v>399.6</c:v>
                </c:pt>
                <c:pt idx="594">
                  <c:v>399.7</c:v>
                </c:pt>
                <c:pt idx="595">
                  <c:v>399.8</c:v>
                </c:pt>
                <c:pt idx="596">
                  <c:v>399.9</c:v>
                </c:pt>
                <c:pt idx="597">
                  <c:v>400</c:v>
                </c:pt>
                <c:pt idx="598">
                  <c:v>400.1</c:v>
                </c:pt>
                <c:pt idx="599">
                  <c:v>400.2</c:v>
                </c:pt>
                <c:pt idx="600">
                  <c:v>400.3</c:v>
                </c:pt>
                <c:pt idx="601">
                  <c:v>400.4</c:v>
                </c:pt>
                <c:pt idx="602">
                  <c:v>400.5</c:v>
                </c:pt>
                <c:pt idx="603">
                  <c:v>400.6</c:v>
                </c:pt>
                <c:pt idx="604">
                  <c:v>400.7</c:v>
                </c:pt>
                <c:pt idx="605">
                  <c:v>400.8</c:v>
                </c:pt>
                <c:pt idx="606">
                  <c:v>400.9</c:v>
                </c:pt>
                <c:pt idx="607">
                  <c:v>401</c:v>
                </c:pt>
                <c:pt idx="608">
                  <c:v>401.1</c:v>
                </c:pt>
                <c:pt idx="609">
                  <c:v>401.2</c:v>
                </c:pt>
                <c:pt idx="610">
                  <c:v>401.3</c:v>
                </c:pt>
                <c:pt idx="611">
                  <c:v>401.4</c:v>
                </c:pt>
                <c:pt idx="612">
                  <c:v>401.5</c:v>
                </c:pt>
                <c:pt idx="613">
                  <c:v>401.6</c:v>
                </c:pt>
                <c:pt idx="614">
                  <c:v>401.7</c:v>
                </c:pt>
                <c:pt idx="615">
                  <c:v>401.8</c:v>
                </c:pt>
                <c:pt idx="616">
                  <c:v>401.9</c:v>
                </c:pt>
                <c:pt idx="617">
                  <c:v>402</c:v>
                </c:pt>
                <c:pt idx="618">
                  <c:v>402.1</c:v>
                </c:pt>
                <c:pt idx="619">
                  <c:v>402.2</c:v>
                </c:pt>
                <c:pt idx="620">
                  <c:v>402.3</c:v>
                </c:pt>
                <c:pt idx="621">
                  <c:v>402.4</c:v>
                </c:pt>
                <c:pt idx="622">
                  <c:v>402.5</c:v>
                </c:pt>
                <c:pt idx="623">
                  <c:v>402.6</c:v>
                </c:pt>
                <c:pt idx="624">
                  <c:v>402.7</c:v>
                </c:pt>
                <c:pt idx="625">
                  <c:v>402.8</c:v>
                </c:pt>
                <c:pt idx="626">
                  <c:v>402.9</c:v>
                </c:pt>
                <c:pt idx="627">
                  <c:v>403</c:v>
                </c:pt>
                <c:pt idx="628">
                  <c:v>403.1</c:v>
                </c:pt>
                <c:pt idx="629">
                  <c:v>403.2</c:v>
                </c:pt>
                <c:pt idx="630">
                  <c:v>403.3</c:v>
                </c:pt>
                <c:pt idx="631">
                  <c:v>403.4</c:v>
                </c:pt>
                <c:pt idx="632">
                  <c:v>403.5</c:v>
                </c:pt>
                <c:pt idx="633">
                  <c:v>403.6</c:v>
                </c:pt>
                <c:pt idx="634">
                  <c:v>403.7</c:v>
                </c:pt>
                <c:pt idx="635">
                  <c:v>403.8</c:v>
                </c:pt>
                <c:pt idx="636">
                  <c:v>403.9</c:v>
                </c:pt>
                <c:pt idx="637">
                  <c:v>404</c:v>
                </c:pt>
                <c:pt idx="638">
                  <c:v>404.1</c:v>
                </c:pt>
                <c:pt idx="639">
                  <c:v>404.2</c:v>
                </c:pt>
                <c:pt idx="640">
                  <c:v>404.3</c:v>
                </c:pt>
                <c:pt idx="641">
                  <c:v>404.4</c:v>
                </c:pt>
                <c:pt idx="642">
                  <c:v>404.5</c:v>
                </c:pt>
                <c:pt idx="643">
                  <c:v>404.6</c:v>
                </c:pt>
                <c:pt idx="644">
                  <c:v>404.7</c:v>
                </c:pt>
                <c:pt idx="645">
                  <c:v>404.8</c:v>
                </c:pt>
                <c:pt idx="646">
                  <c:v>404.9</c:v>
                </c:pt>
                <c:pt idx="647">
                  <c:v>405</c:v>
                </c:pt>
                <c:pt idx="648">
                  <c:v>405.1</c:v>
                </c:pt>
                <c:pt idx="649">
                  <c:v>405.2</c:v>
                </c:pt>
                <c:pt idx="650">
                  <c:v>405.3</c:v>
                </c:pt>
                <c:pt idx="651">
                  <c:v>405.4</c:v>
                </c:pt>
                <c:pt idx="652">
                  <c:v>405.5</c:v>
                </c:pt>
                <c:pt idx="653">
                  <c:v>405.6</c:v>
                </c:pt>
                <c:pt idx="654">
                  <c:v>405.7</c:v>
                </c:pt>
                <c:pt idx="655">
                  <c:v>405.8</c:v>
                </c:pt>
                <c:pt idx="656">
                  <c:v>405.9</c:v>
                </c:pt>
                <c:pt idx="657">
                  <c:v>406</c:v>
                </c:pt>
                <c:pt idx="658">
                  <c:v>406.1</c:v>
                </c:pt>
                <c:pt idx="659">
                  <c:v>406.2</c:v>
                </c:pt>
                <c:pt idx="660">
                  <c:v>406.3</c:v>
                </c:pt>
                <c:pt idx="661">
                  <c:v>406.4</c:v>
                </c:pt>
                <c:pt idx="662">
                  <c:v>406.5</c:v>
                </c:pt>
                <c:pt idx="663">
                  <c:v>406.6</c:v>
                </c:pt>
                <c:pt idx="664">
                  <c:v>406.7</c:v>
                </c:pt>
                <c:pt idx="665">
                  <c:v>406.8</c:v>
                </c:pt>
                <c:pt idx="666">
                  <c:v>406.9</c:v>
                </c:pt>
                <c:pt idx="667">
                  <c:v>407</c:v>
                </c:pt>
                <c:pt idx="668">
                  <c:v>407.1</c:v>
                </c:pt>
                <c:pt idx="669">
                  <c:v>407.2</c:v>
                </c:pt>
                <c:pt idx="670">
                  <c:v>407.3</c:v>
                </c:pt>
                <c:pt idx="671">
                  <c:v>407.4</c:v>
                </c:pt>
                <c:pt idx="672">
                  <c:v>407.5</c:v>
                </c:pt>
                <c:pt idx="673">
                  <c:v>407.6</c:v>
                </c:pt>
                <c:pt idx="674">
                  <c:v>407.7</c:v>
                </c:pt>
                <c:pt idx="675">
                  <c:v>407.8</c:v>
                </c:pt>
                <c:pt idx="676">
                  <c:v>407.9</c:v>
                </c:pt>
                <c:pt idx="677">
                  <c:v>408</c:v>
                </c:pt>
                <c:pt idx="678">
                  <c:v>408.1</c:v>
                </c:pt>
                <c:pt idx="679">
                  <c:v>408.2</c:v>
                </c:pt>
                <c:pt idx="680">
                  <c:v>408.3</c:v>
                </c:pt>
                <c:pt idx="681">
                  <c:v>408.4</c:v>
                </c:pt>
                <c:pt idx="682">
                  <c:v>408.5</c:v>
                </c:pt>
                <c:pt idx="683">
                  <c:v>408.6</c:v>
                </c:pt>
                <c:pt idx="684">
                  <c:v>408.7</c:v>
                </c:pt>
                <c:pt idx="685">
                  <c:v>408.8</c:v>
                </c:pt>
                <c:pt idx="686">
                  <c:v>408.9</c:v>
                </c:pt>
                <c:pt idx="687">
                  <c:v>409</c:v>
                </c:pt>
                <c:pt idx="688">
                  <c:v>409.1</c:v>
                </c:pt>
                <c:pt idx="689">
                  <c:v>409.2</c:v>
                </c:pt>
                <c:pt idx="690">
                  <c:v>409.3</c:v>
                </c:pt>
                <c:pt idx="691">
                  <c:v>409.4</c:v>
                </c:pt>
                <c:pt idx="692">
                  <c:v>409.5</c:v>
                </c:pt>
                <c:pt idx="693">
                  <c:v>409.6</c:v>
                </c:pt>
                <c:pt idx="694">
                  <c:v>409.7</c:v>
                </c:pt>
                <c:pt idx="695">
                  <c:v>409.8</c:v>
                </c:pt>
                <c:pt idx="696">
                  <c:v>409.9</c:v>
                </c:pt>
                <c:pt idx="697">
                  <c:v>410</c:v>
                </c:pt>
                <c:pt idx="698">
                  <c:v>410.1</c:v>
                </c:pt>
                <c:pt idx="699">
                  <c:v>410.2</c:v>
                </c:pt>
                <c:pt idx="700">
                  <c:v>410.3</c:v>
                </c:pt>
                <c:pt idx="701">
                  <c:v>410.4</c:v>
                </c:pt>
                <c:pt idx="702">
                  <c:v>410.5</c:v>
                </c:pt>
                <c:pt idx="703">
                  <c:v>410.6</c:v>
                </c:pt>
                <c:pt idx="704">
                  <c:v>410.7</c:v>
                </c:pt>
                <c:pt idx="705">
                  <c:v>410.8</c:v>
                </c:pt>
                <c:pt idx="706">
                  <c:v>410.9</c:v>
                </c:pt>
                <c:pt idx="707">
                  <c:v>411</c:v>
                </c:pt>
                <c:pt idx="708">
                  <c:v>411.1</c:v>
                </c:pt>
                <c:pt idx="709">
                  <c:v>411.2</c:v>
                </c:pt>
                <c:pt idx="710">
                  <c:v>411.3</c:v>
                </c:pt>
                <c:pt idx="711">
                  <c:v>411.4</c:v>
                </c:pt>
                <c:pt idx="712">
                  <c:v>411.5</c:v>
                </c:pt>
                <c:pt idx="713">
                  <c:v>411.6</c:v>
                </c:pt>
                <c:pt idx="714">
                  <c:v>411.7</c:v>
                </c:pt>
                <c:pt idx="715">
                  <c:v>411.8</c:v>
                </c:pt>
                <c:pt idx="716">
                  <c:v>411.9</c:v>
                </c:pt>
                <c:pt idx="717">
                  <c:v>412</c:v>
                </c:pt>
                <c:pt idx="718">
                  <c:v>412.1</c:v>
                </c:pt>
                <c:pt idx="719">
                  <c:v>412.2</c:v>
                </c:pt>
                <c:pt idx="720">
                  <c:v>412.3</c:v>
                </c:pt>
                <c:pt idx="721">
                  <c:v>412.4</c:v>
                </c:pt>
                <c:pt idx="722">
                  <c:v>412.5</c:v>
                </c:pt>
                <c:pt idx="723">
                  <c:v>412.6</c:v>
                </c:pt>
                <c:pt idx="724">
                  <c:v>412.7</c:v>
                </c:pt>
                <c:pt idx="725">
                  <c:v>412.8</c:v>
                </c:pt>
                <c:pt idx="726">
                  <c:v>412.9</c:v>
                </c:pt>
                <c:pt idx="727">
                  <c:v>413</c:v>
                </c:pt>
                <c:pt idx="728">
                  <c:v>413.1</c:v>
                </c:pt>
                <c:pt idx="729">
                  <c:v>413.2</c:v>
                </c:pt>
                <c:pt idx="730">
                  <c:v>413.3</c:v>
                </c:pt>
                <c:pt idx="731">
                  <c:v>413.4</c:v>
                </c:pt>
                <c:pt idx="732">
                  <c:v>413.5</c:v>
                </c:pt>
                <c:pt idx="733">
                  <c:v>413.6</c:v>
                </c:pt>
                <c:pt idx="734">
                  <c:v>413.7</c:v>
                </c:pt>
                <c:pt idx="735">
                  <c:v>413.8</c:v>
                </c:pt>
                <c:pt idx="736">
                  <c:v>413.9</c:v>
                </c:pt>
                <c:pt idx="737">
                  <c:v>414</c:v>
                </c:pt>
                <c:pt idx="738">
                  <c:v>414.1</c:v>
                </c:pt>
                <c:pt idx="739">
                  <c:v>414.2</c:v>
                </c:pt>
                <c:pt idx="740">
                  <c:v>414.3</c:v>
                </c:pt>
                <c:pt idx="741">
                  <c:v>414.4</c:v>
                </c:pt>
                <c:pt idx="742">
                  <c:v>414.5</c:v>
                </c:pt>
                <c:pt idx="743">
                  <c:v>414.6</c:v>
                </c:pt>
                <c:pt idx="744">
                  <c:v>414.7</c:v>
                </c:pt>
                <c:pt idx="745">
                  <c:v>414.8</c:v>
                </c:pt>
                <c:pt idx="746">
                  <c:v>414.9</c:v>
                </c:pt>
                <c:pt idx="747">
                  <c:v>415</c:v>
                </c:pt>
                <c:pt idx="748">
                  <c:v>415.1</c:v>
                </c:pt>
                <c:pt idx="749">
                  <c:v>415.2</c:v>
                </c:pt>
                <c:pt idx="750">
                  <c:v>415.3</c:v>
                </c:pt>
                <c:pt idx="751">
                  <c:v>415.4</c:v>
                </c:pt>
                <c:pt idx="752">
                  <c:v>415.5</c:v>
                </c:pt>
                <c:pt idx="753">
                  <c:v>415.6</c:v>
                </c:pt>
                <c:pt idx="754">
                  <c:v>415.7</c:v>
                </c:pt>
                <c:pt idx="755">
                  <c:v>415.8</c:v>
                </c:pt>
                <c:pt idx="756">
                  <c:v>415.9</c:v>
                </c:pt>
                <c:pt idx="757">
                  <c:v>416</c:v>
                </c:pt>
                <c:pt idx="758">
                  <c:v>416.1</c:v>
                </c:pt>
                <c:pt idx="759">
                  <c:v>416.2</c:v>
                </c:pt>
                <c:pt idx="760">
                  <c:v>416.3</c:v>
                </c:pt>
                <c:pt idx="761">
                  <c:v>416.4</c:v>
                </c:pt>
                <c:pt idx="762">
                  <c:v>416.5</c:v>
                </c:pt>
                <c:pt idx="763">
                  <c:v>416.6</c:v>
                </c:pt>
                <c:pt idx="764">
                  <c:v>416.7</c:v>
                </c:pt>
                <c:pt idx="765">
                  <c:v>416.8</c:v>
                </c:pt>
                <c:pt idx="766">
                  <c:v>416.9</c:v>
                </c:pt>
                <c:pt idx="767">
                  <c:v>417</c:v>
                </c:pt>
                <c:pt idx="768">
                  <c:v>417.1</c:v>
                </c:pt>
                <c:pt idx="769">
                  <c:v>417.2</c:v>
                </c:pt>
                <c:pt idx="770">
                  <c:v>417.3</c:v>
                </c:pt>
                <c:pt idx="771">
                  <c:v>417.4</c:v>
                </c:pt>
                <c:pt idx="772">
                  <c:v>417.5</c:v>
                </c:pt>
                <c:pt idx="773">
                  <c:v>417.6</c:v>
                </c:pt>
                <c:pt idx="774">
                  <c:v>417.7</c:v>
                </c:pt>
                <c:pt idx="775">
                  <c:v>417.8</c:v>
                </c:pt>
                <c:pt idx="776">
                  <c:v>417.9</c:v>
                </c:pt>
                <c:pt idx="777">
                  <c:v>418</c:v>
                </c:pt>
                <c:pt idx="778">
                  <c:v>418.1</c:v>
                </c:pt>
                <c:pt idx="779">
                  <c:v>418.2</c:v>
                </c:pt>
                <c:pt idx="780">
                  <c:v>418.3</c:v>
                </c:pt>
                <c:pt idx="781">
                  <c:v>418.4</c:v>
                </c:pt>
                <c:pt idx="782">
                  <c:v>418.5</c:v>
                </c:pt>
                <c:pt idx="783">
                  <c:v>418.6</c:v>
                </c:pt>
                <c:pt idx="784">
                  <c:v>418.7</c:v>
                </c:pt>
                <c:pt idx="785">
                  <c:v>418.8</c:v>
                </c:pt>
                <c:pt idx="786">
                  <c:v>418.9</c:v>
                </c:pt>
                <c:pt idx="787">
                  <c:v>419</c:v>
                </c:pt>
                <c:pt idx="788">
                  <c:v>419.1</c:v>
                </c:pt>
                <c:pt idx="789">
                  <c:v>419.2</c:v>
                </c:pt>
                <c:pt idx="790">
                  <c:v>419.3</c:v>
                </c:pt>
                <c:pt idx="791">
                  <c:v>419.4</c:v>
                </c:pt>
                <c:pt idx="792">
                  <c:v>419.5</c:v>
                </c:pt>
                <c:pt idx="793">
                  <c:v>419.6</c:v>
                </c:pt>
                <c:pt idx="794">
                  <c:v>419.7</c:v>
                </c:pt>
                <c:pt idx="795">
                  <c:v>419.8</c:v>
                </c:pt>
                <c:pt idx="796">
                  <c:v>419.9</c:v>
                </c:pt>
                <c:pt idx="797">
                  <c:v>420</c:v>
                </c:pt>
                <c:pt idx="798">
                  <c:v>420.1</c:v>
                </c:pt>
                <c:pt idx="799">
                  <c:v>420.2</c:v>
                </c:pt>
                <c:pt idx="800">
                  <c:v>420.3</c:v>
                </c:pt>
                <c:pt idx="801">
                  <c:v>420.4</c:v>
                </c:pt>
                <c:pt idx="802">
                  <c:v>420.5</c:v>
                </c:pt>
                <c:pt idx="803">
                  <c:v>420.6</c:v>
                </c:pt>
                <c:pt idx="804">
                  <c:v>420.7</c:v>
                </c:pt>
                <c:pt idx="805">
                  <c:v>420.8</c:v>
                </c:pt>
                <c:pt idx="806">
                  <c:v>420.9</c:v>
                </c:pt>
                <c:pt idx="807">
                  <c:v>421</c:v>
                </c:pt>
                <c:pt idx="808">
                  <c:v>421.1</c:v>
                </c:pt>
                <c:pt idx="809">
                  <c:v>421.2</c:v>
                </c:pt>
                <c:pt idx="810">
                  <c:v>421.3</c:v>
                </c:pt>
                <c:pt idx="811">
                  <c:v>421.4</c:v>
                </c:pt>
                <c:pt idx="812">
                  <c:v>421.5</c:v>
                </c:pt>
                <c:pt idx="813">
                  <c:v>421.6</c:v>
                </c:pt>
                <c:pt idx="814">
                  <c:v>421.7</c:v>
                </c:pt>
                <c:pt idx="815">
                  <c:v>421.8</c:v>
                </c:pt>
                <c:pt idx="816">
                  <c:v>421.9</c:v>
                </c:pt>
                <c:pt idx="817">
                  <c:v>422</c:v>
                </c:pt>
                <c:pt idx="818">
                  <c:v>422.1</c:v>
                </c:pt>
                <c:pt idx="819">
                  <c:v>422.2</c:v>
                </c:pt>
                <c:pt idx="820">
                  <c:v>422.3</c:v>
                </c:pt>
                <c:pt idx="821">
                  <c:v>422.4</c:v>
                </c:pt>
                <c:pt idx="822">
                  <c:v>422.5</c:v>
                </c:pt>
                <c:pt idx="823">
                  <c:v>422.6</c:v>
                </c:pt>
                <c:pt idx="824">
                  <c:v>422.7</c:v>
                </c:pt>
                <c:pt idx="825">
                  <c:v>422.8</c:v>
                </c:pt>
                <c:pt idx="826">
                  <c:v>422.9</c:v>
                </c:pt>
                <c:pt idx="827">
                  <c:v>423</c:v>
                </c:pt>
                <c:pt idx="828">
                  <c:v>423.1</c:v>
                </c:pt>
                <c:pt idx="829">
                  <c:v>423.2</c:v>
                </c:pt>
                <c:pt idx="830">
                  <c:v>423.3</c:v>
                </c:pt>
                <c:pt idx="831">
                  <c:v>423.4</c:v>
                </c:pt>
                <c:pt idx="832">
                  <c:v>423.5</c:v>
                </c:pt>
                <c:pt idx="833">
                  <c:v>423.6</c:v>
                </c:pt>
                <c:pt idx="834">
                  <c:v>423.7</c:v>
                </c:pt>
                <c:pt idx="835">
                  <c:v>423.8</c:v>
                </c:pt>
                <c:pt idx="836">
                  <c:v>423.9</c:v>
                </c:pt>
                <c:pt idx="837">
                  <c:v>424</c:v>
                </c:pt>
                <c:pt idx="838">
                  <c:v>424.1</c:v>
                </c:pt>
                <c:pt idx="839">
                  <c:v>424.2</c:v>
                </c:pt>
                <c:pt idx="840">
                  <c:v>424.3</c:v>
                </c:pt>
                <c:pt idx="841">
                  <c:v>424.4</c:v>
                </c:pt>
                <c:pt idx="842">
                  <c:v>424.5</c:v>
                </c:pt>
                <c:pt idx="843">
                  <c:v>424.6</c:v>
                </c:pt>
                <c:pt idx="844">
                  <c:v>424.7</c:v>
                </c:pt>
                <c:pt idx="845">
                  <c:v>424.8</c:v>
                </c:pt>
                <c:pt idx="846">
                  <c:v>424.9</c:v>
                </c:pt>
                <c:pt idx="847">
                  <c:v>425</c:v>
                </c:pt>
                <c:pt idx="848">
                  <c:v>425.1</c:v>
                </c:pt>
                <c:pt idx="849">
                  <c:v>425.2</c:v>
                </c:pt>
                <c:pt idx="850">
                  <c:v>425.3</c:v>
                </c:pt>
                <c:pt idx="851">
                  <c:v>425.4</c:v>
                </c:pt>
                <c:pt idx="852">
                  <c:v>425.5</c:v>
                </c:pt>
                <c:pt idx="853">
                  <c:v>425.6</c:v>
                </c:pt>
                <c:pt idx="854">
                  <c:v>425.7</c:v>
                </c:pt>
                <c:pt idx="855">
                  <c:v>425.8</c:v>
                </c:pt>
                <c:pt idx="856">
                  <c:v>425.9</c:v>
                </c:pt>
                <c:pt idx="857">
                  <c:v>426</c:v>
                </c:pt>
                <c:pt idx="858">
                  <c:v>426.1</c:v>
                </c:pt>
                <c:pt idx="859">
                  <c:v>426.2</c:v>
                </c:pt>
                <c:pt idx="860">
                  <c:v>426.3</c:v>
                </c:pt>
                <c:pt idx="861">
                  <c:v>426.4</c:v>
                </c:pt>
                <c:pt idx="862">
                  <c:v>426.5</c:v>
                </c:pt>
                <c:pt idx="863">
                  <c:v>426.6</c:v>
                </c:pt>
                <c:pt idx="864">
                  <c:v>426.7</c:v>
                </c:pt>
                <c:pt idx="865">
                  <c:v>426.8</c:v>
                </c:pt>
                <c:pt idx="866">
                  <c:v>426.9</c:v>
                </c:pt>
                <c:pt idx="867">
                  <c:v>427</c:v>
                </c:pt>
                <c:pt idx="868">
                  <c:v>427.1</c:v>
                </c:pt>
                <c:pt idx="869">
                  <c:v>427.2</c:v>
                </c:pt>
                <c:pt idx="870">
                  <c:v>427.3</c:v>
                </c:pt>
                <c:pt idx="871">
                  <c:v>427.4</c:v>
                </c:pt>
                <c:pt idx="872">
                  <c:v>427.5</c:v>
                </c:pt>
                <c:pt idx="873">
                  <c:v>427.6</c:v>
                </c:pt>
                <c:pt idx="874">
                  <c:v>427.7</c:v>
                </c:pt>
                <c:pt idx="875">
                  <c:v>427.8</c:v>
                </c:pt>
                <c:pt idx="876">
                  <c:v>427.9</c:v>
                </c:pt>
                <c:pt idx="877">
                  <c:v>428</c:v>
                </c:pt>
                <c:pt idx="878">
                  <c:v>428.1</c:v>
                </c:pt>
                <c:pt idx="879">
                  <c:v>428.2</c:v>
                </c:pt>
                <c:pt idx="880">
                  <c:v>428.3</c:v>
                </c:pt>
                <c:pt idx="881">
                  <c:v>428.4</c:v>
                </c:pt>
                <c:pt idx="882">
                  <c:v>428.5</c:v>
                </c:pt>
                <c:pt idx="883">
                  <c:v>428.6</c:v>
                </c:pt>
                <c:pt idx="884">
                  <c:v>428.7</c:v>
                </c:pt>
                <c:pt idx="885">
                  <c:v>428.8</c:v>
                </c:pt>
                <c:pt idx="886">
                  <c:v>428.9</c:v>
                </c:pt>
                <c:pt idx="887">
                  <c:v>429</c:v>
                </c:pt>
                <c:pt idx="888">
                  <c:v>429.1</c:v>
                </c:pt>
                <c:pt idx="889">
                  <c:v>429.2</c:v>
                </c:pt>
                <c:pt idx="890">
                  <c:v>429.3</c:v>
                </c:pt>
                <c:pt idx="891">
                  <c:v>429.4</c:v>
                </c:pt>
                <c:pt idx="892">
                  <c:v>429.5</c:v>
                </c:pt>
                <c:pt idx="893">
                  <c:v>429.6</c:v>
                </c:pt>
                <c:pt idx="894">
                  <c:v>429.7</c:v>
                </c:pt>
                <c:pt idx="895">
                  <c:v>429.8</c:v>
                </c:pt>
                <c:pt idx="896">
                  <c:v>429.9</c:v>
                </c:pt>
                <c:pt idx="897">
                  <c:v>430</c:v>
                </c:pt>
                <c:pt idx="898">
                  <c:v>430.1</c:v>
                </c:pt>
                <c:pt idx="899">
                  <c:v>430.2</c:v>
                </c:pt>
                <c:pt idx="900">
                  <c:v>430.3</c:v>
                </c:pt>
                <c:pt idx="901">
                  <c:v>430.4</c:v>
                </c:pt>
                <c:pt idx="902">
                  <c:v>430.5</c:v>
                </c:pt>
                <c:pt idx="903">
                  <c:v>430.6</c:v>
                </c:pt>
                <c:pt idx="904">
                  <c:v>430.7</c:v>
                </c:pt>
                <c:pt idx="905">
                  <c:v>430.8</c:v>
                </c:pt>
                <c:pt idx="906">
                  <c:v>430.9</c:v>
                </c:pt>
                <c:pt idx="907">
                  <c:v>431</c:v>
                </c:pt>
                <c:pt idx="908">
                  <c:v>431.1</c:v>
                </c:pt>
                <c:pt idx="909">
                  <c:v>431.2</c:v>
                </c:pt>
                <c:pt idx="910">
                  <c:v>431.3</c:v>
                </c:pt>
                <c:pt idx="911">
                  <c:v>431.4</c:v>
                </c:pt>
                <c:pt idx="912">
                  <c:v>431.5</c:v>
                </c:pt>
                <c:pt idx="913">
                  <c:v>431.6</c:v>
                </c:pt>
                <c:pt idx="914">
                  <c:v>431.7</c:v>
                </c:pt>
                <c:pt idx="915">
                  <c:v>431.8</c:v>
                </c:pt>
                <c:pt idx="916">
                  <c:v>431.9</c:v>
                </c:pt>
                <c:pt idx="917">
                  <c:v>432</c:v>
                </c:pt>
                <c:pt idx="918">
                  <c:v>432.1</c:v>
                </c:pt>
                <c:pt idx="919">
                  <c:v>432.2</c:v>
                </c:pt>
                <c:pt idx="920">
                  <c:v>432.3</c:v>
                </c:pt>
                <c:pt idx="921">
                  <c:v>432.4</c:v>
                </c:pt>
                <c:pt idx="922">
                  <c:v>432.5</c:v>
                </c:pt>
                <c:pt idx="923">
                  <c:v>432.6</c:v>
                </c:pt>
                <c:pt idx="924">
                  <c:v>432.7</c:v>
                </c:pt>
                <c:pt idx="925">
                  <c:v>432.8</c:v>
                </c:pt>
                <c:pt idx="926">
                  <c:v>432.9</c:v>
                </c:pt>
                <c:pt idx="927">
                  <c:v>433</c:v>
                </c:pt>
                <c:pt idx="928">
                  <c:v>433.1</c:v>
                </c:pt>
                <c:pt idx="929">
                  <c:v>433.2</c:v>
                </c:pt>
                <c:pt idx="930">
                  <c:v>433.3</c:v>
                </c:pt>
                <c:pt idx="931">
                  <c:v>433.4</c:v>
                </c:pt>
                <c:pt idx="932">
                  <c:v>433.5</c:v>
                </c:pt>
                <c:pt idx="933">
                  <c:v>433.6</c:v>
                </c:pt>
                <c:pt idx="934">
                  <c:v>433.7</c:v>
                </c:pt>
                <c:pt idx="935">
                  <c:v>433.8</c:v>
                </c:pt>
                <c:pt idx="936">
                  <c:v>433.9</c:v>
                </c:pt>
                <c:pt idx="937">
                  <c:v>434</c:v>
                </c:pt>
                <c:pt idx="938">
                  <c:v>434.1</c:v>
                </c:pt>
                <c:pt idx="939">
                  <c:v>434.2</c:v>
                </c:pt>
                <c:pt idx="940">
                  <c:v>434.3</c:v>
                </c:pt>
                <c:pt idx="941">
                  <c:v>434.4</c:v>
                </c:pt>
                <c:pt idx="942">
                  <c:v>434.5</c:v>
                </c:pt>
                <c:pt idx="943">
                  <c:v>434.6</c:v>
                </c:pt>
                <c:pt idx="944">
                  <c:v>434.7</c:v>
                </c:pt>
                <c:pt idx="945">
                  <c:v>434.8</c:v>
                </c:pt>
                <c:pt idx="946">
                  <c:v>434.9</c:v>
                </c:pt>
                <c:pt idx="947">
                  <c:v>435</c:v>
                </c:pt>
                <c:pt idx="948">
                  <c:v>435.1</c:v>
                </c:pt>
                <c:pt idx="949">
                  <c:v>435.2</c:v>
                </c:pt>
                <c:pt idx="950">
                  <c:v>435.3</c:v>
                </c:pt>
                <c:pt idx="951">
                  <c:v>435.4</c:v>
                </c:pt>
                <c:pt idx="952">
                  <c:v>435.5</c:v>
                </c:pt>
                <c:pt idx="953">
                  <c:v>435.6</c:v>
                </c:pt>
                <c:pt idx="954">
                  <c:v>435.7</c:v>
                </c:pt>
                <c:pt idx="955">
                  <c:v>435.8</c:v>
                </c:pt>
                <c:pt idx="956">
                  <c:v>435.9</c:v>
                </c:pt>
                <c:pt idx="957">
                  <c:v>436</c:v>
                </c:pt>
                <c:pt idx="958">
                  <c:v>436.1</c:v>
                </c:pt>
                <c:pt idx="959">
                  <c:v>436.2</c:v>
                </c:pt>
                <c:pt idx="960">
                  <c:v>436.3</c:v>
                </c:pt>
                <c:pt idx="961">
                  <c:v>436.4</c:v>
                </c:pt>
                <c:pt idx="962">
                  <c:v>436.5</c:v>
                </c:pt>
                <c:pt idx="963">
                  <c:v>436.6</c:v>
                </c:pt>
                <c:pt idx="964">
                  <c:v>436.7</c:v>
                </c:pt>
                <c:pt idx="965">
                  <c:v>436.8</c:v>
                </c:pt>
                <c:pt idx="966">
                  <c:v>436.9</c:v>
                </c:pt>
                <c:pt idx="967">
                  <c:v>437</c:v>
                </c:pt>
                <c:pt idx="968">
                  <c:v>437.1</c:v>
                </c:pt>
                <c:pt idx="969">
                  <c:v>437.2</c:v>
                </c:pt>
                <c:pt idx="970">
                  <c:v>437.3</c:v>
                </c:pt>
                <c:pt idx="971">
                  <c:v>437.4</c:v>
                </c:pt>
                <c:pt idx="972">
                  <c:v>437.5</c:v>
                </c:pt>
                <c:pt idx="973">
                  <c:v>437.6</c:v>
                </c:pt>
                <c:pt idx="974">
                  <c:v>437.7</c:v>
                </c:pt>
                <c:pt idx="975">
                  <c:v>437.8</c:v>
                </c:pt>
                <c:pt idx="976">
                  <c:v>437.9</c:v>
                </c:pt>
                <c:pt idx="977">
                  <c:v>438</c:v>
                </c:pt>
                <c:pt idx="978">
                  <c:v>438.1</c:v>
                </c:pt>
                <c:pt idx="979">
                  <c:v>438.2</c:v>
                </c:pt>
                <c:pt idx="980">
                  <c:v>438.3</c:v>
                </c:pt>
                <c:pt idx="981">
                  <c:v>438.4</c:v>
                </c:pt>
                <c:pt idx="982">
                  <c:v>438.5</c:v>
                </c:pt>
                <c:pt idx="983">
                  <c:v>438.6</c:v>
                </c:pt>
                <c:pt idx="984">
                  <c:v>438.7</c:v>
                </c:pt>
                <c:pt idx="985">
                  <c:v>438.8</c:v>
                </c:pt>
                <c:pt idx="986">
                  <c:v>438.9</c:v>
                </c:pt>
                <c:pt idx="987">
                  <c:v>439</c:v>
                </c:pt>
                <c:pt idx="988">
                  <c:v>439.1</c:v>
                </c:pt>
                <c:pt idx="989">
                  <c:v>439.2</c:v>
                </c:pt>
                <c:pt idx="990">
                  <c:v>439.3</c:v>
                </c:pt>
                <c:pt idx="991">
                  <c:v>439.4</c:v>
                </c:pt>
                <c:pt idx="992">
                  <c:v>439.5</c:v>
                </c:pt>
                <c:pt idx="993">
                  <c:v>439.6</c:v>
                </c:pt>
                <c:pt idx="994">
                  <c:v>439.7</c:v>
                </c:pt>
                <c:pt idx="995">
                  <c:v>439.8</c:v>
                </c:pt>
                <c:pt idx="996">
                  <c:v>439.9</c:v>
                </c:pt>
                <c:pt idx="997">
                  <c:v>440</c:v>
                </c:pt>
                <c:pt idx="998">
                  <c:v>440.1</c:v>
                </c:pt>
                <c:pt idx="999">
                  <c:v>440.2</c:v>
                </c:pt>
                <c:pt idx="1000">
                  <c:v>440.3</c:v>
                </c:pt>
                <c:pt idx="1001">
                  <c:v>440.4</c:v>
                </c:pt>
                <c:pt idx="1002">
                  <c:v>440.5</c:v>
                </c:pt>
                <c:pt idx="1003">
                  <c:v>440.6</c:v>
                </c:pt>
                <c:pt idx="1004">
                  <c:v>440.7</c:v>
                </c:pt>
                <c:pt idx="1005">
                  <c:v>440.8</c:v>
                </c:pt>
                <c:pt idx="1006">
                  <c:v>440.9</c:v>
                </c:pt>
                <c:pt idx="1007">
                  <c:v>441</c:v>
                </c:pt>
                <c:pt idx="1008">
                  <c:v>441.1</c:v>
                </c:pt>
                <c:pt idx="1009">
                  <c:v>441.2</c:v>
                </c:pt>
                <c:pt idx="1010">
                  <c:v>441.3</c:v>
                </c:pt>
                <c:pt idx="1011">
                  <c:v>441.4</c:v>
                </c:pt>
                <c:pt idx="1012">
                  <c:v>441.5</c:v>
                </c:pt>
                <c:pt idx="1013">
                  <c:v>441.6</c:v>
                </c:pt>
                <c:pt idx="1014">
                  <c:v>441.7</c:v>
                </c:pt>
                <c:pt idx="1015">
                  <c:v>441.8</c:v>
                </c:pt>
                <c:pt idx="1016">
                  <c:v>441.9</c:v>
                </c:pt>
                <c:pt idx="1017">
                  <c:v>442</c:v>
                </c:pt>
                <c:pt idx="1018">
                  <c:v>442.1</c:v>
                </c:pt>
                <c:pt idx="1019">
                  <c:v>442.2</c:v>
                </c:pt>
                <c:pt idx="1020">
                  <c:v>442.3</c:v>
                </c:pt>
                <c:pt idx="1021">
                  <c:v>442.4</c:v>
                </c:pt>
                <c:pt idx="1022">
                  <c:v>442.5</c:v>
                </c:pt>
                <c:pt idx="1023">
                  <c:v>442.6</c:v>
                </c:pt>
                <c:pt idx="1024">
                  <c:v>442.7</c:v>
                </c:pt>
                <c:pt idx="1025">
                  <c:v>442.8</c:v>
                </c:pt>
                <c:pt idx="1026">
                  <c:v>442.9</c:v>
                </c:pt>
                <c:pt idx="1027">
                  <c:v>443</c:v>
                </c:pt>
                <c:pt idx="1028">
                  <c:v>443.1</c:v>
                </c:pt>
                <c:pt idx="1029">
                  <c:v>443.2</c:v>
                </c:pt>
                <c:pt idx="1030">
                  <c:v>443.3</c:v>
                </c:pt>
                <c:pt idx="1031">
                  <c:v>443.4</c:v>
                </c:pt>
                <c:pt idx="1032">
                  <c:v>443.5</c:v>
                </c:pt>
                <c:pt idx="1033">
                  <c:v>443.6</c:v>
                </c:pt>
                <c:pt idx="1034">
                  <c:v>443.7</c:v>
                </c:pt>
                <c:pt idx="1035">
                  <c:v>443.8</c:v>
                </c:pt>
                <c:pt idx="1036">
                  <c:v>443.9</c:v>
                </c:pt>
                <c:pt idx="1037">
                  <c:v>444</c:v>
                </c:pt>
                <c:pt idx="1038">
                  <c:v>444.1</c:v>
                </c:pt>
                <c:pt idx="1039">
                  <c:v>444.2</c:v>
                </c:pt>
                <c:pt idx="1040">
                  <c:v>444.3</c:v>
                </c:pt>
                <c:pt idx="1041">
                  <c:v>444.4</c:v>
                </c:pt>
                <c:pt idx="1042">
                  <c:v>444.5</c:v>
                </c:pt>
                <c:pt idx="1043">
                  <c:v>444.6</c:v>
                </c:pt>
                <c:pt idx="1044">
                  <c:v>444.7</c:v>
                </c:pt>
                <c:pt idx="1045">
                  <c:v>444.8</c:v>
                </c:pt>
                <c:pt idx="1046">
                  <c:v>444.9</c:v>
                </c:pt>
                <c:pt idx="1047">
                  <c:v>445</c:v>
                </c:pt>
                <c:pt idx="1048">
                  <c:v>445.1</c:v>
                </c:pt>
                <c:pt idx="1049">
                  <c:v>445.2</c:v>
                </c:pt>
                <c:pt idx="1050">
                  <c:v>445.3</c:v>
                </c:pt>
                <c:pt idx="1051">
                  <c:v>445.4</c:v>
                </c:pt>
                <c:pt idx="1052">
                  <c:v>445.5</c:v>
                </c:pt>
                <c:pt idx="1053">
                  <c:v>445.6</c:v>
                </c:pt>
                <c:pt idx="1054">
                  <c:v>445.7</c:v>
                </c:pt>
                <c:pt idx="1055">
                  <c:v>445.8</c:v>
                </c:pt>
                <c:pt idx="1056">
                  <c:v>445.9</c:v>
                </c:pt>
                <c:pt idx="1057">
                  <c:v>446</c:v>
                </c:pt>
                <c:pt idx="1058">
                  <c:v>446.1</c:v>
                </c:pt>
                <c:pt idx="1059">
                  <c:v>446.2</c:v>
                </c:pt>
                <c:pt idx="1060">
                  <c:v>446.3</c:v>
                </c:pt>
                <c:pt idx="1061">
                  <c:v>446.4</c:v>
                </c:pt>
                <c:pt idx="1062">
                  <c:v>446.5</c:v>
                </c:pt>
                <c:pt idx="1063">
                  <c:v>446.6</c:v>
                </c:pt>
                <c:pt idx="1064">
                  <c:v>446.7</c:v>
                </c:pt>
                <c:pt idx="1065">
                  <c:v>446.8</c:v>
                </c:pt>
                <c:pt idx="1066">
                  <c:v>446.9</c:v>
                </c:pt>
                <c:pt idx="1067">
                  <c:v>447</c:v>
                </c:pt>
                <c:pt idx="1068">
                  <c:v>447.1</c:v>
                </c:pt>
                <c:pt idx="1069">
                  <c:v>447.2</c:v>
                </c:pt>
                <c:pt idx="1070">
                  <c:v>447.3</c:v>
                </c:pt>
                <c:pt idx="1071">
                  <c:v>447.4</c:v>
                </c:pt>
                <c:pt idx="1072">
                  <c:v>447.5</c:v>
                </c:pt>
                <c:pt idx="1073">
                  <c:v>447.6</c:v>
                </c:pt>
                <c:pt idx="1074">
                  <c:v>447.7</c:v>
                </c:pt>
                <c:pt idx="1075">
                  <c:v>447.8</c:v>
                </c:pt>
                <c:pt idx="1076">
                  <c:v>447.9</c:v>
                </c:pt>
                <c:pt idx="1077">
                  <c:v>448</c:v>
                </c:pt>
                <c:pt idx="1078">
                  <c:v>448.1</c:v>
                </c:pt>
                <c:pt idx="1079">
                  <c:v>448.2</c:v>
                </c:pt>
                <c:pt idx="1080">
                  <c:v>448.3</c:v>
                </c:pt>
                <c:pt idx="1081">
                  <c:v>448.4</c:v>
                </c:pt>
                <c:pt idx="1082">
                  <c:v>448.5</c:v>
                </c:pt>
                <c:pt idx="1083">
                  <c:v>448.6</c:v>
                </c:pt>
                <c:pt idx="1084">
                  <c:v>448.7</c:v>
                </c:pt>
                <c:pt idx="1085">
                  <c:v>448.8</c:v>
                </c:pt>
                <c:pt idx="1086">
                  <c:v>448.9</c:v>
                </c:pt>
                <c:pt idx="1087">
                  <c:v>449</c:v>
                </c:pt>
                <c:pt idx="1088">
                  <c:v>449.1</c:v>
                </c:pt>
                <c:pt idx="1089">
                  <c:v>449.2</c:v>
                </c:pt>
                <c:pt idx="1090">
                  <c:v>449.3</c:v>
                </c:pt>
                <c:pt idx="1091">
                  <c:v>449.4</c:v>
                </c:pt>
                <c:pt idx="1092">
                  <c:v>449.5</c:v>
                </c:pt>
                <c:pt idx="1093">
                  <c:v>449.6</c:v>
                </c:pt>
                <c:pt idx="1094">
                  <c:v>449.7</c:v>
                </c:pt>
                <c:pt idx="1095">
                  <c:v>449.8</c:v>
                </c:pt>
                <c:pt idx="1096">
                  <c:v>449.9</c:v>
                </c:pt>
                <c:pt idx="1097">
                  <c:v>450</c:v>
                </c:pt>
                <c:pt idx="1098">
                  <c:v>450.1</c:v>
                </c:pt>
                <c:pt idx="1099">
                  <c:v>450.2</c:v>
                </c:pt>
                <c:pt idx="1100">
                  <c:v>450.3</c:v>
                </c:pt>
                <c:pt idx="1101">
                  <c:v>450.4</c:v>
                </c:pt>
                <c:pt idx="1102">
                  <c:v>450.5</c:v>
                </c:pt>
                <c:pt idx="1103">
                  <c:v>450.6</c:v>
                </c:pt>
                <c:pt idx="1104">
                  <c:v>450.7</c:v>
                </c:pt>
                <c:pt idx="1105">
                  <c:v>450.8</c:v>
                </c:pt>
                <c:pt idx="1106">
                  <c:v>450.9</c:v>
                </c:pt>
                <c:pt idx="1107">
                  <c:v>451</c:v>
                </c:pt>
                <c:pt idx="1108">
                  <c:v>451.1</c:v>
                </c:pt>
                <c:pt idx="1109">
                  <c:v>451.2</c:v>
                </c:pt>
                <c:pt idx="1110">
                  <c:v>451.3</c:v>
                </c:pt>
                <c:pt idx="1111">
                  <c:v>451.4</c:v>
                </c:pt>
                <c:pt idx="1112">
                  <c:v>451.5</c:v>
                </c:pt>
                <c:pt idx="1113">
                  <c:v>451.6</c:v>
                </c:pt>
                <c:pt idx="1114">
                  <c:v>451.7</c:v>
                </c:pt>
                <c:pt idx="1115">
                  <c:v>451.8</c:v>
                </c:pt>
                <c:pt idx="1116">
                  <c:v>451.9</c:v>
                </c:pt>
                <c:pt idx="1117">
                  <c:v>452</c:v>
                </c:pt>
                <c:pt idx="1118">
                  <c:v>452.1</c:v>
                </c:pt>
                <c:pt idx="1119">
                  <c:v>452.2</c:v>
                </c:pt>
                <c:pt idx="1120">
                  <c:v>452.3</c:v>
                </c:pt>
                <c:pt idx="1121">
                  <c:v>452.4</c:v>
                </c:pt>
                <c:pt idx="1122">
                  <c:v>452.5</c:v>
                </c:pt>
                <c:pt idx="1123">
                  <c:v>452.6</c:v>
                </c:pt>
                <c:pt idx="1124">
                  <c:v>452.7</c:v>
                </c:pt>
                <c:pt idx="1125">
                  <c:v>452.8</c:v>
                </c:pt>
                <c:pt idx="1126">
                  <c:v>452.9</c:v>
                </c:pt>
                <c:pt idx="1127">
                  <c:v>453</c:v>
                </c:pt>
                <c:pt idx="1128">
                  <c:v>453.1</c:v>
                </c:pt>
                <c:pt idx="1129">
                  <c:v>453.2</c:v>
                </c:pt>
                <c:pt idx="1130">
                  <c:v>453.3</c:v>
                </c:pt>
                <c:pt idx="1131">
                  <c:v>453.4</c:v>
                </c:pt>
                <c:pt idx="1132">
                  <c:v>453.5</c:v>
                </c:pt>
                <c:pt idx="1133">
                  <c:v>453.6</c:v>
                </c:pt>
                <c:pt idx="1134">
                  <c:v>453.7</c:v>
                </c:pt>
                <c:pt idx="1135">
                  <c:v>453.8</c:v>
                </c:pt>
                <c:pt idx="1136">
                  <c:v>453.9</c:v>
                </c:pt>
                <c:pt idx="1137">
                  <c:v>454</c:v>
                </c:pt>
                <c:pt idx="1138">
                  <c:v>454.1</c:v>
                </c:pt>
                <c:pt idx="1139">
                  <c:v>454.2</c:v>
                </c:pt>
                <c:pt idx="1140">
                  <c:v>454.3</c:v>
                </c:pt>
                <c:pt idx="1141">
                  <c:v>454.4</c:v>
                </c:pt>
                <c:pt idx="1142">
                  <c:v>454.5</c:v>
                </c:pt>
                <c:pt idx="1143">
                  <c:v>454.6</c:v>
                </c:pt>
                <c:pt idx="1144">
                  <c:v>454.7</c:v>
                </c:pt>
                <c:pt idx="1145">
                  <c:v>454.8</c:v>
                </c:pt>
                <c:pt idx="1146">
                  <c:v>454.9</c:v>
                </c:pt>
                <c:pt idx="1147">
                  <c:v>455</c:v>
                </c:pt>
                <c:pt idx="1148">
                  <c:v>455.1</c:v>
                </c:pt>
                <c:pt idx="1149">
                  <c:v>455.2</c:v>
                </c:pt>
                <c:pt idx="1150">
                  <c:v>455.3</c:v>
                </c:pt>
                <c:pt idx="1151">
                  <c:v>455.4</c:v>
                </c:pt>
                <c:pt idx="1152">
                  <c:v>455.5</c:v>
                </c:pt>
                <c:pt idx="1153">
                  <c:v>455.6</c:v>
                </c:pt>
                <c:pt idx="1154">
                  <c:v>455.7</c:v>
                </c:pt>
                <c:pt idx="1155">
                  <c:v>455.8</c:v>
                </c:pt>
                <c:pt idx="1156">
                  <c:v>455.9</c:v>
                </c:pt>
                <c:pt idx="1157">
                  <c:v>456</c:v>
                </c:pt>
                <c:pt idx="1158">
                  <c:v>456.1</c:v>
                </c:pt>
                <c:pt idx="1159">
                  <c:v>456.2</c:v>
                </c:pt>
                <c:pt idx="1160">
                  <c:v>456.3</c:v>
                </c:pt>
                <c:pt idx="1161">
                  <c:v>456.4</c:v>
                </c:pt>
                <c:pt idx="1162">
                  <c:v>456.5</c:v>
                </c:pt>
                <c:pt idx="1163">
                  <c:v>456.6</c:v>
                </c:pt>
                <c:pt idx="1164">
                  <c:v>456.7</c:v>
                </c:pt>
                <c:pt idx="1165">
                  <c:v>456.8</c:v>
                </c:pt>
                <c:pt idx="1166">
                  <c:v>456.9</c:v>
                </c:pt>
                <c:pt idx="1167">
                  <c:v>457</c:v>
                </c:pt>
                <c:pt idx="1168">
                  <c:v>457.1</c:v>
                </c:pt>
                <c:pt idx="1169">
                  <c:v>457.2</c:v>
                </c:pt>
                <c:pt idx="1170">
                  <c:v>457.3</c:v>
                </c:pt>
                <c:pt idx="1171">
                  <c:v>457.4</c:v>
                </c:pt>
                <c:pt idx="1172">
                  <c:v>457.5</c:v>
                </c:pt>
                <c:pt idx="1173">
                  <c:v>457.6</c:v>
                </c:pt>
                <c:pt idx="1174">
                  <c:v>457.7</c:v>
                </c:pt>
                <c:pt idx="1175">
                  <c:v>457.8</c:v>
                </c:pt>
                <c:pt idx="1176">
                  <c:v>457.9</c:v>
                </c:pt>
                <c:pt idx="1177">
                  <c:v>458</c:v>
                </c:pt>
                <c:pt idx="1178">
                  <c:v>458.1</c:v>
                </c:pt>
                <c:pt idx="1179">
                  <c:v>458.2</c:v>
                </c:pt>
                <c:pt idx="1180">
                  <c:v>458.3</c:v>
                </c:pt>
                <c:pt idx="1181">
                  <c:v>458.4</c:v>
                </c:pt>
                <c:pt idx="1182">
                  <c:v>458.5</c:v>
                </c:pt>
                <c:pt idx="1183">
                  <c:v>458.6</c:v>
                </c:pt>
                <c:pt idx="1184">
                  <c:v>458.7</c:v>
                </c:pt>
                <c:pt idx="1185">
                  <c:v>458.8</c:v>
                </c:pt>
                <c:pt idx="1186">
                  <c:v>458.9</c:v>
                </c:pt>
                <c:pt idx="1187">
                  <c:v>459</c:v>
                </c:pt>
                <c:pt idx="1188">
                  <c:v>459.1</c:v>
                </c:pt>
                <c:pt idx="1189">
                  <c:v>459.2</c:v>
                </c:pt>
                <c:pt idx="1190">
                  <c:v>459.3</c:v>
                </c:pt>
                <c:pt idx="1191">
                  <c:v>459.4</c:v>
                </c:pt>
                <c:pt idx="1192">
                  <c:v>459.5</c:v>
                </c:pt>
                <c:pt idx="1193">
                  <c:v>459.6</c:v>
                </c:pt>
                <c:pt idx="1194">
                  <c:v>459.7</c:v>
                </c:pt>
                <c:pt idx="1195">
                  <c:v>459.8</c:v>
                </c:pt>
                <c:pt idx="1196">
                  <c:v>459.9</c:v>
                </c:pt>
                <c:pt idx="1197">
                  <c:v>460</c:v>
                </c:pt>
                <c:pt idx="1198">
                  <c:v>460.1</c:v>
                </c:pt>
                <c:pt idx="1199">
                  <c:v>460.2</c:v>
                </c:pt>
                <c:pt idx="1200">
                  <c:v>460.3</c:v>
                </c:pt>
                <c:pt idx="1201">
                  <c:v>460.4</c:v>
                </c:pt>
                <c:pt idx="1202">
                  <c:v>460.5</c:v>
                </c:pt>
                <c:pt idx="1203">
                  <c:v>460.6</c:v>
                </c:pt>
                <c:pt idx="1204">
                  <c:v>460.7</c:v>
                </c:pt>
                <c:pt idx="1205">
                  <c:v>460.8</c:v>
                </c:pt>
                <c:pt idx="1206">
                  <c:v>460.9</c:v>
                </c:pt>
                <c:pt idx="1207">
                  <c:v>461</c:v>
                </c:pt>
                <c:pt idx="1208">
                  <c:v>461.1</c:v>
                </c:pt>
                <c:pt idx="1209">
                  <c:v>461.2</c:v>
                </c:pt>
                <c:pt idx="1210">
                  <c:v>461.3</c:v>
                </c:pt>
                <c:pt idx="1211">
                  <c:v>461.4</c:v>
                </c:pt>
                <c:pt idx="1212">
                  <c:v>461.5</c:v>
                </c:pt>
                <c:pt idx="1213">
                  <c:v>461.6</c:v>
                </c:pt>
                <c:pt idx="1214">
                  <c:v>461.7</c:v>
                </c:pt>
                <c:pt idx="1215">
                  <c:v>461.8</c:v>
                </c:pt>
                <c:pt idx="1216">
                  <c:v>461.9</c:v>
                </c:pt>
                <c:pt idx="1217">
                  <c:v>462</c:v>
                </c:pt>
                <c:pt idx="1218">
                  <c:v>462.1</c:v>
                </c:pt>
                <c:pt idx="1219">
                  <c:v>462.2</c:v>
                </c:pt>
                <c:pt idx="1220">
                  <c:v>462.3</c:v>
                </c:pt>
                <c:pt idx="1221">
                  <c:v>462.4</c:v>
                </c:pt>
                <c:pt idx="1222">
                  <c:v>462.5</c:v>
                </c:pt>
                <c:pt idx="1223">
                  <c:v>462.6</c:v>
                </c:pt>
                <c:pt idx="1224">
                  <c:v>462.7</c:v>
                </c:pt>
                <c:pt idx="1225">
                  <c:v>462.8</c:v>
                </c:pt>
                <c:pt idx="1226">
                  <c:v>462.9</c:v>
                </c:pt>
                <c:pt idx="1227">
                  <c:v>463</c:v>
                </c:pt>
                <c:pt idx="1228">
                  <c:v>463.1</c:v>
                </c:pt>
                <c:pt idx="1229">
                  <c:v>463.2</c:v>
                </c:pt>
                <c:pt idx="1230">
                  <c:v>463.3</c:v>
                </c:pt>
                <c:pt idx="1231">
                  <c:v>463.4</c:v>
                </c:pt>
                <c:pt idx="1232">
                  <c:v>463.5</c:v>
                </c:pt>
                <c:pt idx="1233">
                  <c:v>463.6</c:v>
                </c:pt>
                <c:pt idx="1234">
                  <c:v>463.7</c:v>
                </c:pt>
                <c:pt idx="1235">
                  <c:v>463.8</c:v>
                </c:pt>
                <c:pt idx="1236">
                  <c:v>463.9</c:v>
                </c:pt>
                <c:pt idx="1237">
                  <c:v>464</c:v>
                </c:pt>
                <c:pt idx="1238">
                  <c:v>464.1</c:v>
                </c:pt>
                <c:pt idx="1239">
                  <c:v>464.2</c:v>
                </c:pt>
                <c:pt idx="1240">
                  <c:v>464.3</c:v>
                </c:pt>
                <c:pt idx="1241">
                  <c:v>464.4</c:v>
                </c:pt>
                <c:pt idx="1242">
                  <c:v>464.5</c:v>
                </c:pt>
                <c:pt idx="1243">
                  <c:v>464.6</c:v>
                </c:pt>
                <c:pt idx="1244">
                  <c:v>464.7</c:v>
                </c:pt>
                <c:pt idx="1245">
                  <c:v>464.8</c:v>
                </c:pt>
                <c:pt idx="1246">
                  <c:v>464.9</c:v>
                </c:pt>
                <c:pt idx="1247">
                  <c:v>465</c:v>
                </c:pt>
                <c:pt idx="1248">
                  <c:v>465.1</c:v>
                </c:pt>
                <c:pt idx="1249">
                  <c:v>465.2</c:v>
                </c:pt>
                <c:pt idx="1250">
                  <c:v>465.3</c:v>
                </c:pt>
                <c:pt idx="1251">
                  <c:v>465.4</c:v>
                </c:pt>
                <c:pt idx="1252">
                  <c:v>465.5</c:v>
                </c:pt>
                <c:pt idx="1253">
                  <c:v>465.6</c:v>
                </c:pt>
                <c:pt idx="1254">
                  <c:v>465.7</c:v>
                </c:pt>
                <c:pt idx="1255">
                  <c:v>465.8</c:v>
                </c:pt>
                <c:pt idx="1256">
                  <c:v>465.9</c:v>
                </c:pt>
                <c:pt idx="1257">
                  <c:v>466</c:v>
                </c:pt>
                <c:pt idx="1258">
                  <c:v>466.1</c:v>
                </c:pt>
                <c:pt idx="1259">
                  <c:v>466.2</c:v>
                </c:pt>
                <c:pt idx="1260">
                  <c:v>466.3</c:v>
                </c:pt>
                <c:pt idx="1261">
                  <c:v>466.4</c:v>
                </c:pt>
                <c:pt idx="1262">
                  <c:v>466.5</c:v>
                </c:pt>
                <c:pt idx="1263">
                  <c:v>466.6</c:v>
                </c:pt>
                <c:pt idx="1264">
                  <c:v>466.7</c:v>
                </c:pt>
                <c:pt idx="1265">
                  <c:v>466.8</c:v>
                </c:pt>
                <c:pt idx="1266">
                  <c:v>466.9</c:v>
                </c:pt>
                <c:pt idx="1267">
                  <c:v>467</c:v>
                </c:pt>
                <c:pt idx="1268">
                  <c:v>467.1</c:v>
                </c:pt>
                <c:pt idx="1269">
                  <c:v>467.2</c:v>
                </c:pt>
                <c:pt idx="1270">
                  <c:v>467.3</c:v>
                </c:pt>
                <c:pt idx="1271">
                  <c:v>467.4</c:v>
                </c:pt>
                <c:pt idx="1272">
                  <c:v>467.5</c:v>
                </c:pt>
                <c:pt idx="1273">
                  <c:v>467.6</c:v>
                </c:pt>
                <c:pt idx="1274">
                  <c:v>467.7</c:v>
                </c:pt>
                <c:pt idx="1275">
                  <c:v>467.8</c:v>
                </c:pt>
                <c:pt idx="1276">
                  <c:v>467.9</c:v>
                </c:pt>
                <c:pt idx="1277">
                  <c:v>468</c:v>
                </c:pt>
                <c:pt idx="1278">
                  <c:v>468.1</c:v>
                </c:pt>
                <c:pt idx="1279">
                  <c:v>468.2</c:v>
                </c:pt>
                <c:pt idx="1280">
                  <c:v>468.3</c:v>
                </c:pt>
                <c:pt idx="1281">
                  <c:v>468.4</c:v>
                </c:pt>
                <c:pt idx="1282">
                  <c:v>468.5</c:v>
                </c:pt>
                <c:pt idx="1283">
                  <c:v>468.6</c:v>
                </c:pt>
                <c:pt idx="1284">
                  <c:v>468.7</c:v>
                </c:pt>
                <c:pt idx="1285">
                  <c:v>468.8</c:v>
                </c:pt>
                <c:pt idx="1286">
                  <c:v>468.9</c:v>
                </c:pt>
                <c:pt idx="1287">
                  <c:v>469</c:v>
                </c:pt>
                <c:pt idx="1288">
                  <c:v>469.1</c:v>
                </c:pt>
                <c:pt idx="1289">
                  <c:v>469.2</c:v>
                </c:pt>
                <c:pt idx="1290">
                  <c:v>469.3</c:v>
                </c:pt>
                <c:pt idx="1291">
                  <c:v>469.4</c:v>
                </c:pt>
                <c:pt idx="1292">
                  <c:v>469.5</c:v>
                </c:pt>
                <c:pt idx="1293">
                  <c:v>469.6</c:v>
                </c:pt>
                <c:pt idx="1294">
                  <c:v>469.7</c:v>
                </c:pt>
                <c:pt idx="1295">
                  <c:v>469.8</c:v>
                </c:pt>
                <c:pt idx="1296">
                  <c:v>469.9</c:v>
                </c:pt>
                <c:pt idx="1297">
                  <c:v>470</c:v>
                </c:pt>
                <c:pt idx="1298">
                  <c:v>470.1</c:v>
                </c:pt>
                <c:pt idx="1299">
                  <c:v>470.2</c:v>
                </c:pt>
                <c:pt idx="1300">
                  <c:v>470.3</c:v>
                </c:pt>
                <c:pt idx="1301">
                  <c:v>470.4</c:v>
                </c:pt>
                <c:pt idx="1302">
                  <c:v>470.5</c:v>
                </c:pt>
                <c:pt idx="1303">
                  <c:v>470.6</c:v>
                </c:pt>
                <c:pt idx="1304">
                  <c:v>470.7</c:v>
                </c:pt>
                <c:pt idx="1305">
                  <c:v>470.8</c:v>
                </c:pt>
                <c:pt idx="1306">
                  <c:v>470.9</c:v>
                </c:pt>
                <c:pt idx="1307">
                  <c:v>471</c:v>
                </c:pt>
                <c:pt idx="1308">
                  <c:v>471.1</c:v>
                </c:pt>
                <c:pt idx="1309">
                  <c:v>471.2</c:v>
                </c:pt>
                <c:pt idx="1310">
                  <c:v>471.3</c:v>
                </c:pt>
                <c:pt idx="1311">
                  <c:v>471.4</c:v>
                </c:pt>
                <c:pt idx="1312">
                  <c:v>471.5</c:v>
                </c:pt>
                <c:pt idx="1313">
                  <c:v>471.6</c:v>
                </c:pt>
                <c:pt idx="1314">
                  <c:v>471.7</c:v>
                </c:pt>
                <c:pt idx="1315">
                  <c:v>471.8</c:v>
                </c:pt>
                <c:pt idx="1316">
                  <c:v>471.9</c:v>
                </c:pt>
                <c:pt idx="1317">
                  <c:v>472</c:v>
                </c:pt>
                <c:pt idx="1318">
                  <c:v>472.1</c:v>
                </c:pt>
                <c:pt idx="1319">
                  <c:v>472.2</c:v>
                </c:pt>
                <c:pt idx="1320">
                  <c:v>472.3</c:v>
                </c:pt>
                <c:pt idx="1321">
                  <c:v>472.4</c:v>
                </c:pt>
                <c:pt idx="1322">
                  <c:v>472.5</c:v>
                </c:pt>
                <c:pt idx="1323">
                  <c:v>472.6</c:v>
                </c:pt>
                <c:pt idx="1324">
                  <c:v>472.7</c:v>
                </c:pt>
                <c:pt idx="1325">
                  <c:v>472.8</c:v>
                </c:pt>
                <c:pt idx="1326">
                  <c:v>472.9</c:v>
                </c:pt>
                <c:pt idx="1327">
                  <c:v>473</c:v>
                </c:pt>
                <c:pt idx="1328">
                  <c:v>473.1</c:v>
                </c:pt>
                <c:pt idx="1329">
                  <c:v>473.2</c:v>
                </c:pt>
                <c:pt idx="1330">
                  <c:v>473.3</c:v>
                </c:pt>
                <c:pt idx="1331">
                  <c:v>473.4</c:v>
                </c:pt>
                <c:pt idx="1332">
                  <c:v>473.5</c:v>
                </c:pt>
                <c:pt idx="1333">
                  <c:v>473.6</c:v>
                </c:pt>
                <c:pt idx="1334">
                  <c:v>473.7</c:v>
                </c:pt>
                <c:pt idx="1335">
                  <c:v>473.8</c:v>
                </c:pt>
                <c:pt idx="1336">
                  <c:v>473.9</c:v>
                </c:pt>
                <c:pt idx="1337">
                  <c:v>474</c:v>
                </c:pt>
                <c:pt idx="1338">
                  <c:v>474.1</c:v>
                </c:pt>
                <c:pt idx="1339">
                  <c:v>474.2</c:v>
                </c:pt>
                <c:pt idx="1340">
                  <c:v>474.3</c:v>
                </c:pt>
                <c:pt idx="1341">
                  <c:v>474.4</c:v>
                </c:pt>
                <c:pt idx="1342">
                  <c:v>474.5</c:v>
                </c:pt>
                <c:pt idx="1343">
                  <c:v>474.6</c:v>
                </c:pt>
                <c:pt idx="1344">
                  <c:v>474.7</c:v>
                </c:pt>
                <c:pt idx="1345">
                  <c:v>474.8</c:v>
                </c:pt>
                <c:pt idx="1346">
                  <c:v>474.9</c:v>
                </c:pt>
                <c:pt idx="1347">
                  <c:v>475</c:v>
                </c:pt>
                <c:pt idx="1348">
                  <c:v>475.1</c:v>
                </c:pt>
                <c:pt idx="1349">
                  <c:v>475.2</c:v>
                </c:pt>
                <c:pt idx="1350">
                  <c:v>475.3</c:v>
                </c:pt>
                <c:pt idx="1351">
                  <c:v>475.4</c:v>
                </c:pt>
                <c:pt idx="1352">
                  <c:v>475.5</c:v>
                </c:pt>
                <c:pt idx="1353">
                  <c:v>475.6</c:v>
                </c:pt>
                <c:pt idx="1354">
                  <c:v>475.7</c:v>
                </c:pt>
                <c:pt idx="1355">
                  <c:v>475.8</c:v>
                </c:pt>
                <c:pt idx="1356">
                  <c:v>475.9</c:v>
                </c:pt>
                <c:pt idx="1357">
                  <c:v>476</c:v>
                </c:pt>
                <c:pt idx="1358">
                  <c:v>476.1</c:v>
                </c:pt>
                <c:pt idx="1359">
                  <c:v>476.2</c:v>
                </c:pt>
                <c:pt idx="1360">
                  <c:v>476.3</c:v>
                </c:pt>
                <c:pt idx="1361">
                  <c:v>476.4</c:v>
                </c:pt>
                <c:pt idx="1362">
                  <c:v>476.5</c:v>
                </c:pt>
                <c:pt idx="1363">
                  <c:v>476.6</c:v>
                </c:pt>
                <c:pt idx="1364">
                  <c:v>476.7</c:v>
                </c:pt>
                <c:pt idx="1365">
                  <c:v>476.8</c:v>
                </c:pt>
                <c:pt idx="1366">
                  <c:v>476.9</c:v>
                </c:pt>
                <c:pt idx="1367">
                  <c:v>477</c:v>
                </c:pt>
                <c:pt idx="1368">
                  <c:v>477.1</c:v>
                </c:pt>
                <c:pt idx="1369">
                  <c:v>477.2</c:v>
                </c:pt>
                <c:pt idx="1370">
                  <c:v>477.3</c:v>
                </c:pt>
                <c:pt idx="1371">
                  <c:v>477.4</c:v>
                </c:pt>
                <c:pt idx="1372">
                  <c:v>477.5</c:v>
                </c:pt>
                <c:pt idx="1373">
                  <c:v>477.6</c:v>
                </c:pt>
                <c:pt idx="1374">
                  <c:v>477.7</c:v>
                </c:pt>
                <c:pt idx="1375">
                  <c:v>477.8</c:v>
                </c:pt>
                <c:pt idx="1376">
                  <c:v>477.9</c:v>
                </c:pt>
                <c:pt idx="1377">
                  <c:v>478</c:v>
                </c:pt>
                <c:pt idx="1378">
                  <c:v>478.1</c:v>
                </c:pt>
                <c:pt idx="1379">
                  <c:v>478.2</c:v>
                </c:pt>
                <c:pt idx="1380">
                  <c:v>478.3</c:v>
                </c:pt>
                <c:pt idx="1381">
                  <c:v>478.4</c:v>
                </c:pt>
                <c:pt idx="1382">
                  <c:v>478.5</c:v>
                </c:pt>
                <c:pt idx="1383">
                  <c:v>478.6</c:v>
                </c:pt>
                <c:pt idx="1384">
                  <c:v>478.7</c:v>
                </c:pt>
                <c:pt idx="1385">
                  <c:v>478.8</c:v>
                </c:pt>
                <c:pt idx="1386">
                  <c:v>478.9</c:v>
                </c:pt>
                <c:pt idx="1387">
                  <c:v>479</c:v>
                </c:pt>
                <c:pt idx="1388">
                  <c:v>479.1</c:v>
                </c:pt>
                <c:pt idx="1389">
                  <c:v>479.2</c:v>
                </c:pt>
                <c:pt idx="1390">
                  <c:v>479.3</c:v>
                </c:pt>
                <c:pt idx="1391">
                  <c:v>479.4</c:v>
                </c:pt>
                <c:pt idx="1392">
                  <c:v>479.5</c:v>
                </c:pt>
                <c:pt idx="1393">
                  <c:v>479.6</c:v>
                </c:pt>
                <c:pt idx="1394">
                  <c:v>479.7</c:v>
                </c:pt>
                <c:pt idx="1395">
                  <c:v>479.8</c:v>
                </c:pt>
                <c:pt idx="1396">
                  <c:v>479.9</c:v>
                </c:pt>
                <c:pt idx="1397">
                  <c:v>480</c:v>
                </c:pt>
                <c:pt idx="1398">
                  <c:v>480.1</c:v>
                </c:pt>
                <c:pt idx="1399">
                  <c:v>480.2</c:v>
                </c:pt>
                <c:pt idx="1400">
                  <c:v>480.3</c:v>
                </c:pt>
                <c:pt idx="1401">
                  <c:v>480.4</c:v>
                </c:pt>
                <c:pt idx="1402">
                  <c:v>480.5</c:v>
                </c:pt>
                <c:pt idx="1403">
                  <c:v>480.6</c:v>
                </c:pt>
                <c:pt idx="1404">
                  <c:v>480.7</c:v>
                </c:pt>
                <c:pt idx="1405">
                  <c:v>480.8</c:v>
                </c:pt>
                <c:pt idx="1406">
                  <c:v>480.9</c:v>
                </c:pt>
                <c:pt idx="1407">
                  <c:v>481</c:v>
                </c:pt>
                <c:pt idx="1408">
                  <c:v>481.1</c:v>
                </c:pt>
                <c:pt idx="1409">
                  <c:v>481.2</c:v>
                </c:pt>
                <c:pt idx="1410">
                  <c:v>481.3</c:v>
                </c:pt>
                <c:pt idx="1411">
                  <c:v>481.4</c:v>
                </c:pt>
                <c:pt idx="1412">
                  <c:v>481.5</c:v>
                </c:pt>
                <c:pt idx="1413">
                  <c:v>481.6</c:v>
                </c:pt>
                <c:pt idx="1414">
                  <c:v>481.7</c:v>
                </c:pt>
                <c:pt idx="1415">
                  <c:v>481.8</c:v>
                </c:pt>
                <c:pt idx="1416">
                  <c:v>481.9</c:v>
                </c:pt>
                <c:pt idx="1417">
                  <c:v>482</c:v>
                </c:pt>
                <c:pt idx="1418">
                  <c:v>482.1</c:v>
                </c:pt>
                <c:pt idx="1419">
                  <c:v>482.2</c:v>
                </c:pt>
                <c:pt idx="1420">
                  <c:v>482.3</c:v>
                </c:pt>
                <c:pt idx="1421">
                  <c:v>482.4</c:v>
                </c:pt>
                <c:pt idx="1422">
                  <c:v>482.5</c:v>
                </c:pt>
                <c:pt idx="1423">
                  <c:v>482.6</c:v>
                </c:pt>
                <c:pt idx="1424">
                  <c:v>482.7</c:v>
                </c:pt>
                <c:pt idx="1425">
                  <c:v>482.8</c:v>
                </c:pt>
                <c:pt idx="1426">
                  <c:v>482.9</c:v>
                </c:pt>
                <c:pt idx="1427">
                  <c:v>483</c:v>
                </c:pt>
                <c:pt idx="1428">
                  <c:v>483.1</c:v>
                </c:pt>
                <c:pt idx="1429">
                  <c:v>483.2</c:v>
                </c:pt>
                <c:pt idx="1430">
                  <c:v>483.3</c:v>
                </c:pt>
                <c:pt idx="1431">
                  <c:v>483.4</c:v>
                </c:pt>
                <c:pt idx="1432">
                  <c:v>483.5</c:v>
                </c:pt>
                <c:pt idx="1433">
                  <c:v>483.6</c:v>
                </c:pt>
                <c:pt idx="1434">
                  <c:v>483.7</c:v>
                </c:pt>
                <c:pt idx="1435">
                  <c:v>483.8</c:v>
                </c:pt>
                <c:pt idx="1436">
                  <c:v>483.9</c:v>
                </c:pt>
                <c:pt idx="1437">
                  <c:v>484</c:v>
                </c:pt>
                <c:pt idx="1438">
                  <c:v>484.1</c:v>
                </c:pt>
                <c:pt idx="1439">
                  <c:v>484.2</c:v>
                </c:pt>
                <c:pt idx="1440">
                  <c:v>484.3</c:v>
                </c:pt>
                <c:pt idx="1441">
                  <c:v>484.4</c:v>
                </c:pt>
                <c:pt idx="1442">
                  <c:v>484.5</c:v>
                </c:pt>
                <c:pt idx="1443">
                  <c:v>484.6</c:v>
                </c:pt>
                <c:pt idx="1444">
                  <c:v>484.7</c:v>
                </c:pt>
                <c:pt idx="1445">
                  <c:v>484.8</c:v>
                </c:pt>
                <c:pt idx="1446">
                  <c:v>484.9</c:v>
                </c:pt>
                <c:pt idx="1447">
                  <c:v>485</c:v>
                </c:pt>
                <c:pt idx="1448">
                  <c:v>485.1</c:v>
                </c:pt>
                <c:pt idx="1449">
                  <c:v>485.2</c:v>
                </c:pt>
                <c:pt idx="1450">
                  <c:v>485.3</c:v>
                </c:pt>
                <c:pt idx="1451">
                  <c:v>485.4</c:v>
                </c:pt>
                <c:pt idx="1452">
                  <c:v>485.5</c:v>
                </c:pt>
                <c:pt idx="1453">
                  <c:v>485.6</c:v>
                </c:pt>
                <c:pt idx="1454">
                  <c:v>485.7</c:v>
                </c:pt>
                <c:pt idx="1455">
                  <c:v>485.8</c:v>
                </c:pt>
                <c:pt idx="1456">
                  <c:v>485.9</c:v>
                </c:pt>
                <c:pt idx="1457">
                  <c:v>486</c:v>
                </c:pt>
                <c:pt idx="1458">
                  <c:v>486.1</c:v>
                </c:pt>
                <c:pt idx="1459">
                  <c:v>486.2</c:v>
                </c:pt>
                <c:pt idx="1460">
                  <c:v>486.3</c:v>
                </c:pt>
                <c:pt idx="1461">
                  <c:v>486.4</c:v>
                </c:pt>
                <c:pt idx="1462">
                  <c:v>486.5</c:v>
                </c:pt>
                <c:pt idx="1463">
                  <c:v>486.6</c:v>
                </c:pt>
                <c:pt idx="1464">
                  <c:v>486.7</c:v>
                </c:pt>
                <c:pt idx="1465">
                  <c:v>486.8</c:v>
                </c:pt>
                <c:pt idx="1466">
                  <c:v>486.9</c:v>
                </c:pt>
                <c:pt idx="1467">
                  <c:v>487</c:v>
                </c:pt>
                <c:pt idx="1468">
                  <c:v>487.1</c:v>
                </c:pt>
                <c:pt idx="1469">
                  <c:v>487.2</c:v>
                </c:pt>
                <c:pt idx="1470">
                  <c:v>487.3</c:v>
                </c:pt>
                <c:pt idx="1471">
                  <c:v>487.4</c:v>
                </c:pt>
                <c:pt idx="1472">
                  <c:v>487.5</c:v>
                </c:pt>
                <c:pt idx="1473">
                  <c:v>487.6</c:v>
                </c:pt>
                <c:pt idx="1474">
                  <c:v>487.7</c:v>
                </c:pt>
                <c:pt idx="1475">
                  <c:v>487.8</c:v>
                </c:pt>
                <c:pt idx="1476">
                  <c:v>487.9</c:v>
                </c:pt>
                <c:pt idx="1477">
                  <c:v>488</c:v>
                </c:pt>
                <c:pt idx="1478">
                  <c:v>488.1</c:v>
                </c:pt>
                <c:pt idx="1479">
                  <c:v>488.2</c:v>
                </c:pt>
                <c:pt idx="1480">
                  <c:v>488.3</c:v>
                </c:pt>
                <c:pt idx="1481">
                  <c:v>488.4</c:v>
                </c:pt>
                <c:pt idx="1482">
                  <c:v>488.5</c:v>
                </c:pt>
                <c:pt idx="1483">
                  <c:v>488.6</c:v>
                </c:pt>
                <c:pt idx="1484">
                  <c:v>488.7</c:v>
                </c:pt>
                <c:pt idx="1485">
                  <c:v>488.8</c:v>
                </c:pt>
                <c:pt idx="1486">
                  <c:v>488.9</c:v>
                </c:pt>
                <c:pt idx="1487">
                  <c:v>489</c:v>
                </c:pt>
                <c:pt idx="1488">
                  <c:v>489.1</c:v>
                </c:pt>
                <c:pt idx="1489">
                  <c:v>489.2</c:v>
                </c:pt>
                <c:pt idx="1490">
                  <c:v>489.3</c:v>
                </c:pt>
                <c:pt idx="1491">
                  <c:v>489.4</c:v>
                </c:pt>
                <c:pt idx="1492">
                  <c:v>489.5</c:v>
                </c:pt>
                <c:pt idx="1493">
                  <c:v>489.6</c:v>
                </c:pt>
                <c:pt idx="1494">
                  <c:v>489.7</c:v>
                </c:pt>
                <c:pt idx="1495">
                  <c:v>489.8</c:v>
                </c:pt>
                <c:pt idx="1496">
                  <c:v>489.9</c:v>
                </c:pt>
                <c:pt idx="1497">
                  <c:v>490</c:v>
                </c:pt>
                <c:pt idx="1498">
                  <c:v>490.1</c:v>
                </c:pt>
                <c:pt idx="1499">
                  <c:v>490.2</c:v>
                </c:pt>
                <c:pt idx="1500">
                  <c:v>490.3</c:v>
                </c:pt>
                <c:pt idx="1501">
                  <c:v>490.4</c:v>
                </c:pt>
                <c:pt idx="1502">
                  <c:v>490.5</c:v>
                </c:pt>
                <c:pt idx="1503">
                  <c:v>490.6</c:v>
                </c:pt>
                <c:pt idx="1504">
                  <c:v>490.7</c:v>
                </c:pt>
                <c:pt idx="1505">
                  <c:v>490.8</c:v>
                </c:pt>
                <c:pt idx="1506">
                  <c:v>490.9</c:v>
                </c:pt>
                <c:pt idx="1507">
                  <c:v>491</c:v>
                </c:pt>
                <c:pt idx="1508">
                  <c:v>491.1</c:v>
                </c:pt>
                <c:pt idx="1509">
                  <c:v>491.2</c:v>
                </c:pt>
                <c:pt idx="1510">
                  <c:v>491.3</c:v>
                </c:pt>
                <c:pt idx="1511">
                  <c:v>491.4</c:v>
                </c:pt>
                <c:pt idx="1512">
                  <c:v>491.5</c:v>
                </c:pt>
                <c:pt idx="1513">
                  <c:v>491.6</c:v>
                </c:pt>
                <c:pt idx="1514">
                  <c:v>491.7</c:v>
                </c:pt>
                <c:pt idx="1515">
                  <c:v>491.8</c:v>
                </c:pt>
                <c:pt idx="1516">
                  <c:v>491.9</c:v>
                </c:pt>
                <c:pt idx="1517">
                  <c:v>492</c:v>
                </c:pt>
                <c:pt idx="1518">
                  <c:v>492.1</c:v>
                </c:pt>
                <c:pt idx="1519">
                  <c:v>492.2</c:v>
                </c:pt>
                <c:pt idx="1520">
                  <c:v>492.3</c:v>
                </c:pt>
                <c:pt idx="1521">
                  <c:v>492.4</c:v>
                </c:pt>
                <c:pt idx="1522">
                  <c:v>492.5</c:v>
                </c:pt>
                <c:pt idx="1523">
                  <c:v>492.6</c:v>
                </c:pt>
                <c:pt idx="1524">
                  <c:v>492.7</c:v>
                </c:pt>
                <c:pt idx="1525">
                  <c:v>492.8</c:v>
                </c:pt>
                <c:pt idx="1526">
                  <c:v>492.9</c:v>
                </c:pt>
                <c:pt idx="1527">
                  <c:v>493</c:v>
                </c:pt>
                <c:pt idx="1528">
                  <c:v>493.1</c:v>
                </c:pt>
                <c:pt idx="1529">
                  <c:v>493.2</c:v>
                </c:pt>
                <c:pt idx="1530">
                  <c:v>493.3</c:v>
                </c:pt>
                <c:pt idx="1531">
                  <c:v>493.4</c:v>
                </c:pt>
                <c:pt idx="1532">
                  <c:v>493.5</c:v>
                </c:pt>
                <c:pt idx="1533">
                  <c:v>493.6</c:v>
                </c:pt>
                <c:pt idx="1534">
                  <c:v>493.7</c:v>
                </c:pt>
                <c:pt idx="1535">
                  <c:v>493.8</c:v>
                </c:pt>
                <c:pt idx="1536">
                  <c:v>493.9</c:v>
                </c:pt>
                <c:pt idx="1537">
                  <c:v>494</c:v>
                </c:pt>
                <c:pt idx="1538">
                  <c:v>494.1</c:v>
                </c:pt>
                <c:pt idx="1539">
                  <c:v>494.2</c:v>
                </c:pt>
                <c:pt idx="1540">
                  <c:v>494.3</c:v>
                </c:pt>
                <c:pt idx="1541">
                  <c:v>494.4</c:v>
                </c:pt>
                <c:pt idx="1542">
                  <c:v>494.5</c:v>
                </c:pt>
                <c:pt idx="1543">
                  <c:v>494.6</c:v>
                </c:pt>
                <c:pt idx="1544">
                  <c:v>494.7</c:v>
                </c:pt>
                <c:pt idx="1545">
                  <c:v>494.8</c:v>
                </c:pt>
                <c:pt idx="1546">
                  <c:v>494.9</c:v>
                </c:pt>
                <c:pt idx="1547">
                  <c:v>495</c:v>
                </c:pt>
                <c:pt idx="1548">
                  <c:v>495.1</c:v>
                </c:pt>
                <c:pt idx="1549">
                  <c:v>495.2</c:v>
                </c:pt>
                <c:pt idx="1550">
                  <c:v>495.3</c:v>
                </c:pt>
                <c:pt idx="1551">
                  <c:v>495.4</c:v>
                </c:pt>
                <c:pt idx="1552">
                  <c:v>495.5</c:v>
                </c:pt>
                <c:pt idx="1553">
                  <c:v>495.6</c:v>
                </c:pt>
                <c:pt idx="1554">
                  <c:v>495.7</c:v>
                </c:pt>
                <c:pt idx="1555">
                  <c:v>495.8</c:v>
                </c:pt>
                <c:pt idx="1556">
                  <c:v>495.9</c:v>
                </c:pt>
                <c:pt idx="1557">
                  <c:v>496</c:v>
                </c:pt>
                <c:pt idx="1558">
                  <c:v>496.1</c:v>
                </c:pt>
                <c:pt idx="1559">
                  <c:v>496.2</c:v>
                </c:pt>
                <c:pt idx="1560">
                  <c:v>496.3</c:v>
                </c:pt>
                <c:pt idx="1561">
                  <c:v>496.4</c:v>
                </c:pt>
                <c:pt idx="1562">
                  <c:v>496.5</c:v>
                </c:pt>
                <c:pt idx="1563">
                  <c:v>496.6</c:v>
                </c:pt>
                <c:pt idx="1564">
                  <c:v>496.7</c:v>
                </c:pt>
                <c:pt idx="1565">
                  <c:v>496.8</c:v>
                </c:pt>
                <c:pt idx="1566">
                  <c:v>496.9</c:v>
                </c:pt>
                <c:pt idx="1567">
                  <c:v>497</c:v>
                </c:pt>
                <c:pt idx="1568">
                  <c:v>497.1</c:v>
                </c:pt>
                <c:pt idx="1569">
                  <c:v>497.2</c:v>
                </c:pt>
                <c:pt idx="1570">
                  <c:v>497.3</c:v>
                </c:pt>
                <c:pt idx="1571">
                  <c:v>497.4</c:v>
                </c:pt>
                <c:pt idx="1572">
                  <c:v>497.5</c:v>
                </c:pt>
                <c:pt idx="1573">
                  <c:v>497.6</c:v>
                </c:pt>
                <c:pt idx="1574">
                  <c:v>497.7</c:v>
                </c:pt>
                <c:pt idx="1575">
                  <c:v>497.8</c:v>
                </c:pt>
                <c:pt idx="1576">
                  <c:v>497.9</c:v>
                </c:pt>
                <c:pt idx="1577">
                  <c:v>498</c:v>
                </c:pt>
                <c:pt idx="1578">
                  <c:v>498.1</c:v>
                </c:pt>
                <c:pt idx="1579">
                  <c:v>498.2</c:v>
                </c:pt>
                <c:pt idx="1580">
                  <c:v>498.3</c:v>
                </c:pt>
                <c:pt idx="1581">
                  <c:v>498.4</c:v>
                </c:pt>
                <c:pt idx="1582">
                  <c:v>498.5</c:v>
                </c:pt>
                <c:pt idx="1583">
                  <c:v>498.6</c:v>
                </c:pt>
                <c:pt idx="1584">
                  <c:v>498.7</c:v>
                </c:pt>
                <c:pt idx="1585">
                  <c:v>498.8</c:v>
                </c:pt>
                <c:pt idx="1586">
                  <c:v>498.9</c:v>
                </c:pt>
                <c:pt idx="1587">
                  <c:v>499</c:v>
                </c:pt>
                <c:pt idx="1588">
                  <c:v>499.1</c:v>
                </c:pt>
                <c:pt idx="1589">
                  <c:v>499.2</c:v>
                </c:pt>
                <c:pt idx="1590">
                  <c:v>499.3</c:v>
                </c:pt>
                <c:pt idx="1591">
                  <c:v>499.4</c:v>
                </c:pt>
                <c:pt idx="1592">
                  <c:v>499.5</c:v>
                </c:pt>
                <c:pt idx="1593">
                  <c:v>499.6</c:v>
                </c:pt>
                <c:pt idx="1594">
                  <c:v>499.7</c:v>
                </c:pt>
                <c:pt idx="1595">
                  <c:v>499.8</c:v>
                </c:pt>
                <c:pt idx="1596">
                  <c:v>499.9</c:v>
                </c:pt>
                <c:pt idx="1597">
                  <c:v>500</c:v>
                </c:pt>
                <c:pt idx="1598">
                  <c:v>500.1</c:v>
                </c:pt>
                <c:pt idx="1599">
                  <c:v>500.2</c:v>
                </c:pt>
                <c:pt idx="1600">
                  <c:v>500.3</c:v>
                </c:pt>
                <c:pt idx="1601">
                  <c:v>500.4</c:v>
                </c:pt>
                <c:pt idx="1602">
                  <c:v>500.5</c:v>
                </c:pt>
                <c:pt idx="1603">
                  <c:v>500.6</c:v>
                </c:pt>
                <c:pt idx="1604">
                  <c:v>500.7</c:v>
                </c:pt>
                <c:pt idx="1605">
                  <c:v>500.8</c:v>
                </c:pt>
                <c:pt idx="1606">
                  <c:v>500.9</c:v>
                </c:pt>
                <c:pt idx="1607">
                  <c:v>501</c:v>
                </c:pt>
                <c:pt idx="1608">
                  <c:v>501.1</c:v>
                </c:pt>
                <c:pt idx="1609">
                  <c:v>501.2</c:v>
                </c:pt>
                <c:pt idx="1610">
                  <c:v>501.3</c:v>
                </c:pt>
                <c:pt idx="1611">
                  <c:v>501.4</c:v>
                </c:pt>
                <c:pt idx="1612">
                  <c:v>501.5</c:v>
                </c:pt>
                <c:pt idx="1613">
                  <c:v>501.6</c:v>
                </c:pt>
                <c:pt idx="1614">
                  <c:v>501.7</c:v>
                </c:pt>
                <c:pt idx="1615">
                  <c:v>501.8</c:v>
                </c:pt>
                <c:pt idx="1616">
                  <c:v>501.9</c:v>
                </c:pt>
                <c:pt idx="1617">
                  <c:v>502</c:v>
                </c:pt>
                <c:pt idx="1618">
                  <c:v>502.1</c:v>
                </c:pt>
                <c:pt idx="1619">
                  <c:v>502.2</c:v>
                </c:pt>
                <c:pt idx="1620">
                  <c:v>502.3</c:v>
                </c:pt>
                <c:pt idx="1621">
                  <c:v>502.4</c:v>
                </c:pt>
                <c:pt idx="1622">
                  <c:v>502.5</c:v>
                </c:pt>
                <c:pt idx="1623">
                  <c:v>502.6</c:v>
                </c:pt>
                <c:pt idx="1624">
                  <c:v>502.7</c:v>
                </c:pt>
                <c:pt idx="1625">
                  <c:v>502.8</c:v>
                </c:pt>
                <c:pt idx="1626">
                  <c:v>502.9</c:v>
                </c:pt>
                <c:pt idx="1627">
                  <c:v>503</c:v>
                </c:pt>
                <c:pt idx="1628">
                  <c:v>503.1</c:v>
                </c:pt>
                <c:pt idx="1629">
                  <c:v>503.2</c:v>
                </c:pt>
                <c:pt idx="1630">
                  <c:v>503.3</c:v>
                </c:pt>
                <c:pt idx="1631">
                  <c:v>503.4</c:v>
                </c:pt>
                <c:pt idx="1632">
                  <c:v>503.5</c:v>
                </c:pt>
                <c:pt idx="1633">
                  <c:v>503.6</c:v>
                </c:pt>
                <c:pt idx="1634">
                  <c:v>503.7</c:v>
                </c:pt>
                <c:pt idx="1635">
                  <c:v>503.8</c:v>
                </c:pt>
                <c:pt idx="1636">
                  <c:v>503.9</c:v>
                </c:pt>
                <c:pt idx="1637">
                  <c:v>504</c:v>
                </c:pt>
                <c:pt idx="1638">
                  <c:v>504.1</c:v>
                </c:pt>
                <c:pt idx="1639">
                  <c:v>504.2</c:v>
                </c:pt>
                <c:pt idx="1640">
                  <c:v>504.3</c:v>
                </c:pt>
                <c:pt idx="1641">
                  <c:v>504.4</c:v>
                </c:pt>
                <c:pt idx="1642">
                  <c:v>504.5</c:v>
                </c:pt>
                <c:pt idx="1643">
                  <c:v>504.6</c:v>
                </c:pt>
                <c:pt idx="1644">
                  <c:v>504.7</c:v>
                </c:pt>
                <c:pt idx="1645">
                  <c:v>504.8</c:v>
                </c:pt>
                <c:pt idx="1646">
                  <c:v>504.9</c:v>
                </c:pt>
                <c:pt idx="1647">
                  <c:v>505</c:v>
                </c:pt>
                <c:pt idx="1648">
                  <c:v>505.1</c:v>
                </c:pt>
                <c:pt idx="1649">
                  <c:v>505.2</c:v>
                </c:pt>
                <c:pt idx="1650">
                  <c:v>505.3</c:v>
                </c:pt>
                <c:pt idx="1651">
                  <c:v>505.4</c:v>
                </c:pt>
                <c:pt idx="1652">
                  <c:v>505.5</c:v>
                </c:pt>
                <c:pt idx="1653">
                  <c:v>505.6</c:v>
                </c:pt>
                <c:pt idx="1654">
                  <c:v>505.7</c:v>
                </c:pt>
                <c:pt idx="1655">
                  <c:v>505.8</c:v>
                </c:pt>
                <c:pt idx="1656">
                  <c:v>505.9</c:v>
                </c:pt>
                <c:pt idx="1657">
                  <c:v>506</c:v>
                </c:pt>
                <c:pt idx="1658">
                  <c:v>506.1</c:v>
                </c:pt>
                <c:pt idx="1659">
                  <c:v>506.2</c:v>
                </c:pt>
                <c:pt idx="1660">
                  <c:v>506.3</c:v>
                </c:pt>
                <c:pt idx="1661">
                  <c:v>506.4</c:v>
                </c:pt>
                <c:pt idx="1662">
                  <c:v>506.5</c:v>
                </c:pt>
                <c:pt idx="1663">
                  <c:v>506.6</c:v>
                </c:pt>
                <c:pt idx="1664">
                  <c:v>506.7</c:v>
                </c:pt>
                <c:pt idx="1665">
                  <c:v>506.8</c:v>
                </c:pt>
                <c:pt idx="1666">
                  <c:v>506.9</c:v>
                </c:pt>
                <c:pt idx="1667">
                  <c:v>507</c:v>
                </c:pt>
                <c:pt idx="1668">
                  <c:v>507.1</c:v>
                </c:pt>
                <c:pt idx="1669">
                  <c:v>507.2</c:v>
                </c:pt>
                <c:pt idx="1670">
                  <c:v>507.3</c:v>
                </c:pt>
                <c:pt idx="1671">
                  <c:v>507.4</c:v>
                </c:pt>
                <c:pt idx="1672">
                  <c:v>507.5</c:v>
                </c:pt>
                <c:pt idx="1673">
                  <c:v>507.6</c:v>
                </c:pt>
                <c:pt idx="1674">
                  <c:v>507.7</c:v>
                </c:pt>
                <c:pt idx="1675">
                  <c:v>507.8</c:v>
                </c:pt>
                <c:pt idx="1676">
                  <c:v>507.9</c:v>
                </c:pt>
                <c:pt idx="1677">
                  <c:v>508</c:v>
                </c:pt>
                <c:pt idx="1678">
                  <c:v>508.1</c:v>
                </c:pt>
                <c:pt idx="1679">
                  <c:v>508.2</c:v>
                </c:pt>
                <c:pt idx="1680">
                  <c:v>508.3</c:v>
                </c:pt>
                <c:pt idx="1681">
                  <c:v>508.4</c:v>
                </c:pt>
                <c:pt idx="1682">
                  <c:v>508.5</c:v>
                </c:pt>
                <c:pt idx="1683">
                  <c:v>508.6</c:v>
                </c:pt>
                <c:pt idx="1684">
                  <c:v>508.7</c:v>
                </c:pt>
                <c:pt idx="1685">
                  <c:v>508.8</c:v>
                </c:pt>
                <c:pt idx="1686">
                  <c:v>508.9</c:v>
                </c:pt>
                <c:pt idx="1687">
                  <c:v>509</c:v>
                </c:pt>
                <c:pt idx="1688">
                  <c:v>509.1</c:v>
                </c:pt>
                <c:pt idx="1689">
                  <c:v>509.2</c:v>
                </c:pt>
                <c:pt idx="1690">
                  <c:v>509.3</c:v>
                </c:pt>
                <c:pt idx="1691">
                  <c:v>509.4</c:v>
                </c:pt>
                <c:pt idx="1692">
                  <c:v>509.5</c:v>
                </c:pt>
                <c:pt idx="1693">
                  <c:v>509.6</c:v>
                </c:pt>
                <c:pt idx="1694">
                  <c:v>509.7</c:v>
                </c:pt>
                <c:pt idx="1695">
                  <c:v>509.8</c:v>
                </c:pt>
                <c:pt idx="1696">
                  <c:v>509.9</c:v>
                </c:pt>
                <c:pt idx="1697">
                  <c:v>510</c:v>
                </c:pt>
                <c:pt idx="1698">
                  <c:v>510.1</c:v>
                </c:pt>
                <c:pt idx="1699">
                  <c:v>510.2</c:v>
                </c:pt>
                <c:pt idx="1700">
                  <c:v>510.3</c:v>
                </c:pt>
                <c:pt idx="1701">
                  <c:v>510.4</c:v>
                </c:pt>
                <c:pt idx="1702">
                  <c:v>510.5</c:v>
                </c:pt>
                <c:pt idx="1703">
                  <c:v>510.6</c:v>
                </c:pt>
                <c:pt idx="1704">
                  <c:v>510.7</c:v>
                </c:pt>
                <c:pt idx="1705">
                  <c:v>510.8</c:v>
                </c:pt>
                <c:pt idx="1706">
                  <c:v>510.9</c:v>
                </c:pt>
                <c:pt idx="1707">
                  <c:v>511</c:v>
                </c:pt>
                <c:pt idx="1708">
                  <c:v>511.1</c:v>
                </c:pt>
                <c:pt idx="1709">
                  <c:v>511.2</c:v>
                </c:pt>
                <c:pt idx="1710">
                  <c:v>511.3</c:v>
                </c:pt>
                <c:pt idx="1711">
                  <c:v>511.4</c:v>
                </c:pt>
                <c:pt idx="1712">
                  <c:v>511.5</c:v>
                </c:pt>
                <c:pt idx="1713">
                  <c:v>511.6</c:v>
                </c:pt>
                <c:pt idx="1714">
                  <c:v>511.7</c:v>
                </c:pt>
                <c:pt idx="1715">
                  <c:v>511.8</c:v>
                </c:pt>
                <c:pt idx="1716">
                  <c:v>511.9</c:v>
                </c:pt>
                <c:pt idx="1717">
                  <c:v>512</c:v>
                </c:pt>
                <c:pt idx="1718">
                  <c:v>512.1</c:v>
                </c:pt>
                <c:pt idx="1719">
                  <c:v>512.20000000000005</c:v>
                </c:pt>
                <c:pt idx="1720">
                  <c:v>512.29999999999995</c:v>
                </c:pt>
                <c:pt idx="1721">
                  <c:v>512.4</c:v>
                </c:pt>
                <c:pt idx="1722">
                  <c:v>512.5</c:v>
                </c:pt>
                <c:pt idx="1723">
                  <c:v>512.6</c:v>
                </c:pt>
                <c:pt idx="1724">
                  <c:v>512.70000000000005</c:v>
                </c:pt>
                <c:pt idx="1725">
                  <c:v>512.79999999999995</c:v>
                </c:pt>
                <c:pt idx="1726">
                  <c:v>512.9</c:v>
                </c:pt>
                <c:pt idx="1727">
                  <c:v>513</c:v>
                </c:pt>
                <c:pt idx="1728">
                  <c:v>513.1</c:v>
                </c:pt>
                <c:pt idx="1729">
                  <c:v>513.20000000000005</c:v>
                </c:pt>
                <c:pt idx="1730">
                  <c:v>513.29999999999995</c:v>
                </c:pt>
                <c:pt idx="1731">
                  <c:v>513.4</c:v>
                </c:pt>
                <c:pt idx="1732">
                  <c:v>513.5</c:v>
                </c:pt>
                <c:pt idx="1733">
                  <c:v>513.6</c:v>
                </c:pt>
                <c:pt idx="1734">
                  <c:v>513.70000000000005</c:v>
                </c:pt>
                <c:pt idx="1735">
                  <c:v>513.79999999999995</c:v>
                </c:pt>
                <c:pt idx="1736">
                  <c:v>513.9</c:v>
                </c:pt>
                <c:pt idx="1737">
                  <c:v>514</c:v>
                </c:pt>
                <c:pt idx="1738">
                  <c:v>514.1</c:v>
                </c:pt>
                <c:pt idx="1739">
                  <c:v>514.20000000000005</c:v>
                </c:pt>
                <c:pt idx="1740">
                  <c:v>514.29999999999995</c:v>
                </c:pt>
                <c:pt idx="1741">
                  <c:v>514.4</c:v>
                </c:pt>
                <c:pt idx="1742">
                  <c:v>514.5</c:v>
                </c:pt>
                <c:pt idx="1743">
                  <c:v>514.6</c:v>
                </c:pt>
                <c:pt idx="1744">
                  <c:v>514.70000000000005</c:v>
                </c:pt>
                <c:pt idx="1745">
                  <c:v>514.79999999999995</c:v>
                </c:pt>
                <c:pt idx="1746">
                  <c:v>514.9</c:v>
                </c:pt>
                <c:pt idx="1747">
                  <c:v>515</c:v>
                </c:pt>
                <c:pt idx="1748">
                  <c:v>515.1</c:v>
                </c:pt>
                <c:pt idx="1749">
                  <c:v>515.20000000000005</c:v>
                </c:pt>
                <c:pt idx="1750">
                  <c:v>515.29999999999995</c:v>
                </c:pt>
                <c:pt idx="1751">
                  <c:v>515.4</c:v>
                </c:pt>
                <c:pt idx="1752">
                  <c:v>515.5</c:v>
                </c:pt>
                <c:pt idx="1753">
                  <c:v>515.6</c:v>
                </c:pt>
                <c:pt idx="1754">
                  <c:v>515.70000000000005</c:v>
                </c:pt>
                <c:pt idx="1755">
                  <c:v>515.79999999999995</c:v>
                </c:pt>
                <c:pt idx="1756">
                  <c:v>515.9</c:v>
                </c:pt>
                <c:pt idx="1757">
                  <c:v>516</c:v>
                </c:pt>
                <c:pt idx="1758">
                  <c:v>516.1</c:v>
                </c:pt>
                <c:pt idx="1759">
                  <c:v>516.20000000000005</c:v>
                </c:pt>
                <c:pt idx="1760">
                  <c:v>516.29999999999995</c:v>
                </c:pt>
                <c:pt idx="1761">
                  <c:v>516.4</c:v>
                </c:pt>
                <c:pt idx="1762">
                  <c:v>516.5</c:v>
                </c:pt>
                <c:pt idx="1763">
                  <c:v>516.6</c:v>
                </c:pt>
                <c:pt idx="1764">
                  <c:v>516.70000000000005</c:v>
                </c:pt>
                <c:pt idx="1765">
                  <c:v>516.79999999999995</c:v>
                </c:pt>
                <c:pt idx="1766">
                  <c:v>516.9</c:v>
                </c:pt>
                <c:pt idx="1767">
                  <c:v>517</c:v>
                </c:pt>
                <c:pt idx="1768">
                  <c:v>517.1</c:v>
                </c:pt>
                <c:pt idx="1769">
                  <c:v>517.20000000000005</c:v>
                </c:pt>
                <c:pt idx="1770">
                  <c:v>517.29999999999995</c:v>
                </c:pt>
                <c:pt idx="1771">
                  <c:v>517.4</c:v>
                </c:pt>
                <c:pt idx="1772">
                  <c:v>517.5</c:v>
                </c:pt>
                <c:pt idx="1773">
                  <c:v>517.6</c:v>
                </c:pt>
                <c:pt idx="1774">
                  <c:v>517.70000000000005</c:v>
                </c:pt>
                <c:pt idx="1775">
                  <c:v>517.79999999999995</c:v>
                </c:pt>
                <c:pt idx="1776">
                  <c:v>517.9</c:v>
                </c:pt>
                <c:pt idx="1777">
                  <c:v>518</c:v>
                </c:pt>
                <c:pt idx="1778">
                  <c:v>518.1</c:v>
                </c:pt>
                <c:pt idx="1779">
                  <c:v>518.20000000000005</c:v>
                </c:pt>
                <c:pt idx="1780">
                  <c:v>518.29999999999995</c:v>
                </c:pt>
                <c:pt idx="1781">
                  <c:v>518.4</c:v>
                </c:pt>
                <c:pt idx="1782">
                  <c:v>518.5</c:v>
                </c:pt>
                <c:pt idx="1783">
                  <c:v>518.6</c:v>
                </c:pt>
                <c:pt idx="1784">
                  <c:v>518.70000000000005</c:v>
                </c:pt>
                <c:pt idx="1785">
                  <c:v>518.79999999999995</c:v>
                </c:pt>
                <c:pt idx="1786">
                  <c:v>518.9</c:v>
                </c:pt>
                <c:pt idx="1787">
                  <c:v>519</c:v>
                </c:pt>
                <c:pt idx="1788">
                  <c:v>519.1</c:v>
                </c:pt>
                <c:pt idx="1789">
                  <c:v>519.20000000000005</c:v>
                </c:pt>
                <c:pt idx="1790">
                  <c:v>519.29999999999995</c:v>
                </c:pt>
                <c:pt idx="1791">
                  <c:v>519.4</c:v>
                </c:pt>
                <c:pt idx="1792">
                  <c:v>519.5</c:v>
                </c:pt>
                <c:pt idx="1793">
                  <c:v>519.6</c:v>
                </c:pt>
                <c:pt idx="1794">
                  <c:v>519.70000000000005</c:v>
                </c:pt>
                <c:pt idx="1795">
                  <c:v>519.79999999999995</c:v>
                </c:pt>
                <c:pt idx="1796">
                  <c:v>519.9</c:v>
                </c:pt>
                <c:pt idx="1797">
                  <c:v>520</c:v>
                </c:pt>
                <c:pt idx="1798">
                  <c:v>520.1</c:v>
                </c:pt>
                <c:pt idx="1799">
                  <c:v>520.20000000000005</c:v>
                </c:pt>
                <c:pt idx="1800">
                  <c:v>520.29999999999995</c:v>
                </c:pt>
                <c:pt idx="1801">
                  <c:v>520.4</c:v>
                </c:pt>
                <c:pt idx="1802">
                  <c:v>520.5</c:v>
                </c:pt>
                <c:pt idx="1803">
                  <c:v>520.6</c:v>
                </c:pt>
                <c:pt idx="1804">
                  <c:v>520.70000000000005</c:v>
                </c:pt>
                <c:pt idx="1805">
                  <c:v>520.79999999999995</c:v>
                </c:pt>
                <c:pt idx="1806">
                  <c:v>520.9</c:v>
                </c:pt>
                <c:pt idx="1807">
                  <c:v>521</c:v>
                </c:pt>
                <c:pt idx="1808">
                  <c:v>521.1</c:v>
                </c:pt>
                <c:pt idx="1809">
                  <c:v>521.20000000000005</c:v>
                </c:pt>
                <c:pt idx="1810">
                  <c:v>521.29999999999995</c:v>
                </c:pt>
                <c:pt idx="1811">
                  <c:v>521.4</c:v>
                </c:pt>
                <c:pt idx="1812">
                  <c:v>521.5</c:v>
                </c:pt>
                <c:pt idx="1813">
                  <c:v>521.6</c:v>
                </c:pt>
                <c:pt idx="1814">
                  <c:v>521.70000000000005</c:v>
                </c:pt>
                <c:pt idx="1815">
                  <c:v>521.79999999999995</c:v>
                </c:pt>
                <c:pt idx="1816">
                  <c:v>521.9</c:v>
                </c:pt>
                <c:pt idx="1817">
                  <c:v>522</c:v>
                </c:pt>
                <c:pt idx="1818">
                  <c:v>522.1</c:v>
                </c:pt>
                <c:pt idx="1819">
                  <c:v>522.20000000000005</c:v>
                </c:pt>
                <c:pt idx="1820">
                  <c:v>522.29999999999995</c:v>
                </c:pt>
                <c:pt idx="1821">
                  <c:v>522.4</c:v>
                </c:pt>
                <c:pt idx="1822">
                  <c:v>522.5</c:v>
                </c:pt>
                <c:pt idx="1823">
                  <c:v>522.6</c:v>
                </c:pt>
                <c:pt idx="1824">
                  <c:v>522.70000000000005</c:v>
                </c:pt>
                <c:pt idx="1825">
                  <c:v>522.79999999999995</c:v>
                </c:pt>
                <c:pt idx="1826">
                  <c:v>522.9</c:v>
                </c:pt>
                <c:pt idx="1827">
                  <c:v>523</c:v>
                </c:pt>
                <c:pt idx="1828">
                  <c:v>523.1</c:v>
                </c:pt>
                <c:pt idx="1829">
                  <c:v>523.20000000000005</c:v>
                </c:pt>
                <c:pt idx="1830">
                  <c:v>523.29999999999995</c:v>
                </c:pt>
                <c:pt idx="1831">
                  <c:v>523.4</c:v>
                </c:pt>
                <c:pt idx="1832">
                  <c:v>523.5</c:v>
                </c:pt>
                <c:pt idx="1833">
                  <c:v>523.6</c:v>
                </c:pt>
                <c:pt idx="1834">
                  <c:v>523.70000000000005</c:v>
                </c:pt>
                <c:pt idx="1835">
                  <c:v>523.79999999999995</c:v>
                </c:pt>
                <c:pt idx="1836">
                  <c:v>523.9</c:v>
                </c:pt>
                <c:pt idx="1837">
                  <c:v>524</c:v>
                </c:pt>
                <c:pt idx="1838">
                  <c:v>524.1</c:v>
                </c:pt>
                <c:pt idx="1839">
                  <c:v>524.20000000000005</c:v>
                </c:pt>
                <c:pt idx="1840">
                  <c:v>524.29999999999995</c:v>
                </c:pt>
                <c:pt idx="1841">
                  <c:v>524.4</c:v>
                </c:pt>
                <c:pt idx="1842">
                  <c:v>524.5</c:v>
                </c:pt>
                <c:pt idx="1843">
                  <c:v>524.6</c:v>
                </c:pt>
                <c:pt idx="1844">
                  <c:v>524.70000000000005</c:v>
                </c:pt>
                <c:pt idx="1845">
                  <c:v>524.79999999999995</c:v>
                </c:pt>
                <c:pt idx="1846">
                  <c:v>524.9</c:v>
                </c:pt>
                <c:pt idx="1847">
                  <c:v>525</c:v>
                </c:pt>
                <c:pt idx="1848">
                  <c:v>525.1</c:v>
                </c:pt>
                <c:pt idx="1849">
                  <c:v>525.20000000000005</c:v>
                </c:pt>
                <c:pt idx="1850">
                  <c:v>525.29999999999995</c:v>
                </c:pt>
                <c:pt idx="1851">
                  <c:v>525.4</c:v>
                </c:pt>
                <c:pt idx="1852">
                  <c:v>525.5</c:v>
                </c:pt>
                <c:pt idx="1853">
                  <c:v>525.6</c:v>
                </c:pt>
                <c:pt idx="1854">
                  <c:v>525.70000000000005</c:v>
                </c:pt>
                <c:pt idx="1855">
                  <c:v>525.79999999999995</c:v>
                </c:pt>
                <c:pt idx="1856">
                  <c:v>525.9</c:v>
                </c:pt>
                <c:pt idx="1857">
                  <c:v>526</c:v>
                </c:pt>
                <c:pt idx="1858">
                  <c:v>526.1</c:v>
                </c:pt>
                <c:pt idx="1859">
                  <c:v>526.20000000000005</c:v>
                </c:pt>
                <c:pt idx="1860">
                  <c:v>526.29999999999995</c:v>
                </c:pt>
                <c:pt idx="1861">
                  <c:v>526.4</c:v>
                </c:pt>
                <c:pt idx="1862">
                  <c:v>526.5</c:v>
                </c:pt>
                <c:pt idx="1863">
                  <c:v>526.6</c:v>
                </c:pt>
                <c:pt idx="1864">
                  <c:v>526.70000000000005</c:v>
                </c:pt>
                <c:pt idx="1865">
                  <c:v>526.79999999999995</c:v>
                </c:pt>
                <c:pt idx="1866">
                  <c:v>526.9</c:v>
                </c:pt>
                <c:pt idx="1867">
                  <c:v>527</c:v>
                </c:pt>
                <c:pt idx="1868">
                  <c:v>527.1</c:v>
                </c:pt>
                <c:pt idx="1869">
                  <c:v>527.20000000000005</c:v>
                </c:pt>
                <c:pt idx="1870">
                  <c:v>527.29999999999995</c:v>
                </c:pt>
                <c:pt idx="1871">
                  <c:v>527.4</c:v>
                </c:pt>
                <c:pt idx="1872">
                  <c:v>527.5</c:v>
                </c:pt>
                <c:pt idx="1873">
                  <c:v>527.6</c:v>
                </c:pt>
                <c:pt idx="1874">
                  <c:v>527.70000000000005</c:v>
                </c:pt>
                <c:pt idx="1875">
                  <c:v>527.79999999999995</c:v>
                </c:pt>
                <c:pt idx="1876">
                  <c:v>527.9</c:v>
                </c:pt>
                <c:pt idx="1877">
                  <c:v>528</c:v>
                </c:pt>
                <c:pt idx="1878">
                  <c:v>528.1</c:v>
                </c:pt>
                <c:pt idx="1879">
                  <c:v>528.20000000000005</c:v>
                </c:pt>
                <c:pt idx="1880">
                  <c:v>528.29999999999995</c:v>
                </c:pt>
                <c:pt idx="1881">
                  <c:v>528.4</c:v>
                </c:pt>
                <c:pt idx="1882">
                  <c:v>528.5</c:v>
                </c:pt>
                <c:pt idx="1883">
                  <c:v>528.6</c:v>
                </c:pt>
                <c:pt idx="1884">
                  <c:v>528.70000000000005</c:v>
                </c:pt>
                <c:pt idx="1885">
                  <c:v>528.79999999999995</c:v>
                </c:pt>
                <c:pt idx="1886">
                  <c:v>528.9</c:v>
                </c:pt>
                <c:pt idx="1887">
                  <c:v>529</c:v>
                </c:pt>
                <c:pt idx="1888">
                  <c:v>529.1</c:v>
                </c:pt>
                <c:pt idx="1889">
                  <c:v>529.20000000000005</c:v>
                </c:pt>
                <c:pt idx="1890">
                  <c:v>529.29999999999995</c:v>
                </c:pt>
                <c:pt idx="1891">
                  <c:v>529.4</c:v>
                </c:pt>
                <c:pt idx="1892">
                  <c:v>529.5</c:v>
                </c:pt>
                <c:pt idx="1893">
                  <c:v>529.6</c:v>
                </c:pt>
                <c:pt idx="1894">
                  <c:v>529.70000000000005</c:v>
                </c:pt>
                <c:pt idx="1895">
                  <c:v>529.79999999999995</c:v>
                </c:pt>
                <c:pt idx="1896">
                  <c:v>529.9</c:v>
                </c:pt>
                <c:pt idx="1897">
                  <c:v>530</c:v>
                </c:pt>
                <c:pt idx="1898">
                  <c:v>530.1</c:v>
                </c:pt>
                <c:pt idx="1899">
                  <c:v>530.20000000000005</c:v>
                </c:pt>
                <c:pt idx="1900">
                  <c:v>530.29999999999995</c:v>
                </c:pt>
                <c:pt idx="1901">
                  <c:v>530.4</c:v>
                </c:pt>
                <c:pt idx="1902">
                  <c:v>530.5</c:v>
                </c:pt>
                <c:pt idx="1903">
                  <c:v>530.6</c:v>
                </c:pt>
                <c:pt idx="1904">
                  <c:v>530.70000000000005</c:v>
                </c:pt>
                <c:pt idx="1905">
                  <c:v>530.79999999999995</c:v>
                </c:pt>
                <c:pt idx="1906">
                  <c:v>530.9</c:v>
                </c:pt>
                <c:pt idx="1907">
                  <c:v>531</c:v>
                </c:pt>
                <c:pt idx="1908">
                  <c:v>531.1</c:v>
                </c:pt>
                <c:pt idx="1909">
                  <c:v>531.20000000000005</c:v>
                </c:pt>
                <c:pt idx="1910">
                  <c:v>531.29999999999995</c:v>
                </c:pt>
                <c:pt idx="1911">
                  <c:v>531.4</c:v>
                </c:pt>
                <c:pt idx="1912">
                  <c:v>531.5</c:v>
                </c:pt>
                <c:pt idx="1913">
                  <c:v>531.6</c:v>
                </c:pt>
                <c:pt idx="1914">
                  <c:v>531.70000000000005</c:v>
                </c:pt>
                <c:pt idx="1915">
                  <c:v>531.79999999999995</c:v>
                </c:pt>
                <c:pt idx="1916">
                  <c:v>531.9</c:v>
                </c:pt>
                <c:pt idx="1917">
                  <c:v>532</c:v>
                </c:pt>
                <c:pt idx="1918">
                  <c:v>532.1</c:v>
                </c:pt>
                <c:pt idx="1919">
                  <c:v>532.20000000000005</c:v>
                </c:pt>
                <c:pt idx="1920">
                  <c:v>532.29999999999995</c:v>
                </c:pt>
                <c:pt idx="1921">
                  <c:v>532.4</c:v>
                </c:pt>
                <c:pt idx="1922">
                  <c:v>532.5</c:v>
                </c:pt>
                <c:pt idx="1923">
                  <c:v>532.6</c:v>
                </c:pt>
                <c:pt idx="1924">
                  <c:v>532.70000000000005</c:v>
                </c:pt>
                <c:pt idx="1925">
                  <c:v>532.79999999999995</c:v>
                </c:pt>
                <c:pt idx="1926">
                  <c:v>532.9</c:v>
                </c:pt>
                <c:pt idx="1927">
                  <c:v>533</c:v>
                </c:pt>
                <c:pt idx="1928">
                  <c:v>533.1</c:v>
                </c:pt>
                <c:pt idx="1929">
                  <c:v>533.20000000000005</c:v>
                </c:pt>
                <c:pt idx="1930">
                  <c:v>533.29999999999995</c:v>
                </c:pt>
                <c:pt idx="1931">
                  <c:v>533.4</c:v>
                </c:pt>
                <c:pt idx="1932">
                  <c:v>533.5</c:v>
                </c:pt>
                <c:pt idx="1933">
                  <c:v>533.6</c:v>
                </c:pt>
                <c:pt idx="1934">
                  <c:v>533.70000000000005</c:v>
                </c:pt>
                <c:pt idx="1935">
                  <c:v>533.79999999999995</c:v>
                </c:pt>
                <c:pt idx="1936">
                  <c:v>533.9</c:v>
                </c:pt>
                <c:pt idx="1937">
                  <c:v>534</c:v>
                </c:pt>
                <c:pt idx="1938">
                  <c:v>534.1</c:v>
                </c:pt>
                <c:pt idx="1939">
                  <c:v>534.20000000000005</c:v>
                </c:pt>
                <c:pt idx="1940">
                  <c:v>534.29999999999995</c:v>
                </c:pt>
                <c:pt idx="1941">
                  <c:v>534.4</c:v>
                </c:pt>
                <c:pt idx="1942">
                  <c:v>534.5</c:v>
                </c:pt>
                <c:pt idx="1943">
                  <c:v>534.6</c:v>
                </c:pt>
                <c:pt idx="1944">
                  <c:v>534.70000000000005</c:v>
                </c:pt>
                <c:pt idx="1945">
                  <c:v>534.79999999999995</c:v>
                </c:pt>
                <c:pt idx="1946">
                  <c:v>534.9</c:v>
                </c:pt>
                <c:pt idx="1947">
                  <c:v>535</c:v>
                </c:pt>
                <c:pt idx="1948">
                  <c:v>535.1</c:v>
                </c:pt>
                <c:pt idx="1949">
                  <c:v>535.20000000000005</c:v>
                </c:pt>
                <c:pt idx="1950">
                  <c:v>535.29999999999995</c:v>
                </c:pt>
                <c:pt idx="1951">
                  <c:v>535.4</c:v>
                </c:pt>
                <c:pt idx="1952">
                  <c:v>535.5</c:v>
                </c:pt>
                <c:pt idx="1953">
                  <c:v>535.6</c:v>
                </c:pt>
                <c:pt idx="1954">
                  <c:v>535.70000000000005</c:v>
                </c:pt>
                <c:pt idx="1955">
                  <c:v>535.79999999999995</c:v>
                </c:pt>
                <c:pt idx="1956">
                  <c:v>535.9</c:v>
                </c:pt>
                <c:pt idx="1957">
                  <c:v>536</c:v>
                </c:pt>
                <c:pt idx="1958">
                  <c:v>536.1</c:v>
                </c:pt>
                <c:pt idx="1959">
                  <c:v>536.20000000000005</c:v>
                </c:pt>
                <c:pt idx="1960">
                  <c:v>536.29999999999995</c:v>
                </c:pt>
                <c:pt idx="1961">
                  <c:v>536.4</c:v>
                </c:pt>
                <c:pt idx="1962">
                  <c:v>536.5</c:v>
                </c:pt>
                <c:pt idx="1963">
                  <c:v>536.6</c:v>
                </c:pt>
                <c:pt idx="1964">
                  <c:v>536.70000000000005</c:v>
                </c:pt>
                <c:pt idx="1965">
                  <c:v>536.79999999999995</c:v>
                </c:pt>
                <c:pt idx="1966">
                  <c:v>536.9</c:v>
                </c:pt>
                <c:pt idx="1967">
                  <c:v>537</c:v>
                </c:pt>
                <c:pt idx="1968">
                  <c:v>537.1</c:v>
                </c:pt>
                <c:pt idx="1969">
                  <c:v>537.20000000000005</c:v>
                </c:pt>
                <c:pt idx="1970">
                  <c:v>537.29999999999995</c:v>
                </c:pt>
                <c:pt idx="1971">
                  <c:v>537.4</c:v>
                </c:pt>
                <c:pt idx="1972">
                  <c:v>537.5</c:v>
                </c:pt>
                <c:pt idx="1973">
                  <c:v>537.6</c:v>
                </c:pt>
                <c:pt idx="1974">
                  <c:v>537.70000000000005</c:v>
                </c:pt>
                <c:pt idx="1975">
                  <c:v>537.79999999999995</c:v>
                </c:pt>
                <c:pt idx="1976">
                  <c:v>537.9</c:v>
                </c:pt>
                <c:pt idx="1977">
                  <c:v>538</c:v>
                </c:pt>
                <c:pt idx="1978">
                  <c:v>538.1</c:v>
                </c:pt>
                <c:pt idx="1979">
                  <c:v>538.20000000000005</c:v>
                </c:pt>
                <c:pt idx="1980">
                  <c:v>538.29999999999995</c:v>
                </c:pt>
                <c:pt idx="1981">
                  <c:v>538.4</c:v>
                </c:pt>
                <c:pt idx="1982">
                  <c:v>538.5</c:v>
                </c:pt>
                <c:pt idx="1983">
                  <c:v>538.6</c:v>
                </c:pt>
                <c:pt idx="1984">
                  <c:v>538.70000000000005</c:v>
                </c:pt>
                <c:pt idx="1985">
                  <c:v>538.79999999999995</c:v>
                </c:pt>
                <c:pt idx="1986">
                  <c:v>538.9</c:v>
                </c:pt>
                <c:pt idx="1987">
                  <c:v>539</c:v>
                </c:pt>
                <c:pt idx="1988">
                  <c:v>539.1</c:v>
                </c:pt>
                <c:pt idx="1989">
                  <c:v>539.20000000000005</c:v>
                </c:pt>
                <c:pt idx="1990">
                  <c:v>539.29999999999995</c:v>
                </c:pt>
                <c:pt idx="1991">
                  <c:v>539.4</c:v>
                </c:pt>
                <c:pt idx="1992">
                  <c:v>539.5</c:v>
                </c:pt>
                <c:pt idx="1993">
                  <c:v>539.6</c:v>
                </c:pt>
                <c:pt idx="1994">
                  <c:v>539.70000000000005</c:v>
                </c:pt>
                <c:pt idx="1995">
                  <c:v>539.79999999999995</c:v>
                </c:pt>
                <c:pt idx="1996">
                  <c:v>539.9</c:v>
                </c:pt>
                <c:pt idx="1997">
                  <c:v>540</c:v>
                </c:pt>
                <c:pt idx="1998">
                  <c:v>540.1</c:v>
                </c:pt>
                <c:pt idx="1999">
                  <c:v>540.20000000000005</c:v>
                </c:pt>
                <c:pt idx="2000">
                  <c:v>540.29999999999995</c:v>
                </c:pt>
                <c:pt idx="2001">
                  <c:v>540.4</c:v>
                </c:pt>
                <c:pt idx="2002">
                  <c:v>540.5</c:v>
                </c:pt>
                <c:pt idx="2003">
                  <c:v>540.6</c:v>
                </c:pt>
                <c:pt idx="2004">
                  <c:v>540.70000000000005</c:v>
                </c:pt>
                <c:pt idx="2005">
                  <c:v>540.79999999999995</c:v>
                </c:pt>
                <c:pt idx="2006">
                  <c:v>540.9</c:v>
                </c:pt>
                <c:pt idx="2007">
                  <c:v>541</c:v>
                </c:pt>
                <c:pt idx="2008">
                  <c:v>541.1</c:v>
                </c:pt>
                <c:pt idx="2009">
                  <c:v>541.20000000000005</c:v>
                </c:pt>
                <c:pt idx="2010">
                  <c:v>541.29999999999995</c:v>
                </c:pt>
                <c:pt idx="2011">
                  <c:v>541.4</c:v>
                </c:pt>
                <c:pt idx="2012">
                  <c:v>541.5</c:v>
                </c:pt>
                <c:pt idx="2013">
                  <c:v>541.6</c:v>
                </c:pt>
                <c:pt idx="2014">
                  <c:v>541.70000000000005</c:v>
                </c:pt>
                <c:pt idx="2015">
                  <c:v>541.79999999999995</c:v>
                </c:pt>
                <c:pt idx="2016">
                  <c:v>541.9</c:v>
                </c:pt>
                <c:pt idx="2017">
                  <c:v>542</c:v>
                </c:pt>
                <c:pt idx="2018">
                  <c:v>542.1</c:v>
                </c:pt>
                <c:pt idx="2019">
                  <c:v>542.20000000000005</c:v>
                </c:pt>
                <c:pt idx="2020">
                  <c:v>542.29999999999995</c:v>
                </c:pt>
                <c:pt idx="2021">
                  <c:v>542.4</c:v>
                </c:pt>
                <c:pt idx="2022">
                  <c:v>542.5</c:v>
                </c:pt>
                <c:pt idx="2023">
                  <c:v>542.6</c:v>
                </c:pt>
                <c:pt idx="2024">
                  <c:v>542.70000000000005</c:v>
                </c:pt>
                <c:pt idx="2025">
                  <c:v>542.79999999999995</c:v>
                </c:pt>
                <c:pt idx="2026">
                  <c:v>542.9</c:v>
                </c:pt>
                <c:pt idx="2027">
                  <c:v>543</c:v>
                </c:pt>
                <c:pt idx="2028">
                  <c:v>543.1</c:v>
                </c:pt>
                <c:pt idx="2029">
                  <c:v>543.20000000000005</c:v>
                </c:pt>
                <c:pt idx="2030">
                  <c:v>543.29999999999995</c:v>
                </c:pt>
                <c:pt idx="2031">
                  <c:v>543.4</c:v>
                </c:pt>
                <c:pt idx="2032">
                  <c:v>543.5</c:v>
                </c:pt>
                <c:pt idx="2033">
                  <c:v>543.6</c:v>
                </c:pt>
                <c:pt idx="2034">
                  <c:v>543.70000000000005</c:v>
                </c:pt>
                <c:pt idx="2035">
                  <c:v>543.79999999999995</c:v>
                </c:pt>
                <c:pt idx="2036">
                  <c:v>543.9</c:v>
                </c:pt>
                <c:pt idx="2037">
                  <c:v>544</c:v>
                </c:pt>
                <c:pt idx="2038">
                  <c:v>544.1</c:v>
                </c:pt>
                <c:pt idx="2039">
                  <c:v>544.20000000000005</c:v>
                </c:pt>
                <c:pt idx="2040">
                  <c:v>544.29999999999995</c:v>
                </c:pt>
                <c:pt idx="2041">
                  <c:v>544.4</c:v>
                </c:pt>
                <c:pt idx="2042">
                  <c:v>544.5</c:v>
                </c:pt>
                <c:pt idx="2043">
                  <c:v>544.6</c:v>
                </c:pt>
                <c:pt idx="2044">
                  <c:v>544.70000000000005</c:v>
                </c:pt>
                <c:pt idx="2045">
                  <c:v>544.79999999999995</c:v>
                </c:pt>
                <c:pt idx="2046">
                  <c:v>544.9</c:v>
                </c:pt>
                <c:pt idx="2047">
                  <c:v>545</c:v>
                </c:pt>
                <c:pt idx="2048">
                  <c:v>545.1</c:v>
                </c:pt>
                <c:pt idx="2049">
                  <c:v>545.20000000000005</c:v>
                </c:pt>
                <c:pt idx="2050">
                  <c:v>545.29999999999995</c:v>
                </c:pt>
                <c:pt idx="2051">
                  <c:v>545.4</c:v>
                </c:pt>
                <c:pt idx="2052">
                  <c:v>545.5</c:v>
                </c:pt>
                <c:pt idx="2053">
                  <c:v>545.6</c:v>
                </c:pt>
                <c:pt idx="2054">
                  <c:v>545.70000000000005</c:v>
                </c:pt>
                <c:pt idx="2055">
                  <c:v>545.79999999999995</c:v>
                </c:pt>
                <c:pt idx="2056">
                  <c:v>545.9</c:v>
                </c:pt>
                <c:pt idx="2057">
                  <c:v>546</c:v>
                </c:pt>
                <c:pt idx="2058">
                  <c:v>546.1</c:v>
                </c:pt>
                <c:pt idx="2059">
                  <c:v>546.20000000000005</c:v>
                </c:pt>
                <c:pt idx="2060">
                  <c:v>546.29999999999995</c:v>
                </c:pt>
                <c:pt idx="2061">
                  <c:v>546.4</c:v>
                </c:pt>
                <c:pt idx="2062">
                  <c:v>546.5</c:v>
                </c:pt>
                <c:pt idx="2063">
                  <c:v>546.6</c:v>
                </c:pt>
                <c:pt idx="2064">
                  <c:v>546.70000000000005</c:v>
                </c:pt>
                <c:pt idx="2065">
                  <c:v>546.79999999999995</c:v>
                </c:pt>
                <c:pt idx="2066">
                  <c:v>546.9</c:v>
                </c:pt>
                <c:pt idx="2067">
                  <c:v>547</c:v>
                </c:pt>
                <c:pt idx="2068">
                  <c:v>547.1</c:v>
                </c:pt>
                <c:pt idx="2069">
                  <c:v>547.20000000000005</c:v>
                </c:pt>
                <c:pt idx="2070">
                  <c:v>547.29999999999995</c:v>
                </c:pt>
                <c:pt idx="2071">
                  <c:v>547.4</c:v>
                </c:pt>
                <c:pt idx="2072">
                  <c:v>547.5</c:v>
                </c:pt>
                <c:pt idx="2073">
                  <c:v>547.6</c:v>
                </c:pt>
                <c:pt idx="2074">
                  <c:v>547.70000000000005</c:v>
                </c:pt>
                <c:pt idx="2075">
                  <c:v>547.79999999999995</c:v>
                </c:pt>
                <c:pt idx="2076">
                  <c:v>547.9</c:v>
                </c:pt>
                <c:pt idx="2077">
                  <c:v>548</c:v>
                </c:pt>
                <c:pt idx="2078">
                  <c:v>548.1</c:v>
                </c:pt>
                <c:pt idx="2079">
                  <c:v>548.20000000000005</c:v>
                </c:pt>
                <c:pt idx="2080">
                  <c:v>548.29999999999995</c:v>
                </c:pt>
                <c:pt idx="2081">
                  <c:v>548.4</c:v>
                </c:pt>
                <c:pt idx="2082">
                  <c:v>548.5</c:v>
                </c:pt>
                <c:pt idx="2083">
                  <c:v>548.6</c:v>
                </c:pt>
                <c:pt idx="2084">
                  <c:v>548.70000000000005</c:v>
                </c:pt>
                <c:pt idx="2085">
                  <c:v>548.79999999999995</c:v>
                </c:pt>
                <c:pt idx="2086">
                  <c:v>548.9</c:v>
                </c:pt>
                <c:pt idx="2087">
                  <c:v>549</c:v>
                </c:pt>
                <c:pt idx="2088">
                  <c:v>549.1</c:v>
                </c:pt>
                <c:pt idx="2089">
                  <c:v>549.20000000000005</c:v>
                </c:pt>
                <c:pt idx="2090">
                  <c:v>549.29999999999995</c:v>
                </c:pt>
                <c:pt idx="2091">
                  <c:v>549.4</c:v>
                </c:pt>
                <c:pt idx="2092">
                  <c:v>549.5</c:v>
                </c:pt>
                <c:pt idx="2093">
                  <c:v>549.6</c:v>
                </c:pt>
                <c:pt idx="2094">
                  <c:v>549.70000000000005</c:v>
                </c:pt>
                <c:pt idx="2095">
                  <c:v>549.79999999999995</c:v>
                </c:pt>
                <c:pt idx="2096">
                  <c:v>549.9</c:v>
                </c:pt>
                <c:pt idx="2097">
                  <c:v>550</c:v>
                </c:pt>
                <c:pt idx="2098">
                  <c:v>550.1</c:v>
                </c:pt>
                <c:pt idx="2099">
                  <c:v>550.20000000000005</c:v>
                </c:pt>
                <c:pt idx="2100">
                  <c:v>550.29999999999995</c:v>
                </c:pt>
                <c:pt idx="2101">
                  <c:v>550.4</c:v>
                </c:pt>
                <c:pt idx="2102">
                  <c:v>550.5</c:v>
                </c:pt>
                <c:pt idx="2103">
                  <c:v>550.6</c:v>
                </c:pt>
                <c:pt idx="2104">
                  <c:v>550.70000000000005</c:v>
                </c:pt>
                <c:pt idx="2105">
                  <c:v>550.79999999999995</c:v>
                </c:pt>
                <c:pt idx="2106">
                  <c:v>550.9</c:v>
                </c:pt>
                <c:pt idx="2107">
                  <c:v>551</c:v>
                </c:pt>
                <c:pt idx="2108">
                  <c:v>551.1</c:v>
                </c:pt>
                <c:pt idx="2109">
                  <c:v>551.20000000000005</c:v>
                </c:pt>
                <c:pt idx="2110">
                  <c:v>551.29999999999995</c:v>
                </c:pt>
                <c:pt idx="2111">
                  <c:v>551.4</c:v>
                </c:pt>
                <c:pt idx="2112">
                  <c:v>551.5</c:v>
                </c:pt>
                <c:pt idx="2113">
                  <c:v>551.6</c:v>
                </c:pt>
                <c:pt idx="2114">
                  <c:v>551.70000000000005</c:v>
                </c:pt>
                <c:pt idx="2115">
                  <c:v>551.79999999999995</c:v>
                </c:pt>
                <c:pt idx="2116">
                  <c:v>551.9</c:v>
                </c:pt>
                <c:pt idx="2117">
                  <c:v>552</c:v>
                </c:pt>
                <c:pt idx="2118">
                  <c:v>552.1</c:v>
                </c:pt>
                <c:pt idx="2119">
                  <c:v>552.20000000000005</c:v>
                </c:pt>
                <c:pt idx="2120">
                  <c:v>552.29999999999995</c:v>
                </c:pt>
                <c:pt idx="2121">
                  <c:v>552.4</c:v>
                </c:pt>
                <c:pt idx="2122">
                  <c:v>552.5</c:v>
                </c:pt>
                <c:pt idx="2123">
                  <c:v>552.6</c:v>
                </c:pt>
                <c:pt idx="2124">
                  <c:v>552.70000000000005</c:v>
                </c:pt>
                <c:pt idx="2125">
                  <c:v>552.79999999999995</c:v>
                </c:pt>
                <c:pt idx="2126">
                  <c:v>552.9</c:v>
                </c:pt>
                <c:pt idx="2127">
                  <c:v>553</c:v>
                </c:pt>
                <c:pt idx="2128">
                  <c:v>553.1</c:v>
                </c:pt>
                <c:pt idx="2129">
                  <c:v>553.20000000000005</c:v>
                </c:pt>
                <c:pt idx="2130">
                  <c:v>553.29999999999995</c:v>
                </c:pt>
                <c:pt idx="2131">
                  <c:v>553.4</c:v>
                </c:pt>
                <c:pt idx="2132">
                  <c:v>553.5</c:v>
                </c:pt>
                <c:pt idx="2133">
                  <c:v>553.6</c:v>
                </c:pt>
                <c:pt idx="2134">
                  <c:v>553.70000000000005</c:v>
                </c:pt>
                <c:pt idx="2135">
                  <c:v>553.79999999999995</c:v>
                </c:pt>
                <c:pt idx="2136">
                  <c:v>553.9</c:v>
                </c:pt>
                <c:pt idx="2137">
                  <c:v>554</c:v>
                </c:pt>
                <c:pt idx="2138">
                  <c:v>554.1</c:v>
                </c:pt>
                <c:pt idx="2139">
                  <c:v>554.20000000000005</c:v>
                </c:pt>
                <c:pt idx="2140">
                  <c:v>554.29999999999995</c:v>
                </c:pt>
                <c:pt idx="2141">
                  <c:v>554.4</c:v>
                </c:pt>
                <c:pt idx="2142">
                  <c:v>554.5</c:v>
                </c:pt>
                <c:pt idx="2143">
                  <c:v>554.6</c:v>
                </c:pt>
                <c:pt idx="2144">
                  <c:v>554.70000000000005</c:v>
                </c:pt>
                <c:pt idx="2145">
                  <c:v>554.79999999999995</c:v>
                </c:pt>
                <c:pt idx="2146">
                  <c:v>554.9</c:v>
                </c:pt>
                <c:pt idx="2147">
                  <c:v>555</c:v>
                </c:pt>
                <c:pt idx="2148">
                  <c:v>555.1</c:v>
                </c:pt>
                <c:pt idx="2149">
                  <c:v>555.20000000000005</c:v>
                </c:pt>
                <c:pt idx="2150">
                  <c:v>555.29999999999995</c:v>
                </c:pt>
                <c:pt idx="2151">
                  <c:v>555.4</c:v>
                </c:pt>
                <c:pt idx="2152">
                  <c:v>555.5</c:v>
                </c:pt>
                <c:pt idx="2153">
                  <c:v>555.6</c:v>
                </c:pt>
                <c:pt idx="2154">
                  <c:v>555.70000000000005</c:v>
                </c:pt>
                <c:pt idx="2155">
                  <c:v>555.79999999999995</c:v>
                </c:pt>
                <c:pt idx="2156">
                  <c:v>555.9</c:v>
                </c:pt>
                <c:pt idx="2157">
                  <c:v>556</c:v>
                </c:pt>
                <c:pt idx="2158">
                  <c:v>556.1</c:v>
                </c:pt>
                <c:pt idx="2159">
                  <c:v>556.20000000000005</c:v>
                </c:pt>
                <c:pt idx="2160">
                  <c:v>556.29999999999995</c:v>
                </c:pt>
                <c:pt idx="2161">
                  <c:v>556.4</c:v>
                </c:pt>
                <c:pt idx="2162">
                  <c:v>556.5</c:v>
                </c:pt>
                <c:pt idx="2163">
                  <c:v>556.6</c:v>
                </c:pt>
                <c:pt idx="2164">
                  <c:v>556.70000000000005</c:v>
                </c:pt>
                <c:pt idx="2165">
                  <c:v>556.79999999999995</c:v>
                </c:pt>
                <c:pt idx="2166">
                  <c:v>556.9</c:v>
                </c:pt>
                <c:pt idx="2167">
                  <c:v>557</c:v>
                </c:pt>
                <c:pt idx="2168">
                  <c:v>557.1</c:v>
                </c:pt>
                <c:pt idx="2169">
                  <c:v>557.20000000000005</c:v>
                </c:pt>
                <c:pt idx="2170">
                  <c:v>557.29999999999995</c:v>
                </c:pt>
                <c:pt idx="2171">
                  <c:v>557.4</c:v>
                </c:pt>
                <c:pt idx="2172">
                  <c:v>557.5</c:v>
                </c:pt>
                <c:pt idx="2173">
                  <c:v>557.6</c:v>
                </c:pt>
                <c:pt idx="2174">
                  <c:v>557.70000000000005</c:v>
                </c:pt>
                <c:pt idx="2175">
                  <c:v>557.79999999999995</c:v>
                </c:pt>
                <c:pt idx="2176">
                  <c:v>557.9</c:v>
                </c:pt>
                <c:pt idx="2177">
                  <c:v>558</c:v>
                </c:pt>
                <c:pt idx="2178">
                  <c:v>558.1</c:v>
                </c:pt>
                <c:pt idx="2179">
                  <c:v>558.20000000000005</c:v>
                </c:pt>
                <c:pt idx="2180">
                  <c:v>558.29999999999995</c:v>
                </c:pt>
                <c:pt idx="2181">
                  <c:v>558.4</c:v>
                </c:pt>
                <c:pt idx="2182">
                  <c:v>558.5</c:v>
                </c:pt>
                <c:pt idx="2183">
                  <c:v>558.6</c:v>
                </c:pt>
                <c:pt idx="2184">
                  <c:v>558.70000000000005</c:v>
                </c:pt>
                <c:pt idx="2185">
                  <c:v>558.79999999999995</c:v>
                </c:pt>
                <c:pt idx="2186">
                  <c:v>558.9</c:v>
                </c:pt>
                <c:pt idx="2187">
                  <c:v>559</c:v>
                </c:pt>
                <c:pt idx="2188">
                  <c:v>559.1</c:v>
                </c:pt>
                <c:pt idx="2189">
                  <c:v>559.20000000000005</c:v>
                </c:pt>
                <c:pt idx="2190">
                  <c:v>559.29999999999995</c:v>
                </c:pt>
                <c:pt idx="2191">
                  <c:v>559.4</c:v>
                </c:pt>
                <c:pt idx="2192">
                  <c:v>559.5</c:v>
                </c:pt>
                <c:pt idx="2193">
                  <c:v>559.6</c:v>
                </c:pt>
                <c:pt idx="2194">
                  <c:v>559.70000000000005</c:v>
                </c:pt>
                <c:pt idx="2195">
                  <c:v>559.79999999999995</c:v>
                </c:pt>
                <c:pt idx="2196">
                  <c:v>559.9</c:v>
                </c:pt>
                <c:pt idx="2197">
                  <c:v>560</c:v>
                </c:pt>
                <c:pt idx="2198">
                  <c:v>560.1</c:v>
                </c:pt>
                <c:pt idx="2199">
                  <c:v>560.20000000000005</c:v>
                </c:pt>
                <c:pt idx="2200">
                  <c:v>560.29999999999995</c:v>
                </c:pt>
                <c:pt idx="2201">
                  <c:v>560.4</c:v>
                </c:pt>
                <c:pt idx="2202">
                  <c:v>560.5</c:v>
                </c:pt>
                <c:pt idx="2203">
                  <c:v>560.6</c:v>
                </c:pt>
                <c:pt idx="2204">
                  <c:v>560.70000000000005</c:v>
                </c:pt>
                <c:pt idx="2205">
                  <c:v>560.79999999999995</c:v>
                </c:pt>
                <c:pt idx="2206">
                  <c:v>560.9</c:v>
                </c:pt>
                <c:pt idx="2207">
                  <c:v>561</c:v>
                </c:pt>
                <c:pt idx="2208">
                  <c:v>561.1</c:v>
                </c:pt>
                <c:pt idx="2209">
                  <c:v>561.20000000000005</c:v>
                </c:pt>
                <c:pt idx="2210">
                  <c:v>561.29999999999995</c:v>
                </c:pt>
                <c:pt idx="2211">
                  <c:v>561.4</c:v>
                </c:pt>
                <c:pt idx="2212">
                  <c:v>561.5</c:v>
                </c:pt>
                <c:pt idx="2213">
                  <c:v>561.6</c:v>
                </c:pt>
                <c:pt idx="2214">
                  <c:v>561.70000000000005</c:v>
                </c:pt>
                <c:pt idx="2215">
                  <c:v>561.79999999999995</c:v>
                </c:pt>
                <c:pt idx="2216">
                  <c:v>561.9</c:v>
                </c:pt>
                <c:pt idx="2217">
                  <c:v>562</c:v>
                </c:pt>
                <c:pt idx="2218">
                  <c:v>562.1</c:v>
                </c:pt>
                <c:pt idx="2219">
                  <c:v>562.20000000000005</c:v>
                </c:pt>
                <c:pt idx="2220">
                  <c:v>562.29999999999995</c:v>
                </c:pt>
                <c:pt idx="2221">
                  <c:v>562.4</c:v>
                </c:pt>
                <c:pt idx="2222">
                  <c:v>562.5</c:v>
                </c:pt>
                <c:pt idx="2223">
                  <c:v>562.6</c:v>
                </c:pt>
                <c:pt idx="2224">
                  <c:v>562.70000000000005</c:v>
                </c:pt>
                <c:pt idx="2225">
                  <c:v>562.79999999999995</c:v>
                </c:pt>
                <c:pt idx="2226">
                  <c:v>562.9</c:v>
                </c:pt>
                <c:pt idx="2227">
                  <c:v>563</c:v>
                </c:pt>
                <c:pt idx="2228">
                  <c:v>563.1</c:v>
                </c:pt>
                <c:pt idx="2229">
                  <c:v>563.20000000000005</c:v>
                </c:pt>
                <c:pt idx="2230">
                  <c:v>563.29999999999995</c:v>
                </c:pt>
                <c:pt idx="2231">
                  <c:v>563.4</c:v>
                </c:pt>
                <c:pt idx="2232">
                  <c:v>563.5</c:v>
                </c:pt>
                <c:pt idx="2233">
                  <c:v>563.6</c:v>
                </c:pt>
                <c:pt idx="2234">
                  <c:v>563.70000000000005</c:v>
                </c:pt>
                <c:pt idx="2235">
                  <c:v>563.79999999999995</c:v>
                </c:pt>
                <c:pt idx="2236">
                  <c:v>563.9</c:v>
                </c:pt>
                <c:pt idx="2237">
                  <c:v>564</c:v>
                </c:pt>
                <c:pt idx="2238">
                  <c:v>564.1</c:v>
                </c:pt>
                <c:pt idx="2239">
                  <c:v>564.20000000000005</c:v>
                </c:pt>
                <c:pt idx="2240">
                  <c:v>564.29999999999995</c:v>
                </c:pt>
                <c:pt idx="2241">
                  <c:v>564.4</c:v>
                </c:pt>
                <c:pt idx="2242">
                  <c:v>564.5</c:v>
                </c:pt>
                <c:pt idx="2243">
                  <c:v>564.6</c:v>
                </c:pt>
                <c:pt idx="2244">
                  <c:v>564.70000000000005</c:v>
                </c:pt>
                <c:pt idx="2245">
                  <c:v>564.79999999999995</c:v>
                </c:pt>
                <c:pt idx="2246">
                  <c:v>564.9</c:v>
                </c:pt>
                <c:pt idx="2247">
                  <c:v>565</c:v>
                </c:pt>
                <c:pt idx="2248">
                  <c:v>565.1</c:v>
                </c:pt>
                <c:pt idx="2249">
                  <c:v>565.20000000000005</c:v>
                </c:pt>
                <c:pt idx="2250">
                  <c:v>565.29999999999995</c:v>
                </c:pt>
                <c:pt idx="2251">
                  <c:v>565.4</c:v>
                </c:pt>
                <c:pt idx="2252">
                  <c:v>565.5</c:v>
                </c:pt>
                <c:pt idx="2253">
                  <c:v>565.6</c:v>
                </c:pt>
                <c:pt idx="2254">
                  <c:v>565.70000000000005</c:v>
                </c:pt>
                <c:pt idx="2255">
                  <c:v>565.79999999999995</c:v>
                </c:pt>
                <c:pt idx="2256">
                  <c:v>565.9</c:v>
                </c:pt>
                <c:pt idx="2257">
                  <c:v>566</c:v>
                </c:pt>
                <c:pt idx="2258">
                  <c:v>566.1</c:v>
                </c:pt>
                <c:pt idx="2259">
                  <c:v>566.20000000000005</c:v>
                </c:pt>
                <c:pt idx="2260">
                  <c:v>566.29999999999995</c:v>
                </c:pt>
                <c:pt idx="2261">
                  <c:v>566.4</c:v>
                </c:pt>
                <c:pt idx="2262">
                  <c:v>566.5</c:v>
                </c:pt>
                <c:pt idx="2263">
                  <c:v>566.6</c:v>
                </c:pt>
                <c:pt idx="2264">
                  <c:v>566.70000000000005</c:v>
                </c:pt>
                <c:pt idx="2265">
                  <c:v>566.79999999999995</c:v>
                </c:pt>
                <c:pt idx="2266">
                  <c:v>566.9</c:v>
                </c:pt>
                <c:pt idx="2267">
                  <c:v>567</c:v>
                </c:pt>
                <c:pt idx="2268">
                  <c:v>567.1</c:v>
                </c:pt>
                <c:pt idx="2269">
                  <c:v>567.20000000000005</c:v>
                </c:pt>
                <c:pt idx="2270">
                  <c:v>567.29999999999995</c:v>
                </c:pt>
                <c:pt idx="2271">
                  <c:v>567.4</c:v>
                </c:pt>
                <c:pt idx="2272">
                  <c:v>567.5</c:v>
                </c:pt>
                <c:pt idx="2273">
                  <c:v>567.6</c:v>
                </c:pt>
                <c:pt idx="2274">
                  <c:v>567.70000000000005</c:v>
                </c:pt>
                <c:pt idx="2275">
                  <c:v>567.79999999999995</c:v>
                </c:pt>
                <c:pt idx="2276">
                  <c:v>567.9</c:v>
                </c:pt>
                <c:pt idx="2277">
                  <c:v>568</c:v>
                </c:pt>
                <c:pt idx="2278">
                  <c:v>568.1</c:v>
                </c:pt>
                <c:pt idx="2279">
                  <c:v>568.20000000000005</c:v>
                </c:pt>
                <c:pt idx="2280">
                  <c:v>568.29999999999995</c:v>
                </c:pt>
                <c:pt idx="2281">
                  <c:v>568.4</c:v>
                </c:pt>
                <c:pt idx="2282">
                  <c:v>568.5</c:v>
                </c:pt>
                <c:pt idx="2283">
                  <c:v>568.6</c:v>
                </c:pt>
                <c:pt idx="2284">
                  <c:v>568.70000000000005</c:v>
                </c:pt>
                <c:pt idx="2285">
                  <c:v>568.79999999999995</c:v>
                </c:pt>
                <c:pt idx="2286">
                  <c:v>568.9</c:v>
                </c:pt>
                <c:pt idx="2287">
                  <c:v>569</c:v>
                </c:pt>
                <c:pt idx="2288">
                  <c:v>569.1</c:v>
                </c:pt>
                <c:pt idx="2289">
                  <c:v>569.20000000000005</c:v>
                </c:pt>
                <c:pt idx="2290">
                  <c:v>569.29999999999995</c:v>
                </c:pt>
                <c:pt idx="2291">
                  <c:v>569.4</c:v>
                </c:pt>
                <c:pt idx="2292">
                  <c:v>569.5</c:v>
                </c:pt>
                <c:pt idx="2293">
                  <c:v>569.6</c:v>
                </c:pt>
                <c:pt idx="2294">
                  <c:v>569.70000000000005</c:v>
                </c:pt>
                <c:pt idx="2295">
                  <c:v>569.79999999999995</c:v>
                </c:pt>
                <c:pt idx="2296">
                  <c:v>569.9</c:v>
                </c:pt>
                <c:pt idx="2297">
                  <c:v>570</c:v>
                </c:pt>
                <c:pt idx="2298">
                  <c:v>570.1</c:v>
                </c:pt>
                <c:pt idx="2299">
                  <c:v>570.20000000000005</c:v>
                </c:pt>
                <c:pt idx="2300">
                  <c:v>570.29999999999995</c:v>
                </c:pt>
                <c:pt idx="2301">
                  <c:v>570.4</c:v>
                </c:pt>
                <c:pt idx="2302">
                  <c:v>570.5</c:v>
                </c:pt>
                <c:pt idx="2303">
                  <c:v>570.6</c:v>
                </c:pt>
                <c:pt idx="2304">
                  <c:v>570.70000000000005</c:v>
                </c:pt>
                <c:pt idx="2305">
                  <c:v>570.79999999999995</c:v>
                </c:pt>
                <c:pt idx="2306">
                  <c:v>570.9</c:v>
                </c:pt>
                <c:pt idx="2307">
                  <c:v>571</c:v>
                </c:pt>
                <c:pt idx="2308">
                  <c:v>571.1</c:v>
                </c:pt>
                <c:pt idx="2309">
                  <c:v>571.20000000000005</c:v>
                </c:pt>
                <c:pt idx="2310">
                  <c:v>571.29999999999995</c:v>
                </c:pt>
                <c:pt idx="2311">
                  <c:v>571.4</c:v>
                </c:pt>
                <c:pt idx="2312">
                  <c:v>571.5</c:v>
                </c:pt>
                <c:pt idx="2313">
                  <c:v>571.6</c:v>
                </c:pt>
                <c:pt idx="2314">
                  <c:v>571.70000000000005</c:v>
                </c:pt>
                <c:pt idx="2315">
                  <c:v>571.79999999999995</c:v>
                </c:pt>
                <c:pt idx="2316">
                  <c:v>571.9</c:v>
                </c:pt>
                <c:pt idx="2317">
                  <c:v>572</c:v>
                </c:pt>
                <c:pt idx="2318">
                  <c:v>572.1</c:v>
                </c:pt>
                <c:pt idx="2319">
                  <c:v>572.20000000000005</c:v>
                </c:pt>
                <c:pt idx="2320">
                  <c:v>572.29999999999995</c:v>
                </c:pt>
                <c:pt idx="2321">
                  <c:v>572.4</c:v>
                </c:pt>
                <c:pt idx="2322">
                  <c:v>572.5</c:v>
                </c:pt>
                <c:pt idx="2323">
                  <c:v>572.6</c:v>
                </c:pt>
                <c:pt idx="2324">
                  <c:v>572.70000000000005</c:v>
                </c:pt>
                <c:pt idx="2325">
                  <c:v>572.79999999999995</c:v>
                </c:pt>
                <c:pt idx="2326">
                  <c:v>572.9</c:v>
                </c:pt>
                <c:pt idx="2327">
                  <c:v>573</c:v>
                </c:pt>
                <c:pt idx="2328">
                  <c:v>573.1</c:v>
                </c:pt>
                <c:pt idx="2329">
                  <c:v>573.20000000000005</c:v>
                </c:pt>
                <c:pt idx="2330">
                  <c:v>573.29999999999995</c:v>
                </c:pt>
                <c:pt idx="2331">
                  <c:v>573.4</c:v>
                </c:pt>
                <c:pt idx="2332">
                  <c:v>573.5</c:v>
                </c:pt>
                <c:pt idx="2333">
                  <c:v>573.6</c:v>
                </c:pt>
                <c:pt idx="2334">
                  <c:v>573.70000000000005</c:v>
                </c:pt>
                <c:pt idx="2335">
                  <c:v>573.79999999999995</c:v>
                </c:pt>
                <c:pt idx="2336">
                  <c:v>573.9</c:v>
                </c:pt>
                <c:pt idx="2337">
                  <c:v>574</c:v>
                </c:pt>
                <c:pt idx="2338">
                  <c:v>574.1</c:v>
                </c:pt>
                <c:pt idx="2339">
                  <c:v>574.20000000000005</c:v>
                </c:pt>
                <c:pt idx="2340">
                  <c:v>574.29999999999995</c:v>
                </c:pt>
                <c:pt idx="2341">
                  <c:v>574.4</c:v>
                </c:pt>
                <c:pt idx="2342">
                  <c:v>574.5</c:v>
                </c:pt>
                <c:pt idx="2343">
                  <c:v>574.6</c:v>
                </c:pt>
                <c:pt idx="2344">
                  <c:v>574.70000000000005</c:v>
                </c:pt>
                <c:pt idx="2345">
                  <c:v>574.79999999999995</c:v>
                </c:pt>
                <c:pt idx="2346">
                  <c:v>574.9</c:v>
                </c:pt>
                <c:pt idx="2347">
                  <c:v>575</c:v>
                </c:pt>
                <c:pt idx="2348">
                  <c:v>575.1</c:v>
                </c:pt>
                <c:pt idx="2349">
                  <c:v>575.20000000000005</c:v>
                </c:pt>
                <c:pt idx="2350">
                  <c:v>575.29999999999995</c:v>
                </c:pt>
                <c:pt idx="2351">
                  <c:v>575.4</c:v>
                </c:pt>
                <c:pt idx="2352">
                  <c:v>575.5</c:v>
                </c:pt>
                <c:pt idx="2353">
                  <c:v>575.6</c:v>
                </c:pt>
                <c:pt idx="2354">
                  <c:v>575.70000000000005</c:v>
                </c:pt>
                <c:pt idx="2355">
                  <c:v>575.79999999999995</c:v>
                </c:pt>
                <c:pt idx="2356">
                  <c:v>575.9</c:v>
                </c:pt>
                <c:pt idx="2357">
                  <c:v>576</c:v>
                </c:pt>
                <c:pt idx="2358">
                  <c:v>576.1</c:v>
                </c:pt>
                <c:pt idx="2359">
                  <c:v>576.20000000000005</c:v>
                </c:pt>
                <c:pt idx="2360">
                  <c:v>576.29999999999995</c:v>
                </c:pt>
                <c:pt idx="2361">
                  <c:v>576.4</c:v>
                </c:pt>
                <c:pt idx="2362">
                  <c:v>576.5</c:v>
                </c:pt>
                <c:pt idx="2363">
                  <c:v>576.6</c:v>
                </c:pt>
                <c:pt idx="2364">
                  <c:v>576.70000000000005</c:v>
                </c:pt>
                <c:pt idx="2365">
                  <c:v>576.79999999999995</c:v>
                </c:pt>
                <c:pt idx="2366">
                  <c:v>576.9</c:v>
                </c:pt>
                <c:pt idx="2367">
                  <c:v>577</c:v>
                </c:pt>
                <c:pt idx="2368">
                  <c:v>577.1</c:v>
                </c:pt>
                <c:pt idx="2369">
                  <c:v>577.20000000000005</c:v>
                </c:pt>
                <c:pt idx="2370">
                  <c:v>577.29999999999995</c:v>
                </c:pt>
                <c:pt idx="2371">
                  <c:v>577.4</c:v>
                </c:pt>
                <c:pt idx="2372">
                  <c:v>577.5</c:v>
                </c:pt>
                <c:pt idx="2373">
                  <c:v>577.6</c:v>
                </c:pt>
                <c:pt idx="2374">
                  <c:v>577.70000000000005</c:v>
                </c:pt>
                <c:pt idx="2375">
                  <c:v>577.79999999999995</c:v>
                </c:pt>
                <c:pt idx="2376">
                  <c:v>577.9</c:v>
                </c:pt>
                <c:pt idx="2377">
                  <c:v>578</c:v>
                </c:pt>
                <c:pt idx="2378">
                  <c:v>578.1</c:v>
                </c:pt>
                <c:pt idx="2379">
                  <c:v>578.20000000000005</c:v>
                </c:pt>
                <c:pt idx="2380">
                  <c:v>578.29999999999995</c:v>
                </c:pt>
                <c:pt idx="2381">
                  <c:v>578.4</c:v>
                </c:pt>
                <c:pt idx="2382">
                  <c:v>578.5</c:v>
                </c:pt>
                <c:pt idx="2383">
                  <c:v>578.6</c:v>
                </c:pt>
                <c:pt idx="2384">
                  <c:v>578.70000000000005</c:v>
                </c:pt>
                <c:pt idx="2385">
                  <c:v>578.79999999999995</c:v>
                </c:pt>
                <c:pt idx="2386">
                  <c:v>578.9</c:v>
                </c:pt>
                <c:pt idx="2387">
                  <c:v>579</c:v>
                </c:pt>
                <c:pt idx="2388">
                  <c:v>579.1</c:v>
                </c:pt>
                <c:pt idx="2389">
                  <c:v>579.20000000000005</c:v>
                </c:pt>
                <c:pt idx="2390">
                  <c:v>579.29999999999995</c:v>
                </c:pt>
                <c:pt idx="2391">
                  <c:v>579.4</c:v>
                </c:pt>
                <c:pt idx="2392">
                  <c:v>579.5</c:v>
                </c:pt>
                <c:pt idx="2393">
                  <c:v>579.6</c:v>
                </c:pt>
                <c:pt idx="2394">
                  <c:v>579.70000000000005</c:v>
                </c:pt>
                <c:pt idx="2395">
                  <c:v>579.79999999999995</c:v>
                </c:pt>
                <c:pt idx="2396">
                  <c:v>579.9</c:v>
                </c:pt>
                <c:pt idx="2397">
                  <c:v>580</c:v>
                </c:pt>
                <c:pt idx="2398">
                  <c:v>580.1</c:v>
                </c:pt>
                <c:pt idx="2399">
                  <c:v>580.20000000000005</c:v>
                </c:pt>
                <c:pt idx="2400">
                  <c:v>580.29999999999995</c:v>
                </c:pt>
                <c:pt idx="2401">
                  <c:v>580.4</c:v>
                </c:pt>
                <c:pt idx="2402">
                  <c:v>580.5</c:v>
                </c:pt>
                <c:pt idx="2403">
                  <c:v>580.6</c:v>
                </c:pt>
                <c:pt idx="2404">
                  <c:v>580.70000000000005</c:v>
                </c:pt>
                <c:pt idx="2405">
                  <c:v>580.79999999999995</c:v>
                </c:pt>
                <c:pt idx="2406">
                  <c:v>580.9</c:v>
                </c:pt>
                <c:pt idx="2407">
                  <c:v>581</c:v>
                </c:pt>
                <c:pt idx="2408">
                  <c:v>581.1</c:v>
                </c:pt>
                <c:pt idx="2409">
                  <c:v>581.20000000000005</c:v>
                </c:pt>
                <c:pt idx="2410">
                  <c:v>581.29999999999995</c:v>
                </c:pt>
                <c:pt idx="2411">
                  <c:v>581.4</c:v>
                </c:pt>
                <c:pt idx="2412">
                  <c:v>581.5</c:v>
                </c:pt>
                <c:pt idx="2413">
                  <c:v>581.6</c:v>
                </c:pt>
                <c:pt idx="2414">
                  <c:v>581.70000000000005</c:v>
                </c:pt>
                <c:pt idx="2415">
                  <c:v>581.79999999999995</c:v>
                </c:pt>
                <c:pt idx="2416">
                  <c:v>581.9</c:v>
                </c:pt>
                <c:pt idx="2417">
                  <c:v>582</c:v>
                </c:pt>
                <c:pt idx="2418">
                  <c:v>582.1</c:v>
                </c:pt>
                <c:pt idx="2419">
                  <c:v>582.20000000000005</c:v>
                </c:pt>
                <c:pt idx="2420">
                  <c:v>582.29999999999995</c:v>
                </c:pt>
                <c:pt idx="2421">
                  <c:v>582.4</c:v>
                </c:pt>
                <c:pt idx="2422">
                  <c:v>582.5</c:v>
                </c:pt>
                <c:pt idx="2423">
                  <c:v>582.6</c:v>
                </c:pt>
                <c:pt idx="2424">
                  <c:v>582.70000000000005</c:v>
                </c:pt>
                <c:pt idx="2425">
                  <c:v>582.79999999999995</c:v>
                </c:pt>
                <c:pt idx="2426">
                  <c:v>582.9</c:v>
                </c:pt>
                <c:pt idx="2427">
                  <c:v>583</c:v>
                </c:pt>
                <c:pt idx="2428">
                  <c:v>583.1</c:v>
                </c:pt>
                <c:pt idx="2429">
                  <c:v>583.20000000000005</c:v>
                </c:pt>
                <c:pt idx="2430">
                  <c:v>583.29999999999995</c:v>
                </c:pt>
                <c:pt idx="2431">
                  <c:v>583.4</c:v>
                </c:pt>
                <c:pt idx="2432">
                  <c:v>583.5</c:v>
                </c:pt>
                <c:pt idx="2433">
                  <c:v>583.6</c:v>
                </c:pt>
                <c:pt idx="2434">
                  <c:v>583.70000000000005</c:v>
                </c:pt>
                <c:pt idx="2435">
                  <c:v>583.79999999999995</c:v>
                </c:pt>
                <c:pt idx="2436">
                  <c:v>583.9</c:v>
                </c:pt>
                <c:pt idx="2437">
                  <c:v>584</c:v>
                </c:pt>
                <c:pt idx="2438">
                  <c:v>584.1</c:v>
                </c:pt>
                <c:pt idx="2439">
                  <c:v>584.20000000000005</c:v>
                </c:pt>
                <c:pt idx="2440">
                  <c:v>584.29999999999995</c:v>
                </c:pt>
                <c:pt idx="2441">
                  <c:v>584.4</c:v>
                </c:pt>
                <c:pt idx="2442">
                  <c:v>584.5</c:v>
                </c:pt>
                <c:pt idx="2443">
                  <c:v>584.6</c:v>
                </c:pt>
                <c:pt idx="2444">
                  <c:v>584.70000000000005</c:v>
                </c:pt>
                <c:pt idx="2445">
                  <c:v>584.79999999999995</c:v>
                </c:pt>
                <c:pt idx="2446">
                  <c:v>584.9</c:v>
                </c:pt>
                <c:pt idx="2447">
                  <c:v>585</c:v>
                </c:pt>
                <c:pt idx="2448">
                  <c:v>585.1</c:v>
                </c:pt>
                <c:pt idx="2449">
                  <c:v>585.20000000000005</c:v>
                </c:pt>
                <c:pt idx="2450">
                  <c:v>585.29999999999995</c:v>
                </c:pt>
                <c:pt idx="2451">
                  <c:v>585.4</c:v>
                </c:pt>
                <c:pt idx="2452">
                  <c:v>585.5</c:v>
                </c:pt>
                <c:pt idx="2453">
                  <c:v>585.6</c:v>
                </c:pt>
                <c:pt idx="2454">
                  <c:v>585.70000000000005</c:v>
                </c:pt>
                <c:pt idx="2455">
                  <c:v>585.79999999999995</c:v>
                </c:pt>
                <c:pt idx="2456">
                  <c:v>585.9</c:v>
                </c:pt>
                <c:pt idx="2457">
                  <c:v>586</c:v>
                </c:pt>
                <c:pt idx="2458">
                  <c:v>586.1</c:v>
                </c:pt>
                <c:pt idx="2459">
                  <c:v>586.20000000000005</c:v>
                </c:pt>
                <c:pt idx="2460">
                  <c:v>586.29999999999995</c:v>
                </c:pt>
                <c:pt idx="2461">
                  <c:v>586.4</c:v>
                </c:pt>
                <c:pt idx="2462">
                  <c:v>586.5</c:v>
                </c:pt>
                <c:pt idx="2463">
                  <c:v>586.6</c:v>
                </c:pt>
                <c:pt idx="2464">
                  <c:v>586.70000000000005</c:v>
                </c:pt>
                <c:pt idx="2465">
                  <c:v>586.79999999999995</c:v>
                </c:pt>
                <c:pt idx="2466">
                  <c:v>586.9</c:v>
                </c:pt>
                <c:pt idx="2467">
                  <c:v>587</c:v>
                </c:pt>
                <c:pt idx="2468">
                  <c:v>587.1</c:v>
                </c:pt>
                <c:pt idx="2469">
                  <c:v>587.20000000000005</c:v>
                </c:pt>
                <c:pt idx="2470">
                  <c:v>587.29999999999995</c:v>
                </c:pt>
                <c:pt idx="2471">
                  <c:v>587.4</c:v>
                </c:pt>
                <c:pt idx="2472">
                  <c:v>587.5</c:v>
                </c:pt>
                <c:pt idx="2473">
                  <c:v>587.6</c:v>
                </c:pt>
                <c:pt idx="2474">
                  <c:v>587.70000000000005</c:v>
                </c:pt>
                <c:pt idx="2475">
                  <c:v>587.79999999999995</c:v>
                </c:pt>
                <c:pt idx="2476">
                  <c:v>587.9</c:v>
                </c:pt>
                <c:pt idx="2477">
                  <c:v>588</c:v>
                </c:pt>
                <c:pt idx="2478">
                  <c:v>588.1</c:v>
                </c:pt>
                <c:pt idx="2479">
                  <c:v>588.20000000000005</c:v>
                </c:pt>
                <c:pt idx="2480">
                  <c:v>588.29999999999995</c:v>
                </c:pt>
                <c:pt idx="2481">
                  <c:v>588.4</c:v>
                </c:pt>
                <c:pt idx="2482">
                  <c:v>588.5</c:v>
                </c:pt>
                <c:pt idx="2483">
                  <c:v>588.6</c:v>
                </c:pt>
                <c:pt idx="2484">
                  <c:v>588.70000000000005</c:v>
                </c:pt>
                <c:pt idx="2485">
                  <c:v>588.79999999999995</c:v>
                </c:pt>
                <c:pt idx="2486">
                  <c:v>588.9</c:v>
                </c:pt>
                <c:pt idx="2487">
                  <c:v>589</c:v>
                </c:pt>
                <c:pt idx="2488">
                  <c:v>589.1</c:v>
                </c:pt>
                <c:pt idx="2489">
                  <c:v>589.20000000000005</c:v>
                </c:pt>
                <c:pt idx="2490">
                  <c:v>589.29999999999995</c:v>
                </c:pt>
                <c:pt idx="2491">
                  <c:v>589.4</c:v>
                </c:pt>
                <c:pt idx="2492">
                  <c:v>589.5</c:v>
                </c:pt>
                <c:pt idx="2493">
                  <c:v>589.6</c:v>
                </c:pt>
                <c:pt idx="2494">
                  <c:v>589.70000000000005</c:v>
                </c:pt>
                <c:pt idx="2495">
                  <c:v>589.79999999999995</c:v>
                </c:pt>
                <c:pt idx="2496">
                  <c:v>589.9</c:v>
                </c:pt>
                <c:pt idx="2497">
                  <c:v>590</c:v>
                </c:pt>
                <c:pt idx="2498">
                  <c:v>590.1</c:v>
                </c:pt>
                <c:pt idx="2499">
                  <c:v>590.20000000000005</c:v>
                </c:pt>
                <c:pt idx="2500">
                  <c:v>590.29999999999995</c:v>
                </c:pt>
                <c:pt idx="2501">
                  <c:v>590.4</c:v>
                </c:pt>
                <c:pt idx="2502">
                  <c:v>590.5</c:v>
                </c:pt>
                <c:pt idx="2503">
                  <c:v>590.6</c:v>
                </c:pt>
                <c:pt idx="2504">
                  <c:v>590.70000000000005</c:v>
                </c:pt>
                <c:pt idx="2505">
                  <c:v>590.79999999999995</c:v>
                </c:pt>
                <c:pt idx="2506">
                  <c:v>590.9</c:v>
                </c:pt>
                <c:pt idx="2507">
                  <c:v>591</c:v>
                </c:pt>
                <c:pt idx="2508">
                  <c:v>591.1</c:v>
                </c:pt>
                <c:pt idx="2509">
                  <c:v>591.20000000000005</c:v>
                </c:pt>
                <c:pt idx="2510">
                  <c:v>591.29999999999995</c:v>
                </c:pt>
                <c:pt idx="2511">
                  <c:v>591.4</c:v>
                </c:pt>
                <c:pt idx="2512">
                  <c:v>591.5</c:v>
                </c:pt>
                <c:pt idx="2513">
                  <c:v>591.6</c:v>
                </c:pt>
                <c:pt idx="2514">
                  <c:v>591.70000000000005</c:v>
                </c:pt>
                <c:pt idx="2515">
                  <c:v>591.79999999999995</c:v>
                </c:pt>
                <c:pt idx="2516">
                  <c:v>591.9</c:v>
                </c:pt>
                <c:pt idx="2517">
                  <c:v>592</c:v>
                </c:pt>
                <c:pt idx="2518">
                  <c:v>592.1</c:v>
                </c:pt>
                <c:pt idx="2519">
                  <c:v>592.20000000000005</c:v>
                </c:pt>
                <c:pt idx="2520">
                  <c:v>592.29999999999995</c:v>
                </c:pt>
                <c:pt idx="2521">
                  <c:v>592.4</c:v>
                </c:pt>
                <c:pt idx="2522">
                  <c:v>592.5</c:v>
                </c:pt>
                <c:pt idx="2523">
                  <c:v>592.6</c:v>
                </c:pt>
                <c:pt idx="2524">
                  <c:v>592.70000000000005</c:v>
                </c:pt>
                <c:pt idx="2525">
                  <c:v>592.79999999999995</c:v>
                </c:pt>
                <c:pt idx="2526">
                  <c:v>592.9</c:v>
                </c:pt>
                <c:pt idx="2527">
                  <c:v>593</c:v>
                </c:pt>
                <c:pt idx="2528">
                  <c:v>593.1</c:v>
                </c:pt>
                <c:pt idx="2529">
                  <c:v>593.20000000000005</c:v>
                </c:pt>
                <c:pt idx="2530">
                  <c:v>593.29999999999995</c:v>
                </c:pt>
                <c:pt idx="2531">
                  <c:v>593.4</c:v>
                </c:pt>
                <c:pt idx="2532">
                  <c:v>593.5</c:v>
                </c:pt>
                <c:pt idx="2533">
                  <c:v>593.6</c:v>
                </c:pt>
                <c:pt idx="2534">
                  <c:v>593.70000000000005</c:v>
                </c:pt>
                <c:pt idx="2535">
                  <c:v>593.79999999999995</c:v>
                </c:pt>
                <c:pt idx="2536">
                  <c:v>593.9</c:v>
                </c:pt>
                <c:pt idx="2537">
                  <c:v>594</c:v>
                </c:pt>
                <c:pt idx="2538">
                  <c:v>594.1</c:v>
                </c:pt>
                <c:pt idx="2539">
                  <c:v>594.20000000000005</c:v>
                </c:pt>
                <c:pt idx="2540">
                  <c:v>594.29999999999995</c:v>
                </c:pt>
                <c:pt idx="2541">
                  <c:v>594.4</c:v>
                </c:pt>
                <c:pt idx="2542">
                  <c:v>594.5</c:v>
                </c:pt>
                <c:pt idx="2543">
                  <c:v>594.6</c:v>
                </c:pt>
                <c:pt idx="2544">
                  <c:v>594.70000000000005</c:v>
                </c:pt>
                <c:pt idx="2545">
                  <c:v>594.79999999999995</c:v>
                </c:pt>
                <c:pt idx="2546">
                  <c:v>594.9</c:v>
                </c:pt>
                <c:pt idx="2547">
                  <c:v>595</c:v>
                </c:pt>
                <c:pt idx="2548">
                  <c:v>595.1</c:v>
                </c:pt>
                <c:pt idx="2549">
                  <c:v>595.20000000000005</c:v>
                </c:pt>
                <c:pt idx="2550">
                  <c:v>595.29999999999995</c:v>
                </c:pt>
                <c:pt idx="2551">
                  <c:v>595.4</c:v>
                </c:pt>
                <c:pt idx="2552">
                  <c:v>595.5</c:v>
                </c:pt>
                <c:pt idx="2553">
                  <c:v>595.6</c:v>
                </c:pt>
                <c:pt idx="2554">
                  <c:v>595.70000000000005</c:v>
                </c:pt>
                <c:pt idx="2555">
                  <c:v>595.79999999999995</c:v>
                </c:pt>
                <c:pt idx="2556">
                  <c:v>595.9</c:v>
                </c:pt>
                <c:pt idx="2557">
                  <c:v>596</c:v>
                </c:pt>
                <c:pt idx="2558">
                  <c:v>596.1</c:v>
                </c:pt>
                <c:pt idx="2559">
                  <c:v>596.20000000000005</c:v>
                </c:pt>
                <c:pt idx="2560">
                  <c:v>596.29999999999995</c:v>
                </c:pt>
                <c:pt idx="2561">
                  <c:v>596.4</c:v>
                </c:pt>
                <c:pt idx="2562">
                  <c:v>596.5</c:v>
                </c:pt>
                <c:pt idx="2563">
                  <c:v>596.6</c:v>
                </c:pt>
                <c:pt idx="2564">
                  <c:v>596.70000000000005</c:v>
                </c:pt>
                <c:pt idx="2565">
                  <c:v>596.79999999999995</c:v>
                </c:pt>
                <c:pt idx="2566">
                  <c:v>596.9</c:v>
                </c:pt>
                <c:pt idx="2567">
                  <c:v>597</c:v>
                </c:pt>
                <c:pt idx="2568">
                  <c:v>597.1</c:v>
                </c:pt>
                <c:pt idx="2569">
                  <c:v>597.20000000000005</c:v>
                </c:pt>
                <c:pt idx="2570">
                  <c:v>597.29999999999995</c:v>
                </c:pt>
                <c:pt idx="2571">
                  <c:v>597.4</c:v>
                </c:pt>
                <c:pt idx="2572">
                  <c:v>597.5</c:v>
                </c:pt>
                <c:pt idx="2573">
                  <c:v>597.6</c:v>
                </c:pt>
                <c:pt idx="2574">
                  <c:v>597.70000000000005</c:v>
                </c:pt>
                <c:pt idx="2575">
                  <c:v>597.79999999999995</c:v>
                </c:pt>
                <c:pt idx="2576">
                  <c:v>597.9</c:v>
                </c:pt>
                <c:pt idx="2577">
                  <c:v>598</c:v>
                </c:pt>
                <c:pt idx="2578">
                  <c:v>598.1</c:v>
                </c:pt>
                <c:pt idx="2579">
                  <c:v>598.20000000000005</c:v>
                </c:pt>
                <c:pt idx="2580">
                  <c:v>598.29999999999995</c:v>
                </c:pt>
                <c:pt idx="2581">
                  <c:v>598.4</c:v>
                </c:pt>
                <c:pt idx="2582">
                  <c:v>598.5</c:v>
                </c:pt>
                <c:pt idx="2583">
                  <c:v>598.6</c:v>
                </c:pt>
                <c:pt idx="2584">
                  <c:v>598.70000000000005</c:v>
                </c:pt>
                <c:pt idx="2585">
                  <c:v>598.79999999999995</c:v>
                </c:pt>
                <c:pt idx="2586">
                  <c:v>598.9</c:v>
                </c:pt>
                <c:pt idx="2587">
                  <c:v>599</c:v>
                </c:pt>
                <c:pt idx="2588">
                  <c:v>599.1</c:v>
                </c:pt>
                <c:pt idx="2589">
                  <c:v>599.20000000000005</c:v>
                </c:pt>
                <c:pt idx="2590">
                  <c:v>599.29999999999995</c:v>
                </c:pt>
                <c:pt idx="2591">
                  <c:v>599.4</c:v>
                </c:pt>
                <c:pt idx="2592">
                  <c:v>599.5</c:v>
                </c:pt>
                <c:pt idx="2593">
                  <c:v>599.6</c:v>
                </c:pt>
                <c:pt idx="2594">
                  <c:v>599.70000000000005</c:v>
                </c:pt>
                <c:pt idx="2595">
                  <c:v>599.79999999999995</c:v>
                </c:pt>
                <c:pt idx="2596">
                  <c:v>599.9</c:v>
                </c:pt>
                <c:pt idx="2597">
                  <c:v>600</c:v>
                </c:pt>
                <c:pt idx="2598">
                  <c:v>600.1</c:v>
                </c:pt>
                <c:pt idx="2599">
                  <c:v>600.20000000000005</c:v>
                </c:pt>
                <c:pt idx="2600">
                  <c:v>600.29999999999995</c:v>
                </c:pt>
                <c:pt idx="2601">
                  <c:v>600.4</c:v>
                </c:pt>
                <c:pt idx="2602">
                  <c:v>600.5</c:v>
                </c:pt>
                <c:pt idx="2603">
                  <c:v>600.6</c:v>
                </c:pt>
                <c:pt idx="2604">
                  <c:v>600.70000000000005</c:v>
                </c:pt>
                <c:pt idx="2605">
                  <c:v>600.79999999999995</c:v>
                </c:pt>
                <c:pt idx="2606">
                  <c:v>600.9</c:v>
                </c:pt>
                <c:pt idx="2607">
                  <c:v>601</c:v>
                </c:pt>
                <c:pt idx="2608">
                  <c:v>601.1</c:v>
                </c:pt>
                <c:pt idx="2609">
                  <c:v>601.20000000000005</c:v>
                </c:pt>
                <c:pt idx="2610">
                  <c:v>601.29999999999995</c:v>
                </c:pt>
                <c:pt idx="2611">
                  <c:v>601.4</c:v>
                </c:pt>
                <c:pt idx="2612">
                  <c:v>601.5</c:v>
                </c:pt>
                <c:pt idx="2613">
                  <c:v>601.6</c:v>
                </c:pt>
                <c:pt idx="2614">
                  <c:v>601.70000000000005</c:v>
                </c:pt>
                <c:pt idx="2615">
                  <c:v>601.79999999999995</c:v>
                </c:pt>
                <c:pt idx="2616">
                  <c:v>601.9</c:v>
                </c:pt>
                <c:pt idx="2617">
                  <c:v>602</c:v>
                </c:pt>
                <c:pt idx="2618">
                  <c:v>602.1</c:v>
                </c:pt>
                <c:pt idx="2619">
                  <c:v>602.20000000000005</c:v>
                </c:pt>
                <c:pt idx="2620">
                  <c:v>602.29999999999995</c:v>
                </c:pt>
                <c:pt idx="2621">
                  <c:v>602.4</c:v>
                </c:pt>
                <c:pt idx="2622">
                  <c:v>602.5</c:v>
                </c:pt>
                <c:pt idx="2623">
                  <c:v>602.6</c:v>
                </c:pt>
                <c:pt idx="2624">
                  <c:v>602.70000000000005</c:v>
                </c:pt>
                <c:pt idx="2625">
                  <c:v>602.79999999999995</c:v>
                </c:pt>
                <c:pt idx="2626">
                  <c:v>602.9</c:v>
                </c:pt>
                <c:pt idx="2627">
                  <c:v>603</c:v>
                </c:pt>
                <c:pt idx="2628">
                  <c:v>603.1</c:v>
                </c:pt>
                <c:pt idx="2629">
                  <c:v>603.20000000000005</c:v>
                </c:pt>
                <c:pt idx="2630">
                  <c:v>603.29999999999995</c:v>
                </c:pt>
                <c:pt idx="2631">
                  <c:v>603.4</c:v>
                </c:pt>
                <c:pt idx="2632">
                  <c:v>603.5</c:v>
                </c:pt>
                <c:pt idx="2633">
                  <c:v>603.6</c:v>
                </c:pt>
                <c:pt idx="2634">
                  <c:v>603.70000000000005</c:v>
                </c:pt>
                <c:pt idx="2635">
                  <c:v>603.79999999999995</c:v>
                </c:pt>
                <c:pt idx="2636">
                  <c:v>603.9</c:v>
                </c:pt>
                <c:pt idx="2637">
                  <c:v>604</c:v>
                </c:pt>
                <c:pt idx="2638">
                  <c:v>604.1</c:v>
                </c:pt>
                <c:pt idx="2639">
                  <c:v>604.20000000000005</c:v>
                </c:pt>
                <c:pt idx="2640">
                  <c:v>604.29999999999995</c:v>
                </c:pt>
                <c:pt idx="2641">
                  <c:v>604.4</c:v>
                </c:pt>
                <c:pt idx="2642">
                  <c:v>604.5</c:v>
                </c:pt>
                <c:pt idx="2643">
                  <c:v>604.6</c:v>
                </c:pt>
                <c:pt idx="2644">
                  <c:v>604.70000000000005</c:v>
                </c:pt>
                <c:pt idx="2645">
                  <c:v>604.79999999999995</c:v>
                </c:pt>
                <c:pt idx="2646">
                  <c:v>604.9</c:v>
                </c:pt>
                <c:pt idx="2647">
                  <c:v>605</c:v>
                </c:pt>
                <c:pt idx="2648">
                  <c:v>605.1</c:v>
                </c:pt>
                <c:pt idx="2649">
                  <c:v>605.20000000000005</c:v>
                </c:pt>
                <c:pt idx="2650">
                  <c:v>605.29999999999995</c:v>
                </c:pt>
                <c:pt idx="2651">
                  <c:v>605.4</c:v>
                </c:pt>
                <c:pt idx="2652">
                  <c:v>605.5</c:v>
                </c:pt>
                <c:pt idx="2653">
                  <c:v>605.6</c:v>
                </c:pt>
                <c:pt idx="2654">
                  <c:v>605.70000000000005</c:v>
                </c:pt>
                <c:pt idx="2655">
                  <c:v>605.79999999999995</c:v>
                </c:pt>
                <c:pt idx="2656">
                  <c:v>605.9</c:v>
                </c:pt>
                <c:pt idx="2657">
                  <c:v>606</c:v>
                </c:pt>
                <c:pt idx="2658">
                  <c:v>606.1</c:v>
                </c:pt>
                <c:pt idx="2659">
                  <c:v>606.20000000000005</c:v>
                </c:pt>
                <c:pt idx="2660">
                  <c:v>606.29999999999995</c:v>
                </c:pt>
                <c:pt idx="2661">
                  <c:v>606.4</c:v>
                </c:pt>
                <c:pt idx="2662">
                  <c:v>606.5</c:v>
                </c:pt>
                <c:pt idx="2663">
                  <c:v>606.6</c:v>
                </c:pt>
                <c:pt idx="2664">
                  <c:v>606.70000000000005</c:v>
                </c:pt>
                <c:pt idx="2665">
                  <c:v>606.79999999999995</c:v>
                </c:pt>
                <c:pt idx="2666">
                  <c:v>606.9</c:v>
                </c:pt>
                <c:pt idx="2667">
                  <c:v>607</c:v>
                </c:pt>
                <c:pt idx="2668">
                  <c:v>607.1</c:v>
                </c:pt>
                <c:pt idx="2669">
                  <c:v>607.20000000000005</c:v>
                </c:pt>
                <c:pt idx="2670">
                  <c:v>607.29999999999995</c:v>
                </c:pt>
                <c:pt idx="2671">
                  <c:v>607.4</c:v>
                </c:pt>
                <c:pt idx="2672">
                  <c:v>607.5</c:v>
                </c:pt>
                <c:pt idx="2673">
                  <c:v>607.6</c:v>
                </c:pt>
                <c:pt idx="2674">
                  <c:v>607.70000000000005</c:v>
                </c:pt>
                <c:pt idx="2675">
                  <c:v>607.79999999999995</c:v>
                </c:pt>
                <c:pt idx="2676">
                  <c:v>607.9</c:v>
                </c:pt>
                <c:pt idx="2677">
                  <c:v>608</c:v>
                </c:pt>
                <c:pt idx="2678">
                  <c:v>608.1</c:v>
                </c:pt>
                <c:pt idx="2679">
                  <c:v>608.20000000000005</c:v>
                </c:pt>
                <c:pt idx="2680">
                  <c:v>608.29999999999995</c:v>
                </c:pt>
                <c:pt idx="2681">
                  <c:v>608.4</c:v>
                </c:pt>
                <c:pt idx="2682">
                  <c:v>608.5</c:v>
                </c:pt>
                <c:pt idx="2683">
                  <c:v>608.6</c:v>
                </c:pt>
                <c:pt idx="2684">
                  <c:v>608.70000000000005</c:v>
                </c:pt>
                <c:pt idx="2685">
                  <c:v>608.79999999999995</c:v>
                </c:pt>
                <c:pt idx="2686">
                  <c:v>608.9</c:v>
                </c:pt>
                <c:pt idx="2687">
                  <c:v>609</c:v>
                </c:pt>
                <c:pt idx="2688">
                  <c:v>609.1</c:v>
                </c:pt>
                <c:pt idx="2689">
                  <c:v>609.20000000000005</c:v>
                </c:pt>
                <c:pt idx="2690">
                  <c:v>609.29999999999995</c:v>
                </c:pt>
                <c:pt idx="2691">
                  <c:v>609.4</c:v>
                </c:pt>
                <c:pt idx="2692">
                  <c:v>609.5</c:v>
                </c:pt>
                <c:pt idx="2693">
                  <c:v>609.6</c:v>
                </c:pt>
                <c:pt idx="2694">
                  <c:v>609.70000000000005</c:v>
                </c:pt>
                <c:pt idx="2695">
                  <c:v>609.79999999999995</c:v>
                </c:pt>
                <c:pt idx="2696">
                  <c:v>609.9</c:v>
                </c:pt>
                <c:pt idx="2697">
                  <c:v>610</c:v>
                </c:pt>
                <c:pt idx="2698">
                  <c:v>610.1</c:v>
                </c:pt>
                <c:pt idx="2699">
                  <c:v>610.20000000000005</c:v>
                </c:pt>
                <c:pt idx="2700">
                  <c:v>610.29999999999995</c:v>
                </c:pt>
                <c:pt idx="2701">
                  <c:v>610.4</c:v>
                </c:pt>
                <c:pt idx="2702">
                  <c:v>610.5</c:v>
                </c:pt>
                <c:pt idx="2703">
                  <c:v>610.6</c:v>
                </c:pt>
                <c:pt idx="2704">
                  <c:v>610.70000000000005</c:v>
                </c:pt>
                <c:pt idx="2705">
                  <c:v>610.79999999999995</c:v>
                </c:pt>
                <c:pt idx="2706">
                  <c:v>610.9</c:v>
                </c:pt>
                <c:pt idx="2707">
                  <c:v>611</c:v>
                </c:pt>
                <c:pt idx="2708">
                  <c:v>611.1</c:v>
                </c:pt>
                <c:pt idx="2709">
                  <c:v>611.20000000000005</c:v>
                </c:pt>
                <c:pt idx="2710">
                  <c:v>611.29999999999995</c:v>
                </c:pt>
                <c:pt idx="2711">
                  <c:v>611.4</c:v>
                </c:pt>
                <c:pt idx="2712">
                  <c:v>611.5</c:v>
                </c:pt>
                <c:pt idx="2713">
                  <c:v>611.6</c:v>
                </c:pt>
                <c:pt idx="2714">
                  <c:v>611.70000000000005</c:v>
                </c:pt>
                <c:pt idx="2715">
                  <c:v>611.79999999999995</c:v>
                </c:pt>
                <c:pt idx="2716">
                  <c:v>611.9</c:v>
                </c:pt>
                <c:pt idx="2717">
                  <c:v>612</c:v>
                </c:pt>
                <c:pt idx="2718">
                  <c:v>612.1</c:v>
                </c:pt>
                <c:pt idx="2719">
                  <c:v>612.20000000000005</c:v>
                </c:pt>
                <c:pt idx="2720">
                  <c:v>612.29999999999995</c:v>
                </c:pt>
                <c:pt idx="2721">
                  <c:v>612.4</c:v>
                </c:pt>
                <c:pt idx="2722">
                  <c:v>612.5</c:v>
                </c:pt>
                <c:pt idx="2723">
                  <c:v>612.6</c:v>
                </c:pt>
                <c:pt idx="2724">
                  <c:v>612.70000000000005</c:v>
                </c:pt>
                <c:pt idx="2725">
                  <c:v>612.79999999999995</c:v>
                </c:pt>
                <c:pt idx="2726">
                  <c:v>612.9</c:v>
                </c:pt>
                <c:pt idx="2727">
                  <c:v>613</c:v>
                </c:pt>
                <c:pt idx="2728">
                  <c:v>613.1</c:v>
                </c:pt>
                <c:pt idx="2729">
                  <c:v>613.20000000000005</c:v>
                </c:pt>
                <c:pt idx="2730">
                  <c:v>613.29999999999995</c:v>
                </c:pt>
                <c:pt idx="2731">
                  <c:v>613.4</c:v>
                </c:pt>
                <c:pt idx="2732">
                  <c:v>613.5</c:v>
                </c:pt>
                <c:pt idx="2733">
                  <c:v>613.6</c:v>
                </c:pt>
                <c:pt idx="2734">
                  <c:v>613.70000000000005</c:v>
                </c:pt>
                <c:pt idx="2735">
                  <c:v>613.79999999999995</c:v>
                </c:pt>
                <c:pt idx="2736">
                  <c:v>613.9</c:v>
                </c:pt>
                <c:pt idx="2737">
                  <c:v>614</c:v>
                </c:pt>
                <c:pt idx="2738">
                  <c:v>614.1</c:v>
                </c:pt>
                <c:pt idx="2739">
                  <c:v>614.20000000000005</c:v>
                </c:pt>
                <c:pt idx="2740">
                  <c:v>614.29999999999995</c:v>
                </c:pt>
                <c:pt idx="2741">
                  <c:v>614.4</c:v>
                </c:pt>
                <c:pt idx="2742">
                  <c:v>614.5</c:v>
                </c:pt>
                <c:pt idx="2743">
                  <c:v>614.6</c:v>
                </c:pt>
                <c:pt idx="2744">
                  <c:v>614.70000000000005</c:v>
                </c:pt>
                <c:pt idx="2745">
                  <c:v>614.79999999999995</c:v>
                </c:pt>
                <c:pt idx="2746">
                  <c:v>614.9</c:v>
                </c:pt>
                <c:pt idx="2747">
                  <c:v>615</c:v>
                </c:pt>
                <c:pt idx="2748">
                  <c:v>615.1</c:v>
                </c:pt>
                <c:pt idx="2749">
                  <c:v>615.20000000000005</c:v>
                </c:pt>
                <c:pt idx="2750">
                  <c:v>615.29999999999995</c:v>
                </c:pt>
                <c:pt idx="2751">
                  <c:v>615.4</c:v>
                </c:pt>
                <c:pt idx="2752">
                  <c:v>615.5</c:v>
                </c:pt>
                <c:pt idx="2753">
                  <c:v>615.6</c:v>
                </c:pt>
                <c:pt idx="2754">
                  <c:v>615.70000000000005</c:v>
                </c:pt>
                <c:pt idx="2755">
                  <c:v>615.79999999999995</c:v>
                </c:pt>
                <c:pt idx="2756">
                  <c:v>615.9</c:v>
                </c:pt>
                <c:pt idx="2757">
                  <c:v>616</c:v>
                </c:pt>
                <c:pt idx="2758">
                  <c:v>616.1</c:v>
                </c:pt>
                <c:pt idx="2759">
                  <c:v>616.20000000000005</c:v>
                </c:pt>
                <c:pt idx="2760">
                  <c:v>616.29999999999995</c:v>
                </c:pt>
                <c:pt idx="2761">
                  <c:v>616.4</c:v>
                </c:pt>
                <c:pt idx="2762">
                  <c:v>616.5</c:v>
                </c:pt>
                <c:pt idx="2763">
                  <c:v>616.6</c:v>
                </c:pt>
                <c:pt idx="2764">
                  <c:v>616.70000000000005</c:v>
                </c:pt>
                <c:pt idx="2765">
                  <c:v>616.79999999999995</c:v>
                </c:pt>
                <c:pt idx="2766">
                  <c:v>616.9</c:v>
                </c:pt>
                <c:pt idx="2767">
                  <c:v>617</c:v>
                </c:pt>
                <c:pt idx="2768">
                  <c:v>617.1</c:v>
                </c:pt>
                <c:pt idx="2769">
                  <c:v>617.20000000000005</c:v>
                </c:pt>
                <c:pt idx="2770">
                  <c:v>617.29999999999995</c:v>
                </c:pt>
                <c:pt idx="2771">
                  <c:v>617.4</c:v>
                </c:pt>
                <c:pt idx="2772">
                  <c:v>617.5</c:v>
                </c:pt>
                <c:pt idx="2773">
                  <c:v>617.6</c:v>
                </c:pt>
                <c:pt idx="2774">
                  <c:v>617.70000000000005</c:v>
                </c:pt>
                <c:pt idx="2775">
                  <c:v>617.79999999999995</c:v>
                </c:pt>
                <c:pt idx="2776">
                  <c:v>617.9</c:v>
                </c:pt>
                <c:pt idx="2777">
                  <c:v>618</c:v>
                </c:pt>
                <c:pt idx="2778">
                  <c:v>618.1</c:v>
                </c:pt>
                <c:pt idx="2779">
                  <c:v>618.20000000000005</c:v>
                </c:pt>
                <c:pt idx="2780">
                  <c:v>618.29999999999995</c:v>
                </c:pt>
                <c:pt idx="2781">
                  <c:v>618.4</c:v>
                </c:pt>
                <c:pt idx="2782">
                  <c:v>618.5</c:v>
                </c:pt>
                <c:pt idx="2783">
                  <c:v>618.6</c:v>
                </c:pt>
                <c:pt idx="2784">
                  <c:v>618.70000000000005</c:v>
                </c:pt>
                <c:pt idx="2785">
                  <c:v>618.79999999999995</c:v>
                </c:pt>
                <c:pt idx="2786">
                  <c:v>618.9</c:v>
                </c:pt>
                <c:pt idx="2787">
                  <c:v>619</c:v>
                </c:pt>
                <c:pt idx="2788">
                  <c:v>619.1</c:v>
                </c:pt>
                <c:pt idx="2789">
                  <c:v>619.20000000000005</c:v>
                </c:pt>
                <c:pt idx="2790">
                  <c:v>619.29999999999995</c:v>
                </c:pt>
                <c:pt idx="2791">
                  <c:v>619.4</c:v>
                </c:pt>
                <c:pt idx="2792">
                  <c:v>619.5</c:v>
                </c:pt>
                <c:pt idx="2793">
                  <c:v>619.6</c:v>
                </c:pt>
                <c:pt idx="2794">
                  <c:v>619.70000000000005</c:v>
                </c:pt>
                <c:pt idx="2795">
                  <c:v>619.79999999999995</c:v>
                </c:pt>
                <c:pt idx="2796">
                  <c:v>619.9</c:v>
                </c:pt>
                <c:pt idx="2797">
                  <c:v>620</c:v>
                </c:pt>
                <c:pt idx="2798">
                  <c:v>620.1</c:v>
                </c:pt>
                <c:pt idx="2799">
                  <c:v>620.20000000000005</c:v>
                </c:pt>
                <c:pt idx="2800">
                  <c:v>620.29999999999995</c:v>
                </c:pt>
                <c:pt idx="2801">
                  <c:v>620.4</c:v>
                </c:pt>
                <c:pt idx="2802">
                  <c:v>620.5</c:v>
                </c:pt>
                <c:pt idx="2803">
                  <c:v>620.6</c:v>
                </c:pt>
                <c:pt idx="2804">
                  <c:v>620.70000000000005</c:v>
                </c:pt>
                <c:pt idx="2805">
                  <c:v>620.79999999999995</c:v>
                </c:pt>
                <c:pt idx="2806">
                  <c:v>620.9</c:v>
                </c:pt>
                <c:pt idx="2807">
                  <c:v>621</c:v>
                </c:pt>
                <c:pt idx="2808">
                  <c:v>621.1</c:v>
                </c:pt>
                <c:pt idx="2809">
                  <c:v>621.20000000000005</c:v>
                </c:pt>
                <c:pt idx="2810">
                  <c:v>621.29999999999995</c:v>
                </c:pt>
                <c:pt idx="2811">
                  <c:v>621.4</c:v>
                </c:pt>
                <c:pt idx="2812">
                  <c:v>621.5</c:v>
                </c:pt>
                <c:pt idx="2813">
                  <c:v>621.6</c:v>
                </c:pt>
                <c:pt idx="2814">
                  <c:v>621.70000000000005</c:v>
                </c:pt>
                <c:pt idx="2815">
                  <c:v>621.79999999999995</c:v>
                </c:pt>
                <c:pt idx="2816">
                  <c:v>621.9</c:v>
                </c:pt>
                <c:pt idx="2817">
                  <c:v>622</c:v>
                </c:pt>
                <c:pt idx="2818">
                  <c:v>622.1</c:v>
                </c:pt>
                <c:pt idx="2819">
                  <c:v>622.20000000000005</c:v>
                </c:pt>
                <c:pt idx="2820">
                  <c:v>622.29999999999995</c:v>
                </c:pt>
                <c:pt idx="2821">
                  <c:v>622.4</c:v>
                </c:pt>
                <c:pt idx="2822">
                  <c:v>622.5</c:v>
                </c:pt>
                <c:pt idx="2823">
                  <c:v>622.6</c:v>
                </c:pt>
                <c:pt idx="2824">
                  <c:v>622.70000000000005</c:v>
                </c:pt>
                <c:pt idx="2825">
                  <c:v>622.79999999999995</c:v>
                </c:pt>
                <c:pt idx="2826">
                  <c:v>622.9</c:v>
                </c:pt>
                <c:pt idx="2827">
                  <c:v>623</c:v>
                </c:pt>
                <c:pt idx="2828">
                  <c:v>623.1</c:v>
                </c:pt>
                <c:pt idx="2829">
                  <c:v>623.20000000000005</c:v>
                </c:pt>
                <c:pt idx="2830">
                  <c:v>623.29999999999995</c:v>
                </c:pt>
                <c:pt idx="2831">
                  <c:v>623.4</c:v>
                </c:pt>
                <c:pt idx="2832">
                  <c:v>623.5</c:v>
                </c:pt>
                <c:pt idx="2833">
                  <c:v>623.6</c:v>
                </c:pt>
                <c:pt idx="2834">
                  <c:v>623.70000000000005</c:v>
                </c:pt>
                <c:pt idx="2835">
                  <c:v>623.79999999999995</c:v>
                </c:pt>
                <c:pt idx="2836">
                  <c:v>623.9</c:v>
                </c:pt>
                <c:pt idx="2837">
                  <c:v>624</c:v>
                </c:pt>
                <c:pt idx="2838">
                  <c:v>624.1</c:v>
                </c:pt>
                <c:pt idx="2839">
                  <c:v>624.20000000000005</c:v>
                </c:pt>
                <c:pt idx="2840">
                  <c:v>624.29999999999995</c:v>
                </c:pt>
                <c:pt idx="2841">
                  <c:v>624.4</c:v>
                </c:pt>
                <c:pt idx="2842">
                  <c:v>624.5</c:v>
                </c:pt>
                <c:pt idx="2843">
                  <c:v>624.6</c:v>
                </c:pt>
                <c:pt idx="2844">
                  <c:v>624.70000000000005</c:v>
                </c:pt>
                <c:pt idx="2845">
                  <c:v>624.79999999999995</c:v>
                </c:pt>
                <c:pt idx="2846">
                  <c:v>624.9</c:v>
                </c:pt>
                <c:pt idx="2847">
                  <c:v>625</c:v>
                </c:pt>
                <c:pt idx="2848">
                  <c:v>625.1</c:v>
                </c:pt>
                <c:pt idx="2849">
                  <c:v>625.20000000000005</c:v>
                </c:pt>
                <c:pt idx="2850">
                  <c:v>625.29999999999995</c:v>
                </c:pt>
                <c:pt idx="2851">
                  <c:v>625.4</c:v>
                </c:pt>
                <c:pt idx="2852">
                  <c:v>625.5</c:v>
                </c:pt>
                <c:pt idx="2853">
                  <c:v>625.6</c:v>
                </c:pt>
                <c:pt idx="2854">
                  <c:v>625.70000000000005</c:v>
                </c:pt>
                <c:pt idx="2855">
                  <c:v>625.79999999999995</c:v>
                </c:pt>
                <c:pt idx="2856">
                  <c:v>625.9</c:v>
                </c:pt>
                <c:pt idx="2857">
                  <c:v>626</c:v>
                </c:pt>
                <c:pt idx="2858">
                  <c:v>626.1</c:v>
                </c:pt>
                <c:pt idx="2859">
                  <c:v>626.20000000000005</c:v>
                </c:pt>
                <c:pt idx="2860">
                  <c:v>626.29999999999995</c:v>
                </c:pt>
                <c:pt idx="2861">
                  <c:v>626.4</c:v>
                </c:pt>
                <c:pt idx="2862">
                  <c:v>626.5</c:v>
                </c:pt>
                <c:pt idx="2863">
                  <c:v>626.6</c:v>
                </c:pt>
                <c:pt idx="2864">
                  <c:v>626.70000000000005</c:v>
                </c:pt>
                <c:pt idx="2865">
                  <c:v>626.79999999999995</c:v>
                </c:pt>
                <c:pt idx="2866">
                  <c:v>626.9</c:v>
                </c:pt>
                <c:pt idx="2867">
                  <c:v>627</c:v>
                </c:pt>
                <c:pt idx="2868">
                  <c:v>627.1</c:v>
                </c:pt>
                <c:pt idx="2869">
                  <c:v>627.20000000000005</c:v>
                </c:pt>
                <c:pt idx="2870">
                  <c:v>627.29999999999995</c:v>
                </c:pt>
                <c:pt idx="2871">
                  <c:v>627.4</c:v>
                </c:pt>
                <c:pt idx="2872">
                  <c:v>627.5</c:v>
                </c:pt>
                <c:pt idx="2873">
                  <c:v>627.6</c:v>
                </c:pt>
                <c:pt idx="2874">
                  <c:v>627.70000000000005</c:v>
                </c:pt>
                <c:pt idx="2875">
                  <c:v>627.79999999999995</c:v>
                </c:pt>
                <c:pt idx="2876">
                  <c:v>627.9</c:v>
                </c:pt>
                <c:pt idx="2877">
                  <c:v>628</c:v>
                </c:pt>
                <c:pt idx="2878">
                  <c:v>628.1</c:v>
                </c:pt>
                <c:pt idx="2879">
                  <c:v>628.20000000000005</c:v>
                </c:pt>
                <c:pt idx="2880">
                  <c:v>628.29999999999995</c:v>
                </c:pt>
                <c:pt idx="2881">
                  <c:v>628.4</c:v>
                </c:pt>
                <c:pt idx="2882">
                  <c:v>628.5</c:v>
                </c:pt>
                <c:pt idx="2883">
                  <c:v>628.6</c:v>
                </c:pt>
                <c:pt idx="2884">
                  <c:v>628.70000000000005</c:v>
                </c:pt>
                <c:pt idx="2885">
                  <c:v>628.79999999999995</c:v>
                </c:pt>
                <c:pt idx="2886">
                  <c:v>628.9</c:v>
                </c:pt>
                <c:pt idx="2887">
                  <c:v>629</c:v>
                </c:pt>
                <c:pt idx="2888">
                  <c:v>629.1</c:v>
                </c:pt>
                <c:pt idx="2889">
                  <c:v>629.20000000000005</c:v>
                </c:pt>
                <c:pt idx="2890">
                  <c:v>629.29999999999995</c:v>
                </c:pt>
                <c:pt idx="2891">
                  <c:v>629.4</c:v>
                </c:pt>
                <c:pt idx="2892">
                  <c:v>629.5</c:v>
                </c:pt>
                <c:pt idx="2893">
                  <c:v>629.6</c:v>
                </c:pt>
                <c:pt idx="2894">
                  <c:v>629.70000000000005</c:v>
                </c:pt>
                <c:pt idx="2895">
                  <c:v>629.79999999999995</c:v>
                </c:pt>
                <c:pt idx="2896">
                  <c:v>629.9</c:v>
                </c:pt>
                <c:pt idx="2897">
                  <c:v>630</c:v>
                </c:pt>
                <c:pt idx="2898">
                  <c:v>630.1</c:v>
                </c:pt>
                <c:pt idx="2899">
                  <c:v>630.20000000000005</c:v>
                </c:pt>
                <c:pt idx="2900">
                  <c:v>630.29999999999995</c:v>
                </c:pt>
                <c:pt idx="2901">
                  <c:v>630.4</c:v>
                </c:pt>
                <c:pt idx="2902">
                  <c:v>630.5</c:v>
                </c:pt>
                <c:pt idx="2903">
                  <c:v>630.6</c:v>
                </c:pt>
                <c:pt idx="2904">
                  <c:v>630.70000000000005</c:v>
                </c:pt>
                <c:pt idx="2905">
                  <c:v>630.79999999999995</c:v>
                </c:pt>
                <c:pt idx="2906">
                  <c:v>630.9</c:v>
                </c:pt>
                <c:pt idx="2907">
                  <c:v>631</c:v>
                </c:pt>
                <c:pt idx="2908">
                  <c:v>631.1</c:v>
                </c:pt>
                <c:pt idx="2909">
                  <c:v>631.20000000000005</c:v>
                </c:pt>
                <c:pt idx="2910">
                  <c:v>631.29999999999995</c:v>
                </c:pt>
                <c:pt idx="2911">
                  <c:v>631.4</c:v>
                </c:pt>
                <c:pt idx="2912">
                  <c:v>631.5</c:v>
                </c:pt>
                <c:pt idx="2913">
                  <c:v>631.6</c:v>
                </c:pt>
                <c:pt idx="2914">
                  <c:v>631.70000000000005</c:v>
                </c:pt>
                <c:pt idx="2915">
                  <c:v>631.79999999999995</c:v>
                </c:pt>
                <c:pt idx="2916">
                  <c:v>631.9</c:v>
                </c:pt>
                <c:pt idx="2917">
                  <c:v>632</c:v>
                </c:pt>
                <c:pt idx="2918">
                  <c:v>632.1</c:v>
                </c:pt>
                <c:pt idx="2919">
                  <c:v>632.20000000000005</c:v>
                </c:pt>
                <c:pt idx="2920">
                  <c:v>632.29999999999995</c:v>
                </c:pt>
                <c:pt idx="2921">
                  <c:v>632.4</c:v>
                </c:pt>
                <c:pt idx="2922">
                  <c:v>632.5</c:v>
                </c:pt>
                <c:pt idx="2923">
                  <c:v>632.6</c:v>
                </c:pt>
                <c:pt idx="2924">
                  <c:v>632.70000000000005</c:v>
                </c:pt>
                <c:pt idx="2925">
                  <c:v>632.79999999999995</c:v>
                </c:pt>
                <c:pt idx="2926">
                  <c:v>632.9</c:v>
                </c:pt>
                <c:pt idx="2927">
                  <c:v>633</c:v>
                </c:pt>
                <c:pt idx="2928">
                  <c:v>633.1</c:v>
                </c:pt>
                <c:pt idx="2929">
                  <c:v>633.20000000000005</c:v>
                </c:pt>
                <c:pt idx="2930">
                  <c:v>633.29999999999995</c:v>
                </c:pt>
                <c:pt idx="2931">
                  <c:v>633.4</c:v>
                </c:pt>
                <c:pt idx="2932">
                  <c:v>633.5</c:v>
                </c:pt>
                <c:pt idx="2933">
                  <c:v>633.6</c:v>
                </c:pt>
                <c:pt idx="2934">
                  <c:v>633.70000000000005</c:v>
                </c:pt>
                <c:pt idx="2935">
                  <c:v>633.79999999999995</c:v>
                </c:pt>
                <c:pt idx="2936">
                  <c:v>633.9</c:v>
                </c:pt>
                <c:pt idx="2937">
                  <c:v>634</c:v>
                </c:pt>
                <c:pt idx="2938">
                  <c:v>634.1</c:v>
                </c:pt>
                <c:pt idx="2939">
                  <c:v>634.20000000000005</c:v>
                </c:pt>
                <c:pt idx="2940">
                  <c:v>634.29999999999995</c:v>
                </c:pt>
                <c:pt idx="2941">
                  <c:v>634.4</c:v>
                </c:pt>
                <c:pt idx="2942">
                  <c:v>634.5</c:v>
                </c:pt>
                <c:pt idx="2943">
                  <c:v>634.6</c:v>
                </c:pt>
                <c:pt idx="2944">
                  <c:v>634.70000000000005</c:v>
                </c:pt>
                <c:pt idx="2945">
                  <c:v>634.79999999999995</c:v>
                </c:pt>
                <c:pt idx="2946">
                  <c:v>634.9</c:v>
                </c:pt>
                <c:pt idx="2947">
                  <c:v>635</c:v>
                </c:pt>
                <c:pt idx="2948">
                  <c:v>635.1</c:v>
                </c:pt>
                <c:pt idx="2949">
                  <c:v>635.20000000000005</c:v>
                </c:pt>
                <c:pt idx="2950">
                  <c:v>635.29999999999995</c:v>
                </c:pt>
                <c:pt idx="2951">
                  <c:v>635.4</c:v>
                </c:pt>
                <c:pt idx="2952">
                  <c:v>635.5</c:v>
                </c:pt>
                <c:pt idx="2953">
                  <c:v>635.6</c:v>
                </c:pt>
                <c:pt idx="2954">
                  <c:v>635.70000000000005</c:v>
                </c:pt>
                <c:pt idx="2955">
                  <c:v>635.79999999999995</c:v>
                </c:pt>
                <c:pt idx="2956">
                  <c:v>635.9</c:v>
                </c:pt>
                <c:pt idx="2957">
                  <c:v>636</c:v>
                </c:pt>
                <c:pt idx="2958">
                  <c:v>636.1</c:v>
                </c:pt>
                <c:pt idx="2959">
                  <c:v>636.20000000000005</c:v>
                </c:pt>
                <c:pt idx="2960">
                  <c:v>636.29999999999995</c:v>
                </c:pt>
                <c:pt idx="2961">
                  <c:v>636.4</c:v>
                </c:pt>
                <c:pt idx="2962">
                  <c:v>636.5</c:v>
                </c:pt>
                <c:pt idx="2963">
                  <c:v>636.6</c:v>
                </c:pt>
                <c:pt idx="2964">
                  <c:v>636.70000000000005</c:v>
                </c:pt>
                <c:pt idx="2965">
                  <c:v>636.79999999999995</c:v>
                </c:pt>
                <c:pt idx="2966">
                  <c:v>636.9</c:v>
                </c:pt>
                <c:pt idx="2967">
                  <c:v>637</c:v>
                </c:pt>
                <c:pt idx="2968">
                  <c:v>637.1</c:v>
                </c:pt>
                <c:pt idx="2969">
                  <c:v>637.20000000000005</c:v>
                </c:pt>
                <c:pt idx="2970">
                  <c:v>637.29999999999995</c:v>
                </c:pt>
                <c:pt idx="2971">
                  <c:v>637.4</c:v>
                </c:pt>
                <c:pt idx="2972">
                  <c:v>637.5</c:v>
                </c:pt>
                <c:pt idx="2973">
                  <c:v>637.6</c:v>
                </c:pt>
                <c:pt idx="2974">
                  <c:v>637.70000000000005</c:v>
                </c:pt>
                <c:pt idx="2975">
                  <c:v>637.79999999999995</c:v>
                </c:pt>
                <c:pt idx="2976">
                  <c:v>637.9</c:v>
                </c:pt>
                <c:pt idx="2977">
                  <c:v>638</c:v>
                </c:pt>
                <c:pt idx="2978">
                  <c:v>638.1</c:v>
                </c:pt>
                <c:pt idx="2979">
                  <c:v>638.20000000000005</c:v>
                </c:pt>
                <c:pt idx="2980">
                  <c:v>638.29999999999995</c:v>
                </c:pt>
                <c:pt idx="2981">
                  <c:v>638.4</c:v>
                </c:pt>
                <c:pt idx="2982">
                  <c:v>638.5</c:v>
                </c:pt>
                <c:pt idx="2983">
                  <c:v>638.6</c:v>
                </c:pt>
                <c:pt idx="2984">
                  <c:v>638.70000000000005</c:v>
                </c:pt>
                <c:pt idx="2985">
                  <c:v>638.79999999999995</c:v>
                </c:pt>
                <c:pt idx="2986">
                  <c:v>638.9</c:v>
                </c:pt>
                <c:pt idx="2987">
                  <c:v>639</c:v>
                </c:pt>
                <c:pt idx="2988">
                  <c:v>639.1</c:v>
                </c:pt>
                <c:pt idx="2989">
                  <c:v>639.20000000000005</c:v>
                </c:pt>
                <c:pt idx="2990">
                  <c:v>639.29999999999995</c:v>
                </c:pt>
                <c:pt idx="2991">
                  <c:v>639.4</c:v>
                </c:pt>
                <c:pt idx="2992">
                  <c:v>639.5</c:v>
                </c:pt>
                <c:pt idx="2993">
                  <c:v>639.6</c:v>
                </c:pt>
                <c:pt idx="2994">
                  <c:v>639.70000000000005</c:v>
                </c:pt>
                <c:pt idx="2995">
                  <c:v>639.79999999999995</c:v>
                </c:pt>
                <c:pt idx="2996">
                  <c:v>639.9</c:v>
                </c:pt>
                <c:pt idx="2997">
                  <c:v>640</c:v>
                </c:pt>
                <c:pt idx="2998">
                  <c:v>640.1</c:v>
                </c:pt>
                <c:pt idx="2999">
                  <c:v>640.20000000000005</c:v>
                </c:pt>
                <c:pt idx="3000">
                  <c:v>640.29999999999995</c:v>
                </c:pt>
                <c:pt idx="3001">
                  <c:v>640.4</c:v>
                </c:pt>
                <c:pt idx="3002">
                  <c:v>640.5</c:v>
                </c:pt>
                <c:pt idx="3003">
                  <c:v>640.6</c:v>
                </c:pt>
                <c:pt idx="3004">
                  <c:v>640.70000000000005</c:v>
                </c:pt>
                <c:pt idx="3005">
                  <c:v>640.79999999999995</c:v>
                </c:pt>
                <c:pt idx="3006">
                  <c:v>640.9</c:v>
                </c:pt>
                <c:pt idx="3007">
                  <c:v>641</c:v>
                </c:pt>
                <c:pt idx="3008">
                  <c:v>641.1</c:v>
                </c:pt>
                <c:pt idx="3009">
                  <c:v>641.20000000000005</c:v>
                </c:pt>
                <c:pt idx="3010">
                  <c:v>641.29999999999995</c:v>
                </c:pt>
                <c:pt idx="3011">
                  <c:v>641.4</c:v>
                </c:pt>
                <c:pt idx="3012">
                  <c:v>641.5</c:v>
                </c:pt>
                <c:pt idx="3013">
                  <c:v>641.6</c:v>
                </c:pt>
                <c:pt idx="3014">
                  <c:v>641.70000000000005</c:v>
                </c:pt>
                <c:pt idx="3015">
                  <c:v>641.79999999999995</c:v>
                </c:pt>
                <c:pt idx="3016">
                  <c:v>641.9</c:v>
                </c:pt>
                <c:pt idx="3017">
                  <c:v>642</c:v>
                </c:pt>
                <c:pt idx="3018">
                  <c:v>642.1</c:v>
                </c:pt>
                <c:pt idx="3019">
                  <c:v>642.20000000000005</c:v>
                </c:pt>
                <c:pt idx="3020">
                  <c:v>642.29999999999995</c:v>
                </c:pt>
                <c:pt idx="3021">
                  <c:v>642.4</c:v>
                </c:pt>
                <c:pt idx="3022">
                  <c:v>642.5</c:v>
                </c:pt>
                <c:pt idx="3023">
                  <c:v>642.6</c:v>
                </c:pt>
                <c:pt idx="3024">
                  <c:v>642.70000000000005</c:v>
                </c:pt>
                <c:pt idx="3025">
                  <c:v>642.79999999999995</c:v>
                </c:pt>
                <c:pt idx="3026">
                  <c:v>642.9</c:v>
                </c:pt>
                <c:pt idx="3027">
                  <c:v>643</c:v>
                </c:pt>
                <c:pt idx="3028">
                  <c:v>643.1</c:v>
                </c:pt>
                <c:pt idx="3029">
                  <c:v>643.20000000000005</c:v>
                </c:pt>
                <c:pt idx="3030">
                  <c:v>643.29999999999995</c:v>
                </c:pt>
                <c:pt idx="3031">
                  <c:v>643.4</c:v>
                </c:pt>
                <c:pt idx="3032">
                  <c:v>643.5</c:v>
                </c:pt>
                <c:pt idx="3033">
                  <c:v>643.6</c:v>
                </c:pt>
                <c:pt idx="3034">
                  <c:v>643.70000000000005</c:v>
                </c:pt>
                <c:pt idx="3035">
                  <c:v>643.79999999999995</c:v>
                </c:pt>
                <c:pt idx="3036">
                  <c:v>643.9</c:v>
                </c:pt>
                <c:pt idx="3037">
                  <c:v>644</c:v>
                </c:pt>
                <c:pt idx="3038">
                  <c:v>644.1</c:v>
                </c:pt>
                <c:pt idx="3039">
                  <c:v>644.20000000000005</c:v>
                </c:pt>
                <c:pt idx="3040">
                  <c:v>644.29999999999995</c:v>
                </c:pt>
                <c:pt idx="3041">
                  <c:v>644.4</c:v>
                </c:pt>
                <c:pt idx="3042">
                  <c:v>644.5</c:v>
                </c:pt>
                <c:pt idx="3043">
                  <c:v>644.6</c:v>
                </c:pt>
                <c:pt idx="3044">
                  <c:v>644.70000000000005</c:v>
                </c:pt>
                <c:pt idx="3045">
                  <c:v>644.79999999999995</c:v>
                </c:pt>
                <c:pt idx="3046">
                  <c:v>644.9</c:v>
                </c:pt>
                <c:pt idx="3047">
                  <c:v>645</c:v>
                </c:pt>
                <c:pt idx="3048">
                  <c:v>645.1</c:v>
                </c:pt>
                <c:pt idx="3049">
                  <c:v>645.20000000000005</c:v>
                </c:pt>
                <c:pt idx="3050">
                  <c:v>645.29999999999995</c:v>
                </c:pt>
                <c:pt idx="3051">
                  <c:v>645.4</c:v>
                </c:pt>
                <c:pt idx="3052">
                  <c:v>645.5</c:v>
                </c:pt>
                <c:pt idx="3053">
                  <c:v>645.6</c:v>
                </c:pt>
                <c:pt idx="3054">
                  <c:v>645.70000000000005</c:v>
                </c:pt>
                <c:pt idx="3055">
                  <c:v>645.79999999999995</c:v>
                </c:pt>
                <c:pt idx="3056">
                  <c:v>645.9</c:v>
                </c:pt>
                <c:pt idx="3057">
                  <c:v>646</c:v>
                </c:pt>
                <c:pt idx="3058">
                  <c:v>646.1</c:v>
                </c:pt>
                <c:pt idx="3059">
                  <c:v>646.20000000000005</c:v>
                </c:pt>
                <c:pt idx="3060">
                  <c:v>646.29999999999995</c:v>
                </c:pt>
                <c:pt idx="3061">
                  <c:v>646.4</c:v>
                </c:pt>
                <c:pt idx="3062">
                  <c:v>646.5</c:v>
                </c:pt>
                <c:pt idx="3063">
                  <c:v>646.6</c:v>
                </c:pt>
                <c:pt idx="3064">
                  <c:v>646.70000000000005</c:v>
                </c:pt>
                <c:pt idx="3065">
                  <c:v>646.79999999999995</c:v>
                </c:pt>
                <c:pt idx="3066">
                  <c:v>646.9</c:v>
                </c:pt>
                <c:pt idx="3067">
                  <c:v>647</c:v>
                </c:pt>
                <c:pt idx="3068">
                  <c:v>647.1</c:v>
                </c:pt>
                <c:pt idx="3069">
                  <c:v>647.20000000000005</c:v>
                </c:pt>
                <c:pt idx="3070">
                  <c:v>647.29999999999995</c:v>
                </c:pt>
                <c:pt idx="3071">
                  <c:v>647.4</c:v>
                </c:pt>
                <c:pt idx="3072">
                  <c:v>647.5</c:v>
                </c:pt>
                <c:pt idx="3073">
                  <c:v>647.6</c:v>
                </c:pt>
                <c:pt idx="3074">
                  <c:v>647.70000000000005</c:v>
                </c:pt>
                <c:pt idx="3075">
                  <c:v>647.79999999999995</c:v>
                </c:pt>
                <c:pt idx="3076">
                  <c:v>647.9</c:v>
                </c:pt>
                <c:pt idx="3077">
                  <c:v>648</c:v>
                </c:pt>
                <c:pt idx="3078">
                  <c:v>648.1</c:v>
                </c:pt>
                <c:pt idx="3079">
                  <c:v>648.20000000000005</c:v>
                </c:pt>
                <c:pt idx="3080">
                  <c:v>648.29999999999995</c:v>
                </c:pt>
                <c:pt idx="3081">
                  <c:v>648.4</c:v>
                </c:pt>
                <c:pt idx="3082">
                  <c:v>648.5</c:v>
                </c:pt>
                <c:pt idx="3083">
                  <c:v>648.6</c:v>
                </c:pt>
                <c:pt idx="3084">
                  <c:v>648.70000000000005</c:v>
                </c:pt>
                <c:pt idx="3085">
                  <c:v>648.79999999999995</c:v>
                </c:pt>
                <c:pt idx="3086">
                  <c:v>648.9</c:v>
                </c:pt>
                <c:pt idx="3087">
                  <c:v>649</c:v>
                </c:pt>
                <c:pt idx="3088">
                  <c:v>649.1</c:v>
                </c:pt>
                <c:pt idx="3089">
                  <c:v>649.20000000000005</c:v>
                </c:pt>
                <c:pt idx="3090">
                  <c:v>649.29999999999995</c:v>
                </c:pt>
                <c:pt idx="3091">
                  <c:v>649.4</c:v>
                </c:pt>
                <c:pt idx="3092">
                  <c:v>649.5</c:v>
                </c:pt>
                <c:pt idx="3093">
                  <c:v>649.6</c:v>
                </c:pt>
                <c:pt idx="3094">
                  <c:v>649.70000000000005</c:v>
                </c:pt>
                <c:pt idx="3095">
                  <c:v>649.79999999999995</c:v>
                </c:pt>
                <c:pt idx="3096">
                  <c:v>649.9</c:v>
                </c:pt>
                <c:pt idx="3097">
                  <c:v>650</c:v>
                </c:pt>
                <c:pt idx="3098">
                  <c:v>650.1</c:v>
                </c:pt>
                <c:pt idx="3099">
                  <c:v>650.20000000000005</c:v>
                </c:pt>
                <c:pt idx="3100">
                  <c:v>650.29999999999995</c:v>
                </c:pt>
                <c:pt idx="3101">
                  <c:v>650.4</c:v>
                </c:pt>
                <c:pt idx="3102">
                  <c:v>650.5</c:v>
                </c:pt>
                <c:pt idx="3103">
                  <c:v>650.6</c:v>
                </c:pt>
                <c:pt idx="3104">
                  <c:v>650.70000000000005</c:v>
                </c:pt>
                <c:pt idx="3105">
                  <c:v>650.79999999999995</c:v>
                </c:pt>
                <c:pt idx="3106">
                  <c:v>650.9</c:v>
                </c:pt>
                <c:pt idx="3107">
                  <c:v>651</c:v>
                </c:pt>
                <c:pt idx="3108">
                  <c:v>651.1</c:v>
                </c:pt>
                <c:pt idx="3109">
                  <c:v>651.20000000000005</c:v>
                </c:pt>
                <c:pt idx="3110">
                  <c:v>651.29999999999995</c:v>
                </c:pt>
                <c:pt idx="3111">
                  <c:v>651.4</c:v>
                </c:pt>
                <c:pt idx="3112">
                  <c:v>651.5</c:v>
                </c:pt>
                <c:pt idx="3113">
                  <c:v>651.6</c:v>
                </c:pt>
                <c:pt idx="3114">
                  <c:v>651.70000000000005</c:v>
                </c:pt>
                <c:pt idx="3115">
                  <c:v>651.79999999999995</c:v>
                </c:pt>
                <c:pt idx="3116">
                  <c:v>651.9</c:v>
                </c:pt>
                <c:pt idx="3117">
                  <c:v>652</c:v>
                </c:pt>
                <c:pt idx="3118">
                  <c:v>652.1</c:v>
                </c:pt>
                <c:pt idx="3119">
                  <c:v>652.20000000000005</c:v>
                </c:pt>
                <c:pt idx="3120">
                  <c:v>652.29999999999995</c:v>
                </c:pt>
                <c:pt idx="3121">
                  <c:v>652.4</c:v>
                </c:pt>
                <c:pt idx="3122">
                  <c:v>652.5</c:v>
                </c:pt>
                <c:pt idx="3123">
                  <c:v>652.6</c:v>
                </c:pt>
                <c:pt idx="3124">
                  <c:v>652.70000000000005</c:v>
                </c:pt>
                <c:pt idx="3125">
                  <c:v>652.79999999999995</c:v>
                </c:pt>
                <c:pt idx="3126">
                  <c:v>652.9</c:v>
                </c:pt>
                <c:pt idx="3127">
                  <c:v>653</c:v>
                </c:pt>
                <c:pt idx="3128">
                  <c:v>653.1</c:v>
                </c:pt>
                <c:pt idx="3129">
                  <c:v>653.20000000000005</c:v>
                </c:pt>
                <c:pt idx="3130">
                  <c:v>653.29999999999995</c:v>
                </c:pt>
                <c:pt idx="3131">
                  <c:v>653.4</c:v>
                </c:pt>
                <c:pt idx="3132">
                  <c:v>653.5</c:v>
                </c:pt>
                <c:pt idx="3133">
                  <c:v>653.6</c:v>
                </c:pt>
                <c:pt idx="3134">
                  <c:v>653.70000000000005</c:v>
                </c:pt>
                <c:pt idx="3135">
                  <c:v>653.79999999999995</c:v>
                </c:pt>
                <c:pt idx="3136">
                  <c:v>653.9</c:v>
                </c:pt>
                <c:pt idx="3137">
                  <c:v>654</c:v>
                </c:pt>
                <c:pt idx="3138">
                  <c:v>654.1</c:v>
                </c:pt>
                <c:pt idx="3139">
                  <c:v>654.20000000000005</c:v>
                </c:pt>
                <c:pt idx="3140">
                  <c:v>654.29999999999995</c:v>
                </c:pt>
                <c:pt idx="3141">
                  <c:v>654.4</c:v>
                </c:pt>
                <c:pt idx="3142">
                  <c:v>654.5</c:v>
                </c:pt>
                <c:pt idx="3143">
                  <c:v>654.6</c:v>
                </c:pt>
                <c:pt idx="3144">
                  <c:v>654.70000000000005</c:v>
                </c:pt>
                <c:pt idx="3145">
                  <c:v>654.79999999999995</c:v>
                </c:pt>
                <c:pt idx="3146">
                  <c:v>654.9</c:v>
                </c:pt>
                <c:pt idx="3147">
                  <c:v>655</c:v>
                </c:pt>
                <c:pt idx="3148">
                  <c:v>655.1</c:v>
                </c:pt>
                <c:pt idx="3149">
                  <c:v>655.20000000000005</c:v>
                </c:pt>
                <c:pt idx="3150">
                  <c:v>655.29999999999995</c:v>
                </c:pt>
                <c:pt idx="3151">
                  <c:v>655.4</c:v>
                </c:pt>
                <c:pt idx="3152">
                  <c:v>655.5</c:v>
                </c:pt>
                <c:pt idx="3153">
                  <c:v>655.6</c:v>
                </c:pt>
                <c:pt idx="3154">
                  <c:v>655.7</c:v>
                </c:pt>
                <c:pt idx="3155">
                  <c:v>655.8</c:v>
                </c:pt>
                <c:pt idx="3156">
                  <c:v>655.9</c:v>
                </c:pt>
                <c:pt idx="3157">
                  <c:v>656</c:v>
                </c:pt>
                <c:pt idx="3158">
                  <c:v>656.1</c:v>
                </c:pt>
                <c:pt idx="3159">
                  <c:v>656.2</c:v>
                </c:pt>
                <c:pt idx="3160">
                  <c:v>656.3</c:v>
                </c:pt>
                <c:pt idx="3161">
                  <c:v>656.4</c:v>
                </c:pt>
                <c:pt idx="3162">
                  <c:v>656.5</c:v>
                </c:pt>
                <c:pt idx="3163">
                  <c:v>656.6</c:v>
                </c:pt>
                <c:pt idx="3164">
                  <c:v>656.7</c:v>
                </c:pt>
                <c:pt idx="3165">
                  <c:v>656.8</c:v>
                </c:pt>
                <c:pt idx="3166">
                  <c:v>656.9</c:v>
                </c:pt>
                <c:pt idx="3167">
                  <c:v>657</c:v>
                </c:pt>
                <c:pt idx="3168">
                  <c:v>657.1</c:v>
                </c:pt>
                <c:pt idx="3169">
                  <c:v>657.2</c:v>
                </c:pt>
                <c:pt idx="3170">
                  <c:v>657.3</c:v>
                </c:pt>
                <c:pt idx="3171">
                  <c:v>657.4</c:v>
                </c:pt>
                <c:pt idx="3172">
                  <c:v>657.5</c:v>
                </c:pt>
                <c:pt idx="3173">
                  <c:v>657.6</c:v>
                </c:pt>
                <c:pt idx="3174">
                  <c:v>657.7</c:v>
                </c:pt>
                <c:pt idx="3175">
                  <c:v>657.8</c:v>
                </c:pt>
                <c:pt idx="3176">
                  <c:v>657.9</c:v>
                </c:pt>
                <c:pt idx="3177">
                  <c:v>658</c:v>
                </c:pt>
                <c:pt idx="3178">
                  <c:v>658.1</c:v>
                </c:pt>
                <c:pt idx="3179">
                  <c:v>658.2</c:v>
                </c:pt>
                <c:pt idx="3180">
                  <c:v>658.3</c:v>
                </c:pt>
                <c:pt idx="3181">
                  <c:v>658.4</c:v>
                </c:pt>
                <c:pt idx="3182">
                  <c:v>658.5</c:v>
                </c:pt>
                <c:pt idx="3183">
                  <c:v>658.6</c:v>
                </c:pt>
                <c:pt idx="3184">
                  <c:v>658.7</c:v>
                </c:pt>
                <c:pt idx="3185">
                  <c:v>658.8</c:v>
                </c:pt>
                <c:pt idx="3186">
                  <c:v>658.9</c:v>
                </c:pt>
                <c:pt idx="3187">
                  <c:v>659</c:v>
                </c:pt>
                <c:pt idx="3188">
                  <c:v>659.1</c:v>
                </c:pt>
                <c:pt idx="3189">
                  <c:v>659.2</c:v>
                </c:pt>
                <c:pt idx="3190">
                  <c:v>659.3</c:v>
                </c:pt>
                <c:pt idx="3191">
                  <c:v>659.4</c:v>
                </c:pt>
                <c:pt idx="3192">
                  <c:v>659.5</c:v>
                </c:pt>
                <c:pt idx="3193">
                  <c:v>659.6</c:v>
                </c:pt>
                <c:pt idx="3194">
                  <c:v>659.7</c:v>
                </c:pt>
                <c:pt idx="3195">
                  <c:v>659.8</c:v>
                </c:pt>
                <c:pt idx="3196">
                  <c:v>659.9</c:v>
                </c:pt>
                <c:pt idx="3197">
                  <c:v>660</c:v>
                </c:pt>
                <c:pt idx="3198">
                  <c:v>660.1</c:v>
                </c:pt>
                <c:pt idx="3199">
                  <c:v>660.2</c:v>
                </c:pt>
                <c:pt idx="3200">
                  <c:v>660.3</c:v>
                </c:pt>
                <c:pt idx="3201">
                  <c:v>660.4</c:v>
                </c:pt>
                <c:pt idx="3202">
                  <c:v>660.5</c:v>
                </c:pt>
                <c:pt idx="3203">
                  <c:v>660.6</c:v>
                </c:pt>
                <c:pt idx="3204">
                  <c:v>660.7</c:v>
                </c:pt>
                <c:pt idx="3205">
                  <c:v>660.8</c:v>
                </c:pt>
                <c:pt idx="3206">
                  <c:v>660.9</c:v>
                </c:pt>
                <c:pt idx="3207">
                  <c:v>661</c:v>
                </c:pt>
                <c:pt idx="3208">
                  <c:v>661.1</c:v>
                </c:pt>
                <c:pt idx="3209">
                  <c:v>661.2</c:v>
                </c:pt>
                <c:pt idx="3210">
                  <c:v>661.3</c:v>
                </c:pt>
                <c:pt idx="3211">
                  <c:v>661.4</c:v>
                </c:pt>
                <c:pt idx="3212">
                  <c:v>661.5</c:v>
                </c:pt>
                <c:pt idx="3213">
                  <c:v>661.6</c:v>
                </c:pt>
                <c:pt idx="3214">
                  <c:v>661.7</c:v>
                </c:pt>
                <c:pt idx="3215">
                  <c:v>661.8</c:v>
                </c:pt>
                <c:pt idx="3216">
                  <c:v>661.9</c:v>
                </c:pt>
                <c:pt idx="3217">
                  <c:v>662</c:v>
                </c:pt>
                <c:pt idx="3218">
                  <c:v>662.1</c:v>
                </c:pt>
                <c:pt idx="3219">
                  <c:v>662.2</c:v>
                </c:pt>
                <c:pt idx="3220">
                  <c:v>662.3</c:v>
                </c:pt>
                <c:pt idx="3221">
                  <c:v>662.4</c:v>
                </c:pt>
                <c:pt idx="3222">
                  <c:v>662.5</c:v>
                </c:pt>
                <c:pt idx="3223">
                  <c:v>662.6</c:v>
                </c:pt>
                <c:pt idx="3224">
                  <c:v>662.7</c:v>
                </c:pt>
                <c:pt idx="3225">
                  <c:v>662.8</c:v>
                </c:pt>
                <c:pt idx="3226">
                  <c:v>662.9</c:v>
                </c:pt>
                <c:pt idx="3227">
                  <c:v>663</c:v>
                </c:pt>
                <c:pt idx="3228">
                  <c:v>663.1</c:v>
                </c:pt>
                <c:pt idx="3229">
                  <c:v>663.2</c:v>
                </c:pt>
                <c:pt idx="3230">
                  <c:v>663.3</c:v>
                </c:pt>
                <c:pt idx="3231">
                  <c:v>663.4</c:v>
                </c:pt>
                <c:pt idx="3232">
                  <c:v>663.5</c:v>
                </c:pt>
                <c:pt idx="3233">
                  <c:v>663.6</c:v>
                </c:pt>
                <c:pt idx="3234">
                  <c:v>663.7</c:v>
                </c:pt>
                <c:pt idx="3235">
                  <c:v>663.8</c:v>
                </c:pt>
                <c:pt idx="3236">
                  <c:v>663.9</c:v>
                </c:pt>
                <c:pt idx="3237">
                  <c:v>664</c:v>
                </c:pt>
                <c:pt idx="3238">
                  <c:v>664.1</c:v>
                </c:pt>
                <c:pt idx="3239">
                  <c:v>664.2</c:v>
                </c:pt>
                <c:pt idx="3240">
                  <c:v>664.3</c:v>
                </c:pt>
                <c:pt idx="3241">
                  <c:v>664.4</c:v>
                </c:pt>
                <c:pt idx="3242">
                  <c:v>664.5</c:v>
                </c:pt>
                <c:pt idx="3243">
                  <c:v>664.6</c:v>
                </c:pt>
                <c:pt idx="3244">
                  <c:v>664.7</c:v>
                </c:pt>
                <c:pt idx="3245">
                  <c:v>664.8</c:v>
                </c:pt>
                <c:pt idx="3246">
                  <c:v>664.9</c:v>
                </c:pt>
                <c:pt idx="3247">
                  <c:v>665</c:v>
                </c:pt>
                <c:pt idx="3248">
                  <c:v>665.1</c:v>
                </c:pt>
                <c:pt idx="3249">
                  <c:v>665.2</c:v>
                </c:pt>
                <c:pt idx="3250">
                  <c:v>665.3</c:v>
                </c:pt>
                <c:pt idx="3251">
                  <c:v>665.4</c:v>
                </c:pt>
                <c:pt idx="3252">
                  <c:v>665.5</c:v>
                </c:pt>
                <c:pt idx="3253">
                  <c:v>665.6</c:v>
                </c:pt>
                <c:pt idx="3254">
                  <c:v>665.7</c:v>
                </c:pt>
                <c:pt idx="3255">
                  <c:v>665.8</c:v>
                </c:pt>
                <c:pt idx="3256">
                  <c:v>665.9</c:v>
                </c:pt>
                <c:pt idx="3257">
                  <c:v>666</c:v>
                </c:pt>
                <c:pt idx="3258">
                  <c:v>666.1</c:v>
                </c:pt>
                <c:pt idx="3259">
                  <c:v>666.2</c:v>
                </c:pt>
                <c:pt idx="3260">
                  <c:v>666.3</c:v>
                </c:pt>
                <c:pt idx="3261">
                  <c:v>666.4</c:v>
                </c:pt>
                <c:pt idx="3262">
                  <c:v>666.5</c:v>
                </c:pt>
                <c:pt idx="3263">
                  <c:v>666.6</c:v>
                </c:pt>
                <c:pt idx="3264">
                  <c:v>666.7</c:v>
                </c:pt>
                <c:pt idx="3265">
                  <c:v>666.8</c:v>
                </c:pt>
                <c:pt idx="3266">
                  <c:v>666.9</c:v>
                </c:pt>
                <c:pt idx="3267">
                  <c:v>667</c:v>
                </c:pt>
                <c:pt idx="3268">
                  <c:v>667.1</c:v>
                </c:pt>
                <c:pt idx="3269">
                  <c:v>667.2</c:v>
                </c:pt>
                <c:pt idx="3270">
                  <c:v>667.3</c:v>
                </c:pt>
                <c:pt idx="3271">
                  <c:v>667.4</c:v>
                </c:pt>
                <c:pt idx="3272">
                  <c:v>667.5</c:v>
                </c:pt>
                <c:pt idx="3273">
                  <c:v>667.6</c:v>
                </c:pt>
                <c:pt idx="3274">
                  <c:v>667.7</c:v>
                </c:pt>
                <c:pt idx="3275">
                  <c:v>667.8</c:v>
                </c:pt>
                <c:pt idx="3276">
                  <c:v>667.9</c:v>
                </c:pt>
                <c:pt idx="3277">
                  <c:v>668</c:v>
                </c:pt>
                <c:pt idx="3278">
                  <c:v>668.1</c:v>
                </c:pt>
                <c:pt idx="3279">
                  <c:v>668.2</c:v>
                </c:pt>
                <c:pt idx="3280">
                  <c:v>668.3</c:v>
                </c:pt>
                <c:pt idx="3281">
                  <c:v>668.4</c:v>
                </c:pt>
                <c:pt idx="3282">
                  <c:v>668.5</c:v>
                </c:pt>
                <c:pt idx="3283">
                  <c:v>668.6</c:v>
                </c:pt>
                <c:pt idx="3284">
                  <c:v>668.7</c:v>
                </c:pt>
                <c:pt idx="3285">
                  <c:v>668.8</c:v>
                </c:pt>
                <c:pt idx="3286">
                  <c:v>668.9</c:v>
                </c:pt>
                <c:pt idx="3287">
                  <c:v>669</c:v>
                </c:pt>
                <c:pt idx="3288">
                  <c:v>669.1</c:v>
                </c:pt>
                <c:pt idx="3289">
                  <c:v>669.2</c:v>
                </c:pt>
                <c:pt idx="3290">
                  <c:v>669.3</c:v>
                </c:pt>
                <c:pt idx="3291">
                  <c:v>669.4</c:v>
                </c:pt>
                <c:pt idx="3292">
                  <c:v>669.5</c:v>
                </c:pt>
                <c:pt idx="3293">
                  <c:v>669.6</c:v>
                </c:pt>
                <c:pt idx="3294">
                  <c:v>669.7</c:v>
                </c:pt>
                <c:pt idx="3295">
                  <c:v>669.8</c:v>
                </c:pt>
                <c:pt idx="3296">
                  <c:v>669.9</c:v>
                </c:pt>
                <c:pt idx="3297">
                  <c:v>670</c:v>
                </c:pt>
                <c:pt idx="3298">
                  <c:v>670.1</c:v>
                </c:pt>
                <c:pt idx="3299">
                  <c:v>670.2</c:v>
                </c:pt>
                <c:pt idx="3300">
                  <c:v>670.3</c:v>
                </c:pt>
                <c:pt idx="3301">
                  <c:v>670.4</c:v>
                </c:pt>
                <c:pt idx="3302">
                  <c:v>670.5</c:v>
                </c:pt>
                <c:pt idx="3303">
                  <c:v>670.6</c:v>
                </c:pt>
                <c:pt idx="3304">
                  <c:v>670.7</c:v>
                </c:pt>
                <c:pt idx="3305">
                  <c:v>670.8</c:v>
                </c:pt>
                <c:pt idx="3306">
                  <c:v>670.9</c:v>
                </c:pt>
                <c:pt idx="3307">
                  <c:v>671</c:v>
                </c:pt>
                <c:pt idx="3308">
                  <c:v>671.1</c:v>
                </c:pt>
                <c:pt idx="3309">
                  <c:v>671.2</c:v>
                </c:pt>
                <c:pt idx="3310">
                  <c:v>671.3</c:v>
                </c:pt>
                <c:pt idx="3311">
                  <c:v>671.4</c:v>
                </c:pt>
                <c:pt idx="3312">
                  <c:v>671.5</c:v>
                </c:pt>
                <c:pt idx="3313">
                  <c:v>671.6</c:v>
                </c:pt>
                <c:pt idx="3314">
                  <c:v>671.7</c:v>
                </c:pt>
                <c:pt idx="3315">
                  <c:v>671.8</c:v>
                </c:pt>
                <c:pt idx="3316">
                  <c:v>671.9</c:v>
                </c:pt>
                <c:pt idx="3317">
                  <c:v>672</c:v>
                </c:pt>
                <c:pt idx="3318">
                  <c:v>672.1</c:v>
                </c:pt>
                <c:pt idx="3319">
                  <c:v>672.2</c:v>
                </c:pt>
                <c:pt idx="3320">
                  <c:v>672.3</c:v>
                </c:pt>
                <c:pt idx="3321">
                  <c:v>672.4</c:v>
                </c:pt>
                <c:pt idx="3322">
                  <c:v>672.5</c:v>
                </c:pt>
                <c:pt idx="3323">
                  <c:v>672.6</c:v>
                </c:pt>
                <c:pt idx="3324">
                  <c:v>672.7</c:v>
                </c:pt>
                <c:pt idx="3325">
                  <c:v>672.8</c:v>
                </c:pt>
                <c:pt idx="3326">
                  <c:v>672.9</c:v>
                </c:pt>
                <c:pt idx="3327">
                  <c:v>673</c:v>
                </c:pt>
                <c:pt idx="3328">
                  <c:v>673.1</c:v>
                </c:pt>
                <c:pt idx="3329">
                  <c:v>673.2</c:v>
                </c:pt>
                <c:pt idx="3330">
                  <c:v>673.3</c:v>
                </c:pt>
                <c:pt idx="3331">
                  <c:v>673.4</c:v>
                </c:pt>
                <c:pt idx="3332">
                  <c:v>673.5</c:v>
                </c:pt>
                <c:pt idx="3333">
                  <c:v>673.6</c:v>
                </c:pt>
                <c:pt idx="3334">
                  <c:v>673.7</c:v>
                </c:pt>
                <c:pt idx="3335">
                  <c:v>673.8</c:v>
                </c:pt>
                <c:pt idx="3336">
                  <c:v>673.9</c:v>
                </c:pt>
                <c:pt idx="3337">
                  <c:v>674</c:v>
                </c:pt>
                <c:pt idx="3338">
                  <c:v>674.1</c:v>
                </c:pt>
                <c:pt idx="3339">
                  <c:v>674.2</c:v>
                </c:pt>
                <c:pt idx="3340">
                  <c:v>674.3</c:v>
                </c:pt>
                <c:pt idx="3341">
                  <c:v>674.4</c:v>
                </c:pt>
                <c:pt idx="3342">
                  <c:v>674.5</c:v>
                </c:pt>
                <c:pt idx="3343">
                  <c:v>674.6</c:v>
                </c:pt>
                <c:pt idx="3344">
                  <c:v>674.7</c:v>
                </c:pt>
                <c:pt idx="3345">
                  <c:v>674.8</c:v>
                </c:pt>
                <c:pt idx="3346">
                  <c:v>674.9</c:v>
                </c:pt>
                <c:pt idx="3347">
                  <c:v>675</c:v>
                </c:pt>
                <c:pt idx="3348">
                  <c:v>675.1</c:v>
                </c:pt>
                <c:pt idx="3349">
                  <c:v>675.2</c:v>
                </c:pt>
                <c:pt idx="3350">
                  <c:v>675.3</c:v>
                </c:pt>
                <c:pt idx="3351">
                  <c:v>675.4</c:v>
                </c:pt>
                <c:pt idx="3352">
                  <c:v>675.5</c:v>
                </c:pt>
                <c:pt idx="3353">
                  <c:v>675.6</c:v>
                </c:pt>
                <c:pt idx="3354">
                  <c:v>675.7</c:v>
                </c:pt>
                <c:pt idx="3355">
                  <c:v>675.8</c:v>
                </c:pt>
                <c:pt idx="3356">
                  <c:v>675.9</c:v>
                </c:pt>
                <c:pt idx="3357">
                  <c:v>676</c:v>
                </c:pt>
                <c:pt idx="3358">
                  <c:v>676.1</c:v>
                </c:pt>
                <c:pt idx="3359">
                  <c:v>676.2</c:v>
                </c:pt>
                <c:pt idx="3360">
                  <c:v>676.3</c:v>
                </c:pt>
                <c:pt idx="3361">
                  <c:v>676.4</c:v>
                </c:pt>
                <c:pt idx="3362">
                  <c:v>676.5</c:v>
                </c:pt>
                <c:pt idx="3363">
                  <c:v>676.6</c:v>
                </c:pt>
                <c:pt idx="3364">
                  <c:v>676.7</c:v>
                </c:pt>
                <c:pt idx="3365">
                  <c:v>676.8</c:v>
                </c:pt>
                <c:pt idx="3366">
                  <c:v>676.9</c:v>
                </c:pt>
                <c:pt idx="3367">
                  <c:v>677</c:v>
                </c:pt>
                <c:pt idx="3368">
                  <c:v>677.1</c:v>
                </c:pt>
                <c:pt idx="3369">
                  <c:v>677.2</c:v>
                </c:pt>
                <c:pt idx="3370">
                  <c:v>677.3</c:v>
                </c:pt>
                <c:pt idx="3371">
                  <c:v>677.4</c:v>
                </c:pt>
                <c:pt idx="3372">
                  <c:v>677.5</c:v>
                </c:pt>
                <c:pt idx="3373">
                  <c:v>677.6</c:v>
                </c:pt>
                <c:pt idx="3374">
                  <c:v>677.7</c:v>
                </c:pt>
                <c:pt idx="3375">
                  <c:v>677.8</c:v>
                </c:pt>
                <c:pt idx="3376">
                  <c:v>677.9</c:v>
                </c:pt>
                <c:pt idx="3377">
                  <c:v>678</c:v>
                </c:pt>
                <c:pt idx="3378">
                  <c:v>678.1</c:v>
                </c:pt>
                <c:pt idx="3379">
                  <c:v>678.2</c:v>
                </c:pt>
                <c:pt idx="3380">
                  <c:v>678.3</c:v>
                </c:pt>
                <c:pt idx="3381">
                  <c:v>678.4</c:v>
                </c:pt>
                <c:pt idx="3382">
                  <c:v>678.5</c:v>
                </c:pt>
                <c:pt idx="3383">
                  <c:v>678.6</c:v>
                </c:pt>
                <c:pt idx="3384">
                  <c:v>678.7</c:v>
                </c:pt>
                <c:pt idx="3385">
                  <c:v>678.8</c:v>
                </c:pt>
                <c:pt idx="3386">
                  <c:v>678.9</c:v>
                </c:pt>
                <c:pt idx="3387">
                  <c:v>679</c:v>
                </c:pt>
                <c:pt idx="3388">
                  <c:v>679.1</c:v>
                </c:pt>
                <c:pt idx="3389">
                  <c:v>679.2</c:v>
                </c:pt>
                <c:pt idx="3390">
                  <c:v>679.3</c:v>
                </c:pt>
                <c:pt idx="3391">
                  <c:v>679.4</c:v>
                </c:pt>
                <c:pt idx="3392">
                  <c:v>679.5</c:v>
                </c:pt>
                <c:pt idx="3393">
                  <c:v>679.6</c:v>
                </c:pt>
                <c:pt idx="3394">
                  <c:v>679.7</c:v>
                </c:pt>
                <c:pt idx="3395">
                  <c:v>679.8</c:v>
                </c:pt>
                <c:pt idx="3396">
                  <c:v>679.9</c:v>
                </c:pt>
                <c:pt idx="3397">
                  <c:v>680</c:v>
                </c:pt>
                <c:pt idx="3398">
                  <c:v>680.1</c:v>
                </c:pt>
                <c:pt idx="3399">
                  <c:v>680.2</c:v>
                </c:pt>
                <c:pt idx="3400">
                  <c:v>680.3</c:v>
                </c:pt>
                <c:pt idx="3401">
                  <c:v>680.4</c:v>
                </c:pt>
                <c:pt idx="3402">
                  <c:v>680.5</c:v>
                </c:pt>
                <c:pt idx="3403">
                  <c:v>680.6</c:v>
                </c:pt>
                <c:pt idx="3404">
                  <c:v>680.7</c:v>
                </c:pt>
                <c:pt idx="3405">
                  <c:v>680.8</c:v>
                </c:pt>
                <c:pt idx="3406">
                  <c:v>680.9</c:v>
                </c:pt>
                <c:pt idx="3407">
                  <c:v>681</c:v>
                </c:pt>
                <c:pt idx="3408">
                  <c:v>681.1</c:v>
                </c:pt>
                <c:pt idx="3409">
                  <c:v>681.2</c:v>
                </c:pt>
                <c:pt idx="3410">
                  <c:v>681.3</c:v>
                </c:pt>
                <c:pt idx="3411">
                  <c:v>681.4</c:v>
                </c:pt>
                <c:pt idx="3412">
                  <c:v>681.5</c:v>
                </c:pt>
                <c:pt idx="3413">
                  <c:v>681.6</c:v>
                </c:pt>
                <c:pt idx="3414">
                  <c:v>681.7</c:v>
                </c:pt>
                <c:pt idx="3415">
                  <c:v>681.8</c:v>
                </c:pt>
                <c:pt idx="3416">
                  <c:v>681.9</c:v>
                </c:pt>
                <c:pt idx="3417">
                  <c:v>682</c:v>
                </c:pt>
                <c:pt idx="3418">
                  <c:v>682.1</c:v>
                </c:pt>
                <c:pt idx="3419">
                  <c:v>682.2</c:v>
                </c:pt>
                <c:pt idx="3420">
                  <c:v>682.3</c:v>
                </c:pt>
                <c:pt idx="3421">
                  <c:v>682.4</c:v>
                </c:pt>
                <c:pt idx="3422">
                  <c:v>682.5</c:v>
                </c:pt>
                <c:pt idx="3423">
                  <c:v>682.6</c:v>
                </c:pt>
                <c:pt idx="3424">
                  <c:v>682.7</c:v>
                </c:pt>
                <c:pt idx="3425">
                  <c:v>682.8</c:v>
                </c:pt>
                <c:pt idx="3426">
                  <c:v>682.9</c:v>
                </c:pt>
                <c:pt idx="3427">
                  <c:v>683</c:v>
                </c:pt>
                <c:pt idx="3428">
                  <c:v>683.1</c:v>
                </c:pt>
                <c:pt idx="3429">
                  <c:v>683.2</c:v>
                </c:pt>
                <c:pt idx="3430">
                  <c:v>683.3</c:v>
                </c:pt>
                <c:pt idx="3431">
                  <c:v>683.4</c:v>
                </c:pt>
                <c:pt idx="3432">
                  <c:v>683.5</c:v>
                </c:pt>
                <c:pt idx="3433">
                  <c:v>683.6</c:v>
                </c:pt>
                <c:pt idx="3434">
                  <c:v>683.7</c:v>
                </c:pt>
                <c:pt idx="3435">
                  <c:v>683.8</c:v>
                </c:pt>
                <c:pt idx="3436">
                  <c:v>683.9</c:v>
                </c:pt>
                <c:pt idx="3437">
                  <c:v>684</c:v>
                </c:pt>
                <c:pt idx="3438">
                  <c:v>684.1</c:v>
                </c:pt>
                <c:pt idx="3439">
                  <c:v>684.2</c:v>
                </c:pt>
                <c:pt idx="3440">
                  <c:v>684.3</c:v>
                </c:pt>
                <c:pt idx="3441">
                  <c:v>684.4</c:v>
                </c:pt>
                <c:pt idx="3442">
                  <c:v>684.5</c:v>
                </c:pt>
                <c:pt idx="3443">
                  <c:v>684.6</c:v>
                </c:pt>
                <c:pt idx="3444">
                  <c:v>684.7</c:v>
                </c:pt>
                <c:pt idx="3445">
                  <c:v>684.8</c:v>
                </c:pt>
                <c:pt idx="3446">
                  <c:v>684.9</c:v>
                </c:pt>
                <c:pt idx="3447">
                  <c:v>685</c:v>
                </c:pt>
                <c:pt idx="3448">
                  <c:v>685.1</c:v>
                </c:pt>
                <c:pt idx="3449">
                  <c:v>685.2</c:v>
                </c:pt>
                <c:pt idx="3450">
                  <c:v>685.3</c:v>
                </c:pt>
                <c:pt idx="3451">
                  <c:v>685.4</c:v>
                </c:pt>
                <c:pt idx="3452">
                  <c:v>685.5</c:v>
                </c:pt>
                <c:pt idx="3453">
                  <c:v>685.6</c:v>
                </c:pt>
                <c:pt idx="3454">
                  <c:v>685.7</c:v>
                </c:pt>
                <c:pt idx="3455">
                  <c:v>685.8</c:v>
                </c:pt>
                <c:pt idx="3456">
                  <c:v>685.9</c:v>
                </c:pt>
                <c:pt idx="3457">
                  <c:v>686</c:v>
                </c:pt>
                <c:pt idx="3458">
                  <c:v>686.1</c:v>
                </c:pt>
                <c:pt idx="3459">
                  <c:v>686.2</c:v>
                </c:pt>
                <c:pt idx="3460">
                  <c:v>686.3</c:v>
                </c:pt>
                <c:pt idx="3461">
                  <c:v>686.4</c:v>
                </c:pt>
                <c:pt idx="3462">
                  <c:v>686.5</c:v>
                </c:pt>
                <c:pt idx="3463">
                  <c:v>686.6</c:v>
                </c:pt>
                <c:pt idx="3464">
                  <c:v>686.7</c:v>
                </c:pt>
                <c:pt idx="3465">
                  <c:v>686.8</c:v>
                </c:pt>
                <c:pt idx="3466">
                  <c:v>686.9</c:v>
                </c:pt>
                <c:pt idx="3467">
                  <c:v>687</c:v>
                </c:pt>
                <c:pt idx="3468">
                  <c:v>687.1</c:v>
                </c:pt>
                <c:pt idx="3469">
                  <c:v>687.2</c:v>
                </c:pt>
                <c:pt idx="3470">
                  <c:v>687.3</c:v>
                </c:pt>
                <c:pt idx="3471">
                  <c:v>687.4</c:v>
                </c:pt>
                <c:pt idx="3472">
                  <c:v>687.5</c:v>
                </c:pt>
                <c:pt idx="3473">
                  <c:v>687.6</c:v>
                </c:pt>
                <c:pt idx="3474">
                  <c:v>687.7</c:v>
                </c:pt>
                <c:pt idx="3475">
                  <c:v>687.8</c:v>
                </c:pt>
                <c:pt idx="3476">
                  <c:v>687.9</c:v>
                </c:pt>
                <c:pt idx="3477">
                  <c:v>688</c:v>
                </c:pt>
                <c:pt idx="3478">
                  <c:v>688.1</c:v>
                </c:pt>
                <c:pt idx="3479">
                  <c:v>688.2</c:v>
                </c:pt>
                <c:pt idx="3480">
                  <c:v>688.3</c:v>
                </c:pt>
                <c:pt idx="3481">
                  <c:v>688.4</c:v>
                </c:pt>
                <c:pt idx="3482">
                  <c:v>688.5</c:v>
                </c:pt>
                <c:pt idx="3483">
                  <c:v>688.6</c:v>
                </c:pt>
                <c:pt idx="3484">
                  <c:v>688.7</c:v>
                </c:pt>
                <c:pt idx="3485">
                  <c:v>688.8</c:v>
                </c:pt>
                <c:pt idx="3486">
                  <c:v>688.9</c:v>
                </c:pt>
                <c:pt idx="3487">
                  <c:v>689</c:v>
                </c:pt>
                <c:pt idx="3488">
                  <c:v>689.1</c:v>
                </c:pt>
                <c:pt idx="3489">
                  <c:v>689.2</c:v>
                </c:pt>
                <c:pt idx="3490">
                  <c:v>689.3</c:v>
                </c:pt>
                <c:pt idx="3491">
                  <c:v>689.4</c:v>
                </c:pt>
                <c:pt idx="3492">
                  <c:v>689.5</c:v>
                </c:pt>
                <c:pt idx="3493">
                  <c:v>689.6</c:v>
                </c:pt>
                <c:pt idx="3494">
                  <c:v>689.7</c:v>
                </c:pt>
                <c:pt idx="3495">
                  <c:v>689.8</c:v>
                </c:pt>
                <c:pt idx="3496">
                  <c:v>689.9</c:v>
                </c:pt>
                <c:pt idx="3497">
                  <c:v>690</c:v>
                </c:pt>
                <c:pt idx="3498">
                  <c:v>690.1</c:v>
                </c:pt>
                <c:pt idx="3499">
                  <c:v>690.2</c:v>
                </c:pt>
                <c:pt idx="3500">
                  <c:v>690.3</c:v>
                </c:pt>
                <c:pt idx="3501">
                  <c:v>690.4</c:v>
                </c:pt>
                <c:pt idx="3502">
                  <c:v>690.5</c:v>
                </c:pt>
                <c:pt idx="3503">
                  <c:v>690.6</c:v>
                </c:pt>
                <c:pt idx="3504">
                  <c:v>690.7</c:v>
                </c:pt>
                <c:pt idx="3505">
                  <c:v>690.8</c:v>
                </c:pt>
                <c:pt idx="3506">
                  <c:v>690.9</c:v>
                </c:pt>
                <c:pt idx="3507">
                  <c:v>691</c:v>
                </c:pt>
                <c:pt idx="3508">
                  <c:v>691.1</c:v>
                </c:pt>
                <c:pt idx="3509">
                  <c:v>691.2</c:v>
                </c:pt>
                <c:pt idx="3510">
                  <c:v>691.3</c:v>
                </c:pt>
                <c:pt idx="3511">
                  <c:v>691.4</c:v>
                </c:pt>
                <c:pt idx="3512">
                  <c:v>691.5</c:v>
                </c:pt>
                <c:pt idx="3513">
                  <c:v>691.6</c:v>
                </c:pt>
                <c:pt idx="3514">
                  <c:v>691.7</c:v>
                </c:pt>
                <c:pt idx="3515">
                  <c:v>691.8</c:v>
                </c:pt>
                <c:pt idx="3516">
                  <c:v>691.9</c:v>
                </c:pt>
                <c:pt idx="3517">
                  <c:v>692</c:v>
                </c:pt>
                <c:pt idx="3518">
                  <c:v>692.1</c:v>
                </c:pt>
                <c:pt idx="3519">
                  <c:v>692.2</c:v>
                </c:pt>
                <c:pt idx="3520">
                  <c:v>692.3</c:v>
                </c:pt>
                <c:pt idx="3521">
                  <c:v>692.4</c:v>
                </c:pt>
                <c:pt idx="3522">
                  <c:v>692.5</c:v>
                </c:pt>
                <c:pt idx="3523">
                  <c:v>692.6</c:v>
                </c:pt>
                <c:pt idx="3524">
                  <c:v>692.7</c:v>
                </c:pt>
                <c:pt idx="3525">
                  <c:v>692.8</c:v>
                </c:pt>
                <c:pt idx="3526">
                  <c:v>692.9</c:v>
                </c:pt>
                <c:pt idx="3527">
                  <c:v>693</c:v>
                </c:pt>
                <c:pt idx="3528">
                  <c:v>693.1</c:v>
                </c:pt>
                <c:pt idx="3529">
                  <c:v>693.2</c:v>
                </c:pt>
                <c:pt idx="3530">
                  <c:v>693.3</c:v>
                </c:pt>
                <c:pt idx="3531">
                  <c:v>693.4</c:v>
                </c:pt>
                <c:pt idx="3532">
                  <c:v>693.5</c:v>
                </c:pt>
                <c:pt idx="3533">
                  <c:v>693.6</c:v>
                </c:pt>
                <c:pt idx="3534">
                  <c:v>693.7</c:v>
                </c:pt>
                <c:pt idx="3535">
                  <c:v>693.8</c:v>
                </c:pt>
                <c:pt idx="3536">
                  <c:v>693.9</c:v>
                </c:pt>
                <c:pt idx="3537">
                  <c:v>694</c:v>
                </c:pt>
                <c:pt idx="3538">
                  <c:v>694.1</c:v>
                </c:pt>
                <c:pt idx="3539">
                  <c:v>694.2</c:v>
                </c:pt>
                <c:pt idx="3540">
                  <c:v>694.3</c:v>
                </c:pt>
                <c:pt idx="3541">
                  <c:v>694.4</c:v>
                </c:pt>
                <c:pt idx="3542">
                  <c:v>694.5</c:v>
                </c:pt>
                <c:pt idx="3543">
                  <c:v>694.6</c:v>
                </c:pt>
                <c:pt idx="3544">
                  <c:v>694.7</c:v>
                </c:pt>
                <c:pt idx="3545">
                  <c:v>694.8</c:v>
                </c:pt>
                <c:pt idx="3546">
                  <c:v>694.9</c:v>
                </c:pt>
                <c:pt idx="3547">
                  <c:v>695</c:v>
                </c:pt>
                <c:pt idx="3548">
                  <c:v>695.1</c:v>
                </c:pt>
                <c:pt idx="3549">
                  <c:v>695.2</c:v>
                </c:pt>
                <c:pt idx="3550">
                  <c:v>695.3</c:v>
                </c:pt>
                <c:pt idx="3551">
                  <c:v>695.4</c:v>
                </c:pt>
                <c:pt idx="3552">
                  <c:v>695.5</c:v>
                </c:pt>
                <c:pt idx="3553">
                  <c:v>695.6</c:v>
                </c:pt>
                <c:pt idx="3554">
                  <c:v>695.7</c:v>
                </c:pt>
                <c:pt idx="3555">
                  <c:v>695.8</c:v>
                </c:pt>
                <c:pt idx="3556">
                  <c:v>695.9</c:v>
                </c:pt>
                <c:pt idx="3557">
                  <c:v>696</c:v>
                </c:pt>
                <c:pt idx="3558">
                  <c:v>696.1</c:v>
                </c:pt>
                <c:pt idx="3559">
                  <c:v>696.2</c:v>
                </c:pt>
                <c:pt idx="3560">
                  <c:v>696.3</c:v>
                </c:pt>
                <c:pt idx="3561">
                  <c:v>696.4</c:v>
                </c:pt>
                <c:pt idx="3562">
                  <c:v>696.5</c:v>
                </c:pt>
                <c:pt idx="3563">
                  <c:v>696.6</c:v>
                </c:pt>
                <c:pt idx="3564">
                  <c:v>696.7</c:v>
                </c:pt>
                <c:pt idx="3565">
                  <c:v>696.8</c:v>
                </c:pt>
                <c:pt idx="3566">
                  <c:v>696.9</c:v>
                </c:pt>
                <c:pt idx="3567">
                  <c:v>697</c:v>
                </c:pt>
                <c:pt idx="3568">
                  <c:v>697.1</c:v>
                </c:pt>
                <c:pt idx="3569">
                  <c:v>697.2</c:v>
                </c:pt>
                <c:pt idx="3570">
                  <c:v>697.3</c:v>
                </c:pt>
                <c:pt idx="3571">
                  <c:v>697.4</c:v>
                </c:pt>
                <c:pt idx="3572">
                  <c:v>697.5</c:v>
                </c:pt>
                <c:pt idx="3573">
                  <c:v>697.6</c:v>
                </c:pt>
                <c:pt idx="3574">
                  <c:v>697.7</c:v>
                </c:pt>
                <c:pt idx="3575">
                  <c:v>697.8</c:v>
                </c:pt>
                <c:pt idx="3576">
                  <c:v>697.9</c:v>
                </c:pt>
                <c:pt idx="3577">
                  <c:v>698</c:v>
                </c:pt>
                <c:pt idx="3578">
                  <c:v>698.1</c:v>
                </c:pt>
                <c:pt idx="3579">
                  <c:v>698.2</c:v>
                </c:pt>
                <c:pt idx="3580">
                  <c:v>698.3</c:v>
                </c:pt>
                <c:pt idx="3581">
                  <c:v>698.4</c:v>
                </c:pt>
                <c:pt idx="3582">
                  <c:v>698.5</c:v>
                </c:pt>
                <c:pt idx="3583">
                  <c:v>698.6</c:v>
                </c:pt>
                <c:pt idx="3584">
                  <c:v>698.7</c:v>
                </c:pt>
                <c:pt idx="3585">
                  <c:v>698.8</c:v>
                </c:pt>
                <c:pt idx="3586">
                  <c:v>698.9</c:v>
                </c:pt>
                <c:pt idx="3587">
                  <c:v>699</c:v>
                </c:pt>
                <c:pt idx="3588">
                  <c:v>699.1</c:v>
                </c:pt>
                <c:pt idx="3589">
                  <c:v>699.2</c:v>
                </c:pt>
                <c:pt idx="3590">
                  <c:v>699.3</c:v>
                </c:pt>
                <c:pt idx="3591">
                  <c:v>699.4</c:v>
                </c:pt>
                <c:pt idx="3592">
                  <c:v>699.5</c:v>
                </c:pt>
                <c:pt idx="3593">
                  <c:v>699.6</c:v>
                </c:pt>
                <c:pt idx="3594">
                  <c:v>699.7</c:v>
                </c:pt>
                <c:pt idx="3595">
                  <c:v>699.8</c:v>
                </c:pt>
                <c:pt idx="3596">
                  <c:v>699.9</c:v>
                </c:pt>
                <c:pt idx="3597">
                  <c:v>700</c:v>
                </c:pt>
                <c:pt idx="3598">
                  <c:v>700.1</c:v>
                </c:pt>
                <c:pt idx="3599">
                  <c:v>700.2</c:v>
                </c:pt>
                <c:pt idx="3600">
                  <c:v>700.3</c:v>
                </c:pt>
                <c:pt idx="3601">
                  <c:v>700.4</c:v>
                </c:pt>
                <c:pt idx="3602">
                  <c:v>700.5</c:v>
                </c:pt>
                <c:pt idx="3603">
                  <c:v>700.6</c:v>
                </c:pt>
                <c:pt idx="3604">
                  <c:v>700.7</c:v>
                </c:pt>
                <c:pt idx="3605">
                  <c:v>700.8</c:v>
                </c:pt>
                <c:pt idx="3606">
                  <c:v>700.9</c:v>
                </c:pt>
                <c:pt idx="3607">
                  <c:v>701</c:v>
                </c:pt>
                <c:pt idx="3608">
                  <c:v>701.1</c:v>
                </c:pt>
                <c:pt idx="3609">
                  <c:v>701.2</c:v>
                </c:pt>
                <c:pt idx="3610">
                  <c:v>701.3</c:v>
                </c:pt>
                <c:pt idx="3611">
                  <c:v>701.4</c:v>
                </c:pt>
                <c:pt idx="3612">
                  <c:v>701.5</c:v>
                </c:pt>
                <c:pt idx="3613">
                  <c:v>701.6</c:v>
                </c:pt>
                <c:pt idx="3614">
                  <c:v>701.7</c:v>
                </c:pt>
                <c:pt idx="3615">
                  <c:v>701.8</c:v>
                </c:pt>
                <c:pt idx="3616">
                  <c:v>701.9</c:v>
                </c:pt>
                <c:pt idx="3617">
                  <c:v>702</c:v>
                </c:pt>
                <c:pt idx="3618">
                  <c:v>702.1</c:v>
                </c:pt>
                <c:pt idx="3619">
                  <c:v>702.2</c:v>
                </c:pt>
                <c:pt idx="3620">
                  <c:v>702.3</c:v>
                </c:pt>
                <c:pt idx="3621">
                  <c:v>702.4</c:v>
                </c:pt>
                <c:pt idx="3622">
                  <c:v>702.5</c:v>
                </c:pt>
                <c:pt idx="3623">
                  <c:v>702.6</c:v>
                </c:pt>
                <c:pt idx="3624">
                  <c:v>702.7</c:v>
                </c:pt>
                <c:pt idx="3625">
                  <c:v>702.8</c:v>
                </c:pt>
                <c:pt idx="3626">
                  <c:v>702.9</c:v>
                </c:pt>
                <c:pt idx="3627">
                  <c:v>703</c:v>
                </c:pt>
                <c:pt idx="3628">
                  <c:v>703.1</c:v>
                </c:pt>
                <c:pt idx="3629">
                  <c:v>703.2</c:v>
                </c:pt>
                <c:pt idx="3630">
                  <c:v>703.3</c:v>
                </c:pt>
                <c:pt idx="3631">
                  <c:v>703.4</c:v>
                </c:pt>
                <c:pt idx="3632">
                  <c:v>703.5</c:v>
                </c:pt>
                <c:pt idx="3633">
                  <c:v>703.6</c:v>
                </c:pt>
                <c:pt idx="3634">
                  <c:v>703.7</c:v>
                </c:pt>
                <c:pt idx="3635">
                  <c:v>703.8</c:v>
                </c:pt>
                <c:pt idx="3636">
                  <c:v>703.9</c:v>
                </c:pt>
                <c:pt idx="3637">
                  <c:v>704</c:v>
                </c:pt>
                <c:pt idx="3638">
                  <c:v>704.1</c:v>
                </c:pt>
                <c:pt idx="3639">
                  <c:v>704.2</c:v>
                </c:pt>
                <c:pt idx="3640">
                  <c:v>704.3</c:v>
                </c:pt>
                <c:pt idx="3641">
                  <c:v>704.4</c:v>
                </c:pt>
                <c:pt idx="3642">
                  <c:v>704.5</c:v>
                </c:pt>
                <c:pt idx="3643">
                  <c:v>704.6</c:v>
                </c:pt>
                <c:pt idx="3644">
                  <c:v>704.7</c:v>
                </c:pt>
                <c:pt idx="3645">
                  <c:v>704.8</c:v>
                </c:pt>
                <c:pt idx="3646">
                  <c:v>704.9</c:v>
                </c:pt>
                <c:pt idx="3647">
                  <c:v>705</c:v>
                </c:pt>
                <c:pt idx="3648">
                  <c:v>705.1</c:v>
                </c:pt>
                <c:pt idx="3649">
                  <c:v>705.2</c:v>
                </c:pt>
                <c:pt idx="3650">
                  <c:v>705.3</c:v>
                </c:pt>
                <c:pt idx="3651">
                  <c:v>705.4</c:v>
                </c:pt>
                <c:pt idx="3652">
                  <c:v>705.5</c:v>
                </c:pt>
                <c:pt idx="3653">
                  <c:v>705.6</c:v>
                </c:pt>
                <c:pt idx="3654">
                  <c:v>705.7</c:v>
                </c:pt>
                <c:pt idx="3655">
                  <c:v>705.8</c:v>
                </c:pt>
                <c:pt idx="3656">
                  <c:v>705.9</c:v>
                </c:pt>
                <c:pt idx="3657">
                  <c:v>706</c:v>
                </c:pt>
                <c:pt idx="3658">
                  <c:v>706.1</c:v>
                </c:pt>
                <c:pt idx="3659">
                  <c:v>706.2</c:v>
                </c:pt>
                <c:pt idx="3660">
                  <c:v>706.3</c:v>
                </c:pt>
                <c:pt idx="3661">
                  <c:v>706.4</c:v>
                </c:pt>
                <c:pt idx="3662">
                  <c:v>706.5</c:v>
                </c:pt>
                <c:pt idx="3663">
                  <c:v>706.6</c:v>
                </c:pt>
                <c:pt idx="3664">
                  <c:v>706.7</c:v>
                </c:pt>
                <c:pt idx="3665">
                  <c:v>706.8</c:v>
                </c:pt>
                <c:pt idx="3666">
                  <c:v>706.9</c:v>
                </c:pt>
                <c:pt idx="3667">
                  <c:v>707</c:v>
                </c:pt>
                <c:pt idx="3668">
                  <c:v>707.1</c:v>
                </c:pt>
                <c:pt idx="3669">
                  <c:v>707.2</c:v>
                </c:pt>
                <c:pt idx="3670">
                  <c:v>707.3</c:v>
                </c:pt>
                <c:pt idx="3671">
                  <c:v>707.4</c:v>
                </c:pt>
                <c:pt idx="3672">
                  <c:v>707.5</c:v>
                </c:pt>
                <c:pt idx="3673">
                  <c:v>707.6</c:v>
                </c:pt>
                <c:pt idx="3674">
                  <c:v>707.7</c:v>
                </c:pt>
                <c:pt idx="3675">
                  <c:v>707.8</c:v>
                </c:pt>
                <c:pt idx="3676">
                  <c:v>707.9</c:v>
                </c:pt>
                <c:pt idx="3677">
                  <c:v>708</c:v>
                </c:pt>
                <c:pt idx="3678">
                  <c:v>708.1</c:v>
                </c:pt>
                <c:pt idx="3679">
                  <c:v>708.2</c:v>
                </c:pt>
                <c:pt idx="3680">
                  <c:v>708.3</c:v>
                </c:pt>
                <c:pt idx="3681">
                  <c:v>708.4</c:v>
                </c:pt>
                <c:pt idx="3682">
                  <c:v>708.5</c:v>
                </c:pt>
                <c:pt idx="3683">
                  <c:v>708.6</c:v>
                </c:pt>
                <c:pt idx="3684">
                  <c:v>708.7</c:v>
                </c:pt>
                <c:pt idx="3685">
                  <c:v>708.8</c:v>
                </c:pt>
                <c:pt idx="3686">
                  <c:v>708.9</c:v>
                </c:pt>
                <c:pt idx="3687">
                  <c:v>709</c:v>
                </c:pt>
                <c:pt idx="3688">
                  <c:v>709.1</c:v>
                </c:pt>
                <c:pt idx="3689">
                  <c:v>709.2</c:v>
                </c:pt>
                <c:pt idx="3690">
                  <c:v>709.3</c:v>
                </c:pt>
                <c:pt idx="3691">
                  <c:v>709.4</c:v>
                </c:pt>
                <c:pt idx="3692">
                  <c:v>709.5</c:v>
                </c:pt>
                <c:pt idx="3693">
                  <c:v>709.6</c:v>
                </c:pt>
                <c:pt idx="3694">
                  <c:v>709.7</c:v>
                </c:pt>
                <c:pt idx="3695">
                  <c:v>709.8</c:v>
                </c:pt>
                <c:pt idx="3696">
                  <c:v>709.9</c:v>
                </c:pt>
                <c:pt idx="3697">
                  <c:v>710</c:v>
                </c:pt>
                <c:pt idx="3698">
                  <c:v>710.1</c:v>
                </c:pt>
                <c:pt idx="3699">
                  <c:v>710.2</c:v>
                </c:pt>
                <c:pt idx="3700">
                  <c:v>710.3</c:v>
                </c:pt>
                <c:pt idx="3701">
                  <c:v>710.4</c:v>
                </c:pt>
                <c:pt idx="3702">
                  <c:v>710.5</c:v>
                </c:pt>
                <c:pt idx="3703">
                  <c:v>710.6</c:v>
                </c:pt>
                <c:pt idx="3704">
                  <c:v>710.7</c:v>
                </c:pt>
                <c:pt idx="3705">
                  <c:v>710.8</c:v>
                </c:pt>
                <c:pt idx="3706">
                  <c:v>710.9</c:v>
                </c:pt>
                <c:pt idx="3707">
                  <c:v>711</c:v>
                </c:pt>
                <c:pt idx="3708">
                  <c:v>711.1</c:v>
                </c:pt>
                <c:pt idx="3709">
                  <c:v>711.2</c:v>
                </c:pt>
                <c:pt idx="3710">
                  <c:v>711.3</c:v>
                </c:pt>
                <c:pt idx="3711">
                  <c:v>711.4</c:v>
                </c:pt>
                <c:pt idx="3712">
                  <c:v>711.5</c:v>
                </c:pt>
                <c:pt idx="3713">
                  <c:v>711.6</c:v>
                </c:pt>
                <c:pt idx="3714">
                  <c:v>711.7</c:v>
                </c:pt>
                <c:pt idx="3715">
                  <c:v>711.8</c:v>
                </c:pt>
                <c:pt idx="3716">
                  <c:v>711.9</c:v>
                </c:pt>
                <c:pt idx="3717">
                  <c:v>712</c:v>
                </c:pt>
                <c:pt idx="3718">
                  <c:v>712.1</c:v>
                </c:pt>
                <c:pt idx="3719">
                  <c:v>712.2</c:v>
                </c:pt>
                <c:pt idx="3720">
                  <c:v>712.3</c:v>
                </c:pt>
                <c:pt idx="3721">
                  <c:v>712.4</c:v>
                </c:pt>
                <c:pt idx="3722">
                  <c:v>712.5</c:v>
                </c:pt>
                <c:pt idx="3723">
                  <c:v>712.6</c:v>
                </c:pt>
                <c:pt idx="3724">
                  <c:v>712.7</c:v>
                </c:pt>
                <c:pt idx="3725">
                  <c:v>712.8</c:v>
                </c:pt>
                <c:pt idx="3726">
                  <c:v>712.9</c:v>
                </c:pt>
                <c:pt idx="3727">
                  <c:v>713</c:v>
                </c:pt>
                <c:pt idx="3728">
                  <c:v>713.1</c:v>
                </c:pt>
                <c:pt idx="3729">
                  <c:v>713.2</c:v>
                </c:pt>
                <c:pt idx="3730">
                  <c:v>713.3</c:v>
                </c:pt>
                <c:pt idx="3731">
                  <c:v>713.4</c:v>
                </c:pt>
                <c:pt idx="3732">
                  <c:v>713.5</c:v>
                </c:pt>
                <c:pt idx="3733">
                  <c:v>713.6</c:v>
                </c:pt>
                <c:pt idx="3734">
                  <c:v>713.7</c:v>
                </c:pt>
                <c:pt idx="3735">
                  <c:v>713.8</c:v>
                </c:pt>
                <c:pt idx="3736">
                  <c:v>713.9</c:v>
                </c:pt>
                <c:pt idx="3737">
                  <c:v>714</c:v>
                </c:pt>
                <c:pt idx="3738">
                  <c:v>714.1</c:v>
                </c:pt>
                <c:pt idx="3739">
                  <c:v>714.2</c:v>
                </c:pt>
                <c:pt idx="3740">
                  <c:v>714.3</c:v>
                </c:pt>
                <c:pt idx="3741">
                  <c:v>714.4</c:v>
                </c:pt>
                <c:pt idx="3742">
                  <c:v>714.5</c:v>
                </c:pt>
                <c:pt idx="3743">
                  <c:v>714.6</c:v>
                </c:pt>
                <c:pt idx="3744">
                  <c:v>714.7</c:v>
                </c:pt>
                <c:pt idx="3745">
                  <c:v>714.8</c:v>
                </c:pt>
                <c:pt idx="3746">
                  <c:v>714.9</c:v>
                </c:pt>
                <c:pt idx="3747">
                  <c:v>715</c:v>
                </c:pt>
                <c:pt idx="3748">
                  <c:v>715.1</c:v>
                </c:pt>
                <c:pt idx="3749">
                  <c:v>715.2</c:v>
                </c:pt>
                <c:pt idx="3750">
                  <c:v>715.3</c:v>
                </c:pt>
                <c:pt idx="3751">
                  <c:v>715.4</c:v>
                </c:pt>
                <c:pt idx="3752">
                  <c:v>715.5</c:v>
                </c:pt>
                <c:pt idx="3753">
                  <c:v>715.6</c:v>
                </c:pt>
                <c:pt idx="3754">
                  <c:v>715.7</c:v>
                </c:pt>
                <c:pt idx="3755">
                  <c:v>715.8</c:v>
                </c:pt>
                <c:pt idx="3756">
                  <c:v>715.9</c:v>
                </c:pt>
                <c:pt idx="3757">
                  <c:v>716</c:v>
                </c:pt>
                <c:pt idx="3758">
                  <c:v>716.1</c:v>
                </c:pt>
                <c:pt idx="3759">
                  <c:v>716.2</c:v>
                </c:pt>
                <c:pt idx="3760">
                  <c:v>716.3</c:v>
                </c:pt>
                <c:pt idx="3761">
                  <c:v>716.4</c:v>
                </c:pt>
                <c:pt idx="3762">
                  <c:v>716.5</c:v>
                </c:pt>
                <c:pt idx="3763">
                  <c:v>716.6</c:v>
                </c:pt>
                <c:pt idx="3764">
                  <c:v>716.7</c:v>
                </c:pt>
                <c:pt idx="3765">
                  <c:v>716.8</c:v>
                </c:pt>
                <c:pt idx="3766">
                  <c:v>716.9</c:v>
                </c:pt>
                <c:pt idx="3767">
                  <c:v>717</c:v>
                </c:pt>
                <c:pt idx="3768">
                  <c:v>717.1</c:v>
                </c:pt>
                <c:pt idx="3769">
                  <c:v>717.2</c:v>
                </c:pt>
                <c:pt idx="3770">
                  <c:v>717.3</c:v>
                </c:pt>
                <c:pt idx="3771">
                  <c:v>717.4</c:v>
                </c:pt>
                <c:pt idx="3772">
                  <c:v>717.5</c:v>
                </c:pt>
                <c:pt idx="3773">
                  <c:v>717.6</c:v>
                </c:pt>
                <c:pt idx="3774">
                  <c:v>717.7</c:v>
                </c:pt>
                <c:pt idx="3775">
                  <c:v>717.8</c:v>
                </c:pt>
                <c:pt idx="3776">
                  <c:v>717.9</c:v>
                </c:pt>
                <c:pt idx="3777">
                  <c:v>718</c:v>
                </c:pt>
                <c:pt idx="3778">
                  <c:v>718.1</c:v>
                </c:pt>
                <c:pt idx="3779">
                  <c:v>718.2</c:v>
                </c:pt>
                <c:pt idx="3780">
                  <c:v>718.3</c:v>
                </c:pt>
                <c:pt idx="3781">
                  <c:v>718.4</c:v>
                </c:pt>
                <c:pt idx="3782">
                  <c:v>718.5</c:v>
                </c:pt>
                <c:pt idx="3783">
                  <c:v>718.6</c:v>
                </c:pt>
                <c:pt idx="3784">
                  <c:v>718.7</c:v>
                </c:pt>
                <c:pt idx="3785">
                  <c:v>718.8</c:v>
                </c:pt>
                <c:pt idx="3786">
                  <c:v>718.9</c:v>
                </c:pt>
                <c:pt idx="3787">
                  <c:v>719</c:v>
                </c:pt>
                <c:pt idx="3788">
                  <c:v>719.1</c:v>
                </c:pt>
                <c:pt idx="3789">
                  <c:v>719.2</c:v>
                </c:pt>
                <c:pt idx="3790">
                  <c:v>719.3</c:v>
                </c:pt>
                <c:pt idx="3791">
                  <c:v>719.4</c:v>
                </c:pt>
                <c:pt idx="3792">
                  <c:v>719.5</c:v>
                </c:pt>
                <c:pt idx="3793">
                  <c:v>719.6</c:v>
                </c:pt>
                <c:pt idx="3794">
                  <c:v>719.7</c:v>
                </c:pt>
                <c:pt idx="3795">
                  <c:v>719.8</c:v>
                </c:pt>
                <c:pt idx="3796">
                  <c:v>719.9</c:v>
                </c:pt>
                <c:pt idx="3797">
                  <c:v>720</c:v>
                </c:pt>
                <c:pt idx="3798">
                  <c:v>720.1</c:v>
                </c:pt>
                <c:pt idx="3799">
                  <c:v>720.2</c:v>
                </c:pt>
                <c:pt idx="3800">
                  <c:v>720.3</c:v>
                </c:pt>
                <c:pt idx="3801">
                  <c:v>720.4</c:v>
                </c:pt>
                <c:pt idx="3802">
                  <c:v>720.5</c:v>
                </c:pt>
                <c:pt idx="3803">
                  <c:v>720.6</c:v>
                </c:pt>
                <c:pt idx="3804">
                  <c:v>720.7</c:v>
                </c:pt>
                <c:pt idx="3805">
                  <c:v>720.8</c:v>
                </c:pt>
                <c:pt idx="3806">
                  <c:v>720.9</c:v>
                </c:pt>
                <c:pt idx="3807">
                  <c:v>721</c:v>
                </c:pt>
                <c:pt idx="3808">
                  <c:v>721.1</c:v>
                </c:pt>
                <c:pt idx="3809">
                  <c:v>721.2</c:v>
                </c:pt>
                <c:pt idx="3810">
                  <c:v>721.3</c:v>
                </c:pt>
                <c:pt idx="3811">
                  <c:v>721.4</c:v>
                </c:pt>
                <c:pt idx="3812">
                  <c:v>721.5</c:v>
                </c:pt>
                <c:pt idx="3813">
                  <c:v>721.6</c:v>
                </c:pt>
                <c:pt idx="3814">
                  <c:v>721.7</c:v>
                </c:pt>
                <c:pt idx="3815">
                  <c:v>721.8</c:v>
                </c:pt>
                <c:pt idx="3816">
                  <c:v>721.9</c:v>
                </c:pt>
                <c:pt idx="3817">
                  <c:v>722</c:v>
                </c:pt>
                <c:pt idx="3818">
                  <c:v>722.1</c:v>
                </c:pt>
                <c:pt idx="3819">
                  <c:v>722.2</c:v>
                </c:pt>
                <c:pt idx="3820">
                  <c:v>722.3</c:v>
                </c:pt>
                <c:pt idx="3821">
                  <c:v>722.4</c:v>
                </c:pt>
                <c:pt idx="3822">
                  <c:v>722.5</c:v>
                </c:pt>
                <c:pt idx="3823">
                  <c:v>722.6</c:v>
                </c:pt>
                <c:pt idx="3824">
                  <c:v>722.7</c:v>
                </c:pt>
                <c:pt idx="3825">
                  <c:v>722.8</c:v>
                </c:pt>
                <c:pt idx="3826">
                  <c:v>722.9</c:v>
                </c:pt>
                <c:pt idx="3827">
                  <c:v>723</c:v>
                </c:pt>
                <c:pt idx="3828">
                  <c:v>723.1</c:v>
                </c:pt>
                <c:pt idx="3829">
                  <c:v>723.2</c:v>
                </c:pt>
                <c:pt idx="3830">
                  <c:v>723.3</c:v>
                </c:pt>
                <c:pt idx="3831">
                  <c:v>723.4</c:v>
                </c:pt>
                <c:pt idx="3832">
                  <c:v>723.5</c:v>
                </c:pt>
                <c:pt idx="3833">
                  <c:v>723.6</c:v>
                </c:pt>
                <c:pt idx="3834">
                  <c:v>723.7</c:v>
                </c:pt>
                <c:pt idx="3835">
                  <c:v>723.8</c:v>
                </c:pt>
                <c:pt idx="3836">
                  <c:v>723.9</c:v>
                </c:pt>
                <c:pt idx="3837">
                  <c:v>724</c:v>
                </c:pt>
                <c:pt idx="3838">
                  <c:v>724.1</c:v>
                </c:pt>
                <c:pt idx="3839">
                  <c:v>724.2</c:v>
                </c:pt>
                <c:pt idx="3840">
                  <c:v>724.3</c:v>
                </c:pt>
                <c:pt idx="3841">
                  <c:v>724.4</c:v>
                </c:pt>
                <c:pt idx="3842">
                  <c:v>724.5</c:v>
                </c:pt>
                <c:pt idx="3843">
                  <c:v>724.6</c:v>
                </c:pt>
                <c:pt idx="3844">
                  <c:v>724.7</c:v>
                </c:pt>
                <c:pt idx="3845">
                  <c:v>724.8</c:v>
                </c:pt>
                <c:pt idx="3846">
                  <c:v>724.9</c:v>
                </c:pt>
                <c:pt idx="3847">
                  <c:v>725</c:v>
                </c:pt>
                <c:pt idx="3848">
                  <c:v>725.1</c:v>
                </c:pt>
                <c:pt idx="3849">
                  <c:v>725.2</c:v>
                </c:pt>
                <c:pt idx="3850">
                  <c:v>725.3</c:v>
                </c:pt>
                <c:pt idx="3851">
                  <c:v>725.4</c:v>
                </c:pt>
                <c:pt idx="3852">
                  <c:v>725.5</c:v>
                </c:pt>
                <c:pt idx="3853">
                  <c:v>725.6</c:v>
                </c:pt>
                <c:pt idx="3854">
                  <c:v>725.7</c:v>
                </c:pt>
                <c:pt idx="3855">
                  <c:v>725.8</c:v>
                </c:pt>
                <c:pt idx="3856">
                  <c:v>725.9</c:v>
                </c:pt>
                <c:pt idx="3857">
                  <c:v>726</c:v>
                </c:pt>
                <c:pt idx="3858">
                  <c:v>726.1</c:v>
                </c:pt>
                <c:pt idx="3859">
                  <c:v>726.2</c:v>
                </c:pt>
                <c:pt idx="3860">
                  <c:v>726.3</c:v>
                </c:pt>
                <c:pt idx="3861">
                  <c:v>726.4</c:v>
                </c:pt>
                <c:pt idx="3862">
                  <c:v>726.5</c:v>
                </c:pt>
                <c:pt idx="3863">
                  <c:v>726.6</c:v>
                </c:pt>
                <c:pt idx="3864">
                  <c:v>726.7</c:v>
                </c:pt>
                <c:pt idx="3865">
                  <c:v>726.8</c:v>
                </c:pt>
                <c:pt idx="3866">
                  <c:v>726.9</c:v>
                </c:pt>
                <c:pt idx="3867">
                  <c:v>727</c:v>
                </c:pt>
                <c:pt idx="3868">
                  <c:v>727.1</c:v>
                </c:pt>
                <c:pt idx="3869">
                  <c:v>727.2</c:v>
                </c:pt>
                <c:pt idx="3870">
                  <c:v>727.3</c:v>
                </c:pt>
                <c:pt idx="3871">
                  <c:v>727.4</c:v>
                </c:pt>
                <c:pt idx="3872">
                  <c:v>727.5</c:v>
                </c:pt>
                <c:pt idx="3873">
                  <c:v>727.6</c:v>
                </c:pt>
                <c:pt idx="3874">
                  <c:v>727.7</c:v>
                </c:pt>
                <c:pt idx="3875">
                  <c:v>727.8</c:v>
                </c:pt>
                <c:pt idx="3876">
                  <c:v>727.9</c:v>
                </c:pt>
                <c:pt idx="3877">
                  <c:v>728</c:v>
                </c:pt>
                <c:pt idx="3878">
                  <c:v>728.1</c:v>
                </c:pt>
                <c:pt idx="3879">
                  <c:v>728.2</c:v>
                </c:pt>
                <c:pt idx="3880">
                  <c:v>728.3</c:v>
                </c:pt>
                <c:pt idx="3881">
                  <c:v>728.4</c:v>
                </c:pt>
                <c:pt idx="3882">
                  <c:v>728.5</c:v>
                </c:pt>
                <c:pt idx="3883">
                  <c:v>728.6</c:v>
                </c:pt>
                <c:pt idx="3884">
                  <c:v>728.7</c:v>
                </c:pt>
                <c:pt idx="3885">
                  <c:v>728.8</c:v>
                </c:pt>
                <c:pt idx="3886">
                  <c:v>728.9</c:v>
                </c:pt>
                <c:pt idx="3887">
                  <c:v>729</c:v>
                </c:pt>
                <c:pt idx="3888">
                  <c:v>729.1</c:v>
                </c:pt>
                <c:pt idx="3889">
                  <c:v>729.2</c:v>
                </c:pt>
                <c:pt idx="3890">
                  <c:v>729.3</c:v>
                </c:pt>
                <c:pt idx="3891">
                  <c:v>729.4</c:v>
                </c:pt>
                <c:pt idx="3892">
                  <c:v>729.5</c:v>
                </c:pt>
                <c:pt idx="3893">
                  <c:v>729.6</c:v>
                </c:pt>
                <c:pt idx="3894">
                  <c:v>729.7</c:v>
                </c:pt>
                <c:pt idx="3895">
                  <c:v>729.8</c:v>
                </c:pt>
                <c:pt idx="3896">
                  <c:v>729.9</c:v>
                </c:pt>
                <c:pt idx="3897">
                  <c:v>730</c:v>
                </c:pt>
                <c:pt idx="3898">
                  <c:v>730.1</c:v>
                </c:pt>
                <c:pt idx="3899">
                  <c:v>730.2</c:v>
                </c:pt>
                <c:pt idx="3900">
                  <c:v>730.3</c:v>
                </c:pt>
                <c:pt idx="3901">
                  <c:v>730.4</c:v>
                </c:pt>
                <c:pt idx="3902">
                  <c:v>730.5</c:v>
                </c:pt>
                <c:pt idx="3903">
                  <c:v>730.6</c:v>
                </c:pt>
                <c:pt idx="3904">
                  <c:v>730.7</c:v>
                </c:pt>
                <c:pt idx="3905">
                  <c:v>730.8</c:v>
                </c:pt>
                <c:pt idx="3906">
                  <c:v>730.9</c:v>
                </c:pt>
                <c:pt idx="3907">
                  <c:v>731</c:v>
                </c:pt>
                <c:pt idx="3908">
                  <c:v>731.1</c:v>
                </c:pt>
                <c:pt idx="3909">
                  <c:v>731.2</c:v>
                </c:pt>
                <c:pt idx="3910">
                  <c:v>731.3</c:v>
                </c:pt>
                <c:pt idx="3911">
                  <c:v>731.4</c:v>
                </c:pt>
                <c:pt idx="3912">
                  <c:v>731.5</c:v>
                </c:pt>
                <c:pt idx="3913">
                  <c:v>731.6</c:v>
                </c:pt>
                <c:pt idx="3914">
                  <c:v>731.7</c:v>
                </c:pt>
                <c:pt idx="3915">
                  <c:v>731.8</c:v>
                </c:pt>
                <c:pt idx="3916">
                  <c:v>731.9</c:v>
                </c:pt>
                <c:pt idx="3917">
                  <c:v>732</c:v>
                </c:pt>
                <c:pt idx="3918">
                  <c:v>732.1</c:v>
                </c:pt>
                <c:pt idx="3919">
                  <c:v>732.2</c:v>
                </c:pt>
                <c:pt idx="3920">
                  <c:v>732.3</c:v>
                </c:pt>
                <c:pt idx="3921">
                  <c:v>732.4</c:v>
                </c:pt>
                <c:pt idx="3922">
                  <c:v>732.5</c:v>
                </c:pt>
                <c:pt idx="3923">
                  <c:v>732.6</c:v>
                </c:pt>
                <c:pt idx="3924">
                  <c:v>732.7</c:v>
                </c:pt>
                <c:pt idx="3925">
                  <c:v>732.8</c:v>
                </c:pt>
                <c:pt idx="3926">
                  <c:v>732.9</c:v>
                </c:pt>
                <c:pt idx="3927">
                  <c:v>733</c:v>
                </c:pt>
                <c:pt idx="3928">
                  <c:v>733.1</c:v>
                </c:pt>
                <c:pt idx="3929">
                  <c:v>733.2</c:v>
                </c:pt>
                <c:pt idx="3930">
                  <c:v>733.3</c:v>
                </c:pt>
                <c:pt idx="3931">
                  <c:v>733.4</c:v>
                </c:pt>
                <c:pt idx="3932">
                  <c:v>733.5</c:v>
                </c:pt>
                <c:pt idx="3933">
                  <c:v>733.6</c:v>
                </c:pt>
                <c:pt idx="3934">
                  <c:v>733.7</c:v>
                </c:pt>
                <c:pt idx="3935">
                  <c:v>733.8</c:v>
                </c:pt>
                <c:pt idx="3936">
                  <c:v>733.9</c:v>
                </c:pt>
                <c:pt idx="3937">
                  <c:v>734</c:v>
                </c:pt>
                <c:pt idx="3938">
                  <c:v>734.1</c:v>
                </c:pt>
                <c:pt idx="3939">
                  <c:v>734.2</c:v>
                </c:pt>
                <c:pt idx="3940">
                  <c:v>734.3</c:v>
                </c:pt>
                <c:pt idx="3941">
                  <c:v>734.4</c:v>
                </c:pt>
                <c:pt idx="3942">
                  <c:v>734.5</c:v>
                </c:pt>
                <c:pt idx="3943">
                  <c:v>734.6</c:v>
                </c:pt>
                <c:pt idx="3944">
                  <c:v>734.7</c:v>
                </c:pt>
                <c:pt idx="3945">
                  <c:v>734.8</c:v>
                </c:pt>
                <c:pt idx="3946">
                  <c:v>734.9</c:v>
                </c:pt>
                <c:pt idx="3947">
                  <c:v>735</c:v>
                </c:pt>
                <c:pt idx="3948">
                  <c:v>735.1</c:v>
                </c:pt>
                <c:pt idx="3949">
                  <c:v>735.2</c:v>
                </c:pt>
                <c:pt idx="3950">
                  <c:v>735.3</c:v>
                </c:pt>
                <c:pt idx="3951">
                  <c:v>735.4</c:v>
                </c:pt>
                <c:pt idx="3952">
                  <c:v>735.5</c:v>
                </c:pt>
                <c:pt idx="3953">
                  <c:v>735.6</c:v>
                </c:pt>
                <c:pt idx="3954">
                  <c:v>735.7</c:v>
                </c:pt>
                <c:pt idx="3955">
                  <c:v>735.8</c:v>
                </c:pt>
                <c:pt idx="3956">
                  <c:v>735.9</c:v>
                </c:pt>
                <c:pt idx="3957">
                  <c:v>736</c:v>
                </c:pt>
                <c:pt idx="3958">
                  <c:v>736.1</c:v>
                </c:pt>
                <c:pt idx="3959">
                  <c:v>736.2</c:v>
                </c:pt>
                <c:pt idx="3960">
                  <c:v>736.3</c:v>
                </c:pt>
                <c:pt idx="3961">
                  <c:v>736.4</c:v>
                </c:pt>
                <c:pt idx="3962">
                  <c:v>736.5</c:v>
                </c:pt>
                <c:pt idx="3963">
                  <c:v>736.6</c:v>
                </c:pt>
                <c:pt idx="3964">
                  <c:v>736.7</c:v>
                </c:pt>
                <c:pt idx="3965">
                  <c:v>736.8</c:v>
                </c:pt>
                <c:pt idx="3966">
                  <c:v>736.9</c:v>
                </c:pt>
                <c:pt idx="3967">
                  <c:v>737</c:v>
                </c:pt>
                <c:pt idx="3968">
                  <c:v>737.1</c:v>
                </c:pt>
                <c:pt idx="3969">
                  <c:v>737.2</c:v>
                </c:pt>
                <c:pt idx="3970">
                  <c:v>737.3</c:v>
                </c:pt>
                <c:pt idx="3971">
                  <c:v>737.4</c:v>
                </c:pt>
                <c:pt idx="3972">
                  <c:v>737.5</c:v>
                </c:pt>
                <c:pt idx="3973">
                  <c:v>737.6</c:v>
                </c:pt>
                <c:pt idx="3974">
                  <c:v>737.7</c:v>
                </c:pt>
                <c:pt idx="3975">
                  <c:v>737.8</c:v>
                </c:pt>
                <c:pt idx="3976">
                  <c:v>737.9</c:v>
                </c:pt>
                <c:pt idx="3977">
                  <c:v>738</c:v>
                </c:pt>
                <c:pt idx="3978">
                  <c:v>738.1</c:v>
                </c:pt>
                <c:pt idx="3979">
                  <c:v>738.2</c:v>
                </c:pt>
                <c:pt idx="3980">
                  <c:v>738.3</c:v>
                </c:pt>
                <c:pt idx="3981">
                  <c:v>738.4</c:v>
                </c:pt>
                <c:pt idx="3982">
                  <c:v>738.5</c:v>
                </c:pt>
                <c:pt idx="3983">
                  <c:v>738.6</c:v>
                </c:pt>
                <c:pt idx="3984">
                  <c:v>738.7</c:v>
                </c:pt>
                <c:pt idx="3985">
                  <c:v>738.8</c:v>
                </c:pt>
                <c:pt idx="3986">
                  <c:v>738.9</c:v>
                </c:pt>
                <c:pt idx="3987">
                  <c:v>739</c:v>
                </c:pt>
                <c:pt idx="3988">
                  <c:v>739.1</c:v>
                </c:pt>
                <c:pt idx="3989">
                  <c:v>739.2</c:v>
                </c:pt>
                <c:pt idx="3990">
                  <c:v>739.3</c:v>
                </c:pt>
                <c:pt idx="3991">
                  <c:v>739.4</c:v>
                </c:pt>
                <c:pt idx="3992">
                  <c:v>739.5</c:v>
                </c:pt>
                <c:pt idx="3993">
                  <c:v>739.6</c:v>
                </c:pt>
                <c:pt idx="3994">
                  <c:v>739.7</c:v>
                </c:pt>
                <c:pt idx="3995">
                  <c:v>739.8</c:v>
                </c:pt>
                <c:pt idx="3996">
                  <c:v>739.9</c:v>
                </c:pt>
                <c:pt idx="3997">
                  <c:v>740</c:v>
                </c:pt>
                <c:pt idx="3998">
                  <c:v>740.1</c:v>
                </c:pt>
                <c:pt idx="3999">
                  <c:v>740.2</c:v>
                </c:pt>
                <c:pt idx="4000">
                  <c:v>740.3</c:v>
                </c:pt>
                <c:pt idx="4001">
                  <c:v>740.4</c:v>
                </c:pt>
                <c:pt idx="4002">
                  <c:v>740.5</c:v>
                </c:pt>
                <c:pt idx="4003">
                  <c:v>740.6</c:v>
                </c:pt>
                <c:pt idx="4004">
                  <c:v>740.7</c:v>
                </c:pt>
                <c:pt idx="4005">
                  <c:v>740.8</c:v>
                </c:pt>
                <c:pt idx="4006">
                  <c:v>740.9</c:v>
                </c:pt>
                <c:pt idx="4007">
                  <c:v>741</c:v>
                </c:pt>
                <c:pt idx="4008">
                  <c:v>741.1</c:v>
                </c:pt>
                <c:pt idx="4009">
                  <c:v>741.2</c:v>
                </c:pt>
                <c:pt idx="4010">
                  <c:v>741.3</c:v>
                </c:pt>
                <c:pt idx="4011">
                  <c:v>741.4</c:v>
                </c:pt>
                <c:pt idx="4012">
                  <c:v>741.5</c:v>
                </c:pt>
                <c:pt idx="4013">
                  <c:v>741.6</c:v>
                </c:pt>
                <c:pt idx="4014">
                  <c:v>741.7</c:v>
                </c:pt>
                <c:pt idx="4015">
                  <c:v>741.8</c:v>
                </c:pt>
                <c:pt idx="4016">
                  <c:v>741.9</c:v>
                </c:pt>
                <c:pt idx="4017">
                  <c:v>742</c:v>
                </c:pt>
                <c:pt idx="4018">
                  <c:v>742.1</c:v>
                </c:pt>
                <c:pt idx="4019">
                  <c:v>742.2</c:v>
                </c:pt>
                <c:pt idx="4020">
                  <c:v>742.3</c:v>
                </c:pt>
                <c:pt idx="4021">
                  <c:v>742.4</c:v>
                </c:pt>
                <c:pt idx="4022">
                  <c:v>742.5</c:v>
                </c:pt>
                <c:pt idx="4023">
                  <c:v>742.6</c:v>
                </c:pt>
                <c:pt idx="4024">
                  <c:v>742.7</c:v>
                </c:pt>
                <c:pt idx="4025">
                  <c:v>742.8</c:v>
                </c:pt>
                <c:pt idx="4026">
                  <c:v>742.9</c:v>
                </c:pt>
                <c:pt idx="4027">
                  <c:v>743</c:v>
                </c:pt>
                <c:pt idx="4028">
                  <c:v>743.1</c:v>
                </c:pt>
                <c:pt idx="4029">
                  <c:v>743.2</c:v>
                </c:pt>
                <c:pt idx="4030">
                  <c:v>743.3</c:v>
                </c:pt>
                <c:pt idx="4031">
                  <c:v>743.4</c:v>
                </c:pt>
                <c:pt idx="4032">
                  <c:v>743.5</c:v>
                </c:pt>
                <c:pt idx="4033">
                  <c:v>743.6</c:v>
                </c:pt>
                <c:pt idx="4034">
                  <c:v>743.7</c:v>
                </c:pt>
                <c:pt idx="4035">
                  <c:v>743.8</c:v>
                </c:pt>
                <c:pt idx="4036">
                  <c:v>743.9</c:v>
                </c:pt>
                <c:pt idx="4037">
                  <c:v>744</c:v>
                </c:pt>
                <c:pt idx="4038">
                  <c:v>744.1</c:v>
                </c:pt>
                <c:pt idx="4039">
                  <c:v>744.2</c:v>
                </c:pt>
                <c:pt idx="4040">
                  <c:v>744.3</c:v>
                </c:pt>
                <c:pt idx="4041">
                  <c:v>744.4</c:v>
                </c:pt>
                <c:pt idx="4042">
                  <c:v>744.5</c:v>
                </c:pt>
                <c:pt idx="4043">
                  <c:v>744.6</c:v>
                </c:pt>
                <c:pt idx="4044">
                  <c:v>744.7</c:v>
                </c:pt>
                <c:pt idx="4045">
                  <c:v>744.8</c:v>
                </c:pt>
                <c:pt idx="4046">
                  <c:v>744.9</c:v>
                </c:pt>
                <c:pt idx="4047">
                  <c:v>745</c:v>
                </c:pt>
                <c:pt idx="4048">
                  <c:v>745.1</c:v>
                </c:pt>
                <c:pt idx="4049">
                  <c:v>745.2</c:v>
                </c:pt>
                <c:pt idx="4050">
                  <c:v>745.3</c:v>
                </c:pt>
                <c:pt idx="4051">
                  <c:v>745.4</c:v>
                </c:pt>
                <c:pt idx="4052">
                  <c:v>745.5</c:v>
                </c:pt>
                <c:pt idx="4053">
                  <c:v>745.6</c:v>
                </c:pt>
                <c:pt idx="4054">
                  <c:v>745.7</c:v>
                </c:pt>
                <c:pt idx="4055">
                  <c:v>745.8</c:v>
                </c:pt>
                <c:pt idx="4056">
                  <c:v>745.9</c:v>
                </c:pt>
                <c:pt idx="4057">
                  <c:v>746</c:v>
                </c:pt>
                <c:pt idx="4058">
                  <c:v>746.1</c:v>
                </c:pt>
                <c:pt idx="4059">
                  <c:v>746.2</c:v>
                </c:pt>
                <c:pt idx="4060">
                  <c:v>746.3</c:v>
                </c:pt>
                <c:pt idx="4061">
                  <c:v>746.4</c:v>
                </c:pt>
                <c:pt idx="4062">
                  <c:v>746.5</c:v>
                </c:pt>
                <c:pt idx="4063">
                  <c:v>746.6</c:v>
                </c:pt>
                <c:pt idx="4064">
                  <c:v>746.7</c:v>
                </c:pt>
                <c:pt idx="4065">
                  <c:v>746.8</c:v>
                </c:pt>
                <c:pt idx="4066">
                  <c:v>746.9</c:v>
                </c:pt>
                <c:pt idx="4067">
                  <c:v>747</c:v>
                </c:pt>
                <c:pt idx="4068">
                  <c:v>747.1</c:v>
                </c:pt>
                <c:pt idx="4069">
                  <c:v>747.2</c:v>
                </c:pt>
                <c:pt idx="4070">
                  <c:v>747.3</c:v>
                </c:pt>
                <c:pt idx="4071">
                  <c:v>747.4</c:v>
                </c:pt>
                <c:pt idx="4072">
                  <c:v>747.5</c:v>
                </c:pt>
                <c:pt idx="4073">
                  <c:v>747.6</c:v>
                </c:pt>
                <c:pt idx="4074">
                  <c:v>747.7</c:v>
                </c:pt>
                <c:pt idx="4075">
                  <c:v>747.8</c:v>
                </c:pt>
                <c:pt idx="4076">
                  <c:v>747.9</c:v>
                </c:pt>
                <c:pt idx="4077">
                  <c:v>748</c:v>
                </c:pt>
                <c:pt idx="4078">
                  <c:v>748.1</c:v>
                </c:pt>
                <c:pt idx="4079">
                  <c:v>748.2</c:v>
                </c:pt>
                <c:pt idx="4080">
                  <c:v>748.3</c:v>
                </c:pt>
                <c:pt idx="4081">
                  <c:v>748.4</c:v>
                </c:pt>
                <c:pt idx="4082">
                  <c:v>748.5</c:v>
                </c:pt>
                <c:pt idx="4083">
                  <c:v>748.6</c:v>
                </c:pt>
                <c:pt idx="4084">
                  <c:v>748.7</c:v>
                </c:pt>
                <c:pt idx="4085">
                  <c:v>748.8</c:v>
                </c:pt>
                <c:pt idx="4086">
                  <c:v>748.9</c:v>
                </c:pt>
                <c:pt idx="4087">
                  <c:v>749</c:v>
                </c:pt>
                <c:pt idx="4088">
                  <c:v>749.1</c:v>
                </c:pt>
                <c:pt idx="4089">
                  <c:v>749.2</c:v>
                </c:pt>
                <c:pt idx="4090">
                  <c:v>749.3</c:v>
                </c:pt>
                <c:pt idx="4091">
                  <c:v>749.4</c:v>
                </c:pt>
                <c:pt idx="4092">
                  <c:v>749.5</c:v>
                </c:pt>
                <c:pt idx="4093">
                  <c:v>749.6</c:v>
                </c:pt>
                <c:pt idx="4094">
                  <c:v>749.7</c:v>
                </c:pt>
                <c:pt idx="4095">
                  <c:v>749.8</c:v>
                </c:pt>
                <c:pt idx="4096">
                  <c:v>749.9</c:v>
                </c:pt>
                <c:pt idx="4097">
                  <c:v>750</c:v>
                </c:pt>
                <c:pt idx="4098">
                  <c:v>750.1</c:v>
                </c:pt>
                <c:pt idx="4099">
                  <c:v>750.2</c:v>
                </c:pt>
                <c:pt idx="4100">
                  <c:v>750.3</c:v>
                </c:pt>
                <c:pt idx="4101">
                  <c:v>750.4</c:v>
                </c:pt>
                <c:pt idx="4102">
                  <c:v>750.5</c:v>
                </c:pt>
                <c:pt idx="4103">
                  <c:v>750.6</c:v>
                </c:pt>
                <c:pt idx="4104">
                  <c:v>750.7</c:v>
                </c:pt>
                <c:pt idx="4105">
                  <c:v>750.8</c:v>
                </c:pt>
                <c:pt idx="4106">
                  <c:v>750.9</c:v>
                </c:pt>
                <c:pt idx="4107">
                  <c:v>751</c:v>
                </c:pt>
                <c:pt idx="4108">
                  <c:v>751.1</c:v>
                </c:pt>
                <c:pt idx="4109">
                  <c:v>751.2</c:v>
                </c:pt>
                <c:pt idx="4110">
                  <c:v>751.3</c:v>
                </c:pt>
                <c:pt idx="4111">
                  <c:v>751.4</c:v>
                </c:pt>
                <c:pt idx="4112">
                  <c:v>751.5</c:v>
                </c:pt>
                <c:pt idx="4113">
                  <c:v>751.6</c:v>
                </c:pt>
                <c:pt idx="4114">
                  <c:v>751.7</c:v>
                </c:pt>
                <c:pt idx="4115">
                  <c:v>751.8</c:v>
                </c:pt>
                <c:pt idx="4116">
                  <c:v>751.9</c:v>
                </c:pt>
                <c:pt idx="4117">
                  <c:v>752</c:v>
                </c:pt>
                <c:pt idx="4118">
                  <c:v>752.1</c:v>
                </c:pt>
                <c:pt idx="4119">
                  <c:v>752.2</c:v>
                </c:pt>
                <c:pt idx="4120">
                  <c:v>752.3</c:v>
                </c:pt>
                <c:pt idx="4121">
                  <c:v>752.4</c:v>
                </c:pt>
                <c:pt idx="4122">
                  <c:v>752.5</c:v>
                </c:pt>
                <c:pt idx="4123">
                  <c:v>752.6</c:v>
                </c:pt>
                <c:pt idx="4124">
                  <c:v>752.7</c:v>
                </c:pt>
                <c:pt idx="4125">
                  <c:v>752.8</c:v>
                </c:pt>
                <c:pt idx="4126">
                  <c:v>752.9</c:v>
                </c:pt>
                <c:pt idx="4127">
                  <c:v>753</c:v>
                </c:pt>
                <c:pt idx="4128">
                  <c:v>753.1</c:v>
                </c:pt>
                <c:pt idx="4129">
                  <c:v>753.2</c:v>
                </c:pt>
                <c:pt idx="4130">
                  <c:v>753.3</c:v>
                </c:pt>
                <c:pt idx="4131">
                  <c:v>753.4</c:v>
                </c:pt>
                <c:pt idx="4132">
                  <c:v>753.5</c:v>
                </c:pt>
                <c:pt idx="4133">
                  <c:v>753.6</c:v>
                </c:pt>
                <c:pt idx="4134">
                  <c:v>753.7</c:v>
                </c:pt>
                <c:pt idx="4135">
                  <c:v>753.8</c:v>
                </c:pt>
                <c:pt idx="4136">
                  <c:v>753.9</c:v>
                </c:pt>
                <c:pt idx="4137">
                  <c:v>754</c:v>
                </c:pt>
                <c:pt idx="4138">
                  <c:v>754.1</c:v>
                </c:pt>
                <c:pt idx="4139">
                  <c:v>754.2</c:v>
                </c:pt>
                <c:pt idx="4140">
                  <c:v>754.3</c:v>
                </c:pt>
                <c:pt idx="4141">
                  <c:v>754.4</c:v>
                </c:pt>
                <c:pt idx="4142">
                  <c:v>754.5</c:v>
                </c:pt>
                <c:pt idx="4143">
                  <c:v>754.6</c:v>
                </c:pt>
                <c:pt idx="4144">
                  <c:v>754.7</c:v>
                </c:pt>
                <c:pt idx="4145">
                  <c:v>754.8</c:v>
                </c:pt>
                <c:pt idx="4146">
                  <c:v>754.9</c:v>
                </c:pt>
                <c:pt idx="4147">
                  <c:v>755</c:v>
                </c:pt>
                <c:pt idx="4148">
                  <c:v>755.1</c:v>
                </c:pt>
                <c:pt idx="4149">
                  <c:v>755.2</c:v>
                </c:pt>
                <c:pt idx="4150">
                  <c:v>755.3</c:v>
                </c:pt>
                <c:pt idx="4151">
                  <c:v>755.4</c:v>
                </c:pt>
                <c:pt idx="4152">
                  <c:v>755.5</c:v>
                </c:pt>
                <c:pt idx="4153">
                  <c:v>755.6</c:v>
                </c:pt>
                <c:pt idx="4154">
                  <c:v>755.7</c:v>
                </c:pt>
                <c:pt idx="4155">
                  <c:v>755.8</c:v>
                </c:pt>
                <c:pt idx="4156">
                  <c:v>755.9</c:v>
                </c:pt>
                <c:pt idx="4157">
                  <c:v>756</c:v>
                </c:pt>
                <c:pt idx="4158">
                  <c:v>756.1</c:v>
                </c:pt>
                <c:pt idx="4159">
                  <c:v>756.2</c:v>
                </c:pt>
                <c:pt idx="4160">
                  <c:v>756.3</c:v>
                </c:pt>
                <c:pt idx="4161">
                  <c:v>756.4</c:v>
                </c:pt>
                <c:pt idx="4162">
                  <c:v>756.5</c:v>
                </c:pt>
                <c:pt idx="4163">
                  <c:v>756.6</c:v>
                </c:pt>
                <c:pt idx="4164">
                  <c:v>756.7</c:v>
                </c:pt>
                <c:pt idx="4165">
                  <c:v>756.8</c:v>
                </c:pt>
                <c:pt idx="4166">
                  <c:v>756.9</c:v>
                </c:pt>
                <c:pt idx="4167">
                  <c:v>757</c:v>
                </c:pt>
                <c:pt idx="4168">
                  <c:v>757.1</c:v>
                </c:pt>
                <c:pt idx="4169">
                  <c:v>757.2</c:v>
                </c:pt>
                <c:pt idx="4170">
                  <c:v>757.3</c:v>
                </c:pt>
                <c:pt idx="4171">
                  <c:v>757.4</c:v>
                </c:pt>
                <c:pt idx="4172">
                  <c:v>757.5</c:v>
                </c:pt>
                <c:pt idx="4173">
                  <c:v>757.6</c:v>
                </c:pt>
                <c:pt idx="4174">
                  <c:v>757.7</c:v>
                </c:pt>
                <c:pt idx="4175">
                  <c:v>757.8</c:v>
                </c:pt>
                <c:pt idx="4176">
                  <c:v>757.9</c:v>
                </c:pt>
                <c:pt idx="4177">
                  <c:v>758</c:v>
                </c:pt>
                <c:pt idx="4178">
                  <c:v>758.1</c:v>
                </c:pt>
                <c:pt idx="4179">
                  <c:v>758.2</c:v>
                </c:pt>
                <c:pt idx="4180">
                  <c:v>758.3</c:v>
                </c:pt>
                <c:pt idx="4181">
                  <c:v>758.4</c:v>
                </c:pt>
                <c:pt idx="4182">
                  <c:v>758.5</c:v>
                </c:pt>
                <c:pt idx="4183">
                  <c:v>758.6</c:v>
                </c:pt>
                <c:pt idx="4184">
                  <c:v>758.7</c:v>
                </c:pt>
                <c:pt idx="4185">
                  <c:v>758.8</c:v>
                </c:pt>
                <c:pt idx="4186">
                  <c:v>758.9</c:v>
                </c:pt>
                <c:pt idx="4187">
                  <c:v>759</c:v>
                </c:pt>
                <c:pt idx="4188">
                  <c:v>759.1</c:v>
                </c:pt>
                <c:pt idx="4189">
                  <c:v>759.2</c:v>
                </c:pt>
                <c:pt idx="4190">
                  <c:v>759.3</c:v>
                </c:pt>
                <c:pt idx="4191">
                  <c:v>759.4</c:v>
                </c:pt>
                <c:pt idx="4192">
                  <c:v>759.5</c:v>
                </c:pt>
                <c:pt idx="4193">
                  <c:v>759.6</c:v>
                </c:pt>
                <c:pt idx="4194">
                  <c:v>759.7</c:v>
                </c:pt>
                <c:pt idx="4195">
                  <c:v>759.8</c:v>
                </c:pt>
                <c:pt idx="4196">
                  <c:v>759.9</c:v>
                </c:pt>
                <c:pt idx="4197">
                  <c:v>760</c:v>
                </c:pt>
                <c:pt idx="4198">
                  <c:v>760.1</c:v>
                </c:pt>
                <c:pt idx="4199">
                  <c:v>760.2</c:v>
                </c:pt>
                <c:pt idx="4200">
                  <c:v>760.3</c:v>
                </c:pt>
                <c:pt idx="4201">
                  <c:v>760.4</c:v>
                </c:pt>
                <c:pt idx="4202">
                  <c:v>760.5</c:v>
                </c:pt>
                <c:pt idx="4203">
                  <c:v>760.6</c:v>
                </c:pt>
                <c:pt idx="4204">
                  <c:v>760.7</c:v>
                </c:pt>
                <c:pt idx="4205">
                  <c:v>760.8</c:v>
                </c:pt>
                <c:pt idx="4206">
                  <c:v>760.9</c:v>
                </c:pt>
                <c:pt idx="4207">
                  <c:v>761</c:v>
                </c:pt>
                <c:pt idx="4208">
                  <c:v>761.1</c:v>
                </c:pt>
                <c:pt idx="4209">
                  <c:v>761.2</c:v>
                </c:pt>
                <c:pt idx="4210">
                  <c:v>761.3</c:v>
                </c:pt>
                <c:pt idx="4211">
                  <c:v>761.4</c:v>
                </c:pt>
                <c:pt idx="4212">
                  <c:v>761.5</c:v>
                </c:pt>
                <c:pt idx="4213">
                  <c:v>761.6</c:v>
                </c:pt>
                <c:pt idx="4214">
                  <c:v>761.7</c:v>
                </c:pt>
                <c:pt idx="4215">
                  <c:v>761.8</c:v>
                </c:pt>
                <c:pt idx="4216">
                  <c:v>761.9</c:v>
                </c:pt>
                <c:pt idx="4217">
                  <c:v>762</c:v>
                </c:pt>
                <c:pt idx="4218">
                  <c:v>762.1</c:v>
                </c:pt>
                <c:pt idx="4219">
                  <c:v>762.2</c:v>
                </c:pt>
                <c:pt idx="4220">
                  <c:v>762.3</c:v>
                </c:pt>
                <c:pt idx="4221">
                  <c:v>762.4</c:v>
                </c:pt>
                <c:pt idx="4222">
                  <c:v>762.5</c:v>
                </c:pt>
                <c:pt idx="4223">
                  <c:v>762.6</c:v>
                </c:pt>
                <c:pt idx="4224">
                  <c:v>762.7</c:v>
                </c:pt>
                <c:pt idx="4225">
                  <c:v>762.8</c:v>
                </c:pt>
                <c:pt idx="4226">
                  <c:v>762.9</c:v>
                </c:pt>
                <c:pt idx="4227">
                  <c:v>763</c:v>
                </c:pt>
                <c:pt idx="4228">
                  <c:v>763.1</c:v>
                </c:pt>
                <c:pt idx="4229">
                  <c:v>763.2</c:v>
                </c:pt>
                <c:pt idx="4230">
                  <c:v>763.3</c:v>
                </c:pt>
                <c:pt idx="4231">
                  <c:v>763.4</c:v>
                </c:pt>
                <c:pt idx="4232">
                  <c:v>763.5</c:v>
                </c:pt>
                <c:pt idx="4233">
                  <c:v>763.6</c:v>
                </c:pt>
                <c:pt idx="4234">
                  <c:v>763.7</c:v>
                </c:pt>
                <c:pt idx="4235">
                  <c:v>763.8</c:v>
                </c:pt>
                <c:pt idx="4236">
                  <c:v>763.9</c:v>
                </c:pt>
                <c:pt idx="4237">
                  <c:v>764</c:v>
                </c:pt>
                <c:pt idx="4238">
                  <c:v>764.1</c:v>
                </c:pt>
                <c:pt idx="4239">
                  <c:v>764.2</c:v>
                </c:pt>
                <c:pt idx="4240">
                  <c:v>764.3</c:v>
                </c:pt>
                <c:pt idx="4241">
                  <c:v>764.4</c:v>
                </c:pt>
                <c:pt idx="4242">
                  <c:v>764.5</c:v>
                </c:pt>
                <c:pt idx="4243">
                  <c:v>764.6</c:v>
                </c:pt>
                <c:pt idx="4244">
                  <c:v>764.7</c:v>
                </c:pt>
                <c:pt idx="4245">
                  <c:v>764.8</c:v>
                </c:pt>
                <c:pt idx="4246">
                  <c:v>764.9</c:v>
                </c:pt>
                <c:pt idx="4247">
                  <c:v>765</c:v>
                </c:pt>
                <c:pt idx="4248">
                  <c:v>765.1</c:v>
                </c:pt>
                <c:pt idx="4249">
                  <c:v>765.2</c:v>
                </c:pt>
                <c:pt idx="4250">
                  <c:v>765.3</c:v>
                </c:pt>
                <c:pt idx="4251">
                  <c:v>765.4</c:v>
                </c:pt>
                <c:pt idx="4252">
                  <c:v>765.5</c:v>
                </c:pt>
                <c:pt idx="4253">
                  <c:v>765.6</c:v>
                </c:pt>
                <c:pt idx="4254">
                  <c:v>765.7</c:v>
                </c:pt>
                <c:pt idx="4255">
                  <c:v>765.8</c:v>
                </c:pt>
                <c:pt idx="4256">
                  <c:v>765.9</c:v>
                </c:pt>
                <c:pt idx="4257">
                  <c:v>766</c:v>
                </c:pt>
                <c:pt idx="4258">
                  <c:v>766.1</c:v>
                </c:pt>
                <c:pt idx="4259">
                  <c:v>766.2</c:v>
                </c:pt>
                <c:pt idx="4260">
                  <c:v>766.3</c:v>
                </c:pt>
                <c:pt idx="4261">
                  <c:v>766.4</c:v>
                </c:pt>
                <c:pt idx="4262">
                  <c:v>766.5</c:v>
                </c:pt>
                <c:pt idx="4263">
                  <c:v>766.6</c:v>
                </c:pt>
                <c:pt idx="4264">
                  <c:v>766.7</c:v>
                </c:pt>
                <c:pt idx="4265">
                  <c:v>766.8</c:v>
                </c:pt>
                <c:pt idx="4266">
                  <c:v>766.9</c:v>
                </c:pt>
                <c:pt idx="4267">
                  <c:v>767</c:v>
                </c:pt>
                <c:pt idx="4268">
                  <c:v>767.1</c:v>
                </c:pt>
                <c:pt idx="4269">
                  <c:v>767.2</c:v>
                </c:pt>
                <c:pt idx="4270">
                  <c:v>767.3</c:v>
                </c:pt>
                <c:pt idx="4271">
                  <c:v>767.4</c:v>
                </c:pt>
                <c:pt idx="4272">
                  <c:v>767.5</c:v>
                </c:pt>
                <c:pt idx="4273">
                  <c:v>767.6</c:v>
                </c:pt>
                <c:pt idx="4274">
                  <c:v>767.7</c:v>
                </c:pt>
                <c:pt idx="4275">
                  <c:v>767.8</c:v>
                </c:pt>
                <c:pt idx="4276">
                  <c:v>767.9</c:v>
                </c:pt>
                <c:pt idx="4277">
                  <c:v>768</c:v>
                </c:pt>
                <c:pt idx="4278">
                  <c:v>768.1</c:v>
                </c:pt>
                <c:pt idx="4279">
                  <c:v>768.2</c:v>
                </c:pt>
                <c:pt idx="4280">
                  <c:v>768.3</c:v>
                </c:pt>
                <c:pt idx="4281">
                  <c:v>768.4</c:v>
                </c:pt>
                <c:pt idx="4282">
                  <c:v>768.5</c:v>
                </c:pt>
                <c:pt idx="4283">
                  <c:v>768.6</c:v>
                </c:pt>
                <c:pt idx="4284">
                  <c:v>768.7</c:v>
                </c:pt>
                <c:pt idx="4285">
                  <c:v>768.8</c:v>
                </c:pt>
                <c:pt idx="4286">
                  <c:v>768.9</c:v>
                </c:pt>
                <c:pt idx="4287">
                  <c:v>769</c:v>
                </c:pt>
                <c:pt idx="4288">
                  <c:v>769.1</c:v>
                </c:pt>
                <c:pt idx="4289">
                  <c:v>769.2</c:v>
                </c:pt>
                <c:pt idx="4290">
                  <c:v>769.3</c:v>
                </c:pt>
                <c:pt idx="4291">
                  <c:v>769.4</c:v>
                </c:pt>
                <c:pt idx="4292">
                  <c:v>769.5</c:v>
                </c:pt>
                <c:pt idx="4293">
                  <c:v>769.6</c:v>
                </c:pt>
                <c:pt idx="4294">
                  <c:v>769.7</c:v>
                </c:pt>
                <c:pt idx="4295">
                  <c:v>769.8</c:v>
                </c:pt>
                <c:pt idx="4296">
                  <c:v>769.9</c:v>
                </c:pt>
                <c:pt idx="4297">
                  <c:v>770</c:v>
                </c:pt>
                <c:pt idx="4298">
                  <c:v>770.1</c:v>
                </c:pt>
                <c:pt idx="4299">
                  <c:v>770.2</c:v>
                </c:pt>
                <c:pt idx="4300">
                  <c:v>770.3</c:v>
                </c:pt>
                <c:pt idx="4301">
                  <c:v>770.4</c:v>
                </c:pt>
                <c:pt idx="4302">
                  <c:v>770.5</c:v>
                </c:pt>
                <c:pt idx="4303">
                  <c:v>770.6</c:v>
                </c:pt>
                <c:pt idx="4304">
                  <c:v>770.7</c:v>
                </c:pt>
                <c:pt idx="4305">
                  <c:v>770.8</c:v>
                </c:pt>
                <c:pt idx="4306">
                  <c:v>770.9</c:v>
                </c:pt>
                <c:pt idx="4307">
                  <c:v>771</c:v>
                </c:pt>
                <c:pt idx="4308">
                  <c:v>771.1</c:v>
                </c:pt>
                <c:pt idx="4309">
                  <c:v>771.2</c:v>
                </c:pt>
                <c:pt idx="4310">
                  <c:v>771.3</c:v>
                </c:pt>
                <c:pt idx="4311">
                  <c:v>771.4</c:v>
                </c:pt>
                <c:pt idx="4312">
                  <c:v>771.5</c:v>
                </c:pt>
                <c:pt idx="4313">
                  <c:v>771.6</c:v>
                </c:pt>
                <c:pt idx="4314">
                  <c:v>771.7</c:v>
                </c:pt>
                <c:pt idx="4315">
                  <c:v>771.8</c:v>
                </c:pt>
                <c:pt idx="4316">
                  <c:v>771.9</c:v>
                </c:pt>
                <c:pt idx="4317">
                  <c:v>772</c:v>
                </c:pt>
                <c:pt idx="4318">
                  <c:v>772.1</c:v>
                </c:pt>
                <c:pt idx="4319">
                  <c:v>772.2</c:v>
                </c:pt>
                <c:pt idx="4320">
                  <c:v>772.3</c:v>
                </c:pt>
                <c:pt idx="4321">
                  <c:v>772.4</c:v>
                </c:pt>
                <c:pt idx="4322">
                  <c:v>772.5</c:v>
                </c:pt>
                <c:pt idx="4323">
                  <c:v>772.6</c:v>
                </c:pt>
                <c:pt idx="4324">
                  <c:v>772.7</c:v>
                </c:pt>
                <c:pt idx="4325">
                  <c:v>772.8</c:v>
                </c:pt>
                <c:pt idx="4326">
                  <c:v>772.9</c:v>
                </c:pt>
                <c:pt idx="4327">
                  <c:v>773</c:v>
                </c:pt>
                <c:pt idx="4328">
                  <c:v>773.1</c:v>
                </c:pt>
                <c:pt idx="4329">
                  <c:v>773.2</c:v>
                </c:pt>
                <c:pt idx="4330">
                  <c:v>773.3</c:v>
                </c:pt>
                <c:pt idx="4331">
                  <c:v>773.4</c:v>
                </c:pt>
                <c:pt idx="4332">
                  <c:v>773.5</c:v>
                </c:pt>
                <c:pt idx="4333">
                  <c:v>773.6</c:v>
                </c:pt>
                <c:pt idx="4334">
                  <c:v>773.7</c:v>
                </c:pt>
                <c:pt idx="4335">
                  <c:v>773.8</c:v>
                </c:pt>
                <c:pt idx="4336">
                  <c:v>773.9</c:v>
                </c:pt>
                <c:pt idx="4337">
                  <c:v>774</c:v>
                </c:pt>
                <c:pt idx="4338">
                  <c:v>774.1</c:v>
                </c:pt>
                <c:pt idx="4339">
                  <c:v>774.2</c:v>
                </c:pt>
                <c:pt idx="4340">
                  <c:v>774.3</c:v>
                </c:pt>
                <c:pt idx="4341">
                  <c:v>774.4</c:v>
                </c:pt>
                <c:pt idx="4342">
                  <c:v>774.5</c:v>
                </c:pt>
                <c:pt idx="4343">
                  <c:v>774.6</c:v>
                </c:pt>
                <c:pt idx="4344">
                  <c:v>774.7</c:v>
                </c:pt>
                <c:pt idx="4345">
                  <c:v>774.8</c:v>
                </c:pt>
                <c:pt idx="4346">
                  <c:v>774.9</c:v>
                </c:pt>
                <c:pt idx="4347">
                  <c:v>775</c:v>
                </c:pt>
                <c:pt idx="4348">
                  <c:v>775.1</c:v>
                </c:pt>
                <c:pt idx="4349">
                  <c:v>775.2</c:v>
                </c:pt>
                <c:pt idx="4350">
                  <c:v>775.3</c:v>
                </c:pt>
                <c:pt idx="4351">
                  <c:v>775.4</c:v>
                </c:pt>
                <c:pt idx="4352">
                  <c:v>775.5</c:v>
                </c:pt>
                <c:pt idx="4353">
                  <c:v>775.6</c:v>
                </c:pt>
                <c:pt idx="4354">
                  <c:v>775.7</c:v>
                </c:pt>
                <c:pt idx="4355">
                  <c:v>775.8</c:v>
                </c:pt>
                <c:pt idx="4356">
                  <c:v>775.9</c:v>
                </c:pt>
                <c:pt idx="4357">
                  <c:v>776</c:v>
                </c:pt>
                <c:pt idx="4358">
                  <c:v>776.1</c:v>
                </c:pt>
                <c:pt idx="4359">
                  <c:v>776.2</c:v>
                </c:pt>
                <c:pt idx="4360">
                  <c:v>776.3</c:v>
                </c:pt>
                <c:pt idx="4361">
                  <c:v>776.4</c:v>
                </c:pt>
                <c:pt idx="4362">
                  <c:v>776.5</c:v>
                </c:pt>
                <c:pt idx="4363">
                  <c:v>776.6</c:v>
                </c:pt>
                <c:pt idx="4364">
                  <c:v>776.7</c:v>
                </c:pt>
                <c:pt idx="4365">
                  <c:v>776.8</c:v>
                </c:pt>
                <c:pt idx="4366">
                  <c:v>776.9</c:v>
                </c:pt>
                <c:pt idx="4367">
                  <c:v>777</c:v>
                </c:pt>
                <c:pt idx="4368">
                  <c:v>777.1</c:v>
                </c:pt>
                <c:pt idx="4369">
                  <c:v>777.2</c:v>
                </c:pt>
                <c:pt idx="4370">
                  <c:v>777.3</c:v>
                </c:pt>
                <c:pt idx="4371">
                  <c:v>777.4</c:v>
                </c:pt>
                <c:pt idx="4372">
                  <c:v>777.5</c:v>
                </c:pt>
                <c:pt idx="4373">
                  <c:v>777.6</c:v>
                </c:pt>
                <c:pt idx="4374">
                  <c:v>777.7</c:v>
                </c:pt>
                <c:pt idx="4375">
                  <c:v>777.8</c:v>
                </c:pt>
                <c:pt idx="4376">
                  <c:v>777.9</c:v>
                </c:pt>
                <c:pt idx="4377">
                  <c:v>778</c:v>
                </c:pt>
                <c:pt idx="4378">
                  <c:v>778.1</c:v>
                </c:pt>
                <c:pt idx="4379">
                  <c:v>778.2</c:v>
                </c:pt>
                <c:pt idx="4380">
                  <c:v>778.3</c:v>
                </c:pt>
                <c:pt idx="4381">
                  <c:v>778.4</c:v>
                </c:pt>
                <c:pt idx="4382">
                  <c:v>778.5</c:v>
                </c:pt>
                <c:pt idx="4383">
                  <c:v>778.6</c:v>
                </c:pt>
                <c:pt idx="4384">
                  <c:v>778.7</c:v>
                </c:pt>
                <c:pt idx="4385">
                  <c:v>778.8</c:v>
                </c:pt>
                <c:pt idx="4386">
                  <c:v>778.9</c:v>
                </c:pt>
                <c:pt idx="4387">
                  <c:v>779</c:v>
                </c:pt>
                <c:pt idx="4388">
                  <c:v>779.1</c:v>
                </c:pt>
                <c:pt idx="4389">
                  <c:v>779.2</c:v>
                </c:pt>
                <c:pt idx="4390">
                  <c:v>779.3</c:v>
                </c:pt>
                <c:pt idx="4391">
                  <c:v>779.4</c:v>
                </c:pt>
                <c:pt idx="4392">
                  <c:v>779.5</c:v>
                </c:pt>
                <c:pt idx="4393">
                  <c:v>779.6</c:v>
                </c:pt>
                <c:pt idx="4394">
                  <c:v>779.7</c:v>
                </c:pt>
                <c:pt idx="4395">
                  <c:v>779.8</c:v>
                </c:pt>
                <c:pt idx="4396">
                  <c:v>779.9</c:v>
                </c:pt>
                <c:pt idx="4397">
                  <c:v>780</c:v>
                </c:pt>
                <c:pt idx="4398">
                  <c:v>780.1</c:v>
                </c:pt>
                <c:pt idx="4399">
                  <c:v>780.2</c:v>
                </c:pt>
                <c:pt idx="4400">
                  <c:v>780.3</c:v>
                </c:pt>
                <c:pt idx="4401">
                  <c:v>780.4</c:v>
                </c:pt>
                <c:pt idx="4402">
                  <c:v>780.5</c:v>
                </c:pt>
                <c:pt idx="4403">
                  <c:v>780.6</c:v>
                </c:pt>
                <c:pt idx="4404">
                  <c:v>780.7</c:v>
                </c:pt>
                <c:pt idx="4405">
                  <c:v>780.8</c:v>
                </c:pt>
                <c:pt idx="4406">
                  <c:v>780.9</c:v>
                </c:pt>
                <c:pt idx="4407">
                  <c:v>781</c:v>
                </c:pt>
                <c:pt idx="4408">
                  <c:v>781.1</c:v>
                </c:pt>
                <c:pt idx="4409">
                  <c:v>781.2</c:v>
                </c:pt>
                <c:pt idx="4410">
                  <c:v>781.3</c:v>
                </c:pt>
                <c:pt idx="4411">
                  <c:v>781.4</c:v>
                </c:pt>
                <c:pt idx="4412">
                  <c:v>781.5</c:v>
                </c:pt>
                <c:pt idx="4413">
                  <c:v>781.6</c:v>
                </c:pt>
                <c:pt idx="4414">
                  <c:v>781.7</c:v>
                </c:pt>
                <c:pt idx="4415">
                  <c:v>781.8</c:v>
                </c:pt>
                <c:pt idx="4416">
                  <c:v>781.9</c:v>
                </c:pt>
                <c:pt idx="4417">
                  <c:v>782</c:v>
                </c:pt>
                <c:pt idx="4418">
                  <c:v>782.1</c:v>
                </c:pt>
                <c:pt idx="4419">
                  <c:v>782.2</c:v>
                </c:pt>
                <c:pt idx="4420">
                  <c:v>782.3</c:v>
                </c:pt>
                <c:pt idx="4421">
                  <c:v>782.4</c:v>
                </c:pt>
                <c:pt idx="4422">
                  <c:v>782.5</c:v>
                </c:pt>
                <c:pt idx="4423">
                  <c:v>782.6</c:v>
                </c:pt>
                <c:pt idx="4424">
                  <c:v>782.7</c:v>
                </c:pt>
                <c:pt idx="4425">
                  <c:v>782.8</c:v>
                </c:pt>
                <c:pt idx="4426">
                  <c:v>782.9</c:v>
                </c:pt>
                <c:pt idx="4427">
                  <c:v>783</c:v>
                </c:pt>
                <c:pt idx="4428">
                  <c:v>783.1</c:v>
                </c:pt>
                <c:pt idx="4429">
                  <c:v>783.2</c:v>
                </c:pt>
                <c:pt idx="4430">
                  <c:v>783.3</c:v>
                </c:pt>
                <c:pt idx="4431">
                  <c:v>783.4</c:v>
                </c:pt>
                <c:pt idx="4432">
                  <c:v>783.5</c:v>
                </c:pt>
                <c:pt idx="4433">
                  <c:v>783.6</c:v>
                </c:pt>
                <c:pt idx="4434">
                  <c:v>783.7</c:v>
                </c:pt>
                <c:pt idx="4435">
                  <c:v>783.8</c:v>
                </c:pt>
                <c:pt idx="4436">
                  <c:v>783.9</c:v>
                </c:pt>
                <c:pt idx="4437">
                  <c:v>784</c:v>
                </c:pt>
                <c:pt idx="4438">
                  <c:v>784.1</c:v>
                </c:pt>
                <c:pt idx="4439">
                  <c:v>784.2</c:v>
                </c:pt>
                <c:pt idx="4440">
                  <c:v>784.3</c:v>
                </c:pt>
                <c:pt idx="4441">
                  <c:v>784.4</c:v>
                </c:pt>
                <c:pt idx="4442">
                  <c:v>784.5</c:v>
                </c:pt>
                <c:pt idx="4443">
                  <c:v>784.6</c:v>
                </c:pt>
                <c:pt idx="4444">
                  <c:v>784.7</c:v>
                </c:pt>
                <c:pt idx="4445">
                  <c:v>784.8</c:v>
                </c:pt>
                <c:pt idx="4446">
                  <c:v>784.9</c:v>
                </c:pt>
                <c:pt idx="4447">
                  <c:v>785</c:v>
                </c:pt>
                <c:pt idx="4448">
                  <c:v>785.1</c:v>
                </c:pt>
                <c:pt idx="4449">
                  <c:v>785.2</c:v>
                </c:pt>
                <c:pt idx="4450">
                  <c:v>785.3</c:v>
                </c:pt>
                <c:pt idx="4451">
                  <c:v>785.4</c:v>
                </c:pt>
                <c:pt idx="4452">
                  <c:v>785.5</c:v>
                </c:pt>
                <c:pt idx="4453">
                  <c:v>785.6</c:v>
                </c:pt>
                <c:pt idx="4454">
                  <c:v>785.7</c:v>
                </c:pt>
                <c:pt idx="4455">
                  <c:v>785.8</c:v>
                </c:pt>
                <c:pt idx="4456">
                  <c:v>785.9</c:v>
                </c:pt>
                <c:pt idx="4457">
                  <c:v>786</c:v>
                </c:pt>
                <c:pt idx="4458">
                  <c:v>786.1</c:v>
                </c:pt>
                <c:pt idx="4459">
                  <c:v>786.2</c:v>
                </c:pt>
                <c:pt idx="4460">
                  <c:v>786.3</c:v>
                </c:pt>
                <c:pt idx="4461">
                  <c:v>786.4</c:v>
                </c:pt>
                <c:pt idx="4462">
                  <c:v>786.5</c:v>
                </c:pt>
                <c:pt idx="4463">
                  <c:v>786.6</c:v>
                </c:pt>
                <c:pt idx="4464">
                  <c:v>786.7</c:v>
                </c:pt>
                <c:pt idx="4465">
                  <c:v>786.8</c:v>
                </c:pt>
                <c:pt idx="4466">
                  <c:v>786.9</c:v>
                </c:pt>
                <c:pt idx="4467">
                  <c:v>787</c:v>
                </c:pt>
                <c:pt idx="4468">
                  <c:v>787.1</c:v>
                </c:pt>
                <c:pt idx="4469">
                  <c:v>787.2</c:v>
                </c:pt>
                <c:pt idx="4470">
                  <c:v>787.3</c:v>
                </c:pt>
                <c:pt idx="4471">
                  <c:v>787.4</c:v>
                </c:pt>
                <c:pt idx="4472">
                  <c:v>787.5</c:v>
                </c:pt>
                <c:pt idx="4473">
                  <c:v>787.6</c:v>
                </c:pt>
                <c:pt idx="4474">
                  <c:v>787.7</c:v>
                </c:pt>
                <c:pt idx="4475">
                  <c:v>787.8</c:v>
                </c:pt>
                <c:pt idx="4476">
                  <c:v>787.9</c:v>
                </c:pt>
                <c:pt idx="4477">
                  <c:v>788</c:v>
                </c:pt>
                <c:pt idx="4478">
                  <c:v>788.1</c:v>
                </c:pt>
                <c:pt idx="4479">
                  <c:v>788.2</c:v>
                </c:pt>
                <c:pt idx="4480">
                  <c:v>788.3</c:v>
                </c:pt>
                <c:pt idx="4481">
                  <c:v>788.4</c:v>
                </c:pt>
                <c:pt idx="4482">
                  <c:v>788.5</c:v>
                </c:pt>
                <c:pt idx="4483">
                  <c:v>788.6</c:v>
                </c:pt>
                <c:pt idx="4484">
                  <c:v>788.7</c:v>
                </c:pt>
                <c:pt idx="4485">
                  <c:v>788.8</c:v>
                </c:pt>
                <c:pt idx="4486">
                  <c:v>788.9</c:v>
                </c:pt>
                <c:pt idx="4487">
                  <c:v>789</c:v>
                </c:pt>
                <c:pt idx="4488">
                  <c:v>789.1</c:v>
                </c:pt>
                <c:pt idx="4489">
                  <c:v>789.2</c:v>
                </c:pt>
                <c:pt idx="4490">
                  <c:v>789.3</c:v>
                </c:pt>
                <c:pt idx="4491">
                  <c:v>789.4</c:v>
                </c:pt>
                <c:pt idx="4492">
                  <c:v>789.5</c:v>
                </c:pt>
                <c:pt idx="4493">
                  <c:v>789.6</c:v>
                </c:pt>
                <c:pt idx="4494">
                  <c:v>789.7</c:v>
                </c:pt>
                <c:pt idx="4495">
                  <c:v>789.8</c:v>
                </c:pt>
                <c:pt idx="4496">
                  <c:v>789.9</c:v>
                </c:pt>
                <c:pt idx="4497">
                  <c:v>790</c:v>
                </c:pt>
                <c:pt idx="4498">
                  <c:v>790.1</c:v>
                </c:pt>
                <c:pt idx="4499">
                  <c:v>790.2</c:v>
                </c:pt>
                <c:pt idx="4500">
                  <c:v>790.3</c:v>
                </c:pt>
                <c:pt idx="4501">
                  <c:v>790.4</c:v>
                </c:pt>
                <c:pt idx="4502">
                  <c:v>790.5</c:v>
                </c:pt>
                <c:pt idx="4503">
                  <c:v>790.6</c:v>
                </c:pt>
                <c:pt idx="4504">
                  <c:v>790.7</c:v>
                </c:pt>
                <c:pt idx="4505">
                  <c:v>790.8</c:v>
                </c:pt>
                <c:pt idx="4506">
                  <c:v>790.9</c:v>
                </c:pt>
                <c:pt idx="4507">
                  <c:v>791</c:v>
                </c:pt>
                <c:pt idx="4508">
                  <c:v>791.1</c:v>
                </c:pt>
                <c:pt idx="4509">
                  <c:v>791.2</c:v>
                </c:pt>
                <c:pt idx="4510">
                  <c:v>791.3</c:v>
                </c:pt>
                <c:pt idx="4511">
                  <c:v>791.4</c:v>
                </c:pt>
                <c:pt idx="4512">
                  <c:v>791.5</c:v>
                </c:pt>
                <c:pt idx="4513">
                  <c:v>791.6</c:v>
                </c:pt>
                <c:pt idx="4514">
                  <c:v>791.7</c:v>
                </c:pt>
                <c:pt idx="4515">
                  <c:v>791.8</c:v>
                </c:pt>
                <c:pt idx="4516">
                  <c:v>791.9</c:v>
                </c:pt>
                <c:pt idx="4517">
                  <c:v>792</c:v>
                </c:pt>
                <c:pt idx="4518">
                  <c:v>792.1</c:v>
                </c:pt>
                <c:pt idx="4519">
                  <c:v>792.2</c:v>
                </c:pt>
                <c:pt idx="4520">
                  <c:v>792.3</c:v>
                </c:pt>
                <c:pt idx="4521">
                  <c:v>792.4</c:v>
                </c:pt>
                <c:pt idx="4522">
                  <c:v>792.5</c:v>
                </c:pt>
                <c:pt idx="4523">
                  <c:v>792.6</c:v>
                </c:pt>
                <c:pt idx="4524">
                  <c:v>792.7</c:v>
                </c:pt>
                <c:pt idx="4525">
                  <c:v>792.8</c:v>
                </c:pt>
                <c:pt idx="4526">
                  <c:v>792.9</c:v>
                </c:pt>
                <c:pt idx="4527">
                  <c:v>793</c:v>
                </c:pt>
                <c:pt idx="4528">
                  <c:v>793.1</c:v>
                </c:pt>
                <c:pt idx="4529">
                  <c:v>793.2</c:v>
                </c:pt>
                <c:pt idx="4530">
                  <c:v>793.3</c:v>
                </c:pt>
                <c:pt idx="4531">
                  <c:v>793.4</c:v>
                </c:pt>
                <c:pt idx="4532">
                  <c:v>793.5</c:v>
                </c:pt>
                <c:pt idx="4533">
                  <c:v>793.6</c:v>
                </c:pt>
                <c:pt idx="4534">
                  <c:v>793.7</c:v>
                </c:pt>
                <c:pt idx="4535">
                  <c:v>793.8</c:v>
                </c:pt>
                <c:pt idx="4536">
                  <c:v>793.9</c:v>
                </c:pt>
                <c:pt idx="4537">
                  <c:v>794</c:v>
                </c:pt>
                <c:pt idx="4538">
                  <c:v>794.1</c:v>
                </c:pt>
                <c:pt idx="4539">
                  <c:v>794.2</c:v>
                </c:pt>
                <c:pt idx="4540">
                  <c:v>794.3</c:v>
                </c:pt>
                <c:pt idx="4541">
                  <c:v>794.4</c:v>
                </c:pt>
                <c:pt idx="4542">
                  <c:v>794.5</c:v>
                </c:pt>
                <c:pt idx="4543">
                  <c:v>794.6</c:v>
                </c:pt>
                <c:pt idx="4544">
                  <c:v>794.7</c:v>
                </c:pt>
                <c:pt idx="4545">
                  <c:v>794.8</c:v>
                </c:pt>
                <c:pt idx="4546">
                  <c:v>794.9</c:v>
                </c:pt>
                <c:pt idx="4547">
                  <c:v>795</c:v>
                </c:pt>
                <c:pt idx="4548">
                  <c:v>795.1</c:v>
                </c:pt>
                <c:pt idx="4549">
                  <c:v>795.2</c:v>
                </c:pt>
                <c:pt idx="4550">
                  <c:v>795.3</c:v>
                </c:pt>
                <c:pt idx="4551">
                  <c:v>795.4</c:v>
                </c:pt>
                <c:pt idx="4552">
                  <c:v>795.5</c:v>
                </c:pt>
                <c:pt idx="4553">
                  <c:v>795.6</c:v>
                </c:pt>
                <c:pt idx="4554">
                  <c:v>795.7</c:v>
                </c:pt>
                <c:pt idx="4555">
                  <c:v>795.8</c:v>
                </c:pt>
                <c:pt idx="4556">
                  <c:v>795.9</c:v>
                </c:pt>
                <c:pt idx="4557">
                  <c:v>796</c:v>
                </c:pt>
                <c:pt idx="4558">
                  <c:v>796.1</c:v>
                </c:pt>
                <c:pt idx="4559">
                  <c:v>796.2</c:v>
                </c:pt>
                <c:pt idx="4560">
                  <c:v>796.3</c:v>
                </c:pt>
                <c:pt idx="4561">
                  <c:v>796.4</c:v>
                </c:pt>
                <c:pt idx="4562">
                  <c:v>796.5</c:v>
                </c:pt>
                <c:pt idx="4563">
                  <c:v>796.6</c:v>
                </c:pt>
                <c:pt idx="4564">
                  <c:v>796.7</c:v>
                </c:pt>
                <c:pt idx="4565">
                  <c:v>796.8</c:v>
                </c:pt>
                <c:pt idx="4566">
                  <c:v>796.9</c:v>
                </c:pt>
                <c:pt idx="4567">
                  <c:v>797</c:v>
                </c:pt>
                <c:pt idx="4568">
                  <c:v>797.1</c:v>
                </c:pt>
                <c:pt idx="4569">
                  <c:v>797.2</c:v>
                </c:pt>
                <c:pt idx="4570">
                  <c:v>797.3</c:v>
                </c:pt>
                <c:pt idx="4571">
                  <c:v>797.4</c:v>
                </c:pt>
                <c:pt idx="4572">
                  <c:v>797.5</c:v>
                </c:pt>
                <c:pt idx="4573">
                  <c:v>797.6</c:v>
                </c:pt>
                <c:pt idx="4574">
                  <c:v>797.7</c:v>
                </c:pt>
                <c:pt idx="4575">
                  <c:v>797.8</c:v>
                </c:pt>
                <c:pt idx="4576">
                  <c:v>797.9</c:v>
                </c:pt>
                <c:pt idx="4577">
                  <c:v>798</c:v>
                </c:pt>
                <c:pt idx="4578">
                  <c:v>798.1</c:v>
                </c:pt>
                <c:pt idx="4579">
                  <c:v>798.2</c:v>
                </c:pt>
                <c:pt idx="4580">
                  <c:v>798.3</c:v>
                </c:pt>
                <c:pt idx="4581">
                  <c:v>798.4</c:v>
                </c:pt>
                <c:pt idx="4582">
                  <c:v>798.5</c:v>
                </c:pt>
                <c:pt idx="4583">
                  <c:v>798.6</c:v>
                </c:pt>
                <c:pt idx="4584">
                  <c:v>798.7</c:v>
                </c:pt>
                <c:pt idx="4585">
                  <c:v>798.8</c:v>
                </c:pt>
                <c:pt idx="4586">
                  <c:v>798.9</c:v>
                </c:pt>
                <c:pt idx="4587">
                  <c:v>799</c:v>
                </c:pt>
                <c:pt idx="4588">
                  <c:v>799.1</c:v>
                </c:pt>
                <c:pt idx="4589">
                  <c:v>799.2</c:v>
                </c:pt>
                <c:pt idx="4590">
                  <c:v>799.3</c:v>
                </c:pt>
                <c:pt idx="4591">
                  <c:v>799.4</c:v>
                </c:pt>
                <c:pt idx="4592">
                  <c:v>799.5</c:v>
                </c:pt>
                <c:pt idx="4593">
                  <c:v>799.6</c:v>
                </c:pt>
                <c:pt idx="4594">
                  <c:v>799.7</c:v>
                </c:pt>
                <c:pt idx="4595">
                  <c:v>799.8</c:v>
                </c:pt>
                <c:pt idx="4596">
                  <c:v>799.9</c:v>
                </c:pt>
                <c:pt idx="4597">
                  <c:v>800</c:v>
                </c:pt>
                <c:pt idx="4598">
                  <c:v>800.1</c:v>
                </c:pt>
                <c:pt idx="4599">
                  <c:v>800.2</c:v>
                </c:pt>
                <c:pt idx="4600">
                  <c:v>800.3</c:v>
                </c:pt>
                <c:pt idx="4601">
                  <c:v>800.4</c:v>
                </c:pt>
                <c:pt idx="4602">
                  <c:v>800.5</c:v>
                </c:pt>
                <c:pt idx="4603">
                  <c:v>800.6</c:v>
                </c:pt>
                <c:pt idx="4604">
                  <c:v>800.7</c:v>
                </c:pt>
                <c:pt idx="4605">
                  <c:v>800.8</c:v>
                </c:pt>
                <c:pt idx="4606">
                  <c:v>800.9</c:v>
                </c:pt>
                <c:pt idx="4607">
                  <c:v>801</c:v>
                </c:pt>
                <c:pt idx="4608">
                  <c:v>801.1</c:v>
                </c:pt>
                <c:pt idx="4609">
                  <c:v>801.2</c:v>
                </c:pt>
                <c:pt idx="4610">
                  <c:v>801.3</c:v>
                </c:pt>
                <c:pt idx="4611">
                  <c:v>801.4</c:v>
                </c:pt>
                <c:pt idx="4612">
                  <c:v>801.5</c:v>
                </c:pt>
                <c:pt idx="4613">
                  <c:v>801.6</c:v>
                </c:pt>
                <c:pt idx="4614">
                  <c:v>801.7</c:v>
                </c:pt>
                <c:pt idx="4615">
                  <c:v>801.8</c:v>
                </c:pt>
                <c:pt idx="4616">
                  <c:v>801.9</c:v>
                </c:pt>
                <c:pt idx="4617">
                  <c:v>802</c:v>
                </c:pt>
                <c:pt idx="4618">
                  <c:v>802.1</c:v>
                </c:pt>
                <c:pt idx="4619">
                  <c:v>802.2</c:v>
                </c:pt>
                <c:pt idx="4620">
                  <c:v>802.3</c:v>
                </c:pt>
                <c:pt idx="4621">
                  <c:v>802.4</c:v>
                </c:pt>
                <c:pt idx="4622">
                  <c:v>802.5</c:v>
                </c:pt>
                <c:pt idx="4623">
                  <c:v>802.6</c:v>
                </c:pt>
                <c:pt idx="4624">
                  <c:v>802.7</c:v>
                </c:pt>
                <c:pt idx="4625">
                  <c:v>802.8</c:v>
                </c:pt>
                <c:pt idx="4626">
                  <c:v>802.9</c:v>
                </c:pt>
                <c:pt idx="4627">
                  <c:v>803</c:v>
                </c:pt>
                <c:pt idx="4628">
                  <c:v>803.1</c:v>
                </c:pt>
                <c:pt idx="4629">
                  <c:v>803.2</c:v>
                </c:pt>
                <c:pt idx="4630">
                  <c:v>803.3</c:v>
                </c:pt>
                <c:pt idx="4631">
                  <c:v>803.4</c:v>
                </c:pt>
                <c:pt idx="4632">
                  <c:v>803.5</c:v>
                </c:pt>
                <c:pt idx="4633">
                  <c:v>803.6</c:v>
                </c:pt>
                <c:pt idx="4634">
                  <c:v>803.7</c:v>
                </c:pt>
                <c:pt idx="4635">
                  <c:v>803.8</c:v>
                </c:pt>
                <c:pt idx="4636">
                  <c:v>803.9</c:v>
                </c:pt>
                <c:pt idx="4637">
                  <c:v>804</c:v>
                </c:pt>
                <c:pt idx="4638">
                  <c:v>804.1</c:v>
                </c:pt>
                <c:pt idx="4639">
                  <c:v>804.2</c:v>
                </c:pt>
                <c:pt idx="4640">
                  <c:v>804.3</c:v>
                </c:pt>
                <c:pt idx="4641">
                  <c:v>804.4</c:v>
                </c:pt>
                <c:pt idx="4642">
                  <c:v>804.5</c:v>
                </c:pt>
                <c:pt idx="4643">
                  <c:v>804.6</c:v>
                </c:pt>
                <c:pt idx="4644">
                  <c:v>804.7</c:v>
                </c:pt>
                <c:pt idx="4645">
                  <c:v>804.8</c:v>
                </c:pt>
                <c:pt idx="4646">
                  <c:v>804.9</c:v>
                </c:pt>
                <c:pt idx="4647">
                  <c:v>805</c:v>
                </c:pt>
                <c:pt idx="4648">
                  <c:v>805.1</c:v>
                </c:pt>
                <c:pt idx="4649">
                  <c:v>805.2</c:v>
                </c:pt>
                <c:pt idx="4650">
                  <c:v>805.3</c:v>
                </c:pt>
                <c:pt idx="4651">
                  <c:v>805.4</c:v>
                </c:pt>
                <c:pt idx="4652">
                  <c:v>805.5</c:v>
                </c:pt>
                <c:pt idx="4653">
                  <c:v>805.6</c:v>
                </c:pt>
                <c:pt idx="4654">
                  <c:v>805.7</c:v>
                </c:pt>
                <c:pt idx="4655">
                  <c:v>805.8</c:v>
                </c:pt>
                <c:pt idx="4656">
                  <c:v>805.9</c:v>
                </c:pt>
                <c:pt idx="4657">
                  <c:v>806</c:v>
                </c:pt>
                <c:pt idx="4658">
                  <c:v>806.1</c:v>
                </c:pt>
                <c:pt idx="4659">
                  <c:v>806.2</c:v>
                </c:pt>
                <c:pt idx="4660">
                  <c:v>806.3</c:v>
                </c:pt>
                <c:pt idx="4661">
                  <c:v>806.4</c:v>
                </c:pt>
                <c:pt idx="4662">
                  <c:v>806.5</c:v>
                </c:pt>
                <c:pt idx="4663">
                  <c:v>806.6</c:v>
                </c:pt>
                <c:pt idx="4664">
                  <c:v>806.7</c:v>
                </c:pt>
                <c:pt idx="4665">
                  <c:v>806.8</c:v>
                </c:pt>
                <c:pt idx="4666">
                  <c:v>806.9</c:v>
                </c:pt>
                <c:pt idx="4667">
                  <c:v>807</c:v>
                </c:pt>
                <c:pt idx="4668">
                  <c:v>807.1</c:v>
                </c:pt>
                <c:pt idx="4669">
                  <c:v>807.2</c:v>
                </c:pt>
                <c:pt idx="4670">
                  <c:v>807.3</c:v>
                </c:pt>
                <c:pt idx="4671">
                  <c:v>807.4</c:v>
                </c:pt>
                <c:pt idx="4672">
                  <c:v>807.5</c:v>
                </c:pt>
                <c:pt idx="4673">
                  <c:v>807.6</c:v>
                </c:pt>
                <c:pt idx="4674">
                  <c:v>807.7</c:v>
                </c:pt>
                <c:pt idx="4675">
                  <c:v>807.8</c:v>
                </c:pt>
                <c:pt idx="4676">
                  <c:v>807.9</c:v>
                </c:pt>
                <c:pt idx="4677">
                  <c:v>808</c:v>
                </c:pt>
                <c:pt idx="4678">
                  <c:v>808.1</c:v>
                </c:pt>
                <c:pt idx="4679">
                  <c:v>808.2</c:v>
                </c:pt>
                <c:pt idx="4680">
                  <c:v>808.3</c:v>
                </c:pt>
                <c:pt idx="4681">
                  <c:v>808.4</c:v>
                </c:pt>
                <c:pt idx="4682">
                  <c:v>808.5</c:v>
                </c:pt>
                <c:pt idx="4683">
                  <c:v>808.6</c:v>
                </c:pt>
                <c:pt idx="4684">
                  <c:v>808.7</c:v>
                </c:pt>
                <c:pt idx="4685">
                  <c:v>808.8</c:v>
                </c:pt>
                <c:pt idx="4686">
                  <c:v>808.9</c:v>
                </c:pt>
                <c:pt idx="4687">
                  <c:v>809</c:v>
                </c:pt>
                <c:pt idx="4688">
                  <c:v>809.1</c:v>
                </c:pt>
                <c:pt idx="4689">
                  <c:v>809.2</c:v>
                </c:pt>
                <c:pt idx="4690">
                  <c:v>809.3</c:v>
                </c:pt>
                <c:pt idx="4691">
                  <c:v>809.4</c:v>
                </c:pt>
                <c:pt idx="4692">
                  <c:v>809.5</c:v>
                </c:pt>
                <c:pt idx="4693">
                  <c:v>809.6</c:v>
                </c:pt>
                <c:pt idx="4694">
                  <c:v>809.7</c:v>
                </c:pt>
                <c:pt idx="4695">
                  <c:v>809.8</c:v>
                </c:pt>
                <c:pt idx="4696">
                  <c:v>809.9</c:v>
                </c:pt>
                <c:pt idx="4697">
                  <c:v>810</c:v>
                </c:pt>
                <c:pt idx="4698">
                  <c:v>810.1</c:v>
                </c:pt>
                <c:pt idx="4699">
                  <c:v>810.2</c:v>
                </c:pt>
                <c:pt idx="4700">
                  <c:v>810.3</c:v>
                </c:pt>
                <c:pt idx="4701">
                  <c:v>810.4</c:v>
                </c:pt>
                <c:pt idx="4702">
                  <c:v>810.5</c:v>
                </c:pt>
                <c:pt idx="4703">
                  <c:v>810.6</c:v>
                </c:pt>
                <c:pt idx="4704">
                  <c:v>810.7</c:v>
                </c:pt>
                <c:pt idx="4705">
                  <c:v>810.8</c:v>
                </c:pt>
                <c:pt idx="4706">
                  <c:v>810.9</c:v>
                </c:pt>
                <c:pt idx="4707">
                  <c:v>811</c:v>
                </c:pt>
                <c:pt idx="4708">
                  <c:v>811.1</c:v>
                </c:pt>
                <c:pt idx="4709">
                  <c:v>811.2</c:v>
                </c:pt>
                <c:pt idx="4710">
                  <c:v>811.3</c:v>
                </c:pt>
                <c:pt idx="4711">
                  <c:v>811.4</c:v>
                </c:pt>
                <c:pt idx="4712">
                  <c:v>811.5</c:v>
                </c:pt>
                <c:pt idx="4713">
                  <c:v>811.6</c:v>
                </c:pt>
                <c:pt idx="4714">
                  <c:v>811.7</c:v>
                </c:pt>
                <c:pt idx="4715">
                  <c:v>811.8</c:v>
                </c:pt>
                <c:pt idx="4716">
                  <c:v>811.9</c:v>
                </c:pt>
                <c:pt idx="4717">
                  <c:v>812</c:v>
                </c:pt>
                <c:pt idx="4718">
                  <c:v>812.1</c:v>
                </c:pt>
                <c:pt idx="4719">
                  <c:v>812.2</c:v>
                </c:pt>
                <c:pt idx="4720">
                  <c:v>812.3</c:v>
                </c:pt>
                <c:pt idx="4721">
                  <c:v>812.4</c:v>
                </c:pt>
                <c:pt idx="4722">
                  <c:v>812.5</c:v>
                </c:pt>
                <c:pt idx="4723">
                  <c:v>812.6</c:v>
                </c:pt>
                <c:pt idx="4724">
                  <c:v>812.7</c:v>
                </c:pt>
                <c:pt idx="4725">
                  <c:v>812.8</c:v>
                </c:pt>
                <c:pt idx="4726">
                  <c:v>812.9</c:v>
                </c:pt>
                <c:pt idx="4727">
                  <c:v>813</c:v>
                </c:pt>
                <c:pt idx="4728">
                  <c:v>813.1</c:v>
                </c:pt>
                <c:pt idx="4729">
                  <c:v>813.2</c:v>
                </c:pt>
                <c:pt idx="4730">
                  <c:v>813.3</c:v>
                </c:pt>
                <c:pt idx="4731">
                  <c:v>813.4</c:v>
                </c:pt>
                <c:pt idx="4732">
                  <c:v>813.5</c:v>
                </c:pt>
                <c:pt idx="4733">
                  <c:v>813.6</c:v>
                </c:pt>
                <c:pt idx="4734">
                  <c:v>813.7</c:v>
                </c:pt>
                <c:pt idx="4735">
                  <c:v>813.8</c:v>
                </c:pt>
                <c:pt idx="4736">
                  <c:v>813.9</c:v>
                </c:pt>
                <c:pt idx="4737">
                  <c:v>814</c:v>
                </c:pt>
                <c:pt idx="4738">
                  <c:v>814.1</c:v>
                </c:pt>
                <c:pt idx="4739">
                  <c:v>814.2</c:v>
                </c:pt>
                <c:pt idx="4740">
                  <c:v>814.3</c:v>
                </c:pt>
                <c:pt idx="4741">
                  <c:v>814.4</c:v>
                </c:pt>
                <c:pt idx="4742">
                  <c:v>814.5</c:v>
                </c:pt>
                <c:pt idx="4743">
                  <c:v>814.6</c:v>
                </c:pt>
                <c:pt idx="4744">
                  <c:v>814.7</c:v>
                </c:pt>
                <c:pt idx="4745">
                  <c:v>814.8</c:v>
                </c:pt>
                <c:pt idx="4746">
                  <c:v>814.9</c:v>
                </c:pt>
                <c:pt idx="4747">
                  <c:v>815</c:v>
                </c:pt>
                <c:pt idx="4748">
                  <c:v>815.1</c:v>
                </c:pt>
                <c:pt idx="4749">
                  <c:v>815.2</c:v>
                </c:pt>
                <c:pt idx="4750">
                  <c:v>815.3</c:v>
                </c:pt>
                <c:pt idx="4751">
                  <c:v>815.4</c:v>
                </c:pt>
                <c:pt idx="4752">
                  <c:v>815.5</c:v>
                </c:pt>
                <c:pt idx="4753">
                  <c:v>815.6</c:v>
                </c:pt>
                <c:pt idx="4754">
                  <c:v>815.7</c:v>
                </c:pt>
                <c:pt idx="4755">
                  <c:v>815.8</c:v>
                </c:pt>
                <c:pt idx="4756">
                  <c:v>815.9</c:v>
                </c:pt>
                <c:pt idx="4757">
                  <c:v>816</c:v>
                </c:pt>
                <c:pt idx="4758">
                  <c:v>816.1</c:v>
                </c:pt>
                <c:pt idx="4759">
                  <c:v>816.2</c:v>
                </c:pt>
                <c:pt idx="4760">
                  <c:v>816.3</c:v>
                </c:pt>
                <c:pt idx="4761">
                  <c:v>816.4</c:v>
                </c:pt>
                <c:pt idx="4762">
                  <c:v>816.5</c:v>
                </c:pt>
                <c:pt idx="4763">
                  <c:v>816.6</c:v>
                </c:pt>
                <c:pt idx="4764">
                  <c:v>816.7</c:v>
                </c:pt>
                <c:pt idx="4765">
                  <c:v>816.8</c:v>
                </c:pt>
                <c:pt idx="4766">
                  <c:v>816.9</c:v>
                </c:pt>
                <c:pt idx="4767">
                  <c:v>817</c:v>
                </c:pt>
                <c:pt idx="4768">
                  <c:v>817.1</c:v>
                </c:pt>
                <c:pt idx="4769">
                  <c:v>817.2</c:v>
                </c:pt>
                <c:pt idx="4770">
                  <c:v>817.3</c:v>
                </c:pt>
                <c:pt idx="4771">
                  <c:v>817.4</c:v>
                </c:pt>
                <c:pt idx="4772">
                  <c:v>817.5</c:v>
                </c:pt>
                <c:pt idx="4773">
                  <c:v>817.6</c:v>
                </c:pt>
                <c:pt idx="4774">
                  <c:v>817.7</c:v>
                </c:pt>
                <c:pt idx="4775">
                  <c:v>817.8</c:v>
                </c:pt>
                <c:pt idx="4776">
                  <c:v>817.9</c:v>
                </c:pt>
                <c:pt idx="4777">
                  <c:v>818</c:v>
                </c:pt>
                <c:pt idx="4778">
                  <c:v>818.1</c:v>
                </c:pt>
                <c:pt idx="4779">
                  <c:v>818.2</c:v>
                </c:pt>
                <c:pt idx="4780">
                  <c:v>818.3</c:v>
                </c:pt>
                <c:pt idx="4781">
                  <c:v>818.4</c:v>
                </c:pt>
                <c:pt idx="4782">
                  <c:v>818.5</c:v>
                </c:pt>
                <c:pt idx="4783">
                  <c:v>818.6</c:v>
                </c:pt>
                <c:pt idx="4784">
                  <c:v>818.7</c:v>
                </c:pt>
                <c:pt idx="4785">
                  <c:v>818.8</c:v>
                </c:pt>
                <c:pt idx="4786">
                  <c:v>818.9</c:v>
                </c:pt>
                <c:pt idx="4787">
                  <c:v>819</c:v>
                </c:pt>
                <c:pt idx="4788">
                  <c:v>819.1</c:v>
                </c:pt>
                <c:pt idx="4789">
                  <c:v>819.2</c:v>
                </c:pt>
                <c:pt idx="4790">
                  <c:v>819.3</c:v>
                </c:pt>
                <c:pt idx="4791">
                  <c:v>819.4</c:v>
                </c:pt>
                <c:pt idx="4792">
                  <c:v>819.5</c:v>
                </c:pt>
                <c:pt idx="4793">
                  <c:v>819.6</c:v>
                </c:pt>
                <c:pt idx="4794">
                  <c:v>819.7</c:v>
                </c:pt>
                <c:pt idx="4795">
                  <c:v>819.8</c:v>
                </c:pt>
                <c:pt idx="4796">
                  <c:v>819.9</c:v>
                </c:pt>
                <c:pt idx="4797">
                  <c:v>820</c:v>
                </c:pt>
                <c:pt idx="4798">
                  <c:v>820.1</c:v>
                </c:pt>
                <c:pt idx="4799">
                  <c:v>820.2</c:v>
                </c:pt>
                <c:pt idx="4800">
                  <c:v>820.3</c:v>
                </c:pt>
                <c:pt idx="4801">
                  <c:v>820.4</c:v>
                </c:pt>
                <c:pt idx="4802">
                  <c:v>820.5</c:v>
                </c:pt>
                <c:pt idx="4803">
                  <c:v>820.6</c:v>
                </c:pt>
                <c:pt idx="4804">
                  <c:v>820.7</c:v>
                </c:pt>
                <c:pt idx="4805">
                  <c:v>820.8</c:v>
                </c:pt>
                <c:pt idx="4806">
                  <c:v>820.9</c:v>
                </c:pt>
                <c:pt idx="4807">
                  <c:v>821</c:v>
                </c:pt>
                <c:pt idx="4808">
                  <c:v>821.1</c:v>
                </c:pt>
                <c:pt idx="4809">
                  <c:v>821.2</c:v>
                </c:pt>
                <c:pt idx="4810">
                  <c:v>821.3</c:v>
                </c:pt>
                <c:pt idx="4811">
                  <c:v>821.4</c:v>
                </c:pt>
                <c:pt idx="4812">
                  <c:v>821.5</c:v>
                </c:pt>
                <c:pt idx="4813">
                  <c:v>821.6</c:v>
                </c:pt>
                <c:pt idx="4814">
                  <c:v>821.7</c:v>
                </c:pt>
                <c:pt idx="4815">
                  <c:v>821.8</c:v>
                </c:pt>
                <c:pt idx="4816">
                  <c:v>821.9</c:v>
                </c:pt>
                <c:pt idx="4817">
                  <c:v>822</c:v>
                </c:pt>
                <c:pt idx="4818">
                  <c:v>822.1</c:v>
                </c:pt>
                <c:pt idx="4819">
                  <c:v>822.2</c:v>
                </c:pt>
                <c:pt idx="4820">
                  <c:v>822.3</c:v>
                </c:pt>
                <c:pt idx="4821">
                  <c:v>822.4</c:v>
                </c:pt>
                <c:pt idx="4822">
                  <c:v>822.5</c:v>
                </c:pt>
                <c:pt idx="4823">
                  <c:v>822.6</c:v>
                </c:pt>
                <c:pt idx="4824">
                  <c:v>822.7</c:v>
                </c:pt>
                <c:pt idx="4825">
                  <c:v>822.8</c:v>
                </c:pt>
                <c:pt idx="4826">
                  <c:v>822.9</c:v>
                </c:pt>
                <c:pt idx="4827">
                  <c:v>823</c:v>
                </c:pt>
                <c:pt idx="4828">
                  <c:v>823.1</c:v>
                </c:pt>
                <c:pt idx="4829">
                  <c:v>823.2</c:v>
                </c:pt>
                <c:pt idx="4830">
                  <c:v>823.3</c:v>
                </c:pt>
                <c:pt idx="4831">
                  <c:v>823.4</c:v>
                </c:pt>
                <c:pt idx="4832">
                  <c:v>823.5</c:v>
                </c:pt>
                <c:pt idx="4833">
                  <c:v>823.6</c:v>
                </c:pt>
                <c:pt idx="4834">
                  <c:v>823.7</c:v>
                </c:pt>
                <c:pt idx="4835">
                  <c:v>823.8</c:v>
                </c:pt>
                <c:pt idx="4836">
                  <c:v>823.9</c:v>
                </c:pt>
                <c:pt idx="4837">
                  <c:v>824</c:v>
                </c:pt>
                <c:pt idx="4838">
                  <c:v>824.1</c:v>
                </c:pt>
                <c:pt idx="4839">
                  <c:v>824.2</c:v>
                </c:pt>
                <c:pt idx="4840">
                  <c:v>824.3</c:v>
                </c:pt>
                <c:pt idx="4841">
                  <c:v>824.4</c:v>
                </c:pt>
                <c:pt idx="4842">
                  <c:v>824.5</c:v>
                </c:pt>
                <c:pt idx="4843">
                  <c:v>824.6</c:v>
                </c:pt>
                <c:pt idx="4844">
                  <c:v>824.7</c:v>
                </c:pt>
                <c:pt idx="4845">
                  <c:v>824.8</c:v>
                </c:pt>
                <c:pt idx="4846">
                  <c:v>824.9</c:v>
                </c:pt>
                <c:pt idx="4847">
                  <c:v>825</c:v>
                </c:pt>
                <c:pt idx="4848">
                  <c:v>825.1</c:v>
                </c:pt>
                <c:pt idx="4849">
                  <c:v>825.2</c:v>
                </c:pt>
                <c:pt idx="4850">
                  <c:v>825.3</c:v>
                </c:pt>
                <c:pt idx="4851">
                  <c:v>825.4</c:v>
                </c:pt>
                <c:pt idx="4852">
                  <c:v>825.5</c:v>
                </c:pt>
                <c:pt idx="4853">
                  <c:v>825.6</c:v>
                </c:pt>
                <c:pt idx="4854">
                  <c:v>825.7</c:v>
                </c:pt>
                <c:pt idx="4855">
                  <c:v>825.8</c:v>
                </c:pt>
                <c:pt idx="4856">
                  <c:v>825.9</c:v>
                </c:pt>
                <c:pt idx="4857">
                  <c:v>826</c:v>
                </c:pt>
                <c:pt idx="4858">
                  <c:v>826.1</c:v>
                </c:pt>
                <c:pt idx="4859">
                  <c:v>826.2</c:v>
                </c:pt>
                <c:pt idx="4860">
                  <c:v>826.3</c:v>
                </c:pt>
                <c:pt idx="4861">
                  <c:v>826.4</c:v>
                </c:pt>
                <c:pt idx="4862">
                  <c:v>826.5</c:v>
                </c:pt>
                <c:pt idx="4863">
                  <c:v>826.6</c:v>
                </c:pt>
                <c:pt idx="4864">
                  <c:v>826.7</c:v>
                </c:pt>
                <c:pt idx="4865">
                  <c:v>826.8</c:v>
                </c:pt>
                <c:pt idx="4866">
                  <c:v>826.9</c:v>
                </c:pt>
                <c:pt idx="4867">
                  <c:v>827</c:v>
                </c:pt>
                <c:pt idx="4868">
                  <c:v>827.1</c:v>
                </c:pt>
                <c:pt idx="4869">
                  <c:v>827.2</c:v>
                </c:pt>
                <c:pt idx="4870">
                  <c:v>827.3</c:v>
                </c:pt>
                <c:pt idx="4871">
                  <c:v>827.4</c:v>
                </c:pt>
                <c:pt idx="4872">
                  <c:v>827.5</c:v>
                </c:pt>
                <c:pt idx="4873">
                  <c:v>827.6</c:v>
                </c:pt>
                <c:pt idx="4874">
                  <c:v>827.7</c:v>
                </c:pt>
                <c:pt idx="4875">
                  <c:v>827.8</c:v>
                </c:pt>
                <c:pt idx="4876">
                  <c:v>827.9</c:v>
                </c:pt>
                <c:pt idx="4877">
                  <c:v>828</c:v>
                </c:pt>
                <c:pt idx="4878">
                  <c:v>828.1</c:v>
                </c:pt>
                <c:pt idx="4879">
                  <c:v>828.2</c:v>
                </c:pt>
                <c:pt idx="4880">
                  <c:v>828.3</c:v>
                </c:pt>
                <c:pt idx="4881">
                  <c:v>828.4</c:v>
                </c:pt>
                <c:pt idx="4882">
                  <c:v>828.5</c:v>
                </c:pt>
                <c:pt idx="4883">
                  <c:v>828.6</c:v>
                </c:pt>
                <c:pt idx="4884">
                  <c:v>828.7</c:v>
                </c:pt>
                <c:pt idx="4885">
                  <c:v>828.8</c:v>
                </c:pt>
                <c:pt idx="4886">
                  <c:v>828.9</c:v>
                </c:pt>
                <c:pt idx="4887">
                  <c:v>829</c:v>
                </c:pt>
                <c:pt idx="4888">
                  <c:v>829.1</c:v>
                </c:pt>
                <c:pt idx="4889">
                  <c:v>829.2</c:v>
                </c:pt>
                <c:pt idx="4890">
                  <c:v>829.3</c:v>
                </c:pt>
                <c:pt idx="4891">
                  <c:v>829.4</c:v>
                </c:pt>
                <c:pt idx="4892">
                  <c:v>829.5</c:v>
                </c:pt>
                <c:pt idx="4893">
                  <c:v>829.6</c:v>
                </c:pt>
                <c:pt idx="4894">
                  <c:v>829.7</c:v>
                </c:pt>
                <c:pt idx="4895">
                  <c:v>829.8</c:v>
                </c:pt>
                <c:pt idx="4896">
                  <c:v>829.9</c:v>
                </c:pt>
                <c:pt idx="4897">
                  <c:v>830</c:v>
                </c:pt>
                <c:pt idx="4898">
                  <c:v>830.1</c:v>
                </c:pt>
                <c:pt idx="4899">
                  <c:v>830.2</c:v>
                </c:pt>
                <c:pt idx="4900">
                  <c:v>830.3</c:v>
                </c:pt>
                <c:pt idx="4901">
                  <c:v>830.4</c:v>
                </c:pt>
                <c:pt idx="4902">
                  <c:v>830.5</c:v>
                </c:pt>
                <c:pt idx="4903">
                  <c:v>830.6</c:v>
                </c:pt>
                <c:pt idx="4904">
                  <c:v>830.7</c:v>
                </c:pt>
                <c:pt idx="4905">
                  <c:v>830.8</c:v>
                </c:pt>
                <c:pt idx="4906">
                  <c:v>830.9</c:v>
                </c:pt>
                <c:pt idx="4907">
                  <c:v>831</c:v>
                </c:pt>
                <c:pt idx="4908">
                  <c:v>831.1</c:v>
                </c:pt>
                <c:pt idx="4909">
                  <c:v>831.2</c:v>
                </c:pt>
                <c:pt idx="4910">
                  <c:v>831.3</c:v>
                </c:pt>
                <c:pt idx="4911">
                  <c:v>831.4</c:v>
                </c:pt>
                <c:pt idx="4912">
                  <c:v>831.5</c:v>
                </c:pt>
                <c:pt idx="4913">
                  <c:v>831.6</c:v>
                </c:pt>
                <c:pt idx="4914">
                  <c:v>831.7</c:v>
                </c:pt>
                <c:pt idx="4915">
                  <c:v>831.8</c:v>
                </c:pt>
                <c:pt idx="4916">
                  <c:v>831.9</c:v>
                </c:pt>
                <c:pt idx="4917">
                  <c:v>832</c:v>
                </c:pt>
                <c:pt idx="4918">
                  <c:v>832.1</c:v>
                </c:pt>
                <c:pt idx="4919">
                  <c:v>832.2</c:v>
                </c:pt>
                <c:pt idx="4920">
                  <c:v>832.3</c:v>
                </c:pt>
                <c:pt idx="4921">
                  <c:v>832.4</c:v>
                </c:pt>
                <c:pt idx="4922">
                  <c:v>832.5</c:v>
                </c:pt>
                <c:pt idx="4923">
                  <c:v>832.6</c:v>
                </c:pt>
                <c:pt idx="4924">
                  <c:v>832.7</c:v>
                </c:pt>
                <c:pt idx="4925">
                  <c:v>832.8</c:v>
                </c:pt>
                <c:pt idx="4926">
                  <c:v>832.9</c:v>
                </c:pt>
                <c:pt idx="4927">
                  <c:v>833</c:v>
                </c:pt>
                <c:pt idx="4928">
                  <c:v>833.1</c:v>
                </c:pt>
                <c:pt idx="4929">
                  <c:v>833.2</c:v>
                </c:pt>
                <c:pt idx="4930">
                  <c:v>833.3</c:v>
                </c:pt>
                <c:pt idx="4931">
                  <c:v>833.4</c:v>
                </c:pt>
                <c:pt idx="4932">
                  <c:v>833.5</c:v>
                </c:pt>
                <c:pt idx="4933">
                  <c:v>833.6</c:v>
                </c:pt>
                <c:pt idx="4934">
                  <c:v>833.7</c:v>
                </c:pt>
                <c:pt idx="4935">
                  <c:v>833.8</c:v>
                </c:pt>
                <c:pt idx="4936">
                  <c:v>833.9</c:v>
                </c:pt>
                <c:pt idx="4937">
                  <c:v>834</c:v>
                </c:pt>
                <c:pt idx="4938">
                  <c:v>834.1</c:v>
                </c:pt>
                <c:pt idx="4939">
                  <c:v>834.2</c:v>
                </c:pt>
                <c:pt idx="4940">
                  <c:v>834.3</c:v>
                </c:pt>
                <c:pt idx="4941">
                  <c:v>834.4</c:v>
                </c:pt>
                <c:pt idx="4942">
                  <c:v>834.5</c:v>
                </c:pt>
                <c:pt idx="4943">
                  <c:v>834.6</c:v>
                </c:pt>
                <c:pt idx="4944">
                  <c:v>834.7</c:v>
                </c:pt>
                <c:pt idx="4945">
                  <c:v>834.8</c:v>
                </c:pt>
                <c:pt idx="4946">
                  <c:v>834.9</c:v>
                </c:pt>
                <c:pt idx="4947">
                  <c:v>835</c:v>
                </c:pt>
                <c:pt idx="4948">
                  <c:v>835.1</c:v>
                </c:pt>
                <c:pt idx="4949">
                  <c:v>835.2</c:v>
                </c:pt>
                <c:pt idx="4950">
                  <c:v>835.3</c:v>
                </c:pt>
                <c:pt idx="4951">
                  <c:v>835.4</c:v>
                </c:pt>
                <c:pt idx="4952">
                  <c:v>835.5</c:v>
                </c:pt>
                <c:pt idx="4953">
                  <c:v>835.6</c:v>
                </c:pt>
                <c:pt idx="4954">
                  <c:v>835.7</c:v>
                </c:pt>
                <c:pt idx="4955">
                  <c:v>835.8</c:v>
                </c:pt>
                <c:pt idx="4956">
                  <c:v>835.9</c:v>
                </c:pt>
                <c:pt idx="4957">
                  <c:v>836</c:v>
                </c:pt>
                <c:pt idx="4958">
                  <c:v>836.1</c:v>
                </c:pt>
                <c:pt idx="4959">
                  <c:v>836.2</c:v>
                </c:pt>
                <c:pt idx="4960">
                  <c:v>836.3</c:v>
                </c:pt>
                <c:pt idx="4961">
                  <c:v>836.4</c:v>
                </c:pt>
                <c:pt idx="4962">
                  <c:v>836.5</c:v>
                </c:pt>
                <c:pt idx="4963">
                  <c:v>836.6</c:v>
                </c:pt>
                <c:pt idx="4964">
                  <c:v>836.7</c:v>
                </c:pt>
                <c:pt idx="4965">
                  <c:v>836.8</c:v>
                </c:pt>
                <c:pt idx="4966">
                  <c:v>836.9</c:v>
                </c:pt>
                <c:pt idx="4967">
                  <c:v>837</c:v>
                </c:pt>
                <c:pt idx="4968">
                  <c:v>837.1</c:v>
                </c:pt>
                <c:pt idx="4969">
                  <c:v>837.2</c:v>
                </c:pt>
                <c:pt idx="4970">
                  <c:v>837.3</c:v>
                </c:pt>
                <c:pt idx="4971">
                  <c:v>837.4</c:v>
                </c:pt>
                <c:pt idx="4972">
                  <c:v>837.5</c:v>
                </c:pt>
                <c:pt idx="4973">
                  <c:v>837.6</c:v>
                </c:pt>
                <c:pt idx="4974">
                  <c:v>837.7</c:v>
                </c:pt>
                <c:pt idx="4975">
                  <c:v>837.8</c:v>
                </c:pt>
                <c:pt idx="4976">
                  <c:v>837.9</c:v>
                </c:pt>
                <c:pt idx="4977">
                  <c:v>838</c:v>
                </c:pt>
                <c:pt idx="4978">
                  <c:v>838.1</c:v>
                </c:pt>
                <c:pt idx="4979">
                  <c:v>838.2</c:v>
                </c:pt>
                <c:pt idx="4980">
                  <c:v>838.3</c:v>
                </c:pt>
                <c:pt idx="4981">
                  <c:v>838.4</c:v>
                </c:pt>
                <c:pt idx="4982">
                  <c:v>838.5</c:v>
                </c:pt>
                <c:pt idx="4983">
                  <c:v>838.6</c:v>
                </c:pt>
                <c:pt idx="4984">
                  <c:v>838.7</c:v>
                </c:pt>
                <c:pt idx="4985">
                  <c:v>838.8</c:v>
                </c:pt>
                <c:pt idx="4986">
                  <c:v>838.9</c:v>
                </c:pt>
                <c:pt idx="4987">
                  <c:v>839</c:v>
                </c:pt>
                <c:pt idx="4988">
                  <c:v>839.1</c:v>
                </c:pt>
                <c:pt idx="4989">
                  <c:v>839.2</c:v>
                </c:pt>
                <c:pt idx="4990">
                  <c:v>839.3</c:v>
                </c:pt>
                <c:pt idx="4991">
                  <c:v>839.4</c:v>
                </c:pt>
                <c:pt idx="4992">
                  <c:v>839.5</c:v>
                </c:pt>
                <c:pt idx="4993">
                  <c:v>839.6</c:v>
                </c:pt>
                <c:pt idx="4994">
                  <c:v>839.7</c:v>
                </c:pt>
                <c:pt idx="4995">
                  <c:v>839.8</c:v>
                </c:pt>
                <c:pt idx="4996">
                  <c:v>839.9</c:v>
                </c:pt>
                <c:pt idx="4997">
                  <c:v>840</c:v>
                </c:pt>
                <c:pt idx="4998">
                  <c:v>840.1</c:v>
                </c:pt>
                <c:pt idx="4999">
                  <c:v>840.2</c:v>
                </c:pt>
                <c:pt idx="5000">
                  <c:v>840.3</c:v>
                </c:pt>
                <c:pt idx="5001">
                  <c:v>840.4</c:v>
                </c:pt>
                <c:pt idx="5002">
                  <c:v>840.5</c:v>
                </c:pt>
                <c:pt idx="5003">
                  <c:v>840.6</c:v>
                </c:pt>
                <c:pt idx="5004">
                  <c:v>840.7</c:v>
                </c:pt>
                <c:pt idx="5005">
                  <c:v>840.8</c:v>
                </c:pt>
                <c:pt idx="5006">
                  <c:v>840.9</c:v>
                </c:pt>
                <c:pt idx="5007">
                  <c:v>841</c:v>
                </c:pt>
                <c:pt idx="5008">
                  <c:v>841.1</c:v>
                </c:pt>
                <c:pt idx="5009">
                  <c:v>841.2</c:v>
                </c:pt>
                <c:pt idx="5010">
                  <c:v>841.3</c:v>
                </c:pt>
                <c:pt idx="5011">
                  <c:v>841.4</c:v>
                </c:pt>
                <c:pt idx="5012">
                  <c:v>841.5</c:v>
                </c:pt>
                <c:pt idx="5013">
                  <c:v>841.6</c:v>
                </c:pt>
                <c:pt idx="5014">
                  <c:v>841.7</c:v>
                </c:pt>
                <c:pt idx="5015">
                  <c:v>841.8</c:v>
                </c:pt>
                <c:pt idx="5016">
                  <c:v>841.9</c:v>
                </c:pt>
                <c:pt idx="5017">
                  <c:v>842</c:v>
                </c:pt>
                <c:pt idx="5018">
                  <c:v>842.1</c:v>
                </c:pt>
                <c:pt idx="5019">
                  <c:v>842.2</c:v>
                </c:pt>
                <c:pt idx="5020">
                  <c:v>842.3</c:v>
                </c:pt>
                <c:pt idx="5021">
                  <c:v>842.4</c:v>
                </c:pt>
                <c:pt idx="5022">
                  <c:v>842.5</c:v>
                </c:pt>
                <c:pt idx="5023">
                  <c:v>842.6</c:v>
                </c:pt>
                <c:pt idx="5024">
                  <c:v>842.7</c:v>
                </c:pt>
                <c:pt idx="5025">
                  <c:v>842.8</c:v>
                </c:pt>
                <c:pt idx="5026">
                  <c:v>842.9</c:v>
                </c:pt>
                <c:pt idx="5027">
                  <c:v>843</c:v>
                </c:pt>
                <c:pt idx="5028">
                  <c:v>843.1</c:v>
                </c:pt>
                <c:pt idx="5029">
                  <c:v>843.2</c:v>
                </c:pt>
                <c:pt idx="5030">
                  <c:v>843.3</c:v>
                </c:pt>
                <c:pt idx="5031">
                  <c:v>843.4</c:v>
                </c:pt>
                <c:pt idx="5032">
                  <c:v>843.5</c:v>
                </c:pt>
                <c:pt idx="5033">
                  <c:v>843.6</c:v>
                </c:pt>
                <c:pt idx="5034">
                  <c:v>843.7</c:v>
                </c:pt>
                <c:pt idx="5035">
                  <c:v>843.8</c:v>
                </c:pt>
                <c:pt idx="5036">
                  <c:v>843.9</c:v>
                </c:pt>
                <c:pt idx="5037">
                  <c:v>844</c:v>
                </c:pt>
                <c:pt idx="5038">
                  <c:v>844.1</c:v>
                </c:pt>
                <c:pt idx="5039">
                  <c:v>844.2</c:v>
                </c:pt>
                <c:pt idx="5040">
                  <c:v>844.3</c:v>
                </c:pt>
                <c:pt idx="5041">
                  <c:v>844.4</c:v>
                </c:pt>
                <c:pt idx="5042">
                  <c:v>844.5</c:v>
                </c:pt>
                <c:pt idx="5043">
                  <c:v>844.6</c:v>
                </c:pt>
                <c:pt idx="5044">
                  <c:v>844.7</c:v>
                </c:pt>
                <c:pt idx="5045">
                  <c:v>844.8</c:v>
                </c:pt>
                <c:pt idx="5046">
                  <c:v>844.9</c:v>
                </c:pt>
                <c:pt idx="5047">
                  <c:v>845</c:v>
                </c:pt>
                <c:pt idx="5048">
                  <c:v>845.1</c:v>
                </c:pt>
                <c:pt idx="5049">
                  <c:v>845.2</c:v>
                </c:pt>
                <c:pt idx="5050">
                  <c:v>845.3</c:v>
                </c:pt>
                <c:pt idx="5051">
                  <c:v>845.4</c:v>
                </c:pt>
                <c:pt idx="5052">
                  <c:v>845.5</c:v>
                </c:pt>
                <c:pt idx="5053">
                  <c:v>845.6</c:v>
                </c:pt>
                <c:pt idx="5054">
                  <c:v>845.7</c:v>
                </c:pt>
                <c:pt idx="5055">
                  <c:v>845.8</c:v>
                </c:pt>
                <c:pt idx="5056">
                  <c:v>845.9</c:v>
                </c:pt>
                <c:pt idx="5057">
                  <c:v>846</c:v>
                </c:pt>
                <c:pt idx="5058">
                  <c:v>846.1</c:v>
                </c:pt>
                <c:pt idx="5059">
                  <c:v>846.2</c:v>
                </c:pt>
                <c:pt idx="5060">
                  <c:v>846.3</c:v>
                </c:pt>
                <c:pt idx="5061">
                  <c:v>846.4</c:v>
                </c:pt>
                <c:pt idx="5062">
                  <c:v>846.5</c:v>
                </c:pt>
                <c:pt idx="5063">
                  <c:v>846.6</c:v>
                </c:pt>
                <c:pt idx="5064">
                  <c:v>846.7</c:v>
                </c:pt>
                <c:pt idx="5065">
                  <c:v>846.8</c:v>
                </c:pt>
                <c:pt idx="5066">
                  <c:v>846.9</c:v>
                </c:pt>
                <c:pt idx="5067">
                  <c:v>847</c:v>
                </c:pt>
                <c:pt idx="5068">
                  <c:v>847.1</c:v>
                </c:pt>
                <c:pt idx="5069">
                  <c:v>847.2</c:v>
                </c:pt>
                <c:pt idx="5070">
                  <c:v>847.3</c:v>
                </c:pt>
                <c:pt idx="5071">
                  <c:v>847.4</c:v>
                </c:pt>
                <c:pt idx="5072">
                  <c:v>847.5</c:v>
                </c:pt>
                <c:pt idx="5073">
                  <c:v>847.6</c:v>
                </c:pt>
                <c:pt idx="5074">
                  <c:v>847.7</c:v>
                </c:pt>
                <c:pt idx="5075">
                  <c:v>847.8</c:v>
                </c:pt>
                <c:pt idx="5076">
                  <c:v>847.9</c:v>
                </c:pt>
                <c:pt idx="5077">
                  <c:v>848</c:v>
                </c:pt>
                <c:pt idx="5078">
                  <c:v>848.1</c:v>
                </c:pt>
                <c:pt idx="5079">
                  <c:v>848.2</c:v>
                </c:pt>
                <c:pt idx="5080">
                  <c:v>848.3</c:v>
                </c:pt>
                <c:pt idx="5081">
                  <c:v>848.4</c:v>
                </c:pt>
                <c:pt idx="5082">
                  <c:v>848.5</c:v>
                </c:pt>
                <c:pt idx="5083">
                  <c:v>848.6</c:v>
                </c:pt>
                <c:pt idx="5084">
                  <c:v>848.7</c:v>
                </c:pt>
                <c:pt idx="5085">
                  <c:v>848.8</c:v>
                </c:pt>
                <c:pt idx="5086">
                  <c:v>848.9</c:v>
                </c:pt>
                <c:pt idx="5087">
                  <c:v>849</c:v>
                </c:pt>
                <c:pt idx="5088">
                  <c:v>849.1</c:v>
                </c:pt>
                <c:pt idx="5089">
                  <c:v>849.2</c:v>
                </c:pt>
                <c:pt idx="5090">
                  <c:v>849.3</c:v>
                </c:pt>
                <c:pt idx="5091">
                  <c:v>849.4</c:v>
                </c:pt>
                <c:pt idx="5092">
                  <c:v>849.5</c:v>
                </c:pt>
                <c:pt idx="5093">
                  <c:v>849.6</c:v>
                </c:pt>
                <c:pt idx="5094">
                  <c:v>849.7</c:v>
                </c:pt>
                <c:pt idx="5095">
                  <c:v>849.8</c:v>
                </c:pt>
                <c:pt idx="5096">
                  <c:v>849.9</c:v>
                </c:pt>
                <c:pt idx="5097">
                  <c:v>850</c:v>
                </c:pt>
                <c:pt idx="5098">
                  <c:v>850.1</c:v>
                </c:pt>
                <c:pt idx="5099">
                  <c:v>850.2</c:v>
                </c:pt>
                <c:pt idx="5100">
                  <c:v>850.3</c:v>
                </c:pt>
                <c:pt idx="5101">
                  <c:v>850.4</c:v>
                </c:pt>
                <c:pt idx="5102">
                  <c:v>850.5</c:v>
                </c:pt>
                <c:pt idx="5103">
                  <c:v>850.6</c:v>
                </c:pt>
                <c:pt idx="5104">
                  <c:v>850.7</c:v>
                </c:pt>
                <c:pt idx="5105">
                  <c:v>850.8</c:v>
                </c:pt>
                <c:pt idx="5106">
                  <c:v>850.9</c:v>
                </c:pt>
                <c:pt idx="5107">
                  <c:v>851</c:v>
                </c:pt>
                <c:pt idx="5108">
                  <c:v>851.1</c:v>
                </c:pt>
                <c:pt idx="5109">
                  <c:v>851.2</c:v>
                </c:pt>
                <c:pt idx="5110">
                  <c:v>851.3</c:v>
                </c:pt>
                <c:pt idx="5111">
                  <c:v>851.4</c:v>
                </c:pt>
                <c:pt idx="5112">
                  <c:v>851.5</c:v>
                </c:pt>
                <c:pt idx="5113">
                  <c:v>851.6</c:v>
                </c:pt>
                <c:pt idx="5114">
                  <c:v>851.7</c:v>
                </c:pt>
                <c:pt idx="5115">
                  <c:v>851.8</c:v>
                </c:pt>
                <c:pt idx="5116">
                  <c:v>851.9</c:v>
                </c:pt>
                <c:pt idx="5117">
                  <c:v>852</c:v>
                </c:pt>
                <c:pt idx="5118">
                  <c:v>852.1</c:v>
                </c:pt>
                <c:pt idx="5119">
                  <c:v>852.2</c:v>
                </c:pt>
                <c:pt idx="5120">
                  <c:v>852.3</c:v>
                </c:pt>
                <c:pt idx="5121">
                  <c:v>852.4</c:v>
                </c:pt>
                <c:pt idx="5122">
                  <c:v>852.5</c:v>
                </c:pt>
                <c:pt idx="5123">
                  <c:v>852.6</c:v>
                </c:pt>
                <c:pt idx="5124">
                  <c:v>852.7</c:v>
                </c:pt>
                <c:pt idx="5125">
                  <c:v>852.8</c:v>
                </c:pt>
                <c:pt idx="5126">
                  <c:v>852.9</c:v>
                </c:pt>
                <c:pt idx="5127">
                  <c:v>853</c:v>
                </c:pt>
                <c:pt idx="5128">
                  <c:v>853.1</c:v>
                </c:pt>
                <c:pt idx="5129">
                  <c:v>853.2</c:v>
                </c:pt>
                <c:pt idx="5130">
                  <c:v>853.3</c:v>
                </c:pt>
                <c:pt idx="5131">
                  <c:v>853.4</c:v>
                </c:pt>
                <c:pt idx="5132">
                  <c:v>853.5</c:v>
                </c:pt>
                <c:pt idx="5133">
                  <c:v>853.6</c:v>
                </c:pt>
                <c:pt idx="5134">
                  <c:v>853.7</c:v>
                </c:pt>
                <c:pt idx="5135">
                  <c:v>853.8</c:v>
                </c:pt>
                <c:pt idx="5136">
                  <c:v>853.9</c:v>
                </c:pt>
                <c:pt idx="5137">
                  <c:v>854</c:v>
                </c:pt>
                <c:pt idx="5138">
                  <c:v>854.1</c:v>
                </c:pt>
                <c:pt idx="5139">
                  <c:v>854.2</c:v>
                </c:pt>
                <c:pt idx="5140">
                  <c:v>854.3</c:v>
                </c:pt>
                <c:pt idx="5141">
                  <c:v>854.4</c:v>
                </c:pt>
                <c:pt idx="5142">
                  <c:v>854.5</c:v>
                </c:pt>
                <c:pt idx="5143">
                  <c:v>854.6</c:v>
                </c:pt>
                <c:pt idx="5144">
                  <c:v>854.7</c:v>
                </c:pt>
                <c:pt idx="5145">
                  <c:v>854.8</c:v>
                </c:pt>
                <c:pt idx="5146">
                  <c:v>854.9</c:v>
                </c:pt>
                <c:pt idx="5147">
                  <c:v>855</c:v>
                </c:pt>
                <c:pt idx="5148">
                  <c:v>855.1</c:v>
                </c:pt>
                <c:pt idx="5149">
                  <c:v>855.2</c:v>
                </c:pt>
                <c:pt idx="5150">
                  <c:v>855.3</c:v>
                </c:pt>
                <c:pt idx="5151">
                  <c:v>855.4</c:v>
                </c:pt>
                <c:pt idx="5152">
                  <c:v>855.5</c:v>
                </c:pt>
                <c:pt idx="5153">
                  <c:v>855.6</c:v>
                </c:pt>
                <c:pt idx="5154">
                  <c:v>855.7</c:v>
                </c:pt>
                <c:pt idx="5155">
                  <c:v>855.8</c:v>
                </c:pt>
                <c:pt idx="5156">
                  <c:v>855.9</c:v>
                </c:pt>
                <c:pt idx="5157">
                  <c:v>856</c:v>
                </c:pt>
                <c:pt idx="5158">
                  <c:v>856.1</c:v>
                </c:pt>
                <c:pt idx="5159">
                  <c:v>856.2</c:v>
                </c:pt>
                <c:pt idx="5160">
                  <c:v>856.3</c:v>
                </c:pt>
                <c:pt idx="5161">
                  <c:v>856.4</c:v>
                </c:pt>
                <c:pt idx="5162">
                  <c:v>856.5</c:v>
                </c:pt>
                <c:pt idx="5163">
                  <c:v>856.6</c:v>
                </c:pt>
                <c:pt idx="5164">
                  <c:v>856.7</c:v>
                </c:pt>
                <c:pt idx="5165">
                  <c:v>856.8</c:v>
                </c:pt>
                <c:pt idx="5166">
                  <c:v>856.9</c:v>
                </c:pt>
                <c:pt idx="5167">
                  <c:v>857</c:v>
                </c:pt>
                <c:pt idx="5168">
                  <c:v>857.1</c:v>
                </c:pt>
                <c:pt idx="5169">
                  <c:v>857.2</c:v>
                </c:pt>
                <c:pt idx="5170">
                  <c:v>857.3</c:v>
                </c:pt>
                <c:pt idx="5171">
                  <c:v>857.4</c:v>
                </c:pt>
                <c:pt idx="5172">
                  <c:v>857.5</c:v>
                </c:pt>
                <c:pt idx="5173">
                  <c:v>857.6</c:v>
                </c:pt>
                <c:pt idx="5174">
                  <c:v>857.7</c:v>
                </c:pt>
                <c:pt idx="5175">
                  <c:v>857.8</c:v>
                </c:pt>
                <c:pt idx="5176">
                  <c:v>857.9</c:v>
                </c:pt>
                <c:pt idx="5177">
                  <c:v>858</c:v>
                </c:pt>
                <c:pt idx="5178">
                  <c:v>858.1</c:v>
                </c:pt>
                <c:pt idx="5179">
                  <c:v>858.2</c:v>
                </c:pt>
                <c:pt idx="5180">
                  <c:v>858.3</c:v>
                </c:pt>
                <c:pt idx="5181">
                  <c:v>858.4</c:v>
                </c:pt>
                <c:pt idx="5182">
                  <c:v>858.5</c:v>
                </c:pt>
                <c:pt idx="5183">
                  <c:v>858.6</c:v>
                </c:pt>
                <c:pt idx="5184">
                  <c:v>858.7</c:v>
                </c:pt>
                <c:pt idx="5185">
                  <c:v>858.8</c:v>
                </c:pt>
                <c:pt idx="5186">
                  <c:v>858.9</c:v>
                </c:pt>
                <c:pt idx="5187">
                  <c:v>859</c:v>
                </c:pt>
                <c:pt idx="5188">
                  <c:v>859.1</c:v>
                </c:pt>
                <c:pt idx="5189">
                  <c:v>859.2</c:v>
                </c:pt>
                <c:pt idx="5190">
                  <c:v>859.3</c:v>
                </c:pt>
                <c:pt idx="5191">
                  <c:v>859.4</c:v>
                </c:pt>
                <c:pt idx="5192">
                  <c:v>859.5</c:v>
                </c:pt>
                <c:pt idx="5193">
                  <c:v>859.6</c:v>
                </c:pt>
                <c:pt idx="5194">
                  <c:v>859.7</c:v>
                </c:pt>
                <c:pt idx="5195">
                  <c:v>859.8</c:v>
                </c:pt>
                <c:pt idx="5196">
                  <c:v>859.9</c:v>
                </c:pt>
                <c:pt idx="5197">
                  <c:v>860</c:v>
                </c:pt>
                <c:pt idx="5198">
                  <c:v>860.1</c:v>
                </c:pt>
                <c:pt idx="5199">
                  <c:v>860.2</c:v>
                </c:pt>
                <c:pt idx="5200">
                  <c:v>860.3</c:v>
                </c:pt>
                <c:pt idx="5201">
                  <c:v>860.4</c:v>
                </c:pt>
                <c:pt idx="5202">
                  <c:v>860.5</c:v>
                </c:pt>
                <c:pt idx="5203">
                  <c:v>860.6</c:v>
                </c:pt>
                <c:pt idx="5204">
                  <c:v>860.7</c:v>
                </c:pt>
                <c:pt idx="5205">
                  <c:v>860.8</c:v>
                </c:pt>
                <c:pt idx="5206">
                  <c:v>860.9</c:v>
                </c:pt>
                <c:pt idx="5207">
                  <c:v>861</c:v>
                </c:pt>
                <c:pt idx="5208">
                  <c:v>861.1</c:v>
                </c:pt>
                <c:pt idx="5209">
                  <c:v>861.2</c:v>
                </c:pt>
                <c:pt idx="5210">
                  <c:v>861.3</c:v>
                </c:pt>
                <c:pt idx="5211">
                  <c:v>861.4</c:v>
                </c:pt>
                <c:pt idx="5212">
                  <c:v>861.5</c:v>
                </c:pt>
                <c:pt idx="5213">
                  <c:v>861.6</c:v>
                </c:pt>
                <c:pt idx="5214">
                  <c:v>861.7</c:v>
                </c:pt>
                <c:pt idx="5215">
                  <c:v>861.8</c:v>
                </c:pt>
                <c:pt idx="5216">
                  <c:v>861.9</c:v>
                </c:pt>
                <c:pt idx="5217">
                  <c:v>862</c:v>
                </c:pt>
                <c:pt idx="5218">
                  <c:v>862.1</c:v>
                </c:pt>
                <c:pt idx="5219">
                  <c:v>862.2</c:v>
                </c:pt>
                <c:pt idx="5220">
                  <c:v>862.3</c:v>
                </c:pt>
                <c:pt idx="5221">
                  <c:v>862.4</c:v>
                </c:pt>
                <c:pt idx="5222">
                  <c:v>862.5</c:v>
                </c:pt>
                <c:pt idx="5223">
                  <c:v>862.6</c:v>
                </c:pt>
                <c:pt idx="5224">
                  <c:v>862.7</c:v>
                </c:pt>
                <c:pt idx="5225">
                  <c:v>862.8</c:v>
                </c:pt>
                <c:pt idx="5226">
                  <c:v>862.9</c:v>
                </c:pt>
                <c:pt idx="5227">
                  <c:v>863</c:v>
                </c:pt>
                <c:pt idx="5228">
                  <c:v>863.1</c:v>
                </c:pt>
                <c:pt idx="5229">
                  <c:v>863.2</c:v>
                </c:pt>
                <c:pt idx="5230">
                  <c:v>863.3</c:v>
                </c:pt>
                <c:pt idx="5231">
                  <c:v>863.4</c:v>
                </c:pt>
                <c:pt idx="5232">
                  <c:v>863.5</c:v>
                </c:pt>
                <c:pt idx="5233">
                  <c:v>863.6</c:v>
                </c:pt>
                <c:pt idx="5234">
                  <c:v>863.7</c:v>
                </c:pt>
                <c:pt idx="5235">
                  <c:v>863.8</c:v>
                </c:pt>
                <c:pt idx="5236">
                  <c:v>863.9</c:v>
                </c:pt>
                <c:pt idx="5237">
                  <c:v>864</c:v>
                </c:pt>
                <c:pt idx="5238">
                  <c:v>864.1</c:v>
                </c:pt>
                <c:pt idx="5239">
                  <c:v>864.2</c:v>
                </c:pt>
                <c:pt idx="5240">
                  <c:v>864.3</c:v>
                </c:pt>
                <c:pt idx="5241">
                  <c:v>864.4</c:v>
                </c:pt>
                <c:pt idx="5242">
                  <c:v>864.5</c:v>
                </c:pt>
                <c:pt idx="5243">
                  <c:v>864.6</c:v>
                </c:pt>
                <c:pt idx="5244">
                  <c:v>864.7</c:v>
                </c:pt>
                <c:pt idx="5245">
                  <c:v>864.8</c:v>
                </c:pt>
                <c:pt idx="5246">
                  <c:v>864.9</c:v>
                </c:pt>
                <c:pt idx="5247">
                  <c:v>865</c:v>
                </c:pt>
                <c:pt idx="5248">
                  <c:v>865.1</c:v>
                </c:pt>
                <c:pt idx="5249">
                  <c:v>865.2</c:v>
                </c:pt>
                <c:pt idx="5250">
                  <c:v>865.3</c:v>
                </c:pt>
                <c:pt idx="5251">
                  <c:v>865.4</c:v>
                </c:pt>
                <c:pt idx="5252">
                  <c:v>865.5</c:v>
                </c:pt>
                <c:pt idx="5253">
                  <c:v>865.6</c:v>
                </c:pt>
                <c:pt idx="5254">
                  <c:v>865.7</c:v>
                </c:pt>
                <c:pt idx="5255">
                  <c:v>865.8</c:v>
                </c:pt>
                <c:pt idx="5256">
                  <c:v>865.9</c:v>
                </c:pt>
                <c:pt idx="5257">
                  <c:v>866</c:v>
                </c:pt>
                <c:pt idx="5258">
                  <c:v>866.1</c:v>
                </c:pt>
                <c:pt idx="5259">
                  <c:v>866.2</c:v>
                </c:pt>
                <c:pt idx="5260">
                  <c:v>866.3</c:v>
                </c:pt>
                <c:pt idx="5261">
                  <c:v>866.4</c:v>
                </c:pt>
                <c:pt idx="5262">
                  <c:v>866.5</c:v>
                </c:pt>
                <c:pt idx="5263">
                  <c:v>866.6</c:v>
                </c:pt>
                <c:pt idx="5264">
                  <c:v>866.7</c:v>
                </c:pt>
                <c:pt idx="5265">
                  <c:v>866.8</c:v>
                </c:pt>
                <c:pt idx="5266">
                  <c:v>866.9</c:v>
                </c:pt>
                <c:pt idx="5267">
                  <c:v>867</c:v>
                </c:pt>
                <c:pt idx="5268">
                  <c:v>867.1</c:v>
                </c:pt>
                <c:pt idx="5269">
                  <c:v>867.2</c:v>
                </c:pt>
                <c:pt idx="5270">
                  <c:v>867.3</c:v>
                </c:pt>
                <c:pt idx="5271">
                  <c:v>867.4</c:v>
                </c:pt>
                <c:pt idx="5272">
                  <c:v>867.5</c:v>
                </c:pt>
                <c:pt idx="5273">
                  <c:v>867.6</c:v>
                </c:pt>
                <c:pt idx="5274">
                  <c:v>867.7</c:v>
                </c:pt>
                <c:pt idx="5275">
                  <c:v>867.8</c:v>
                </c:pt>
                <c:pt idx="5276">
                  <c:v>867.9</c:v>
                </c:pt>
                <c:pt idx="5277">
                  <c:v>868</c:v>
                </c:pt>
                <c:pt idx="5278">
                  <c:v>868.1</c:v>
                </c:pt>
                <c:pt idx="5279">
                  <c:v>868.2</c:v>
                </c:pt>
                <c:pt idx="5280">
                  <c:v>868.3</c:v>
                </c:pt>
                <c:pt idx="5281">
                  <c:v>868.4</c:v>
                </c:pt>
                <c:pt idx="5282">
                  <c:v>868.5</c:v>
                </c:pt>
                <c:pt idx="5283">
                  <c:v>868.6</c:v>
                </c:pt>
                <c:pt idx="5284">
                  <c:v>868.7</c:v>
                </c:pt>
                <c:pt idx="5285">
                  <c:v>868.8</c:v>
                </c:pt>
                <c:pt idx="5286">
                  <c:v>868.9</c:v>
                </c:pt>
                <c:pt idx="5287">
                  <c:v>869</c:v>
                </c:pt>
                <c:pt idx="5288">
                  <c:v>869.1</c:v>
                </c:pt>
                <c:pt idx="5289">
                  <c:v>869.2</c:v>
                </c:pt>
                <c:pt idx="5290">
                  <c:v>869.3</c:v>
                </c:pt>
                <c:pt idx="5291">
                  <c:v>869.4</c:v>
                </c:pt>
                <c:pt idx="5292">
                  <c:v>869.5</c:v>
                </c:pt>
                <c:pt idx="5293">
                  <c:v>869.6</c:v>
                </c:pt>
                <c:pt idx="5294">
                  <c:v>869.7</c:v>
                </c:pt>
                <c:pt idx="5295">
                  <c:v>869.8</c:v>
                </c:pt>
                <c:pt idx="5296">
                  <c:v>869.9</c:v>
                </c:pt>
                <c:pt idx="5297">
                  <c:v>870</c:v>
                </c:pt>
                <c:pt idx="5298">
                  <c:v>870.1</c:v>
                </c:pt>
                <c:pt idx="5299">
                  <c:v>870.2</c:v>
                </c:pt>
                <c:pt idx="5300">
                  <c:v>870.3</c:v>
                </c:pt>
                <c:pt idx="5301">
                  <c:v>870.4</c:v>
                </c:pt>
                <c:pt idx="5302">
                  <c:v>870.5</c:v>
                </c:pt>
                <c:pt idx="5303">
                  <c:v>870.6</c:v>
                </c:pt>
                <c:pt idx="5304">
                  <c:v>870.7</c:v>
                </c:pt>
                <c:pt idx="5305">
                  <c:v>870.8</c:v>
                </c:pt>
                <c:pt idx="5306">
                  <c:v>870.9</c:v>
                </c:pt>
                <c:pt idx="5307">
                  <c:v>871</c:v>
                </c:pt>
                <c:pt idx="5308">
                  <c:v>871.1</c:v>
                </c:pt>
                <c:pt idx="5309">
                  <c:v>871.2</c:v>
                </c:pt>
                <c:pt idx="5310">
                  <c:v>871.3</c:v>
                </c:pt>
                <c:pt idx="5311">
                  <c:v>871.4</c:v>
                </c:pt>
                <c:pt idx="5312">
                  <c:v>871.5</c:v>
                </c:pt>
                <c:pt idx="5313">
                  <c:v>871.6</c:v>
                </c:pt>
                <c:pt idx="5314">
                  <c:v>871.7</c:v>
                </c:pt>
                <c:pt idx="5315">
                  <c:v>871.8</c:v>
                </c:pt>
                <c:pt idx="5316">
                  <c:v>871.9</c:v>
                </c:pt>
                <c:pt idx="5317">
                  <c:v>872</c:v>
                </c:pt>
                <c:pt idx="5318">
                  <c:v>872.1</c:v>
                </c:pt>
                <c:pt idx="5319">
                  <c:v>872.2</c:v>
                </c:pt>
                <c:pt idx="5320">
                  <c:v>872.3</c:v>
                </c:pt>
                <c:pt idx="5321">
                  <c:v>872.4</c:v>
                </c:pt>
                <c:pt idx="5322">
                  <c:v>872.5</c:v>
                </c:pt>
                <c:pt idx="5323">
                  <c:v>872.6</c:v>
                </c:pt>
                <c:pt idx="5324">
                  <c:v>872.7</c:v>
                </c:pt>
                <c:pt idx="5325">
                  <c:v>872.8</c:v>
                </c:pt>
                <c:pt idx="5326">
                  <c:v>872.9</c:v>
                </c:pt>
                <c:pt idx="5327">
                  <c:v>873</c:v>
                </c:pt>
                <c:pt idx="5328">
                  <c:v>873.1</c:v>
                </c:pt>
                <c:pt idx="5329">
                  <c:v>873.2</c:v>
                </c:pt>
                <c:pt idx="5330">
                  <c:v>873.3</c:v>
                </c:pt>
                <c:pt idx="5331">
                  <c:v>873.4</c:v>
                </c:pt>
                <c:pt idx="5332">
                  <c:v>873.5</c:v>
                </c:pt>
                <c:pt idx="5333">
                  <c:v>873.6</c:v>
                </c:pt>
                <c:pt idx="5334">
                  <c:v>873.7</c:v>
                </c:pt>
                <c:pt idx="5335">
                  <c:v>873.8</c:v>
                </c:pt>
                <c:pt idx="5336">
                  <c:v>873.9</c:v>
                </c:pt>
                <c:pt idx="5337">
                  <c:v>874</c:v>
                </c:pt>
                <c:pt idx="5338">
                  <c:v>874.1</c:v>
                </c:pt>
                <c:pt idx="5339">
                  <c:v>874.2</c:v>
                </c:pt>
                <c:pt idx="5340">
                  <c:v>874.3</c:v>
                </c:pt>
                <c:pt idx="5341">
                  <c:v>874.4</c:v>
                </c:pt>
                <c:pt idx="5342">
                  <c:v>874.5</c:v>
                </c:pt>
                <c:pt idx="5343">
                  <c:v>874.6</c:v>
                </c:pt>
                <c:pt idx="5344">
                  <c:v>874.7</c:v>
                </c:pt>
                <c:pt idx="5345">
                  <c:v>874.8</c:v>
                </c:pt>
                <c:pt idx="5346">
                  <c:v>874.9</c:v>
                </c:pt>
                <c:pt idx="5347">
                  <c:v>875</c:v>
                </c:pt>
                <c:pt idx="5348">
                  <c:v>875.1</c:v>
                </c:pt>
                <c:pt idx="5349">
                  <c:v>875.2</c:v>
                </c:pt>
                <c:pt idx="5350">
                  <c:v>875.3</c:v>
                </c:pt>
                <c:pt idx="5351">
                  <c:v>875.4</c:v>
                </c:pt>
                <c:pt idx="5352">
                  <c:v>875.5</c:v>
                </c:pt>
                <c:pt idx="5353">
                  <c:v>875.6</c:v>
                </c:pt>
                <c:pt idx="5354">
                  <c:v>875.7</c:v>
                </c:pt>
                <c:pt idx="5355">
                  <c:v>875.8</c:v>
                </c:pt>
                <c:pt idx="5356">
                  <c:v>875.9</c:v>
                </c:pt>
                <c:pt idx="5357">
                  <c:v>876</c:v>
                </c:pt>
                <c:pt idx="5358">
                  <c:v>876.1</c:v>
                </c:pt>
                <c:pt idx="5359">
                  <c:v>876.2</c:v>
                </c:pt>
                <c:pt idx="5360">
                  <c:v>876.3</c:v>
                </c:pt>
                <c:pt idx="5361">
                  <c:v>876.4</c:v>
                </c:pt>
                <c:pt idx="5362">
                  <c:v>876.5</c:v>
                </c:pt>
                <c:pt idx="5363">
                  <c:v>876.6</c:v>
                </c:pt>
                <c:pt idx="5364">
                  <c:v>876.7</c:v>
                </c:pt>
                <c:pt idx="5365">
                  <c:v>876.8</c:v>
                </c:pt>
                <c:pt idx="5366">
                  <c:v>876.9</c:v>
                </c:pt>
                <c:pt idx="5367">
                  <c:v>877</c:v>
                </c:pt>
                <c:pt idx="5368">
                  <c:v>877.1</c:v>
                </c:pt>
                <c:pt idx="5369">
                  <c:v>877.2</c:v>
                </c:pt>
                <c:pt idx="5370">
                  <c:v>877.3</c:v>
                </c:pt>
                <c:pt idx="5371">
                  <c:v>877.4</c:v>
                </c:pt>
                <c:pt idx="5372">
                  <c:v>877.5</c:v>
                </c:pt>
                <c:pt idx="5373">
                  <c:v>877.6</c:v>
                </c:pt>
                <c:pt idx="5374">
                  <c:v>877.7</c:v>
                </c:pt>
                <c:pt idx="5375">
                  <c:v>877.8</c:v>
                </c:pt>
                <c:pt idx="5376">
                  <c:v>877.9</c:v>
                </c:pt>
                <c:pt idx="5377">
                  <c:v>878</c:v>
                </c:pt>
                <c:pt idx="5378">
                  <c:v>878.1</c:v>
                </c:pt>
                <c:pt idx="5379">
                  <c:v>878.2</c:v>
                </c:pt>
                <c:pt idx="5380">
                  <c:v>878.3</c:v>
                </c:pt>
                <c:pt idx="5381">
                  <c:v>878.4</c:v>
                </c:pt>
                <c:pt idx="5382">
                  <c:v>878.5</c:v>
                </c:pt>
                <c:pt idx="5383">
                  <c:v>878.6</c:v>
                </c:pt>
                <c:pt idx="5384">
                  <c:v>878.7</c:v>
                </c:pt>
                <c:pt idx="5385">
                  <c:v>878.8</c:v>
                </c:pt>
                <c:pt idx="5386">
                  <c:v>878.9</c:v>
                </c:pt>
                <c:pt idx="5387">
                  <c:v>879</c:v>
                </c:pt>
                <c:pt idx="5388">
                  <c:v>879.1</c:v>
                </c:pt>
                <c:pt idx="5389">
                  <c:v>879.2</c:v>
                </c:pt>
                <c:pt idx="5390">
                  <c:v>879.3</c:v>
                </c:pt>
                <c:pt idx="5391">
                  <c:v>879.4</c:v>
                </c:pt>
                <c:pt idx="5392">
                  <c:v>879.5</c:v>
                </c:pt>
                <c:pt idx="5393">
                  <c:v>879.6</c:v>
                </c:pt>
                <c:pt idx="5394">
                  <c:v>879.7</c:v>
                </c:pt>
                <c:pt idx="5395">
                  <c:v>879.8</c:v>
                </c:pt>
                <c:pt idx="5396">
                  <c:v>879.9</c:v>
                </c:pt>
                <c:pt idx="5397">
                  <c:v>880</c:v>
                </c:pt>
                <c:pt idx="5398">
                  <c:v>880.1</c:v>
                </c:pt>
                <c:pt idx="5399">
                  <c:v>880.2</c:v>
                </c:pt>
                <c:pt idx="5400">
                  <c:v>880.3</c:v>
                </c:pt>
                <c:pt idx="5401">
                  <c:v>880.4</c:v>
                </c:pt>
                <c:pt idx="5402">
                  <c:v>880.5</c:v>
                </c:pt>
                <c:pt idx="5403">
                  <c:v>880.6</c:v>
                </c:pt>
                <c:pt idx="5404">
                  <c:v>880.7</c:v>
                </c:pt>
                <c:pt idx="5405">
                  <c:v>880.8</c:v>
                </c:pt>
                <c:pt idx="5406">
                  <c:v>880.9</c:v>
                </c:pt>
                <c:pt idx="5407">
                  <c:v>881</c:v>
                </c:pt>
                <c:pt idx="5408">
                  <c:v>881.1</c:v>
                </c:pt>
                <c:pt idx="5409">
                  <c:v>881.2</c:v>
                </c:pt>
                <c:pt idx="5410">
                  <c:v>881.3</c:v>
                </c:pt>
                <c:pt idx="5411">
                  <c:v>881.4</c:v>
                </c:pt>
                <c:pt idx="5412">
                  <c:v>881.5</c:v>
                </c:pt>
                <c:pt idx="5413">
                  <c:v>881.6</c:v>
                </c:pt>
                <c:pt idx="5414">
                  <c:v>881.7</c:v>
                </c:pt>
                <c:pt idx="5415">
                  <c:v>881.8</c:v>
                </c:pt>
                <c:pt idx="5416">
                  <c:v>881.9</c:v>
                </c:pt>
                <c:pt idx="5417">
                  <c:v>882</c:v>
                </c:pt>
                <c:pt idx="5418">
                  <c:v>882.1</c:v>
                </c:pt>
                <c:pt idx="5419">
                  <c:v>882.2</c:v>
                </c:pt>
                <c:pt idx="5420">
                  <c:v>882.3</c:v>
                </c:pt>
                <c:pt idx="5421">
                  <c:v>882.4</c:v>
                </c:pt>
                <c:pt idx="5422">
                  <c:v>882.5</c:v>
                </c:pt>
                <c:pt idx="5423">
                  <c:v>882.6</c:v>
                </c:pt>
                <c:pt idx="5424">
                  <c:v>882.7</c:v>
                </c:pt>
                <c:pt idx="5425">
                  <c:v>882.8</c:v>
                </c:pt>
                <c:pt idx="5426">
                  <c:v>882.9</c:v>
                </c:pt>
                <c:pt idx="5427">
                  <c:v>883</c:v>
                </c:pt>
                <c:pt idx="5428">
                  <c:v>883.1</c:v>
                </c:pt>
                <c:pt idx="5429">
                  <c:v>883.2</c:v>
                </c:pt>
                <c:pt idx="5430">
                  <c:v>883.3</c:v>
                </c:pt>
                <c:pt idx="5431">
                  <c:v>883.4</c:v>
                </c:pt>
                <c:pt idx="5432">
                  <c:v>883.5</c:v>
                </c:pt>
                <c:pt idx="5433">
                  <c:v>883.6</c:v>
                </c:pt>
                <c:pt idx="5434">
                  <c:v>883.7</c:v>
                </c:pt>
                <c:pt idx="5435">
                  <c:v>883.8</c:v>
                </c:pt>
                <c:pt idx="5436">
                  <c:v>883.9</c:v>
                </c:pt>
                <c:pt idx="5437">
                  <c:v>884</c:v>
                </c:pt>
                <c:pt idx="5438">
                  <c:v>884.1</c:v>
                </c:pt>
                <c:pt idx="5439">
                  <c:v>884.2</c:v>
                </c:pt>
                <c:pt idx="5440">
                  <c:v>884.3</c:v>
                </c:pt>
                <c:pt idx="5441">
                  <c:v>884.4</c:v>
                </c:pt>
                <c:pt idx="5442">
                  <c:v>884.5</c:v>
                </c:pt>
                <c:pt idx="5443">
                  <c:v>884.6</c:v>
                </c:pt>
                <c:pt idx="5444">
                  <c:v>884.7</c:v>
                </c:pt>
                <c:pt idx="5445">
                  <c:v>884.8</c:v>
                </c:pt>
                <c:pt idx="5446">
                  <c:v>884.9</c:v>
                </c:pt>
                <c:pt idx="5447">
                  <c:v>885</c:v>
                </c:pt>
                <c:pt idx="5448">
                  <c:v>885.1</c:v>
                </c:pt>
                <c:pt idx="5449">
                  <c:v>885.2</c:v>
                </c:pt>
                <c:pt idx="5450">
                  <c:v>885.3</c:v>
                </c:pt>
                <c:pt idx="5451">
                  <c:v>885.4</c:v>
                </c:pt>
                <c:pt idx="5452">
                  <c:v>885.5</c:v>
                </c:pt>
                <c:pt idx="5453">
                  <c:v>885.6</c:v>
                </c:pt>
                <c:pt idx="5454">
                  <c:v>885.7</c:v>
                </c:pt>
                <c:pt idx="5455">
                  <c:v>885.8</c:v>
                </c:pt>
                <c:pt idx="5456">
                  <c:v>885.9</c:v>
                </c:pt>
                <c:pt idx="5457">
                  <c:v>886</c:v>
                </c:pt>
                <c:pt idx="5458">
                  <c:v>886.1</c:v>
                </c:pt>
                <c:pt idx="5459">
                  <c:v>886.2</c:v>
                </c:pt>
                <c:pt idx="5460">
                  <c:v>886.3</c:v>
                </c:pt>
                <c:pt idx="5461">
                  <c:v>886.4</c:v>
                </c:pt>
                <c:pt idx="5462">
                  <c:v>886.5</c:v>
                </c:pt>
                <c:pt idx="5463">
                  <c:v>886.6</c:v>
                </c:pt>
                <c:pt idx="5464">
                  <c:v>886.7</c:v>
                </c:pt>
                <c:pt idx="5465">
                  <c:v>886.8</c:v>
                </c:pt>
                <c:pt idx="5466">
                  <c:v>886.9</c:v>
                </c:pt>
                <c:pt idx="5467">
                  <c:v>887</c:v>
                </c:pt>
                <c:pt idx="5468">
                  <c:v>887.1</c:v>
                </c:pt>
                <c:pt idx="5469">
                  <c:v>887.2</c:v>
                </c:pt>
                <c:pt idx="5470">
                  <c:v>887.3</c:v>
                </c:pt>
                <c:pt idx="5471">
                  <c:v>887.4</c:v>
                </c:pt>
                <c:pt idx="5472">
                  <c:v>887.5</c:v>
                </c:pt>
                <c:pt idx="5473">
                  <c:v>887.6</c:v>
                </c:pt>
                <c:pt idx="5474">
                  <c:v>887.7</c:v>
                </c:pt>
                <c:pt idx="5475">
                  <c:v>887.8</c:v>
                </c:pt>
                <c:pt idx="5476">
                  <c:v>887.9</c:v>
                </c:pt>
                <c:pt idx="5477">
                  <c:v>888</c:v>
                </c:pt>
                <c:pt idx="5478">
                  <c:v>888.1</c:v>
                </c:pt>
                <c:pt idx="5479">
                  <c:v>888.2</c:v>
                </c:pt>
                <c:pt idx="5480">
                  <c:v>888.3</c:v>
                </c:pt>
                <c:pt idx="5481">
                  <c:v>888.4</c:v>
                </c:pt>
                <c:pt idx="5482">
                  <c:v>888.5</c:v>
                </c:pt>
                <c:pt idx="5483">
                  <c:v>888.6</c:v>
                </c:pt>
                <c:pt idx="5484">
                  <c:v>888.7</c:v>
                </c:pt>
                <c:pt idx="5485">
                  <c:v>888.8</c:v>
                </c:pt>
                <c:pt idx="5486">
                  <c:v>888.9</c:v>
                </c:pt>
                <c:pt idx="5487">
                  <c:v>889</c:v>
                </c:pt>
                <c:pt idx="5488">
                  <c:v>889.1</c:v>
                </c:pt>
                <c:pt idx="5489">
                  <c:v>889.2</c:v>
                </c:pt>
                <c:pt idx="5490">
                  <c:v>889.3</c:v>
                </c:pt>
                <c:pt idx="5491">
                  <c:v>889.4</c:v>
                </c:pt>
                <c:pt idx="5492">
                  <c:v>889.5</c:v>
                </c:pt>
                <c:pt idx="5493">
                  <c:v>889.6</c:v>
                </c:pt>
                <c:pt idx="5494">
                  <c:v>889.7</c:v>
                </c:pt>
                <c:pt idx="5495">
                  <c:v>889.8</c:v>
                </c:pt>
                <c:pt idx="5496">
                  <c:v>889.9</c:v>
                </c:pt>
                <c:pt idx="5497">
                  <c:v>890</c:v>
                </c:pt>
                <c:pt idx="5498">
                  <c:v>890.1</c:v>
                </c:pt>
                <c:pt idx="5499">
                  <c:v>890.2</c:v>
                </c:pt>
                <c:pt idx="5500">
                  <c:v>890.3</c:v>
                </c:pt>
                <c:pt idx="5501">
                  <c:v>890.4</c:v>
                </c:pt>
                <c:pt idx="5502">
                  <c:v>890.5</c:v>
                </c:pt>
                <c:pt idx="5503">
                  <c:v>890.6</c:v>
                </c:pt>
                <c:pt idx="5504">
                  <c:v>890.7</c:v>
                </c:pt>
                <c:pt idx="5505">
                  <c:v>890.8</c:v>
                </c:pt>
                <c:pt idx="5506">
                  <c:v>890.9</c:v>
                </c:pt>
                <c:pt idx="5507">
                  <c:v>891</c:v>
                </c:pt>
                <c:pt idx="5508">
                  <c:v>891.1</c:v>
                </c:pt>
                <c:pt idx="5509">
                  <c:v>891.2</c:v>
                </c:pt>
                <c:pt idx="5510">
                  <c:v>891.3</c:v>
                </c:pt>
                <c:pt idx="5511">
                  <c:v>891.4</c:v>
                </c:pt>
                <c:pt idx="5512">
                  <c:v>891.5</c:v>
                </c:pt>
                <c:pt idx="5513">
                  <c:v>891.6</c:v>
                </c:pt>
                <c:pt idx="5514">
                  <c:v>891.7</c:v>
                </c:pt>
                <c:pt idx="5515">
                  <c:v>891.8</c:v>
                </c:pt>
                <c:pt idx="5516">
                  <c:v>891.9</c:v>
                </c:pt>
                <c:pt idx="5517">
                  <c:v>892</c:v>
                </c:pt>
                <c:pt idx="5518">
                  <c:v>892.1</c:v>
                </c:pt>
                <c:pt idx="5519">
                  <c:v>892.2</c:v>
                </c:pt>
                <c:pt idx="5520">
                  <c:v>892.3</c:v>
                </c:pt>
                <c:pt idx="5521">
                  <c:v>892.4</c:v>
                </c:pt>
                <c:pt idx="5522">
                  <c:v>892.5</c:v>
                </c:pt>
                <c:pt idx="5523">
                  <c:v>892.6</c:v>
                </c:pt>
                <c:pt idx="5524">
                  <c:v>892.7</c:v>
                </c:pt>
                <c:pt idx="5525">
                  <c:v>892.8</c:v>
                </c:pt>
                <c:pt idx="5526">
                  <c:v>892.9</c:v>
                </c:pt>
                <c:pt idx="5527">
                  <c:v>893</c:v>
                </c:pt>
                <c:pt idx="5528">
                  <c:v>893.1</c:v>
                </c:pt>
                <c:pt idx="5529">
                  <c:v>893.2</c:v>
                </c:pt>
                <c:pt idx="5530">
                  <c:v>893.3</c:v>
                </c:pt>
                <c:pt idx="5531">
                  <c:v>893.4</c:v>
                </c:pt>
                <c:pt idx="5532">
                  <c:v>893.5</c:v>
                </c:pt>
                <c:pt idx="5533">
                  <c:v>893.6</c:v>
                </c:pt>
                <c:pt idx="5534">
                  <c:v>893.7</c:v>
                </c:pt>
                <c:pt idx="5535">
                  <c:v>893.8</c:v>
                </c:pt>
                <c:pt idx="5536">
                  <c:v>893.9</c:v>
                </c:pt>
                <c:pt idx="5537">
                  <c:v>894</c:v>
                </c:pt>
                <c:pt idx="5538">
                  <c:v>894.1</c:v>
                </c:pt>
                <c:pt idx="5539">
                  <c:v>894.2</c:v>
                </c:pt>
                <c:pt idx="5540">
                  <c:v>894.3</c:v>
                </c:pt>
                <c:pt idx="5541">
                  <c:v>894.4</c:v>
                </c:pt>
                <c:pt idx="5542">
                  <c:v>894.5</c:v>
                </c:pt>
                <c:pt idx="5543">
                  <c:v>894.6</c:v>
                </c:pt>
                <c:pt idx="5544">
                  <c:v>894.7</c:v>
                </c:pt>
                <c:pt idx="5545">
                  <c:v>894.8</c:v>
                </c:pt>
                <c:pt idx="5546">
                  <c:v>894.9</c:v>
                </c:pt>
                <c:pt idx="5547">
                  <c:v>895</c:v>
                </c:pt>
                <c:pt idx="5548">
                  <c:v>895.1</c:v>
                </c:pt>
                <c:pt idx="5549">
                  <c:v>895.2</c:v>
                </c:pt>
                <c:pt idx="5550">
                  <c:v>895.3</c:v>
                </c:pt>
                <c:pt idx="5551">
                  <c:v>895.4</c:v>
                </c:pt>
                <c:pt idx="5552">
                  <c:v>895.5</c:v>
                </c:pt>
                <c:pt idx="5553">
                  <c:v>895.6</c:v>
                </c:pt>
                <c:pt idx="5554">
                  <c:v>895.7</c:v>
                </c:pt>
                <c:pt idx="5555">
                  <c:v>895.8</c:v>
                </c:pt>
                <c:pt idx="5556">
                  <c:v>895.9</c:v>
                </c:pt>
                <c:pt idx="5557">
                  <c:v>896</c:v>
                </c:pt>
                <c:pt idx="5558">
                  <c:v>896.1</c:v>
                </c:pt>
                <c:pt idx="5559">
                  <c:v>896.2</c:v>
                </c:pt>
                <c:pt idx="5560">
                  <c:v>896.3</c:v>
                </c:pt>
                <c:pt idx="5561">
                  <c:v>896.4</c:v>
                </c:pt>
                <c:pt idx="5562">
                  <c:v>896.5</c:v>
                </c:pt>
                <c:pt idx="5563">
                  <c:v>896.6</c:v>
                </c:pt>
                <c:pt idx="5564">
                  <c:v>896.7</c:v>
                </c:pt>
                <c:pt idx="5565">
                  <c:v>896.8</c:v>
                </c:pt>
                <c:pt idx="5566">
                  <c:v>896.9</c:v>
                </c:pt>
                <c:pt idx="5567">
                  <c:v>897</c:v>
                </c:pt>
                <c:pt idx="5568">
                  <c:v>897.1</c:v>
                </c:pt>
                <c:pt idx="5569">
                  <c:v>897.2</c:v>
                </c:pt>
                <c:pt idx="5570">
                  <c:v>897.3</c:v>
                </c:pt>
                <c:pt idx="5571">
                  <c:v>897.4</c:v>
                </c:pt>
                <c:pt idx="5572">
                  <c:v>897.5</c:v>
                </c:pt>
                <c:pt idx="5573">
                  <c:v>897.6</c:v>
                </c:pt>
                <c:pt idx="5574">
                  <c:v>897.7</c:v>
                </c:pt>
                <c:pt idx="5575">
                  <c:v>897.8</c:v>
                </c:pt>
                <c:pt idx="5576">
                  <c:v>897.9</c:v>
                </c:pt>
                <c:pt idx="5577">
                  <c:v>898</c:v>
                </c:pt>
                <c:pt idx="5578">
                  <c:v>898.1</c:v>
                </c:pt>
                <c:pt idx="5579">
                  <c:v>898.2</c:v>
                </c:pt>
                <c:pt idx="5580">
                  <c:v>898.3</c:v>
                </c:pt>
                <c:pt idx="5581">
                  <c:v>898.4</c:v>
                </c:pt>
                <c:pt idx="5582">
                  <c:v>898.5</c:v>
                </c:pt>
                <c:pt idx="5583">
                  <c:v>898.6</c:v>
                </c:pt>
                <c:pt idx="5584">
                  <c:v>898.7</c:v>
                </c:pt>
                <c:pt idx="5585">
                  <c:v>898.8</c:v>
                </c:pt>
                <c:pt idx="5586">
                  <c:v>898.9</c:v>
                </c:pt>
                <c:pt idx="5587">
                  <c:v>899</c:v>
                </c:pt>
                <c:pt idx="5588">
                  <c:v>899.1</c:v>
                </c:pt>
                <c:pt idx="5589">
                  <c:v>899.2</c:v>
                </c:pt>
                <c:pt idx="5590">
                  <c:v>899.3</c:v>
                </c:pt>
                <c:pt idx="5591">
                  <c:v>899.4</c:v>
                </c:pt>
                <c:pt idx="5592">
                  <c:v>899.5</c:v>
                </c:pt>
                <c:pt idx="5593">
                  <c:v>899.6</c:v>
                </c:pt>
                <c:pt idx="5594">
                  <c:v>899.7</c:v>
                </c:pt>
                <c:pt idx="5595">
                  <c:v>899.8</c:v>
                </c:pt>
                <c:pt idx="5596">
                  <c:v>899.9</c:v>
                </c:pt>
                <c:pt idx="5597">
                  <c:v>900</c:v>
                </c:pt>
                <c:pt idx="5598">
                  <c:v>900.1</c:v>
                </c:pt>
                <c:pt idx="5599">
                  <c:v>900.2</c:v>
                </c:pt>
                <c:pt idx="5600">
                  <c:v>900.3</c:v>
                </c:pt>
                <c:pt idx="5601">
                  <c:v>900.4</c:v>
                </c:pt>
                <c:pt idx="5602">
                  <c:v>900.5</c:v>
                </c:pt>
                <c:pt idx="5603">
                  <c:v>900.6</c:v>
                </c:pt>
                <c:pt idx="5604">
                  <c:v>900.7</c:v>
                </c:pt>
                <c:pt idx="5605">
                  <c:v>900.8</c:v>
                </c:pt>
                <c:pt idx="5606">
                  <c:v>900.9</c:v>
                </c:pt>
                <c:pt idx="5607">
                  <c:v>901</c:v>
                </c:pt>
                <c:pt idx="5608">
                  <c:v>901.1</c:v>
                </c:pt>
                <c:pt idx="5609">
                  <c:v>901.2</c:v>
                </c:pt>
                <c:pt idx="5610">
                  <c:v>901.3</c:v>
                </c:pt>
                <c:pt idx="5611">
                  <c:v>901.4</c:v>
                </c:pt>
                <c:pt idx="5612">
                  <c:v>901.5</c:v>
                </c:pt>
                <c:pt idx="5613">
                  <c:v>901.6</c:v>
                </c:pt>
                <c:pt idx="5614">
                  <c:v>901.7</c:v>
                </c:pt>
                <c:pt idx="5615">
                  <c:v>901.8</c:v>
                </c:pt>
                <c:pt idx="5616">
                  <c:v>901.9</c:v>
                </c:pt>
                <c:pt idx="5617">
                  <c:v>902</c:v>
                </c:pt>
                <c:pt idx="5618">
                  <c:v>902.1</c:v>
                </c:pt>
                <c:pt idx="5619">
                  <c:v>902.2</c:v>
                </c:pt>
                <c:pt idx="5620">
                  <c:v>902.3</c:v>
                </c:pt>
                <c:pt idx="5621">
                  <c:v>902.4</c:v>
                </c:pt>
                <c:pt idx="5622">
                  <c:v>902.5</c:v>
                </c:pt>
                <c:pt idx="5623">
                  <c:v>902.6</c:v>
                </c:pt>
                <c:pt idx="5624">
                  <c:v>902.7</c:v>
                </c:pt>
                <c:pt idx="5625">
                  <c:v>902.8</c:v>
                </c:pt>
                <c:pt idx="5626">
                  <c:v>902.9</c:v>
                </c:pt>
                <c:pt idx="5627">
                  <c:v>903</c:v>
                </c:pt>
                <c:pt idx="5628">
                  <c:v>903.1</c:v>
                </c:pt>
                <c:pt idx="5629">
                  <c:v>903.2</c:v>
                </c:pt>
                <c:pt idx="5630">
                  <c:v>903.3</c:v>
                </c:pt>
                <c:pt idx="5631">
                  <c:v>903.4</c:v>
                </c:pt>
                <c:pt idx="5632">
                  <c:v>903.5</c:v>
                </c:pt>
                <c:pt idx="5633">
                  <c:v>903.6</c:v>
                </c:pt>
                <c:pt idx="5634">
                  <c:v>903.7</c:v>
                </c:pt>
                <c:pt idx="5635">
                  <c:v>903.8</c:v>
                </c:pt>
                <c:pt idx="5636">
                  <c:v>903.9</c:v>
                </c:pt>
                <c:pt idx="5637">
                  <c:v>904</c:v>
                </c:pt>
                <c:pt idx="5638">
                  <c:v>904.1</c:v>
                </c:pt>
                <c:pt idx="5639">
                  <c:v>904.2</c:v>
                </c:pt>
                <c:pt idx="5640">
                  <c:v>904.3</c:v>
                </c:pt>
                <c:pt idx="5641">
                  <c:v>904.4</c:v>
                </c:pt>
                <c:pt idx="5642">
                  <c:v>904.5</c:v>
                </c:pt>
                <c:pt idx="5643">
                  <c:v>904.6</c:v>
                </c:pt>
                <c:pt idx="5644">
                  <c:v>904.7</c:v>
                </c:pt>
                <c:pt idx="5645">
                  <c:v>904.8</c:v>
                </c:pt>
                <c:pt idx="5646">
                  <c:v>904.9</c:v>
                </c:pt>
                <c:pt idx="5647">
                  <c:v>905</c:v>
                </c:pt>
                <c:pt idx="5648">
                  <c:v>905.1</c:v>
                </c:pt>
                <c:pt idx="5649">
                  <c:v>905.2</c:v>
                </c:pt>
                <c:pt idx="5650">
                  <c:v>905.3</c:v>
                </c:pt>
                <c:pt idx="5651">
                  <c:v>905.4</c:v>
                </c:pt>
                <c:pt idx="5652">
                  <c:v>905.5</c:v>
                </c:pt>
                <c:pt idx="5653">
                  <c:v>905.6</c:v>
                </c:pt>
                <c:pt idx="5654">
                  <c:v>905.7</c:v>
                </c:pt>
                <c:pt idx="5655">
                  <c:v>905.8</c:v>
                </c:pt>
                <c:pt idx="5656">
                  <c:v>905.9</c:v>
                </c:pt>
                <c:pt idx="5657">
                  <c:v>906</c:v>
                </c:pt>
                <c:pt idx="5658">
                  <c:v>906.1</c:v>
                </c:pt>
                <c:pt idx="5659">
                  <c:v>906.2</c:v>
                </c:pt>
                <c:pt idx="5660">
                  <c:v>906.3</c:v>
                </c:pt>
                <c:pt idx="5661">
                  <c:v>906.4</c:v>
                </c:pt>
                <c:pt idx="5662">
                  <c:v>906.5</c:v>
                </c:pt>
                <c:pt idx="5663">
                  <c:v>906.6</c:v>
                </c:pt>
                <c:pt idx="5664">
                  <c:v>906.7</c:v>
                </c:pt>
                <c:pt idx="5665">
                  <c:v>906.8</c:v>
                </c:pt>
                <c:pt idx="5666">
                  <c:v>906.9</c:v>
                </c:pt>
                <c:pt idx="5667">
                  <c:v>907</c:v>
                </c:pt>
                <c:pt idx="5668">
                  <c:v>907.1</c:v>
                </c:pt>
                <c:pt idx="5669">
                  <c:v>907.2</c:v>
                </c:pt>
                <c:pt idx="5670">
                  <c:v>907.3</c:v>
                </c:pt>
                <c:pt idx="5671">
                  <c:v>907.4</c:v>
                </c:pt>
                <c:pt idx="5672">
                  <c:v>907.5</c:v>
                </c:pt>
                <c:pt idx="5673">
                  <c:v>907.6</c:v>
                </c:pt>
                <c:pt idx="5674">
                  <c:v>907.7</c:v>
                </c:pt>
                <c:pt idx="5675">
                  <c:v>907.8</c:v>
                </c:pt>
                <c:pt idx="5676">
                  <c:v>907.9</c:v>
                </c:pt>
                <c:pt idx="5677">
                  <c:v>908</c:v>
                </c:pt>
                <c:pt idx="5678">
                  <c:v>908.1</c:v>
                </c:pt>
                <c:pt idx="5679">
                  <c:v>908.2</c:v>
                </c:pt>
                <c:pt idx="5680">
                  <c:v>908.3</c:v>
                </c:pt>
                <c:pt idx="5681">
                  <c:v>908.4</c:v>
                </c:pt>
                <c:pt idx="5682">
                  <c:v>908.5</c:v>
                </c:pt>
                <c:pt idx="5683">
                  <c:v>908.6</c:v>
                </c:pt>
                <c:pt idx="5684">
                  <c:v>908.7</c:v>
                </c:pt>
                <c:pt idx="5685">
                  <c:v>908.8</c:v>
                </c:pt>
                <c:pt idx="5686">
                  <c:v>908.9</c:v>
                </c:pt>
                <c:pt idx="5687">
                  <c:v>909</c:v>
                </c:pt>
                <c:pt idx="5688">
                  <c:v>909.1</c:v>
                </c:pt>
                <c:pt idx="5689">
                  <c:v>909.2</c:v>
                </c:pt>
                <c:pt idx="5690">
                  <c:v>909.3</c:v>
                </c:pt>
                <c:pt idx="5691">
                  <c:v>909.4</c:v>
                </c:pt>
                <c:pt idx="5692">
                  <c:v>909.5</c:v>
                </c:pt>
                <c:pt idx="5693">
                  <c:v>909.6</c:v>
                </c:pt>
                <c:pt idx="5694">
                  <c:v>909.7</c:v>
                </c:pt>
                <c:pt idx="5695">
                  <c:v>909.8</c:v>
                </c:pt>
                <c:pt idx="5696">
                  <c:v>909.9</c:v>
                </c:pt>
                <c:pt idx="5697">
                  <c:v>910</c:v>
                </c:pt>
                <c:pt idx="5698">
                  <c:v>910.1</c:v>
                </c:pt>
                <c:pt idx="5699">
                  <c:v>910.2</c:v>
                </c:pt>
                <c:pt idx="5700">
                  <c:v>910.3</c:v>
                </c:pt>
                <c:pt idx="5701">
                  <c:v>910.4</c:v>
                </c:pt>
                <c:pt idx="5702">
                  <c:v>910.5</c:v>
                </c:pt>
                <c:pt idx="5703">
                  <c:v>910.6</c:v>
                </c:pt>
                <c:pt idx="5704">
                  <c:v>910.7</c:v>
                </c:pt>
                <c:pt idx="5705">
                  <c:v>910.8</c:v>
                </c:pt>
                <c:pt idx="5706">
                  <c:v>910.9</c:v>
                </c:pt>
                <c:pt idx="5707">
                  <c:v>911</c:v>
                </c:pt>
                <c:pt idx="5708">
                  <c:v>911.1</c:v>
                </c:pt>
                <c:pt idx="5709">
                  <c:v>911.2</c:v>
                </c:pt>
                <c:pt idx="5710">
                  <c:v>911.3</c:v>
                </c:pt>
                <c:pt idx="5711">
                  <c:v>911.4</c:v>
                </c:pt>
                <c:pt idx="5712">
                  <c:v>911.5</c:v>
                </c:pt>
                <c:pt idx="5713">
                  <c:v>911.6</c:v>
                </c:pt>
                <c:pt idx="5714">
                  <c:v>911.7</c:v>
                </c:pt>
                <c:pt idx="5715">
                  <c:v>911.8</c:v>
                </c:pt>
                <c:pt idx="5716">
                  <c:v>911.9</c:v>
                </c:pt>
                <c:pt idx="5717">
                  <c:v>912</c:v>
                </c:pt>
                <c:pt idx="5718">
                  <c:v>912.1</c:v>
                </c:pt>
                <c:pt idx="5719">
                  <c:v>912.2</c:v>
                </c:pt>
                <c:pt idx="5720">
                  <c:v>912.3</c:v>
                </c:pt>
                <c:pt idx="5721">
                  <c:v>912.4</c:v>
                </c:pt>
                <c:pt idx="5722">
                  <c:v>912.5</c:v>
                </c:pt>
                <c:pt idx="5723">
                  <c:v>912.6</c:v>
                </c:pt>
                <c:pt idx="5724">
                  <c:v>912.7</c:v>
                </c:pt>
                <c:pt idx="5725">
                  <c:v>912.8</c:v>
                </c:pt>
                <c:pt idx="5726">
                  <c:v>912.9</c:v>
                </c:pt>
                <c:pt idx="5727">
                  <c:v>913</c:v>
                </c:pt>
                <c:pt idx="5728">
                  <c:v>913.1</c:v>
                </c:pt>
                <c:pt idx="5729">
                  <c:v>913.2</c:v>
                </c:pt>
                <c:pt idx="5730">
                  <c:v>913.3</c:v>
                </c:pt>
                <c:pt idx="5731">
                  <c:v>913.4</c:v>
                </c:pt>
                <c:pt idx="5732">
                  <c:v>913.5</c:v>
                </c:pt>
                <c:pt idx="5733">
                  <c:v>913.6</c:v>
                </c:pt>
                <c:pt idx="5734">
                  <c:v>913.7</c:v>
                </c:pt>
                <c:pt idx="5735">
                  <c:v>913.8</c:v>
                </c:pt>
                <c:pt idx="5736">
                  <c:v>913.9</c:v>
                </c:pt>
                <c:pt idx="5737">
                  <c:v>914</c:v>
                </c:pt>
                <c:pt idx="5738">
                  <c:v>914.1</c:v>
                </c:pt>
                <c:pt idx="5739">
                  <c:v>914.2</c:v>
                </c:pt>
                <c:pt idx="5740">
                  <c:v>914.3</c:v>
                </c:pt>
                <c:pt idx="5741">
                  <c:v>914.4</c:v>
                </c:pt>
                <c:pt idx="5742">
                  <c:v>914.5</c:v>
                </c:pt>
                <c:pt idx="5743">
                  <c:v>914.6</c:v>
                </c:pt>
                <c:pt idx="5744">
                  <c:v>914.7</c:v>
                </c:pt>
                <c:pt idx="5745">
                  <c:v>914.8</c:v>
                </c:pt>
                <c:pt idx="5746">
                  <c:v>914.9</c:v>
                </c:pt>
                <c:pt idx="5747">
                  <c:v>915</c:v>
                </c:pt>
                <c:pt idx="5748">
                  <c:v>915.1</c:v>
                </c:pt>
                <c:pt idx="5749">
                  <c:v>915.2</c:v>
                </c:pt>
                <c:pt idx="5750">
                  <c:v>915.3</c:v>
                </c:pt>
                <c:pt idx="5751">
                  <c:v>915.4</c:v>
                </c:pt>
                <c:pt idx="5752">
                  <c:v>915.5</c:v>
                </c:pt>
                <c:pt idx="5753">
                  <c:v>915.6</c:v>
                </c:pt>
                <c:pt idx="5754">
                  <c:v>915.7</c:v>
                </c:pt>
                <c:pt idx="5755">
                  <c:v>915.8</c:v>
                </c:pt>
                <c:pt idx="5756">
                  <c:v>915.9</c:v>
                </c:pt>
                <c:pt idx="5757">
                  <c:v>916</c:v>
                </c:pt>
                <c:pt idx="5758">
                  <c:v>916.1</c:v>
                </c:pt>
                <c:pt idx="5759">
                  <c:v>916.2</c:v>
                </c:pt>
                <c:pt idx="5760">
                  <c:v>916.3</c:v>
                </c:pt>
                <c:pt idx="5761">
                  <c:v>916.4</c:v>
                </c:pt>
                <c:pt idx="5762">
                  <c:v>916.5</c:v>
                </c:pt>
                <c:pt idx="5763">
                  <c:v>916.6</c:v>
                </c:pt>
                <c:pt idx="5764">
                  <c:v>916.7</c:v>
                </c:pt>
                <c:pt idx="5765">
                  <c:v>916.8</c:v>
                </c:pt>
                <c:pt idx="5766">
                  <c:v>916.9</c:v>
                </c:pt>
                <c:pt idx="5767">
                  <c:v>917</c:v>
                </c:pt>
                <c:pt idx="5768">
                  <c:v>917.1</c:v>
                </c:pt>
                <c:pt idx="5769">
                  <c:v>917.2</c:v>
                </c:pt>
                <c:pt idx="5770">
                  <c:v>917.3</c:v>
                </c:pt>
                <c:pt idx="5771">
                  <c:v>917.4</c:v>
                </c:pt>
                <c:pt idx="5772">
                  <c:v>917.5</c:v>
                </c:pt>
                <c:pt idx="5773">
                  <c:v>917.6</c:v>
                </c:pt>
                <c:pt idx="5774">
                  <c:v>917.7</c:v>
                </c:pt>
                <c:pt idx="5775">
                  <c:v>917.8</c:v>
                </c:pt>
                <c:pt idx="5776">
                  <c:v>917.9</c:v>
                </c:pt>
                <c:pt idx="5777">
                  <c:v>918</c:v>
                </c:pt>
                <c:pt idx="5778">
                  <c:v>918.1</c:v>
                </c:pt>
                <c:pt idx="5779">
                  <c:v>918.2</c:v>
                </c:pt>
                <c:pt idx="5780">
                  <c:v>918.3</c:v>
                </c:pt>
                <c:pt idx="5781">
                  <c:v>918.4</c:v>
                </c:pt>
                <c:pt idx="5782">
                  <c:v>918.5</c:v>
                </c:pt>
                <c:pt idx="5783">
                  <c:v>918.6</c:v>
                </c:pt>
                <c:pt idx="5784">
                  <c:v>918.7</c:v>
                </c:pt>
                <c:pt idx="5785">
                  <c:v>918.8</c:v>
                </c:pt>
                <c:pt idx="5786">
                  <c:v>918.9</c:v>
                </c:pt>
                <c:pt idx="5787">
                  <c:v>919</c:v>
                </c:pt>
                <c:pt idx="5788">
                  <c:v>919.1</c:v>
                </c:pt>
                <c:pt idx="5789">
                  <c:v>919.2</c:v>
                </c:pt>
                <c:pt idx="5790">
                  <c:v>919.3</c:v>
                </c:pt>
                <c:pt idx="5791">
                  <c:v>919.4</c:v>
                </c:pt>
                <c:pt idx="5792">
                  <c:v>919.5</c:v>
                </c:pt>
                <c:pt idx="5793">
                  <c:v>919.6</c:v>
                </c:pt>
                <c:pt idx="5794">
                  <c:v>919.7</c:v>
                </c:pt>
                <c:pt idx="5795">
                  <c:v>919.8</c:v>
                </c:pt>
                <c:pt idx="5796">
                  <c:v>919.9</c:v>
                </c:pt>
                <c:pt idx="5797">
                  <c:v>920</c:v>
                </c:pt>
                <c:pt idx="5798">
                  <c:v>920.1</c:v>
                </c:pt>
                <c:pt idx="5799">
                  <c:v>920.2</c:v>
                </c:pt>
                <c:pt idx="5800">
                  <c:v>920.3</c:v>
                </c:pt>
                <c:pt idx="5801">
                  <c:v>920.4</c:v>
                </c:pt>
                <c:pt idx="5802">
                  <c:v>920.5</c:v>
                </c:pt>
                <c:pt idx="5803">
                  <c:v>920.6</c:v>
                </c:pt>
                <c:pt idx="5804">
                  <c:v>920.7</c:v>
                </c:pt>
                <c:pt idx="5805">
                  <c:v>920.8</c:v>
                </c:pt>
                <c:pt idx="5806">
                  <c:v>920.9</c:v>
                </c:pt>
                <c:pt idx="5807">
                  <c:v>921</c:v>
                </c:pt>
                <c:pt idx="5808">
                  <c:v>921.1</c:v>
                </c:pt>
                <c:pt idx="5809">
                  <c:v>921.2</c:v>
                </c:pt>
                <c:pt idx="5810">
                  <c:v>921.3</c:v>
                </c:pt>
                <c:pt idx="5811">
                  <c:v>921.4</c:v>
                </c:pt>
                <c:pt idx="5812">
                  <c:v>921.5</c:v>
                </c:pt>
                <c:pt idx="5813">
                  <c:v>921.6</c:v>
                </c:pt>
                <c:pt idx="5814">
                  <c:v>921.7</c:v>
                </c:pt>
                <c:pt idx="5815">
                  <c:v>921.8</c:v>
                </c:pt>
                <c:pt idx="5816">
                  <c:v>921.9</c:v>
                </c:pt>
                <c:pt idx="5817">
                  <c:v>922</c:v>
                </c:pt>
                <c:pt idx="5818">
                  <c:v>922.1</c:v>
                </c:pt>
                <c:pt idx="5819">
                  <c:v>922.2</c:v>
                </c:pt>
                <c:pt idx="5820">
                  <c:v>922.3</c:v>
                </c:pt>
                <c:pt idx="5821">
                  <c:v>922.4</c:v>
                </c:pt>
                <c:pt idx="5822">
                  <c:v>922.5</c:v>
                </c:pt>
                <c:pt idx="5823">
                  <c:v>922.6</c:v>
                </c:pt>
                <c:pt idx="5824">
                  <c:v>922.7</c:v>
                </c:pt>
                <c:pt idx="5825">
                  <c:v>922.8</c:v>
                </c:pt>
                <c:pt idx="5826">
                  <c:v>922.9</c:v>
                </c:pt>
                <c:pt idx="5827">
                  <c:v>923</c:v>
                </c:pt>
                <c:pt idx="5828">
                  <c:v>923.1</c:v>
                </c:pt>
                <c:pt idx="5829">
                  <c:v>923.2</c:v>
                </c:pt>
                <c:pt idx="5830">
                  <c:v>923.3</c:v>
                </c:pt>
                <c:pt idx="5831">
                  <c:v>923.4</c:v>
                </c:pt>
                <c:pt idx="5832">
                  <c:v>923.5</c:v>
                </c:pt>
                <c:pt idx="5833">
                  <c:v>923.6</c:v>
                </c:pt>
                <c:pt idx="5834">
                  <c:v>923.7</c:v>
                </c:pt>
                <c:pt idx="5835">
                  <c:v>923.8</c:v>
                </c:pt>
                <c:pt idx="5836">
                  <c:v>923.9</c:v>
                </c:pt>
                <c:pt idx="5837">
                  <c:v>924</c:v>
                </c:pt>
                <c:pt idx="5838">
                  <c:v>924.1</c:v>
                </c:pt>
                <c:pt idx="5839">
                  <c:v>924.2</c:v>
                </c:pt>
                <c:pt idx="5840">
                  <c:v>924.3</c:v>
                </c:pt>
                <c:pt idx="5841">
                  <c:v>924.4</c:v>
                </c:pt>
                <c:pt idx="5842">
                  <c:v>924.5</c:v>
                </c:pt>
                <c:pt idx="5843">
                  <c:v>924.6</c:v>
                </c:pt>
                <c:pt idx="5844">
                  <c:v>924.7</c:v>
                </c:pt>
                <c:pt idx="5845">
                  <c:v>924.8</c:v>
                </c:pt>
                <c:pt idx="5846">
                  <c:v>924.9</c:v>
                </c:pt>
                <c:pt idx="5847">
                  <c:v>925</c:v>
                </c:pt>
                <c:pt idx="5848">
                  <c:v>925.1</c:v>
                </c:pt>
                <c:pt idx="5849">
                  <c:v>925.2</c:v>
                </c:pt>
                <c:pt idx="5850">
                  <c:v>925.3</c:v>
                </c:pt>
                <c:pt idx="5851">
                  <c:v>925.4</c:v>
                </c:pt>
                <c:pt idx="5852">
                  <c:v>925.5</c:v>
                </c:pt>
                <c:pt idx="5853">
                  <c:v>925.6</c:v>
                </c:pt>
                <c:pt idx="5854">
                  <c:v>925.7</c:v>
                </c:pt>
                <c:pt idx="5855">
                  <c:v>925.8</c:v>
                </c:pt>
                <c:pt idx="5856">
                  <c:v>925.9</c:v>
                </c:pt>
                <c:pt idx="5857">
                  <c:v>926</c:v>
                </c:pt>
                <c:pt idx="5858">
                  <c:v>926.1</c:v>
                </c:pt>
                <c:pt idx="5859">
                  <c:v>926.2</c:v>
                </c:pt>
                <c:pt idx="5860">
                  <c:v>926.3</c:v>
                </c:pt>
                <c:pt idx="5861">
                  <c:v>926.4</c:v>
                </c:pt>
                <c:pt idx="5862">
                  <c:v>926.5</c:v>
                </c:pt>
                <c:pt idx="5863">
                  <c:v>926.6</c:v>
                </c:pt>
                <c:pt idx="5864">
                  <c:v>926.7</c:v>
                </c:pt>
                <c:pt idx="5865">
                  <c:v>926.8</c:v>
                </c:pt>
                <c:pt idx="5866">
                  <c:v>926.9</c:v>
                </c:pt>
                <c:pt idx="5867">
                  <c:v>927</c:v>
                </c:pt>
                <c:pt idx="5868">
                  <c:v>927.1</c:v>
                </c:pt>
                <c:pt idx="5869">
                  <c:v>927.2</c:v>
                </c:pt>
                <c:pt idx="5870">
                  <c:v>927.3</c:v>
                </c:pt>
                <c:pt idx="5871">
                  <c:v>927.4</c:v>
                </c:pt>
                <c:pt idx="5872">
                  <c:v>927.5</c:v>
                </c:pt>
                <c:pt idx="5873">
                  <c:v>927.6</c:v>
                </c:pt>
                <c:pt idx="5874">
                  <c:v>927.7</c:v>
                </c:pt>
                <c:pt idx="5875">
                  <c:v>927.8</c:v>
                </c:pt>
                <c:pt idx="5876">
                  <c:v>927.9</c:v>
                </c:pt>
                <c:pt idx="5877">
                  <c:v>928</c:v>
                </c:pt>
                <c:pt idx="5878">
                  <c:v>928.1</c:v>
                </c:pt>
                <c:pt idx="5879">
                  <c:v>928.2</c:v>
                </c:pt>
                <c:pt idx="5880">
                  <c:v>928.3</c:v>
                </c:pt>
                <c:pt idx="5881">
                  <c:v>928.4</c:v>
                </c:pt>
                <c:pt idx="5882">
                  <c:v>928.5</c:v>
                </c:pt>
                <c:pt idx="5883">
                  <c:v>928.6</c:v>
                </c:pt>
                <c:pt idx="5884">
                  <c:v>928.7</c:v>
                </c:pt>
                <c:pt idx="5885">
                  <c:v>928.8</c:v>
                </c:pt>
                <c:pt idx="5886">
                  <c:v>928.9</c:v>
                </c:pt>
                <c:pt idx="5887">
                  <c:v>929</c:v>
                </c:pt>
                <c:pt idx="5888">
                  <c:v>929.1</c:v>
                </c:pt>
                <c:pt idx="5889">
                  <c:v>929.2</c:v>
                </c:pt>
                <c:pt idx="5890">
                  <c:v>929.3</c:v>
                </c:pt>
                <c:pt idx="5891">
                  <c:v>929.4</c:v>
                </c:pt>
                <c:pt idx="5892">
                  <c:v>929.5</c:v>
                </c:pt>
                <c:pt idx="5893">
                  <c:v>929.6</c:v>
                </c:pt>
                <c:pt idx="5894">
                  <c:v>929.7</c:v>
                </c:pt>
                <c:pt idx="5895">
                  <c:v>929.8</c:v>
                </c:pt>
                <c:pt idx="5896">
                  <c:v>929.9</c:v>
                </c:pt>
                <c:pt idx="5897">
                  <c:v>930</c:v>
                </c:pt>
                <c:pt idx="5898">
                  <c:v>930.1</c:v>
                </c:pt>
                <c:pt idx="5899">
                  <c:v>930.2</c:v>
                </c:pt>
                <c:pt idx="5900">
                  <c:v>930.3</c:v>
                </c:pt>
                <c:pt idx="5901">
                  <c:v>930.4</c:v>
                </c:pt>
                <c:pt idx="5902">
                  <c:v>930.5</c:v>
                </c:pt>
                <c:pt idx="5903">
                  <c:v>930.6</c:v>
                </c:pt>
                <c:pt idx="5904">
                  <c:v>930.7</c:v>
                </c:pt>
                <c:pt idx="5905">
                  <c:v>930.8</c:v>
                </c:pt>
                <c:pt idx="5906">
                  <c:v>930.9</c:v>
                </c:pt>
                <c:pt idx="5907">
                  <c:v>931</c:v>
                </c:pt>
                <c:pt idx="5908">
                  <c:v>931.1</c:v>
                </c:pt>
                <c:pt idx="5909">
                  <c:v>931.2</c:v>
                </c:pt>
                <c:pt idx="5910">
                  <c:v>931.3</c:v>
                </c:pt>
                <c:pt idx="5911">
                  <c:v>931.4</c:v>
                </c:pt>
                <c:pt idx="5912">
                  <c:v>931.5</c:v>
                </c:pt>
                <c:pt idx="5913">
                  <c:v>931.6</c:v>
                </c:pt>
                <c:pt idx="5914">
                  <c:v>931.7</c:v>
                </c:pt>
                <c:pt idx="5915">
                  <c:v>931.8</c:v>
                </c:pt>
                <c:pt idx="5916">
                  <c:v>931.9</c:v>
                </c:pt>
                <c:pt idx="5917">
                  <c:v>932</c:v>
                </c:pt>
                <c:pt idx="5918">
                  <c:v>932.1</c:v>
                </c:pt>
                <c:pt idx="5919">
                  <c:v>932.2</c:v>
                </c:pt>
                <c:pt idx="5920">
                  <c:v>932.3</c:v>
                </c:pt>
                <c:pt idx="5921">
                  <c:v>932.4</c:v>
                </c:pt>
                <c:pt idx="5922">
                  <c:v>932.5</c:v>
                </c:pt>
                <c:pt idx="5923">
                  <c:v>932.6</c:v>
                </c:pt>
                <c:pt idx="5924">
                  <c:v>932.7</c:v>
                </c:pt>
                <c:pt idx="5925">
                  <c:v>932.8</c:v>
                </c:pt>
                <c:pt idx="5926">
                  <c:v>932.9</c:v>
                </c:pt>
                <c:pt idx="5927">
                  <c:v>933</c:v>
                </c:pt>
                <c:pt idx="5928">
                  <c:v>933.1</c:v>
                </c:pt>
                <c:pt idx="5929">
                  <c:v>933.2</c:v>
                </c:pt>
                <c:pt idx="5930">
                  <c:v>933.3</c:v>
                </c:pt>
                <c:pt idx="5931">
                  <c:v>933.4</c:v>
                </c:pt>
                <c:pt idx="5932">
                  <c:v>933.5</c:v>
                </c:pt>
                <c:pt idx="5933">
                  <c:v>933.6</c:v>
                </c:pt>
                <c:pt idx="5934">
                  <c:v>933.7</c:v>
                </c:pt>
                <c:pt idx="5935">
                  <c:v>933.8</c:v>
                </c:pt>
                <c:pt idx="5936">
                  <c:v>933.9</c:v>
                </c:pt>
                <c:pt idx="5937">
                  <c:v>934</c:v>
                </c:pt>
                <c:pt idx="5938">
                  <c:v>934.1</c:v>
                </c:pt>
                <c:pt idx="5939">
                  <c:v>934.2</c:v>
                </c:pt>
                <c:pt idx="5940">
                  <c:v>934.3</c:v>
                </c:pt>
                <c:pt idx="5941">
                  <c:v>934.4</c:v>
                </c:pt>
                <c:pt idx="5942">
                  <c:v>934.5</c:v>
                </c:pt>
                <c:pt idx="5943">
                  <c:v>934.6</c:v>
                </c:pt>
                <c:pt idx="5944">
                  <c:v>934.7</c:v>
                </c:pt>
                <c:pt idx="5945">
                  <c:v>934.8</c:v>
                </c:pt>
                <c:pt idx="5946">
                  <c:v>934.9</c:v>
                </c:pt>
                <c:pt idx="5947">
                  <c:v>935</c:v>
                </c:pt>
                <c:pt idx="5948">
                  <c:v>935.1</c:v>
                </c:pt>
                <c:pt idx="5949">
                  <c:v>935.2</c:v>
                </c:pt>
                <c:pt idx="5950">
                  <c:v>935.3</c:v>
                </c:pt>
                <c:pt idx="5951">
                  <c:v>935.4</c:v>
                </c:pt>
                <c:pt idx="5952">
                  <c:v>935.5</c:v>
                </c:pt>
                <c:pt idx="5953">
                  <c:v>935.6</c:v>
                </c:pt>
                <c:pt idx="5954">
                  <c:v>935.7</c:v>
                </c:pt>
                <c:pt idx="5955">
                  <c:v>935.8</c:v>
                </c:pt>
                <c:pt idx="5956">
                  <c:v>935.9</c:v>
                </c:pt>
                <c:pt idx="5957">
                  <c:v>936</c:v>
                </c:pt>
                <c:pt idx="5958">
                  <c:v>936.1</c:v>
                </c:pt>
                <c:pt idx="5959">
                  <c:v>936.2</c:v>
                </c:pt>
                <c:pt idx="5960">
                  <c:v>936.3</c:v>
                </c:pt>
                <c:pt idx="5961">
                  <c:v>936.4</c:v>
                </c:pt>
                <c:pt idx="5962">
                  <c:v>936.5</c:v>
                </c:pt>
                <c:pt idx="5963">
                  <c:v>936.6</c:v>
                </c:pt>
                <c:pt idx="5964">
                  <c:v>936.7</c:v>
                </c:pt>
                <c:pt idx="5965">
                  <c:v>936.8</c:v>
                </c:pt>
                <c:pt idx="5966">
                  <c:v>936.9</c:v>
                </c:pt>
                <c:pt idx="5967">
                  <c:v>937</c:v>
                </c:pt>
                <c:pt idx="5968">
                  <c:v>937.1</c:v>
                </c:pt>
                <c:pt idx="5969">
                  <c:v>937.2</c:v>
                </c:pt>
                <c:pt idx="5970">
                  <c:v>937.3</c:v>
                </c:pt>
                <c:pt idx="5971">
                  <c:v>937.4</c:v>
                </c:pt>
                <c:pt idx="5972">
                  <c:v>937.5</c:v>
                </c:pt>
                <c:pt idx="5973">
                  <c:v>937.6</c:v>
                </c:pt>
                <c:pt idx="5974">
                  <c:v>937.7</c:v>
                </c:pt>
                <c:pt idx="5975">
                  <c:v>937.8</c:v>
                </c:pt>
                <c:pt idx="5976">
                  <c:v>937.9</c:v>
                </c:pt>
                <c:pt idx="5977">
                  <c:v>938</c:v>
                </c:pt>
                <c:pt idx="5978">
                  <c:v>938.1</c:v>
                </c:pt>
                <c:pt idx="5979">
                  <c:v>938.2</c:v>
                </c:pt>
                <c:pt idx="5980">
                  <c:v>938.3</c:v>
                </c:pt>
                <c:pt idx="5981">
                  <c:v>938.4</c:v>
                </c:pt>
                <c:pt idx="5982">
                  <c:v>938.5</c:v>
                </c:pt>
                <c:pt idx="5983">
                  <c:v>938.6</c:v>
                </c:pt>
                <c:pt idx="5984">
                  <c:v>938.7</c:v>
                </c:pt>
                <c:pt idx="5985">
                  <c:v>938.8</c:v>
                </c:pt>
                <c:pt idx="5986">
                  <c:v>938.9</c:v>
                </c:pt>
                <c:pt idx="5987">
                  <c:v>939</c:v>
                </c:pt>
                <c:pt idx="5988">
                  <c:v>939.1</c:v>
                </c:pt>
                <c:pt idx="5989">
                  <c:v>939.2</c:v>
                </c:pt>
                <c:pt idx="5990">
                  <c:v>939.3</c:v>
                </c:pt>
                <c:pt idx="5991">
                  <c:v>939.4</c:v>
                </c:pt>
                <c:pt idx="5992">
                  <c:v>939.5</c:v>
                </c:pt>
                <c:pt idx="5993">
                  <c:v>939.6</c:v>
                </c:pt>
                <c:pt idx="5994">
                  <c:v>939.7</c:v>
                </c:pt>
                <c:pt idx="5995">
                  <c:v>939.8</c:v>
                </c:pt>
                <c:pt idx="5996">
                  <c:v>939.9</c:v>
                </c:pt>
                <c:pt idx="5997">
                  <c:v>940</c:v>
                </c:pt>
                <c:pt idx="5998">
                  <c:v>940.1</c:v>
                </c:pt>
                <c:pt idx="5999">
                  <c:v>940.2</c:v>
                </c:pt>
                <c:pt idx="6000">
                  <c:v>940.3</c:v>
                </c:pt>
                <c:pt idx="6001">
                  <c:v>940.4</c:v>
                </c:pt>
                <c:pt idx="6002">
                  <c:v>940.5</c:v>
                </c:pt>
                <c:pt idx="6003">
                  <c:v>940.6</c:v>
                </c:pt>
                <c:pt idx="6004">
                  <c:v>940.7</c:v>
                </c:pt>
                <c:pt idx="6005">
                  <c:v>940.8</c:v>
                </c:pt>
                <c:pt idx="6006">
                  <c:v>940.9</c:v>
                </c:pt>
                <c:pt idx="6007">
                  <c:v>941</c:v>
                </c:pt>
                <c:pt idx="6008">
                  <c:v>941.1</c:v>
                </c:pt>
                <c:pt idx="6009">
                  <c:v>941.2</c:v>
                </c:pt>
                <c:pt idx="6010">
                  <c:v>941.3</c:v>
                </c:pt>
                <c:pt idx="6011">
                  <c:v>941.4</c:v>
                </c:pt>
                <c:pt idx="6012">
                  <c:v>941.5</c:v>
                </c:pt>
                <c:pt idx="6013">
                  <c:v>941.6</c:v>
                </c:pt>
                <c:pt idx="6014">
                  <c:v>941.7</c:v>
                </c:pt>
                <c:pt idx="6015">
                  <c:v>941.8</c:v>
                </c:pt>
                <c:pt idx="6016">
                  <c:v>941.9</c:v>
                </c:pt>
                <c:pt idx="6017">
                  <c:v>942</c:v>
                </c:pt>
                <c:pt idx="6018">
                  <c:v>942.1</c:v>
                </c:pt>
                <c:pt idx="6019">
                  <c:v>942.2</c:v>
                </c:pt>
                <c:pt idx="6020">
                  <c:v>942.3</c:v>
                </c:pt>
                <c:pt idx="6021">
                  <c:v>942.4</c:v>
                </c:pt>
                <c:pt idx="6022">
                  <c:v>942.5</c:v>
                </c:pt>
                <c:pt idx="6023">
                  <c:v>942.6</c:v>
                </c:pt>
                <c:pt idx="6024">
                  <c:v>942.7</c:v>
                </c:pt>
                <c:pt idx="6025">
                  <c:v>942.8</c:v>
                </c:pt>
                <c:pt idx="6026">
                  <c:v>942.9</c:v>
                </c:pt>
                <c:pt idx="6027">
                  <c:v>943</c:v>
                </c:pt>
                <c:pt idx="6028">
                  <c:v>943.1</c:v>
                </c:pt>
                <c:pt idx="6029">
                  <c:v>943.2</c:v>
                </c:pt>
                <c:pt idx="6030">
                  <c:v>943.3</c:v>
                </c:pt>
                <c:pt idx="6031">
                  <c:v>943.4</c:v>
                </c:pt>
                <c:pt idx="6032">
                  <c:v>943.5</c:v>
                </c:pt>
                <c:pt idx="6033">
                  <c:v>943.6</c:v>
                </c:pt>
                <c:pt idx="6034">
                  <c:v>943.7</c:v>
                </c:pt>
                <c:pt idx="6035">
                  <c:v>943.8</c:v>
                </c:pt>
                <c:pt idx="6036">
                  <c:v>943.9</c:v>
                </c:pt>
                <c:pt idx="6037">
                  <c:v>944</c:v>
                </c:pt>
                <c:pt idx="6038">
                  <c:v>944.1</c:v>
                </c:pt>
                <c:pt idx="6039">
                  <c:v>944.2</c:v>
                </c:pt>
                <c:pt idx="6040">
                  <c:v>944.3</c:v>
                </c:pt>
                <c:pt idx="6041">
                  <c:v>944.4</c:v>
                </c:pt>
                <c:pt idx="6042">
                  <c:v>944.5</c:v>
                </c:pt>
                <c:pt idx="6043">
                  <c:v>944.6</c:v>
                </c:pt>
                <c:pt idx="6044">
                  <c:v>944.7</c:v>
                </c:pt>
                <c:pt idx="6045">
                  <c:v>944.8</c:v>
                </c:pt>
                <c:pt idx="6046">
                  <c:v>944.9</c:v>
                </c:pt>
                <c:pt idx="6047">
                  <c:v>945</c:v>
                </c:pt>
                <c:pt idx="6048">
                  <c:v>945.1</c:v>
                </c:pt>
                <c:pt idx="6049">
                  <c:v>945.2</c:v>
                </c:pt>
                <c:pt idx="6050">
                  <c:v>945.3</c:v>
                </c:pt>
                <c:pt idx="6051">
                  <c:v>945.4</c:v>
                </c:pt>
                <c:pt idx="6052">
                  <c:v>945.5</c:v>
                </c:pt>
                <c:pt idx="6053">
                  <c:v>945.6</c:v>
                </c:pt>
                <c:pt idx="6054">
                  <c:v>945.7</c:v>
                </c:pt>
                <c:pt idx="6055">
                  <c:v>945.8</c:v>
                </c:pt>
                <c:pt idx="6056">
                  <c:v>945.9</c:v>
                </c:pt>
                <c:pt idx="6057">
                  <c:v>946</c:v>
                </c:pt>
                <c:pt idx="6058">
                  <c:v>946.1</c:v>
                </c:pt>
                <c:pt idx="6059">
                  <c:v>946.2</c:v>
                </c:pt>
                <c:pt idx="6060">
                  <c:v>946.3</c:v>
                </c:pt>
                <c:pt idx="6061">
                  <c:v>946.4</c:v>
                </c:pt>
                <c:pt idx="6062">
                  <c:v>946.5</c:v>
                </c:pt>
                <c:pt idx="6063">
                  <c:v>946.6</c:v>
                </c:pt>
                <c:pt idx="6064">
                  <c:v>946.7</c:v>
                </c:pt>
                <c:pt idx="6065">
                  <c:v>946.8</c:v>
                </c:pt>
                <c:pt idx="6066">
                  <c:v>946.9</c:v>
                </c:pt>
                <c:pt idx="6067">
                  <c:v>947</c:v>
                </c:pt>
                <c:pt idx="6068">
                  <c:v>947.1</c:v>
                </c:pt>
                <c:pt idx="6069">
                  <c:v>947.2</c:v>
                </c:pt>
                <c:pt idx="6070">
                  <c:v>947.3</c:v>
                </c:pt>
                <c:pt idx="6071">
                  <c:v>947.4</c:v>
                </c:pt>
                <c:pt idx="6072">
                  <c:v>947.5</c:v>
                </c:pt>
                <c:pt idx="6073">
                  <c:v>947.6</c:v>
                </c:pt>
                <c:pt idx="6074">
                  <c:v>947.7</c:v>
                </c:pt>
                <c:pt idx="6075">
                  <c:v>947.8</c:v>
                </c:pt>
                <c:pt idx="6076">
                  <c:v>947.9</c:v>
                </c:pt>
                <c:pt idx="6077">
                  <c:v>948</c:v>
                </c:pt>
                <c:pt idx="6078">
                  <c:v>948.1</c:v>
                </c:pt>
                <c:pt idx="6079">
                  <c:v>948.2</c:v>
                </c:pt>
                <c:pt idx="6080">
                  <c:v>948.3</c:v>
                </c:pt>
                <c:pt idx="6081">
                  <c:v>948.4</c:v>
                </c:pt>
                <c:pt idx="6082">
                  <c:v>948.5</c:v>
                </c:pt>
                <c:pt idx="6083">
                  <c:v>948.6</c:v>
                </c:pt>
                <c:pt idx="6084">
                  <c:v>948.7</c:v>
                </c:pt>
                <c:pt idx="6085">
                  <c:v>948.8</c:v>
                </c:pt>
                <c:pt idx="6086">
                  <c:v>948.9</c:v>
                </c:pt>
                <c:pt idx="6087">
                  <c:v>949</c:v>
                </c:pt>
                <c:pt idx="6088">
                  <c:v>949.1</c:v>
                </c:pt>
                <c:pt idx="6089">
                  <c:v>949.2</c:v>
                </c:pt>
                <c:pt idx="6090">
                  <c:v>949.3</c:v>
                </c:pt>
                <c:pt idx="6091">
                  <c:v>949.4</c:v>
                </c:pt>
                <c:pt idx="6092">
                  <c:v>949.5</c:v>
                </c:pt>
                <c:pt idx="6093">
                  <c:v>949.6</c:v>
                </c:pt>
                <c:pt idx="6094">
                  <c:v>949.7</c:v>
                </c:pt>
                <c:pt idx="6095">
                  <c:v>949.8</c:v>
                </c:pt>
                <c:pt idx="6096">
                  <c:v>949.9</c:v>
                </c:pt>
                <c:pt idx="6097">
                  <c:v>950</c:v>
                </c:pt>
                <c:pt idx="6098">
                  <c:v>950.1</c:v>
                </c:pt>
                <c:pt idx="6099">
                  <c:v>950.2</c:v>
                </c:pt>
                <c:pt idx="6100">
                  <c:v>950.3</c:v>
                </c:pt>
                <c:pt idx="6101">
                  <c:v>950.4</c:v>
                </c:pt>
                <c:pt idx="6102">
                  <c:v>950.5</c:v>
                </c:pt>
                <c:pt idx="6103">
                  <c:v>950.6</c:v>
                </c:pt>
                <c:pt idx="6104">
                  <c:v>950.7</c:v>
                </c:pt>
                <c:pt idx="6105">
                  <c:v>950.8</c:v>
                </c:pt>
                <c:pt idx="6106">
                  <c:v>950.9</c:v>
                </c:pt>
                <c:pt idx="6107">
                  <c:v>951</c:v>
                </c:pt>
                <c:pt idx="6108">
                  <c:v>951.1</c:v>
                </c:pt>
                <c:pt idx="6109">
                  <c:v>951.2</c:v>
                </c:pt>
                <c:pt idx="6110">
                  <c:v>951.3</c:v>
                </c:pt>
                <c:pt idx="6111">
                  <c:v>951.4</c:v>
                </c:pt>
                <c:pt idx="6112">
                  <c:v>951.5</c:v>
                </c:pt>
                <c:pt idx="6113">
                  <c:v>951.6</c:v>
                </c:pt>
                <c:pt idx="6114">
                  <c:v>951.7</c:v>
                </c:pt>
                <c:pt idx="6115">
                  <c:v>951.8</c:v>
                </c:pt>
                <c:pt idx="6116">
                  <c:v>951.9</c:v>
                </c:pt>
                <c:pt idx="6117">
                  <c:v>952</c:v>
                </c:pt>
                <c:pt idx="6118">
                  <c:v>952.1</c:v>
                </c:pt>
                <c:pt idx="6119">
                  <c:v>952.2</c:v>
                </c:pt>
                <c:pt idx="6120">
                  <c:v>952.3</c:v>
                </c:pt>
                <c:pt idx="6121">
                  <c:v>952.4</c:v>
                </c:pt>
                <c:pt idx="6122">
                  <c:v>952.5</c:v>
                </c:pt>
                <c:pt idx="6123">
                  <c:v>952.6</c:v>
                </c:pt>
                <c:pt idx="6124">
                  <c:v>952.7</c:v>
                </c:pt>
                <c:pt idx="6125">
                  <c:v>952.8</c:v>
                </c:pt>
                <c:pt idx="6126">
                  <c:v>952.9</c:v>
                </c:pt>
                <c:pt idx="6127">
                  <c:v>953</c:v>
                </c:pt>
                <c:pt idx="6128">
                  <c:v>953.1</c:v>
                </c:pt>
                <c:pt idx="6129">
                  <c:v>953.2</c:v>
                </c:pt>
                <c:pt idx="6130">
                  <c:v>953.3</c:v>
                </c:pt>
                <c:pt idx="6131">
                  <c:v>953.4</c:v>
                </c:pt>
                <c:pt idx="6132">
                  <c:v>953.5</c:v>
                </c:pt>
                <c:pt idx="6133">
                  <c:v>953.6</c:v>
                </c:pt>
                <c:pt idx="6134">
                  <c:v>953.7</c:v>
                </c:pt>
                <c:pt idx="6135">
                  <c:v>953.8</c:v>
                </c:pt>
                <c:pt idx="6136">
                  <c:v>953.9</c:v>
                </c:pt>
                <c:pt idx="6137">
                  <c:v>954</c:v>
                </c:pt>
                <c:pt idx="6138">
                  <c:v>954.1</c:v>
                </c:pt>
                <c:pt idx="6139">
                  <c:v>954.2</c:v>
                </c:pt>
                <c:pt idx="6140">
                  <c:v>954.3</c:v>
                </c:pt>
                <c:pt idx="6141">
                  <c:v>954.4</c:v>
                </c:pt>
                <c:pt idx="6142">
                  <c:v>954.5</c:v>
                </c:pt>
                <c:pt idx="6143">
                  <c:v>954.6</c:v>
                </c:pt>
                <c:pt idx="6144">
                  <c:v>954.7</c:v>
                </c:pt>
                <c:pt idx="6145">
                  <c:v>954.8</c:v>
                </c:pt>
                <c:pt idx="6146">
                  <c:v>954.9</c:v>
                </c:pt>
                <c:pt idx="6147">
                  <c:v>955</c:v>
                </c:pt>
                <c:pt idx="6148">
                  <c:v>955.1</c:v>
                </c:pt>
                <c:pt idx="6149">
                  <c:v>955.2</c:v>
                </c:pt>
                <c:pt idx="6150">
                  <c:v>955.3</c:v>
                </c:pt>
                <c:pt idx="6151">
                  <c:v>955.4</c:v>
                </c:pt>
                <c:pt idx="6152">
                  <c:v>955.5</c:v>
                </c:pt>
                <c:pt idx="6153">
                  <c:v>955.6</c:v>
                </c:pt>
                <c:pt idx="6154">
                  <c:v>955.7</c:v>
                </c:pt>
                <c:pt idx="6155">
                  <c:v>955.8</c:v>
                </c:pt>
                <c:pt idx="6156">
                  <c:v>955.9</c:v>
                </c:pt>
                <c:pt idx="6157">
                  <c:v>956</c:v>
                </c:pt>
                <c:pt idx="6158">
                  <c:v>956.1</c:v>
                </c:pt>
                <c:pt idx="6159">
                  <c:v>956.2</c:v>
                </c:pt>
                <c:pt idx="6160">
                  <c:v>956.3</c:v>
                </c:pt>
                <c:pt idx="6161">
                  <c:v>956.4</c:v>
                </c:pt>
                <c:pt idx="6162">
                  <c:v>956.5</c:v>
                </c:pt>
                <c:pt idx="6163">
                  <c:v>956.6</c:v>
                </c:pt>
                <c:pt idx="6164">
                  <c:v>956.7</c:v>
                </c:pt>
                <c:pt idx="6165">
                  <c:v>956.8</c:v>
                </c:pt>
                <c:pt idx="6166">
                  <c:v>956.9</c:v>
                </c:pt>
                <c:pt idx="6167">
                  <c:v>957</c:v>
                </c:pt>
                <c:pt idx="6168">
                  <c:v>957.1</c:v>
                </c:pt>
                <c:pt idx="6169">
                  <c:v>957.2</c:v>
                </c:pt>
                <c:pt idx="6170">
                  <c:v>957.3</c:v>
                </c:pt>
                <c:pt idx="6171">
                  <c:v>957.4</c:v>
                </c:pt>
                <c:pt idx="6172">
                  <c:v>957.5</c:v>
                </c:pt>
                <c:pt idx="6173">
                  <c:v>957.6</c:v>
                </c:pt>
                <c:pt idx="6174">
                  <c:v>957.7</c:v>
                </c:pt>
                <c:pt idx="6175">
                  <c:v>957.8</c:v>
                </c:pt>
                <c:pt idx="6176">
                  <c:v>957.9</c:v>
                </c:pt>
                <c:pt idx="6177">
                  <c:v>958</c:v>
                </c:pt>
                <c:pt idx="6178">
                  <c:v>958.1</c:v>
                </c:pt>
                <c:pt idx="6179">
                  <c:v>958.2</c:v>
                </c:pt>
                <c:pt idx="6180">
                  <c:v>958.3</c:v>
                </c:pt>
                <c:pt idx="6181">
                  <c:v>958.4</c:v>
                </c:pt>
                <c:pt idx="6182">
                  <c:v>958.5</c:v>
                </c:pt>
                <c:pt idx="6183">
                  <c:v>958.6</c:v>
                </c:pt>
                <c:pt idx="6184">
                  <c:v>958.7</c:v>
                </c:pt>
                <c:pt idx="6185">
                  <c:v>958.8</c:v>
                </c:pt>
                <c:pt idx="6186">
                  <c:v>958.9</c:v>
                </c:pt>
                <c:pt idx="6187">
                  <c:v>959</c:v>
                </c:pt>
                <c:pt idx="6188">
                  <c:v>959.1</c:v>
                </c:pt>
                <c:pt idx="6189">
                  <c:v>959.2</c:v>
                </c:pt>
                <c:pt idx="6190">
                  <c:v>959.3</c:v>
                </c:pt>
                <c:pt idx="6191">
                  <c:v>959.4</c:v>
                </c:pt>
                <c:pt idx="6192">
                  <c:v>959.5</c:v>
                </c:pt>
                <c:pt idx="6193">
                  <c:v>959.6</c:v>
                </c:pt>
                <c:pt idx="6194">
                  <c:v>959.7</c:v>
                </c:pt>
                <c:pt idx="6195">
                  <c:v>959.8</c:v>
                </c:pt>
                <c:pt idx="6196">
                  <c:v>959.9</c:v>
                </c:pt>
                <c:pt idx="6197">
                  <c:v>960</c:v>
                </c:pt>
                <c:pt idx="6198">
                  <c:v>960.1</c:v>
                </c:pt>
                <c:pt idx="6199">
                  <c:v>960.2</c:v>
                </c:pt>
                <c:pt idx="6200">
                  <c:v>960.3</c:v>
                </c:pt>
                <c:pt idx="6201">
                  <c:v>960.4</c:v>
                </c:pt>
                <c:pt idx="6202">
                  <c:v>960.5</c:v>
                </c:pt>
                <c:pt idx="6203">
                  <c:v>960.6</c:v>
                </c:pt>
                <c:pt idx="6204">
                  <c:v>960.7</c:v>
                </c:pt>
                <c:pt idx="6205">
                  <c:v>960.8</c:v>
                </c:pt>
                <c:pt idx="6206">
                  <c:v>960.9</c:v>
                </c:pt>
                <c:pt idx="6207">
                  <c:v>961</c:v>
                </c:pt>
                <c:pt idx="6208">
                  <c:v>961.1</c:v>
                </c:pt>
                <c:pt idx="6209">
                  <c:v>961.2</c:v>
                </c:pt>
                <c:pt idx="6210">
                  <c:v>961.3</c:v>
                </c:pt>
                <c:pt idx="6211">
                  <c:v>961.4</c:v>
                </c:pt>
                <c:pt idx="6212">
                  <c:v>961.5</c:v>
                </c:pt>
                <c:pt idx="6213">
                  <c:v>961.6</c:v>
                </c:pt>
                <c:pt idx="6214">
                  <c:v>961.7</c:v>
                </c:pt>
                <c:pt idx="6215">
                  <c:v>961.8</c:v>
                </c:pt>
                <c:pt idx="6216">
                  <c:v>961.9</c:v>
                </c:pt>
                <c:pt idx="6217">
                  <c:v>962</c:v>
                </c:pt>
                <c:pt idx="6218">
                  <c:v>962.1</c:v>
                </c:pt>
                <c:pt idx="6219">
                  <c:v>962.2</c:v>
                </c:pt>
                <c:pt idx="6220">
                  <c:v>962.3</c:v>
                </c:pt>
                <c:pt idx="6221">
                  <c:v>962.4</c:v>
                </c:pt>
                <c:pt idx="6222">
                  <c:v>962.5</c:v>
                </c:pt>
                <c:pt idx="6223">
                  <c:v>962.6</c:v>
                </c:pt>
                <c:pt idx="6224">
                  <c:v>962.7</c:v>
                </c:pt>
                <c:pt idx="6225">
                  <c:v>962.8</c:v>
                </c:pt>
                <c:pt idx="6226">
                  <c:v>962.9</c:v>
                </c:pt>
                <c:pt idx="6227">
                  <c:v>963</c:v>
                </c:pt>
                <c:pt idx="6228">
                  <c:v>963.1</c:v>
                </c:pt>
                <c:pt idx="6229">
                  <c:v>963.2</c:v>
                </c:pt>
                <c:pt idx="6230">
                  <c:v>963.3</c:v>
                </c:pt>
                <c:pt idx="6231">
                  <c:v>963.4</c:v>
                </c:pt>
                <c:pt idx="6232">
                  <c:v>963.5</c:v>
                </c:pt>
                <c:pt idx="6233">
                  <c:v>963.6</c:v>
                </c:pt>
                <c:pt idx="6234">
                  <c:v>963.7</c:v>
                </c:pt>
                <c:pt idx="6235">
                  <c:v>963.8</c:v>
                </c:pt>
                <c:pt idx="6236">
                  <c:v>963.9</c:v>
                </c:pt>
                <c:pt idx="6237">
                  <c:v>964</c:v>
                </c:pt>
                <c:pt idx="6238">
                  <c:v>964.1</c:v>
                </c:pt>
                <c:pt idx="6239">
                  <c:v>964.2</c:v>
                </c:pt>
                <c:pt idx="6240">
                  <c:v>964.3</c:v>
                </c:pt>
                <c:pt idx="6241">
                  <c:v>964.4</c:v>
                </c:pt>
                <c:pt idx="6242">
                  <c:v>964.5</c:v>
                </c:pt>
                <c:pt idx="6243">
                  <c:v>964.6</c:v>
                </c:pt>
                <c:pt idx="6244">
                  <c:v>964.7</c:v>
                </c:pt>
                <c:pt idx="6245">
                  <c:v>964.8</c:v>
                </c:pt>
                <c:pt idx="6246">
                  <c:v>964.9</c:v>
                </c:pt>
                <c:pt idx="6247">
                  <c:v>965</c:v>
                </c:pt>
                <c:pt idx="6248">
                  <c:v>965.1</c:v>
                </c:pt>
                <c:pt idx="6249">
                  <c:v>965.2</c:v>
                </c:pt>
                <c:pt idx="6250">
                  <c:v>965.3</c:v>
                </c:pt>
                <c:pt idx="6251">
                  <c:v>965.4</c:v>
                </c:pt>
                <c:pt idx="6252">
                  <c:v>965.5</c:v>
                </c:pt>
                <c:pt idx="6253">
                  <c:v>965.6</c:v>
                </c:pt>
                <c:pt idx="6254">
                  <c:v>965.7</c:v>
                </c:pt>
                <c:pt idx="6255">
                  <c:v>965.8</c:v>
                </c:pt>
                <c:pt idx="6256">
                  <c:v>965.9</c:v>
                </c:pt>
                <c:pt idx="6257">
                  <c:v>966</c:v>
                </c:pt>
                <c:pt idx="6258">
                  <c:v>966.1</c:v>
                </c:pt>
                <c:pt idx="6259">
                  <c:v>966.2</c:v>
                </c:pt>
                <c:pt idx="6260">
                  <c:v>966.3</c:v>
                </c:pt>
                <c:pt idx="6261">
                  <c:v>966.4</c:v>
                </c:pt>
                <c:pt idx="6262">
                  <c:v>966.5</c:v>
                </c:pt>
                <c:pt idx="6263">
                  <c:v>966.6</c:v>
                </c:pt>
                <c:pt idx="6264">
                  <c:v>966.7</c:v>
                </c:pt>
                <c:pt idx="6265">
                  <c:v>966.8</c:v>
                </c:pt>
                <c:pt idx="6266">
                  <c:v>966.9</c:v>
                </c:pt>
                <c:pt idx="6267">
                  <c:v>967</c:v>
                </c:pt>
                <c:pt idx="6268">
                  <c:v>967.1</c:v>
                </c:pt>
                <c:pt idx="6269">
                  <c:v>967.2</c:v>
                </c:pt>
                <c:pt idx="6270">
                  <c:v>967.3</c:v>
                </c:pt>
                <c:pt idx="6271">
                  <c:v>967.4</c:v>
                </c:pt>
                <c:pt idx="6272">
                  <c:v>967.5</c:v>
                </c:pt>
                <c:pt idx="6273">
                  <c:v>967.6</c:v>
                </c:pt>
                <c:pt idx="6274">
                  <c:v>967.7</c:v>
                </c:pt>
                <c:pt idx="6275">
                  <c:v>967.8</c:v>
                </c:pt>
                <c:pt idx="6276">
                  <c:v>967.9</c:v>
                </c:pt>
                <c:pt idx="6277">
                  <c:v>968</c:v>
                </c:pt>
                <c:pt idx="6278">
                  <c:v>968.1</c:v>
                </c:pt>
                <c:pt idx="6279">
                  <c:v>968.2</c:v>
                </c:pt>
                <c:pt idx="6280">
                  <c:v>968.3</c:v>
                </c:pt>
                <c:pt idx="6281">
                  <c:v>968.4</c:v>
                </c:pt>
                <c:pt idx="6282">
                  <c:v>968.5</c:v>
                </c:pt>
                <c:pt idx="6283">
                  <c:v>968.6</c:v>
                </c:pt>
                <c:pt idx="6284">
                  <c:v>968.7</c:v>
                </c:pt>
                <c:pt idx="6285">
                  <c:v>968.8</c:v>
                </c:pt>
                <c:pt idx="6286">
                  <c:v>968.9</c:v>
                </c:pt>
                <c:pt idx="6287">
                  <c:v>969</c:v>
                </c:pt>
                <c:pt idx="6288">
                  <c:v>969.1</c:v>
                </c:pt>
                <c:pt idx="6289">
                  <c:v>969.2</c:v>
                </c:pt>
                <c:pt idx="6290">
                  <c:v>969.3</c:v>
                </c:pt>
                <c:pt idx="6291">
                  <c:v>969.4</c:v>
                </c:pt>
                <c:pt idx="6292">
                  <c:v>969.5</c:v>
                </c:pt>
                <c:pt idx="6293">
                  <c:v>969.6</c:v>
                </c:pt>
                <c:pt idx="6294">
                  <c:v>969.7</c:v>
                </c:pt>
                <c:pt idx="6295">
                  <c:v>969.8</c:v>
                </c:pt>
                <c:pt idx="6296">
                  <c:v>969.9</c:v>
                </c:pt>
                <c:pt idx="6297">
                  <c:v>970</c:v>
                </c:pt>
                <c:pt idx="6298">
                  <c:v>970.1</c:v>
                </c:pt>
                <c:pt idx="6299">
                  <c:v>970.2</c:v>
                </c:pt>
                <c:pt idx="6300">
                  <c:v>970.3</c:v>
                </c:pt>
                <c:pt idx="6301">
                  <c:v>970.4</c:v>
                </c:pt>
                <c:pt idx="6302">
                  <c:v>970.5</c:v>
                </c:pt>
                <c:pt idx="6303">
                  <c:v>970.6</c:v>
                </c:pt>
                <c:pt idx="6304">
                  <c:v>970.7</c:v>
                </c:pt>
                <c:pt idx="6305">
                  <c:v>970.8</c:v>
                </c:pt>
                <c:pt idx="6306">
                  <c:v>970.9</c:v>
                </c:pt>
                <c:pt idx="6307">
                  <c:v>971</c:v>
                </c:pt>
                <c:pt idx="6308">
                  <c:v>971.1</c:v>
                </c:pt>
                <c:pt idx="6309">
                  <c:v>971.2</c:v>
                </c:pt>
                <c:pt idx="6310">
                  <c:v>971.3</c:v>
                </c:pt>
                <c:pt idx="6311">
                  <c:v>971.4</c:v>
                </c:pt>
                <c:pt idx="6312">
                  <c:v>971.5</c:v>
                </c:pt>
                <c:pt idx="6313">
                  <c:v>971.6</c:v>
                </c:pt>
                <c:pt idx="6314">
                  <c:v>971.7</c:v>
                </c:pt>
                <c:pt idx="6315">
                  <c:v>971.8</c:v>
                </c:pt>
                <c:pt idx="6316">
                  <c:v>971.9</c:v>
                </c:pt>
                <c:pt idx="6317">
                  <c:v>972</c:v>
                </c:pt>
                <c:pt idx="6318">
                  <c:v>972.1</c:v>
                </c:pt>
                <c:pt idx="6319">
                  <c:v>972.2</c:v>
                </c:pt>
                <c:pt idx="6320">
                  <c:v>972.3</c:v>
                </c:pt>
                <c:pt idx="6321">
                  <c:v>972.4</c:v>
                </c:pt>
                <c:pt idx="6322">
                  <c:v>972.5</c:v>
                </c:pt>
                <c:pt idx="6323">
                  <c:v>972.6</c:v>
                </c:pt>
                <c:pt idx="6324">
                  <c:v>972.7</c:v>
                </c:pt>
                <c:pt idx="6325">
                  <c:v>972.8</c:v>
                </c:pt>
                <c:pt idx="6326">
                  <c:v>972.9</c:v>
                </c:pt>
                <c:pt idx="6327">
                  <c:v>973</c:v>
                </c:pt>
                <c:pt idx="6328">
                  <c:v>973.1</c:v>
                </c:pt>
                <c:pt idx="6329">
                  <c:v>973.2</c:v>
                </c:pt>
                <c:pt idx="6330">
                  <c:v>973.3</c:v>
                </c:pt>
                <c:pt idx="6331">
                  <c:v>973.4</c:v>
                </c:pt>
                <c:pt idx="6332">
                  <c:v>973.5</c:v>
                </c:pt>
                <c:pt idx="6333">
                  <c:v>973.6</c:v>
                </c:pt>
                <c:pt idx="6334">
                  <c:v>973.7</c:v>
                </c:pt>
                <c:pt idx="6335">
                  <c:v>973.8</c:v>
                </c:pt>
                <c:pt idx="6336">
                  <c:v>973.9</c:v>
                </c:pt>
                <c:pt idx="6337">
                  <c:v>974</c:v>
                </c:pt>
                <c:pt idx="6338">
                  <c:v>974.1</c:v>
                </c:pt>
                <c:pt idx="6339">
                  <c:v>974.2</c:v>
                </c:pt>
                <c:pt idx="6340">
                  <c:v>974.3</c:v>
                </c:pt>
                <c:pt idx="6341">
                  <c:v>974.4</c:v>
                </c:pt>
                <c:pt idx="6342">
                  <c:v>974.5</c:v>
                </c:pt>
                <c:pt idx="6343">
                  <c:v>974.6</c:v>
                </c:pt>
                <c:pt idx="6344">
                  <c:v>974.7</c:v>
                </c:pt>
                <c:pt idx="6345">
                  <c:v>974.8</c:v>
                </c:pt>
                <c:pt idx="6346">
                  <c:v>974.9</c:v>
                </c:pt>
                <c:pt idx="6347">
                  <c:v>975</c:v>
                </c:pt>
                <c:pt idx="6348">
                  <c:v>975.1</c:v>
                </c:pt>
                <c:pt idx="6349">
                  <c:v>975.2</c:v>
                </c:pt>
                <c:pt idx="6350">
                  <c:v>975.3</c:v>
                </c:pt>
                <c:pt idx="6351">
                  <c:v>975.4</c:v>
                </c:pt>
                <c:pt idx="6352">
                  <c:v>975.5</c:v>
                </c:pt>
                <c:pt idx="6353">
                  <c:v>975.6</c:v>
                </c:pt>
                <c:pt idx="6354">
                  <c:v>975.7</c:v>
                </c:pt>
                <c:pt idx="6355">
                  <c:v>975.8</c:v>
                </c:pt>
                <c:pt idx="6356">
                  <c:v>975.9</c:v>
                </c:pt>
                <c:pt idx="6357">
                  <c:v>976</c:v>
                </c:pt>
                <c:pt idx="6358">
                  <c:v>976.1</c:v>
                </c:pt>
                <c:pt idx="6359">
                  <c:v>976.2</c:v>
                </c:pt>
                <c:pt idx="6360">
                  <c:v>976.3</c:v>
                </c:pt>
                <c:pt idx="6361">
                  <c:v>976.4</c:v>
                </c:pt>
                <c:pt idx="6362">
                  <c:v>976.5</c:v>
                </c:pt>
                <c:pt idx="6363">
                  <c:v>976.6</c:v>
                </c:pt>
                <c:pt idx="6364">
                  <c:v>976.7</c:v>
                </c:pt>
                <c:pt idx="6365">
                  <c:v>976.8</c:v>
                </c:pt>
                <c:pt idx="6366">
                  <c:v>976.9</c:v>
                </c:pt>
                <c:pt idx="6367">
                  <c:v>977</c:v>
                </c:pt>
                <c:pt idx="6368">
                  <c:v>977.1</c:v>
                </c:pt>
                <c:pt idx="6369">
                  <c:v>977.2</c:v>
                </c:pt>
                <c:pt idx="6370">
                  <c:v>977.3</c:v>
                </c:pt>
                <c:pt idx="6371">
                  <c:v>977.4</c:v>
                </c:pt>
                <c:pt idx="6372">
                  <c:v>977.5</c:v>
                </c:pt>
                <c:pt idx="6373">
                  <c:v>977.6</c:v>
                </c:pt>
                <c:pt idx="6374">
                  <c:v>977.7</c:v>
                </c:pt>
                <c:pt idx="6375">
                  <c:v>977.8</c:v>
                </c:pt>
                <c:pt idx="6376">
                  <c:v>977.9</c:v>
                </c:pt>
                <c:pt idx="6377">
                  <c:v>978</c:v>
                </c:pt>
                <c:pt idx="6378">
                  <c:v>978.1</c:v>
                </c:pt>
                <c:pt idx="6379">
                  <c:v>978.2</c:v>
                </c:pt>
                <c:pt idx="6380">
                  <c:v>978.3</c:v>
                </c:pt>
                <c:pt idx="6381">
                  <c:v>978.4</c:v>
                </c:pt>
                <c:pt idx="6382">
                  <c:v>978.5</c:v>
                </c:pt>
                <c:pt idx="6383">
                  <c:v>978.6</c:v>
                </c:pt>
                <c:pt idx="6384">
                  <c:v>978.7</c:v>
                </c:pt>
                <c:pt idx="6385">
                  <c:v>978.8</c:v>
                </c:pt>
                <c:pt idx="6386">
                  <c:v>978.9</c:v>
                </c:pt>
                <c:pt idx="6387">
                  <c:v>979</c:v>
                </c:pt>
                <c:pt idx="6388">
                  <c:v>979.1</c:v>
                </c:pt>
                <c:pt idx="6389">
                  <c:v>979.2</c:v>
                </c:pt>
                <c:pt idx="6390">
                  <c:v>979.3</c:v>
                </c:pt>
                <c:pt idx="6391">
                  <c:v>979.4</c:v>
                </c:pt>
                <c:pt idx="6392">
                  <c:v>979.5</c:v>
                </c:pt>
                <c:pt idx="6393">
                  <c:v>979.6</c:v>
                </c:pt>
                <c:pt idx="6394">
                  <c:v>979.7</c:v>
                </c:pt>
                <c:pt idx="6395">
                  <c:v>979.8</c:v>
                </c:pt>
                <c:pt idx="6396">
                  <c:v>979.9</c:v>
                </c:pt>
                <c:pt idx="6397">
                  <c:v>980</c:v>
                </c:pt>
                <c:pt idx="6398">
                  <c:v>980.1</c:v>
                </c:pt>
                <c:pt idx="6399">
                  <c:v>980.2</c:v>
                </c:pt>
                <c:pt idx="6400">
                  <c:v>980.3</c:v>
                </c:pt>
                <c:pt idx="6401">
                  <c:v>980.4</c:v>
                </c:pt>
                <c:pt idx="6402">
                  <c:v>980.5</c:v>
                </c:pt>
                <c:pt idx="6403">
                  <c:v>980.6</c:v>
                </c:pt>
                <c:pt idx="6404">
                  <c:v>980.7</c:v>
                </c:pt>
                <c:pt idx="6405">
                  <c:v>980.8</c:v>
                </c:pt>
                <c:pt idx="6406">
                  <c:v>980.9</c:v>
                </c:pt>
                <c:pt idx="6407">
                  <c:v>981</c:v>
                </c:pt>
                <c:pt idx="6408">
                  <c:v>981.1</c:v>
                </c:pt>
                <c:pt idx="6409">
                  <c:v>981.2</c:v>
                </c:pt>
                <c:pt idx="6410">
                  <c:v>981.3</c:v>
                </c:pt>
                <c:pt idx="6411">
                  <c:v>981.4</c:v>
                </c:pt>
                <c:pt idx="6412">
                  <c:v>981.5</c:v>
                </c:pt>
                <c:pt idx="6413">
                  <c:v>981.6</c:v>
                </c:pt>
                <c:pt idx="6414">
                  <c:v>981.7</c:v>
                </c:pt>
                <c:pt idx="6415">
                  <c:v>981.8</c:v>
                </c:pt>
                <c:pt idx="6416">
                  <c:v>981.9</c:v>
                </c:pt>
                <c:pt idx="6417">
                  <c:v>982</c:v>
                </c:pt>
                <c:pt idx="6418">
                  <c:v>982.1</c:v>
                </c:pt>
                <c:pt idx="6419">
                  <c:v>982.2</c:v>
                </c:pt>
                <c:pt idx="6420">
                  <c:v>982.3</c:v>
                </c:pt>
                <c:pt idx="6421">
                  <c:v>982.4</c:v>
                </c:pt>
                <c:pt idx="6422">
                  <c:v>982.5</c:v>
                </c:pt>
                <c:pt idx="6423">
                  <c:v>982.6</c:v>
                </c:pt>
                <c:pt idx="6424">
                  <c:v>982.7</c:v>
                </c:pt>
                <c:pt idx="6425">
                  <c:v>982.8</c:v>
                </c:pt>
                <c:pt idx="6426">
                  <c:v>982.9</c:v>
                </c:pt>
                <c:pt idx="6427">
                  <c:v>983</c:v>
                </c:pt>
                <c:pt idx="6428">
                  <c:v>983.1</c:v>
                </c:pt>
                <c:pt idx="6429">
                  <c:v>983.2</c:v>
                </c:pt>
                <c:pt idx="6430">
                  <c:v>983.3</c:v>
                </c:pt>
                <c:pt idx="6431">
                  <c:v>983.4</c:v>
                </c:pt>
                <c:pt idx="6432">
                  <c:v>983.5</c:v>
                </c:pt>
                <c:pt idx="6433">
                  <c:v>983.6</c:v>
                </c:pt>
                <c:pt idx="6434">
                  <c:v>983.7</c:v>
                </c:pt>
                <c:pt idx="6435">
                  <c:v>983.8</c:v>
                </c:pt>
                <c:pt idx="6436">
                  <c:v>983.9</c:v>
                </c:pt>
                <c:pt idx="6437">
                  <c:v>984</c:v>
                </c:pt>
                <c:pt idx="6438">
                  <c:v>984.1</c:v>
                </c:pt>
                <c:pt idx="6439">
                  <c:v>984.2</c:v>
                </c:pt>
                <c:pt idx="6440">
                  <c:v>984.3</c:v>
                </c:pt>
                <c:pt idx="6441">
                  <c:v>984.4</c:v>
                </c:pt>
                <c:pt idx="6442">
                  <c:v>984.5</c:v>
                </c:pt>
                <c:pt idx="6443">
                  <c:v>984.6</c:v>
                </c:pt>
                <c:pt idx="6444">
                  <c:v>984.7</c:v>
                </c:pt>
                <c:pt idx="6445">
                  <c:v>984.8</c:v>
                </c:pt>
                <c:pt idx="6446">
                  <c:v>984.9</c:v>
                </c:pt>
                <c:pt idx="6447">
                  <c:v>985</c:v>
                </c:pt>
                <c:pt idx="6448">
                  <c:v>985.1</c:v>
                </c:pt>
                <c:pt idx="6449">
                  <c:v>985.2</c:v>
                </c:pt>
                <c:pt idx="6450">
                  <c:v>985.3</c:v>
                </c:pt>
                <c:pt idx="6451">
                  <c:v>985.4</c:v>
                </c:pt>
                <c:pt idx="6452">
                  <c:v>985.5</c:v>
                </c:pt>
                <c:pt idx="6453">
                  <c:v>985.6</c:v>
                </c:pt>
                <c:pt idx="6454">
                  <c:v>985.7</c:v>
                </c:pt>
                <c:pt idx="6455">
                  <c:v>985.8</c:v>
                </c:pt>
                <c:pt idx="6456">
                  <c:v>985.9</c:v>
                </c:pt>
                <c:pt idx="6457">
                  <c:v>986</c:v>
                </c:pt>
                <c:pt idx="6458">
                  <c:v>986.1</c:v>
                </c:pt>
                <c:pt idx="6459">
                  <c:v>986.2</c:v>
                </c:pt>
                <c:pt idx="6460">
                  <c:v>986.3</c:v>
                </c:pt>
                <c:pt idx="6461">
                  <c:v>986.4</c:v>
                </c:pt>
                <c:pt idx="6462">
                  <c:v>986.5</c:v>
                </c:pt>
                <c:pt idx="6463">
                  <c:v>986.6</c:v>
                </c:pt>
                <c:pt idx="6464">
                  <c:v>986.7</c:v>
                </c:pt>
                <c:pt idx="6465">
                  <c:v>986.8</c:v>
                </c:pt>
                <c:pt idx="6466">
                  <c:v>986.9</c:v>
                </c:pt>
                <c:pt idx="6467">
                  <c:v>987</c:v>
                </c:pt>
                <c:pt idx="6468">
                  <c:v>987.1</c:v>
                </c:pt>
                <c:pt idx="6469">
                  <c:v>987.2</c:v>
                </c:pt>
                <c:pt idx="6470">
                  <c:v>987.3</c:v>
                </c:pt>
                <c:pt idx="6471">
                  <c:v>987.4</c:v>
                </c:pt>
                <c:pt idx="6472">
                  <c:v>987.5</c:v>
                </c:pt>
                <c:pt idx="6473">
                  <c:v>987.6</c:v>
                </c:pt>
                <c:pt idx="6474">
                  <c:v>987.7</c:v>
                </c:pt>
                <c:pt idx="6475">
                  <c:v>987.8</c:v>
                </c:pt>
                <c:pt idx="6476">
                  <c:v>987.9</c:v>
                </c:pt>
                <c:pt idx="6477">
                  <c:v>988</c:v>
                </c:pt>
                <c:pt idx="6478">
                  <c:v>988.1</c:v>
                </c:pt>
                <c:pt idx="6479">
                  <c:v>988.2</c:v>
                </c:pt>
                <c:pt idx="6480">
                  <c:v>988.3</c:v>
                </c:pt>
                <c:pt idx="6481">
                  <c:v>988.4</c:v>
                </c:pt>
                <c:pt idx="6482">
                  <c:v>988.5</c:v>
                </c:pt>
                <c:pt idx="6483">
                  <c:v>988.6</c:v>
                </c:pt>
                <c:pt idx="6484">
                  <c:v>988.7</c:v>
                </c:pt>
                <c:pt idx="6485">
                  <c:v>988.8</c:v>
                </c:pt>
                <c:pt idx="6486">
                  <c:v>988.9</c:v>
                </c:pt>
                <c:pt idx="6487">
                  <c:v>989</c:v>
                </c:pt>
                <c:pt idx="6488">
                  <c:v>989.1</c:v>
                </c:pt>
                <c:pt idx="6489">
                  <c:v>989.2</c:v>
                </c:pt>
                <c:pt idx="6490">
                  <c:v>989.3</c:v>
                </c:pt>
                <c:pt idx="6491">
                  <c:v>989.4</c:v>
                </c:pt>
                <c:pt idx="6492">
                  <c:v>989.5</c:v>
                </c:pt>
                <c:pt idx="6493">
                  <c:v>989.6</c:v>
                </c:pt>
                <c:pt idx="6494">
                  <c:v>989.7</c:v>
                </c:pt>
                <c:pt idx="6495">
                  <c:v>989.8</c:v>
                </c:pt>
                <c:pt idx="6496">
                  <c:v>989.9</c:v>
                </c:pt>
                <c:pt idx="6497">
                  <c:v>990</c:v>
                </c:pt>
                <c:pt idx="6498">
                  <c:v>990.1</c:v>
                </c:pt>
                <c:pt idx="6499">
                  <c:v>990.2</c:v>
                </c:pt>
                <c:pt idx="6500">
                  <c:v>990.3</c:v>
                </c:pt>
                <c:pt idx="6501">
                  <c:v>990.4</c:v>
                </c:pt>
                <c:pt idx="6502">
                  <c:v>990.5</c:v>
                </c:pt>
                <c:pt idx="6503">
                  <c:v>990.6</c:v>
                </c:pt>
                <c:pt idx="6504">
                  <c:v>990.7</c:v>
                </c:pt>
                <c:pt idx="6505">
                  <c:v>990.8</c:v>
                </c:pt>
                <c:pt idx="6506">
                  <c:v>990.9</c:v>
                </c:pt>
                <c:pt idx="6507">
                  <c:v>991</c:v>
                </c:pt>
                <c:pt idx="6508">
                  <c:v>991.1</c:v>
                </c:pt>
                <c:pt idx="6509">
                  <c:v>991.2</c:v>
                </c:pt>
                <c:pt idx="6510">
                  <c:v>991.3</c:v>
                </c:pt>
                <c:pt idx="6511">
                  <c:v>991.4</c:v>
                </c:pt>
                <c:pt idx="6512">
                  <c:v>991.5</c:v>
                </c:pt>
                <c:pt idx="6513">
                  <c:v>991.6</c:v>
                </c:pt>
                <c:pt idx="6514">
                  <c:v>991.7</c:v>
                </c:pt>
                <c:pt idx="6515">
                  <c:v>991.8</c:v>
                </c:pt>
                <c:pt idx="6516">
                  <c:v>991.9</c:v>
                </c:pt>
                <c:pt idx="6517">
                  <c:v>992</c:v>
                </c:pt>
                <c:pt idx="6518">
                  <c:v>992.1</c:v>
                </c:pt>
                <c:pt idx="6519">
                  <c:v>992.2</c:v>
                </c:pt>
                <c:pt idx="6520">
                  <c:v>992.3</c:v>
                </c:pt>
                <c:pt idx="6521">
                  <c:v>992.4</c:v>
                </c:pt>
                <c:pt idx="6522">
                  <c:v>992.5</c:v>
                </c:pt>
                <c:pt idx="6523">
                  <c:v>992.6</c:v>
                </c:pt>
                <c:pt idx="6524">
                  <c:v>992.7</c:v>
                </c:pt>
                <c:pt idx="6525">
                  <c:v>992.8</c:v>
                </c:pt>
                <c:pt idx="6526">
                  <c:v>992.9</c:v>
                </c:pt>
                <c:pt idx="6527">
                  <c:v>993</c:v>
                </c:pt>
                <c:pt idx="6528">
                  <c:v>993.1</c:v>
                </c:pt>
                <c:pt idx="6529">
                  <c:v>993.2</c:v>
                </c:pt>
                <c:pt idx="6530">
                  <c:v>993.3</c:v>
                </c:pt>
                <c:pt idx="6531">
                  <c:v>993.4</c:v>
                </c:pt>
                <c:pt idx="6532">
                  <c:v>993.5</c:v>
                </c:pt>
                <c:pt idx="6533">
                  <c:v>993.6</c:v>
                </c:pt>
                <c:pt idx="6534">
                  <c:v>993.7</c:v>
                </c:pt>
                <c:pt idx="6535">
                  <c:v>993.8</c:v>
                </c:pt>
                <c:pt idx="6536">
                  <c:v>993.9</c:v>
                </c:pt>
                <c:pt idx="6537">
                  <c:v>994</c:v>
                </c:pt>
                <c:pt idx="6538">
                  <c:v>994.1</c:v>
                </c:pt>
                <c:pt idx="6539">
                  <c:v>994.2</c:v>
                </c:pt>
                <c:pt idx="6540">
                  <c:v>994.3</c:v>
                </c:pt>
                <c:pt idx="6541">
                  <c:v>994.4</c:v>
                </c:pt>
                <c:pt idx="6542">
                  <c:v>994.5</c:v>
                </c:pt>
                <c:pt idx="6543">
                  <c:v>994.6</c:v>
                </c:pt>
                <c:pt idx="6544">
                  <c:v>994.7</c:v>
                </c:pt>
                <c:pt idx="6545">
                  <c:v>994.8</c:v>
                </c:pt>
                <c:pt idx="6546">
                  <c:v>994.9</c:v>
                </c:pt>
                <c:pt idx="6547">
                  <c:v>995</c:v>
                </c:pt>
                <c:pt idx="6548">
                  <c:v>995.1</c:v>
                </c:pt>
                <c:pt idx="6549">
                  <c:v>995.2</c:v>
                </c:pt>
                <c:pt idx="6550">
                  <c:v>995.3</c:v>
                </c:pt>
                <c:pt idx="6551">
                  <c:v>995.4</c:v>
                </c:pt>
                <c:pt idx="6552">
                  <c:v>995.5</c:v>
                </c:pt>
                <c:pt idx="6553">
                  <c:v>995.6</c:v>
                </c:pt>
                <c:pt idx="6554">
                  <c:v>995.7</c:v>
                </c:pt>
                <c:pt idx="6555">
                  <c:v>995.8</c:v>
                </c:pt>
                <c:pt idx="6556">
                  <c:v>995.9</c:v>
                </c:pt>
                <c:pt idx="6557">
                  <c:v>996</c:v>
                </c:pt>
                <c:pt idx="6558">
                  <c:v>996.1</c:v>
                </c:pt>
                <c:pt idx="6559">
                  <c:v>996.2</c:v>
                </c:pt>
                <c:pt idx="6560">
                  <c:v>996.3</c:v>
                </c:pt>
                <c:pt idx="6561">
                  <c:v>996.4</c:v>
                </c:pt>
                <c:pt idx="6562">
                  <c:v>996.5</c:v>
                </c:pt>
                <c:pt idx="6563">
                  <c:v>996.6</c:v>
                </c:pt>
                <c:pt idx="6564">
                  <c:v>996.7</c:v>
                </c:pt>
                <c:pt idx="6565">
                  <c:v>996.8</c:v>
                </c:pt>
                <c:pt idx="6566">
                  <c:v>996.9</c:v>
                </c:pt>
                <c:pt idx="6567">
                  <c:v>997</c:v>
                </c:pt>
                <c:pt idx="6568">
                  <c:v>997.1</c:v>
                </c:pt>
                <c:pt idx="6569">
                  <c:v>997.2</c:v>
                </c:pt>
                <c:pt idx="6570">
                  <c:v>997.3</c:v>
                </c:pt>
                <c:pt idx="6571">
                  <c:v>997.4</c:v>
                </c:pt>
                <c:pt idx="6572">
                  <c:v>997.5</c:v>
                </c:pt>
                <c:pt idx="6573">
                  <c:v>997.6</c:v>
                </c:pt>
                <c:pt idx="6574">
                  <c:v>997.7</c:v>
                </c:pt>
                <c:pt idx="6575">
                  <c:v>997.8</c:v>
                </c:pt>
                <c:pt idx="6576">
                  <c:v>997.9</c:v>
                </c:pt>
                <c:pt idx="6577">
                  <c:v>998</c:v>
                </c:pt>
                <c:pt idx="6578">
                  <c:v>998.1</c:v>
                </c:pt>
                <c:pt idx="6579">
                  <c:v>998.2</c:v>
                </c:pt>
                <c:pt idx="6580">
                  <c:v>998.3</c:v>
                </c:pt>
                <c:pt idx="6581">
                  <c:v>998.4</c:v>
                </c:pt>
                <c:pt idx="6582">
                  <c:v>998.5</c:v>
                </c:pt>
                <c:pt idx="6583">
                  <c:v>998.6</c:v>
                </c:pt>
                <c:pt idx="6584">
                  <c:v>998.7</c:v>
                </c:pt>
                <c:pt idx="6585">
                  <c:v>998.8</c:v>
                </c:pt>
                <c:pt idx="6586">
                  <c:v>998.9</c:v>
                </c:pt>
                <c:pt idx="6587">
                  <c:v>999</c:v>
                </c:pt>
                <c:pt idx="6588">
                  <c:v>999.1</c:v>
                </c:pt>
                <c:pt idx="6589">
                  <c:v>999.2</c:v>
                </c:pt>
                <c:pt idx="6590">
                  <c:v>999.3</c:v>
                </c:pt>
                <c:pt idx="6591">
                  <c:v>999.4</c:v>
                </c:pt>
                <c:pt idx="6592">
                  <c:v>999.5</c:v>
                </c:pt>
                <c:pt idx="6593">
                  <c:v>999.6</c:v>
                </c:pt>
                <c:pt idx="6594">
                  <c:v>999.7</c:v>
                </c:pt>
                <c:pt idx="6595">
                  <c:v>999.8</c:v>
                </c:pt>
                <c:pt idx="6596">
                  <c:v>999.9</c:v>
                </c:pt>
                <c:pt idx="6597">
                  <c:v>1000</c:v>
                </c:pt>
              </c:numCache>
            </c:numRef>
          </c:xVal>
          <c:yVal>
            <c:numRef>
              <c:f>'211019 IR Lamp Stellar Vs CCD'!$Z$4:$Z$6601</c:f>
              <c:numCache>
                <c:formatCode>General</c:formatCode>
                <c:ptCount val="6598"/>
                <c:pt idx="0">
                  <c:v>8.1790079305117897E-4</c:v>
                </c:pt>
                <c:pt idx="1">
                  <c:v>9.5348971373571719E-4</c:v>
                </c:pt>
                <c:pt idx="2">
                  <c:v>6.0062985306738657E-4</c:v>
                </c:pt>
                <c:pt idx="3">
                  <c:v>6.854988911241669E-5</c:v>
                </c:pt>
                <c:pt idx="4">
                  <c:v>4.5156792995448998E-4</c:v>
                </c:pt>
                <c:pt idx="5">
                  <c:v>4.6575358677687759E-4</c:v>
                </c:pt>
                <c:pt idx="6">
                  <c:v>5.0710996308944766E-4</c:v>
                </c:pt>
                <c:pt idx="7">
                  <c:v>1.8785613443843995E-4</c:v>
                </c:pt>
                <c:pt idx="8">
                  <c:v>1.1659249750341924E-4</c:v>
                </c:pt>
                <c:pt idx="9">
                  <c:v>1.1720232146608942E-4</c:v>
                </c:pt>
                <c:pt idx="10">
                  <c:v>4.1511709998844862E-5</c:v>
                </c:pt>
                <c:pt idx="11">
                  <c:v>6.5471055796251531E-6</c:v>
                </c:pt>
                <c:pt idx="12">
                  <c:v>1.9085131507062706E-6</c:v>
                </c:pt>
                <c:pt idx="13">
                  <c:v>9.72545382507592E-7</c:v>
                </c:pt>
                <c:pt idx="14">
                  <c:v>1.4077978330074485E-5</c:v>
                </c:pt>
                <c:pt idx="15">
                  <c:v>4.1104599767894649E-5</c:v>
                </c:pt>
                <c:pt idx="16">
                  <c:v>1.0466224452941502E-4</c:v>
                </c:pt>
                <c:pt idx="17">
                  <c:v>2.0832199263943766E-4</c:v>
                </c:pt>
                <c:pt idx="18">
                  <c:v>2.7179460721257336E-4</c:v>
                </c:pt>
                <c:pt idx="19">
                  <c:v>2.1140843479258719E-4</c:v>
                </c:pt>
                <c:pt idx="20">
                  <c:v>1.91100179141476E-4</c:v>
                </c:pt>
                <c:pt idx="21">
                  <c:v>4.0782498265747865E-5</c:v>
                </c:pt>
                <c:pt idx="22">
                  <c:v>1.3750690801283473E-5</c:v>
                </c:pt>
                <c:pt idx="23">
                  <c:v>1.4243972294732671E-4</c:v>
                </c:pt>
                <c:pt idx="24">
                  <c:v>2.1862562575032017E-4</c:v>
                </c:pt>
                <c:pt idx="25">
                  <c:v>1.8951556623723694E-4</c:v>
                </c:pt>
                <c:pt idx="26">
                  <c:v>3.2252189930860581E-4</c:v>
                </c:pt>
                <c:pt idx="27">
                  <c:v>3.3076411924331096E-4</c:v>
                </c:pt>
                <c:pt idx="28">
                  <c:v>2.5072035335367543E-4</c:v>
                </c:pt>
                <c:pt idx="29">
                  <c:v>1.1390361697275623E-4</c:v>
                </c:pt>
                <c:pt idx="30">
                  <c:v>3.3490479480666874E-5</c:v>
                </c:pt>
                <c:pt idx="31">
                  <c:v>8.5215099940872801E-6</c:v>
                </c:pt>
                <c:pt idx="32">
                  <c:v>6.9652176881093194E-6</c:v>
                </c:pt>
                <c:pt idx="33">
                  <c:v>3.4396747738505364E-5</c:v>
                </c:pt>
                <c:pt idx="34">
                  <c:v>4.0275145123344802E-5</c:v>
                </c:pt>
                <c:pt idx="35">
                  <c:v>8.0235620992702132E-6</c:v>
                </c:pt>
                <c:pt idx="36">
                  <c:v>1.2188711817396732E-5</c:v>
                </c:pt>
                <c:pt idx="37">
                  <c:v>7.8901113323163101E-6</c:v>
                </c:pt>
                <c:pt idx="38">
                  <c:v>1.328773093488972E-6</c:v>
                </c:pt>
                <c:pt idx="39">
                  <c:v>2.7127552688585776E-7</c:v>
                </c:pt>
                <c:pt idx="40">
                  <c:v>4.2525499950286777E-6</c:v>
                </c:pt>
                <c:pt idx="41">
                  <c:v>5.8878279331900524E-6</c:v>
                </c:pt>
                <c:pt idx="42">
                  <c:v>2.4395846067600314E-6</c:v>
                </c:pt>
                <c:pt idx="43">
                  <c:v>1.4476385168587051E-5</c:v>
                </c:pt>
                <c:pt idx="44">
                  <c:v>3.5319045258120067E-6</c:v>
                </c:pt>
                <c:pt idx="45">
                  <c:v>1.6400041590545609E-5</c:v>
                </c:pt>
                <c:pt idx="46">
                  <c:v>6.2062152627505757E-5</c:v>
                </c:pt>
                <c:pt idx="47">
                  <c:v>4.0592349103327606E-5</c:v>
                </c:pt>
                <c:pt idx="48">
                  <c:v>9.4662563338162166E-5</c:v>
                </c:pt>
                <c:pt idx="49">
                  <c:v>1.4949857812184285E-4</c:v>
                </c:pt>
                <c:pt idx="50">
                  <c:v>5.7489856089150468E-5</c:v>
                </c:pt>
                <c:pt idx="51">
                  <c:v>4.3169064657205906E-6</c:v>
                </c:pt>
                <c:pt idx="52">
                  <c:v>5.4353836600157558E-5</c:v>
                </c:pt>
                <c:pt idx="53">
                  <c:v>8.9779034095014595E-5</c:v>
                </c:pt>
                <c:pt idx="54">
                  <c:v>1.4255585324758258E-4</c:v>
                </c:pt>
                <c:pt idx="55">
                  <c:v>6.8775628774671264E-5</c:v>
                </c:pt>
                <c:pt idx="56">
                  <c:v>1.2216862503434367E-5</c:v>
                </c:pt>
                <c:pt idx="57">
                  <c:v>1.3270044195325895E-5</c:v>
                </c:pt>
                <c:pt idx="58">
                  <c:v>2.9375109326409554E-5</c:v>
                </c:pt>
                <c:pt idx="59">
                  <c:v>6.9280799677975481E-6</c:v>
                </c:pt>
                <c:pt idx="60">
                  <c:v>3.0989763195880336E-6</c:v>
                </c:pt>
                <c:pt idx="61">
                  <c:v>2.0074646888867964E-5</c:v>
                </c:pt>
                <c:pt idx="62">
                  <c:v>4.6242606813676126E-5</c:v>
                </c:pt>
                <c:pt idx="63">
                  <c:v>1.9632160287057808E-5</c:v>
                </c:pt>
                <c:pt idx="64">
                  <c:v>2.4618071733043143E-6</c:v>
                </c:pt>
                <c:pt idx="65">
                  <c:v>1.7027856447427959E-5</c:v>
                </c:pt>
                <c:pt idx="66">
                  <c:v>5.380967598448553E-5</c:v>
                </c:pt>
                <c:pt idx="67">
                  <c:v>1.0317550801316677E-4</c:v>
                </c:pt>
                <c:pt idx="68">
                  <c:v>1.3017650201897632E-4</c:v>
                </c:pt>
                <c:pt idx="69">
                  <c:v>1.2997657768279208E-4</c:v>
                </c:pt>
                <c:pt idx="70">
                  <c:v>3.4206336266531836E-5</c:v>
                </c:pt>
                <c:pt idx="71">
                  <c:v>1.8535743304455144E-5</c:v>
                </c:pt>
                <c:pt idx="72">
                  <c:v>1.6312797393442477E-5</c:v>
                </c:pt>
                <c:pt idx="73">
                  <c:v>4.9020487076748629E-6</c:v>
                </c:pt>
                <c:pt idx="74">
                  <c:v>3.5521573076392971E-6</c:v>
                </c:pt>
                <c:pt idx="75">
                  <c:v>8.8170233564448982E-6</c:v>
                </c:pt>
                <c:pt idx="76">
                  <c:v>6.7593018583171854E-5</c:v>
                </c:pt>
                <c:pt idx="77">
                  <c:v>1.7895220378298207E-4</c:v>
                </c:pt>
                <c:pt idx="78">
                  <c:v>2.9857564327386634E-4</c:v>
                </c:pt>
                <c:pt idx="79">
                  <c:v>3.8385610333390401E-4</c:v>
                </c:pt>
                <c:pt idx="80">
                  <c:v>3.6092406866545227E-4</c:v>
                </c:pt>
                <c:pt idx="81">
                  <c:v>1.2597977028736115E-4</c:v>
                </c:pt>
                <c:pt idx="82">
                  <c:v>3.6660565454253304E-5</c:v>
                </c:pt>
                <c:pt idx="83">
                  <c:v>2.0110474190091301E-4</c:v>
                </c:pt>
                <c:pt idx="84">
                  <c:v>8.9671084748404274E-5</c:v>
                </c:pt>
                <c:pt idx="85">
                  <c:v>2.1999595674034457E-4</c:v>
                </c:pt>
                <c:pt idx="86">
                  <c:v>1.1702378201750942E-4</c:v>
                </c:pt>
                <c:pt idx="87">
                  <c:v>4.4805061360887138E-5</c:v>
                </c:pt>
                <c:pt idx="88">
                  <c:v>7.4456889778280381E-6</c:v>
                </c:pt>
                <c:pt idx="89">
                  <c:v>3.1191936776947931E-6</c:v>
                </c:pt>
                <c:pt idx="90">
                  <c:v>1.3854995852373033E-5</c:v>
                </c:pt>
                <c:pt idx="91">
                  <c:v>2.3303341573702636E-6</c:v>
                </c:pt>
                <c:pt idx="92">
                  <c:v>3.2554149868691391E-5</c:v>
                </c:pt>
                <c:pt idx="93">
                  <c:v>1.0319328261843892E-4</c:v>
                </c:pt>
                <c:pt idx="94">
                  <c:v>1.0364888521057477E-4</c:v>
                </c:pt>
                <c:pt idx="95">
                  <c:v>3.4247863435651196E-5</c:v>
                </c:pt>
                <c:pt idx="96">
                  <c:v>7.9771639393782148E-6</c:v>
                </c:pt>
                <c:pt idx="97">
                  <c:v>8.6653253890829542E-5</c:v>
                </c:pt>
                <c:pt idx="98">
                  <c:v>1.4760511382887553E-4</c:v>
                </c:pt>
                <c:pt idx="99">
                  <c:v>3.0842001940055816E-5</c:v>
                </c:pt>
                <c:pt idx="100">
                  <c:v>7.0565824669054114E-5</c:v>
                </c:pt>
                <c:pt idx="101">
                  <c:v>9.211147957290084E-5</c:v>
                </c:pt>
                <c:pt idx="102">
                  <c:v>4.8428768740537499E-4</c:v>
                </c:pt>
                <c:pt idx="103">
                  <c:v>5.6258163351809154E-4</c:v>
                </c:pt>
                <c:pt idx="104">
                  <c:v>2.1433637797642916E-4</c:v>
                </c:pt>
                <c:pt idx="105">
                  <c:v>1.8355565059929006E-4</c:v>
                </c:pt>
                <c:pt idx="106">
                  <c:v>1.2324562157582222E-4</c:v>
                </c:pt>
                <c:pt idx="107">
                  <c:v>1.7348452387701472E-4</c:v>
                </c:pt>
                <c:pt idx="108">
                  <c:v>1.9335079822143551E-5</c:v>
                </c:pt>
                <c:pt idx="109">
                  <c:v>4.7955494697673461E-5</c:v>
                </c:pt>
                <c:pt idx="110">
                  <c:v>1.179212727067118E-4</c:v>
                </c:pt>
                <c:pt idx="111">
                  <c:v>3.4068220211579054E-5</c:v>
                </c:pt>
                <c:pt idx="112">
                  <c:v>8.2549639856663471E-6</c:v>
                </c:pt>
                <c:pt idx="113">
                  <c:v>2.1354642531102544E-6</c:v>
                </c:pt>
                <c:pt idx="114">
                  <c:v>2.5706212292402083E-5</c:v>
                </c:pt>
                <c:pt idx="115">
                  <c:v>1.0431802397833554E-4</c:v>
                </c:pt>
                <c:pt idx="116">
                  <c:v>1.3758763065924612E-4</c:v>
                </c:pt>
                <c:pt idx="117">
                  <c:v>1.4834774338947518E-4</c:v>
                </c:pt>
                <c:pt idx="118">
                  <c:v>3.864146086503444E-5</c:v>
                </c:pt>
                <c:pt idx="119">
                  <c:v>6.6306547340821211E-5</c:v>
                </c:pt>
                <c:pt idx="120">
                  <c:v>4.1042322752034054E-5</c:v>
                </c:pt>
                <c:pt idx="121">
                  <c:v>2.4670201101502061E-5</c:v>
                </c:pt>
                <c:pt idx="122">
                  <c:v>3.5794080625962212E-6</c:v>
                </c:pt>
                <c:pt idx="123">
                  <c:v>2.881526277694408E-6</c:v>
                </c:pt>
                <c:pt idx="124">
                  <c:v>5.5265119556600595E-6</c:v>
                </c:pt>
                <c:pt idx="125">
                  <c:v>1.9033520237746825E-5</c:v>
                </c:pt>
                <c:pt idx="126">
                  <c:v>3.0762438424703959E-5</c:v>
                </c:pt>
                <c:pt idx="127">
                  <c:v>7.0990765993985861E-5</c:v>
                </c:pt>
                <c:pt idx="128">
                  <c:v>1.4957886300790793E-4</c:v>
                </c:pt>
                <c:pt idx="129">
                  <c:v>5.0398476967266975E-4</c:v>
                </c:pt>
                <c:pt idx="130">
                  <c:v>5.9503776275479398E-4</c:v>
                </c:pt>
                <c:pt idx="131">
                  <c:v>4.1866373403812287E-4</c:v>
                </c:pt>
                <c:pt idx="132">
                  <c:v>8.3493097620096566E-4</c:v>
                </c:pt>
                <c:pt idx="133">
                  <c:v>1.2564888319604357E-3</c:v>
                </c:pt>
                <c:pt idx="134">
                  <c:v>1.4681727161516675E-3</c:v>
                </c:pt>
                <c:pt idx="135">
                  <c:v>1.1632136900540119E-3</c:v>
                </c:pt>
                <c:pt idx="136">
                  <c:v>1.6831245927532851E-3</c:v>
                </c:pt>
                <c:pt idx="137">
                  <c:v>2.0232490769256876E-3</c:v>
                </c:pt>
                <c:pt idx="138">
                  <c:v>1.6379945335416337E-3</c:v>
                </c:pt>
                <c:pt idx="139">
                  <c:v>1.0828613229404624E-3</c:v>
                </c:pt>
                <c:pt idx="140">
                  <c:v>1.5214788593920917E-3</c:v>
                </c:pt>
                <c:pt idx="141">
                  <c:v>1.6780490269331237E-3</c:v>
                </c:pt>
                <c:pt idx="142">
                  <c:v>1.8679273909125598E-3</c:v>
                </c:pt>
                <c:pt idx="143">
                  <c:v>1.6601902700898381E-3</c:v>
                </c:pt>
                <c:pt idx="144">
                  <c:v>1.5059154778916315E-3</c:v>
                </c:pt>
                <c:pt idx="145">
                  <c:v>7.6401869434886724E-4</c:v>
                </c:pt>
                <c:pt idx="146">
                  <c:v>9.4752480153842891E-5</c:v>
                </c:pt>
                <c:pt idx="147">
                  <c:v>5.0935962668510791E-4</c:v>
                </c:pt>
                <c:pt idx="148">
                  <c:v>8.3694270797111687E-4</c:v>
                </c:pt>
                <c:pt idx="149">
                  <c:v>4.5611014146797397E-4</c:v>
                </c:pt>
                <c:pt idx="150">
                  <c:v>7.8023916305382615E-4</c:v>
                </c:pt>
                <c:pt idx="151">
                  <c:v>5.8206458089995268E-4</c:v>
                </c:pt>
                <c:pt idx="152">
                  <c:v>4.2005005107546731E-4</c:v>
                </c:pt>
                <c:pt idx="153">
                  <c:v>9.6999544642894793E-4</c:v>
                </c:pt>
                <c:pt idx="154">
                  <c:v>1.225160665666318E-3</c:v>
                </c:pt>
                <c:pt idx="155">
                  <c:v>9.0593464109224575E-4</c:v>
                </c:pt>
                <c:pt idx="156">
                  <c:v>4.1991298497968889E-4</c:v>
                </c:pt>
                <c:pt idx="157">
                  <c:v>2.9597521975652106E-4</c:v>
                </c:pt>
                <c:pt idx="158">
                  <c:v>5.7010589194343632E-4</c:v>
                </c:pt>
                <c:pt idx="159">
                  <c:v>1.4305805153172612E-4</c:v>
                </c:pt>
                <c:pt idx="160">
                  <c:v>4.2270594852642181E-5</c:v>
                </c:pt>
                <c:pt idx="161">
                  <c:v>2.9206998326688431E-4</c:v>
                </c:pt>
                <c:pt idx="162">
                  <c:v>2.3542424263674433E-4</c:v>
                </c:pt>
                <c:pt idx="163">
                  <c:v>7.0471148221267803E-5</c:v>
                </c:pt>
                <c:pt idx="164">
                  <c:v>1.952847723627333E-5</c:v>
                </c:pt>
                <c:pt idx="165">
                  <c:v>6.4842936642595014E-5</c:v>
                </c:pt>
                <c:pt idx="166">
                  <c:v>1.6229289231317685E-4</c:v>
                </c:pt>
                <c:pt idx="167">
                  <c:v>9.2941730605286695E-5</c:v>
                </c:pt>
                <c:pt idx="168">
                  <c:v>1.7456264834283671E-5</c:v>
                </c:pt>
                <c:pt idx="169">
                  <c:v>5.3181755476526658E-5</c:v>
                </c:pt>
                <c:pt idx="170">
                  <c:v>2.3631116504901512E-5</c:v>
                </c:pt>
                <c:pt idx="171">
                  <c:v>8.4360554616564113E-5</c:v>
                </c:pt>
                <c:pt idx="172">
                  <c:v>6.7959764809217982E-5</c:v>
                </c:pt>
                <c:pt idx="173">
                  <c:v>2.8635086960206396E-5</c:v>
                </c:pt>
                <c:pt idx="174">
                  <c:v>2.1480292064809841E-5</c:v>
                </c:pt>
                <c:pt idx="175">
                  <c:v>9.2660235610997781E-6</c:v>
                </c:pt>
                <c:pt idx="176">
                  <c:v>1.8597059767755616E-6</c:v>
                </c:pt>
                <c:pt idx="177">
                  <c:v>5.1050044336296488E-7</c:v>
                </c:pt>
                <c:pt idx="178">
                  <c:v>5.1610699169656491E-6</c:v>
                </c:pt>
                <c:pt idx="179">
                  <c:v>4.5378628267126688E-6</c:v>
                </c:pt>
                <c:pt idx="180">
                  <c:v>1.8816709881596703E-5</c:v>
                </c:pt>
                <c:pt idx="181">
                  <c:v>4.3555235135588462E-5</c:v>
                </c:pt>
                <c:pt idx="182">
                  <c:v>6.559751367584607E-5</c:v>
                </c:pt>
                <c:pt idx="183">
                  <c:v>3.9108155804501725E-5</c:v>
                </c:pt>
                <c:pt idx="184">
                  <c:v>4.6976732549934021E-5</c:v>
                </c:pt>
                <c:pt idx="185">
                  <c:v>4.1410596181135579E-5</c:v>
                </c:pt>
                <c:pt idx="186">
                  <c:v>3.9711368826744394E-5</c:v>
                </c:pt>
                <c:pt idx="187">
                  <c:v>5.03019984799625E-5</c:v>
                </c:pt>
                <c:pt idx="188">
                  <c:v>4.8551784122055768E-5</c:v>
                </c:pt>
                <c:pt idx="189">
                  <c:v>2.7211458185398243E-5</c:v>
                </c:pt>
                <c:pt idx="190">
                  <c:v>1.0020298358480143E-5</c:v>
                </c:pt>
                <c:pt idx="191">
                  <c:v>1.4908101774632008E-6</c:v>
                </c:pt>
                <c:pt idx="192">
                  <c:v>1.3318743635034952E-6</c:v>
                </c:pt>
                <c:pt idx="193">
                  <c:v>8.6347493025762213E-6</c:v>
                </c:pt>
                <c:pt idx="194">
                  <c:v>2.5341138379099307E-5</c:v>
                </c:pt>
                <c:pt idx="195">
                  <c:v>3.5427479578064203E-5</c:v>
                </c:pt>
                <c:pt idx="196">
                  <c:v>2.3233013777500397E-5</c:v>
                </c:pt>
                <c:pt idx="197">
                  <c:v>7.9107685394828308E-5</c:v>
                </c:pt>
                <c:pt idx="198">
                  <c:v>9.3886271451755241E-5</c:v>
                </c:pt>
                <c:pt idx="199">
                  <c:v>8.3910656142486157E-5</c:v>
                </c:pt>
                <c:pt idx="200">
                  <c:v>3.696929727422093E-5</c:v>
                </c:pt>
                <c:pt idx="201">
                  <c:v>3.0782952087096795E-5</c:v>
                </c:pt>
                <c:pt idx="202">
                  <c:v>1.1863019198452501E-5</c:v>
                </c:pt>
                <c:pt idx="203">
                  <c:v>1.3155331443548728E-6</c:v>
                </c:pt>
                <c:pt idx="204">
                  <c:v>3.0899392101708071E-6</c:v>
                </c:pt>
                <c:pt idx="205">
                  <c:v>1.6701396674953808E-5</c:v>
                </c:pt>
                <c:pt idx="206">
                  <c:v>3.6232344044422293E-5</c:v>
                </c:pt>
                <c:pt idx="207">
                  <c:v>1.2233377705899209E-5</c:v>
                </c:pt>
                <c:pt idx="208">
                  <c:v>2.5074164364644156E-5</c:v>
                </c:pt>
                <c:pt idx="209">
                  <c:v>4.2327001970360496E-5</c:v>
                </c:pt>
                <c:pt idx="210">
                  <c:v>1.1335594833925867E-4</c:v>
                </c:pt>
                <c:pt idx="211">
                  <c:v>8.7318545995205136E-5</c:v>
                </c:pt>
                <c:pt idx="212">
                  <c:v>2.7453025744892567E-4</c:v>
                </c:pt>
                <c:pt idx="213">
                  <c:v>2.1147013733961197E-4</c:v>
                </c:pt>
                <c:pt idx="214">
                  <c:v>1.0445442437713443E-4</c:v>
                </c:pt>
                <c:pt idx="215">
                  <c:v>2.2331964946303073E-4</c:v>
                </c:pt>
                <c:pt idx="216">
                  <c:v>8.258917913208928E-5</c:v>
                </c:pt>
                <c:pt idx="217">
                  <c:v>7.4860874450131852E-6</c:v>
                </c:pt>
                <c:pt idx="218">
                  <c:v>4.9140476266445106E-5</c:v>
                </c:pt>
                <c:pt idx="219">
                  <c:v>2.1867488032754323E-4</c:v>
                </c:pt>
                <c:pt idx="220">
                  <c:v>4.0525758386042405E-4</c:v>
                </c:pt>
                <c:pt idx="221">
                  <c:v>4.3060570094190421E-4</c:v>
                </c:pt>
                <c:pt idx="222">
                  <c:v>3.8153295547743558E-4</c:v>
                </c:pt>
                <c:pt idx="223">
                  <c:v>1.3331788872336244E-4</c:v>
                </c:pt>
                <c:pt idx="224">
                  <c:v>6.3051208969785435E-4</c:v>
                </c:pt>
                <c:pt idx="225">
                  <c:v>7.4787222020089876E-4</c:v>
                </c:pt>
                <c:pt idx="226">
                  <c:v>5.4511557237052173E-4</c:v>
                </c:pt>
                <c:pt idx="227">
                  <c:v>6.1788656025297737E-4</c:v>
                </c:pt>
                <c:pt idx="228">
                  <c:v>3.2047197394047657E-4</c:v>
                </c:pt>
                <c:pt idx="229">
                  <c:v>6.777332108482079E-5</c:v>
                </c:pt>
                <c:pt idx="230">
                  <c:v>7.1192415299509726E-5</c:v>
                </c:pt>
                <c:pt idx="231">
                  <c:v>3.3414421414953548E-4</c:v>
                </c:pt>
                <c:pt idx="232">
                  <c:v>4.9661423364300136E-4</c:v>
                </c:pt>
                <c:pt idx="233">
                  <c:v>1.5626627976660871E-4</c:v>
                </c:pt>
                <c:pt idx="234">
                  <c:v>2.8332087887235027E-4</c:v>
                </c:pt>
                <c:pt idx="235">
                  <c:v>7.4339557626013552E-4</c:v>
                </c:pt>
                <c:pt idx="236">
                  <c:v>8.9134150655860347E-4</c:v>
                </c:pt>
                <c:pt idx="237">
                  <c:v>1.1824508106327472E-3</c:v>
                </c:pt>
                <c:pt idx="238">
                  <c:v>1.2121769363883169E-3</c:v>
                </c:pt>
                <c:pt idx="239">
                  <c:v>9.0045615492665701E-4</c:v>
                </c:pt>
                <c:pt idx="240">
                  <c:v>3.2536452781735875E-4</c:v>
                </c:pt>
                <c:pt idx="241">
                  <c:v>2.0249993496704961E-4</c:v>
                </c:pt>
                <c:pt idx="242">
                  <c:v>6.905975278668385E-4</c:v>
                </c:pt>
                <c:pt idx="243">
                  <c:v>6.6577331365016209E-4</c:v>
                </c:pt>
                <c:pt idx="244">
                  <c:v>3.4676825772678659E-4</c:v>
                </c:pt>
                <c:pt idx="245">
                  <c:v>1.5555661462101481E-4</c:v>
                </c:pt>
                <c:pt idx="246">
                  <c:v>2.2951330952800827E-5</c:v>
                </c:pt>
                <c:pt idx="247">
                  <c:v>7.44996204934923E-5</c:v>
                </c:pt>
                <c:pt idx="248">
                  <c:v>2.7907818497376557E-4</c:v>
                </c:pt>
                <c:pt idx="249">
                  <c:v>6.2508487511791957E-4</c:v>
                </c:pt>
                <c:pt idx="250">
                  <c:v>7.4397819622835243E-4</c:v>
                </c:pt>
                <c:pt idx="251">
                  <c:v>2.3025236616738758E-4</c:v>
                </c:pt>
                <c:pt idx="252">
                  <c:v>3.0075560441879208E-4</c:v>
                </c:pt>
                <c:pt idx="253">
                  <c:v>7.9409347593170285E-4</c:v>
                </c:pt>
                <c:pt idx="254">
                  <c:v>1.3505747984486115E-3</c:v>
                </c:pt>
                <c:pt idx="255">
                  <c:v>1.6488329616788366E-3</c:v>
                </c:pt>
                <c:pt idx="256">
                  <c:v>7.5880677473479791E-4</c:v>
                </c:pt>
                <c:pt idx="257">
                  <c:v>1.6969155845007954E-3</c:v>
                </c:pt>
                <c:pt idx="258">
                  <c:v>1.3675870017187018E-3</c:v>
                </c:pt>
                <c:pt idx="259">
                  <c:v>9.001304040217662E-4</c:v>
                </c:pt>
                <c:pt idx="260">
                  <c:v>9.5735042286134949E-4</c:v>
                </c:pt>
                <c:pt idx="261">
                  <c:v>1.6009127827626443E-3</c:v>
                </c:pt>
                <c:pt idx="262">
                  <c:v>5.7559751139051225E-4</c:v>
                </c:pt>
                <c:pt idx="263">
                  <c:v>1.4635654347081868E-3</c:v>
                </c:pt>
                <c:pt idx="264">
                  <c:v>1.5603904363769034E-3</c:v>
                </c:pt>
                <c:pt idx="265">
                  <c:v>1.8294924796147239E-3</c:v>
                </c:pt>
                <c:pt idx="266">
                  <c:v>1.6051700442167713E-3</c:v>
                </c:pt>
                <c:pt idx="267">
                  <c:v>3.1386654591713961E-4</c:v>
                </c:pt>
                <c:pt idx="268">
                  <c:v>3.3243407682893611E-4</c:v>
                </c:pt>
                <c:pt idx="269">
                  <c:v>5.424459534274428E-4</c:v>
                </c:pt>
                <c:pt idx="270">
                  <c:v>6.8289148971618289E-4</c:v>
                </c:pt>
                <c:pt idx="271">
                  <c:v>1.1663756898127311E-3</c:v>
                </c:pt>
                <c:pt idx="272">
                  <c:v>2.5046971669107922E-4</c:v>
                </c:pt>
                <c:pt idx="273">
                  <c:v>7.2706437975790278E-4</c:v>
                </c:pt>
                <c:pt idx="274">
                  <c:v>5.7496705832038825E-4</c:v>
                </c:pt>
                <c:pt idx="275">
                  <c:v>4.5896552241532073E-4</c:v>
                </c:pt>
                <c:pt idx="276">
                  <c:v>2.159729209508495E-4</c:v>
                </c:pt>
                <c:pt idx="277">
                  <c:v>5.5852024416964829E-5</c:v>
                </c:pt>
                <c:pt idx="278">
                  <c:v>4.2980469264093451E-6</c:v>
                </c:pt>
                <c:pt idx="279">
                  <c:v>6.1207134067942835E-5</c:v>
                </c:pt>
                <c:pt idx="280">
                  <c:v>1.5350728069645181E-4</c:v>
                </c:pt>
                <c:pt idx="281">
                  <c:v>4.3186879246371446E-5</c:v>
                </c:pt>
                <c:pt idx="282">
                  <c:v>2.7267614024602342E-4</c:v>
                </c:pt>
                <c:pt idx="283">
                  <c:v>6.6806180134539159E-4</c:v>
                </c:pt>
                <c:pt idx="284">
                  <c:v>5.982798222904759E-4</c:v>
                </c:pt>
                <c:pt idx="285">
                  <c:v>2.5550184883147857E-4</c:v>
                </c:pt>
                <c:pt idx="286">
                  <c:v>8.3028224536037934E-5</c:v>
                </c:pt>
                <c:pt idx="287">
                  <c:v>5.6771406942235782E-4</c:v>
                </c:pt>
                <c:pt idx="288">
                  <c:v>4.1412989214662232E-4</c:v>
                </c:pt>
                <c:pt idx="289">
                  <c:v>1.1049421715626979E-3</c:v>
                </c:pt>
                <c:pt idx="290">
                  <c:v>7.3112000575399475E-4</c:v>
                </c:pt>
                <c:pt idx="291">
                  <c:v>1.0284943116306356E-3</c:v>
                </c:pt>
                <c:pt idx="292">
                  <c:v>4.8036400188623471E-4</c:v>
                </c:pt>
                <c:pt idx="293">
                  <c:v>9.7853784695487106E-4</c:v>
                </c:pt>
                <c:pt idx="294">
                  <c:v>6.4221226391987562E-4</c:v>
                </c:pt>
                <c:pt idx="295">
                  <c:v>1.0921536505547602E-3</c:v>
                </c:pt>
                <c:pt idx="296">
                  <c:v>9.2635548612752128E-4</c:v>
                </c:pt>
                <c:pt idx="297">
                  <c:v>7.9374332771471818E-4</c:v>
                </c:pt>
                <c:pt idx="298">
                  <c:v>6.8584906089679811E-4</c:v>
                </c:pt>
                <c:pt idx="299">
                  <c:v>4.6147328313119075E-4</c:v>
                </c:pt>
                <c:pt idx="300">
                  <c:v>4.0354775336016042E-4</c:v>
                </c:pt>
                <c:pt idx="301">
                  <c:v>2.4066567186978091E-4</c:v>
                </c:pt>
                <c:pt idx="302">
                  <c:v>6.941182505605435E-5</c:v>
                </c:pt>
                <c:pt idx="303">
                  <c:v>1.7531893731023262E-5</c:v>
                </c:pt>
                <c:pt idx="304">
                  <c:v>9.4786638485797616E-6</c:v>
                </c:pt>
                <c:pt idx="305">
                  <c:v>5.5035791766055799E-5</c:v>
                </c:pt>
                <c:pt idx="306">
                  <c:v>3.2637578752276619E-5</c:v>
                </c:pt>
                <c:pt idx="307">
                  <c:v>6.7664815790610759E-5</c:v>
                </c:pt>
                <c:pt idx="308">
                  <c:v>1.4191658351759304E-4</c:v>
                </c:pt>
                <c:pt idx="309">
                  <c:v>2.2844572998095001E-4</c:v>
                </c:pt>
                <c:pt idx="310">
                  <c:v>2.2873862314447616E-4</c:v>
                </c:pt>
                <c:pt idx="311">
                  <c:v>1.9785778887496092E-4</c:v>
                </c:pt>
                <c:pt idx="312">
                  <c:v>1.4005854387859709E-4</c:v>
                </c:pt>
                <c:pt idx="313">
                  <c:v>1.0137487049923755E-4</c:v>
                </c:pt>
                <c:pt idx="314">
                  <c:v>7.0096985988133209E-5</c:v>
                </c:pt>
                <c:pt idx="315">
                  <c:v>3.7869902137312044E-5</c:v>
                </c:pt>
                <c:pt idx="316">
                  <c:v>1.7123181317279792E-5</c:v>
                </c:pt>
                <c:pt idx="317">
                  <c:v>4.8845613321672277E-6</c:v>
                </c:pt>
                <c:pt idx="318">
                  <c:v>4.4580972244354874E-7</c:v>
                </c:pt>
                <c:pt idx="319">
                  <c:v>4.64151307837228E-6</c:v>
                </c:pt>
                <c:pt idx="320">
                  <c:v>7.7899044317009285E-6</c:v>
                </c:pt>
                <c:pt idx="321">
                  <c:v>8.0840427330016677E-6</c:v>
                </c:pt>
                <c:pt idx="322">
                  <c:v>4.0229681753378784E-5</c:v>
                </c:pt>
                <c:pt idx="323">
                  <c:v>7.7495150472320533E-5</c:v>
                </c:pt>
                <c:pt idx="324">
                  <c:v>1.0616603260215938E-4</c:v>
                </c:pt>
                <c:pt idx="325">
                  <c:v>1.0051682273447756E-4</c:v>
                </c:pt>
                <c:pt idx="326">
                  <c:v>6.8003237003503648E-5</c:v>
                </c:pt>
                <c:pt idx="327">
                  <c:v>1.4602497483601949E-4</c:v>
                </c:pt>
                <c:pt idx="328">
                  <c:v>8.6420171232048075E-5</c:v>
                </c:pt>
                <c:pt idx="329">
                  <c:v>5.009326419348232E-5</c:v>
                </c:pt>
                <c:pt idx="330">
                  <c:v>3.8002287831957263E-5</c:v>
                </c:pt>
                <c:pt idx="331">
                  <c:v>1.4104634171134056E-5</c:v>
                </c:pt>
                <c:pt idx="332">
                  <c:v>1.5414230594622117E-5</c:v>
                </c:pt>
                <c:pt idx="333">
                  <c:v>8.4687848886315608E-6</c:v>
                </c:pt>
                <c:pt idx="334">
                  <c:v>1.162778553702273E-5</c:v>
                </c:pt>
                <c:pt idx="335">
                  <c:v>1.1750231588421654E-6</c:v>
                </c:pt>
                <c:pt idx="336">
                  <c:v>6.544166892100363E-6</c:v>
                </c:pt>
                <c:pt idx="337">
                  <c:v>1.9157655511550785E-5</c:v>
                </c:pt>
                <c:pt idx="338">
                  <c:v>5.3916891236255799E-5</c:v>
                </c:pt>
                <c:pt idx="339">
                  <c:v>6.2360113581522652E-5</c:v>
                </c:pt>
                <c:pt idx="340">
                  <c:v>8.3005862668745651E-5</c:v>
                </c:pt>
                <c:pt idx="341">
                  <c:v>5.4962527395681563E-5</c:v>
                </c:pt>
                <c:pt idx="342">
                  <c:v>3.0494025792048991E-5</c:v>
                </c:pt>
                <c:pt idx="343">
                  <c:v>7.5952270683528765E-6</c:v>
                </c:pt>
                <c:pt idx="344">
                  <c:v>1.9871622151119541E-6</c:v>
                </c:pt>
                <c:pt idx="345">
                  <c:v>1.5850345346992074E-5</c:v>
                </c:pt>
                <c:pt idx="346">
                  <c:v>5.9100441378286554E-6</c:v>
                </c:pt>
                <c:pt idx="347">
                  <c:v>7.8466605708746035E-6</c:v>
                </c:pt>
                <c:pt idx="348">
                  <c:v>3.0402909523294686E-5</c:v>
                </c:pt>
                <c:pt idx="349">
                  <c:v>1.0571256837743279E-4</c:v>
                </c:pt>
                <c:pt idx="350">
                  <c:v>1.8122306225717784E-4</c:v>
                </c:pt>
                <c:pt idx="351">
                  <c:v>1.4053876718421058E-4</c:v>
                </c:pt>
                <c:pt idx="352">
                  <c:v>2.4326159548067572E-4</c:v>
                </c:pt>
                <c:pt idx="353">
                  <c:v>4.1094767734671593E-4</c:v>
                </c:pt>
                <c:pt idx="354">
                  <c:v>4.0410073878632293E-4</c:v>
                </c:pt>
                <c:pt idx="355">
                  <c:v>2.8867549669569614E-4</c:v>
                </c:pt>
                <c:pt idx="356">
                  <c:v>6.5226700848106101E-5</c:v>
                </c:pt>
                <c:pt idx="357">
                  <c:v>1.5973490013795934E-4</c:v>
                </c:pt>
                <c:pt idx="358">
                  <c:v>4.3222445835624227E-4</c:v>
                </c:pt>
                <c:pt idx="359">
                  <c:v>5.9160381752949333E-4</c:v>
                </c:pt>
                <c:pt idx="360">
                  <c:v>5.2919393766119409E-4</c:v>
                </c:pt>
                <c:pt idx="361">
                  <c:v>3.1816957344220652E-4</c:v>
                </c:pt>
                <c:pt idx="362">
                  <c:v>7.5394283950690696E-5</c:v>
                </c:pt>
                <c:pt idx="363">
                  <c:v>4.3978195656618513E-4</c:v>
                </c:pt>
                <c:pt idx="364">
                  <c:v>5.8524976376641863E-4</c:v>
                </c:pt>
                <c:pt idx="365">
                  <c:v>1.4629483222383939E-4</c:v>
                </c:pt>
                <c:pt idx="366">
                  <c:v>3.6053665171022057E-4</c:v>
                </c:pt>
                <c:pt idx="367">
                  <c:v>1.022706396453346E-3</c:v>
                </c:pt>
                <c:pt idx="368">
                  <c:v>1.3090249691106442E-3</c:v>
                </c:pt>
                <c:pt idx="369">
                  <c:v>1.2381790880765431E-3</c:v>
                </c:pt>
                <c:pt idx="370">
                  <c:v>7.7680852588232177E-4</c:v>
                </c:pt>
                <c:pt idx="371">
                  <c:v>1.204966065591177E-3</c:v>
                </c:pt>
                <c:pt idx="372">
                  <c:v>1.5341421571011462E-3</c:v>
                </c:pt>
                <c:pt idx="373">
                  <c:v>7.319222276387532E-4</c:v>
                </c:pt>
                <c:pt idx="374">
                  <c:v>5.1274538871187464E-4</c:v>
                </c:pt>
                <c:pt idx="375">
                  <c:v>1.3654127111117269E-3</c:v>
                </c:pt>
                <c:pt idx="376">
                  <c:v>8.2102394438788196E-4</c:v>
                </c:pt>
                <c:pt idx="377">
                  <c:v>1.2792990205772348E-3</c:v>
                </c:pt>
                <c:pt idx="378">
                  <c:v>1.867426224033544E-3</c:v>
                </c:pt>
                <c:pt idx="379">
                  <c:v>1.8605475176628656E-3</c:v>
                </c:pt>
                <c:pt idx="380">
                  <c:v>1.8134183742587909E-3</c:v>
                </c:pt>
                <c:pt idx="381">
                  <c:v>6.1358048986246479E-4</c:v>
                </c:pt>
                <c:pt idx="382">
                  <c:v>3.380867578387048E-4</c:v>
                </c:pt>
                <c:pt idx="383">
                  <c:v>1.4205082272307681E-3</c:v>
                </c:pt>
                <c:pt idx="384">
                  <c:v>1.402718623716601E-3</c:v>
                </c:pt>
                <c:pt idx="385">
                  <c:v>8.2151272740318222E-4</c:v>
                </c:pt>
                <c:pt idx="386">
                  <c:v>2.5189827456420001E-4</c:v>
                </c:pt>
                <c:pt idx="387">
                  <c:v>1.0003736672411757E-3</c:v>
                </c:pt>
                <c:pt idx="388">
                  <c:v>6.3927558714272389E-4</c:v>
                </c:pt>
                <c:pt idx="389">
                  <c:v>1.6619672176813689E-3</c:v>
                </c:pt>
                <c:pt idx="390">
                  <c:v>1.1907859628443201E-3</c:v>
                </c:pt>
                <c:pt idx="391">
                  <c:v>1.2018800270626982E-3</c:v>
                </c:pt>
                <c:pt idx="392">
                  <c:v>6.2227421904524009E-4</c:v>
                </c:pt>
                <c:pt idx="393">
                  <c:v>1.8919081684435704E-4</c:v>
                </c:pt>
                <c:pt idx="394">
                  <c:v>7.9475794824914034E-4</c:v>
                </c:pt>
                <c:pt idx="395">
                  <c:v>1.3072189267003874E-3</c:v>
                </c:pt>
                <c:pt idx="396">
                  <c:v>5.7387899861572234E-4</c:v>
                </c:pt>
                <c:pt idx="397">
                  <c:v>1.5476487729318455E-4</c:v>
                </c:pt>
                <c:pt idx="398">
                  <c:v>2.5475694232226327E-4</c:v>
                </c:pt>
                <c:pt idx="399">
                  <c:v>9.8020821280586732E-4</c:v>
                </c:pt>
                <c:pt idx="400">
                  <c:v>1.6411448383814439E-3</c:v>
                </c:pt>
                <c:pt idx="401">
                  <c:v>1.9286982332682185E-3</c:v>
                </c:pt>
                <c:pt idx="402">
                  <c:v>1.3225754665124525E-3</c:v>
                </c:pt>
                <c:pt idx="403">
                  <c:v>1.9821719052088129E-3</c:v>
                </c:pt>
                <c:pt idx="404">
                  <c:v>1.1490678587482437E-3</c:v>
                </c:pt>
                <c:pt idx="405">
                  <c:v>1.9662178932689238E-4</c:v>
                </c:pt>
                <c:pt idx="406">
                  <c:v>6.2362578852681355E-4</c:v>
                </c:pt>
                <c:pt idx="407">
                  <c:v>8.1692029587739589E-4</c:v>
                </c:pt>
                <c:pt idx="408">
                  <c:v>1.3342337021557847E-3</c:v>
                </c:pt>
                <c:pt idx="409">
                  <c:v>1.5441146338588702E-3</c:v>
                </c:pt>
                <c:pt idx="410">
                  <c:v>1.5521727901231456E-3</c:v>
                </c:pt>
                <c:pt idx="411">
                  <c:v>6.575525038492471E-4</c:v>
                </c:pt>
                <c:pt idx="412">
                  <c:v>8.571213845195557E-4</c:v>
                </c:pt>
                <c:pt idx="413">
                  <c:v>7.0637075334271525E-4</c:v>
                </c:pt>
                <c:pt idx="414">
                  <c:v>1.8377412075409061E-4</c:v>
                </c:pt>
                <c:pt idx="415">
                  <c:v>5.4857725439912727E-4</c:v>
                </c:pt>
                <c:pt idx="416">
                  <c:v>3.3557210441226233E-4</c:v>
                </c:pt>
                <c:pt idx="417">
                  <c:v>2.8525080617927592E-4</c:v>
                </c:pt>
                <c:pt idx="418">
                  <c:v>7.0106145467814765E-5</c:v>
                </c:pt>
                <c:pt idx="419">
                  <c:v>6.1831043839992805E-5</c:v>
                </c:pt>
                <c:pt idx="420">
                  <c:v>1.4471192746225072E-4</c:v>
                </c:pt>
                <c:pt idx="421">
                  <c:v>9.5458129658057084E-5</c:v>
                </c:pt>
                <c:pt idx="422">
                  <c:v>1.8381644577158215E-5</c:v>
                </c:pt>
                <c:pt idx="423">
                  <c:v>1.4577467583822001E-5</c:v>
                </c:pt>
                <c:pt idx="424">
                  <c:v>2.8615807049352809E-5</c:v>
                </c:pt>
                <c:pt idx="425">
                  <c:v>1.5989594046719459E-4</c:v>
                </c:pt>
                <c:pt idx="426">
                  <c:v>1.7837522430966496E-4</c:v>
                </c:pt>
                <c:pt idx="427">
                  <c:v>3.0831022719454145E-4</c:v>
                </c:pt>
                <c:pt idx="428">
                  <c:v>6.2388184810156701E-4</c:v>
                </c:pt>
                <c:pt idx="429">
                  <c:v>6.8958732218720245E-4</c:v>
                </c:pt>
                <c:pt idx="430">
                  <c:v>3.0939502096316362E-4</c:v>
                </c:pt>
                <c:pt idx="431">
                  <c:v>3.5152473085099743E-4</c:v>
                </c:pt>
                <c:pt idx="432">
                  <c:v>1.2686595285074623E-4</c:v>
                </c:pt>
                <c:pt idx="433">
                  <c:v>3.0362116051977945E-4</c:v>
                </c:pt>
                <c:pt idx="434">
                  <c:v>8.0611151327176069E-4</c:v>
                </c:pt>
                <c:pt idx="435">
                  <c:v>9.197916254300826E-4</c:v>
                </c:pt>
                <c:pt idx="436">
                  <c:v>5.6095837542334027E-4</c:v>
                </c:pt>
                <c:pt idx="437">
                  <c:v>6.7094077441016346E-4</c:v>
                </c:pt>
                <c:pt idx="438">
                  <c:v>3.4898239656164741E-4</c:v>
                </c:pt>
                <c:pt idx="439">
                  <c:v>1.2370947206271374E-4</c:v>
                </c:pt>
                <c:pt idx="440">
                  <c:v>6.8496323937672636E-4</c:v>
                </c:pt>
                <c:pt idx="441">
                  <c:v>9.4737571308522203E-4</c:v>
                </c:pt>
                <c:pt idx="442">
                  <c:v>1.0372144441187104E-3</c:v>
                </c:pt>
                <c:pt idx="443">
                  <c:v>7.5995952923352662E-4</c:v>
                </c:pt>
                <c:pt idx="444">
                  <c:v>8.1156341635036234E-4</c:v>
                </c:pt>
                <c:pt idx="445">
                  <c:v>8.2808952490820691E-4</c:v>
                </c:pt>
                <c:pt idx="446">
                  <c:v>7.3673572131132011E-4</c:v>
                </c:pt>
                <c:pt idx="447">
                  <c:v>6.1614974630648002E-4</c:v>
                </c:pt>
                <c:pt idx="448">
                  <c:v>1.5968091692239466E-4</c:v>
                </c:pt>
                <c:pt idx="449">
                  <c:v>4.0149077464196012E-4</c:v>
                </c:pt>
                <c:pt idx="450">
                  <c:v>4.0997909371402714E-4</c:v>
                </c:pt>
                <c:pt idx="451">
                  <c:v>2.9858722715117017E-4</c:v>
                </c:pt>
                <c:pt idx="452">
                  <c:v>2.0715799955859233E-4</c:v>
                </c:pt>
                <c:pt idx="453">
                  <c:v>9.0905811864149501E-5</c:v>
                </c:pt>
                <c:pt idx="454">
                  <c:v>1.5969019442874796E-5</c:v>
                </c:pt>
                <c:pt idx="455">
                  <c:v>1.7671850452133203E-5</c:v>
                </c:pt>
                <c:pt idx="456">
                  <c:v>2.9125240709849324E-5</c:v>
                </c:pt>
                <c:pt idx="457">
                  <c:v>1.29959794187371E-5</c:v>
                </c:pt>
                <c:pt idx="458">
                  <c:v>1.3689674821730829E-6</c:v>
                </c:pt>
                <c:pt idx="459">
                  <c:v>1.4279215502070012E-5</c:v>
                </c:pt>
                <c:pt idx="460">
                  <c:v>5.1864662225171743E-5</c:v>
                </c:pt>
                <c:pt idx="461">
                  <c:v>1.0277243926297204E-4</c:v>
                </c:pt>
                <c:pt idx="462">
                  <c:v>1.6504182982435763E-4</c:v>
                </c:pt>
                <c:pt idx="463">
                  <c:v>1.7713806042993024E-4</c:v>
                </c:pt>
                <c:pt idx="464">
                  <c:v>2.4257748800578612E-4</c:v>
                </c:pt>
                <c:pt idx="465">
                  <c:v>4.6973353128517564E-4</c:v>
                </c:pt>
                <c:pt idx="466">
                  <c:v>4.6395741706923026E-4</c:v>
                </c:pt>
                <c:pt idx="467">
                  <c:v>6.177801215120906E-4</c:v>
                </c:pt>
                <c:pt idx="468">
                  <c:v>7.5433670361003523E-4</c:v>
                </c:pt>
                <c:pt idx="469">
                  <c:v>7.9482478550047669E-4</c:v>
                </c:pt>
                <c:pt idx="470">
                  <c:v>5.1931798408631291E-4</c:v>
                </c:pt>
                <c:pt idx="471">
                  <c:v>1.6738207334751813E-4</c:v>
                </c:pt>
                <c:pt idx="472">
                  <c:v>4.0265021271948499E-4</c:v>
                </c:pt>
                <c:pt idx="473">
                  <c:v>3.5614872018203134E-4</c:v>
                </c:pt>
                <c:pt idx="474">
                  <c:v>3.0999359789858763E-4</c:v>
                </c:pt>
                <c:pt idx="475">
                  <c:v>2.0108479072453921E-4</c:v>
                </c:pt>
                <c:pt idx="476">
                  <c:v>4.4885318349196838E-5</c:v>
                </c:pt>
                <c:pt idx="477">
                  <c:v>1.9534967137702866E-5</c:v>
                </c:pt>
                <c:pt idx="478">
                  <c:v>1.5882583084509454E-4</c:v>
                </c:pt>
                <c:pt idx="479">
                  <c:v>3.1347779506970467E-4</c:v>
                </c:pt>
                <c:pt idx="480">
                  <c:v>2.7011952582184264E-4</c:v>
                </c:pt>
                <c:pt idx="481">
                  <c:v>2.7783086085618887E-4</c:v>
                </c:pt>
                <c:pt idx="482">
                  <c:v>2.0401372963369378E-4</c:v>
                </c:pt>
                <c:pt idx="483">
                  <c:v>8.0408373781082752E-5</c:v>
                </c:pt>
                <c:pt idx="484">
                  <c:v>1.0902136796765313E-5</c:v>
                </c:pt>
                <c:pt idx="485">
                  <c:v>1.5873684354238584E-5</c:v>
                </c:pt>
                <c:pt idx="486">
                  <c:v>9.5105693123730738E-5</c:v>
                </c:pt>
                <c:pt idx="487">
                  <c:v>1.936619630474184E-4</c:v>
                </c:pt>
                <c:pt idx="488">
                  <c:v>3.0598812368059532E-4</c:v>
                </c:pt>
                <c:pt idx="489">
                  <c:v>5.585144325173071E-4</c:v>
                </c:pt>
                <c:pt idx="490">
                  <c:v>6.3737396206047002E-4</c:v>
                </c:pt>
                <c:pt idx="491">
                  <c:v>4.7591283931424158E-4</c:v>
                </c:pt>
                <c:pt idx="492">
                  <c:v>3.1154423618302482E-4</c:v>
                </c:pt>
                <c:pt idx="493">
                  <c:v>1.2517165552731915E-4</c:v>
                </c:pt>
                <c:pt idx="494">
                  <c:v>2.9783465164733242E-5</c:v>
                </c:pt>
                <c:pt idx="495">
                  <c:v>2.1291467967734514E-4</c:v>
                </c:pt>
                <c:pt idx="496">
                  <c:v>2.305145376065189E-4</c:v>
                </c:pt>
                <c:pt idx="497">
                  <c:v>9.4411259142465747E-5</c:v>
                </c:pt>
                <c:pt idx="498">
                  <c:v>1.8837816356049295E-5</c:v>
                </c:pt>
                <c:pt idx="499">
                  <c:v>1.6531377724978365E-4</c:v>
                </c:pt>
                <c:pt idx="500">
                  <c:v>3.1926136257821289E-4</c:v>
                </c:pt>
                <c:pt idx="501">
                  <c:v>3.4648383157464505E-4</c:v>
                </c:pt>
                <c:pt idx="502">
                  <c:v>8.2265220606505738E-4</c:v>
                </c:pt>
                <c:pt idx="503">
                  <c:v>6.6923292099280217E-4</c:v>
                </c:pt>
                <c:pt idx="504">
                  <c:v>2.2462419982511209E-4</c:v>
                </c:pt>
                <c:pt idx="505">
                  <c:v>1.3713566311546053E-4</c:v>
                </c:pt>
                <c:pt idx="506">
                  <c:v>5.798306267665366E-4</c:v>
                </c:pt>
                <c:pt idx="507">
                  <c:v>8.20881788557526E-4</c:v>
                </c:pt>
                <c:pt idx="508">
                  <c:v>9.7404915875313222E-4</c:v>
                </c:pt>
                <c:pt idx="509">
                  <c:v>1.2992348445616433E-3</c:v>
                </c:pt>
                <c:pt idx="510">
                  <c:v>6.0362934352234312E-4</c:v>
                </c:pt>
                <c:pt idx="511">
                  <c:v>9.1634696281024533E-4</c:v>
                </c:pt>
                <c:pt idx="512">
                  <c:v>9.1919986195209595E-4</c:v>
                </c:pt>
                <c:pt idx="513">
                  <c:v>9.4315686242305973E-4</c:v>
                </c:pt>
                <c:pt idx="514">
                  <c:v>9.9045544106413238E-4</c:v>
                </c:pt>
                <c:pt idx="515">
                  <c:v>7.597681884856678E-4</c:v>
                </c:pt>
                <c:pt idx="516">
                  <c:v>6.4316074849922911E-4</c:v>
                </c:pt>
                <c:pt idx="517">
                  <c:v>3.326863509007104E-4</c:v>
                </c:pt>
                <c:pt idx="518">
                  <c:v>5.7814870786558243E-5</c:v>
                </c:pt>
                <c:pt idx="519">
                  <c:v>9.7619488180251406E-5</c:v>
                </c:pt>
                <c:pt idx="520">
                  <c:v>1.2616157179846439E-4</c:v>
                </c:pt>
                <c:pt idx="521">
                  <c:v>1.631179840617634E-5</c:v>
                </c:pt>
                <c:pt idx="522">
                  <c:v>1.4257834291360463E-4</c:v>
                </c:pt>
                <c:pt idx="523">
                  <c:v>2.719579589362212E-4</c:v>
                </c:pt>
                <c:pt idx="524">
                  <c:v>3.3275698051468732E-4</c:v>
                </c:pt>
                <c:pt idx="525">
                  <c:v>1.8913492088030835E-4</c:v>
                </c:pt>
                <c:pt idx="526">
                  <c:v>9.5726208700557309E-5</c:v>
                </c:pt>
                <c:pt idx="527">
                  <c:v>3.0390811505683269E-4</c:v>
                </c:pt>
                <c:pt idx="528">
                  <c:v>5.5484259580538967E-4</c:v>
                </c:pt>
                <c:pt idx="529">
                  <c:v>1.1390749193005084E-3</c:v>
                </c:pt>
                <c:pt idx="530">
                  <c:v>2.2227247235423668E-3</c:v>
                </c:pt>
                <c:pt idx="531">
                  <c:v>3.4980193791761568E-3</c:v>
                </c:pt>
                <c:pt idx="532">
                  <c:v>4.475502308546141E-3</c:v>
                </c:pt>
                <c:pt idx="533">
                  <c:v>5.4918198511899104E-3</c:v>
                </c:pt>
                <c:pt idx="534">
                  <c:v>5.4714142237229169E-3</c:v>
                </c:pt>
                <c:pt idx="535">
                  <c:v>4.8605327809205096E-3</c:v>
                </c:pt>
                <c:pt idx="536">
                  <c:v>3.8144769999322137E-3</c:v>
                </c:pt>
                <c:pt idx="537">
                  <c:v>2.6078832129641325E-3</c:v>
                </c:pt>
                <c:pt idx="538">
                  <c:v>1.5831577503857849E-3</c:v>
                </c:pt>
                <c:pt idx="539">
                  <c:v>8.2829790683082959E-4</c:v>
                </c:pt>
                <c:pt idx="540">
                  <c:v>3.9895226719062439E-4</c:v>
                </c:pt>
                <c:pt idx="541">
                  <c:v>1.6901225781000611E-4</c:v>
                </c:pt>
                <c:pt idx="542">
                  <c:v>5.4208238216933497E-5</c:v>
                </c:pt>
                <c:pt idx="543">
                  <c:v>6.1949736118202268E-5</c:v>
                </c:pt>
                <c:pt idx="544">
                  <c:v>1.150263687484348E-4</c:v>
                </c:pt>
                <c:pt idx="545">
                  <c:v>1.8921699511414137E-4</c:v>
                </c:pt>
                <c:pt idx="546">
                  <c:v>2.4377806522571499E-4</c:v>
                </c:pt>
                <c:pt idx="547">
                  <c:v>2.6444427095834237E-4</c:v>
                </c:pt>
                <c:pt idx="548">
                  <c:v>4.1219324660372896E-4</c:v>
                </c:pt>
                <c:pt idx="549">
                  <c:v>4.3644359481452799E-4</c:v>
                </c:pt>
                <c:pt idx="550">
                  <c:v>4.8737725124915049E-4</c:v>
                </c:pt>
                <c:pt idx="551">
                  <c:v>4.6712906198134041E-4</c:v>
                </c:pt>
                <c:pt idx="552">
                  <c:v>4.5288563330275641E-4</c:v>
                </c:pt>
                <c:pt idx="553">
                  <c:v>3.7408982469568894E-4</c:v>
                </c:pt>
                <c:pt idx="554">
                  <c:v>2.593297250087383E-4</c:v>
                </c:pt>
                <c:pt idx="555">
                  <c:v>2.0997942381938893E-4</c:v>
                </c:pt>
                <c:pt idx="556">
                  <c:v>1.4825610582492964E-4</c:v>
                </c:pt>
                <c:pt idx="557">
                  <c:v>1.2508262259346297E-4</c:v>
                </c:pt>
                <c:pt idx="558">
                  <c:v>7.7204760443024564E-5</c:v>
                </c:pt>
                <c:pt idx="559">
                  <c:v>3.5371517151495588E-5</c:v>
                </c:pt>
                <c:pt idx="560">
                  <c:v>2.2984396131868151E-5</c:v>
                </c:pt>
                <c:pt idx="561">
                  <c:v>5.9639595231133753E-5</c:v>
                </c:pt>
                <c:pt idx="562">
                  <c:v>1.0577242566847198E-4</c:v>
                </c:pt>
                <c:pt idx="563">
                  <c:v>1.6795144022595549E-4</c:v>
                </c:pt>
                <c:pt idx="564">
                  <c:v>2.3683289948348314E-4</c:v>
                </c:pt>
                <c:pt idx="565">
                  <c:v>3.4062884819422047E-4</c:v>
                </c:pt>
                <c:pt idx="566">
                  <c:v>4.1988147868835229E-4</c:v>
                </c:pt>
                <c:pt idx="567">
                  <c:v>3.2036045187865743E-4</c:v>
                </c:pt>
                <c:pt idx="568">
                  <c:v>5.1190375136632243E-4</c:v>
                </c:pt>
                <c:pt idx="569">
                  <c:v>6.698460858830847E-4</c:v>
                </c:pt>
                <c:pt idx="570">
                  <c:v>7.5204924520382022E-4</c:v>
                </c:pt>
                <c:pt idx="571">
                  <c:v>7.9419376247712756E-4</c:v>
                </c:pt>
                <c:pt idx="572">
                  <c:v>5.1782548315382031E-4</c:v>
                </c:pt>
                <c:pt idx="573">
                  <c:v>8.5231198716134227E-4</c:v>
                </c:pt>
                <c:pt idx="574">
                  <c:v>1.0921237879344201E-3</c:v>
                </c:pt>
                <c:pt idx="575">
                  <c:v>1.1526061665534174E-3</c:v>
                </c:pt>
                <c:pt idx="576">
                  <c:v>1.1967276380829193E-3</c:v>
                </c:pt>
                <c:pt idx="577">
                  <c:v>1.3010670810551159E-3</c:v>
                </c:pt>
                <c:pt idx="578">
                  <c:v>1.1493207645357519E-3</c:v>
                </c:pt>
                <c:pt idx="579">
                  <c:v>1.1059284921480391E-3</c:v>
                </c:pt>
                <c:pt idx="580">
                  <c:v>4.705360778020599E-4</c:v>
                </c:pt>
                <c:pt idx="581">
                  <c:v>1.1411877802310973E-3</c:v>
                </c:pt>
                <c:pt idx="582">
                  <c:v>1.3305704289727322E-3</c:v>
                </c:pt>
                <c:pt idx="583">
                  <c:v>1.3752416137485961E-3</c:v>
                </c:pt>
                <c:pt idx="584">
                  <c:v>1.6318753911612994E-3</c:v>
                </c:pt>
                <c:pt idx="585">
                  <c:v>1.488586146877793E-3</c:v>
                </c:pt>
                <c:pt idx="586">
                  <c:v>1.3120491592004027E-3</c:v>
                </c:pt>
                <c:pt idx="587">
                  <c:v>1.002606298439959E-3</c:v>
                </c:pt>
                <c:pt idx="588">
                  <c:v>4.8036150123076734E-4</c:v>
                </c:pt>
                <c:pt idx="589">
                  <c:v>1.2033224272444457E-3</c:v>
                </c:pt>
                <c:pt idx="590">
                  <c:v>1.5082157567696795E-3</c:v>
                </c:pt>
                <c:pt idx="591">
                  <c:v>1.6478720730333139E-3</c:v>
                </c:pt>
                <c:pt idx="592">
                  <c:v>1.7363417382262958E-3</c:v>
                </c:pt>
                <c:pt idx="593">
                  <c:v>1.1525467546976774E-3</c:v>
                </c:pt>
                <c:pt idx="594">
                  <c:v>1.4990046178358734E-3</c:v>
                </c:pt>
                <c:pt idx="595">
                  <c:v>1.1656067125306521E-3</c:v>
                </c:pt>
                <c:pt idx="596">
                  <c:v>8.933776179901135E-4</c:v>
                </c:pt>
                <c:pt idx="597">
                  <c:v>4.932406982696907E-4</c:v>
                </c:pt>
                <c:pt idx="598">
                  <c:v>1.3079412282780306E-3</c:v>
                </c:pt>
                <c:pt idx="599">
                  <c:v>1.7257808909556553E-3</c:v>
                </c:pt>
                <c:pt idx="600">
                  <c:v>1.682883003426541E-3</c:v>
                </c:pt>
                <c:pt idx="601">
                  <c:v>1.4946248670839486E-3</c:v>
                </c:pt>
                <c:pt idx="602">
                  <c:v>1.7299060075506756E-3</c:v>
                </c:pt>
                <c:pt idx="603">
                  <c:v>1.1416950726837183E-3</c:v>
                </c:pt>
                <c:pt idx="604">
                  <c:v>1.4303644995054127E-3</c:v>
                </c:pt>
                <c:pt idx="605">
                  <c:v>1.7540413327520774E-3</c:v>
                </c:pt>
                <c:pt idx="606">
                  <c:v>1.3597068707973468E-3</c:v>
                </c:pt>
                <c:pt idx="607">
                  <c:v>9.441869356877049E-4</c:v>
                </c:pt>
                <c:pt idx="608">
                  <c:v>1.4002217313347175E-3</c:v>
                </c:pt>
                <c:pt idx="609">
                  <c:v>1.7694708710095882E-3</c:v>
                </c:pt>
                <c:pt idx="610">
                  <c:v>1.635270532521901E-3</c:v>
                </c:pt>
                <c:pt idx="611">
                  <c:v>1.6373890449316185E-3</c:v>
                </c:pt>
                <c:pt idx="612">
                  <c:v>1.5618356400865581E-3</c:v>
                </c:pt>
                <c:pt idx="613">
                  <c:v>1.7815213807891362E-3</c:v>
                </c:pt>
                <c:pt idx="614">
                  <c:v>1.7100628597603025E-3</c:v>
                </c:pt>
                <c:pt idx="615">
                  <c:v>1.5354339783207301E-3</c:v>
                </c:pt>
                <c:pt idx="616">
                  <c:v>1.4460591655684717E-3</c:v>
                </c:pt>
                <c:pt idx="617">
                  <c:v>1.6234159675028103E-3</c:v>
                </c:pt>
                <c:pt idx="618">
                  <c:v>1.3340046137907983E-3</c:v>
                </c:pt>
                <c:pt idx="619">
                  <c:v>9.022308491563086E-4</c:v>
                </c:pt>
                <c:pt idx="620">
                  <c:v>1.4408122848024315E-3</c:v>
                </c:pt>
                <c:pt idx="621">
                  <c:v>1.3295952980307399E-3</c:v>
                </c:pt>
                <c:pt idx="622">
                  <c:v>6.4215499863312035E-4</c:v>
                </c:pt>
                <c:pt idx="623">
                  <c:v>7.5407307327697896E-4</c:v>
                </c:pt>
                <c:pt idx="624">
                  <c:v>1.0723384936515352E-3</c:v>
                </c:pt>
                <c:pt idx="625">
                  <c:v>8.2117030500481055E-4</c:v>
                </c:pt>
                <c:pt idx="626">
                  <c:v>6.1045396879424324E-4</c:v>
                </c:pt>
                <c:pt idx="627">
                  <c:v>3.9127064137772902E-4</c:v>
                </c:pt>
                <c:pt idx="628">
                  <c:v>1.2538016380525053E-4</c:v>
                </c:pt>
                <c:pt idx="629">
                  <c:v>1.6716953081634797E-5</c:v>
                </c:pt>
                <c:pt idx="630">
                  <c:v>1.0062543621515648E-4</c:v>
                </c:pt>
                <c:pt idx="631">
                  <c:v>2.7113455431530046E-5</c:v>
                </c:pt>
                <c:pt idx="632">
                  <c:v>4.7915724239040787E-5</c:v>
                </c:pt>
                <c:pt idx="633">
                  <c:v>6.6122525204261146E-5</c:v>
                </c:pt>
                <c:pt idx="634">
                  <c:v>3.64460810272485E-4</c:v>
                </c:pt>
                <c:pt idx="635">
                  <c:v>6.9121884699828689E-4</c:v>
                </c:pt>
                <c:pt idx="636">
                  <c:v>9.0151287901292217E-4</c:v>
                </c:pt>
                <c:pt idx="637">
                  <c:v>1.041844924736467E-3</c:v>
                </c:pt>
                <c:pt idx="638">
                  <c:v>1.184409592663066E-3</c:v>
                </c:pt>
                <c:pt idx="639">
                  <c:v>1.1760461795034918E-3</c:v>
                </c:pt>
                <c:pt idx="640">
                  <c:v>1.1575673747847967E-3</c:v>
                </c:pt>
                <c:pt idx="641">
                  <c:v>1.1327130623742887E-3</c:v>
                </c:pt>
                <c:pt idx="642">
                  <c:v>2.9076388341480776E-4</c:v>
                </c:pt>
                <c:pt idx="643">
                  <c:v>4.9639458381569917E-4</c:v>
                </c:pt>
                <c:pt idx="644">
                  <c:v>3.0206498362881235E-4</c:v>
                </c:pt>
                <c:pt idx="645">
                  <c:v>4.2232693676272679E-4</c:v>
                </c:pt>
                <c:pt idx="646">
                  <c:v>7.8468815146509911E-4</c:v>
                </c:pt>
                <c:pt idx="647">
                  <c:v>1.28980073228176E-3</c:v>
                </c:pt>
                <c:pt idx="648">
                  <c:v>1.4208158791200467E-3</c:v>
                </c:pt>
                <c:pt idx="649">
                  <c:v>1.384661955909996E-3</c:v>
                </c:pt>
                <c:pt idx="650">
                  <c:v>1.5312710782047735E-3</c:v>
                </c:pt>
                <c:pt idx="651">
                  <c:v>1.4457637877483356E-3</c:v>
                </c:pt>
                <c:pt idx="652">
                  <c:v>1.1849862549922854E-3</c:v>
                </c:pt>
                <c:pt idx="653">
                  <c:v>1.156916140633847E-3</c:v>
                </c:pt>
                <c:pt idx="654">
                  <c:v>1.4207608034644322E-3</c:v>
                </c:pt>
                <c:pt idx="655">
                  <c:v>1.4349945015713673E-3</c:v>
                </c:pt>
                <c:pt idx="656">
                  <c:v>1.346980672558431E-3</c:v>
                </c:pt>
                <c:pt idx="657">
                  <c:v>1.5738137430038285E-3</c:v>
                </c:pt>
                <c:pt idx="658">
                  <c:v>1.5735744861171625E-3</c:v>
                </c:pt>
                <c:pt idx="659">
                  <c:v>1.3543045810007514E-3</c:v>
                </c:pt>
                <c:pt idx="660">
                  <c:v>1.3945062823295577E-3</c:v>
                </c:pt>
                <c:pt idx="661">
                  <c:v>9.9007599781965523E-4</c:v>
                </c:pt>
                <c:pt idx="662">
                  <c:v>6.2144305634093339E-4</c:v>
                </c:pt>
                <c:pt idx="663">
                  <c:v>1.348548968441825E-3</c:v>
                </c:pt>
                <c:pt idx="664">
                  <c:v>1.3621285020677899E-3</c:v>
                </c:pt>
                <c:pt idx="665">
                  <c:v>1.4620203115474162E-3</c:v>
                </c:pt>
                <c:pt idx="666">
                  <c:v>1.3531628648868093E-3</c:v>
                </c:pt>
                <c:pt idx="667">
                  <c:v>1.4555759804692429E-3</c:v>
                </c:pt>
                <c:pt idx="668">
                  <c:v>1.5206522437908965E-3</c:v>
                </c:pt>
                <c:pt idx="669">
                  <c:v>1.2107863224658337E-3</c:v>
                </c:pt>
                <c:pt idx="670">
                  <c:v>6.7512088208709345E-4</c:v>
                </c:pt>
                <c:pt idx="671">
                  <c:v>1.332041391501371E-3</c:v>
                </c:pt>
                <c:pt idx="672">
                  <c:v>1.3406910212400485E-3</c:v>
                </c:pt>
                <c:pt idx="673">
                  <c:v>1.3692049536603501E-3</c:v>
                </c:pt>
                <c:pt idx="674">
                  <c:v>1.1980449669793804E-3</c:v>
                </c:pt>
                <c:pt idx="675">
                  <c:v>1.4253914871997235E-3</c:v>
                </c:pt>
                <c:pt idx="676">
                  <c:v>1.3435422955678936E-3</c:v>
                </c:pt>
                <c:pt idx="677">
                  <c:v>1.0223505857666938E-3</c:v>
                </c:pt>
                <c:pt idx="678">
                  <c:v>1.3425116331247829E-3</c:v>
                </c:pt>
                <c:pt idx="679">
                  <c:v>1.2692479046882976E-3</c:v>
                </c:pt>
                <c:pt idx="680">
                  <c:v>1.217103702901605E-3</c:v>
                </c:pt>
                <c:pt idx="681">
                  <c:v>9.6742818729694726E-4</c:v>
                </c:pt>
                <c:pt idx="682">
                  <c:v>1.3294592153786143E-3</c:v>
                </c:pt>
                <c:pt idx="683">
                  <c:v>1.3722710538524438E-3</c:v>
                </c:pt>
                <c:pt idx="684">
                  <c:v>1.410883731102826E-3</c:v>
                </c:pt>
                <c:pt idx="685">
                  <c:v>1.3689652090418314E-3</c:v>
                </c:pt>
                <c:pt idx="686">
                  <c:v>1.1323019557576432E-3</c:v>
                </c:pt>
                <c:pt idx="687">
                  <c:v>1.3111886429067656E-3</c:v>
                </c:pt>
                <c:pt idx="688">
                  <c:v>1.3432423709516914E-3</c:v>
                </c:pt>
                <c:pt idx="689">
                  <c:v>1.151434579983206E-3</c:v>
                </c:pt>
                <c:pt idx="690">
                  <c:v>1.2658229226454481E-3</c:v>
                </c:pt>
                <c:pt idx="691">
                  <c:v>7.9682932765579636E-4</c:v>
                </c:pt>
                <c:pt idx="692">
                  <c:v>1.2509790432815124E-3</c:v>
                </c:pt>
                <c:pt idx="693">
                  <c:v>1.2063325507353157E-3</c:v>
                </c:pt>
                <c:pt idx="694">
                  <c:v>1.1637563306082547E-3</c:v>
                </c:pt>
                <c:pt idx="695">
                  <c:v>1.2762469705109203E-3</c:v>
                </c:pt>
                <c:pt idx="696">
                  <c:v>1.200484359974804E-3</c:v>
                </c:pt>
                <c:pt idx="697">
                  <c:v>1.1297298182399097E-3</c:v>
                </c:pt>
                <c:pt idx="698">
                  <c:v>8.0741857704127768E-4</c:v>
                </c:pt>
                <c:pt idx="699">
                  <c:v>1.0178056662326013E-3</c:v>
                </c:pt>
                <c:pt idx="700">
                  <c:v>8.9344991082890421E-4</c:v>
                </c:pt>
                <c:pt idx="701">
                  <c:v>1.1027809890140545E-3</c:v>
                </c:pt>
                <c:pt idx="702">
                  <c:v>1.0429204697068135E-3</c:v>
                </c:pt>
                <c:pt idx="703">
                  <c:v>7.8487826364128234E-4</c:v>
                </c:pt>
                <c:pt idx="704">
                  <c:v>9.6391490890559669E-4</c:v>
                </c:pt>
                <c:pt idx="705">
                  <c:v>1.1420853391287903E-3</c:v>
                </c:pt>
                <c:pt idx="706">
                  <c:v>9.6277367087093876E-4</c:v>
                </c:pt>
                <c:pt idx="707">
                  <c:v>1.0728250653381591E-3</c:v>
                </c:pt>
                <c:pt idx="708">
                  <c:v>7.8694822104820772E-4</c:v>
                </c:pt>
                <c:pt idx="709">
                  <c:v>1.009344370758657E-3</c:v>
                </c:pt>
                <c:pt idx="710">
                  <c:v>6.7431985024647332E-4</c:v>
                </c:pt>
                <c:pt idx="711">
                  <c:v>8.09495555951282E-4</c:v>
                </c:pt>
                <c:pt idx="712">
                  <c:v>1.0574238145154785E-3</c:v>
                </c:pt>
                <c:pt idx="713">
                  <c:v>6.9107062133699261E-4</c:v>
                </c:pt>
                <c:pt idx="714">
                  <c:v>9.4997106433045945E-4</c:v>
                </c:pt>
                <c:pt idx="715">
                  <c:v>7.2894203599281149E-4</c:v>
                </c:pt>
                <c:pt idx="716">
                  <c:v>9.5732779371057296E-4</c:v>
                </c:pt>
                <c:pt idx="717">
                  <c:v>8.4563375145918572E-4</c:v>
                </c:pt>
                <c:pt idx="718">
                  <c:v>9.4279364425560713E-4</c:v>
                </c:pt>
                <c:pt idx="719">
                  <c:v>7.824990525893725E-4</c:v>
                </c:pt>
                <c:pt idx="720">
                  <c:v>8.7315604935014955E-4</c:v>
                </c:pt>
                <c:pt idx="721">
                  <c:v>9.6215943008454261E-4</c:v>
                </c:pt>
                <c:pt idx="722">
                  <c:v>7.0082890264845524E-4</c:v>
                </c:pt>
                <c:pt idx="723">
                  <c:v>8.8334415397384961E-4</c:v>
                </c:pt>
                <c:pt idx="724">
                  <c:v>9.1697611743554795E-4</c:v>
                </c:pt>
                <c:pt idx="725">
                  <c:v>9.4278553618080822E-4</c:v>
                </c:pt>
                <c:pt idx="726">
                  <c:v>6.7457847286756922E-4</c:v>
                </c:pt>
                <c:pt idx="727">
                  <c:v>8.7377160770778174E-4</c:v>
                </c:pt>
                <c:pt idx="728">
                  <c:v>9.4060743859565642E-4</c:v>
                </c:pt>
                <c:pt idx="729">
                  <c:v>7.7118462236254405E-4</c:v>
                </c:pt>
                <c:pt idx="730">
                  <c:v>5.774041613479335E-4</c:v>
                </c:pt>
                <c:pt idx="731">
                  <c:v>7.4765329779814468E-4</c:v>
                </c:pt>
                <c:pt idx="732">
                  <c:v>7.1428844098127883E-4</c:v>
                </c:pt>
                <c:pt idx="733">
                  <c:v>6.3745915967576908E-4</c:v>
                </c:pt>
                <c:pt idx="734">
                  <c:v>8.6844347051249886E-4</c:v>
                </c:pt>
                <c:pt idx="735">
                  <c:v>8.0898978637776247E-4</c:v>
                </c:pt>
                <c:pt idx="736">
                  <c:v>7.9838525397284469E-4</c:v>
                </c:pt>
                <c:pt idx="737">
                  <c:v>7.8805921015386048E-4</c:v>
                </c:pt>
                <c:pt idx="738">
                  <c:v>7.7689360308485979E-4</c:v>
                </c:pt>
                <c:pt idx="739">
                  <c:v>6.9360250468122788E-4</c:v>
                </c:pt>
                <c:pt idx="740">
                  <c:v>7.6864943931357688E-4</c:v>
                </c:pt>
                <c:pt idx="741">
                  <c:v>7.0045430617097192E-4</c:v>
                </c:pt>
                <c:pt idx="742">
                  <c:v>5.4970500901039881E-4</c:v>
                </c:pt>
                <c:pt idx="743">
                  <c:v>7.9609526570438246E-4</c:v>
                </c:pt>
                <c:pt idx="744">
                  <c:v>6.9701121002169663E-4</c:v>
                </c:pt>
                <c:pt idx="745">
                  <c:v>7.9260049921042329E-4</c:v>
                </c:pt>
                <c:pt idx="746">
                  <c:v>6.7642797853151337E-4</c:v>
                </c:pt>
                <c:pt idx="747">
                  <c:v>7.5775777720175181E-4</c:v>
                </c:pt>
                <c:pt idx="748">
                  <c:v>6.4167301761235921E-4</c:v>
                </c:pt>
                <c:pt idx="749">
                  <c:v>6.2518471123108388E-4</c:v>
                </c:pt>
                <c:pt idx="750">
                  <c:v>6.7089309575849845E-4</c:v>
                </c:pt>
                <c:pt idx="751">
                  <c:v>6.4858454114085132E-4</c:v>
                </c:pt>
                <c:pt idx="752">
                  <c:v>6.7255386484442882E-4</c:v>
                </c:pt>
                <c:pt idx="753">
                  <c:v>6.6478571307033042E-4</c:v>
                </c:pt>
                <c:pt idx="754">
                  <c:v>6.1084287638344282E-4</c:v>
                </c:pt>
                <c:pt idx="755">
                  <c:v>6.4242111306224902E-4</c:v>
                </c:pt>
                <c:pt idx="756">
                  <c:v>6.4435357522183703E-4</c:v>
                </c:pt>
                <c:pt idx="757">
                  <c:v>6.3680817912802176E-4</c:v>
                </c:pt>
                <c:pt idx="758">
                  <c:v>6.4597675975787221E-4</c:v>
                </c:pt>
                <c:pt idx="759">
                  <c:v>6.4838972160631819E-4</c:v>
                </c:pt>
                <c:pt idx="760">
                  <c:v>6.1351765751341074E-4</c:v>
                </c:pt>
                <c:pt idx="761">
                  <c:v>5.8961148812477343E-4</c:v>
                </c:pt>
                <c:pt idx="762">
                  <c:v>5.7529446889394988E-4</c:v>
                </c:pt>
                <c:pt idx="763">
                  <c:v>5.8949048564010877E-4</c:v>
                </c:pt>
                <c:pt idx="764">
                  <c:v>5.8231485962131717E-4</c:v>
                </c:pt>
                <c:pt idx="765">
                  <c:v>5.6021383670044943E-4</c:v>
                </c:pt>
                <c:pt idx="766">
                  <c:v>5.5181617481058029E-4</c:v>
                </c:pt>
                <c:pt idx="767">
                  <c:v>5.4849642377722727E-4</c:v>
                </c:pt>
                <c:pt idx="768">
                  <c:v>5.56625566279563E-4</c:v>
                </c:pt>
                <c:pt idx="769">
                  <c:v>4.997087041892286E-4</c:v>
                </c:pt>
                <c:pt idx="770">
                  <c:v>3.579996312965643E-4</c:v>
                </c:pt>
                <c:pt idx="771">
                  <c:v>4.4557667128101942E-4</c:v>
                </c:pt>
                <c:pt idx="772">
                  <c:v>4.8625105971453593E-4</c:v>
                </c:pt>
                <c:pt idx="773">
                  <c:v>4.6090144716870245E-4</c:v>
                </c:pt>
                <c:pt idx="774">
                  <c:v>4.6198517425557106E-4</c:v>
                </c:pt>
                <c:pt idx="775">
                  <c:v>4.7789293875055049E-4</c:v>
                </c:pt>
                <c:pt idx="776">
                  <c:v>4.1603523121945139E-4</c:v>
                </c:pt>
                <c:pt idx="777">
                  <c:v>4.585165754013776E-4</c:v>
                </c:pt>
                <c:pt idx="778">
                  <c:v>4.0307456372705181E-4</c:v>
                </c:pt>
                <c:pt idx="779">
                  <c:v>4.4611432794444325E-4</c:v>
                </c:pt>
                <c:pt idx="780">
                  <c:v>4.3879496020807326E-4</c:v>
                </c:pt>
                <c:pt idx="781">
                  <c:v>4.0172912941076366E-4</c:v>
                </c:pt>
                <c:pt idx="782">
                  <c:v>3.9986847022338665E-4</c:v>
                </c:pt>
                <c:pt idx="783">
                  <c:v>3.9505753457559292E-4</c:v>
                </c:pt>
                <c:pt idx="784">
                  <c:v>3.7269558297761126E-4</c:v>
                </c:pt>
                <c:pt idx="785">
                  <c:v>3.3676029617780209E-4</c:v>
                </c:pt>
                <c:pt idx="786">
                  <c:v>3.4143920443838118E-4</c:v>
                </c:pt>
                <c:pt idx="787">
                  <c:v>3.3250159186891084E-4</c:v>
                </c:pt>
                <c:pt idx="788">
                  <c:v>3.2186799042493731E-4</c:v>
                </c:pt>
                <c:pt idx="789">
                  <c:v>2.8652290322418034E-4</c:v>
                </c:pt>
                <c:pt idx="790">
                  <c:v>2.9932804743231282E-4</c:v>
                </c:pt>
                <c:pt idx="791">
                  <c:v>2.9268067776984879E-4</c:v>
                </c:pt>
                <c:pt idx="792">
                  <c:v>2.8914425224112786E-4</c:v>
                </c:pt>
                <c:pt idx="793">
                  <c:v>2.734935044731684E-4</c:v>
                </c:pt>
                <c:pt idx="794">
                  <c:v>2.9379132873219344E-4</c:v>
                </c:pt>
                <c:pt idx="795">
                  <c:v>2.898119739807229E-4</c:v>
                </c:pt>
                <c:pt idx="796">
                  <c:v>2.7575853981556196E-4</c:v>
                </c:pt>
                <c:pt idx="797">
                  <c:v>2.4659674212133928E-4</c:v>
                </c:pt>
                <c:pt idx="798">
                  <c:v>2.5235478369950161E-4</c:v>
                </c:pt>
                <c:pt idx="799">
                  <c:v>2.5871290966672538E-4</c:v>
                </c:pt>
                <c:pt idx="800">
                  <c:v>2.0124578824850183E-4</c:v>
                </c:pt>
                <c:pt idx="801">
                  <c:v>2.3905727520570502E-4</c:v>
                </c:pt>
                <c:pt idx="802">
                  <c:v>2.3998460542137704E-4</c:v>
                </c:pt>
                <c:pt idx="803">
                  <c:v>2.3565053532568399E-4</c:v>
                </c:pt>
                <c:pt idx="804">
                  <c:v>2.331483404246863E-4</c:v>
                </c:pt>
                <c:pt idx="805">
                  <c:v>2.0210740568246642E-4</c:v>
                </c:pt>
                <c:pt idx="806">
                  <c:v>2.1870857056435623E-4</c:v>
                </c:pt>
                <c:pt idx="807">
                  <c:v>2.1996910927532919E-4</c:v>
                </c:pt>
                <c:pt idx="808">
                  <c:v>1.9337215276272917E-4</c:v>
                </c:pt>
                <c:pt idx="809">
                  <c:v>1.8409318019038749E-4</c:v>
                </c:pt>
                <c:pt idx="810">
                  <c:v>1.5209622543398669E-4</c:v>
                </c:pt>
                <c:pt idx="811">
                  <c:v>1.6213491919052657E-4</c:v>
                </c:pt>
                <c:pt idx="812">
                  <c:v>1.5985638405456378E-4</c:v>
                </c:pt>
                <c:pt idx="813">
                  <c:v>1.5700359694344142E-4</c:v>
                </c:pt>
                <c:pt idx="814">
                  <c:v>1.2329663927757148E-4</c:v>
                </c:pt>
                <c:pt idx="815">
                  <c:v>1.4907564407524339E-4</c:v>
                </c:pt>
                <c:pt idx="816">
                  <c:v>1.4139424260403366E-4</c:v>
                </c:pt>
                <c:pt idx="817">
                  <c:v>1.281967627989378E-4</c:v>
                </c:pt>
                <c:pt idx="818">
                  <c:v>1.0618006754240006E-4</c:v>
                </c:pt>
                <c:pt idx="819">
                  <c:v>8.5753065891406959E-5</c:v>
                </c:pt>
                <c:pt idx="820">
                  <c:v>6.720906245888454E-5</c:v>
                </c:pt>
                <c:pt idx="821">
                  <c:v>4.9018641259279263E-5</c:v>
                </c:pt>
                <c:pt idx="822">
                  <c:v>3.4596577266741602E-5</c:v>
                </c:pt>
                <c:pt idx="823">
                  <c:v>2.2186696815532369E-5</c:v>
                </c:pt>
                <c:pt idx="824">
                  <c:v>1.2427157504774639E-5</c:v>
                </c:pt>
                <c:pt idx="825">
                  <c:v>5.3974494923833499E-6</c:v>
                </c:pt>
                <c:pt idx="826">
                  <c:v>1.4091555167124363E-5</c:v>
                </c:pt>
                <c:pt idx="827">
                  <c:v>2.4377234072372071E-5</c:v>
                </c:pt>
                <c:pt idx="828">
                  <c:v>3.7631847872447388E-5</c:v>
                </c:pt>
                <c:pt idx="829">
                  <c:v>5.348615668510041E-5</c:v>
                </c:pt>
                <c:pt idx="830">
                  <c:v>7.2434867917910235E-5</c:v>
                </c:pt>
                <c:pt idx="831">
                  <c:v>9.1312558813738239E-5</c:v>
                </c:pt>
                <c:pt idx="832">
                  <c:v>1.1160721273606083E-4</c:v>
                </c:pt>
                <c:pt idx="833">
                  <c:v>1.3673249136694193E-4</c:v>
                </c:pt>
                <c:pt idx="834">
                  <c:v>1.5591126027586155E-4</c:v>
                </c:pt>
                <c:pt idx="835">
                  <c:v>1.729894419931014E-4</c:v>
                </c:pt>
                <c:pt idx="836">
                  <c:v>1.8395578472887262E-4</c:v>
                </c:pt>
                <c:pt idx="837">
                  <c:v>1.9651410538174262E-4</c:v>
                </c:pt>
                <c:pt idx="838">
                  <c:v>2.0028910215804993E-4</c:v>
                </c:pt>
                <c:pt idx="839">
                  <c:v>2.1765887540854619E-4</c:v>
                </c:pt>
                <c:pt idx="840">
                  <c:v>2.323891452500932E-4</c:v>
                </c:pt>
                <c:pt idx="841">
                  <c:v>2.4903019950253734E-4</c:v>
                </c:pt>
                <c:pt idx="842">
                  <c:v>2.7542258057609045E-4</c:v>
                </c:pt>
                <c:pt idx="843">
                  <c:v>2.9440897727839104E-4</c:v>
                </c:pt>
                <c:pt idx="844">
                  <c:v>3.1135924841318215E-4</c:v>
                </c:pt>
                <c:pt idx="845">
                  <c:v>3.3056714794439185E-4</c:v>
                </c:pt>
                <c:pt idx="846">
                  <c:v>3.5158030975123924E-4</c:v>
                </c:pt>
                <c:pt idx="847">
                  <c:v>3.7150967621958473E-4</c:v>
                </c:pt>
                <c:pt idx="848">
                  <c:v>3.6278765212838427E-4</c:v>
                </c:pt>
                <c:pt idx="849">
                  <c:v>3.0870391762889156E-4</c:v>
                </c:pt>
                <c:pt idx="850">
                  <c:v>2.7590790860306425E-4</c:v>
                </c:pt>
                <c:pt idx="851">
                  <c:v>1.710310151289324E-4</c:v>
                </c:pt>
                <c:pt idx="852">
                  <c:v>4.1165923664092311E-5</c:v>
                </c:pt>
                <c:pt idx="853">
                  <c:v>3.5572402669474103E-5</c:v>
                </c:pt>
                <c:pt idx="854">
                  <c:v>1.791852444046172E-4</c:v>
                </c:pt>
                <c:pt idx="855">
                  <c:v>3.2400944657015986E-4</c:v>
                </c:pt>
                <c:pt idx="856">
                  <c:v>4.2581898522054399E-4</c:v>
                </c:pt>
                <c:pt idx="857">
                  <c:v>4.9873903387376935E-4</c:v>
                </c:pt>
                <c:pt idx="858">
                  <c:v>6.4317473734400773E-4</c:v>
                </c:pt>
                <c:pt idx="859">
                  <c:v>6.8135898364651728E-4</c:v>
                </c:pt>
                <c:pt idx="860">
                  <c:v>7.6649346611314963E-4</c:v>
                </c:pt>
                <c:pt idx="861">
                  <c:v>8.1026070547641853E-4</c:v>
                </c:pt>
                <c:pt idx="862">
                  <c:v>8.5459095394103501E-4</c:v>
                </c:pt>
                <c:pt idx="863">
                  <c:v>8.3575913712665426E-4</c:v>
                </c:pt>
                <c:pt idx="864">
                  <c:v>8.0692332851545483E-4</c:v>
                </c:pt>
                <c:pt idx="865">
                  <c:v>8.8714086607101874E-4</c:v>
                </c:pt>
                <c:pt idx="866">
                  <c:v>8.8515035464161709E-4</c:v>
                </c:pt>
                <c:pt idx="867">
                  <c:v>8.1266614873392023E-4</c:v>
                </c:pt>
                <c:pt idx="868">
                  <c:v>7.9612506084429148E-4</c:v>
                </c:pt>
                <c:pt idx="869">
                  <c:v>6.661889957605405E-4</c:v>
                </c:pt>
                <c:pt idx="870">
                  <c:v>3.5544631689417744E-4</c:v>
                </c:pt>
                <c:pt idx="871">
                  <c:v>3.6180802954193246E-4</c:v>
                </c:pt>
                <c:pt idx="872">
                  <c:v>1.4069115054812336E-4</c:v>
                </c:pt>
                <c:pt idx="873">
                  <c:v>1.6773552754698486E-5</c:v>
                </c:pt>
                <c:pt idx="874">
                  <c:v>1.3829033328918779E-4</c:v>
                </c:pt>
                <c:pt idx="875">
                  <c:v>3.6638700248851214E-4</c:v>
                </c:pt>
                <c:pt idx="876">
                  <c:v>6.2187224669340213E-4</c:v>
                </c:pt>
                <c:pt idx="877">
                  <c:v>7.9518604620620046E-4</c:v>
                </c:pt>
                <c:pt idx="878">
                  <c:v>8.7742357561896981E-4</c:v>
                </c:pt>
                <c:pt idx="879">
                  <c:v>1.070057943370236E-3</c:v>
                </c:pt>
                <c:pt idx="880">
                  <c:v>1.0393237813145016E-3</c:v>
                </c:pt>
                <c:pt idx="881">
                  <c:v>7.2561297259425995E-4</c:v>
                </c:pt>
                <c:pt idx="882">
                  <c:v>1.0360359984434302E-3</c:v>
                </c:pt>
                <c:pt idx="883">
                  <c:v>1.0950606617849729E-3</c:v>
                </c:pt>
                <c:pt idx="884">
                  <c:v>8.9444104939342278E-4</c:v>
                </c:pt>
                <c:pt idx="885">
                  <c:v>8.0305836760487085E-4</c:v>
                </c:pt>
                <c:pt idx="886">
                  <c:v>4.5353214265102666E-4</c:v>
                </c:pt>
                <c:pt idx="887">
                  <c:v>1.774601230485152E-4</c:v>
                </c:pt>
                <c:pt idx="888">
                  <c:v>2.4918032391315769E-5</c:v>
                </c:pt>
                <c:pt idx="889">
                  <c:v>2.1055777601215698E-4</c:v>
                </c:pt>
                <c:pt idx="890">
                  <c:v>5.0008465412030418E-4</c:v>
                </c:pt>
                <c:pt idx="891">
                  <c:v>9.2702321698075814E-4</c:v>
                </c:pt>
                <c:pt idx="892">
                  <c:v>1.0079017074115253E-3</c:v>
                </c:pt>
                <c:pt idx="893">
                  <c:v>1.3162567915704492E-3</c:v>
                </c:pt>
                <c:pt idx="894">
                  <c:v>1.437769367297465E-3</c:v>
                </c:pt>
                <c:pt idx="895">
                  <c:v>1.4988337323954485E-3</c:v>
                </c:pt>
                <c:pt idx="896">
                  <c:v>1.7815896130590095E-3</c:v>
                </c:pt>
                <c:pt idx="897">
                  <c:v>9.3836473079188189E-4</c:v>
                </c:pt>
                <c:pt idx="898">
                  <c:v>1.7287052794097528E-3</c:v>
                </c:pt>
                <c:pt idx="899">
                  <c:v>1.2035086910934564E-3</c:v>
                </c:pt>
                <c:pt idx="900">
                  <c:v>1.5952215612956948E-3</c:v>
                </c:pt>
                <c:pt idx="901">
                  <c:v>9.3875086237589717E-4</c:v>
                </c:pt>
                <c:pt idx="902">
                  <c:v>1.8423718300392862E-3</c:v>
                </c:pt>
                <c:pt idx="903">
                  <c:v>2.2169823671273478E-3</c:v>
                </c:pt>
                <c:pt idx="904">
                  <c:v>1.488439063353031E-3</c:v>
                </c:pt>
                <c:pt idx="905">
                  <c:v>1.6605055305839831E-3</c:v>
                </c:pt>
                <c:pt idx="906">
                  <c:v>7.5741107828624602E-4</c:v>
                </c:pt>
                <c:pt idx="907">
                  <c:v>2.0158649484190543E-3</c:v>
                </c:pt>
                <c:pt idx="908">
                  <c:v>2.1789455415610454E-3</c:v>
                </c:pt>
                <c:pt idx="909">
                  <c:v>2.1648918592153898E-3</c:v>
                </c:pt>
                <c:pt idx="910">
                  <c:v>2.097459751399243E-3</c:v>
                </c:pt>
                <c:pt idx="911">
                  <c:v>2.2298205279780228E-3</c:v>
                </c:pt>
                <c:pt idx="912">
                  <c:v>2.092832534870762E-3</c:v>
                </c:pt>
                <c:pt idx="913">
                  <c:v>1.9066788710066793E-3</c:v>
                </c:pt>
                <c:pt idx="914">
                  <c:v>2.5384148850231014E-3</c:v>
                </c:pt>
                <c:pt idx="915">
                  <c:v>2.4520548034063288E-3</c:v>
                </c:pt>
                <c:pt idx="916">
                  <c:v>2.0081933232676858E-3</c:v>
                </c:pt>
                <c:pt idx="917">
                  <c:v>1.2647183962686112E-3</c:v>
                </c:pt>
                <c:pt idx="918">
                  <c:v>2.5335588940262124E-3</c:v>
                </c:pt>
                <c:pt idx="919">
                  <c:v>2.5750115287240809E-3</c:v>
                </c:pt>
                <c:pt idx="920">
                  <c:v>3.087587708328416E-3</c:v>
                </c:pt>
                <c:pt idx="921">
                  <c:v>2.7242818797851031E-3</c:v>
                </c:pt>
                <c:pt idx="922">
                  <c:v>3.0691904447985629E-3</c:v>
                </c:pt>
                <c:pt idx="923">
                  <c:v>2.4579454180917665E-3</c:v>
                </c:pt>
                <c:pt idx="924">
                  <c:v>1.0463875423167884E-3</c:v>
                </c:pt>
                <c:pt idx="925">
                  <c:v>2.2477074040739542E-3</c:v>
                </c:pt>
                <c:pt idx="926">
                  <c:v>3.0551445736135092E-3</c:v>
                </c:pt>
                <c:pt idx="927">
                  <c:v>3.1159426828004338E-3</c:v>
                </c:pt>
                <c:pt idx="928">
                  <c:v>2.4210029437304412E-3</c:v>
                </c:pt>
                <c:pt idx="929">
                  <c:v>3.2126597891254669E-3</c:v>
                </c:pt>
                <c:pt idx="930">
                  <c:v>3.3076252836830777E-3</c:v>
                </c:pt>
                <c:pt idx="931">
                  <c:v>2.3875252598234012E-3</c:v>
                </c:pt>
                <c:pt idx="932">
                  <c:v>2.6901206307670296E-3</c:v>
                </c:pt>
                <c:pt idx="933">
                  <c:v>3.8008175708762024E-3</c:v>
                </c:pt>
                <c:pt idx="934">
                  <c:v>3.6958805927405354E-3</c:v>
                </c:pt>
                <c:pt idx="935">
                  <c:v>3.4664565615660711E-3</c:v>
                </c:pt>
                <c:pt idx="936">
                  <c:v>2.1931138636252802E-3</c:v>
                </c:pt>
                <c:pt idx="937">
                  <c:v>3.0653436179074013E-3</c:v>
                </c:pt>
                <c:pt idx="938">
                  <c:v>1.9355734349301898E-3</c:v>
                </c:pt>
                <c:pt idx="939">
                  <c:v>2.7870822973735496E-3</c:v>
                </c:pt>
                <c:pt idx="940">
                  <c:v>3.6823185165916765E-3</c:v>
                </c:pt>
                <c:pt idx="941">
                  <c:v>3.9748598076701459E-3</c:v>
                </c:pt>
                <c:pt idx="942">
                  <c:v>3.1597285384370607E-3</c:v>
                </c:pt>
                <c:pt idx="943">
                  <c:v>1.9065509081950373E-3</c:v>
                </c:pt>
                <c:pt idx="944">
                  <c:v>4.1261177592166074E-3</c:v>
                </c:pt>
                <c:pt idx="945">
                  <c:v>3.2537242646250844E-3</c:v>
                </c:pt>
                <c:pt idx="946">
                  <c:v>3.6776716154861776E-3</c:v>
                </c:pt>
                <c:pt idx="947">
                  <c:v>4.4277672793978451E-3</c:v>
                </c:pt>
                <c:pt idx="948">
                  <c:v>4.2575615009517783E-3</c:v>
                </c:pt>
                <c:pt idx="949">
                  <c:v>2.4172709108928707E-3</c:v>
                </c:pt>
                <c:pt idx="950">
                  <c:v>1.389849973258099E-3</c:v>
                </c:pt>
                <c:pt idx="951">
                  <c:v>2.2588302886379944E-3</c:v>
                </c:pt>
                <c:pt idx="952">
                  <c:v>3.3243347772288659E-3</c:v>
                </c:pt>
                <c:pt idx="953">
                  <c:v>3.8214357985697262E-3</c:v>
                </c:pt>
                <c:pt idx="954">
                  <c:v>3.2877944458229872E-3</c:v>
                </c:pt>
                <c:pt idx="955">
                  <c:v>3.7527129512657863E-3</c:v>
                </c:pt>
                <c:pt idx="956">
                  <c:v>3.8660974288109045E-3</c:v>
                </c:pt>
                <c:pt idx="957">
                  <c:v>3.8369749590774931E-3</c:v>
                </c:pt>
                <c:pt idx="958">
                  <c:v>2.831755749786342E-3</c:v>
                </c:pt>
                <c:pt idx="959">
                  <c:v>4.3476196943439405E-3</c:v>
                </c:pt>
                <c:pt idx="960">
                  <c:v>4.4674551449299747E-3</c:v>
                </c:pt>
                <c:pt idx="961">
                  <c:v>2.7897888862405936E-3</c:v>
                </c:pt>
                <c:pt idx="962">
                  <c:v>3.9694065971634549E-3</c:v>
                </c:pt>
                <c:pt idx="963">
                  <c:v>4.8969862454400128E-3</c:v>
                </c:pt>
                <c:pt idx="964">
                  <c:v>5.2700266793734409E-3</c:v>
                </c:pt>
                <c:pt idx="965">
                  <c:v>5.1038452275403694E-3</c:v>
                </c:pt>
                <c:pt idx="966">
                  <c:v>3.2828311446449175E-3</c:v>
                </c:pt>
                <c:pt idx="967">
                  <c:v>5.2092279951063492E-3</c:v>
                </c:pt>
                <c:pt idx="968">
                  <c:v>4.6961991160881069E-3</c:v>
                </c:pt>
                <c:pt idx="969">
                  <c:v>4.1479455629532857E-3</c:v>
                </c:pt>
                <c:pt idx="970">
                  <c:v>3.1228184204252357E-3</c:v>
                </c:pt>
                <c:pt idx="971">
                  <c:v>4.9695697982583891E-3</c:v>
                </c:pt>
                <c:pt idx="972">
                  <c:v>4.9973754949320468E-3</c:v>
                </c:pt>
                <c:pt idx="973">
                  <c:v>3.7308771118775177E-3</c:v>
                </c:pt>
                <c:pt idx="974">
                  <c:v>9.04732202762439E-4</c:v>
                </c:pt>
                <c:pt idx="975">
                  <c:v>3.1806526171520941E-3</c:v>
                </c:pt>
                <c:pt idx="976">
                  <c:v>4.6711681501243971E-3</c:v>
                </c:pt>
                <c:pt idx="977">
                  <c:v>2.2476804268485259E-3</c:v>
                </c:pt>
                <c:pt idx="978">
                  <c:v>2.4181870552137824E-3</c:v>
                </c:pt>
                <c:pt idx="979">
                  <c:v>4.1794891077949316E-3</c:v>
                </c:pt>
                <c:pt idx="980">
                  <c:v>4.9715678024336817E-3</c:v>
                </c:pt>
                <c:pt idx="981">
                  <c:v>2.9743307978120346E-3</c:v>
                </c:pt>
                <c:pt idx="982">
                  <c:v>1.2405882778152796E-3</c:v>
                </c:pt>
                <c:pt idx="983">
                  <c:v>1.548758882109485E-3</c:v>
                </c:pt>
                <c:pt idx="984">
                  <c:v>4.3921410609523408E-3</c:v>
                </c:pt>
                <c:pt idx="985">
                  <c:v>6.9310755808766108E-3</c:v>
                </c:pt>
                <c:pt idx="986">
                  <c:v>5.6775017189403185E-3</c:v>
                </c:pt>
                <c:pt idx="987">
                  <c:v>5.265486244184203E-3</c:v>
                </c:pt>
                <c:pt idx="988">
                  <c:v>2.2835777384681874E-3</c:v>
                </c:pt>
                <c:pt idx="989">
                  <c:v>4.1503666803103575E-3</c:v>
                </c:pt>
                <c:pt idx="990">
                  <c:v>4.4068361842880613E-3</c:v>
                </c:pt>
                <c:pt idx="991">
                  <c:v>5.7462478828517781E-3</c:v>
                </c:pt>
                <c:pt idx="992">
                  <c:v>4.2533628968016591E-3</c:v>
                </c:pt>
                <c:pt idx="993">
                  <c:v>3.9536386518500303E-3</c:v>
                </c:pt>
                <c:pt idx="994">
                  <c:v>4.2385132283771585E-3</c:v>
                </c:pt>
                <c:pt idx="995">
                  <c:v>6.8641092237769355E-3</c:v>
                </c:pt>
                <c:pt idx="996">
                  <c:v>5.918595749515615E-3</c:v>
                </c:pt>
                <c:pt idx="997">
                  <c:v>5.786705089829443E-3</c:v>
                </c:pt>
                <c:pt idx="998">
                  <c:v>5.4626908539503246E-3</c:v>
                </c:pt>
                <c:pt idx="999">
                  <c:v>3.3116085464448691E-3</c:v>
                </c:pt>
                <c:pt idx="1000">
                  <c:v>5.1027260375489875E-3</c:v>
                </c:pt>
                <c:pt idx="1001">
                  <c:v>6.3318183759412394E-3</c:v>
                </c:pt>
                <c:pt idx="1002">
                  <c:v>4.9456015126729804E-3</c:v>
                </c:pt>
                <c:pt idx="1003">
                  <c:v>1.7116568475248829E-3</c:v>
                </c:pt>
                <c:pt idx="1004">
                  <c:v>4.788970180822397E-3</c:v>
                </c:pt>
                <c:pt idx="1005">
                  <c:v>3.0948384209703991E-3</c:v>
                </c:pt>
                <c:pt idx="1006">
                  <c:v>1.807316817908301E-3</c:v>
                </c:pt>
                <c:pt idx="1007">
                  <c:v>2.876218411879719E-3</c:v>
                </c:pt>
                <c:pt idx="1008">
                  <c:v>6.0993142553191423E-3</c:v>
                </c:pt>
                <c:pt idx="1009">
                  <c:v>8.1148029344178772E-3</c:v>
                </c:pt>
                <c:pt idx="1010">
                  <c:v>7.3387534385217544E-3</c:v>
                </c:pt>
                <c:pt idx="1011">
                  <c:v>6.3902838337713845E-3</c:v>
                </c:pt>
                <c:pt idx="1012">
                  <c:v>7.1132498840622126E-3</c:v>
                </c:pt>
                <c:pt idx="1013">
                  <c:v>5.4877716199834611E-3</c:v>
                </c:pt>
                <c:pt idx="1014">
                  <c:v>6.2363478635298151E-3</c:v>
                </c:pt>
                <c:pt idx="1015">
                  <c:v>6.5964024669407529E-3</c:v>
                </c:pt>
                <c:pt idx="1016">
                  <c:v>9.6181534542348294E-3</c:v>
                </c:pt>
                <c:pt idx="1017">
                  <c:v>8.5309954518856188E-3</c:v>
                </c:pt>
                <c:pt idx="1018">
                  <c:v>5.9354518890420054E-3</c:v>
                </c:pt>
                <c:pt idx="1019">
                  <c:v>6.6580737733998759E-3</c:v>
                </c:pt>
                <c:pt idx="1020">
                  <c:v>4.2858267310483958E-3</c:v>
                </c:pt>
                <c:pt idx="1021">
                  <c:v>4.4557988339494039E-3</c:v>
                </c:pt>
                <c:pt idx="1022">
                  <c:v>5.2309061938320568E-3</c:v>
                </c:pt>
                <c:pt idx="1023">
                  <c:v>3.0436402448278345E-3</c:v>
                </c:pt>
                <c:pt idx="1024">
                  <c:v>1.6938850471898269E-3</c:v>
                </c:pt>
                <c:pt idx="1025">
                  <c:v>2.0760960845302517E-3</c:v>
                </c:pt>
                <c:pt idx="1026">
                  <c:v>1.7062238823816348E-3</c:v>
                </c:pt>
                <c:pt idx="1027">
                  <c:v>4.9318961272244721E-3</c:v>
                </c:pt>
                <c:pt idx="1028">
                  <c:v>4.9333929152164122E-3</c:v>
                </c:pt>
                <c:pt idx="1029">
                  <c:v>4.7177410380247406E-3</c:v>
                </c:pt>
                <c:pt idx="1030">
                  <c:v>4.7975940754538381E-3</c:v>
                </c:pt>
                <c:pt idx="1031">
                  <c:v>4.117660293453086E-3</c:v>
                </c:pt>
                <c:pt idx="1032">
                  <c:v>4.0379148860836501E-3</c:v>
                </c:pt>
                <c:pt idx="1033">
                  <c:v>1.2868215348440441E-3</c:v>
                </c:pt>
                <c:pt idx="1034">
                  <c:v>1.2398328038276242E-3</c:v>
                </c:pt>
                <c:pt idx="1035">
                  <c:v>3.9868237447144208E-3</c:v>
                </c:pt>
                <c:pt idx="1036">
                  <c:v>4.4387506089027372E-3</c:v>
                </c:pt>
                <c:pt idx="1037">
                  <c:v>5.6933696795597412E-3</c:v>
                </c:pt>
                <c:pt idx="1038">
                  <c:v>6.0369166675418879E-3</c:v>
                </c:pt>
                <c:pt idx="1039">
                  <c:v>5.8262897629610304E-3</c:v>
                </c:pt>
                <c:pt idx="1040">
                  <c:v>4.0136247060345506E-3</c:v>
                </c:pt>
                <c:pt idx="1041">
                  <c:v>5.4451563331513447E-3</c:v>
                </c:pt>
                <c:pt idx="1042">
                  <c:v>5.4468475081836986E-3</c:v>
                </c:pt>
                <c:pt idx="1043">
                  <c:v>5.8405655232843003E-3</c:v>
                </c:pt>
                <c:pt idx="1044">
                  <c:v>7.2301728124676773E-3</c:v>
                </c:pt>
                <c:pt idx="1045">
                  <c:v>7.4713788733008733E-3</c:v>
                </c:pt>
                <c:pt idx="1046">
                  <c:v>7.331039431967743E-3</c:v>
                </c:pt>
                <c:pt idx="1047">
                  <c:v>6.4907613859866813E-3</c:v>
                </c:pt>
                <c:pt idx="1048">
                  <c:v>8.8163279673952218E-3</c:v>
                </c:pt>
                <c:pt idx="1049">
                  <c:v>7.8062273681379548E-3</c:v>
                </c:pt>
                <c:pt idx="1050">
                  <c:v>7.27742965329479E-3</c:v>
                </c:pt>
                <c:pt idx="1051">
                  <c:v>5.1676285568004699E-3</c:v>
                </c:pt>
                <c:pt idx="1052">
                  <c:v>3.8372426589485375E-3</c:v>
                </c:pt>
                <c:pt idx="1053">
                  <c:v>1.296087024227168E-3</c:v>
                </c:pt>
                <c:pt idx="1054">
                  <c:v>2.10019432926242E-3</c:v>
                </c:pt>
                <c:pt idx="1055">
                  <c:v>3.7183622873608263E-3</c:v>
                </c:pt>
                <c:pt idx="1056">
                  <c:v>6.1433438222910962E-3</c:v>
                </c:pt>
                <c:pt idx="1057">
                  <c:v>5.7830789754979425E-3</c:v>
                </c:pt>
                <c:pt idx="1058">
                  <c:v>3.7154055946772651E-3</c:v>
                </c:pt>
                <c:pt idx="1059">
                  <c:v>4.2362814308652512E-3</c:v>
                </c:pt>
                <c:pt idx="1060">
                  <c:v>1.498528577883673E-3</c:v>
                </c:pt>
                <c:pt idx="1061">
                  <c:v>3.9658090272388117E-3</c:v>
                </c:pt>
                <c:pt idx="1062">
                  <c:v>6.3152110109840438E-3</c:v>
                </c:pt>
                <c:pt idx="1063">
                  <c:v>3.7041447788353434E-3</c:v>
                </c:pt>
                <c:pt idx="1064">
                  <c:v>3.9049738903458829E-3</c:v>
                </c:pt>
                <c:pt idx="1065">
                  <c:v>5.0731698454819637E-3</c:v>
                </c:pt>
                <c:pt idx="1066">
                  <c:v>4.4199921228364643E-3</c:v>
                </c:pt>
                <c:pt idx="1067">
                  <c:v>5.8723501380667648E-3</c:v>
                </c:pt>
                <c:pt idx="1068">
                  <c:v>4.7686947717172834E-3</c:v>
                </c:pt>
                <c:pt idx="1069">
                  <c:v>5.1234725394479121E-3</c:v>
                </c:pt>
                <c:pt idx="1070">
                  <c:v>4.5689593378717142E-3</c:v>
                </c:pt>
                <c:pt idx="1071">
                  <c:v>5.3353819522734026E-3</c:v>
                </c:pt>
                <c:pt idx="1072">
                  <c:v>7.614306920905714E-3</c:v>
                </c:pt>
                <c:pt idx="1073">
                  <c:v>5.5820216388899222E-3</c:v>
                </c:pt>
                <c:pt idx="1074">
                  <c:v>6.714708977753875E-3</c:v>
                </c:pt>
                <c:pt idx="1075">
                  <c:v>6.0425274532761543E-3</c:v>
                </c:pt>
                <c:pt idx="1076">
                  <c:v>6.5183649268403471E-3</c:v>
                </c:pt>
                <c:pt idx="1077">
                  <c:v>7.5279531660707687E-3</c:v>
                </c:pt>
                <c:pt idx="1078">
                  <c:v>7.9762675811042016E-3</c:v>
                </c:pt>
                <c:pt idx="1079">
                  <c:v>4.8841430214382059E-3</c:v>
                </c:pt>
                <c:pt idx="1080">
                  <c:v>4.4163206679953687E-3</c:v>
                </c:pt>
                <c:pt idx="1081">
                  <c:v>5.3393590612638066E-3</c:v>
                </c:pt>
                <c:pt idx="1082">
                  <c:v>6.6920921743313802E-3</c:v>
                </c:pt>
                <c:pt idx="1083">
                  <c:v>7.1945533689944264E-3</c:v>
                </c:pt>
                <c:pt idx="1084">
                  <c:v>8.2379071471126043E-3</c:v>
                </c:pt>
                <c:pt idx="1085">
                  <c:v>8.2152651230863599E-3</c:v>
                </c:pt>
                <c:pt idx="1086">
                  <c:v>9.5338616659072662E-3</c:v>
                </c:pt>
                <c:pt idx="1087">
                  <c:v>7.2893644970374264E-3</c:v>
                </c:pt>
                <c:pt idx="1088">
                  <c:v>4.3116127158344432E-3</c:v>
                </c:pt>
                <c:pt idx="1089">
                  <c:v>9.0452837402037675E-3</c:v>
                </c:pt>
                <c:pt idx="1090">
                  <c:v>1.0417086606990219E-2</c:v>
                </c:pt>
                <c:pt idx="1091">
                  <c:v>1.0047231182859578E-2</c:v>
                </c:pt>
                <c:pt idx="1092">
                  <c:v>9.6610954845262921E-3</c:v>
                </c:pt>
                <c:pt idx="1093">
                  <c:v>8.1805335316705394E-3</c:v>
                </c:pt>
                <c:pt idx="1094">
                  <c:v>8.6019363313923885E-3</c:v>
                </c:pt>
                <c:pt idx="1095">
                  <c:v>2.6630386639604851E-3</c:v>
                </c:pt>
                <c:pt idx="1096">
                  <c:v>5.9749799951084705E-3</c:v>
                </c:pt>
                <c:pt idx="1097">
                  <c:v>1.0501044084340713E-2</c:v>
                </c:pt>
                <c:pt idx="1098">
                  <c:v>1.0123550384441406E-2</c:v>
                </c:pt>
                <c:pt idx="1099">
                  <c:v>7.118171271757923E-3</c:v>
                </c:pt>
                <c:pt idx="1100">
                  <c:v>1.1122077713740918E-2</c:v>
                </c:pt>
                <c:pt idx="1101">
                  <c:v>9.8389595224632684E-3</c:v>
                </c:pt>
                <c:pt idx="1102">
                  <c:v>5.0224194582281266E-3</c:v>
                </c:pt>
                <c:pt idx="1103">
                  <c:v>7.6300757857815675E-3</c:v>
                </c:pt>
                <c:pt idx="1104">
                  <c:v>4.6575886118780012E-3</c:v>
                </c:pt>
                <c:pt idx="1105">
                  <c:v>3.495452547535477E-3</c:v>
                </c:pt>
                <c:pt idx="1106">
                  <c:v>5.8826939427037116E-3</c:v>
                </c:pt>
                <c:pt idx="1107">
                  <c:v>5.0422092753666034E-3</c:v>
                </c:pt>
                <c:pt idx="1108">
                  <c:v>6.0723543746410476E-3</c:v>
                </c:pt>
                <c:pt idx="1109">
                  <c:v>6.0170851720169781E-3</c:v>
                </c:pt>
                <c:pt idx="1110">
                  <c:v>7.7844158439364722E-3</c:v>
                </c:pt>
                <c:pt idx="1111">
                  <c:v>4.5042943828977654E-3</c:v>
                </c:pt>
                <c:pt idx="1112">
                  <c:v>7.1077700109396661E-3</c:v>
                </c:pt>
                <c:pt idx="1113">
                  <c:v>6.1598207459320695E-3</c:v>
                </c:pt>
                <c:pt idx="1114">
                  <c:v>7.856686915109351E-3</c:v>
                </c:pt>
                <c:pt idx="1115">
                  <c:v>6.2008064773640481E-3</c:v>
                </c:pt>
                <c:pt idx="1116">
                  <c:v>5.9280682779577218E-3</c:v>
                </c:pt>
                <c:pt idx="1117">
                  <c:v>7.8337202761588533E-3</c:v>
                </c:pt>
                <c:pt idx="1118">
                  <c:v>6.126187130294382E-3</c:v>
                </c:pt>
                <c:pt idx="1119">
                  <c:v>8.0643541059402437E-3</c:v>
                </c:pt>
                <c:pt idx="1120">
                  <c:v>8.7329937419414541E-3</c:v>
                </c:pt>
                <c:pt idx="1121">
                  <c:v>4.4799896871681056E-3</c:v>
                </c:pt>
                <c:pt idx="1122">
                  <c:v>7.8231552309077496E-3</c:v>
                </c:pt>
                <c:pt idx="1123">
                  <c:v>1.105378723692802E-2</c:v>
                </c:pt>
                <c:pt idx="1124">
                  <c:v>9.1332257267207357E-3</c:v>
                </c:pt>
                <c:pt idx="1125">
                  <c:v>6.711983709905299E-3</c:v>
                </c:pt>
                <c:pt idx="1126">
                  <c:v>5.5743381498980435E-3</c:v>
                </c:pt>
                <c:pt idx="1127">
                  <c:v>8.2046377922144718E-3</c:v>
                </c:pt>
                <c:pt idx="1128">
                  <c:v>1.3400753225611862E-2</c:v>
                </c:pt>
                <c:pt idx="1129">
                  <c:v>7.8142712487027973E-3</c:v>
                </c:pt>
                <c:pt idx="1130">
                  <c:v>9.9973572231030153E-3</c:v>
                </c:pt>
                <c:pt idx="1131">
                  <c:v>5.274496727995551E-3</c:v>
                </c:pt>
                <c:pt idx="1132">
                  <c:v>5.872414872347991E-3</c:v>
                </c:pt>
                <c:pt idx="1133">
                  <c:v>4.9251748659721872E-3</c:v>
                </c:pt>
                <c:pt idx="1134">
                  <c:v>3.6626717502255615E-3</c:v>
                </c:pt>
                <c:pt idx="1135">
                  <c:v>8.6855893567744039E-3</c:v>
                </c:pt>
                <c:pt idx="1136">
                  <c:v>1.079002312290037E-2</c:v>
                </c:pt>
                <c:pt idx="1137">
                  <c:v>1.189166510226938E-2</c:v>
                </c:pt>
                <c:pt idx="1138">
                  <c:v>1.0850920498487239E-2</c:v>
                </c:pt>
                <c:pt idx="1139">
                  <c:v>1.031036877156407E-2</c:v>
                </c:pt>
                <c:pt idx="1140">
                  <c:v>1.4993562906064104E-2</c:v>
                </c:pt>
                <c:pt idx="1141">
                  <c:v>1.007579673987787E-2</c:v>
                </c:pt>
                <c:pt idx="1142">
                  <c:v>1.2966442289928076E-2</c:v>
                </c:pt>
                <c:pt idx="1143">
                  <c:v>6.1370790570072827E-3</c:v>
                </c:pt>
                <c:pt idx="1144">
                  <c:v>2.6641906633116889E-3</c:v>
                </c:pt>
                <c:pt idx="1145">
                  <c:v>7.2957163281614631E-3</c:v>
                </c:pt>
                <c:pt idx="1146">
                  <c:v>6.2475936769438726E-3</c:v>
                </c:pt>
                <c:pt idx="1147">
                  <c:v>5.1796890771892493E-3</c:v>
                </c:pt>
                <c:pt idx="1148">
                  <c:v>6.4329217000723866E-3</c:v>
                </c:pt>
                <c:pt idx="1149">
                  <c:v>9.6759213551723938E-3</c:v>
                </c:pt>
                <c:pt idx="1150">
                  <c:v>6.4103408718987924E-3</c:v>
                </c:pt>
                <c:pt idx="1151">
                  <c:v>4.542602229801739E-3</c:v>
                </c:pt>
                <c:pt idx="1152">
                  <c:v>8.0823080316150681E-3</c:v>
                </c:pt>
                <c:pt idx="1153">
                  <c:v>9.9713015406678578E-3</c:v>
                </c:pt>
                <c:pt idx="1154">
                  <c:v>5.5365532897062031E-3</c:v>
                </c:pt>
                <c:pt idx="1155">
                  <c:v>1.3040265126115155E-2</c:v>
                </c:pt>
                <c:pt idx="1156">
                  <c:v>1.1544628550314481E-2</c:v>
                </c:pt>
                <c:pt idx="1157">
                  <c:v>1.0566936108513159E-2</c:v>
                </c:pt>
                <c:pt idx="1158">
                  <c:v>9.2272548739908682E-3</c:v>
                </c:pt>
                <c:pt idx="1159">
                  <c:v>1.0142395472978089E-2</c:v>
                </c:pt>
                <c:pt idx="1160">
                  <c:v>1.0603229898155295E-2</c:v>
                </c:pt>
                <c:pt idx="1161">
                  <c:v>8.7066503455863389E-3</c:v>
                </c:pt>
                <c:pt idx="1162">
                  <c:v>1.5206212516092971E-2</c:v>
                </c:pt>
                <c:pt idx="1163">
                  <c:v>7.1628540463717005E-3</c:v>
                </c:pt>
                <c:pt idx="1164">
                  <c:v>8.6125503757241324E-3</c:v>
                </c:pt>
                <c:pt idx="1165">
                  <c:v>1.2393049497824079E-2</c:v>
                </c:pt>
                <c:pt idx="1166">
                  <c:v>1.5646600855943098E-2</c:v>
                </c:pt>
                <c:pt idx="1167">
                  <c:v>1.3616975764463385E-2</c:v>
                </c:pt>
                <c:pt idx="1168">
                  <c:v>1.0975523195244065E-2</c:v>
                </c:pt>
                <c:pt idx="1169">
                  <c:v>5.0163932907534197E-3</c:v>
                </c:pt>
                <c:pt idx="1170">
                  <c:v>7.0992747911752651E-3</c:v>
                </c:pt>
                <c:pt idx="1171">
                  <c:v>1.7381292147260283E-2</c:v>
                </c:pt>
                <c:pt idx="1172">
                  <c:v>1.8122547484143409E-2</c:v>
                </c:pt>
                <c:pt idx="1173">
                  <c:v>1.895552142120915E-2</c:v>
                </c:pt>
                <c:pt idx="1174">
                  <c:v>1.6130755025798148E-2</c:v>
                </c:pt>
                <c:pt idx="1175">
                  <c:v>1.1953586299859624E-2</c:v>
                </c:pt>
                <c:pt idx="1176">
                  <c:v>7.8398504230287776E-3</c:v>
                </c:pt>
                <c:pt idx="1177">
                  <c:v>8.862756602484102E-3</c:v>
                </c:pt>
                <c:pt idx="1178">
                  <c:v>5.4453195410195127E-3</c:v>
                </c:pt>
                <c:pt idx="1179">
                  <c:v>6.1212510921536392E-3</c:v>
                </c:pt>
                <c:pt idx="1180">
                  <c:v>5.48899127149807E-3</c:v>
                </c:pt>
                <c:pt idx="1181">
                  <c:v>1.3657301208392349E-2</c:v>
                </c:pt>
                <c:pt idx="1182">
                  <c:v>1.1333726963378327E-2</c:v>
                </c:pt>
                <c:pt idx="1183">
                  <c:v>2.7343017760420728E-3</c:v>
                </c:pt>
                <c:pt idx="1184">
                  <c:v>3.2741285575745849E-3</c:v>
                </c:pt>
                <c:pt idx="1185">
                  <c:v>2.1317652085190847E-3</c:v>
                </c:pt>
                <c:pt idx="1186">
                  <c:v>1.7938324199222085E-3</c:v>
                </c:pt>
                <c:pt idx="1187">
                  <c:v>2.9605403106505133E-3</c:v>
                </c:pt>
                <c:pt idx="1188">
                  <c:v>2.9275064700116137E-3</c:v>
                </c:pt>
                <c:pt idx="1189">
                  <c:v>3.1346039300890441E-3</c:v>
                </c:pt>
                <c:pt idx="1190">
                  <c:v>3.5372219666796345E-3</c:v>
                </c:pt>
                <c:pt idx="1191">
                  <c:v>3.0546165731937082E-3</c:v>
                </c:pt>
                <c:pt idx="1192">
                  <c:v>2.2570343743634393E-3</c:v>
                </c:pt>
                <c:pt idx="1193">
                  <c:v>3.8038339962321584E-3</c:v>
                </c:pt>
                <c:pt idx="1194">
                  <c:v>6.5315391730175615E-3</c:v>
                </c:pt>
                <c:pt idx="1195">
                  <c:v>5.7968893596271357E-3</c:v>
                </c:pt>
                <c:pt idx="1196">
                  <c:v>9.6848455475024835E-3</c:v>
                </c:pt>
                <c:pt idx="1197">
                  <c:v>5.3102774497381369E-3</c:v>
                </c:pt>
                <c:pt idx="1198">
                  <c:v>5.3099519754747941E-3</c:v>
                </c:pt>
                <c:pt idx="1199">
                  <c:v>2.5893040540793484E-3</c:v>
                </c:pt>
                <c:pt idx="1200">
                  <c:v>6.2969546854457371E-3</c:v>
                </c:pt>
                <c:pt idx="1201">
                  <c:v>6.2673017383728605E-3</c:v>
                </c:pt>
                <c:pt idx="1202">
                  <c:v>7.6494414956824177E-3</c:v>
                </c:pt>
                <c:pt idx="1203">
                  <c:v>7.5906490094970374E-3</c:v>
                </c:pt>
                <c:pt idx="1204">
                  <c:v>5.1155877254785076E-3</c:v>
                </c:pt>
                <c:pt idx="1205">
                  <c:v>3.0805735951981096E-3</c:v>
                </c:pt>
                <c:pt idx="1206">
                  <c:v>1.2458451921121664E-3</c:v>
                </c:pt>
                <c:pt idx="1207">
                  <c:v>7.4765064030756874E-3</c:v>
                </c:pt>
                <c:pt idx="1208">
                  <c:v>9.9334272610012205E-3</c:v>
                </c:pt>
                <c:pt idx="1209">
                  <c:v>1.1815449327022878E-2</c:v>
                </c:pt>
                <c:pt idx="1210">
                  <c:v>1.3112396043392174E-2</c:v>
                </c:pt>
                <c:pt idx="1211">
                  <c:v>5.7317187513651786E-3</c:v>
                </c:pt>
                <c:pt idx="1212">
                  <c:v>8.5751761623432347E-3</c:v>
                </c:pt>
                <c:pt idx="1213">
                  <c:v>1.1916971775856391E-2</c:v>
                </c:pt>
                <c:pt idx="1214">
                  <c:v>9.2418651729041547E-3</c:v>
                </c:pt>
                <c:pt idx="1215">
                  <c:v>9.0088553935561977E-3</c:v>
                </c:pt>
                <c:pt idx="1216">
                  <c:v>1.412943427676514E-2</c:v>
                </c:pt>
                <c:pt idx="1217">
                  <c:v>1.1600209899113841E-2</c:v>
                </c:pt>
                <c:pt idx="1218">
                  <c:v>1.1863258497512918E-2</c:v>
                </c:pt>
                <c:pt idx="1219">
                  <c:v>1.5709418399599755E-2</c:v>
                </c:pt>
                <c:pt idx="1220">
                  <c:v>1.445207336222714E-2</c:v>
                </c:pt>
                <c:pt idx="1221">
                  <c:v>1.3188285887218987E-2</c:v>
                </c:pt>
                <c:pt idx="1222">
                  <c:v>1.124271238222541E-2</c:v>
                </c:pt>
                <c:pt idx="1223">
                  <c:v>1.2776700749396895E-2</c:v>
                </c:pt>
                <c:pt idx="1224">
                  <c:v>7.3007403795979598E-3</c:v>
                </c:pt>
                <c:pt idx="1225">
                  <c:v>2.6108534530282575E-3</c:v>
                </c:pt>
                <c:pt idx="1226">
                  <c:v>3.6578021890634914E-3</c:v>
                </c:pt>
                <c:pt idx="1227">
                  <c:v>4.685825381044212E-3</c:v>
                </c:pt>
                <c:pt idx="1228">
                  <c:v>2.7167526345211303E-3</c:v>
                </c:pt>
                <c:pt idx="1229">
                  <c:v>3.7177588580452271E-3</c:v>
                </c:pt>
                <c:pt idx="1230">
                  <c:v>4.4567202261198043E-3</c:v>
                </c:pt>
                <c:pt idx="1231">
                  <c:v>3.2280793507696633E-3</c:v>
                </c:pt>
                <c:pt idx="1232">
                  <c:v>6.393225739416971E-3</c:v>
                </c:pt>
                <c:pt idx="1233">
                  <c:v>3.7909433819015266E-3</c:v>
                </c:pt>
                <c:pt idx="1234">
                  <c:v>4.2790777814025851E-3</c:v>
                </c:pt>
                <c:pt idx="1235">
                  <c:v>4.0601184644501508E-3</c:v>
                </c:pt>
                <c:pt idx="1236">
                  <c:v>5.7803517034379403E-3</c:v>
                </c:pt>
                <c:pt idx="1237">
                  <c:v>6.1354957546660245E-3</c:v>
                </c:pt>
                <c:pt idx="1238">
                  <c:v>5.3426644300911359E-3</c:v>
                </c:pt>
                <c:pt idx="1239">
                  <c:v>7.8745859940330225E-3</c:v>
                </c:pt>
                <c:pt idx="1240">
                  <c:v>8.1195270043707222E-3</c:v>
                </c:pt>
                <c:pt idx="1241">
                  <c:v>5.9069766285479615E-3</c:v>
                </c:pt>
                <c:pt idx="1242">
                  <c:v>5.7614810405515098E-3</c:v>
                </c:pt>
                <c:pt idx="1243">
                  <c:v>4.3086808491088913E-3</c:v>
                </c:pt>
                <c:pt idx="1244">
                  <c:v>3.2023831221249374E-3</c:v>
                </c:pt>
                <c:pt idx="1245">
                  <c:v>3.4509233328886063E-3</c:v>
                </c:pt>
                <c:pt idx="1246">
                  <c:v>5.6877694648569833E-3</c:v>
                </c:pt>
                <c:pt idx="1247">
                  <c:v>1.0047276682652879E-2</c:v>
                </c:pt>
                <c:pt idx="1248">
                  <c:v>9.6438731387654252E-3</c:v>
                </c:pt>
                <c:pt idx="1249">
                  <c:v>4.5852649467458461E-3</c:v>
                </c:pt>
                <c:pt idx="1250">
                  <c:v>2.4547466218689308E-3</c:v>
                </c:pt>
                <c:pt idx="1251">
                  <c:v>5.2555335716761315E-3</c:v>
                </c:pt>
                <c:pt idx="1252">
                  <c:v>9.1448932244196385E-3</c:v>
                </c:pt>
                <c:pt idx="1253">
                  <c:v>7.363836929500777E-3</c:v>
                </c:pt>
                <c:pt idx="1254">
                  <c:v>9.9588556215029628E-3</c:v>
                </c:pt>
                <c:pt idx="1255">
                  <c:v>7.9887895216176168E-3</c:v>
                </c:pt>
                <c:pt idx="1256">
                  <c:v>1.1426440511832111E-2</c:v>
                </c:pt>
                <c:pt idx="1257">
                  <c:v>1.2413765516678206E-2</c:v>
                </c:pt>
                <c:pt idx="1258">
                  <c:v>8.0038678669185834E-3</c:v>
                </c:pt>
                <c:pt idx="1259">
                  <c:v>1.5472331477791128E-2</c:v>
                </c:pt>
                <c:pt idx="1260">
                  <c:v>1.1255504133882276E-2</c:v>
                </c:pt>
                <c:pt idx="1261">
                  <c:v>1.2013781485338477E-2</c:v>
                </c:pt>
                <c:pt idx="1262">
                  <c:v>1.1621185687743221E-2</c:v>
                </c:pt>
                <c:pt idx="1263">
                  <c:v>1.1674891846848601E-2</c:v>
                </c:pt>
                <c:pt idx="1264">
                  <c:v>1.310773444631492E-2</c:v>
                </c:pt>
                <c:pt idx="1265">
                  <c:v>1.0640288295912737E-2</c:v>
                </c:pt>
                <c:pt idx="1266">
                  <c:v>5.0083036654686901E-3</c:v>
                </c:pt>
                <c:pt idx="1267">
                  <c:v>4.0202377793029835E-3</c:v>
                </c:pt>
                <c:pt idx="1268">
                  <c:v>4.0280853957924221E-3</c:v>
                </c:pt>
                <c:pt idx="1269">
                  <c:v>3.3061477069959888E-3</c:v>
                </c:pt>
                <c:pt idx="1270">
                  <c:v>3.6317895557813691E-3</c:v>
                </c:pt>
                <c:pt idx="1271">
                  <c:v>6.6780598010943116E-3</c:v>
                </c:pt>
                <c:pt idx="1272">
                  <c:v>5.4687295902857121E-3</c:v>
                </c:pt>
                <c:pt idx="1273">
                  <c:v>4.066558196027077E-3</c:v>
                </c:pt>
                <c:pt idx="1274">
                  <c:v>5.767473529536475E-3</c:v>
                </c:pt>
                <c:pt idx="1275">
                  <c:v>9.9027462443925154E-3</c:v>
                </c:pt>
                <c:pt idx="1276">
                  <c:v>6.7904509832419488E-3</c:v>
                </c:pt>
                <c:pt idx="1277">
                  <c:v>6.100689683753084E-3</c:v>
                </c:pt>
                <c:pt idx="1278">
                  <c:v>7.3125665845540262E-3</c:v>
                </c:pt>
                <c:pt idx="1279">
                  <c:v>8.1611518495842122E-3</c:v>
                </c:pt>
                <c:pt idx="1280">
                  <c:v>3.9100874650608531E-3</c:v>
                </c:pt>
                <c:pt idx="1281">
                  <c:v>8.378083895501277E-3</c:v>
                </c:pt>
                <c:pt idx="1282">
                  <c:v>5.0027711522660102E-3</c:v>
                </c:pt>
                <c:pt idx="1283">
                  <c:v>9.5537225954540027E-3</c:v>
                </c:pt>
                <c:pt idx="1284">
                  <c:v>9.1282490625104306E-3</c:v>
                </c:pt>
                <c:pt idx="1285">
                  <c:v>9.436969842935199E-3</c:v>
                </c:pt>
                <c:pt idx="1286">
                  <c:v>1.0566936442620078E-2</c:v>
                </c:pt>
                <c:pt idx="1287">
                  <c:v>1.1955135182573027E-2</c:v>
                </c:pt>
                <c:pt idx="1288">
                  <c:v>1.0725189876349036E-2</c:v>
                </c:pt>
                <c:pt idx="1289">
                  <c:v>5.3459894759010579E-3</c:v>
                </c:pt>
                <c:pt idx="1290">
                  <c:v>1.0308268546375407E-2</c:v>
                </c:pt>
                <c:pt idx="1291">
                  <c:v>8.4992425227173839E-3</c:v>
                </c:pt>
                <c:pt idx="1292">
                  <c:v>9.4501755392468537E-3</c:v>
                </c:pt>
                <c:pt idx="1293">
                  <c:v>1.1576611189331636E-2</c:v>
                </c:pt>
                <c:pt idx="1294">
                  <c:v>1.214607426632594E-2</c:v>
                </c:pt>
                <c:pt idx="1295">
                  <c:v>1.7222251177471781E-2</c:v>
                </c:pt>
                <c:pt idx="1296">
                  <c:v>1.5726357034209007E-2</c:v>
                </c:pt>
                <c:pt idx="1297">
                  <c:v>1.1531391221009544E-2</c:v>
                </c:pt>
                <c:pt idx="1298">
                  <c:v>2.1058234397120189E-2</c:v>
                </c:pt>
                <c:pt idx="1299">
                  <c:v>1.1962317314475541E-2</c:v>
                </c:pt>
                <c:pt idx="1300">
                  <c:v>1.7685238268293376E-2</c:v>
                </c:pt>
                <c:pt idx="1301">
                  <c:v>1.8111301197766123E-2</c:v>
                </c:pt>
                <c:pt idx="1302">
                  <c:v>1.1932991178695706E-2</c:v>
                </c:pt>
                <c:pt idx="1303">
                  <c:v>1.3506661643954502E-2</c:v>
                </c:pt>
                <c:pt idx="1304">
                  <c:v>1.472979676776864E-2</c:v>
                </c:pt>
                <c:pt idx="1305">
                  <c:v>1.6255928956405628E-2</c:v>
                </c:pt>
                <c:pt idx="1306">
                  <c:v>1.5617849151626785E-2</c:v>
                </c:pt>
                <c:pt idx="1307">
                  <c:v>1.84294855711583E-2</c:v>
                </c:pt>
                <c:pt idx="1308">
                  <c:v>1.6091173545470738E-2</c:v>
                </c:pt>
                <c:pt idx="1309">
                  <c:v>1.7738228410356549E-2</c:v>
                </c:pt>
                <c:pt idx="1310">
                  <c:v>9.4679309045569496E-3</c:v>
                </c:pt>
                <c:pt idx="1311">
                  <c:v>6.9614781339395583E-3</c:v>
                </c:pt>
                <c:pt idx="1312">
                  <c:v>1.291271777005515E-2</c:v>
                </c:pt>
                <c:pt idx="1313">
                  <c:v>7.5814534904165573E-3</c:v>
                </c:pt>
                <c:pt idx="1314">
                  <c:v>7.8062049969424121E-3</c:v>
                </c:pt>
                <c:pt idx="1315">
                  <c:v>8.2931040181476925E-3</c:v>
                </c:pt>
                <c:pt idx="1316">
                  <c:v>6.3724055510363097E-3</c:v>
                </c:pt>
                <c:pt idx="1317">
                  <c:v>1.1284883524552971E-2</c:v>
                </c:pt>
                <c:pt idx="1318">
                  <c:v>9.1289884872103686E-3</c:v>
                </c:pt>
                <c:pt idx="1319">
                  <c:v>9.7208891978104433E-3</c:v>
                </c:pt>
                <c:pt idx="1320">
                  <c:v>1.1317331682530707E-2</c:v>
                </c:pt>
                <c:pt idx="1321">
                  <c:v>7.4376539507285244E-3</c:v>
                </c:pt>
                <c:pt idx="1322">
                  <c:v>1.0604378607540542E-2</c:v>
                </c:pt>
                <c:pt idx="1323">
                  <c:v>1.5917608909513509E-2</c:v>
                </c:pt>
                <c:pt idx="1324">
                  <c:v>1.0463043145446735E-2</c:v>
                </c:pt>
                <c:pt idx="1325">
                  <c:v>1.3806132973188508E-2</c:v>
                </c:pt>
                <c:pt idx="1326">
                  <c:v>1.0054416125554588E-2</c:v>
                </c:pt>
                <c:pt idx="1327">
                  <c:v>1.0869596028537957E-2</c:v>
                </c:pt>
                <c:pt idx="1328">
                  <c:v>1.3893169823490552E-2</c:v>
                </c:pt>
                <c:pt idx="1329">
                  <c:v>8.2220370566790345E-3</c:v>
                </c:pt>
                <c:pt idx="1330">
                  <c:v>1.0405289136755624E-2</c:v>
                </c:pt>
                <c:pt idx="1331">
                  <c:v>2.0438163052178826E-2</c:v>
                </c:pt>
                <c:pt idx="1332">
                  <c:v>1.1517303913405162E-2</c:v>
                </c:pt>
                <c:pt idx="1333">
                  <c:v>1.5796960397791129E-2</c:v>
                </c:pt>
                <c:pt idx="1334">
                  <c:v>1.1662089534532497E-2</c:v>
                </c:pt>
                <c:pt idx="1335">
                  <c:v>1.6001783413609416E-2</c:v>
                </c:pt>
                <c:pt idx="1336">
                  <c:v>1.6281358316915386E-2</c:v>
                </c:pt>
                <c:pt idx="1337">
                  <c:v>1.4270209499632917E-2</c:v>
                </c:pt>
                <c:pt idx="1338">
                  <c:v>1.2691377954650866E-2</c:v>
                </c:pt>
                <c:pt idx="1339">
                  <c:v>2.0089531246376548E-2</c:v>
                </c:pt>
                <c:pt idx="1340">
                  <c:v>1.7036526723683956E-2</c:v>
                </c:pt>
                <c:pt idx="1341">
                  <c:v>1.661245188195188E-2</c:v>
                </c:pt>
                <c:pt idx="1342">
                  <c:v>2.229350518247963E-2</c:v>
                </c:pt>
                <c:pt idx="1343">
                  <c:v>1.5200652665837663E-2</c:v>
                </c:pt>
                <c:pt idx="1344">
                  <c:v>1.916454015874126E-2</c:v>
                </c:pt>
                <c:pt idx="1345">
                  <c:v>3.0173891807770352E-2</c:v>
                </c:pt>
                <c:pt idx="1346">
                  <c:v>1.7998066699859504E-2</c:v>
                </c:pt>
                <c:pt idx="1347">
                  <c:v>2.017090471472965E-2</c:v>
                </c:pt>
                <c:pt idx="1348">
                  <c:v>1.564553281511781E-2</c:v>
                </c:pt>
                <c:pt idx="1349">
                  <c:v>1.5088296115996809E-2</c:v>
                </c:pt>
                <c:pt idx="1350">
                  <c:v>2.0755495224593089E-2</c:v>
                </c:pt>
                <c:pt idx="1351">
                  <c:v>1.0803107708689957E-2</c:v>
                </c:pt>
                <c:pt idx="1352">
                  <c:v>1.8103332362199506E-2</c:v>
                </c:pt>
                <c:pt idx="1353">
                  <c:v>1.5829980152743926E-2</c:v>
                </c:pt>
                <c:pt idx="1354">
                  <c:v>9.7122605889860738E-3</c:v>
                </c:pt>
                <c:pt idx="1355">
                  <c:v>1.8825869397387614E-2</c:v>
                </c:pt>
                <c:pt idx="1356">
                  <c:v>1.2584496011211803E-2</c:v>
                </c:pt>
                <c:pt idx="1357">
                  <c:v>1.2724784328712177E-2</c:v>
                </c:pt>
                <c:pt idx="1358">
                  <c:v>4.5408063075026732E-3</c:v>
                </c:pt>
                <c:pt idx="1359">
                  <c:v>4.5187085891087988E-3</c:v>
                </c:pt>
                <c:pt idx="1360">
                  <c:v>1.5088897865769468E-3</c:v>
                </c:pt>
                <c:pt idx="1361">
                  <c:v>2.2877835373067618E-3</c:v>
                </c:pt>
                <c:pt idx="1362">
                  <c:v>2.0840198730940787E-3</c:v>
                </c:pt>
                <c:pt idx="1363">
                  <c:v>1.9298244388006505E-3</c:v>
                </c:pt>
                <c:pt idx="1364">
                  <c:v>1.9691162153954718E-3</c:v>
                </c:pt>
                <c:pt idx="1365">
                  <c:v>1.5271879677187198E-3</c:v>
                </c:pt>
                <c:pt idx="1366">
                  <c:v>3.0945587407684248E-3</c:v>
                </c:pt>
                <c:pt idx="1367">
                  <c:v>1.7980401046932299E-3</c:v>
                </c:pt>
                <c:pt idx="1368">
                  <c:v>2.5313988253356351E-3</c:v>
                </c:pt>
                <c:pt idx="1369">
                  <c:v>3.2651215131887052E-3</c:v>
                </c:pt>
                <c:pt idx="1370">
                  <c:v>1.5809729238234383E-3</c:v>
                </c:pt>
                <c:pt idx="1371">
                  <c:v>4.1006767683422511E-3</c:v>
                </c:pt>
                <c:pt idx="1372">
                  <c:v>3.3065448798573907E-3</c:v>
                </c:pt>
                <c:pt idx="1373">
                  <c:v>5.7789413875576796E-3</c:v>
                </c:pt>
                <c:pt idx="1374">
                  <c:v>3.1113076385591333E-3</c:v>
                </c:pt>
                <c:pt idx="1375">
                  <c:v>4.2458675639908431E-3</c:v>
                </c:pt>
                <c:pt idx="1376">
                  <c:v>3.2621342949169241E-3</c:v>
                </c:pt>
                <c:pt idx="1377">
                  <c:v>3.0845506909842994E-3</c:v>
                </c:pt>
                <c:pt idx="1378">
                  <c:v>3.7783504631485323E-3</c:v>
                </c:pt>
                <c:pt idx="1379">
                  <c:v>5.603766578970517E-3</c:v>
                </c:pt>
                <c:pt idx="1380">
                  <c:v>3.7688716176740994E-3</c:v>
                </c:pt>
                <c:pt idx="1381">
                  <c:v>5.0986398896534007E-3</c:v>
                </c:pt>
                <c:pt idx="1382">
                  <c:v>5.1963423366205037E-3</c:v>
                </c:pt>
                <c:pt idx="1383">
                  <c:v>3.4110155684213138E-3</c:v>
                </c:pt>
                <c:pt idx="1384">
                  <c:v>4.2857215205632272E-3</c:v>
                </c:pt>
                <c:pt idx="1385">
                  <c:v>1.0402724373695179E-2</c:v>
                </c:pt>
                <c:pt idx="1386">
                  <c:v>4.7277780031958552E-3</c:v>
                </c:pt>
                <c:pt idx="1387">
                  <c:v>6.5081064268825957E-3</c:v>
                </c:pt>
                <c:pt idx="1388">
                  <c:v>5.6796523427595415E-3</c:v>
                </c:pt>
                <c:pt idx="1389">
                  <c:v>4.7053538243432497E-3</c:v>
                </c:pt>
                <c:pt idx="1390">
                  <c:v>5.7968009920470118E-3</c:v>
                </c:pt>
                <c:pt idx="1391">
                  <c:v>5.5509624961670835E-3</c:v>
                </c:pt>
                <c:pt idx="1392">
                  <c:v>6.3751403257476316E-3</c:v>
                </c:pt>
                <c:pt idx="1393">
                  <c:v>5.448550503906309E-3</c:v>
                </c:pt>
                <c:pt idx="1394">
                  <c:v>4.0599196590887995E-3</c:v>
                </c:pt>
                <c:pt idx="1395">
                  <c:v>6.619303951433452E-3</c:v>
                </c:pt>
                <c:pt idx="1396">
                  <c:v>1.0158896473223421E-2</c:v>
                </c:pt>
                <c:pt idx="1397">
                  <c:v>3.1830424098243586E-3</c:v>
                </c:pt>
                <c:pt idx="1398">
                  <c:v>5.8965583695943036E-3</c:v>
                </c:pt>
                <c:pt idx="1399">
                  <c:v>4.8505240548565509E-3</c:v>
                </c:pt>
                <c:pt idx="1400">
                  <c:v>3.2058554264947628E-3</c:v>
                </c:pt>
                <c:pt idx="1401">
                  <c:v>2.4183807048175857E-3</c:v>
                </c:pt>
                <c:pt idx="1402">
                  <c:v>2.6209808626348136E-3</c:v>
                </c:pt>
                <c:pt idx="1403">
                  <c:v>1.7373382145636029E-3</c:v>
                </c:pt>
                <c:pt idx="1404">
                  <c:v>1.1171311524952037E-3</c:v>
                </c:pt>
                <c:pt idx="1405">
                  <c:v>1.6727313520876468E-3</c:v>
                </c:pt>
                <c:pt idx="1406">
                  <c:v>8.2806605430245448E-4</c:v>
                </c:pt>
                <c:pt idx="1407">
                  <c:v>7.4759849437762481E-4</c:v>
                </c:pt>
                <c:pt idx="1408">
                  <c:v>7.4179879597908755E-4</c:v>
                </c:pt>
                <c:pt idx="1409">
                  <c:v>7.0875818082972465E-4</c:v>
                </c:pt>
                <c:pt idx="1410">
                  <c:v>5.8673247838136194E-4</c:v>
                </c:pt>
                <c:pt idx="1411">
                  <c:v>6.6051262122569635E-4</c:v>
                </c:pt>
                <c:pt idx="1412">
                  <c:v>1.8474101376653286E-3</c:v>
                </c:pt>
                <c:pt idx="1413">
                  <c:v>1.6036612542049624E-3</c:v>
                </c:pt>
                <c:pt idx="1414">
                  <c:v>2.9640630138371943E-3</c:v>
                </c:pt>
                <c:pt idx="1415">
                  <c:v>4.0515821027464162E-3</c:v>
                </c:pt>
                <c:pt idx="1416">
                  <c:v>1.8507605628450734E-3</c:v>
                </c:pt>
                <c:pt idx="1417">
                  <c:v>1.7721111846917992E-3</c:v>
                </c:pt>
                <c:pt idx="1418">
                  <c:v>1.9966708810191737E-3</c:v>
                </c:pt>
                <c:pt idx="1419">
                  <c:v>1.4793333559847571E-3</c:v>
                </c:pt>
                <c:pt idx="1420">
                  <c:v>4.845303698634589E-3</c:v>
                </c:pt>
                <c:pt idx="1421">
                  <c:v>6.0177221936140888E-3</c:v>
                </c:pt>
                <c:pt idx="1422">
                  <c:v>4.0149674129113617E-3</c:v>
                </c:pt>
                <c:pt idx="1423">
                  <c:v>4.5830588623411691E-3</c:v>
                </c:pt>
                <c:pt idx="1424">
                  <c:v>4.0133089694325847E-3</c:v>
                </c:pt>
                <c:pt idx="1425">
                  <c:v>3.0303031025139364E-3</c:v>
                </c:pt>
                <c:pt idx="1426">
                  <c:v>1.747901231383288E-3</c:v>
                </c:pt>
                <c:pt idx="1427">
                  <c:v>2.8559196693471777E-3</c:v>
                </c:pt>
                <c:pt idx="1428">
                  <c:v>4.2212961178780227E-3</c:v>
                </c:pt>
                <c:pt idx="1429">
                  <c:v>3.2917290821389894E-3</c:v>
                </c:pt>
                <c:pt idx="1430">
                  <c:v>3.9997570679796771E-3</c:v>
                </c:pt>
                <c:pt idx="1431">
                  <c:v>4.6506781193523944E-3</c:v>
                </c:pt>
                <c:pt idx="1432">
                  <c:v>9.5307273030828202E-3</c:v>
                </c:pt>
                <c:pt idx="1433">
                  <c:v>9.0459080635467738E-3</c:v>
                </c:pt>
                <c:pt idx="1434">
                  <c:v>8.6515708459976911E-3</c:v>
                </c:pt>
                <c:pt idx="1435">
                  <c:v>4.138171188374915E-3</c:v>
                </c:pt>
                <c:pt idx="1436">
                  <c:v>8.191629927858924E-3</c:v>
                </c:pt>
                <c:pt idx="1437">
                  <c:v>9.1921077826893904E-3</c:v>
                </c:pt>
                <c:pt idx="1438">
                  <c:v>7.7743846513277301E-3</c:v>
                </c:pt>
                <c:pt idx="1439">
                  <c:v>6.2803417264762828E-3</c:v>
                </c:pt>
                <c:pt idx="1440">
                  <c:v>8.0767650749347143E-3</c:v>
                </c:pt>
                <c:pt idx="1441">
                  <c:v>9.8302729927098147E-3</c:v>
                </c:pt>
                <c:pt idx="1442">
                  <c:v>7.1510100332285989E-3</c:v>
                </c:pt>
                <c:pt idx="1443">
                  <c:v>4.2855625538213609E-3</c:v>
                </c:pt>
                <c:pt idx="1444">
                  <c:v>9.288693549391552E-3</c:v>
                </c:pt>
                <c:pt idx="1445">
                  <c:v>9.3663544397814651E-3</c:v>
                </c:pt>
                <c:pt idx="1446">
                  <c:v>4.8353803887101572E-3</c:v>
                </c:pt>
                <c:pt idx="1447">
                  <c:v>2.4396211765920438E-3</c:v>
                </c:pt>
                <c:pt idx="1448">
                  <c:v>3.1407654407705748E-3</c:v>
                </c:pt>
                <c:pt idx="1449">
                  <c:v>2.6471405291224482E-3</c:v>
                </c:pt>
                <c:pt idx="1450">
                  <c:v>2.5898377399566058E-3</c:v>
                </c:pt>
                <c:pt idx="1451">
                  <c:v>4.1571229482086029E-3</c:v>
                </c:pt>
                <c:pt idx="1452">
                  <c:v>5.2895706473906189E-3</c:v>
                </c:pt>
                <c:pt idx="1453">
                  <c:v>6.4637741783032778E-3</c:v>
                </c:pt>
                <c:pt idx="1454">
                  <c:v>2.3478431841306895E-3</c:v>
                </c:pt>
                <c:pt idx="1455">
                  <c:v>5.7387994830525478E-3</c:v>
                </c:pt>
                <c:pt idx="1456">
                  <c:v>4.7084523897872252E-3</c:v>
                </c:pt>
                <c:pt idx="1457">
                  <c:v>3.9058856915556621E-3</c:v>
                </c:pt>
                <c:pt idx="1458">
                  <c:v>3.3868483493839203E-3</c:v>
                </c:pt>
                <c:pt idx="1459">
                  <c:v>4.1986465640210611E-3</c:v>
                </c:pt>
                <c:pt idx="1460">
                  <c:v>4.988827956523857E-3</c:v>
                </c:pt>
                <c:pt idx="1461">
                  <c:v>4.7655382110947568E-3</c:v>
                </c:pt>
                <c:pt idx="1462">
                  <c:v>4.9220947304801218E-3</c:v>
                </c:pt>
                <c:pt idx="1463">
                  <c:v>3.7352847590653767E-3</c:v>
                </c:pt>
                <c:pt idx="1464">
                  <c:v>5.8750484861196332E-3</c:v>
                </c:pt>
                <c:pt idx="1465">
                  <c:v>1.0244527050813095E-2</c:v>
                </c:pt>
                <c:pt idx="1466">
                  <c:v>8.16247567267845E-3</c:v>
                </c:pt>
                <c:pt idx="1467">
                  <c:v>5.8113087854601434E-3</c:v>
                </c:pt>
                <c:pt idx="1468">
                  <c:v>7.0033782310837782E-3</c:v>
                </c:pt>
                <c:pt idx="1469">
                  <c:v>6.7633667335589105E-3</c:v>
                </c:pt>
                <c:pt idx="1470">
                  <c:v>1.0795457975355284E-2</c:v>
                </c:pt>
                <c:pt idx="1471">
                  <c:v>9.5240630348476518E-3</c:v>
                </c:pt>
                <c:pt idx="1472">
                  <c:v>1.2026214384992984E-2</c:v>
                </c:pt>
                <c:pt idx="1473">
                  <c:v>8.1205566493356175E-3</c:v>
                </c:pt>
                <c:pt idx="1474">
                  <c:v>4.3104973108482846E-3</c:v>
                </c:pt>
                <c:pt idx="1475">
                  <c:v>7.7159137333865542E-3</c:v>
                </c:pt>
                <c:pt idx="1476">
                  <c:v>1.0403741223726724E-2</c:v>
                </c:pt>
                <c:pt idx="1477">
                  <c:v>9.0570566434409576E-3</c:v>
                </c:pt>
                <c:pt idx="1478">
                  <c:v>1.1991188825943041E-2</c:v>
                </c:pt>
                <c:pt idx="1479">
                  <c:v>1.3562110998834916E-2</c:v>
                </c:pt>
                <c:pt idx="1480">
                  <c:v>5.3926450675875325E-3</c:v>
                </c:pt>
                <c:pt idx="1481">
                  <c:v>1.1714546282992304E-2</c:v>
                </c:pt>
                <c:pt idx="1482">
                  <c:v>1.3417640240794705E-2</c:v>
                </c:pt>
                <c:pt idx="1483">
                  <c:v>1.428207560973929E-2</c:v>
                </c:pt>
                <c:pt idx="1484">
                  <c:v>1.4659393739094976E-2</c:v>
                </c:pt>
                <c:pt idx="1485">
                  <c:v>1.7440110538500142E-2</c:v>
                </c:pt>
                <c:pt idx="1486">
                  <c:v>2.0600206437562423E-2</c:v>
                </c:pt>
                <c:pt idx="1487">
                  <c:v>2.2942070313858042E-2</c:v>
                </c:pt>
                <c:pt idx="1488">
                  <c:v>1.704057225507145E-2</c:v>
                </c:pt>
                <c:pt idx="1489">
                  <c:v>1.6338220225740954E-2</c:v>
                </c:pt>
                <c:pt idx="1490">
                  <c:v>1.4539761898122812E-2</c:v>
                </c:pt>
                <c:pt idx="1491">
                  <c:v>1.8009260154250976E-2</c:v>
                </c:pt>
                <c:pt idx="1492">
                  <c:v>1.1827195869632505E-2</c:v>
                </c:pt>
                <c:pt idx="1493">
                  <c:v>1.4191576287987178E-2</c:v>
                </c:pt>
                <c:pt idx="1494">
                  <c:v>1.4064431624384002E-2</c:v>
                </c:pt>
                <c:pt idx="1495">
                  <c:v>1.7391834312083163E-2</c:v>
                </c:pt>
                <c:pt idx="1496">
                  <c:v>1.553903741057111E-2</c:v>
                </c:pt>
                <c:pt idx="1497">
                  <c:v>2.3883936010724589E-2</c:v>
                </c:pt>
                <c:pt idx="1498">
                  <c:v>1.7213466038209085E-2</c:v>
                </c:pt>
                <c:pt idx="1499">
                  <c:v>1.5959488104223603E-2</c:v>
                </c:pt>
                <c:pt idx="1500">
                  <c:v>1.8039420914464324E-2</c:v>
                </c:pt>
                <c:pt idx="1501">
                  <c:v>1.8486342926014473E-2</c:v>
                </c:pt>
                <c:pt idx="1502">
                  <c:v>1.4957144622491255E-2</c:v>
                </c:pt>
                <c:pt idx="1503">
                  <c:v>1.9374448754299084E-2</c:v>
                </c:pt>
                <c:pt idx="1504">
                  <c:v>1.7111342970003496E-2</c:v>
                </c:pt>
                <c:pt idx="1505">
                  <c:v>1.3662514835262636E-2</c:v>
                </c:pt>
                <c:pt idx="1506">
                  <c:v>2.137946718341982E-2</c:v>
                </c:pt>
                <c:pt idx="1507">
                  <c:v>2.2510212401324978E-2</c:v>
                </c:pt>
                <c:pt idx="1508">
                  <c:v>1.9160397570267339E-2</c:v>
                </c:pt>
                <c:pt idx="1509">
                  <c:v>1.8255585210999948E-2</c:v>
                </c:pt>
                <c:pt idx="1510">
                  <c:v>2.5023896025491717E-2</c:v>
                </c:pt>
                <c:pt idx="1511">
                  <c:v>2.7539815131686549E-2</c:v>
                </c:pt>
                <c:pt idx="1512">
                  <c:v>1.8434840487679592E-2</c:v>
                </c:pt>
                <c:pt idx="1513">
                  <c:v>2.4085997298061539E-2</c:v>
                </c:pt>
                <c:pt idx="1514">
                  <c:v>2.9412869284822486E-2</c:v>
                </c:pt>
                <c:pt idx="1515">
                  <c:v>2.6154465426477251E-2</c:v>
                </c:pt>
                <c:pt idx="1516">
                  <c:v>3.0480939099345343E-2</c:v>
                </c:pt>
                <c:pt idx="1517">
                  <c:v>2.8523976301043679E-2</c:v>
                </c:pt>
                <c:pt idx="1518">
                  <c:v>3.0933292513455505E-2</c:v>
                </c:pt>
                <c:pt idx="1519">
                  <c:v>2.3757613775752948E-2</c:v>
                </c:pt>
                <c:pt idx="1520">
                  <c:v>3.0559116870912027E-2</c:v>
                </c:pt>
                <c:pt idx="1521">
                  <c:v>2.581854530404042E-2</c:v>
                </c:pt>
                <c:pt idx="1522">
                  <c:v>2.5913113549801838E-2</c:v>
                </c:pt>
                <c:pt idx="1523">
                  <c:v>1.3169245617766494E-2</c:v>
                </c:pt>
                <c:pt idx="1524">
                  <c:v>2.736060828881106E-2</c:v>
                </c:pt>
                <c:pt idx="1525">
                  <c:v>3.0235524590402674E-2</c:v>
                </c:pt>
                <c:pt idx="1526">
                  <c:v>3.8310339200227347E-2</c:v>
                </c:pt>
                <c:pt idx="1527">
                  <c:v>2.8415418485424244E-2</c:v>
                </c:pt>
                <c:pt idx="1528">
                  <c:v>3.0456849080553908E-2</c:v>
                </c:pt>
                <c:pt idx="1529">
                  <c:v>3.181930719987211E-2</c:v>
                </c:pt>
                <c:pt idx="1530">
                  <c:v>3.455387324315301E-2</c:v>
                </c:pt>
                <c:pt idx="1531">
                  <c:v>4.2122635115559914E-2</c:v>
                </c:pt>
                <c:pt idx="1532">
                  <c:v>2.0853674562955293E-2</c:v>
                </c:pt>
                <c:pt idx="1533">
                  <c:v>3.296933265314704E-2</c:v>
                </c:pt>
                <c:pt idx="1534">
                  <c:v>4.6489142638303935E-2</c:v>
                </c:pt>
                <c:pt idx="1535">
                  <c:v>4.0898487060940743E-2</c:v>
                </c:pt>
                <c:pt idx="1536">
                  <c:v>3.5270920137683619E-2</c:v>
                </c:pt>
                <c:pt idx="1537">
                  <c:v>2.8983933057438224E-2</c:v>
                </c:pt>
                <c:pt idx="1538">
                  <c:v>8.3426247731037666E-3</c:v>
                </c:pt>
                <c:pt idx="1539">
                  <c:v>2.6222953990905153E-2</c:v>
                </c:pt>
                <c:pt idx="1540">
                  <c:v>3.0734685406033583E-2</c:v>
                </c:pt>
                <c:pt idx="1541">
                  <c:v>2.11761434119631E-2</c:v>
                </c:pt>
                <c:pt idx="1542">
                  <c:v>3.7128887991247451E-2</c:v>
                </c:pt>
                <c:pt idx="1543">
                  <c:v>2.3210996407564164E-2</c:v>
                </c:pt>
                <c:pt idx="1544">
                  <c:v>5.1214787196666049E-2</c:v>
                </c:pt>
                <c:pt idx="1545">
                  <c:v>5.47243896494638E-2</c:v>
                </c:pt>
                <c:pt idx="1546">
                  <c:v>2.8159292404385861E-2</c:v>
                </c:pt>
                <c:pt idx="1547">
                  <c:v>3.161769726462195E-2</c:v>
                </c:pt>
                <c:pt idx="1548">
                  <c:v>6.9178653157991002E-2</c:v>
                </c:pt>
                <c:pt idx="1549">
                  <c:v>3.8281038634184472E-2</c:v>
                </c:pt>
                <c:pt idx="1550">
                  <c:v>2.9377926541770804E-2</c:v>
                </c:pt>
                <c:pt idx="1551">
                  <c:v>5.5251253399903812E-2</c:v>
                </c:pt>
                <c:pt idx="1552">
                  <c:v>2.2509752097692227E-2</c:v>
                </c:pt>
                <c:pt idx="1553">
                  <c:v>2.9628931698368163E-3</c:v>
                </c:pt>
                <c:pt idx="1554">
                  <c:v>8.7743075434776677E-4</c:v>
                </c:pt>
                <c:pt idx="1555">
                  <c:v>1.2050351743679477E-3</c:v>
                </c:pt>
                <c:pt idx="1556">
                  <c:v>1.0253025673201287E-3</c:v>
                </c:pt>
                <c:pt idx="1557">
                  <c:v>1.3999583286598795E-3</c:v>
                </c:pt>
                <c:pt idx="1558">
                  <c:v>1.8186543634476707E-3</c:v>
                </c:pt>
                <c:pt idx="1559">
                  <c:v>1.9369634937431582E-3</c:v>
                </c:pt>
                <c:pt idx="1560">
                  <c:v>2.7362694976220459E-3</c:v>
                </c:pt>
                <c:pt idx="1561">
                  <c:v>2.2019950284929294E-3</c:v>
                </c:pt>
                <c:pt idx="1562">
                  <c:v>2.2517325291225186E-3</c:v>
                </c:pt>
                <c:pt idx="1563">
                  <c:v>2.4440835137702049E-3</c:v>
                </c:pt>
                <c:pt idx="1564">
                  <c:v>1.7195750418853455E-3</c:v>
                </c:pt>
                <c:pt idx="1565">
                  <c:v>1.7594413220556745E-3</c:v>
                </c:pt>
                <c:pt idx="1566">
                  <c:v>4.2720367510648066E-3</c:v>
                </c:pt>
                <c:pt idx="1567">
                  <c:v>7.738594286850968E-3</c:v>
                </c:pt>
                <c:pt idx="1568">
                  <c:v>1.0511794064510329E-2</c:v>
                </c:pt>
                <c:pt idx="1569">
                  <c:v>5.1961587053594854E-3</c:v>
                </c:pt>
                <c:pt idx="1570">
                  <c:v>4.1727456848722911E-3</c:v>
                </c:pt>
                <c:pt idx="1571">
                  <c:v>7.2039270488526265E-3</c:v>
                </c:pt>
                <c:pt idx="1572">
                  <c:v>7.2438403536662687E-3</c:v>
                </c:pt>
                <c:pt idx="1573">
                  <c:v>7.991145174274808E-3</c:v>
                </c:pt>
                <c:pt idx="1574">
                  <c:v>6.7335013964316699E-3</c:v>
                </c:pt>
                <c:pt idx="1575">
                  <c:v>6.5383307567925654E-3</c:v>
                </c:pt>
                <c:pt idx="1576">
                  <c:v>3.2128184533454758E-3</c:v>
                </c:pt>
                <c:pt idx="1577">
                  <c:v>4.0833110444955132E-3</c:v>
                </c:pt>
                <c:pt idx="1578">
                  <c:v>5.2677175289879688E-3</c:v>
                </c:pt>
                <c:pt idx="1579">
                  <c:v>8.1724587188765352E-3</c:v>
                </c:pt>
                <c:pt idx="1580">
                  <c:v>4.2247499300655661E-3</c:v>
                </c:pt>
                <c:pt idx="1581">
                  <c:v>3.9618282103421098E-3</c:v>
                </c:pt>
                <c:pt idx="1582">
                  <c:v>6.3289328732794191E-3</c:v>
                </c:pt>
                <c:pt idx="1583">
                  <c:v>1.0388888278105664E-2</c:v>
                </c:pt>
                <c:pt idx="1584">
                  <c:v>1.1960604513283336E-2</c:v>
                </c:pt>
                <c:pt idx="1585">
                  <c:v>8.7825896229257756E-3</c:v>
                </c:pt>
                <c:pt idx="1586">
                  <c:v>6.9241611698652511E-3</c:v>
                </c:pt>
                <c:pt idx="1587">
                  <c:v>1.0466706644876133E-2</c:v>
                </c:pt>
                <c:pt idx="1588">
                  <c:v>4.423484507075635E-3</c:v>
                </c:pt>
                <c:pt idx="1589">
                  <c:v>4.1686781494385339E-3</c:v>
                </c:pt>
                <c:pt idx="1590">
                  <c:v>7.8045769369732652E-3</c:v>
                </c:pt>
                <c:pt idx="1591">
                  <c:v>1.0207744554261992E-2</c:v>
                </c:pt>
                <c:pt idx="1592">
                  <c:v>4.8637735950791215E-3</c:v>
                </c:pt>
                <c:pt idx="1593">
                  <c:v>8.4592628446475103E-3</c:v>
                </c:pt>
                <c:pt idx="1594">
                  <c:v>7.4695025031931619E-3</c:v>
                </c:pt>
                <c:pt idx="1595">
                  <c:v>8.670048567904454E-3</c:v>
                </c:pt>
                <c:pt idx="1596">
                  <c:v>1.0079689136630762E-2</c:v>
                </c:pt>
                <c:pt idx="1597">
                  <c:v>6.0029653115223911E-3</c:v>
                </c:pt>
                <c:pt idx="1598">
                  <c:v>2.2787715488229309E-3</c:v>
                </c:pt>
                <c:pt idx="1599">
                  <c:v>4.2618228975071244E-3</c:v>
                </c:pt>
                <c:pt idx="1600">
                  <c:v>3.1064856493327338E-3</c:v>
                </c:pt>
                <c:pt idx="1601">
                  <c:v>1.7842983831156136E-3</c:v>
                </c:pt>
                <c:pt idx="1602">
                  <c:v>2.7682669358795715E-3</c:v>
                </c:pt>
                <c:pt idx="1603">
                  <c:v>2.2433859681049852E-3</c:v>
                </c:pt>
                <c:pt idx="1604">
                  <c:v>3.2647902996076569E-3</c:v>
                </c:pt>
                <c:pt idx="1605">
                  <c:v>3.0346452510898385E-3</c:v>
                </c:pt>
                <c:pt idx="1606">
                  <c:v>3.3567989975632705E-3</c:v>
                </c:pt>
                <c:pt idx="1607">
                  <c:v>3.9642431046733144E-3</c:v>
                </c:pt>
                <c:pt idx="1608">
                  <c:v>3.4174998338422202E-3</c:v>
                </c:pt>
                <c:pt idx="1609">
                  <c:v>3.3557458701749632E-3</c:v>
                </c:pt>
                <c:pt idx="1610">
                  <c:v>1.3495549874705235E-3</c:v>
                </c:pt>
                <c:pt idx="1611">
                  <c:v>1.8647529434207314E-3</c:v>
                </c:pt>
                <c:pt idx="1612">
                  <c:v>3.1456557378564966E-3</c:v>
                </c:pt>
                <c:pt idx="1613">
                  <c:v>2.2754276974778871E-3</c:v>
                </c:pt>
                <c:pt idx="1614">
                  <c:v>3.6060757409431409E-3</c:v>
                </c:pt>
                <c:pt idx="1615">
                  <c:v>3.9009254247691998E-3</c:v>
                </c:pt>
                <c:pt idx="1616">
                  <c:v>4.029021324962888E-3</c:v>
                </c:pt>
                <c:pt idx="1617">
                  <c:v>2.8614294682815606E-3</c:v>
                </c:pt>
                <c:pt idx="1618">
                  <c:v>4.191710634762872E-3</c:v>
                </c:pt>
                <c:pt idx="1619">
                  <c:v>3.5135245912422497E-3</c:v>
                </c:pt>
                <c:pt idx="1620">
                  <c:v>3.7226940424758348E-3</c:v>
                </c:pt>
                <c:pt idx="1621">
                  <c:v>4.6706859086003893E-3</c:v>
                </c:pt>
                <c:pt idx="1622">
                  <c:v>4.1114538272681456E-3</c:v>
                </c:pt>
                <c:pt idx="1623">
                  <c:v>5.1847966164119711E-3</c:v>
                </c:pt>
                <c:pt idx="1624">
                  <c:v>6.3578660605647418E-3</c:v>
                </c:pt>
                <c:pt idx="1625">
                  <c:v>3.1717243855038982E-3</c:v>
                </c:pt>
                <c:pt idx="1626">
                  <c:v>4.5177321687302555E-3</c:v>
                </c:pt>
                <c:pt idx="1627">
                  <c:v>7.4091839638520474E-3</c:v>
                </c:pt>
                <c:pt idx="1628">
                  <c:v>8.7188198929836081E-3</c:v>
                </c:pt>
                <c:pt idx="1629">
                  <c:v>1.018886279097375E-2</c:v>
                </c:pt>
                <c:pt idx="1630">
                  <c:v>5.8461340223948466E-3</c:v>
                </c:pt>
                <c:pt idx="1631">
                  <c:v>3.1274968281695772E-3</c:v>
                </c:pt>
                <c:pt idx="1632">
                  <c:v>6.9177682090598783E-3</c:v>
                </c:pt>
                <c:pt idx="1633">
                  <c:v>1.6056756390718636E-2</c:v>
                </c:pt>
                <c:pt idx="1634">
                  <c:v>3.7786644550971251E-3</c:v>
                </c:pt>
                <c:pt idx="1635">
                  <c:v>1.2019303095782355E-2</c:v>
                </c:pt>
                <c:pt idx="1636">
                  <c:v>1.1033569863835739E-2</c:v>
                </c:pt>
                <c:pt idx="1637">
                  <c:v>3.3519280285560834E-3</c:v>
                </c:pt>
                <c:pt idx="1638">
                  <c:v>4.5692715036445963E-3</c:v>
                </c:pt>
                <c:pt idx="1639">
                  <c:v>5.3661753827811713E-3</c:v>
                </c:pt>
                <c:pt idx="1640">
                  <c:v>4.5129111754980402E-3</c:v>
                </c:pt>
                <c:pt idx="1641">
                  <c:v>1.398336024542925E-2</c:v>
                </c:pt>
                <c:pt idx="1642">
                  <c:v>1.1249553699021385E-2</c:v>
                </c:pt>
                <c:pt idx="1643">
                  <c:v>2.8778250546582364E-3</c:v>
                </c:pt>
                <c:pt idx="1644">
                  <c:v>5.7945116168524533E-3</c:v>
                </c:pt>
                <c:pt idx="1645">
                  <c:v>1.214008889963083E-2</c:v>
                </c:pt>
                <c:pt idx="1646">
                  <c:v>9.5640796055149434E-3</c:v>
                </c:pt>
                <c:pt idx="1647">
                  <c:v>5.149229336274385E-3</c:v>
                </c:pt>
                <c:pt idx="1648">
                  <c:v>3.4042340804178619E-3</c:v>
                </c:pt>
                <c:pt idx="1649">
                  <c:v>2.7479429191060783E-3</c:v>
                </c:pt>
                <c:pt idx="1650">
                  <c:v>3.312935650989978E-3</c:v>
                </c:pt>
                <c:pt idx="1651">
                  <c:v>5.4018638501814398E-3</c:v>
                </c:pt>
                <c:pt idx="1652">
                  <c:v>6.3918185723304648E-3</c:v>
                </c:pt>
                <c:pt idx="1653">
                  <c:v>3.3472109119998855E-3</c:v>
                </c:pt>
                <c:pt idx="1654">
                  <c:v>7.7436843429814382E-3</c:v>
                </c:pt>
                <c:pt idx="1655">
                  <c:v>5.1419442713348867E-3</c:v>
                </c:pt>
                <c:pt idx="1656">
                  <c:v>7.9019650829585501E-3</c:v>
                </c:pt>
                <c:pt idx="1657">
                  <c:v>1.0763546965614825E-2</c:v>
                </c:pt>
                <c:pt idx="1658">
                  <c:v>3.5778907518456762E-3</c:v>
                </c:pt>
                <c:pt idx="1659">
                  <c:v>4.2386494727258929E-3</c:v>
                </c:pt>
                <c:pt idx="1660">
                  <c:v>6.2164610263404424E-3</c:v>
                </c:pt>
                <c:pt idx="1661">
                  <c:v>4.4034931881408975E-3</c:v>
                </c:pt>
                <c:pt idx="1662">
                  <c:v>1.2528424375273919E-2</c:v>
                </c:pt>
                <c:pt idx="1663">
                  <c:v>3.106908096455752E-3</c:v>
                </c:pt>
                <c:pt idx="1664">
                  <c:v>4.4637473397505772E-3</c:v>
                </c:pt>
                <c:pt idx="1665">
                  <c:v>6.7281542737812373E-3</c:v>
                </c:pt>
                <c:pt idx="1666">
                  <c:v>2.0624895061049805E-2</c:v>
                </c:pt>
                <c:pt idx="1667">
                  <c:v>5.4677008207312484E-3</c:v>
                </c:pt>
                <c:pt idx="1668">
                  <c:v>6.7478406202649477E-3</c:v>
                </c:pt>
                <c:pt idx="1669">
                  <c:v>1.0193590219615127E-2</c:v>
                </c:pt>
                <c:pt idx="1670">
                  <c:v>5.1492021072670462E-3</c:v>
                </c:pt>
                <c:pt idx="1671">
                  <c:v>4.5625570120129211E-3</c:v>
                </c:pt>
                <c:pt idx="1672">
                  <c:v>6.1617678532964893E-3</c:v>
                </c:pt>
                <c:pt idx="1673">
                  <c:v>1.0167694934878332E-2</c:v>
                </c:pt>
                <c:pt idx="1674">
                  <c:v>1.1503438888660593E-2</c:v>
                </c:pt>
                <c:pt idx="1675">
                  <c:v>5.4551692377957485E-3</c:v>
                </c:pt>
                <c:pt idx="1676">
                  <c:v>6.9733044582242221E-3</c:v>
                </c:pt>
                <c:pt idx="1677">
                  <c:v>1.1389814045538536E-2</c:v>
                </c:pt>
                <c:pt idx="1678">
                  <c:v>3.3124241786714687E-3</c:v>
                </c:pt>
                <c:pt idx="1679">
                  <c:v>4.4206216286353005E-3</c:v>
                </c:pt>
                <c:pt idx="1680">
                  <c:v>4.4288008188866452E-3</c:v>
                </c:pt>
                <c:pt idx="1681">
                  <c:v>7.7693452194704873E-3</c:v>
                </c:pt>
                <c:pt idx="1682">
                  <c:v>4.4236594952950887E-3</c:v>
                </c:pt>
                <c:pt idx="1683">
                  <c:v>6.517678489362814E-3</c:v>
                </c:pt>
                <c:pt idx="1684">
                  <c:v>7.9350026513674496E-3</c:v>
                </c:pt>
                <c:pt idx="1685">
                  <c:v>2.2946047863608584E-3</c:v>
                </c:pt>
                <c:pt idx="1686">
                  <c:v>1.1311762995426251E-2</c:v>
                </c:pt>
                <c:pt idx="1687">
                  <c:v>9.2869503397306208E-3</c:v>
                </c:pt>
                <c:pt idx="1688">
                  <c:v>1.0392986757653913E-2</c:v>
                </c:pt>
                <c:pt idx="1689">
                  <c:v>6.6411139670474462E-3</c:v>
                </c:pt>
                <c:pt idx="1690">
                  <c:v>2.1971083960292048E-3</c:v>
                </c:pt>
                <c:pt idx="1691">
                  <c:v>5.0213952675542805E-3</c:v>
                </c:pt>
                <c:pt idx="1692">
                  <c:v>6.9270784343133341E-3</c:v>
                </c:pt>
                <c:pt idx="1693">
                  <c:v>4.8432122819752794E-3</c:v>
                </c:pt>
                <c:pt idx="1694">
                  <c:v>5.8002700128634219E-3</c:v>
                </c:pt>
                <c:pt idx="1695">
                  <c:v>7.5882061289968368E-3</c:v>
                </c:pt>
                <c:pt idx="1696">
                  <c:v>6.5175487048704083E-3</c:v>
                </c:pt>
                <c:pt idx="1697">
                  <c:v>8.5083480439330731E-3</c:v>
                </c:pt>
                <c:pt idx="1698">
                  <c:v>1.1091940216152195E-2</c:v>
                </c:pt>
                <c:pt idx="1699">
                  <c:v>7.6010256268145976E-3</c:v>
                </c:pt>
                <c:pt idx="1700">
                  <c:v>8.9419871766531697E-3</c:v>
                </c:pt>
                <c:pt idx="1701">
                  <c:v>3.3697306156491454E-3</c:v>
                </c:pt>
                <c:pt idx="1702">
                  <c:v>7.1170161312838955E-3</c:v>
                </c:pt>
                <c:pt idx="1703">
                  <c:v>1.7317089757579628E-2</c:v>
                </c:pt>
                <c:pt idx="1704">
                  <c:v>9.189908551332478E-3</c:v>
                </c:pt>
                <c:pt idx="1705">
                  <c:v>2.65027134585228E-3</c:v>
                </c:pt>
                <c:pt idx="1706">
                  <c:v>3.5464553700448767E-3</c:v>
                </c:pt>
                <c:pt idx="1707">
                  <c:v>7.5470293567479405E-3</c:v>
                </c:pt>
                <c:pt idx="1708">
                  <c:v>2.7595430399856933E-3</c:v>
                </c:pt>
                <c:pt idx="1709">
                  <c:v>4.1245254870536808E-3</c:v>
                </c:pt>
                <c:pt idx="1710">
                  <c:v>5.9742428838028012E-3</c:v>
                </c:pt>
                <c:pt idx="1711">
                  <c:v>5.3543781104237551E-3</c:v>
                </c:pt>
                <c:pt idx="1712">
                  <c:v>7.0564546800130573E-3</c:v>
                </c:pt>
                <c:pt idx="1713">
                  <c:v>8.5718439483360252E-3</c:v>
                </c:pt>
                <c:pt idx="1714">
                  <c:v>1.4582907896288095E-2</c:v>
                </c:pt>
                <c:pt idx="1715">
                  <c:v>2.3835748542354171E-3</c:v>
                </c:pt>
                <c:pt idx="1716">
                  <c:v>6.71326140063428E-3</c:v>
                </c:pt>
                <c:pt idx="1717">
                  <c:v>1.4698452601918861E-3</c:v>
                </c:pt>
                <c:pt idx="1718">
                  <c:v>1.4732625790683761E-2</c:v>
                </c:pt>
                <c:pt idx="1719">
                  <c:v>3.2130741372404792E-3</c:v>
                </c:pt>
                <c:pt idx="1720">
                  <c:v>8.9308384578740494E-3</c:v>
                </c:pt>
                <c:pt idx="1721">
                  <c:v>7.8450861618824027E-3</c:v>
                </c:pt>
                <c:pt idx="1722">
                  <c:v>1.1608782951563654E-3</c:v>
                </c:pt>
                <c:pt idx="1723">
                  <c:v>7.231867069278696E-3</c:v>
                </c:pt>
                <c:pt idx="1724">
                  <c:v>4.1318001762887082E-3</c:v>
                </c:pt>
                <c:pt idx="1725">
                  <c:v>5.4328855353504412E-3</c:v>
                </c:pt>
                <c:pt idx="1726">
                  <c:v>6.1518701362045505E-3</c:v>
                </c:pt>
                <c:pt idx="1727">
                  <c:v>3.4950725703375702E-3</c:v>
                </c:pt>
                <c:pt idx="1728">
                  <c:v>5.1471483661859174E-3</c:v>
                </c:pt>
                <c:pt idx="1729">
                  <c:v>5.7904673707258325E-3</c:v>
                </c:pt>
                <c:pt idx="1730">
                  <c:v>9.9341917263387446E-3</c:v>
                </c:pt>
                <c:pt idx="1731">
                  <c:v>7.7617794609336418E-3</c:v>
                </c:pt>
                <c:pt idx="1732">
                  <c:v>1.940943933318958E-3</c:v>
                </c:pt>
                <c:pt idx="1733">
                  <c:v>1.4881220135396065E-2</c:v>
                </c:pt>
                <c:pt idx="1734">
                  <c:v>4.5958261145811474E-3</c:v>
                </c:pt>
                <c:pt idx="1735">
                  <c:v>7.2141684323976515E-3</c:v>
                </c:pt>
                <c:pt idx="1736">
                  <c:v>4.6730260230771576E-3</c:v>
                </c:pt>
                <c:pt idx="1737">
                  <c:v>5.3929633011911803E-3</c:v>
                </c:pt>
                <c:pt idx="1738">
                  <c:v>9.456960450838681E-3</c:v>
                </c:pt>
                <c:pt idx="1739">
                  <c:v>6.0165077657529523E-3</c:v>
                </c:pt>
                <c:pt idx="1740">
                  <c:v>8.2652965589606817E-3</c:v>
                </c:pt>
                <c:pt idx="1741">
                  <c:v>2.0152873396778494E-3</c:v>
                </c:pt>
                <c:pt idx="1742">
                  <c:v>4.940009996248179E-3</c:v>
                </c:pt>
                <c:pt idx="1743">
                  <c:v>1.2365553206612772E-2</c:v>
                </c:pt>
                <c:pt idx="1744">
                  <c:v>1.0228252397750996E-2</c:v>
                </c:pt>
                <c:pt idx="1745">
                  <c:v>1.8902306737393763E-3</c:v>
                </c:pt>
                <c:pt idx="1746">
                  <c:v>4.3369483517081576E-3</c:v>
                </c:pt>
                <c:pt idx="1747">
                  <c:v>4.4680893675993387E-3</c:v>
                </c:pt>
                <c:pt idx="1748">
                  <c:v>4.3090951377650639E-3</c:v>
                </c:pt>
                <c:pt idx="1749">
                  <c:v>3.0258189859813096E-3</c:v>
                </c:pt>
                <c:pt idx="1750">
                  <c:v>6.3866849502278184E-3</c:v>
                </c:pt>
                <c:pt idx="1751">
                  <c:v>8.5550107735792112E-3</c:v>
                </c:pt>
                <c:pt idx="1752">
                  <c:v>6.6918990698886785E-3</c:v>
                </c:pt>
                <c:pt idx="1753">
                  <c:v>1.5809361992634077E-2</c:v>
                </c:pt>
                <c:pt idx="1754">
                  <c:v>8.1126232238418229E-3</c:v>
                </c:pt>
                <c:pt idx="1755">
                  <c:v>1.9024599705540991E-3</c:v>
                </c:pt>
                <c:pt idx="1756">
                  <c:v>1.172770975455064E-2</c:v>
                </c:pt>
                <c:pt idx="1757">
                  <c:v>6.3090557970761508E-3</c:v>
                </c:pt>
                <c:pt idx="1758">
                  <c:v>4.3753509332762992E-3</c:v>
                </c:pt>
                <c:pt idx="1759">
                  <c:v>5.2651259515362611E-3</c:v>
                </c:pt>
                <c:pt idx="1760">
                  <c:v>3.3234073654910142E-3</c:v>
                </c:pt>
                <c:pt idx="1761">
                  <c:v>5.0445864794053464E-3</c:v>
                </c:pt>
                <c:pt idx="1762">
                  <c:v>9.816560543829846E-3</c:v>
                </c:pt>
                <c:pt idx="1763">
                  <c:v>3.6071390371578871E-3</c:v>
                </c:pt>
                <c:pt idx="1764">
                  <c:v>7.8399300504962584E-3</c:v>
                </c:pt>
                <c:pt idx="1765">
                  <c:v>1.3990475827326836E-3</c:v>
                </c:pt>
                <c:pt idx="1766">
                  <c:v>1.0953980732432663E-3</c:v>
                </c:pt>
                <c:pt idx="1767">
                  <c:v>1.1515755386661292E-3</c:v>
                </c:pt>
                <c:pt idx="1768">
                  <c:v>9.4911168218930623E-4</c:v>
                </c:pt>
                <c:pt idx="1769">
                  <c:v>1.4163593718984097E-3</c:v>
                </c:pt>
                <c:pt idx="1770">
                  <c:v>1.1835908882661254E-3</c:v>
                </c:pt>
                <c:pt idx="1771">
                  <c:v>1.083762305216813E-3</c:v>
                </c:pt>
                <c:pt idx="1772">
                  <c:v>1.1793172880642775E-3</c:v>
                </c:pt>
                <c:pt idx="1773">
                  <c:v>1.8896413453338293E-3</c:v>
                </c:pt>
                <c:pt idx="1774">
                  <c:v>8.9981205204528133E-4</c:v>
                </c:pt>
                <c:pt idx="1775">
                  <c:v>1.9201155143402243E-3</c:v>
                </c:pt>
                <c:pt idx="1776">
                  <c:v>1.2174874777427346E-3</c:v>
                </c:pt>
                <c:pt idx="1777">
                  <c:v>2.2853546557940136E-3</c:v>
                </c:pt>
                <c:pt idx="1778">
                  <c:v>2.2117181104488923E-3</c:v>
                </c:pt>
                <c:pt idx="1779">
                  <c:v>2.3295292599628909E-3</c:v>
                </c:pt>
                <c:pt idx="1780">
                  <c:v>1.58597747918318E-3</c:v>
                </c:pt>
                <c:pt idx="1781">
                  <c:v>2.0457191717570492E-3</c:v>
                </c:pt>
                <c:pt idx="1782">
                  <c:v>1.322031093497293E-3</c:v>
                </c:pt>
                <c:pt idx="1783">
                  <c:v>2.2861944795797709E-3</c:v>
                </c:pt>
                <c:pt idx="1784">
                  <c:v>2.0584181173384777E-3</c:v>
                </c:pt>
                <c:pt idx="1785">
                  <c:v>4.4061914607304688E-3</c:v>
                </c:pt>
                <c:pt idx="1786">
                  <c:v>3.6717479482394023E-3</c:v>
                </c:pt>
                <c:pt idx="1787">
                  <c:v>4.3784560424832151E-3</c:v>
                </c:pt>
                <c:pt idx="1788">
                  <c:v>4.6598691826590195E-3</c:v>
                </c:pt>
                <c:pt idx="1789">
                  <c:v>4.5714659636639779E-3</c:v>
                </c:pt>
                <c:pt idx="1790">
                  <c:v>2.9326955971815507E-3</c:v>
                </c:pt>
                <c:pt idx="1791">
                  <c:v>3.1367758415412617E-3</c:v>
                </c:pt>
                <c:pt idx="1792">
                  <c:v>2.0170222881018638E-3</c:v>
                </c:pt>
                <c:pt idx="1793">
                  <c:v>1.5652047335723859E-3</c:v>
                </c:pt>
                <c:pt idx="1794">
                  <c:v>7.4915663857710937E-3</c:v>
                </c:pt>
                <c:pt idx="1795">
                  <c:v>4.8661300518756849E-3</c:v>
                </c:pt>
                <c:pt idx="1796">
                  <c:v>4.1994453607266911E-3</c:v>
                </c:pt>
                <c:pt idx="1797">
                  <c:v>9.472276914286289E-3</c:v>
                </c:pt>
                <c:pt idx="1798">
                  <c:v>5.5683782342196356E-3</c:v>
                </c:pt>
                <c:pt idx="1799">
                  <c:v>7.6814399348684656E-3</c:v>
                </c:pt>
                <c:pt idx="1800">
                  <c:v>5.3833518098750392E-3</c:v>
                </c:pt>
                <c:pt idx="1801">
                  <c:v>9.0405112650756552E-3</c:v>
                </c:pt>
                <c:pt idx="1802">
                  <c:v>3.5021443155108995E-3</c:v>
                </c:pt>
                <c:pt idx="1803">
                  <c:v>2.5777668386804159E-3</c:v>
                </c:pt>
                <c:pt idx="1804">
                  <c:v>2.0811179537004389E-3</c:v>
                </c:pt>
                <c:pt idx="1805">
                  <c:v>3.9231341628322321E-3</c:v>
                </c:pt>
                <c:pt idx="1806">
                  <c:v>3.1523171503872517E-3</c:v>
                </c:pt>
                <c:pt idx="1807">
                  <c:v>1.2801134105927317E-3</c:v>
                </c:pt>
                <c:pt idx="1808">
                  <c:v>5.8658513185678995E-3</c:v>
                </c:pt>
                <c:pt idx="1809">
                  <c:v>3.4266958114042363E-3</c:v>
                </c:pt>
                <c:pt idx="1810">
                  <c:v>4.5856480499064361E-3</c:v>
                </c:pt>
                <c:pt idx="1811">
                  <c:v>4.6732472585403195E-3</c:v>
                </c:pt>
                <c:pt idx="1812">
                  <c:v>2.6598111614235978E-3</c:v>
                </c:pt>
                <c:pt idx="1813">
                  <c:v>2.6043100611717555E-3</c:v>
                </c:pt>
                <c:pt idx="1814">
                  <c:v>1.1556141728371353E-2</c:v>
                </c:pt>
                <c:pt idx="1815">
                  <c:v>1.0962671538516012E-2</c:v>
                </c:pt>
                <c:pt idx="1816">
                  <c:v>1.6323857734979366E-2</c:v>
                </c:pt>
                <c:pt idx="1817">
                  <c:v>1.7764966040584886E-2</c:v>
                </c:pt>
                <c:pt idx="1818">
                  <c:v>9.259962960025821E-3</c:v>
                </c:pt>
                <c:pt idx="1819">
                  <c:v>1.7098828968085025E-2</c:v>
                </c:pt>
                <c:pt idx="1820">
                  <c:v>1.6493575922868278E-2</c:v>
                </c:pt>
                <c:pt idx="1821">
                  <c:v>2.3715140912009436E-2</c:v>
                </c:pt>
                <c:pt idx="1822">
                  <c:v>2.5538558002758768E-2</c:v>
                </c:pt>
                <c:pt idx="1823">
                  <c:v>2.3265684657964938E-2</c:v>
                </c:pt>
                <c:pt idx="1824">
                  <c:v>1.7169743663572937E-2</c:v>
                </c:pt>
                <c:pt idx="1825">
                  <c:v>1.7011266986407234E-2</c:v>
                </c:pt>
                <c:pt idx="1826">
                  <c:v>9.1651169078640939E-3</c:v>
                </c:pt>
                <c:pt idx="1827">
                  <c:v>2.26615356794732E-2</c:v>
                </c:pt>
                <c:pt idx="1828">
                  <c:v>1.7094547476125793E-2</c:v>
                </c:pt>
                <c:pt idx="1829">
                  <c:v>1.7311312498033655E-2</c:v>
                </c:pt>
                <c:pt idx="1830">
                  <c:v>1.3663563429515205E-2</c:v>
                </c:pt>
                <c:pt idx="1831">
                  <c:v>1.6637462316800668E-2</c:v>
                </c:pt>
                <c:pt idx="1832">
                  <c:v>1.6104493992139386E-2</c:v>
                </c:pt>
                <c:pt idx="1833">
                  <c:v>2.8209476666836333E-2</c:v>
                </c:pt>
                <c:pt idx="1834">
                  <c:v>1.5404596959490788E-2</c:v>
                </c:pt>
                <c:pt idx="1835">
                  <c:v>2.159007314955674E-2</c:v>
                </c:pt>
                <c:pt idx="1836">
                  <c:v>1.6545862951865133E-2</c:v>
                </c:pt>
                <c:pt idx="1837">
                  <c:v>2.2343327906619737E-2</c:v>
                </c:pt>
                <c:pt idx="1838">
                  <c:v>6.1288202711983876E-3</c:v>
                </c:pt>
                <c:pt idx="1839">
                  <c:v>9.3951626692199246E-3</c:v>
                </c:pt>
                <c:pt idx="1840">
                  <c:v>9.6601826047376747E-3</c:v>
                </c:pt>
                <c:pt idx="1841">
                  <c:v>1.3733089993552508E-2</c:v>
                </c:pt>
                <c:pt idx="1842">
                  <c:v>1.4108965880852874E-2</c:v>
                </c:pt>
                <c:pt idx="1843">
                  <c:v>1.4356181956227126E-2</c:v>
                </c:pt>
                <c:pt idx="1844">
                  <c:v>1.488991076246585E-2</c:v>
                </c:pt>
                <c:pt idx="1845">
                  <c:v>1.2684905562664042E-2</c:v>
                </c:pt>
                <c:pt idx="1846">
                  <c:v>7.6502960134250076E-3</c:v>
                </c:pt>
                <c:pt idx="1847">
                  <c:v>1.4054734915520792E-2</c:v>
                </c:pt>
                <c:pt idx="1848">
                  <c:v>1.6492695375731694E-2</c:v>
                </c:pt>
                <c:pt idx="1849">
                  <c:v>1.1826456265208455E-2</c:v>
                </c:pt>
                <c:pt idx="1850">
                  <c:v>1.6796397202413906E-2</c:v>
                </c:pt>
                <c:pt idx="1851">
                  <c:v>1.6949652500537721E-2</c:v>
                </c:pt>
                <c:pt idx="1852">
                  <c:v>1.7350707234105832E-2</c:v>
                </c:pt>
                <c:pt idx="1853">
                  <c:v>1.5765180255904974E-2</c:v>
                </c:pt>
                <c:pt idx="1854">
                  <c:v>1.9506767548131479E-2</c:v>
                </c:pt>
                <c:pt idx="1855">
                  <c:v>2.7104059318771211E-2</c:v>
                </c:pt>
                <c:pt idx="1856">
                  <c:v>2.6796082351990019E-2</c:v>
                </c:pt>
                <c:pt idx="1857">
                  <c:v>2.2703131175732617E-2</c:v>
                </c:pt>
                <c:pt idx="1858">
                  <c:v>1.7628077963747234E-2</c:v>
                </c:pt>
                <c:pt idx="1859">
                  <c:v>1.4804077756531397E-2</c:v>
                </c:pt>
                <c:pt idx="1860">
                  <c:v>1.0979920634682488E-2</c:v>
                </c:pt>
                <c:pt idx="1861">
                  <c:v>1.3616140361441995E-2</c:v>
                </c:pt>
                <c:pt idx="1862">
                  <c:v>9.8995893099675276E-3</c:v>
                </c:pt>
                <c:pt idx="1863">
                  <c:v>7.8912464220629412E-3</c:v>
                </c:pt>
                <c:pt idx="1864">
                  <c:v>8.9109442239315387E-3</c:v>
                </c:pt>
                <c:pt idx="1865">
                  <c:v>1.2574708374982268E-2</c:v>
                </c:pt>
                <c:pt idx="1866">
                  <c:v>9.637562430212486E-3</c:v>
                </c:pt>
                <c:pt idx="1867">
                  <c:v>7.3470604275401377E-3</c:v>
                </c:pt>
                <c:pt idx="1868">
                  <c:v>2.0636920754852806E-3</c:v>
                </c:pt>
                <c:pt idx="1869">
                  <c:v>4.918309824951326E-3</c:v>
                </c:pt>
                <c:pt idx="1870">
                  <c:v>1.2596411798043595E-2</c:v>
                </c:pt>
                <c:pt idx="1871">
                  <c:v>1.7028091650948381E-2</c:v>
                </c:pt>
                <c:pt idx="1872">
                  <c:v>1.4231112491360559E-2</c:v>
                </c:pt>
                <c:pt idx="1873">
                  <c:v>2.2314878515960333E-2</c:v>
                </c:pt>
                <c:pt idx="1874">
                  <c:v>1.7903204457068993E-2</c:v>
                </c:pt>
                <c:pt idx="1875">
                  <c:v>1.2899572642848984E-2</c:v>
                </c:pt>
                <c:pt idx="1876">
                  <c:v>1.4467511210510322E-2</c:v>
                </c:pt>
                <c:pt idx="1877">
                  <c:v>1.6607164325519251E-2</c:v>
                </c:pt>
                <c:pt idx="1878">
                  <c:v>1.5841054781095321E-2</c:v>
                </c:pt>
                <c:pt idx="1879">
                  <c:v>1.9150392443986305E-2</c:v>
                </c:pt>
                <c:pt idx="1880">
                  <c:v>1.8215046304457073E-2</c:v>
                </c:pt>
                <c:pt idx="1881">
                  <c:v>2.1382672244208464E-2</c:v>
                </c:pt>
                <c:pt idx="1882">
                  <c:v>1.5836119545740046E-2</c:v>
                </c:pt>
                <c:pt idx="1883">
                  <c:v>1.8764320223421591E-2</c:v>
                </c:pt>
                <c:pt idx="1884">
                  <c:v>1.6890737265667564E-2</c:v>
                </c:pt>
                <c:pt idx="1885">
                  <c:v>2.1983398739515502E-2</c:v>
                </c:pt>
                <c:pt idx="1886">
                  <c:v>2.6468493383706361E-2</c:v>
                </c:pt>
                <c:pt idx="1887">
                  <c:v>1.9909700654285694E-2</c:v>
                </c:pt>
                <c:pt idx="1888">
                  <c:v>2.6955139028632336E-2</c:v>
                </c:pt>
                <c:pt idx="1889">
                  <c:v>2.4415916892741436E-2</c:v>
                </c:pt>
                <c:pt idx="1890">
                  <c:v>2.0616125349864258E-2</c:v>
                </c:pt>
                <c:pt idx="1891">
                  <c:v>2.1484257586331389E-2</c:v>
                </c:pt>
                <c:pt idx="1892">
                  <c:v>1.8861622383258756E-2</c:v>
                </c:pt>
                <c:pt idx="1893">
                  <c:v>2.5734635278406463E-2</c:v>
                </c:pt>
                <c:pt idx="1894">
                  <c:v>2.0878763655402349E-2</c:v>
                </c:pt>
                <c:pt idx="1895">
                  <c:v>1.2655540664503608E-2</c:v>
                </c:pt>
                <c:pt idx="1896">
                  <c:v>1.7055029366660566E-2</c:v>
                </c:pt>
                <c:pt idx="1897">
                  <c:v>1.191764979753264E-2</c:v>
                </c:pt>
                <c:pt idx="1898">
                  <c:v>2.2316931460499671E-2</c:v>
                </c:pt>
                <c:pt idx="1899">
                  <c:v>2.5841276664477428E-2</c:v>
                </c:pt>
                <c:pt idx="1900">
                  <c:v>2.6097455901749261E-2</c:v>
                </c:pt>
                <c:pt idx="1901">
                  <c:v>2.6194438423654525E-2</c:v>
                </c:pt>
                <c:pt idx="1902">
                  <c:v>2.9308229688828798E-2</c:v>
                </c:pt>
                <c:pt idx="1903">
                  <c:v>3.3207338005399094E-2</c:v>
                </c:pt>
                <c:pt idx="1904">
                  <c:v>3.7182415951931162E-2</c:v>
                </c:pt>
                <c:pt idx="1905">
                  <c:v>3.1313698807664873E-2</c:v>
                </c:pt>
                <c:pt idx="1906">
                  <c:v>1.4700408901860062E-2</c:v>
                </c:pt>
                <c:pt idx="1907">
                  <c:v>1.8979892713348143E-2</c:v>
                </c:pt>
                <c:pt idx="1908">
                  <c:v>1.9202870200090427E-2</c:v>
                </c:pt>
                <c:pt idx="1909">
                  <c:v>1.5976560838927234E-2</c:v>
                </c:pt>
                <c:pt idx="1910">
                  <c:v>2.130259790298231E-2</c:v>
                </c:pt>
                <c:pt idx="1911">
                  <c:v>1.9807237267599323E-2</c:v>
                </c:pt>
                <c:pt idx="1912">
                  <c:v>2.1471882837971197E-2</c:v>
                </c:pt>
                <c:pt idx="1913">
                  <c:v>1.9901751693038896E-2</c:v>
                </c:pt>
                <c:pt idx="1914">
                  <c:v>1.941099127162348E-2</c:v>
                </c:pt>
                <c:pt idx="1915">
                  <c:v>2.4115731683579136E-2</c:v>
                </c:pt>
                <c:pt idx="1916">
                  <c:v>1.71907031579944E-2</c:v>
                </c:pt>
                <c:pt idx="1917">
                  <c:v>2.2100031016838141E-2</c:v>
                </c:pt>
                <c:pt idx="1918">
                  <c:v>1.8590664525704806E-2</c:v>
                </c:pt>
                <c:pt idx="1919">
                  <c:v>1.5648225319327701E-2</c:v>
                </c:pt>
                <c:pt idx="1920">
                  <c:v>2.3516709919683899E-2</c:v>
                </c:pt>
                <c:pt idx="1921">
                  <c:v>1.5501889656314655E-2</c:v>
                </c:pt>
                <c:pt idx="1922">
                  <c:v>1.6974281140843463E-2</c:v>
                </c:pt>
                <c:pt idx="1923">
                  <c:v>1.8488474452819467E-2</c:v>
                </c:pt>
                <c:pt idx="1924">
                  <c:v>1.5653285717926436E-2</c:v>
                </c:pt>
                <c:pt idx="1925">
                  <c:v>1.5389618341455656E-2</c:v>
                </c:pt>
                <c:pt idx="1926">
                  <c:v>6.3930164263438522E-3</c:v>
                </c:pt>
                <c:pt idx="1927">
                  <c:v>4.3709000441170265E-3</c:v>
                </c:pt>
                <c:pt idx="1928">
                  <c:v>1.2098618464440596E-2</c:v>
                </c:pt>
                <c:pt idx="1929">
                  <c:v>1.1119378710942884E-2</c:v>
                </c:pt>
                <c:pt idx="1930">
                  <c:v>1.5208101656576396E-2</c:v>
                </c:pt>
                <c:pt idx="1931">
                  <c:v>1.7081640842346771E-2</c:v>
                </c:pt>
                <c:pt idx="1932">
                  <c:v>2.2683249168422188E-2</c:v>
                </c:pt>
                <c:pt idx="1933">
                  <c:v>1.5757181186050916E-2</c:v>
                </c:pt>
                <c:pt idx="1934">
                  <c:v>2.2012600143933796E-2</c:v>
                </c:pt>
                <c:pt idx="1935">
                  <c:v>2.0434760754408234E-2</c:v>
                </c:pt>
                <c:pt idx="1936">
                  <c:v>1.8176159053948981E-2</c:v>
                </c:pt>
                <c:pt idx="1937">
                  <c:v>1.9588390679593577E-2</c:v>
                </c:pt>
                <c:pt idx="1938">
                  <c:v>1.6514879230480266E-2</c:v>
                </c:pt>
                <c:pt idx="1939">
                  <c:v>1.2670974660498947E-2</c:v>
                </c:pt>
                <c:pt idx="1940">
                  <c:v>1.5850458756684439E-2</c:v>
                </c:pt>
                <c:pt idx="1941">
                  <c:v>1.5717248202263657E-2</c:v>
                </c:pt>
                <c:pt idx="1942">
                  <c:v>2.2806104837529335E-2</c:v>
                </c:pt>
                <c:pt idx="1943">
                  <c:v>1.7776709233371494E-2</c:v>
                </c:pt>
                <c:pt idx="1944">
                  <c:v>9.9977851801533527E-3</c:v>
                </c:pt>
                <c:pt idx="1945">
                  <c:v>1.4955393241101844E-2</c:v>
                </c:pt>
                <c:pt idx="1946">
                  <c:v>1.7731994812534742E-2</c:v>
                </c:pt>
                <c:pt idx="1947">
                  <c:v>1.1981990155529865E-2</c:v>
                </c:pt>
                <c:pt idx="1948">
                  <c:v>1.8433558734481298E-2</c:v>
                </c:pt>
                <c:pt idx="1949">
                  <c:v>2.4623958758775457E-2</c:v>
                </c:pt>
                <c:pt idx="1950">
                  <c:v>2.3240590979460067E-2</c:v>
                </c:pt>
                <c:pt idx="1951">
                  <c:v>2.0323439716512182E-2</c:v>
                </c:pt>
                <c:pt idx="1952">
                  <c:v>2.2438963167538642E-2</c:v>
                </c:pt>
                <c:pt idx="1953">
                  <c:v>2.5840041016372634E-2</c:v>
                </c:pt>
                <c:pt idx="1954">
                  <c:v>2.7043145936404951E-2</c:v>
                </c:pt>
                <c:pt idx="1955">
                  <c:v>2.1378238778956442E-2</c:v>
                </c:pt>
                <c:pt idx="1956">
                  <c:v>1.8506122039136069E-2</c:v>
                </c:pt>
                <c:pt idx="1957">
                  <c:v>1.8499179236697305E-2</c:v>
                </c:pt>
                <c:pt idx="1958">
                  <c:v>1.6500404120206282E-2</c:v>
                </c:pt>
                <c:pt idx="1959">
                  <c:v>1.8270332130783273E-2</c:v>
                </c:pt>
                <c:pt idx="1960">
                  <c:v>1.3419627074754508E-2</c:v>
                </c:pt>
                <c:pt idx="1961">
                  <c:v>1.3827818945519998E-2</c:v>
                </c:pt>
                <c:pt idx="1962">
                  <c:v>1.3838251136563692E-2</c:v>
                </c:pt>
                <c:pt idx="1963">
                  <c:v>1.8977761477170049E-2</c:v>
                </c:pt>
                <c:pt idx="1964">
                  <c:v>1.9030028965769209E-2</c:v>
                </c:pt>
                <c:pt idx="1965">
                  <c:v>1.8182320575337273E-2</c:v>
                </c:pt>
                <c:pt idx="1966">
                  <c:v>1.2855068922654346E-2</c:v>
                </c:pt>
                <c:pt idx="1967">
                  <c:v>1.3993959164742501E-2</c:v>
                </c:pt>
                <c:pt idx="1968">
                  <c:v>1.2631286355090672E-2</c:v>
                </c:pt>
                <c:pt idx="1969">
                  <c:v>1.0009643476698837E-2</c:v>
                </c:pt>
                <c:pt idx="1970">
                  <c:v>4.2782500881462914E-3</c:v>
                </c:pt>
                <c:pt idx="1971">
                  <c:v>1.0670928408777517E-2</c:v>
                </c:pt>
                <c:pt idx="1972">
                  <c:v>1.2864875794730442E-2</c:v>
                </c:pt>
                <c:pt idx="1973">
                  <c:v>1.7850092840072329E-2</c:v>
                </c:pt>
                <c:pt idx="1974">
                  <c:v>2.0133271365093176E-2</c:v>
                </c:pt>
                <c:pt idx="1975">
                  <c:v>2.3919745900553502E-2</c:v>
                </c:pt>
                <c:pt idx="1976">
                  <c:v>2.1201910270924627E-2</c:v>
                </c:pt>
                <c:pt idx="1977">
                  <c:v>1.7270651970593975E-2</c:v>
                </c:pt>
                <c:pt idx="1978">
                  <c:v>1.8455018730641395E-2</c:v>
                </c:pt>
                <c:pt idx="1979">
                  <c:v>1.9805228751878498E-2</c:v>
                </c:pt>
                <c:pt idx="1980">
                  <c:v>2.2055055357682957E-2</c:v>
                </c:pt>
                <c:pt idx="1981">
                  <c:v>2.1889380296176205E-2</c:v>
                </c:pt>
                <c:pt idx="1982">
                  <c:v>1.9703895453012626E-2</c:v>
                </c:pt>
                <c:pt idx="1983">
                  <c:v>2.4968901974567324E-2</c:v>
                </c:pt>
                <c:pt idx="1984">
                  <c:v>2.1912822151196106E-2</c:v>
                </c:pt>
                <c:pt idx="1985">
                  <c:v>2.0791564154813865E-2</c:v>
                </c:pt>
                <c:pt idx="1986">
                  <c:v>2.2700936536221634E-2</c:v>
                </c:pt>
                <c:pt idx="1987">
                  <c:v>2.0826325725060688E-2</c:v>
                </c:pt>
                <c:pt idx="1988">
                  <c:v>2.3144855083085336E-2</c:v>
                </c:pt>
                <c:pt idx="1989">
                  <c:v>2.5080486113279427E-2</c:v>
                </c:pt>
                <c:pt idx="1990">
                  <c:v>1.9775270522012188E-2</c:v>
                </c:pt>
                <c:pt idx="1991">
                  <c:v>1.5133721915501214E-2</c:v>
                </c:pt>
                <c:pt idx="1992">
                  <c:v>1.4785532692853086E-2</c:v>
                </c:pt>
                <c:pt idx="1993">
                  <c:v>9.9234737938898535E-3</c:v>
                </c:pt>
                <c:pt idx="1994">
                  <c:v>1.4781825907582005E-2</c:v>
                </c:pt>
                <c:pt idx="1995">
                  <c:v>1.0413535337834963E-2</c:v>
                </c:pt>
                <c:pt idx="1996">
                  <c:v>6.5649176321936342E-3</c:v>
                </c:pt>
                <c:pt idx="1997">
                  <c:v>1.4975785424705887E-2</c:v>
                </c:pt>
                <c:pt idx="1998">
                  <c:v>2.112649380197475E-2</c:v>
                </c:pt>
                <c:pt idx="1999">
                  <c:v>2.1209808354472455E-2</c:v>
                </c:pt>
                <c:pt idx="2000">
                  <c:v>2.1113050835897186E-2</c:v>
                </c:pt>
                <c:pt idx="2001">
                  <c:v>1.9075404743119716E-2</c:v>
                </c:pt>
                <c:pt idx="2002">
                  <c:v>1.9838735801473467E-2</c:v>
                </c:pt>
                <c:pt idx="2003">
                  <c:v>1.3842098896874629E-2</c:v>
                </c:pt>
                <c:pt idx="2004">
                  <c:v>6.7497562136239588E-3</c:v>
                </c:pt>
                <c:pt idx="2005">
                  <c:v>1.4233563232255973E-2</c:v>
                </c:pt>
                <c:pt idx="2006">
                  <c:v>1.3376371543178419E-2</c:v>
                </c:pt>
                <c:pt idx="2007">
                  <c:v>1.9261310461154521E-2</c:v>
                </c:pt>
                <c:pt idx="2008">
                  <c:v>1.0838585983319002E-2</c:v>
                </c:pt>
                <c:pt idx="2009">
                  <c:v>1.5035980202280677E-2</c:v>
                </c:pt>
                <c:pt idx="2010">
                  <c:v>2.6203993707186481E-2</c:v>
                </c:pt>
                <c:pt idx="2011">
                  <c:v>1.1553374635789248E-2</c:v>
                </c:pt>
                <c:pt idx="2012">
                  <c:v>1.7784310321341316E-2</c:v>
                </c:pt>
                <c:pt idx="2013">
                  <c:v>2.1173593208271842E-2</c:v>
                </c:pt>
                <c:pt idx="2014">
                  <c:v>2.2045180065512964E-2</c:v>
                </c:pt>
                <c:pt idx="2015">
                  <c:v>1.7247175277829128E-2</c:v>
                </c:pt>
                <c:pt idx="2016">
                  <c:v>1.511795484478427E-2</c:v>
                </c:pt>
                <c:pt idx="2017">
                  <c:v>1.9834230319132094E-2</c:v>
                </c:pt>
                <c:pt idx="2018">
                  <c:v>1.5640565376422933E-2</c:v>
                </c:pt>
                <c:pt idx="2019">
                  <c:v>1.7239654491981879E-2</c:v>
                </c:pt>
                <c:pt idx="2020">
                  <c:v>1.8875125373468658E-2</c:v>
                </c:pt>
                <c:pt idx="2021">
                  <c:v>1.7758475297705814E-2</c:v>
                </c:pt>
                <c:pt idx="2022">
                  <c:v>1.7368621137435928E-2</c:v>
                </c:pt>
                <c:pt idx="2023">
                  <c:v>1.4802990868446251E-2</c:v>
                </c:pt>
                <c:pt idx="2024">
                  <c:v>1.8141452421401621E-2</c:v>
                </c:pt>
                <c:pt idx="2025">
                  <c:v>1.5759774296448762E-2</c:v>
                </c:pt>
                <c:pt idx="2026">
                  <c:v>1.660109505707158E-2</c:v>
                </c:pt>
                <c:pt idx="2027">
                  <c:v>2.044777865966687E-2</c:v>
                </c:pt>
                <c:pt idx="2028">
                  <c:v>6.9759344904440877E-3</c:v>
                </c:pt>
                <c:pt idx="2029">
                  <c:v>1.0108021868649265E-2</c:v>
                </c:pt>
                <c:pt idx="2030">
                  <c:v>1.0941001342541262E-2</c:v>
                </c:pt>
                <c:pt idx="2031">
                  <c:v>9.1489602607747415E-3</c:v>
                </c:pt>
                <c:pt idx="2032">
                  <c:v>2.0312464775938198E-2</c:v>
                </c:pt>
                <c:pt idx="2033">
                  <c:v>8.9524635486645642E-3</c:v>
                </c:pt>
                <c:pt idx="2034">
                  <c:v>1.6070398219204907E-2</c:v>
                </c:pt>
                <c:pt idx="2035">
                  <c:v>2.3186338357609519E-2</c:v>
                </c:pt>
                <c:pt idx="2036">
                  <c:v>2.1883412414538735E-2</c:v>
                </c:pt>
                <c:pt idx="2037">
                  <c:v>1.9386605650324448E-2</c:v>
                </c:pt>
                <c:pt idx="2038">
                  <c:v>1.5743421434455125E-2</c:v>
                </c:pt>
                <c:pt idx="2039">
                  <c:v>1.7911551569873674E-2</c:v>
                </c:pt>
                <c:pt idx="2040">
                  <c:v>2.083742400848116E-2</c:v>
                </c:pt>
                <c:pt idx="2041">
                  <c:v>2.4512893365340092E-2</c:v>
                </c:pt>
                <c:pt idx="2042">
                  <c:v>1.774770433056307E-2</c:v>
                </c:pt>
                <c:pt idx="2043">
                  <c:v>1.5442364382201569E-2</c:v>
                </c:pt>
                <c:pt idx="2044">
                  <c:v>1.9181855636220265E-2</c:v>
                </c:pt>
                <c:pt idx="2045">
                  <c:v>1.129815659257109E-2</c:v>
                </c:pt>
                <c:pt idx="2046">
                  <c:v>1.1130802448586163E-2</c:v>
                </c:pt>
                <c:pt idx="2047">
                  <c:v>6.0866560823981649E-3</c:v>
                </c:pt>
                <c:pt idx="2048">
                  <c:v>3.7545191640215849E-3</c:v>
                </c:pt>
                <c:pt idx="2049">
                  <c:v>5.0574163163858588E-3</c:v>
                </c:pt>
                <c:pt idx="2050">
                  <c:v>4.2139225618344081E-3</c:v>
                </c:pt>
                <c:pt idx="2051">
                  <c:v>4.6562376920449402E-3</c:v>
                </c:pt>
                <c:pt idx="2052">
                  <c:v>5.1723161086241112E-3</c:v>
                </c:pt>
                <c:pt idx="2053">
                  <c:v>4.7479042472617352E-3</c:v>
                </c:pt>
                <c:pt idx="2054">
                  <c:v>3.5142896239062724E-3</c:v>
                </c:pt>
                <c:pt idx="2055">
                  <c:v>5.0581273119459109E-3</c:v>
                </c:pt>
                <c:pt idx="2056">
                  <c:v>6.6323016986708904E-3</c:v>
                </c:pt>
                <c:pt idx="2057">
                  <c:v>6.1418277290737344E-3</c:v>
                </c:pt>
                <c:pt idx="2058">
                  <c:v>6.7791335360657921E-3</c:v>
                </c:pt>
                <c:pt idx="2059">
                  <c:v>5.3638238898809565E-3</c:v>
                </c:pt>
                <c:pt idx="2060">
                  <c:v>5.56919753534664E-3</c:v>
                </c:pt>
                <c:pt idx="2061">
                  <c:v>5.760922923852484E-3</c:v>
                </c:pt>
                <c:pt idx="2062">
                  <c:v>7.3896668704750215E-3</c:v>
                </c:pt>
                <c:pt idx="2063">
                  <c:v>9.4484055258122167E-3</c:v>
                </c:pt>
                <c:pt idx="2064">
                  <c:v>1.077034672071701E-2</c:v>
                </c:pt>
                <c:pt idx="2065">
                  <c:v>8.1281945193855832E-3</c:v>
                </c:pt>
                <c:pt idx="2066">
                  <c:v>8.9110142958637728E-3</c:v>
                </c:pt>
                <c:pt idx="2067">
                  <c:v>9.7079907145407995E-3</c:v>
                </c:pt>
                <c:pt idx="2068">
                  <c:v>4.3145492721427562E-3</c:v>
                </c:pt>
                <c:pt idx="2069">
                  <c:v>6.7758719433984212E-3</c:v>
                </c:pt>
                <c:pt idx="2070">
                  <c:v>7.1089241287530117E-3</c:v>
                </c:pt>
                <c:pt idx="2071">
                  <c:v>6.638117592005049E-3</c:v>
                </c:pt>
                <c:pt idx="2072">
                  <c:v>8.8465736623907706E-3</c:v>
                </c:pt>
                <c:pt idx="2073">
                  <c:v>6.4654834501012082E-3</c:v>
                </c:pt>
                <c:pt idx="2074">
                  <c:v>9.4534300771109518E-3</c:v>
                </c:pt>
                <c:pt idx="2075">
                  <c:v>8.1231005935452592E-3</c:v>
                </c:pt>
                <c:pt idx="2076">
                  <c:v>8.1891143311460003E-3</c:v>
                </c:pt>
                <c:pt idx="2077">
                  <c:v>9.4415196777144373E-3</c:v>
                </c:pt>
                <c:pt idx="2078">
                  <c:v>1.0065112954587809E-2</c:v>
                </c:pt>
                <c:pt idx="2079">
                  <c:v>1.2629119584968417E-2</c:v>
                </c:pt>
                <c:pt idx="2080">
                  <c:v>7.8587986511619162E-3</c:v>
                </c:pt>
                <c:pt idx="2081">
                  <c:v>9.4310177557962605E-3</c:v>
                </c:pt>
                <c:pt idx="2082">
                  <c:v>1.2957501667735306E-2</c:v>
                </c:pt>
                <c:pt idx="2083">
                  <c:v>1.0173880800982143E-2</c:v>
                </c:pt>
                <c:pt idx="2084">
                  <c:v>9.1034864663151055E-3</c:v>
                </c:pt>
                <c:pt idx="2085">
                  <c:v>1.6646276766411346E-2</c:v>
                </c:pt>
                <c:pt idx="2086">
                  <c:v>9.5930086117445284E-3</c:v>
                </c:pt>
                <c:pt idx="2087">
                  <c:v>1.2944101992073874E-2</c:v>
                </c:pt>
                <c:pt idx="2088">
                  <c:v>1.0316893236600845E-2</c:v>
                </c:pt>
                <c:pt idx="2089">
                  <c:v>1.1227964469324569E-2</c:v>
                </c:pt>
                <c:pt idx="2090">
                  <c:v>9.6662386055913971E-3</c:v>
                </c:pt>
                <c:pt idx="2091">
                  <c:v>9.5168049459899498E-3</c:v>
                </c:pt>
                <c:pt idx="2092">
                  <c:v>7.8305565655033028E-3</c:v>
                </c:pt>
                <c:pt idx="2093">
                  <c:v>1.231801224677612E-2</c:v>
                </c:pt>
                <c:pt idx="2094">
                  <c:v>1.1570143108630249E-2</c:v>
                </c:pt>
                <c:pt idx="2095">
                  <c:v>1.4111190026411613E-2</c:v>
                </c:pt>
                <c:pt idx="2096">
                  <c:v>4.4053862265010383E-3</c:v>
                </c:pt>
                <c:pt idx="2097">
                  <c:v>6.4031318049957864E-3</c:v>
                </c:pt>
                <c:pt idx="2098">
                  <c:v>4.5234378243025827E-3</c:v>
                </c:pt>
                <c:pt idx="2099">
                  <c:v>5.5837043726777074E-3</c:v>
                </c:pt>
                <c:pt idx="2100">
                  <c:v>6.5037354410557077E-3</c:v>
                </c:pt>
                <c:pt idx="2101">
                  <c:v>7.9097383512685155E-3</c:v>
                </c:pt>
                <c:pt idx="2102">
                  <c:v>6.400157038468423E-3</c:v>
                </c:pt>
                <c:pt idx="2103">
                  <c:v>6.1810947891448361E-3</c:v>
                </c:pt>
                <c:pt idx="2104">
                  <c:v>8.896066267388078E-3</c:v>
                </c:pt>
                <c:pt idx="2105">
                  <c:v>6.1407942656136602E-3</c:v>
                </c:pt>
                <c:pt idx="2106">
                  <c:v>5.3597399283180393E-3</c:v>
                </c:pt>
                <c:pt idx="2107">
                  <c:v>7.4721215120322187E-3</c:v>
                </c:pt>
                <c:pt idx="2108">
                  <c:v>7.3762485091965497E-3</c:v>
                </c:pt>
                <c:pt idx="2109">
                  <c:v>1.0410818155802956E-2</c:v>
                </c:pt>
                <c:pt idx="2110">
                  <c:v>8.8339468241047502E-3</c:v>
                </c:pt>
                <c:pt idx="2111">
                  <c:v>9.8950475992413602E-3</c:v>
                </c:pt>
                <c:pt idx="2112">
                  <c:v>1.0273550712688592E-2</c:v>
                </c:pt>
                <c:pt idx="2113">
                  <c:v>8.6808970203803848E-3</c:v>
                </c:pt>
                <c:pt idx="2114">
                  <c:v>7.9082210118774851E-3</c:v>
                </c:pt>
                <c:pt idx="2115">
                  <c:v>8.736671397493399E-3</c:v>
                </c:pt>
                <c:pt idx="2116">
                  <c:v>1.2808537120327744E-2</c:v>
                </c:pt>
                <c:pt idx="2117">
                  <c:v>7.9621111610071911E-3</c:v>
                </c:pt>
                <c:pt idx="2118">
                  <c:v>9.5338129711292387E-3</c:v>
                </c:pt>
                <c:pt idx="2119">
                  <c:v>9.0713615209051471E-3</c:v>
                </c:pt>
                <c:pt idx="2120">
                  <c:v>8.9134481535628907E-3</c:v>
                </c:pt>
                <c:pt idx="2121">
                  <c:v>8.2418020190458945E-3</c:v>
                </c:pt>
                <c:pt idx="2122">
                  <c:v>1.1326139814548365E-2</c:v>
                </c:pt>
                <c:pt idx="2123">
                  <c:v>1.1426263097741881E-2</c:v>
                </c:pt>
                <c:pt idx="2124">
                  <c:v>1.2900975290625234E-2</c:v>
                </c:pt>
                <c:pt idx="2125">
                  <c:v>8.7497267900146728E-3</c:v>
                </c:pt>
                <c:pt idx="2126">
                  <c:v>9.3766163404773555E-3</c:v>
                </c:pt>
                <c:pt idx="2127">
                  <c:v>1.2475467398968449E-2</c:v>
                </c:pt>
                <c:pt idx="2128">
                  <c:v>6.9813000557888564E-3</c:v>
                </c:pt>
                <c:pt idx="2129">
                  <c:v>1.0081599744820136E-2</c:v>
                </c:pt>
                <c:pt idx="2130">
                  <c:v>9.8523693958761874E-3</c:v>
                </c:pt>
                <c:pt idx="2131">
                  <c:v>8.6930537500133128E-3</c:v>
                </c:pt>
                <c:pt idx="2132">
                  <c:v>9.3790790407506305E-3</c:v>
                </c:pt>
                <c:pt idx="2133">
                  <c:v>9.0743468753763622E-3</c:v>
                </c:pt>
                <c:pt idx="2134">
                  <c:v>2.762999961236432E-3</c:v>
                </c:pt>
                <c:pt idx="2135">
                  <c:v>6.755502906285479E-3</c:v>
                </c:pt>
                <c:pt idx="2136">
                  <c:v>1.1757939220018309E-2</c:v>
                </c:pt>
                <c:pt idx="2137">
                  <c:v>1.1698098206697431E-2</c:v>
                </c:pt>
                <c:pt idx="2138">
                  <c:v>1.3116421092265549E-2</c:v>
                </c:pt>
                <c:pt idx="2139">
                  <c:v>1.5582702051023401E-2</c:v>
                </c:pt>
                <c:pt idx="2140">
                  <c:v>9.9956678482329246E-3</c:v>
                </c:pt>
                <c:pt idx="2141">
                  <c:v>1.3869493589651314E-2</c:v>
                </c:pt>
                <c:pt idx="2142">
                  <c:v>1.2640150279989663E-2</c:v>
                </c:pt>
                <c:pt idx="2143">
                  <c:v>9.7344030627110282E-3</c:v>
                </c:pt>
                <c:pt idx="2144">
                  <c:v>1.6909577969800197E-2</c:v>
                </c:pt>
                <c:pt idx="2145">
                  <c:v>1.1534509408615529E-2</c:v>
                </c:pt>
                <c:pt idx="2146">
                  <c:v>1.4198732257949946E-2</c:v>
                </c:pt>
                <c:pt idx="2147">
                  <c:v>1.3815820619469199E-2</c:v>
                </c:pt>
                <c:pt idx="2148">
                  <c:v>9.0136450392232417E-3</c:v>
                </c:pt>
                <c:pt idx="2149">
                  <c:v>1.4729165951409112E-2</c:v>
                </c:pt>
                <c:pt idx="2150">
                  <c:v>1.2969889564564572E-2</c:v>
                </c:pt>
                <c:pt idx="2151">
                  <c:v>1.4052452845519339E-2</c:v>
                </c:pt>
                <c:pt idx="2152">
                  <c:v>1.075835198857166E-2</c:v>
                </c:pt>
                <c:pt idx="2153">
                  <c:v>9.899881435467859E-3</c:v>
                </c:pt>
                <c:pt idx="2154">
                  <c:v>9.7062182227051416E-3</c:v>
                </c:pt>
                <c:pt idx="2155">
                  <c:v>1.3535301805981776E-2</c:v>
                </c:pt>
                <c:pt idx="2156">
                  <c:v>1.5625110121555683E-2</c:v>
                </c:pt>
                <c:pt idx="2157">
                  <c:v>2.0124134944475684E-2</c:v>
                </c:pt>
                <c:pt idx="2158">
                  <c:v>1.2265876092129629E-2</c:v>
                </c:pt>
                <c:pt idx="2159">
                  <c:v>1.180746372299179E-2</c:v>
                </c:pt>
                <c:pt idx="2160">
                  <c:v>1.560199421063716E-2</c:v>
                </c:pt>
                <c:pt idx="2161">
                  <c:v>1.514330693371644E-2</c:v>
                </c:pt>
                <c:pt idx="2162">
                  <c:v>1.2798738567128478E-2</c:v>
                </c:pt>
                <c:pt idx="2163">
                  <c:v>1.3316831889601739E-2</c:v>
                </c:pt>
                <c:pt idx="2164">
                  <c:v>1.7234613666315114E-2</c:v>
                </c:pt>
                <c:pt idx="2165">
                  <c:v>1.1323392249647003E-2</c:v>
                </c:pt>
                <c:pt idx="2166">
                  <c:v>1.5212955053862149E-2</c:v>
                </c:pt>
                <c:pt idx="2167">
                  <c:v>8.4214459786889594E-3</c:v>
                </c:pt>
                <c:pt idx="2168">
                  <c:v>1.3517303034298402E-2</c:v>
                </c:pt>
                <c:pt idx="2169">
                  <c:v>8.875110259865187E-3</c:v>
                </c:pt>
                <c:pt idx="2170">
                  <c:v>1.0179397088584726E-2</c:v>
                </c:pt>
                <c:pt idx="2171">
                  <c:v>7.3874447663225601E-3</c:v>
                </c:pt>
                <c:pt idx="2172">
                  <c:v>9.9235564858065044E-3</c:v>
                </c:pt>
                <c:pt idx="2173">
                  <c:v>1.0278596072621951E-2</c:v>
                </c:pt>
                <c:pt idx="2174">
                  <c:v>7.7716326269540092E-3</c:v>
                </c:pt>
                <c:pt idx="2175">
                  <c:v>6.6073852255720718E-3</c:v>
                </c:pt>
                <c:pt idx="2176">
                  <c:v>8.5402523410079215E-3</c:v>
                </c:pt>
                <c:pt idx="2177">
                  <c:v>1.4276434501744453E-2</c:v>
                </c:pt>
                <c:pt idx="2178">
                  <c:v>1.1349983308200048E-2</c:v>
                </c:pt>
                <c:pt idx="2179">
                  <c:v>1.5916347106480534E-2</c:v>
                </c:pt>
                <c:pt idx="2180">
                  <c:v>1.1184329835432175E-2</c:v>
                </c:pt>
                <c:pt idx="2181">
                  <c:v>9.180420804223809E-3</c:v>
                </c:pt>
                <c:pt idx="2182">
                  <c:v>1.4040320387929333E-2</c:v>
                </c:pt>
                <c:pt idx="2183">
                  <c:v>1.2578197515519649E-2</c:v>
                </c:pt>
                <c:pt idx="2184">
                  <c:v>9.9570664486470541E-3</c:v>
                </c:pt>
                <c:pt idx="2185">
                  <c:v>1.3003873357415596E-2</c:v>
                </c:pt>
                <c:pt idx="2186">
                  <c:v>9.4950123077865295E-3</c:v>
                </c:pt>
                <c:pt idx="2187">
                  <c:v>1.0465726738449643E-2</c:v>
                </c:pt>
                <c:pt idx="2188">
                  <c:v>1.4018871067045626E-2</c:v>
                </c:pt>
                <c:pt idx="2189">
                  <c:v>9.4998369161974783E-3</c:v>
                </c:pt>
                <c:pt idx="2190">
                  <c:v>1.2102218185674064E-2</c:v>
                </c:pt>
                <c:pt idx="2191">
                  <c:v>1.0143450214965245E-2</c:v>
                </c:pt>
                <c:pt idx="2192">
                  <c:v>1.0412627847880412E-2</c:v>
                </c:pt>
                <c:pt idx="2193">
                  <c:v>8.7084824439150436E-3</c:v>
                </c:pt>
                <c:pt idx="2194">
                  <c:v>8.3431432660188085E-3</c:v>
                </c:pt>
                <c:pt idx="2195">
                  <c:v>8.2889148791276939E-3</c:v>
                </c:pt>
                <c:pt idx="2196">
                  <c:v>6.5348284535528614E-3</c:v>
                </c:pt>
                <c:pt idx="2197">
                  <c:v>3.0374525143596859E-3</c:v>
                </c:pt>
                <c:pt idx="2198">
                  <c:v>5.0137081214836794E-3</c:v>
                </c:pt>
                <c:pt idx="2199">
                  <c:v>6.4448155516218181E-3</c:v>
                </c:pt>
                <c:pt idx="2200">
                  <c:v>6.9615591033170485E-3</c:v>
                </c:pt>
                <c:pt idx="2201">
                  <c:v>8.693281216832556E-3</c:v>
                </c:pt>
                <c:pt idx="2202">
                  <c:v>9.044225538178876E-3</c:v>
                </c:pt>
                <c:pt idx="2203">
                  <c:v>5.8871344514120471E-3</c:v>
                </c:pt>
                <c:pt idx="2204">
                  <c:v>5.7831306358270933E-3</c:v>
                </c:pt>
                <c:pt idx="2205">
                  <c:v>7.0059469698734046E-3</c:v>
                </c:pt>
                <c:pt idx="2206">
                  <c:v>7.5697349072456213E-3</c:v>
                </c:pt>
                <c:pt idx="2207">
                  <c:v>7.8081250286055519E-3</c:v>
                </c:pt>
                <c:pt idx="2208">
                  <c:v>7.6745474983459247E-3</c:v>
                </c:pt>
                <c:pt idx="2209">
                  <c:v>8.3172100518257696E-3</c:v>
                </c:pt>
                <c:pt idx="2210">
                  <c:v>6.5286880245358338E-3</c:v>
                </c:pt>
                <c:pt idx="2211">
                  <c:v>9.7698376886606788E-3</c:v>
                </c:pt>
                <c:pt idx="2212">
                  <c:v>7.9651284512356011E-3</c:v>
                </c:pt>
                <c:pt idx="2213">
                  <c:v>9.6121639512301935E-3</c:v>
                </c:pt>
                <c:pt idx="2214">
                  <c:v>9.1190174401683411E-3</c:v>
                </c:pt>
                <c:pt idx="2215">
                  <c:v>8.3630799907839764E-3</c:v>
                </c:pt>
                <c:pt idx="2216">
                  <c:v>6.53553471110941E-3</c:v>
                </c:pt>
                <c:pt idx="2217">
                  <c:v>5.7411129897326245E-3</c:v>
                </c:pt>
                <c:pt idx="2218">
                  <c:v>4.4384944482552206E-3</c:v>
                </c:pt>
                <c:pt idx="2219">
                  <c:v>5.640070536840301E-3</c:v>
                </c:pt>
                <c:pt idx="2220">
                  <c:v>6.7568093827641545E-3</c:v>
                </c:pt>
                <c:pt idx="2221">
                  <c:v>5.9834574487226668E-3</c:v>
                </c:pt>
                <c:pt idx="2222">
                  <c:v>5.9486307794393116E-3</c:v>
                </c:pt>
                <c:pt idx="2223">
                  <c:v>6.3191020542266354E-3</c:v>
                </c:pt>
                <c:pt idx="2224">
                  <c:v>7.5311423974245093E-3</c:v>
                </c:pt>
                <c:pt idx="2225">
                  <c:v>7.414226996431965E-3</c:v>
                </c:pt>
                <c:pt idx="2226">
                  <c:v>7.2374624997009274E-3</c:v>
                </c:pt>
                <c:pt idx="2227">
                  <c:v>7.3097647591981833E-3</c:v>
                </c:pt>
                <c:pt idx="2228">
                  <c:v>4.8410557318686607E-3</c:v>
                </c:pt>
                <c:pt idx="2229">
                  <c:v>4.9347261157559955E-3</c:v>
                </c:pt>
                <c:pt idx="2230">
                  <c:v>6.1361104910765954E-3</c:v>
                </c:pt>
                <c:pt idx="2231">
                  <c:v>7.3418746120109003E-3</c:v>
                </c:pt>
                <c:pt idx="2232">
                  <c:v>7.3277199145486424E-3</c:v>
                </c:pt>
                <c:pt idx="2233">
                  <c:v>6.3883829812864277E-3</c:v>
                </c:pt>
                <c:pt idx="2234">
                  <c:v>6.8681688186326868E-3</c:v>
                </c:pt>
                <c:pt idx="2235">
                  <c:v>6.6359193308008933E-3</c:v>
                </c:pt>
                <c:pt idx="2236">
                  <c:v>6.7543918806463894E-3</c:v>
                </c:pt>
                <c:pt idx="2237">
                  <c:v>7.1605061816697171E-3</c:v>
                </c:pt>
                <c:pt idx="2238">
                  <c:v>7.8518065748367696E-3</c:v>
                </c:pt>
                <c:pt idx="2239">
                  <c:v>7.9456115317913349E-3</c:v>
                </c:pt>
                <c:pt idx="2240">
                  <c:v>8.1937711610651828E-3</c:v>
                </c:pt>
                <c:pt idx="2241">
                  <c:v>6.5692043194498706E-3</c:v>
                </c:pt>
                <c:pt idx="2242">
                  <c:v>7.0192666866458397E-3</c:v>
                </c:pt>
                <c:pt idx="2243">
                  <c:v>8.7176578028463798E-3</c:v>
                </c:pt>
                <c:pt idx="2244">
                  <c:v>7.5002910646488905E-3</c:v>
                </c:pt>
                <c:pt idx="2245">
                  <c:v>7.248865432955851E-3</c:v>
                </c:pt>
                <c:pt idx="2246">
                  <c:v>7.405265755308958E-3</c:v>
                </c:pt>
                <c:pt idx="2247">
                  <c:v>8.1587527208997548E-3</c:v>
                </c:pt>
                <c:pt idx="2248">
                  <c:v>8.2132015205745711E-3</c:v>
                </c:pt>
                <c:pt idx="2249">
                  <c:v>8.7861341482460883E-3</c:v>
                </c:pt>
                <c:pt idx="2250">
                  <c:v>8.0888036335402674E-3</c:v>
                </c:pt>
                <c:pt idx="2251">
                  <c:v>9.470059383019213E-3</c:v>
                </c:pt>
                <c:pt idx="2252">
                  <c:v>9.0083325776517138E-3</c:v>
                </c:pt>
                <c:pt idx="2253">
                  <c:v>9.8120229708547318E-3</c:v>
                </c:pt>
                <c:pt idx="2254">
                  <c:v>9.304195916365424E-3</c:v>
                </c:pt>
                <c:pt idx="2255">
                  <c:v>9.9993591890848322E-3</c:v>
                </c:pt>
                <c:pt idx="2256">
                  <c:v>9.8856052795479772E-3</c:v>
                </c:pt>
                <c:pt idx="2257">
                  <c:v>1.0921458202647703E-2</c:v>
                </c:pt>
                <c:pt idx="2258">
                  <c:v>1.057324805686871E-2</c:v>
                </c:pt>
                <c:pt idx="2259">
                  <c:v>1.0510651330153595E-2</c:v>
                </c:pt>
                <c:pt idx="2260">
                  <c:v>1.1333100125006532E-2</c:v>
                </c:pt>
                <c:pt idx="2261">
                  <c:v>8.3834201722333031E-3</c:v>
                </c:pt>
                <c:pt idx="2262">
                  <c:v>8.7499214319842703E-3</c:v>
                </c:pt>
                <c:pt idx="2263">
                  <c:v>1.0433870283619605E-2</c:v>
                </c:pt>
                <c:pt idx="2264">
                  <c:v>1.0049450323878715E-2</c:v>
                </c:pt>
                <c:pt idx="2265">
                  <c:v>1.1599929469709414E-2</c:v>
                </c:pt>
                <c:pt idx="2266">
                  <c:v>7.3589185322690638E-3</c:v>
                </c:pt>
                <c:pt idx="2267">
                  <c:v>8.0918878756665834E-3</c:v>
                </c:pt>
                <c:pt idx="2268">
                  <c:v>7.2946893764395601E-3</c:v>
                </c:pt>
                <c:pt idx="2269">
                  <c:v>7.8057001201651301E-3</c:v>
                </c:pt>
                <c:pt idx="2270">
                  <c:v>7.644934235280447E-3</c:v>
                </c:pt>
                <c:pt idx="2271">
                  <c:v>6.5380189423000085E-3</c:v>
                </c:pt>
                <c:pt idx="2272">
                  <c:v>6.4310056038534812E-3</c:v>
                </c:pt>
                <c:pt idx="2273">
                  <c:v>7.2622447202275323E-3</c:v>
                </c:pt>
                <c:pt idx="2274">
                  <c:v>7.8422109820061314E-3</c:v>
                </c:pt>
                <c:pt idx="2275">
                  <c:v>6.7239519043813074E-3</c:v>
                </c:pt>
                <c:pt idx="2276">
                  <c:v>8.3547076658364514E-3</c:v>
                </c:pt>
                <c:pt idx="2277">
                  <c:v>8.0783265455919122E-3</c:v>
                </c:pt>
                <c:pt idx="2278">
                  <c:v>8.5941072560396167E-3</c:v>
                </c:pt>
                <c:pt idx="2279">
                  <c:v>7.7981390740389641E-3</c:v>
                </c:pt>
                <c:pt idx="2280">
                  <c:v>9.223270950937848E-3</c:v>
                </c:pt>
                <c:pt idx="2281">
                  <c:v>7.5996840616118187E-3</c:v>
                </c:pt>
                <c:pt idx="2282">
                  <c:v>9.515723902232048E-3</c:v>
                </c:pt>
                <c:pt idx="2283">
                  <c:v>9.2483094361290718E-3</c:v>
                </c:pt>
                <c:pt idx="2284">
                  <c:v>9.5039880369727266E-3</c:v>
                </c:pt>
                <c:pt idx="2285">
                  <c:v>9.9394712800570106E-3</c:v>
                </c:pt>
                <c:pt idx="2286">
                  <c:v>9.8692147831306622E-3</c:v>
                </c:pt>
                <c:pt idx="2287">
                  <c:v>8.051954516178279E-3</c:v>
                </c:pt>
                <c:pt idx="2288">
                  <c:v>1.0512886590019213E-2</c:v>
                </c:pt>
                <c:pt idx="2289">
                  <c:v>1.0276377502769551E-2</c:v>
                </c:pt>
                <c:pt idx="2290">
                  <c:v>1.0376470900878801E-2</c:v>
                </c:pt>
                <c:pt idx="2291">
                  <c:v>1.0118668660613736E-2</c:v>
                </c:pt>
                <c:pt idx="2292">
                  <c:v>8.9672644991390816E-3</c:v>
                </c:pt>
                <c:pt idx="2293">
                  <c:v>9.1232132323568593E-3</c:v>
                </c:pt>
                <c:pt idx="2294">
                  <c:v>8.8540948801709724E-3</c:v>
                </c:pt>
                <c:pt idx="2295">
                  <c:v>9.4299251396863393E-3</c:v>
                </c:pt>
                <c:pt idx="2296">
                  <c:v>9.3306060519522151E-3</c:v>
                </c:pt>
                <c:pt idx="2297">
                  <c:v>1.0136561577665244E-2</c:v>
                </c:pt>
                <c:pt idx="2298">
                  <c:v>1.0199982124951462E-2</c:v>
                </c:pt>
                <c:pt idx="2299">
                  <c:v>1.0620247073044245E-2</c:v>
                </c:pt>
                <c:pt idx="2300">
                  <c:v>1.0586945828274028E-2</c:v>
                </c:pt>
                <c:pt idx="2301">
                  <c:v>1.1076489718981787E-2</c:v>
                </c:pt>
                <c:pt idx="2302">
                  <c:v>1.0034129569173425E-2</c:v>
                </c:pt>
                <c:pt idx="2303">
                  <c:v>1.0462590834745329E-2</c:v>
                </c:pt>
                <c:pt idx="2304">
                  <c:v>1.3160863952896581E-2</c:v>
                </c:pt>
                <c:pt idx="2305">
                  <c:v>1.2644855047609687E-2</c:v>
                </c:pt>
                <c:pt idx="2306">
                  <c:v>1.1459244331832088E-2</c:v>
                </c:pt>
                <c:pt idx="2307">
                  <c:v>1.2678746790193108E-2</c:v>
                </c:pt>
                <c:pt idx="2308">
                  <c:v>1.3100609490109801E-2</c:v>
                </c:pt>
                <c:pt idx="2309">
                  <c:v>1.3155727285808669E-2</c:v>
                </c:pt>
                <c:pt idx="2310">
                  <c:v>1.2581723180149761E-2</c:v>
                </c:pt>
                <c:pt idx="2311">
                  <c:v>1.2754947261880386E-2</c:v>
                </c:pt>
                <c:pt idx="2312">
                  <c:v>1.3136042261873045E-2</c:v>
                </c:pt>
                <c:pt idx="2313">
                  <c:v>1.3902795582711288E-2</c:v>
                </c:pt>
                <c:pt idx="2314">
                  <c:v>1.5117028179298933E-2</c:v>
                </c:pt>
                <c:pt idx="2315">
                  <c:v>1.3916677139591566E-2</c:v>
                </c:pt>
                <c:pt idx="2316">
                  <c:v>1.550486487208861E-2</c:v>
                </c:pt>
                <c:pt idx="2317">
                  <c:v>1.0199296619345466E-2</c:v>
                </c:pt>
                <c:pt idx="2318">
                  <c:v>1.0824322492303423E-2</c:v>
                </c:pt>
                <c:pt idx="2319">
                  <c:v>1.05607588792518E-2</c:v>
                </c:pt>
                <c:pt idx="2320">
                  <c:v>1.1253153265668087E-2</c:v>
                </c:pt>
                <c:pt idx="2321">
                  <c:v>1.0381384805594134E-2</c:v>
                </c:pt>
                <c:pt idx="2322">
                  <c:v>9.1884637568591786E-3</c:v>
                </c:pt>
                <c:pt idx="2323">
                  <c:v>9.816976305667453E-3</c:v>
                </c:pt>
                <c:pt idx="2324">
                  <c:v>9.5825764535441248E-3</c:v>
                </c:pt>
                <c:pt idx="2325">
                  <c:v>1.0638315364133686E-2</c:v>
                </c:pt>
                <c:pt idx="2326">
                  <c:v>9.8991796743077582E-3</c:v>
                </c:pt>
                <c:pt idx="2327">
                  <c:v>9.8579500578531397E-3</c:v>
                </c:pt>
                <c:pt idx="2328">
                  <c:v>1.01431333089811E-2</c:v>
                </c:pt>
                <c:pt idx="2329">
                  <c:v>1.1337040258144304E-2</c:v>
                </c:pt>
                <c:pt idx="2330">
                  <c:v>1.0774949297495829E-2</c:v>
                </c:pt>
                <c:pt idx="2331">
                  <c:v>1.1899713485558818E-2</c:v>
                </c:pt>
                <c:pt idx="2332">
                  <c:v>1.1253816992655407E-2</c:v>
                </c:pt>
                <c:pt idx="2333">
                  <c:v>1.2341818864003472E-2</c:v>
                </c:pt>
                <c:pt idx="2334">
                  <c:v>1.2264438449839614E-2</c:v>
                </c:pt>
                <c:pt idx="2335">
                  <c:v>1.2051624856620048E-2</c:v>
                </c:pt>
                <c:pt idx="2336">
                  <c:v>7.4581647251812776E-3</c:v>
                </c:pt>
                <c:pt idx="2337">
                  <c:v>1.0781428368721957E-2</c:v>
                </c:pt>
                <c:pt idx="2338">
                  <c:v>1.0390827032835609E-2</c:v>
                </c:pt>
                <c:pt idx="2339">
                  <c:v>1.0249131805987698E-2</c:v>
                </c:pt>
                <c:pt idx="2340">
                  <c:v>1.1388903462142802E-2</c:v>
                </c:pt>
                <c:pt idx="2341">
                  <c:v>1.185804109129176E-2</c:v>
                </c:pt>
                <c:pt idx="2342">
                  <c:v>1.023393898895655E-2</c:v>
                </c:pt>
                <c:pt idx="2343">
                  <c:v>1.1944087640199587E-2</c:v>
                </c:pt>
                <c:pt idx="2344">
                  <c:v>1.0006554360678422E-2</c:v>
                </c:pt>
                <c:pt idx="2345">
                  <c:v>1.2289992889477609E-2</c:v>
                </c:pt>
                <c:pt idx="2346">
                  <c:v>1.1569509844425804E-2</c:v>
                </c:pt>
                <c:pt idx="2347">
                  <c:v>1.0869952626471042E-2</c:v>
                </c:pt>
                <c:pt idx="2348">
                  <c:v>1.0690036655285973E-2</c:v>
                </c:pt>
                <c:pt idx="2349">
                  <c:v>1.1667627417812175E-2</c:v>
                </c:pt>
                <c:pt idx="2350">
                  <c:v>1.1567064783873366E-2</c:v>
                </c:pt>
                <c:pt idx="2351">
                  <c:v>1.2780555098129361E-2</c:v>
                </c:pt>
                <c:pt idx="2352">
                  <c:v>1.2258616716475587E-2</c:v>
                </c:pt>
                <c:pt idx="2353">
                  <c:v>1.3503234851835282E-2</c:v>
                </c:pt>
                <c:pt idx="2354">
                  <c:v>1.2785797400767214E-2</c:v>
                </c:pt>
                <c:pt idx="2355">
                  <c:v>1.2365362183013821E-2</c:v>
                </c:pt>
                <c:pt idx="2356">
                  <c:v>1.1498115242091069E-2</c:v>
                </c:pt>
                <c:pt idx="2357">
                  <c:v>1.3305742792638357E-2</c:v>
                </c:pt>
                <c:pt idx="2358">
                  <c:v>1.0031008875824548E-2</c:v>
                </c:pt>
                <c:pt idx="2359">
                  <c:v>9.122172888742815E-3</c:v>
                </c:pt>
                <c:pt idx="2360">
                  <c:v>1.1865540520498326E-2</c:v>
                </c:pt>
                <c:pt idx="2361">
                  <c:v>8.9067528624591896E-3</c:v>
                </c:pt>
                <c:pt idx="2362">
                  <c:v>9.4176328585446958E-3</c:v>
                </c:pt>
                <c:pt idx="2363">
                  <c:v>1.0701719160848855E-2</c:v>
                </c:pt>
                <c:pt idx="2364">
                  <c:v>1.082339647851149E-2</c:v>
                </c:pt>
                <c:pt idx="2365">
                  <c:v>1.044880731658827E-2</c:v>
                </c:pt>
                <c:pt idx="2366">
                  <c:v>1.1137098796992947E-2</c:v>
                </c:pt>
                <c:pt idx="2367">
                  <c:v>1.1267739233401328E-2</c:v>
                </c:pt>
                <c:pt idx="2368">
                  <c:v>1.0460768808528876E-2</c:v>
                </c:pt>
                <c:pt idx="2369">
                  <c:v>1.0336999522403698E-2</c:v>
                </c:pt>
                <c:pt idx="2370">
                  <c:v>1.008326832001016E-2</c:v>
                </c:pt>
                <c:pt idx="2371">
                  <c:v>9.1096381388780841E-3</c:v>
                </c:pt>
                <c:pt idx="2372">
                  <c:v>1.1112954068682079E-2</c:v>
                </c:pt>
                <c:pt idx="2373">
                  <c:v>1.0340037151600713E-2</c:v>
                </c:pt>
                <c:pt idx="2374">
                  <c:v>9.9661400900284362E-3</c:v>
                </c:pt>
                <c:pt idx="2375">
                  <c:v>9.6602671972196609E-3</c:v>
                </c:pt>
                <c:pt idx="2376">
                  <c:v>9.7482707753913499E-3</c:v>
                </c:pt>
                <c:pt idx="2377">
                  <c:v>1.0805891577780207E-2</c:v>
                </c:pt>
                <c:pt idx="2378">
                  <c:v>1.1023056890143688E-2</c:v>
                </c:pt>
                <c:pt idx="2379">
                  <c:v>1.0990192996313156E-2</c:v>
                </c:pt>
                <c:pt idx="2380">
                  <c:v>1.1404019015977686E-2</c:v>
                </c:pt>
                <c:pt idx="2381">
                  <c:v>1.1014289612722815E-2</c:v>
                </c:pt>
                <c:pt idx="2382">
                  <c:v>1.1924773519586344E-2</c:v>
                </c:pt>
                <c:pt idx="2383">
                  <c:v>1.1265159575287903E-2</c:v>
                </c:pt>
                <c:pt idx="2384">
                  <c:v>1.2168392322272889E-2</c:v>
                </c:pt>
                <c:pt idx="2385">
                  <c:v>1.1159370971948865E-2</c:v>
                </c:pt>
                <c:pt idx="2386">
                  <c:v>1.143015411056055E-2</c:v>
                </c:pt>
                <c:pt idx="2387">
                  <c:v>1.1322109636364203E-2</c:v>
                </c:pt>
                <c:pt idx="2388">
                  <c:v>1.0913783200540136E-2</c:v>
                </c:pt>
                <c:pt idx="2389">
                  <c:v>1.2560648210562514E-2</c:v>
                </c:pt>
                <c:pt idx="2390">
                  <c:v>1.349122656706617E-2</c:v>
                </c:pt>
                <c:pt idx="2391">
                  <c:v>1.1834700786827192E-2</c:v>
                </c:pt>
                <c:pt idx="2392">
                  <c:v>1.2740496224993214E-2</c:v>
                </c:pt>
                <c:pt idx="2393">
                  <c:v>1.3446250420857975E-2</c:v>
                </c:pt>
                <c:pt idx="2394">
                  <c:v>1.3529888143335477E-2</c:v>
                </c:pt>
                <c:pt idx="2395">
                  <c:v>1.2448686236245274E-2</c:v>
                </c:pt>
                <c:pt idx="2396">
                  <c:v>1.2518423177610505E-2</c:v>
                </c:pt>
                <c:pt idx="2397">
                  <c:v>1.2486336035214728E-2</c:v>
                </c:pt>
                <c:pt idx="2398">
                  <c:v>1.3266061844962977E-2</c:v>
                </c:pt>
                <c:pt idx="2399">
                  <c:v>1.1987493801588048E-2</c:v>
                </c:pt>
                <c:pt idx="2400">
                  <c:v>1.4223226529721966E-2</c:v>
                </c:pt>
                <c:pt idx="2401">
                  <c:v>1.2371848949921655E-2</c:v>
                </c:pt>
                <c:pt idx="2402">
                  <c:v>1.2451568675063182E-2</c:v>
                </c:pt>
                <c:pt idx="2403">
                  <c:v>1.2993419597947475E-2</c:v>
                </c:pt>
                <c:pt idx="2404">
                  <c:v>1.2836699590273677E-2</c:v>
                </c:pt>
                <c:pt idx="2405">
                  <c:v>1.3409020720078947E-2</c:v>
                </c:pt>
                <c:pt idx="2406">
                  <c:v>1.2990999994295607E-2</c:v>
                </c:pt>
                <c:pt idx="2407">
                  <c:v>1.2273597705895327E-2</c:v>
                </c:pt>
                <c:pt idx="2408">
                  <c:v>1.4504653010769575E-2</c:v>
                </c:pt>
                <c:pt idx="2409">
                  <c:v>1.1385702146673463E-2</c:v>
                </c:pt>
                <c:pt idx="2410">
                  <c:v>9.768182206290844E-3</c:v>
                </c:pt>
                <c:pt idx="2411">
                  <c:v>1.2001007016620545E-2</c:v>
                </c:pt>
                <c:pt idx="2412">
                  <c:v>1.072406280753853E-2</c:v>
                </c:pt>
                <c:pt idx="2413">
                  <c:v>1.0661191965504685E-2</c:v>
                </c:pt>
                <c:pt idx="2414">
                  <c:v>1.0993074879893858E-2</c:v>
                </c:pt>
                <c:pt idx="2415">
                  <c:v>1.0944576622564683E-2</c:v>
                </c:pt>
                <c:pt idx="2416">
                  <c:v>1.170942487119888E-2</c:v>
                </c:pt>
                <c:pt idx="2417">
                  <c:v>1.1923014884931889E-2</c:v>
                </c:pt>
                <c:pt idx="2418">
                  <c:v>1.190247311285963E-2</c:v>
                </c:pt>
                <c:pt idx="2419">
                  <c:v>1.1612101335566139E-2</c:v>
                </c:pt>
                <c:pt idx="2420">
                  <c:v>1.2949455066052034E-2</c:v>
                </c:pt>
                <c:pt idx="2421">
                  <c:v>1.1883575825560405E-2</c:v>
                </c:pt>
                <c:pt idx="2422">
                  <c:v>1.2186251574787515E-2</c:v>
                </c:pt>
                <c:pt idx="2423">
                  <c:v>1.0888682093534675E-2</c:v>
                </c:pt>
                <c:pt idx="2424">
                  <c:v>1.2063238888998172E-2</c:v>
                </c:pt>
                <c:pt idx="2425">
                  <c:v>1.0887126975706114E-2</c:v>
                </c:pt>
                <c:pt idx="2426">
                  <c:v>1.166328789872305E-2</c:v>
                </c:pt>
                <c:pt idx="2427">
                  <c:v>1.0384565836972871E-2</c:v>
                </c:pt>
                <c:pt idx="2428">
                  <c:v>1.0742683212306873E-2</c:v>
                </c:pt>
                <c:pt idx="2429">
                  <c:v>1.021710061225768E-2</c:v>
                </c:pt>
                <c:pt idx="2430">
                  <c:v>1.0708497608323738E-2</c:v>
                </c:pt>
                <c:pt idx="2431">
                  <c:v>1.0789903203852376E-2</c:v>
                </c:pt>
                <c:pt idx="2432">
                  <c:v>1.0509645593040006E-2</c:v>
                </c:pt>
                <c:pt idx="2433">
                  <c:v>1.0854422090045869E-2</c:v>
                </c:pt>
                <c:pt idx="2434">
                  <c:v>1.0771735404050273E-2</c:v>
                </c:pt>
                <c:pt idx="2435">
                  <c:v>1.1040752869750144E-2</c:v>
                </c:pt>
                <c:pt idx="2436">
                  <c:v>1.051651932991614E-2</c:v>
                </c:pt>
                <c:pt idx="2437">
                  <c:v>9.0273818584117108E-3</c:v>
                </c:pt>
                <c:pt idx="2438">
                  <c:v>8.486918618961033E-3</c:v>
                </c:pt>
                <c:pt idx="2439">
                  <c:v>8.1338137539047374E-3</c:v>
                </c:pt>
                <c:pt idx="2440">
                  <c:v>8.4529357917869866E-3</c:v>
                </c:pt>
                <c:pt idx="2441">
                  <c:v>8.526591784686061E-3</c:v>
                </c:pt>
                <c:pt idx="2442">
                  <c:v>9.2722016767560356E-3</c:v>
                </c:pt>
                <c:pt idx="2443">
                  <c:v>8.311260548992578E-3</c:v>
                </c:pt>
                <c:pt idx="2444">
                  <c:v>8.4354794870632171E-3</c:v>
                </c:pt>
                <c:pt idx="2445">
                  <c:v>8.1193104384053062E-3</c:v>
                </c:pt>
                <c:pt idx="2446">
                  <c:v>7.5442780463807315E-3</c:v>
                </c:pt>
                <c:pt idx="2447">
                  <c:v>5.0571494245023104E-3</c:v>
                </c:pt>
                <c:pt idx="2448">
                  <c:v>5.6956699152341389E-3</c:v>
                </c:pt>
                <c:pt idx="2449">
                  <c:v>5.1934076403234719E-3</c:v>
                </c:pt>
                <c:pt idx="2450">
                  <c:v>4.8695239597215181E-3</c:v>
                </c:pt>
                <c:pt idx="2451">
                  <c:v>4.9383845135859902E-3</c:v>
                </c:pt>
                <c:pt idx="2452">
                  <c:v>5.1476397486928203E-3</c:v>
                </c:pt>
                <c:pt idx="2453">
                  <c:v>6.0668180640093576E-3</c:v>
                </c:pt>
                <c:pt idx="2454">
                  <c:v>5.5757524003306634E-3</c:v>
                </c:pt>
                <c:pt idx="2455">
                  <c:v>5.414751202251108E-3</c:v>
                </c:pt>
                <c:pt idx="2456">
                  <c:v>6.0470576409583443E-3</c:v>
                </c:pt>
                <c:pt idx="2457">
                  <c:v>5.9440693812468394E-3</c:v>
                </c:pt>
                <c:pt idx="2458">
                  <c:v>6.5624376279916812E-3</c:v>
                </c:pt>
                <c:pt idx="2459">
                  <c:v>5.66910355437819E-3</c:v>
                </c:pt>
                <c:pt idx="2460">
                  <c:v>6.288913128241245E-3</c:v>
                </c:pt>
                <c:pt idx="2461">
                  <c:v>5.5720482154587546E-3</c:v>
                </c:pt>
                <c:pt idx="2462">
                  <c:v>4.4020320853029402E-3</c:v>
                </c:pt>
                <c:pt idx="2463">
                  <c:v>4.4725980010567514E-3</c:v>
                </c:pt>
                <c:pt idx="2464">
                  <c:v>5.0737460758334329E-3</c:v>
                </c:pt>
                <c:pt idx="2465">
                  <c:v>5.2567569752682E-3</c:v>
                </c:pt>
                <c:pt idx="2466">
                  <c:v>4.9535013896821831E-3</c:v>
                </c:pt>
                <c:pt idx="2467">
                  <c:v>4.9870221566655328E-3</c:v>
                </c:pt>
                <c:pt idx="2468">
                  <c:v>4.7441754299335356E-3</c:v>
                </c:pt>
                <c:pt idx="2469">
                  <c:v>4.5679150894459702E-3</c:v>
                </c:pt>
                <c:pt idx="2470">
                  <c:v>4.260190091041627E-3</c:v>
                </c:pt>
                <c:pt idx="2471">
                  <c:v>4.0026867347669687E-3</c:v>
                </c:pt>
                <c:pt idx="2472">
                  <c:v>3.3654525714408622E-3</c:v>
                </c:pt>
                <c:pt idx="2473">
                  <c:v>3.538562553619176E-3</c:v>
                </c:pt>
                <c:pt idx="2474">
                  <c:v>3.5207775971489255E-3</c:v>
                </c:pt>
                <c:pt idx="2475">
                  <c:v>3.0748988747092108E-3</c:v>
                </c:pt>
                <c:pt idx="2476">
                  <c:v>2.9060950819067605E-3</c:v>
                </c:pt>
                <c:pt idx="2477">
                  <c:v>2.7807439800490229E-3</c:v>
                </c:pt>
                <c:pt idx="2478">
                  <c:v>2.6692706351100024E-3</c:v>
                </c:pt>
                <c:pt idx="2479">
                  <c:v>2.4852546362799503E-3</c:v>
                </c:pt>
                <c:pt idx="2480">
                  <c:v>2.3215278715697954E-3</c:v>
                </c:pt>
                <c:pt idx="2481">
                  <c:v>2.0786568271455915E-3</c:v>
                </c:pt>
                <c:pt idx="2482">
                  <c:v>1.8413174712631293E-3</c:v>
                </c:pt>
                <c:pt idx="2483">
                  <c:v>1.581605962476077E-3</c:v>
                </c:pt>
                <c:pt idx="2484">
                  <c:v>1.2921603542620573E-3</c:v>
                </c:pt>
                <c:pt idx="2485">
                  <c:v>9.9209371611812757E-4</c:v>
                </c:pt>
                <c:pt idx="2486">
                  <c:v>6.8364014479380076E-4</c:v>
                </c:pt>
                <c:pt idx="2487">
                  <c:v>3.9646510189089257E-4</c:v>
                </c:pt>
                <c:pt idx="2488">
                  <c:v>1.4363135855149226E-4</c:v>
                </c:pt>
                <c:pt idx="2489">
                  <c:v>1.1815576470001365E-4</c:v>
                </c:pt>
                <c:pt idx="2490">
                  <c:v>4.1124186588090204E-4</c:v>
                </c:pt>
                <c:pt idx="2491">
                  <c:v>7.2687945864460303E-4</c:v>
                </c:pt>
                <c:pt idx="2492">
                  <c:v>9.6422794765108066E-4</c:v>
                </c:pt>
                <c:pt idx="2493">
                  <c:v>9.1377138531257879E-4</c:v>
                </c:pt>
                <c:pt idx="2494">
                  <c:v>3.8512535932486999E-4</c:v>
                </c:pt>
                <c:pt idx="2495">
                  <c:v>1.5030341022160551E-4</c:v>
                </c:pt>
                <c:pt idx="2496">
                  <c:v>5.0593858147107772E-4</c:v>
                </c:pt>
                <c:pt idx="2497">
                  <c:v>8.8892125205322864E-4</c:v>
                </c:pt>
                <c:pt idx="2498">
                  <c:v>1.2271159421745313E-3</c:v>
                </c:pt>
                <c:pt idx="2499">
                  <c:v>1.5388361620112085E-3</c:v>
                </c:pt>
                <c:pt idx="2500">
                  <c:v>1.8201877240264358E-3</c:v>
                </c:pt>
                <c:pt idx="2501">
                  <c:v>2.1155275424272961E-3</c:v>
                </c:pt>
                <c:pt idx="2502">
                  <c:v>2.3496574530500226E-3</c:v>
                </c:pt>
                <c:pt idx="2503">
                  <c:v>2.5516100483836644E-3</c:v>
                </c:pt>
                <c:pt idx="2504">
                  <c:v>2.4538765672265485E-3</c:v>
                </c:pt>
                <c:pt idx="2505">
                  <c:v>2.566063851775754E-3</c:v>
                </c:pt>
                <c:pt idx="2506">
                  <c:v>2.798669403560937E-3</c:v>
                </c:pt>
                <c:pt idx="2507">
                  <c:v>2.918199388741717E-3</c:v>
                </c:pt>
                <c:pt idx="2508">
                  <c:v>2.9146135909368896E-3</c:v>
                </c:pt>
                <c:pt idx="2509">
                  <c:v>3.1442558353756023E-3</c:v>
                </c:pt>
                <c:pt idx="2510">
                  <c:v>3.2685761268492239E-3</c:v>
                </c:pt>
                <c:pt idx="2511">
                  <c:v>3.2987676762496541E-3</c:v>
                </c:pt>
                <c:pt idx="2512">
                  <c:v>3.5031867610826632E-3</c:v>
                </c:pt>
                <c:pt idx="2513">
                  <c:v>3.2896870212959272E-3</c:v>
                </c:pt>
                <c:pt idx="2514">
                  <c:v>3.5467710530494713E-3</c:v>
                </c:pt>
                <c:pt idx="2515">
                  <c:v>3.768855864776008E-3</c:v>
                </c:pt>
                <c:pt idx="2516">
                  <c:v>4.0729338953419776E-3</c:v>
                </c:pt>
                <c:pt idx="2517">
                  <c:v>3.9755573976656619E-3</c:v>
                </c:pt>
                <c:pt idx="2518">
                  <c:v>4.4678350080171623E-3</c:v>
                </c:pt>
                <c:pt idx="2519">
                  <c:v>4.6204426102166157E-3</c:v>
                </c:pt>
                <c:pt idx="2520">
                  <c:v>4.301596979818639E-3</c:v>
                </c:pt>
                <c:pt idx="2521">
                  <c:v>4.4263932356451118E-3</c:v>
                </c:pt>
                <c:pt idx="2522">
                  <c:v>4.3385396547854531E-3</c:v>
                </c:pt>
                <c:pt idx="2523">
                  <c:v>4.3473952325929514E-3</c:v>
                </c:pt>
                <c:pt idx="2524">
                  <c:v>4.2317039092295283E-3</c:v>
                </c:pt>
                <c:pt idx="2525">
                  <c:v>4.5757008968711444E-3</c:v>
                </c:pt>
                <c:pt idx="2526">
                  <c:v>4.3797386935215633E-3</c:v>
                </c:pt>
                <c:pt idx="2527">
                  <c:v>4.5403181606348767E-3</c:v>
                </c:pt>
                <c:pt idx="2528">
                  <c:v>4.3169183181191824E-3</c:v>
                </c:pt>
                <c:pt idx="2529">
                  <c:v>4.7667597257870873E-3</c:v>
                </c:pt>
                <c:pt idx="2530">
                  <c:v>4.6557417013945619E-3</c:v>
                </c:pt>
                <c:pt idx="2531">
                  <c:v>5.353901093395644E-3</c:v>
                </c:pt>
                <c:pt idx="2532">
                  <c:v>4.9276492751823796E-3</c:v>
                </c:pt>
                <c:pt idx="2533">
                  <c:v>5.8129673424730114E-3</c:v>
                </c:pt>
                <c:pt idx="2534">
                  <c:v>5.3302119985317821E-3</c:v>
                </c:pt>
                <c:pt idx="2535">
                  <c:v>5.9066919656308231E-3</c:v>
                </c:pt>
                <c:pt idx="2536">
                  <c:v>5.4179780893878655E-3</c:v>
                </c:pt>
                <c:pt idx="2537">
                  <c:v>5.4245535256458813E-3</c:v>
                </c:pt>
                <c:pt idx="2538">
                  <c:v>5.531493062523451E-3</c:v>
                </c:pt>
                <c:pt idx="2539">
                  <c:v>5.9979513375371732E-3</c:v>
                </c:pt>
                <c:pt idx="2540">
                  <c:v>5.9668866703385982E-3</c:v>
                </c:pt>
                <c:pt idx="2541">
                  <c:v>5.7492372839010328E-3</c:v>
                </c:pt>
                <c:pt idx="2542">
                  <c:v>5.8658842107416525E-3</c:v>
                </c:pt>
                <c:pt idx="2543">
                  <c:v>6.2471580271745465E-3</c:v>
                </c:pt>
                <c:pt idx="2544">
                  <c:v>6.3871924202239996E-3</c:v>
                </c:pt>
                <c:pt idx="2545">
                  <c:v>6.6636205200422674E-3</c:v>
                </c:pt>
                <c:pt idx="2546">
                  <c:v>6.5808216173350604E-3</c:v>
                </c:pt>
                <c:pt idx="2547">
                  <c:v>6.7697724324667806E-3</c:v>
                </c:pt>
                <c:pt idx="2548">
                  <c:v>6.9937969184412857E-3</c:v>
                </c:pt>
                <c:pt idx="2549">
                  <c:v>5.6347621165158341E-3</c:v>
                </c:pt>
                <c:pt idx="2550">
                  <c:v>4.685437578056049E-3</c:v>
                </c:pt>
                <c:pt idx="2551">
                  <c:v>4.8401433945175669E-3</c:v>
                </c:pt>
                <c:pt idx="2552">
                  <c:v>5.689643753821548E-3</c:v>
                </c:pt>
                <c:pt idx="2553">
                  <c:v>6.3359826785067365E-3</c:v>
                </c:pt>
                <c:pt idx="2554">
                  <c:v>6.0978635481624592E-3</c:v>
                </c:pt>
                <c:pt idx="2555">
                  <c:v>5.7120103963211747E-3</c:v>
                </c:pt>
                <c:pt idx="2556">
                  <c:v>4.8904545809044285E-3</c:v>
                </c:pt>
                <c:pt idx="2557">
                  <c:v>4.9353879750596071E-3</c:v>
                </c:pt>
                <c:pt idx="2558">
                  <c:v>5.322895514861265E-3</c:v>
                </c:pt>
                <c:pt idx="2559">
                  <c:v>5.4953160967551673E-3</c:v>
                </c:pt>
                <c:pt idx="2560">
                  <c:v>5.5519342441617478E-3</c:v>
                </c:pt>
                <c:pt idx="2561">
                  <c:v>5.775114797693358E-3</c:v>
                </c:pt>
                <c:pt idx="2562">
                  <c:v>5.6510232906303278E-3</c:v>
                </c:pt>
                <c:pt idx="2563">
                  <c:v>6.0232466791370811E-3</c:v>
                </c:pt>
                <c:pt idx="2564">
                  <c:v>6.014137838176602E-3</c:v>
                </c:pt>
                <c:pt idx="2565">
                  <c:v>6.4942433765642323E-3</c:v>
                </c:pt>
                <c:pt idx="2566">
                  <c:v>6.1399723407116477E-3</c:v>
                </c:pt>
                <c:pt idx="2567">
                  <c:v>6.5844481721496189E-3</c:v>
                </c:pt>
                <c:pt idx="2568">
                  <c:v>7.1981764113461383E-3</c:v>
                </c:pt>
                <c:pt idx="2569">
                  <c:v>7.1680216166362647E-3</c:v>
                </c:pt>
                <c:pt idx="2570">
                  <c:v>7.1893724156619054E-3</c:v>
                </c:pt>
                <c:pt idx="2571">
                  <c:v>6.9322453481952895E-3</c:v>
                </c:pt>
                <c:pt idx="2572">
                  <c:v>7.5520244591131512E-3</c:v>
                </c:pt>
                <c:pt idx="2573">
                  <c:v>7.1115782229968002E-3</c:v>
                </c:pt>
                <c:pt idx="2574">
                  <c:v>7.157466671014457E-3</c:v>
                </c:pt>
                <c:pt idx="2575">
                  <c:v>6.8252705773533965E-3</c:v>
                </c:pt>
                <c:pt idx="2576">
                  <c:v>6.6030417457259597E-3</c:v>
                </c:pt>
                <c:pt idx="2577">
                  <c:v>7.205849455191116E-3</c:v>
                </c:pt>
                <c:pt idx="2578">
                  <c:v>7.5220788010748113E-3</c:v>
                </c:pt>
                <c:pt idx="2579">
                  <c:v>6.8824504559782942E-3</c:v>
                </c:pt>
                <c:pt idx="2580">
                  <c:v>6.8934257253997541E-3</c:v>
                </c:pt>
                <c:pt idx="2581">
                  <c:v>7.8164847881885997E-3</c:v>
                </c:pt>
                <c:pt idx="2582">
                  <c:v>6.76262959152827E-3</c:v>
                </c:pt>
                <c:pt idx="2583">
                  <c:v>8.7271208981399891E-3</c:v>
                </c:pt>
                <c:pt idx="2584">
                  <c:v>7.4498380531882232E-3</c:v>
                </c:pt>
                <c:pt idx="2585">
                  <c:v>7.9181062995305595E-3</c:v>
                </c:pt>
                <c:pt idx="2586">
                  <c:v>8.5396633867902763E-3</c:v>
                </c:pt>
                <c:pt idx="2587">
                  <c:v>8.3197683244244855E-3</c:v>
                </c:pt>
                <c:pt idx="2588">
                  <c:v>8.4637495723785053E-3</c:v>
                </c:pt>
                <c:pt idx="2589">
                  <c:v>9.0540370752864811E-3</c:v>
                </c:pt>
                <c:pt idx="2590">
                  <c:v>9.6066074692838042E-3</c:v>
                </c:pt>
                <c:pt idx="2591">
                  <c:v>1.0099523753481757E-2</c:v>
                </c:pt>
                <c:pt idx="2592">
                  <c:v>9.6598353861421325E-3</c:v>
                </c:pt>
                <c:pt idx="2593">
                  <c:v>1.0022790932956382E-2</c:v>
                </c:pt>
                <c:pt idx="2594">
                  <c:v>9.3304672628197558E-3</c:v>
                </c:pt>
                <c:pt idx="2595">
                  <c:v>1.1345060939030017E-2</c:v>
                </c:pt>
                <c:pt idx="2596">
                  <c:v>9.0659115096438075E-3</c:v>
                </c:pt>
                <c:pt idx="2597">
                  <c:v>1.1314292869785223E-2</c:v>
                </c:pt>
                <c:pt idx="2598">
                  <c:v>1.0618742888687764E-2</c:v>
                </c:pt>
                <c:pt idx="2599">
                  <c:v>1.0472661768720918E-2</c:v>
                </c:pt>
                <c:pt idx="2600">
                  <c:v>1.1219198283643685E-2</c:v>
                </c:pt>
                <c:pt idx="2601">
                  <c:v>1.1109667234653803E-2</c:v>
                </c:pt>
                <c:pt idx="2602">
                  <c:v>9.3646774683654264E-3</c:v>
                </c:pt>
                <c:pt idx="2603">
                  <c:v>6.9608798671476286E-3</c:v>
                </c:pt>
                <c:pt idx="2604">
                  <c:v>9.191186320993746E-3</c:v>
                </c:pt>
                <c:pt idx="2605">
                  <c:v>8.6019118480420292E-3</c:v>
                </c:pt>
                <c:pt idx="2606">
                  <c:v>1.0715528306096098E-2</c:v>
                </c:pt>
                <c:pt idx="2607">
                  <c:v>1.0285197247430402E-2</c:v>
                </c:pt>
                <c:pt idx="2608">
                  <c:v>1.020590949856418E-2</c:v>
                </c:pt>
                <c:pt idx="2609">
                  <c:v>8.1761619486698574E-3</c:v>
                </c:pt>
                <c:pt idx="2610">
                  <c:v>8.6485441052944444E-3</c:v>
                </c:pt>
                <c:pt idx="2611">
                  <c:v>8.8262095504439402E-3</c:v>
                </c:pt>
                <c:pt idx="2612">
                  <c:v>1.0657724137032063E-2</c:v>
                </c:pt>
                <c:pt idx="2613">
                  <c:v>9.8194787052419564E-3</c:v>
                </c:pt>
                <c:pt idx="2614">
                  <c:v>1.0189112498687225E-2</c:v>
                </c:pt>
                <c:pt idx="2615">
                  <c:v>1.0260181879582256E-2</c:v>
                </c:pt>
                <c:pt idx="2616">
                  <c:v>1.0696151509016816E-2</c:v>
                </c:pt>
                <c:pt idx="2617">
                  <c:v>9.9858607744234829E-3</c:v>
                </c:pt>
                <c:pt idx="2618">
                  <c:v>1.1159023402582662E-2</c:v>
                </c:pt>
                <c:pt idx="2619">
                  <c:v>1.0393002010473109E-2</c:v>
                </c:pt>
                <c:pt idx="2620">
                  <c:v>1.2242461083777198E-2</c:v>
                </c:pt>
                <c:pt idx="2621">
                  <c:v>1.1363199894505916E-2</c:v>
                </c:pt>
                <c:pt idx="2622">
                  <c:v>1.1286878871381903E-2</c:v>
                </c:pt>
                <c:pt idx="2623">
                  <c:v>1.3834099303339713E-2</c:v>
                </c:pt>
                <c:pt idx="2624">
                  <c:v>1.3067596321014117E-2</c:v>
                </c:pt>
                <c:pt idx="2625">
                  <c:v>1.3547733499272753E-2</c:v>
                </c:pt>
                <c:pt idx="2626">
                  <c:v>1.2303978069968368E-2</c:v>
                </c:pt>
                <c:pt idx="2627">
                  <c:v>1.2643228469789469E-2</c:v>
                </c:pt>
                <c:pt idx="2628">
                  <c:v>1.2489642954298602E-2</c:v>
                </c:pt>
                <c:pt idx="2629">
                  <c:v>1.1562512656460246E-2</c:v>
                </c:pt>
                <c:pt idx="2630">
                  <c:v>1.2114917412567792E-2</c:v>
                </c:pt>
                <c:pt idx="2631">
                  <c:v>1.2892253786277482E-2</c:v>
                </c:pt>
                <c:pt idx="2632">
                  <c:v>1.1970369900925468E-2</c:v>
                </c:pt>
                <c:pt idx="2633">
                  <c:v>1.2820323281022283E-2</c:v>
                </c:pt>
                <c:pt idx="2634">
                  <c:v>1.3304788140401088E-2</c:v>
                </c:pt>
                <c:pt idx="2635">
                  <c:v>1.250902396190667E-2</c:v>
                </c:pt>
                <c:pt idx="2636">
                  <c:v>1.4740049739415232E-2</c:v>
                </c:pt>
                <c:pt idx="2637">
                  <c:v>1.3799549102085844E-2</c:v>
                </c:pt>
                <c:pt idx="2638">
                  <c:v>1.4884207118492259E-2</c:v>
                </c:pt>
                <c:pt idx="2639">
                  <c:v>1.271701753616575E-2</c:v>
                </c:pt>
                <c:pt idx="2640">
                  <c:v>1.5015342518765058E-2</c:v>
                </c:pt>
                <c:pt idx="2641">
                  <c:v>1.5362599245642669E-2</c:v>
                </c:pt>
                <c:pt idx="2642">
                  <c:v>1.4895120094886461E-2</c:v>
                </c:pt>
                <c:pt idx="2643">
                  <c:v>1.6242976482458812E-2</c:v>
                </c:pt>
                <c:pt idx="2644">
                  <c:v>1.6961897193697992E-2</c:v>
                </c:pt>
                <c:pt idx="2645">
                  <c:v>1.5852703140509239E-2</c:v>
                </c:pt>
                <c:pt idx="2646">
                  <c:v>1.704038925753391E-2</c:v>
                </c:pt>
                <c:pt idx="2647">
                  <c:v>1.6707039535004711E-2</c:v>
                </c:pt>
                <c:pt idx="2648">
                  <c:v>1.8490557960713694E-2</c:v>
                </c:pt>
                <c:pt idx="2649">
                  <c:v>1.6622004846266351E-2</c:v>
                </c:pt>
                <c:pt idx="2650">
                  <c:v>1.8180717433567934E-2</c:v>
                </c:pt>
                <c:pt idx="2651">
                  <c:v>1.7068178107048131E-2</c:v>
                </c:pt>
                <c:pt idx="2652">
                  <c:v>1.9941514443153036E-2</c:v>
                </c:pt>
                <c:pt idx="2653">
                  <c:v>1.8216413221378867E-2</c:v>
                </c:pt>
                <c:pt idx="2654">
                  <c:v>2.0057039159076102E-2</c:v>
                </c:pt>
                <c:pt idx="2655">
                  <c:v>1.9957527300614362E-2</c:v>
                </c:pt>
                <c:pt idx="2656">
                  <c:v>1.7866584880119617E-2</c:v>
                </c:pt>
                <c:pt idx="2657">
                  <c:v>1.447400532291206E-2</c:v>
                </c:pt>
                <c:pt idx="2658">
                  <c:v>1.8501886314917317E-2</c:v>
                </c:pt>
                <c:pt idx="2659">
                  <c:v>1.6399251484863368E-2</c:v>
                </c:pt>
                <c:pt idx="2660">
                  <c:v>1.7822573917242603E-2</c:v>
                </c:pt>
                <c:pt idx="2661">
                  <c:v>1.9248017737009793E-2</c:v>
                </c:pt>
                <c:pt idx="2662">
                  <c:v>1.6482719059394871E-2</c:v>
                </c:pt>
                <c:pt idx="2663">
                  <c:v>1.5110994419998802E-2</c:v>
                </c:pt>
                <c:pt idx="2664">
                  <c:v>1.5464694575071438E-2</c:v>
                </c:pt>
                <c:pt idx="2665">
                  <c:v>1.5496295857330346E-2</c:v>
                </c:pt>
                <c:pt idx="2666">
                  <c:v>1.8780831715078071E-2</c:v>
                </c:pt>
                <c:pt idx="2667">
                  <c:v>1.7576893886228958E-2</c:v>
                </c:pt>
                <c:pt idx="2668">
                  <c:v>1.7408189904740842E-2</c:v>
                </c:pt>
                <c:pt idx="2669">
                  <c:v>1.8824795171292003E-2</c:v>
                </c:pt>
                <c:pt idx="2670">
                  <c:v>1.9282669320254051E-2</c:v>
                </c:pt>
                <c:pt idx="2671">
                  <c:v>2.0700896856038178E-2</c:v>
                </c:pt>
                <c:pt idx="2672">
                  <c:v>1.9005858610581582E-2</c:v>
                </c:pt>
                <c:pt idx="2673">
                  <c:v>2.018897187047802E-2</c:v>
                </c:pt>
                <c:pt idx="2674">
                  <c:v>2.0636560030378625E-2</c:v>
                </c:pt>
                <c:pt idx="2675">
                  <c:v>2.1341669716463712E-2</c:v>
                </c:pt>
                <c:pt idx="2676">
                  <c:v>2.2241466025508524E-2</c:v>
                </c:pt>
                <c:pt idx="2677">
                  <c:v>2.258492477057028E-2</c:v>
                </c:pt>
                <c:pt idx="2678">
                  <c:v>2.4441016170376195E-2</c:v>
                </c:pt>
                <c:pt idx="2679">
                  <c:v>2.6007323177500419E-2</c:v>
                </c:pt>
                <c:pt idx="2680">
                  <c:v>2.2214404405535772E-2</c:v>
                </c:pt>
                <c:pt idx="2681">
                  <c:v>2.4070526233615119E-2</c:v>
                </c:pt>
                <c:pt idx="2682">
                  <c:v>2.5598088075105243E-2</c:v>
                </c:pt>
                <c:pt idx="2683">
                  <c:v>2.6264802195338412E-2</c:v>
                </c:pt>
                <c:pt idx="2684">
                  <c:v>2.2646815755780338E-2</c:v>
                </c:pt>
                <c:pt idx="2685">
                  <c:v>2.574204266602299E-2</c:v>
                </c:pt>
                <c:pt idx="2686">
                  <c:v>1.8008315191738369E-2</c:v>
                </c:pt>
                <c:pt idx="2687">
                  <c:v>1.6880815169439862E-2</c:v>
                </c:pt>
                <c:pt idx="2688">
                  <c:v>2.0481723085794434E-2</c:v>
                </c:pt>
                <c:pt idx="2689">
                  <c:v>2.0199414027168704E-2</c:v>
                </c:pt>
                <c:pt idx="2690">
                  <c:v>2.3449397954541915E-2</c:v>
                </c:pt>
                <c:pt idx="2691">
                  <c:v>1.7231930833318511E-2</c:v>
                </c:pt>
                <c:pt idx="2692">
                  <c:v>2.5471373940074316E-2</c:v>
                </c:pt>
                <c:pt idx="2693">
                  <c:v>2.2607859051126073E-2</c:v>
                </c:pt>
                <c:pt idx="2694">
                  <c:v>2.6737097706730852E-2</c:v>
                </c:pt>
                <c:pt idx="2695">
                  <c:v>2.249835742581761E-2</c:v>
                </c:pt>
                <c:pt idx="2696">
                  <c:v>2.0681093723675062E-2</c:v>
                </c:pt>
                <c:pt idx="2697">
                  <c:v>2.70334610800879E-2</c:v>
                </c:pt>
                <c:pt idx="2698">
                  <c:v>2.3924717947461888E-2</c:v>
                </c:pt>
                <c:pt idx="2699">
                  <c:v>2.5496047035823741E-2</c:v>
                </c:pt>
                <c:pt idx="2700">
                  <c:v>2.5041774728596044E-2</c:v>
                </c:pt>
                <c:pt idx="2701">
                  <c:v>2.1803122479777642E-2</c:v>
                </c:pt>
                <c:pt idx="2702">
                  <c:v>2.6043109130151676E-2</c:v>
                </c:pt>
                <c:pt idx="2703">
                  <c:v>2.6567539257446808E-2</c:v>
                </c:pt>
                <c:pt idx="2704">
                  <c:v>2.2433565823027087E-2</c:v>
                </c:pt>
                <c:pt idx="2705">
                  <c:v>2.739437723117339E-2</c:v>
                </c:pt>
                <c:pt idx="2706">
                  <c:v>2.6469903367158557E-2</c:v>
                </c:pt>
                <c:pt idx="2707">
                  <c:v>2.8220466452822342E-2</c:v>
                </c:pt>
                <c:pt idx="2708">
                  <c:v>2.5962967798131748E-2</c:v>
                </c:pt>
                <c:pt idx="2709">
                  <c:v>2.510291511112904E-2</c:v>
                </c:pt>
                <c:pt idx="2710">
                  <c:v>2.7405954084060567E-2</c:v>
                </c:pt>
                <c:pt idx="2711">
                  <c:v>2.6669216829462775E-2</c:v>
                </c:pt>
                <c:pt idx="2712">
                  <c:v>2.9147797648177737E-2</c:v>
                </c:pt>
                <c:pt idx="2713">
                  <c:v>2.5737390254459841E-2</c:v>
                </c:pt>
                <c:pt idx="2714">
                  <c:v>2.6996223347561171E-2</c:v>
                </c:pt>
                <c:pt idx="2715">
                  <c:v>3.5321203898748557E-2</c:v>
                </c:pt>
                <c:pt idx="2716">
                  <c:v>2.8787532244118178E-2</c:v>
                </c:pt>
                <c:pt idx="2717">
                  <c:v>3.2021285932686529E-2</c:v>
                </c:pt>
                <c:pt idx="2718">
                  <c:v>2.4114783630549811E-2</c:v>
                </c:pt>
                <c:pt idx="2719">
                  <c:v>2.725780641692015E-2</c:v>
                </c:pt>
                <c:pt idx="2720">
                  <c:v>2.3683102005488031E-2</c:v>
                </c:pt>
                <c:pt idx="2721">
                  <c:v>2.3841788695079733E-2</c:v>
                </c:pt>
                <c:pt idx="2722">
                  <c:v>2.8207908068212533E-2</c:v>
                </c:pt>
                <c:pt idx="2723">
                  <c:v>2.8765033927398105E-2</c:v>
                </c:pt>
                <c:pt idx="2724">
                  <c:v>3.0987944500309065E-2</c:v>
                </c:pt>
                <c:pt idx="2725">
                  <c:v>2.7181200191531491E-2</c:v>
                </c:pt>
                <c:pt idx="2726">
                  <c:v>3.1678048744691406E-2</c:v>
                </c:pt>
                <c:pt idx="2727">
                  <c:v>3.1803185078694403E-2</c:v>
                </c:pt>
                <c:pt idx="2728">
                  <c:v>3.2043102698699283E-2</c:v>
                </c:pt>
                <c:pt idx="2729">
                  <c:v>3.2745422609675036E-2</c:v>
                </c:pt>
                <c:pt idx="2730">
                  <c:v>3.6814256935264154E-2</c:v>
                </c:pt>
                <c:pt idx="2731">
                  <c:v>3.6148139665577318E-2</c:v>
                </c:pt>
                <c:pt idx="2732">
                  <c:v>3.5234342550506462E-2</c:v>
                </c:pt>
                <c:pt idx="2733">
                  <c:v>3.5869634070699749E-2</c:v>
                </c:pt>
                <c:pt idx="2734">
                  <c:v>2.4030259912722719E-2</c:v>
                </c:pt>
                <c:pt idx="2735">
                  <c:v>3.0227940631412674E-2</c:v>
                </c:pt>
                <c:pt idx="2736">
                  <c:v>3.106672833300041E-2</c:v>
                </c:pt>
                <c:pt idx="2737">
                  <c:v>3.0794354961411693E-2</c:v>
                </c:pt>
                <c:pt idx="2738">
                  <c:v>2.8397124607795157E-2</c:v>
                </c:pt>
                <c:pt idx="2739">
                  <c:v>3.9689699806686934E-2</c:v>
                </c:pt>
                <c:pt idx="2740">
                  <c:v>3.2705053025337237E-2</c:v>
                </c:pt>
                <c:pt idx="2741">
                  <c:v>3.7156116320605552E-2</c:v>
                </c:pt>
                <c:pt idx="2742">
                  <c:v>3.4807943565000242E-2</c:v>
                </c:pt>
                <c:pt idx="2743">
                  <c:v>4.0249482917746854E-2</c:v>
                </c:pt>
                <c:pt idx="2744">
                  <c:v>3.105764219577033E-2</c:v>
                </c:pt>
                <c:pt idx="2745">
                  <c:v>3.9794088979109764E-2</c:v>
                </c:pt>
                <c:pt idx="2746">
                  <c:v>3.0734105721782916E-2</c:v>
                </c:pt>
                <c:pt idx="2747">
                  <c:v>2.9655096402183095E-2</c:v>
                </c:pt>
                <c:pt idx="2748">
                  <c:v>1.7678061752493434E-2</c:v>
                </c:pt>
                <c:pt idx="2749">
                  <c:v>1.1898559214936225E-2</c:v>
                </c:pt>
                <c:pt idx="2750">
                  <c:v>2.1009516990816414E-2</c:v>
                </c:pt>
                <c:pt idx="2751">
                  <c:v>2.1065528473742934E-2</c:v>
                </c:pt>
                <c:pt idx="2752">
                  <c:v>2.1410933729028841E-2</c:v>
                </c:pt>
                <c:pt idx="2753">
                  <c:v>1.7932158858271405E-2</c:v>
                </c:pt>
                <c:pt idx="2754">
                  <c:v>1.9656158312408394E-2</c:v>
                </c:pt>
                <c:pt idx="2755">
                  <c:v>1.5806433770249713E-2</c:v>
                </c:pt>
                <c:pt idx="2756">
                  <c:v>1.7305341754814373E-2</c:v>
                </c:pt>
                <c:pt idx="2757">
                  <c:v>1.3887802056262796E-2</c:v>
                </c:pt>
                <c:pt idx="2758">
                  <c:v>5.2166717623637043E-3</c:v>
                </c:pt>
                <c:pt idx="2759">
                  <c:v>6.9447547718543287E-3</c:v>
                </c:pt>
                <c:pt idx="2760">
                  <c:v>6.0619744108771027E-3</c:v>
                </c:pt>
                <c:pt idx="2761">
                  <c:v>5.0342196968424045E-3</c:v>
                </c:pt>
                <c:pt idx="2762">
                  <c:v>5.8061560028021359E-3</c:v>
                </c:pt>
                <c:pt idx="2763">
                  <c:v>6.7617738578144614E-3</c:v>
                </c:pt>
                <c:pt idx="2764">
                  <c:v>6.8440117431919512E-3</c:v>
                </c:pt>
                <c:pt idx="2765">
                  <c:v>8.5513060903869165E-3</c:v>
                </c:pt>
                <c:pt idx="2766">
                  <c:v>8.5435736210280801E-3</c:v>
                </c:pt>
                <c:pt idx="2767">
                  <c:v>6.9341232560880435E-3</c:v>
                </c:pt>
                <c:pt idx="2768">
                  <c:v>7.5114995977134478E-3</c:v>
                </c:pt>
                <c:pt idx="2769">
                  <c:v>9.4442735157221729E-3</c:v>
                </c:pt>
                <c:pt idx="2770">
                  <c:v>7.8939839495430555E-3</c:v>
                </c:pt>
                <c:pt idx="2771">
                  <c:v>9.0643587377057747E-3</c:v>
                </c:pt>
                <c:pt idx="2772">
                  <c:v>1.2741183556771687E-2</c:v>
                </c:pt>
                <c:pt idx="2773">
                  <c:v>1.0494439641237731E-2</c:v>
                </c:pt>
                <c:pt idx="2774">
                  <c:v>5.2005655973337249E-3</c:v>
                </c:pt>
                <c:pt idx="2775">
                  <c:v>6.7273545397502103E-3</c:v>
                </c:pt>
                <c:pt idx="2776">
                  <c:v>6.7447453643750552E-3</c:v>
                </c:pt>
                <c:pt idx="2777">
                  <c:v>9.4548246370158833E-3</c:v>
                </c:pt>
                <c:pt idx="2778">
                  <c:v>9.3322477281898124E-3</c:v>
                </c:pt>
                <c:pt idx="2779">
                  <c:v>9.2222129799057646E-3</c:v>
                </c:pt>
                <c:pt idx="2780">
                  <c:v>9.893091849603108E-3</c:v>
                </c:pt>
                <c:pt idx="2781">
                  <c:v>8.316747536794622E-3</c:v>
                </c:pt>
                <c:pt idx="2782">
                  <c:v>9.6319291801281858E-3</c:v>
                </c:pt>
                <c:pt idx="2783">
                  <c:v>6.8083521310029725E-3</c:v>
                </c:pt>
                <c:pt idx="2784">
                  <c:v>7.1395868786039447E-3</c:v>
                </c:pt>
                <c:pt idx="2785">
                  <c:v>6.7330518838235529E-3</c:v>
                </c:pt>
                <c:pt idx="2786">
                  <c:v>4.3800459604955147E-3</c:v>
                </c:pt>
                <c:pt idx="2787">
                  <c:v>6.0230174664251618E-3</c:v>
                </c:pt>
                <c:pt idx="2788">
                  <c:v>7.1930960827754631E-3</c:v>
                </c:pt>
                <c:pt idx="2789">
                  <c:v>5.7599866321438589E-3</c:v>
                </c:pt>
                <c:pt idx="2790">
                  <c:v>5.3445994701089138E-3</c:v>
                </c:pt>
                <c:pt idx="2791">
                  <c:v>5.107788159029342E-3</c:v>
                </c:pt>
                <c:pt idx="2792">
                  <c:v>5.6793682292658586E-3</c:v>
                </c:pt>
                <c:pt idx="2793">
                  <c:v>5.0969024194344762E-3</c:v>
                </c:pt>
                <c:pt idx="2794">
                  <c:v>6.0836203439548304E-3</c:v>
                </c:pt>
                <c:pt idx="2795">
                  <c:v>5.4506343833029512E-3</c:v>
                </c:pt>
                <c:pt idx="2796">
                  <c:v>5.778614555666646E-3</c:v>
                </c:pt>
                <c:pt idx="2797">
                  <c:v>6.8981388107020262E-3</c:v>
                </c:pt>
                <c:pt idx="2798">
                  <c:v>6.1418620724547875E-3</c:v>
                </c:pt>
                <c:pt idx="2799">
                  <c:v>7.1189105285427347E-3</c:v>
                </c:pt>
                <c:pt idx="2800">
                  <c:v>5.8872601051617327E-3</c:v>
                </c:pt>
                <c:pt idx="2801">
                  <c:v>6.6971047118935412E-3</c:v>
                </c:pt>
                <c:pt idx="2802">
                  <c:v>6.3641902565071823E-3</c:v>
                </c:pt>
                <c:pt idx="2803">
                  <c:v>6.9927871367708875E-3</c:v>
                </c:pt>
                <c:pt idx="2804">
                  <c:v>7.2345413284436513E-3</c:v>
                </c:pt>
                <c:pt idx="2805">
                  <c:v>6.8114597230228861E-3</c:v>
                </c:pt>
                <c:pt idx="2806">
                  <c:v>6.7186880090162196E-3</c:v>
                </c:pt>
                <c:pt idx="2807">
                  <c:v>7.930658200483014E-3</c:v>
                </c:pt>
                <c:pt idx="2808">
                  <c:v>8.3901018469569495E-3</c:v>
                </c:pt>
                <c:pt idx="2809">
                  <c:v>9.4825725587477459E-3</c:v>
                </c:pt>
                <c:pt idx="2810">
                  <c:v>6.6346921817779956E-3</c:v>
                </c:pt>
                <c:pt idx="2811">
                  <c:v>7.351841763316852E-3</c:v>
                </c:pt>
                <c:pt idx="2812">
                  <c:v>7.1683367885972144E-3</c:v>
                </c:pt>
                <c:pt idx="2813">
                  <c:v>6.2533899289580596E-3</c:v>
                </c:pt>
                <c:pt idx="2814">
                  <c:v>5.0405544635105668E-3</c:v>
                </c:pt>
                <c:pt idx="2815">
                  <c:v>4.2544097175489159E-3</c:v>
                </c:pt>
                <c:pt idx="2816">
                  <c:v>5.1302083691483246E-3</c:v>
                </c:pt>
                <c:pt idx="2817">
                  <c:v>5.2759579113681419E-3</c:v>
                </c:pt>
                <c:pt idx="2818">
                  <c:v>5.5983963616551462E-3</c:v>
                </c:pt>
                <c:pt idx="2819">
                  <c:v>6.0840344191866631E-3</c:v>
                </c:pt>
                <c:pt idx="2820">
                  <c:v>8.1556180607889189E-3</c:v>
                </c:pt>
                <c:pt idx="2821">
                  <c:v>5.4933310412063844E-3</c:v>
                </c:pt>
                <c:pt idx="2822">
                  <c:v>4.1470679439627751E-3</c:v>
                </c:pt>
                <c:pt idx="2823">
                  <c:v>4.520888073674254E-3</c:v>
                </c:pt>
                <c:pt idx="2824">
                  <c:v>4.5658874462933827E-3</c:v>
                </c:pt>
                <c:pt idx="2825">
                  <c:v>5.071310363473182E-3</c:v>
                </c:pt>
                <c:pt idx="2826">
                  <c:v>4.9284866538723557E-3</c:v>
                </c:pt>
                <c:pt idx="2827">
                  <c:v>4.9259885249416883E-3</c:v>
                </c:pt>
                <c:pt idx="2828">
                  <c:v>5.2434657808202723E-3</c:v>
                </c:pt>
                <c:pt idx="2829">
                  <c:v>5.3121337107423557E-3</c:v>
                </c:pt>
                <c:pt idx="2830">
                  <c:v>5.631652985012941E-3</c:v>
                </c:pt>
                <c:pt idx="2831">
                  <c:v>5.39046721690327E-3</c:v>
                </c:pt>
                <c:pt idx="2832">
                  <c:v>5.905932314260301E-3</c:v>
                </c:pt>
                <c:pt idx="2833">
                  <c:v>6.2608470173000233E-3</c:v>
                </c:pt>
                <c:pt idx="2834">
                  <c:v>5.9667449733250598E-3</c:v>
                </c:pt>
                <c:pt idx="2835">
                  <c:v>5.4284603414814026E-3</c:v>
                </c:pt>
                <c:pt idx="2836">
                  <c:v>5.7113493869592339E-3</c:v>
                </c:pt>
                <c:pt idx="2837">
                  <c:v>5.9627904780341755E-3</c:v>
                </c:pt>
                <c:pt idx="2838">
                  <c:v>5.9518807982255877E-3</c:v>
                </c:pt>
                <c:pt idx="2839">
                  <c:v>5.6057846735737948E-3</c:v>
                </c:pt>
                <c:pt idx="2840">
                  <c:v>6.3241805074331255E-3</c:v>
                </c:pt>
                <c:pt idx="2841">
                  <c:v>6.1671580514129519E-3</c:v>
                </c:pt>
                <c:pt idx="2842">
                  <c:v>6.3516727936716406E-3</c:v>
                </c:pt>
                <c:pt idx="2843">
                  <c:v>5.640870366709491E-3</c:v>
                </c:pt>
                <c:pt idx="2844">
                  <c:v>6.1173956747383792E-3</c:v>
                </c:pt>
                <c:pt idx="2845">
                  <c:v>6.5527842424484718E-3</c:v>
                </c:pt>
                <c:pt idx="2846">
                  <c:v>6.4389414175804998E-3</c:v>
                </c:pt>
                <c:pt idx="2847">
                  <c:v>7.4659698370035683E-3</c:v>
                </c:pt>
                <c:pt idx="2848">
                  <c:v>6.853786367349359E-3</c:v>
                </c:pt>
                <c:pt idx="2849">
                  <c:v>7.4001983806353576E-3</c:v>
                </c:pt>
                <c:pt idx="2850">
                  <c:v>7.5060305527465763E-3</c:v>
                </c:pt>
                <c:pt idx="2851">
                  <c:v>7.2795844710905047E-3</c:v>
                </c:pt>
                <c:pt idx="2852">
                  <c:v>7.8077760876970508E-3</c:v>
                </c:pt>
                <c:pt idx="2853">
                  <c:v>8.5204652199094427E-3</c:v>
                </c:pt>
                <c:pt idx="2854">
                  <c:v>7.8605701544162531E-3</c:v>
                </c:pt>
                <c:pt idx="2855">
                  <c:v>8.6715089584496891E-3</c:v>
                </c:pt>
                <c:pt idx="2856">
                  <c:v>8.1280463322607379E-3</c:v>
                </c:pt>
                <c:pt idx="2857">
                  <c:v>8.4392834799745745E-3</c:v>
                </c:pt>
                <c:pt idx="2858">
                  <c:v>8.9731782116271898E-3</c:v>
                </c:pt>
                <c:pt idx="2859">
                  <c:v>8.3589977162919389E-3</c:v>
                </c:pt>
                <c:pt idx="2860">
                  <c:v>7.9549373395684762E-3</c:v>
                </c:pt>
                <c:pt idx="2861">
                  <c:v>8.8860397423211578E-3</c:v>
                </c:pt>
                <c:pt idx="2862">
                  <c:v>9.6857999741496153E-3</c:v>
                </c:pt>
                <c:pt idx="2863">
                  <c:v>1.0481095127983491E-2</c:v>
                </c:pt>
                <c:pt idx="2864">
                  <c:v>8.5224018643004235E-3</c:v>
                </c:pt>
                <c:pt idx="2865">
                  <c:v>9.5743950891083208E-3</c:v>
                </c:pt>
                <c:pt idx="2866">
                  <c:v>9.9383324359666354E-3</c:v>
                </c:pt>
                <c:pt idx="2867">
                  <c:v>8.7588696816490747E-3</c:v>
                </c:pt>
                <c:pt idx="2868">
                  <c:v>7.2994740698089687E-3</c:v>
                </c:pt>
                <c:pt idx="2869">
                  <c:v>9.2435586699923297E-3</c:v>
                </c:pt>
                <c:pt idx="2870">
                  <c:v>1.0000678075280559E-2</c:v>
                </c:pt>
                <c:pt idx="2871">
                  <c:v>9.0099653775517381E-3</c:v>
                </c:pt>
                <c:pt idx="2872">
                  <c:v>1.0810839237853353E-2</c:v>
                </c:pt>
                <c:pt idx="2873">
                  <c:v>9.4351582413664033E-3</c:v>
                </c:pt>
                <c:pt idx="2874">
                  <c:v>1.1514445629155443E-2</c:v>
                </c:pt>
                <c:pt idx="2875">
                  <c:v>7.2737130892285744E-3</c:v>
                </c:pt>
                <c:pt idx="2876">
                  <c:v>7.9091210895619445E-3</c:v>
                </c:pt>
                <c:pt idx="2877">
                  <c:v>8.6433387224972118E-3</c:v>
                </c:pt>
                <c:pt idx="2878">
                  <c:v>8.9696738667359964E-3</c:v>
                </c:pt>
                <c:pt idx="2879">
                  <c:v>9.3941316496036296E-3</c:v>
                </c:pt>
                <c:pt idx="2880">
                  <c:v>8.7764412079154655E-3</c:v>
                </c:pt>
                <c:pt idx="2881">
                  <c:v>8.9403856585870932E-3</c:v>
                </c:pt>
                <c:pt idx="2882">
                  <c:v>1.0432647179488087E-2</c:v>
                </c:pt>
                <c:pt idx="2883">
                  <c:v>9.9686435799349188E-3</c:v>
                </c:pt>
                <c:pt idx="2884">
                  <c:v>1.0392497829105072E-2</c:v>
                </c:pt>
                <c:pt idx="2885">
                  <c:v>1.1098192263784805E-2</c:v>
                </c:pt>
                <c:pt idx="2886">
                  <c:v>1.1592734241179995E-2</c:v>
                </c:pt>
                <c:pt idx="2887">
                  <c:v>1.0850338626526262E-2</c:v>
                </c:pt>
                <c:pt idx="2888">
                  <c:v>1.0868737880300327E-2</c:v>
                </c:pt>
                <c:pt idx="2889">
                  <c:v>1.210632481745187E-2</c:v>
                </c:pt>
                <c:pt idx="2890">
                  <c:v>1.2153046894125597E-2</c:v>
                </c:pt>
                <c:pt idx="2891">
                  <c:v>1.2246499128845777E-2</c:v>
                </c:pt>
                <c:pt idx="2892">
                  <c:v>1.1387552887964423E-2</c:v>
                </c:pt>
                <c:pt idx="2893">
                  <c:v>1.2655640024198042E-2</c:v>
                </c:pt>
                <c:pt idx="2894">
                  <c:v>1.0412216941097419E-2</c:v>
                </c:pt>
                <c:pt idx="2895">
                  <c:v>1.0671113354772301E-2</c:v>
                </c:pt>
                <c:pt idx="2896">
                  <c:v>1.1691344289233799E-2</c:v>
                </c:pt>
                <c:pt idx="2897">
                  <c:v>1.3171013722812012E-2</c:v>
                </c:pt>
                <c:pt idx="2898">
                  <c:v>1.1200402695347939E-2</c:v>
                </c:pt>
                <c:pt idx="2899">
                  <c:v>1.3373714540824274E-2</c:v>
                </c:pt>
                <c:pt idx="2900">
                  <c:v>1.2213011969670517E-2</c:v>
                </c:pt>
                <c:pt idx="2901">
                  <c:v>1.3351764218428904E-2</c:v>
                </c:pt>
                <c:pt idx="2902">
                  <c:v>1.5307509484501674E-2</c:v>
                </c:pt>
                <c:pt idx="2903">
                  <c:v>1.5131571146968946E-2</c:v>
                </c:pt>
                <c:pt idx="2904">
                  <c:v>1.2499460171430703E-2</c:v>
                </c:pt>
                <c:pt idx="2905">
                  <c:v>1.2955171568383854E-2</c:v>
                </c:pt>
                <c:pt idx="2906">
                  <c:v>1.517435318486186E-2</c:v>
                </c:pt>
                <c:pt idx="2907">
                  <c:v>1.8198286339464659E-2</c:v>
                </c:pt>
                <c:pt idx="2908">
                  <c:v>1.5539568883527283E-2</c:v>
                </c:pt>
                <c:pt idx="2909">
                  <c:v>1.7350207089397475E-2</c:v>
                </c:pt>
                <c:pt idx="2910">
                  <c:v>1.6923933314701833E-2</c:v>
                </c:pt>
                <c:pt idx="2911">
                  <c:v>1.8528018628879935E-2</c:v>
                </c:pt>
                <c:pt idx="2912">
                  <c:v>1.6508305582639261E-2</c:v>
                </c:pt>
                <c:pt idx="2913">
                  <c:v>1.7950622725488034E-2</c:v>
                </c:pt>
                <c:pt idx="2914">
                  <c:v>1.4745139367008627E-2</c:v>
                </c:pt>
                <c:pt idx="2915">
                  <c:v>2.2804108536185669E-2</c:v>
                </c:pt>
                <c:pt idx="2916">
                  <c:v>1.6690565620434705E-2</c:v>
                </c:pt>
                <c:pt idx="2917">
                  <c:v>1.7865179546261638E-2</c:v>
                </c:pt>
                <c:pt idx="2918">
                  <c:v>1.9371976258979511E-2</c:v>
                </c:pt>
                <c:pt idx="2919">
                  <c:v>2.0399775162538322E-2</c:v>
                </c:pt>
                <c:pt idx="2920">
                  <c:v>1.4845727055725753E-2</c:v>
                </c:pt>
                <c:pt idx="2921">
                  <c:v>1.4985168564404476E-2</c:v>
                </c:pt>
                <c:pt idx="2922">
                  <c:v>1.3356611263376523E-2</c:v>
                </c:pt>
                <c:pt idx="2923">
                  <c:v>1.7398282661411302E-2</c:v>
                </c:pt>
                <c:pt idx="2924">
                  <c:v>1.4469766465375102E-2</c:v>
                </c:pt>
                <c:pt idx="2925">
                  <c:v>1.7182393020854402E-2</c:v>
                </c:pt>
                <c:pt idx="2926">
                  <c:v>1.5466368597283033E-2</c:v>
                </c:pt>
                <c:pt idx="2927">
                  <c:v>1.9936987398595896E-2</c:v>
                </c:pt>
                <c:pt idx="2928">
                  <c:v>1.7705356147148143E-2</c:v>
                </c:pt>
                <c:pt idx="2929">
                  <c:v>1.8811579783608697E-2</c:v>
                </c:pt>
                <c:pt idx="2930">
                  <c:v>1.5343004634120949E-2</c:v>
                </c:pt>
                <c:pt idx="2931">
                  <c:v>1.9742123852596848E-2</c:v>
                </c:pt>
                <c:pt idx="2932">
                  <c:v>1.9936275539851701E-2</c:v>
                </c:pt>
                <c:pt idx="2933">
                  <c:v>2.1504395675986204E-2</c:v>
                </c:pt>
                <c:pt idx="2934">
                  <c:v>1.7362012225737165E-2</c:v>
                </c:pt>
                <c:pt idx="2935">
                  <c:v>1.9942640787508258E-2</c:v>
                </c:pt>
                <c:pt idx="2936">
                  <c:v>2.0943824579387555E-2</c:v>
                </c:pt>
                <c:pt idx="2937">
                  <c:v>2.0659735406168819E-2</c:v>
                </c:pt>
                <c:pt idx="2938">
                  <c:v>2.6427067111431082E-2</c:v>
                </c:pt>
                <c:pt idx="2939">
                  <c:v>2.570645247899456E-2</c:v>
                </c:pt>
                <c:pt idx="2940">
                  <c:v>2.0158075380720557E-2</c:v>
                </c:pt>
                <c:pt idx="2941">
                  <c:v>2.9331218249793557E-2</c:v>
                </c:pt>
                <c:pt idx="2942">
                  <c:v>2.5417018372186451E-2</c:v>
                </c:pt>
                <c:pt idx="2943">
                  <c:v>2.6105537706566744E-2</c:v>
                </c:pt>
                <c:pt idx="2944">
                  <c:v>1.7802100251924097E-2</c:v>
                </c:pt>
                <c:pt idx="2945">
                  <c:v>1.9416633020280013E-2</c:v>
                </c:pt>
                <c:pt idx="2946">
                  <c:v>2.1811136695409086E-2</c:v>
                </c:pt>
                <c:pt idx="2947">
                  <c:v>2.0023426677754152E-2</c:v>
                </c:pt>
                <c:pt idx="2948">
                  <c:v>2.386464701595668E-2</c:v>
                </c:pt>
                <c:pt idx="2949">
                  <c:v>2.8326519157829605E-2</c:v>
                </c:pt>
                <c:pt idx="2950">
                  <c:v>1.716377751821083E-2</c:v>
                </c:pt>
                <c:pt idx="2951">
                  <c:v>1.6496203520746922E-2</c:v>
                </c:pt>
                <c:pt idx="2952">
                  <c:v>1.782043029577457E-2</c:v>
                </c:pt>
                <c:pt idx="2953">
                  <c:v>1.827429847438344E-2</c:v>
                </c:pt>
                <c:pt idx="2954">
                  <c:v>1.6037340900739362E-2</c:v>
                </c:pt>
                <c:pt idx="2955">
                  <c:v>1.5714397010824437E-2</c:v>
                </c:pt>
                <c:pt idx="2956">
                  <c:v>1.5912423622198166E-2</c:v>
                </c:pt>
                <c:pt idx="2957">
                  <c:v>1.6810748779455178E-2</c:v>
                </c:pt>
                <c:pt idx="2958">
                  <c:v>1.7727835751250105E-2</c:v>
                </c:pt>
                <c:pt idx="2959">
                  <c:v>1.7140143318786393E-2</c:v>
                </c:pt>
                <c:pt idx="2960">
                  <c:v>1.6267704375627367E-2</c:v>
                </c:pt>
                <c:pt idx="2961">
                  <c:v>2.0041104525680978E-2</c:v>
                </c:pt>
                <c:pt idx="2962">
                  <c:v>1.6545164583412431E-2</c:v>
                </c:pt>
                <c:pt idx="2963">
                  <c:v>2.0433619329806207E-2</c:v>
                </c:pt>
                <c:pt idx="2964">
                  <c:v>2.1420512518850545E-2</c:v>
                </c:pt>
                <c:pt idx="2965">
                  <c:v>1.8333704067163059E-2</c:v>
                </c:pt>
                <c:pt idx="2966">
                  <c:v>1.8513926770956785E-2</c:v>
                </c:pt>
                <c:pt idx="2967">
                  <c:v>2.1197025208057049E-2</c:v>
                </c:pt>
                <c:pt idx="2968">
                  <c:v>2.3824804219512635E-2</c:v>
                </c:pt>
                <c:pt idx="2969">
                  <c:v>2.1277841841464678E-2</c:v>
                </c:pt>
                <c:pt idx="2970">
                  <c:v>2.0134485679037931E-2</c:v>
                </c:pt>
                <c:pt idx="2971">
                  <c:v>1.9507069028230153E-2</c:v>
                </c:pt>
                <c:pt idx="2972">
                  <c:v>2.2754578746925467E-2</c:v>
                </c:pt>
                <c:pt idx="2973">
                  <c:v>2.5613288692314655E-2</c:v>
                </c:pt>
                <c:pt idx="2974">
                  <c:v>2.317402926761656E-2</c:v>
                </c:pt>
                <c:pt idx="2975">
                  <c:v>2.3878039130632338E-2</c:v>
                </c:pt>
                <c:pt idx="2976">
                  <c:v>2.4381295996395144E-2</c:v>
                </c:pt>
                <c:pt idx="2977">
                  <c:v>1.9473859323279684E-2</c:v>
                </c:pt>
                <c:pt idx="2978">
                  <c:v>1.9793966917015484E-2</c:v>
                </c:pt>
                <c:pt idx="2979">
                  <c:v>2.0875752183423926E-2</c:v>
                </c:pt>
                <c:pt idx="2980">
                  <c:v>2.1935686285484219E-2</c:v>
                </c:pt>
                <c:pt idx="2981">
                  <c:v>2.1051373684325737E-2</c:v>
                </c:pt>
                <c:pt idx="2982">
                  <c:v>2.4869284184229672E-2</c:v>
                </c:pt>
                <c:pt idx="2983">
                  <c:v>1.7218532619886547E-2</c:v>
                </c:pt>
                <c:pt idx="2984">
                  <c:v>1.7033614739622789E-2</c:v>
                </c:pt>
                <c:pt idx="2985">
                  <c:v>2.0848372976635148E-2</c:v>
                </c:pt>
                <c:pt idx="2986">
                  <c:v>2.0592530090900774E-2</c:v>
                </c:pt>
                <c:pt idx="2987">
                  <c:v>2.2810633049608165E-2</c:v>
                </c:pt>
                <c:pt idx="2988">
                  <c:v>2.1033748895102566E-2</c:v>
                </c:pt>
                <c:pt idx="2989">
                  <c:v>1.9305722736316457E-2</c:v>
                </c:pt>
                <c:pt idx="2990">
                  <c:v>1.9548309076452362E-2</c:v>
                </c:pt>
                <c:pt idx="2991">
                  <c:v>2.2855577519792312E-2</c:v>
                </c:pt>
                <c:pt idx="2992">
                  <c:v>2.6275869278010719E-2</c:v>
                </c:pt>
                <c:pt idx="2993">
                  <c:v>2.6118658538895764E-2</c:v>
                </c:pt>
                <c:pt idx="2994">
                  <c:v>2.8803671430159536E-2</c:v>
                </c:pt>
                <c:pt idx="2995">
                  <c:v>2.3460625907181353E-2</c:v>
                </c:pt>
                <c:pt idx="2996">
                  <c:v>2.8933923672039955E-2</c:v>
                </c:pt>
                <c:pt idx="2997">
                  <c:v>2.7213375486939344E-2</c:v>
                </c:pt>
                <c:pt idx="2998">
                  <c:v>2.5725341921090418E-2</c:v>
                </c:pt>
                <c:pt idx="2999">
                  <c:v>2.7510896330369714E-2</c:v>
                </c:pt>
                <c:pt idx="3000">
                  <c:v>2.6094949941517211E-2</c:v>
                </c:pt>
                <c:pt idx="3001">
                  <c:v>2.7941479969187163E-2</c:v>
                </c:pt>
                <c:pt idx="3002">
                  <c:v>3.9140369855804595E-2</c:v>
                </c:pt>
                <c:pt idx="3003">
                  <c:v>3.4732529701473322E-2</c:v>
                </c:pt>
                <c:pt idx="3004">
                  <c:v>3.8837757004081451E-2</c:v>
                </c:pt>
                <c:pt idx="3005">
                  <c:v>3.9872808850090202E-2</c:v>
                </c:pt>
                <c:pt idx="3006">
                  <c:v>3.8181698517991393E-2</c:v>
                </c:pt>
                <c:pt idx="3007">
                  <c:v>3.300232501967014E-2</c:v>
                </c:pt>
                <c:pt idx="3008">
                  <c:v>3.9498753175955213E-2</c:v>
                </c:pt>
                <c:pt idx="3009">
                  <c:v>3.8157540212607484E-2</c:v>
                </c:pt>
                <c:pt idx="3010">
                  <c:v>3.3565640725301486E-2</c:v>
                </c:pt>
                <c:pt idx="3011">
                  <c:v>3.2314911458565493E-2</c:v>
                </c:pt>
                <c:pt idx="3012">
                  <c:v>2.6328420747978351E-2</c:v>
                </c:pt>
                <c:pt idx="3013">
                  <c:v>3.7736986782038254E-2</c:v>
                </c:pt>
                <c:pt idx="3014">
                  <c:v>2.0638323906931898E-2</c:v>
                </c:pt>
                <c:pt idx="3015">
                  <c:v>3.8121251241605543E-2</c:v>
                </c:pt>
                <c:pt idx="3016">
                  <c:v>3.7671972668329036E-2</c:v>
                </c:pt>
                <c:pt idx="3017">
                  <c:v>2.2465517100487956E-2</c:v>
                </c:pt>
                <c:pt idx="3018">
                  <c:v>2.9731580450593664E-2</c:v>
                </c:pt>
                <c:pt idx="3019">
                  <c:v>3.0339494057828164E-2</c:v>
                </c:pt>
                <c:pt idx="3020">
                  <c:v>1.6459671927330395E-2</c:v>
                </c:pt>
                <c:pt idx="3021">
                  <c:v>2.5119565809139884E-2</c:v>
                </c:pt>
                <c:pt idx="3022">
                  <c:v>3.0206604313266799E-2</c:v>
                </c:pt>
                <c:pt idx="3023">
                  <c:v>2.5118755885990211E-2</c:v>
                </c:pt>
                <c:pt idx="3024">
                  <c:v>2.3898845211199903E-2</c:v>
                </c:pt>
                <c:pt idx="3025">
                  <c:v>3.0003673784394173E-2</c:v>
                </c:pt>
                <c:pt idx="3026">
                  <c:v>2.5083242984441201E-2</c:v>
                </c:pt>
                <c:pt idx="3027">
                  <c:v>3.0952263121702229E-2</c:v>
                </c:pt>
                <c:pt idx="3028">
                  <c:v>2.6910545123333955E-2</c:v>
                </c:pt>
                <c:pt idx="3029">
                  <c:v>3.0790269039075956E-2</c:v>
                </c:pt>
                <c:pt idx="3030">
                  <c:v>2.9510287876219666E-2</c:v>
                </c:pt>
                <c:pt idx="3031">
                  <c:v>3.6250791849291322E-2</c:v>
                </c:pt>
                <c:pt idx="3032">
                  <c:v>2.7927195259861603E-2</c:v>
                </c:pt>
                <c:pt idx="3033">
                  <c:v>4.0178321667228914E-2</c:v>
                </c:pt>
                <c:pt idx="3034">
                  <c:v>4.0360067130641282E-2</c:v>
                </c:pt>
                <c:pt idx="3035">
                  <c:v>3.9172205252804598E-2</c:v>
                </c:pt>
                <c:pt idx="3036">
                  <c:v>3.5338294150483569E-2</c:v>
                </c:pt>
                <c:pt idx="3037">
                  <c:v>3.2818238818416855E-2</c:v>
                </c:pt>
                <c:pt idx="3038">
                  <c:v>2.6476868949851757E-2</c:v>
                </c:pt>
                <c:pt idx="3039">
                  <c:v>3.0877977994016235E-2</c:v>
                </c:pt>
                <c:pt idx="3040">
                  <c:v>4.5801508214805872E-2</c:v>
                </c:pt>
                <c:pt idx="3041">
                  <c:v>4.18073322981211E-2</c:v>
                </c:pt>
                <c:pt idx="3042">
                  <c:v>5.4077182376403486E-2</c:v>
                </c:pt>
                <c:pt idx="3043">
                  <c:v>4.5153653937920445E-2</c:v>
                </c:pt>
                <c:pt idx="3044">
                  <c:v>4.9333435285401281E-2</c:v>
                </c:pt>
                <c:pt idx="3045">
                  <c:v>4.4871581715942639E-2</c:v>
                </c:pt>
                <c:pt idx="3046">
                  <c:v>4.6222934288413411E-2</c:v>
                </c:pt>
                <c:pt idx="3047">
                  <c:v>2.5548632171621583E-2</c:v>
                </c:pt>
                <c:pt idx="3048">
                  <c:v>3.58084762129557E-2</c:v>
                </c:pt>
                <c:pt idx="3049">
                  <c:v>3.9487351781816914E-2</c:v>
                </c:pt>
                <c:pt idx="3050">
                  <c:v>3.6405375509576621E-2</c:v>
                </c:pt>
                <c:pt idx="3051">
                  <c:v>3.7902154677430973E-2</c:v>
                </c:pt>
                <c:pt idx="3052">
                  <c:v>4.015173471150979E-2</c:v>
                </c:pt>
                <c:pt idx="3053">
                  <c:v>4.2668265274728459E-2</c:v>
                </c:pt>
                <c:pt idx="3054">
                  <c:v>3.8511547163876128E-2</c:v>
                </c:pt>
                <c:pt idx="3055">
                  <c:v>4.210290525676836E-2</c:v>
                </c:pt>
                <c:pt idx="3056">
                  <c:v>4.6792481811225549E-2</c:v>
                </c:pt>
                <c:pt idx="3057">
                  <c:v>3.7415040784479568E-2</c:v>
                </c:pt>
                <c:pt idx="3058">
                  <c:v>4.6572615350215375E-2</c:v>
                </c:pt>
                <c:pt idx="3059">
                  <c:v>4.4052223496679581E-2</c:v>
                </c:pt>
                <c:pt idx="3060">
                  <c:v>4.7640672474779322E-2</c:v>
                </c:pt>
                <c:pt idx="3061">
                  <c:v>2.915564502169344E-2</c:v>
                </c:pt>
                <c:pt idx="3062">
                  <c:v>3.9822885566349241E-2</c:v>
                </c:pt>
                <c:pt idx="3063">
                  <c:v>4.6780387628370571E-2</c:v>
                </c:pt>
                <c:pt idx="3064">
                  <c:v>5.9480978658112055E-2</c:v>
                </c:pt>
                <c:pt idx="3065">
                  <c:v>4.753045111711747E-2</c:v>
                </c:pt>
                <c:pt idx="3066">
                  <c:v>5.7423542108601615E-2</c:v>
                </c:pt>
                <c:pt idx="3067">
                  <c:v>6.095457070200247E-2</c:v>
                </c:pt>
                <c:pt idx="3068">
                  <c:v>6.7072463245493374E-2</c:v>
                </c:pt>
                <c:pt idx="3069">
                  <c:v>6.3805786797127839E-2</c:v>
                </c:pt>
                <c:pt idx="3070">
                  <c:v>4.3979911322151059E-2</c:v>
                </c:pt>
                <c:pt idx="3071">
                  <c:v>5.3742012611414494E-2</c:v>
                </c:pt>
                <c:pt idx="3072">
                  <c:v>6.2978208244020645E-2</c:v>
                </c:pt>
                <c:pt idx="3073">
                  <c:v>2.4277233015227051E-2</c:v>
                </c:pt>
                <c:pt idx="3074">
                  <c:v>3.349939661775643E-2</c:v>
                </c:pt>
                <c:pt idx="3075">
                  <c:v>3.2775065101206341E-2</c:v>
                </c:pt>
                <c:pt idx="3076">
                  <c:v>4.3382131220517588E-2</c:v>
                </c:pt>
                <c:pt idx="3077">
                  <c:v>4.3363817898093224E-2</c:v>
                </c:pt>
                <c:pt idx="3078">
                  <c:v>2.9427767286455235E-2</c:v>
                </c:pt>
                <c:pt idx="3079">
                  <c:v>2.8828788771687867E-2</c:v>
                </c:pt>
                <c:pt idx="3080">
                  <c:v>2.5963145632833289E-2</c:v>
                </c:pt>
                <c:pt idx="3081">
                  <c:v>2.4187334277706758E-2</c:v>
                </c:pt>
                <c:pt idx="3082">
                  <c:v>2.7120035580177601E-2</c:v>
                </c:pt>
                <c:pt idx="3083">
                  <c:v>2.6342401052829201E-2</c:v>
                </c:pt>
                <c:pt idx="3084">
                  <c:v>2.4727181917097541E-2</c:v>
                </c:pt>
                <c:pt idx="3085">
                  <c:v>3.0231723986920672E-2</c:v>
                </c:pt>
                <c:pt idx="3086">
                  <c:v>3.1255687454508747E-2</c:v>
                </c:pt>
                <c:pt idx="3087">
                  <c:v>2.3527787663058707E-2</c:v>
                </c:pt>
                <c:pt idx="3088">
                  <c:v>3.9088420575359488E-2</c:v>
                </c:pt>
                <c:pt idx="3089">
                  <c:v>2.9056850482928009E-2</c:v>
                </c:pt>
                <c:pt idx="3090">
                  <c:v>3.4336723656520927E-2</c:v>
                </c:pt>
                <c:pt idx="3091">
                  <c:v>2.7763474853793914E-2</c:v>
                </c:pt>
                <c:pt idx="3092">
                  <c:v>3.5842168797932145E-2</c:v>
                </c:pt>
                <c:pt idx="3093">
                  <c:v>2.9331853033523342E-2</c:v>
                </c:pt>
                <c:pt idx="3094">
                  <c:v>2.8138245347855226E-2</c:v>
                </c:pt>
                <c:pt idx="3095">
                  <c:v>2.3569873570063613E-2</c:v>
                </c:pt>
                <c:pt idx="3096">
                  <c:v>3.0422110792685544E-2</c:v>
                </c:pt>
                <c:pt idx="3097">
                  <c:v>3.0727517303359143E-2</c:v>
                </c:pt>
                <c:pt idx="3098">
                  <c:v>2.3446405383557727E-2</c:v>
                </c:pt>
                <c:pt idx="3099">
                  <c:v>2.925898072833976E-2</c:v>
                </c:pt>
                <c:pt idx="3100">
                  <c:v>2.9714020573384882E-2</c:v>
                </c:pt>
                <c:pt idx="3101">
                  <c:v>3.1813446108799832E-2</c:v>
                </c:pt>
                <c:pt idx="3102">
                  <c:v>3.0002793026999684E-2</c:v>
                </c:pt>
                <c:pt idx="3103">
                  <c:v>3.6906558497360679E-2</c:v>
                </c:pt>
                <c:pt idx="3104">
                  <c:v>3.144292758099175E-2</c:v>
                </c:pt>
                <c:pt idx="3105">
                  <c:v>4.443580732444577E-2</c:v>
                </c:pt>
                <c:pt idx="3106">
                  <c:v>2.9624804779021147E-2</c:v>
                </c:pt>
                <c:pt idx="3107">
                  <c:v>2.5296774488655041E-2</c:v>
                </c:pt>
                <c:pt idx="3108">
                  <c:v>2.8066999182780338E-2</c:v>
                </c:pt>
                <c:pt idx="3109">
                  <c:v>3.420647756996005E-2</c:v>
                </c:pt>
                <c:pt idx="3110">
                  <c:v>4.0050505884650908E-2</c:v>
                </c:pt>
                <c:pt idx="3111">
                  <c:v>2.8921808997145984E-2</c:v>
                </c:pt>
                <c:pt idx="3112">
                  <c:v>2.8855837771383119E-2</c:v>
                </c:pt>
                <c:pt idx="3113">
                  <c:v>3.4143793345251951E-2</c:v>
                </c:pt>
                <c:pt idx="3114">
                  <c:v>2.7218964279910732E-2</c:v>
                </c:pt>
                <c:pt idx="3115">
                  <c:v>3.437673255775902E-2</c:v>
                </c:pt>
                <c:pt idx="3116">
                  <c:v>2.6632630012893281E-2</c:v>
                </c:pt>
                <c:pt idx="3117">
                  <c:v>3.8472216937498589E-2</c:v>
                </c:pt>
                <c:pt idx="3118">
                  <c:v>2.6982842324421892E-2</c:v>
                </c:pt>
                <c:pt idx="3119">
                  <c:v>3.4775115198341207E-2</c:v>
                </c:pt>
                <c:pt idx="3120">
                  <c:v>3.3177980396261915E-2</c:v>
                </c:pt>
                <c:pt idx="3121">
                  <c:v>3.9887078797459438E-2</c:v>
                </c:pt>
                <c:pt idx="3122">
                  <c:v>3.6616668099327732E-2</c:v>
                </c:pt>
                <c:pt idx="3123">
                  <c:v>4.2869665448429878E-2</c:v>
                </c:pt>
                <c:pt idx="3124">
                  <c:v>3.9274301051386643E-2</c:v>
                </c:pt>
                <c:pt idx="3125">
                  <c:v>4.4271591444903571E-2</c:v>
                </c:pt>
                <c:pt idx="3126">
                  <c:v>3.5530504730412325E-2</c:v>
                </c:pt>
                <c:pt idx="3127">
                  <c:v>4.1571645360618095E-2</c:v>
                </c:pt>
                <c:pt idx="3128">
                  <c:v>3.7194826092053448E-2</c:v>
                </c:pt>
                <c:pt idx="3129">
                  <c:v>5.0674745837413424E-2</c:v>
                </c:pt>
                <c:pt idx="3130">
                  <c:v>5.3993379100651634E-2</c:v>
                </c:pt>
                <c:pt idx="3131">
                  <c:v>4.63945304988665E-2</c:v>
                </c:pt>
                <c:pt idx="3132">
                  <c:v>4.5764580807824869E-2</c:v>
                </c:pt>
                <c:pt idx="3133">
                  <c:v>5.2043308688858966E-2</c:v>
                </c:pt>
                <c:pt idx="3134">
                  <c:v>5.6391248134625906E-2</c:v>
                </c:pt>
                <c:pt idx="3135">
                  <c:v>4.990393178263694E-2</c:v>
                </c:pt>
                <c:pt idx="3136">
                  <c:v>5.925776958706936E-2</c:v>
                </c:pt>
                <c:pt idx="3137">
                  <c:v>4.6257800248692638E-2</c:v>
                </c:pt>
                <c:pt idx="3138">
                  <c:v>5.4124445369971373E-2</c:v>
                </c:pt>
                <c:pt idx="3139">
                  <c:v>5.7169034932529582E-2</c:v>
                </c:pt>
                <c:pt idx="3140">
                  <c:v>6.6581644840918663E-2</c:v>
                </c:pt>
                <c:pt idx="3141">
                  <c:v>5.5168367612950457E-2</c:v>
                </c:pt>
                <c:pt idx="3142">
                  <c:v>4.2962118299814479E-2</c:v>
                </c:pt>
                <c:pt idx="3143">
                  <c:v>3.3345144039172339E-2</c:v>
                </c:pt>
                <c:pt idx="3144">
                  <c:v>4.1513136141179803E-2</c:v>
                </c:pt>
                <c:pt idx="3145">
                  <c:v>5.3348415618270431E-2</c:v>
                </c:pt>
                <c:pt idx="3146">
                  <c:v>4.0900121375256365E-2</c:v>
                </c:pt>
                <c:pt idx="3147">
                  <c:v>4.1971975407655751E-2</c:v>
                </c:pt>
                <c:pt idx="3148">
                  <c:v>4.1787079753075052E-2</c:v>
                </c:pt>
                <c:pt idx="3149">
                  <c:v>3.6619350830662874E-2</c:v>
                </c:pt>
                <c:pt idx="3150">
                  <c:v>3.7664885379512028E-2</c:v>
                </c:pt>
                <c:pt idx="3151">
                  <c:v>3.4041089542799614E-2</c:v>
                </c:pt>
                <c:pt idx="3152">
                  <c:v>4.104658252006143E-2</c:v>
                </c:pt>
                <c:pt idx="3153">
                  <c:v>3.3773293381327139E-2</c:v>
                </c:pt>
                <c:pt idx="3154">
                  <c:v>4.6412879040665135E-2</c:v>
                </c:pt>
                <c:pt idx="3155">
                  <c:v>4.8948150026156823E-2</c:v>
                </c:pt>
                <c:pt idx="3156">
                  <c:v>4.3731296601182891E-2</c:v>
                </c:pt>
                <c:pt idx="3157">
                  <c:v>3.8120926836824512E-2</c:v>
                </c:pt>
                <c:pt idx="3158">
                  <c:v>5.058598988103017E-2</c:v>
                </c:pt>
                <c:pt idx="3159">
                  <c:v>4.1799947392066265E-2</c:v>
                </c:pt>
                <c:pt idx="3160">
                  <c:v>5.0067291741707411E-2</c:v>
                </c:pt>
                <c:pt idx="3161">
                  <c:v>3.658014478931982E-2</c:v>
                </c:pt>
                <c:pt idx="3162">
                  <c:v>3.2329468090711348E-2</c:v>
                </c:pt>
                <c:pt idx="3163">
                  <c:v>2.8415827065360225E-2</c:v>
                </c:pt>
                <c:pt idx="3164">
                  <c:v>4.5197200504824203E-2</c:v>
                </c:pt>
                <c:pt idx="3165">
                  <c:v>3.1786052926217875E-2</c:v>
                </c:pt>
                <c:pt idx="3166">
                  <c:v>3.2587216274631743E-2</c:v>
                </c:pt>
                <c:pt idx="3167">
                  <c:v>3.6767008049047492E-2</c:v>
                </c:pt>
                <c:pt idx="3168">
                  <c:v>2.9563619509729629E-2</c:v>
                </c:pt>
                <c:pt idx="3169">
                  <c:v>4.6300110521535445E-2</c:v>
                </c:pt>
                <c:pt idx="3170">
                  <c:v>3.6742111514986693E-2</c:v>
                </c:pt>
                <c:pt idx="3171">
                  <c:v>4.3868365434017724E-2</c:v>
                </c:pt>
                <c:pt idx="3172">
                  <c:v>4.5432727875842405E-2</c:v>
                </c:pt>
                <c:pt idx="3173">
                  <c:v>3.475250506677055E-2</c:v>
                </c:pt>
                <c:pt idx="3174">
                  <c:v>3.970478133533889E-2</c:v>
                </c:pt>
                <c:pt idx="3175">
                  <c:v>3.8513079502568326E-2</c:v>
                </c:pt>
                <c:pt idx="3176">
                  <c:v>4.1906126342344238E-2</c:v>
                </c:pt>
                <c:pt idx="3177">
                  <c:v>3.1840355867602643E-2</c:v>
                </c:pt>
                <c:pt idx="3178">
                  <c:v>3.2823561247253566E-2</c:v>
                </c:pt>
                <c:pt idx="3179">
                  <c:v>3.115925482519671E-2</c:v>
                </c:pt>
                <c:pt idx="3180">
                  <c:v>3.6470506345147889E-2</c:v>
                </c:pt>
                <c:pt idx="3181">
                  <c:v>4.385550642605205E-2</c:v>
                </c:pt>
                <c:pt idx="3182">
                  <c:v>3.1426607094489731E-2</c:v>
                </c:pt>
                <c:pt idx="3183">
                  <c:v>4.4391680111503982E-2</c:v>
                </c:pt>
                <c:pt idx="3184">
                  <c:v>3.950158761418901E-2</c:v>
                </c:pt>
                <c:pt idx="3185">
                  <c:v>4.3720692895257207E-2</c:v>
                </c:pt>
                <c:pt idx="3186">
                  <c:v>3.6847787103183371E-2</c:v>
                </c:pt>
                <c:pt idx="3187">
                  <c:v>5.4093016641198782E-2</c:v>
                </c:pt>
                <c:pt idx="3188">
                  <c:v>4.3775918079741516E-2</c:v>
                </c:pt>
                <c:pt idx="3189">
                  <c:v>5.5758801348916157E-2</c:v>
                </c:pt>
                <c:pt idx="3190">
                  <c:v>3.9481494888900584E-2</c:v>
                </c:pt>
                <c:pt idx="3191">
                  <c:v>3.8108272987001195E-2</c:v>
                </c:pt>
                <c:pt idx="3192">
                  <c:v>4.3314403642670897E-2</c:v>
                </c:pt>
                <c:pt idx="3193">
                  <c:v>3.0578285370602486E-2</c:v>
                </c:pt>
                <c:pt idx="3194">
                  <c:v>2.7009449528686905E-2</c:v>
                </c:pt>
                <c:pt idx="3195">
                  <c:v>3.7083935307068557E-2</c:v>
                </c:pt>
                <c:pt idx="3196">
                  <c:v>3.5377497547972904E-2</c:v>
                </c:pt>
                <c:pt idx="3197">
                  <c:v>4.4821897201904728E-2</c:v>
                </c:pt>
                <c:pt idx="3198">
                  <c:v>3.8953886629885713E-2</c:v>
                </c:pt>
                <c:pt idx="3199">
                  <c:v>3.0349644488318367E-2</c:v>
                </c:pt>
                <c:pt idx="3200">
                  <c:v>3.9782287977431101E-2</c:v>
                </c:pt>
                <c:pt idx="3201">
                  <c:v>3.5552486499084469E-2</c:v>
                </c:pt>
                <c:pt idx="3202">
                  <c:v>4.0499053211483178E-2</c:v>
                </c:pt>
                <c:pt idx="3203">
                  <c:v>3.5206108821537567E-2</c:v>
                </c:pt>
                <c:pt idx="3204">
                  <c:v>3.7254387557044299E-2</c:v>
                </c:pt>
                <c:pt idx="3205">
                  <c:v>3.8455904159051021E-2</c:v>
                </c:pt>
                <c:pt idx="3206">
                  <c:v>3.3978973552061573E-2</c:v>
                </c:pt>
                <c:pt idx="3207">
                  <c:v>3.0914375509302892E-2</c:v>
                </c:pt>
                <c:pt idx="3208">
                  <c:v>3.6765138922769072E-2</c:v>
                </c:pt>
                <c:pt idx="3209">
                  <c:v>3.0661897374356501E-2</c:v>
                </c:pt>
                <c:pt idx="3210">
                  <c:v>3.1487256180029434E-2</c:v>
                </c:pt>
                <c:pt idx="3211">
                  <c:v>3.6245326117628061E-2</c:v>
                </c:pt>
                <c:pt idx="3212">
                  <c:v>3.463338759389914E-2</c:v>
                </c:pt>
                <c:pt idx="3213">
                  <c:v>3.5243613225238016E-2</c:v>
                </c:pt>
                <c:pt idx="3214">
                  <c:v>3.0232445012492341E-2</c:v>
                </c:pt>
                <c:pt idx="3215">
                  <c:v>3.4545946455106821E-2</c:v>
                </c:pt>
                <c:pt idx="3216">
                  <c:v>4.2521734900873548E-2</c:v>
                </c:pt>
                <c:pt idx="3217">
                  <c:v>3.2826811943122348E-2</c:v>
                </c:pt>
                <c:pt idx="3218">
                  <c:v>2.8217742104052083E-2</c:v>
                </c:pt>
                <c:pt idx="3219">
                  <c:v>3.0887276422235422E-2</c:v>
                </c:pt>
                <c:pt idx="3220">
                  <c:v>3.3037493436097277E-2</c:v>
                </c:pt>
                <c:pt idx="3221">
                  <c:v>3.0797351795824345E-2</c:v>
                </c:pt>
                <c:pt idx="3222">
                  <c:v>2.813810206972964E-2</c:v>
                </c:pt>
                <c:pt idx="3223">
                  <c:v>3.2633627250306607E-2</c:v>
                </c:pt>
                <c:pt idx="3224">
                  <c:v>2.7141910711466474E-2</c:v>
                </c:pt>
                <c:pt idx="3225">
                  <c:v>2.6086619240261257E-2</c:v>
                </c:pt>
                <c:pt idx="3226">
                  <c:v>2.1469677534553103E-2</c:v>
                </c:pt>
                <c:pt idx="3227">
                  <c:v>2.9352442530493295E-2</c:v>
                </c:pt>
                <c:pt idx="3228">
                  <c:v>2.7244858506426207E-2</c:v>
                </c:pt>
                <c:pt idx="3229">
                  <c:v>2.9563972139190389E-2</c:v>
                </c:pt>
                <c:pt idx="3230">
                  <c:v>3.0040706553009833E-2</c:v>
                </c:pt>
                <c:pt idx="3231">
                  <c:v>3.5479850179508145E-2</c:v>
                </c:pt>
                <c:pt idx="3232">
                  <c:v>3.7933058593503745E-2</c:v>
                </c:pt>
                <c:pt idx="3233">
                  <c:v>3.5310024340421547E-2</c:v>
                </c:pt>
                <c:pt idx="3234">
                  <c:v>2.8136836852085251E-2</c:v>
                </c:pt>
                <c:pt idx="3235">
                  <c:v>1.8622220370405441E-2</c:v>
                </c:pt>
                <c:pt idx="3236">
                  <c:v>2.3899902696969275E-2</c:v>
                </c:pt>
                <c:pt idx="3237">
                  <c:v>2.4503914720143249E-2</c:v>
                </c:pt>
                <c:pt idx="3238">
                  <c:v>2.382842900116915E-2</c:v>
                </c:pt>
                <c:pt idx="3239">
                  <c:v>2.4362565700529439E-2</c:v>
                </c:pt>
                <c:pt idx="3240">
                  <c:v>2.9126661272983217E-2</c:v>
                </c:pt>
                <c:pt idx="3241">
                  <c:v>2.9071425470403638E-2</c:v>
                </c:pt>
                <c:pt idx="3242">
                  <c:v>2.8845337483378156E-2</c:v>
                </c:pt>
                <c:pt idx="3243">
                  <c:v>2.8390997247486612E-2</c:v>
                </c:pt>
                <c:pt idx="3244">
                  <c:v>2.8634103309267137E-2</c:v>
                </c:pt>
                <c:pt idx="3245">
                  <c:v>3.1379891961560394E-2</c:v>
                </c:pt>
                <c:pt idx="3246">
                  <c:v>2.958681274432582E-2</c:v>
                </c:pt>
                <c:pt idx="3247">
                  <c:v>3.0121011513359545E-2</c:v>
                </c:pt>
                <c:pt idx="3248">
                  <c:v>2.7156463478031065E-2</c:v>
                </c:pt>
                <c:pt idx="3249">
                  <c:v>2.0937306190123163E-2</c:v>
                </c:pt>
                <c:pt idx="3250">
                  <c:v>1.363175735146108E-2</c:v>
                </c:pt>
                <c:pt idx="3251">
                  <c:v>1.4098964481771599E-2</c:v>
                </c:pt>
                <c:pt idx="3252">
                  <c:v>1.6036472349770799E-2</c:v>
                </c:pt>
                <c:pt idx="3253">
                  <c:v>2.099860564866984E-2</c:v>
                </c:pt>
                <c:pt idx="3254">
                  <c:v>1.7345140184431299E-2</c:v>
                </c:pt>
                <c:pt idx="3255">
                  <c:v>1.7798864154948024E-2</c:v>
                </c:pt>
                <c:pt idx="3256">
                  <c:v>1.9218482375237857E-2</c:v>
                </c:pt>
                <c:pt idx="3257">
                  <c:v>1.7416164722643544E-2</c:v>
                </c:pt>
                <c:pt idx="3258">
                  <c:v>1.902282975553762E-2</c:v>
                </c:pt>
                <c:pt idx="3259">
                  <c:v>2.0417596896992071E-2</c:v>
                </c:pt>
                <c:pt idx="3260">
                  <c:v>2.037302978631526E-2</c:v>
                </c:pt>
                <c:pt idx="3261">
                  <c:v>2.3783217162882741E-2</c:v>
                </c:pt>
                <c:pt idx="3262">
                  <c:v>1.8588945755173617E-2</c:v>
                </c:pt>
                <c:pt idx="3263">
                  <c:v>1.9777555014306978E-2</c:v>
                </c:pt>
                <c:pt idx="3264">
                  <c:v>2.305477927203891E-2</c:v>
                </c:pt>
                <c:pt idx="3265">
                  <c:v>2.8622955401718456E-2</c:v>
                </c:pt>
                <c:pt idx="3266">
                  <c:v>2.8032115344377755E-2</c:v>
                </c:pt>
                <c:pt idx="3267">
                  <c:v>2.4608987102750886E-2</c:v>
                </c:pt>
                <c:pt idx="3268">
                  <c:v>2.3738303354902002E-2</c:v>
                </c:pt>
                <c:pt idx="3269">
                  <c:v>2.3619312428523352E-2</c:v>
                </c:pt>
                <c:pt idx="3270">
                  <c:v>2.7068534543963449E-2</c:v>
                </c:pt>
                <c:pt idx="3271">
                  <c:v>2.7862102369999562E-2</c:v>
                </c:pt>
                <c:pt idx="3272">
                  <c:v>3.1106229587028435E-2</c:v>
                </c:pt>
                <c:pt idx="3273">
                  <c:v>2.8272628536058386E-2</c:v>
                </c:pt>
                <c:pt idx="3274">
                  <c:v>2.3855763058707586E-2</c:v>
                </c:pt>
                <c:pt idx="3275">
                  <c:v>2.2030261660610711E-2</c:v>
                </c:pt>
                <c:pt idx="3276">
                  <c:v>2.7693112318742968E-2</c:v>
                </c:pt>
                <c:pt idx="3277">
                  <c:v>2.517631584723978E-2</c:v>
                </c:pt>
                <c:pt idx="3278">
                  <c:v>1.9097677713582083E-2</c:v>
                </c:pt>
                <c:pt idx="3279">
                  <c:v>2.2308212527075048E-2</c:v>
                </c:pt>
                <c:pt idx="3280">
                  <c:v>1.0136956785542502E-2</c:v>
                </c:pt>
                <c:pt idx="3281">
                  <c:v>1.3056090314712726E-2</c:v>
                </c:pt>
                <c:pt idx="3282">
                  <c:v>1.1850189284043224E-2</c:v>
                </c:pt>
                <c:pt idx="3283">
                  <c:v>1.6768453074343798E-2</c:v>
                </c:pt>
                <c:pt idx="3284">
                  <c:v>1.4643554811800642E-2</c:v>
                </c:pt>
                <c:pt idx="3285">
                  <c:v>1.4732326265486897E-2</c:v>
                </c:pt>
                <c:pt idx="3286">
                  <c:v>1.5374190245700829E-2</c:v>
                </c:pt>
                <c:pt idx="3287">
                  <c:v>1.9396480633171367E-2</c:v>
                </c:pt>
                <c:pt idx="3288">
                  <c:v>2.1883387419967905E-2</c:v>
                </c:pt>
                <c:pt idx="3289">
                  <c:v>1.8411099885993213E-2</c:v>
                </c:pt>
                <c:pt idx="3290">
                  <c:v>2.1530170269668608E-2</c:v>
                </c:pt>
                <c:pt idx="3291">
                  <c:v>1.6734628260448078E-2</c:v>
                </c:pt>
                <c:pt idx="3292">
                  <c:v>1.6364239144741187E-2</c:v>
                </c:pt>
                <c:pt idx="3293">
                  <c:v>1.5835021697374097E-2</c:v>
                </c:pt>
                <c:pt idx="3294">
                  <c:v>1.7707950861240662E-2</c:v>
                </c:pt>
                <c:pt idx="3295">
                  <c:v>1.7373621018073656E-2</c:v>
                </c:pt>
                <c:pt idx="3296">
                  <c:v>2.0509324651747245E-2</c:v>
                </c:pt>
                <c:pt idx="3297">
                  <c:v>1.7003266062726653E-2</c:v>
                </c:pt>
                <c:pt idx="3298">
                  <c:v>2.035728974796297E-2</c:v>
                </c:pt>
                <c:pt idx="3299">
                  <c:v>2.0496889150409779E-2</c:v>
                </c:pt>
                <c:pt idx="3300">
                  <c:v>1.9758940284096731E-2</c:v>
                </c:pt>
                <c:pt idx="3301">
                  <c:v>2.2899522305495242E-2</c:v>
                </c:pt>
                <c:pt idx="3302">
                  <c:v>2.2385862913451619E-2</c:v>
                </c:pt>
                <c:pt idx="3303">
                  <c:v>2.1807219188050581E-2</c:v>
                </c:pt>
                <c:pt idx="3304">
                  <c:v>2.2143279519328162E-2</c:v>
                </c:pt>
                <c:pt idx="3305">
                  <c:v>2.2492411962234067E-2</c:v>
                </c:pt>
                <c:pt idx="3306">
                  <c:v>2.4823058597880612E-2</c:v>
                </c:pt>
                <c:pt idx="3307">
                  <c:v>1.5904956915638261E-2</c:v>
                </c:pt>
                <c:pt idx="3308">
                  <c:v>2.4001675310331802E-2</c:v>
                </c:pt>
                <c:pt idx="3309">
                  <c:v>2.3437094929949068E-2</c:v>
                </c:pt>
                <c:pt idx="3310">
                  <c:v>2.4488022229797776E-2</c:v>
                </c:pt>
                <c:pt idx="3311">
                  <c:v>2.346141973051994E-2</c:v>
                </c:pt>
                <c:pt idx="3312">
                  <c:v>2.2840255815226397E-2</c:v>
                </c:pt>
                <c:pt idx="3313">
                  <c:v>1.6103040839555664E-2</c:v>
                </c:pt>
                <c:pt idx="3314">
                  <c:v>1.2273492515135284E-2</c:v>
                </c:pt>
                <c:pt idx="3315">
                  <c:v>1.74370643190912E-2</c:v>
                </c:pt>
                <c:pt idx="3316">
                  <c:v>1.3312269954342554E-2</c:v>
                </c:pt>
                <c:pt idx="3317">
                  <c:v>1.1502179486332342E-2</c:v>
                </c:pt>
                <c:pt idx="3318">
                  <c:v>1.0391143697190301E-2</c:v>
                </c:pt>
                <c:pt idx="3319">
                  <c:v>1.4560936222998828E-2</c:v>
                </c:pt>
                <c:pt idx="3320">
                  <c:v>1.2350287846613432E-2</c:v>
                </c:pt>
                <c:pt idx="3321">
                  <c:v>1.1920503709591744E-2</c:v>
                </c:pt>
                <c:pt idx="3322">
                  <c:v>1.394627247809758E-2</c:v>
                </c:pt>
                <c:pt idx="3323">
                  <c:v>1.4629570597330974E-2</c:v>
                </c:pt>
                <c:pt idx="3324">
                  <c:v>1.6395570967557588E-2</c:v>
                </c:pt>
                <c:pt idx="3325">
                  <c:v>1.3743106806025435E-2</c:v>
                </c:pt>
                <c:pt idx="3326">
                  <c:v>1.7126366974006407E-2</c:v>
                </c:pt>
                <c:pt idx="3327">
                  <c:v>1.5389037161482414E-2</c:v>
                </c:pt>
                <c:pt idx="3328">
                  <c:v>1.5074619319695141E-2</c:v>
                </c:pt>
                <c:pt idx="3329">
                  <c:v>1.6323902267921769E-2</c:v>
                </c:pt>
                <c:pt idx="3330">
                  <c:v>1.5087941021272359E-2</c:v>
                </c:pt>
                <c:pt idx="3331">
                  <c:v>1.9248701624366153E-2</c:v>
                </c:pt>
                <c:pt idx="3332">
                  <c:v>1.8926924659551592E-2</c:v>
                </c:pt>
                <c:pt idx="3333">
                  <c:v>1.8248018711675418E-2</c:v>
                </c:pt>
                <c:pt idx="3334">
                  <c:v>1.7780819386509526E-2</c:v>
                </c:pt>
                <c:pt idx="3335">
                  <c:v>1.7205980963701357E-2</c:v>
                </c:pt>
                <c:pt idx="3336">
                  <c:v>1.9427715728022658E-2</c:v>
                </c:pt>
                <c:pt idx="3337">
                  <c:v>1.8553708264585946E-2</c:v>
                </c:pt>
                <c:pt idx="3338">
                  <c:v>1.9629293354684777E-2</c:v>
                </c:pt>
                <c:pt idx="3339">
                  <c:v>2.1380689748688095E-2</c:v>
                </c:pt>
                <c:pt idx="3340">
                  <c:v>1.8124550556401015E-2</c:v>
                </c:pt>
                <c:pt idx="3341">
                  <c:v>1.731331468425381E-2</c:v>
                </c:pt>
                <c:pt idx="3342">
                  <c:v>2.0852833057485403E-2</c:v>
                </c:pt>
                <c:pt idx="3343">
                  <c:v>1.5511021070396785E-2</c:v>
                </c:pt>
                <c:pt idx="3344">
                  <c:v>2.5118038414653925E-2</c:v>
                </c:pt>
                <c:pt idx="3345">
                  <c:v>1.7536698446696242E-2</c:v>
                </c:pt>
                <c:pt idx="3346">
                  <c:v>1.7782850310580994E-2</c:v>
                </c:pt>
                <c:pt idx="3347">
                  <c:v>1.1425232375120466E-2</c:v>
                </c:pt>
                <c:pt idx="3348">
                  <c:v>1.4157506167891869E-2</c:v>
                </c:pt>
                <c:pt idx="3349">
                  <c:v>2.0391002279033486E-2</c:v>
                </c:pt>
                <c:pt idx="3350">
                  <c:v>1.7805798850574088E-2</c:v>
                </c:pt>
                <c:pt idx="3351">
                  <c:v>1.5400197074172919E-2</c:v>
                </c:pt>
                <c:pt idx="3352">
                  <c:v>1.4520820324107488E-2</c:v>
                </c:pt>
                <c:pt idx="3353">
                  <c:v>1.7848140214265659E-2</c:v>
                </c:pt>
                <c:pt idx="3354">
                  <c:v>1.8474642756322809E-2</c:v>
                </c:pt>
                <c:pt idx="3355">
                  <c:v>1.5738885162885265E-2</c:v>
                </c:pt>
                <c:pt idx="3356">
                  <c:v>2.0420844672326632E-2</c:v>
                </c:pt>
                <c:pt idx="3357">
                  <c:v>2.2009386558897046E-2</c:v>
                </c:pt>
                <c:pt idx="3358">
                  <c:v>1.6258633034668631E-2</c:v>
                </c:pt>
                <c:pt idx="3359">
                  <c:v>2.3191582528221011E-2</c:v>
                </c:pt>
                <c:pt idx="3360">
                  <c:v>1.6999992303825789E-2</c:v>
                </c:pt>
                <c:pt idx="3361">
                  <c:v>2.0751887103237762E-2</c:v>
                </c:pt>
                <c:pt idx="3362">
                  <c:v>2.0733596120011456E-2</c:v>
                </c:pt>
                <c:pt idx="3363">
                  <c:v>1.8287757098527563E-2</c:v>
                </c:pt>
                <c:pt idx="3364">
                  <c:v>2.3965465423999854E-2</c:v>
                </c:pt>
                <c:pt idx="3365">
                  <c:v>2.0921126571377045E-2</c:v>
                </c:pt>
                <c:pt idx="3366">
                  <c:v>2.7372235506598279E-2</c:v>
                </c:pt>
                <c:pt idx="3367">
                  <c:v>2.6775811477630959E-2</c:v>
                </c:pt>
                <c:pt idx="3368">
                  <c:v>2.4411492404819463E-2</c:v>
                </c:pt>
                <c:pt idx="3369">
                  <c:v>2.4816428955313483E-2</c:v>
                </c:pt>
                <c:pt idx="3370">
                  <c:v>2.3722712892600532E-2</c:v>
                </c:pt>
                <c:pt idx="3371">
                  <c:v>2.2564490049379216E-2</c:v>
                </c:pt>
                <c:pt idx="3372">
                  <c:v>2.6434310900120682E-2</c:v>
                </c:pt>
                <c:pt idx="3373">
                  <c:v>2.9621721599693833E-2</c:v>
                </c:pt>
                <c:pt idx="3374">
                  <c:v>2.8806378989198345E-2</c:v>
                </c:pt>
                <c:pt idx="3375">
                  <c:v>2.3608999496806504E-2</c:v>
                </c:pt>
                <c:pt idx="3376">
                  <c:v>3.1014321426642205E-2</c:v>
                </c:pt>
                <c:pt idx="3377">
                  <c:v>2.5703430198926396E-2</c:v>
                </c:pt>
                <c:pt idx="3378">
                  <c:v>2.8348338430161799E-2</c:v>
                </c:pt>
                <c:pt idx="3379">
                  <c:v>2.3763448579583974E-2</c:v>
                </c:pt>
                <c:pt idx="3380">
                  <c:v>2.4026844288271999E-2</c:v>
                </c:pt>
                <c:pt idx="3381">
                  <c:v>1.346777768138325E-2</c:v>
                </c:pt>
                <c:pt idx="3382">
                  <c:v>1.310009703366974E-2</c:v>
                </c:pt>
                <c:pt idx="3383">
                  <c:v>1.7548673383683502E-2</c:v>
                </c:pt>
                <c:pt idx="3384">
                  <c:v>1.5708506473051709E-2</c:v>
                </c:pt>
                <c:pt idx="3385">
                  <c:v>1.6267889605100644E-2</c:v>
                </c:pt>
                <c:pt idx="3386">
                  <c:v>1.586994342404972E-2</c:v>
                </c:pt>
                <c:pt idx="3387">
                  <c:v>1.8643066010631267E-2</c:v>
                </c:pt>
                <c:pt idx="3388">
                  <c:v>1.9333861773683736E-2</c:v>
                </c:pt>
                <c:pt idx="3389">
                  <c:v>1.5653883347761487E-2</c:v>
                </c:pt>
                <c:pt idx="3390">
                  <c:v>2.0257231366615461E-2</c:v>
                </c:pt>
                <c:pt idx="3391">
                  <c:v>1.8641984057141514E-2</c:v>
                </c:pt>
                <c:pt idx="3392">
                  <c:v>1.8111051550776185E-2</c:v>
                </c:pt>
                <c:pt idx="3393">
                  <c:v>1.7566423737839225E-2</c:v>
                </c:pt>
                <c:pt idx="3394">
                  <c:v>2.6134544746676952E-2</c:v>
                </c:pt>
                <c:pt idx="3395">
                  <c:v>2.1266559070202855E-2</c:v>
                </c:pt>
                <c:pt idx="3396">
                  <c:v>2.8250851405278558E-2</c:v>
                </c:pt>
                <c:pt idx="3397">
                  <c:v>1.8827574975087302E-2</c:v>
                </c:pt>
                <c:pt idx="3398">
                  <c:v>2.2501320298064613E-2</c:v>
                </c:pt>
                <c:pt idx="3399">
                  <c:v>2.1382708082592159E-2</c:v>
                </c:pt>
                <c:pt idx="3400">
                  <c:v>2.6331950182122213E-2</c:v>
                </c:pt>
                <c:pt idx="3401">
                  <c:v>2.7567083684029971E-2</c:v>
                </c:pt>
                <c:pt idx="3402">
                  <c:v>2.5465784604426504E-2</c:v>
                </c:pt>
                <c:pt idx="3403">
                  <c:v>2.3715578421673787E-2</c:v>
                </c:pt>
                <c:pt idx="3404">
                  <c:v>2.8374199221349289E-2</c:v>
                </c:pt>
                <c:pt idx="3405">
                  <c:v>2.5026789387889468E-2</c:v>
                </c:pt>
                <c:pt idx="3406">
                  <c:v>2.316586998490738E-2</c:v>
                </c:pt>
                <c:pt idx="3407">
                  <c:v>2.9150315325151478E-2</c:v>
                </c:pt>
                <c:pt idx="3408">
                  <c:v>2.8622681928711646E-2</c:v>
                </c:pt>
                <c:pt idx="3409">
                  <c:v>2.786408629355212E-2</c:v>
                </c:pt>
                <c:pt idx="3410">
                  <c:v>2.6010878706177097E-2</c:v>
                </c:pt>
                <c:pt idx="3411">
                  <c:v>2.7176831547071477E-2</c:v>
                </c:pt>
                <c:pt idx="3412">
                  <c:v>2.6499746814203633E-2</c:v>
                </c:pt>
                <c:pt idx="3413">
                  <c:v>2.8363417635149126E-2</c:v>
                </c:pt>
                <c:pt idx="3414">
                  <c:v>1.6854340959066714E-2</c:v>
                </c:pt>
                <c:pt idx="3415">
                  <c:v>2.0399836930983226E-2</c:v>
                </c:pt>
                <c:pt idx="3416">
                  <c:v>1.8397346724207869E-2</c:v>
                </c:pt>
                <c:pt idx="3417">
                  <c:v>3.4954735001329548E-2</c:v>
                </c:pt>
                <c:pt idx="3418">
                  <c:v>2.8093749717338062E-2</c:v>
                </c:pt>
                <c:pt idx="3419">
                  <c:v>2.2491559226170917E-2</c:v>
                </c:pt>
                <c:pt idx="3420">
                  <c:v>2.4037605695715971E-2</c:v>
                </c:pt>
                <c:pt idx="3421">
                  <c:v>2.6183239656220717E-2</c:v>
                </c:pt>
                <c:pt idx="3422">
                  <c:v>3.2237358573937863E-2</c:v>
                </c:pt>
                <c:pt idx="3423">
                  <c:v>2.2952014017380718E-2</c:v>
                </c:pt>
                <c:pt idx="3424">
                  <c:v>3.0925146739619307E-2</c:v>
                </c:pt>
                <c:pt idx="3425">
                  <c:v>2.2747977284248867E-2</c:v>
                </c:pt>
                <c:pt idx="3426">
                  <c:v>3.2682090999518819E-2</c:v>
                </c:pt>
                <c:pt idx="3427">
                  <c:v>2.9675618027345443E-2</c:v>
                </c:pt>
                <c:pt idx="3428">
                  <c:v>2.7753961018310128E-2</c:v>
                </c:pt>
                <c:pt idx="3429">
                  <c:v>3.0482717085826953E-2</c:v>
                </c:pt>
                <c:pt idx="3430">
                  <c:v>2.4445220971588032E-2</c:v>
                </c:pt>
                <c:pt idx="3431">
                  <c:v>3.5479132611725195E-2</c:v>
                </c:pt>
                <c:pt idx="3432">
                  <c:v>2.6562291885616453E-2</c:v>
                </c:pt>
                <c:pt idx="3433">
                  <c:v>3.040840255839599E-2</c:v>
                </c:pt>
                <c:pt idx="3434">
                  <c:v>3.3733532670746164E-2</c:v>
                </c:pt>
                <c:pt idx="3435">
                  <c:v>3.0636160139592843E-2</c:v>
                </c:pt>
                <c:pt idx="3436">
                  <c:v>3.1003817263473604E-2</c:v>
                </c:pt>
                <c:pt idx="3437">
                  <c:v>3.7627528059349276E-2</c:v>
                </c:pt>
                <c:pt idx="3438">
                  <c:v>3.4482687667093607E-2</c:v>
                </c:pt>
                <c:pt idx="3439">
                  <c:v>3.0464010930121018E-2</c:v>
                </c:pt>
                <c:pt idx="3440">
                  <c:v>4.5337354761272687E-2</c:v>
                </c:pt>
                <c:pt idx="3441">
                  <c:v>2.6975633461281349E-2</c:v>
                </c:pt>
                <c:pt idx="3442">
                  <c:v>3.6064777155440292E-2</c:v>
                </c:pt>
                <c:pt idx="3443">
                  <c:v>4.1127841979676762E-2</c:v>
                </c:pt>
                <c:pt idx="3444">
                  <c:v>4.0841092363013989E-2</c:v>
                </c:pt>
                <c:pt idx="3445">
                  <c:v>3.0514570942446178E-2</c:v>
                </c:pt>
                <c:pt idx="3446">
                  <c:v>4.2117673452093808E-2</c:v>
                </c:pt>
                <c:pt idx="3447">
                  <c:v>3.5274124180064398E-2</c:v>
                </c:pt>
                <c:pt idx="3448">
                  <c:v>3.5451227994825495E-2</c:v>
                </c:pt>
                <c:pt idx="3449">
                  <c:v>2.1280920569528853E-2</c:v>
                </c:pt>
                <c:pt idx="3450">
                  <c:v>2.9559031991220248E-2</c:v>
                </c:pt>
                <c:pt idx="3451">
                  <c:v>2.384356680620996E-2</c:v>
                </c:pt>
                <c:pt idx="3452">
                  <c:v>2.7385443422208621E-2</c:v>
                </c:pt>
                <c:pt idx="3453">
                  <c:v>2.6189634614210016E-2</c:v>
                </c:pt>
                <c:pt idx="3454">
                  <c:v>2.7929352010720412E-2</c:v>
                </c:pt>
                <c:pt idx="3455">
                  <c:v>2.4203207978132888E-2</c:v>
                </c:pt>
                <c:pt idx="3456">
                  <c:v>3.0486897317469081E-2</c:v>
                </c:pt>
                <c:pt idx="3457">
                  <c:v>2.513697716141847E-2</c:v>
                </c:pt>
                <c:pt idx="3458">
                  <c:v>2.505672134025282E-2</c:v>
                </c:pt>
                <c:pt idx="3459">
                  <c:v>2.7388125628623687E-2</c:v>
                </c:pt>
                <c:pt idx="3460">
                  <c:v>3.1594873311537083E-2</c:v>
                </c:pt>
                <c:pt idx="3461">
                  <c:v>2.3670097226297482E-2</c:v>
                </c:pt>
                <c:pt idx="3462">
                  <c:v>2.406161519204137E-2</c:v>
                </c:pt>
                <c:pt idx="3463">
                  <c:v>3.549279770433654E-2</c:v>
                </c:pt>
                <c:pt idx="3464">
                  <c:v>2.6851167687317552E-2</c:v>
                </c:pt>
                <c:pt idx="3465">
                  <c:v>3.4233972625959209E-2</c:v>
                </c:pt>
                <c:pt idx="3466">
                  <c:v>2.823968498745991E-2</c:v>
                </c:pt>
                <c:pt idx="3467">
                  <c:v>3.202671984358256E-2</c:v>
                </c:pt>
                <c:pt idx="3468">
                  <c:v>2.9965956599972508E-2</c:v>
                </c:pt>
                <c:pt idx="3469">
                  <c:v>2.8367736417368263E-2</c:v>
                </c:pt>
                <c:pt idx="3470">
                  <c:v>3.3711064863780373E-2</c:v>
                </c:pt>
                <c:pt idx="3471">
                  <c:v>3.7892860359464799E-2</c:v>
                </c:pt>
                <c:pt idx="3472">
                  <c:v>3.7202963418369456E-2</c:v>
                </c:pt>
                <c:pt idx="3473">
                  <c:v>3.3404270428486406E-2</c:v>
                </c:pt>
                <c:pt idx="3474">
                  <c:v>4.9221106941757402E-2</c:v>
                </c:pt>
                <c:pt idx="3475">
                  <c:v>3.6526718388041023E-2</c:v>
                </c:pt>
                <c:pt idx="3476">
                  <c:v>3.5238446128274328E-2</c:v>
                </c:pt>
                <c:pt idx="3477">
                  <c:v>3.3653034462962625E-2</c:v>
                </c:pt>
                <c:pt idx="3478">
                  <c:v>3.94620018413296E-2</c:v>
                </c:pt>
                <c:pt idx="3479">
                  <c:v>4.4230842703581741E-2</c:v>
                </c:pt>
                <c:pt idx="3480">
                  <c:v>3.4229460630073351E-2</c:v>
                </c:pt>
                <c:pt idx="3481">
                  <c:v>3.8234088549505905E-2</c:v>
                </c:pt>
                <c:pt idx="3482">
                  <c:v>4.0861767907346185E-2</c:v>
                </c:pt>
                <c:pt idx="3483">
                  <c:v>3.0610710431255433E-2</c:v>
                </c:pt>
                <c:pt idx="3484">
                  <c:v>2.7118096847791307E-2</c:v>
                </c:pt>
                <c:pt idx="3485">
                  <c:v>3.1905235136438205E-2</c:v>
                </c:pt>
                <c:pt idx="3486">
                  <c:v>4.3230635326197114E-2</c:v>
                </c:pt>
                <c:pt idx="3487">
                  <c:v>3.194396689748577E-2</c:v>
                </c:pt>
                <c:pt idx="3488">
                  <c:v>3.646630798988882E-2</c:v>
                </c:pt>
                <c:pt idx="3489">
                  <c:v>3.806172769062726E-2</c:v>
                </c:pt>
                <c:pt idx="3490">
                  <c:v>3.2966512785205855E-2</c:v>
                </c:pt>
                <c:pt idx="3491">
                  <c:v>2.7813570108881826E-2</c:v>
                </c:pt>
                <c:pt idx="3492">
                  <c:v>4.7390260448524006E-2</c:v>
                </c:pt>
                <c:pt idx="3493">
                  <c:v>3.3025357564800586E-2</c:v>
                </c:pt>
                <c:pt idx="3494">
                  <c:v>4.9483543385499942E-2</c:v>
                </c:pt>
                <c:pt idx="3495">
                  <c:v>4.2920949960489396E-2</c:v>
                </c:pt>
                <c:pt idx="3496">
                  <c:v>3.5523486307125783E-2</c:v>
                </c:pt>
                <c:pt idx="3497">
                  <c:v>3.7665758367695361E-2</c:v>
                </c:pt>
                <c:pt idx="3498">
                  <c:v>4.5382028424373388E-2</c:v>
                </c:pt>
                <c:pt idx="3499">
                  <c:v>4.4915186321989153E-2</c:v>
                </c:pt>
                <c:pt idx="3500">
                  <c:v>3.6596663734343553E-2</c:v>
                </c:pt>
                <c:pt idx="3501">
                  <c:v>3.5719640494495081E-2</c:v>
                </c:pt>
                <c:pt idx="3502">
                  <c:v>4.2691824945443324E-2</c:v>
                </c:pt>
                <c:pt idx="3503">
                  <c:v>4.8241752173075893E-2</c:v>
                </c:pt>
                <c:pt idx="3504">
                  <c:v>3.8854720883715103E-2</c:v>
                </c:pt>
                <c:pt idx="3505">
                  <c:v>5.5808613017204745E-2</c:v>
                </c:pt>
                <c:pt idx="3506">
                  <c:v>4.5842050227487642E-2</c:v>
                </c:pt>
                <c:pt idx="3507">
                  <c:v>5.253669883550615E-2</c:v>
                </c:pt>
                <c:pt idx="3508">
                  <c:v>4.4958912874645214E-2</c:v>
                </c:pt>
                <c:pt idx="3509">
                  <c:v>5.6494899309301086E-2</c:v>
                </c:pt>
                <c:pt idx="3510">
                  <c:v>4.7192952861285206E-2</c:v>
                </c:pt>
                <c:pt idx="3511">
                  <c:v>4.8707124556068696E-2</c:v>
                </c:pt>
                <c:pt idx="3512">
                  <c:v>6.3792793408166487E-2</c:v>
                </c:pt>
                <c:pt idx="3513">
                  <c:v>6.7192842253375809E-2</c:v>
                </c:pt>
                <c:pt idx="3514">
                  <c:v>5.4427339533829722E-2</c:v>
                </c:pt>
                <c:pt idx="3515">
                  <c:v>5.2433159816640644E-2</c:v>
                </c:pt>
                <c:pt idx="3516">
                  <c:v>4.730058235758039E-2</c:v>
                </c:pt>
                <c:pt idx="3517">
                  <c:v>4.0652378992166956E-2</c:v>
                </c:pt>
                <c:pt idx="3518">
                  <c:v>3.3948270427942157E-2</c:v>
                </c:pt>
                <c:pt idx="3519">
                  <c:v>4.1303142276854006E-2</c:v>
                </c:pt>
                <c:pt idx="3520">
                  <c:v>4.4158988569951915E-2</c:v>
                </c:pt>
                <c:pt idx="3521">
                  <c:v>4.4780770371654066E-2</c:v>
                </c:pt>
                <c:pt idx="3522">
                  <c:v>4.0502783887811304E-2</c:v>
                </c:pt>
                <c:pt idx="3523">
                  <c:v>5.1386969537007152E-2</c:v>
                </c:pt>
                <c:pt idx="3524">
                  <c:v>6.5441467330614386E-2</c:v>
                </c:pt>
                <c:pt idx="3525">
                  <c:v>4.1370506836856773E-2</c:v>
                </c:pt>
                <c:pt idx="3526">
                  <c:v>4.8544943728734864E-2</c:v>
                </c:pt>
                <c:pt idx="3527">
                  <c:v>4.7066924848990131E-2</c:v>
                </c:pt>
                <c:pt idx="3528">
                  <c:v>5.46012478871774E-2</c:v>
                </c:pt>
                <c:pt idx="3529">
                  <c:v>4.7407001512761088E-2</c:v>
                </c:pt>
                <c:pt idx="3530">
                  <c:v>3.7202182627312307E-2</c:v>
                </c:pt>
                <c:pt idx="3531">
                  <c:v>4.3570378456663027E-2</c:v>
                </c:pt>
                <c:pt idx="3532">
                  <c:v>4.6898084958370313E-2</c:v>
                </c:pt>
                <c:pt idx="3533">
                  <c:v>4.6740347531592813E-2</c:v>
                </c:pt>
                <c:pt idx="3534">
                  <c:v>4.4994528022993419E-2</c:v>
                </c:pt>
                <c:pt idx="3535">
                  <c:v>4.5351140719817232E-2</c:v>
                </c:pt>
                <c:pt idx="3536">
                  <c:v>4.3747857094871369E-2</c:v>
                </c:pt>
                <c:pt idx="3537">
                  <c:v>4.4893997864395054E-2</c:v>
                </c:pt>
                <c:pt idx="3538">
                  <c:v>4.6670789096041873E-2</c:v>
                </c:pt>
                <c:pt idx="3539">
                  <c:v>4.6981666972327002E-2</c:v>
                </c:pt>
                <c:pt idx="3540">
                  <c:v>6.3431333076208754E-2</c:v>
                </c:pt>
                <c:pt idx="3541">
                  <c:v>4.2325908152410857E-2</c:v>
                </c:pt>
                <c:pt idx="3542">
                  <c:v>6.3269590148855789E-2</c:v>
                </c:pt>
                <c:pt idx="3543">
                  <c:v>4.8684458156602037E-2</c:v>
                </c:pt>
                <c:pt idx="3544">
                  <c:v>6.5094339098824019E-2</c:v>
                </c:pt>
                <c:pt idx="3545">
                  <c:v>5.7584993303427534E-2</c:v>
                </c:pt>
                <c:pt idx="3546">
                  <c:v>7.6641216453956953E-2</c:v>
                </c:pt>
                <c:pt idx="3547">
                  <c:v>5.0287382064953402E-2</c:v>
                </c:pt>
                <c:pt idx="3548">
                  <c:v>5.1547332401950897E-2</c:v>
                </c:pt>
                <c:pt idx="3549">
                  <c:v>7.6307999643972613E-2</c:v>
                </c:pt>
                <c:pt idx="3550">
                  <c:v>6.5658835465340806E-2</c:v>
                </c:pt>
                <c:pt idx="3551">
                  <c:v>4.9219204747486742E-2</c:v>
                </c:pt>
                <c:pt idx="3552">
                  <c:v>4.6083801227208426E-2</c:v>
                </c:pt>
                <c:pt idx="3553">
                  <c:v>5.2846035194370249E-2</c:v>
                </c:pt>
                <c:pt idx="3554">
                  <c:v>8.9438089403689663E-2</c:v>
                </c:pt>
                <c:pt idx="3555">
                  <c:v>6.1154139698887229E-2</c:v>
                </c:pt>
                <c:pt idx="3556">
                  <c:v>5.9709447649657209E-2</c:v>
                </c:pt>
                <c:pt idx="3557">
                  <c:v>6.8505406294931917E-2</c:v>
                </c:pt>
                <c:pt idx="3558">
                  <c:v>4.9065266801997132E-2</c:v>
                </c:pt>
                <c:pt idx="3559">
                  <c:v>7.3311608832876768E-2</c:v>
                </c:pt>
                <c:pt idx="3560">
                  <c:v>8.4468759341460559E-2</c:v>
                </c:pt>
                <c:pt idx="3561">
                  <c:v>5.9768384284138248E-2</c:v>
                </c:pt>
                <c:pt idx="3562">
                  <c:v>9.1096850904989271E-2</c:v>
                </c:pt>
                <c:pt idx="3563">
                  <c:v>6.0026304655400736E-2</c:v>
                </c:pt>
                <c:pt idx="3564">
                  <c:v>5.4731773253275461E-2</c:v>
                </c:pt>
                <c:pt idx="3565">
                  <c:v>8.6058139366476133E-2</c:v>
                </c:pt>
                <c:pt idx="3566">
                  <c:v>5.377446445367267E-2</c:v>
                </c:pt>
                <c:pt idx="3567">
                  <c:v>8.3015863081535399E-2</c:v>
                </c:pt>
                <c:pt idx="3568">
                  <c:v>7.827041133810754E-2</c:v>
                </c:pt>
                <c:pt idx="3569">
                  <c:v>6.3387999213444915E-2</c:v>
                </c:pt>
                <c:pt idx="3570">
                  <c:v>7.048045851299381E-2</c:v>
                </c:pt>
                <c:pt idx="3571">
                  <c:v>7.5206309167148447E-2</c:v>
                </c:pt>
                <c:pt idx="3572">
                  <c:v>8.563975194712152E-2</c:v>
                </c:pt>
                <c:pt idx="3573">
                  <c:v>0.10417758508475898</c:v>
                </c:pt>
                <c:pt idx="3574">
                  <c:v>6.4515575443196818E-2</c:v>
                </c:pt>
                <c:pt idx="3575">
                  <c:v>7.2620029115064766E-2</c:v>
                </c:pt>
                <c:pt idx="3576">
                  <c:v>8.9210066785725156E-2</c:v>
                </c:pt>
                <c:pt idx="3577">
                  <c:v>6.6498374863973739E-2</c:v>
                </c:pt>
                <c:pt idx="3578">
                  <c:v>9.0151573517364594E-2</c:v>
                </c:pt>
                <c:pt idx="3579">
                  <c:v>0.10846861159903531</c:v>
                </c:pt>
                <c:pt idx="3580">
                  <c:v>6.6034687196015157E-2</c:v>
                </c:pt>
                <c:pt idx="3581">
                  <c:v>9.5477323692227375E-2</c:v>
                </c:pt>
                <c:pt idx="3582">
                  <c:v>8.2796515178998997E-2</c:v>
                </c:pt>
                <c:pt idx="3583">
                  <c:v>8.7291226702167407E-2</c:v>
                </c:pt>
                <c:pt idx="3584">
                  <c:v>8.8902329089239451E-2</c:v>
                </c:pt>
                <c:pt idx="3585">
                  <c:v>9.5008884329649601E-2</c:v>
                </c:pt>
                <c:pt idx="3586">
                  <c:v>8.0057745228438171E-2</c:v>
                </c:pt>
                <c:pt idx="3587">
                  <c:v>0.1121275995184028</c:v>
                </c:pt>
                <c:pt idx="3588">
                  <c:v>6.1368044309424601E-2</c:v>
                </c:pt>
                <c:pt idx="3589">
                  <c:v>9.5137072392275937E-2</c:v>
                </c:pt>
                <c:pt idx="3590">
                  <c:v>6.0568847132009287E-2</c:v>
                </c:pt>
                <c:pt idx="3591">
                  <c:v>9.2643181363290666E-2</c:v>
                </c:pt>
                <c:pt idx="3592">
                  <c:v>7.8643272199707001E-2</c:v>
                </c:pt>
                <c:pt idx="3593">
                  <c:v>0.10500601893044126</c:v>
                </c:pt>
                <c:pt idx="3594">
                  <c:v>6.9460735278138841E-2</c:v>
                </c:pt>
                <c:pt idx="3595">
                  <c:v>9.9184782637496222E-2</c:v>
                </c:pt>
                <c:pt idx="3596">
                  <c:v>8.0672031598394936E-2</c:v>
                </c:pt>
                <c:pt idx="3597">
                  <c:v>8.9964333961457033E-2</c:v>
                </c:pt>
                <c:pt idx="3598">
                  <c:v>7.892905234215658E-2</c:v>
                </c:pt>
                <c:pt idx="3599">
                  <c:v>9.3523614401558347E-2</c:v>
                </c:pt>
                <c:pt idx="3600">
                  <c:v>9.1066309580414076E-2</c:v>
                </c:pt>
                <c:pt idx="3601">
                  <c:v>9.1167584707087537E-2</c:v>
                </c:pt>
                <c:pt idx="3602">
                  <c:v>8.8369671776917791E-2</c:v>
                </c:pt>
                <c:pt idx="3603">
                  <c:v>9.0700241368250695E-2</c:v>
                </c:pt>
                <c:pt idx="3604">
                  <c:v>9.0802234007600041E-2</c:v>
                </c:pt>
                <c:pt idx="3605">
                  <c:v>9.2627332583099062E-2</c:v>
                </c:pt>
                <c:pt idx="3606">
                  <c:v>8.7374551559438629E-2</c:v>
                </c:pt>
                <c:pt idx="3607">
                  <c:v>0.1042482404160049</c:v>
                </c:pt>
                <c:pt idx="3608">
                  <c:v>8.7694661875670724E-2</c:v>
                </c:pt>
                <c:pt idx="3609">
                  <c:v>0.10841728261792724</c:v>
                </c:pt>
                <c:pt idx="3610">
                  <c:v>8.3896264078388738E-2</c:v>
                </c:pt>
                <c:pt idx="3611">
                  <c:v>0.11308064322212252</c:v>
                </c:pt>
                <c:pt idx="3612">
                  <c:v>8.5145371816874593E-2</c:v>
                </c:pt>
                <c:pt idx="3613">
                  <c:v>0.11921241566007718</c:v>
                </c:pt>
                <c:pt idx="3614">
                  <c:v>8.5079749643086983E-2</c:v>
                </c:pt>
                <c:pt idx="3615">
                  <c:v>0.1193770619524735</c:v>
                </c:pt>
                <c:pt idx="3616">
                  <c:v>0.1227333392887382</c:v>
                </c:pt>
                <c:pt idx="3617">
                  <c:v>0.10162652509758034</c:v>
                </c:pt>
                <c:pt idx="3618">
                  <c:v>0.11176458264942729</c:v>
                </c:pt>
                <c:pt idx="3619">
                  <c:v>9.104388928016334E-2</c:v>
                </c:pt>
                <c:pt idx="3620">
                  <c:v>0.12388283480271498</c:v>
                </c:pt>
                <c:pt idx="3621">
                  <c:v>0.11762496818189908</c:v>
                </c:pt>
                <c:pt idx="3622">
                  <c:v>9.0542966685692117E-2</c:v>
                </c:pt>
                <c:pt idx="3623">
                  <c:v>0.12623927214788075</c:v>
                </c:pt>
                <c:pt idx="3624">
                  <c:v>0.10530424959295852</c:v>
                </c:pt>
                <c:pt idx="3625">
                  <c:v>0.11555352629040265</c:v>
                </c:pt>
                <c:pt idx="3626">
                  <c:v>0.12795353312342742</c:v>
                </c:pt>
                <c:pt idx="3627">
                  <c:v>0.11558473025210175</c:v>
                </c:pt>
                <c:pt idx="3628">
                  <c:v>0.15165144920208046</c:v>
                </c:pt>
                <c:pt idx="3629">
                  <c:v>0.14755158955026446</c:v>
                </c:pt>
                <c:pt idx="3630">
                  <c:v>0.10610585401532015</c:v>
                </c:pt>
                <c:pt idx="3631">
                  <c:v>0.13873511816414613</c:v>
                </c:pt>
                <c:pt idx="3632">
                  <c:v>0.10159524761644609</c:v>
                </c:pt>
                <c:pt idx="3633">
                  <c:v>0.11677139122674723</c:v>
                </c:pt>
                <c:pt idx="3634">
                  <c:v>0.11819117988829955</c:v>
                </c:pt>
                <c:pt idx="3635">
                  <c:v>0.11108809583732213</c:v>
                </c:pt>
                <c:pt idx="3636">
                  <c:v>0.18898375995191299</c:v>
                </c:pt>
                <c:pt idx="3637">
                  <c:v>0.13412641771842015</c:v>
                </c:pt>
                <c:pt idx="3638">
                  <c:v>0.12840704663991007</c:v>
                </c:pt>
                <c:pt idx="3639">
                  <c:v>0.17544919520370095</c:v>
                </c:pt>
                <c:pt idx="3640">
                  <c:v>0.12152408500218298</c:v>
                </c:pt>
                <c:pt idx="3641">
                  <c:v>0.15427460885459418</c:v>
                </c:pt>
                <c:pt idx="3642">
                  <c:v>0.15318121155654177</c:v>
                </c:pt>
                <c:pt idx="3643">
                  <c:v>0.15927385555443638</c:v>
                </c:pt>
                <c:pt idx="3644">
                  <c:v>0.15215098457676302</c:v>
                </c:pt>
                <c:pt idx="3645">
                  <c:v>0.16893595557211524</c:v>
                </c:pt>
                <c:pt idx="3646">
                  <c:v>0.19955625783518877</c:v>
                </c:pt>
                <c:pt idx="3647">
                  <c:v>0.1825325126511233</c:v>
                </c:pt>
                <c:pt idx="3648">
                  <c:v>0.16046466806706788</c:v>
                </c:pt>
                <c:pt idx="3649">
                  <c:v>0.13450204126583773</c:v>
                </c:pt>
                <c:pt idx="3650">
                  <c:v>0.20071933602289674</c:v>
                </c:pt>
                <c:pt idx="3651">
                  <c:v>0.16176412507738405</c:v>
                </c:pt>
                <c:pt idx="3652">
                  <c:v>0.14282609818766126</c:v>
                </c:pt>
                <c:pt idx="3653">
                  <c:v>6.9337934211088068E-2</c:v>
                </c:pt>
                <c:pt idx="3654">
                  <c:v>1.5089666271462375E-2</c:v>
                </c:pt>
                <c:pt idx="3655">
                  <c:v>2.352489433626237E-2</c:v>
                </c:pt>
                <c:pt idx="3656">
                  <c:v>3.9129982698828905E-2</c:v>
                </c:pt>
                <c:pt idx="3657">
                  <c:v>4.0469986314405314E-2</c:v>
                </c:pt>
                <c:pt idx="3658">
                  <c:v>2.9359372874410712E-2</c:v>
                </c:pt>
                <c:pt idx="3659">
                  <c:v>2.5423479259140871E-2</c:v>
                </c:pt>
                <c:pt idx="3660">
                  <c:v>2.5633489132911743E-2</c:v>
                </c:pt>
                <c:pt idx="3661">
                  <c:v>3.2681758123181137E-2</c:v>
                </c:pt>
                <c:pt idx="3662">
                  <c:v>4.047740114626551E-2</c:v>
                </c:pt>
                <c:pt idx="3663">
                  <c:v>2.6542764504602891E-2</c:v>
                </c:pt>
                <c:pt idx="3664">
                  <c:v>3.5002425756414254E-2</c:v>
                </c:pt>
                <c:pt idx="3665">
                  <c:v>3.5936600774687577E-2</c:v>
                </c:pt>
                <c:pt idx="3666">
                  <c:v>4.5280890828183824E-2</c:v>
                </c:pt>
                <c:pt idx="3667">
                  <c:v>4.3551411845711784E-2</c:v>
                </c:pt>
                <c:pt idx="3668">
                  <c:v>3.9342444633248951E-2</c:v>
                </c:pt>
                <c:pt idx="3669">
                  <c:v>5.0604499796702597E-2</c:v>
                </c:pt>
                <c:pt idx="3670">
                  <c:v>4.4531380476885755E-2</c:v>
                </c:pt>
                <c:pt idx="3671">
                  <c:v>5.5587022044251491E-2</c:v>
                </c:pt>
                <c:pt idx="3672">
                  <c:v>4.3340762145082382E-2</c:v>
                </c:pt>
                <c:pt idx="3673">
                  <c:v>5.1345642509906642E-2</c:v>
                </c:pt>
                <c:pt idx="3674">
                  <c:v>5.3348267425213994E-2</c:v>
                </c:pt>
                <c:pt idx="3675">
                  <c:v>4.6197889992599675E-2</c:v>
                </c:pt>
                <c:pt idx="3676">
                  <c:v>6.5710539588958922E-2</c:v>
                </c:pt>
                <c:pt idx="3677">
                  <c:v>5.3915821983361839E-2</c:v>
                </c:pt>
                <c:pt idx="3678">
                  <c:v>4.9868557216270003E-2</c:v>
                </c:pt>
                <c:pt idx="3679">
                  <c:v>5.0975314606172085E-2</c:v>
                </c:pt>
                <c:pt idx="3680">
                  <c:v>5.858654796270861E-2</c:v>
                </c:pt>
                <c:pt idx="3681">
                  <c:v>7.4361853819639806E-2</c:v>
                </c:pt>
                <c:pt idx="3682">
                  <c:v>5.7845325048658018E-2</c:v>
                </c:pt>
                <c:pt idx="3683">
                  <c:v>4.8334224647281862E-2</c:v>
                </c:pt>
                <c:pt idx="3684">
                  <c:v>4.7048107719793945E-2</c:v>
                </c:pt>
                <c:pt idx="3685">
                  <c:v>7.4120626234193382E-2</c:v>
                </c:pt>
                <c:pt idx="3686">
                  <c:v>4.9461543662253055E-2</c:v>
                </c:pt>
                <c:pt idx="3687">
                  <c:v>9.1251034151610209E-3</c:v>
                </c:pt>
                <c:pt idx="3688">
                  <c:v>1.5489404189527321E-2</c:v>
                </c:pt>
                <c:pt idx="3689">
                  <c:v>1.540621279075015E-2</c:v>
                </c:pt>
                <c:pt idx="3690">
                  <c:v>2.3277868940824752E-2</c:v>
                </c:pt>
                <c:pt idx="3691">
                  <c:v>2.7670038389821947E-2</c:v>
                </c:pt>
                <c:pt idx="3692">
                  <c:v>1.5638093371927436E-2</c:v>
                </c:pt>
                <c:pt idx="3693">
                  <c:v>1.961615132139247E-2</c:v>
                </c:pt>
                <c:pt idx="3694">
                  <c:v>2.0952489130757139E-2</c:v>
                </c:pt>
                <c:pt idx="3695">
                  <c:v>2.2055879910905164E-2</c:v>
                </c:pt>
                <c:pt idx="3696">
                  <c:v>2.4065187842128292E-2</c:v>
                </c:pt>
                <c:pt idx="3697">
                  <c:v>2.1368378987328532E-2</c:v>
                </c:pt>
                <c:pt idx="3698">
                  <c:v>2.5379313564712291E-2</c:v>
                </c:pt>
                <c:pt idx="3699">
                  <c:v>2.1995803170198922E-2</c:v>
                </c:pt>
                <c:pt idx="3700">
                  <c:v>2.5072397536120276E-2</c:v>
                </c:pt>
                <c:pt idx="3701">
                  <c:v>2.5327076701927589E-2</c:v>
                </c:pt>
                <c:pt idx="3702">
                  <c:v>2.3183701581377961E-2</c:v>
                </c:pt>
                <c:pt idx="3703">
                  <c:v>2.8642187500291804E-2</c:v>
                </c:pt>
                <c:pt idx="3704">
                  <c:v>2.6790493841851719E-2</c:v>
                </c:pt>
                <c:pt idx="3705">
                  <c:v>3.114158201257871E-2</c:v>
                </c:pt>
                <c:pt idx="3706">
                  <c:v>3.2164810677993823E-2</c:v>
                </c:pt>
                <c:pt idx="3707">
                  <c:v>3.4420624950317794E-2</c:v>
                </c:pt>
                <c:pt idx="3708">
                  <c:v>4.2974062427083001E-2</c:v>
                </c:pt>
                <c:pt idx="3709">
                  <c:v>3.1072629606388329E-2</c:v>
                </c:pt>
                <c:pt idx="3710">
                  <c:v>3.353902548494099E-2</c:v>
                </c:pt>
                <c:pt idx="3711">
                  <c:v>3.9709241563264934E-2</c:v>
                </c:pt>
                <c:pt idx="3712">
                  <c:v>3.706440602665112E-2</c:v>
                </c:pt>
                <c:pt idx="3713">
                  <c:v>3.7977407432771774E-2</c:v>
                </c:pt>
                <c:pt idx="3714">
                  <c:v>4.1930845187866737E-2</c:v>
                </c:pt>
                <c:pt idx="3715">
                  <c:v>4.0186465664589589E-2</c:v>
                </c:pt>
                <c:pt idx="3716">
                  <c:v>4.00601278738099E-2</c:v>
                </c:pt>
                <c:pt idx="3717">
                  <c:v>3.5712579033145814E-2</c:v>
                </c:pt>
                <c:pt idx="3718">
                  <c:v>6.5328942386808531E-2</c:v>
                </c:pt>
                <c:pt idx="3719">
                  <c:v>3.5950756420174895E-2</c:v>
                </c:pt>
                <c:pt idx="3720">
                  <c:v>3.8477846348726016E-2</c:v>
                </c:pt>
                <c:pt idx="3721">
                  <c:v>5.5066891102319146E-2</c:v>
                </c:pt>
                <c:pt idx="3722">
                  <c:v>4.7812118861407044E-2</c:v>
                </c:pt>
                <c:pt idx="3723">
                  <c:v>3.6601061417002902E-2</c:v>
                </c:pt>
                <c:pt idx="3724">
                  <c:v>2.4122515759766351E-2</c:v>
                </c:pt>
                <c:pt idx="3725">
                  <c:v>9.0184863370198279E-3</c:v>
                </c:pt>
                <c:pt idx="3726">
                  <c:v>1.2337386293250438E-2</c:v>
                </c:pt>
                <c:pt idx="3727">
                  <c:v>1.4385936258244757E-2</c:v>
                </c:pt>
                <c:pt idx="3728">
                  <c:v>1.7828120478191125E-2</c:v>
                </c:pt>
                <c:pt idx="3729">
                  <c:v>2.033737517455678E-2</c:v>
                </c:pt>
                <c:pt idx="3730">
                  <c:v>1.4287188066668725E-2</c:v>
                </c:pt>
                <c:pt idx="3731">
                  <c:v>1.328539620380916E-2</c:v>
                </c:pt>
                <c:pt idx="3732">
                  <c:v>1.7465013641066864E-2</c:v>
                </c:pt>
                <c:pt idx="3733">
                  <c:v>1.5279309895850163E-2</c:v>
                </c:pt>
                <c:pt idx="3734">
                  <c:v>1.5828991117311043E-2</c:v>
                </c:pt>
                <c:pt idx="3735">
                  <c:v>1.7618544016719209E-2</c:v>
                </c:pt>
                <c:pt idx="3736">
                  <c:v>1.413210067725435E-2</c:v>
                </c:pt>
                <c:pt idx="3737">
                  <c:v>2.2556284692111659E-2</c:v>
                </c:pt>
                <c:pt idx="3738">
                  <c:v>1.5516842062878164E-2</c:v>
                </c:pt>
                <c:pt idx="3739">
                  <c:v>1.9864828148176469E-2</c:v>
                </c:pt>
                <c:pt idx="3740">
                  <c:v>2.0104414803245665E-2</c:v>
                </c:pt>
                <c:pt idx="3741">
                  <c:v>2.0167958327563584E-2</c:v>
                </c:pt>
                <c:pt idx="3742">
                  <c:v>2.2511351836617809E-2</c:v>
                </c:pt>
                <c:pt idx="3743">
                  <c:v>2.4167060967734751E-2</c:v>
                </c:pt>
                <c:pt idx="3744">
                  <c:v>1.9864913171691725E-2</c:v>
                </c:pt>
                <c:pt idx="3745">
                  <c:v>2.1691253640285828E-2</c:v>
                </c:pt>
                <c:pt idx="3746">
                  <c:v>2.4596457777871124E-2</c:v>
                </c:pt>
                <c:pt idx="3747">
                  <c:v>2.4123428601399939E-2</c:v>
                </c:pt>
                <c:pt idx="3748">
                  <c:v>2.1195035413327293E-2</c:v>
                </c:pt>
                <c:pt idx="3749">
                  <c:v>3.8112870979667313E-2</c:v>
                </c:pt>
                <c:pt idx="3750">
                  <c:v>2.4029754620064743E-2</c:v>
                </c:pt>
                <c:pt idx="3751">
                  <c:v>2.5304973860697858E-2</c:v>
                </c:pt>
                <c:pt idx="3752">
                  <c:v>2.5816546241221764E-2</c:v>
                </c:pt>
                <c:pt idx="3753">
                  <c:v>3.7819058095134021E-2</c:v>
                </c:pt>
                <c:pt idx="3754">
                  <c:v>3.5080941242882066E-2</c:v>
                </c:pt>
                <c:pt idx="3755">
                  <c:v>3.4805972878651073E-2</c:v>
                </c:pt>
                <c:pt idx="3756">
                  <c:v>3.0211739993156475E-2</c:v>
                </c:pt>
                <c:pt idx="3757">
                  <c:v>2.3657297641327863E-2</c:v>
                </c:pt>
                <c:pt idx="3758">
                  <c:v>1.7003692391844419E-2</c:v>
                </c:pt>
                <c:pt idx="3759">
                  <c:v>1.9961990871638E-2</c:v>
                </c:pt>
                <c:pt idx="3760">
                  <c:v>2.6028998065989413E-2</c:v>
                </c:pt>
                <c:pt idx="3761">
                  <c:v>2.3905923766564693E-2</c:v>
                </c:pt>
                <c:pt idx="3762">
                  <c:v>2.8204159437017918E-2</c:v>
                </c:pt>
                <c:pt idx="3763">
                  <c:v>2.4952800457686563E-2</c:v>
                </c:pt>
                <c:pt idx="3764">
                  <c:v>2.4825244534355966E-2</c:v>
                </c:pt>
                <c:pt idx="3765">
                  <c:v>2.845191702033326E-2</c:v>
                </c:pt>
                <c:pt idx="3766">
                  <c:v>2.6482512001755578E-2</c:v>
                </c:pt>
                <c:pt idx="3767">
                  <c:v>2.8993375546579672E-2</c:v>
                </c:pt>
                <c:pt idx="3768">
                  <c:v>2.2043362570356516E-2</c:v>
                </c:pt>
                <c:pt idx="3769">
                  <c:v>3.138922620177393E-2</c:v>
                </c:pt>
                <c:pt idx="3770">
                  <c:v>3.6040003115326673E-2</c:v>
                </c:pt>
                <c:pt idx="3771">
                  <c:v>2.7213685359587132E-2</c:v>
                </c:pt>
                <c:pt idx="3772">
                  <c:v>3.4209667784482187E-2</c:v>
                </c:pt>
                <c:pt idx="3773">
                  <c:v>3.1578354328701798E-2</c:v>
                </c:pt>
                <c:pt idx="3774">
                  <c:v>2.9202870774969782E-2</c:v>
                </c:pt>
                <c:pt idx="3775">
                  <c:v>2.7049867289016542E-2</c:v>
                </c:pt>
                <c:pt idx="3776">
                  <c:v>4.4968463638728022E-2</c:v>
                </c:pt>
                <c:pt idx="3777">
                  <c:v>2.7572579559885502E-2</c:v>
                </c:pt>
                <c:pt idx="3778">
                  <c:v>2.8718148554349988E-2</c:v>
                </c:pt>
                <c:pt idx="3779">
                  <c:v>3.925243932058136E-2</c:v>
                </c:pt>
                <c:pt idx="3780">
                  <c:v>3.7690469495090605E-2</c:v>
                </c:pt>
                <c:pt idx="3781">
                  <c:v>4.150776383891449E-2</c:v>
                </c:pt>
                <c:pt idx="3782">
                  <c:v>3.2275079532778507E-2</c:v>
                </c:pt>
                <c:pt idx="3783">
                  <c:v>5.4698317782892775E-2</c:v>
                </c:pt>
                <c:pt idx="3784">
                  <c:v>3.0789072772247621E-2</c:v>
                </c:pt>
                <c:pt idx="3785">
                  <c:v>4.2736569637132266E-2</c:v>
                </c:pt>
                <c:pt idx="3786">
                  <c:v>3.9315721761796374E-2</c:v>
                </c:pt>
                <c:pt idx="3787">
                  <c:v>4.6420397776252099E-2</c:v>
                </c:pt>
                <c:pt idx="3788">
                  <c:v>4.6435850094271897E-2</c:v>
                </c:pt>
                <c:pt idx="3789">
                  <c:v>6.0919736784396772E-2</c:v>
                </c:pt>
                <c:pt idx="3790">
                  <c:v>3.7853897614389939E-2</c:v>
                </c:pt>
                <c:pt idx="3791">
                  <c:v>5.546321997093024E-2</c:v>
                </c:pt>
                <c:pt idx="3792">
                  <c:v>4.9262740909772409E-2</c:v>
                </c:pt>
                <c:pt idx="3793">
                  <c:v>4.7706533642140565E-2</c:v>
                </c:pt>
                <c:pt idx="3794">
                  <c:v>4.5242744321331171E-2</c:v>
                </c:pt>
                <c:pt idx="3795">
                  <c:v>4.8102354884566517E-2</c:v>
                </c:pt>
                <c:pt idx="3796">
                  <c:v>2.7510441071933157E-2</c:v>
                </c:pt>
                <c:pt idx="3797">
                  <c:v>1.8193470544405326E-2</c:v>
                </c:pt>
                <c:pt idx="3798">
                  <c:v>3.9608849139668605E-2</c:v>
                </c:pt>
                <c:pt idx="3799">
                  <c:v>2.9969190796651408E-2</c:v>
                </c:pt>
                <c:pt idx="3800">
                  <c:v>3.9995133161338098E-2</c:v>
                </c:pt>
                <c:pt idx="3801">
                  <c:v>4.0223745594432959E-2</c:v>
                </c:pt>
                <c:pt idx="3802">
                  <c:v>3.4410914472097293E-2</c:v>
                </c:pt>
                <c:pt idx="3803">
                  <c:v>2.8760039817449089E-2</c:v>
                </c:pt>
                <c:pt idx="3804">
                  <c:v>2.843651822462363E-2</c:v>
                </c:pt>
                <c:pt idx="3805">
                  <c:v>2.6611993027381136E-2</c:v>
                </c:pt>
                <c:pt idx="3806">
                  <c:v>3.5057956433582914E-2</c:v>
                </c:pt>
                <c:pt idx="3807">
                  <c:v>2.8407105105564955E-2</c:v>
                </c:pt>
                <c:pt idx="3808">
                  <c:v>3.1011624353314837E-2</c:v>
                </c:pt>
                <c:pt idx="3809">
                  <c:v>3.5386570009748985E-2</c:v>
                </c:pt>
                <c:pt idx="3810">
                  <c:v>3.2751241307384965E-2</c:v>
                </c:pt>
                <c:pt idx="3811">
                  <c:v>3.6187244205641525E-2</c:v>
                </c:pt>
                <c:pt idx="3812">
                  <c:v>3.4515121803909816E-2</c:v>
                </c:pt>
                <c:pt idx="3813">
                  <c:v>3.4107104454609294E-2</c:v>
                </c:pt>
                <c:pt idx="3814">
                  <c:v>4.0953983435462464E-2</c:v>
                </c:pt>
                <c:pt idx="3815">
                  <c:v>4.2488081481013497E-2</c:v>
                </c:pt>
                <c:pt idx="3816">
                  <c:v>4.4785851016611519E-2</c:v>
                </c:pt>
                <c:pt idx="3817">
                  <c:v>4.0867191503331311E-2</c:v>
                </c:pt>
                <c:pt idx="3818">
                  <c:v>4.5357333917009766E-2</c:v>
                </c:pt>
                <c:pt idx="3819">
                  <c:v>3.7339744151105886E-2</c:v>
                </c:pt>
                <c:pt idx="3820">
                  <c:v>4.2843142036946273E-2</c:v>
                </c:pt>
                <c:pt idx="3821">
                  <c:v>5.8515449015235914E-2</c:v>
                </c:pt>
                <c:pt idx="3822">
                  <c:v>4.3878531202051471E-2</c:v>
                </c:pt>
                <c:pt idx="3823">
                  <c:v>5.5688293269312183E-2</c:v>
                </c:pt>
                <c:pt idx="3824">
                  <c:v>6.0537587264293369E-2</c:v>
                </c:pt>
                <c:pt idx="3825">
                  <c:v>4.4803154567872705E-2</c:v>
                </c:pt>
                <c:pt idx="3826">
                  <c:v>5.690347731687935E-2</c:v>
                </c:pt>
                <c:pt idx="3827">
                  <c:v>5.3025786074071074E-2</c:v>
                </c:pt>
                <c:pt idx="3828">
                  <c:v>6.2698325518928469E-2</c:v>
                </c:pt>
                <c:pt idx="3829">
                  <c:v>5.1186366138994778E-2</c:v>
                </c:pt>
                <c:pt idx="3830">
                  <c:v>3.3425448155713869E-2</c:v>
                </c:pt>
                <c:pt idx="3831">
                  <c:v>5.7364090176608047E-2</c:v>
                </c:pt>
                <c:pt idx="3832">
                  <c:v>5.3746855515310853E-2</c:v>
                </c:pt>
                <c:pt idx="3833">
                  <c:v>4.9262127287073999E-2</c:v>
                </c:pt>
                <c:pt idx="3834">
                  <c:v>8.2392225615818104E-2</c:v>
                </c:pt>
                <c:pt idx="3835">
                  <c:v>4.2475820089191235E-2</c:v>
                </c:pt>
                <c:pt idx="3836">
                  <c:v>6.7549859848096611E-2</c:v>
                </c:pt>
                <c:pt idx="3837">
                  <c:v>5.9787754930067424E-2</c:v>
                </c:pt>
                <c:pt idx="3838">
                  <c:v>4.7775522415171925E-2</c:v>
                </c:pt>
                <c:pt idx="3839">
                  <c:v>7.5222153790150487E-2</c:v>
                </c:pt>
                <c:pt idx="3840">
                  <c:v>4.9938250320319205E-2</c:v>
                </c:pt>
                <c:pt idx="3841">
                  <c:v>7.6529810961417699E-2</c:v>
                </c:pt>
                <c:pt idx="3842">
                  <c:v>7.2847071493871846E-2</c:v>
                </c:pt>
                <c:pt idx="3843">
                  <c:v>5.1560371150724461E-2</c:v>
                </c:pt>
                <c:pt idx="3844">
                  <c:v>7.1692427812413945E-2</c:v>
                </c:pt>
                <c:pt idx="3845">
                  <c:v>8.4231720550125969E-2</c:v>
                </c:pt>
                <c:pt idx="3846">
                  <c:v>6.9039219782794078E-2</c:v>
                </c:pt>
                <c:pt idx="3847">
                  <c:v>8.5606751014784266E-2</c:v>
                </c:pt>
                <c:pt idx="3848">
                  <c:v>6.4386200965220519E-2</c:v>
                </c:pt>
                <c:pt idx="3849">
                  <c:v>9.5727671968594885E-2</c:v>
                </c:pt>
                <c:pt idx="3850">
                  <c:v>9.2429690969982395E-2</c:v>
                </c:pt>
                <c:pt idx="3851">
                  <c:v>6.4777539079188651E-2</c:v>
                </c:pt>
                <c:pt idx="3852">
                  <c:v>9.0698581828790634E-2</c:v>
                </c:pt>
                <c:pt idx="3853">
                  <c:v>8.1756733443001064E-2</c:v>
                </c:pt>
                <c:pt idx="3854">
                  <c:v>0.12759780010119978</c:v>
                </c:pt>
                <c:pt idx="3855">
                  <c:v>7.4361057484479562E-2</c:v>
                </c:pt>
                <c:pt idx="3856">
                  <c:v>9.9016886524848025E-2</c:v>
                </c:pt>
                <c:pt idx="3857">
                  <c:v>8.8832202549366385E-2</c:v>
                </c:pt>
                <c:pt idx="3858">
                  <c:v>7.6272537875127625E-2</c:v>
                </c:pt>
                <c:pt idx="3859">
                  <c:v>9.5496460739819572E-2</c:v>
                </c:pt>
                <c:pt idx="3860">
                  <c:v>0.11912762308780325</c:v>
                </c:pt>
                <c:pt idx="3861">
                  <c:v>0.11433660588628328</c:v>
                </c:pt>
                <c:pt idx="3862">
                  <c:v>0.10063522415334734</c:v>
                </c:pt>
                <c:pt idx="3863">
                  <c:v>0.12927517039001224</c:v>
                </c:pt>
                <c:pt idx="3864">
                  <c:v>0.11422231969329315</c:v>
                </c:pt>
                <c:pt idx="3865">
                  <c:v>0.10567012339393256</c:v>
                </c:pt>
                <c:pt idx="3866">
                  <c:v>9.1264136938353627E-2</c:v>
                </c:pt>
                <c:pt idx="3867">
                  <c:v>0.13797241718224953</c:v>
                </c:pt>
                <c:pt idx="3868">
                  <c:v>0.12466528281340027</c:v>
                </c:pt>
                <c:pt idx="3869">
                  <c:v>9.0807979798574884E-2</c:v>
                </c:pt>
                <c:pt idx="3870">
                  <c:v>6.1219128232785983E-2</c:v>
                </c:pt>
                <c:pt idx="3871">
                  <c:v>7.954589047530658E-2</c:v>
                </c:pt>
                <c:pt idx="3872">
                  <c:v>9.4888584574524232E-2</c:v>
                </c:pt>
                <c:pt idx="3873">
                  <c:v>9.8230552899741475E-2</c:v>
                </c:pt>
                <c:pt idx="3874">
                  <c:v>0.11760929564296151</c:v>
                </c:pt>
                <c:pt idx="3875">
                  <c:v>0.10069243712820966</c:v>
                </c:pt>
                <c:pt idx="3876">
                  <c:v>7.4714036822901078E-2</c:v>
                </c:pt>
                <c:pt idx="3877">
                  <c:v>8.8520448995894022E-2</c:v>
                </c:pt>
                <c:pt idx="3878">
                  <c:v>9.8471373597992365E-2</c:v>
                </c:pt>
                <c:pt idx="3879">
                  <c:v>7.0180202710924233E-2</c:v>
                </c:pt>
                <c:pt idx="3880">
                  <c:v>8.7692477941026456E-2</c:v>
                </c:pt>
                <c:pt idx="3881">
                  <c:v>0.12255518962908403</c:v>
                </c:pt>
                <c:pt idx="3882">
                  <c:v>0.10262570033396716</c:v>
                </c:pt>
                <c:pt idx="3883">
                  <c:v>9.9451455374586911E-2</c:v>
                </c:pt>
                <c:pt idx="3884">
                  <c:v>0.10513836152023125</c:v>
                </c:pt>
                <c:pt idx="3885">
                  <c:v>0.117456867607589</c:v>
                </c:pt>
                <c:pt idx="3886">
                  <c:v>0.14131308078321778</c:v>
                </c:pt>
                <c:pt idx="3887">
                  <c:v>0.10644852009893613</c:v>
                </c:pt>
                <c:pt idx="3888">
                  <c:v>0.1374718943280033</c:v>
                </c:pt>
                <c:pt idx="3889">
                  <c:v>0.16857511175029519</c:v>
                </c:pt>
                <c:pt idx="3890">
                  <c:v>0.10266296293181412</c:v>
                </c:pt>
                <c:pt idx="3891">
                  <c:v>0.15003294746798515</c:v>
                </c:pt>
                <c:pt idx="3892">
                  <c:v>0.14322932836568769</c:v>
                </c:pt>
                <c:pt idx="3893">
                  <c:v>0.12587985551453248</c:v>
                </c:pt>
                <c:pt idx="3894">
                  <c:v>0.15401688701632768</c:v>
                </c:pt>
                <c:pt idx="3895">
                  <c:v>0.15605112269745461</c:v>
                </c:pt>
                <c:pt idx="3896">
                  <c:v>0.12447909804515564</c:v>
                </c:pt>
                <c:pt idx="3897">
                  <c:v>0.15708729923192025</c:v>
                </c:pt>
                <c:pt idx="3898">
                  <c:v>0.13269422645492748</c:v>
                </c:pt>
                <c:pt idx="3899">
                  <c:v>0.1204218558369639</c:v>
                </c:pt>
                <c:pt idx="3900">
                  <c:v>0.15104122414598878</c:v>
                </c:pt>
                <c:pt idx="3901">
                  <c:v>0.22203922882935181</c:v>
                </c:pt>
                <c:pt idx="3902">
                  <c:v>0.14581653470867334</c:v>
                </c:pt>
                <c:pt idx="3903">
                  <c:v>0.15346128610713042</c:v>
                </c:pt>
                <c:pt idx="3904">
                  <c:v>0.12769121612454329</c:v>
                </c:pt>
                <c:pt idx="3905">
                  <c:v>0.18349528794540054</c:v>
                </c:pt>
                <c:pt idx="3906">
                  <c:v>0.15825974320669409</c:v>
                </c:pt>
                <c:pt idx="3907">
                  <c:v>0.17055283653230446</c:v>
                </c:pt>
                <c:pt idx="3908">
                  <c:v>0.19661257146180691</c:v>
                </c:pt>
                <c:pt idx="3909">
                  <c:v>0.21056315002233789</c:v>
                </c:pt>
                <c:pt idx="3910">
                  <c:v>0.13683938522489267</c:v>
                </c:pt>
                <c:pt idx="3911">
                  <c:v>0.19763647924322075</c:v>
                </c:pt>
                <c:pt idx="3912">
                  <c:v>0.16745011878161059</c:v>
                </c:pt>
                <c:pt idx="3913">
                  <c:v>0.20316593029691818</c:v>
                </c:pt>
                <c:pt idx="3914">
                  <c:v>0.18675845371726293</c:v>
                </c:pt>
                <c:pt idx="3915">
                  <c:v>0.14428683675686094</c:v>
                </c:pt>
                <c:pt idx="3916">
                  <c:v>0.21200728090935722</c:v>
                </c:pt>
                <c:pt idx="3917">
                  <c:v>0.17941329110927701</c:v>
                </c:pt>
                <c:pt idx="3918">
                  <c:v>0.21263884066195679</c:v>
                </c:pt>
                <c:pt idx="3919">
                  <c:v>0.18272231098906111</c:v>
                </c:pt>
                <c:pt idx="3920">
                  <c:v>0.17663546986686907</c:v>
                </c:pt>
                <c:pt idx="3921">
                  <c:v>0.21547053562581925</c:v>
                </c:pt>
                <c:pt idx="3922">
                  <c:v>0.19928178310120984</c:v>
                </c:pt>
                <c:pt idx="3923">
                  <c:v>0.21754696282981401</c:v>
                </c:pt>
                <c:pt idx="3924">
                  <c:v>0.21243696092345332</c:v>
                </c:pt>
                <c:pt idx="3925">
                  <c:v>0.12126520692415857</c:v>
                </c:pt>
                <c:pt idx="3926">
                  <c:v>0.19073701001916188</c:v>
                </c:pt>
                <c:pt idx="3927">
                  <c:v>0.219516377095899</c:v>
                </c:pt>
                <c:pt idx="3928">
                  <c:v>0.19193234619243571</c:v>
                </c:pt>
                <c:pt idx="3929">
                  <c:v>0.26947317004702892</c:v>
                </c:pt>
                <c:pt idx="3930">
                  <c:v>0.23751192579169964</c:v>
                </c:pt>
                <c:pt idx="3931">
                  <c:v>0.21067579976812881</c:v>
                </c:pt>
                <c:pt idx="3932">
                  <c:v>0.23956894259004072</c:v>
                </c:pt>
                <c:pt idx="3933">
                  <c:v>0.27345276511905031</c:v>
                </c:pt>
                <c:pt idx="3934">
                  <c:v>0.18451556213042861</c:v>
                </c:pt>
                <c:pt idx="3935">
                  <c:v>0.27353547473489409</c:v>
                </c:pt>
                <c:pt idx="3936">
                  <c:v>0.30802618753493305</c:v>
                </c:pt>
                <c:pt idx="3937">
                  <c:v>0.24358050650036273</c:v>
                </c:pt>
                <c:pt idx="3938">
                  <c:v>0.14397551679875467</c:v>
                </c:pt>
                <c:pt idx="3939">
                  <c:v>0.28266460013203687</c:v>
                </c:pt>
                <c:pt idx="3940">
                  <c:v>0.25454847647480555</c:v>
                </c:pt>
                <c:pt idx="3941">
                  <c:v>0.27470151619118111</c:v>
                </c:pt>
                <c:pt idx="3942">
                  <c:v>0.26368614607415042</c:v>
                </c:pt>
                <c:pt idx="3943">
                  <c:v>0.21251251426165191</c:v>
                </c:pt>
                <c:pt idx="3944">
                  <c:v>0.21808352385972066</c:v>
                </c:pt>
                <c:pt idx="3945">
                  <c:v>0.24111492624653419</c:v>
                </c:pt>
                <c:pt idx="3946">
                  <c:v>0.16206729420445781</c:v>
                </c:pt>
                <c:pt idx="3947">
                  <c:v>0.23950714791344663</c:v>
                </c:pt>
                <c:pt idx="3948">
                  <c:v>0.22749317567782246</c:v>
                </c:pt>
                <c:pt idx="3949">
                  <c:v>0.25196886877046804</c:v>
                </c:pt>
                <c:pt idx="3950">
                  <c:v>0.26942446715739349</c:v>
                </c:pt>
                <c:pt idx="3951">
                  <c:v>0.20739624479399443</c:v>
                </c:pt>
                <c:pt idx="3952">
                  <c:v>0.22583098503396312</c:v>
                </c:pt>
                <c:pt idx="3953">
                  <c:v>0.20400594553199394</c:v>
                </c:pt>
                <c:pt idx="3954">
                  <c:v>0.30312935742478048</c:v>
                </c:pt>
                <c:pt idx="3955">
                  <c:v>0.21682192915799273</c:v>
                </c:pt>
                <c:pt idx="3956">
                  <c:v>0.20499111376781073</c:v>
                </c:pt>
                <c:pt idx="3957">
                  <c:v>0.24304819327085009</c:v>
                </c:pt>
                <c:pt idx="3958">
                  <c:v>0.25760589669115491</c:v>
                </c:pt>
                <c:pt idx="3959">
                  <c:v>0.2343892785365857</c:v>
                </c:pt>
                <c:pt idx="3960">
                  <c:v>0.23424685465798073</c:v>
                </c:pt>
                <c:pt idx="3961">
                  <c:v>0.31630161616022467</c:v>
                </c:pt>
                <c:pt idx="3962">
                  <c:v>0.21049475760937333</c:v>
                </c:pt>
                <c:pt idx="3963">
                  <c:v>0.22034905020885612</c:v>
                </c:pt>
                <c:pt idx="3964">
                  <c:v>0.32551408892952954</c:v>
                </c:pt>
                <c:pt idx="3965">
                  <c:v>0.25374610786438134</c:v>
                </c:pt>
                <c:pt idx="3966">
                  <c:v>0.24578051673134807</c:v>
                </c:pt>
                <c:pt idx="3967">
                  <c:v>0.27211280546675293</c:v>
                </c:pt>
                <c:pt idx="3968">
                  <c:v>0.26159941184217084</c:v>
                </c:pt>
                <c:pt idx="3969">
                  <c:v>0.30818755947424042</c:v>
                </c:pt>
                <c:pt idx="3970">
                  <c:v>0.20731618366946397</c:v>
                </c:pt>
                <c:pt idx="3971">
                  <c:v>0.26159116654347125</c:v>
                </c:pt>
                <c:pt idx="3972">
                  <c:v>0.20240689256491842</c:v>
                </c:pt>
                <c:pt idx="3973">
                  <c:v>0.26642110884950082</c:v>
                </c:pt>
                <c:pt idx="3974">
                  <c:v>0.29987375151064583</c:v>
                </c:pt>
                <c:pt idx="3975">
                  <c:v>0.24271164452607899</c:v>
                </c:pt>
                <c:pt idx="3976">
                  <c:v>0.29621066550298852</c:v>
                </c:pt>
                <c:pt idx="3977">
                  <c:v>0.28018741987624274</c:v>
                </c:pt>
                <c:pt idx="3978">
                  <c:v>0.2896079251861885</c:v>
                </c:pt>
                <c:pt idx="3979">
                  <c:v>0.35611440322395999</c:v>
                </c:pt>
                <c:pt idx="3980">
                  <c:v>0.25836529921147117</c:v>
                </c:pt>
                <c:pt idx="3981">
                  <c:v>0.2773217157256701</c:v>
                </c:pt>
                <c:pt idx="3982">
                  <c:v>0.27706641447211783</c:v>
                </c:pt>
                <c:pt idx="3983">
                  <c:v>0.2660533024961052</c:v>
                </c:pt>
                <c:pt idx="3984">
                  <c:v>0.32085850295083668</c:v>
                </c:pt>
                <c:pt idx="3985">
                  <c:v>0.31578658415635763</c:v>
                </c:pt>
                <c:pt idx="3986">
                  <c:v>0.24819920179567972</c:v>
                </c:pt>
                <c:pt idx="3987">
                  <c:v>0.27590784463805013</c:v>
                </c:pt>
                <c:pt idx="3988">
                  <c:v>0.36612166552141839</c:v>
                </c:pt>
                <c:pt idx="3989">
                  <c:v>0.25609105758266759</c:v>
                </c:pt>
                <c:pt idx="3990">
                  <c:v>0.25645581215457486</c:v>
                </c:pt>
                <c:pt idx="3991">
                  <c:v>0.35479837695791089</c:v>
                </c:pt>
                <c:pt idx="3992">
                  <c:v>0.23227072074306465</c:v>
                </c:pt>
                <c:pt idx="3993">
                  <c:v>0.238622794720798</c:v>
                </c:pt>
                <c:pt idx="3994">
                  <c:v>0.2403721424499532</c:v>
                </c:pt>
                <c:pt idx="3995">
                  <c:v>0.2560529238253002</c:v>
                </c:pt>
                <c:pt idx="3996">
                  <c:v>0.29547559846733262</c:v>
                </c:pt>
                <c:pt idx="3997">
                  <c:v>0.32161565340801923</c:v>
                </c:pt>
                <c:pt idx="3998">
                  <c:v>0.2619676655987373</c:v>
                </c:pt>
                <c:pt idx="3999">
                  <c:v>0.27680968463137917</c:v>
                </c:pt>
                <c:pt idx="4000">
                  <c:v>0.30940726425001225</c:v>
                </c:pt>
                <c:pt idx="4001">
                  <c:v>0.30793524917619519</c:v>
                </c:pt>
                <c:pt idx="4002">
                  <c:v>0.35498334137399939</c:v>
                </c:pt>
                <c:pt idx="4003">
                  <c:v>0.30861116568482255</c:v>
                </c:pt>
                <c:pt idx="4004">
                  <c:v>0.37736269651753335</c:v>
                </c:pt>
                <c:pt idx="4005">
                  <c:v>0.34378424833155291</c:v>
                </c:pt>
                <c:pt idx="4006">
                  <c:v>0.24284296672038166</c:v>
                </c:pt>
                <c:pt idx="4007">
                  <c:v>0.1804081829248588</c:v>
                </c:pt>
                <c:pt idx="4008">
                  <c:v>0.24530381232826079</c:v>
                </c:pt>
                <c:pt idx="4009">
                  <c:v>0.32465199697468627</c:v>
                </c:pt>
                <c:pt idx="4010">
                  <c:v>0.31131197518554193</c:v>
                </c:pt>
                <c:pt idx="4011">
                  <c:v>0.29231860962637291</c:v>
                </c:pt>
                <c:pt idx="4012">
                  <c:v>0.32540551102195781</c:v>
                </c:pt>
                <c:pt idx="4013">
                  <c:v>0.2794893729278019</c:v>
                </c:pt>
                <c:pt idx="4014">
                  <c:v>0.25872958569029292</c:v>
                </c:pt>
                <c:pt idx="4015">
                  <c:v>0.30744125592781796</c:v>
                </c:pt>
                <c:pt idx="4016">
                  <c:v>0.2211982869666517</c:v>
                </c:pt>
                <c:pt idx="4017">
                  <c:v>0.24163552663260013</c:v>
                </c:pt>
                <c:pt idx="4018">
                  <c:v>0.30190709952809408</c:v>
                </c:pt>
                <c:pt idx="4019">
                  <c:v>0.31541281699994295</c:v>
                </c:pt>
                <c:pt idx="4020">
                  <c:v>0.31327830934329098</c:v>
                </c:pt>
                <c:pt idx="4021">
                  <c:v>0.31379633994413469</c:v>
                </c:pt>
                <c:pt idx="4022">
                  <c:v>0.29987716366371681</c:v>
                </c:pt>
                <c:pt idx="4023">
                  <c:v>0.2888980524258159</c:v>
                </c:pt>
                <c:pt idx="4024">
                  <c:v>0.32013846281534825</c:v>
                </c:pt>
                <c:pt idx="4025">
                  <c:v>0.2707265510166349</c:v>
                </c:pt>
                <c:pt idx="4026">
                  <c:v>0.29968912477380638</c:v>
                </c:pt>
                <c:pt idx="4027">
                  <c:v>0.27744318970420762</c:v>
                </c:pt>
                <c:pt idx="4028">
                  <c:v>0.36861321806103214</c:v>
                </c:pt>
                <c:pt idx="4029">
                  <c:v>0.27142539652493841</c:v>
                </c:pt>
                <c:pt idx="4030">
                  <c:v>0.25231566061516963</c:v>
                </c:pt>
                <c:pt idx="4031">
                  <c:v>0.29105735443443459</c:v>
                </c:pt>
                <c:pt idx="4032">
                  <c:v>0.25586354374051051</c:v>
                </c:pt>
                <c:pt idx="4033">
                  <c:v>0.23581700098357369</c:v>
                </c:pt>
                <c:pt idx="4034">
                  <c:v>0.28252514581862542</c:v>
                </c:pt>
                <c:pt idx="4035">
                  <c:v>0.30763595387854498</c:v>
                </c:pt>
                <c:pt idx="4036">
                  <c:v>0.34366491148241002</c:v>
                </c:pt>
                <c:pt idx="4037">
                  <c:v>0.2643006033253622</c:v>
                </c:pt>
                <c:pt idx="4038">
                  <c:v>0.3229215007646713</c:v>
                </c:pt>
                <c:pt idx="4039">
                  <c:v>0.34372763117498933</c:v>
                </c:pt>
                <c:pt idx="4040">
                  <c:v>0.26614179740191968</c:v>
                </c:pt>
                <c:pt idx="4041">
                  <c:v>0.34120174437262507</c:v>
                </c:pt>
                <c:pt idx="4042">
                  <c:v>0.27103211895737311</c:v>
                </c:pt>
                <c:pt idx="4043">
                  <c:v>0.323072229075613</c:v>
                </c:pt>
                <c:pt idx="4044">
                  <c:v>0.24457658088461495</c:v>
                </c:pt>
                <c:pt idx="4045">
                  <c:v>0.3330838973147926</c:v>
                </c:pt>
                <c:pt idx="4046">
                  <c:v>0.28669676026391755</c:v>
                </c:pt>
                <c:pt idx="4047">
                  <c:v>0.27594145523200742</c:v>
                </c:pt>
                <c:pt idx="4048">
                  <c:v>0.24970275057214061</c:v>
                </c:pt>
                <c:pt idx="4049">
                  <c:v>0.29693410897471656</c:v>
                </c:pt>
                <c:pt idx="4050">
                  <c:v>0.34074698762772271</c:v>
                </c:pt>
                <c:pt idx="4051">
                  <c:v>0.30462201196400301</c:v>
                </c:pt>
                <c:pt idx="4052">
                  <c:v>0.28884015107426297</c:v>
                </c:pt>
                <c:pt idx="4053">
                  <c:v>0.25663202246404476</c:v>
                </c:pt>
                <c:pt idx="4054">
                  <c:v>0.25909625439608136</c:v>
                </c:pt>
                <c:pt idx="4055">
                  <c:v>0.26256439730307296</c:v>
                </c:pt>
                <c:pt idx="4056">
                  <c:v>0.24645085874061515</c:v>
                </c:pt>
                <c:pt idx="4057">
                  <c:v>0.24636194620600618</c:v>
                </c:pt>
                <c:pt idx="4058">
                  <c:v>0.24783568105508513</c:v>
                </c:pt>
                <c:pt idx="4059">
                  <c:v>0.28508880856671781</c:v>
                </c:pt>
                <c:pt idx="4060">
                  <c:v>0.32704529693615514</c:v>
                </c:pt>
                <c:pt idx="4061">
                  <c:v>0.32168240391983499</c:v>
                </c:pt>
                <c:pt idx="4062">
                  <c:v>0.28754401845919808</c:v>
                </c:pt>
                <c:pt idx="4063">
                  <c:v>0.31838144202886892</c:v>
                </c:pt>
                <c:pt idx="4064">
                  <c:v>0.34021816839797764</c:v>
                </c:pt>
                <c:pt idx="4065">
                  <c:v>0.33952036218103954</c:v>
                </c:pt>
                <c:pt idx="4066">
                  <c:v>0.26879275735916403</c:v>
                </c:pt>
                <c:pt idx="4067">
                  <c:v>0.26109310937336966</c:v>
                </c:pt>
                <c:pt idx="4068">
                  <c:v>0.24257423562072844</c:v>
                </c:pt>
                <c:pt idx="4069">
                  <c:v>0.3169272592035865</c:v>
                </c:pt>
                <c:pt idx="4070">
                  <c:v>0.33501827310652443</c:v>
                </c:pt>
                <c:pt idx="4071">
                  <c:v>0.23965405777430085</c:v>
                </c:pt>
                <c:pt idx="4072">
                  <c:v>0.32609723404811253</c:v>
                </c:pt>
                <c:pt idx="4073">
                  <c:v>0.30756147683695767</c:v>
                </c:pt>
                <c:pt idx="4074">
                  <c:v>0.27921402517005406</c:v>
                </c:pt>
                <c:pt idx="4075">
                  <c:v>0.31248587763197166</c:v>
                </c:pt>
                <c:pt idx="4076">
                  <c:v>0.26454136071385825</c:v>
                </c:pt>
                <c:pt idx="4077">
                  <c:v>0.32124161380157407</c:v>
                </c:pt>
                <c:pt idx="4078">
                  <c:v>0.33294256159568886</c:v>
                </c:pt>
                <c:pt idx="4079">
                  <c:v>0.3481005932138308</c:v>
                </c:pt>
                <c:pt idx="4080">
                  <c:v>0.33350594598441713</c:v>
                </c:pt>
                <c:pt idx="4081">
                  <c:v>0.34452539959132356</c:v>
                </c:pt>
                <c:pt idx="4082">
                  <c:v>0.31881071472194439</c:v>
                </c:pt>
                <c:pt idx="4083">
                  <c:v>0.32612262356448729</c:v>
                </c:pt>
                <c:pt idx="4084">
                  <c:v>0.33239322632412005</c:v>
                </c:pt>
                <c:pt idx="4085">
                  <c:v>0.31801760384804617</c:v>
                </c:pt>
                <c:pt idx="4086">
                  <c:v>0.2685498053120372</c:v>
                </c:pt>
                <c:pt idx="4087">
                  <c:v>0.27483126342769615</c:v>
                </c:pt>
                <c:pt idx="4088">
                  <c:v>0.2795602086030512</c:v>
                </c:pt>
                <c:pt idx="4089">
                  <c:v>0.30424086273875456</c:v>
                </c:pt>
                <c:pt idx="4090">
                  <c:v>0.32317299630235519</c:v>
                </c:pt>
                <c:pt idx="4091">
                  <c:v>0.33906327731267788</c:v>
                </c:pt>
                <c:pt idx="4092">
                  <c:v>0.28912850444016852</c:v>
                </c:pt>
                <c:pt idx="4093">
                  <c:v>0.2912290717770783</c:v>
                </c:pt>
                <c:pt idx="4094">
                  <c:v>0.30170109408105361</c:v>
                </c:pt>
                <c:pt idx="4095">
                  <c:v>0.29486971842311066</c:v>
                </c:pt>
                <c:pt idx="4096">
                  <c:v>0.29915916149712651</c:v>
                </c:pt>
                <c:pt idx="4097">
                  <c:v>0.31412879044096265</c:v>
                </c:pt>
                <c:pt idx="4098">
                  <c:v>0.30720422906003786</c:v>
                </c:pt>
                <c:pt idx="4099">
                  <c:v>0.37686643094502403</c:v>
                </c:pt>
                <c:pt idx="4100">
                  <c:v>0.28007562849816842</c:v>
                </c:pt>
                <c:pt idx="4101">
                  <c:v>0.3480679996656087</c:v>
                </c:pt>
                <c:pt idx="4102">
                  <c:v>0.29080444953394868</c:v>
                </c:pt>
                <c:pt idx="4103">
                  <c:v>0.38159033368870293</c:v>
                </c:pt>
                <c:pt idx="4104">
                  <c:v>0.32300596833249218</c:v>
                </c:pt>
                <c:pt idx="4105">
                  <c:v>0.33381208276060026</c:v>
                </c:pt>
                <c:pt idx="4106">
                  <c:v>0.2930553290810225</c:v>
                </c:pt>
                <c:pt idx="4107">
                  <c:v>0.35001298485574794</c:v>
                </c:pt>
                <c:pt idx="4108">
                  <c:v>0.38133833762732383</c:v>
                </c:pt>
                <c:pt idx="4109">
                  <c:v>0.30282972812131032</c:v>
                </c:pt>
                <c:pt idx="4110">
                  <c:v>0.27351511857575439</c:v>
                </c:pt>
                <c:pt idx="4111">
                  <c:v>0.35248091424691141</c:v>
                </c:pt>
                <c:pt idx="4112">
                  <c:v>0.29087534266610765</c:v>
                </c:pt>
                <c:pt idx="4113">
                  <c:v>0.3290435942039287</c:v>
                </c:pt>
                <c:pt idx="4114">
                  <c:v>0.34956914743595485</c:v>
                </c:pt>
                <c:pt idx="4115">
                  <c:v>0.30569901659784182</c:v>
                </c:pt>
                <c:pt idx="4116">
                  <c:v>0.32970421155092405</c:v>
                </c:pt>
                <c:pt idx="4117">
                  <c:v>0.35681964438580749</c:v>
                </c:pt>
                <c:pt idx="4118">
                  <c:v>0.1902752569423071</c:v>
                </c:pt>
                <c:pt idx="4119">
                  <c:v>0.341129501132516</c:v>
                </c:pt>
                <c:pt idx="4120">
                  <c:v>0.36700418003874735</c:v>
                </c:pt>
                <c:pt idx="4121">
                  <c:v>0.3737404989140688</c:v>
                </c:pt>
                <c:pt idx="4122">
                  <c:v>0.34289069881676848</c:v>
                </c:pt>
                <c:pt idx="4123">
                  <c:v>0.39291673846992536</c:v>
                </c:pt>
                <c:pt idx="4124">
                  <c:v>0.32356018759452609</c:v>
                </c:pt>
                <c:pt idx="4125">
                  <c:v>0.34339812834964711</c:v>
                </c:pt>
                <c:pt idx="4126">
                  <c:v>0.37347182568082277</c:v>
                </c:pt>
                <c:pt idx="4127">
                  <c:v>0.3498721040181626</c:v>
                </c:pt>
                <c:pt idx="4128">
                  <c:v>0.30874253208376384</c:v>
                </c:pt>
                <c:pt idx="4129">
                  <c:v>0.31703987160498553</c:v>
                </c:pt>
                <c:pt idx="4130">
                  <c:v>0.33191628160784531</c:v>
                </c:pt>
                <c:pt idx="4131">
                  <c:v>0.30796228827764066</c:v>
                </c:pt>
                <c:pt idx="4132">
                  <c:v>0.34975555835896277</c:v>
                </c:pt>
                <c:pt idx="4133">
                  <c:v>0.27289628008915695</c:v>
                </c:pt>
                <c:pt idx="4134">
                  <c:v>0.26342874900272328</c:v>
                </c:pt>
                <c:pt idx="4135">
                  <c:v>0.27986282889562747</c:v>
                </c:pt>
                <c:pt idx="4136">
                  <c:v>0.29790961086601297</c:v>
                </c:pt>
                <c:pt idx="4137">
                  <c:v>0.34697925406719837</c:v>
                </c:pt>
                <c:pt idx="4138">
                  <c:v>0.4036409509444146</c:v>
                </c:pt>
                <c:pt idx="4139">
                  <c:v>0.33103992836330143</c:v>
                </c:pt>
                <c:pt idx="4140">
                  <c:v>0.29845479494588517</c:v>
                </c:pt>
                <c:pt idx="4141">
                  <c:v>0.37855761663390386</c:v>
                </c:pt>
                <c:pt idx="4142">
                  <c:v>0.33649113172209522</c:v>
                </c:pt>
                <c:pt idx="4143">
                  <c:v>0.40040853589795544</c:v>
                </c:pt>
                <c:pt idx="4144">
                  <c:v>0.36263882296056116</c:v>
                </c:pt>
                <c:pt idx="4145">
                  <c:v>0.35812493635755671</c:v>
                </c:pt>
                <c:pt idx="4146">
                  <c:v>0.44533407212922183</c:v>
                </c:pt>
                <c:pt idx="4147">
                  <c:v>0.35425575198497</c:v>
                </c:pt>
                <c:pt idx="4148">
                  <c:v>0.33947013457378494</c:v>
                </c:pt>
                <c:pt idx="4149">
                  <c:v>0.37157278320204135</c:v>
                </c:pt>
                <c:pt idx="4150">
                  <c:v>0.35366143871846134</c:v>
                </c:pt>
                <c:pt idx="4151">
                  <c:v>0.36363209430517235</c:v>
                </c:pt>
                <c:pt idx="4152">
                  <c:v>0.41239525253267911</c:v>
                </c:pt>
                <c:pt idx="4153">
                  <c:v>0.36873151274180721</c:v>
                </c:pt>
                <c:pt idx="4154">
                  <c:v>0.35946615231339624</c:v>
                </c:pt>
                <c:pt idx="4155">
                  <c:v>0.37112360256076865</c:v>
                </c:pt>
                <c:pt idx="4156">
                  <c:v>0.3571322067345411</c:v>
                </c:pt>
                <c:pt idx="4157">
                  <c:v>0.43918195895910517</c:v>
                </c:pt>
                <c:pt idx="4158">
                  <c:v>0.25676927824408946</c:v>
                </c:pt>
                <c:pt idx="4159">
                  <c:v>0.37324610226205879</c:v>
                </c:pt>
                <c:pt idx="4160">
                  <c:v>0.37773611098348819</c:v>
                </c:pt>
                <c:pt idx="4161">
                  <c:v>0.36733923364123944</c:v>
                </c:pt>
                <c:pt idx="4162">
                  <c:v>0.33528090466344629</c:v>
                </c:pt>
                <c:pt idx="4163">
                  <c:v>0.29848565961580015</c:v>
                </c:pt>
                <c:pt idx="4164">
                  <c:v>0.34597265631734275</c:v>
                </c:pt>
                <c:pt idx="4165">
                  <c:v>0.3416145007177267</c:v>
                </c:pt>
                <c:pt idx="4166">
                  <c:v>0.35544849588855926</c:v>
                </c:pt>
                <c:pt idx="4167">
                  <c:v>0.3689090997558</c:v>
                </c:pt>
                <c:pt idx="4168">
                  <c:v>0.28728633423807493</c:v>
                </c:pt>
                <c:pt idx="4169">
                  <c:v>0.33575658549691267</c:v>
                </c:pt>
                <c:pt idx="4170">
                  <c:v>0.32343307668921234</c:v>
                </c:pt>
                <c:pt idx="4171">
                  <c:v>0.3298986406977194</c:v>
                </c:pt>
                <c:pt idx="4172">
                  <c:v>0.34384988785533355</c:v>
                </c:pt>
                <c:pt idx="4173">
                  <c:v>0.35030506701677422</c:v>
                </c:pt>
                <c:pt idx="4174">
                  <c:v>0.35105132892625845</c:v>
                </c:pt>
                <c:pt idx="4175">
                  <c:v>0.37195076018356615</c:v>
                </c:pt>
                <c:pt idx="4176">
                  <c:v>0.33869874907197978</c:v>
                </c:pt>
                <c:pt idx="4177">
                  <c:v>0.36681046641961351</c:v>
                </c:pt>
                <c:pt idx="4178">
                  <c:v>0.38616659806263032</c:v>
                </c:pt>
                <c:pt idx="4179">
                  <c:v>0.36623327625124624</c:v>
                </c:pt>
                <c:pt idx="4180">
                  <c:v>0.42665156943710131</c:v>
                </c:pt>
                <c:pt idx="4181">
                  <c:v>0.34957766468784696</c:v>
                </c:pt>
                <c:pt idx="4182">
                  <c:v>0.35959235103083859</c:v>
                </c:pt>
                <c:pt idx="4183">
                  <c:v>0.37389086502055119</c:v>
                </c:pt>
                <c:pt idx="4184">
                  <c:v>0.32563402555073517</c:v>
                </c:pt>
                <c:pt idx="4185">
                  <c:v>0.28266507958189696</c:v>
                </c:pt>
                <c:pt idx="4186">
                  <c:v>0.27937743004076004</c:v>
                </c:pt>
                <c:pt idx="4187">
                  <c:v>0.24792442225990979</c:v>
                </c:pt>
                <c:pt idx="4188">
                  <c:v>0.217439735170878</c:v>
                </c:pt>
                <c:pt idx="4189">
                  <c:v>8.7796557865985683E-2</c:v>
                </c:pt>
                <c:pt idx="4190">
                  <c:v>0.14074727250606736</c:v>
                </c:pt>
                <c:pt idx="4191">
                  <c:v>0.1595452636856893</c:v>
                </c:pt>
                <c:pt idx="4192">
                  <c:v>0.13863222646457199</c:v>
                </c:pt>
                <c:pt idx="4193">
                  <c:v>0.21851425909736749</c:v>
                </c:pt>
                <c:pt idx="4194">
                  <c:v>0.19009033351432886</c:v>
                </c:pt>
                <c:pt idx="4195">
                  <c:v>0.15539691712739517</c:v>
                </c:pt>
                <c:pt idx="4196">
                  <c:v>0.1765137162111102</c:v>
                </c:pt>
                <c:pt idx="4197">
                  <c:v>0.24678864567012918</c:v>
                </c:pt>
                <c:pt idx="4198">
                  <c:v>0.14894464704578531</c:v>
                </c:pt>
                <c:pt idx="4199">
                  <c:v>0.18853953758306219</c:v>
                </c:pt>
                <c:pt idx="4200">
                  <c:v>0.2180232116834514</c:v>
                </c:pt>
                <c:pt idx="4201">
                  <c:v>0.18101813438724562</c:v>
                </c:pt>
                <c:pt idx="4202">
                  <c:v>0.20178528365796752</c:v>
                </c:pt>
                <c:pt idx="4203">
                  <c:v>0.21319120681318829</c:v>
                </c:pt>
                <c:pt idx="4204">
                  <c:v>0.18616772778434024</c:v>
                </c:pt>
                <c:pt idx="4205">
                  <c:v>0.18276848177318691</c:v>
                </c:pt>
                <c:pt idx="4206">
                  <c:v>0.18308807462476923</c:v>
                </c:pt>
                <c:pt idx="4207">
                  <c:v>0.20151521599136685</c:v>
                </c:pt>
                <c:pt idx="4208">
                  <c:v>0.19209347445645775</c:v>
                </c:pt>
                <c:pt idx="4209">
                  <c:v>0.1681756298256615</c:v>
                </c:pt>
                <c:pt idx="4210">
                  <c:v>0.17066991873813026</c:v>
                </c:pt>
                <c:pt idx="4211">
                  <c:v>0.19105029888433364</c:v>
                </c:pt>
                <c:pt idx="4212">
                  <c:v>0.15323638894998332</c:v>
                </c:pt>
                <c:pt idx="4213">
                  <c:v>0.2431377629432494</c:v>
                </c:pt>
                <c:pt idx="4214">
                  <c:v>0.18234605899433792</c:v>
                </c:pt>
                <c:pt idx="4215">
                  <c:v>0.22365156661448854</c:v>
                </c:pt>
                <c:pt idx="4216">
                  <c:v>0.23344386743102463</c:v>
                </c:pt>
                <c:pt idx="4217">
                  <c:v>0.24159897675834449</c:v>
                </c:pt>
                <c:pt idx="4218">
                  <c:v>0.21499180658400588</c:v>
                </c:pt>
                <c:pt idx="4219">
                  <c:v>0.21820831268431051</c:v>
                </c:pt>
                <c:pt idx="4220">
                  <c:v>0.2010546022981318</c:v>
                </c:pt>
                <c:pt idx="4221">
                  <c:v>0.21798291018638594</c:v>
                </c:pt>
                <c:pt idx="4222">
                  <c:v>0.22594838088488983</c:v>
                </c:pt>
                <c:pt idx="4223">
                  <c:v>0.1924419129086245</c:v>
                </c:pt>
                <c:pt idx="4224">
                  <c:v>0.1603670122920702</c:v>
                </c:pt>
                <c:pt idx="4225">
                  <c:v>0.18480631156134261</c:v>
                </c:pt>
                <c:pt idx="4226">
                  <c:v>0.17993235025337681</c:v>
                </c:pt>
                <c:pt idx="4227">
                  <c:v>7.8804857712268181E-2</c:v>
                </c:pt>
                <c:pt idx="4228">
                  <c:v>7.1860869010162837E-2</c:v>
                </c:pt>
                <c:pt idx="4229">
                  <c:v>9.7887379376926362E-2</c:v>
                </c:pt>
                <c:pt idx="4230">
                  <c:v>8.6324086904270736E-2</c:v>
                </c:pt>
                <c:pt idx="4231">
                  <c:v>9.7531809129981148E-2</c:v>
                </c:pt>
                <c:pt idx="4232">
                  <c:v>0.13352261995814599</c:v>
                </c:pt>
                <c:pt idx="4233">
                  <c:v>9.5385707046038937E-2</c:v>
                </c:pt>
                <c:pt idx="4234">
                  <c:v>0.10625680845205428</c:v>
                </c:pt>
                <c:pt idx="4235">
                  <c:v>9.7855544490008176E-2</c:v>
                </c:pt>
                <c:pt idx="4236">
                  <c:v>0.11320836471532007</c:v>
                </c:pt>
                <c:pt idx="4237">
                  <c:v>9.95794725264178E-2</c:v>
                </c:pt>
                <c:pt idx="4238">
                  <c:v>8.9301703674066438E-2</c:v>
                </c:pt>
                <c:pt idx="4239">
                  <c:v>0.10070008957634376</c:v>
                </c:pt>
                <c:pt idx="4240">
                  <c:v>8.3027995877444125E-2</c:v>
                </c:pt>
                <c:pt idx="4241">
                  <c:v>9.4874746906868951E-2</c:v>
                </c:pt>
                <c:pt idx="4242">
                  <c:v>8.7529280560943376E-2</c:v>
                </c:pt>
                <c:pt idx="4243">
                  <c:v>7.4953695428763845E-2</c:v>
                </c:pt>
                <c:pt idx="4244">
                  <c:v>7.471706408670091E-2</c:v>
                </c:pt>
                <c:pt idx="4245">
                  <c:v>7.5430127576024616E-2</c:v>
                </c:pt>
                <c:pt idx="4246">
                  <c:v>7.228557762167849E-2</c:v>
                </c:pt>
                <c:pt idx="4247">
                  <c:v>6.6789705035625424E-2</c:v>
                </c:pt>
                <c:pt idx="4248">
                  <c:v>6.6626396138560695E-2</c:v>
                </c:pt>
                <c:pt idx="4249">
                  <c:v>5.6362621766926468E-2</c:v>
                </c:pt>
                <c:pt idx="4250">
                  <c:v>5.5326374367578014E-2</c:v>
                </c:pt>
                <c:pt idx="4251">
                  <c:v>4.9094486157124702E-2</c:v>
                </c:pt>
                <c:pt idx="4252">
                  <c:v>4.5271598079244982E-2</c:v>
                </c:pt>
                <c:pt idx="4253">
                  <c:v>3.9937945740390474E-2</c:v>
                </c:pt>
                <c:pt idx="4254">
                  <c:v>3.7178415810148122E-2</c:v>
                </c:pt>
                <c:pt idx="4255">
                  <c:v>3.2337169614066019E-2</c:v>
                </c:pt>
                <c:pt idx="4256">
                  <c:v>2.9571109995878586E-2</c:v>
                </c:pt>
                <c:pt idx="4257">
                  <c:v>2.6425718911034759E-2</c:v>
                </c:pt>
                <c:pt idx="4258">
                  <c:v>2.3475951264951053E-2</c:v>
                </c:pt>
                <c:pt idx="4259">
                  <c:v>1.9372594135172488E-2</c:v>
                </c:pt>
                <c:pt idx="4260">
                  <c:v>1.5935302970805226E-2</c:v>
                </c:pt>
                <c:pt idx="4261">
                  <c:v>1.2329859843050472E-2</c:v>
                </c:pt>
                <c:pt idx="4262">
                  <c:v>8.505227775141273E-3</c:v>
                </c:pt>
                <c:pt idx="4263">
                  <c:v>4.5623878653504408E-3</c:v>
                </c:pt>
                <c:pt idx="4264">
                  <c:v>1.3321171164952866E-3</c:v>
                </c:pt>
                <c:pt idx="4265">
                  <c:v>4.6305316733061559E-3</c:v>
                </c:pt>
                <c:pt idx="4266">
                  <c:v>8.7909794685374874E-3</c:v>
                </c:pt>
                <c:pt idx="4267">
                  <c:v>1.2714961326361327E-2</c:v>
                </c:pt>
                <c:pt idx="4268">
                  <c:v>1.637622572498193E-2</c:v>
                </c:pt>
                <c:pt idx="4269">
                  <c:v>1.9811234485020451E-2</c:v>
                </c:pt>
                <c:pt idx="4270">
                  <c:v>2.3905074646446745E-2</c:v>
                </c:pt>
                <c:pt idx="4271">
                  <c:v>2.1669189776865307E-2</c:v>
                </c:pt>
                <c:pt idx="4272">
                  <c:v>2.5752947331492783E-2</c:v>
                </c:pt>
                <c:pt idx="4273">
                  <c:v>2.9630969150233926E-2</c:v>
                </c:pt>
                <c:pt idx="4274">
                  <c:v>3.106634107829144E-2</c:v>
                </c:pt>
                <c:pt idx="4275">
                  <c:v>3.6757779641668202E-2</c:v>
                </c:pt>
                <c:pt idx="4276">
                  <c:v>3.5375321025563088E-2</c:v>
                </c:pt>
                <c:pt idx="4277">
                  <c:v>4.3044275440081319E-2</c:v>
                </c:pt>
                <c:pt idx="4278">
                  <c:v>3.7094705284204145E-2</c:v>
                </c:pt>
                <c:pt idx="4279">
                  <c:v>3.8143246760550767E-2</c:v>
                </c:pt>
                <c:pt idx="4280">
                  <c:v>4.0323221754286639E-2</c:v>
                </c:pt>
                <c:pt idx="4281">
                  <c:v>3.9251100872550355E-2</c:v>
                </c:pt>
                <c:pt idx="4282">
                  <c:v>4.4547510784283741E-2</c:v>
                </c:pt>
                <c:pt idx="4283">
                  <c:v>3.7650055645615778E-2</c:v>
                </c:pt>
                <c:pt idx="4284">
                  <c:v>4.2946354314520603E-2</c:v>
                </c:pt>
                <c:pt idx="4285">
                  <c:v>4.471919082961634E-2</c:v>
                </c:pt>
                <c:pt idx="4286">
                  <c:v>4.0892321469423717E-2</c:v>
                </c:pt>
                <c:pt idx="4287">
                  <c:v>4.4798116306973175E-2</c:v>
                </c:pt>
                <c:pt idx="4288">
                  <c:v>3.7677331202056359E-2</c:v>
                </c:pt>
                <c:pt idx="4289">
                  <c:v>4.151222966928593E-2</c:v>
                </c:pt>
                <c:pt idx="4290">
                  <c:v>3.9851424619993733E-2</c:v>
                </c:pt>
                <c:pt idx="4291">
                  <c:v>3.6763846514846397E-2</c:v>
                </c:pt>
                <c:pt idx="4292">
                  <c:v>3.3779966945886926E-2</c:v>
                </c:pt>
                <c:pt idx="4293">
                  <c:v>2.9702289868019826E-2</c:v>
                </c:pt>
                <c:pt idx="4294">
                  <c:v>2.5629536471366073E-2</c:v>
                </c:pt>
                <c:pt idx="4295">
                  <c:v>2.1138964540604901E-2</c:v>
                </c:pt>
                <c:pt idx="4296">
                  <c:v>1.5380938769775358E-2</c:v>
                </c:pt>
                <c:pt idx="4297">
                  <c:v>8.707443039633906E-3</c:v>
                </c:pt>
                <c:pt idx="4298">
                  <c:v>2.2331448294960893E-3</c:v>
                </c:pt>
                <c:pt idx="4299">
                  <c:v>6.9049862009824877E-3</c:v>
                </c:pt>
                <c:pt idx="4300">
                  <c:v>1.35415181309712E-2</c:v>
                </c:pt>
                <c:pt idx="4301">
                  <c:v>1.9052565673663625E-2</c:v>
                </c:pt>
                <c:pt idx="4302">
                  <c:v>2.508683230004222E-2</c:v>
                </c:pt>
                <c:pt idx="4303">
                  <c:v>3.0343685378174012E-2</c:v>
                </c:pt>
                <c:pt idx="4304">
                  <c:v>2.9470369352772859E-2</c:v>
                </c:pt>
                <c:pt idx="4305">
                  <c:v>3.415684946517001E-2</c:v>
                </c:pt>
                <c:pt idx="4306">
                  <c:v>4.1371760140732045E-2</c:v>
                </c:pt>
                <c:pt idx="4307">
                  <c:v>4.1759258970286497E-2</c:v>
                </c:pt>
                <c:pt idx="4308">
                  <c:v>4.8119251755088563E-2</c:v>
                </c:pt>
                <c:pt idx="4309">
                  <c:v>5.3445679005621083E-2</c:v>
                </c:pt>
                <c:pt idx="4310">
                  <c:v>5.4369956852138183E-2</c:v>
                </c:pt>
                <c:pt idx="4311">
                  <c:v>6.1691880033615573E-2</c:v>
                </c:pt>
                <c:pt idx="4312">
                  <c:v>5.0861091514773346E-2</c:v>
                </c:pt>
                <c:pt idx="4313">
                  <c:v>6.1558903429724317E-2</c:v>
                </c:pt>
                <c:pt idx="4314">
                  <c:v>6.2166123348688852E-2</c:v>
                </c:pt>
                <c:pt idx="4315">
                  <c:v>6.1640843451208224E-2</c:v>
                </c:pt>
                <c:pt idx="4316">
                  <c:v>6.9522007582810685E-2</c:v>
                </c:pt>
                <c:pt idx="4317">
                  <c:v>5.8063067373511461E-2</c:v>
                </c:pt>
                <c:pt idx="4318">
                  <c:v>8.3009687797594336E-2</c:v>
                </c:pt>
                <c:pt idx="4319">
                  <c:v>6.2574754918521894E-2</c:v>
                </c:pt>
                <c:pt idx="4320">
                  <c:v>8.319913657816537E-2</c:v>
                </c:pt>
                <c:pt idx="4321">
                  <c:v>7.7223830221481313E-2</c:v>
                </c:pt>
                <c:pt idx="4322">
                  <c:v>8.7425643958115848E-2</c:v>
                </c:pt>
                <c:pt idx="4323">
                  <c:v>7.9054217884972133E-2</c:v>
                </c:pt>
                <c:pt idx="4324">
                  <c:v>7.7220941925807945E-2</c:v>
                </c:pt>
                <c:pt idx="4325">
                  <c:v>0.10027983205430341</c:v>
                </c:pt>
                <c:pt idx="4326">
                  <c:v>9.8759046011736337E-2</c:v>
                </c:pt>
                <c:pt idx="4327">
                  <c:v>9.0181925664351306E-2</c:v>
                </c:pt>
                <c:pt idx="4328">
                  <c:v>0.12894752401591306</c:v>
                </c:pt>
                <c:pt idx="4329">
                  <c:v>8.2562155469952186E-2</c:v>
                </c:pt>
                <c:pt idx="4330">
                  <c:v>0.1230464794339608</c:v>
                </c:pt>
                <c:pt idx="4331">
                  <c:v>0.10901684109154555</c:v>
                </c:pt>
                <c:pt idx="4332">
                  <c:v>0.14503738839820915</c:v>
                </c:pt>
                <c:pt idx="4333">
                  <c:v>0.12693295079763561</c:v>
                </c:pt>
                <c:pt idx="4334">
                  <c:v>0.10329824886171614</c:v>
                </c:pt>
                <c:pt idx="4335">
                  <c:v>0.13425957506820474</c:v>
                </c:pt>
                <c:pt idx="4336">
                  <c:v>0.12610720426222824</c:v>
                </c:pt>
                <c:pt idx="4337">
                  <c:v>0.16458444208744291</c:v>
                </c:pt>
                <c:pt idx="4338">
                  <c:v>0.11486521134410768</c:v>
                </c:pt>
                <c:pt idx="4339">
                  <c:v>0.14105017366760828</c:v>
                </c:pt>
                <c:pt idx="4340">
                  <c:v>0.11379830859876126</c:v>
                </c:pt>
                <c:pt idx="4341">
                  <c:v>0.19000165970655822</c:v>
                </c:pt>
                <c:pt idx="4342">
                  <c:v>0.10069183771969006</c:v>
                </c:pt>
                <c:pt idx="4343">
                  <c:v>0.12132572665905499</c:v>
                </c:pt>
                <c:pt idx="4344">
                  <c:v>0.12284107662856446</c:v>
                </c:pt>
                <c:pt idx="4345">
                  <c:v>0.1158098599690935</c:v>
                </c:pt>
                <c:pt idx="4346">
                  <c:v>0.10676846686345604</c:v>
                </c:pt>
                <c:pt idx="4347">
                  <c:v>0.1367446654688976</c:v>
                </c:pt>
                <c:pt idx="4348">
                  <c:v>0.11070354994803069</c:v>
                </c:pt>
                <c:pt idx="4349">
                  <c:v>5.5366610135294092E-2</c:v>
                </c:pt>
                <c:pt idx="4350">
                  <c:v>7.8870925256922908E-2</c:v>
                </c:pt>
                <c:pt idx="4351">
                  <c:v>0.12097198960058511</c:v>
                </c:pt>
                <c:pt idx="4352">
                  <c:v>9.7701485277400871E-2</c:v>
                </c:pt>
                <c:pt idx="4353">
                  <c:v>0.104479146075158</c:v>
                </c:pt>
                <c:pt idx="4354">
                  <c:v>0.10998779775369179</c:v>
                </c:pt>
                <c:pt idx="4355">
                  <c:v>0.13583861568802397</c:v>
                </c:pt>
                <c:pt idx="4356">
                  <c:v>9.298896610206317E-2</c:v>
                </c:pt>
                <c:pt idx="4357">
                  <c:v>0.10013028298185182</c:v>
                </c:pt>
                <c:pt idx="4358">
                  <c:v>0.11481391191323516</c:v>
                </c:pt>
                <c:pt idx="4359">
                  <c:v>9.1758475834355549E-2</c:v>
                </c:pt>
                <c:pt idx="4360">
                  <c:v>0.1312519215315634</c:v>
                </c:pt>
                <c:pt idx="4361">
                  <c:v>9.170001020873253E-2</c:v>
                </c:pt>
                <c:pt idx="4362">
                  <c:v>0.12467994191754292</c:v>
                </c:pt>
                <c:pt idx="4363">
                  <c:v>0.12940464287225145</c:v>
                </c:pt>
                <c:pt idx="4364">
                  <c:v>0.13350033665354047</c:v>
                </c:pt>
                <c:pt idx="4365">
                  <c:v>0.12687948811192618</c:v>
                </c:pt>
                <c:pt idx="4366">
                  <c:v>0.18110887959087263</c:v>
                </c:pt>
                <c:pt idx="4367">
                  <c:v>0.10611393888956405</c:v>
                </c:pt>
                <c:pt idx="4368">
                  <c:v>0.14326409832320802</c:v>
                </c:pt>
                <c:pt idx="4369">
                  <c:v>0.16701137268635008</c:v>
                </c:pt>
                <c:pt idx="4370">
                  <c:v>0.14318388740755789</c:v>
                </c:pt>
                <c:pt idx="4371">
                  <c:v>0.10427257116271205</c:v>
                </c:pt>
                <c:pt idx="4372">
                  <c:v>0.1814106569457016</c:v>
                </c:pt>
                <c:pt idx="4373">
                  <c:v>0.12076176864059729</c:v>
                </c:pt>
                <c:pt idx="4374">
                  <c:v>0.16490485890865081</c:v>
                </c:pt>
                <c:pt idx="4375">
                  <c:v>0.11019335870467668</c:v>
                </c:pt>
                <c:pt idx="4376">
                  <c:v>0.18543039742722855</c:v>
                </c:pt>
                <c:pt idx="4377">
                  <c:v>0.12601075582682961</c:v>
                </c:pt>
                <c:pt idx="4378">
                  <c:v>0.12974398688820901</c:v>
                </c:pt>
                <c:pt idx="4379">
                  <c:v>0.15237795292540424</c:v>
                </c:pt>
                <c:pt idx="4380">
                  <c:v>0.11759326346058774</c:v>
                </c:pt>
                <c:pt idx="4381">
                  <c:v>0.19066444941134356</c:v>
                </c:pt>
                <c:pt idx="4382">
                  <c:v>9.4285476147001904E-2</c:v>
                </c:pt>
                <c:pt idx="4383">
                  <c:v>9.7810982829141496E-2</c:v>
                </c:pt>
                <c:pt idx="4384">
                  <c:v>0.14906785898588731</c:v>
                </c:pt>
                <c:pt idx="4385">
                  <c:v>0.1295439427655016</c:v>
                </c:pt>
                <c:pt idx="4386">
                  <c:v>0.10639957951864641</c:v>
                </c:pt>
                <c:pt idx="4387">
                  <c:v>0.14815070101765074</c:v>
                </c:pt>
                <c:pt idx="4388">
                  <c:v>0.13038049221107081</c:v>
                </c:pt>
                <c:pt idx="4389">
                  <c:v>0.14285350295335217</c:v>
                </c:pt>
                <c:pt idx="4390">
                  <c:v>0.17652786495490169</c:v>
                </c:pt>
                <c:pt idx="4391">
                  <c:v>0.11752173664153043</c:v>
                </c:pt>
                <c:pt idx="4392">
                  <c:v>0.14770816923354893</c:v>
                </c:pt>
                <c:pt idx="4393">
                  <c:v>0.16698721171609759</c:v>
                </c:pt>
                <c:pt idx="4394">
                  <c:v>0.10629331012860414</c:v>
                </c:pt>
                <c:pt idx="4395">
                  <c:v>0.162311067712052</c:v>
                </c:pt>
                <c:pt idx="4396">
                  <c:v>0.13267525177100642</c:v>
                </c:pt>
                <c:pt idx="4397">
                  <c:v>0.13784770043409725</c:v>
                </c:pt>
                <c:pt idx="4398">
                  <c:v>9.7340140268009717E-2</c:v>
                </c:pt>
                <c:pt idx="4399">
                  <c:v>4.2622059152948782E-2</c:v>
                </c:pt>
                <c:pt idx="4400">
                  <c:v>5.4458976919134129E-2</c:v>
                </c:pt>
                <c:pt idx="4401">
                  <c:v>0.13461816283272371</c:v>
                </c:pt>
                <c:pt idx="4402">
                  <c:v>0.18489923502541111</c:v>
                </c:pt>
                <c:pt idx="4403">
                  <c:v>0.17775175389693373</c:v>
                </c:pt>
                <c:pt idx="4404">
                  <c:v>0.17518323508038453</c:v>
                </c:pt>
                <c:pt idx="4405">
                  <c:v>0.16804672497017614</c:v>
                </c:pt>
                <c:pt idx="4406">
                  <c:v>0.18734972839624561</c:v>
                </c:pt>
                <c:pt idx="4407">
                  <c:v>0.20815262704420123</c:v>
                </c:pt>
                <c:pt idx="4408">
                  <c:v>0.17524542395559745</c:v>
                </c:pt>
                <c:pt idx="4409">
                  <c:v>0.20367129819040172</c:v>
                </c:pt>
                <c:pt idx="4410">
                  <c:v>0.18739928329426633</c:v>
                </c:pt>
                <c:pt idx="4411">
                  <c:v>0.18960860981448613</c:v>
                </c:pt>
                <c:pt idx="4412">
                  <c:v>0.28665412018357644</c:v>
                </c:pt>
                <c:pt idx="4413">
                  <c:v>0.1946707405101776</c:v>
                </c:pt>
                <c:pt idx="4414">
                  <c:v>0.2330816382248953</c:v>
                </c:pt>
                <c:pt idx="4415">
                  <c:v>0.2375324098993534</c:v>
                </c:pt>
                <c:pt idx="4416">
                  <c:v>0.14454969730805545</c:v>
                </c:pt>
                <c:pt idx="4417">
                  <c:v>0.2523103232339553</c:v>
                </c:pt>
                <c:pt idx="4418">
                  <c:v>0.25048510883581243</c:v>
                </c:pt>
                <c:pt idx="4419">
                  <c:v>0.19738225161324616</c:v>
                </c:pt>
                <c:pt idx="4420">
                  <c:v>0.18379981252141542</c:v>
                </c:pt>
                <c:pt idx="4421">
                  <c:v>0.15121855700309111</c:v>
                </c:pt>
                <c:pt idx="4422">
                  <c:v>0.17167866715279584</c:v>
                </c:pt>
                <c:pt idx="4423">
                  <c:v>0.21364049180195963</c:v>
                </c:pt>
                <c:pt idx="4424">
                  <c:v>0.18564420448418534</c:v>
                </c:pt>
                <c:pt idx="4425">
                  <c:v>0.18584338551111659</c:v>
                </c:pt>
                <c:pt idx="4426">
                  <c:v>0.20943124767883781</c:v>
                </c:pt>
                <c:pt idx="4427">
                  <c:v>0.15115207301932526</c:v>
                </c:pt>
                <c:pt idx="4428">
                  <c:v>0.10178058475604632</c:v>
                </c:pt>
                <c:pt idx="4429">
                  <c:v>0.14465413578574868</c:v>
                </c:pt>
                <c:pt idx="4430">
                  <c:v>0.13701200787080092</c:v>
                </c:pt>
                <c:pt idx="4431">
                  <c:v>0.17470453115679005</c:v>
                </c:pt>
                <c:pt idx="4432">
                  <c:v>0.14141078899049658</c:v>
                </c:pt>
                <c:pt idx="4433">
                  <c:v>0.14557048085650079</c:v>
                </c:pt>
                <c:pt idx="4434">
                  <c:v>0.17373260492019996</c:v>
                </c:pt>
                <c:pt idx="4435">
                  <c:v>0.15021658870361854</c:v>
                </c:pt>
                <c:pt idx="4436">
                  <c:v>0.15468746831191363</c:v>
                </c:pt>
                <c:pt idx="4437">
                  <c:v>0.17930809611793291</c:v>
                </c:pt>
                <c:pt idx="4438">
                  <c:v>0.16641563032650961</c:v>
                </c:pt>
                <c:pt idx="4439">
                  <c:v>0.16904299375147847</c:v>
                </c:pt>
                <c:pt idx="4440">
                  <c:v>0.19609299495007201</c:v>
                </c:pt>
                <c:pt idx="4441">
                  <c:v>0.15756524798295837</c:v>
                </c:pt>
                <c:pt idx="4442">
                  <c:v>0.19825237173433521</c:v>
                </c:pt>
                <c:pt idx="4443">
                  <c:v>0.16791168795928682</c:v>
                </c:pt>
                <c:pt idx="4444">
                  <c:v>0.21164615047078453</c:v>
                </c:pt>
                <c:pt idx="4445">
                  <c:v>0.20897880531705246</c:v>
                </c:pt>
                <c:pt idx="4446">
                  <c:v>0.14407762182129405</c:v>
                </c:pt>
                <c:pt idx="4447">
                  <c:v>0.21175103892438496</c:v>
                </c:pt>
                <c:pt idx="4448">
                  <c:v>0.18423641442958363</c:v>
                </c:pt>
                <c:pt idx="4449">
                  <c:v>0.21235100066590504</c:v>
                </c:pt>
                <c:pt idx="4450">
                  <c:v>0.18373742641901139</c:v>
                </c:pt>
                <c:pt idx="4451">
                  <c:v>0.1577774231474483</c:v>
                </c:pt>
                <c:pt idx="4452">
                  <c:v>0.18369732520486931</c:v>
                </c:pt>
                <c:pt idx="4453">
                  <c:v>0.1960710965237184</c:v>
                </c:pt>
                <c:pt idx="4454">
                  <c:v>0.20351478388124045</c:v>
                </c:pt>
                <c:pt idx="4455">
                  <c:v>0.19767938946768968</c:v>
                </c:pt>
                <c:pt idx="4456">
                  <c:v>0.22318914075477828</c:v>
                </c:pt>
                <c:pt idx="4457">
                  <c:v>0.19644581037341005</c:v>
                </c:pt>
                <c:pt idx="4458">
                  <c:v>0.20413661562551605</c:v>
                </c:pt>
                <c:pt idx="4459">
                  <c:v>0.25427124640855642</c:v>
                </c:pt>
                <c:pt idx="4460">
                  <c:v>0.17407732966451381</c:v>
                </c:pt>
                <c:pt idx="4461">
                  <c:v>0.12634780520735681</c:v>
                </c:pt>
                <c:pt idx="4462">
                  <c:v>0.20823979181493341</c:v>
                </c:pt>
                <c:pt idx="4463">
                  <c:v>0.16697355245673595</c:v>
                </c:pt>
                <c:pt idx="4464">
                  <c:v>0.2330849822784328</c:v>
                </c:pt>
                <c:pt idx="4465">
                  <c:v>0.21983877263969487</c:v>
                </c:pt>
                <c:pt idx="4466">
                  <c:v>0.17853661550591629</c:v>
                </c:pt>
                <c:pt idx="4467">
                  <c:v>0.12894848289661198</c:v>
                </c:pt>
                <c:pt idx="4468">
                  <c:v>0.16243846487665931</c:v>
                </c:pt>
                <c:pt idx="4469">
                  <c:v>0.15786004150886693</c:v>
                </c:pt>
                <c:pt idx="4470">
                  <c:v>0.19999524136542138</c:v>
                </c:pt>
                <c:pt idx="4471">
                  <c:v>0.19955169521877181</c:v>
                </c:pt>
                <c:pt idx="4472">
                  <c:v>0.20181539191355094</c:v>
                </c:pt>
                <c:pt idx="4473">
                  <c:v>0.18969564692240798</c:v>
                </c:pt>
                <c:pt idx="4474">
                  <c:v>0.20756067994304245</c:v>
                </c:pt>
                <c:pt idx="4475">
                  <c:v>0.19117663863735987</c:v>
                </c:pt>
                <c:pt idx="4476">
                  <c:v>0.24637015001343773</c:v>
                </c:pt>
                <c:pt idx="4477">
                  <c:v>0.20120447138101064</c:v>
                </c:pt>
                <c:pt idx="4478">
                  <c:v>0.17789449982983405</c:v>
                </c:pt>
                <c:pt idx="4479">
                  <c:v>0.28732750032007509</c:v>
                </c:pt>
                <c:pt idx="4480">
                  <c:v>0.1635082291914606</c:v>
                </c:pt>
                <c:pt idx="4481">
                  <c:v>0.23225898087394573</c:v>
                </c:pt>
                <c:pt idx="4482">
                  <c:v>0.22426636634942648</c:v>
                </c:pt>
                <c:pt idx="4483">
                  <c:v>0.25640684567983596</c:v>
                </c:pt>
                <c:pt idx="4484">
                  <c:v>0.24671826135081237</c:v>
                </c:pt>
                <c:pt idx="4485">
                  <c:v>0.22204411375940589</c:v>
                </c:pt>
                <c:pt idx="4486">
                  <c:v>0.28540779702615632</c:v>
                </c:pt>
                <c:pt idx="4487">
                  <c:v>0.21075510748425125</c:v>
                </c:pt>
                <c:pt idx="4488">
                  <c:v>0.26443374741611653</c:v>
                </c:pt>
                <c:pt idx="4489">
                  <c:v>0.22767174867689269</c:v>
                </c:pt>
                <c:pt idx="4490">
                  <c:v>0.29028016420774116</c:v>
                </c:pt>
                <c:pt idx="4491">
                  <c:v>0.2393122429017781</c:v>
                </c:pt>
                <c:pt idx="4492">
                  <c:v>0.25113088663884281</c:v>
                </c:pt>
                <c:pt idx="4493">
                  <c:v>0.30683802945678251</c:v>
                </c:pt>
                <c:pt idx="4494">
                  <c:v>0.11566484071710066</c:v>
                </c:pt>
                <c:pt idx="4495">
                  <c:v>0.17679254798355704</c:v>
                </c:pt>
                <c:pt idx="4496">
                  <c:v>0.20029776059832383</c:v>
                </c:pt>
                <c:pt idx="4497">
                  <c:v>0.20438411866661327</c:v>
                </c:pt>
                <c:pt idx="4498">
                  <c:v>0.25461095238984621</c:v>
                </c:pt>
                <c:pt idx="4499">
                  <c:v>0.21406462077979832</c:v>
                </c:pt>
                <c:pt idx="4500">
                  <c:v>0.1933708132448724</c:v>
                </c:pt>
                <c:pt idx="4501">
                  <c:v>0.25645522621953387</c:v>
                </c:pt>
                <c:pt idx="4502">
                  <c:v>0.25456758782529448</c:v>
                </c:pt>
                <c:pt idx="4503">
                  <c:v>0.20901909205997435</c:v>
                </c:pt>
                <c:pt idx="4504">
                  <c:v>0.24787463002904095</c:v>
                </c:pt>
                <c:pt idx="4505">
                  <c:v>0.20016227656801125</c:v>
                </c:pt>
                <c:pt idx="4506">
                  <c:v>0.18857255133213285</c:v>
                </c:pt>
                <c:pt idx="4507">
                  <c:v>0.14790023156118159</c:v>
                </c:pt>
                <c:pt idx="4508">
                  <c:v>0.18791897942417077</c:v>
                </c:pt>
                <c:pt idx="4509">
                  <c:v>0.17537763138485093</c:v>
                </c:pt>
                <c:pt idx="4510">
                  <c:v>0.14104057970363451</c:v>
                </c:pt>
                <c:pt idx="4511">
                  <c:v>0.16318606740452829</c:v>
                </c:pt>
                <c:pt idx="4512">
                  <c:v>0.17010376496930082</c:v>
                </c:pt>
                <c:pt idx="4513">
                  <c:v>0.20575194337585742</c:v>
                </c:pt>
                <c:pt idx="4514">
                  <c:v>0.17535441295590729</c:v>
                </c:pt>
                <c:pt idx="4515">
                  <c:v>0.20941872956308696</c:v>
                </c:pt>
                <c:pt idx="4516">
                  <c:v>0.20247150419925727</c:v>
                </c:pt>
                <c:pt idx="4517">
                  <c:v>0.19230825069655649</c:v>
                </c:pt>
                <c:pt idx="4518">
                  <c:v>0.12841941088684453</c:v>
                </c:pt>
                <c:pt idx="4519">
                  <c:v>0.16919426605820348</c:v>
                </c:pt>
                <c:pt idx="4520">
                  <c:v>0.1623524567883021</c:v>
                </c:pt>
                <c:pt idx="4521">
                  <c:v>0.21717456811118077</c:v>
                </c:pt>
                <c:pt idx="4522">
                  <c:v>0.17641111116689218</c:v>
                </c:pt>
                <c:pt idx="4523">
                  <c:v>0.22515588994972827</c:v>
                </c:pt>
                <c:pt idx="4524">
                  <c:v>0.19623894251747603</c:v>
                </c:pt>
                <c:pt idx="4525">
                  <c:v>0.20681695109755596</c:v>
                </c:pt>
                <c:pt idx="4526">
                  <c:v>0.20382324563396775</c:v>
                </c:pt>
                <c:pt idx="4527">
                  <c:v>0.25084019459364543</c:v>
                </c:pt>
                <c:pt idx="4528">
                  <c:v>0.27584676645466066</c:v>
                </c:pt>
                <c:pt idx="4529">
                  <c:v>0.22512223640782048</c:v>
                </c:pt>
                <c:pt idx="4530">
                  <c:v>0.18288657538311576</c:v>
                </c:pt>
                <c:pt idx="4531">
                  <c:v>0.22161176766114016</c:v>
                </c:pt>
                <c:pt idx="4532">
                  <c:v>0.23730107612920276</c:v>
                </c:pt>
                <c:pt idx="4533">
                  <c:v>0.27483661599778009</c:v>
                </c:pt>
                <c:pt idx="4534">
                  <c:v>0.22140833947828065</c:v>
                </c:pt>
                <c:pt idx="4535">
                  <c:v>0.23134933535519905</c:v>
                </c:pt>
                <c:pt idx="4536">
                  <c:v>0.18179972155000809</c:v>
                </c:pt>
                <c:pt idx="4537">
                  <c:v>0.15340247007356958</c:v>
                </c:pt>
                <c:pt idx="4538">
                  <c:v>0.28342966209903486</c:v>
                </c:pt>
                <c:pt idx="4539">
                  <c:v>0.17586769494996549</c:v>
                </c:pt>
                <c:pt idx="4540">
                  <c:v>0.20828178788334278</c:v>
                </c:pt>
                <c:pt idx="4541">
                  <c:v>0.18814372001688315</c:v>
                </c:pt>
                <c:pt idx="4542">
                  <c:v>0.20006105329083043</c:v>
                </c:pt>
                <c:pt idx="4543">
                  <c:v>0.28158394058304909</c:v>
                </c:pt>
                <c:pt idx="4544">
                  <c:v>0.18544424792195408</c:v>
                </c:pt>
                <c:pt idx="4545">
                  <c:v>0.23004639430816468</c:v>
                </c:pt>
                <c:pt idx="4546">
                  <c:v>0.11675608125747326</c:v>
                </c:pt>
                <c:pt idx="4547">
                  <c:v>4.7896872518630555E-2</c:v>
                </c:pt>
                <c:pt idx="4548">
                  <c:v>0.1621259944166738</c:v>
                </c:pt>
                <c:pt idx="4549">
                  <c:v>0.18205910425161631</c:v>
                </c:pt>
                <c:pt idx="4550">
                  <c:v>0.24275659257653939</c:v>
                </c:pt>
                <c:pt idx="4551">
                  <c:v>0.17236533782491859</c:v>
                </c:pt>
                <c:pt idx="4552">
                  <c:v>0.28014868298127832</c:v>
                </c:pt>
                <c:pt idx="4553">
                  <c:v>0.22670268003445923</c:v>
                </c:pt>
                <c:pt idx="4554">
                  <c:v>0.26119394547978131</c:v>
                </c:pt>
                <c:pt idx="4555">
                  <c:v>0.24516123028914408</c:v>
                </c:pt>
                <c:pt idx="4556">
                  <c:v>0.20750517361264675</c:v>
                </c:pt>
                <c:pt idx="4557">
                  <c:v>0.24251391521866708</c:v>
                </c:pt>
                <c:pt idx="4558">
                  <c:v>0.2255592254241886</c:v>
                </c:pt>
                <c:pt idx="4559">
                  <c:v>0.1912796985047876</c:v>
                </c:pt>
                <c:pt idx="4560">
                  <c:v>0.31758852870595938</c:v>
                </c:pt>
                <c:pt idx="4561">
                  <c:v>0.20428165355349417</c:v>
                </c:pt>
                <c:pt idx="4562">
                  <c:v>0.27899156555509064</c:v>
                </c:pt>
                <c:pt idx="4563">
                  <c:v>0.30671025468200186</c:v>
                </c:pt>
                <c:pt idx="4564">
                  <c:v>0.18235029858112223</c:v>
                </c:pt>
                <c:pt idx="4565">
                  <c:v>0.22320531318692205</c:v>
                </c:pt>
                <c:pt idx="4566">
                  <c:v>0.28468633667743076</c:v>
                </c:pt>
                <c:pt idx="4567">
                  <c:v>0.24274128248252358</c:v>
                </c:pt>
                <c:pt idx="4568">
                  <c:v>0.26590952968345516</c:v>
                </c:pt>
                <c:pt idx="4569">
                  <c:v>0.2540880509671869</c:v>
                </c:pt>
                <c:pt idx="4570">
                  <c:v>0.25477119261588055</c:v>
                </c:pt>
                <c:pt idx="4571">
                  <c:v>0.2916557083732283</c:v>
                </c:pt>
                <c:pt idx="4572">
                  <c:v>0.27693026844449131</c:v>
                </c:pt>
                <c:pt idx="4573">
                  <c:v>0.27103691769816801</c:v>
                </c:pt>
                <c:pt idx="4574">
                  <c:v>0.25741593388454093</c:v>
                </c:pt>
                <c:pt idx="4575">
                  <c:v>0.32398094969632629</c:v>
                </c:pt>
                <c:pt idx="4576">
                  <c:v>0.27473959151914473</c:v>
                </c:pt>
                <c:pt idx="4577">
                  <c:v>0.30109656287116143</c:v>
                </c:pt>
                <c:pt idx="4578">
                  <c:v>0.27284306546592385</c:v>
                </c:pt>
                <c:pt idx="4579">
                  <c:v>0.22695453909563668</c:v>
                </c:pt>
                <c:pt idx="4580">
                  <c:v>0.18525758639789264</c:v>
                </c:pt>
                <c:pt idx="4581">
                  <c:v>0.22748469371997487</c:v>
                </c:pt>
                <c:pt idx="4582">
                  <c:v>0.20271511719821503</c:v>
                </c:pt>
                <c:pt idx="4583">
                  <c:v>0.25326870054543349</c:v>
                </c:pt>
                <c:pt idx="4584">
                  <c:v>0.25639431291061665</c:v>
                </c:pt>
                <c:pt idx="4585">
                  <c:v>0.28725095523365957</c:v>
                </c:pt>
                <c:pt idx="4586">
                  <c:v>0.26908014724393414</c:v>
                </c:pt>
                <c:pt idx="4587">
                  <c:v>0.16645319356099225</c:v>
                </c:pt>
                <c:pt idx="4588">
                  <c:v>0.19712170866230913</c:v>
                </c:pt>
                <c:pt idx="4589">
                  <c:v>0.21834434910676281</c:v>
                </c:pt>
                <c:pt idx="4590">
                  <c:v>0.2175957387846561</c:v>
                </c:pt>
                <c:pt idx="4591">
                  <c:v>0.23269972578820253</c:v>
                </c:pt>
                <c:pt idx="4592">
                  <c:v>0.22842407002427614</c:v>
                </c:pt>
                <c:pt idx="4593">
                  <c:v>0.23603146608406386</c:v>
                </c:pt>
                <c:pt idx="4594">
                  <c:v>0.27087458376247081</c:v>
                </c:pt>
                <c:pt idx="4595">
                  <c:v>0.22228000287319577</c:v>
                </c:pt>
                <c:pt idx="4596">
                  <c:v>0.26224859970715475</c:v>
                </c:pt>
                <c:pt idx="4597">
                  <c:v>0.26320333269766594</c:v>
                </c:pt>
                <c:pt idx="4598">
                  <c:v>0.27184617874625622</c:v>
                </c:pt>
                <c:pt idx="4599">
                  <c:v>0.21339047257807991</c:v>
                </c:pt>
                <c:pt idx="4600">
                  <c:v>0.24891676339886221</c:v>
                </c:pt>
                <c:pt idx="4601">
                  <c:v>0.25928896236693794</c:v>
                </c:pt>
                <c:pt idx="4602">
                  <c:v>0.24438658864580237</c:v>
                </c:pt>
                <c:pt idx="4603">
                  <c:v>0.37158223743165791</c:v>
                </c:pt>
                <c:pt idx="4604">
                  <c:v>0.26932281753929699</c:v>
                </c:pt>
                <c:pt idx="4605">
                  <c:v>0.23148623914522459</c:v>
                </c:pt>
                <c:pt idx="4606">
                  <c:v>0.30759157407778098</c:v>
                </c:pt>
                <c:pt idx="4607">
                  <c:v>0.30214004259812316</c:v>
                </c:pt>
                <c:pt idx="4608">
                  <c:v>0.28444900399988166</c:v>
                </c:pt>
                <c:pt idx="4609">
                  <c:v>0.27400543313921782</c:v>
                </c:pt>
                <c:pt idx="4610">
                  <c:v>0.38418634672232921</c:v>
                </c:pt>
                <c:pt idx="4611">
                  <c:v>0.22373319852589763</c:v>
                </c:pt>
                <c:pt idx="4612">
                  <c:v>0.36041183588294318</c:v>
                </c:pt>
                <c:pt idx="4613">
                  <c:v>0.2442671929525386</c:v>
                </c:pt>
                <c:pt idx="4614">
                  <c:v>0.33545721862337841</c:v>
                </c:pt>
                <c:pt idx="4615">
                  <c:v>0.26426907798272326</c:v>
                </c:pt>
                <c:pt idx="4616">
                  <c:v>0.3316558733982532</c:v>
                </c:pt>
                <c:pt idx="4617">
                  <c:v>0.31544233046709802</c:v>
                </c:pt>
                <c:pt idx="4618">
                  <c:v>0.35732210362589062</c:v>
                </c:pt>
                <c:pt idx="4619">
                  <c:v>0.30159016883361994</c:v>
                </c:pt>
                <c:pt idx="4620">
                  <c:v>0.29421137173870954</c:v>
                </c:pt>
                <c:pt idx="4621">
                  <c:v>0.32154714380909832</c:v>
                </c:pt>
                <c:pt idx="4622">
                  <c:v>0.31087520566358612</c:v>
                </c:pt>
                <c:pt idx="4623">
                  <c:v>0.3061816457530615</c:v>
                </c:pt>
                <c:pt idx="4624">
                  <c:v>0.36407365957070453</c:v>
                </c:pt>
                <c:pt idx="4625">
                  <c:v>0.30974909295996456</c:v>
                </c:pt>
                <c:pt idx="4626">
                  <c:v>0.36138490156625386</c:v>
                </c:pt>
                <c:pt idx="4627">
                  <c:v>0.3153214445268091</c:v>
                </c:pt>
                <c:pt idx="4628">
                  <c:v>0.323592061709778</c:v>
                </c:pt>
                <c:pt idx="4629">
                  <c:v>0.34751913850827215</c:v>
                </c:pt>
                <c:pt idx="4630">
                  <c:v>0.27388306052701289</c:v>
                </c:pt>
                <c:pt idx="4631">
                  <c:v>0.37765899482984516</c:v>
                </c:pt>
                <c:pt idx="4632">
                  <c:v>0.32946450539794758</c:v>
                </c:pt>
                <c:pt idx="4633">
                  <c:v>0.31420522976582838</c:v>
                </c:pt>
                <c:pt idx="4634">
                  <c:v>0.39398771285747808</c:v>
                </c:pt>
                <c:pt idx="4635">
                  <c:v>0.39209798946221092</c:v>
                </c:pt>
                <c:pt idx="4636">
                  <c:v>0.33814126985031939</c:v>
                </c:pt>
                <c:pt idx="4637">
                  <c:v>0.35880080759454397</c:v>
                </c:pt>
                <c:pt idx="4638">
                  <c:v>0.39281267354794114</c:v>
                </c:pt>
                <c:pt idx="4639">
                  <c:v>0.38014898163184419</c:v>
                </c:pt>
                <c:pt idx="4640">
                  <c:v>0.35662344589867023</c:v>
                </c:pt>
                <c:pt idx="4641">
                  <c:v>0.44077128918260694</c:v>
                </c:pt>
                <c:pt idx="4642">
                  <c:v>0.38024470261433579</c:v>
                </c:pt>
                <c:pt idx="4643">
                  <c:v>0.40251848839434007</c:v>
                </c:pt>
                <c:pt idx="4644">
                  <c:v>0.31562137139932278</c:v>
                </c:pt>
                <c:pt idx="4645">
                  <c:v>0.45009034641647327</c:v>
                </c:pt>
                <c:pt idx="4646">
                  <c:v>0.39177903009048931</c:v>
                </c:pt>
                <c:pt idx="4647">
                  <c:v>0.2536085571192529</c:v>
                </c:pt>
                <c:pt idx="4648">
                  <c:v>0.43347386167542024</c:v>
                </c:pt>
                <c:pt idx="4649">
                  <c:v>0.42718068533825959</c:v>
                </c:pt>
                <c:pt idx="4650">
                  <c:v>0.40836637993636221</c:v>
                </c:pt>
                <c:pt idx="4651">
                  <c:v>0.41254370635072513</c:v>
                </c:pt>
                <c:pt idx="4652">
                  <c:v>0.42670018454356551</c:v>
                </c:pt>
                <c:pt idx="4653">
                  <c:v>0.40112650265078498</c:v>
                </c:pt>
                <c:pt idx="4654">
                  <c:v>0.38392879268336716</c:v>
                </c:pt>
                <c:pt idx="4655">
                  <c:v>0.38673726166371891</c:v>
                </c:pt>
                <c:pt idx="4656">
                  <c:v>0.49195463190111077</c:v>
                </c:pt>
                <c:pt idx="4657">
                  <c:v>0.38120648508702909</c:v>
                </c:pt>
                <c:pt idx="4658">
                  <c:v>0.42837213816286529</c:v>
                </c:pt>
                <c:pt idx="4659">
                  <c:v>0.45519582506084827</c:v>
                </c:pt>
                <c:pt idx="4660">
                  <c:v>0.45726940939666433</c:v>
                </c:pt>
                <c:pt idx="4661">
                  <c:v>0.36235245452947301</c:v>
                </c:pt>
                <c:pt idx="4662">
                  <c:v>0.47947826448280789</c:v>
                </c:pt>
                <c:pt idx="4663">
                  <c:v>0.44554636071784259</c:v>
                </c:pt>
                <c:pt idx="4664">
                  <c:v>0.43449646302356915</c:v>
                </c:pt>
                <c:pt idx="4665">
                  <c:v>0.45401136088942801</c:v>
                </c:pt>
                <c:pt idx="4666">
                  <c:v>0.43119077577603138</c:v>
                </c:pt>
                <c:pt idx="4667">
                  <c:v>0.43450630202495216</c:v>
                </c:pt>
                <c:pt idx="4668">
                  <c:v>0.40740216286800468</c:v>
                </c:pt>
                <c:pt idx="4669">
                  <c:v>0.45002617942314727</c:v>
                </c:pt>
                <c:pt idx="4670">
                  <c:v>0.4190192838074675</c:v>
                </c:pt>
                <c:pt idx="4671">
                  <c:v>0.41698017000455012</c:v>
                </c:pt>
                <c:pt idx="4672">
                  <c:v>0.48105349556593674</c:v>
                </c:pt>
                <c:pt idx="4673">
                  <c:v>0.48988494366868218</c:v>
                </c:pt>
                <c:pt idx="4674">
                  <c:v>0.33294026082683786</c:v>
                </c:pt>
                <c:pt idx="4675">
                  <c:v>0.43477781047993214</c:v>
                </c:pt>
                <c:pt idx="4676">
                  <c:v>0.50933761761575713</c:v>
                </c:pt>
                <c:pt idx="4677">
                  <c:v>0.45723399850072216</c:v>
                </c:pt>
                <c:pt idx="4678">
                  <c:v>0.40756379764951767</c:v>
                </c:pt>
                <c:pt idx="4679">
                  <c:v>0.51111464526398298</c:v>
                </c:pt>
                <c:pt idx="4680">
                  <c:v>0.52875306360255026</c:v>
                </c:pt>
                <c:pt idx="4681">
                  <c:v>0.4480596967340158</c:v>
                </c:pt>
                <c:pt idx="4682">
                  <c:v>0.46592422244311993</c:v>
                </c:pt>
                <c:pt idx="4683">
                  <c:v>0.54018219573021842</c:v>
                </c:pt>
                <c:pt idx="4684">
                  <c:v>0.49133116704067825</c:v>
                </c:pt>
                <c:pt idx="4685">
                  <c:v>0.46093013918743381</c:v>
                </c:pt>
                <c:pt idx="4686">
                  <c:v>0.51075012474401127</c:v>
                </c:pt>
                <c:pt idx="4687">
                  <c:v>0.49382634402454928</c:v>
                </c:pt>
                <c:pt idx="4688">
                  <c:v>0.52666911468295885</c:v>
                </c:pt>
                <c:pt idx="4689">
                  <c:v>0.47094097603831575</c:v>
                </c:pt>
                <c:pt idx="4690">
                  <c:v>0.55779042691514036</c:v>
                </c:pt>
                <c:pt idx="4691">
                  <c:v>0.48397403340803841</c:v>
                </c:pt>
                <c:pt idx="4692">
                  <c:v>0.47946039696285925</c:v>
                </c:pt>
                <c:pt idx="4693">
                  <c:v>0.5281611335028521</c:v>
                </c:pt>
                <c:pt idx="4694">
                  <c:v>0.51998233521074799</c:v>
                </c:pt>
                <c:pt idx="4695">
                  <c:v>0.53471375134132637</c:v>
                </c:pt>
                <c:pt idx="4696">
                  <c:v>0.52030624436909412</c:v>
                </c:pt>
                <c:pt idx="4697">
                  <c:v>0.50812944822493489</c:v>
                </c:pt>
                <c:pt idx="4698">
                  <c:v>0.59678221878994464</c:v>
                </c:pt>
                <c:pt idx="4699">
                  <c:v>0.53795518362747163</c:v>
                </c:pt>
                <c:pt idx="4700">
                  <c:v>0.52468731535386559</c:v>
                </c:pt>
                <c:pt idx="4701">
                  <c:v>0.48685525855839634</c:v>
                </c:pt>
                <c:pt idx="4702">
                  <c:v>0.58456506181597623</c:v>
                </c:pt>
                <c:pt idx="4703">
                  <c:v>0.56487449149114555</c:v>
                </c:pt>
                <c:pt idx="4704">
                  <c:v>0.51035425636179321</c:v>
                </c:pt>
                <c:pt idx="4705">
                  <c:v>0.56849080605795022</c:v>
                </c:pt>
                <c:pt idx="4706">
                  <c:v>0.55454234028279836</c:v>
                </c:pt>
                <c:pt idx="4707">
                  <c:v>0.61591400053509526</c:v>
                </c:pt>
                <c:pt idx="4708">
                  <c:v>0.56164845696267462</c:v>
                </c:pt>
                <c:pt idx="4709">
                  <c:v>0.55865884501623309</c:v>
                </c:pt>
                <c:pt idx="4710">
                  <c:v>0.5767713012054323</c:v>
                </c:pt>
                <c:pt idx="4711">
                  <c:v>0.56323757718018808</c:v>
                </c:pt>
                <c:pt idx="4712">
                  <c:v>0.5241337839379473</c:v>
                </c:pt>
                <c:pt idx="4713">
                  <c:v>0.59943020556545923</c:v>
                </c:pt>
                <c:pt idx="4714">
                  <c:v>0.54308630872800046</c:v>
                </c:pt>
                <c:pt idx="4715">
                  <c:v>0.57523684574650458</c:v>
                </c:pt>
                <c:pt idx="4716">
                  <c:v>0.4724450372261621</c:v>
                </c:pt>
                <c:pt idx="4717">
                  <c:v>0.61774273720678341</c:v>
                </c:pt>
                <c:pt idx="4718">
                  <c:v>0.5860960174962685</c:v>
                </c:pt>
                <c:pt idx="4719">
                  <c:v>0.56334121318877506</c:v>
                </c:pt>
                <c:pt idx="4720">
                  <c:v>0.57834260665678616</c:v>
                </c:pt>
                <c:pt idx="4721">
                  <c:v>0.66149485134624675</c:v>
                </c:pt>
                <c:pt idx="4722">
                  <c:v>0.5679967368191462</c:v>
                </c:pt>
                <c:pt idx="4723">
                  <c:v>0.55426036997399764</c:v>
                </c:pt>
                <c:pt idx="4724">
                  <c:v>0.62558681649937176</c:v>
                </c:pt>
                <c:pt idx="4725">
                  <c:v>0.62022305079306084</c:v>
                </c:pt>
                <c:pt idx="4726">
                  <c:v>0.58994651617944482</c:v>
                </c:pt>
                <c:pt idx="4727">
                  <c:v>0.59136554803213148</c:v>
                </c:pt>
                <c:pt idx="4728">
                  <c:v>0.65213742592585322</c:v>
                </c:pt>
                <c:pt idx="4729">
                  <c:v>0.64751351133703039</c:v>
                </c:pt>
                <c:pt idx="4730">
                  <c:v>0.62164878489178677</c:v>
                </c:pt>
                <c:pt idx="4731">
                  <c:v>0.61502978778165807</c:v>
                </c:pt>
                <c:pt idx="4732">
                  <c:v>0.5943634627247848</c:v>
                </c:pt>
                <c:pt idx="4733">
                  <c:v>0.64381087658350755</c:v>
                </c:pt>
                <c:pt idx="4734">
                  <c:v>0.67579934010287246</c:v>
                </c:pt>
                <c:pt idx="4735">
                  <c:v>0.6018343728688722</c:v>
                </c:pt>
                <c:pt idx="4736">
                  <c:v>0.65908691374707673</c:v>
                </c:pt>
                <c:pt idx="4737">
                  <c:v>0.63060563099478539</c:v>
                </c:pt>
                <c:pt idx="4738">
                  <c:v>0.6315379576512743</c:v>
                </c:pt>
                <c:pt idx="4739">
                  <c:v>0.62972654803953176</c:v>
                </c:pt>
                <c:pt idx="4740">
                  <c:v>0.66458528290152175</c:v>
                </c:pt>
                <c:pt idx="4741">
                  <c:v>0.6225454435376484</c:v>
                </c:pt>
                <c:pt idx="4742">
                  <c:v>0.60056567146312168</c:v>
                </c:pt>
                <c:pt idx="4743">
                  <c:v>0.66725391550208479</c:v>
                </c:pt>
                <c:pt idx="4744">
                  <c:v>0.65541735343993857</c:v>
                </c:pt>
                <c:pt idx="4745">
                  <c:v>0.64938398289236099</c:v>
                </c:pt>
                <c:pt idx="4746">
                  <c:v>0.62465496675710119</c:v>
                </c:pt>
                <c:pt idx="4747">
                  <c:v>0.64552131195218398</c:v>
                </c:pt>
                <c:pt idx="4748">
                  <c:v>0.67512790471972095</c:v>
                </c:pt>
                <c:pt idx="4749">
                  <c:v>0.66767529516568935</c:v>
                </c:pt>
                <c:pt idx="4750">
                  <c:v>0.61614516444752554</c:v>
                </c:pt>
                <c:pt idx="4751">
                  <c:v>0.63930640383893267</c:v>
                </c:pt>
                <c:pt idx="4752">
                  <c:v>0.68007518652849264</c:v>
                </c:pt>
                <c:pt idx="4753">
                  <c:v>0.66128824806708542</c:v>
                </c:pt>
                <c:pt idx="4754">
                  <c:v>0.65463677211743454</c:v>
                </c:pt>
                <c:pt idx="4755">
                  <c:v>0.61802119981595394</c:v>
                </c:pt>
                <c:pt idx="4756">
                  <c:v>0.62314450666990462</c:v>
                </c:pt>
                <c:pt idx="4757">
                  <c:v>0.65311142076985007</c:v>
                </c:pt>
                <c:pt idx="4758">
                  <c:v>0.64134108784232946</c:v>
                </c:pt>
                <c:pt idx="4759">
                  <c:v>0.60918011747615242</c:v>
                </c:pt>
                <c:pt idx="4760">
                  <c:v>0.54713968237052657</c:v>
                </c:pt>
                <c:pt idx="4761">
                  <c:v>0.63660282286988989</c:v>
                </c:pt>
                <c:pt idx="4762">
                  <c:v>0.60303501966808926</c:v>
                </c:pt>
                <c:pt idx="4763">
                  <c:v>0.62805105028856556</c:v>
                </c:pt>
                <c:pt idx="4764">
                  <c:v>0.6327490000078988</c:v>
                </c:pt>
                <c:pt idx="4765">
                  <c:v>0.62023046814029092</c:v>
                </c:pt>
                <c:pt idx="4766">
                  <c:v>0.63068231037503553</c:v>
                </c:pt>
                <c:pt idx="4767">
                  <c:v>0.61157969103351939</c:v>
                </c:pt>
                <c:pt idx="4768">
                  <c:v>0.61698233970199612</c:v>
                </c:pt>
                <c:pt idx="4769">
                  <c:v>0.60049489700128156</c:v>
                </c:pt>
                <c:pt idx="4770">
                  <c:v>0.60086881056553487</c:v>
                </c:pt>
                <c:pt idx="4771">
                  <c:v>0.59000570005161468</c:v>
                </c:pt>
                <c:pt idx="4772">
                  <c:v>0.5626178149243336</c:v>
                </c:pt>
                <c:pt idx="4773">
                  <c:v>0.53639718152925453</c:v>
                </c:pt>
                <c:pt idx="4774">
                  <c:v>0.56445727238657706</c:v>
                </c:pt>
                <c:pt idx="4775">
                  <c:v>0.52215719303394292</c:v>
                </c:pt>
                <c:pt idx="4776">
                  <c:v>0.49313547389709095</c:v>
                </c:pt>
                <c:pt idx="4777">
                  <c:v>0.46325190326337651</c:v>
                </c:pt>
                <c:pt idx="4778">
                  <c:v>0.4246848092151489</c:v>
                </c:pt>
                <c:pt idx="4779">
                  <c:v>0.40122215848713844</c:v>
                </c:pt>
                <c:pt idx="4780">
                  <c:v>0.32763739705762324</c:v>
                </c:pt>
                <c:pt idx="4781">
                  <c:v>0.23444124375171896</c:v>
                </c:pt>
                <c:pt idx="4782">
                  <c:v>0.11597154330320181</c:v>
                </c:pt>
                <c:pt idx="4783">
                  <c:v>0.11324088293530891</c:v>
                </c:pt>
                <c:pt idx="4784">
                  <c:v>0.24157686084271068</c:v>
                </c:pt>
                <c:pt idx="4785">
                  <c:v>0.31325845150278314</c:v>
                </c:pt>
                <c:pt idx="4786">
                  <c:v>0.36706673622841757</c:v>
                </c:pt>
                <c:pt idx="4787">
                  <c:v>0.38208003451045036</c:v>
                </c:pt>
                <c:pt idx="4788">
                  <c:v>0.40526876521496769</c:v>
                </c:pt>
                <c:pt idx="4789">
                  <c:v>0.37967000482817037</c:v>
                </c:pt>
                <c:pt idx="4790">
                  <c:v>0.36073233185116671</c:v>
                </c:pt>
                <c:pt idx="4791">
                  <c:v>0.29722434172900075</c:v>
                </c:pt>
                <c:pt idx="4792">
                  <c:v>0.23685810917497899</c:v>
                </c:pt>
                <c:pt idx="4793">
                  <c:v>0.15686784215340208</c:v>
                </c:pt>
                <c:pt idx="4794">
                  <c:v>6.0821100077707579E-2</c:v>
                </c:pt>
                <c:pt idx="4795">
                  <c:v>0.14354574377148696</c:v>
                </c:pt>
                <c:pt idx="4796">
                  <c:v>0.22578687792049132</c:v>
                </c:pt>
                <c:pt idx="4797">
                  <c:v>0.29987886309146572</c:v>
                </c:pt>
                <c:pt idx="4798">
                  <c:v>0.34891501460624441</c:v>
                </c:pt>
                <c:pt idx="4799">
                  <c:v>0.38767201399681611</c:v>
                </c:pt>
                <c:pt idx="4800">
                  <c:v>0.42528687945717103</c:v>
                </c:pt>
                <c:pt idx="4801">
                  <c:v>0.45013799963658002</c:v>
                </c:pt>
                <c:pt idx="4802">
                  <c:v>0.48366349314795515</c:v>
                </c:pt>
                <c:pt idx="4803">
                  <c:v>0.31607085212606439</c:v>
                </c:pt>
                <c:pt idx="4804">
                  <c:v>0.36492865913160216</c:v>
                </c:pt>
                <c:pt idx="4805">
                  <c:v>0.3777927494022903</c:v>
                </c:pt>
                <c:pt idx="4806">
                  <c:v>0.40066165291557881</c:v>
                </c:pt>
                <c:pt idx="4807">
                  <c:v>0.44018364392220932</c:v>
                </c:pt>
                <c:pt idx="4808">
                  <c:v>0.47724359316742504</c:v>
                </c:pt>
                <c:pt idx="4809">
                  <c:v>0.49716316689570689</c:v>
                </c:pt>
                <c:pt idx="4810">
                  <c:v>0.44726353720035528</c:v>
                </c:pt>
                <c:pt idx="4811">
                  <c:v>0.44449579863317779</c:v>
                </c:pt>
                <c:pt idx="4812">
                  <c:v>0.46414601074300649</c:v>
                </c:pt>
                <c:pt idx="4813">
                  <c:v>0.44331274673791354</c:v>
                </c:pt>
                <c:pt idx="4814">
                  <c:v>0.45359655574346391</c:v>
                </c:pt>
                <c:pt idx="4815">
                  <c:v>0.48626680899589503</c:v>
                </c:pt>
                <c:pt idx="4816">
                  <c:v>0.43948710788510109</c:v>
                </c:pt>
                <c:pt idx="4817">
                  <c:v>0.49123369286399954</c:v>
                </c:pt>
                <c:pt idx="4818">
                  <c:v>0.4975578779453661</c:v>
                </c:pt>
                <c:pt idx="4819">
                  <c:v>0.44419825665176549</c:v>
                </c:pt>
                <c:pt idx="4820">
                  <c:v>0.48287110624693236</c:v>
                </c:pt>
                <c:pt idx="4821">
                  <c:v>0.52878007213410116</c:v>
                </c:pt>
                <c:pt idx="4822">
                  <c:v>0.50754113451623339</c:v>
                </c:pt>
                <c:pt idx="4823">
                  <c:v>0.506429092605719</c:v>
                </c:pt>
                <c:pt idx="4824">
                  <c:v>0.5413747061750116</c:v>
                </c:pt>
                <c:pt idx="4825">
                  <c:v>0.5267140542938209</c:v>
                </c:pt>
                <c:pt idx="4826">
                  <c:v>0.53707569951439438</c:v>
                </c:pt>
                <c:pt idx="4827">
                  <c:v>0.55725958605829273</c:v>
                </c:pt>
                <c:pt idx="4828">
                  <c:v>0.55797906229440675</c:v>
                </c:pt>
                <c:pt idx="4829">
                  <c:v>0.51164682453815868</c:v>
                </c:pt>
                <c:pt idx="4830">
                  <c:v>0.55503201946964975</c:v>
                </c:pt>
                <c:pt idx="4831">
                  <c:v>0.52715415821623957</c:v>
                </c:pt>
                <c:pt idx="4832">
                  <c:v>0.52584507098281152</c:v>
                </c:pt>
                <c:pt idx="4833">
                  <c:v>0.61626913875030065</c:v>
                </c:pt>
                <c:pt idx="4834">
                  <c:v>0.57399557098369947</c:v>
                </c:pt>
                <c:pt idx="4835">
                  <c:v>0.55888526961268303</c:v>
                </c:pt>
                <c:pt idx="4836">
                  <c:v>0.60996622533016198</c:v>
                </c:pt>
                <c:pt idx="4837">
                  <c:v>0.57620479493392418</c:v>
                </c:pt>
                <c:pt idx="4838">
                  <c:v>0.52268099075489693</c:v>
                </c:pt>
                <c:pt idx="4839">
                  <c:v>0.59234437317258437</c:v>
                </c:pt>
                <c:pt idx="4840">
                  <c:v>0.61413558054953332</c:v>
                </c:pt>
                <c:pt idx="4841">
                  <c:v>0.58970374427834371</c:v>
                </c:pt>
                <c:pt idx="4842">
                  <c:v>0.55238120799507218</c:v>
                </c:pt>
                <c:pt idx="4843">
                  <c:v>0.57597432647059787</c:v>
                </c:pt>
                <c:pt idx="4844">
                  <c:v>0.56922775021213889</c:v>
                </c:pt>
                <c:pt idx="4845">
                  <c:v>0.61597497819360236</c:v>
                </c:pt>
                <c:pt idx="4846">
                  <c:v>0.6334131160607479</c:v>
                </c:pt>
                <c:pt idx="4847">
                  <c:v>0.53728145403701189</c:v>
                </c:pt>
                <c:pt idx="4848">
                  <c:v>0.66283184008611995</c:v>
                </c:pt>
                <c:pt idx="4849">
                  <c:v>0.60255062836362228</c:v>
                </c:pt>
                <c:pt idx="4850">
                  <c:v>0.51447591404509163</c:v>
                </c:pt>
                <c:pt idx="4851">
                  <c:v>0.47665631983363438</c:v>
                </c:pt>
                <c:pt idx="4852">
                  <c:v>0.56860389689037383</c:v>
                </c:pt>
                <c:pt idx="4853">
                  <c:v>0.54123893901544939</c:v>
                </c:pt>
                <c:pt idx="4854">
                  <c:v>0.55736158904772648</c:v>
                </c:pt>
                <c:pt idx="4855">
                  <c:v>0.56169112098196783</c:v>
                </c:pt>
                <c:pt idx="4856">
                  <c:v>0.54082202318710959</c:v>
                </c:pt>
                <c:pt idx="4857">
                  <c:v>0.63954132497573835</c:v>
                </c:pt>
                <c:pt idx="4858">
                  <c:v>0.55676870296236558</c:v>
                </c:pt>
                <c:pt idx="4859">
                  <c:v>0.60303999710188694</c:v>
                </c:pt>
                <c:pt idx="4860">
                  <c:v>0.56378073680209273</c:v>
                </c:pt>
                <c:pt idx="4861">
                  <c:v>0.59275004574493262</c:v>
                </c:pt>
                <c:pt idx="4862">
                  <c:v>0.58222742486650092</c:v>
                </c:pt>
                <c:pt idx="4863">
                  <c:v>0.59869299409449006</c:v>
                </c:pt>
                <c:pt idx="4864">
                  <c:v>0.59709602687584673</c:v>
                </c:pt>
                <c:pt idx="4865">
                  <c:v>0.57691404944662883</c:v>
                </c:pt>
                <c:pt idx="4866">
                  <c:v>0.634383741491088</c:v>
                </c:pt>
                <c:pt idx="4867">
                  <c:v>0.56801697056393652</c:v>
                </c:pt>
                <c:pt idx="4868">
                  <c:v>0.63134790258797513</c:v>
                </c:pt>
                <c:pt idx="4869">
                  <c:v>0.62023808786546608</c:v>
                </c:pt>
                <c:pt idx="4870">
                  <c:v>0.60551972081444971</c:v>
                </c:pt>
                <c:pt idx="4871">
                  <c:v>0.63032333168412658</c:v>
                </c:pt>
                <c:pt idx="4872">
                  <c:v>0.59494854567323074</c:v>
                </c:pt>
                <c:pt idx="4873">
                  <c:v>0.62202387572998941</c:v>
                </c:pt>
                <c:pt idx="4874">
                  <c:v>0.42565220012728855</c:v>
                </c:pt>
                <c:pt idx="4875">
                  <c:v>0.47358902184936136</c:v>
                </c:pt>
                <c:pt idx="4876">
                  <c:v>0.51959041060345623</c:v>
                </c:pt>
                <c:pt idx="4877">
                  <c:v>0.50917476873098388</c:v>
                </c:pt>
                <c:pt idx="4878">
                  <c:v>0.58537448059031794</c:v>
                </c:pt>
                <c:pt idx="4879">
                  <c:v>0.52319904302237996</c:v>
                </c:pt>
                <c:pt idx="4880">
                  <c:v>0.63513087771438392</c:v>
                </c:pt>
                <c:pt idx="4881">
                  <c:v>0.45864656907057849</c:v>
                </c:pt>
                <c:pt idx="4882">
                  <c:v>0.50367188368245963</c:v>
                </c:pt>
                <c:pt idx="4883">
                  <c:v>0.5219355617516892</c:v>
                </c:pt>
                <c:pt idx="4884">
                  <c:v>0.48967878387090047</c:v>
                </c:pt>
                <c:pt idx="4885">
                  <c:v>0.53271150757404262</c:v>
                </c:pt>
                <c:pt idx="4886">
                  <c:v>0.48339222051770342</c:v>
                </c:pt>
                <c:pt idx="4887">
                  <c:v>0.55815707385945645</c:v>
                </c:pt>
                <c:pt idx="4888">
                  <c:v>0.44823709065132783</c:v>
                </c:pt>
                <c:pt idx="4889">
                  <c:v>0.41132331481790724</c:v>
                </c:pt>
                <c:pt idx="4890">
                  <c:v>0.49981493576082398</c:v>
                </c:pt>
                <c:pt idx="4891">
                  <c:v>0.41153653501386378</c:v>
                </c:pt>
                <c:pt idx="4892">
                  <c:v>0.54615348562533828</c:v>
                </c:pt>
                <c:pt idx="4893">
                  <c:v>0.46225220072916456</c:v>
                </c:pt>
                <c:pt idx="4894">
                  <c:v>0.46556131186613586</c:v>
                </c:pt>
                <c:pt idx="4895">
                  <c:v>0.57396282879664096</c:v>
                </c:pt>
                <c:pt idx="4896">
                  <c:v>0.43866394289867994</c:v>
                </c:pt>
                <c:pt idx="4897">
                  <c:v>0.48915014615113872</c:v>
                </c:pt>
                <c:pt idx="4898">
                  <c:v>0.4810270630796401</c:v>
                </c:pt>
                <c:pt idx="4899">
                  <c:v>0.48132136365926553</c:v>
                </c:pt>
                <c:pt idx="4900">
                  <c:v>0.5262063285052645</c:v>
                </c:pt>
                <c:pt idx="4901">
                  <c:v>0.41941943920778141</c:v>
                </c:pt>
                <c:pt idx="4902">
                  <c:v>0.39439050225197919</c:v>
                </c:pt>
                <c:pt idx="4903">
                  <c:v>0.48148446494059755</c:v>
                </c:pt>
                <c:pt idx="4904">
                  <c:v>0.40904274163196513</c:v>
                </c:pt>
                <c:pt idx="4905">
                  <c:v>0.55643625401499475</c:v>
                </c:pt>
                <c:pt idx="4906">
                  <c:v>0.50583305704140658</c:v>
                </c:pt>
                <c:pt idx="4907">
                  <c:v>0.4086543428624001</c:v>
                </c:pt>
                <c:pt idx="4908">
                  <c:v>0.54374140957386008</c:v>
                </c:pt>
                <c:pt idx="4909">
                  <c:v>0.47608203519747144</c:v>
                </c:pt>
                <c:pt idx="4910">
                  <c:v>0.44867782222439268</c:v>
                </c:pt>
                <c:pt idx="4911">
                  <c:v>0.50698346568317343</c:v>
                </c:pt>
                <c:pt idx="4912">
                  <c:v>0.53487600598688589</c:v>
                </c:pt>
                <c:pt idx="4913">
                  <c:v>0.49618394269801791</c:v>
                </c:pt>
                <c:pt idx="4914">
                  <c:v>0.51170291312319482</c:v>
                </c:pt>
                <c:pt idx="4915">
                  <c:v>0.46053151373579948</c:v>
                </c:pt>
                <c:pt idx="4916">
                  <c:v>0.54554806456545968</c:v>
                </c:pt>
                <c:pt idx="4917">
                  <c:v>0.51025265837697742</c:v>
                </c:pt>
                <c:pt idx="4918">
                  <c:v>0.50414498391178875</c:v>
                </c:pt>
                <c:pt idx="4919">
                  <c:v>0.51249044071750793</c:v>
                </c:pt>
                <c:pt idx="4920">
                  <c:v>0.61459774613656326</c:v>
                </c:pt>
                <c:pt idx="4921">
                  <c:v>0.41384039327789046</c:v>
                </c:pt>
                <c:pt idx="4922">
                  <c:v>0.62214031428251926</c:v>
                </c:pt>
                <c:pt idx="4923">
                  <c:v>0.48084460269076118</c:v>
                </c:pt>
                <c:pt idx="4924">
                  <c:v>0.55432883172439196</c:v>
                </c:pt>
                <c:pt idx="4925">
                  <c:v>0.47335581757672707</c:v>
                </c:pt>
                <c:pt idx="4926">
                  <c:v>0.34027992735413792</c:v>
                </c:pt>
                <c:pt idx="4927">
                  <c:v>0.41943038413682571</c:v>
                </c:pt>
                <c:pt idx="4928">
                  <c:v>0.52883768215745375</c:v>
                </c:pt>
                <c:pt idx="4929">
                  <c:v>0.48897906794692703</c:v>
                </c:pt>
                <c:pt idx="4930">
                  <c:v>0.59134939631183026</c:v>
                </c:pt>
                <c:pt idx="4931">
                  <c:v>0.55330668129852834</c:v>
                </c:pt>
                <c:pt idx="4932">
                  <c:v>0.57220111121602801</c:v>
                </c:pt>
                <c:pt idx="4933">
                  <c:v>0.54780847773981189</c:v>
                </c:pt>
                <c:pt idx="4934">
                  <c:v>0.37097858394175393</c:v>
                </c:pt>
                <c:pt idx="4935">
                  <c:v>0.43568013119741428</c:v>
                </c:pt>
                <c:pt idx="4936">
                  <c:v>0.47577848616048474</c:v>
                </c:pt>
                <c:pt idx="4937">
                  <c:v>0.50307296848250427</c:v>
                </c:pt>
                <c:pt idx="4938">
                  <c:v>0.52707333431992576</c:v>
                </c:pt>
                <c:pt idx="4939">
                  <c:v>0.50027563794859842</c:v>
                </c:pt>
                <c:pt idx="4940">
                  <c:v>0.55577772549080673</c:v>
                </c:pt>
                <c:pt idx="4941">
                  <c:v>0.56944098618292804</c:v>
                </c:pt>
                <c:pt idx="4942">
                  <c:v>0.5441550762958125</c:v>
                </c:pt>
                <c:pt idx="4943">
                  <c:v>0.5365068677585767</c:v>
                </c:pt>
                <c:pt idx="4944">
                  <c:v>0.49533359247325393</c:v>
                </c:pt>
                <c:pt idx="4945">
                  <c:v>0.51412381396449847</c:v>
                </c:pt>
                <c:pt idx="4946">
                  <c:v>0.53339671981976022</c:v>
                </c:pt>
                <c:pt idx="4947">
                  <c:v>0.38567328404294965</c:v>
                </c:pt>
                <c:pt idx="4948">
                  <c:v>0.46316813602326684</c:v>
                </c:pt>
                <c:pt idx="4949">
                  <c:v>0.47767512087869141</c:v>
                </c:pt>
                <c:pt idx="4950">
                  <c:v>0.49341993814665386</c:v>
                </c:pt>
                <c:pt idx="4951">
                  <c:v>0.52474378445228631</c:v>
                </c:pt>
                <c:pt idx="4952">
                  <c:v>0.49065969667713782</c:v>
                </c:pt>
                <c:pt idx="4953">
                  <c:v>0.50198766343014989</c:v>
                </c:pt>
                <c:pt idx="4954">
                  <c:v>0.46902591082575618</c:v>
                </c:pt>
                <c:pt idx="4955">
                  <c:v>0.53506611499286483</c:v>
                </c:pt>
                <c:pt idx="4956">
                  <c:v>0.45170009437076603</c:v>
                </c:pt>
                <c:pt idx="4957">
                  <c:v>0.53126398365918603</c:v>
                </c:pt>
                <c:pt idx="4958">
                  <c:v>0.48089261641276859</c:v>
                </c:pt>
                <c:pt idx="4959">
                  <c:v>0.47646899661533326</c:v>
                </c:pt>
                <c:pt idx="4960">
                  <c:v>0.52269333101643656</c:v>
                </c:pt>
                <c:pt idx="4961">
                  <c:v>0.46728573322622713</c:v>
                </c:pt>
                <c:pt idx="4962">
                  <c:v>0.5411542283688584</c:v>
                </c:pt>
                <c:pt idx="4963">
                  <c:v>0.43983287512703428</c:v>
                </c:pt>
                <c:pt idx="4964">
                  <c:v>0.4070601914627045</c:v>
                </c:pt>
                <c:pt idx="4965">
                  <c:v>0.55507494055037443</c:v>
                </c:pt>
                <c:pt idx="4966">
                  <c:v>0.50685031009322612</c:v>
                </c:pt>
                <c:pt idx="4967">
                  <c:v>0.535537618406285</c:v>
                </c:pt>
                <c:pt idx="4968">
                  <c:v>0.54890802869925259</c:v>
                </c:pt>
                <c:pt idx="4969">
                  <c:v>0.53333150854433986</c:v>
                </c:pt>
                <c:pt idx="4970">
                  <c:v>0.548876379335691</c:v>
                </c:pt>
                <c:pt idx="4971">
                  <c:v>0.5348264610252893</c:v>
                </c:pt>
                <c:pt idx="4972">
                  <c:v>0.43633456724889835</c:v>
                </c:pt>
                <c:pt idx="4973">
                  <c:v>0.43045373364776807</c:v>
                </c:pt>
                <c:pt idx="4974">
                  <c:v>0.48179680294663824</c:v>
                </c:pt>
                <c:pt idx="4975">
                  <c:v>0.5430581891625208</c:v>
                </c:pt>
                <c:pt idx="4976">
                  <c:v>0.49029329293880164</c:v>
                </c:pt>
                <c:pt idx="4977">
                  <c:v>0.35552744617944015</c:v>
                </c:pt>
                <c:pt idx="4978">
                  <c:v>0.47725508705880276</c:v>
                </c:pt>
                <c:pt idx="4979">
                  <c:v>0.5250882039916317</c:v>
                </c:pt>
                <c:pt idx="4980">
                  <c:v>0.50496744854133435</c:v>
                </c:pt>
                <c:pt idx="4981">
                  <c:v>0.46423197661504739</c:v>
                </c:pt>
                <c:pt idx="4982">
                  <c:v>0.26155893290943355</c:v>
                </c:pt>
                <c:pt idx="4983">
                  <c:v>0.45998459396290409</c:v>
                </c:pt>
                <c:pt idx="4984">
                  <c:v>0.53712492166474157</c:v>
                </c:pt>
                <c:pt idx="4985">
                  <c:v>0.52986313222735071</c:v>
                </c:pt>
                <c:pt idx="4986">
                  <c:v>0.31470475507989637</c:v>
                </c:pt>
                <c:pt idx="4987">
                  <c:v>0.23590011121447904</c:v>
                </c:pt>
                <c:pt idx="4988">
                  <c:v>0.38254570757957274</c:v>
                </c:pt>
                <c:pt idx="4989">
                  <c:v>0.42296806425409139</c:v>
                </c:pt>
                <c:pt idx="4990">
                  <c:v>0.53917532908086374</c:v>
                </c:pt>
                <c:pt idx="4991">
                  <c:v>0.45999162451684394</c:v>
                </c:pt>
                <c:pt idx="4992">
                  <c:v>0.53521618596336307</c:v>
                </c:pt>
                <c:pt idx="4993">
                  <c:v>0.55517077490272482</c:v>
                </c:pt>
                <c:pt idx="4994">
                  <c:v>0.44215505302630259</c:v>
                </c:pt>
                <c:pt idx="4995">
                  <c:v>0.57857420438665541</c:v>
                </c:pt>
                <c:pt idx="4996">
                  <c:v>0.32672485500365006</c:v>
                </c:pt>
                <c:pt idx="4997">
                  <c:v>0.48849527813745874</c:v>
                </c:pt>
                <c:pt idx="4998">
                  <c:v>0.42917353451077683</c:v>
                </c:pt>
                <c:pt idx="4999">
                  <c:v>0.59516541711812465</c:v>
                </c:pt>
                <c:pt idx="5000">
                  <c:v>0.4215932146418313</c:v>
                </c:pt>
                <c:pt idx="5001">
                  <c:v>0.57438868840772062</c:v>
                </c:pt>
                <c:pt idx="5002">
                  <c:v>0.52180594438353833</c:v>
                </c:pt>
                <c:pt idx="5003">
                  <c:v>0.53931814708051229</c:v>
                </c:pt>
                <c:pt idx="5004">
                  <c:v>0.48989120455101365</c:v>
                </c:pt>
                <c:pt idx="5005">
                  <c:v>0.62497024721668748</c:v>
                </c:pt>
                <c:pt idx="5006">
                  <c:v>0.4740968480762951</c:v>
                </c:pt>
                <c:pt idx="5007">
                  <c:v>0.53766165774058372</c:v>
                </c:pt>
                <c:pt idx="5008">
                  <c:v>0.55384829750195486</c:v>
                </c:pt>
                <c:pt idx="5009">
                  <c:v>0.55111534854817834</c:v>
                </c:pt>
                <c:pt idx="5010">
                  <c:v>0.48605634372150841</c:v>
                </c:pt>
                <c:pt idx="5011">
                  <c:v>0.47381729728998834</c:v>
                </c:pt>
                <c:pt idx="5012">
                  <c:v>0.3975083843423215</c:v>
                </c:pt>
                <c:pt idx="5013">
                  <c:v>0.5020150988380192</c:v>
                </c:pt>
                <c:pt idx="5014">
                  <c:v>0.58952008104071318</c:v>
                </c:pt>
                <c:pt idx="5015">
                  <c:v>0.54639473549488093</c:v>
                </c:pt>
                <c:pt idx="5016">
                  <c:v>0.55156266653348618</c:v>
                </c:pt>
                <c:pt idx="5017">
                  <c:v>0.58117144636455598</c:v>
                </c:pt>
                <c:pt idx="5018">
                  <c:v>0.55837373833937365</c:v>
                </c:pt>
                <c:pt idx="5019">
                  <c:v>0.40251467686813491</c:v>
                </c:pt>
                <c:pt idx="5020">
                  <c:v>0.42838845168131734</c:v>
                </c:pt>
                <c:pt idx="5021">
                  <c:v>0.48032396324683291</c:v>
                </c:pt>
                <c:pt idx="5022">
                  <c:v>0.49239438005973413</c:v>
                </c:pt>
                <c:pt idx="5023">
                  <c:v>0.49936692073939182</c:v>
                </c:pt>
                <c:pt idx="5024">
                  <c:v>0.48102446139207466</c:v>
                </c:pt>
                <c:pt idx="5025">
                  <c:v>0.47359388945534026</c:v>
                </c:pt>
                <c:pt idx="5026">
                  <c:v>0.30604782282541182</c:v>
                </c:pt>
                <c:pt idx="5027">
                  <c:v>0.47480502219638421</c:v>
                </c:pt>
                <c:pt idx="5028">
                  <c:v>0.46376238672670028</c:v>
                </c:pt>
                <c:pt idx="5029">
                  <c:v>0.48533718794549224</c:v>
                </c:pt>
                <c:pt idx="5030">
                  <c:v>0.47762009568209934</c:v>
                </c:pt>
                <c:pt idx="5031">
                  <c:v>0.43690521400178095</c:v>
                </c:pt>
                <c:pt idx="5032">
                  <c:v>0.23965991655457167</c:v>
                </c:pt>
                <c:pt idx="5033">
                  <c:v>0.16623557085639248</c:v>
                </c:pt>
                <c:pt idx="5034">
                  <c:v>0.16665891422572712</c:v>
                </c:pt>
                <c:pt idx="5035">
                  <c:v>0.18733599284930691</c:v>
                </c:pt>
                <c:pt idx="5036">
                  <c:v>0.30446504330920476</c:v>
                </c:pt>
                <c:pt idx="5037">
                  <c:v>0.33980167113786908</c:v>
                </c:pt>
                <c:pt idx="5038">
                  <c:v>0.41394989679053129</c:v>
                </c:pt>
                <c:pt idx="5039">
                  <c:v>0.41305728690594401</c:v>
                </c:pt>
                <c:pt idx="5040">
                  <c:v>0.24822913207363437</c:v>
                </c:pt>
                <c:pt idx="5041">
                  <c:v>0.21547138389163065</c:v>
                </c:pt>
                <c:pt idx="5042">
                  <c:v>0.30967954568654815</c:v>
                </c:pt>
                <c:pt idx="5043">
                  <c:v>0.25186725084132716</c:v>
                </c:pt>
                <c:pt idx="5044">
                  <c:v>0.26209387226522862</c:v>
                </c:pt>
                <c:pt idx="5045">
                  <c:v>0.25464484198928944</c:v>
                </c:pt>
                <c:pt idx="5046">
                  <c:v>0.26312102002627902</c:v>
                </c:pt>
                <c:pt idx="5047">
                  <c:v>0.30807894484626924</c:v>
                </c:pt>
                <c:pt idx="5048">
                  <c:v>0.29804381610253194</c:v>
                </c:pt>
                <c:pt idx="5049">
                  <c:v>0.32083947170793048</c:v>
                </c:pt>
                <c:pt idx="5050">
                  <c:v>0.30145566950237868</c:v>
                </c:pt>
                <c:pt idx="5051">
                  <c:v>0.16650299487334619</c:v>
                </c:pt>
                <c:pt idx="5052">
                  <c:v>0.12988783124443909</c:v>
                </c:pt>
                <c:pt idx="5053">
                  <c:v>0.19651289602259539</c:v>
                </c:pt>
                <c:pt idx="5054">
                  <c:v>0.24052688865695906</c:v>
                </c:pt>
                <c:pt idx="5055">
                  <c:v>0.19190783387603896</c:v>
                </c:pt>
                <c:pt idx="5056">
                  <c:v>0.21709086280072107</c:v>
                </c:pt>
                <c:pt idx="5057">
                  <c:v>0.18968740800216838</c:v>
                </c:pt>
                <c:pt idx="5058">
                  <c:v>0.24282611396744305</c:v>
                </c:pt>
                <c:pt idx="5059">
                  <c:v>0.236274440995659</c:v>
                </c:pt>
                <c:pt idx="5060">
                  <c:v>0.25575650579261994</c:v>
                </c:pt>
                <c:pt idx="5061">
                  <c:v>0.29192598908036632</c:v>
                </c:pt>
                <c:pt idx="5062">
                  <c:v>0.21716149442331695</c:v>
                </c:pt>
                <c:pt idx="5063">
                  <c:v>0.21539514843688598</c:v>
                </c:pt>
                <c:pt idx="5064">
                  <c:v>0.22145990603532809</c:v>
                </c:pt>
                <c:pt idx="5065">
                  <c:v>0.20252572253598314</c:v>
                </c:pt>
                <c:pt idx="5066">
                  <c:v>0.20582999817449188</c:v>
                </c:pt>
                <c:pt idx="5067">
                  <c:v>0.20957850261562377</c:v>
                </c:pt>
                <c:pt idx="5068">
                  <c:v>0.1940494732690384</c:v>
                </c:pt>
                <c:pt idx="5069">
                  <c:v>0.20337623041374736</c:v>
                </c:pt>
                <c:pt idx="5070">
                  <c:v>0.2652984184196378</c:v>
                </c:pt>
                <c:pt idx="5071">
                  <c:v>0.24157726404032562</c:v>
                </c:pt>
                <c:pt idx="5072">
                  <c:v>0.21115696518138596</c:v>
                </c:pt>
                <c:pt idx="5073">
                  <c:v>0.20056235928087196</c:v>
                </c:pt>
                <c:pt idx="5074">
                  <c:v>0.26432180474771261</c:v>
                </c:pt>
                <c:pt idx="5075">
                  <c:v>0.28222174090284313</c:v>
                </c:pt>
                <c:pt idx="5076">
                  <c:v>0.23782743859693223</c:v>
                </c:pt>
                <c:pt idx="5077">
                  <c:v>0.29794833224929762</c:v>
                </c:pt>
                <c:pt idx="5078">
                  <c:v>0.25340286405137363</c:v>
                </c:pt>
                <c:pt idx="5079">
                  <c:v>0.21913294187532095</c:v>
                </c:pt>
                <c:pt idx="5080">
                  <c:v>0.28800722378432841</c:v>
                </c:pt>
                <c:pt idx="5081">
                  <c:v>0.29681148692604525</c:v>
                </c:pt>
                <c:pt idx="5082">
                  <c:v>0.26046759981120859</c:v>
                </c:pt>
                <c:pt idx="5083">
                  <c:v>0.3034873125807781</c:v>
                </c:pt>
                <c:pt idx="5084">
                  <c:v>0.3050181988313912</c:v>
                </c:pt>
                <c:pt idx="5085">
                  <c:v>0.2941567328123405</c:v>
                </c:pt>
                <c:pt idx="5086">
                  <c:v>0.2880776479840802</c:v>
                </c:pt>
                <c:pt idx="5087">
                  <c:v>0.30377186321163258</c:v>
                </c:pt>
                <c:pt idx="5088">
                  <c:v>0.28377351001650625</c:v>
                </c:pt>
                <c:pt idx="5089">
                  <c:v>0.31454319055820978</c:v>
                </c:pt>
                <c:pt idx="5090">
                  <c:v>0.26165598897683928</c:v>
                </c:pt>
                <c:pt idx="5091">
                  <c:v>0.35191189774122589</c:v>
                </c:pt>
                <c:pt idx="5092">
                  <c:v>0.34174311143567615</c:v>
                </c:pt>
                <c:pt idx="5093">
                  <c:v>0.26843774087271965</c:v>
                </c:pt>
                <c:pt idx="5094">
                  <c:v>0.25364141544828811</c:v>
                </c:pt>
                <c:pt idx="5095">
                  <c:v>0.20064138589994229</c:v>
                </c:pt>
                <c:pt idx="5096">
                  <c:v>0.27851453120576491</c:v>
                </c:pt>
                <c:pt idx="5097">
                  <c:v>0.27861580341352948</c:v>
                </c:pt>
                <c:pt idx="5098">
                  <c:v>0.27002181887197524</c:v>
                </c:pt>
                <c:pt idx="5099">
                  <c:v>0.34521994688147833</c:v>
                </c:pt>
                <c:pt idx="5100">
                  <c:v>0.3042092418784052</c:v>
                </c:pt>
                <c:pt idx="5101">
                  <c:v>0.33556728834097921</c:v>
                </c:pt>
                <c:pt idx="5102">
                  <c:v>0.24825859180546289</c:v>
                </c:pt>
                <c:pt idx="5103">
                  <c:v>0.28492965757438249</c:v>
                </c:pt>
                <c:pt idx="5104">
                  <c:v>0.21243224001236236</c:v>
                </c:pt>
                <c:pt idx="5105">
                  <c:v>0.25638241405042062</c:v>
                </c:pt>
                <c:pt idx="5106">
                  <c:v>0.24220454753979023</c:v>
                </c:pt>
                <c:pt idx="5107">
                  <c:v>0.27097531760759852</c:v>
                </c:pt>
                <c:pt idx="5108">
                  <c:v>0.27653930873673988</c:v>
                </c:pt>
                <c:pt idx="5109">
                  <c:v>0.28894737998549397</c:v>
                </c:pt>
                <c:pt idx="5110">
                  <c:v>0.31237265361164473</c:v>
                </c:pt>
                <c:pt idx="5111">
                  <c:v>0.3148882640797544</c:v>
                </c:pt>
                <c:pt idx="5112">
                  <c:v>0.2862519582141303</c:v>
                </c:pt>
                <c:pt idx="5113">
                  <c:v>0.23957339736228253</c:v>
                </c:pt>
                <c:pt idx="5114">
                  <c:v>0.19698190409310867</c:v>
                </c:pt>
                <c:pt idx="5115">
                  <c:v>0.24197872981339669</c:v>
                </c:pt>
                <c:pt idx="5116">
                  <c:v>0.26969983814469239</c:v>
                </c:pt>
                <c:pt idx="5117">
                  <c:v>0.25759471715752474</c:v>
                </c:pt>
                <c:pt idx="5118">
                  <c:v>0.28498557073338399</c:v>
                </c:pt>
                <c:pt idx="5119">
                  <c:v>0.25030862328634573</c:v>
                </c:pt>
                <c:pt idx="5120">
                  <c:v>0.23509661606546117</c:v>
                </c:pt>
                <c:pt idx="5121">
                  <c:v>0.20699146758737696</c:v>
                </c:pt>
                <c:pt idx="5122">
                  <c:v>0.29775356032570277</c:v>
                </c:pt>
                <c:pt idx="5123">
                  <c:v>0.27883718543159275</c:v>
                </c:pt>
                <c:pt idx="5124">
                  <c:v>0.30148579244625223</c:v>
                </c:pt>
                <c:pt idx="5125">
                  <c:v>0.30379271882894487</c:v>
                </c:pt>
                <c:pt idx="5126">
                  <c:v>0.31744437403343789</c:v>
                </c:pt>
                <c:pt idx="5127">
                  <c:v>0.26386533579066745</c:v>
                </c:pt>
                <c:pt idx="5128">
                  <c:v>0.28988574795410144</c:v>
                </c:pt>
                <c:pt idx="5129">
                  <c:v>0.27502815346906728</c:v>
                </c:pt>
                <c:pt idx="5130">
                  <c:v>0.3075999417034998</c:v>
                </c:pt>
                <c:pt idx="5131">
                  <c:v>0.30154322539779244</c:v>
                </c:pt>
                <c:pt idx="5132">
                  <c:v>0.29948952453281208</c:v>
                </c:pt>
                <c:pt idx="5133">
                  <c:v>0.37784078124571707</c:v>
                </c:pt>
                <c:pt idx="5134">
                  <c:v>0.32615247099663547</c:v>
                </c:pt>
                <c:pt idx="5135">
                  <c:v>0.35999264487645599</c:v>
                </c:pt>
                <c:pt idx="5136">
                  <c:v>0.34369930573857799</c:v>
                </c:pt>
                <c:pt idx="5137">
                  <c:v>0.34664010504938142</c:v>
                </c:pt>
                <c:pt idx="5138">
                  <c:v>0.3107714890849822</c:v>
                </c:pt>
                <c:pt idx="5139">
                  <c:v>0.33225302205027174</c:v>
                </c:pt>
                <c:pt idx="5140">
                  <c:v>0.28028166420351819</c:v>
                </c:pt>
                <c:pt idx="5141">
                  <c:v>0.282646432428595</c:v>
                </c:pt>
                <c:pt idx="5142">
                  <c:v>0.29510047961016711</c:v>
                </c:pt>
                <c:pt idx="5143">
                  <c:v>0.33097394659660484</c:v>
                </c:pt>
                <c:pt idx="5144">
                  <c:v>0.30104214265921075</c:v>
                </c:pt>
                <c:pt idx="5145">
                  <c:v>0.38877654323928473</c:v>
                </c:pt>
                <c:pt idx="5146">
                  <c:v>0.31827320700245121</c:v>
                </c:pt>
                <c:pt idx="5147">
                  <c:v>0.37600345686558995</c:v>
                </c:pt>
                <c:pt idx="5148">
                  <c:v>0.36292901004226052</c:v>
                </c:pt>
                <c:pt idx="5149">
                  <c:v>0.36419248653835223</c:v>
                </c:pt>
                <c:pt idx="5150">
                  <c:v>0.41399611388337959</c:v>
                </c:pt>
                <c:pt idx="5151">
                  <c:v>0.32518397551600225</c:v>
                </c:pt>
                <c:pt idx="5152">
                  <c:v>0.40463991660082466</c:v>
                </c:pt>
                <c:pt idx="5153">
                  <c:v>0.41314713252063662</c:v>
                </c:pt>
                <c:pt idx="5154">
                  <c:v>0.35030170768861607</c:v>
                </c:pt>
                <c:pt idx="5155">
                  <c:v>0.39587064991887028</c:v>
                </c:pt>
                <c:pt idx="5156">
                  <c:v>0.37640373048628556</c:v>
                </c:pt>
                <c:pt idx="5157">
                  <c:v>0.3739653427520585</c:v>
                </c:pt>
                <c:pt idx="5158">
                  <c:v>0.30724675694083647</c:v>
                </c:pt>
                <c:pt idx="5159">
                  <c:v>0.27938874352424253</c:v>
                </c:pt>
                <c:pt idx="5160">
                  <c:v>0.33388606251409431</c:v>
                </c:pt>
                <c:pt idx="5161">
                  <c:v>0.35573815273940579</c:v>
                </c:pt>
                <c:pt idx="5162">
                  <c:v>0.39779327580981905</c:v>
                </c:pt>
                <c:pt idx="5163">
                  <c:v>0.41783142927319483</c:v>
                </c:pt>
                <c:pt idx="5164">
                  <c:v>0.37191029670441295</c:v>
                </c:pt>
                <c:pt idx="5165">
                  <c:v>0.40226371416721096</c:v>
                </c:pt>
                <c:pt idx="5166">
                  <c:v>0.36903810236192985</c:v>
                </c:pt>
                <c:pt idx="5167">
                  <c:v>0.35958289944895527</c:v>
                </c:pt>
                <c:pt idx="5168">
                  <c:v>0.35503960837662096</c:v>
                </c:pt>
                <c:pt idx="5169">
                  <c:v>0.38952791863604369</c:v>
                </c:pt>
                <c:pt idx="5170">
                  <c:v>0.30926543162508491</c:v>
                </c:pt>
                <c:pt idx="5171">
                  <c:v>0.35653632461687612</c:v>
                </c:pt>
                <c:pt idx="5172">
                  <c:v>0.34824273190310923</c:v>
                </c:pt>
                <c:pt idx="5173">
                  <c:v>0.34573276689185456</c:v>
                </c:pt>
                <c:pt idx="5174">
                  <c:v>0.42438700680498764</c:v>
                </c:pt>
                <c:pt idx="5175">
                  <c:v>0.33717760938385938</c:v>
                </c:pt>
                <c:pt idx="5176">
                  <c:v>0.42622147558043266</c:v>
                </c:pt>
                <c:pt idx="5177">
                  <c:v>0.32590593003323554</c:v>
                </c:pt>
                <c:pt idx="5178">
                  <c:v>0.31577756221448955</c:v>
                </c:pt>
                <c:pt idx="5179">
                  <c:v>0.40661589555456118</c:v>
                </c:pt>
                <c:pt idx="5180">
                  <c:v>0.33478948378593248</c:v>
                </c:pt>
                <c:pt idx="5181">
                  <c:v>0.43432360800489866</c:v>
                </c:pt>
                <c:pt idx="5182">
                  <c:v>0.37476244816759546</c:v>
                </c:pt>
                <c:pt idx="5183">
                  <c:v>0.40340744564733438</c:v>
                </c:pt>
                <c:pt idx="5184">
                  <c:v>0.38640728642062838</c:v>
                </c:pt>
                <c:pt idx="5185">
                  <c:v>0.42660930263745894</c:v>
                </c:pt>
                <c:pt idx="5186">
                  <c:v>0.36332408427370483</c:v>
                </c:pt>
                <c:pt idx="5187">
                  <c:v>0.40614065962105195</c:v>
                </c:pt>
                <c:pt idx="5188">
                  <c:v>0.41497869988068775</c:v>
                </c:pt>
                <c:pt idx="5189">
                  <c:v>0.36396343151740013</c:v>
                </c:pt>
                <c:pt idx="5190">
                  <c:v>0.40233459580194125</c:v>
                </c:pt>
                <c:pt idx="5191">
                  <c:v>0.33577840609535586</c:v>
                </c:pt>
                <c:pt idx="5192">
                  <c:v>0.41937501106456804</c:v>
                </c:pt>
                <c:pt idx="5193">
                  <c:v>0.37336160498936055</c:v>
                </c:pt>
                <c:pt idx="5194">
                  <c:v>0.38254840993459277</c:v>
                </c:pt>
                <c:pt idx="5195">
                  <c:v>0.42915419328708998</c:v>
                </c:pt>
                <c:pt idx="5196">
                  <c:v>0.39433710708700564</c:v>
                </c:pt>
                <c:pt idx="5197">
                  <c:v>0.41350685907726764</c:v>
                </c:pt>
                <c:pt idx="5198">
                  <c:v>0.37217888393190929</c:v>
                </c:pt>
                <c:pt idx="5199">
                  <c:v>0.4043247603144266</c:v>
                </c:pt>
                <c:pt idx="5200">
                  <c:v>0.4109759469292148</c:v>
                </c:pt>
                <c:pt idx="5201">
                  <c:v>0.44647653591228009</c:v>
                </c:pt>
                <c:pt idx="5202">
                  <c:v>0.38331313319475069</c:v>
                </c:pt>
                <c:pt idx="5203">
                  <c:v>0.42596768780486294</c:v>
                </c:pt>
                <c:pt idx="5204">
                  <c:v>0.43863293142728982</c:v>
                </c:pt>
                <c:pt idx="5205">
                  <c:v>0.45138482326127249</c:v>
                </c:pt>
                <c:pt idx="5206">
                  <c:v>0.38301506429538823</c:v>
                </c:pt>
                <c:pt idx="5207">
                  <c:v>0.39170235148998783</c:v>
                </c:pt>
                <c:pt idx="5208">
                  <c:v>0.44793801592660976</c:v>
                </c:pt>
                <c:pt idx="5209">
                  <c:v>0.42578939752980544</c:v>
                </c:pt>
                <c:pt idx="5210">
                  <c:v>0.41905029893482387</c:v>
                </c:pt>
                <c:pt idx="5211">
                  <c:v>0.35942551020574742</c:v>
                </c:pt>
                <c:pt idx="5212">
                  <c:v>0.42893730713784078</c:v>
                </c:pt>
                <c:pt idx="5213">
                  <c:v>0.44974171615378566</c:v>
                </c:pt>
                <c:pt idx="5214">
                  <c:v>0.45628548986892475</c:v>
                </c:pt>
                <c:pt idx="5215">
                  <c:v>0.4604913389419158</c:v>
                </c:pt>
                <c:pt idx="5216">
                  <c:v>0.40480449895046827</c:v>
                </c:pt>
                <c:pt idx="5217">
                  <c:v>0.43526668538253943</c:v>
                </c:pt>
                <c:pt idx="5218">
                  <c:v>0.49537442187226299</c:v>
                </c:pt>
                <c:pt idx="5219">
                  <c:v>0.42567718118179732</c:v>
                </c:pt>
                <c:pt idx="5220">
                  <c:v>0.47104558602223912</c:v>
                </c:pt>
                <c:pt idx="5221">
                  <c:v>0.41230404185052821</c:v>
                </c:pt>
                <c:pt idx="5222">
                  <c:v>0.39115339642013702</c:v>
                </c:pt>
                <c:pt idx="5223">
                  <c:v>0.40743343994458503</c:v>
                </c:pt>
                <c:pt idx="5224">
                  <c:v>0.40181760164517455</c:v>
                </c:pt>
                <c:pt idx="5225">
                  <c:v>0.46399170956927299</c:v>
                </c:pt>
                <c:pt idx="5226">
                  <c:v>0.44674705049265612</c:v>
                </c:pt>
                <c:pt idx="5227">
                  <c:v>0.53314790931619105</c:v>
                </c:pt>
                <c:pt idx="5228">
                  <c:v>0.42949773625896626</c:v>
                </c:pt>
                <c:pt idx="5229">
                  <c:v>0.42288039843405795</c:v>
                </c:pt>
                <c:pt idx="5230">
                  <c:v>0.47608425845311669</c:v>
                </c:pt>
                <c:pt idx="5231">
                  <c:v>0.43103109682830537</c:v>
                </c:pt>
                <c:pt idx="5232">
                  <c:v>0.47746012679012206</c:v>
                </c:pt>
                <c:pt idx="5233">
                  <c:v>0.43721191412259902</c:v>
                </c:pt>
                <c:pt idx="5234">
                  <c:v>0.47045679378465211</c:v>
                </c:pt>
                <c:pt idx="5235">
                  <c:v>0.47731612669381002</c:v>
                </c:pt>
                <c:pt idx="5236">
                  <c:v>0.45069747583721342</c:v>
                </c:pt>
                <c:pt idx="5237">
                  <c:v>0.49578359436184155</c:v>
                </c:pt>
                <c:pt idx="5238">
                  <c:v>0.39052123631213009</c:v>
                </c:pt>
                <c:pt idx="5239">
                  <c:v>0.3911051503488126</c:v>
                </c:pt>
                <c:pt idx="5240">
                  <c:v>0.47574410537403333</c:v>
                </c:pt>
                <c:pt idx="5241">
                  <c:v>0.50358380697949878</c:v>
                </c:pt>
                <c:pt idx="5242">
                  <c:v>0.44617427183096992</c:v>
                </c:pt>
                <c:pt idx="5243">
                  <c:v>0.49442925577287655</c:v>
                </c:pt>
                <c:pt idx="5244">
                  <c:v>0.43012815643307983</c:v>
                </c:pt>
                <c:pt idx="5245">
                  <c:v>0.41167359194851305</c:v>
                </c:pt>
                <c:pt idx="5246">
                  <c:v>0.44503923794565747</c:v>
                </c:pt>
                <c:pt idx="5247">
                  <c:v>0.39587106745043632</c:v>
                </c:pt>
                <c:pt idx="5248">
                  <c:v>0.53933852808130123</c:v>
                </c:pt>
                <c:pt idx="5249">
                  <c:v>0.480860365942962</c:v>
                </c:pt>
                <c:pt idx="5250">
                  <c:v>0.45929204193971579</c:v>
                </c:pt>
                <c:pt idx="5251">
                  <c:v>0.50541205271029921</c:v>
                </c:pt>
                <c:pt idx="5252">
                  <c:v>0.52220599591854355</c:v>
                </c:pt>
                <c:pt idx="5253">
                  <c:v>0.39147358467429694</c:v>
                </c:pt>
                <c:pt idx="5254">
                  <c:v>0.48082783438312682</c:v>
                </c:pt>
                <c:pt idx="5255">
                  <c:v>0.47616741410610414</c:v>
                </c:pt>
                <c:pt idx="5256">
                  <c:v>0.4162048576213464</c:v>
                </c:pt>
                <c:pt idx="5257">
                  <c:v>0.46714128151978951</c:v>
                </c:pt>
                <c:pt idx="5258">
                  <c:v>0.48102587476015624</c:v>
                </c:pt>
                <c:pt idx="5259">
                  <c:v>0.43993785520091711</c:v>
                </c:pt>
                <c:pt idx="5260">
                  <c:v>0.46192080271423896</c:v>
                </c:pt>
                <c:pt idx="5261">
                  <c:v>0.28553928724490513</c:v>
                </c:pt>
                <c:pt idx="5262">
                  <c:v>0.41720447081233919</c:v>
                </c:pt>
                <c:pt idx="5263">
                  <c:v>0.42932688364240262</c:v>
                </c:pt>
                <c:pt idx="5264">
                  <c:v>0.48673230186878708</c:v>
                </c:pt>
                <c:pt idx="5265">
                  <c:v>0.46713039593249978</c:v>
                </c:pt>
                <c:pt idx="5266">
                  <c:v>0.5135872334136683</c:v>
                </c:pt>
                <c:pt idx="5267">
                  <c:v>0.49748793976193023</c:v>
                </c:pt>
                <c:pt idx="5268">
                  <c:v>0.46718354820407804</c:v>
                </c:pt>
                <c:pt idx="5269">
                  <c:v>0.55928466744635075</c:v>
                </c:pt>
                <c:pt idx="5270">
                  <c:v>0.5157553400121061</c:v>
                </c:pt>
                <c:pt idx="5271">
                  <c:v>0.4940381734663174</c:v>
                </c:pt>
                <c:pt idx="5272">
                  <c:v>0.46890258351688152</c:v>
                </c:pt>
                <c:pt idx="5273">
                  <c:v>0.48522969367161317</c:v>
                </c:pt>
                <c:pt idx="5274">
                  <c:v>0.37189287013572797</c:v>
                </c:pt>
                <c:pt idx="5275">
                  <c:v>0.3949943794749019</c:v>
                </c:pt>
                <c:pt idx="5276">
                  <c:v>0.500311434451715</c:v>
                </c:pt>
                <c:pt idx="5277">
                  <c:v>0.46294433635373072</c:v>
                </c:pt>
                <c:pt idx="5278">
                  <c:v>0.45934739226087135</c:v>
                </c:pt>
                <c:pt idx="5279">
                  <c:v>0.5480726096252807</c:v>
                </c:pt>
                <c:pt idx="5280">
                  <c:v>0.52511787321427228</c:v>
                </c:pt>
                <c:pt idx="5281">
                  <c:v>0.49204386822388951</c:v>
                </c:pt>
                <c:pt idx="5282">
                  <c:v>0.39523836820383679</c:v>
                </c:pt>
                <c:pt idx="5283">
                  <c:v>0.46664174828346194</c:v>
                </c:pt>
                <c:pt idx="5284">
                  <c:v>0.49266806836062838</c:v>
                </c:pt>
                <c:pt idx="5285">
                  <c:v>0.4836218174288161</c:v>
                </c:pt>
                <c:pt idx="5286">
                  <c:v>0.49109247118385818</c:v>
                </c:pt>
                <c:pt idx="5287">
                  <c:v>0.4123694273739808</c:v>
                </c:pt>
                <c:pt idx="5288">
                  <c:v>0.23520297041483307</c:v>
                </c:pt>
                <c:pt idx="5289">
                  <c:v>0.36662340243913277</c:v>
                </c:pt>
                <c:pt idx="5290">
                  <c:v>0.41134151523156726</c:v>
                </c:pt>
                <c:pt idx="5291">
                  <c:v>0.48221633632031469</c:v>
                </c:pt>
                <c:pt idx="5292">
                  <c:v>0.40809651147692561</c:v>
                </c:pt>
                <c:pt idx="5293">
                  <c:v>0.45158196053580946</c:v>
                </c:pt>
                <c:pt idx="5294">
                  <c:v>0.47110564208459565</c:v>
                </c:pt>
                <c:pt idx="5295">
                  <c:v>0.47149910368101627</c:v>
                </c:pt>
                <c:pt idx="5296">
                  <c:v>0.54053912187192243</c:v>
                </c:pt>
                <c:pt idx="5297">
                  <c:v>0.42100949613428873</c:v>
                </c:pt>
                <c:pt idx="5298">
                  <c:v>0.53606756539819389</c:v>
                </c:pt>
                <c:pt idx="5299">
                  <c:v>0.55486511496660074</c:v>
                </c:pt>
                <c:pt idx="5300">
                  <c:v>0.53824110725913421</c:v>
                </c:pt>
                <c:pt idx="5301">
                  <c:v>0.44142825661338886</c:v>
                </c:pt>
                <c:pt idx="5302">
                  <c:v>0.51949203106903674</c:v>
                </c:pt>
                <c:pt idx="5303">
                  <c:v>0.50655527962434221</c:v>
                </c:pt>
                <c:pt idx="5304">
                  <c:v>0.52495958487549277</c:v>
                </c:pt>
                <c:pt idx="5305">
                  <c:v>0.52612888128597635</c:v>
                </c:pt>
                <c:pt idx="5306">
                  <c:v>0.47276454151614955</c:v>
                </c:pt>
                <c:pt idx="5307">
                  <c:v>0.5631699538494791</c:v>
                </c:pt>
                <c:pt idx="5308">
                  <c:v>0.51532162303991857</c:v>
                </c:pt>
                <c:pt idx="5309">
                  <c:v>0.48468264081234536</c:v>
                </c:pt>
                <c:pt idx="5310">
                  <c:v>0.44597237903984199</c:v>
                </c:pt>
                <c:pt idx="5311">
                  <c:v>0.4885687558829796</c:v>
                </c:pt>
                <c:pt idx="5312">
                  <c:v>0.58393807914018003</c:v>
                </c:pt>
                <c:pt idx="5313">
                  <c:v>0.50366750283931383</c:v>
                </c:pt>
                <c:pt idx="5314">
                  <c:v>0.51886689262462105</c:v>
                </c:pt>
                <c:pt idx="5315">
                  <c:v>0.51307053551090742</c:v>
                </c:pt>
                <c:pt idx="5316">
                  <c:v>0.47818499683096799</c:v>
                </c:pt>
                <c:pt idx="5317">
                  <c:v>0.54025030030349985</c:v>
                </c:pt>
                <c:pt idx="5318">
                  <c:v>0.52141091847767207</c:v>
                </c:pt>
                <c:pt idx="5319">
                  <c:v>0.4974519112868328</c:v>
                </c:pt>
                <c:pt idx="5320">
                  <c:v>0.61515827084346342</c:v>
                </c:pt>
                <c:pt idx="5321">
                  <c:v>0.50005340780119845</c:v>
                </c:pt>
                <c:pt idx="5322">
                  <c:v>0.55147183712130721</c:v>
                </c:pt>
                <c:pt idx="5323">
                  <c:v>0.52290706070394144</c:v>
                </c:pt>
                <c:pt idx="5324">
                  <c:v>0.51334257256276794</c:v>
                </c:pt>
                <c:pt idx="5325">
                  <c:v>0.60975145043438916</c:v>
                </c:pt>
                <c:pt idx="5326">
                  <c:v>0.50055334325106626</c:v>
                </c:pt>
                <c:pt idx="5327">
                  <c:v>0.57805015941960947</c:v>
                </c:pt>
                <c:pt idx="5328">
                  <c:v>0.57911431374150213</c:v>
                </c:pt>
                <c:pt idx="5329">
                  <c:v>0.59789477074015307</c:v>
                </c:pt>
                <c:pt idx="5330">
                  <c:v>0.6038442836809792</c:v>
                </c:pt>
                <c:pt idx="5331">
                  <c:v>0.50460843924866461</c:v>
                </c:pt>
                <c:pt idx="5332">
                  <c:v>0.60390503519912642</c:v>
                </c:pt>
                <c:pt idx="5333">
                  <c:v>0.49819795764794722</c:v>
                </c:pt>
                <c:pt idx="5334">
                  <c:v>0.45401349248042738</c:v>
                </c:pt>
                <c:pt idx="5335">
                  <c:v>0.51276725926178635</c:v>
                </c:pt>
                <c:pt idx="5336">
                  <c:v>0.57219620574349317</c:v>
                </c:pt>
                <c:pt idx="5337">
                  <c:v>0.56073151495822771</c:v>
                </c:pt>
                <c:pt idx="5338">
                  <c:v>0.51952790455711328</c:v>
                </c:pt>
                <c:pt idx="5339">
                  <c:v>0.59788481986324926</c:v>
                </c:pt>
                <c:pt idx="5340">
                  <c:v>0.56313108115501687</c:v>
                </c:pt>
                <c:pt idx="5341">
                  <c:v>0.55691031582612904</c:v>
                </c:pt>
                <c:pt idx="5342">
                  <c:v>0.53891857021601774</c:v>
                </c:pt>
                <c:pt idx="5343">
                  <c:v>0.51131510393412738</c:v>
                </c:pt>
                <c:pt idx="5344">
                  <c:v>0.57938767945145542</c:v>
                </c:pt>
                <c:pt idx="5345">
                  <c:v>0.61377106430123718</c:v>
                </c:pt>
                <c:pt idx="5346">
                  <c:v>0.56350098794018011</c:v>
                </c:pt>
                <c:pt idx="5347">
                  <c:v>0.55834088825700701</c:v>
                </c:pt>
                <c:pt idx="5348">
                  <c:v>0.57168126613221582</c:v>
                </c:pt>
                <c:pt idx="5349">
                  <c:v>0.5713141091714482</c:v>
                </c:pt>
                <c:pt idx="5350">
                  <c:v>0.5252965780223523</c:v>
                </c:pt>
                <c:pt idx="5351">
                  <c:v>0.55509460358561957</c:v>
                </c:pt>
                <c:pt idx="5352">
                  <c:v>0.59252568223210877</c:v>
                </c:pt>
                <c:pt idx="5353">
                  <c:v>0.6198409908260113</c:v>
                </c:pt>
                <c:pt idx="5354">
                  <c:v>0.59506961009249215</c:v>
                </c:pt>
                <c:pt idx="5355">
                  <c:v>0.56128011477430206</c:v>
                </c:pt>
                <c:pt idx="5356">
                  <c:v>0.54963083898081844</c:v>
                </c:pt>
                <c:pt idx="5357">
                  <c:v>0.61861346291452235</c:v>
                </c:pt>
                <c:pt idx="5358">
                  <c:v>0.5413566005010374</c:v>
                </c:pt>
                <c:pt idx="5359">
                  <c:v>0.61514669825468049</c:v>
                </c:pt>
                <c:pt idx="5360">
                  <c:v>0.62011695470151229</c:v>
                </c:pt>
                <c:pt idx="5361">
                  <c:v>0.63237873887894391</c:v>
                </c:pt>
                <c:pt idx="5362">
                  <c:v>0.58689864689855742</c:v>
                </c:pt>
                <c:pt idx="5363">
                  <c:v>0.57660661971207128</c:v>
                </c:pt>
                <c:pt idx="5364">
                  <c:v>0.57886081157232971</c:v>
                </c:pt>
                <c:pt idx="5365">
                  <c:v>0.53832246726316302</c:v>
                </c:pt>
                <c:pt idx="5366">
                  <c:v>0.54668581926927573</c:v>
                </c:pt>
                <c:pt idx="5367">
                  <c:v>0.56563714876015014</c:v>
                </c:pt>
                <c:pt idx="5368">
                  <c:v>0.64539257410421624</c:v>
                </c:pt>
                <c:pt idx="5369">
                  <c:v>0.60266124204648552</c:v>
                </c:pt>
                <c:pt idx="5370">
                  <c:v>0.67220607442060998</c:v>
                </c:pt>
                <c:pt idx="5371">
                  <c:v>0.63338023601149451</c:v>
                </c:pt>
                <c:pt idx="5372">
                  <c:v>0.61311781871500504</c:v>
                </c:pt>
                <c:pt idx="5373">
                  <c:v>0.6195300718738197</c:v>
                </c:pt>
                <c:pt idx="5374">
                  <c:v>0.6968962527042607</c:v>
                </c:pt>
                <c:pt idx="5375">
                  <c:v>0.62006925321956008</c:v>
                </c:pt>
                <c:pt idx="5376">
                  <c:v>0.70852395040528904</c:v>
                </c:pt>
                <c:pt idx="5377">
                  <c:v>0.60447817911965862</c:v>
                </c:pt>
                <c:pt idx="5378">
                  <c:v>0.56844423931191224</c:v>
                </c:pt>
                <c:pt idx="5379">
                  <c:v>0.5843133190492964</c:v>
                </c:pt>
                <c:pt idx="5380">
                  <c:v>0.65263207807029722</c:v>
                </c:pt>
                <c:pt idx="5381">
                  <c:v>0.65922701107028214</c:v>
                </c:pt>
                <c:pt idx="5382">
                  <c:v>0.61651521028744238</c:v>
                </c:pt>
                <c:pt idx="5383">
                  <c:v>0.62652058124062415</c:v>
                </c:pt>
                <c:pt idx="5384">
                  <c:v>0.69196223628551512</c:v>
                </c:pt>
                <c:pt idx="5385">
                  <c:v>0.64064476066107801</c:v>
                </c:pt>
                <c:pt idx="5386">
                  <c:v>0.66145889322908125</c:v>
                </c:pt>
                <c:pt idx="5387">
                  <c:v>0.65612797811809143</c:v>
                </c:pt>
                <c:pt idx="5388">
                  <c:v>0.63797778524229376</c:v>
                </c:pt>
                <c:pt idx="5389">
                  <c:v>0.64834500525434335</c:v>
                </c:pt>
                <c:pt idx="5390">
                  <c:v>0.74932494065882715</c:v>
                </c:pt>
                <c:pt idx="5391">
                  <c:v>0.61933681665288165</c:v>
                </c:pt>
                <c:pt idx="5392">
                  <c:v>0.64361803312710386</c:v>
                </c:pt>
                <c:pt idx="5393">
                  <c:v>0.69003677446859801</c:v>
                </c:pt>
                <c:pt idx="5394">
                  <c:v>0.65528525566533113</c:v>
                </c:pt>
                <c:pt idx="5395">
                  <c:v>0.69742126618200107</c:v>
                </c:pt>
                <c:pt idx="5396">
                  <c:v>0.67924427268606724</c:v>
                </c:pt>
                <c:pt idx="5397">
                  <c:v>0.70566892461864617</c:v>
                </c:pt>
                <c:pt idx="5398">
                  <c:v>0.73989056499610084</c:v>
                </c:pt>
                <c:pt idx="5399">
                  <c:v>0.72422835820173315</c:v>
                </c:pt>
                <c:pt idx="5400">
                  <c:v>0.53526598483771315</c:v>
                </c:pt>
                <c:pt idx="5401">
                  <c:v>0.60245815962975469</c:v>
                </c:pt>
                <c:pt idx="5402">
                  <c:v>0.60963412249153459</c:v>
                </c:pt>
                <c:pt idx="5403">
                  <c:v>0.63006407971135603</c:v>
                </c:pt>
                <c:pt idx="5404">
                  <c:v>0.62063117264932233</c:v>
                </c:pt>
                <c:pt idx="5405">
                  <c:v>0.63336377732580695</c:v>
                </c:pt>
                <c:pt idx="5406">
                  <c:v>0.58071361195937354</c:v>
                </c:pt>
                <c:pt idx="5407">
                  <c:v>0.62237744169134956</c:v>
                </c:pt>
                <c:pt idx="5408">
                  <c:v>0.64870320347508537</c:v>
                </c:pt>
                <c:pt idx="5409">
                  <c:v>0.70867573118499338</c:v>
                </c:pt>
                <c:pt idx="5410">
                  <c:v>0.67673699445174107</c:v>
                </c:pt>
                <c:pt idx="5411">
                  <c:v>0.61441756959191496</c:v>
                </c:pt>
                <c:pt idx="5412">
                  <c:v>0.67929208149434706</c:v>
                </c:pt>
                <c:pt idx="5413">
                  <c:v>0.70000765797449671</c:v>
                </c:pt>
                <c:pt idx="5414">
                  <c:v>0.69238389636928999</c:v>
                </c:pt>
                <c:pt idx="5415">
                  <c:v>0.69173584406683963</c:v>
                </c:pt>
                <c:pt idx="5416">
                  <c:v>0.70775121769205762</c:v>
                </c:pt>
                <c:pt idx="5417">
                  <c:v>0.7710888259673474</c:v>
                </c:pt>
                <c:pt idx="5418">
                  <c:v>0.73525133523050312</c:v>
                </c:pt>
                <c:pt idx="5419">
                  <c:v>0.73858165538919396</c:v>
                </c:pt>
                <c:pt idx="5420">
                  <c:v>0.72645612736620335</c:v>
                </c:pt>
                <c:pt idx="5421">
                  <c:v>0.63709588194075517</c:v>
                </c:pt>
                <c:pt idx="5422">
                  <c:v>0.6050969738325418</c:v>
                </c:pt>
                <c:pt idx="5423">
                  <c:v>0.48933054244043783</c:v>
                </c:pt>
                <c:pt idx="5424">
                  <c:v>0.3598729914005242</c:v>
                </c:pt>
                <c:pt idx="5425">
                  <c:v>0.66394022768766392</c:v>
                </c:pt>
                <c:pt idx="5426">
                  <c:v>0.64576843836720221</c:v>
                </c:pt>
                <c:pt idx="5427">
                  <c:v>0.6375990329979514</c:v>
                </c:pt>
                <c:pt idx="5428">
                  <c:v>0.65731886983756138</c:v>
                </c:pt>
                <c:pt idx="5429">
                  <c:v>0.68346290057475578</c:v>
                </c:pt>
                <c:pt idx="5430">
                  <c:v>0.78133212935832619</c:v>
                </c:pt>
                <c:pt idx="5431">
                  <c:v>0.72738633888670112</c:v>
                </c:pt>
                <c:pt idx="5432">
                  <c:v>0.71153738469184202</c:v>
                </c:pt>
                <c:pt idx="5433">
                  <c:v>0.71539449464200877</c:v>
                </c:pt>
                <c:pt idx="5434">
                  <c:v>0.75280882909411007</c:v>
                </c:pt>
                <c:pt idx="5435">
                  <c:v>0.71902217377714694</c:v>
                </c:pt>
                <c:pt idx="5436">
                  <c:v>0.69731755270245177</c:v>
                </c:pt>
                <c:pt idx="5437">
                  <c:v>0.76649960584570931</c:v>
                </c:pt>
                <c:pt idx="5438">
                  <c:v>0.6329998757160219</c:v>
                </c:pt>
                <c:pt idx="5439">
                  <c:v>0.73899938066509019</c:v>
                </c:pt>
                <c:pt idx="5440">
                  <c:v>0.74697358127460967</c:v>
                </c:pt>
                <c:pt idx="5441">
                  <c:v>0.7807270752331229</c:v>
                </c:pt>
                <c:pt idx="5442">
                  <c:v>0.74609261343527444</c:v>
                </c:pt>
                <c:pt idx="5443">
                  <c:v>0.74822279897951538</c:v>
                </c:pt>
                <c:pt idx="5444">
                  <c:v>0.64443203410873662</c:v>
                </c:pt>
                <c:pt idx="5445">
                  <c:v>0.70377654315985916</c:v>
                </c:pt>
                <c:pt idx="5446">
                  <c:v>0.70512943837344788</c:v>
                </c:pt>
                <c:pt idx="5447">
                  <c:v>0.72212121056345258</c:v>
                </c:pt>
                <c:pt idx="5448">
                  <c:v>0.66131640421681559</c:v>
                </c:pt>
                <c:pt idx="5449">
                  <c:v>0.68237156745255478</c:v>
                </c:pt>
                <c:pt idx="5450">
                  <c:v>0.75823354424938094</c:v>
                </c:pt>
                <c:pt idx="5451">
                  <c:v>0.84269691040033601</c:v>
                </c:pt>
                <c:pt idx="5452">
                  <c:v>0.77377886713380228</c:v>
                </c:pt>
                <c:pt idx="5453">
                  <c:v>0.7858276843209856</c:v>
                </c:pt>
                <c:pt idx="5454">
                  <c:v>0.79152918176366727</c:v>
                </c:pt>
                <c:pt idx="5455">
                  <c:v>0.72637742694882035</c:v>
                </c:pt>
                <c:pt idx="5456">
                  <c:v>0.73270698767908571</c:v>
                </c:pt>
                <c:pt idx="5457">
                  <c:v>0.77414267040269791</c:v>
                </c:pt>
                <c:pt idx="5458">
                  <c:v>0.7419078663024502</c:v>
                </c:pt>
                <c:pt idx="5459">
                  <c:v>0.21867826422734157</c:v>
                </c:pt>
                <c:pt idx="5460">
                  <c:v>0.23898030064892384</c:v>
                </c:pt>
                <c:pt idx="5461">
                  <c:v>0.31439721529215425</c:v>
                </c:pt>
                <c:pt idx="5462">
                  <c:v>0.38780291819178597</c:v>
                </c:pt>
                <c:pt idx="5463">
                  <c:v>0.40160885909226934</c:v>
                </c:pt>
                <c:pt idx="5464">
                  <c:v>0.44777736642044796</c:v>
                </c:pt>
                <c:pt idx="5465">
                  <c:v>0.47983372210015224</c:v>
                </c:pt>
                <c:pt idx="5466">
                  <c:v>0.5728918472263933</c:v>
                </c:pt>
                <c:pt idx="5467">
                  <c:v>0.54399671331058574</c:v>
                </c:pt>
                <c:pt idx="5468">
                  <c:v>0.35764262816028297</c:v>
                </c:pt>
                <c:pt idx="5469">
                  <c:v>0.28489027195397854</c:v>
                </c:pt>
                <c:pt idx="5470">
                  <c:v>0.30258634129533191</c:v>
                </c:pt>
                <c:pt idx="5471">
                  <c:v>0.31758316790270252</c:v>
                </c:pt>
                <c:pt idx="5472">
                  <c:v>0.35212838920799511</c:v>
                </c:pt>
                <c:pt idx="5473">
                  <c:v>0.34189732550439478</c:v>
                </c:pt>
                <c:pt idx="5474">
                  <c:v>0.31305180181114584</c:v>
                </c:pt>
                <c:pt idx="5475">
                  <c:v>0.42139698414716026</c:v>
                </c:pt>
                <c:pt idx="5476">
                  <c:v>0.38653092901682934</c:v>
                </c:pt>
                <c:pt idx="5477">
                  <c:v>0.38880526725740938</c:v>
                </c:pt>
                <c:pt idx="5478">
                  <c:v>0.40032071753563342</c:v>
                </c:pt>
                <c:pt idx="5479">
                  <c:v>0.4355280808006663</c:v>
                </c:pt>
                <c:pt idx="5480">
                  <c:v>0.42707801614737056</c:v>
                </c:pt>
                <c:pt idx="5481">
                  <c:v>0.45118252096930017</c:v>
                </c:pt>
                <c:pt idx="5482">
                  <c:v>0.38230260018769219</c:v>
                </c:pt>
                <c:pt idx="5483">
                  <c:v>0.37356787454833384</c:v>
                </c:pt>
                <c:pt idx="5484">
                  <c:v>0.41559191878319851</c:v>
                </c:pt>
                <c:pt idx="5485">
                  <c:v>0.45456676376595051</c:v>
                </c:pt>
                <c:pt idx="5486">
                  <c:v>0.42427135976803781</c:v>
                </c:pt>
                <c:pt idx="5487">
                  <c:v>0.35684044370720785</c:v>
                </c:pt>
                <c:pt idx="5488">
                  <c:v>0.48605764495167975</c:v>
                </c:pt>
                <c:pt idx="5489">
                  <c:v>0.33787066608281341</c:v>
                </c:pt>
                <c:pt idx="5490">
                  <c:v>0.41813389061513284</c:v>
                </c:pt>
                <c:pt idx="5491">
                  <c:v>0.57105678269851801</c:v>
                </c:pt>
                <c:pt idx="5492">
                  <c:v>0.39049115126519146</c:v>
                </c:pt>
                <c:pt idx="5493">
                  <c:v>0.41603383529130522</c:v>
                </c:pt>
                <c:pt idx="5494">
                  <c:v>0.43718220047732465</c:v>
                </c:pt>
                <c:pt idx="5495">
                  <c:v>0.4149725253883324</c:v>
                </c:pt>
                <c:pt idx="5496">
                  <c:v>0.43577310199322106</c:v>
                </c:pt>
                <c:pt idx="5497">
                  <c:v>0.38063654921063511</c:v>
                </c:pt>
                <c:pt idx="5498">
                  <c:v>0.50172981492595958</c:v>
                </c:pt>
                <c:pt idx="5499">
                  <c:v>0.44983673755372727</c:v>
                </c:pt>
                <c:pt idx="5500">
                  <c:v>0.5174352653245099</c:v>
                </c:pt>
                <c:pt idx="5501">
                  <c:v>0.52142807783783518</c:v>
                </c:pt>
                <c:pt idx="5502">
                  <c:v>0.45732251622287934</c:v>
                </c:pt>
                <c:pt idx="5503">
                  <c:v>0.60333721584737277</c:v>
                </c:pt>
                <c:pt idx="5504">
                  <c:v>0.44121452780793818</c:v>
                </c:pt>
                <c:pt idx="5505">
                  <c:v>0.58526833628177732</c:v>
                </c:pt>
                <c:pt idx="5506">
                  <c:v>0.44537653139552363</c:v>
                </c:pt>
                <c:pt idx="5507">
                  <c:v>0.53535551461069653</c:v>
                </c:pt>
                <c:pt idx="5508">
                  <c:v>0.54792969755972065</c:v>
                </c:pt>
                <c:pt idx="5509">
                  <c:v>0.50010965591457901</c:v>
                </c:pt>
                <c:pt idx="5510">
                  <c:v>0.47724454218876572</c:v>
                </c:pt>
                <c:pt idx="5511">
                  <c:v>0.53151703398255024</c:v>
                </c:pt>
                <c:pt idx="5512">
                  <c:v>0.49208109489672741</c:v>
                </c:pt>
                <c:pt idx="5513">
                  <c:v>0.54026558060806307</c:v>
                </c:pt>
                <c:pt idx="5514">
                  <c:v>0.49644799486102786</c:v>
                </c:pt>
                <c:pt idx="5515">
                  <c:v>0.52500053342460407</c:v>
                </c:pt>
                <c:pt idx="5516">
                  <c:v>0.4572595755593683</c:v>
                </c:pt>
                <c:pt idx="5517">
                  <c:v>0.59333322216973239</c:v>
                </c:pt>
                <c:pt idx="5518">
                  <c:v>0.47643272204466425</c:v>
                </c:pt>
                <c:pt idx="5519">
                  <c:v>0.49740552454036452</c:v>
                </c:pt>
                <c:pt idx="5520">
                  <c:v>0.51309795925031521</c:v>
                </c:pt>
                <c:pt idx="5521">
                  <c:v>0.58885644745610544</c:v>
                </c:pt>
                <c:pt idx="5522">
                  <c:v>0.5241422286110935</c:v>
                </c:pt>
                <c:pt idx="5523">
                  <c:v>0.53218389415759526</c:v>
                </c:pt>
                <c:pt idx="5524">
                  <c:v>0.58477732063090526</c:v>
                </c:pt>
                <c:pt idx="5525">
                  <c:v>0.48277143753136048</c:v>
                </c:pt>
                <c:pt idx="5526">
                  <c:v>0.64767773375424209</c:v>
                </c:pt>
                <c:pt idx="5527">
                  <c:v>0.4548907046590025</c:v>
                </c:pt>
                <c:pt idx="5528">
                  <c:v>0.62715034242050405</c:v>
                </c:pt>
                <c:pt idx="5529">
                  <c:v>0.47384183351671344</c:v>
                </c:pt>
                <c:pt idx="5530">
                  <c:v>0.67771987443814163</c:v>
                </c:pt>
                <c:pt idx="5531">
                  <c:v>0.54360445199724328</c:v>
                </c:pt>
                <c:pt idx="5532">
                  <c:v>0.5946763947369671</c:v>
                </c:pt>
                <c:pt idx="5533">
                  <c:v>0.62447497607969016</c:v>
                </c:pt>
                <c:pt idx="5534">
                  <c:v>0.52660492880420529</c:v>
                </c:pt>
                <c:pt idx="5535">
                  <c:v>0.64162361893312048</c:v>
                </c:pt>
                <c:pt idx="5536">
                  <c:v>0.40968566676804108</c:v>
                </c:pt>
                <c:pt idx="5537">
                  <c:v>0.37921065978775648</c:v>
                </c:pt>
                <c:pt idx="5538">
                  <c:v>0.38070610072547206</c:v>
                </c:pt>
                <c:pt idx="5539">
                  <c:v>0.47208577191330214</c:v>
                </c:pt>
                <c:pt idx="5540">
                  <c:v>0.4719044437741361</c:v>
                </c:pt>
                <c:pt idx="5541">
                  <c:v>0.4451872758182609</c:v>
                </c:pt>
                <c:pt idx="5542">
                  <c:v>0.50873897809545943</c:v>
                </c:pt>
                <c:pt idx="5543">
                  <c:v>0.35323934449760952</c:v>
                </c:pt>
                <c:pt idx="5544">
                  <c:v>0.48500302092471309</c:v>
                </c:pt>
                <c:pt idx="5545">
                  <c:v>0.45745969472932491</c:v>
                </c:pt>
                <c:pt idx="5546">
                  <c:v>0.46552112346761004</c:v>
                </c:pt>
                <c:pt idx="5547">
                  <c:v>0.44270001263065661</c:v>
                </c:pt>
                <c:pt idx="5548">
                  <c:v>0.46635744835743492</c:v>
                </c:pt>
                <c:pt idx="5549">
                  <c:v>0.45676803042715691</c:v>
                </c:pt>
                <c:pt idx="5550">
                  <c:v>0.50616809824567843</c:v>
                </c:pt>
                <c:pt idx="5551">
                  <c:v>0.51046804501090526</c:v>
                </c:pt>
                <c:pt idx="5552">
                  <c:v>0.48499349250121671</c:v>
                </c:pt>
                <c:pt idx="5553">
                  <c:v>0.40950566489532597</c:v>
                </c:pt>
                <c:pt idx="5554">
                  <c:v>0.51691224177795536</c:v>
                </c:pt>
                <c:pt idx="5555">
                  <c:v>0.50771319618410293</c:v>
                </c:pt>
                <c:pt idx="5556">
                  <c:v>0.53087189550060487</c:v>
                </c:pt>
                <c:pt idx="5557">
                  <c:v>0.47765693802126225</c:v>
                </c:pt>
                <c:pt idx="5558">
                  <c:v>0.48980218894370836</c:v>
                </c:pt>
                <c:pt idx="5559">
                  <c:v>0.53391307126172216</c:v>
                </c:pt>
                <c:pt idx="5560">
                  <c:v>0.4814273881709234</c:v>
                </c:pt>
                <c:pt idx="5561">
                  <c:v>0.50443965963336734</c:v>
                </c:pt>
                <c:pt idx="5562">
                  <c:v>0.58055517227286213</c:v>
                </c:pt>
                <c:pt idx="5563">
                  <c:v>0.5003306887433151</c:v>
                </c:pt>
                <c:pt idx="5564">
                  <c:v>0.45478913415169281</c:v>
                </c:pt>
                <c:pt idx="5565">
                  <c:v>0.55786666413093544</c:v>
                </c:pt>
                <c:pt idx="5566">
                  <c:v>0.46899930384090405</c:v>
                </c:pt>
                <c:pt idx="5567">
                  <c:v>0.54437471882981781</c:v>
                </c:pt>
                <c:pt idx="5568">
                  <c:v>0.51890889709162769</c:v>
                </c:pt>
                <c:pt idx="5569">
                  <c:v>0.57747516939002896</c:v>
                </c:pt>
                <c:pt idx="5570">
                  <c:v>0.6022173429676495</c:v>
                </c:pt>
                <c:pt idx="5571">
                  <c:v>0.50813269924939874</c:v>
                </c:pt>
                <c:pt idx="5572">
                  <c:v>0.48700912525482254</c:v>
                </c:pt>
                <c:pt idx="5573">
                  <c:v>0.64271800512793309</c:v>
                </c:pt>
                <c:pt idx="5574">
                  <c:v>0.56256808122238111</c:v>
                </c:pt>
                <c:pt idx="5575">
                  <c:v>0.47291540073905203</c:v>
                </c:pt>
                <c:pt idx="5576">
                  <c:v>0.60773594617755367</c:v>
                </c:pt>
                <c:pt idx="5577">
                  <c:v>0.55418811017245573</c:v>
                </c:pt>
                <c:pt idx="5578">
                  <c:v>0.52593393289771539</c:v>
                </c:pt>
                <c:pt idx="5579">
                  <c:v>0.61832175763817221</c:v>
                </c:pt>
                <c:pt idx="5580">
                  <c:v>0.47463394204131248</c:v>
                </c:pt>
                <c:pt idx="5581">
                  <c:v>0.61413723936628506</c:v>
                </c:pt>
                <c:pt idx="5582">
                  <c:v>0.61021508273734737</c:v>
                </c:pt>
                <c:pt idx="5583">
                  <c:v>0.70857460307101128</c:v>
                </c:pt>
                <c:pt idx="5584">
                  <c:v>0.4963011740110424</c:v>
                </c:pt>
                <c:pt idx="5585">
                  <c:v>0.69665363802210678</c:v>
                </c:pt>
                <c:pt idx="5586">
                  <c:v>0.61734119207386917</c:v>
                </c:pt>
                <c:pt idx="5587">
                  <c:v>0.48334904533743389</c:v>
                </c:pt>
                <c:pt idx="5588">
                  <c:v>0.72560421138601572</c:v>
                </c:pt>
                <c:pt idx="5589">
                  <c:v>0.61260788380177489</c:v>
                </c:pt>
                <c:pt idx="5590">
                  <c:v>0.51084641950068876</c:v>
                </c:pt>
                <c:pt idx="5591">
                  <c:v>0.68932420197840993</c:v>
                </c:pt>
                <c:pt idx="5592">
                  <c:v>0.6674270185598471</c:v>
                </c:pt>
                <c:pt idx="5593">
                  <c:v>0.57735244190166846</c:v>
                </c:pt>
                <c:pt idx="5594">
                  <c:v>0.62867208614381009</c:v>
                </c:pt>
                <c:pt idx="5595">
                  <c:v>0.66793079763214047</c:v>
                </c:pt>
                <c:pt idx="5596">
                  <c:v>0.63269034424057013</c:v>
                </c:pt>
                <c:pt idx="5597">
                  <c:v>0.52785417640068522</c:v>
                </c:pt>
                <c:pt idx="5598">
                  <c:v>0.67848223892272252</c:v>
                </c:pt>
                <c:pt idx="5599">
                  <c:v>0.44804575424693233</c:v>
                </c:pt>
                <c:pt idx="5600">
                  <c:v>0.49891626882965345</c:v>
                </c:pt>
                <c:pt idx="5601">
                  <c:v>0.67559522819582496</c:v>
                </c:pt>
                <c:pt idx="5602">
                  <c:v>0.73302529886104428</c:v>
                </c:pt>
                <c:pt idx="5603">
                  <c:v>0.54817599836583919</c:v>
                </c:pt>
                <c:pt idx="5604">
                  <c:v>0.7354852146372669</c:v>
                </c:pt>
                <c:pt idx="5605">
                  <c:v>0.68062292121945855</c:v>
                </c:pt>
                <c:pt idx="5606">
                  <c:v>0.70143057397623298</c:v>
                </c:pt>
                <c:pt idx="5607">
                  <c:v>0.59658691097339922</c:v>
                </c:pt>
                <c:pt idx="5608">
                  <c:v>0.76840371790469675</c:v>
                </c:pt>
                <c:pt idx="5609">
                  <c:v>0.61385663687801795</c:v>
                </c:pt>
                <c:pt idx="5610">
                  <c:v>0.57595782936486728</c:v>
                </c:pt>
                <c:pt idx="5611">
                  <c:v>0.75606109633187579</c:v>
                </c:pt>
                <c:pt idx="5612">
                  <c:v>0.63971361248773317</c:v>
                </c:pt>
                <c:pt idx="5613">
                  <c:v>0.6733785499643874</c:v>
                </c:pt>
                <c:pt idx="5614">
                  <c:v>0.62479062903445692</c:v>
                </c:pt>
                <c:pt idx="5615">
                  <c:v>0.59157370292563316</c:v>
                </c:pt>
                <c:pt idx="5616">
                  <c:v>0.57972878804096406</c:v>
                </c:pt>
                <c:pt idx="5617">
                  <c:v>0.52452071776131881</c:v>
                </c:pt>
                <c:pt idx="5618">
                  <c:v>0.71547285088780788</c:v>
                </c:pt>
                <c:pt idx="5619">
                  <c:v>0.62887274407208915</c:v>
                </c:pt>
                <c:pt idx="5620">
                  <c:v>0.61175539697316095</c:v>
                </c:pt>
                <c:pt idx="5621">
                  <c:v>0.60685596126580166</c:v>
                </c:pt>
                <c:pt idx="5622">
                  <c:v>0.6750753213716828</c:v>
                </c:pt>
                <c:pt idx="5623">
                  <c:v>0.75222222608629175</c:v>
                </c:pt>
                <c:pt idx="5624">
                  <c:v>0.56416665526991128</c:v>
                </c:pt>
                <c:pt idx="5625">
                  <c:v>0.57116138171572484</c:v>
                </c:pt>
                <c:pt idx="5626">
                  <c:v>0.64145899615275781</c:v>
                </c:pt>
                <c:pt idx="5627">
                  <c:v>0.57625470572815862</c:v>
                </c:pt>
                <c:pt idx="5628">
                  <c:v>0.53721487566747161</c:v>
                </c:pt>
                <c:pt idx="5629">
                  <c:v>0.66938211567456829</c:v>
                </c:pt>
                <c:pt idx="5630">
                  <c:v>0.67243650151277157</c:v>
                </c:pt>
                <c:pt idx="5631">
                  <c:v>0.62449783264318171</c:v>
                </c:pt>
                <c:pt idx="5632">
                  <c:v>0.67704983913916938</c:v>
                </c:pt>
                <c:pt idx="5633">
                  <c:v>0.67842386540112154</c:v>
                </c:pt>
                <c:pt idx="5634">
                  <c:v>0.64667133895451245</c:v>
                </c:pt>
                <c:pt idx="5635">
                  <c:v>0.68878937773794768</c:v>
                </c:pt>
                <c:pt idx="5636">
                  <c:v>0.67432027473627654</c:v>
                </c:pt>
                <c:pt idx="5637">
                  <c:v>0.68141836615546381</c:v>
                </c:pt>
                <c:pt idx="5638">
                  <c:v>0.6988446948872078</c:v>
                </c:pt>
                <c:pt idx="5639">
                  <c:v>0.62383663610936746</c:v>
                </c:pt>
                <c:pt idx="5640">
                  <c:v>0.66268984083841154</c:v>
                </c:pt>
                <c:pt idx="5641">
                  <c:v>0.63219355248019515</c:v>
                </c:pt>
                <c:pt idx="5642">
                  <c:v>0.64578024613336404</c:v>
                </c:pt>
                <c:pt idx="5643">
                  <c:v>0.67045313418385266</c:v>
                </c:pt>
                <c:pt idx="5644">
                  <c:v>0.69333216111411577</c:v>
                </c:pt>
                <c:pt idx="5645">
                  <c:v>0.70236222148498506</c:v>
                </c:pt>
                <c:pt idx="5646">
                  <c:v>0.71250837315574933</c:v>
                </c:pt>
                <c:pt idx="5647">
                  <c:v>0.65644490172911796</c:v>
                </c:pt>
                <c:pt idx="5648">
                  <c:v>0.77649899361761998</c:v>
                </c:pt>
                <c:pt idx="5649">
                  <c:v>0.76002922932527917</c:v>
                </c:pt>
                <c:pt idx="5650">
                  <c:v>0.68916192423067146</c:v>
                </c:pt>
                <c:pt idx="5651">
                  <c:v>0.65789009280817934</c:v>
                </c:pt>
                <c:pt idx="5652">
                  <c:v>0.66608809012555248</c:v>
                </c:pt>
                <c:pt idx="5653">
                  <c:v>0.69713379827141697</c:v>
                </c:pt>
                <c:pt idx="5654">
                  <c:v>0.63301749219270775</c:v>
                </c:pt>
                <c:pt idx="5655">
                  <c:v>0.71680411999676352</c:v>
                </c:pt>
                <c:pt idx="5656">
                  <c:v>0.68565794104051869</c:v>
                </c:pt>
                <c:pt idx="5657">
                  <c:v>0.64060822377290083</c:v>
                </c:pt>
                <c:pt idx="5658">
                  <c:v>0.70325744191323669</c:v>
                </c:pt>
                <c:pt idx="5659">
                  <c:v>0.68756080122612329</c:v>
                </c:pt>
                <c:pt idx="5660">
                  <c:v>0.67860711594629142</c:v>
                </c:pt>
                <c:pt idx="5661">
                  <c:v>0.69295663630467008</c:v>
                </c:pt>
                <c:pt idx="5662">
                  <c:v>0.83785565711153276</c:v>
                </c:pt>
                <c:pt idx="5663">
                  <c:v>0.60661396330223483</c:v>
                </c:pt>
                <c:pt idx="5664">
                  <c:v>0.80207695517615252</c:v>
                </c:pt>
                <c:pt idx="5665">
                  <c:v>0.69478287564014352</c:v>
                </c:pt>
                <c:pt idx="5666">
                  <c:v>0.6941714528201155</c:v>
                </c:pt>
                <c:pt idx="5667">
                  <c:v>0.72151762948142406</c:v>
                </c:pt>
                <c:pt idx="5668">
                  <c:v>0.78809887162342418</c:v>
                </c:pt>
                <c:pt idx="5669">
                  <c:v>0.70298418378625072</c:v>
                </c:pt>
                <c:pt idx="5670">
                  <c:v>0.64415613498935687</c:v>
                </c:pt>
                <c:pt idx="5671">
                  <c:v>0.78807399718787041</c:v>
                </c:pt>
                <c:pt idx="5672">
                  <c:v>0.73736014648802506</c:v>
                </c:pt>
                <c:pt idx="5673">
                  <c:v>0.69820402083858124</c:v>
                </c:pt>
                <c:pt idx="5674">
                  <c:v>0.73687958536130327</c:v>
                </c:pt>
                <c:pt idx="5675">
                  <c:v>0.7312684228342099</c:v>
                </c:pt>
                <c:pt idx="5676">
                  <c:v>0.72036025067266851</c:v>
                </c:pt>
                <c:pt idx="5677">
                  <c:v>0.83021263012470548</c:v>
                </c:pt>
                <c:pt idx="5678">
                  <c:v>0.81595413666812799</c:v>
                </c:pt>
                <c:pt idx="5679">
                  <c:v>0.74901197333348657</c:v>
                </c:pt>
                <c:pt idx="5680">
                  <c:v>0.76240526367374206</c:v>
                </c:pt>
                <c:pt idx="5681">
                  <c:v>0.77945048605533329</c:v>
                </c:pt>
                <c:pt idx="5682">
                  <c:v>0.76616099753746125</c:v>
                </c:pt>
                <c:pt idx="5683">
                  <c:v>0.7317112413587139</c:v>
                </c:pt>
                <c:pt idx="5684">
                  <c:v>0.66515964233337121</c:v>
                </c:pt>
                <c:pt idx="5685">
                  <c:v>0.78940691669700014</c:v>
                </c:pt>
                <c:pt idx="5686">
                  <c:v>0.77549637271733929</c:v>
                </c:pt>
                <c:pt idx="5687">
                  <c:v>0.74386771001176988</c:v>
                </c:pt>
                <c:pt idx="5688">
                  <c:v>0.68975635483132824</c:v>
                </c:pt>
                <c:pt idx="5689">
                  <c:v>0.65548763839826685</c:v>
                </c:pt>
                <c:pt idx="5690">
                  <c:v>0.74125920184271488</c:v>
                </c:pt>
                <c:pt idx="5691">
                  <c:v>0.77467193035070625</c:v>
                </c:pt>
                <c:pt idx="5692">
                  <c:v>0.82315461491222863</c:v>
                </c:pt>
                <c:pt idx="5693">
                  <c:v>0.75453742614198438</c:v>
                </c:pt>
                <c:pt idx="5694">
                  <c:v>0.76274984827074421</c:v>
                </c:pt>
                <c:pt idx="5695">
                  <c:v>0.75711907110191556</c:v>
                </c:pt>
                <c:pt idx="5696">
                  <c:v>0.77718918032990669</c:v>
                </c:pt>
                <c:pt idx="5697">
                  <c:v>0.75679486401524243</c:v>
                </c:pt>
                <c:pt idx="5698">
                  <c:v>0.8657801853815702</c:v>
                </c:pt>
                <c:pt idx="5699">
                  <c:v>0.76769471705050996</c:v>
                </c:pt>
                <c:pt idx="5700">
                  <c:v>0.76515927004612894</c:v>
                </c:pt>
                <c:pt idx="5701">
                  <c:v>0.80175195717978431</c:v>
                </c:pt>
                <c:pt idx="5702">
                  <c:v>0.85571645758132797</c:v>
                </c:pt>
                <c:pt idx="5703">
                  <c:v>0.83799692068937315</c:v>
                </c:pt>
                <c:pt idx="5704">
                  <c:v>0.75463937409061599</c:v>
                </c:pt>
                <c:pt idx="5705">
                  <c:v>0.80958471525541664</c:v>
                </c:pt>
                <c:pt idx="5706">
                  <c:v>0.7115536110666647</c:v>
                </c:pt>
                <c:pt idx="5707">
                  <c:v>0.76574594463147272</c:v>
                </c:pt>
                <c:pt idx="5708">
                  <c:v>0.81942792217491089</c:v>
                </c:pt>
                <c:pt idx="5709">
                  <c:v>0.73062607015478354</c:v>
                </c:pt>
                <c:pt idx="5710">
                  <c:v>0.84350857489693909</c:v>
                </c:pt>
                <c:pt idx="5711">
                  <c:v>0.78500956020816992</c:v>
                </c:pt>
                <c:pt idx="5712">
                  <c:v>0.85272066684064318</c:v>
                </c:pt>
                <c:pt idx="5713">
                  <c:v>0.89425191050947994</c:v>
                </c:pt>
                <c:pt idx="5714">
                  <c:v>0.85596006839047756</c:v>
                </c:pt>
                <c:pt idx="5715">
                  <c:v>0.81725332979058274</c:v>
                </c:pt>
                <c:pt idx="5716">
                  <c:v>0.79735223264989719</c:v>
                </c:pt>
                <c:pt idx="5717">
                  <c:v>0.8416686186246809</c:v>
                </c:pt>
                <c:pt idx="5718">
                  <c:v>0.7997090103400698</c:v>
                </c:pt>
                <c:pt idx="5719">
                  <c:v>0.78282832809094904</c:v>
                </c:pt>
                <c:pt idx="5720">
                  <c:v>0.83595095166737077</c:v>
                </c:pt>
                <c:pt idx="5721">
                  <c:v>0.79729073849119358</c:v>
                </c:pt>
                <c:pt idx="5722">
                  <c:v>0.87567931825628265</c:v>
                </c:pt>
                <c:pt idx="5723">
                  <c:v>0.84918267264728264</c:v>
                </c:pt>
                <c:pt idx="5724">
                  <c:v>0.78704312228709061</c:v>
                </c:pt>
                <c:pt idx="5725">
                  <c:v>0.82804040502048193</c:v>
                </c:pt>
                <c:pt idx="5726">
                  <c:v>0.82584126440947003</c:v>
                </c:pt>
                <c:pt idx="5727">
                  <c:v>0.85791166884340164</c:v>
                </c:pt>
                <c:pt idx="5728">
                  <c:v>0.80972239908204635</c:v>
                </c:pt>
                <c:pt idx="5729">
                  <c:v>0.87554021110029656</c:v>
                </c:pt>
                <c:pt idx="5730">
                  <c:v>0.85948001150927267</c:v>
                </c:pt>
                <c:pt idx="5731">
                  <c:v>0.76139849334138821</c:v>
                </c:pt>
                <c:pt idx="5732">
                  <c:v>0.92593657026176379</c:v>
                </c:pt>
                <c:pt idx="5733">
                  <c:v>0.81843844284816614</c:v>
                </c:pt>
                <c:pt idx="5734">
                  <c:v>0.779362641584744</c:v>
                </c:pt>
                <c:pt idx="5735">
                  <c:v>0.86736695551246479</c:v>
                </c:pt>
                <c:pt idx="5736">
                  <c:v>0.85794115453768516</c:v>
                </c:pt>
                <c:pt idx="5737">
                  <c:v>0.88806914875016141</c:v>
                </c:pt>
                <c:pt idx="5738">
                  <c:v>0.77926481261912872</c:v>
                </c:pt>
                <c:pt idx="5739">
                  <c:v>0.85404940419818431</c:v>
                </c:pt>
                <c:pt idx="5740">
                  <c:v>0.78199255154933922</c:v>
                </c:pt>
                <c:pt idx="5741">
                  <c:v>0.83168123946608075</c:v>
                </c:pt>
                <c:pt idx="5742">
                  <c:v>0.89319324371947129</c:v>
                </c:pt>
                <c:pt idx="5743">
                  <c:v>0.85589207288990088</c:v>
                </c:pt>
                <c:pt idx="5744">
                  <c:v>0.92814832518846757</c:v>
                </c:pt>
                <c:pt idx="5745">
                  <c:v>0.90318974910025263</c:v>
                </c:pt>
                <c:pt idx="5746">
                  <c:v>0.91721247737222766</c:v>
                </c:pt>
                <c:pt idx="5747">
                  <c:v>0.79366687102041211</c:v>
                </c:pt>
                <c:pt idx="5748">
                  <c:v>0.91945715122548355</c:v>
                </c:pt>
                <c:pt idx="5749">
                  <c:v>0.76450881582687646</c:v>
                </c:pt>
                <c:pt idx="5750">
                  <c:v>0.84167175287286566</c:v>
                </c:pt>
                <c:pt idx="5751">
                  <c:v>0.8445637394066996</c:v>
                </c:pt>
                <c:pt idx="5752">
                  <c:v>0.83971388364417876</c:v>
                </c:pt>
                <c:pt idx="5753">
                  <c:v>0.88129647559193081</c:v>
                </c:pt>
                <c:pt idx="5754">
                  <c:v>0.90021797823562411</c:v>
                </c:pt>
                <c:pt idx="5755">
                  <c:v>0.92695531072431314</c:v>
                </c:pt>
                <c:pt idx="5756">
                  <c:v>0.82276254654017178</c:v>
                </c:pt>
                <c:pt idx="5757">
                  <c:v>0.94399468455279967</c:v>
                </c:pt>
                <c:pt idx="5758">
                  <c:v>0.9219999991293073</c:v>
                </c:pt>
                <c:pt idx="5759">
                  <c:v>0.86900477232798146</c:v>
                </c:pt>
                <c:pt idx="5760">
                  <c:v>0.8844510782246392</c:v>
                </c:pt>
                <c:pt idx="5761">
                  <c:v>0.8826961583570595</c:v>
                </c:pt>
                <c:pt idx="5762">
                  <c:v>0.82756887355963726</c:v>
                </c:pt>
                <c:pt idx="5763">
                  <c:v>0.83603102908742621</c:v>
                </c:pt>
                <c:pt idx="5764">
                  <c:v>0.94698583158224581</c:v>
                </c:pt>
                <c:pt idx="5765">
                  <c:v>0.93788800480545731</c:v>
                </c:pt>
                <c:pt idx="5766">
                  <c:v>0.94657377417680888</c:v>
                </c:pt>
                <c:pt idx="5767">
                  <c:v>0.90609173441895263</c:v>
                </c:pt>
                <c:pt idx="5768">
                  <c:v>0.8178890449801659</c:v>
                </c:pt>
                <c:pt idx="5769">
                  <c:v>0.85595849372896382</c:v>
                </c:pt>
                <c:pt idx="5770">
                  <c:v>0.93653606646606302</c:v>
                </c:pt>
                <c:pt idx="5771">
                  <c:v>0.98638410556143907</c:v>
                </c:pt>
                <c:pt idx="5772">
                  <c:v>0.9248644379470039</c:v>
                </c:pt>
                <c:pt idx="5773">
                  <c:v>0.78416413180089672</c:v>
                </c:pt>
                <c:pt idx="5774">
                  <c:v>0.81500996054133912</c:v>
                </c:pt>
                <c:pt idx="5775">
                  <c:v>0.81359697344996518</c:v>
                </c:pt>
                <c:pt idx="5776">
                  <c:v>0.91542370252743022</c:v>
                </c:pt>
                <c:pt idx="5777">
                  <c:v>0.84848121907658991</c:v>
                </c:pt>
                <c:pt idx="5778">
                  <c:v>0.94264022041447415</c:v>
                </c:pt>
                <c:pt idx="5779">
                  <c:v>0.89237420605391005</c:v>
                </c:pt>
                <c:pt idx="5780">
                  <c:v>0.88172124971011723</c:v>
                </c:pt>
                <c:pt idx="5781">
                  <c:v>0.9748796643581733</c:v>
                </c:pt>
                <c:pt idx="5782">
                  <c:v>0.95655155117516144</c:v>
                </c:pt>
                <c:pt idx="5783">
                  <c:v>0.90618948165151125</c:v>
                </c:pt>
                <c:pt idx="5784">
                  <c:v>0.85647927892024711</c:v>
                </c:pt>
                <c:pt idx="5785">
                  <c:v>0.88078657805444061</c:v>
                </c:pt>
                <c:pt idx="5786">
                  <c:v>0.9461820894759021</c:v>
                </c:pt>
                <c:pt idx="5787">
                  <c:v>0.96249056243651265</c:v>
                </c:pt>
                <c:pt idx="5788">
                  <c:v>0.96535797956212599</c:v>
                </c:pt>
                <c:pt idx="5789">
                  <c:v>0.9665825123924765</c:v>
                </c:pt>
                <c:pt idx="5790">
                  <c:v>0.92166276661433233</c:v>
                </c:pt>
                <c:pt idx="5791">
                  <c:v>0.96107683752130157</c:v>
                </c:pt>
                <c:pt idx="5792">
                  <c:v>0.87830221043641721</c:v>
                </c:pt>
                <c:pt idx="5793">
                  <c:v>0.90135167648705861</c:v>
                </c:pt>
                <c:pt idx="5794">
                  <c:v>0.98563585739256099</c:v>
                </c:pt>
                <c:pt idx="5795">
                  <c:v>0.90682827685371381</c:v>
                </c:pt>
                <c:pt idx="5796">
                  <c:v>0.88987570346999201</c:v>
                </c:pt>
                <c:pt idx="5797">
                  <c:v>1</c:v>
                </c:pt>
                <c:pt idx="5798">
                  <c:v>0.92465471178703418</c:v>
                </c:pt>
                <c:pt idx="5799">
                  <c:v>0.8966387862165287</c:v>
                </c:pt>
                <c:pt idx="5800">
                  <c:v>0.92326928423487653</c:v>
                </c:pt>
                <c:pt idx="5801">
                  <c:v>0.92650983827369082</c:v>
                </c:pt>
                <c:pt idx="5802">
                  <c:v>0.89001144096962392</c:v>
                </c:pt>
                <c:pt idx="5803">
                  <c:v>0.94507512646951142</c:v>
                </c:pt>
                <c:pt idx="5804">
                  <c:v>0.85015729836440579</c:v>
                </c:pt>
                <c:pt idx="5805">
                  <c:v>0.86540129602174654</c:v>
                </c:pt>
                <c:pt idx="5806">
                  <c:v>0.74414519606745488</c:v>
                </c:pt>
                <c:pt idx="5807">
                  <c:v>0.70805949439279159</c:v>
                </c:pt>
                <c:pt idx="5808">
                  <c:v>0.67779054738460232</c:v>
                </c:pt>
                <c:pt idx="5809">
                  <c:v>0.76412115642571787</c:v>
                </c:pt>
                <c:pt idx="5810">
                  <c:v>0.82304510524869479</c:v>
                </c:pt>
                <c:pt idx="5811">
                  <c:v>0.78809127577997318</c:v>
                </c:pt>
                <c:pt idx="5812">
                  <c:v>0.76154925609744006</c:v>
                </c:pt>
                <c:pt idx="5813">
                  <c:v>0.87124018935565206</c:v>
                </c:pt>
                <c:pt idx="5814">
                  <c:v>0.84865017905550089</c:v>
                </c:pt>
                <c:pt idx="5815">
                  <c:v>0.90179923224013159</c:v>
                </c:pt>
                <c:pt idx="5816">
                  <c:v>0.66432640092533524</c:v>
                </c:pt>
                <c:pt idx="5817">
                  <c:v>0.71815364479565891</c:v>
                </c:pt>
                <c:pt idx="5818">
                  <c:v>0.7238411376745747</c:v>
                </c:pt>
                <c:pt idx="5819">
                  <c:v>0.6733137373653203</c:v>
                </c:pt>
                <c:pt idx="5820">
                  <c:v>0.79976634362168542</c:v>
                </c:pt>
                <c:pt idx="5821">
                  <c:v>0.74848975454184763</c:v>
                </c:pt>
                <c:pt idx="5822">
                  <c:v>0.75104654360233003</c:v>
                </c:pt>
                <c:pt idx="5823">
                  <c:v>0.72712014095853916</c:v>
                </c:pt>
                <c:pt idx="5824">
                  <c:v>0.75555504485281955</c:v>
                </c:pt>
                <c:pt idx="5825">
                  <c:v>0.74252158237935195</c:v>
                </c:pt>
                <c:pt idx="5826">
                  <c:v>0.74656817925249219</c:v>
                </c:pt>
                <c:pt idx="5827">
                  <c:v>0.78397941652021963</c:v>
                </c:pt>
                <c:pt idx="5828">
                  <c:v>0.71847837436228379</c:v>
                </c:pt>
                <c:pt idx="5829">
                  <c:v>0.66056250092779067</c:v>
                </c:pt>
                <c:pt idx="5830">
                  <c:v>0.63427682236887029</c:v>
                </c:pt>
                <c:pt idx="5831">
                  <c:v>0.68367099549011978</c:v>
                </c:pt>
                <c:pt idx="5832">
                  <c:v>0.63029095184711559</c:v>
                </c:pt>
                <c:pt idx="5833">
                  <c:v>0.69029895977695588</c:v>
                </c:pt>
                <c:pt idx="5834">
                  <c:v>0.66428903808407336</c:v>
                </c:pt>
                <c:pt idx="5835">
                  <c:v>0.69487742451020407</c:v>
                </c:pt>
                <c:pt idx="5836">
                  <c:v>0.68669442003514336</c:v>
                </c:pt>
                <c:pt idx="5837">
                  <c:v>0.74155201445029861</c:v>
                </c:pt>
                <c:pt idx="5838">
                  <c:v>0.68715531147125375</c:v>
                </c:pt>
                <c:pt idx="5839">
                  <c:v>0.7351826943808597</c:v>
                </c:pt>
                <c:pt idx="5840">
                  <c:v>0.71624180811501803</c:v>
                </c:pt>
                <c:pt idx="5841">
                  <c:v>0.77469967702185583</c:v>
                </c:pt>
                <c:pt idx="5842">
                  <c:v>0.76209211900502549</c:v>
                </c:pt>
                <c:pt idx="5843">
                  <c:v>0.76886945800561679</c:v>
                </c:pt>
                <c:pt idx="5844">
                  <c:v>0.74379083676715985</c:v>
                </c:pt>
                <c:pt idx="5845">
                  <c:v>0.71528251608932492</c:v>
                </c:pt>
                <c:pt idx="5846">
                  <c:v>0.72330638723340934</c:v>
                </c:pt>
                <c:pt idx="5847">
                  <c:v>0.67157031873701678</c:v>
                </c:pt>
                <c:pt idx="5848">
                  <c:v>0.72602564372781297</c:v>
                </c:pt>
                <c:pt idx="5849">
                  <c:v>0.69115522656139416</c:v>
                </c:pt>
                <c:pt idx="5850">
                  <c:v>0.66117261302333341</c:v>
                </c:pt>
                <c:pt idx="5851">
                  <c:v>0.71718088375369771</c:v>
                </c:pt>
                <c:pt idx="5852">
                  <c:v>0.71068539144652665</c:v>
                </c:pt>
                <c:pt idx="5853">
                  <c:v>0.71298150792293147</c:v>
                </c:pt>
                <c:pt idx="5854">
                  <c:v>0.7265768334858449</c:v>
                </c:pt>
                <c:pt idx="5855">
                  <c:v>0.71019962094212108</c:v>
                </c:pt>
                <c:pt idx="5856">
                  <c:v>0.71913171675176468</c:v>
                </c:pt>
                <c:pt idx="5857">
                  <c:v>0.73073951539587279</c:v>
                </c:pt>
                <c:pt idx="5858">
                  <c:v>0.80014035626710356</c:v>
                </c:pt>
                <c:pt idx="5859">
                  <c:v>0.70492806012843223</c:v>
                </c:pt>
                <c:pt idx="5860">
                  <c:v>0.71389040706376983</c:v>
                </c:pt>
                <c:pt idx="5861">
                  <c:v>0.72537043214264019</c:v>
                </c:pt>
                <c:pt idx="5862">
                  <c:v>0.75364945666477179</c:v>
                </c:pt>
                <c:pt idx="5863">
                  <c:v>0.72122831606004945</c:v>
                </c:pt>
                <c:pt idx="5864">
                  <c:v>0.73422178554017226</c:v>
                </c:pt>
                <c:pt idx="5865">
                  <c:v>0.76769459573600551</c:v>
                </c:pt>
                <c:pt idx="5866">
                  <c:v>0.72610307250624795</c:v>
                </c:pt>
                <c:pt idx="5867">
                  <c:v>0.7277600950049713</c:v>
                </c:pt>
                <c:pt idx="5868">
                  <c:v>0.76796599488170825</c:v>
                </c:pt>
                <c:pt idx="5869">
                  <c:v>0.74929058704655194</c:v>
                </c:pt>
                <c:pt idx="5870">
                  <c:v>0.77063412357895456</c:v>
                </c:pt>
                <c:pt idx="5871">
                  <c:v>0.78758242323974093</c:v>
                </c:pt>
                <c:pt idx="5872">
                  <c:v>0.68144935168939547</c:v>
                </c:pt>
                <c:pt idx="5873">
                  <c:v>0.61261918588199937</c:v>
                </c:pt>
                <c:pt idx="5874">
                  <c:v>0.64860342813109784</c:v>
                </c:pt>
                <c:pt idx="5875">
                  <c:v>0.65086207797840467</c:v>
                </c:pt>
                <c:pt idx="5876">
                  <c:v>0.74640112652368262</c:v>
                </c:pt>
                <c:pt idx="5877">
                  <c:v>0.60517134763896396</c:v>
                </c:pt>
                <c:pt idx="5878">
                  <c:v>0.66717430559441093</c:v>
                </c:pt>
                <c:pt idx="5879">
                  <c:v>0.66974417666661368</c:v>
                </c:pt>
                <c:pt idx="5880">
                  <c:v>0.6445794204440356</c:v>
                </c:pt>
                <c:pt idx="5881">
                  <c:v>0.77134348376862039</c:v>
                </c:pt>
                <c:pt idx="5882">
                  <c:v>0.60421379922421092</c:v>
                </c:pt>
                <c:pt idx="5883">
                  <c:v>0.64948025964399292</c:v>
                </c:pt>
                <c:pt idx="5884">
                  <c:v>0.64358781520354114</c:v>
                </c:pt>
                <c:pt idx="5885">
                  <c:v>0.70652279189880052</c:v>
                </c:pt>
                <c:pt idx="5886">
                  <c:v>0.69812904731407277</c:v>
                </c:pt>
                <c:pt idx="5887">
                  <c:v>0.71381580164871772</c:v>
                </c:pt>
                <c:pt idx="5888">
                  <c:v>0.65014944290770926</c:v>
                </c:pt>
                <c:pt idx="5889">
                  <c:v>0.64736420686589358</c:v>
                </c:pt>
                <c:pt idx="5890">
                  <c:v>0.63977227951067228</c:v>
                </c:pt>
                <c:pt idx="5891">
                  <c:v>0.61540742485193833</c:v>
                </c:pt>
                <c:pt idx="5892">
                  <c:v>0.68344889754805715</c:v>
                </c:pt>
                <c:pt idx="5893">
                  <c:v>0.6750510834553507</c:v>
                </c:pt>
                <c:pt idx="5894">
                  <c:v>0.63434079933256193</c:v>
                </c:pt>
                <c:pt idx="5895">
                  <c:v>0.71368908353963356</c:v>
                </c:pt>
                <c:pt idx="5896">
                  <c:v>0.50278523766981498</c:v>
                </c:pt>
                <c:pt idx="5897">
                  <c:v>0.66109422518268779</c:v>
                </c:pt>
                <c:pt idx="5898">
                  <c:v>0.57449085954558909</c:v>
                </c:pt>
                <c:pt idx="5899">
                  <c:v>0.65451396413481833</c:v>
                </c:pt>
                <c:pt idx="5900">
                  <c:v>0.59320217549344501</c:v>
                </c:pt>
                <c:pt idx="5901">
                  <c:v>0.60675548922555345</c:v>
                </c:pt>
                <c:pt idx="5902">
                  <c:v>0.69451589113287959</c:v>
                </c:pt>
                <c:pt idx="5903">
                  <c:v>0.65361588743153642</c:v>
                </c:pt>
                <c:pt idx="5904">
                  <c:v>0.68003906699030914</c:v>
                </c:pt>
                <c:pt idx="5905">
                  <c:v>0.59460490469164351</c:v>
                </c:pt>
                <c:pt idx="5906">
                  <c:v>0.66257936894384617</c:v>
                </c:pt>
                <c:pt idx="5907">
                  <c:v>0.69034745090252936</c:v>
                </c:pt>
                <c:pt idx="5908">
                  <c:v>0.68591051376422829</c:v>
                </c:pt>
                <c:pt idx="5909">
                  <c:v>0.70338047432829243</c:v>
                </c:pt>
                <c:pt idx="5910">
                  <c:v>0.68288605991804552</c:v>
                </c:pt>
                <c:pt idx="5911">
                  <c:v>0.68308342999201876</c:v>
                </c:pt>
                <c:pt idx="5912">
                  <c:v>0.64920310918074042</c:v>
                </c:pt>
                <c:pt idx="5913">
                  <c:v>0.71662122389067673</c:v>
                </c:pt>
                <c:pt idx="5914">
                  <c:v>0.65251402723386143</c:v>
                </c:pt>
                <c:pt idx="5915">
                  <c:v>0.67464398669263104</c:v>
                </c:pt>
                <c:pt idx="5916">
                  <c:v>0.55860559183585046</c:v>
                </c:pt>
                <c:pt idx="5917">
                  <c:v>0.68892235552563152</c:v>
                </c:pt>
                <c:pt idx="5918">
                  <c:v>0.63719166531157911</c:v>
                </c:pt>
                <c:pt idx="5919">
                  <c:v>0.63993788417134168</c:v>
                </c:pt>
                <c:pt idx="5920">
                  <c:v>0.67377652116180997</c:v>
                </c:pt>
                <c:pt idx="5921">
                  <c:v>0.69525405394788042</c:v>
                </c:pt>
                <c:pt idx="5922">
                  <c:v>0.72616161025246384</c:v>
                </c:pt>
                <c:pt idx="5923">
                  <c:v>0.64898830044482214</c:v>
                </c:pt>
                <c:pt idx="5924">
                  <c:v>0.69270987764872405</c:v>
                </c:pt>
                <c:pt idx="5925">
                  <c:v>0.68727405735124036</c:v>
                </c:pt>
                <c:pt idx="5926">
                  <c:v>0.66680982644062858</c:v>
                </c:pt>
                <c:pt idx="5927">
                  <c:v>0.71601595190273104</c:v>
                </c:pt>
                <c:pt idx="5928">
                  <c:v>0.71768703766651809</c:v>
                </c:pt>
                <c:pt idx="5929">
                  <c:v>0.70027600014407432</c:v>
                </c:pt>
                <c:pt idx="5930">
                  <c:v>0.71276469252167074</c:v>
                </c:pt>
                <c:pt idx="5931">
                  <c:v>0.70640653657717212</c:v>
                </c:pt>
                <c:pt idx="5932">
                  <c:v>0.68310513270138107</c:v>
                </c:pt>
                <c:pt idx="5933">
                  <c:v>0.72013187313744631</c:v>
                </c:pt>
                <c:pt idx="5934">
                  <c:v>0.67386203310119674</c:v>
                </c:pt>
                <c:pt idx="5935">
                  <c:v>0.67029979346061042</c:v>
                </c:pt>
                <c:pt idx="5936">
                  <c:v>0.68601389133329638</c:v>
                </c:pt>
                <c:pt idx="5937">
                  <c:v>0.71871757625069399</c:v>
                </c:pt>
                <c:pt idx="5938">
                  <c:v>0.78460102533972753</c:v>
                </c:pt>
                <c:pt idx="5939">
                  <c:v>0.73855634757168354</c:v>
                </c:pt>
                <c:pt idx="5940">
                  <c:v>0.63678938746562475</c:v>
                </c:pt>
                <c:pt idx="5941">
                  <c:v>0.70176635481566485</c:v>
                </c:pt>
                <c:pt idx="5942">
                  <c:v>0.59036824157307077</c:v>
                </c:pt>
                <c:pt idx="5943">
                  <c:v>0.73228327345602695</c:v>
                </c:pt>
                <c:pt idx="5944">
                  <c:v>0.66441969575194459</c:v>
                </c:pt>
                <c:pt idx="5945">
                  <c:v>0.70614758203636852</c:v>
                </c:pt>
                <c:pt idx="5946">
                  <c:v>0.70511777200450698</c:v>
                </c:pt>
                <c:pt idx="5947">
                  <c:v>0.69900493579716949</c:v>
                </c:pt>
                <c:pt idx="5948">
                  <c:v>0.75918256363350323</c:v>
                </c:pt>
                <c:pt idx="5949">
                  <c:v>0.67187696201622593</c:v>
                </c:pt>
                <c:pt idx="5950">
                  <c:v>0.64231363612292236</c:v>
                </c:pt>
                <c:pt idx="5951">
                  <c:v>0.62589937368255055</c:v>
                </c:pt>
                <c:pt idx="5952">
                  <c:v>0.6393638297032127</c:v>
                </c:pt>
                <c:pt idx="5953">
                  <c:v>0.73776412154361581</c:v>
                </c:pt>
                <c:pt idx="5954">
                  <c:v>0.68718638548926658</c:v>
                </c:pt>
                <c:pt idx="5955">
                  <c:v>0.72553918492166647</c:v>
                </c:pt>
                <c:pt idx="5956">
                  <c:v>0.73549981559690347</c:v>
                </c:pt>
                <c:pt idx="5957">
                  <c:v>0.62981476285981985</c:v>
                </c:pt>
                <c:pt idx="5958">
                  <c:v>0.73230688338857841</c:v>
                </c:pt>
                <c:pt idx="5959">
                  <c:v>0.70842805411660215</c:v>
                </c:pt>
                <c:pt idx="5960">
                  <c:v>0.72011849445263032</c:v>
                </c:pt>
                <c:pt idx="5961">
                  <c:v>0.73053326261566431</c:v>
                </c:pt>
                <c:pt idx="5962">
                  <c:v>0.69409610658480592</c:v>
                </c:pt>
                <c:pt idx="5963">
                  <c:v>0.70492392577691021</c:v>
                </c:pt>
                <c:pt idx="5964">
                  <c:v>0.67920146377982848</c:v>
                </c:pt>
                <c:pt idx="5965">
                  <c:v>0.55955862074198592</c:v>
                </c:pt>
                <c:pt idx="5966">
                  <c:v>0.71446122819320934</c:v>
                </c:pt>
                <c:pt idx="5967">
                  <c:v>0.64156063335204327</c:v>
                </c:pt>
                <c:pt idx="5968">
                  <c:v>0.68398369546177828</c:v>
                </c:pt>
                <c:pt idx="5969">
                  <c:v>0.65918841267184636</c:v>
                </c:pt>
                <c:pt idx="5970">
                  <c:v>0.73396440922824324</c:v>
                </c:pt>
                <c:pt idx="5971">
                  <c:v>0.66174011797258803</c:v>
                </c:pt>
                <c:pt idx="5972">
                  <c:v>0.73612114079651136</c:v>
                </c:pt>
                <c:pt idx="5973">
                  <c:v>0.71014489589888952</c:v>
                </c:pt>
                <c:pt idx="5974">
                  <c:v>0.75053452449171476</c:v>
                </c:pt>
                <c:pt idx="5975">
                  <c:v>0.73339049665797618</c:v>
                </c:pt>
                <c:pt idx="5976">
                  <c:v>0.75460346890591834</c:v>
                </c:pt>
                <c:pt idx="5977">
                  <c:v>0.67452824267473488</c:v>
                </c:pt>
                <c:pt idx="5978">
                  <c:v>0.75010385745397989</c:v>
                </c:pt>
                <c:pt idx="5979">
                  <c:v>0.7534467215177425</c:v>
                </c:pt>
                <c:pt idx="5980">
                  <c:v>0.62847670915565368</c:v>
                </c:pt>
                <c:pt idx="5981">
                  <c:v>0.71707164071103013</c:v>
                </c:pt>
                <c:pt idx="5982">
                  <c:v>0.76931828270017544</c:v>
                </c:pt>
                <c:pt idx="5983">
                  <c:v>0.70609816377118417</c:v>
                </c:pt>
                <c:pt idx="5984">
                  <c:v>0.74067977173424948</c:v>
                </c:pt>
                <c:pt idx="5985">
                  <c:v>0.74488466367517681</c:v>
                </c:pt>
                <c:pt idx="5986">
                  <c:v>0.70338340500267038</c:v>
                </c:pt>
                <c:pt idx="5987">
                  <c:v>0.71051280167948283</c:v>
                </c:pt>
                <c:pt idx="5988">
                  <c:v>0.73968622211941448</c:v>
                </c:pt>
                <c:pt idx="5989">
                  <c:v>0.70388960758342012</c:v>
                </c:pt>
                <c:pt idx="5990">
                  <c:v>0.6596712026560243</c:v>
                </c:pt>
                <c:pt idx="5991">
                  <c:v>0.79340045503655177</c:v>
                </c:pt>
                <c:pt idx="5992">
                  <c:v>0.71437088016733685</c:v>
                </c:pt>
                <c:pt idx="5993">
                  <c:v>0.7354669393500004</c:v>
                </c:pt>
                <c:pt idx="5994">
                  <c:v>0.7674755579154855</c:v>
                </c:pt>
                <c:pt idx="5995">
                  <c:v>0.66712739820908273</c:v>
                </c:pt>
                <c:pt idx="5996">
                  <c:v>0.71483240064657394</c:v>
                </c:pt>
                <c:pt idx="5997">
                  <c:v>0.79990926870676227</c:v>
                </c:pt>
                <c:pt idx="5998">
                  <c:v>0.73029366667410189</c:v>
                </c:pt>
                <c:pt idx="5999">
                  <c:v>0.72939529760915689</c:v>
                </c:pt>
                <c:pt idx="6000">
                  <c:v>0.78969014299676721</c:v>
                </c:pt>
                <c:pt idx="6001">
                  <c:v>0.72005492879352573</c:v>
                </c:pt>
                <c:pt idx="6002">
                  <c:v>0.73424913359238053</c:v>
                </c:pt>
                <c:pt idx="6003">
                  <c:v>0.72404514685855559</c:v>
                </c:pt>
                <c:pt idx="6004">
                  <c:v>0.72021057721670867</c:v>
                </c:pt>
                <c:pt idx="6005">
                  <c:v>0.77956162952637076</c:v>
                </c:pt>
                <c:pt idx="6006">
                  <c:v>0.74548302034048031</c:v>
                </c:pt>
                <c:pt idx="6007">
                  <c:v>0.83156572678272322</c:v>
                </c:pt>
                <c:pt idx="6008">
                  <c:v>0.74117788577087373</c:v>
                </c:pt>
                <c:pt idx="6009">
                  <c:v>0.76367145764479327</c:v>
                </c:pt>
                <c:pt idx="6010">
                  <c:v>0.74890059908359818</c:v>
                </c:pt>
                <c:pt idx="6011">
                  <c:v>0.72146930653095254</c:v>
                </c:pt>
                <c:pt idx="6012">
                  <c:v>0.67529973386461184</c:v>
                </c:pt>
                <c:pt idx="6013">
                  <c:v>0.77126476440835667</c:v>
                </c:pt>
                <c:pt idx="6014">
                  <c:v>0.72709028518852847</c:v>
                </c:pt>
                <c:pt idx="6015">
                  <c:v>0.71978312996651861</c:v>
                </c:pt>
                <c:pt idx="6016">
                  <c:v>0.75508819906293678</c:v>
                </c:pt>
                <c:pt idx="6017">
                  <c:v>0.72978147840414775</c:v>
                </c:pt>
                <c:pt idx="6018">
                  <c:v>0.79301997985148276</c:v>
                </c:pt>
                <c:pt idx="6019">
                  <c:v>0.78665753105498248</c:v>
                </c:pt>
                <c:pt idx="6020">
                  <c:v>0.7083666151445166</c:v>
                </c:pt>
                <c:pt idx="6021">
                  <c:v>0.72198217194110614</c:v>
                </c:pt>
                <c:pt idx="6022">
                  <c:v>0.74963093028016459</c:v>
                </c:pt>
                <c:pt idx="6023">
                  <c:v>0.75318474489920406</c:v>
                </c:pt>
                <c:pt idx="6024">
                  <c:v>0.73888487586918183</c:v>
                </c:pt>
                <c:pt idx="6025">
                  <c:v>0.79212272707654152</c:v>
                </c:pt>
                <c:pt idx="6026">
                  <c:v>0.72982134873862248</c:v>
                </c:pt>
                <c:pt idx="6027">
                  <c:v>0.78961588930474835</c:v>
                </c:pt>
                <c:pt idx="6028">
                  <c:v>0.6851389552234447</c:v>
                </c:pt>
                <c:pt idx="6029">
                  <c:v>0.77732132105319873</c:v>
                </c:pt>
                <c:pt idx="6030">
                  <c:v>0.73214393739930783</c:v>
                </c:pt>
                <c:pt idx="6031">
                  <c:v>0.81436802122263929</c:v>
                </c:pt>
                <c:pt idx="6032">
                  <c:v>0.77219711054049789</c:v>
                </c:pt>
                <c:pt idx="6033">
                  <c:v>0.79872799003082562</c:v>
                </c:pt>
                <c:pt idx="6034">
                  <c:v>0.70182934871248515</c:v>
                </c:pt>
                <c:pt idx="6035">
                  <c:v>0.7661980128429221</c:v>
                </c:pt>
                <c:pt idx="6036">
                  <c:v>0.66919476411179346</c:v>
                </c:pt>
                <c:pt idx="6037">
                  <c:v>0.70049334175640232</c:v>
                </c:pt>
                <c:pt idx="6038">
                  <c:v>0.74169986077793026</c:v>
                </c:pt>
                <c:pt idx="6039">
                  <c:v>0.76113078354156138</c:v>
                </c:pt>
                <c:pt idx="6040">
                  <c:v>0.74026084926303515</c:v>
                </c:pt>
                <c:pt idx="6041">
                  <c:v>0.70082672307002136</c:v>
                </c:pt>
                <c:pt idx="6042">
                  <c:v>0.73709748510036621</c:v>
                </c:pt>
                <c:pt idx="6043">
                  <c:v>0.69597997456414318</c:v>
                </c:pt>
                <c:pt idx="6044">
                  <c:v>0.73986962143604273</c:v>
                </c:pt>
                <c:pt idx="6045">
                  <c:v>0.72986297234814157</c:v>
                </c:pt>
                <c:pt idx="6046">
                  <c:v>0.70946527682507154</c:v>
                </c:pt>
                <c:pt idx="6047">
                  <c:v>0.71794333735397087</c:v>
                </c:pt>
                <c:pt idx="6048">
                  <c:v>0.79271937505637258</c:v>
                </c:pt>
                <c:pt idx="6049">
                  <c:v>0.80590922216083882</c:v>
                </c:pt>
                <c:pt idx="6050">
                  <c:v>0.74827470360457415</c:v>
                </c:pt>
                <c:pt idx="6051">
                  <c:v>0.80011869439352934</c:v>
                </c:pt>
                <c:pt idx="6052">
                  <c:v>0.81030176473409488</c:v>
                </c:pt>
                <c:pt idx="6053">
                  <c:v>0.79901961744403271</c:v>
                </c:pt>
                <c:pt idx="6054">
                  <c:v>0.73935789598538204</c:v>
                </c:pt>
                <c:pt idx="6055">
                  <c:v>0.72501022202930876</c:v>
                </c:pt>
                <c:pt idx="6056">
                  <c:v>0.75003898887749831</c:v>
                </c:pt>
                <c:pt idx="6057">
                  <c:v>0.8262200063152787</c:v>
                </c:pt>
                <c:pt idx="6058">
                  <c:v>0.76476213807329874</c:v>
                </c:pt>
                <c:pt idx="6059">
                  <c:v>0.79833514441251419</c:v>
                </c:pt>
                <c:pt idx="6060">
                  <c:v>0.78190829499524106</c:v>
                </c:pt>
                <c:pt idx="6061">
                  <c:v>0.74237818578051984</c:v>
                </c:pt>
                <c:pt idx="6062">
                  <c:v>0.78060631723513996</c:v>
                </c:pt>
                <c:pt idx="6063">
                  <c:v>0.78697111300941425</c:v>
                </c:pt>
                <c:pt idx="6064">
                  <c:v>0.74538751038721596</c:v>
                </c:pt>
                <c:pt idx="6065">
                  <c:v>0.78796699246427304</c:v>
                </c:pt>
                <c:pt idx="6066">
                  <c:v>0.83386673097383568</c:v>
                </c:pt>
                <c:pt idx="6067">
                  <c:v>0.79569832877274072</c:v>
                </c:pt>
                <c:pt idx="6068">
                  <c:v>0.73890594199049309</c:v>
                </c:pt>
                <c:pt idx="6069">
                  <c:v>0.7876888787880344</c:v>
                </c:pt>
                <c:pt idx="6070">
                  <c:v>0.808252587585511</c:v>
                </c:pt>
                <c:pt idx="6071">
                  <c:v>0.83575014825641725</c:v>
                </c:pt>
                <c:pt idx="6072">
                  <c:v>0.80294189081989276</c:v>
                </c:pt>
                <c:pt idx="6073">
                  <c:v>0.79312458315818612</c:v>
                </c:pt>
                <c:pt idx="6074">
                  <c:v>0.76720356017660873</c:v>
                </c:pt>
                <c:pt idx="6075">
                  <c:v>0.79358898492687235</c:v>
                </c:pt>
                <c:pt idx="6076">
                  <c:v>0.87310001364151335</c:v>
                </c:pt>
                <c:pt idx="6077">
                  <c:v>0.84393811323050527</c:v>
                </c:pt>
                <c:pt idx="6078">
                  <c:v>0.83054552060638565</c:v>
                </c:pt>
                <c:pt idx="6079">
                  <c:v>0.87818430487307153</c:v>
                </c:pt>
                <c:pt idx="6080">
                  <c:v>0.74160051386192971</c:v>
                </c:pt>
                <c:pt idx="6081">
                  <c:v>0.71754724906542644</c:v>
                </c:pt>
                <c:pt idx="6082">
                  <c:v>0.81170630743297689</c:v>
                </c:pt>
                <c:pt idx="6083">
                  <c:v>0.79942261124220493</c:v>
                </c:pt>
                <c:pt idx="6084">
                  <c:v>0.82627162726164449</c:v>
                </c:pt>
                <c:pt idx="6085">
                  <c:v>0.84650823717939494</c:v>
                </c:pt>
                <c:pt idx="6086">
                  <c:v>0.80474759922925743</c:v>
                </c:pt>
                <c:pt idx="6087">
                  <c:v>0.82290526897573535</c:v>
                </c:pt>
                <c:pt idx="6088">
                  <c:v>0.81782983907935858</c:v>
                </c:pt>
                <c:pt idx="6089">
                  <c:v>0.80916692196756301</c:v>
                </c:pt>
                <c:pt idx="6090">
                  <c:v>0.82735207968601421</c:v>
                </c:pt>
                <c:pt idx="6091">
                  <c:v>0.86753810885307536</c:v>
                </c:pt>
                <c:pt idx="6092">
                  <c:v>0.80798221276097892</c:v>
                </c:pt>
                <c:pt idx="6093">
                  <c:v>0.76209158229803398</c:v>
                </c:pt>
                <c:pt idx="6094">
                  <c:v>0.80100345391292971</c:v>
                </c:pt>
                <c:pt idx="6095">
                  <c:v>0.80178654670380534</c:v>
                </c:pt>
                <c:pt idx="6096">
                  <c:v>0.8962573552725468</c:v>
                </c:pt>
                <c:pt idx="6097">
                  <c:v>0.84924764494521521</c:v>
                </c:pt>
                <c:pt idx="6098">
                  <c:v>0.81568942259890431</c:v>
                </c:pt>
                <c:pt idx="6099">
                  <c:v>0.8584478078931469</c:v>
                </c:pt>
                <c:pt idx="6100">
                  <c:v>0.73125735905182632</c:v>
                </c:pt>
                <c:pt idx="6101">
                  <c:v>0.78885237423866938</c:v>
                </c:pt>
                <c:pt idx="6102">
                  <c:v>0.74983949857729071</c:v>
                </c:pt>
                <c:pt idx="6103">
                  <c:v>0.86695030151946295</c:v>
                </c:pt>
                <c:pt idx="6104">
                  <c:v>0.8561986044130987</c:v>
                </c:pt>
                <c:pt idx="6105">
                  <c:v>0.81235106758289954</c:v>
                </c:pt>
                <c:pt idx="6106">
                  <c:v>0.7522195777256947</c:v>
                </c:pt>
                <c:pt idx="6107">
                  <c:v>0.80340487070969491</c:v>
                </c:pt>
                <c:pt idx="6108">
                  <c:v>0.75028389943920282</c:v>
                </c:pt>
                <c:pt idx="6109">
                  <c:v>0.78311451088964679</c:v>
                </c:pt>
                <c:pt idx="6110">
                  <c:v>0.80330410313675804</c:v>
                </c:pt>
                <c:pt idx="6111">
                  <c:v>0.79225248673363347</c:v>
                </c:pt>
                <c:pt idx="6112">
                  <c:v>0.79664943331174087</c:v>
                </c:pt>
                <c:pt idx="6113">
                  <c:v>0.76902049360641445</c:v>
                </c:pt>
                <c:pt idx="6114">
                  <c:v>0.82579829858761311</c:v>
                </c:pt>
                <c:pt idx="6115">
                  <c:v>0.72668062972762093</c:v>
                </c:pt>
                <c:pt idx="6116">
                  <c:v>0.78283461201641724</c:v>
                </c:pt>
                <c:pt idx="6117">
                  <c:v>0.81957927151854115</c:v>
                </c:pt>
                <c:pt idx="6118">
                  <c:v>0.81983376842402289</c:v>
                </c:pt>
                <c:pt idx="6119">
                  <c:v>0.81208293387708408</c:v>
                </c:pt>
                <c:pt idx="6120">
                  <c:v>0.87623796590713088</c:v>
                </c:pt>
                <c:pt idx="6121">
                  <c:v>0.83540771404430492</c:v>
                </c:pt>
                <c:pt idx="6122">
                  <c:v>0.78654670843556773</c:v>
                </c:pt>
                <c:pt idx="6123">
                  <c:v>0.83730547123892007</c:v>
                </c:pt>
                <c:pt idx="6124">
                  <c:v>0.85676178127809322</c:v>
                </c:pt>
                <c:pt idx="6125">
                  <c:v>0.81298961132495551</c:v>
                </c:pt>
                <c:pt idx="6126">
                  <c:v>0.8253083289988844</c:v>
                </c:pt>
                <c:pt idx="6127">
                  <c:v>0.85013620670674495</c:v>
                </c:pt>
                <c:pt idx="6128">
                  <c:v>0.74796215042431979</c:v>
                </c:pt>
                <c:pt idx="6129">
                  <c:v>0.83180491932556955</c:v>
                </c:pt>
                <c:pt idx="6130">
                  <c:v>0.85691918153988555</c:v>
                </c:pt>
                <c:pt idx="6131">
                  <c:v>0.80095546810231921</c:v>
                </c:pt>
                <c:pt idx="6132">
                  <c:v>0.82466333584474594</c:v>
                </c:pt>
                <c:pt idx="6133">
                  <c:v>0.81429716446117462</c:v>
                </c:pt>
                <c:pt idx="6134">
                  <c:v>0.8362038238033932</c:v>
                </c:pt>
                <c:pt idx="6135">
                  <c:v>0.80281613137652375</c:v>
                </c:pt>
                <c:pt idx="6136">
                  <c:v>0.76777516354330066</c:v>
                </c:pt>
                <c:pt idx="6137">
                  <c:v>0.82061081225558841</c:v>
                </c:pt>
                <c:pt idx="6138">
                  <c:v>0.82600518427874225</c:v>
                </c:pt>
                <c:pt idx="6139">
                  <c:v>0.80925942026594888</c:v>
                </c:pt>
                <c:pt idx="6140">
                  <c:v>0.76103160378217349</c:v>
                </c:pt>
                <c:pt idx="6141">
                  <c:v>0.8633405055500516</c:v>
                </c:pt>
                <c:pt idx="6142">
                  <c:v>0.80924804246386428</c:v>
                </c:pt>
                <c:pt idx="6143">
                  <c:v>0.77248188752353963</c:v>
                </c:pt>
                <c:pt idx="6144">
                  <c:v>0.79182763809947176</c:v>
                </c:pt>
                <c:pt idx="6145">
                  <c:v>0.69797837460323042</c:v>
                </c:pt>
                <c:pt idx="6146">
                  <c:v>0.54347456584553877</c:v>
                </c:pt>
                <c:pt idx="6147">
                  <c:v>0.76526187751891228</c:v>
                </c:pt>
                <c:pt idx="6148">
                  <c:v>0.78499743372440778</c:v>
                </c:pt>
                <c:pt idx="6149">
                  <c:v>0.86012685665447342</c:v>
                </c:pt>
                <c:pt idx="6150">
                  <c:v>0.8253703396357237</c:v>
                </c:pt>
                <c:pt idx="6151">
                  <c:v>0.82915761691749412</c:v>
                </c:pt>
                <c:pt idx="6152">
                  <c:v>0.80044841489673968</c:v>
                </c:pt>
                <c:pt idx="6153">
                  <c:v>0.82705344430315975</c:v>
                </c:pt>
                <c:pt idx="6154">
                  <c:v>0.84760774660392357</c:v>
                </c:pt>
                <c:pt idx="6155">
                  <c:v>0.82342063794965847</c:v>
                </c:pt>
                <c:pt idx="6156">
                  <c:v>0.80094413527406971</c:v>
                </c:pt>
                <c:pt idx="6157">
                  <c:v>0.83012055425517672</c:v>
                </c:pt>
                <c:pt idx="6158">
                  <c:v>0.80839369754654089</c:v>
                </c:pt>
                <c:pt idx="6159">
                  <c:v>0.81812557680403453</c:v>
                </c:pt>
                <c:pt idx="6160">
                  <c:v>0.897368601398006</c:v>
                </c:pt>
                <c:pt idx="6161">
                  <c:v>0.85037318743666979</c:v>
                </c:pt>
                <c:pt idx="6162">
                  <c:v>0.8024190431089232</c:v>
                </c:pt>
                <c:pt idx="6163">
                  <c:v>0.75843923986140338</c:v>
                </c:pt>
                <c:pt idx="6164">
                  <c:v>0.88600140253235782</c:v>
                </c:pt>
                <c:pt idx="6165">
                  <c:v>0.83879378622065393</c:v>
                </c:pt>
                <c:pt idx="6166">
                  <c:v>0.77340074369519241</c:v>
                </c:pt>
                <c:pt idx="6167">
                  <c:v>0.83830930363234357</c:v>
                </c:pt>
                <c:pt idx="6168">
                  <c:v>0.77049887620445534</c:v>
                </c:pt>
                <c:pt idx="6169">
                  <c:v>0.82222244866393601</c:v>
                </c:pt>
                <c:pt idx="6170">
                  <c:v>0.83034644689346859</c:v>
                </c:pt>
                <c:pt idx="6171">
                  <c:v>0.77792830858912576</c:v>
                </c:pt>
                <c:pt idx="6172">
                  <c:v>0.81671300593672336</c:v>
                </c:pt>
                <c:pt idx="6173">
                  <c:v>0.83970333966223087</c:v>
                </c:pt>
                <c:pt idx="6174">
                  <c:v>0.75436449486639956</c:v>
                </c:pt>
                <c:pt idx="6175">
                  <c:v>0.78982048144549721</c:v>
                </c:pt>
                <c:pt idx="6176">
                  <c:v>0.85377628676846506</c:v>
                </c:pt>
                <c:pt idx="6177">
                  <c:v>0.81366411290877849</c:v>
                </c:pt>
                <c:pt idx="6178">
                  <c:v>0.827307610125809</c:v>
                </c:pt>
                <c:pt idx="6179">
                  <c:v>0.85128735048361526</c:v>
                </c:pt>
                <c:pt idx="6180">
                  <c:v>0.83867515793490888</c:v>
                </c:pt>
                <c:pt idx="6181">
                  <c:v>0.77630395229847271</c:v>
                </c:pt>
                <c:pt idx="6182">
                  <c:v>0.86375451305730766</c:v>
                </c:pt>
                <c:pt idx="6183">
                  <c:v>0.8344317726914523</c:v>
                </c:pt>
                <c:pt idx="6184">
                  <c:v>0.82520715944344536</c:v>
                </c:pt>
                <c:pt idx="6185">
                  <c:v>0.84233982238395022</c:v>
                </c:pt>
                <c:pt idx="6186">
                  <c:v>0.81538018188484696</c:v>
                </c:pt>
                <c:pt idx="6187">
                  <c:v>0.79973051732995004</c:v>
                </c:pt>
                <c:pt idx="6188">
                  <c:v>0.8201714885755268</c:v>
                </c:pt>
                <c:pt idx="6189">
                  <c:v>0.77805855928993839</c:v>
                </c:pt>
                <c:pt idx="6190">
                  <c:v>0.80066921369901956</c:v>
                </c:pt>
                <c:pt idx="6191">
                  <c:v>0.82969974158175119</c:v>
                </c:pt>
                <c:pt idx="6192">
                  <c:v>0.83192287780237917</c:v>
                </c:pt>
                <c:pt idx="6193">
                  <c:v>0.83057511128893613</c:v>
                </c:pt>
                <c:pt idx="6194">
                  <c:v>0.81473683822330367</c:v>
                </c:pt>
                <c:pt idx="6195">
                  <c:v>0.779924354329942</c:v>
                </c:pt>
                <c:pt idx="6196">
                  <c:v>0.7660190583847114</c:v>
                </c:pt>
                <c:pt idx="6197">
                  <c:v>0.73884582202381477</c:v>
                </c:pt>
                <c:pt idx="6198">
                  <c:v>0.72711043664995834</c:v>
                </c:pt>
                <c:pt idx="6199">
                  <c:v>0.47385877142116628</c:v>
                </c:pt>
                <c:pt idx="6200">
                  <c:v>0.6913222408441877</c:v>
                </c:pt>
                <c:pt idx="6201">
                  <c:v>0.74475643855771345</c:v>
                </c:pt>
                <c:pt idx="6202">
                  <c:v>0.83212684047153918</c:v>
                </c:pt>
                <c:pt idx="6203">
                  <c:v>0.77908721266623426</c:v>
                </c:pt>
                <c:pt idx="6204">
                  <c:v>0.74885705078187792</c:v>
                </c:pt>
                <c:pt idx="6205">
                  <c:v>0.83098815674660986</c:v>
                </c:pt>
                <c:pt idx="6206">
                  <c:v>0.81169784917716681</c:v>
                </c:pt>
                <c:pt idx="6207">
                  <c:v>0.81116084865240523</c:v>
                </c:pt>
                <c:pt idx="6208">
                  <c:v>0.78124527318927839</c:v>
                </c:pt>
                <c:pt idx="6209">
                  <c:v>0.80717186380844153</c:v>
                </c:pt>
                <c:pt idx="6210">
                  <c:v>0.83915282034091898</c:v>
                </c:pt>
                <c:pt idx="6211">
                  <c:v>0.84891045034340284</c:v>
                </c:pt>
                <c:pt idx="6212">
                  <c:v>0.8093369413710555</c:v>
                </c:pt>
                <c:pt idx="6213">
                  <c:v>0.80121663391421827</c:v>
                </c:pt>
                <c:pt idx="6214">
                  <c:v>0.82918004282258584</c:v>
                </c:pt>
                <c:pt idx="6215">
                  <c:v>0.79208107695711549</c:v>
                </c:pt>
                <c:pt idx="6216">
                  <c:v>0.81440079536442889</c:v>
                </c:pt>
                <c:pt idx="6217">
                  <c:v>0.81652053122611357</c:v>
                </c:pt>
                <c:pt idx="6218">
                  <c:v>0.82557247270213441</c:v>
                </c:pt>
                <c:pt idx="6219">
                  <c:v>0.84009891450715335</c:v>
                </c:pt>
                <c:pt idx="6220">
                  <c:v>0.83593719532634658</c:v>
                </c:pt>
                <c:pt idx="6221">
                  <c:v>0.84696543942392433</c:v>
                </c:pt>
                <c:pt idx="6222">
                  <c:v>0.85125398407520725</c:v>
                </c:pt>
                <c:pt idx="6223">
                  <c:v>0.87858300841582582</c:v>
                </c:pt>
                <c:pt idx="6224">
                  <c:v>0.80848401330028907</c:v>
                </c:pt>
                <c:pt idx="6225">
                  <c:v>0.8610979167796603</c:v>
                </c:pt>
                <c:pt idx="6226">
                  <c:v>0.82341089673425194</c:v>
                </c:pt>
                <c:pt idx="6227">
                  <c:v>0.8499947806277941</c:v>
                </c:pt>
                <c:pt idx="6228">
                  <c:v>0.79224799316862948</c:v>
                </c:pt>
                <c:pt idx="6229">
                  <c:v>0.79481311178378466</c:v>
                </c:pt>
                <c:pt idx="6230">
                  <c:v>0.86354881393917338</c:v>
                </c:pt>
                <c:pt idx="6231">
                  <c:v>0.82866591315571303</c:v>
                </c:pt>
                <c:pt idx="6232">
                  <c:v>0.8411851235529777</c:v>
                </c:pt>
                <c:pt idx="6233">
                  <c:v>0.85731597609517463</c:v>
                </c:pt>
                <c:pt idx="6234">
                  <c:v>0.82311173591309572</c:v>
                </c:pt>
                <c:pt idx="6235">
                  <c:v>0.73317490098829041</c:v>
                </c:pt>
                <c:pt idx="6236">
                  <c:v>0.698487223416425</c:v>
                </c:pt>
                <c:pt idx="6237">
                  <c:v>0.55467781834114116</c:v>
                </c:pt>
                <c:pt idx="6238">
                  <c:v>0.29500974543113767</c:v>
                </c:pt>
                <c:pt idx="6239">
                  <c:v>0.60709515715435092</c:v>
                </c:pt>
                <c:pt idx="6240">
                  <c:v>0.65939868678777158</c:v>
                </c:pt>
                <c:pt idx="6241">
                  <c:v>0.74643806990820749</c:v>
                </c:pt>
                <c:pt idx="6242">
                  <c:v>0.80329368632033871</c:v>
                </c:pt>
                <c:pt idx="6243">
                  <c:v>0.7585654485138823</c:v>
                </c:pt>
                <c:pt idx="6244">
                  <c:v>0.81437116108690832</c:v>
                </c:pt>
                <c:pt idx="6245">
                  <c:v>0.80958442337196967</c:v>
                </c:pt>
                <c:pt idx="6246">
                  <c:v>0.75400337255634953</c:v>
                </c:pt>
                <c:pt idx="6247">
                  <c:v>0.44722198676039737</c:v>
                </c:pt>
                <c:pt idx="6248">
                  <c:v>0.75356901629082473</c:v>
                </c:pt>
                <c:pt idx="6249">
                  <c:v>0.77159622619243329</c:v>
                </c:pt>
                <c:pt idx="6250">
                  <c:v>0.78365260423113814</c:v>
                </c:pt>
                <c:pt idx="6251">
                  <c:v>0.82241679820262692</c:v>
                </c:pt>
                <c:pt idx="6252">
                  <c:v>0.81514276837505317</c:v>
                </c:pt>
                <c:pt idx="6253">
                  <c:v>0.84880865128701144</c:v>
                </c:pt>
                <c:pt idx="6254">
                  <c:v>0.83553191201131283</c:v>
                </c:pt>
                <c:pt idx="6255">
                  <c:v>0.84044283853313118</c:v>
                </c:pt>
                <c:pt idx="6256">
                  <c:v>0.81924749241399519</c:v>
                </c:pt>
                <c:pt idx="6257">
                  <c:v>0.83748194066711112</c:v>
                </c:pt>
                <c:pt idx="6258">
                  <c:v>0.8952936610871608</c:v>
                </c:pt>
                <c:pt idx="6259">
                  <c:v>0.87427390645248271</c:v>
                </c:pt>
                <c:pt idx="6260">
                  <c:v>0.82315510984519191</c:v>
                </c:pt>
                <c:pt idx="6261">
                  <c:v>0.8182328130487605</c:v>
                </c:pt>
                <c:pt idx="6262">
                  <c:v>0.88206015055186038</c:v>
                </c:pt>
                <c:pt idx="6263">
                  <c:v>0.83398215826609923</c:v>
                </c:pt>
                <c:pt idx="6264">
                  <c:v>0.83548233751292267</c:v>
                </c:pt>
                <c:pt idx="6265">
                  <c:v>0.8676987101897522</c:v>
                </c:pt>
                <c:pt idx="6266">
                  <c:v>0.83753465919260595</c:v>
                </c:pt>
                <c:pt idx="6267">
                  <c:v>0.7698250759305536</c:v>
                </c:pt>
                <c:pt idx="6268">
                  <c:v>0.86264201202199997</c:v>
                </c:pt>
                <c:pt idx="6269">
                  <c:v>0.779520962964103</c:v>
                </c:pt>
                <c:pt idx="6270">
                  <c:v>0.77661913843142849</c:v>
                </c:pt>
                <c:pt idx="6271">
                  <c:v>0.81879969359333771</c:v>
                </c:pt>
                <c:pt idx="6272">
                  <c:v>0.78329198160969238</c:v>
                </c:pt>
                <c:pt idx="6273">
                  <c:v>0.77540484339033178</c:v>
                </c:pt>
                <c:pt idx="6274">
                  <c:v>0.67919074934824331</c:v>
                </c:pt>
                <c:pt idx="6275">
                  <c:v>0.34702238288920323</c:v>
                </c:pt>
                <c:pt idx="6276">
                  <c:v>0.56604990167512048</c:v>
                </c:pt>
                <c:pt idx="6277">
                  <c:v>0.79300611327879733</c:v>
                </c:pt>
                <c:pt idx="6278">
                  <c:v>0.81686561272137481</c:v>
                </c:pt>
                <c:pt idx="6279">
                  <c:v>0.78657004152950016</c:v>
                </c:pt>
                <c:pt idx="6280">
                  <c:v>0.85297778376616318</c:v>
                </c:pt>
                <c:pt idx="6281">
                  <c:v>0.84075938678075646</c:v>
                </c:pt>
                <c:pt idx="6282">
                  <c:v>0.84773741133889369</c:v>
                </c:pt>
                <c:pt idx="6283">
                  <c:v>0.79668905105690624</c:v>
                </c:pt>
                <c:pt idx="6284">
                  <c:v>0.84320736317529354</c:v>
                </c:pt>
                <c:pt idx="6285">
                  <c:v>0.86345767339688817</c:v>
                </c:pt>
                <c:pt idx="6286">
                  <c:v>0.9023669216881125</c:v>
                </c:pt>
                <c:pt idx="6287">
                  <c:v>0.82667827288624784</c:v>
                </c:pt>
                <c:pt idx="6288">
                  <c:v>0.62783381995476517</c:v>
                </c:pt>
                <c:pt idx="6289">
                  <c:v>0.61009938640803429</c:v>
                </c:pt>
                <c:pt idx="6290">
                  <c:v>0.87227661996998418</c:v>
                </c:pt>
                <c:pt idx="6291">
                  <c:v>0.85346016534309677</c:v>
                </c:pt>
                <c:pt idx="6292">
                  <c:v>0.85852060890222648</c:v>
                </c:pt>
                <c:pt idx="6293">
                  <c:v>0.87708176646802616</c:v>
                </c:pt>
                <c:pt idx="6294">
                  <c:v>0.82538660200562841</c:v>
                </c:pt>
                <c:pt idx="6295">
                  <c:v>0.85216743521338423</c:v>
                </c:pt>
                <c:pt idx="6296">
                  <c:v>0.9169056275202635</c:v>
                </c:pt>
                <c:pt idx="6297">
                  <c:v>0.91254999300843154</c:v>
                </c:pt>
                <c:pt idx="6298">
                  <c:v>0.84971534731852949</c:v>
                </c:pt>
                <c:pt idx="6299">
                  <c:v>0.91100126278503102</c:v>
                </c:pt>
                <c:pt idx="6300">
                  <c:v>0.89519320934394953</c:v>
                </c:pt>
                <c:pt idx="6301">
                  <c:v>0.84268601404490839</c:v>
                </c:pt>
                <c:pt idx="6302">
                  <c:v>0.86103779222558019</c:v>
                </c:pt>
                <c:pt idx="6303">
                  <c:v>0.82936609758755309</c:v>
                </c:pt>
                <c:pt idx="6304">
                  <c:v>0.748922183732744</c:v>
                </c:pt>
                <c:pt idx="6305">
                  <c:v>0.43275263244251322</c:v>
                </c:pt>
                <c:pt idx="6306">
                  <c:v>0.5790999098069739</c:v>
                </c:pt>
                <c:pt idx="6307">
                  <c:v>0.79091777766845917</c:v>
                </c:pt>
                <c:pt idx="6308">
                  <c:v>0.82932315782560373</c:v>
                </c:pt>
                <c:pt idx="6309">
                  <c:v>0.85968116911115</c:v>
                </c:pt>
                <c:pt idx="6310">
                  <c:v>0.895092006391629</c:v>
                </c:pt>
                <c:pt idx="6311">
                  <c:v>0.86866220712510511</c:v>
                </c:pt>
                <c:pt idx="6312">
                  <c:v>0.81555853648388077</c:v>
                </c:pt>
                <c:pt idx="6313">
                  <c:v>0.92965145088160872</c:v>
                </c:pt>
                <c:pt idx="6314">
                  <c:v>0.88423395748452538</c:v>
                </c:pt>
                <c:pt idx="6315">
                  <c:v>0.87192954424310831</c:v>
                </c:pt>
                <c:pt idx="6316">
                  <c:v>0.86992899147406266</c:v>
                </c:pt>
                <c:pt idx="6317">
                  <c:v>0.80713573682021877</c:v>
                </c:pt>
                <c:pt idx="6318">
                  <c:v>0.81239297582616243</c:v>
                </c:pt>
                <c:pt idx="6319">
                  <c:v>0.77603433992679127</c:v>
                </c:pt>
                <c:pt idx="6320">
                  <c:v>0.7499598564348382</c:v>
                </c:pt>
                <c:pt idx="6321">
                  <c:v>0.63175283348708533</c:v>
                </c:pt>
                <c:pt idx="6322">
                  <c:v>0.73337460804173982</c:v>
                </c:pt>
                <c:pt idx="6323">
                  <c:v>0.72591635882720462</c:v>
                </c:pt>
                <c:pt idx="6324">
                  <c:v>0.77315552634922613</c:v>
                </c:pt>
                <c:pt idx="6325">
                  <c:v>0.74623331289866812</c:v>
                </c:pt>
                <c:pt idx="6326">
                  <c:v>0.72525262290555104</c:v>
                </c:pt>
                <c:pt idx="6327">
                  <c:v>0.66362706168589214</c:v>
                </c:pt>
                <c:pt idx="6328">
                  <c:v>0.39696084610507765</c:v>
                </c:pt>
                <c:pt idx="6329">
                  <c:v>0.67576019971967649</c:v>
                </c:pt>
                <c:pt idx="6330">
                  <c:v>0.7527527475870367</c:v>
                </c:pt>
                <c:pt idx="6331">
                  <c:v>0.85505988100649455</c:v>
                </c:pt>
                <c:pt idx="6332">
                  <c:v>0.85435289432685213</c:v>
                </c:pt>
                <c:pt idx="6333">
                  <c:v>0.76745697758441589</c:v>
                </c:pt>
                <c:pt idx="6334">
                  <c:v>0.71945376899924141</c:v>
                </c:pt>
                <c:pt idx="6335">
                  <c:v>0.77226718062639088</c:v>
                </c:pt>
                <c:pt idx="6336">
                  <c:v>0.75978177117416446</c:v>
                </c:pt>
                <c:pt idx="6337">
                  <c:v>0.7196665860782776</c:v>
                </c:pt>
                <c:pt idx="6338">
                  <c:v>0.78692238570338791</c:v>
                </c:pt>
                <c:pt idx="6339">
                  <c:v>0.73818463224640785</c:v>
                </c:pt>
                <c:pt idx="6340">
                  <c:v>0.76496391543145381</c:v>
                </c:pt>
                <c:pt idx="6341">
                  <c:v>0.76392701127666762</c:v>
                </c:pt>
                <c:pt idx="6342">
                  <c:v>0.7097031520499586</c:v>
                </c:pt>
                <c:pt idx="6343">
                  <c:v>0.42935170334672135</c:v>
                </c:pt>
                <c:pt idx="6344">
                  <c:v>0.62933627949473359</c:v>
                </c:pt>
                <c:pt idx="6345">
                  <c:v>0.75773505682859077</c:v>
                </c:pt>
                <c:pt idx="6346">
                  <c:v>0.73888096188311581</c:v>
                </c:pt>
                <c:pt idx="6347">
                  <c:v>0.77573879363381082</c:v>
                </c:pt>
                <c:pt idx="6348">
                  <c:v>0.83089085191919909</c:v>
                </c:pt>
                <c:pt idx="6349">
                  <c:v>0.80470322569324093</c:v>
                </c:pt>
                <c:pt idx="6350">
                  <c:v>0.79350879786787232</c:v>
                </c:pt>
                <c:pt idx="6351">
                  <c:v>0.81022485211427819</c:v>
                </c:pt>
                <c:pt idx="6352">
                  <c:v>0.75299801529409027</c:v>
                </c:pt>
                <c:pt idx="6353">
                  <c:v>0.82093452989269522</c:v>
                </c:pt>
                <c:pt idx="6354">
                  <c:v>0.78982423476803265</c:v>
                </c:pt>
                <c:pt idx="6355">
                  <c:v>0.80277989026535757</c:v>
                </c:pt>
                <c:pt idx="6356">
                  <c:v>0.81022832525411648</c:v>
                </c:pt>
                <c:pt idx="6357">
                  <c:v>0.83880839476517632</c:v>
                </c:pt>
                <c:pt idx="6358">
                  <c:v>0.80492567752611854</c:v>
                </c:pt>
                <c:pt idx="6359">
                  <c:v>0.80753009163557532</c:v>
                </c:pt>
                <c:pt idx="6360">
                  <c:v>0.89256712207068511</c:v>
                </c:pt>
                <c:pt idx="6361">
                  <c:v>0.78368102418912666</c:v>
                </c:pt>
                <c:pt idx="6362">
                  <c:v>0.80961330297496337</c:v>
                </c:pt>
                <c:pt idx="6363">
                  <c:v>0.88433377805091384</c:v>
                </c:pt>
                <c:pt idx="6364">
                  <c:v>0.80531706444940221</c:v>
                </c:pt>
                <c:pt idx="6365">
                  <c:v>0.88918999397233089</c:v>
                </c:pt>
                <c:pt idx="6366">
                  <c:v>0.81247643212760357</c:v>
                </c:pt>
                <c:pt idx="6367">
                  <c:v>0.8263680421717019</c:v>
                </c:pt>
                <c:pt idx="6368">
                  <c:v>0.82030374644599047</c:v>
                </c:pt>
                <c:pt idx="6369">
                  <c:v>0.73995852512277038</c:v>
                </c:pt>
                <c:pt idx="6370">
                  <c:v>0.52250803623592779</c:v>
                </c:pt>
                <c:pt idx="6371">
                  <c:v>0.73615918549520143</c:v>
                </c:pt>
                <c:pt idx="6372">
                  <c:v>0.8025594314370722</c:v>
                </c:pt>
                <c:pt idx="6373">
                  <c:v>0.84651588508150255</c:v>
                </c:pt>
                <c:pt idx="6374">
                  <c:v>0.8405688503780846</c:v>
                </c:pt>
                <c:pt idx="6375">
                  <c:v>0.86826434472869585</c:v>
                </c:pt>
                <c:pt idx="6376">
                  <c:v>0.80428018959193215</c:v>
                </c:pt>
                <c:pt idx="6377">
                  <c:v>0.88409368162187396</c:v>
                </c:pt>
                <c:pt idx="6378">
                  <c:v>0.80195892603110497</c:v>
                </c:pt>
                <c:pt idx="6379">
                  <c:v>0.87987025108663386</c:v>
                </c:pt>
                <c:pt idx="6380">
                  <c:v>0.80268854647139365</c:v>
                </c:pt>
                <c:pt idx="6381">
                  <c:v>0.81886000235729495</c:v>
                </c:pt>
                <c:pt idx="6382">
                  <c:v>0.71670188486511099</c:v>
                </c:pt>
                <c:pt idx="6383">
                  <c:v>0.38258512730120681</c:v>
                </c:pt>
                <c:pt idx="6384">
                  <c:v>0.67812181956111239</c:v>
                </c:pt>
                <c:pt idx="6385">
                  <c:v>0.79910073855164065</c:v>
                </c:pt>
                <c:pt idx="6386">
                  <c:v>0.76434198856828217</c:v>
                </c:pt>
                <c:pt idx="6387">
                  <c:v>0.5447511499487443</c:v>
                </c:pt>
                <c:pt idx="6388">
                  <c:v>0.64861771619472419</c:v>
                </c:pt>
                <c:pt idx="6389">
                  <c:v>0.81079856246284554</c:v>
                </c:pt>
                <c:pt idx="6390">
                  <c:v>0.81468921353804824</c:v>
                </c:pt>
                <c:pt idx="6391">
                  <c:v>0.87890615414091833</c:v>
                </c:pt>
                <c:pt idx="6392">
                  <c:v>0.79984873747594198</c:v>
                </c:pt>
                <c:pt idx="6393">
                  <c:v>0.89740921967367782</c:v>
                </c:pt>
                <c:pt idx="6394">
                  <c:v>0.9174823455469725</c:v>
                </c:pt>
                <c:pt idx="6395">
                  <c:v>0.80672758168541236</c:v>
                </c:pt>
                <c:pt idx="6396">
                  <c:v>0.90787872810402337</c:v>
                </c:pt>
                <c:pt idx="6397">
                  <c:v>0.84238665525820011</c:v>
                </c:pt>
                <c:pt idx="6398">
                  <c:v>0.91902180912509135</c:v>
                </c:pt>
                <c:pt idx="6399">
                  <c:v>0.84240858097412563</c:v>
                </c:pt>
                <c:pt idx="6400">
                  <c:v>0.88812387909942059</c:v>
                </c:pt>
                <c:pt idx="6401">
                  <c:v>0.89821800914620942</c:v>
                </c:pt>
                <c:pt idx="6402">
                  <c:v>0.79996853988807104</c:v>
                </c:pt>
                <c:pt idx="6403">
                  <c:v>0.94630472826350598</c:v>
                </c:pt>
                <c:pt idx="6404">
                  <c:v>0.8837717638387339</c:v>
                </c:pt>
                <c:pt idx="6405">
                  <c:v>0.84498408623595045</c:v>
                </c:pt>
                <c:pt idx="6406">
                  <c:v>0.76092187498288921</c:v>
                </c:pt>
                <c:pt idx="6407">
                  <c:v>0.66269277148881356</c:v>
                </c:pt>
                <c:pt idx="6408">
                  <c:v>0.81698447648118622</c:v>
                </c:pt>
                <c:pt idx="6409">
                  <c:v>0.79059555686071326</c:v>
                </c:pt>
                <c:pt idx="6410">
                  <c:v>0.82954306211580386</c:v>
                </c:pt>
                <c:pt idx="6411">
                  <c:v>0.86359219389934527</c:v>
                </c:pt>
                <c:pt idx="6412">
                  <c:v>0.77496636736289837</c:v>
                </c:pt>
                <c:pt idx="6413">
                  <c:v>0.79568615962760103</c:v>
                </c:pt>
                <c:pt idx="6414">
                  <c:v>0.82765889990843311</c:v>
                </c:pt>
                <c:pt idx="6415">
                  <c:v>0.83052374892260594</c:v>
                </c:pt>
                <c:pt idx="6416">
                  <c:v>0.87506266402320165</c:v>
                </c:pt>
                <c:pt idx="6417">
                  <c:v>0.79986243889996178</c:v>
                </c:pt>
                <c:pt idx="6418">
                  <c:v>0.86969379023631521</c:v>
                </c:pt>
                <c:pt idx="6419">
                  <c:v>0.82432855432976093</c:v>
                </c:pt>
                <c:pt idx="6420">
                  <c:v>0.82576964134219843</c:v>
                </c:pt>
                <c:pt idx="6421">
                  <c:v>0.77285203687556847</c:v>
                </c:pt>
                <c:pt idx="6422">
                  <c:v>0.79784670462759366</c:v>
                </c:pt>
                <c:pt idx="6423">
                  <c:v>0.78915059357084327</c:v>
                </c:pt>
                <c:pt idx="6424">
                  <c:v>0.82979623425251992</c:v>
                </c:pt>
                <c:pt idx="6425">
                  <c:v>0.78055121918312054</c:v>
                </c:pt>
                <c:pt idx="6426">
                  <c:v>0.83034638876449929</c:v>
                </c:pt>
                <c:pt idx="6427">
                  <c:v>0.82163383684337365</c:v>
                </c:pt>
                <c:pt idx="6428">
                  <c:v>0.8017908844493955</c:v>
                </c:pt>
                <c:pt idx="6429">
                  <c:v>0.81814079337553425</c:v>
                </c:pt>
                <c:pt idx="6430">
                  <c:v>0.82299222993724364</c:v>
                </c:pt>
                <c:pt idx="6431">
                  <c:v>0.81326412517827751</c:v>
                </c:pt>
                <c:pt idx="6432">
                  <c:v>0.81137140342320568</c:v>
                </c:pt>
                <c:pt idx="6433">
                  <c:v>0.74103730937810064</c:v>
                </c:pt>
                <c:pt idx="6434">
                  <c:v>0.83001809893119993</c:v>
                </c:pt>
                <c:pt idx="6435">
                  <c:v>0.78331813630648661</c:v>
                </c:pt>
                <c:pt idx="6436">
                  <c:v>0.77305876841940668</c:v>
                </c:pt>
                <c:pt idx="6437">
                  <c:v>0.8139601126893502</c:v>
                </c:pt>
                <c:pt idx="6438">
                  <c:v>0.88235586075849837</c:v>
                </c:pt>
                <c:pt idx="6439">
                  <c:v>0.80508261500058542</c:v>
                </c:pt>
                <c:pt idx="6440">
                  <c:v>0.82069292520608395</c:v>
                </c:pt>
                <c:pt idx="6441">
                  <c:v>0.87244524474627494</c:v>
                </c:pt>
                <c:pt idx="6442">
                  <c:v>0.85994239111551052</c:v>
                </c:pt>
                <c:pt idx="6443">
                  <c:v>0.79575754114494279</c:v>
                </c:pt>
                <c:pt idx="6444">
                  <c:v>0.85423782737870124</c:v>
                </c:pt>
                <c:pt idx="6445">
                  <c:v>0.85209340328183447</c:v>
                </c:pt>
                <c:pt idx="6446">
                  <c:v>0.82307936999229636</c:v>
                </c:pt>
                <c:pt idx="6447">
                  <c:v>0.82696142636076897</c:v>
                </c:pt>
                <c:pt idx="6448">
                  <c:v>0.93135367231521504</c:v>
                </c:pt>
                <c:pt idx="6449">
                  <c:v>0.79534478615711601</c:v>
                </c:pt>
                <c:pt idx="6450">
                  <c:v>0.85371203390594463</c:v>
                </c:pt>
                <c:pt idx="6451">
                  <c:v>0.91591269425679733</c:v>
                </c:pt>
                <c:pt idx="6452">
                  <c:v>0.77818495542166999</c:v>
                </c:pt>
                <c:pt idx="6453">
                  <c:v>0.9507662123261259</c:v>
                </c:pt>
                <c:pt idx="6454">
                  <c:v>0.90557435710806466</c:v>
                </c:pt>
                <c:pt idx="6455">
                  <c:v>0.85937060783552754</c:v>
                </c:pt>
                <c:pt idx="6456">
                  <c:v>0.89209601323190046</c:v>
                </c:pt>
                <c:pt idx="6457">
                  <c:v>0.87795883764750637</c:v>
                </c:pt>
                <c:pt idx="6458">
                  <c:v>0.9203421112980491</c:v>
                </c:pt>
                <c:pt idx="6459">
                  <c:v>0.81006993275293537</c:v>
                </c:pt>
                <c:pt idx="6460">
                  <c:v>0.91962833366329055</c:v>
                </c:pt>
                <c:pt idx="6461">
                  <c:v>0.86460420822878614</c:v>
                </c:pt>
                <c:pt idx="6462">
                  <c:v>0.90469004547794485</c:v>
                </c:pt>
                <c:pt idx="6463">
                  <c:v>0.83168108407725616</c:v>
                </c:pt>
                <c:pt idx="6464">
                  <c:v>0.95056325982873846</c:v>
                </c:pt>
                <c:pt idx="6465">
                  <c:v>0.82803795865160956</c:v>
                </c:pt>
                <c:pt idx="6466">
                  <c:v>0.90370540577275849</c:v>
                </c:pt>
                <c:pt idx="6467">
                  <c:v>0.88783301635087708</c:v>
                </c:pt>
                <c:pt idx="6468">
                  <c:v>0.92477288816287539</c:v>
                </c:pt>
                <c:pt idx="6469">
                  <c:v>0.75480351740568585</c:v>
                </c:pt>
                <c:pt idx="6470">
                  <c:v>0.9571993598884192</c:v>
                </c:pt>
                <c:pt idx="6471">
                  <c:v>0.84652643822846074</c:v>
                </c:pt>
                <c:pt idx="6472">
                  <c:v>0.92130231273647833</c:v>
                </c:pt>
                <c:pt idx="6473">
                  <c:v>0.86891875891924375</c:v>
                </c:pt>
                <c:pt idx="6474">
                  <c:v>0.92847948101912059</c:v>
                </c:pt>
                <c:pt idx="6475">
                  <c:v>0.91693312305885222</c:v>
                </c:pt>
                <c:pt idx="6476">
                  <c:v>0.91718479929523089</c:v>
                </c:pt>
                <c:pt idx="6477">
                  <c:v>0.89990644243606999</c:v>
                </c:pt>
                <c:pt idx="6478">
                  <c:v>0.96172162166365827</c:v>
                </c:pt>
                <c:pt idx="6479">
                  <c:v>0.86547115479384662</c:v>
                </c:pt>
                <c:pt idx="6480">
                  <c:v>0.90456482595956211</c:v>
                </c:pt>
                <c:pt idx="6481">
                  <c:v>0.91670725838174372</c:v>
                </c:pt>
                <c:pt idx="6482">
                  <c:v>0.91947194057415549</c:v>
                </c:pt>
                <c:pt idx="6483">
                  <c:v>0.95077666274655825</c:v>
                </c:pt>
                <c:pt idx="6484">
                  <c:v>0.87992347750247246</c:v>
                </c:pt>
                <c:pt idx="6485">
                  <c:v>0.97527632481186965</c:v>
                </c:pt>
                <c:pt idx="6486">
                  <c:v>0.90504627568862162</c:v>
                </c:pt>
                <c:pt idx="6487">
                  <c:v>0.88253860486412083</c:v>
                </c:pt>
                <c:pt idx="6488">
                  <c:v>0.95121541516310015</c:v>
                </c:pt>
                <c:pt idx="6489">
                  <c:v>0.89927283878037301</c:v>
                </c:pt>
                <c:pt idx="6490">
                  <c:v>0.97524219353947494</c:v>
                </c:pt>
                <c:pt idx="6491">
                  <c:v>0.88092450091579888</c:v>
                </c:pt>
                <c:pt idx="6492">
                  <c:v>0.96020476320926529</c:v>
                </c:pt>
                <c:pt idx="6493">
                  <c:v>0.78554849991199449</c:v>
                </c:pt>
                <c:pt idx="6494">
                  <c:v>0.77853762413360683</c:v>
                </c:pt>
                <c:pt idx="6495">
                  <c:v>0.85182426135200129</c:v>
                </c:pt>
                <c:pt idx="6496">
                  <c:v>0.62806237374898199</c:v>
                </c:pt>
                <c:pt idx="6497">
                  <c:v>0.76463961934358626</c:v>
                </c:pt>
                <c:pt idx="6498">
                  <c:v>0.68200237212501247</c:v>
                </c:pt>
                <c:pt idx="6499">
                  <c:v>0.81659656535728431</c:v>
                </c:pt>
                <c:pt idx="6500">
                  <c:v>0.86477815542359793</c:v>
                </c:pt>
                <c:pt idx="6501">
                  <c:v>0.73582394719014121</c:v>
                </c:pt>
                <c:pt idx="6502">
                  <c:v>0.7158327691211146</c:v>
                </c:pt>
                <c:pt idx="6503">
                  <c:v>0.6128643215440045</c:v>
                </c:pt>
                <c:pt idx="6504">
                  <c:v>0.83522130807626649</c:v>
                </c:pt>
                <c:pt idx="6505">
                  <c:v>0.73849327770354067</c:v>
                </c:pt>
                <c:pt idx="6506">
                  <c:v>0.58788273538567304</c:v>
                </c:pt>
                <c:pt idx="6507">
                  <c:v>0.52648604853180914</c:v>
                </c:pt>
                <c:pt idx="6508">
                  <c:v>0.72707274747408046</c:v>
                </c:pt>
                <c:pt idx="6509">
                  <c:v>0.70222322667038017</c:v>
                </c:pt>
                <c:pt idx="6510">
                  <c:v>0.54829153860140345</c:v>
                </c:pt>
                <c:pt idx="6511">
                  <c:v>0.82354978644527543</c:v>
                </c:pt>
                <c:pt idx="6512">
                  <c:v>0.61089511591955192</c:v>
                </c:pt>
                <c:pt idx="6513">
                  <c:v>0.62059406289963592</c:v>
                </c:pt>
                <c:pt idx="6514">
                  <c:v>0.59203449498181415</c:v>
                </c:pt>
                <c:pt idx="6515">
                  <c:v>0.61632849387823896</c:v>
                </c:pt>
                <c:pt idx="6516">
                  <c:v>0.72314702639246831</c:v>
                </c:pt>
                <c:pt idx="6517">
                  <c:v>0.59352746198189088</c:v>
                </c:pt>
                <c:pt idx="6518">
                  <c:v>0.54304430413895322</c:v>
                </c:pt>
                <c:pt idx="6519">
                  <c:v>0.86322249562817788</c:v>
                </c:pt>
                <c:pt idx="6520">
                  <c:v>0.72743526222984822</c:v>
                </c:pt>
                <c:pt idx="6521">
                  <c:v>0.64988154322467317</c:v>
                </c:pt>
                <c:pt idx="6522">
                  <c:v>0.73615563973773701</c:v>
                </c:pt>
                <c:pt idx="6523">
                  <c:v>0.52993825095734248</c:v>
                </c:pt>
                <c:pt idx="6524">
                  <c:v>0.6736089429583374</c:v>
                </c:pt>
                <c:pt idx="6525">
                  <c:v>0.73709827808373951</c:v>
                </c:pt>
                <c:pt idx="6526">
                  <c:v>0.69976502864441958</c:v>
                </c:pt>
                <c:pt idx="6527">
                  <c:v>0.64899622719381445</c:v>
                </c:pt>
                <c:pt idx="6528">
                  <c:v>0.89129425242433558</c:v>
                </c:pt>
                <c:pt idx="6529">
                  <c:v>0.69884057329211757</c:v>
                </c:pt>
                <c:pt idx="6530">
                  <c:v>0.75782169818000611</c:v>
                </c:pt>
                <c:pt idx="6531">
                  <c:v>0.78041727623208013</c:v>
                </c:pt>
                <c:pt idx="6532">
                  <c:v>0.77370809861828449</c:v>
                </c:pt>
                <c:pt idx="6533">
                  <c:v>0.61178160339848775</c:v>
                </c:pt>
                <c:pt idx="6534">
                  <c:v>0.58338127747605617</c:v>
                </c:pt>
                <c:pt idx="6535">
                  <c:v>0.81901783597894329</c:v>
                </c:pt>
                <c:pt idx="6536">
                  <c:v>0.74356741197041964</c:v>
                </c:pt>
                <c:pt idx="6537">
                  <c:v>0.91950582280030291</c:v>
                </c:pt>
                <c:pt idx="6538">
                  <c:v>0.87212580901442516</c:v>
                </c:pt>
                <c:pt idx="6539">
                  <c:v>0.69260626228253741</c:v>
                </c:pt>
                <c:pt idx="6540">
                  <c:v>0.84834283967764113</c:v>
                </c:pt>
                <c:pt idx="6541">
                  <c:v>0.88734405335988198</c:v>
                </c:pt>
                <c:pt idx="6542">
                  <c:v>0.82271179491858526</c:v>
                </c:pt>
                <c:pt idx="6543">
                  <c:v>0.75245989292799154</c:v>
                </c:pt>
                <c:pt idx="6544">
                  <c:v>0.76128388368598521</c:v>
                </c:pt>
                <c:pt idx="6545">
                  <c:v>0.67556110578589401</c:v>
                </c:pt>
                <c:pt idx="6546">
                  <c:v>0.86046172459805537</c:v>
                </c:pt>
                <c:pt idx="6547">
                  <c:v>0.94700188660221574</c:v>
                </c:pt>
                <c:pt idx="6548">
                  <c:v>0.78971211325022839</c:v>
                </c:pt>
                <c:pt idx="6549">
                  <c:v>0.78420376926881841</c:v>
                </c:pt>
                <c:pt idx="6550">
                  <c:v>0.72636048398796882</c:v>
                </c:pt>
                <c:pt idx="6551">
                  <c:v>0.95834419100830937</c:v>
                </c:pt>
                <c:pt idx="6552">
                  <c:v>0.91541520327664572</c:v>
                </c:pt>
                <c:pt idx="6553">
                  <c:v>0.92315876593786528</c:v>
                </c:pt>
                <c:pt idx="6554">
                  <c:v>0.6581038303427541</c:v>
                </c:pt>
                <c:pt idx="6555">
                  <c:v>0.93583225434960782</c:v>
                </c:pt>
                <c:pt idx="6556">
                  <c:v>0.81937852514002696</c:v>
                </c:pt>
                <c:pt idx="6557">
                  <c:v>0.76904636819260608</c:v>
                </c:pt>
                <c:pt idx="6558">
                  <c:v>0.78098641417390213</c:v>
                </c:pt>
                <c:pt idx="6559">
                  <c:v>0.90235971716504604</c:v>
                </c:pt>
                <c:pt idx="6560">
                  <c:v>0.77130481191764177</c:v>
                </c:pt>
                <c:pt idx="6561">
                  <c:v>0.70251686790387957</c:v>
                </c:pt>
                <c:pt idx="6562">
                  <c:v>0.75028055675580096</c:v>
                </c:pt>
                <c:pt idx="6563">
                  <c:v>0.93413301995410414</c:v>
                </c:pt>
                <c:pt idx="6564">
                  <c:v>0.89846234726778396</c:v>
                </c:pt>
                <c:pt idx="6565">
                  <c:v>0.95703535053206834</c:v>
                </c:pt>
                <c:pt idx="6566">
                  <c:v>0.90171521996236592</c:v>
                </c:pt>
                <c:pt idx="6567">
                  <c:v>0.88254019189951027</c:v>
                </c:pt>
                <c:pt idx="6568">
                  <c:v>0.72166855760037685</c:v>
                </c:pt>
                <c:pt idx="6569">
                  <c:v>0.84681313191367336</c:v>
                </c:pt>
                <c:pt idx="6570">
                  <c:v>0.68022725496360059</c:v>
                </c:pt>
                <c:pt idx="6571">
                  <c:v>0.73444551674685576</c:v>
                </c:pt>
                <c:pt idx="6572">
                  <c:v>0.73460780012535565</c:v>
                </c:pt>
                <c:pt idx="6573">
                  <c:v>0.80256094266538103</c:v>
                </c:pt>
                <c:pt idx="6574">
                  <c:v>0.71354785017941047</c:v>
                </c:pt>
                <c:pt idx="6575">
                  <c:v>0.72752598196523965</c:v>
                </c:pt>
                <c:pt idx="6576">
                  <c:v>0.8027760728516663</c:v>
                </c:pt>
                <c:pt idx="6577">
                  <c:v>0.9182002064938265</c:v>
                </c:pt>
                <c:pt idx="6578">
                  <c:v>0.86254921516441718</c:v>
                </c:pt>
                <c:pt idx="6579">
                  <c:v>0.82283348032659831</c:v>
                </c:pt>
                <c:pt idx="6580">
                  <c:v>0.84092731469605231</c:v>
                </c:pt>
                <c:pt idx="6581">
                  <c:v>0.81894175351142307</c:v>
                </c:pt>
                <c:pt idx="6582">
                  <c:v>0.76460109269556309</c:v>
                </c:pt>
                <c:pt idx="6583">
                  <c:v>0.57982947829870046</c:v>
                </c:pt>
                <c:pt idx="6584">
                  <c:v>0.77378655310393207</c:v>
                </c:pt>
                <c:pt idx="6585">
                  <c:v>0.70478216871608101</c:v>
                </c:pt>
                <c:pt idx="6586">
                  <c:v>0.68538714690759306</c:v>
                </c:pt>
                <c:pt idx="6587">
                  <c:v>0.91516959606467674</c:v>
                </c:pt>
                <c:pt idx="6588">
                  <c:v>0.84304777492045146</c:v>
                </c:pt>
                <c:pt idx="6589">
                  <c:v>0.6448946458642868</c:v>
                </c:pt>
                <c:pt idx="6590">
                  <c:v>0.69140035374634923</c:v>
                </c:pt>
                <c:pt idx="6591">
                  <c:v>0.78395386880051787</c:v>
                </c:pt>
                <c:pt idx="6592">
                  <c:v>0.78616770790177215</c:v>
                </c:pt>
                <c:pt idx="6593">
                  <c:v>0.90225598466538703</c:v>
                </c:pt>
                <c:pt idx="6594">
                  <c:v>0.9054650624107462</c:v>
                </c:pt>
                <c:pt idx="6595">
                  <c:v>0.72625302948424697</c:v>
                </c:pt>
                <c:pt idx="6596">
                  <c:v>0.6626826482798347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E6-4CAF-8AAB-FD0AC74E4C09}"/>
            </c:ext>
          </c:extLst>
        </c:ser>
        <c:ser>
          <c:idx val="2"/>
          <c:order val="1"/>
          <c:tx>
            <c:strRef>
              <c:f>'211019 IR Lamp Stellar Vs CCD'!$AL$3</c:f>
              <c:strCache>
                <c:ptCount val="1"/>
                <c:pt idx="0">
                  <c:v>Sun light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'211019 IR Lamp Stellar Vs CCD'!$AK$4:$AK$1925</c:f>
              <c:numCache>
                <c:formatCode>General</c:formatCode>
                <c:ptCount val="1922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  <c:pt idx="1299">
                  <c:v>797.46910000000003</c:v>
                </c:pt>
                <c:pt idx="1300">
                  <c:v>797.79190000000006</c:v>
                </c:pt>
                <c:pt idx="1301">
                  <c:v>798.11469999999997</c:v>
                </c:pt>
                <c:pt idx="1302">
                  <c:v>798.43740000000003</c:v>
                </c:pt>
                <c:pt idx="1303">
                  <c:v>798.76009999999997</c:v>
                </c:pt>
                <c:pt idx="1304">
                  <c:v>799.08280000000002</c:v>
                </c:pt>
                <c:pt idx="1305">
                  <c:v>799.40530000000001</c:v>
                </c:pt>
                <c:pt idx="1306">
                  <c:v>799.72789999999998</c:v>
                </c:pt>
                <c:pt idx="1307">
                  <c:v>800.05039999999997</c:v>
                </c:pt>
                <c:pt idx="1308">
                  <c:v>800.37279999999998</c:v>
                </c:pt>
                <c:pt idx="1309">
                  <c:v>800.69529999999997</c:v>
                </c:pt>
                <c:pt idx="1310">
                  <c:v>801.01760000000002</c:v>
                </c:pt>
                <c:pt idx="1311">
                  <c:v>801.33979999999997</c:v>
                </c:pt>
                <c:pt idx="1312">
                  <c:v>801.66210000000001</c:v>
                </c:pt>
                <c:pt idx="1313">
                  <c:v>801.98429999999996</c:v>
                </c:pt>
                <c:pt idx="1314">
                  <c:v>802.30650000000003</c:v>
                </c:pt>
                <c:pt idx="1315">
                  <c:v>802.62860000000001</c:v>
                </c:pt>
                <c:pt idx="1316">
                  <c:v>802.95060000000001</c:v>
                </c:pt>
                <c:pt idx="1317">
                  <c:v>803.27260000000001</c:v>
                </c:pt>
                <c:pt idx="1318">
                  <c:v>803.59460000000001</c:v>
                </c:pt>
                <c:pt idx="1319">
                  <c:v>803.91650000000004</c:v>
                </c:pt>
                <c:pt idx="1320">
                  <c:v>804.23839999999996</c:v>
                </c:pt>
                <c:pt idx="1321">
                  <c:v>804.56020000000001</c:v>
                </c:pt>
                <c:pt idx="1322">
                  <c:v>804.88199999999995</c:v>
                </c:pt>
                <c:pt idx="1323">
                  <c:v>805.20370000000003</c:v>
                </c:pt>
                <c:pt idx="1324">
                  <c:v>805.52530000000002</c:v>
                </c:pt>
                <c:pt idx="1325">
                  <c:v>805.84690000000001</c:v>
                </c:pt>
                <c:pt idx="1326">
                  <c:v>806.16849999999999</c:v>
                </c:pt>
                <c:pt idx="1327">
                  <c:v>806.49009999999998</c:v>
                </c:pt>
                <c:pt idx="1328">
                  <c:v>806.81150000000002</c:v>
                </c:pt>
                <c:pt idx="1329">
                  <c:v>807.13289999999995</c:v>
                </c:pt>
                <c:pt idx="1330">
                  <c:v>807.45429999999999</c:v>
                </c:pt>
                <c:pt idx="1331">
                  <c:v>807.77560000000005</c:v>
                </c:pt>
                <c:pt idx="1332">
                  <c:v>808.09690000000001</c:v>
                </c:pt>
                <c:pt idx="1333">
                  <c:v>808.41809999999998</c:v>
                </c:pt>
                <c:pt idx="1334">
                  <c:v>808.73929999999996</c:v>
                </c:pt>
                <c:pt idx="1335">
                  <c:v>809.06039999999996</c:v>
                </c:pt>
                <c:pt idx="1336">
                  <c:v>809.38149999999996</c:v>
                </c:pt>
                <c:pt idx="1337">
                  <c:v>809.70249999999999</c:v>
                </c:pt>
                <c:pt idx="1338">
                  <c:v>810.02350000000001</c:v>
                </c:pt>
                <c:pt idx="1339">
                  <c:v>810.34439999999995</c:v>
                </c:pt>
                <c:pt idx="1340">
                  <c:v>810.6653</c:v>
                </c:pt>
                <c:pt idx="1341">
                  <c:v>810.98609999999996</c:v>
                </c:pt>
                <c:pt idx="1342">
                  <c:v>811.30690000000004</c:v>
                </c:pt>
                <c:pt idx="1343">
                  <c:v>811.6277</c:v>
                </c:pt>
                <c:pt idx="1344">
                  <c:v>811.94839999999999</c:v>
                </c:pt>
                <c:pt idx="1345">
                  <c:v>812.26900000000001</c:v>
                </c:pt>
                <c:pt idx="1346">
                  <c:v>812.58960000000002</c:v>
                </c:pt>
                <c:pt idx="1347">
                  <c:v>812.91010000000006</c:v>
                </c:pt>
                <c:pt idx="1348">
                  <c:v>813.23059999999998</c:v>
                </c:pt>
                <c:pt idx="1349">
                  <c:v>813.55100000000004</c:v>
                </c:pt>
                <c:pt idx="1350">
                  <c:v>813.87149999999997</c:v>
                </c:pt>
                <c:pt idx="1351">
                  <c:v>814.19179999999994</c:v>
                </c:pt>
                <c:pt idx="1352">
                  <c:v>814.51210000000003</c:v>
                </c:pt>
                <c:pt idx="1353">
                  <c:v>814.83230000000003</c:v>
                </c:pt>
                <c:pt idx="1354">
                  <c:v>815.15250000000003</c:v>
                </c:pt>
                <c:pt idx="1355">
                  <c:v>815.47270000000003</c:v>
                </c:pt>
                <c:pt idx="1356">
                  <c:v>815.79269999999997</c:v>
                </c:pt>
                <c:pt idx="1357">
                  <c:v>816.11279999999999</c:v>
                </c:pt>
                <c:pt idx="1358">
                  <c:v>816.43280000000004</c:v>
                </c:pt>
                <c:pt idx="1359">
                  <c:v>816.7527</c:v>
                </c:pt>
                <c:pt idx="1360">
                  <c:v>817.07259999999997</c:v>
                </c:pt>
                <c:pt idx="1361">
                  <c:v>817.39250000000004</c:v>
                </c:pt>
                <c:pt idx="1362">
                  <c:v>817.71230000000003</c:v>
                </c:pt>
                <c:pt idx="1363">
                  <c:v>818.03200000000004</c:v>
                </c:pt>
                <c:pt idx="1364">
                  <c:v>818.35170000000005</c:v>
                </c:pt>
                <c:pt idx="1365">
                  <c:v>818.67139999999995</c:v>
                </c:pt>
                <c:pt idx="1366">
                  <c:v>818.99099999999999</c:v>
                </c:pt>
                <c:pt idx="1367">
                  <c:v>819.31050000000005</c:v>
                </c:pt>
                <c:pt idx="1368">
                  <c:v>819.63009999999997</c:v>
                </c:pt>
                <c:pt idx="1369">
                  <c:v>819.94949999999994</c:v>
                </c:pt>
                <c:pt idx="1370">
                  <c:v>820.26890000000003</c:v>
                </c:pt>
                <c:pt idx="1371">
                  <c:v>820.5883</c:v>
                </c:pt>
                <c:pt idx="1372">
                  <c:v>820.9076</c:v>
                </c:pt>
                <c:pt idx="1373">
                  <c:v>821.2269</c:v>
                </c:pt>
                <c:pt idx="1374">
                  <c:v>821.54600000000005</c:v>
                </c:pt>
                <c:pt idx="1375">
                  <c:v>821.86519999999996</c:v>
                </c:pt>
                <c:pt idx="1376">
                  <c:v>822.18430000000001</c:v>
                </c:pt>
                <c:pt idx="1377">
                  <c:v>822.50340000000006</c:v>
                </c:pt>
                <c:pt idx="1378">
                  <c:v>822.82240000000002</c:v>
                </c:pt>
                <c:pt idx="1379">
                  <c:v>823.14139999999998</c:v>
                </c:pt>
                <c:pt idx="1380">
                  <c:v>823.46029999999996</c:v>
                </c:pt>
                <c:pt idx="1381">
                  <c:v>823.77909999999997</c:v>
                </c:pt>
                <c:pt idx="1382">
                  <c:v>824.09799999999996</c:v>
                </c:pt>
                <c:pt idx="1383">
                  <c:v>824.41669999999999</c:v>
                </c:pt>
                <c:pt idx="1384">
                  <c:v>824.73540000000003</c:v>
                </c:pt>
                <c:pt idx="1385">
                  <c:v>825.05409999999995</c:v>
                </c:pt>
                <c:pt idx="1386">
                  <c:v>825.37270000000001</c:v>
                </c:pt>
                <c:pt idx="1387">
                  <c:v>825.69129999999996</c:v>
                </c:pt>
                <c:pt idx="1388">
                  <c:v>826.00980000000004</c:v>
                </c:pt>
                <c:pt idx="1389">
                  <c:v>826.32820000000004</c:v>
                </c:pt>
                <c:pt idx="1390">
                  <c:v>826.64670000000001</c:v>
                </c:pt>
                <c:pt idx="1391">
                  <c:v>826.96500000000003</c:v>
                </c:pt>
                <c:pt idx="1392">
                  <c:v>827.28340000000003</c:v>
                </c:pt>
                <c:pt idx="1393">
                  <c:v>827.60159999999996</c:v>
                </c:pt>
                <c:pt idx="1394">
                  <c:v>827.91989999999998</c:v>
                </c:pt>
                <c:pt idx="1395">
                  <c:v>828.23800000000006</c:v>
                </c:pt>
                <c:pt idx="1396">
                  <c:v>828.55619999999999</c:v>
                </c:pt>
                <c:pt idx="1397">
                  <c:v>828.87419999999997</c:v>
                </c:pt>
                <c:pt idx="1398">
                  <c:v>829.19230000000005</c:v>
                </c:pt>
                <c:pt idx="1399">
                  <c:v>829.51020000000005</c:v>
                </c:pt>
                <c:pt idx="1400">
                  <c:v>829.82809999999995</c:v>
                </c:pt>
                <c:pt idx="1401">
                  <c:v>830.14599999999996</c:v>
                </c:pt>
                <c:pt idx="1402">
                  <c:v>830.46379999999999</c:v>
                </c:pt>
                <c:pt idx="1403">
                  <c:v>830.78160000000003</c:v>
                </c:pt>
                <c:pt idx="1404">
                  <c:v>831.09929999999997</c:v>
                </c:pt>
                <c:pt idx="1405">
                  <c:v>831.41700000000003</c:v>
                </c:pt>
                <c:pt idx="1406">
                  <c:v>831.7346</c:v>
                </c:pt>
                <c:pt idx="1407">
                  <c:v>832.05219999999997</c:v>
                </c:pt>
                <c:pt idx="1408">
                  <c:v>832.36980000000005</c:v>
                </c:pt>
                <c:pt idx="1409">
                  <c:v>832.68719999999996</c:v>
                </c:pt>
                <c:pt idx="1410">
                  <c:v>833.00459999999998</c:v>
                </c:pt>
                <c:pt idx="1411">
                  <c:v>833.322</c:v>
                </c:pt>
                <c:pt idx="1412">
                  <c:v>833.63930000000005</c:v>
                </c:pt>
                <c:pt idx="1413">
                  <c:v>833.95659999999998</c:v>
                </c:pt>
                <c:pt idx="1414">
                  <c:v>834.27390000000003</c:v>
                </c:pt>
                <c:pt idx="1415">
                  <c:v>834.59100000000001</c:v>
                </c:pt>
                <c:pt idx="1416">
                  <c:v>834.90809999999999</c:v>
                </c:pt>
                <c:pt idx="1417">
                  <c:v>835.22519999999997</c:v>
                </c:pt>
                <c:pt idx="1418">
                  <c:v>835.54219999999998</c:v>
                </c:pt>
                <c:pt idx="1419">
                  <c:v>835.85929999999996</c:v>
                </c:pt>
                <c:pt idx="1420">
                  <c:v>836.17610000000002</c:v>
                </c:pt>
                <c:pt idx="1421">
                  <c:v>836.49300000000005</c:v>
                </c:pt>
                <c:pt idx="1422">
                  <c:v>836.80989999999997</c:v>
                </c:pt>
                <c:pt idx="1423">
                  <c:v>837.12660000000005</c:v>
                </c:pt>
                <c:pt idx="1424">
                  <c:v>837.4434</c:v>
                </c:pt>
                <c:pt idx="1425">
                  <c:v>837.76009999999997</c:v>
                </c:pt>
                <c:pt idx="1426">
                  <c:v>838.07669999999996</c:v>
                </c:pt>
                <c:pt idx="1427">
                  <c:v>838.39319999999998</c:v>
                </c:pt>
                <c:pt idx="1428">
                  <c:v>838.70979999999997</c:v>
                </c:pt>
                <c:pt idx="1429">
                  <c:v>839.02629999999999</c:v>
                </c:pt>
                <c:pt idx="1430">
                  <c:v>839.34270000000004</c:v>
                </c:pt>
                <c:pt idx="1431">
                  <c:v>839.65909999999997</c:v>
                </c:pt>
                <c:pt idx="1432">
                  <c:v>839.97540000000004</c:v>
                </c:pt>
                <c:pt idx="1433">
                  <c:v>840.29169999999999</c:v>
                </c:pt>
                <c:pt idx="1434">
                  <c:v>840.60799999999995</c:v>
                </c:pt>
                <c:pt idx="1435">
                  <c:v>840.92409999999995</c:v>
                </c:pt>
                <c:pt idx="1436">
                  <c:v>841.24019999999996</c:v>
                </c:pt>
                <c:pt idx="1437">
                  <c:v>841.55629999999996</c:v>
                </c:pt>
                <c:pt idx="1438">
                  <c:v>841.87239999999997</c:v>
                </c:pt>
                <c:pt idx="1439">
                  <c:v>842.1884</c:v>
                </c:pt>
                <c:pt idx="1440">
                  <c:v>842.50429999999994</c:v>
                </c:pt>
                <c:pt idx="1441">
                  <c:v>842.8202</c:v>
                </c:pt>
                <c:pt idx="1442">
                  <c:v>843.13599999999997</c:v>
                </c:pt>
                <c:pt idx="1443">
                  <c:v>843.45180000000005</c:v>
                </c:pt>
                <c:pt idx="1444">
                  <c:v>843.76750000000004</c:v>
                </c:pt>
                <c:pt idx="1445">
                  <c:v>844.08320000000003</c:v>
                </c:pt>
                <c:pt idx="1446">
                  <c:v>844.39880000000005</c:v>
                </c:pt>
                <c:pt idx="1447">
                  <c:v>844.71439999999996</c:v>
                </c:pt>
                <c:pt idx="1448">
                  <c:v>845.03</c:v>
                </c:pt>
                <c:pt idx="1449">
                  <c:v>845.34540000000004</c:v>
                </c:pt>
                <c:pt idx="1450">
                  <c:v>845.66079999999999</c:v>
                </c:pt>
                <c:pt idx="1451">
                  <c:v>845.97630000000004</c:v>
                </c:pt>
                <c:pt idx="1452">
                  <c:v>846.29160000000002</c:v>
                </c:pt>
                <c:pt idx="1453">
                  <c:v>846.6069</c:v>
                </c:pt>
                <c:pt idx="1454">
                  <c:v>846.9221</c:v>
                </c:pt>
                <c:pt idx="1455">
                  <c:v>847.23720000000003</c:v>
                </c:pt>
                <c:pt idx="1456">
                  <c:v>847.55240000000003</c:v>
                </c:pt>
                <c:pt idx="1457">
                  <c:v>847.86749999999995</c:v>
                </c:pt>
                <c:pt idx="1458">
                  <c:v>848.1825</c:v>
                </c:pt>
                <c:pt idx="1459">
                  <c:v>848.49749999999995</c:v>
                </c:pt>
                <c:pt idx="1460">
                  <c:v>848.81240000000003</c:v>
                </c:pt>
                <c:pt idx="1461">
                  <c:v>849.12729999999999</c:v>
                </c:pt>
                <c:pt idx="1462">
                  <c:v>849.44209999999998</c:v>
                </c:pt>
                <c:pt idx="1463">
                  <c:v>849.75689999999997</c:v>
                </c:pt>
                <c:pt idx="1464">
                  <c:v>850.07169999999996</c:v>
                </c:pt>
                <c:pt idx="1465">
                  <c:v>850.38639999999998</c:v>
                </c:pt>
                <c:pt idx="1466">
                  <c:v>850.70090000000005</c:v>
                </c:pt>
                <c:pt idx="1467">
                  <c:v>851.01559999999995</c:v>
                </c:pt>
                <c:pt idx="1468">
                  <c:v>851.33010000000002</c:v>
                </c:pt>
                <c:pt idx="1469">
                  <c:v>851.64449999999999</c:v>
                </c:pt>
                <c:pt idx="1470">
                  <c:v>851.95899999999995</c:v>
                </c:pt>
                <c:pt idx="1471">
                  <c:v>852.27340000000004</c:v>
                </c:pt>
                <c:pt idx="1472">
                  <c:v>852.58770000000004</c:v>
                </c:pt>
                <c:pt idx="1473">
                  <c:v>852.90200000000004</c:v>
                </c:pt>
                <c:pt idx="1474">
                  <c:v>853.21619999999996</c:v>
                </c:pt>
                <c:pt idx="1475">
                  <c:v>853.53039999999999</c:v>
                </c:pt>
                <c:pt idx="1476">
                  <c:v>853.84450000000004</c:v>
                </c:pt>
                <c:pt idx="1477">
                  <c:v>854.15859999999998</c:v>
                </c:pt>
                <c:pt idx="1478">
                  <c:v>854.47260000000006</c:v>
                </c:pt>
                <c:pt idx="1479">
                  <c:v>854.78660000000002</c:v>
                </c:pt>
                <c:pt idx="1480">
                  <c:v>855.10050000000001</c:v>
                </c:pt>
                <c:pt idx="1481">
                  <c:v>855.4144</c:v>
                </c:pt>
                <c:pt idx="1482">
                  <c:v>855.72820000000002</c:v>
                </c:pt>
                <c:pt idx="1483">
                  <c:v>856.04200000000003</c:v>
                </c:pt>
                <c:pt idx="1484">
                  <c:v>856.35569999999996</c:v>
                </c:pt>
                <c:pt idx="1485">
                  <c:v>856.6694</c:v>
                </c:pt>
                <c:pt idx="1486">
                  <c:v>856.98299999999995</c:v>
                </c:pt>
                <c:pt idx="1487">
                  <c:v>857.29660000000001</c:v>
                </c:pt>
                <c:pt idx="1488">
                  <c:v>857.61009999999999</c:v>
                </c:pt>
                <c:pt idx="1489">
                  <c:v>857.92359999999996</c:v>
                </c:pt>
                <c:pt idx="1490">
                  <c:v>858.23699999999997</c:v>
                </c:pt>
                <c:pt idx="1491">
                  <c:v>858.55039999999997</c:v>
                </c:pt>
                <c:pt idx="1492">
                  <c:v>858.86369999999999</c:v>
                </c:pt>
                <c:pt idx="1493">
                  <c:v>859.17700000000002</c:v>
                </c:pt>
                <c:pt idx="1494">
                  <c:v>859.49019999999996</c:v>
                </c:pt>
                <c:pt idx="1495">
                  <c:v>859.80330000000004</c:v>
                </c:pt>
                <c:pt idx="1496">
                  <c:v>860.11649999999997</c:v>
                </c:pt>
                <c:pt idx="1497">
                  <c:v>860.42960000000005</c:v>
                </c:pt>
                <c:pt idx="1498">
                  <c:v>860.74260000000004</c:v>
                </c:pt>
                <c:pt idx="1499">
                  <c:v>861.05550000000005</c:v>
                </c:pt>
                <c:pt idx="1500">
                  <c:v>861.36850000000004</c:v>
                </c:pt>
                <c:pt idx="1501">
                  <c:v>861.68129999999996</c:v>
                </c:pt>
                <c:pt idx="1502">
                  <c:v>861.9941</c:v>
                </c:pt>
                <c:pt idx="1503">
                  <c:v>862.30690000000004</c:v>
                </c:pt>
                <c:pt idx="1504">
                  <c:v>862.61959999999999</c:v>
                </c:pt>
                <c:pt idx="1505">
                  <c:v>862.93230000000005</c:v>
                </c:pt>
                <c:pt idx="1506">
                  <c:v>863.24490000000003</c:v>
                </c:pt>
                <c:pt idx="1507">
                  <c:v>863.5575</c:v>
                </c:pt>
                <c:pt idx="1508">
                  <c:v>863.87</c:v>
                </c:pt>
                <c:pt idx="1509">
                  <c:v>864.18240000000003</c:v>
                </c:pt>
                <c:pt idx="1510">
                  <c:v>864.49490000000003</c:v>
                </c:pt>
                <c:pt idx="1511">
                  <c:v>864.80730000000005</c:v>
                </c:pt>
                <c:pt idx="1512">
                  <c:v>865.11959999999999</c:v>
                </c:pt>
                <c:pt idx="1513">
                  <c:v>865.43179999999995</c:v>
                </c:pt>
                <c:pt idx="1514">
                  <c:v>865.74400000000003</c:v>
                </c:pt>
                <c:pt idx="1515">
                  <c:v>866.05619999999999</c:v>
                </c:pt>
                <c:pt idx="1516">
                  <c:v>866.36829999999998</c:v>
                </c:pt>
                <c:pt idx="1517">
                  <c:v>866.68039999999996</c:v>
                </c:pt>
                <c:pt idx="1518">
                  <c:v>866.99239999999998</c:v>
                </c:pt>
                <c:pt idx="1519">
                  <c:v>867.30430000000001</c:v>
                </c:pt>
                <c:pt idx="1520">
                  <c:v>867.61620000000005</c:v>
                </c:pt>
                <c:pt idx="1521">
                  <c:v>867.92809999999997</c:v>
                </c:pt>
                <c:pt idx="1522">
                  <c:v>868.23990000000003</c:v>
                </c:pt>
                <c:pt idx="1523">
                  <c:v>868.55160000000001</c:v>
                </c:pt>
                <c:pt idx="1524">
                  <c:v>868.86329999999998</c:v>
                </c:pt>
                <c:pt idx="1525">
                  <c:v>869.17499999999995</c:v>
                </c:pt>
                <c:pt idx="1526">
                  <c:v>869.48659999999995</c:v>
                </c:pt>
                <c:pt idx="1527">
                  <c:v>869.79819999999995</c:v>
                </c:pt>
                <c:pt idx="1528">
                  <c:v>870.10969999999998</c:v>
                </c:pt>
                <c:pt idx="1529">
                  <c:v>870.42110000000002</c:v>
                </c:pt>
                <c:pt idx="1530">
                  <c:v>870.73249999999996</c:v>
                </c:pt>
                <c:pt idx="1531">
                  <c:v>871.04380000000003</c:v>
                </c:pt>
                <c:pt idx="1532">
                  <c:v>871.35519999999997</c:v>
                </c:pt>
                <c:pt idx="1533">
                  <c:v>871.66639999999995</c:v>
                </c:pt>
                <c:pt idx="1534">
                  <c:v>871.97760000000005</c:v>
                </c:pt>
                <c:pt idx="1535">
                  <c:v>872.28880000000004</c:v>
                </c:pt>
                <c:pt idx="1536">
                  <c:v>872.59990000000005</c:v>
                </c:pt>
                <c:pt idx="1537">
                  <c:v>872.91089999999997</c:v>
                </c:pt>
                <c:pt idx="1538">
                  <c:v>873.22190000000001</c:v>
                </c:pt>
                <c:pt idx="1539">
                  <c:v>873.53279999999995</c:v>
                </c:pt>
                <c:pt idx="1540">
                  <c:v>873.84370000000001</c:v>
                </c:pt>
                <c:pt idx="1541">
                  <c:v>874.15449999999998</c:v>
                </c:pt>
                <c:pt idx="1542">
                  <c:v>874.46529999999996</c:v>
                </c:pt>
                <c:pt idx="1543">
                  <c:v>874.77610000000004</c:v>
                </c:pt>
                <c:pt idx="1544">
                  <c:v>875.08680000000004</c:v>
                </c:pt>
                <c:pt idx="1545">
                  <c:v>875.39739999999995</c:v>
                </c:pt>
                <c:pt idx="1546">
                  <c:v>875.70799999999997</c:v>
                </c:pt>
                <c:pt idx="1547">
                  <c:v>876.01850000000002</c:v>
                </c:pt>
                <c:pt idx="1548">
                  <c:v>876.32899999999995</c:v>
                </c:pt>
                <c:pt idx="1549">
                  <c:v>876.6395</c:v>
                </c:pt>
                <c:pt idx="1550">
                  <c:v>876.94979999999998</c:v>
                </c:pt>
                <c:pt idx="1551">
                  <c:v>877.26009999999997</c:v>
                </c:pt>
                <c:pt idx="1552">
                  <c:v>877.57039999999995</c:v>
                </c:pt>
                <c:pt idx="1553">
                  <c:v>877.88070000000005</c:v>
                </c:pt>
                <c:pt idx="1554">
                  <c:v>878.19090000000006</c:v>
                </c:pt>
                <c:pt idx="1555">
                  <c:v>878.50099999999998</c:v>
                </c:pt>
                <c:pt idx="1556">
                  <c:v>878.81100000000004</c:v>
                </c:pt>
                <c:pt idx="1557">
                  <c:v>879.12109999999996</c:v>
                </c:pt>
                <c:pt idx="1558">
                  <c:v>879.43100000000004</c:v>
                </c:pt>
                <c:pt idx="1559">
                  <c:v>879.74099999999999</c:v>
                </c:pt>
                <c:pt idx="1560">
                  <c:v>880.05079999999998</c:v>
                </c:pt>
                <c:pt idx="1561">
                  <c:v>880.36069999999995</c:v>
                </c:pt>
                <c:pt idx="1562">
                  <c:v>880.67039999999997</c:v>
                </c:pt>
                <c:pt idx="1563">
                  <c:v>880.98019999999997</c:v>
                </c:pt>
                <c:pt idx="1564">
                  <c:v>881.28980000000001</c:v>
                </c:pt>
                <c:pt idx="1565">
                  <c:v>881.59939999999995</c:v>
                </c:pt>
                <c:pt idx="1566">
                  <c:v>881.90899999999999</c:v>
                </c:pt>
                <c:pt idx="1567">
                  <c:v>882.21849999999995</c:v>
                </c:pt>
                <c:pt idx="1568">
                  <c:v>882.52800000000002</c:v>
                </c:pt>
                <c:pt idx="1569">
                  <c:v>882.8374</c:v>
                </c:pt>
                <c:pt idx="1570">
                  <c:v>883.14679999999998</c:v>
                </c:pt>
                <c:pt idx="1571">
                  <c:v>883.45609999999999</c:v>
                </c:pt>
                <c:pt idx="1572">
                  <c:v>883.76530000000002</c:v>
                </c:pt>
                <c:pt idx="1573">
                  <c:v>884.07449999999994</c:v>
                </c:pt>
                <c:pt idx="1574">
                  <c:v>884.38369999999998</c:v>
                </c:pt>
                <c:pt idx="1575">
                  <c:v>884.69280000000003</c:v>
                </c:pt>
                <c:pt idx="1576">
                  <c:v>885.0018</c:v>
                </c:pt>
                <c:pt idx="1577">
                  <c:v>885.31089999999995</c:v>
                </c:pt>
                <c:pt idx="1578">
                  <c:v>885.61980000000005</c:v>
                </c:pt>
                <c:pt idx="1579">
                  <c:v>885.92870000000005</c:v>
                </c:pt>
                <c:pt idx="1580">
                  <c:v>886.23749999999995</c:v>
                </c:pt>
                <c:pt idx="1581">
                  <c:v>886.54639999999995</c:v>
                </c:pt>
                <c:pt idx="1582">
                  <c:v>886.85509999999999</c:v>
                </c:pt>
                <c:pt idx="1583">
                  <c:v>887.16380000000004</c:v>
                </c:pt>
                <c:pt idx="1584">
                  <c:v>887.47249999999997</c:v>
                </c:pt>
                <c:pt idx="1585">
                  <c:v>887.78110000000004</c:v>
                </c:pt>
                <c:pt idx="1586">
                  <c:v>888.08960000000002</c:v>
                </c:pt>
                <c:pt idx="1587">
                  <c:v>888.3981</c:v>
                </c:pt>
                <c:pt idx="1588">
                  <c:v>888.70650000000001</c:v>
                </c:pt>
                <c:pt idx="1589">
                  <c:v>889.01490000000001</c:v>
                </c:pt>
                <c:pt idx="1590">
                  <c:v>889.32320000000004</c:v>
                </c:pt>
                <c:pt idx="1591">
                  <c:v>889.63149999999996</c:v>
                </c:pt>
                <c:pt idx="1592">
                  <c:v>889.93979999999999</c:v>
                </c:pt>
                <c:pt idx="1593">
                  <c:v>890.24789999999996</c:v>
                </c:pt>
                <c:pt idx="1594">
                  <c:v>890.55610000000001</c:v>
                </c:pt>
                <c:pt idx="1595">
                  <c:v>890.86410000000001</c:v>
                </c:pt>
                <c:pt idx="1596">
                  <c:v>891.17219999999998</c:v>
                </c:pt>
                <c:pt idx="1597">
                  <c:v>891.48019999999997</c:v>
                </c:pt>
                <c:pt idx="1598">
                  <c:v>891.78809999999999</c:v>
                </c:pt>
                <c:pt idx="1599">
                  <c:v>892.09590000000003</c:v>
                </c:pt>
                <c:pt idx="1600">
                  <c:v>892.40380000000005</c:v>
                </c:pt>
                <c:pt idx="1601">
                  <c:v>892.7115</c:v>
                </c:pt>
                <c:pt idx="1602">
                  <c:v>893.01930000000004</c:v>
                </c:pt>
                <c:pt idx="1603">
                  <c:v>893.327</c:v>
                </c:pt>
                <c:pt idx="1604">
                  <c:v>893.63459999999998</c:v>
                </c:pt>
                <c:pt idx="1605">
                  <c:v>893.94209999999998</c:v>
                </c:pt>
                <c:pt idx="1606">
                  <c:v>894.24959999999999</c:v>
                </c:pt>
                <c:pt idx="1607">
                  <c:v>894.55709999999999</c:v>
                </c:pt>
                <c:pt idx="1608">
                  <c:v>894.86450000000002</c:v>
                </c:pt>
                <c:pt idx="1609">
                  <c:v>895.17190000000005</c:v>
                </c:pt>
                <c:pt idx="1610">
                  <c:v>895.47919999999999</c:v>
                </c:pt>
                <c:pt idx="1611">
                  <c:v>895.78639999999996</c:v>
                </c:pt>
                <c:pt idx="1612">
                  <c:v>896.09370000000001</c:v>
                </c:pt>
                <c:pt idx="1613">
                  <c:v>896.4008</c:v>
                </c:pt>
                <c:pt idx="1614">
                  <c:v>896.7079</c:v>
                </c:pt>
                <c:pt idx="1615">
                  <c:v>897.01499999999999</c:v>
                </c:pt>
                <c:pt idx="1616">
                  <c:v>897.322</c:v>
                </c:pt>
                <c:pt idx="1617">
                  <c:v>897.62890000000004</c:v>
                </c:pt>
                <c:pt idx="1618">
                  <c:v>897.93579999999997</c:v>
                </c:pt>
                <c:pt idx="1619">
                  <c:v>898.24270000000001</c:v>
                </c:pt>
                <c:pt idx="1620">
                  <c:v>898.54939999999999</c:v>
                </c:pt>
                <c:pt idx="1621">
                  <c:v>898.85619999999994</c:v>
                </c:pt>
                <c:pt idx="1622">
                  <c:v>899.16290000000004</c:v>
                </c:pt>
                <c:pt idx="1623">
                  <c:v>899.46950000000004</c:v>
                </c:pt>
                <c:pt idx="1624">
                  <c:v>899.77610000000004</c:v>
                </c:pt>
                <c:pt idx="1625">
                  <c:v>900.08259999999996</c:v>
                </c:pt>
                <c:pt idx="1626">
                  <c:v>900.38919999999996</c:v>
                </c:pt>
                <c:pt idx="1627">
                  <c:v>900.69560000000001</c:v>
                </c:pt>
                <c:pt idx="1628">
                  <c:v>901.00199999999995</c:v>
                </c:pt>
                <c:pt idx="1629">
                  <c:v>901.30830000000003</c:v>
                </c:pt>
                <c:pt idx="1630">
                  <c:v>901.6146</c:v>
                </c:pt>
                <c:pt idx="1631">
                  <c:v>901.92079999999999</c:v>
                </c:pt>
                <c:pt idx="1632">
                  <c:v>902.22699999999998</c:v>
                </c:pt>
                <c:pt idx="1633">
                  <c:v>902.53309999999999</c:v>
                </c:pt>
                <c:pt idx="1634">
                  <c:v>902.83920000000001</c:v>
                </c:pt>
                <c:pt idx="1635">
                  <c:v>903.14509999999996</c:v>
                </c:pt>
                <c:pt idx="1636">
                  <c:v>903.4511</c:v>
                </c:pt>
                <c:pt idx="1637">
                  <c:v>903.75710000000004</c:v>
                </c:pt>
                <c:pt idx="1638">
                  <c:v>904.06290000000001</c:v>
                </c:pt>
                <c:pt idx="1639">
                  <c:v>904.36869999999999</c:v>
                </c:pt>
                <c:pt idx="1640">
                  <c:v>904.67449999999997</c:v>
                </c:pt>
                <c:pt idx="1641">
                  <c:v>904.98019999999997</c:v>
                </c:pt>
                <c:pt idx="1642">
                  <c:v>905.28579999999999</c:v>
                </c:pt>
                <c:pt idx="1643">
                  <c:v>905.59140000000002</c:v>
                </c:pt>
                <c:pt idx="1644">
                  <c:v>905.89700000000005</c:v>
                </c:pt>
                <c:pt idx="1645">
                  <c:v>906.20249999999999</c:v>
                </c:pt>
                <c:pt idx="1646">
                  <c:v>906.50789999999995</c:v>
                </c:pt>
                <c:pt idx="1647">
                  <c:v>906.8134</c:v>
                </c:pt>
                <c:pt idx="1648">
                  <c:v>907.11869999999999</c:v>
                </c:pt>
                <c:pt idx="1649">
                  <c:v>907.42399999999998</c:v>
                </c:pt>
                <c:pt idx="1650">
                  <c:v>907.72919999999999</c:v>
                </c:pt>
                <c:pt idx="1651">
                  <c:v>908.03440000000001</c:v>
                </c:pt>
                <c:pt idx="1652">
                  <c:v>908.33960000000002</c:v>
                </c:pt>
                <c:pt idx="1653">
                  <c:v>908.64469999999994</c:v>
                </c:pt>
                <c:pt idx="1654">
                  <c:v>908.94970000000001</c:v>
                </c:pt>
                <c:pt idx="1655">
                  <c:v>909.25469999999996</c:v>
                </c:pt>
                <c:pt idx="1656">
                  <c:v>909.55960000000005</c:v>
                </c:pt>
                <c:pt idx="1657">
                  <c:v>909.86450000000002</c:v>
                </c:pt>
                <c:pt idx="1658">
                  <c:v>910.16930000000002</c:v>
                </c:pt>
                <c:pt idx="1659">
                  <c:v>910.47410000000002</c:v>
                </c:pt>
                <c:pt idx="1660">
                  <c:v>910.77880000000005</c:v>
                </c:pt>
                <c:pt idx="1661">
                  <c:v>911.08349999999996</c:v>
                </c:pt>
                <c:pt idx="1662">
                  <c:v>911.38810000000001</c:v>
                </c:pt>
                <c:pt idx="1663">
                  <c:v>911.69269999999995</c:v>
                </c:pt>
                <c:pt idx="1664">
                  <c:v>911.99720000000002</c:v>
                </c:pt>
                <c:pt idx="1665">
                  <c:v>912.30160000000001</c:v>
                </c:pt>
                <c:pt idx="1666">
                  <c:v>912.60609999999997</c:v>
                </c:pt>
                <c:pt idx="1667">
                  <c:v>912.91039999999998</c:v>
                </c:pt>
                <c:pt idx="1668">
                  <c:v>913.21469999999999</c:v>
                </c:pt>
                <c:pt idx="1669">
                  <c:v>913.51900000000001</c:v>
                </c:pt>
                <c:pt idx="1670">
                  <c:v>913.82320000000004</c:v>
                </c:pt>
                <c:pt idx="1671">
                  <c:v>914.12729999999999</c:v>
                </c:pt>
                <c:pt idx="1672">
                  <c:v>914.43150000000003</c:v>
                </c:pt>
                <c:pt idx="1673">
                  <c:v>914.7355</c:v>
                </c:pt>
                <c:pt idx="1674">
                  <c:v>915.03949999999998</c:v>
                </c:pt>
                <c:pt idx="1675">
                  <c:v>915.34339999999997</c:v>
                </c:pt>
                <c:pt idx="1676">
                  <c:v>915.64729999999997</c:v>
                </c:pt>
                <c:pt idx="1677">
                  <c:v>915.95119999999997</c:v>
                </c:pt>
                <c:pt idx="1678">
                  <c:v>916.25490000000002</c:v>
                </c:pt>
                <c:pt idx="1679">
                  <c:v>916.55870000000004</c:v>
                </c:pt>
                <c:pt idx="1680">
                  <c:v>916.86239999999998</c:v>
                </c:pt>
                <c:pt idx="1681">
                  <c:v>917.16600000000005</c:v>
                </c:pt>
                <c:pt idx="1682">
                  <c:v>917.46950000000004</c:v>
                </c:pt>
                <c:pt idx="1683">
                  <c:v>917.7731</c:v>
                </c:pt>
                <c:pt idx="1684">
                  <c:v>918.07650000000001</c:v>
                </c:pt>
                <c:pt idx="1685">
                  <c:v>918.38</c:v>
                </c:pt>
                <c:pt idx="1686">
                  <c:v>918.68330000000003</c:v>
                </c:pt>
                <c:pt idx="1687">
                  <c:v>918.98670000000004</c:v>
                </c:pt>
                <c:pt idx="1688">
                  <c:v>919.28989999999999</c:v>
                </c:pt>
                <c:pt idx="1689">
                  <c:v>919.59310000000005</c:v>
                </c:pt>
                <c:pt idx="1690">
                  <c:v>919.8963</c:v>
                </c:pt>
                <c:pt idx="1691">
                  <c:v>920.19939999999997</c:v>
                </c:pt>
                <c:pt idx="1692">
                  <c:v>920.50239999999997</c:v>
                </c:pt>
                <c:pt idx="1693">
                  <c:v>920.80550000000005</c:v>
                </c:pt>
                <c:pt idx="1694">
                  <c:v>921.10839999999996</c:v>
                </c:pt>
                <c:pt idx="1695">
                  <c:v>921.41129999999998</c:v>
                </c:pt>
                <c:pt idx="1696">
                  <c:v>921.71420000000001</c:v>
                </c:pt>
                <c:pt idx="1697">
                  <c:v>922.01700000000005</c:v>
                </c:pt>
                <c:pt idx="1698">
                  <c:v>922.31970000000001</c:v>
                </c:pt>
                <c:pt idx="1699">
                  <c:v>922.62239999999997</c:v>
                </c:pt>
                <c:pt idx="1700">
                  <c:v>922.92499999999995</c:v>
                </c:pt>
                <c:pt idx="1701">
                  <c:v>923.22760000000005</c:v>
                </c:pt>
                <c:pt idx="1702">
                  <c:v>923.53020000000004</c:v>
                </c:pt>
                <c:pt idx="1703">
                  <c:v>923.83259999999996</c:v>
                </c:pt>
                <c:pt idx="1704">
                  <c:v>924.13509999999997</c:v>
                </c:pt>
                <c:pt idx="1705">
                  <c:v>924.43740000000003</c:v>
                </c:pt>
                <c:pt idx="1706">
                  <c:v>924.73969999999997</c:v>
                </c:pt>
                <c:pt idx="1707">
                  <c:v>925.0421</c:v>
                </c:pt>
                <c:pt idx="1708">
                  <c:v>925.3442</c:v>
                </c:pt>
                <c:pt idx="1709">
                  <c:v>925.64639999999997</c:v>
                </c:pt>
                <c:pt idx="1710">
                  <c:v>925.94849999999997</c:v>
                </c:pt>
                <c:pt idx="1711">
                  <c:v>926.25059999999996</c:v>
                </c:pt>
                <c:pt idx="1712">
                  <c:v>926.55259999999998</c:v>
                </c:pt>
                <c:pt idx="1713">
                  <c:v>926.8546</c:v>
                </c:pt>
                <c:pt idx="1714">
                  <c:v>927.15650000000005</c:v>
                </c:pt>
                <c:pt idx="1715">
                  <c:v>927.45830000000001</c:v>
                </c:pt>
                <c:pt idx="1716">
                  <c:v>927.76009999999997</c:v>
                </c:pt>
                <c:pt idx="1717">
                  <c:v>928.06190000000004</c:v>
                </c:pt>
                <c:pt idx="1718">
                  <c:v>928.36360000000002</c:v>
                </c:pt>
                <c:pt idx="1719">
                  <c:v>928.66520000000003</c:v>
                </c:pt>
                <c:pt idx="1720">
                  <c:v>928.96680000000003</c:v>
                </c:pt>
                <c:pt idx="1721">
                  <c:v>929.26829999999995</c:v>
                </c:pt>
                <c:pt idx="1722">
                  <c:v>929.56979999999999</c:v>
                </c:pt>
                <c:pt idx="1723">
                  <c:v>929.87130000000002</c:v>
                </c:pt>
                <c:pt idx="1724">
                  <c:v>930.17259999999999</c:v>
                </c:pt>
                <c:pt idx="1725">
                  <c:v>930.47389999999996</c:v>
                </c:pt>
                <c:pt idx="1726">
                  <c:v>930.77520000000004</c:v>
                </c:pt>
                <c:pt idx="1727">
                  <c:v>931.07650000000001</c:v>
                </c:pt>
                <c:pt idx="1728">
                  <c:v>931.37760000000003</c:v>
                </c:pt>
                <c:pt idx="1729">
                  <c:v>931.67870000000005</c:v>
                </c:pt>
                <c:pt idx="1730">
                  <c:v>931.97979999999995</c:v>
                </c:pt>
                <c:pt idx="1731">
                  <c:v>932.2808</c:v>
                </c:pt>
                <c:pt idx="1732">
                  <c:v>932.58180000000004</c:v>
                </c:pt>
                <c:pt idx="1733">
                  <c:v>932.8827</c:v>
                </c:pt>
                <c:pt idx="1734">
                  <c:v>933.18349999999998</c:v>
                </c:pt>
                <c:pt idx="1735">
                  <c:v>933.48429999999996</c:v>
                </c:pt>
                <c:pt idx="1736">
                  <c:v>933.78510000000006</c:v>
                </c:pt>
                <c:pt idx="1737">
                  <c:v>934.08579999999995</c:v>
                </c:pt>
                <c:pt idx="1738">
                  <c:v>934.38639999999998</c:v>
                </c:pt>
                <c:pt idx="1739">
                  <c:v>934.68700000000001</c:v>
                </c:pt>
                <c:pt idx="1740">
                  <c:v>934.98749999999995</c:v>
                </c:pt>
                <c:pt idx="1741">
                  <c:v>935.28800000000001</c:v>
                </c:pt>
                <c:pt idx="1742">
                  <c:v>935.58849999999995</c:v>
                </c:pt>
                <c:pt idx="1743">
                  <c:v>935.88890000000004</c:v>
                </c:pt>
                <c:pt idx="1744">
                  <c:v>936.18920000000003</c:v>
                </c:pt>
                <c:pt idx="1745">
                  <c:v>936.48940000000005</c:v>
                </c:pt>
                <c:pt idx="1746">
                  <c:v>936.78970000000004</c:v>
                </c:pt>
                <c:pt idx="1747">
                  <c:v>937.08979999999997</c:v>
                </c:pt>
                <c:pt idx="1748">
                  <c:v>937.39</c:v>
                </c:pt>
                <c:pt idx="1749">
                  <c:v>937.69</c:v>
                </c:pt>
                <c:pt idx="1750">
                  <c:v>937.99009999999998</c:v>
                </c:pt>
                <c:pt idx="1751">
                  <c:v>938.29</c:v>
                </c:pt>
                <c:pt idx="1752">
                  <c:v>938.58989999999994</c:v>
                </c:pt>
                <c:pt idx="1753">
                  <c:v>938.88980000000004</c:v>
                </c:pt>
                <c:pt idx="1754">
                  <c:v>939.18960000000004</c:v>
                </c:pt>
                <c:pt idx="1755">
                  <c:v>939.48929999999996</c:v>
                </c:pt>
                <c:pt idx="1756">
                  <c:v>939.78899999999999</c:v>
                </c:pt>
                <c:pt idx="1757">
                  <c:v>940.08860000000004</c:v>
                </c:pt>
                <c:pt idx="1758">
                  <c:v>940.38819999999998</c:v>
                </c:pt>
                <c:pt idx="1759">
                  <c:v>940.68769999999995</c:v>
                </c:pt>
                <c:pt idx="1760">
                  <c:v>940.98720000000003</c:v>
                </c:pt>
                <c:pt idx="1761">
                  <c:v>941.2867</c:v>
                </c:pt>
                <c:pt idx="1762">
                  <c:v>941.58609999999999</c:v>
                </c:pt>
                <c:pt idx="1763">
                  <c:v>941.8854</c:v>
                </c:pt>
                <c:pt idx="1764">
                  <c:v>942.18460000000005</c:v>
                </c:pt>
                <c:pt idx="1765">
                  <c:v>942.48389999999995</c:v>
                </c:pt>
                <c:pt idx="1766">
                  <c:v>942.78300000000002</c:v>
                </c:pt>
                <c:pt idx="1767">
                  <c:v>943.08219999999994</c:v>
                </c:pt>
                <c:pt idx="1768">
                  <c:v>943.38120000000004</c:v>
                </c:pt>
                <c:pt idx="1769">
                  <c:v>943.68020000000001</c:v>
                </c:pt>
                <c:pt idx="1770">
                  <c:v>943.97919999999999</c:v>
                </c:pt>
                <c:pt idx="1771">
                  <c:v>944.27809999999999</c:v>
                </c:pt>
                <c:pt idx="1772">
                  <c:v>944.57690000000002</c:v>
                </c:pt>
                <c:pt idx="1773">
                  <c:v>944.87570000000005</c:v>
                </c:pt>
                <c:pt idx="1774">
                  <c:v>945.17439999999999</c:v>
                </c:pt>
                <c:pt idx="1775">
                  <c:v>945.47310000000004</c:v>
                </c:pt>
                <c:pt idx="1776">
                  <c:v>945.77179999999998</c:v>
                </c:pt>
                <c:pt idx="1777">
                  <c:v>946.07039999999995</c:v>
                </c:pt>
                <c:pt idx="1778">
                  <c:v>946.36890000000005</c:v>
                </c:pt>
                <c:pt idx="1779">
                  <c:v>946.66740000000004</c:v>
                </c:pt>
                <c:pt idx="1780">
                  <c:v>946.96579999999994</c:v>
                </c:pt>
                <c:pt idx="1781">
                  <c:v>947.26419999999996</c:v>
                </c:pt>
                <c:pt idx="1782">
                  <c:v>947.56240000000003</c:v>
                </c:pt>
                <c:pt idx="1783">
                  <c:v>947.86069999999995</c:v>
                </c:pt>
                <c:pt idx="1784">
                  <c:v>948.15890000000002</c:v>
                </c:pt>
                <c:pt idx="1785">
                  <c:v>948.45709999999997</c:v>
                </c:pt>
                <c:pt idx="1786">
                  <c:v>948.75519999999995</c:v>
                </c:pt>
                <c:pt idx="1787">
                  <c:v>949.05330000000004</c:v>
                </c:pt>
                <c:pt idx="1788">
                  <c:v>949.35130000000004</c:v>
                </c:pt>
                <c:pt idx="1789">
                  <c:v>949.64919999999995</c:v>
                </c:pt>
                <c:pt idx="1790">
                  <c:v>949.94709999999998</c:v>
                </c:pt>
                <c:pt idx="1791">
                  <c:v>950.24490000000003</c:v>
                </c:pt>
                <c:pt idx="1792">
                  <c:v>950.54269999999997</c:v>
                </c:pt>
                <c:pt idx="1793">
                  <c:v>950.84050000000002</c:v>
                </c:pt>
                <c:pt idx="1794">
                  <c:v>951.13810000000001</c:v>
                </c:pt>
                <c:pt idx="1795">
                  <c:v>951.43579999999997</c:v>
                </c:pt>
                <c:pt idx="1796">
                  <c:v>951.73329999999999</c:v>
                </c:pt>
                <c:pt idx="1797">
                  <c:v>952.03089999999997</c:v>
                </c:pt>
                <c:pt idx="1798">
                  <c:v>952.32830000000001</c:v>
                </c:pt>
                <c:pt idx="1799">
                  <c:v>952.62570000000005</c:v>
                </c:pt>
                <c:pt idx="1800">
                  <c:v>952.92309999999998</c:v>
                </c:pt>
                <c:pt idx="1801">
                  <c:v>953.22040000000004</c:v>
                </c:pt>
                <c:pt idx="1802">
                  <c:v>953.51760000000002</c:v>
                </c:pt>
                <c:pt idx="1803">
                  <c:v>953.81489999999997</c:v>
                </c:pt>
                <c:pt idx="1804">
                  <c:v>954.11199999999997</c:v>
                </c:pt>
                <c:pt idx="1805">
                  <c:v>954.40909999999997</c:v>
                </c:pt>
                <c:pt idx="1806">
                  <c:v>954.70619999999997</c:v>
                </c:pt>
                <c:pt idx="1807">
                  <c:v>955.00310000000002</c:v>
                </c:pt>
                <c:pt idx="1808">
                  <c:v>955.3</c:v>
                </c:pt>
                <c:pt idx="1809">
                  <c:v>955.59699999999998</c:v>
                </c:pt>
                <c:pt idx="1810">
                  <c:v>955.89380000000006</c:v>
                </c:pt>
                <c:pt idx="1811">
                  <c:v>956.19060000000002</c:v>
                </c:pt>
                <c:pt idx="1812">
                  <c:v>956.4873</c:v>
                </c:pt>
                <c:pt idx="1813">
                  <c:v>956.78390000000002</c:v>
                </c:pt>
                <c:pt idx="1814">
                  <c:v>957.0806</c:v>
                </c:pt>
                <c:pt idx="1815">
                  <c:v>957.37710000000004</c:v>
                </c:pt>
                <c:pt idx="1816">
                  <c:v>957.67359999999996</c:v>
                </c:pt>
                <c:pt idx="1817">
                  <c:v>957.9701</c:v>
                </c:pt>
                <c:pt idx="1818">
                  <c:v>958.26649999999995</c:v>
                </c:pt>
                <c:pt idx="1819">
                  <c:v>958.56290000000001</c:v>
                </c:pt>
                <c:pt idx="1820">
                  <c:v>958.85910000000001</c:v>
                </c:pt>
                <c:pt idx="1821">
                  <c:v>959.15539999999999</c:v>
                </c:pt>
                <c:pt idx="1822">
                  <c:v>959.45150000000001</c:v>
                </c:pt>
                <c:pt idx="1823">
                  <c:v>959.74770000000001</c:v>
                </c:pt>
                <c:pt idx="1824">
                  <c:v>960.04380000000003</c:v>
                </c:pt>
                <c:pt idx="1825">
                  <c:v>960.33979999999997</c:v>
                </c:pt>
                <c:pt idx="1826">
                  <c:v>960.63580000000002</c:v>
                </c:pt>
                <c:pt idx="1827">
                  <c:v>960.93169999999998</c:v>
                </c:pt>
                <c:pt idx="1828">
                  <c:v>961.22760000000005</c:v>
                </c:pt>
                <c:pt idx="1829">
                  <c:v>961.52340000000004</c:v>
                </c:pt>
                <c:pt idx="1830">
                  <c:v>961.81920000000002</c:v>
                </c:pt>
                <c:pt idx="1831">
                  <c:v>962.11490000000003</c:v>
                </c:pt>
                <c:pt idx="1832">
                  <c:v>962.41049999999996</c:v>
                </c:pt>
                <c:pt idx="1833">
                  <c:v>962.70609999999999</c:v>
                </c:pt>
                <c:pt idx="1834">
                  <c:v>963.00160000000005</c:v>
                </c:pt>
                <c:pt idx="1835">
                  <c:v>963.2971</c:v>
                </c:pt>
                <c:pt idx="1836">
                  <c:v>963.59259999999995</c:v>
                </c:pt>
                <c:pt idx="1837">
                  <c:v>963.88789999999995</c:v>
                </c:pt>
                <c:pt idx="1838">
                  <c:v>964.18330000000003</c:v>
                </c:pt>
                <c:pt idx="1839">
                  <c:v>964.47860000000003</c:v>
                </c:pt>
                <c:pt idx="1840">
                  <c:v>964.77380000000005</c:v>
                </c:pt>
                <c:pt idx="1841">
                  <c:v>965.06899999999996</c:v>
                </c:pt>
                <c:pt idx="1842">
                  <c:v>965.36410000000001</c:v>
                </c:pt>
                <c:pt idx="1843">
                  <c:v>965.65920000000006</c:v>
                </c:pt>
                <c:pt idx="1844">
                  <c:v>965.95420000000001</c:v>
                </c:pt>
                <c:pt idx="1845">
                  <c:v>966.2491</c:v>
                </c:pt>
                <c:pt idx="1846">
                  <c:v>966.54399999999998</c:v>
                </c:pt>
                <c:pt idx="1847">
                  <c:v>966.83889999999997</c:v>
                </c:pt>
                <c:pt idx="1848">
                  <c:v>967.13369999999998</c:v>
                </c:pt>
                <c:pt idx="1849">
                  <c:v>967.42840000000001</c:v>
                </c:pt>
                <c:pt idx="1850">
                  <c:v>967.72310000000004</c:v>
                </c:pt>
                <c:pt idx="1851">
                  <c:v>968.01779999999997</c:v>
                </c:pt>
                <c:pt idx="1852">
                  <c:v>968.31230000000005</c:v>
                </c:pt>
                <c:pt idx="1853">
                  <c:v>968.6069</c:v>
                </c:pt>
                <c:pt idx="1854">
                  <c:v>968.90129999999999</c:v>
                </c:pt>
                <c:pt idx="1855">
                  <c:v>969.19569999999999</c:v>
                </c:pt>
                <c:pt idx="1856">
                  <c:v>969.49009999999998</c:v>
                </c:pt>
                <c:pt idx="1857">
                  <c:v>969.78440000000001</c:v>
                </c:pt>
                <c:pt idx="1858">
                  <c:v>970.07870000000003</c:v>
                </c:pt>
                <c:pt idx="1859">
                  <c:v>970.37289999999996</c:v>
                </c:pt>
                <c:pt idx="1860">
                  <c:v>970.6671</c:v>
                </c:pt>
                <c:pt idx="1861">
                  <c:v>970.96109999999999</c:v>
                </c:pt>
                <c:pt idx="1862">
                  <c:v>971.25519999999995</c:v>
                </c:pt>
                <c:pt idx="1863">
                  <c:v>971.54920000000004</c:v>
                </c:pt>
                <c:pt idx="1864">
                  <c:v>971.84310000000005</c:v>
                </c:pt>
                <c:pt idx="1865">
                  <c:v>972.13699999999994</c:v>
                </c:pt>
                <c:pt idx="1866">
                  <c:v>972.43079999999998</c:v>
                </c:pt>
                <c:pt idx="1867">
                  <c:v>972.72460000000001</c:v>
                </c:pt>
                <c:pt idx="1868">
                  <c:v>973.01829999999995</c:v>
                </c:pt>
                <c:pt idx="1869">
                  <c:v>973.31200000000001</c:v>
                </c:pt>
                <c:pt idx="1870">
                  <c:v>973.60559999999998</c:v>
                </c:pt>
                <c:pt idx="1871">
                  <c:v>973.89919999999995</c:v>
                </c:pt>
                <c:pt idx="1872">
                  <c:v>974.19259999999997</c:v>
                </c:pt>
                <c:pt idx="1873">
                  <c:v>974.48609999999996</c:v>
                </c:pt>
                <c:pt idx="1874">
                  <c:v>974.77949999999998</c:v>
                </c:pt>
                <c:pt idx="1875">
                  <c:v>975.0729</c:v>
                </c:pt>
                <c:pt idx="1876">
                  <c:v>975.36609999999996</c:v>
                </c:pt>
                <c:pt idx="1877">
                  <c:v>975.65940000000001</c:v>
                </c:pt>
                <c:pt idx="1878">
                  <c:v>975.95259999999996</c:v>
                </c:pt>
                <c:pt idx="1879">
                  <c:v>976.24570000000006</c:v>
                </c:pt>
                <c:pt idx="1880">
                  <c:v>976.53880000000004</c:v>
                </c:pt>
                <c:pt idx="1881">
                  <c:v>976.83180000000004</c:v>
                </c:pt>
                <c:pt idx="1882">
                  <c:v>977.12480000000005</c:v>
                </c:pt>
                <c:pt idx="1883">
                  <c:v>977.41769999999997</c:v>
                </c:pt>
                <c:pt idx="1884">
                  <c:v>977.71050000000002</c:v>
                </c:pt>
                <c:pt idx="1885">
                  <c:v>978.00329999999997</c:v>
                </c:pt>
                <c:pt idx="1886">
                  <c:v>978.29610000000002</c:v>
                </c:pt>
                <c:pt idx="1887">
                  <c:v>978.58870000000002</c:v>
                </c:pt>
                <c:pt idx="1888">
                  <c:v>978.88139999999999</c:v>
                </c:pt>
                <c:pt idx="1889">
                  <c:v>979.17399999999998</c:v>
                </c:pt>
                <c:pt idx="1890">
                  <c:v>979.46659999999997</c:v>
                </c:pt>
                <c:pt idx="1891">
                  <c:v>979.75900000000001</c:v>
                </c:pt>
                <c:pt idx="1892">
                  <c:v>980.05150000000003</c:v>
                </c:pt>
                <c:pt idx="1893">
                  <c:v>980.34379999999999</c:v>
                </c:pt>
                <c:pt idx="1894">
                  <c:v>980.63610000000006</c:v>
                </c:pt>
                <c:pt idx="1895">
                  <c:v>980.92840000000001</c:v>
                </c:pt>
                <c:pt idx="1896">
                  <c:v>981.22059999999999</c:v>
                </c:pt>
                <c:pt idx="1897">
                  <c:v>981.51279999999997</c:v>
                </c:pt>
                <c:pt idx="1898">
                  <c:v>981.80489999999998</c:v>
                </c:pt>
                <c:pt idx="1899">
                  <c:v>982.09690000000001</c:v>
                </c:pt>
                <c:pt idx="1900">
                  <c:v>982.38890000000004</c:v>
                </c:pt>
                <c:pt idx="1901">
                  <c:v>982.68079999999998</c:v>
                </c:pt>
                <c:pt idx="1902">
                  <c:v>982.97270000000003</c:v>
                </c:pt>
                <c:pt idx="1903">
                  <c:v>983.26459999999997</c:v>
                </c:pt>
                <c:pt idx="1904">
                  <c:v>983.55629999999996</c:v>
                </c:pt>
                <c:pt idx="1905">
                  <c:v>983.84810000000004</c:v>
                </c:pt>
                <c:pt idx="1906">
                  <c:v>984.13969999999995</c:v>
                </c:pt>
                <c:pt idx="1907">
                  <c:v>984.43129999999996</c:v>
                </c:pt>
                <c:pt idx="1908">
                  <c:v>984.72289999999998</c:v>
                </c:pt>
                <c:pt idx="1909">
                  <c:v>985.01440000000002</c:v>
                </c:pt>
                <c:pt idx="1910">
                  <c:v>985.30579999999998</c:v>
                </c:pt>
                <c:pt idx="1911">
                  <c:v>985.59720000000004</c:v>
                </c:pt>
                <c:pt idx="1912">
                  <c:v>985.8886</c:v>
                </c:pt>
                <c:pt idx="1913">
                  <c:v>986.17989999999998</c:v>
                </c:pt>
                <c:pt idx="1914">
                  <c:v>986.47109999999998</c:v>
                </c:pt>
                <c:pt idx="1915">
                  <c:v>986.76229999999998</c:v>
                </c:pt>
                <c:pt idx="1916">
                  <c:v>987.05340000000001</c:v>
                </c:pt>
                <c:pt idx="1917">
                  <c:v>987.34450000000004</c:v>
                </c:pt>
                <c:pt idx="1918">
                  <c:v>987.63549999999998</c:v>
                </c:pt>
                <c:pt idx="1919">
                  <c:v>987.92650000000003</c:v>
                </c:pt>
                <c:pt idx="1920">
                  <c:v>988.2174</c:v>
                </c:pt>
                <c:pt idx="1921">
                  <c:v>988.50819999999999</c:v>
                </c:pt>
              </c:numCache>
            </c:numRef>
          </c:xVal>
          <c:yVal>
            <c:numRef>
              <c:f>'211019 IR Lamp Stellar Vs CCD'!$AL$4:$AL$1925</c:f>
              <c:numCache>
                <c:formatCode>General</c:formatCode>
                <c:ptCount val="1922"/>
                <c:pt idx="0">
                  <c:v>5.3729154241392487E-3</c:v>
                </c:pt>
                <c:pt idx="1">
                  <c:v>5.3729154241392487E-3</c:v>
                </c:pt>
                <c:pt idx="2">
                  <c:v>2.9773121607642567E-3</c:v>
                </c:pt>
                <c:pt idx="3">
                  <c:v>5.3498254623085134E-3</c:v>
                </c:pt>
                <c:pt idx="4">
                  <c:v>5.3411383189862511E-3</c:v>
                </c:pt>
                <c:pt idx="5">
                  <c:v>5.2430056868259817E-3</c:v>
                </c:pt>
                <c:pt idx="6">
                  <c:v>5.1910423806599644E-3</c:v>
                </c:pt>
                <c:pt idx="7">
                  <c:v>5.0509600603360523E-3</c:v>
                </c:pt>
                <c:pt idx="8">
                  <c:v>5.1060537996463918E-3</c:v>
                </c:pt>
                <c:pt idx="9">
                  <c:v>5.1440652769199884E-3</c:v>
                </c:pt>
                <c:pt idx="10">
                  <c:v>5.1635555644523627E-3</c:v>
                </c:pt>
                <c:pt idx="11">
                  <c:v>5.1586223503624117E-3</c:v>
                </c:pt>
                <c:pt idx="12">
                  <c:v>5.2482521208581517E-3</c:v>
                </c:pt>
                <c:pt idx="13">
                  <c:v>5.3497559887123068E-3</c:v>
                </c:pt>
                <c:pt idx="14">
                  <c:v>5.4538509862012488E-3</c:v>
                </c:pt>
                <c:pt idx="15">
                  <c:v>5.4623108684376158E-3</c:v>
                </c:pt>
                <c:pt idx="16">
                  <c:v>5.3832116466007692E-3</c:v>
                </c:pt>
                <c:pt idx="17">
                  <c:v>5.3786310993254585E-3</c:v>
                </c:pt>
                <c:pt idx="18">
                  <c:v>5.3610548682445028E-3</c:v>
                </c:pt>
                <c:pt idx="19">
                  <c:v>7.8720060854160223E-3</c:v>
                </c:pt>
                <c:pt idx="20">
                  <c:v>1.6966029177732888E-2</c:v>
                </c:pt>
                <c:pt idx="21">
                  <c:v>2.6575929047440456E-2</c:v>
                </c:pt>
                <c:pt idx="22">
                  <c:v>3.6472872621338873E-2</c:v>
                </c:pt>
                <c:pt idx="23">
                  <c:v>4.6523082013580325E-2</c:v>
                </c:pt>
                <c:pt idx="24">
                  <c:v>5.6860788454665835E-2</c:v>
                </c:pt>
                <c:pt idx="25">
                  <c:v>6.7550590613881648E-2</c:v>
                </c:pt>
                <c:pt idx="26">
                  <c:v>7.5949006380384418E-2</c:v>
                </c:pt>
                <c:pt idx="27">
                  <c:v>7.7636213877409724E-2</c:v>
                </c:pt>
                <c:pt idx="28">
                  <c:v>7.8712348107462707E-2</c:v>
                </c:pt>
                <c:pt idx="29">
                  <c:v>7.9452359658919974E-2</c:v>
                </c:pt>
                <c:pt idx="30">
                  <c:v>8.0418572529551299E-2</c:v>
                </c:pt>
                <c:pt idx="31">
                  <c:v>8.1376837149769177E-2</c:v>
                </c:pt>
                <c:pt idx="32">
                  <c:v>8.2220470336246312E-2</c:v>
                </c:pt>
                <c:pt idx="33">
                  <c:v>8.320193207248569E-2</c:v>
                </c:pt>
                <c:pt idx="34">
                  <c:v>8.4751369895677747E-2</c:v>
                </c:pt>
                <c:pt idx="35">
                  <c:v>8.6769165733973821E-2</c:v>
                </c:pt>
                <c:pt idx="36">
                  <c:v>8.8763234572887525E-2</c:v>
                </c:pt>
                <c:pt idx="37">
                  <c:v>9.0210522659284406E-2</c:v>
                </c:pt>
                <c:pt idx="38">
                  <c:v>9.106286948325186E-2</c:v>
                </c:pt>
                <c:pt idx="39">
                  <c:v>9.1161486664307706E-2</c:v>
                </c:pt>
                <c:pt idx="40">
                  <c:v>9.0417648177466184E-2</c:v>
                </c:pt>
                <c:pt idx="41">
                  <c:v>8.8479040463659731E-2</c:v>
                </c:pt>
                <c:pt idx="42">
                  <c:v>8.5812785143483589E-2</c:v>
                </c:pt>
                <c:pt idx="43">
                  <c:v>8.277855526712892E-2</c:v>
                </c:pt>
                <c:pt idx="44">
                  <c:v>7.9815035381489527E-2</c:v>
                </c:pt>
                <c:pt idx="45">
                  <c:v>7.7002002370344907E-2</c:v>
                </c:pt>
                <c:pt idx="46">
                  <c:v>7.4848909647233106E-2</c:v>
                </c:pt>
                <c:pt idx="47">
                  <c:v>7.3413337870704934E-2</c:v>
                </c:pt>
                <c:pt idx="48">
                  <c:v>7.3002678266009702E-2</c:v>
                </c:pt>
                <c:pt idx="49">
                  <c:v>7.3397264742091059E-2</c:v>
                </c:pt>
                <c:pt idx="50">
                  <c:v>7.4494829810295884E-2</c:v>
                </c:pt>
                <c:pt idx="51">
                  <c:v>7.6219364646299914E-2</c:v>
                </c:pt>
                <c:pt idx="52">
                  <c:v>7.8211137323983049E-2</c:v>
                </c:pt>
                <c:pt idx="53">
                  <c:v>8.0377889262620211E-2</c:v>
                </c:pt>
                <c:pt idx="54">
                  <c:v>8.2617058593913301E-2</c:v>
                </c:pt>
                <c:pt idx="55">
                  <c:v>8.4181509778997424E-2</c:v>
                </c:pt>
                <c:pt idx="56">
                  <c:v>8.527819170826742E-2</c:v>
                </c:pt>
                <c:pt idx="57">
                  <c:v>8.6242520549171114E-2</c:v>
                </c:pt>
                <c:pt idx="58">
                  <c:v>8.6895454601654293E-2</c:v>
                </c:pt>
                <c:pt idx="59">
                  <c:v>8.7831051989211581E-2</c:v>
                </c:pt>
                <c:pt idx="60">
                  <c:v>8.8664146384399775E-2</c:v>
                </c:pt>
                <c:pt idx="61">
                  <c:v>8.9378370278960034E-2</c:v>
                </c:pt>
                <c:pt idx="62">
                  <c:v>9.1040202250591271E-2</c:v>
                </c:pt>
                <c:pt idx="63">
                  <c:v>9.3309987064958397E-2</c:v>
                </c:pt>
                <c:pt idx="64">
                  <c:v>9.5893757208621561E-2</c:v>
                </c:pt>
                <c:pt idx="65">
                  <c:v>9.8664752806468345E-2</c:v>
                </c:pt>
                <c:pt idx="66">
                  <c:v>0.10158817818446654</c:v>
                </c:pt>
                <c:pt idx="67">
                  <c:v>0.10461287016032506</c:v>
                </c:pt>
                <c:pt idx="68">
                  <c:v>0.10761907509448115</c:v>
                </c:pt>
                <c:pt idx="69">
                  <c:v>0.11006354479015736</c:v>
                </c:pt>
                <c:pt idx="70">
                  <c:v>0.11189311428347701</c:v>
                </c:pt>
                <c:pt idx="71">
                  <c:v>0.1133100223905158</c:v>
                </c:pt>
                <c:pt idx="72">
                  <c:v>0.11460364430225255</c:v>
                </c:pt>
                <c:pt idx="73">
                  <c:v>0.11550126671561219</c:v>
                </c:pt>
                <c:pt idx="74">
                  <c:v>0.11644216293677845</c:v>
                </c:pt>
                <c:pt idx="75">
                  <c:v>0.1173227702066604</c:v>
                </c:pt>
                <c:pt idx="76">
                  <c:v>0.11835986969579397</c:v>
                </c:pt>
                <c:pt idx="77">
                  <c:v>0.11962570216904811</c:v>
                </c:pt>
                <c:pt idx="78">
                  <c:v>0.12099439089024527</c:v>
                </c:pt>
                <c:pt idx="79">
                  <c:v>0.12197744227656734</c:v>
                </c:pt>
                <c:pt idx="80">
                  <c:v>0.12270214608648757</c:v>
                </c:pt>
                <c:pt idx="81">
                  <c:v>0.12310915538358551</c:v>
                </c:pt>
                <c:pt idx="82">
                  <c:v>0.12300930180802092</c:v>
                </c:pt>
                <c:pt idx="83">
                  <c:v>0.1221787979537082</c:v>
                </c:pt>
                <c:pt idx="84">
                  <c:v>0.12082182554237979</c:v>
                </c:pt>
                <c:pt idx="85">
                  <c:v>0.1192817489918969</c:v>
                </c:pt>
                <c:pt idx="86">
                  <c:v>0.11755009016848526</c:v>
                </c:pt>
                <c:pt idx="87">
                  <c:v>0.11583061866237422</c:v>
                </c:pt>
                <c:pt idx="88">
                  <c:v>0.11425733608794181</c:v>
                </c:pt>
                <c:pt idx="89">
                  <c:v>0.11371597192089196</c:v>
                </c:pt>
                <c:pt idx="90">
                  <c:v>0.11414429430428377</c:v>
                </c:pt>
                <c:pt idx="91">
                  <c:v>0.11538563439107866</c:v>
                </c:pt>
                <c:pt idx="92">
                  <c:v>0.11732742140505049</c:v>
                </c:pt>
                <c:pt idx="93">
                  <c:v>0.12035652907558315</c:v>
                </c:pt>
                <c:pt idx="94">
                  <c:v>0.12419200146954321</c:v>
                </c:pt>
                <c:pt idx="95">
                  <c:v>0.12850083633257131</c:v>
                </c:pt>
                <c:pt idx="96">
                  <c:v>0.13291376383805117</c:v>
                </c:pt>
                <c:pt idx="97">
                  <c:v>0.13754400239742784</c:v>
                </c:pt>
                <c:pt idx="98">
                  <c:v>0.14179867140578645</c:v>
                </c:pt>
                <c:pt idx="99">
                  <c:v>0.14522907740830518</c:v>
                </c:pt>
                <c:pt idx="100">
                  <c:v>0.14760301374105309</c:v>
                </c:pt>
                <c:pt idx="101">
                  <c:v>0.14890540816620912</c:v>
                </c:pt>
                <c:pt idx="102">
                  <c:v>0.14950182132686327</c:v>
                </c:pt>
                <c:pt idx="103">
                  <c:v>0.14935215871537433</c:v>
                </c:pt>
                <c:pt idx="104">
                  <c:v>0.14838406181501537</c:v>
                </c:pt>
                <c:pt idx="105">
                  <c:v>0.14708837924576404</c:v>
                </c:pt>
                <c:pt idx="106">
                  <c:v>0.14548813149585485</c:v>
                </c:pt>
                <c:pt idx="107">
                  <c:v>0.14338531881609928</c:v>
                </c:pt>
                <c:pt idx="108">
                  <c:v>0.14052477293026089</c:v>
                </c:pt>
                <c:pt idx="109">
                  <c:v>0.13695600849461903</c:v>
                </c:pt>
                <c:pt idx="110">
                  <c:v>0.1326093752851803</c:v>
                </c:pt>
                <c:pt idx="111">
                  <c:v>0.12792844455094446</c:v>
                </c:pt>
                <c:pt idx="112">
                  <c:v>0.12365811454547489</c:v>
                </c:pt>
                <c:pt idx="113">
                  <c:v>0.12042005620296181</c:v>
                </c:pt>
                <c:pt idx="114">
                  <c:v>0.11894539080958524</c:v>
                </c:pt>
                <c:pt idx="115">
                  <c:v>0.11927586139899805</c:v>
                </c:pt>
                <c:pt idx="116">
                  <c:v>0.12114587865553283</c:v>
                </c:pt>
                <c:pt idx="117">
                  <c:v>0.12449191545181093</c:v>
                </c:pt>
                <c:pt idx="118">
                  <c:v>0.12880699116331182</c:v>
                </c:pt>
                <c:pt idx="119">
                  <c:v>0.13309362980111122</c:v>
                </c:pt>
                <c:pt idx="120">
                  <c:v>0.13705374253674008</c:v>
                </c:pt>
                <c:pt idx="121">
                  <c:v>0.14014867349588195</c:v>
                </c:pt>
                <c:pt idx="122">
                  <c:v>0.14281045424545494</c:v>
                </c:pt>
                <c:pt idx="123">
                  <c:v>0.14496007328875643</c:v>
                </c:pt>
                <c:pt idx="124">
                  <c:v>0.1467960602583358</c:v>
                </c:pt>
                <c:pt idx="125">
                  <c:v>0.14863758156524015</c:v>
                </c:pt>
                <c:pt idx="126">
                  <c:v>0.1509922065932798</c:v>
                </c:pt>
                <c:pt idx="127">
                  <c:v>0.15405917148615211</c:v>
                </c:pt>
                <c:pt idx="128">
                  <c:v>0.15808392999181037</c:v>
                </c:pt>
                <c:pt idx="129">
                  <c:v>0.16273630590048674</c:v>
                </c:pt>
                <c:pt idx="130">
                  <c:v>0.16826057544155476</c:v>
                </c:pt>
                <c:pt idx="131">
                  <c:v>0.17407062874193327</c:v>
                </c:pt>
                <c:pt idx="132">
                  <c:v>0.17980808802186887</c:v>
                </c:pt>
                <c:pt idx="133">
                  <c:v>0.18479016913288124</c:v>
                </c:pt>
                <c:pt idx="134">
                  <c:v>0.1882856330369323</c:v>
                </c:pt>
                <c:pt idx="135">
                  <c:v>0.18901598893603541</c:v>
                </c:pt>
                <c:pt idx="136">
                  <c:v>0.1868218008144896</c:v>
                </c:pt>
                <c:pt idx="137">
                  <c:v>0.18183612827180898</c:v>
                </c:pt>
                <c:pt idx="138">
                  <c:v>0.17539027381428296</c:v>
                </c:pt>
                <c:pt idx="139">
                  <c:v>0.16833982244197337</c:v>
                </c:pt>
                <c:pt idx="140">
                  <c:v>0.16208914168904445</c:v>
                </c:pt>
                <c:pt idx="141">
                  <c:v>0.15807203705415468</c:v>
                </c:pt>
                <c:pt idx="142">
                  <c:v>0.15759060858281518</c:v>
                </c:pt>
                <c:pt idx="143">
                  <c:v>0.16035754174156178</c:v>
                </c:pt>
                <c:pt idx="144">
                  <c:v>0.16528104130323049</c:v>
                </c:pt>
                <c:pt idx="145">
                  <c:v>0.17035149518365464</c:v>
                </c:pt>
                <c:pt idx="146">
                  <c:v>0.17483342527790913</c:v>
                </c:pt>
                <c:pt idx="147">
                  <c:v>0.17791958372363167</c:v>
                </c:pt>
                <c:pt idx="148">
                  <c:v>0.17964441293928068</c:v>
                </c:pt>
                <c:pt idx="149">
                  <c:v>0.18081904659853154</c:v>
                </c:pt>
                <c:pt idx="150">
                  <c:v>0.18285085490792688</c:v>
                </c:pt>
                <c:pt idx="151">
                  <c:v>0.18675921570197479</c:v>
                </c:pt>
                <c:pt idx="152">
                  <c:v>0.19457010857310067</c:v>
                </c:pt>
                <c:pt idx="153">
                  <c:v>0.20538337944299839</c:v>
                </c:pt>
                <c:pt idx="154">
                  <c:v>0.21860002461013833</c:v>
                </c:pt>
                <c:pt idx="155">
                  <c:v>0.23248008374512139</c:v>
                </c:pt>
                <c:pt idx="156">
                  <c:v>0.24650945223601947</c:v>
                </c:pt>
                <c:pt idx="157">
                  <c:v>0.25940481145866884</c:v>
                </c:pt>
                <c:pt idx="158">
                  <c:v>0.2708361618310885</c:v>
                </c:pt>
                <c:pt idx="159">
                  <c:v>0.27906419065909838</c:v>
                </c:pt>
                <c:pt idx="160">
                  <c:v>0.28603362875311966</c:v>
                </c:pt>
                <c:pt idx="161">
                  <c:v>0.29161241740443111</c:v>
                </c:pt>
                <c:pt idx="162">
                  <c:v>0.29630588871154151</c:v>
                </c:pt>
                <c:pt idx="163">
                  <c:v>0.29993859240606491</c:v>
                </c:pt>
                <c:pt idx="164">
                  <c:v>0.30233702112527211</c:v>
                </c:pt>
                <c:pt idx="165">
                  <c:v>0.30372719956055005</c:v>
                </c:pt>
                <c:pt idx="166">
                  <c:v>0.30494793307219897</c:v>
                </c:pt>
                <c:pt idx="167">
                  <c:v>0.30524384349129552</c:v>
                </c:pt>
                <c:pt idx="168">
                  <c:v>0.30496589023054049</c:v>
                </c:pt>
                <c:pt idx="169">
                  <c:v>0.30485590999518986</c:v>
                </c:pt>
                <c:pt idx="170">
                  <c:v>0.30352525512411932</c:v>
                </c:pt>
                <c:pt idx="171">
                  <c:v>0.30278235865214159</c:v>
                </c:pt>
                <c:pt idx="172">
                  <c:v>0.30227643779434288</c:v>
                </c:pt>
                <c:pt idx="173">
                  <c:v>0.30164793725238992</c:v>
                </c:pt>
                <c:pt idx="174">
                  <c:v>0.30145818013325981</c:v>
                </c:pt>
                <c:pt idx="175">
                  <c:v>0.30156692397410167</c:v>
                </c:pt>
                <c:pt idx="176">
                  <c:v>0.30232483380797148</c:v>
                </c:pt>
                <c:pt idx="177">
                  <c:v>0.30409911880397084</c:v>
                </c:pt>
                <c:pt idx="178">
                  <c:v>0.30671739024202133</c:v>
                </c:pt>
                <c:pt idx="179">
                  <c:v>0.30964169875895431</c:v>
                </c:pt>
                <c:pt idx="180">
                  <c:v>0.31266774488117954</c:v>
                </c:pt>
                <c:pt idx="181">
                  <c:v>0.31552705437250916</c:v>
                </c:pt>
                <c:pt idx="182">
                  <c:v>0.31823322757253958</c:v>
                </c:pt>
                <c:pt idx="183">
                  <c:v>0.31969965033585773</c:v>
                </c:pt>
                <c:pt idx="184">
                  <c:v>0.3212675163248232</c:v>
                </c:pt>
                <c:pt idx="185">
                  <c:v>0.32219928677699627</c:v>
                </c:pt>
                <c:pt idx="186">
                  <c:v>0.32351740107519222</c:v>
                </c:pt>
                <c:pt idx="187">
                  <c:v>0.3264198077465415</c:v>
                </c:pt>
                <c:pt idx="188">
                  <c:v>0.32950749696641779</c:v>
                </c:pt>
                <c:pt idx="189">
                  <c:v>0.33312783671585361</c:v>
                </c:pt>
                <c:pt idx="190">
                  <c:v>0.3373329910679328</c:v>
                </c:pt>
                <c:pt idx="191">
                  <c:v>0.3415415013479644</c:v>
                </c:pt>
                <c:pt idx="192">
                  <c:v>0.34503519897414581</c:v>
                </c:pt>
                <c:pt idx="193">
                  <c:v>0.34816669188518962</c:v>
                </c:pt>
                <c:pt idx="194">
                  <c:v>0.35006697136922449</c:v>
                </c:pt>
                <c:pt idx="195">
                  <c:v>0.35157837534228997</c:v>
                </c:pt>
                <c:pt idx="196">
                  <c:v>0.35255930719516843</c:v>
                </c:pt>
                <c:pt idx="197">
                  <c:v>0.35358051018347508</c:v>
                </c:pt>
                <c:pt idx="198">
                  <c:v>0.35451481230059462</c:v>
                </c:pt>
                <c:pt idx="199">
                  <c:v>0.35639101152967317</c:v>
                </c:pt>
                <c:pt idx="200">
                  <c:v>0.35724435924443343</c:v>
                </c:pt>
                <c:pt idx="201">
                  <c:v>0.35743476399878249</c:v>
                </c:pt>
                <c:pt idx="202">
                  <c:v>0.35776641210677507</c:v>
                </c:pt>
                <c:pt idx="203">
                  <c:v>0.35832014021891251</c:v>
                </c:pt>
                <c:pt idx="204">
                  <c:v>0.35770047106630787</c:v>
                </c:pt>
                <c:pt idx="205">
                  <c:v>0.3573660557896528</c:v>
                </c:pt>
                <c:pt idx="206">
                  <c:v>0.3561958967010051</c:v>
                </c:pt>
                <c:pt idx="207">
                  <c:v>0.35524181227174539</c:v>
                </c:pt>
                <c:pt idx="208">
                  <c:v>0.35478634808508985</c:v>
                </c:pt>
                <c:pt idx="209">
                  <c:v>0.35426164580594377</c:v>
                </c:pt>
                <c:pt idx="210">
                  <c:v>0.3539719173593911</c:v>
                </c:pt>
                <c:pt idx="211">
                  <c:v>0.35536733575234902</c:v>
                </c:pt>
                <c:pt idx="212">
                  <c:v>0.3565478570044987</c:v>
                </c:pt>
                <c:pt idx="213">
                  <c:v>0.35854469301207487</c:v>
                </c:pt>
                <c:pt idx="214">
                  <c:v>0.36032039103037</c:v>
                </c:pt>
                <c:pt idx="215">
                  <c:v>0.3618577004121904</c:v>
                </c:pt>
                <c:pt idx="216">
                  <c:v>0.36277486963397426</c:v>
                </c:pt>
                <c:pt idx="217">
                  <c:v>0.36303557224753563</c:v>
                </c:pt>
                <c:pt idx="218">
                  <c:v>0.3613530159489004</c:v>
                </c:pt>
                <c:pt idx="219">
                  <c:v>0.36110785658059202</c:v>
                </c:pt>
                <c:pt idx="220">
                  <c:v>0.36004073036767431</c:v>
                </c:pt>
                <c:pt idx="221">
                  <c:v>0.35920716496505423</c:v>
                </c:pt>
                <c:pt idx="222">
                  <c:v>0.35957296111186016</c:v>
                </c:pt>
                <c:pt idx="223">
                  <c:v>0.35997431831977522</c:v>
                </c:pt>
                <c:pt idx="224">
                  <c:v>0.36077991765612577</c:v>
                </c:pt>
                <c:pt idx="225">
                  <c:v>0.36264781537921692</c:v>
                </c:pt>
                <c:pt idx="226">
                  <c:v>0.36264569584577333</c:v>
                </c:pt>
                <c:pt idx="227">
                  <c:v>0.36273612927269977</c:v>
                </c:pt>
                <c:pt idx="228">
                  <c:v>0.36232282025120011</c:v>
                </c:pt>
                <c:pt idx="229">
                  <c:v>0.36150261968446035</c:v>
                </c:pt>
                <c:pt idx="230">
                  <c:v>0.36077061525934556</c:v>
                </c:pt>
                <c:pt idx="231">
                  <c:v>0.35955453294608675</c:v>
                </c:pt>
                <c:pt idx="232">
                  <c:v>0.35826132316585291</c:v>
                </c:pt>
                <c:pt idx="233">
                  <c:v>0.35681032589592976</c:v>
                </c:pt>
                <c:pt idx="234">
                  <c:v>0.35428195800144485</c:v>
                </c:pt>
                <c:pt idx="235">
                  <c:v>0.35134010445767327</c:v>
                </c:pt>
                <c:pt idx="236">
                  <c:v>0.34650733270257589</c:v>
                </c:pt>
                <c:pt idx="237">
                  <c:v>0.34001072719426173</c:v>
                </c:pt>
                <c:pt idx="238">
                  <c:v>0.33402940381645546</c:v>
                </c:pt>
                <c:pt idx="239">
                  <c:v>0.32939586820505545</c:v>
                </c:pt>
                <c:pt idx="240">
                  <c:v>0.3267390919094465</c:v>
                </c:pt>
                <c:pt idx="241">
                  <c:v>0.32664406616005892</c:v>
                </c:pt>
                <c:pt idx="242">
                  <c:v>0.33031992591053094</c:v>
                </c:pt>
                <c:pt idx="243">
                  <c:v>0.33793252465282336</c:v>
                </c:pt>
                <c:pt idx="244">
                  <c:v>0.34894355976819375</c:v>
                </c:pt>
                <c:pt idx="245">
                  <c:v>0.35946415839508933</c:v>
                </c:pt>
                <c:pt idx="246">
                  <c:v>0.36897468158425706</c:v>
                </c:pt>
                <c:pt idx="247">
                  <c:v>0.37772588191725931</c:v>
                </c:pt>
                <c:pt idx="248">
                  <c:v>0.38574366480285099</c:v>
                </c:pt>
                <c:pt idx="249">
                  <c:v>0.39163796955761221</c:v>
                </c:pt>
                <c:pt idx="250">
                  <c:v>0.39515427554052523</c:v>
                </c:pt>
                <c:pt idx="251">
                  <c:v>0.3985396414573677</c:v>
                </c:pt>
                <c:pt idx="252">
                  <c:v>0.40414651392680667</c:v>
                </c:pt>
                <c:pt idx="253">
                  <c:v>0.41084394522890083</c:v>
                </c:pt>
                <c:pt idx="254">
                  <c:v>0.41696910250122615</c:v>
                </c:pt>
                <c:pt idx="255">
                  <c:v>0.42277067766783027</c:v>
                </c:pt>
                <c:pt idx="256">
                  <c:v>0.42816047458708839</c:v>
                </c:pt>
                <c:pt idx="257">
                  <c:v>0.4316083078645877</c:v>
                </c:pt>
                <c:pt idx="258">
                  <c:v>0.4342368825902112</c:v>
                </c:pt>
                <c:pt idx="259">
                  <c:v>0.43426543741577067</c:v>
                </c:pt>
                <c:pt idx="260">
                  <c:v>0.43239730418896355</c:v>
                </c:pt>
                <c:pt idx="261">
                  <c:v>0.4315991820955945</c:v>
                </c:pt>
                <c:pt idx="262">
                  <c:v>0.43045463403605683</c:v>
                </c:pt>
                <c:pt idx="263">
                  <c:v>0.42981936276227023</c:v>
                </c:pt>
                <c:pt idx="264">
                  <c:v>0.43242008917348207</c:v>
                </c:pt>
                <c:pt idx="265">
                  <c:v>0.43495858372775303</c:v>
                </c:pt>
                <c:pt idx="266">
                  <c:v>0.4398899137879772</c:v>
                </c:pt>
                <c:pt idx="267">
                  <c:v>0.4457155692095377</c:v>
                </c:pt>
                <c:pt idx="268">
                  <c:v>0.45166822000992651</c:v>
                </c:pt>
                <c:pt idx="269">
                  <c:v>0.45798813885534595</c:v>
                </c:pt>
                <c:pt idx="270">
                  <c:v>0.46525207434616811</c:v>
                </c:pt>
                <c:pt idx="271">
                  <c:v>0.47104670215315164</c:v>
                </c:pt>
                <c:pt idx="272">
                  <c:v>0.47737992695852249</c:v>
                </c:pt>
                <c:pt idx="273">
                  <c:v>0.48174863864133199</c:v>
                </c:pt>
                <c:pt idx="274">
                  <c:v>0.486675611882811</c:v>
                </c:pt>
                <c:pt idx="275">
                  <c:v>0.49055853827553586</c:v>
                </c:pt>
                <c:pt idx="276">
                  <c:v>0.49408962211662505</c:v>
                </c:pt>
                <c:pt idx="277">
                  <c:v>0.49556481739336244</c:v>
                </c:pt>
                <c:pt idx="278">
                  <c:v>0.49646138004000034</c:v>
                </c:pt>
                <c:pt idx="279">
                  <c:v>0.49635328383437727</c:v>
                </c:pt>
                <c:pt idx="280">
                  <c:v>0.49580856373937515</c:v>
                </c:pt>
                <c:pt idx="281">
                  <c:v>0.49401602720538934</c:v>
                </c:pt>
                <c:pt idx="282">
                  <c:v>0.49279123125464025</c:v>
                </c:pt>
                <c:pt idx="283">
                  <c:v>0.49251404338096205</c:v>
                </c:pt>
                <c:pt idx="284">
                  <c:v>0.49418882805697073</c:v>
                </c:pt>
                <c:pt idx="285">
                  <c:v>0.49581874927509012</c:v>
                </c:pt>
                <c:pt idx="286">
                  <c:v>0.49863396069560739</c:v>
                </c:pt>
                <c:pt idx="287">
                  <c:v>0.50254161497850736</c:v>
                </c:pt>
                <c:pt idx="288">
                  <c:v>0.50695112768010586</c:v>
                </c:pt>
                <c:pt idx="289">
                  <c:v>0.51100762031148894</c:v>
                </c:pt>
                <c:pt idx="290">
                  <c:v>0.51465221694366814</c:v>
                </c:pt>
                <c:pt idx="291">
                  <c:v>0.51844429777796364</c:v>
                </c:pt>
                <c:pt idx="292">
                  <c:v>0.52184873949579835</c:v>
                </c:pt>
                <c:pt idx="293">
                  <c:v>0.52520914201874969</c:v>
                </c:pt>
                <c:pt idx="294">
                  <c:v>0.52849153393579118</c:v>
                </c:pt>
                <c:pt idx="295">
                  <c:v>0.53088866738456053</c:v>
                </c:pt>
                <c:pt idx="296">
                  <c:v>0.53240348616150734</c:v>
                </c:pt>
                <c:pt idx="297">
                  <c:v>0.53243563241873504</c:v>
                </c:pt>
                <c:pt idx="298">
                  <c:v>0.5290824716350494</c:v>
                </c:pt>
                <c:pt idx="299">
                  <c:v>0.52651418586071019</c:v>
                </c:pt>
                <c:pt idx="300">
                  <c:v>0.52260629607409415</c:v>
                </c:pt>
                <c:pt idx="301">
                  <c:v>0.5183421480411684</c:v>
                </c:pt>
                <c:pt idx="302">
                  <c:v>0.51466652379441236</c:v>
                </c:pt>
                <c:pt idx="303">
                  <c:v>0.5122362431976224</c:v>
                </c:pt>
                <c:pt idx="304">
                  <c:v>0.51055727833065545</c:v>
                </c:pt>
                <c:pt idx="305">
                  <c:v>0.51105213051380438</c:v>
                </c:pt>
                <c:pt idx="306">
                  <c:v>0.51213209167924156</c:v>
                </c:pt>
                <c:pt idx="307">
                  <c:v>0.51382677641924845</c:v>
                </c:pt>
                <c:pt idx="308">
                  <c:v>0.51649079445412305</c:v>
                </c:pt>
                <c:pt idx="309">
                  <c:v>0.51971489920146585</c:v>
                </c:pt>
                <c:pt idx="310">
                  <c:v>0.52249643359060149</c:v>
                </c:pt>
                <c:pt idx="311">
                  <c:v>0.52454920173071684</c:v>
                </c:pt>
                <c:pt idx="312">
                  <c:v>0.52713079346500735</c:v>
                </c:pt>
                <c:pt idx="313">
                  <c:v>0.52892421313792815</c:v>
                </c:pt>
                <c:pt idx="314">
                  <c:v>0.52989236891421609</c:v>
                </c:pt>
                <c:pt idx="315">
                  <c:v>0.52959775376555718</c:v>
                </c:pt>
                <c:pt idx="316">
                  <c:v>0.52815164319774011</c:v>
                </c:pt>
                <c:pt idx="317">
                  <c:v>0.52729287889751297</c:v>
                </c:pt>
                <c:pt idx="318">
                  <c:v>0.52804413575140707</c:v>
                </c:pt>
                <c:pt idx="319">
                  <c:v>0.52804013218823576</c:v>
                </c:pt>
                <c:pt idx="320">
                  <c:v>0.52877790645439149</c:v>
                </c:pt>
                <c:pt idx="321">
                  <c:v>0.53022431140185355</c:v>
                </c:pt>
                <c:pt idx="322">
                  <c:v>0.53359849089218825</c:v>
                </c:pt>
                <c:pt idx="323">
                  <c:v>0.53696107182451203</c:v>
                </c:pt>
                <c:pt idx="324">
                  <c:v>0.54092353959730044</c:v>
                </c:pt>
                <c:pt idx="325">
                  <c:v>0.5437485244220297</c:v>
                </c:pt>
                <c:pt idx="326">
                  <c:v>0.54702555862953317</c:v>
                </c:pt>
                <c:pt idx="327">
                  <c:v>0.55028887474558241</c:v>
                </c:pt>
                <c:pt idx="328">
                  <c:v>0.55245921811588794</c:v>
                </c:pt>
                <c:pt idx="329">
                  <c:v>0.55381124494918132</c:v>
                </c:pt>
                <c:pt idx="330">
                  <c:v>0.55527001384173091</c:v>
                </c:pt>
                <c:pt idx="331">
                  <c:v>0.55493500980578603</c:v>
                </c:pt>
                <c:pt idx="332">
                  <c:v>0.55486053175561545</c:v>
                </c:pt>
                <c:pt idx="333">
                  <c:v>0.55511216747611258</c:v>
                </c:pt>
                <c:pt idx="334">
                  <c:v>0.55390997988209512</c:v>
                </c:pt>
                <c:pt idx="335">
                  <c:v>0.55398080762466828</c:v>
                </c:pt>
                <c:pt idx="336">
                  <c:v>0.55441731376218961</c:v>
                </c:pt>
                <c:pt idx="337">
                  <c:v>0.55589804337625193</c:v>
                </c:pt>
                <c:pt idx="338">
                  <c:v>0.55699925875205403</c:v>
                </c:pt>
                <c:pt idx="339">
                  <c:v>0.55908511516426085</c:v>
                </c:pt>
                <c:pt idx="340">
                  <c:v>0.5615212833539498</c:v>
                </c:pt>
                <c:pt idx="341">
                  <c:v>0.56588522608651115</c:v>
                </c:pt>
                <c:pt idx="342">
                  <c:v>0.57048549679803262</c:v>
                </c:pt>
                <c:pt idx="343">
                  <c:v>0.57404713724626688</c:v>
                </c:pt>
                <c:pt idx="344">
                  <c:v>0.57680971358626831</c:v>
                </c:pt>
                <c:pt idx="345">
                  <c:v>0.58058318962700328</c:v>
                </c:pt>
                <c:pt idx="346">
                  <c:v>0.5847017374875404</c:v>
                </c:pt>
                <c:pt idx="347">
                  <c:v>0.58756799433849072</c:v>
                </c:pt>
                <c:pt idx="348">
                  <c:v>0.59034128609756809</c:v>
                </c:pt>
                <c:pt idx="349">
                  <c:v>0.59337163016260952</c:v>
                </c:pt>
                <c:pt idx="350">
                  <c:v>0.59795041116005021</c:v>
                </c:pt>
                <c:pt idx="351">
                  <c:v>0.60419067087354805</c:v>
                </c:pt>
                <c:pt idx="352">
                  <c:v>0.61016657766588744</c:v>
                </c:pt>
                <c:pt idx="353">
                  <c:v>0.61612835423526946</c:v>
                </c:pt>
                <c:pt idx="354">
                  <c:v>0.62276897026588962</c:v>
                </c:pt>
                <c:pt idx="355">
                  <c:v>0.62940369870361101</c:v>
                </c:pt>
                <c:pt idx="356">
                  <c:v>0.6366130562082607</c:v>
                </c:pt>
                <c:pt idx="357">
                  <c:v>0.64286038103323728</c:v>
                </c:pt>
                <c:pt idx="358">
                  <c:v>0.64861197053613018</c:v>
                </c:pt>
                <c:pt idx="359">
                  <c:v>0.65626701882322336</c:v>
                </c:pt>
                <c:pt idx="360">
                  <c:v>0.66139099092309805</c:v>
                </c:pt>
                <c:pt idx="361">
                  <c:v>0.66871810028572498</c:v>
                </c:pt>
                <c:pt idx="362">
                  <c:v>0.67394275022417016</c:v>
                </c:pt>
                <c:pt idx="363">
                  <c:v>0.67852683005521985</c:v>
                </c:pt>
                <c:pt idx="364">
                  <c:v>0.68291838559847684</c:v>
                </c:pt>
                <c:pt idx="365">
                  <c:v>0.68722162724825098</c:v>
                </c:pt>
                <c:pt idx="366">
                  <c:v>0.69297262799185388</c:v>
                </c:pt>
                <c:pt idx="367">
                  <c:v>0.70153789814111034</c:v>
                </c:pt>
                <c:pt idx="368">
                  <c:v>0.7087478444050499</c:v>
                </c:pt>
                <c:pt idx="369">
                  <c:v>0.7156957927849904</c:v>
                </c:pt>
                <c:pt idx="370">
                  <c:v>0.72474207927408341</c:v>
                </c:pt>
                <c:pt idx="371">
                  <c:v>0.73385725060009288</c:v>
                </c:pt>
                <c:pt idx="372">
                  <c:v>0.74432009194065074</c:v>
                </c:pt>
                <c:pt idx="373">
                  <c:v>0.75044377731475143</c:v>
                </c:pt>
                <c:pt idx="374">
                  <c:v>0.75899256220389089</c:v>
                </c:pt>
                <c:pt idx="375">
                  <c:v>0.76481127026583073</c:v>
                </c:pt>
                <c:pt idx="376">
                  <c:v>0.77303329374908381</c:v>
                </c:pt>
                <c:pt idx="377">
                  <c:v>0.77960325866491764</c:v>
                </c:pt>
                <c:pt idx="378">
                  <c:v>0.7859830543301185</c:v>
                </c:pt>
                <c:pt idx="379">
                  <c:v>0.79198427777192293</c:v>
                </c:pt>
                <c:pt idx="380">
                  <c:v>0.79985127940337497</c:v>
                </c:pt>
                <c:pt idx="381">
                  <c:v>0.80347450407333121</c:v>
                </c:pt>
                <c:pt idx="382">
                  <c:v>0.80857845835734987</c:v>
                </c:pt>
                <c:pt idx="383">
                  <c:v>0.81392203767235205</c:v>
                </c:pt>
                <c:pt idx="384">
                  <c:v>0.81760531578987661</c:v>
                </c:pt>
                <c:pt idx="385">
                  <c:v>0.82080934384543425</c:v>
                </c:pt>
                <c:pt idx="386">
                  <c:v>0.8231802775058038</c:v>
                </c:pt>
                <c:pt idx="387">
                  <c:v>0.82020056673969244</c:v>
                </c:pt>
                <c:pt idx="388">
                  <c:v>0.81651081226997912</c:v>
                </c:pt>
                <c:pt idx="389">
                  <c:v>0.81194027390259693</c:v>
                </c:pt>
                <c:pt idx="390">
                  <c:v>0.80427521670757574</c:v>
                </c:pt>
                <c:pt idx="391">
                  <c:v>0.79680386131892689</c:v>
                </c:pt>
                <c:pt idx="392">
                  <c:v>0.78954740307108628</c:v>
                </c:pt>
                <c:pt idx="393">
                  <c:v>0.7859383086240872</c:v>
                </c:pt>
                <c:pt idx="394">
                  <c:v>0.78840462128941824</c:v>
                </c:pt>
                <c:pt idx="395">
                  <c:v>0.79347619381249312</c:v>
                </c:pt>
                <c:pt idx="396">
                  <c:v>0.80092576510741631</c:v>
                </c:pt>
                <c:pt idx="397">
                  <c:v>0.81296059375196872</c:v>
                </c:pt>
                <c:pt idx="398">
                  <c:v>0.82844319679809153</c:v>
                </c:pt>
                <c:pt idx="399">
                  <c:v>0.8449102053769032</c:v>
                </c:pt>
                <c:pt idx="400">
                  <c:v>0.85836394391008008</c:v>
                </c:pt>
                <c:pt idx="401">
                  <c:v>0.87246826145858059</c:v>
                </c:pt>
                <c:pt idx="402">
                  <c:v>0.88483809413907799</c:v>
                </c:pt>
                <c:pt idx="403">
                  <c:v>0.8954628442843543</c:v>
                </c:pt>
                <c:pt idx="404">
                  <c:v>0.9030619604389083</c:v>
                </c:pt>
                <c:pt idx="405">
                  <c:v>0.90790686063537729</c:v>
                </c:pt>
                <c:pt idx="406">
                  <c:v>0.91138996059434074</c:v>
                </c:pt>
                <c:pt idx="407">
                  <c:v>0.91505322089600927</c:v>
                </c:pt>
                <c:pt idx="408">
                  <c:v>0.91582037425073026</c:v>
                </c:pt>
                <c:pt idx="409">
                  <c:v>0.91774031829504743</c:v>
                </c:pt>
                <c:pt idx="410">
                  <c:v>0.92080834295464142</c:v>
                </c:pt>
                <c:pt idx="411">
                  <c:v>0.92611012036006168</c:v>
                </c:pt>
                <c:pt idx="412">
                  <c:v>0.932327418461254</c:v>
                </c:pt>
                <c:pt idx="413">
                  <c:v>0.93925888158107784</c:v>
                </c:pt>
                <c:pt idx="414">
                  <c:v>0.94520417289034309</c:v>
                </c:pt>
                <c:pt idx="415">
                  <c:v>0.95211679571289043</c:v>
                </c:pt>
                <c:pt idx="416">
                  <c:v>0.95905002511058379</c:v>
                </c:pt>
                <c:pt idx="417">
                  <c:v>0.96472684218366112</c:v>
                </c:pt>
                <c:pt idx="418">
                  <c:v>0.96927971777234689</c:v>
                </c:pt>
                <c:pt idx="419">
                  <c:v>0.9726745038378275</c:v>
                </c:pt>
                <c:pt idx="420">
                  <c:v>0.97643078810729789</c:v>
                </c:pt>
                <c:pt idx="421">
                  <c:v>0.9792721404402861</c:v>
                </c:pt>
                <c:pt idx="422">
                  <c:v>0.97982616293206848</c:v>
                </c:pt>
                <c:pt idx="423">
                  <c:v>0.9800363499985576</c:v>
                </c:pt>
                <c:pt idx="424">
                  <c:v>0.98043611755639004</c:v>
                </c:pt>
                <c:pt idx="425">
                  <c:v>0.97933219388785442</c:v>
                </c:pt>
                <c:pt idx="426">
                  <c:v>0.97812935865861805</c:v>
                </c:pt>
                <c:pt idx="427">
                  <c:v>0.97565362584464876</c:v>
                </c:pt>
                <c:pt idx="428">
                  <c:v>0.97388911425286162</c:v>
                </c:pt>
                <c:pt idx="429">
                  <c:v>0.9724925772172528</c:v>
                </c:pt>
                <c:pt idx="430">
                  <c:v>0.96995031460352654</c:v>
                </c:pt>
                <c:pt idx="431">
                  <c:v>0.96708423438036328</c:v>
                </c:pt>
                <c:pt idx="432">
                  <c:v>0.96379189243132268</c:v>
                </c:pt>
                <c:pt idx="433">
                  <c:v>0.96097232419206036</c:v>
                </c:pt>
                <c:pt idx="434">
                  <c:v>0.95909477081661509</c:v>
                </c:pt>
                <c:pt idx="435">
                  <c:v>0.95809211374593983</c:v>
                </c:pt>
                <c:pt idx="436">
                  <c:v>0.95762522762906044</c:v>
                </c:pt>
                <c:pt idx="437">
                  <c:v>0.95887634112006748</c:v>
                </c:pt>
                <c:pt idx="438">
                  <c:v>0.96059198569079429</c:v>
                </c:pt>
                <c:pt idx="439">
                  <c:v>0.96382250791439683</c:v>
                </c:pt>
                <c:pt idx="440">
                  <c:v>0.96677866830891268</c:v>
                </c:pt>
                <c:pt idx="441">
                  <c:v>0.96938863824097565</c:v>
                </c:pt>
                <c:pt idx="442">
                  <c:v>0.97242074858388672</c:v>
                </c:pt>
                <c:pt idx="443">
                  <c:v>0.97709844114202815</c:v>
                </c:pt>
                <c:pt idx="444">
                  <c:v>0.98197042426583192</c:v>
                </c:pt>
                <c:pt idx="445">
                  <c:v>0.98638788521784382</c:v>
                </c:pt>
                <c:pt idx="446">
                  <c:v>0.99075942294524477</c:v>
                </c:pt>
                <c:pt idx="447">
                  <c:v>0.99488309301160383</c:v>
                </c:pt>
                <c:pt idx="448">
                  <c:v>0.9980046947665776</c:v>
                </c:pt>
                <c:pt idx="449">
                  <c:v>0.99814717451473001</c:v>
                </c:pt>
                <c:pt idx="450">
                  <c:v>0.99786810261132408</c:v>
                </c:pt>
                <c:pt idx="451">
                  <c:v>0.99589752526807684</c:v>
                </c:pt>
                <c:pt idx="452">
                  <c:v>0.99474532333777066</c:v>
                </c:pt>
                <c:pt idx="453">
                  <c:v>0.99382450380838949</c:v>
                </c:pt>
                <c:pt idx="454">
                  <c:v>0.99282008045984449</c:v>
                </c:pt>
                <c:pt idx="455">
                  <c:v>0.99306677060230675</c:v>
                </c:pt>
                <c:pt idx="456">
                  <c:v>0.99390575259039382</c:v>
                </c:pt>
                <c:pt idx="457">
                  <c:v>0.99473884698558179</c:v>
                </c:pt>
                <c:pt idx="458">
                  <c:v>0.99650041478091977</c:v>
                </c:pt>
                <c:pt idx="459">
                  <c:v>0.99774622943831781</c:v>
                </c:pt>
                <c:pt idx="460">
                  <c:v>0.99879657601147387</c:v>
                </c:pt>
                <c:pt idx="461">
                  <c:v>0.99902678089381913</c:v>
                </c:pt>
                <c:pt idx="462">
                  <c:v>1</c:v>
                </c:pt>
                <c:pt idx="463">
                  <c:v>0.999357074855445</c:v>
                </c:pt>
                <c:pt idx="464">
                  <c:v>0.99791873591025437</c:v>
                </c:pt>
                <c:pt idx="465">
                  <c:v>0.99374207750780563</c:v>
                </c:pt>
                <c:pt idx="466">
                  <c:v>0.98910029926634724</c:v>
                </c:pt>
                <c:pt idx="467">
                  <c:v>0.98376378506282358</c:v>
                </c:pt>
                <c:pt idx="468">
                  <c:v>0.97906254213308674</c:v>
                </c:pt>
                <c:pt idx="469">
                  <c:v>0.97309370045222598</c:v>
                </c:pt>
                <c:pt idx="470">
                  <c:v>0.96968066284875909</c:v>
                </c:pt>
                <c:pt idx="471">
                  <c:v>0.96600386108342318</c:v>
                </c:pt>
                <c:pt idx="472">
                  <c:v>0.96150986142372608</c:v>
                </c:pt>
                <c:pt idx="473">
                  <c:v>0.95500701506693908</c:v>
                </c:pt>
                <c:pt idx="474">
                  <c:v>0.94743321556185012</c:v>
                </c:pt>
                <c:pt idx="475">
                  <c:v>0.93840164805500426</c:v>
                </c:pt>
                <c:pt idx="476">
                  <c:v>0.92695204614459814</c:v>
                </c:pt>
                <c:pt idx="477">
                  <c:v>0.91457632587120186</c:v>
                </c:pt>
                <c:pt idx="478">
                  <c:v>0.90316617083321804</c:v>
                </c:pt>
                <c:pt idx="479">
                  <c:v>0.8959002924367393</c:v>
                </c:pt>
                <c:pt idx="480">
                  <c:v>0.89184845100374632</c:v>
                </c:pt>
                <c:pt idx="481">
                  <c:v>0.89126440178817978</c:v>
                </c:pt>
                <c:pt idx="482">
                  <c:v>0.89262679078497509</c:v>
                </c:pt>
                <c:pt idx="483">
                  <c:v>0.89889060087006856</c:v>
                </c:pt>
                <c:pt idx="484">
                  <c:v>0.90715854757793257</c:v>
                </c:pt>
                <c:pt idx="485">
                  <c:v>0.91556661899678959</c:v>
                </c:pt>
                <c:pt idx="486">
                  <c:v>0.92411363760805953</c:v>
                </c:pt>
                <c:pt idx="487">
                  <c:v>0.932446347837811</c:v>
                </c:pt>
                <c:pt idx="488">
                  <c:v>0.93841283448151214</c:v>
                </c:pt>
                <c:pt idx="489">
                  <c:v>0.94497808932302696</c:v>
                </c:pt>
                <c:pt idx="490">
                  <c:v>0.94802138609244591</c:v>
                </c:pt>
                <c:pt idx="491">
                  <c:v>0.95072732378876024</c:v>
                </c:pt>
                <c:pt idx="492">
                  <c:v>0.95337968438969511</c:v>
                </c:pt>
                <c:pt idx="493">
                  <c:v>0.95470439279193786</c:v>
                </c:pt>
                <c:pt idx="494">
                  <c:v>0.95622221424126297</c:v>
                </c:pt>
                <c:pt idx="495">
                  <c:v>0.9593079016795536</c:v>
                </c:pt>
                <c:pt idx="496">
                  <c:v>0.96218870088496411</c:v>
                </c:pt>
                <c:pt idx="497">
                  <c:v>0.96693056820570311</c:v>
                </c:pt>
                <c:pt idx="498">
                  <c:v>0.96959117143669638</c:v>
                </c:pt>
                <c:pt idx="499">
                  <c:v>0.97044663868490022</c:v>
                </c:pt>
                <c:pt idx="500">
                  <c:v>0.96954701448995495</c:v>
                </c:pt>
                <c:pt idx="501">
                  <c:v>0.9660003285276838</c:v>
                </c:pt>
                <c:pt idx="502">
                  <c:v>0.96034294051117264</c:v>
                </c:pt>
                <c:pt idx="503">
                  <c:v>0.9532377934008327</c:v>
                </c:pt>
                <c:pt idx="504">
                  <c:v>0.94488388783664523</c:v>
                </c:pt>
                <c:pt idx="505">
                  <c:v>0.93898687478915066</c:v>
                </c:pt>
                <c:pt idx="506">
                  <c:v>0.93648288152926706</c:v>
                </c:pt>
                <c:pt idx="507">
                  <c:v>0.93769337062927194</c:v>
                </c:pt>
                <c:pt idx="508">
                  <c:v>0.94171754037564026</c:v>
                </c:pt>
                <c:pt idx="509">
                  <c:v>0.94809085968865237</c:v>
                </c:pt>
                <c:pt idx="510">
                  <c:v>0.95589015400176747</c:v>
                </c:pt>
                <c:pt idx="511">
                  <c:v>0.96507597644256327</c:v>
                </c:pt>
                <c:pt idx="512">
                  <c:v>0.97388146038209311</c:v>
                </c:pt>
                <c:pt idx="513">
                  <c:v>0.97982910672851786</c:v>
                </c:pt>
                <c:pt idx="514">
                  <c:v>0.98533930492255761</c:v>
                </c:pt>
                <c:pt idx="515">
                  <c:v>0.98977383989397627</c:v>
                </c:pt>
                <c:pt idx="516">
                  <c:v>0.99232493389705068</c:v>
                </c:pt>
                <c:pt idx="517">
                  <c:v>0.99324869722288145</c:v>
                </c:pt>
                <c:pt idx="518">
                  <c:v>0.99216302509233212</c:v>
                </c:pt>
                <c:pt idx="519">
                  <c:v>0.98931048633283636</c:v>
                </c:pt>
                <c:pt idx="520">
                  <c:v>0.98663987419391508</c:v>
                </c:pt>
                <c:pt idx="521">
                  <c:v>0.98185856000075378</c:v>
                </c:pt>
                <c:pt idx="522">
                  <c:v>0.97828596862972761</c:v>
                </c:pt>
                <c:pt idx="523">
                  <c:v>0.97587441057835589</c:v>
                </c:pt>
                <c:pt idx="524">
                  <c:v>0.97537455394124306</c:v>
                </c:pt>
                <c:pt idx="525">
                  <c:v>0.97677992236620004</c:v>
                </c:pt>
                <c:pt idx="526">
                  <c:v>0.98040314703615639</c:v>
                </c:pt>
                <c:pt idx="527">
                  <c:v>0.98471404255669914</c:v>
                </c:pt>
                <c:pt idx="528">
                  <c:v>0.98957425049470515</c:v>
                </c:pt>
                <c:pt idx="529">
                  <c:v>0.99278357738387168</c:v>
                </c:pt>
                <c:pt idx="530">
                  <c:v>0.9948024329888896</c:v>
                </c:pt>
                <c:pt idx="531">
                  <c:v>0.99553072823047806</c:v>
                </c:pt>
                <c:pt idx="532">
                  <c:v>0.99546007711569173</c:v>
                </c:pt>
                <c:pt idx="533">
                  <c:v>0.99364139966923504</c:v>
                </c:pt>
                <c:pt idx="534">
                  <c:v>0.99227547811670025</c:v>
                </c:pt>
                <c:pt idx="535">
                  <c:v>0.99093546197292071</c:v>
                </c:pt>
                <c:pt idx="536">
                  <c:v>0.98995576651455097</c:v>
                </c:pt>
                <c:pt idx="537">
                  <c:v>0.98830782926216099</c:v>
                </c:pt>
                <c:pt idx="538">
                  <c:v>0.98639612784790243</c:v>
                </c:pt>
                <c:pt idx="539">
                  <c:v>0.9833104404096118</c:v>
                </c:pt>
                <c:pt idx="540">
                  <c:v>0.98001868721986107</c:v>
                </c:pt>
                <c:pt idx="541">
                  <c:v>0.9763330540651769</c:v>
                </c:pt>
                <c:pt idx="542">
                  <c:v>0.97231712694886696</c:v>
                </c:pt>
                <c:pt idx="543">
                  <c:v>0.9686097097004569</c:v>
                </c:pt>
                <c:pt idx="544">
                  <c:v>0.96647486851533171</c:v>
                </c:pt>
                <c:pt idx="545">
                  <c:v>0.96554933891163142</c:v>
                </c:pt>
                <c:pt idx="546">
                  <c:v>0.96688287870322243</c:v>
                </c:pt>
                <c:pt idx="547">
                  <c:v>0.96804921085648576</c:v>
                </c:pt>
                <c:pt idx="548">
                  <c:v>0.97028237484302204</c:v>
                </c:pt>
                <c:pt idx="549">
                  <c:v>0.97191382683529537</c:v>
                </c:pt>
                <c:pt idx="550">
                  <c:v>0.97410224511580012</c:v>
                </c:pt>
                <c:pt idx="551">
                  <c:v>0.97637132341901955</c:v>
                </c:pt>
                <c:pt idx="552">
                  <c:v>0.9777961209005428</c:v>
                </c:pt>
                <c:pt idx="553">
                  <c:v>0.9788711953638739</c:v>
                </c:pt>
                <c:pt idx="554">
                  <c:v>0.98058389613815122</c:v>
                </c:pt>
                <c:pt idx="555">
                  <c:v>0.98146232499866048</c:v>
                </c:pt>
                <c:pt idx="556">
                  <c:v>0.98227363530012313</c:v>
                </c:pt>
                <c:pt idx="557">
                  <c:v>0.98302135959827797</c:v>
                </c:pt>
                <c:pt idx="558">
                  <c:v>0.98255977231500757</c:v>
                </c:pt>
                <c:pt idx="559">
                  <c:v>0.98119031820673341</c:v>
                </c:pt>
                <c:pt idx="560">
                  <c:v>0.9792509451058502</c:v>
                </c:pt>
                <c:pt idx="561">
                  <c:v>0.97751940403429649</c:v>
                </c:pt>
                <c:pt idx="562">
                  <c:v>0.97484761437679535</c:v>
                </c:pt>
                <c:pt idx="563">
                  <c:v>0.97343459208106986</c:v>
                </c:pt>
                <c:pt idx="564">
                  <c:v>0.97123145481831785</c:v>
                </c:pt>
                <c:pt idx="565">
                  <c:v>0.97037716508869365</c:v>
                </c:pt>
                <c:pt idx="566">
                  <c:v>0.97019994854243818</c:v>
                </c:pt>
                <c:pt idx="567">
                  <c:v>0.97017109933723367</c:v>
                </c:pt>
                <c:pt idx="568">
                  <c:v>0.96984669296850678</c:v>
                </c:pt>
                <c:pt idx="569">
                  <c:v>0.96914077057993386</c:v>
                </c:pt>
                <c:pt idx="570">
                  <c:v>0.96803095931849947</c:v>
                </c:pt>
                <c:pt idx="571">
                  <c:v>0.96714252155006197</c:v>
                </c:pt>
                <c:pt idx="572">
                  <c:v>0.96572596669859712</c:v>
                </c:pt>
                <c:pt idx="573">
                  <c:v>0.96378600483842392</c:v>
                </c:pt>
                <c:pt idx="574">
                  <c:v>0.96227407098199758</c:v>
                </c:pt>
                <c:pt idx="575">
                  <c:v>0.9599802647886031</c:v>
                </c:pt>
                <c:pt idx="576">
                  <c:v>0.95836883061218614</c:v>
                </c:pt>
                <c:pt idx="577">
                  <c:v>0.95635056376645811</c:v>
                </c:pt>
                <c:pt idx="578">
                  <c:v>0.95455367041372707</c:v>
                </c:pt>
                <c:pt idx="579">
                  <c:v>0.95253304853083953</c:v>
                </c:pt>
                <c:pt idx="580">
                  <c:v>0.95277738363614206</c:v>
                </c:pt>
                <c:pt idx="581">
                  <c:v>0.95108999951132978</c:v>
                </c:pt>
                <c:pt idx="582">
                  <c:v>0.95031342600797075</c:v>
                </c:pt>
                <c:pt idx="583">
                  <c:v>0.94886684443272162</c:v>
                </c:pt>
                <c:pt idx="584">
                  <c:v>0.94699164609443587</c:v>
                </c:pt>
                <c:pt idx="585">
                  <c:v>0.94409730542535808</c:v>
                </c:pt>
                <c:pt idx="586">
                  <c:v>0.94012318021862995</c:v>
                </c:pt>
                <c:pt idx="587">
                  <c:v>0.93411548042463677</c:v>
                </c:pt>
                <c:pt idx="588">
                  <c:v>0.92972451364066966</c:v>
                </c:pt>
                <c:pt idx="589">
                  <c:v>0.9228413287826166</c:v>
                </c:pt>
                <c:pt idx="590">
                  <c:v>0.9165469032144492</c:v>
                </c:pt>
                <c:pt idx="591">
                  <c:v>0.91039260235727448</c:v>
                </c:pt>
                <c:pt idx="592">
                  <c:v>0.90451442960705619</c:v>
                </c:pt>
                <c:pt idx="593">
                  <c:v>0.89876107382629367</c:v>
                </c:pt>
                <c:pt idx="594">
                  <c:v>0.89258734391255279</c:v>
                </c:pt>
                <c:pt idx="595">
                  <c:v>0.88671211495878399</c:v>
                </c:pt>
                <c:pt idx="596">
                  <c:v>0.88243183492131527</c:v>
                </c:pt>
                <c:pt idx="597">
                  <c:v>0.87938736063331668</c:v>
                </c:pt>
                <c:pt idx="598">
                  <c:v>0.87676679303403571</c:v>
                </c:pt>
                <c:pt idx="599">
                  <c:v>0.87452008758383204</c:v>
                </c:pt>
                <c:pt idx="600">
                  <c:v>0.8729975560601877</c:v>
                </c:pt>
                <c:pt idx="601">
                  <c:v>0.87290453209238583</c:v>
                </c:pt>
                <c:pt idx="602">
                  <c:v>0.87072435644193924</c:v>
                </c:pt>
                <c:pt idx="603">
                  <c:v>0.8696316191999115</c:v>
                </c:pt>
                <c:pt idx="604">
                  <c:v>0.86794188003793971</c:v>
                </c:pt>
                <c:pt idx="605">
                  <c:v>0.86563983121448684</c:v>
                </c:pt>
                <c:pt idx="606">
                  <c:v>0.8636928042428349</c:v>
                </c:pt>
                <c:pt idx="607">
                  <c:v>0.86189237833436461</c:v>
                </c:pt>
                <c:pt idx="608">
                  <c:v>0.85862711931265889</c:v>
                </c:pt>
                <c:pt idx="609">
                  <c:v>0.85628856741323311</c:v>
                </c:pt>
                <c:pt idx="610">
                  <c:v>0.85295501231390058</c:v>
                </c:pt>
                <c:pt idx="611">
                  <c:v>0.84859171721655802</c:v>
                </c:pt>
                <c:pt idx="612">
                  <c:v>0.84422371204489655</c:v>
                </c:pt>
                <c:pt idx="613">
                  <c:v>0.83886070367332821</c:v>
                </c:pt>
                <c:pt idx="614">
                  <c:v>0.83368433199665359</c:v>
                </c:pt>
                <c:pt idx="615">
                  <c:v>0.82973316840223099</c:v>
                </c:pt>
                <c:pt idx="616">
                  <c:v>0.82578553736354776</c:v>
                </c:pt>
                <c:pt idx="617">
                  <c:v>0.82210108172744345</c:v>
                </c:pt>
                <c:pt idx="618">
                  <c:v>0.81861444921274051</c:v>
                </c:pt>
                <c:pt idx="619">
                  <c:v>0.81538392698913809</c:v>
                </c:pt>
                <c:pt idx="620">
                  <c:v>0.81255081728620826</c:v>
                </c:pt>
                <c:pt idx="621">
                  <c:v>0.80908538010594133</c:v>
                </c:pt>
                <c:pt idx="622">
                  <c:v>0.80461610833641939</c:v>
                </c:pt>
                <c:pt idx="623">
                  <c:v>0.80039176043148996</c:v>
                </c:pt>
                <c:pt idx="624">
                  <c:v>0.79573644072636418</c:v>
                </c:pt>
                <c:pt idx="625">
                  <c:v>0.79044879354390118</c:v>
                </c:pt>
                <c:pt idx="626">
                  <c:v>0.78551322441678983</c:v>
                </c:pt>
                <c:pt idx="627">
                  <c:v>0.78085201711876517</c:v>
                </c:pt>
                <c:pt idx="628">
                  <c:v>0.77606422657341512</c:v>
                </c:pt>
                <c:pt idx="629">
                  <c:v>0.77247220614582279</c:v>
                </c:pt>
                <c:pt idx="630">
                  <c:v>0.76977274480169711</c:v>
                </c:pt>
                <c:pt idx="631">
                  <c:v>0.76806416534244892</c:v>
                </c:pt>
                <c:pt idx="632">
                  <c:v>0.76776978569750609</c:v>
                </c:pt>
                <c:pt idx="633">
                  <c:v>0.76748423744191163</c:v>
                </c:pt>
                <c:pt idx="634">
                  <c:v>0.76746009831102624</c:v>
                </c:pt>
                <c:pt idx="635">
                  <c:v>0.76739945610416804</c:v>
                </c:pt>
                <c:pt idx="636">
                  <c:v>0.76655046520815295</c:v>
                </c:pt>
                <c:pt idx="637">
                  <c:v>0.7639028146815372</c:v>
                </c:pt>
                <c:pt idx="638">
                  <c:v>0.76085775163424862</c:v>
                </c:pt>
                <c:pt idx="639">
                  <c:v>0.75691836322562378</c:v>
                </c:pt>
                <c:pt idx="640">
                  <c:v>0.75259569251928338</c:v>
                </c:pt>
                <c:pt idx="641">
                  <c:v>0.74773430706269761</c:v>
                </c:pt>
                <c:pt idx="642">
                  <c:v>0.74375547178165047</c:v>
                </c:pt>
                <c:pt idx="643">
                  <c:v>0.73983021359598278</c:v>
                </c:pt>
                <c:pt idx="644">
                  <c:v>0.73662147546610601</c:v>
                </c:pt>
                <c:pt idx="645">
                  <c:v>0.73372595727844847</c:v>
                </c:pt>
                <c:pt idx="646">
                  <c:v>0.73040888743923271</c:v>
                </c:pt>
                <c:pt idx="647">
                  <c:v>0.72783718686101218</c:v>
                </c:pt>
                <c:pt idx="648">
                  <c:v>0.72471205255029914</c:v>
                </c:pt>
                <c:pt idx="649">
                  <c:v>0.72186069130938302</c:v>
                </c:pt>
                <c:pt idx="650">
                  <c:v>0.71907056103461497</c:v>
                </c:pt>
                <c:pt idx="651">
                  <c:v>0.71688567530984926</c:v>
                </c:pt>
                <c:pt idx="652">
                  <c:v>0.71451709668663932</c:v>
                </c:pt>
                <c:pt idx="653">
                  <c:v>0.71306344999991178</c:v>
                </c:pt>
                <c:pt idx="654">
                  <c:v>0.71207551191148366</c:v>
                </c:pt>
                <c:pt idx="655">
                  <c:v>0.71139784996882527</c:v>
                </c:pt>
                <c:pt idx="656">
                  <c:v>0.71039578165743988</c:v>
                </c:pt>
                <c:pt idx="657">
                  <c:v>0.70972871738199939</c:v>
                </c:pt>
                <c:pt idx="658">
                  <c:v>0.70915055575933172</c:v>
                </c:pt>
                <c:pt idx="659">
                  <c:v>0.70913524801779471</c:v>
                </c:pt>
                <c:pt idx="660">
                  <c:v>0.70921885183695843</c:v>
                </c:pt>
                <c:pt idx="661">
                  <c:v>0.70824327769361795</c:v>
                </c:pt>
                <c:pt idx="662">
                  <c:v>0.70766276103379067</c:v>
                </c:pt>
                <c:pt idx="663">
                  <c:v>0.70638986344905796</c:v>
                </c:pt>
                <c:pt idx="664">
                  <c:v>0.70563801783587399</c:v>
                </c:pt>
                <c:pt idx="665">
                  <c:v>0.70409193594063424</c:v>
                </c:pt>
                <c:pt idx="666">
                  <c:v>0.70117463365925092</c:v>
                </c:pt>
                <c:pt idx="667">
                  <c:v>0.69778338014950958</c:v>
                </c:pt>
                <c:pt idx="668">
                  <c:v>0.69506861106384688</c:v>
                </c:pt>
                <c:pt idx="669">
                  <c:v>0.69183867759953421</c:v>
                </c:pt>
                <c:pt idx="670">
                  <c:v>0.68876476534704123</c:v>
                </c:pt>
                <c:pt idx="671">
                  <c:v>0.68537998818948864</c:v>
                </c:pt>
                <c:pt idx="672">
                  <c:v>0.68170848525776173</c:v>
                </c:pt>
                <c:pt idx="673">
                  <c:v>0.67897487587482275</c:v>
                </c:pt>
                <c:pt idx="674">
                  <c:v>0.67573493350258207</c:v>
                </c:pt>
                <c:pt idx="675">
                  <c:v>0.67077404772600557</c:v>
                </c:pt>
                <c:pt idx="676">
                  <c:v>0.66501362683376442</c:v>
                </c:pt>
                <c:pt idx="677">
                  <c:v>0.65750694588772252</c:v>
                </c:pt>
                <c:pt idx="678">
                  <c:v>0.64914833024921603</c:v>
                </c:pt>
                <c:pt idx="679">
                  <c:v>0.64048061598351946</c:v>
                </c:pt>
                <c:pt idx="680">
                  <c:v>0.63148084147832761</c:v>
                </c:pt>
                <c:pt idx="681">
                  <c:v>0.62388937919454202</c:v>
                </c:pt>
                <c:pt idx="682">
                  <c:v>0.61845513094889748</c:v>
                </c:pt>
                <c:pt idx="683">
                  <c:v>0.61473240595895051</c:v>
                </c:pt>
                <c:pt idx="684">
                  <c:v>0.61440682207164388</c:v>
                </c:pt>
                <c:pt idx="685">
                  <c:v>0.61501088910306645</c:v>
                </c:pt>
                <c:pt idx="686">
                  <c:v>0.61641625752802354</c:v>
                </c:pt>
                <c:pt idx="687">
                  <c:v>0.61824788767885774</c:v>
                </c:pt>
                <c:pt idx="688">
                  <c:v>0.62009364805264922</c:v>
                </c:pt>
                <c:pt idx="689">
                  <c:v>0.6215808540189004</c:v>
                </c:pt>
                <c:pt idx="690">
                  <c:v>0.62289555351321502</c:v>
                </c:pt>
                <c:pt idx="691">
                  <c:v>0.62254877429147237</c:v>
                </c:pt>
                <c:pt idx="692">
                  <c:v>0.62220964894049824</c:v>
                </c:pt>
                <c:pt idx="693">
                  <c:v>0.6217333426749807</c:v>
                </c:pt>
                <c:pt idx="694">
                  <c:v>0.62148547501393892</c:v>
                </c:pt>
                <c:pt idx="695">
                  <c:v>0.62012956236933225</c:v>
                </c:pt>
                <c:pt idx="696">
                  <c:v>0.61849222278416027</c:v>
                </c:pt>
                <c:pt idx="697">
                  <c:v>0.61672005732160451</c:v>
                </c:pt>
                <c:pt idx="698">
                  <c:v>0.61595054892972401</c:v>
                </c:pt>
                <c:pt idx="699">
                  <c:v>0.61494200426614976</c:v>
                </c:pt>
                <c:pt idx="700">
                  <c:v>0.61436031008774283</c:v>
                </c:pt>
                <c:pt idx="701">
                  <c:v>0.61396348632635989</c:v>
                </c:pt>
                <c:pt idx="702">
                  <c:v>0.61370855355383946</c:v>
                </c:pt>
                <c:pt idx="703">
                  <c:v>0.61323106976974218</c:v>
                </c:pt>
                <c:pt idx="704">
                  <c:v>0.61281422819250309</c:v>
                </c:pt>
                <c:pt idx="705">
                  <c:v>0.61172207970976533</c:v>
                </c:pt>
                <c:pt idx="706">
                  <c:v>0.6103596907129698</c:v>
                </c:pt>
                <c:pt idx="707">
                  <c:v>0.60912152992634039</c:v>
                </c:pt>
                <c:pt idx="708">
                  <c:v>0.60698551122263522</c:v>
                </c:pt>
                <c:pt idx="709">
                  <c:v>0.60554893855531422</c:v>
                </c:pt>
                <c:pt idx="710">
                  <c:v>0.6040128655680026</c:v>
                </c:pt>
                <c:pt idx="711">
                  <c:v>0.60254920997334682</c:v>
                </c:pt>
                <c:pt idx="712">
                  <c:v>0.60057745511151983</c:v>
                </c:pt>
                <c:pt idx="713">
                  <c:v>0.59890714500611431</c:v>
                </c:pt>
                <c:pt idx="714">
                  <c:v>0.59656035047663014</c:v>
                </c:pt>
                <c:pt idx="715">
                  <c:v>0.59428244078406256</c:v>
                </c:pt>
                <c:pt idx="716">
                  <c:v>0.59257798263984363</c:v>
                </c:pt>
                <c:pt idx="717">
                  <c:v>0.59110961697086883</c:v>
                </c:pt>
                <c:pt idx="718">
                  <c:v>0.58914610473910012</c:v>
                </c:pt>
                <c:pt idx="719">
                  <c:v>0.58837347592298328</c:v>
                </c:pt>
                <c:pt idx="720">
                  <c:v>0.5874181550992148</c:v>
                </c:pt>
                <c:pt idx="721">
                  <c:v>0.58727043539338242</c:v>
                </c:pt>
                <c:pt idx="722">
                  <c:v>0.58719001087438405</c:v>
                </c:pt>
                <c:pt idx="723">
                  <c:v>0.58653595817925008</c:v>
                </c:pt>
                <c:pt idx="724">
                  <c:v>0.5857486103808861</c:v>
                </c:pt>
                <c:pt idx="725">
                  <c:v>0.58524416142131208</c:v>
                </c:pt>
                <c:pt idx="726">
                  <c:v>0.58381371185060593</c:v>
                </c:pt>
                <c:pt idx="727">
                  <c:v>0.5823442275389803</c:v>
                </c:pt>
                <c:pt idx="728">
                  <c:v>0.58063235102770883</c:v>
                </c:pt>
                <c:pt idx="729">
                  <c:v>0.57863604490349363</c:v>
                </c:pt>
                <c:pt idx="730">
                  <c:v>0.57609831573629944</c:v>
                </c:pt>
                <c:pt idx="731">
                  <c:v>0.57315699207588866</c:v>
                </c:pt>
                <c:pt idx="732">
                  <c:v>0.5701689209278612</c:v>
                </c:pt>
                <c:pt idx="733">
                  <c:v>0.56764337907796769</c:v>
                </c:pt>
                <c:pt idx="734">
                  <c:v>0.56416922826021043</c:v>
                </c:pt>
                <c:pt idx="735">
                  <c:v>0.56075872232168988</c:v>
                </c:pt>
                <c:pt idx="736">
                  <c:v>0.556989544223771</c:v>
                </c:pt>
                <c:pt idx="737">
                  <c:v>0.55353058339569283</c:v>
                </c:pt>
                <c:pt idx="738">
                  <c:v>0.55012037183681717</c:v>
                </c:pt>
                <c:pt idx="739">
                  <c:v>0.54708643634010734</c:v>
                </c:pt>
                <c:pt idx="740">
                  <c:v>0.54342876925169281</c:v>
                </c:pt>
                <c:pt idx="741">
                  <c:v>0.54060343117138965</c:v>
                </c:pt>
                <c:pt idx="742">
                  <c:v>0.53731344425950867</c:v>
                </c:pt>
                <c:pt idx="743">
                  <c:v>0.53446008123700683</c:v>
                </c:pt>
                <c:pt idx="744">
                  <c:v>0.53169461997648493</c:v>
                </c:pt>
                <c:pt idx="745">
                  <c:v>0.52895318009499037</c:v>
                </c:pt>
                <c:pt idx="746">
                  <c:v>0.52541962346488369</c:v>
                </c:pt>
                <c:pt idx="747">
                  <c:v>0.52240900283605363</c:v>
                </c:pt>
                <c:pt idx="748">
                  <c:v>0.5192484840920184</c:v>
                </c:pt>
                <c:pt idx="749">
                  <c:v>0.51580901119643552</c:v>
                </c:pt>
                <c:pt idx="750">
                  <c:v>0.51254386992658763</c:v>
                </c:pt>
                <c:pt idx="751">
                  <c:v>0.50925806320566491</c:v>
                </c:pt>
                <c:pt idx="752">
                  <c:v>0.50615400647752973</c:v>
                </c:pt>
                <c:pt idx="753">
                  <c:v>0.50345154246102564</c:v>
                </c:pt>
                <c:pt idx="754">
                  <c:v>0.49975466400390467</c:v>
                </c:pt>
                <c:pt idx="755">
                  <c:v>0.49600791763493035</c:v>
                </c:pt>
                <c:pt idx="756">
                  <c:v>0.49263532779467845</c:v>
                </c:pt>
                <c:pt idx="757">
                  <c:v>0.48960839853351834</c:v>
                </c:pt>
                <c:pt idx="758">
                  <c:v>0.48619748046349492</c:v>
                </c:pt>
                <c:pt idx="759">
                  <c:v>0.48340846883137756</c:v>
                </c:pt>
                <c:pt idx="760">
                  <c:v>0.4806863991305203</c:v>
                </c:pt>
                <c:pt idx="761">
                  <c:v>0.47906895960934648</c:v>
                </c:pt>
                <c:pt idx="762">
                  <c:v>0.47817328010164345</c:v>
                </c:pt>
                <c:pt idx="763">
                  <c:v>0.47725675851507848</c:v>
                </c:pt>
                <c:pt idx="764">
                  <c:v>0.47639587468140765</c:v>
                </c:pt>
                <c:pt idx="765">
                  <c:v>0.47564026100876844</c:v>
                </c:pt>
                <c:pt idx="766">
                  <c:v>0.47460639969572921</c:v>
                </c:pt>
                <c:pt idx="767">
                  <c:v>0.47343011751046671</c:v>
                </c:pt>
                <c:pt idx="768">
                  <c:v>0.47228021174139106</c:v>
                </c:pt>
                <c:pt idx="769">
                  <c:v>0.47052035134799386</c:v>
                </c:pt>
                <c:pt idx="770">
                  <c:v>0.46913135043129567</c:v>
                </c:pt>
                <c:pt idx="771">
                  <c:v>0.46738738653872536</c:v>
                </c:pt>
                <c:pt idx="772">
                  <c:v>0.46524359621239375</c:v>
                </c:pt>
                <c:pt idx="773">
                  <c:v>0.46288384897853208</c:v>
                </c:pt>
                <c:pt idx="774">
                  <c:v>0.46048724541312358</c:v>
                </c:pt>
                <c:pt idx="775">
                  <c:v>0.45777459586090447</c:v>
                </c:pt>
                <c:pt idx="776">
                  <c:v>0.45536904315428972</c:v>
                </c:pt>
                <c:pt idx="777">
                  <c:v>0.45280016862066069</c:v>
                </c:pt>
                <c:pt idx="778">
                  <c:v>0.44923740952977564</c:v>
                </c:pt>
                <c:pt idx="779">
                  <c:v>0.44625063365218576</c:v>
                </c:pt>
                <c:pt idx="780">
                  <c:v>0.44333680505061274</c:v>
                </c:pt>
                <c:pt idx="781">
                  <c:v>0.44047113695895235</c:v>
                </c:pt>
                <c:pt idx="782">
                  <c:v>0.43768436261213656</c:v>
                </c:pt>
                <c:pt idx="783">
                  <c:v>0.43492378805372078</c:v>
                </c:pt>
                <c:pt idx="784">
                  <c:v>0.43205623593233272</c:v>
                </c:pt>
                <c:pt idx="785">
                  <c:v>0.43029113558125559</c:v>
                </c:pt>
                <c:pt idx="786">
                  <c:v>0.42838373210981306</c:v>
                </c:pt>
                <c:pt idx="787">
                  <c:v>0.42636846793646349</c:v>
                </c:pt>
                <c:pt idx="788">
                  <c:v>0.42464940856185535</c:v>
                </c:pt>
                <c:pt idx="789">
                  <c:v>0.42298581031235449</c:v>
                </c:pt>
                <c:pt idx="790">
                  <c:v>0.42084119572301704</c:v>
                </c:pt>
                <c:pt idx="791">
                  <c:v>0.41903182067334049</c:v>
                </c:pt>
                <c:pt idx="792">
                  <c:v>0.41701343607575447</c:v>
                </c:pt>
                <c:pt idx="793">
                  <c:v>0.41481489113546355</c:v>
                </c:pt>
                <c:pt idx="794">
                  <c:v>0.41301293445283949</c:v>
                </c:pt>
                <c:pt idx="795">
                  <c:v>0.41108580754518581</c:v>
                </c:pt>
                <c:pt idx="796">
                  <c:v>0.40934054838217776</c:v>
                </c:pt>
                <c:pt idx="797">
                  <c:v>0.40810421274934694</c:v>
                </c:pt>
                <c:pt idx="798">
                  <c:v>0.40642889818997735</c:v>
                </c:pt>
                <c:pt idx="799">
                  <c:v>0.40474292708746085</c:v>
                </c:pt>
                <c:pt idx="800">
                  <c:v>0.40356152269637624</c:v>
                </c:pt>
                <c:pt idx="801">
                  <c:v>0.40251141162693627</c:v>
                </c:pt>
                <c:pt idx="802">
                  <c:v>0.40158941457897535</c:v>
                </c:pt>
                <c:pt idx="803">
                  <c:v>0.40036402986893632</c:v>
                </c:pt>
                <c:pt idx="804">
                  <c:v>0.39925292333706414</c:v>
                </c:pt>
                <c:pt idx="805">
                  <c:v>0.39849666202920603</c:v>
                </c:pt>
                <c:pt idx="806">
                  <c:v>0.39795888929382445</c:v>
                </c:pt>
                <c:pt idx="807">
                  <c:v>0.39733715948370524</c:v>
                </c:pt>
                <c:pt idx="808">
                  <c:v>0.39631772277326821</c:v>
                </c:pt>
                <c:pt idx="809">
                  <c:v>0.39532790065511247</c:v>
                </c:pt>
                <c:pt idx="810">
                  <c:v>0.39463204605039665</c:v>
                </c:pt>
                <c:pt idx="811">
                  <c:v>0.3933391306498078</c:v>
                </c:pt>
                <c:pt idx="812">
                  <c:v>0.39251433776060696</c:v>
                </c:pt>
                <c:pt idx="813">
                  <c:v>0.39135442308360324</c:v>
                </c:pt>
                <c:pt idx="814">
                  <c:v>0.39023213012522323</c:v>
                </c:pt>
                <c:pt idx="815">
                  <c:v>0.38956235755704932</c:v>
                </c:pt>
                <c:pt idx="816">
                  <c:v>0.38868987516536779</c:v>
                </c:pt>
                <c:pt idx="817">
                  <c:v>0.38777300032322887</c:v>
                </c:pt>
                <c:pt idx="818">
                  <c:v>0.38758701126355399</c:v>
                </c:pt>
                <c:pt idx="819">
                  <c:v>0.3867817651827774</c:v>
                </c:pt>
                <c:pt idx="820">
                  <c:v>0.38635903601263949</c:v>
                </c:pt>
                <c:pt idx="821">
                  <c:v>0.3857516130532645</c:v>
                </c:pt>
                <c:pt idx="822">
                  <c:v>0.38461189281990382</c:v>
                </c:pt>
                <c:pt idx="823">
                  <c:v>0.38356672732849889</c:v>
                </c:pt>
                <c:pt idx="824">
                  <c:v>0.38219621345350302</c:v>
                </c:pt>
                <c:pt idx="825">
                  <c:v>0.38062893622382749</c:v>
                </c:pt>
                <c:pt idx="826">
                  <c:v>0.37874525975176737</c:v>
                </c:pt>
                <c:pt idx="827">
                  <c:v>0.37661512864096108</c:v>
                </c:pt>
                <c:pt idx="828">
                  <c:v>0.37459126858197916</c:v>
                </c:pt>
                <c:pt idx="829">
                  <c:v>0.37267403283039552</c:v>
                </c:pt>
                <c:pt idx="830">
                  <c:v>0.37108273422169263</c:v>
                </c:pt>
                <c:pt idx="831">
                  <c:v>0.36910909533013797</c:v>
                </c:pt>
                <c:pt idx="832">
                  <c:v>0.3677687259307843</c:v>
                </c:pt>
                <c:pt idx="833">
                  <c:v>0.36650354109274907</c:v>
                </c:pt>
                <c:pt idx="834">
                  <c:v>0.36564224512757537</c:v>
                </c:pt>
                <c:pt idx="835">
                  <c:v>0.36465030347597599</c:v>
                </c:pt>
                <c:pt idx="836">
                  <c:v>0.36352812826945397</c:v>
                </c:pt>
                <c:pt idx="837">
                  <c:v>0.36231010305053851</c:v>
                </c:pt>
                <c:pt idx="838">
                  <c:v>0.36134353692433324</c:v>
                </c:pt>
                <c:pt idx="839">
                  <c:v>0.35982336043784852</c:v>
                </c:pt>
                <c:pt idx="840">
                  <c:v>0.35836494480087283</c:v>
                </c:pt>
                <c:pt idx="841">
                  <c:v>0.356721658746873</c:v>
                </c:pt>
                <c:pt idx="842">
                  <c:v>0.35480089043955004</c:v>
                </c:pt>
                <c:pt idx="843">
                  <c:v>0.35307382393859948</c:v>
                </c:pt>
                <c:pt idx="844">
                  <c:v>0.35092502915830387</c:v>
                </c:pt>
                <c:pt idx="845">
                  <c:v>0.34907973979194423</c:v>
                </c:pt>
                <c:pt idx="846">
                  <c:v>0.34676526814747483</c:v>
                </c:pt>
                <c:pt idx="847">
                  <c:v>0.34482877996711192</c:v>
                </c:pt>
                <c:pt idx="848">
                  <c:v>0.34251866514138762</c:v>
                </c:pt>
                <c:pt idx="849">
                  <c:v>0.34048985950437072</c:v>
                </c:pt>
                <c:pt idx="850">
                  <c:v>0.33825728427712431</c:v>
                </c:pt>
                <c:pt idx="851">
                  <c:v>0.33616506926458667</c:v>
                </c:pt>
                <c:pt idx="852">
                  <c:v>0.33419143037303206</c:v>
                </c:pt>
                <c:pt idx="853">
                  <c:v>0.33238187869556846</c:v>
                </c:pt>
                <c:pt idx="854">
                  <c:v>0.33074712965127201</c:v>
                </c:pt>
                <c:pt idx="855">
                  <c:v>0.32970891151948767</c:v>
                </c:pt>
                <c:pt idx="856">
                  <c:v>0.32865191196635596</c:v>
                </c:pt>
                <c:pt idx="857">
                  <c:v>0.32826845304085345</c:v>
                </c:pt>
                <c:pt idx="858">
                  <c:v>0.32769759203338028</c:v>
                </c:pt>
                <c:pt idx="859">
                  <c:v>0.32712414048503169</c:v>
                </c:pt>
                <c:pt idx="860">
                  <c:v>0.3266812757471797</c:v>
                </c:pt>
                <c:pt idx="861">
                  <c:v>0.32584458992032322</c:v>
                </c:pt>
                <c:pt idx="862">
                  <c:v>0.32510493162443987</c:v>
                </c:pt>
                <c:pt idx="863">
                  <c:v>0.32438888257608101</c:v>
                </c:pt>
                <c:pt idx="864">
                  <c:v>0.3232589946228614</c:v>
                </c:pt>
                <c:pt idx="865">
                  <c:v>0.32242590022767326</c:v>
                </c:pt>
                <c:pt idx="866">
                  <c:v>0.32129989808576692</c:v>
                </c:pt>
                <c:pt idx="867">
                  <c:v>0.31972490810939386</c:v>
                </c:pt>
                <c:pt idx="868">
                  <c:v>0.3176417599899205</c:v>
                </c:pt>
                <c:pt idx="869">
                  <c:v>0.3141626635941282</c:v>
                </c:pt>
                <c:pt idx="870">
                  <c:v>0.30988503297346404</c:v>
                </c:pt>
                <c:pt idx="871">
                  <c:v>0.30479821158478104</c:v>
                </c:pt>
                <c:pt idx="872">
                  <c:v>0.29934724257530382</c:v>
                </c:pt>
                <c:pt idx="873">
                  <c:v>0.29382285528237778</c:v>
                </c:pt>
                <c:pt idx="874">
                  <c:v>0.28893697743933278</c:v>
                </c:pt>
                <c:pt idx="875">
                  <c:v>0.28523315162259116</c:v>
                </c:pt>
                <c:pt idx="876">
                  <c:v>0.28376243091645681</c:v>
                </c:pt>
                <c:pt idx="877">
                  <c:v>0.28369172092574158</c:v>
                </c:pt>
                <c:pt idx="878">
                  <c:v>0.28472434584427203</c:v>
                </c:pt>
                <c:pt idx="879">
                  <c:v>0.28630905034892817</c:v>
                </c:pt>
                <c:pt idx="880">
                  <c:v>0.28839726179829461</c:v>
                </c:pt>
                <c:pt idx="881">
                  <c:v>0.29052368372557458</c:v>
                </c:pt>
                <c:pt idx="882">
                  <c:v>0.29237580269969687</c:v>
                </c:pt>
                <c:pt idx="883">
                  <c:v>0.29325947151788623</c:v>
                </c:pt>
                <c:pt idx="884">
                  <c:v>0.29358864683686126</c:v>
                </c:pt>
                <c:pt idx="885">
                  <c:v>0.2938199114859284</c:v>
                </c:pt>
                <c:pt idx="886">
                  <c:v>0.2940298630487016</c:v>
                </c:pt>
                <c:pt idx="887">
                  <c:v>0.29394149027928979</c:v>
                </c:pt>
                <c:pt idx="888">
                  <c:v>0.29371976353071882</c:v>
                </c:pt>
                <c:pt idx="889">
                  <c:v>0.29327542689464214</c:v>
                </c:pt>
                <c:pt idx="890">
                  <c:v>0.29255973110185712</c:v>
                </c:pt>
                <c:pt idx="891">
                  <c:v>0.29159304722379392</c:v>
                </c:pt>
                <c:pt idx="892">
                  <c:v>0.29065709658066269</c:v>
                </c:pt>
                <c:pt idx="893">
                  <c:v>0.28882446553903562</c:v>
                </c:pt>
                <c:pt idx="894">
                  <c:v>0.28720255144725865</c:v>
                </c:pt>
                <c:pt idx="895">
                  <c:v>0.28536950827412871</c:v>
                </c:pt>
                <c:pt idx="896">
                  <c:v>0.28362925356508473</c:v>
                </c:pt>
                <c:pt idx="897">
                  <c:v>0.28214640441757871</c:v>
                </c:pt>
                <c:pt idx="898">
                  <c:v>0.2809477493793005</c:v>
                </c:pt>
                <c:pt idx="899">
                  <c:v>0.27926990315498446</c:v>
                </c:pt>
                <c:pt idx="900">
                  <c:v>0.27829438788757288</c:v>
                </c:pt>
                <c:pt idx="901">
                  <c:v>0.27691798641967824</c:v>
                </c:pt>
                <c:pt idx="902">
                  <c:v>0.27570855708639513</c:v>
                </c:pt>
                <c:pt idx="903">
                  <c:v>0.27417584002703588</c:v>
                </c:pt>
                <c:pt idx="904">
                  <c:v>0.27250764945507383</c:v>
                </c:pt>
                <c:pt idx="905">
                  <c:v>0.27093089320083108</c:v>
                </c:pt>
                <c:pt idx="906">
                  <c:v>0.26951004040655008</c:v>
                </c:pt>
                <c:pt idx="907">
                  <c:v>0.26790019588021574</c:v>
                </c:pt>
                <c:pt idx="908">
                  <c:v>0.26646138592759322</c:v>
                </c:pt>
                <c:pt idx="909">
                  <c:v>0.26493897215580692</c:v>
                </c:pt>
                <c:pt idx="910">
                  <c:v>0.26368697552586512</c:v>
                </c:pt>
                <c:pt idx="911">
                  <c:v>0.2624369218015799</c:v>
                </c:pt>
                <c:pt idx="912">
                  <c:v>0.26093211193256116</c:v>
                </c:pt>
                <c:pt idx="913">
                  <c:v>0.25940492921052677</c:v>
                </c:pt>
                <c:pt idx="914">
                  <c:v>0.25793891857871154</c:v>
                </c:pt>
                <c:pt idx="915">
                  <c:v>0.25647620499891965</c:v>
                </c:pt>
                <c:pt idx="916">
                  <c:v>0.25494737375087356</c:v>
                </c:pt>
                <c:pt idx="917">
                  <c:v>0.25325928311491347</c:v>
                </c:pt>
                <c:pt idx="918">
                  <c:v>0.25143671985714344</c:v>
                </c:pt>
                <c:pt idx="919">
                  <c:v>0.24986496805686473</c:v>
                </c:pt>
                <c:pt idx="920">
                  <c:v>0.24829551241781656</c:v>
                </c:pt>
                <c:pt idx="921">
                  <c:v>0.24682473283575326</c:v>
                </c:pt>
                <c:pt idx="922">
                  <c:v>0.24537079176938068</c:v>
                </c:pt>
                <c:pt idx="923">
                  <c:v>0.24400345719455024</c:v>
                </c:pt>
                <c:pt idx="924">
                  <c:v>0.24262269890791041</c:v>
                </c:pt>
                <c:pt idx="925">
                  <c:v>0.24142622227900479</c:v>
                </c:pt>
                <c:pt idx="926">
                  <c:v>0.24025518005142224</c:v>
                </c:pt>
                <c:pt idx="927">
                  <c:v>0.23920312607632557</c:v>
                </c:pt>
                <c:pt idx="928">
                  <c:v>0.23798103841830998</c:v>
                </c:pt>
                <c:pt idx="929">
                  <c:v>0.23681494176876247</c:v>
                </c:pt>
                <c:pt idx="930">
                  <c:v>0.23587698934404563</c:v>
                </c:pt>
                <c:pt idx="931">
                  <c:v>0.23477029850684758</c:v>
                </c:pt>
                <c:pt idx="932">
                  <c:v>0.23383899906210645</c:v>
                </c:pt>
                <c:pt idx="933">
                  <c:v>0.23257658139273366</c:v>
                </c:pt>
                <c:pt idx="934">
                  <c:v>0.23132664542030643</c:v>
                </c:pt>
                <c:pt idx="935">
                  <c:v>0.2301900456111822</c:v>
                </c:pt>
                <c:pt idx="936">
                  <c:v>0.22913151528389678</c:v>
                </c:pt>
                <c:pt idx="937">
                  <c:v>0.22783754011658613</c:v>
                </c:pt>
                <c:pt idx="938">
                  <c:v>0.22692820139335776</c:v>
                </c:pt>
                <c:pt idx="939">
                  <c:v>0.2258925738024489</c:v>
                </c:pt>
                <c:pt idx="940">
                  <c:v>0.22500554905630718</c:v>
                </c:pt>
                <c:pt idx="941">
                  <c:v>0.22411964295281625</c:v>
                </c:pt>
                <c:pt idx="942">
                  <c:v>0.22316744255328419</c:v>
                </c:pt>
                <c:pt idx="943">
                  <c:v>0.22208065178008429</c:v>
                </c:pt>
                <c:pt idx="944">
                  <c:v>0.22118314711858261</c:v>
                </c:pt>
                <c:pt idx="945">
                  <c:v>0.21997189263150088</c:v>
                </c:pt>
                <c:pt idx="946">
                  <c:v>0.21878412964008556</c:v>
                </c:pt>
                <c:pt idx="947">
                  <c:v>0.2178880968768086</c:v>
                </c:pt>
                <c:pt idx="948">
                  <c:v>0.21694831929829314</c:v>
                </c:pt>
                <c:pt idx="949">
                  <c:v>0.21605246316280313</c:v>
                </c:pt>
                <c:pt idx="950">
                  <c:v>0.21531757381716787</c:v>
                </c:pt>
                <c:pt idx="951">
                  <c:v>0.21436172311003854</c:v>
                </c:pt>
                <c:pt idx="952">
                  <c:v>0.21343242544688301</c:v>
                </c:pt>
                <c:pt idx="953">
                  <c:v>0.21259344345879597</c:v>
                </c:pt>
                <c:pt idx="954">
                  <c:v>0.21145183919570773</c:v>
                </c:pt>
                <c:pt idx="955">
                  <c:v>0.21034685576045034</c:v>
                </c:pt>
                <c:pt idx="956">
                  <c:v>0.2093668070465067</c:v>
                </c:pt>
                <c:pt idx="957">
                  <c:v>0.20826759345229021</c:v>
                </c:pt>
                <c:pt idx="958">
                  <c:v>0.20690055325710471</c:v>
                </c:pt>
                <c:pt idx="959">
                  <c:v>0.20507946189755943</c:v>
                </c:pt>
                <c:pt idx="960">
                  <c:v>0.20234944394628868</c:v>
                </c:pt>
                <c:pt idx="961">
                  <c:v>0.19920034713247731</c:v>
                </c:pt>
                <c:pt idx="962">
                  <c:v>0.19531059113198981</c:v>
                </c:pt>
                <c:pt idx="963">
                  <c:v>0.19086504636185031</c:v>
                </c:pt>
                <c:pt idx="964">
                  <c:v>0.18637923045628257</c:v>
                </c:pt>
                <c:pt idx="965">
                  <c:v>0.18214870057880928</c:v>
                </c:pt>
                <c:pt idx="966">
                  <c:v>0.17885553436676291</c:v>
                </c:pt>
                <c:pt idx="967">
                  <c:v>0.17658886997663215</c:v>
                </c:pt>
                <c:pt idx="968">
                  <c:v>0.17521865048128127</c:v>
                </c:pt>
                <c:pt idx="969">
                  <c:v>0.17471537904028706</c:v>
                </c:pt>
                <c:pt idx="970">
                  <c:v>0.17504685052049268</c:v>
                </c:pt>
                <c:pt idx="971">
                  <c:v>0.17587052476704268</c:v>
                </c:pt>
                <c:pt idx="972">
                  <c:v>0.17694018264490693</c:v>
                </c:pt>
                <c:pt idx="973">
                  <c:v>0.17821885007068056</c:v>
                </c:pt>
                <c:pt idx="974">
                  <c:v>0.17964865200616786</c:v>
                </c:pt>
                <c:pt idx="975">
                  <c:v>0.18095310708883849</c:v>
                </c:pt>
                <c:pt idx="976">
                  <c:v>0.18265238415130644</c:v>
                </c:pt>
                <c:pt idx="977">
                  <c:v>0.18420735631182342</c:v>
                </c:pt>
                <c:pt idx="978">
                  <c:v>0.18558446429086595</c:v>
                </c:pt>
                <c:pt idx="979">
                  <c:v>0.18722121511674802</c:v>
                </c:pt>
                <c:pt idx="980">
                  <c:v>0.18827797916616379</c:v>
                </c:pt>
                <c:pt idx="981">
                  <c:v>0.18906279529958134</c:v>
                </c:pt>
                <c:pt idx="982">
                  <c:v>0.18995441236818417</c:v>
                </c:pt>
                <c:pt idx="983">
                  <c:v>0.19027717021089949</c:v>
                </c:pt>
                <c:pt idx="984">
                  <c:v>0.19081694472786664</c:v>
                </c:pt>
                <c:pt idx="985">
                  <c:v>0.19131856764284921</c:v>
                </c:pt>
                <c:pt idx="986">
                  <c:v>0.19149284039265538</c:v>
                </c:pt>
                <c:pt idx="987">
                  <c:v>0.19219428821062512</c:v>
                </c:pt>
                <c:pt idx="988">
                  <c:v>0.19322143766775959</c:v>
                </c:pt>
                <c:pt idx="989">
                  <c:v>0.19431452816536132</c:v>
                </c:pt>
                <c:pt idx="990">
                  <c:v>0.19583976798173905</c:v>
                </c:pt>
                <c:pt idx="991">
                  <c:v>0.19717931311808687</c:v>
                </c:pt>
                <c:pt idx="992">
                  <c:v>0.1987320479933023</c:v>
                </c:pt>
                <c:pt idx="993">
                  <c:v>0.200520168832614</c:v>
                </c:pt>
                <c:pt idx="994">
                  <c:v>0.20211093755795601</c:v>
                </c:pt>
                <c:pt idx="995">
                  <c:v>0.20334067908674017</c:v>
                </c:pt>
                <c:pt idx="996">
                  <c:v>0.20427580546686552</c:v>
                </c:pt>
                <c:pt idx="997">
                  <c:v>0.20507416306395046</c:v>
                </c:pt>
                <c:pt idx="998">
                  <c:v>0.20573893117816033</c:v>
                </c:pt>
                <c:pt idx="999">
                  <c:v>0.20625986539785116</c:v>
                </c:pt>
                <c:pt idx="1000">
                  <c:v>0.2065221576614952</c:v>
                </c:pt>
                <c:pt idx="1001">
                  <c:v>0.20654217547735132</c:v>
                </c:pt>
                <c:pt idx="1002">
                  <c:v>0.20662731007066878</c:v>
                </c:pt>
                <c:pt idx="1003">
                  <c:v>0.20689054434917667</c:v>
                </c:pt>
                <c:pt idx="1004">
                  <c:v>0.20684520988385546</c:v>
                </c:pt>
                <c:pt idx="1005">
                  <c:v>0.20712993387644416</c:v>
                </c:pt>
                <c:pt idx="1006">
                  <c:v>0.20733352683888662</c:v>
                </c:pt>
                <c:pt idx="1007">
                  <c:v>0.20760052917684976</c:v>
                </c:pt>
                <c:pt idx="1008">
                  <c:v>0.20819947400245042</c:v>
                </c:pt>
                <c:pt idx="1009">
                  <c:v>0.20906330163257064</c:v>
                </c:pt>
                <c:pt idx="1010">
                  <c:v>0.20986554504096885</c:v>
                </c:pt>
                <c:pt idx="1011">
                  <c:v>0.21101132949501528</c:v>
                </c:pt>
                <c:pt idx="1012">
                  <c:v>0.21240274432480202</c:v>
                </c:pt>
                <c:pt idx="1013">
                  <c:v>0.21401547377165681</c:v>
                </c:pt>
                <c:pt idx="1014">
                  <c:v>0.21561036381202803</c:v>
                </c:pt>
                <c:pt idx="1015">
                  <c:v>0.21725859544406287</c:v>
                </c:pt>
                <c:pt idx="1016">
                  <c:v>0.21888675038431263</c:v>
                </c:pt>
                <c:pt idx="1017">
                  <c:v>0.22052673938628911</c:v>
                </c:pt>
                <c:pt idx="1018">
                  <c:v>0.22227176304558116</c:v>
                </c:pt>
                <c:pt idx="1019">
                  <c:v>0.2235232886680911</c:v>
                </c:pt>
                <c:pt idx="1020">
                  <c:v>0.22485883024126768</c:v>
                </c:pt>
                <c:pt idx="1021">
                  <c:v>0.22610476265052371</c:v>
                </c:pt>
                <c:pt idx="1022">
                  <c:v>0.2270984117040637</c:v>
                </c:pt>
                <c:pt idx="1023">
                  <c:v>0.22816859946528883</c:v>
                </c:pt>
                <c:pt idx="1024">
                  <c:v>0.22918515125520536</c:v>
                </c:pt>
                <c:pt idx="1025">
                  <c:v>0.22994918418568999</c:v>
                </c:pt>
                <c:pt idx="1026">
                  <c:v>0.23087506704496413</c:v>
                </c:pt>
                <c:pt idx="1027">
                  <c:v>0.23154625263543377</c:v>
                </c:pt>
                <c:pt idx="1028">
                  <c:v>0.23255297214520926</c:v>
                </c:pt>
                <c:pt idx="1029">
                  <c:v>0.23360149356456658</c:v>
                </c:pt>
                <c:pt idx="1030">
                  <c:v>0.23436411347275546</c:v>
                </c:pt>
                <c:pt idx="1031">
                  <c:v>0.23535087404260382</c:v>
                </c:pt>
                <c:pt idx="1032">
                  <c:v>0.23628882646732063</c:v>
                </c:pt>
                <c:pt idx="1033">
                  <c:v>0.23739457528965485</c:v>
                </c:pt>
                <c:pt idx="1034">
                  <c:v>0.23840482735516966</c:v>
                </c:pt>
                <c:pt idx="1035">
                  <c:v>0.23923721523920996</c:v>
                </c:pt>
                <c:pt idx="1036">
                  <c:v>0.24015426670913587</c:v>
                </c:pt>
                <c:pt idx="1037">
                  <c:v>0.24106790337518039</c:v>
                </c:pt>
                <c:pt idx="1038">
                  <c:v>0.24183811827820878</c:v>
                </c:pt>
                <c:pt idx="1039">
                  <c:v>0.24261957848367402</c:v>
                </c:pt>
                <c:pt idx="1040">
                  <c:v>0.24311231113337931</c:v>
                </c:pt>
                <c:pt idx="1041">
                  <c:v>0.24374281345691781</c:v>
                </c:pt>
                <c:pt idx="1042">
                  <c:v>0.24433616506926462</c:v>
                </c:pt>
                <c:pt idx="1043">
                  <c:v>0.24484279243821117</c:v>
                </c:pt>
                <c:pt idx="1044">
                  <c:v>0.24546622965027112</c:v>
                </c:pt>
                <c:pt idx="1045">
                  <c:v>0.24578722121511676</c:v>
                </c:pt>
                <c:pt idx="1046">
                  <c:v>0.24595866792033147</c:v>
                </c:pt>
                <c:pt idx="1047">
                  <c:v>0.24601907462347372</c:v>
                </c:pt>
                <c:pt idx="1048">
                  <c:v>0.24531550727206039</c:v>
                </c:pt>
                <c:pt idx="1049">
                  <c:v>0.24438155841051476</c:v>
                </c:pt>
                <c:pt idx="1050">
                  <c:v>0.24263029390274993</c:v>
                </c:pt>
                <c:pt idx="1051">
                  <c:v>0.23995167463748618</c:v>
                </c:pt>
                <c:pt idx="1052">
                  <c:v>0.23668983041966177</c:v>
                </c:pt>
                <c:pt idx="1053">
                  <c:v>0.23279401019848844</c:v>
                </c:pt>
                <c:pt idx="1054">
                  <c:v>0.22844625834639889</c:v>
                </c:pt>
                <c:pt idx="1055">
                  <c:v>0.22387966466625886</c:v>
                </c:pt>
                <c:pt idx="1056">
                  <c:v>0.21935675692542836</c:v>
                </c:pt>
                <c:pt idx="1057">
                  <c:v>0.21503108354670952</c:v>
                </c:pt>
                <c:pt idx="1058">
                  <c:v>0.21117335605159182</c:v>
                </c:pt>
                <c:pt idx="1059">
                  <c:v>0.20797050551461388</c:v>
                </c:pt>
                <c:pt idx="1060">
                  <c:v>0.20577643514492605</c:v>
                </c:pt>
                <c:pt idx="1061">
                  <c:v>0.2044577320874402</c:v>
                </c:pt>
                <c:pt idx="1062">
                  <c:v>0.20457542506948831</c:v>
                </c:pt>
                <c:pt idx="1063">
                  <c:v>0.20566816231151608</c:v>
                </c:pt>
                <c:pt idx="1064">
                  <c:v>0.20817527599563612</c:v>
                </c:pt>
                <c:pt idx="1065">
                  <c:v>0.21151989976961849</c:v>
                </c:pt>
                <c:pt idx="1066">
                  <c:v>0.21571816563800608</c:v>
                </c:pt>
                <c:pt idx="1067">
                  <c:v>0.2200618550509954</c:v>
                </c:pt>
                <c:pt idx="1068">
                  <c:v>0.22429332694333251</c:v>
                </c:pt>
                <c:pt idx="1069">
                  <c:v>0.22767050910604558</c:v>
                </c:pt>
                <c:pt idx="1070">
                  <c:v>0.23030155662068652</c:v>
                </c:pt>
                <c:pt idx="1071">
                  <c:v>0.23144104135033122</c:v>
                </c:pt>
                <c:pt idx="1072">
                  <c:v>0.23180053777273538</c:v>
                </c:pt>
                <c:pt idx="1073">
                  <c:v>0.23117963222562199</c:v>
                </c:pt>
                <c:pt idx="1074">
                  <c:v>0.23006728929924106</c:v>
                </c:pt>
                <c:pt idx="1075">
                  <c:v>0.22878832749382247</c:v>
                </c:pt>
                <c:pt idx="1076">
                  <c:v>0.22788069617253473</c:v>
                </c:pt>
                <c:pt idx="1077">
                  <c:v>0.22680573946106153</c:v>
                </c:pt>
                <c:pt idx="1078">
                  <c:v>0.22660255863012199</c:v>
                </c:pt>
                <c:pt idx="1079">
                  <c:v>0.22673238005354179</c:v>
                </c:pt>
                <c:pt idx="1080">
                  <c:v>0.22699296491524518</c:v>
                </c:pt>
                <c:pt idx="1081">
                  <c:v>0.22731060055213848</c:v>
                </c:pt>
                <c:pt idx="1082">
                  <c:v>0.22779809324416381</c:v>
                </c:pt>
                <c:pt idx="1083">
                  <c:v>0.22851184613129216</c:v>
                </c:pt>
                <c:pt idx="1084">
                  <c:v>0.22912397916498628</c:v>
                </c:pt>
                <c:pt idx="1085">
                  <c:v>0.2295002552271522</c:v>
                </c:pt>
                <c:pt idx="1086">
                  <c:v>0.22982795864790254</c:v>
                </c:pt>
                <c:pt idx="1087">
                  <c:v>0.23045993286966576</c:v>
                </c:pt>
                <c:pt idx="1088">
                  <c:v>0.23120736278817561</c:v>
                </c:pt>
                <c:pt idx="1089">
                  <c:v>0.23179936025415562</c:v>
                </c:pt>
                <c:pt idx="1090">
                  <c:v>0.23224134185307277</c:v>
                </c:pt>
                <c:pt idx="1091">
                  <c:v>0.23294331955440345</c:v>
                </c:pt>
                <c:pt idx="1092">
                  <c:v>0.2338475360718098</c:v>
                </c:pt>
                <c:pt idx="1093">
                  <c:v>0.23489611636709612</c:v>
                </c:pt>
                <c:pt idx="1094">
                  <c:v>0.23597172071378822</c:v>
                </c:pt>
                <c:pt idx="1095">
                  <c:v>0.23742012744283592</c:v>
                </c:pt>
                <c:pt idx="1096">
                  <c:v>0.23910562753792053</c:v>
                </c:pt>
                <c:pt idx="1097">
                  <c:v>0.24095645124160506</c:v>
                </c:pt>
                <c:pt idx="1098">
                  <c:v>0.24310400962739193</c:v>
                </c:pt>
                <c:pt idx="1099">
                  <c:v>0.2458369124991831</c:v>
                </c:pt>
                <c:pt idx="1100">
                  <c:v>0.24851123382163065</c:v>
                </c:pt>
                <c:pt idx="1101">
                  <c:v>0.25135229177497387</c:v>
                </c:pt>
                <c:pt idx="1102">
                  <c:v>0.25403373708482901</c:v>
                </c:pt>
                <c:pt idx="1103">
                  <c:v>0.25664317713353124</c:v>
                </c:pt>
                <c:pt idx="1104">
                  <c:v>0.25920840135956297</c:v>
                </c:pt>
                <c:pt idx="1105">
                  <c:v>0.26141948687272853</c:v>
                </c:pt>
                <c:pt idx="1106">
                  <c:v>0.26268025601608963</c:v>
                </c:pt>
                <c:pt idx="1107">
                  <c:v>0.26394703050420759</c:v>
                </c:pt>
                <c:pt idx="1108">
                  <c:v>0.26456876031432686</c:v>
                </c:pt>
                <c:pt idx="1109">
                  <c:v>0.26507627082220825</c:v>
                </c:pt>
                <c:pt idx="1110">
                  <c:v>0.26528121793101744</c:v>
                </c:pt>
                <c:pt idx="1111">
                  <c:v>0.26552519978074607</c:v>
                </c:pt>
                <c:pt idx="1112">
                  <c:v>0.26562511223223967</c:v>
                </c:pt>
                <c:pt idx="1113">
                  <c:v>0.26593391647978465</c:v>
                </c:pt>
                <c:pt idx="1114">
                  <c:v>0.26596830002231397</c:v>
                </c:pt>
                <c:pt idx="1115">
                  <c:v>0.26632991597816175</c:v>
                </c:pt>
                <c:pt idx="1116">
                  <c:v>0.26655835458263738</c:v>
                </c:pt>
                <c:pt idx="1117">
                  <c:v>0.26671408141481218</c:v>
                </c:pt>
                <c:pt idx="1118">
                  <c:v>0.26635876518336615</c:v>
                </c:pt>
                <c:pt idx="1119">
                  <c:v>0.26624537014413419</c:v>
                </c:pt>
                <c:pt idx="1120">
                  <c:v>0.26605602515650695</c:v>
                </c:pt>
                <c:pt idx="1121">
                  <c:v>0.2660268815716576</c:v>
                </c:pt>
                <c:pt idx="1122">
                  <c:v>0.26566844491597524</c:v>
                </c:pt>
                <c:pt idx="1123">
                  <c:v>0.26550559409639291</c:v>
                </c:pt>
                <c:pt idx="1124">
                  <c:v>0.26525925720950472</c:v>
                </c:pt>
                <c:pt idx="1125">
                  <c:v>0.26534256664902356</c:v>
                </c:pt>
                <c:pt idx="1126">
                  <c:v>0.26522010471672736</c:v>
                </c:pt>
                <c:pt idx="1127">
                  <c:v>0.26524112342337625</c:v>
                </c:pt>
                <c:pt idx="1128">
                  <c:v>0.26493685262236333</c:v>
                </c:pt>
                <c:pt idx="1129">
                  <c:v>0.26533762107098852</c:v>
                </c:pt>
                <c:pt idx="1130">
                  <c:v>0.26529434726318191</c:v>
                </c:pt>
                <c:pt idx="1131">
                  <c:v>0.26533932847292913</c:v>
                </c:pt>
                <c:pt idx="1132">
                  <c:v>0.26540868431727765</c:v>
                </c:pt>
                <c:pt idx="1133">
                  <c:v>0.26553014535878111</c:v>
                </c:pt>
                <c:pt idx="1134">
                  <c:v>0.26532025267193687</c:v>
                </c:pt>
                <c:pt idx="1135">
                  <c:v>0.26540756567462687</c:v>
                </c:pt>
                <c:pt idx="1136">
                  <c:v>0.26461750958352936</c:v>
                </c:pt>
                <c:pt idx="1137">
                  <c:v>0.26434644480646602</c:v>
                </c:pt>
                <c:pt idx="1138">
                  <c:v>0.26412112662622678</c:v>
                </c:pt>
                <c:pt idx="1139">
                  <c:v>0.26371005489002863</c:v>
                </c:pt>
                <c:pt idx="1140">
                  <c:v>0.26338794468253218</c:v>
                </c:pt>
                <c:pt idx="1141">
                  <c:v>0.26313801636397571</c:v>
                </c:pt>
                <c:pt idx="1142">
                  <c:v>0.26270939960093898</c:v>
                </c:pt>
                <c:pt idx="1143">
                  <c:v>0.26252129100782051</c:v>
                </c:pt>
                <c:pt idx="1144">
                  <c:v>0.2620770132476728</c:v>
                </c:pt>
                <c:pt idx="1145">
                  <c:v>0.26131869128230006</c:v>
                </c:pt>
                <c:pt idx="1146">
                  <c:v>0.26065857436648032</c:v>
                </c:pt>
                <c:pt idx="1147">
                  <c:v>0.25952803877804187</c:v>
                </c:pt>
                <c:pt idx="1148">
                  <c:v>0.25863683384094194</c:v>
                </c:pt>
                <c:pt idx="1149">
                  <c:v>0.25766732391828728</c:v>
                </c:pt>
                <c:pt idx="1150">
                  <c:v>0.25661144300780636</c:v>
                </c:pt>
                <c:pt idx="1151">
                  <c:v>0.25536780675978094</c:v>
                </c:pt>
                <c:pt idx="1152">
                  <c:v>0.25420724444755832</c:v>
                </c:pt>
                <c:pt idx="1153">
                  <c:v>0.25317149910479153</c:v>
                </c:pt>
                <c:pt idx="1154">
                  <c:v>0.25208335418522487</c:v>
                </c:pt>
                <c:pt idx="1155">
                  <c:v>0.25081457791552131</c:v>
                </c:pt>
                <c:pt idx="1156">
                  <c:v>0.24957635825296279</c:v>
                </c:pt>
                <c:pt idx="1157">
                  <c:v>0.24835067916327885</c:v>
                </c:pt>
                <c:pt idx="1158">
                  <c:v>0.24707000995591963</c:v>
                </c:pt>
                <c:pt idx="1159">
                  <c:v>0.24619587903822637</c:v>
                </c:pt>
                <c:pt idx="1160">
                  <c:v>0.24524591592399592</c:v>
                </c:pt>
                <c:pt idx="1161">
                  <c:v>0.24454340833930432</c:v>
                </c:pt>
                <c:pt idx="1162">
                  <c:v>0.24378072955518648</c:v>
                </c:pt>
                <c:pt idx="1163">
                  <c:v>0.24322794345791282</c:v>
                </c:pt>
                <c:pt idx="1164">
                  <c:v>0.24261963735960301</c:v>
                </c:pt>
                <c:pt idx="1165">
                  <c:v>0.2421453917516001</c:v>
                </c:pt>
                <c:pt idx="1166">
                  <c:v>0.24138712866215639</c:v>
                </c:pt>
                <c:pt idx="1167">
                  <c:v>0.24035715316043044</c:v>
                </c:pt>
                <c:pt idx="1168">
                  <c:v>0.23950145040851065</c:v>
                </c:pt>
                <c:pt idx="1169">
                  <c:v>0.23851633836467398</c:v>
                </c:pt>
                <c:pt idx="1170">
                  <c:v>0.23748336019056962</c:v>
                </c:pt>
                <c:pt idx="1171">
                  <c:v>0.23641593959800694</c:v>
                </c:pt>
                <c:pt idx="1172">
                  <c:v>0.23532908994887805</c:v>
                </c:pt>
                <c:pt idx="1173">
                  <c:v>0.2341981422289367</c:v>
                </c:pt>
                <c:pt idx="1174">
                  <c:v>0.23311529614297902</c:v>
                </c:pt>
                <c:pt idx="1175">
                  <c:v>0.23177080542859618</c:v>
                </c:pt>
                <c:pt idx="1176">
                  <c:v>0.23008559971315651</c:v>
                </c:pt>
                <c:pt idx="1177">
                  <c:v>0.22671854421022947</c:v>
                </c:pt>
                <c:pt idx="1178">
                  <c:v>0.22173634534735917</c:v>
                </c:pt>
                <c:pt idx="1179">
                  <c:v>0.21428789269508688</c:v>
                </c:pt>
                <c:pt idx="1180">
                  <c:v>0.20466532861305387</c:v>
                </c:pt>
                <c:pt idx="1181">
                  <c:v>0.19265581661796646</c:v>
                </c:pt>
                <c:pt idx="1182">
                  <c:v>0.17838729410351686</c:v>
                </c:pt>
                <c:pt idx="1183">
                  <c:v>0.1630361021308965</c:v>
                </c:pt>
                <c:pt idx="1184">
                  <c:v>0.14839095029870703</c:v>
                </c:pt>
                <c:pt idx="1185">
                  <c:v>0.1351280286513821</c:v>
                </c:pt>
                <c:pt idx="1186">
                  <c:v>0.12421908439687793</c:v>
                </c:pt>
                <c:pt idx="1187">
                  <c:v>0.1158745401053997</c:v>
                </c:pt>
                <c:pt idx="1188">
                  <c:v>0.11018618335024055</c:v>
                </c:pt>
                <c:pt idx="1189">
                  <c:v>0.10731144836551591</c:v>
                </c:pt>
                <c:pt idx="1190">
                  <c:v>0.1059816177574512</c:v>
                </c:pt>
                <c:pt idx="1191">
                  <c:v>0.10568647272543152</c:v>
                </c:pt>
                <c:pt idx="1192">
                  <c:v>0.1062539778049523</c:v>
                </c:pt>
                <c:pt idx="1193">
                  <c:v>0.10739204951230125</c:v>
                </c:pt>
                <c:pt idx="1194">
                  <c:v>0.10892105738813426</c:v>
                </c:pt>
                <c:pt idx="1195">
                  <c:v>0.1108330531820379</c:v>
                </c:pt>
                <c:pt idx="1196">
                  <c:v>0.11333869496793322</c:v>
                </c:pt>
                <c:pt idx="1197">
                  <c:v>0.11685576633792311</c:v>
                </c:pt>
                <c:pt idx="1198">
                  <c:v>0.12113304370301334</c:v>
                </c:pt>
                <c:pt idx="1199">
                  <c:v>0.12590122856401023</c:v>
                </c:pt>
                <c:pt idx="1200">
                  <c:v>0.13119064202434283</c:v>
                </c:pt>
                <c:pt idx="1201">
                  <c:v>0.13684626376298434</c:v>
                </c:pt>
                <c:pt idx="1202">
                  <c:v>0.14276040970581463</c:v>
                </c:pt>
                <c:pt idx="1203">
                  <c:v>0.14886131009539666</c:v>
                </c:pt>
                <c:pt idx="1204">
                  <c:v>0.15454366150579898</c:v>
                </c:pt>
                <c:pt idx="1205">
                  <c:v>0.16019162937367198</c:v>
                </c:pt>
                <c:pt idx="1206">
                  <c:v>0.16544707142297824</c:v>
                </c:pt>
                <c:pt idx="1207">
                  <c:v>0.17005016817909119</c:v>
                </c:pt>
                <c:pt idx="1208">
                  <c:v>0.17425308524586886</c:v>
                </c:pt>
                <c:pt idx="1209">
                  <c:v>0.17814419539272305</c:v>
                </c:pt>
                <c:pt idx="1210">
                  <c:v>0.18088475213528277</c:v>
                </c:pt>
                <c:pt idx="1211">
                  <c:v>0.18332451175663989</c:v>
                </c:pt>
                <c:pt idx="1212">
                  <c:v>0.18508814020949232</c:v>
                </c:pt>
                <c:pt idx="1213">
                  <c:v>0.18656757455311698</c:v>
                </c:pt>
                <c:pt idx="1214">
                  <c:v>0.18783546768388573</c:v>
                </c:pt>
                <c:pt idx="1215">
                  <c:v>0.18869346659703609</c:v>
                </c:pt>
                <c:pt idx="1216">
                  <c:v>0.18887221391744535</c:v>
                </c:pt>
                <c:pt idx="1217">
                  <c:v>0.18930883780682456</c:v>
                </c:pt>
                <c:pt idx="1218">
                  <c:v>0.18934015980104649</c:v>
                </c:pt>
                <c:pt idx="1219">
                  <c:v>0.18927598503844895</c:v>
                </c:pt>
                <c:pt idx="1220">
                  <c:v>0.18892549663318001</c:v>
                </c:pt>
                <c:pt idx="1221">
                  <c:v>0.18859308313811057</c:v>
                </c:pt>
                <c:pt idx="1222">
                  <c:v>0.18815351545228196</c:v>
                </c:pt>
                <c:pt idx="1223">
                  <c:v>0.18780602971939145</c:v>
                </c:pt>
                <c:pt idx="1224">
                  <c:v>0.18719230703561465</c:v>
                </c:pt>
                <c:pt idx="1225">
                  <c:v>0.1867049909713763</c:v>
                </c:pt>
                <c:pt idx="1226">
                  <c:v>0.18595956283445209</c:v>
                </c:pt>
                <c:pt idx="1227">
                  <c:v>0.18553948308111867</c:v>
                </c:pt>
                <c:pt idx="1228">
                  <c:v>0.18489850084222018</c:v>
                </c:pt>
                <c:pt idx="1229">
                  <c:v>0.18415077654406542</c:v>
                </c:pt>
                <c:pt idx="1230">
                  <c:v>0.18314128986562747</c:v>
                </c:pt>
                <c:pt idx="1231">
                  <c:v>0.18239109277845519</c:v>
                </c:pt>
                <c:pt idx="1232">
                  <c:v>0.18153197522265405</c:v>
                </c:pt>
                <c:pt idx="1233">
                  <c:v>0.18079520184729114</c:v>
                </c:pt>
                <c:pt idx="1234">
                  <c:v>0.17987968115151898</c:v>
                </c:pt>
                <c:pt idx="1235">
                  <c:v>0.1790033129485242</c:v>
                </c:pt>
                <c:pt idx="1236">
                  <c:v>0.17824033978476139</c:v>
                </c:pt>
                <c:pt idx="1237">
                  <c:v>0.17775902906527988</c:v>
                </c:pt>
                <c:pt idx="1238">
                  <c:v>0.17683797403218279</c:v>
                </c:pt>
                <c:pt idx="1239">
                  <c:v>0.17606410882155707</c:v>
                </c:pt>
                <c:pt idx="1240">
                  <c:v>0.17545892314748363</c:v>
                </c:pt>
                <c:pt idx="1241">
                  <c:v>0.1748175876530112</c:v>
                </c:pt>
                <c:pt idx="1242">
                  <c:v>0.17429947947791183</c:v>
                </c:pt>
                <c:pt idx="1243">
                  <c:v>0.17371077906395516</c:v>
                </c:pt>
                <c:pt idx="1244">
                  <c:v>0.17305219292228907</c:v>
                </c:pt>
                <c:pt idx="1245">
                  <c:v>0.17259037013530279</c:v>
                </c:pt>
                <c:pt idx="1246">
                  <c:v>0.17231477191170733</c:v>
                </c:pt>
                <c:pt idx="1247">
                  <c:v>0.17179548621802818</c:v>
                </c:pt>
                <c:pt idx="1248">
                  <c:v>0.17127608277249104</c:v>
                </c:pt>
                <c:pt idx="1249">
                  <c:v>0.17081961769504272</c:v>
                </c:pt>
                <c:pt idx="1250">
                  <c:v>0.17031687613740937</c:v>
                </c:pt>
                <c:pt idx="1251">
                  <c:v>0.16995702645943125</c:v>
                </c:pt>
                <c:pt idx="1252">
                  <c:v>0.169716341661726</c:v>
                </c:pt>
                <c:pt idx="1253">
                  <c:v>0.16922902559748765</c:v>
                </c:pt>
                <c:pt idx="1254">
                  <c:v>0.16881913137986929</c:v>
                </c:pt>
                <c:pt idx="1255">
                  <c:v>0.16860117269075359</c:v>
                </c:pt>
                <c:pt idx="1256">
                  <c:v>0.16833523011951226</c:v>
                </c:pt>
                <c:pt idx="1257">
                  <c:v>0.16803066493885441</c:v>
                </c:pt>
                <c:pt idx="1258">
                  <c:v>0.16764502760397931</c:v>
                </c:pt>
                <c:pt idx="1259">
                  <c:v>0.16742559701663895</c:v>
                </c:pt>
                <c:pt idx="1260">
                  <c:v>0.16705420765657905</c:v>
                </c:pt>
                <c:pt idx="1261">
                  <c:v>0.16695164578828101</c:v>
                </c:pt>
                <c:pt idx="1262">
                  <c:v>0.16661322694845473</c:v>
                </c:pt>
                <c:pt idx="1263">
                  <c:v>0.16638166791974271</c:v>
                </c:pt>
                <c:pt idx="1264">
                  <c:v>0.16625161099260696</c:v>
                </c:pt>
                <c:pt idx="1265">
                  <c:v>0.16604772365051956</c:v>
                </c:pt>
                <c:pt idx="1266">
                  <c:v>0.16574816292382574</c:v>
                </c:pt>
                <c:pt idx="1267">
                  <c:v>0.16565861263583415</c:v>
                </c:pt>
                <c:pt idx="1268">
                  <c:v>0.16545796346984112</c:v>
                </c:pt>
                <c:pt idx="1269">
                  <c:v>0.16516941254186815</c:v>
                </c:pt>
                <c:pt idx="1270">
                  <c:v>0.16475186445348128</c:v>
                </c:pt>
                <c:pt idx="1271">
                  <c:v>0.16427379191009411</c:v>
                </c:pt>
                <c:pt idx="1272">
                  <c:v>0.16376563376699382</c:v>
                </c:pt>
                <c:pt idx="1273">
                  <c:v>0.16326512949466201</c:v>
                </c:pt>
                <c:pt idx="1274">
                  <c:v>0.16308125996843076</c:v>
                </c:pt>
                <c:pt idx="1275">
                  <c:v>0.16286618619983551</c:v>
                </c:pt>
                <c:pt idx="1276">
                  <c:v>0.16278105160651804</c:v>
                </c:pt>
                <c:pt idx="1277">
                  <c:v>0.16273006505201396</c:v>
                </c:pt>
                <c:pt idx="1278">
                  <c:v>0.16277257347274368</c:v>
                </c:pt>
                <c:pt idx="1279">
                  <c:v>0.16306977916227797</c:v>
                </c:pt>
                <c:pt idx="1280">
                  <c:v>0.16312912609869842</c:v>
                </c:pt>
                <c:pt idx="1281">
                  <c:v>0.16297363477023963</c:v>
                </c:pt>
                <c:pt idx="1282">
                  <c:v>0.16284640388769536</c:v>
                </c:pt>
                <c:pt idx="1283">
                  <c:v>0.16270433627104597</c:v>
                </c:pt>
                <c:pt idx="1284">
                  <c:v>0.16270262886910528</c:v>
                </c:pt>
                <c:pt idx="1285">
                  <c:v>0.16270957622872592</c:v>
                </c:pt>
                <c:pt idx="1286">
                  <c:v>0.16266123909102634</c:v>
                </c:pt>
                <c:pt idx="1287">
                  <c:v>0.1628204396030114</c:v>
                </c:pt>
                <c:pt idx="1288">
                  <c:v>0.16307195757165052</c:v>
                </c:pt>
                <c:pt idx="1289">
                  <c:v>0.16303904592734594</c:v>
                </c:pt>
                <c:pt idx="1290">
                  <c:v>0.16332906875354361</c:v>
                </c:pt>
                <c:pt idx="1291">
                  <c:v>0.16321691010882039</c:v>
                </c:pt>
                <c:pt idx="1292">
                  <c:v>0.16312406276880542</c:v>
                </c:pt>
                <c:pt idx="1293">
                  <c:v>0.16301737958547816</c:v>
                </c:pt>
                <c:pt idx="1294">
                  <c:v>0.16290804698534639</c:v>
                </c:pt>
                <c:pt idx="1295">
                  <c:v>0.16279883213707261</c:v>
                </c:pt>
                <c:pt idx="1296">
                  <c:v>0.16291758488584251</c:v>
                </c:pt>
                <c:pt idx="1297">
                  <c:v>0.16282932986828869</c:v>
                </c:pt>
                <c:pt idx="1298">
                  <c:v>0.16298988452664048</c:v>
                </c:pt>
                <c:pt idx="1299">
                  <c:v>0.16307649101818267</c:v>
                </c:pt>
                <c:pt idx="1300">
                  <c:v>0.16337799465053313</c:v>
                </c:pt>
                <c:pt idx="1301">
                  <c:v>0.16351658858737217</c:v>
                </c:pt>
                <c:pt idx="1302">
                  <c:v>0.16328497068273115</c:v>
                </c:pt>
                <c:pt idx="1303">
                  <c:v>0.16326583600580988</c:v>
                </c:pt>
                <c:pt idx="1304">
                  <c:v>0.16298841262841576</c:v>
                </c:pt>
                <c:pt idx="1305">
                  <c:v>0.16269703565585136</c:v>
                </c:pt>
                <c:pt idx="1306">
                  <c:v>0.16232505753650162</c:v>
                </c:pt>
                <c:pt idx="1307">
                  <c:v>0.16181819466383904</c:v>
                </c:pt>
                <c:pt idx="1308">
                  <c:v>0.16130685722057336</c:v>
                </c:pt>
                <c:pt idx="1309">
                  <c:v>0.16088271502813978</c:v>
                </c:pt>
                <c:pt idx="1310">
                  <c:v>0.1602971350384195</c:v>
                </c:pt>
                <c:pt idx="1311">
                  <c:v>0.15970902338375273</c:v>
                </c:pt>
                <c:pt idx="1312">
                  <c:v>0.15921711499705327</c:v>
                </c:pt>
                <c:pt idx="1313">
                  <c:v>0.15879326718426459</c:v>
                </c:pt>
                <c:pt idx="1314">
                  <c:v>0.15829706085474898</c:v>
                </c:pt>
                <c:pt idx="1315">
                  <c:v>0.15780668324220321</c:v>
                </c:pt>
                <c:pt idx="1316">
                  <c:v>0.15756340790362247</c:v>
                </c:pt>
                <c:pt idx="1317">
                  <c:v>0.15717117646470066</c:v>
                </c:pt>
                <c:pt idx="1318">
                  <c:v>0.15687261662879962</c:v>
                </c:pt>
                <c:pt idx="1319">
                  <c:v>0.15644688478628332</c:v>
                </c:pt>
                <c:pt idx="1320">
                  <c:v>0.15606071756804732</c:v>
                </c:pt>
                <c:pt idx="1321">
                  <c:v>0.15570704986261305</c:v>
                </c:pt>
                <c:pt idx="1322">
                  <c:v>0.15537098605994631</c:v>
                </c:pt>
                <c:pt idx="1323">
                  <c:v>0.15489927211688992</c:v>
                </c:pt>
                <c:pt idx="1324">
                  <c:v>0.15452623423081838</c:v>
                </c:pt>
                <c:pt idx="1325">
                  <c:v>0.1544102486507109</c:v>
                </c:pt>
                <c:pt idx="1326">
                  <c:v>0.1543099240677144</c:v>
                </c:pt>
                <c:pt idx="1327">
                  <c:v>0.15388778365686639</c:v>
                </c:pt>
                <c:pt idx="1328">
                  <c:v>0.15358516138186515</c:v>
                </c:pt>
                <c:pt idx="1329">
                  <c:v>0.1530439149666733</c:v>
                </c:pt>
                <c:pt idx="1330">
                  <c:v>0.15274370660476058</c:v>
                </c:pt>
                <c:pt idx="1331">
                  <c:v>0.1522138821197925</c:v>
                </c:pt>
                <c:pt idx="1332">
                  <c:v>0.15143465919962884</c:v>
                </c:pt>
                <c:pt idx="1333">
                  <c:v>0.1505010635936572</c:v>
                </c:pt>
                <c:pt idx="1334">
                  <c:v>0.14975392805479229</c:v>
                </c:pt>
                <c:pt idx="1335">
                  <c:v>0.14874055556504112</c:v>
                </c:pt>
                <c:pt idx="1336">
                  <c:v>0.14776574680877747</c:v>
                </c:pt>
                <c:pt idx="1337">
                  <c:v>0.14673977487022274</c:v>
                </c:pt>
                <c:pt idx="1338">
                  <c:v>0.1457386485737012</c:v>
                </c:pt>
                <c:pt idx="1339">
                  <c:v>0.14491603409387296</c:v>
                </c:pt>
                <c:pt idx="1340">
                  <c:v>0.14388258491233671</c:v>
                </c:pt>
                <c:pt idx="1341">
                  <c:v>0.14289835600743486</c:v>
                </c:pt>
                <c:pt idx="1342">
                  <c:v>0.14192849282920625</c:v>
                </c:pt>
                <c:pt idx="1343">
                  <c:v>0.14086572343503365</c:v>
                </c:pt>
                <c:pt idx="1344">
                  <c:v>0.13933106347001772</c:v>
                </c:pt>
                <c:pt idx="1345">
                  <c:v>0.13785586819328027</c:v>
                </c:pt>
                <c:pt idx="1346">
                  <c:v>0.13589465212274218</c:v>
                </c:pt>
                <c:pt idx="1347">
                  <c:v>0.13402422273470449</c:v>
                </c:pt>
                <c:pt idx="1348">
                  <c:v>0.1320316846699445</c:v>
                </c:pt>
                <c:pt idx="1349">
                  <c:v>0.12964302935494942</c:v>
                </c:pt>
                <c:pt idx="1350">
                  <c:v>0.12739549964173996</c:v>
                </c:pt>
                <c:pt idx="1351">
                  <c:v>0.12510987720247491</c:v>
                </c:pt>
                <c:pt idx="1352">
                  <c:v>0.12281995682039369</c:v>
                </c:pt>
                <c:pt idx="1353">
                  <c:v>0.12047857887637646</c:v>
                </c:pt>
                <c:pt idx="1354">
                  <c:v>0.11836346112746227</c:v>
                </c:pt>
                <c:pt idx="1355">
                  <c:v>0.11628131389878169</c:v>
                </c:pt>
                <c:pt idx="1356">
                  <c:v>0.11451662567920744</c:v>
                </c:pt>
                <c:pt idx="1357">
                  <c:v>0.11290660452508615</c:v>
                </c:pt>
                <c:pt idx="1358">
                  <c:v>0.11158036534868976</c:v>
                </c:pt>
                <c:pt idx="1359">
                  <c:v>0.11034132142312542</c:v>
                </c:pt>
                <c:pt idx="1360">
                  <c:v>0.10956792721993164</c:v>
                </c:pt>
                <c:pt idx="1361">
                  <c:v>0.10888396555287148</c:v>
                </c:pt>
                <c:pt idx="1362">
                  <c:v>0.10840029979623042</c:v>
                </c:pt>
                <c:pt idx="1363">
                  <c:v>0.10809114229311147</c:v>
                </c:pt>
                <c:pt idx="1364">
                  <c:v>0.10794460010585892</c:v>
                </c:pt>
                <c:pt idx="1365">
                  <c:v>0.10792446453814485</c:v>
                </c:pt>
                <c:pt idx="1366">
                  <c:v>0.10832664600906572</c:v>
                </c:pt>
                <c:pt idx="1367">
                  <c:v>0.10872258663151381</c:v>
                </c:pt>
                <c:pt idx="1368">
                  <c:v>0.10941832348437168</c:v>
                </c:pt>
                <c:pt idx="1369">
                  <c:v>0.11020655442167059</c:v>
                </c:pt>
                <c:pt idx="1370">
                  <c:v>0.11114650862797301</c:v>
                </c:pt>
                <c:pt idx="1371">
                  <c:v>0.11193209014846744</c:v>
                </c:pt>
                <c:pt idx="1372">
                  <c:v>0.1124327121726572</c:v>
                </c:pt>
                <c:pt idx="1373">
                  <c:v>0.11224760625191715</c:v>
                </c:pt>
                <c:pt idx="1374">
                  <c:v>0.1117242581191378</c:v>
                </c:pt>
                <c:pt idx="1375">
                  <c:v>0.11074526917191595</c:v>
                </c:pt>
                <c:pt idx="1376">
                  <c:v>0.10930275003576713</c:v>
                </c:pt>
                <c:pt idx="1377">
                  <c:v>0.10759387619687405</c:v>
                </c:pt>
                <c:pt idx="1378">
                  <c:v>0.10599115565794735</c:v>
                </c:pt>
                <c:pt idx="1379">
                  <c:v>0.1048123418077383</c:v>
                </c:pt>
                <c:pt idx="1380">
                  <c:v>0.10411878336425301</c:v>
                </c:pt>
                <c:pt idx="1381">
                  <c:v>0.10408004300297855</c:v>
                </c:pt>
                <c:pt idx="1382">
                  <c:v>0.10434310065369944</c:v>
                </c:pt>
                <c:pt idx="1383">
                  <c:v>0.10501575814239381</c:v>
                </c:pt>
                <c:pt idx="1384">
                  <c:v>0.10606469169325405</c:v>
                </c:pt>
                <c:pt idx="1385">
                  <c:v>0.10731421553417837</c:v>
                </c:pt>
                <c:pt idx="1386">
                  <c:v>0.10836061742009212</c:v>
                </c:pt>
                <c:pt idx="1387">
                  <c:v>0.10914672882394744</c:v>
                </c:pt>
                <c:pt idx="1388">
                  <c:v>0.10969339182460626</c:v>
                </c:pt>
                <c:pt idx="1389">
                  <c:v>0.11001061532999665</c:v>
                </c:pt>
                <c:pt idx="1390">
                  <c:v>0.11026837414710858</c:v>
                </c:pt>
                <c:pt idx="1391">
                  <c:v>0.10999960553127577</c:v>
                </c:pt>
                <c:pt idx="1392">
                  <c:v>0.10928814880537796</c:v>
                </c:pt>
                <c:pt idx="1393">
                  <c:v>0.10836414997583144</c:v>
                </c:pt>
                <c:pt idx="1394">
                  <c:v>0.10745021893014195</c:v>
                </c:pt>
                <c:pt idx="1395">
                  <c:v>0.10639851821061921</c:v>
                </c:pt>
                <c:pt idx="1396">
                  <c:v>0.10558862093145253</c:v>
                </c:pt>
                <c:pt idx="1397">
                  <c:v>0.10465172827345751</c:v>
                </c:pt>
                <c:pt idx="1398">
                  <c:v>0.10397235892885846</c:v>
                </c:pt>
                <c:pt idx="1399">
                  <c:v>0.10349440413732929</c:v>
                </c:pt>
                <c:pt idx="1400">
                  <c:v>0.10330170322174972</c:v>
                </c:pt>
                <c:pt idx="1401">
                  <c:v>0.10322869706980389</c:v>
                </c:pt>
                <c:pt idx="1402">
                  <c:v>0.10309457770356795</c:v>
                </c:pt>
                <c:pt idx="1403">
                  <c:v>0.10279613561952491</c:v>
                </c:pt>
                <c:pt idx="1404">
                  <c:v>0.10271788950989912</c:v>
                </c:pt>
                <c:pt idx="1405">
                  <c:v>0.10251741697169305</c:v>
                </c:pt>
                <c:pt idx="1406">
                  <c:v>0.10222733526956639</c:v>
                </c:pt>
                <c:pt idx="1407">
                  <c:v>0.10188138031082959</c:v>
                </c:pt>
                <c:pt idx="1408">
                  <c:v>0.10157469559672815</c:v>
                </c:pt>
                <c:pt idx="1409">
                  <c:v>0.10140701695096872</c:v>
                </c:pt>
                <c:pt idx="1410">
                  <c:v>0.10125529368196519</c:v>
                </c:pt>
                <c:pt idx="1411">
                  <c:v>0.10101243047488737</c:v>
                </c:pt>
                <c:pt idx="1412">
                  <c:v>0.10098517091976565</c:v>
                </c:pt>
                <c:pt idx="1413">
                  <c:v>0.10106341702939146</c:v>
                </c:pt>
                <c:pt idx="1414">
                  <c:v>0.10123639450875986</c:v>
                </c:pt>
                <c:pt idx="1415">
                  <c:v>0.10139948083205819</c:v>
                </c:pt>
                <c:pt idx="1416">
                  <c:v>0.1016074306132458</c:v>
                </c:pt>
                <c:pt idx="1417">
                  <c:v>0.1018066667569431</c:v>
                </c:pt>
                <c:pt idx="1418">
                  <c:v>0.10205818472558224</c:v>
                </c:pt>
                <c:pt idx="1419">
                  <c:v>0.10226195431581167</c:v>
                </c:pt>
                <c:pt idx="1420">
                  <c:v>0.10236663571755333</c:v>
                </c:pt>
                <c:pt idx="1421">
                  <c:v>0.10245206469051574</c:v>
                </c:pt>
                <c:pt idx="1422">
                  <c:v>0.10245759902784067</c:v>
                </c:pt>
                <c:pt idx="1423">
                  <c:v>0.10233484271589952</c:v>
                </c:pt>
                <c:pt idx="1424">
                  <c:v>0.10221096776130757</c:v>
                </c:pt>
                <c:pt idx="1425">
                  <c:v>0.10214066990209522</c:v>
                </c:pt>
                <c:pt idx="1426">
                  <c:v>0.10192082718325193</c:v>
                </c:pt>
                <c:pt idx="1427">
                  <c:v>0.10172753750838247</c:v>
                </c:pt>
                <c:pt idx="1428">
                  <c:v>0.10155049758991384</c:v>
                </c:pt>
                <c:pt idx="1429">
                  <c:v>0.10129939175277762</c:v>
                </c:pt>
                <c:pt idx="1430">
                  <c:v>0.10117280850545221</c:v>
                </c:pt>
                <c:pt idx="1431">
                  <c:v>0.10089350109833047</c:v>
                </c:pt>
                <c:pt idx="1432">
                  <c:v>0.10045440441993374</c:v>
                </c:pt>
                <c:pt idx="1433">
                  <c:v>0.1002276143414698</c:v>
                </c:pt>
                <c:pt idx="1434">
                  <c:v>9.9998174846201354E-2</c:v>
                </c:pt>
                <c:pt idx="1435">
                  <c:v>9.9614833672556816E-2</c:v>
                </c:pt>
                <c:pt idx="1436">
                  <c:v>9.9401408429973262E-2</c:v>
                </c:pt>
                <c:pt idx="1437">
                  <c:v>9.8963783649801268E-2</c:v>
                </c:pt>
                <c:pt idx="1438">
                  <c:v>9.856119004737747E-2</c:v>
                </c:pt>
                <c:pt idx="1439">
                  <c:v>9.8226421515148488E-2</c:v>
                </c:pt>
                <c:pt idx="1440">
                  <c:v>9.7785028675521218E-2</c:v>
                </c:pt>
                <c:pt idx="1441">
                  <c:v>9.7250494116234043E-2</c:v>
                </c:pt>
                <c:pt idx="1442">
                  <c:v>9.6765591965084219E-2</c:v>
                </c:pt>
                <c:pt idx="1443">
                  <c:v>9.6098704317430755E-2</c:v>
                </c:pt>
                <c:pt idx="1444">
                  <c:v>9.5606383799228381E-2</c:v>
                </c:pt>
                <c:pt idx="1445">
                  <c:v>9.5218332551264745E-2</c:v>
                </c:pt>
                <c:pt idx="1446">
                  <c:v>9.4843528387323545E-2</c:v>
                </c:pt>
                <c:pt idx="1447">
                  <c:v>9.4347969693026806E-2</c:v>
                </c:pt>
                <c:pt idx="1448">
                  <c:v>9.4127008331532716E-2</c:v>
                </c:pt>
                <c:pt idx="1449">
                  <c:v>9.3777874072630538E-2</c:v>
                </c:pt>
                <c:pt idx="1450">
                  <c:v>9.3431683610177771E-2</c:v>
                </c:pt>
                <c:pt idx="1451">
                  <c:v>9.3083962373571305E-2</c:v>
                </c:pt>
                <c:pt idx="1452">
                  <c:v>9.2824142898944778E-2</c:v>
                </c:pt>
                <c:pt idx="1453">
                  <c:v>9.2341713536812475E-2</c:v>
                </c:pt>
                <c:pt idx="1454">
                  <c:v>9.1928110135667804E-2</c:v>
                </c:pt>
                <c:pt idx="1455">
                  <c:v>9.1439616552849684E-2</c:v>
                </c:pt>
                <c:pt idx="1456">
                  <c:v>9.1005642080274979E-2</c:v>
                </c:pt>
                <c:pt idx="1457">
                  <c:v>9.0439255643404978E-2</c:v>
                </c:pt>
                <c:pt idx="1458">
                  <c:v>8.9740398366310731E-2</c:v>
                </c:pt>
                <c:pt idx="1459">
                  <c:v>8.8800267532221325E-2</c:v>
                </c:pt>
                <c:pt idx="1460">
                  <c:v>8.8077918759460624E-2</c:v>
                </c:pt>
                <c:pt idx="1461">
                  <c:v>8.7306702965639429E-2</c:v>
                </c:pt>
                <c:pt idx="1462">
                  <c:v>8.6256827399915331E-2</c:v>
                </c:pt>
                <c:pt idx="1463">
                  <c:v>8.5261941951866579E-2</c:v>
                </c:pt>
                <c:pt idx="1464">
                  <c:v>8.4490078522826501E-2</c:v>
                </c:pt>
                <c:pt idx="1465">
                  <c:v>8.391015062228914E-2</c:v>
                </c:pt>
                <c:pt idx="1466">
                  <c:v>8.3363782001275255E-2</c:v>
                </c:pt>
                <c:pt idx="1467">
                  <c:v>8.2804755055528839E-2</c:v>
                </c:pt>
                <c:pt idx="1468">
                  <c:v>8.2324445226840126E-2</c:v>
                </c:pt>
                <c:pt idx="1469">
                  <c:v>8.2044372432641524E-2</c:v>
                </c:pt>
                <c:pt idx="1470">
                  <c:v>8.1760060571555743E-2</c:v>
                </c:pt>
                <c:pt idx="1471">
                  <c:v>8.1315429555834109E-2</c:v>
                </c:pt>
                <c:pt idx="1472">
                  <c:v>8.0604090581794269E-2</c:v>
                </c:pt>
                <c:pt idx="1473">
                  <c:v>7.9629281825530612E-2</c:v>
                </c:pt>
                <c:pt idx="1474">
                  <c:v>7.8649527491231913E-2</c:v>
                </c:pt>
                <c:pt idx="1475">
                  <c:v>7.7471596779957699E-2</c:v>
                </c:pt>
                <c:pt idx="1476">
                  <c:v>7.6173971305049742E-2</c:v>
                </c:pt>
                <c:pt idx="1477">
                  <c:v>7.4808520759946942E-2</c:v>
                </c:pt>
                <c:pt idx="1478">
                  <c:v>7.375134457902828E-2</c:v>
                </c:pt>
                <c:pt idx="1479">
                  <c:v>7.3019516781700433E-2</c:v>
                </c:pt>
                <c:pt idx="1480">
                  <c:v>7.2749158515784937E-2</c:v>
                </c:pt>
                <c:pt idx="1481">
                  <c:v>7.2594962457763895E-2</c:v>
                </c:pt>
                <c:pt idx="1482">
                  <c:v>7.2773592026315184E-2</c:v>
                </c:pt>
                <c:pt idx="1483">
                  <c:v>7.317536136573316E-2</c:v>
                </c:pt>
                <c:pt idx="1484">
                  <c:v>7.3747870899217957E-2</c:v>
                </c:pt>
                <c:pt idx="1485">
                  <c:v>7.4246844397396039E-2</c:v>
                </c:pt>
                <c:pt idx="1486">
                  <c:v>7.4649673503535796E-2</c:v>
                </c:pt>
                <c:pt idx="1487">
                  <c:v>7.4964718599553615E-2</c:v>
                </c:pt>
                <c:pt idx="1488">
                  <c:v>7.5083353596465563E-2</c:v>
                </c:pt>
                <c:pt idx="1489">
                  <c:v>7.5186857479627459E-2</c:v>
                </c:pt>
                <c:pt idx="1490">
                  <c:v>7.5196159876407653E-2</c:v>
                </c:pt>
                <c:pt idx="1491">
                  <c:v>7.5015940657773658E-2</c:v>
                </c:pt>
                <c:pt idx="1492">
                  <c:v>7.4790386973818471E-2</c:v>
                </c:pt>
                <c:pt idx="1493">
                  <c:v>7.4474811994439755E-2</c:v>
                </c:pt>
                <c:pt idx="1494">
                  <c:v>7.4077929357127842E-2</c:v>
                </c:pt>
                <c:pt idx="1495">
                  <c:v>7.3610866612461565E-2</c:v>
                </c:pt>
                <c:pt idx="1496">
                  <c:v>7.3140447939842937E-2</c:v>
                </c:pt>
                <c:pt idx="1497">
                  <c:v>7.2675504728620235E-2</c:v>
                </c:pt>
                <c:pt idx="1498">
                  <c:v>7.2264315240564106E-2</c:v>
                </c:pt>
                <c:pt idx="1499">
                  <c:v>7.1801314934998042E-2</c:v>
                </c:pt>
                <c:pt idx="1500">
                  <c:v>7.1233633227690302E-2</c:v>
                </c:pt>
                <c:pt idx="1501">
                  <c:v>7.0949851249965418E-2</c:v>
                </c:pt>
                <c:pt idx="1502">
                  <c:v>7.0639869483840614E-2</c:v>
                </c:pt>
                <c:pt idx="1503">
                  <c:v>7.0310517537078593E-2</c:v>
                </c:pt>
                <c:pt idx="1504">
                  <c:v>6.9884726818633294E-2</c:v>
                </c:pt>
                <c:pt idx="1505">
                  <c:v>6.9607597820884118E-2</c:v>
                </c:pt>
                <c:pt idx="1506">
                  <c:v>6.9264468906738777E-2</c:v>
                </c:pt>
                <c:pt idx="1507">
                  <c:v>6.8897259737637093E-2</c:v>
                </c:pt>
                <c:pt idx="1508">
                  <c:v>6.8421542231409491E-2</c:v>
                </c:pt>
                <c:pt idx="1509">
                  <c:v>6.7941585658294709E-2</c:v>
                </c:pt>
                <c:pt idx="1510">
                  <c:v>6.7251442018690766E-2</c:v>
                </c:pt>
                <c:pt idx="1511">
                  <c:v>6.6450376128872349E-2</c:v>
                </c:pt>
                <c:pt idx="1512">
                  <c:v>6.5396143744403099E-2</c:v>
                </c:pt>
                <c:pt idx="1513">
                  <c:v>6.4460781860561783E-2</c:v>
                </c:pt>
                <c:pt idx="1514">
                  <c:v>6.3535958768009423E-2</c:v>
                </c:pt>
                <c:pt idx="1515">
                  <c:v>6.2446930709507936E-2</c:v>
                </c:pt>
                <c:pt idx="1516">
                  <c:v>6.1552958603745572E-2</c:v>
                </c:pt>
                <c:pt idx="1517">
                  <c:v>6.0843091527930451E-2</c:v>
                </c:pt>
                <c:pt idx="1518">
                  <c:v>6.044055680143564E-2</c:v>
                </c:pt>
                <c:pt idx="1519">
                  <c:v>6.0323923586109288E-2</c:v>
                </c:pt>
                <c:pt idx="1520">
                  <c:v>6.0200166383375324E-2</c:v>
                </c:pt>
                <c:pt idx="1521">
                  <c:v>6.0266872810919365E-2</c:v>
                </c:pt>
                <c:pt idx="1522">
                  <c:v>6.0393750437889721E-2</c:v>
                </c:pt>
                <c:pt idx="1523">
                  <c:v>6.0536347937900026E-2</c:v>
                </c:pt>
                <c:pt idx="1524">
                  <c:v>6.070985530062932E-2</c:v>
                </c:pt>
                <c:pt idx="1525">
                  <c:v>6.083508440158801E-2</c:v>
                </c:pt>
                <c:pt idx="1526">
                  <c:v>6.074206043378607E-2</c:v>
                </c:pt>
                <c:pt idx="1527">
                  <c:v>6.0692486901577705E-2</c:v>
                </c:pt>
                <c:pt idx="1528">
                  <c:v>6.0499314978566227E-2</c:v>
                </c:pt>
                <c:pt idx="1529">
                  <c:v>6.0284771093331892E-2</c:v>
                </c:pt>
                <c:pt idx="1530">
                  <c:v>6.0175556245058104E-2</c:v>
                </c:pt>
                <c:pt idx="1531">
                  <c:v>5.9951180079682691E-2</c:v>
                </c:pt>
                <c:pt idx="1532">
                  <c:v>5.9552707792288079E-2</c:v>
                </c:pt>
                <c:pt idx="1533">
                  <c:v>5.9254795591605944E-2</c:v>
                </c:pt>
                <c:pt idx="1534">
                  <c:v>5.8952232192533711E-2</c:v>
                </c:pt>
                <c:pt idx="1535">
                  <c:v>5.8659242019515022E-2</c:v>
                </c:pt>
                <c:pt idx="1536">
                  <c:v>5.8420140984299561E-2</c:v>
                </c:pt>
                <c:pt idx="1537">
                  <c:v>5.7916586938846167E-2</c:v>
                </c:pt>
                <c:pt idx="1538">
                  <c:v>5.7373580133377532E-2</c:v>
                </c:pt>
                <c:pt idx="1539">
                  <c:v>5.7017062832980178E-2</c:v>
                </c:pt>
                <c:pt idx="1540">
                  <c:v>5.6612967894367164E-2</c:v>
                </c:pt>
                <c:pt idx="1541">
                  <c:v>5.6222055276254693E-2</c:v>
                </c:pt>
                <c:pt idx="1542">
                  <c:v>5.5843571366751707E-2</c:v>
                </c:pt>
                <c:pt idx="1543">
                  <c:v>5.5455944025476794E-2</c:v>
                </c:pt>
                <c:pt idx="1544">
                  <c:v>5.5173675159126918E-2</c:v>
                </c:pt>
                <c:pt idx="1545">
                  <c:v>5.4895792549486698E-2</c:v>
                </c:pt>
                <c:pt idx="1546">
                  <c:v>5.4522248330425849E-2</c:v>
                </c:pt>
                <c:pt idx="1547">
                  <c:v>5.4215963972641536E-2</c:v>
                </c:pt>
                <c:pt idx="1548">
                  <c:v>5.3904928327387851E-2</c:v>
                </c:pt>
                <c:pt idx="1549">
                  <c:v>5.3608399711036946E-2</c:v>
                </c:pt>
                <c:pt idx="1550">
                  <c:v>5.3245965379776238E-2</c:v>
                </c:pt>
                <c:pt idx="1551">
                  <c:v>5.2842953758256615E-2</c:v>
                </c:pt>
                <c:pt idx="1552">
                  <c:v>5.2560043144280769E-2</c:v>
                </c:pt>
                <c:pt idx="1553">
                  <c:v>5.2366129384564031E-2</c:v>
                </c:pt>
                <c:pt idx="1554">
                  <c:v>5.2142459730336467E-2</c:v>
                </c:pt>
                <c:pt idx="1555">
                  <c:v>5.1897930334468267E-2</c:v>
                </c:pt>
                <c:pt idx="1556">
                  <c:v>5.1651145990519801E-2</c:v>
                </c:pt>
                <c:pt idx="1557">
                  <c:v>5.1286980706946837E-2</c:v>
                </c:pt>
                <c:pt idx="1558">
                  <c:v>5.0982350762767102E-2</c:v>
                </c:pt>
                <c:pt idx="1559">
                  <c:v>5.0570607840978471E-2</c:v>
                </c:pt>
                <c:pt idx="1560">
                  <c:v>5.0096574186319943E-2</c:v>
                </c:pt>
                <c:pt idx="1561">
                  <c:v>4.9700610013500256E-2</c:v>
                </c:pt>
                <c:pt idx="1562">
                  <c:v>4.922707091664523E-2</c:v>
                </c:pt>
                <c:pt idx="1563">
                  <c:v>4.8922028840962577E-2</c:v>
                </c:pt>
                <c:pt idx="1564">
                  <c:v>4.8616315579689456E-2</c:v>
                </c:pt>
                <c:pt idx="1565">
                  <c:v>4.844375611941687E-2</c:v>
                </c:pt>
                <c:pt idx="1566">
                  <c:v>4.8274069804478931E-2</c:v>
                </c:pt>
                <c:pt idx="1567">
                  <c:v>4.8128487294868905E-2</c:v>
                </c:pt>
                <c:pt idx="1568">
                  <c:v>4.7942857378360862E-2</c:v>
                </c:pt>
                <c:pt idx="1569">
                  <c:v>4.7753170910345505E-2</c:v>
                </c:pt>
                <c:pt idx="1570">
                  <c:v>4.7474228533983483E-2</c:v>
                </c:pt>
                <c:pt idx="1571">
                  <c:v>4.7334056722247511E-2</c:v>
                </c:pt>
                <c:pt idx="1572">
                  <c:v>4.6996479808205781E-2</c:v>
                </c:pt>
                <c:pt idx="1573">
                  <c:v>4.6788017806435968E-2</c:v>
                </c:pt>
                <c:pt idx="1574">
                  <c:v>4.651566953412066E-2</c:v>
                </c:pt>
                <c:pt idx="1575">
                  <c:v>4.6136679291628374E-2</c:v>
                </c:pt>
                <c:pt idx="1576">
                  <c:v>4.5886321178790303E-2</c:v>
                </c:pt>
                <c:pt idx="1577">
                  <c:v>4.5642092050159941E-2</c:v>
                </c:pt>
                <c:pt idx="1578">
                  <c:v>4.5351592328937464E-2</c:v>
                </c:pt>
                <c:pt idx="1579">
                  <c:v>4.523285724294622E-2</c:v>
                </c:pt>
                <c:pt idx="1580">
                  <c:v>4.4888780426344158E-2</c:v>
                </c:pt>
                <c:pt idx="1581">
                  <c:v>4.4642325787598025E-2</c:v>
                </c:pt>
                <c:pt idx="1582">
                  <c:v>4.451623709807611E-2</c:v>
                </c:pt>
                <c:pt idx="1583">
                  <c:v>4.4353710096103179E-2</c:v>
                </c:pt>
                <c:pt idx="1584">
                  <c:v>4.4088415160080711E-2</c:v>
                </c:pt>
                <c:pt idx="1585">
                  <c:v>4.4003286454356139E-2</c:v>
                </c:pt>
                <c:pt idx="1586">
                  <c:v>4.3740864663668312E-2</c:v>
                </c:pt>
                <c:pt idx="1587">
                  <c:v>4.3695324132595657E-2</c:v>
                </c:pt>
                <c:pt idx="1588">
                  <c:v>4.3500527233944097E-2</c:v>
                </c:pt>
                <c:pt idx="1589">
                  <c:v>4.3389251728155706E-2</c:v>
                </c:pt>
                <c:pt idx="1590">
                  <c:v>4.3202314766024118E-2</c:v>
                </c:pt>
                <c:pt idx="1591">
                  <c:v>4.3146918404438774E-2</c:v>
                </c:pt>
                <c:pt idx="1592">
                  <c:v>4.3004603508887615E-2</c:v>
                </c:pt>
                <c:pt idx="1593">
                  <c:v>4.2904243600333708E-2</c:v>
                </c:pt>
                <c:pt idx="1594">
                  <c:v>4.2750494999372973E-2</c:v>
                </c:pt>
                <c:pt idx="1595">
                  <c:v>4.2723412072038239E-2</c:v>
                </c:pt>
                <c:pt idx="1596">
                  <c:v>4.2476433437524101E-2</c:v>
                </c:pt>
                <c:pt idx="1597">
                  <c:v>4.224619911721432E-2</c:v>
                </c:pt>
                <c:pt idx="1598">
                  <c:v>4.1940050174066691E-2</c:v>
                </c:pt>
                <c:pt idx="1599">
                  <c:v>4.1676609829807358E-2</c:v>
                </c:pt>
                <c:pt idx="1600">
                  <c:v>4.1464144264866325E-2</c:v>
                </c:pt>
                <c:pt idx="1601">
                  <c:v>4.1208634508241755E-2</c:v>
                </c:pt>
                <c:pt idx="1602">
                  <c:v>4.0904334269264354E-2</c:v>
                </c:pt>
                <c:pt idx="1603">
                  <c:v>4.0615430085717469E-2</c:v>
                </c:pt>
                <c:pt idx="1604">
                  <c:v>4.0305377668477887E-2</c:v>
                </c:pt>
                <c:pt idx="1605">
                  <c:v>3.9987624279726609E-2</c:v>
                </c:pt>
                <c:pt idx="1606">
                  <c:v>3.9509946205063685E-2</c:v>
                </c:pt>
                <c:pt idx="1607">
                  <c:v>3.9029813004161938E-2</c:v>
                </c:pt>
                <c:pt idx="1608">
                  <c:v>3.8476067229245792E-2</c:v>
                </c:pt>
                <c:pt idx="1609">
                  <c:v>3.7828685176866238E-2</c:v>
                </c:pt>
                <c:pt idx="1610">
                  <c:v>3.7276888195199614E-2</c:v>
                </c:pt>
                <c:pt idx="1611">
                  <c:v>3.6666297710845008E-2</c:v>
                </c:pt>
                <c:pt idx="1612">
                  <c:v>3.5991285184991118E-2</c:v>
                </c:pt>
                <c:pt idx="1613">
                  <c:v>3.5443532979646003E-2</c:v>
                </c:pt>
                <c:pt idx="1614">
                  <c:v>3.4879607556607739E-2</c:v>
                </c:pt>
                <c:pt idx="1615">
                  <c:v>3.44056151150995E-2</c:v>
                </c:pt>
                <c:pt idx="1616">
                  <c:v>3.4020784380451551E-2</c:v>
                </c:pt>
                <c:pt idx="1617">
                  <c:v>3.3447238630616542E-2</c:v>
                </c:pt>
                <c:pt idx="1618">
                  <c:v>3.3092599472353927E-2</c:v>
                </c:pt>
                <c:pt idx="1619">
                  <c:v>3.2816983585979759E-2</c:v>
                </c:pt>
                <c:pt idx="1620">
                  <c:v>3.2444505021233604E-2</c:v>
                </c:pt>
                <c:pt idx="1621">
                  <c:v>3.2025767639081132E-2</c:v>
                </c:pt>
                <c:pt idx="1622">
                  <c:v>3.1697546110155683E-2</c:v>
                </c:pt>
                <c:pt idx="1623">
                  <c:v>3.1404208569155961E-2</c:v>
                </c:pt>
                <c:pt idx="1624">
                  <c:v>3.1297843315845217E-2</c:v>
                </c:pt>
                <c:pt idx="1625">
                  <c:v>3.102780297994627E-2</c:v>
                </c:pt>
                <c:pt idx="1626">
                  <c:v>3.0844692953198936E-2</c:v>
                </c:pt>
                <c:pt idx="1627">
                  <c:v>3.0802838055280963E-2</c:v>
                </c:pt>
                <c:pt idx="1628">
                  <c:v>3.079862842635828E-2</c:v>
                </c:pt>
                <c:pt idx="1629">
                  <c:v>3.0726057956286981E-2</c:v>
                </c:pt>
                <c:pt idx="1630">
                  <c:v>3.0857416041453364E-2</c:v>
                </c:pt>
                <c:pt idx="1631">
                  <c:v>3.1088810217564222E-2</c:v>
                </c:pt>
                <c:pt idx="1632">
                  <c:v>3.1451939284786991E-2</c:v>
                </c:pt>
                <c:pt idx="1633">
                  <c:v>3.1851901133185007E-2</c:v>
                </c:pt>
                <c:pt idx="1634">
                  <c:v>3.2348231102151508E-2</c:v>
                </c:pt>
                <c:pt idx="1635">
                  <c:v>3.2904231825147914E-2</c:v>
                </c:pt>
                <c:pt idx="1636">
                  <c:v>3.3487397901779646E-2</c:v>
                </c:pt>
                <c:pt idx="1637">
                  <c:v>3.4019371358155824E-2</c:v>
                </c:pt>
                <c:pt idx="1638">
                  <c:v>3.4475483180030228E-2</c:v>
                </c:pt>
                <c:pt idx="1639">
                  <c:v>3.4843652026774419E-2</c:v>
                </c:pt>
                <c:pt idx="1640">
                  <c:v>3.5187004669449934E-2</c:v>
                </c:pt>
                <c:pt idx="1641">
                  <c:v>3.5146121224360276E-2</c:v>
                </c:pt>
                <c:pt idx="1642">
                  <c:v>3.5170625386005315E-2</c:v>
                </c:pt>
                <c:pt idx="1643">
                  <c:v>3.4992902506760432E-2</c:v>
                </c:pt>
                <c:pt idx="1644">
                  <c:v>3.4665905597157938E-2</c:v>
                </c:pt>
                <c:pt idx="1645">
                  <c:v>3.4154803657608215E-2</c:v>
                </c:pt>
                <c:pt idx="1646">
                  <c:v>3.3626780776067171E-2</c:v>
                </c:pt>
                <c:pt idx="1647">
                  <c:v>3.3041671793778815E-2</c:v>
                </c:pt>
                <c:pt idx="1648">
                  <c:v>3.2605124443107314E-2</c:v>
                </c:pt>
                <c:pt idx="1649">
                  <c:v>3.2055935665094883E-2</c:v>
                </c:pt>
                <c:pt idx="1650">
                  <c:v>3.1526423222550427E-2</c:v>
                </c:pt>
                <c:pt idx="1651">
                  <c:v>3.1042798679059656E-2</c:v>
                </c:pt>
                <c:pt idx="1652">
                  <c:v>3.0684462112456561E-2</c:v>
                </c:pt>
                <c:pt idx="1653">
                  <c:v>3.037539292323109E-2</c:v>
                </c:pt>
                <c:pt idx="1654">
                  <c:v>3.0062437922692375E-2</c:v>
                </c:pt>
                <c:pt idx="1655">
                  <c:v>2.9755511817282091E-2</c:v>
                </c:pt>
                <c:pt idx="1656">
                  <c:v>2.9500561381982909E-2</c:v>
                </c:pt>
                <c:pt idx="1657">
                  <c:v>2.9514774031240747E-2</c:v>
                </c:pt>
                <c:pt idx="1658">
                  <c:v>2.9348096276274119E-2</c:v>
                </c:pt>
                <c:pt idx="1659">
                  <c:v>2.9320477577985588E-2</c:v>
                </c:pt>
                <c:pt idx="1660">
                  <c:v>2.9339553378977881E-2</c:v>
                </c:pt>
                <c:pt idx="1661">
                  <c:v>2.9264775061569506E-2</c:v>
                </c:pt>
                <c:pt idx="1662">
                  <c:v>2.9273524024617206E-2</c:v>
                </c:pt>
                <c:pt idx="1663">
                  <c:v>2.9209313936462276E-2</c:v>
                </c:pt>
                <c:pt idx="1664">
                  <c:v>2.8940969227318199E-2</c:v>
                </c:pt>
                <c:pt idx="1665">
                  <c:v>2.8858878519529445E-2</c:v>
                </c:pt>
                <c:pt idx="1666">
                  <c:v>2.8609727363235634E-2</c:v>
                </c:pt>
                <c:pt idx="1667">
                  <c:v>2.8366811167821717E-2</c:v>
                </c:pt>
                <c:pt idx="1668">
                  <c:v>2.8166691885189585E-2</c:v>
                </c:pt>
                <c:pt idx="1669">
                  <c:v>2.7928491651687651E-2</c:v>
                </c:pt>
                <c:pt idx="1670">
                  <c:v>2.7744186443581849E-2</c:v>
                </c:pt>
                <c:pt idx="1671">
                  <c:v>2.7749614804234594E-2</c:v>
                </c:pt>
                <c:pt idx="1672">
                  <c:v>2.7664739265004679E-2</c:v>
                </c:pt>
                <c:pt idx="1673">
                  <c:v>2.7483006934995675E-2</c:v>
                </c:pt>
                <c:pt idx="1674">
                  <c:v>2.7363265070618734E-2</c:v>
                </c:pt>
                <c:pt idx="1675">
                  <c:v>2.7239749259193622E-2</c:v>
                </c:pt>
                <c:pt idx="1676">
                  <c:v>2.7152854275599402E-2</c:v>
                </c:pt>
                <c:pt idx="1677">
                  <c:v>2.7019782900899451E-2</c:v>
                </c:pt>
                <c:pt idx="1678">
                  <c:v>2.6748135252139111E-2</c:v>
                </c:pt>
                <c:pt idx="1679">
                  <c:v>2.657324430507858E-2</c:v>
                </c:pt>
                <c:pt idx="1680">
                  <c:v>2.6472937384860763E-2</c:v>
                </c:pt>
                <c:pt idx="1681">
                  <c:v>2.6335102947505632E-2</c:v>
                </c:pt>
                <c:pt idx="1682">
                  <c:v>2.6179617506639736E-2</c:v>
                </c:pt>
                <c:pt idx="1683">
                  <c:v>2.6152310850774838E-2</c:v>
                </c:pt>
                <c:pt idx="1684">
                  <c:v>2.619631472010089E-2</c:v>
                </c:pt>
                <c:pt idx="1685">
                  <c:v>2.6301755621326511E-2</c:v>
                </c:pt>
                <c:pt idx="1686">
                  <c:v>2.6372077030910455E-2</c:v>
                </c:pt>
                <c:pt idx="1687">
                  <c:v>2.6594421976735769E-2</c:v>
                </c:pt>
                <c:pt idx="1688">
                  <c:v>2.6834459139222146E-2</c:v>
                </c:pt>
                <c:pt idx="1689">
                  <c:v>2.725162453407062E-2</c:v>
                </c:pt>
                <c:pt idx="1690">
                  <c:v>2.7467940584767505E-2</c:v>
                </c:pt>
                <c:pt idx="1691">
                  <c:v>2.7615889906722868E-2</c:v>
                </c:pt>
                <c:pt idx="1692">
                  <c:v>2.7673600092317459E-2</c:v>
                </c:pt>
                <c:pt idx="1693">
                  <c:v>2.7789409044637964E-2</c:v>
                </c:pt>
                <c:pt idx="1694">
                  <c:v>2.7757704356877622E-2</c:v>
                </c:pt>
                <c:pt idx="1695">
                  <c:v>2.7632575344998224E-2</c:v>
                </c:pt>
                <c:pt idx="1696">
                  <c:v>2.7423512808752736E-2</c:v>
                </c:pt>
                <c:pt idx="1697">
                  <c:v>2.7255804725028809E-2</c:v>
                </c:pt>
                <c:pt idx="1698">
                  <c:v>2.7078747143781494E-2</c:v>
                </c:pt>
                <c:pt idx="1699">
                  <c:v>2.6873193612903721E-2</c:v>
                </c:pt>
                <c:pt idx="1700">
                  <c:v>2.6574610226631115E-2</c:v>
                </c:pt>
                <c:pt idx="1701">
                  <c:v>2.6435557057545925E-2</c:v>
                </c:pt>
                <c:pt idx="1702">
                  <c:v>2.62117284383101E-2</c:v>
                </c:pt>
                <c:pt idx="1703">
                  <c:v>2.5951155351792508E-2</c:v>
                </c:pt>
                <c:pt idx="1704">
                  <c:v>2.5697541400081368E-2</c:v>
                </c:pt>
                <c:pt idx="1705">
                  <c:v>2.5438269471594426E-2</c:v>
                </c:pt>
                <c:pt idx="1706">
                  <c:v>2.529209820269452E-2</c:v>
                </c:pt>
                <c:pt idx="1707">
                  <c:v>2.5153415951961956E-2</c:v>
                </c:pt>
                <c:pt idx="1708">
                  <c:v>2.4914709385470715E-2</c:v>
                </c:pt>
                <c:pt idx="1709">
                  <c:v>2.4765670858829067E-2</c:v>
                </c:pt>
                <c:pt idx="1710">
                  <c:v>2.4607618427459264E-2</c:v>
                </c:pt>
                <c:pt idx="1711">
                  <c:v>2.4499869589817289E-2</c:v>
                </c:pt>
                <c:pt idx="1712">
                  <c:v>2.4333068195399789E-2</c:v>
                </c:pt>
                <c:pt idx="1713">
                  <c:v>2.401967162539366E-2</c:v>
                </c:pt>
                <c:pt idx="1714">
                  <c:v>2.3711444361952726E-2</c:v>
                </c:pt>
                <c:pt idx="1715">
                  <c:v>2.3343934925613208E-2</c:v>
                </c:pt>
                <c:pt idx="1716">
                  <c:v>2.2966787499698261E-2</c:v>
                </c:pt>
                <c:pt idx="1717">
                  <c:v>2.246718402908E-2</c:v>
                </c:pt>
                <c:pt idx="1718">
                  <c:v>2.1857682749411685E-2</c:v>
                </c:pt>
                <c:pt idx="1719">
                  <c:v>2.1306321449619577E-2</c:v>
                </c:pt>
                <c:pt idx="1720">
                  <c:v>2.0763797426768649E-2</c:v>
                </c:pt>
                <c:pt idx="1721">
                  <c:v>2.0185606366136449E-2</c:v>
                </c:pt>
                <c:pt idx="1722">
                  <c:v>1.9521850917905172E-2</c:v>
                </c:pt>
                <c:pt idx="1723">
                  <c:v>1.8850706540585828E-2</c:v>
                </c:pt>
                <c:pt idx="1724">
                  <c:v>1.8192126286512646E-2</c:v>
                </c:pt>
                <c:pt idx="1725">
                  <c:v>1.7645027603979308E-2</c:v>
                </c:pt>
                <c:pt idx="1726">
                  <c:v>1.7014572381183962E-2</c:v>
                </c:pt>
                <c:pt idx="1727">
                  <c:v>1.6366342515426967E-2</c:v>
                </c:pt>
                <c:pt idx="1728">
                  <c:v>1.5735504599093193E-2</c:v>
                </c:pt>
                <c:pt idx="1729">
                  <c:v>1.5155188117424509E-2</c:v>
                </c:pt>
                <c:pt idx="1730">
                  <c:v>1.4574076810714478E-2</c:v>
                </c:pt>
                <c:pt idx="1731">
                  <c:v>1.4014408117342083E-2</c:v>
                </c:pt>
                <c:pt idx="1732">
                  <c:v>1.3454009362450229E-2</c:v>
                </c:pt>
                <c:pt idx="1733">
                  <c:v>1.2944497072983192E-2</c:v>
                </c:pt>
                <c:pt idx="1734">
                  <c:v>1.2435602980770533E-2</c:v>
                </c:pt>
                <c:pt idx="1735">
                  <c:v>1.1896005091590339E-2</c:v>
                </c:pt>
                <c:pt idx="1736">
                  <c:v>1.1436031008774279E-2</c:v>
                </c:pt>
                <c:pt idx="1737">
                  <c:v>1.1083334756168284E-2</c:v>
                </c:pt>
                <c:pt idx="1738">
                  <c:v>1.0788077859883533E-2</c:v>
                </c:pt>
                <c:pt idx="1739">
                  <c:v>1.0501069481250078E-2</c:v>
                </c:pt>
                <c:pt idx="1740">
                  <c:v>1.0173006917332899E-2</c:v>
                </c:pt>
                <c:pt idx="1741">
                  <c:v>1.0025469726880452E-2</c:v>
                </c:pt>
                <c:pt idx="1742">
                  <c:v>9.9237321215882145E-3</c:v>
                </c:pt>
                <c:pt idx="1743">
                  <c:v>9.8754067590744003E-3</c:v>
                </c:pt>
                <c:pt idx="1744">
                  <c:v>9.7516260059688428E-3</c:v>
                </c:pt>
                <c:pt idx="1745">
                  <c:v>9.7338337002284975E-3</c:v>
                </c:pt>
                <c:pt idx="1746">
                  <c:v>9.6285576516040462E-3</c:v>
                </c:pt>
                <c:pt idx="1747">
                  <c:v>9.6166470511696595E-3</c:v>
                </c:pt>
                <c:pt idx="1748">
                  <c:v>9.5923018545328882E-3</c:v>
                </c:pt>
                <c:pt idx="1749">
                  <c:v>9.7300656407732309E-3</c:v>
                </c:pt>
                <c:pt idx="1750">
                  <c:v>9.8578617322358092E-3</c:v>
                </c:pt>
                <c:pt idx="1751">
                  <c:v>9.9717807672357831E-3</c:v>
                </c:pt>
                <c:pt idx="1752">
                  <c:v>1.007393050403094E-2</c:v>
                </c:pt>
                <c:pt idx="1753">
                  <c:v>1.0340715001056825E-2</c:v>
                </c:pt>
                <c:pt idx="1754">
                  <c:v>1.0542977367504138E-2</c:v>
                </c:pt>
                <c:pt idx="1755">
                  <c:v>1.070005245845273E-2</c:v>
                </c:pt>
                <c:pt idx="1756">
                  <c:v>1.0794565987258073E-2</c:v>
                </c:pt>
                <c:pt idx="1757">
                  <c:v>1.0946348132190592E-2</c:v>
                </c:pt>
                <c:pt idx="1758">
                  <c:v>1.106889249078739E-2</c:v>
                </c:pt>
                <c:pt idx="1759">
                  <c:v>1.1129522922459814E-2</c:v>
                </c:pt>
                <c:pt idx="1760">
                  <c:v>1.1084418073261675E-2</c:v>
                </c:pt>
                <c:pt idx="1761">
                  <c:v>1.1108445339881907E-2</c:v>
                </c:pt>
                <c:pt idx="1762">
                  <c:v>1.1180385837513034E-2</c:v>
                </c:pt>
                <c:pt idx="1763">
                  <c:v>1.1166767835137979E-2</c:v>
                </c:pt>
                <c:pt idx="1764">
                  <c:v>1.1123393938252103E-2</c:v>
                </c:pt>
                <c:pt idx="1765">
                  <c:v>1.0968249977774337E-2</c:v>
                </c:pt>
                <c:pt idx="1766">
                  <c:v>1.0955903695465435E-2</c:v>
                </c:pt>
                <c:pt idx="1767">
                  <c:v>1.0808619671507643E-2</c:v>
                </c:pt>
                <c:pt idx="1768">
                  <c:v>1.0635277161379511E-2</c:v>
                </c:pt>
                <c:pt idx="1769">
                  <c:v>1.0432320058970131E-2</c:v>
                </c:pt>
                <c:pt idx="1770">
                  <c:v>1.0250040182821534E-2</c:v>
                </c:pt>
                <c:pt idx="1771">
                  <c:v>1.0078251997218702E-2</c:v>
                </c:pt>
                <c:pt idx="1772">
                  <c:v>9.9550894413675244E-3</c:v>
                </c:pt>
                <c:pt idx="1773">
                  <c:v>9.8578205190855157E-3</c:v>
                </c:pt>
                <c:pt idx="1774">
                  <c:v>9.7961774214344894E-3</c:v>
                </c:pt>
                <c:pt idx="1775">
                  <c:v>9.7535335860680708E-3</c:v>
                </c:pt>
                <c:pt idx="1776">
                  <c:v>9.6893882614350318E-3</c:v>
                </c:pt>
                <c:pt idx="1777">
                  <c:v>9.7470277959148342E-3</c:v>
                </c:pt>
                <c:pt idx="1778">
                  <c:v>9.6679633108760921E-3</c:v>
                </c:pt>
                <c:pt idx="1779">
                  <c:v>9.6299647863068733E-3</c:v>
                </c:pt>
                <c:pt idx="1780">
                  <c:v>9.6233589070743569E-3</c:v>
                </c:pt>
                <c:pt idx="1781">
                  <c:v>9.5421748885920234E-3</c:v>
                </c:pt>
                <c:pt idx="1782">
                  <c:v>9.5985956913417648E-3</c:v>
                </c:pt>
                <c:pt idx="1783">
                  <c:v>9.6691938177919518E-3</c:v>
                </c:pt>
                <c:pt idx="1784">
                  <c:v>9.5559636311611466E-3</c:v>
                </c:pt>
                <c:pt idx="1785">
                  <c:v>9.6427879636405821E-3</c:v>
                </c:pt>
                <c:pt idx="1786">
                  <c:v>9.7741872619572599E-3</c:v>
                </c:pt>
                <c:pt idx="1787">
                  <c:v>9.6537683243969486E-3</c:v>
                </c:pt>
                <c:pt idx="1788">
                  <c:v>9.6960765669681318E-3</c:v>
                </c:pt>
                <c:pt idx="1789">
                  <c:v>9.705008045395697E-3</c:v>
                </c:pt>
                <c:pt idx="1790">
                  <c:v>9.6958175128805824E-3</c:v>
                </c:pt>
                <c:pt idx="1791">
                  <c:v>9.8259215407595114E-3</c:v>
                </c:pt>
                <c:pt idx="1792">
                  <c:v>9.7637779977120826E-3</c:v>
                </c:pt>
                <c:pt idx="1793">
                  <c:v>9.7549819339211898E-3</c:v>
                </c:pt>
                <c:pt idx="1794">
                  <c:v>9.8906673998682363E-3</c:v>
                </c:pt>
                <c:pt idx="1795">
                  <c:v>9.9766321437844384E-3</c:v>
                </c:pt>
                <c:pt idx="1796">
                  <c:v>1.0016926829584213E-2</c:v>
                </c:pt>
                <c:pt idx="1797">
                  <c:v>1.0051339810078028E-2</c:v>
                </c:pt>
                <c:pt idx="1798">
                  <c:v>9.947641636350469E-3</c:v>
                </c:pt>
                <c:pt idx="1799">
                  <c:v>9.8898490244552946E-3</c:v>
                </c:pt>
                <c:pt idx="1800">
                  <c:v>9.8477527352284714E-3</c:v>
                </c:pt>
                <c:pt idx="1801">
                  <c:v>9.8293716701982423E-3</c:v>
                </c:pt>
                <c:pt idx="1802">
                  <c:v>9.8606877768272587E-3</c:v>
                </c:pt>
                <c:pt idx="1803">
                  <c:v>9.826062842989083E-3</c:v>
                </c:pt>
                <c:pt idx="1804">
                  <c:v>9.7809050054548548E-3</c:v>
                </c:pt>
                <c:pt idx="1805">
                  <c:v>9.7627417813618833E-3</c:v>
                </c:pt>
                <c:pt idx="1806">
                  <c:v>9.8420417701165809E-3</c:v>
                </c:pt>
                <c:pt idx="1807">
                  <c:v>9.812250550048366E-3</c:v>
                </c:pt>
                <c:pt idx="1808">
                  <c:v>9.7291354010952107E-3</c:v>
                </c:pt>
                <c:pt idx="1809">
                  <c:v>9.6922614067696724E-3</c:v>
                </c:pt>
                <c:pt idx="1810">
                  <c:v>9.6333913653740069E-3</c:v>
                </c:pt>
                <c:pt idx="1811">
                  <c:v>9.6511247951853625E-3</c:v>
                </c:pt>
                <c:pt idx="1812">
                  <c:v>9.6883579326777301E-3</c:v>
                </c:pt>
                <c:pt idx="1813">
                  <c:v>9.7359355708933892E-3</c:v>
                </c:pt>
                <c:pt idx="1814">
                  <c:v>9.7479815859644499E-3</c:v>
                </c:pt>
                <c:pt idx="1815">
                  <c:v>9.7927155168099616E-3</c:v>
                </c:pt>
                <c:pt idx="1816">
                  <c:v>9.7132153498967026E-3</c:v>
                </c:pt>
                <c:pt idx="1817">
                  <c:v>9.775729811296761E-3</c:v>
                </c:pt>
                <c:pt idx="1818">
                  <c:v>9.8484533587834353E-3</c:v>
                </c:pt>
                <c:pt idx="1819">
                  <c:v>9.938668944772612E-3</c:v>
                </c:pt>
                <c:pt idx="1820">
                  <c:v>9.9304380899000125E-3</c:v>
                </c:pt>
                <c:pt idx="1821">
                  <c:v>9.9401585057760245E-3</c:v>
                </c:pt>
                <c:pt idx="1822">
                  <c:v>9.9183273113070645E-3</c:v>
                </c:pt>
                <c:pt idx="1823">
                  <c:v>9.9956431812548464E-3</c:v>
                </c:pt>
                <c:pt idx="1824">
                  <c:v>9.9324987474146125E-3</c:v>
                </c:pt>
                <c:pt idx="1825">
                  <c:v>9.9204056316003607E-3</c:v>
                </c:pt>
                <c:pt idx="1826">
                  <c:v>9.8790982798219826E-3</c:v>
                </c:pt>
                <c:pt idx="1827">
                  <c:v>9.7852029482710205E-3</c:v>
                </c:pt>
                <c:pt idx="1828">
                  <c:v>9.8881710604791211E-3</c:v>
                </c:pt>
                <c:pt idx="1829">
                  <c:v>9.9379624336247488E-3</c:v>
                </c:pt>
                <c:pt idx="1830">
                  <c:v>9.9852810177528603E-3</c:v>
                </c:pt>
                <c:pt idx="1831">
                  <c:v>1.0120454263117704E-2</c:v>
                </c:pt>
                <c:pt idx="1832">
                  <c:v>1.0101631628620062E-2</c:v>
                </c:pt>
                <c:pt idx="1833">
                  <c:v>1.0084634147921063E-2</c:v>
                </c:pt>
                <c:pt idx="1834">
                  <c:v>1.0278335954293439E-2</c:v>
                </c:pt>
                <c:pt idx="1835">
                  <c:v>1.0248097277164914E-2</c:v>
                </c:pt>
                <c:pt idx="1836">
                  <c:v>1.0275933816390706E-2</c:v>
                </c:pt>
                <c:pt idx="1837">
                  <c:v>1.0288333087035698E-2</c:v>
                </c:pt>
                <c:pt idx="1838">
                  <c:v>1.031530415010536E-2</c:v>
                </c:pt>
                <c:pt idx="1839">
                  <c:v>1.0367821478763159E-2</c:v>
                </c:pt>
                <c:pt idx="1840">
                  <c:v>1.046682135335743E-2</c:v>
                </c:pt>
                <c:pt idx="1841">
                  <c:v>1.0413161831677252E-2</c:v>
                </c:pt>
                <c:pt idx="1842">
                  <c:v>1.0383052681592501E-2</c:v>
                </c:pt>
                <c:pt idx="1843">
                  <c:v>1.0352331221846266E-2</c:v>
                </c:pt>
                <c:pt idx="1844">
                  <c:v>1.0436152881947287E-2</c:v>
                </c:pt>
                <c:pt idx="1845">
                  <c:v>1.0417000542247307E-2</c:v>
                </c:pt>
                <c:pt idx="1846">
                  <c:v>1.0427598209465249E-2</c:v>
                </c:pt>
                <c:pt idx="1847">
                  <c:v>1.0425284385455999E-2</c:v>
                </c:pt>
                <c:pt idx="1848">
                  <c:v>1.0488970477842927E-2</c:v>
                </c:pt>
                <c:pt idx="1849">
                  <c:v>1.0646734417160686E-2</c:v>
                </c:pt>
                <c:pt idx="1850">
                  <c:v>1.0767836315497263E-2</c:v>
                </c:pt>
                <c:pt idx="1851">
                  <c:v>1.0826953635794681E-2</c:v>
                </c:pt>
                <c:pt idx="1852">
                  <c:v>1.089502598489126E-2</c:v>
                </c:pt>
                <c:pt idx="1853">
                  <c:v>1.0888367117322653E-2</c:v>
                </c:pt>
                <c:pt idx="1854">
                  <c:v>1.0945188276389517E-2</c:v>
                </c:pt>
                <c:pt idx="1855">
                  <c:v>1.103954284018659E-2</c:v>
                </c:pt>
                <c:pt idx="1856">
                  <c:v>1.1037093601540668E-2</c:v>
                </c:pt>
                <c:pt idx="1857">
                  <c:v>1.1069228083582624E-2</c:v>
                </c:pt>
                <c:pt idx="1858">
                  <c:v>1.1180156221389978E-2</c:v>
                </c:pt>
                <c:pt idx="1859">
                  <c:v>1.1224719412041423E-2</c:v>
                </c:pt>
                <c:pt idx="1860">
                  <c:v>1.1424403012799039E-2</c:v>
                </c:pt>
                <c:pt idx="1861">
                  <c:v>1.1472498759189797E-2</c:v>
                </c:pt>
                <c:pt idx="1862">
                  <c:v>1.1460323217074962E-2</c:v>
                </c:pt>
                <c:pt idx="1863">
                  <c:v>1.155650882226358E-2</c:v>
                </c:pt>
                <c:pt idx="1864">
                  <c:v>1.1508448401430215E-2</c:v>
                </c:pt>
                <c:pt idx="1865">
                  <c:v>1.137961020602454E-2</c:v>
                </c:pt>
                <c:pt idx="1866">
                  <c:v>1.132029270756856E-2</c:v>
                </c:pt>
                <c:pt idx="1867">
                  <c:v>1.1244554712517672E-2</c:v>
                </c:pt>
                <c:pt idx="1868">
                  <c:v>1.1232549910596903E-2</c:v>
                </c:pt>
                <c:pt idx="1869">
                  <c:v>1.1174374605163302E-2</c:v>
                </c:pt>
                <c:pt idx="1870">
                  <c:v>1.1135704895003613E-2</c:v>
                </c:pt>
                <c:pt idx="1871">
                  <c:v>1.1155445993993479E-2</c:v>
                </c:pt>
                <c:pt idx="1872">
                  <c:v>1.1076458047662422E-2</c:v>
                </c:pt>
                <c:pt idx="1873">
                  <c:v>1.1067809173694E-2</c:v>
                </c:pt>
                <c:pt idx="1874">
                  <c:v>1.0973525261011714E-2</c:v>
                </c:pt>
                <c:pt idx="1875">
                  <c:v>1.0859947706399873E-2</c:v>
                </c:pt>
                <c:pt idx="1876">
                  <c:v>1.077454817140196E-2</c:v>
                </c:pt>
                <c:pt idx="1877">
                  <c:v>1.0660746888259964E-2</c:v>
                </c:pt>
                <c:pt idx="1878">
                  <c:v>1.054364266550171E-2</c:v>
                </c:pt>
                <c:pt idx="1879">
                  <c:v>1.0398436961837211E-2</c:v>
                </c:pt>
                <c:pt idx="1880">
                  <c:v>1.0244258566594859E-2</c:v>
                </c:pt>
                <c:pt idx="1881">
                  <c:v>1.0124292973687759E-2</c:v>
                </c:pt>
                <c:pt idx="1882">
                  <c:v>1.0118328842081217E-2</c:v>
                </c:pt>
                <c:pt idx="1883">
                  <c:v>1.0084693023850051E-2</c:v>
                </c:pt>
                <c:pt idx="1884">
                  <c:v>9.9838032319352465E-3</c:v>
                </c:pt>
                <c:pt idx="1885">
                  <c:v>9.9486660775148714E-3</c:v>
                </c:pt>
                <c:pt idx="1886">
                  <c:v>9.9786162625913541E-3</c:v>
                </c:pt>
                <c:pt idx="1887">
                  <c:v>1.0090339225440054E-2</c:v>
                </c:pt>
                <c:pt idx="1888">
                  <c:v>1.010013618002375E-2</c:v>
                </c:pt>
                <c:pt idx="1889">
                  <c:v>1.0124811081862859E-2</c:v>
                </c:pt>
                <c:pt idx="1890">
                  <c:v>1.0067642554814963E-2</c:v>
                </c:pt>
                <c:pt idx="1891">
                  <c:v>1.013149349980306E-2</c:v>
                </c:pt>
                <c:pt idx="1892">
                  <c:v>1.0078852531694384E-2</c:v>
                </c:pt>
                <c:pt idx="1893">
                  <c:v>1.0142626937974799E-2</c:v>
                </c:pt>
                <c:pt idx="1894">
                  <c:v>1.0125223213365777E-2</c:v>
                </c:pt>
                <c:pt idx="1895">
                  <c:v>1.0128537928167836E-2</c:v>
                </c:pt>
                <c:pt idx="1896">
                  <c:v>1.0013223533650832E-2</c:v>
                </c:pt>
                <c:pt idx="1897">
                  <c:v>1.0018157336500074E-2</c:v>
                </c:pt>
                <c:pt idx="1898">
                  <c:v>9.9700380397377206E-3</c:v>
                </c:pt>
                <c:pt idx="1899">
                  <c:v>9.982119380366172E-3</c:v>
                </c:pt>
                <c:pt idx="1900">
                  <c:v>1.0049915012596505E-2</c:v>
                </c:pt>
                <c:pt idx="1901">
                  <c:v>1.0004345043559357E-2</c:v>
                </c:pt>
                <c:pt idx="1902">
                  <c:v>1.0034460081237007E-2</c:v>
                </c:pt>
                <c:pt idx="1903">
                  <c:v>1.0066188319368945E-2</c:v>
                </c:pt>
                <c:pt idx="1904">
                  <c:v>1.00262645519218E-2</c:v>
                </c:pt>
                <c:pt idx="1905">
                  <c:v>9.9947188291697256E-3</c:v>
                </c:pt>
                <c:pt idx="1906">
                  <c:v>9.9739061882722687E-3</c:v>
                </c:pt>
                <c:pt idx="1907">
                  <c:v>9.9065992262525431E-3</c:v>
                </c:pt>
                <c:pt idx="1908">
                  <c:v>9.8568137406998112E-3</c:v>
                </c:pt>
                <c:pt idx="1909">
                  <c:v>9.778956212205335E-3</c:v>
                </c:pt>
                <c:pt idx="1910">
                  <c:v>9.7178606606939007E-3</c:v>
                </c:pt>
                <c:pt idx="1911">
                  <c:v>9.7978318350390673E-3</c:v>
                </c:pt>
                <c:pt idx="1912">
                  <c:v>9.7252260394103708E-3</c:v>
                </c:pt>
                <c:pt idx="1913">
                  <c:v>9.688717075844561E-3</c:v>
                </c:pt>
                <c:pt idx="1914">
                  <c:v>9.7014107261344951E-3</c:v>
                </c:pt>
                <c:pt idx="1915">
                  <c:v>9.6795559812939413E-3</c:v>
                </c:pt>
                <c:pt idx="1916">
                  <c:v>9.65396850255551E-3</c:v>
                </c:pt>
                <c:pt idx="1917">
                  <c:v>9.6244127862032507E-3</c:v>
                </c:pt>
                <c:pt idx="1918">
                  <c:v>9.5258544810763943E-3</c:v>
                </c:pt>
                <c:pt idx="1919">
                  <c:v>9.5333847123940316E-3</c:v>
                </c:pt>
                <c:pt idx="1920">
                  <c:v>9.5835411162993895E-3</c:v>
                </c:pt>
                <c:pt idx="1921">
                  <c:v>9.5228694714766735E-3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E6-4CAF-8AAB-FD0AC74E4C09}"/>
            </c:ext>
          </c:extLst>
        </c:ser>
        <c:ser>
          <c:idx val="0"/>
          <c:order val="2"/>
          <c:tx>
            <c:strRef>
              <c:f>'211019 IR Lamp Stellar Vs CCD'!$AO$3</c:f>
              <c:strCache>
                <c:ptCount val="1"/>
                <c:pt idx="0">
                  <c:v>IR Lamp 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'211019 IR Lamp Stellar Vs CCD'!$AN$4:$AN$1669</c:f>
              <c:numCache>
                <c:formatCode>0.00</c:formatCode>
                <c:ptCount val="1666"/>
                <c:pt idx="0">
                  <c:v>340</c:v>
                </c:pt>
                <c:pt idx="1">
                  <c:v>340.5</c:v>
                </c:pt>
                <c:pt idx="2">
                  <c:v>341</c:v>
                </c:pt>
                <c:pt idx="3">
                  <c:v>341.5</c:v>
                </c:pt>
                <c:pt idx="4">
                  <c:v>342</c:v>
                </c:pt>
                <c:pt idx="5">
                  <c:v>342.5</c:v>
                </c:pt>
                <c:pt idx="6">
                  <c:v>343</c:v>
                </c:pt>
                <c:pt idx="7">
                  <c:v>343.5</c:v>
                </c:pt>
                <c:pt idx="8">
                  <c:v>344</c:v>
                </c:pt>
                <c:pt idx="9">
                  <c:v>344.5</c:v>
                </c:pt>
                <c:pt idx="10">
                  <c:v>345</c:v>
                </c:pt>
                <c:pt idx="11">
                  <c:v>345.5</c:v>
                </c:pt>
                <c:pt idx="12">
                  <c:v>346</c:v>
                </c:pt>
                <c:pt idx="13">
                  <c:v>346.5</c:v>
                </c:pt>
                <c:pt idx="14">
                  <c:v>347</c:v>
                </c:pt>
                <c:pt idx="15">
                  <c:v>347.5</c:v>
                </c:pt>
                <c:pt idx="16">
                  <c:v>348</c:v>
                </c:pt>
                <c:pt idx="17">
                  <c:v>348.5</c:v>
                </c:pt>
                <c:pt idx="18">
                  <c:v>349</c:v>
                </c:pt>
                <c:pt idx="19">
                  <c:v>349.5</c:v>
                </c:pt>
                <c:pt idx="20">
                  <c:v>350</c:v>
                </c:pt>
                <c:pt idx="21">
                  <c:v>350.5</c:v>
                </c:pt>
                <c:pt idx="22">
                  <c:v>351</c:v>
                </c:pt>
                <c:pt idx="23">
                  <c:v>351.5</c:v>
                </c:pt>
                <c:pt idx="24">
                  <c:v>352</c:v>
                </c:pt>
                <c:pt idx="25">
                  <c:v>352.5</c:v>
                </c:pt>
                <c:pt idx="26">
                  <c:v>353</c:v>
                </c:pt>
                <c:pt idx="27">
                  <c:v>353.5</c:v>
                </c:pt>
                <c:pt idx="28">
                  <c:v>354</c:v>
                </c:pt>
                <c:pt idx="29">
                  <c:v>354.5</c:v>
                </c:pt>
                <c:pt idx="30">
                  <c:v>355</c:v>
                </c:pt>
                <c:pt idx="31">
                  <c:v>355.5</c:v>
                </c:pt>
                <c:pt idx="32">
                  <c:v>356</c:v>
                </c:pt>
                <c:pt idx="33">
                  <c:v>356.5</c:v>
                </c:pt>
                <c:pt idx="34">
                  <c:v>357</c:v>
                </c:pt>
                <c:pt idx="35">
                  <c:v>357.5</c:v>
                </c:pt>
                <c:pt idx="36">
                  <c:v>358</c:v>
                </c:pt>
                <c:pt idx="37">
                  <c:v>358.5</c:v>
                </c:pt>
                <c:pt idx="38">
                  <c:v>359</c:v>
                </c:pt>
                <c:pt idx="39">
                  <c:v>359.5</c:v>
                </c:pt>
                <c:pt idx="40">
                  <c:v>360</c:v>
                </c:pt>
                <c:pt idx="41">
                  <c:v>360.5</c:v>
                </c:pt>
                <c:pt idx="42">
                  <c:v>361</c:v>
                </c:pt>
                <c:pt idx="43">
                  <c:v>361.5</c:v>
                </c:pt>
                <c:pt idx="44">
                  <c:v>362</c:v>
                </c:pt>
                <c:pt idx="45">
                  <c:v>362.5</c:v>
                </c:pt>
                <c:pt idx="46">
                  <c:v>363</c:v>
                </c:pt>
                <c:pt idx="47">
                  <c:v>363.5</c:v>
                </c:pt>
                <c:pt idx="48">
                  <c:v>364</c:v>
                </c:pt>
                <c:pt idx="49">
                  <c:v>364.5</c:v>
                </c:pt>
                <c:pt idx="50">
                  <c:v>365</c:v>
                </c:pt>
                <c:pt idx="51">
                  <c:v>365.5</c:v>
                </c:pt>
                <c:pt idx="52">
                  <c:v>366</c:v>
                </c:pt>
                <c:pt idx="53">
                  <c:v>366.5</c:v>
                </c:pt>
                <c:pt idx="54">
                  <c:v>367</c:v>
                </c:pt>
                <c:pt idx="55">
                  <c:v>367.5</c:v>
                </c:pt>
                <c:pt idx="56">
                  <c:v>368</c:v>
                </c:pt>
                <c:pt idx="57">
                  <c:v>368.5</c:v>
                </c:pt>
                <c:pt idx="58">
                  <c:v>369</c:v>
                </c:pt>
                <c:pt idx="59">
                  <c:v>369.5</c:v>
                </c:pt>
                <c:pt idx="60">
                  <c:v>370</c:v>
                </c:pt>
                <c:pt idx="61">
                  <c:v>370.5</c:v>
                </c:pt>
                <c:pt idx="62">
                  <c:v>371</c:v>
                </c:pt>
                <c:pt idx="63">
                  <c:v>371.5</c:v>
                </c:pt>
                <c:pt idx="64">
                  <c:v>372</c:v>
                </c:pt>
                <c:pt idx="65">
                  <c:v>372.5</c:v>
                </c:pt>
                <c:pt idx="66">
                  <c:v>373</c:v>
                </c:pt>
                <c:pt idx="67">
                  <c:v>373.5</c:v>
                </c:pt>
                <c:pt idx="68">
                  <c:v>374</c:v>
                </c:pt>
                <c:pt idx="69">
                  <c:v>374.5</c:v>
                </c:pt>
                <c:pt idx="70">
                  <c:v>375</c:v>
                </c:pt>
                <c:pt idx="71">
                  <c:v>375.5</c:v>
                </c:pt>
                <c:pt idx="72">
                  <c:v>376</c:v>
                </c:pt>
                <c:pt idx="73">
                  <c:v>376.5</c:v>
                </c:pt>
                <c:pt idx="74">
                  <c:v>377</c:v>
                </c:pt>
                <c:pt idx="75">
                  <c:v>377.5</c:v>
                </c:pt>
                <c:pt idx="76">
                  <c:v>378</c:v>
                </c:pt>
                <c:pt idx="77">
                  <c:v>378.5</c:v>
                </c:pt>
                <c:pt idx="78">
                  <c:v>379</c:v>
                </c:pt>
                <c:pt idx="79">
                  <c:v>379.5</c:v>
                </c:pt>
                <c:pt idx="80">
                  <c:v>380</c:v>
                </c:pt>
                <c:pt idx="81">
                  <c:v>380.5</c:v>
                </c:pt>
                <c:pt idx="82">
                  <c:v>381</c:v>
                </c:pt>
                <c:pt idx="83">
                  <c:v>381.5</c:v>
                </c:pt>
                <c:pt idx="84">
                  <c:v>382</c:v>
                </c:pt>
                <c:pt idx="85">
                  <c:v>382.5</c:v>
                </c:pt>
                <c:pt idx="86">
                  <c:v>383</c:v>
                </c:pt>
                <c:pt idx="87">
                  <c:v>383.5</c:v>
                </c:pt>
                <c:pt idx="88">
                  <c:v>384</c:v>
                </c:pt>
                <c:pt idx="89">
                  <c:v>384.5</c:v>
                </c:pt>
                <c:pt idx="90">
                  <c:v>385</c:v>
                </c:pt>
                <c:pt idx="91">
                  <c:v>385.5</c:v>
                </c:pt>
                <c:pt idx="92">
                  <c:v>386</c:v>
                </c:pt>
                <c:pt idx="93">
                  <c:v>386.5</c:v>
                </c:pt>
                <c:pt idx="94">
                  <c:v>387</c:v>
                </c:pt>
                <c:pt idx="95">
                  <c:v>387.5</c:v>
                </c:pt>
                <c:pt idx="96">
                  <c:v>388</c:v>
                </c:pt>
                <c:pt idx="97">
                  <c:v>388.5</c:v>
                </c:pt>
                <c:pt idx="98">
                  <c:v>389</c:v>
                </c:pt>
                <c:pt idx="99">
                  <c:v>389.5</c:v>
                </c:pt>
                <c:pt idx="100">
                  <c:v>390</c:v>
                </c:pt>
                <c:pt idx="101">
                  <c:v>390.5</c:v>
                </c:pt>
                <c:pt idx="102">
                  <c:v>391</c:v>
                </c:pt>
                <c:pt idx="103">
                  <c:v>391.5</c:v>
                </c:pt>
                <c:pt idx="104">
                  <c:v>392</c:v>
                </c:pt>
                <c:pt idx="105">
                  <c:v>392.5</c:v>
                </c:pt>
                <c:pt idx="106">
                  <c:v>393</c:v>
                </c:pt>
                <c:pt idx="107">
                  <c:v>393.5</c:v>
                </c:pt>
                <c:pt idx="108">
                  <c:v>394</c:v>
                </c:pt>
                <c:pt idx="109">
                  <c:v>394.5</c:v>
                </c:pt>
                <c:pt idx="110">
                  <c:v>395</c:v>
                </c:pt>
                <c:pt idx="111">
                  <c:v>395.5</c:v>
                </c:pt>
                <c:pt idx="112">
                  <c:v>396</c:v>
                </c:pt>
                <c:pt idx="113">
                  <c:v>396.5</c:v>
                </c:pt>
                <c:pt idx="114">
                  <c:v>397</c:v>
                </c:pt>
                <c:pt idx="115">
                  <c:v>397.5</c:v>
                </c:pt>
                <c:pt idx="116">
                  <c:v>398</c:v>
                </c:pt>
                <c:pt idx="117">
                  <c:v>398.5</c:v>
                </c:pt>
                <c:pt idx="118">
                  <c:v>399</c:v>
                </c:pt>
                <c:pt idx="119">
                  <c:v>399.5</c:v>
                </c:pt>
                <c:pt idx="120">
                  <c:v>400</c:v>
                </c:pt>
                <c:pt idx="121">
                  <c:v>400.5</c:v>
                </c:pt>
                <c:pt idx="122">
                  <c:v>401</c:v>
                </c:pt>
                <c:pt idx="123">
                  <c:v>401.5</c:v>
                </c:pt>
                <c:pt idx="124">
                  <c:v>402</c:v>
                </c:pt>
                <c:pt idx="125">
                  <c:v>402.5</c:v>
                </c:pt>
                <c:pt idx="126">
                  <c:v>403</c:v>
                </c:pt>
                <c:pt idx="127">
                  <c:v>403.5</c:v>
                </c:pt>
                <c:pt idx="128">
                  <c:v>404</c:v>
                </c:pt>
                <c:pt idx="129">
                  <c:v>404.5</c:v>
                </c:pt>
                <c:pt idx="130">
                  <c:v>405</c:v>
                </c:pt>
                <c:pt idx="131">
                  <c:v>405.5</c:v>
                </c:pt>
                <c:pt idx="132">
                  <c:v>406</c:v>
                </c:pt>
                <c:pt idx="133">
                  <c:v>406.5</c:v>
                </c:pt>
                <c:pt idx="134">
                  <c:v>407</c:v>
                </c:pt>
                <c:pt idx="135">
                  <c:v>407.5</c:v>
                </c:pt>
                <c:pt idx="136">
                  <c:v>408</c:v>
                </c:pt>
                <c:pt idx="137">
                  <c:v>408.5</c:v>
                </c:pt>
                <c:pt idx="138">
                  <c:v>409</c:v>
                </c:pt>
                <c:pt idx="139">
                  <c:v>409.5</c:v>
                </c:pt>
                <c:pt idx="140">
                  <c:v>410</c:v>
                </c:pt>
                <c:pt idx="141">
                  <c:v>410.5</c:v>
                </c:pt>
                <c:pt idx="142">
                  <c:v>411</c:v>
                </c:pt>
                <c:pt idx="143">
                  <c:v>411.5</c:v>
                </c:pt>
                <c:pt idx="144">
                  <c:v>412</c:v>
                </c:pt>
                <c:pt idx="145">
                  <c:v>412.5</c:v>
                </c:pt>
                <c:pt idx="146">
                  <c:v>413</c:v>
                </c:pt>
                <c:pt idx="147">
                  <c:v>413.5</c:v>
                </c:pt>
                <c:pt idx="148">
                  <c:v>414</c:v>
                </c:pt>
                <c:pt idx="149">
                  <c:v>414.5</c:v>
                </c:pt>
                <c:pt idx="150">
                  <c:v>415</c:v>
                </c:pt>
                <c:pt idx="151">
                  <c:v>415.5</c:v>
                </c:pt>
                <c:pt idx="152">
                  <c:v>416</c:v>
                </c:pt>
                <c:pt idx="153">
                  <c:v>416.5</c:v>
                </c:pt>
                <c:pt idx="154">
                  <c:v>417</c:v>
                </c:pt>
                <c:pt idx="155">
                  <c:v>417.5</c:v>
                </c:pt>
                <c:pt idx="156">
                  <c:v>418</c:v>
                </c:pt>
                <c:pt idx="157">
                  <c:v>418.5</c:v>
                </c:pt>
                <c:pt idx="158">
                  <c:v>419</c:v>
                </c:pt>
                <c:pt idx="159">
                  <c:v>419.5</c:v>
                </c:pt>
                <c:pt idx="160">
                  <c:v>420</c:v>
                </c:pt>
                <c:pt idx="161">
                  <c:v>420.5</c:v>
                </c:pt>
                <c:pt idx="162">
                  <c:v>421</c:v>
                </c:pt>
                <c:pt idx="163">
                  <c:v>421.5</c:v>
                </c:pt>
                <c:pt idx="164">
                  <c:v>422</c:v>
                </c:pt>
                <c:pt idx="165">
                  <c:v>422.5</c:v>
                </c:pt>
                <c:pt idx="166">
                  <c:v>423</c:v>
                </c:pt>
                <c:pt idx="167">
                  <c:v>423.5</c:v>
                </c:pt>
                <c:pt idx="168">
                  <c:v>424</c:v>
                </c:pt>
                <c:pt idx="169">
                  <c:v>424.5</c:v>
                </c:pt>
                <c:pt idx="170">
                  <c:v>425</c:v>
                </c:pt>
                <c:pt idx="171">
                  <c:v>425.5</c:v>
                </c:pt>
                <c:pt idx="172">
                  <c:v>426</c:v>
                </c:pt>
                <c:pt idx="173">
                  <c:v>426.5</c:v>
                </c:pt>
                <c:pt idx="174">
                  <c:v>427</c:v>
                </c:pt>
                <c:pt idx="175">
                  <c:v>427.5</c:v>
                </c:pt>
                <c:pt idx="176">
                  <c:v>428</c:v>
                </c:pt>
                <c:pt idx="177">
                  <c:v>428.5</c:v>
                </c:pt>
                <c:pt idx="178">
                  <c:v>429</c:v>
                </c:pt>
                <c:pt idx="179">
                  <c:v>429.5</c:v>
                </c:pt>
                <c:pt idx="180">
                  <c:v>430</c:v>
                </c:pt>
                <c:pt idx="181">
                  <c:v>430.5</c:v>
                </c:pt>
                <c:pt idx="182">
                  <c:v>431</c:v>
                </c:pt>
                <c:pt idx="183">
                  <c:v>431.5</c:v>
                </c:pt>
                <c:pt idx="184">
                  <c:v>432</c:v>
                </c:pt>
                <c:pt idx="185">
                  <c:v>432.5</c:v>
                </c:pt>
                <c:pt idx="186">
                  <c:v>433</c:v>
                </c:pt>
                <c:pt idx="187">
                  <c:v>433.5</c:v>
                </c:pt>
                <c:pt idx="188">
                  <c:v>434</c:v>
                </c:pt>
                <c:pt idx="189">
                  <c:v>434.5</c:v>
                </c:pt>
                <c:pt idx="190">
                  <c:v>435</c:v>
                </c:pt>
                <c:pt idx="191">
                  <c:v>435.5</c:v>
                </c:pt>
                <c:pt idx="192">
                  <c:v>436</c:v>
                </c:pt>
                <c:pt idx="193">
                  <c:v>436.5</c:v>
                </c:pt>
                <c:pt idx="194">
                  <c:v>437</c:v>
                </c:pt>
                <c:pt idx="195">
                  <c:v>437.5</c:v>
                </c:pt>
                <c:pt idx="196">
                  <c:v>438</c:v>
                </c:pt>
                <c:pt idx="197">
                  <c:v>438.5</c:v>
                </c:pt>
                <c:pt idx="198">
                  <c:v>439</c:v>
                </c:pt>
                <c:pt idx="199">
                  <c:v>439.5</c:v>
                </c:pt>
                <c:pt idx="200">
                  <c:v>440</c:v>
                </c:pt>
                <c:pt idx="201">
                  <c:v>440.5</c:v>
                </c:pt>
                <c:pt idx="202">
                  <c:v>441</c:v>
                </c:pt>
                <c:pt idx="203">
                  <c:v>441.5</c:v>
                </c:pt>
                <c:pt idx="204">
                  <c:v>442</c:v>
                </c:pt>
                <c:pt idx="205">
                  <c:v>442.5</c:v>
                </c:pt>
                <c:pt idx="206">
                  <c:v>443</c:v>
                </c:pt>
                <c:pt idx="207">
                  <c:v>443.5</c:v>
                </c:pt>
                <c:pt idx="208">
                  <c:v>444</c:v>
                </c:pt>
                <c:pt idx="209">
                  <c:v>444.5</c:v>
                </c:pt>
                <c:pt idx="210">
                  <c:v>445</c:v>
                </c:pt>
                <c:pt idx="211">
                  <c:v>445.5</c:v>
                </c:pt>
                <c:pt idx="212">
                  <c:v>446</c:v>
                </c:pt>
                <c:pt idx="213">
                  <c:v>446.5</c:v>
                </c:pt>
                <c:pt idx="214">
                  <c:v>447</c:v>
                </c:pt>
                <c:pt idx="215">
                  <c:v>447.5</c:v>
                </c:pt>
                <c:pt idx="216">
                  <c:v>448</c:v>
                </c:pt>
                <c:pt idx="217">
                  <c:v>448.5</c:v>
                </c:pt>
                <c:pt idx="218">
                  <c:v>449</c:v>
                </c:pt>
                <c:pt idx="219">
                  <c:v>449.5</c:v>
                </c:pt>
                <c:pt idx="220">
                  <c:v>450</c:v>
                </c:pt>
                <c:pt idx="221">
                  <c:v>450.5</c:v>
                </c:pt>
                <c:pt idx="222">
                  <c:v>451</c:v>
                </c:pt>
                <c:pt idx="223">
                  <c:v>451.5</c:v>
                </c:pt>
                <c:pt idx="224">
                  <c:v>452</c:v>
                </c:pt>
                <c:pt idx="225">
                  <c:v>452.5</c:v>
                </c:pt>
                <c:pt idx="226">
                  <c:v>453</c:v>
                </c:pt>
                <c:pt idx="227">
                  <c:v>453.5</c:v>
                </c:pt>
                <c:pt idx="228">
                  <c:v>454</c:v>
                </c:pt>
                <c:pt idx="229">
                  <c:v>454.5</c:v>
                </c:pt>
                <c:pt idx="230">
                  <c:v>455</c:v>
                </c:pt>
                <c:pt idx="231">
                  <c:v>455.5</c:v>
                </c:pt>
                <c:pt idx="232">
                  <c:v>456</c:v>
                </c:pt>
                <c:pt idx="233">
                  <c:v>456.5</c:v>
                </c:pt>
                <c:pt idx="234">
                  <c:v>457</c:v>
                </c:pt>
                <c:pt idx="235">
                  <c:v>457.5</c:v>
                </c:pt>
                <c:pt idx="236">
                  <c:v>458</c:v>
                </c:pt>
                <c:pt idx="237">
                  <c:v>458.5</c:v>
                </c:pt>
                <c:pt idx="238">
                  <c:v>459</c:v>
                </c:pt>
                <c:pt idx="239">
                  <c:v>459.5</c:v>
                </c:pt>
                <c:pt idx="240">
                  <c:v>460</c:v>
                </c:pt>
                <c:pt idx="241">
                  <c:v>460.5</c:v>
                </c:pt>
                <c:pt idx="242">
                  <c:v>461</c:v>
                </c:pt>
                <c:pt idx="243">
                  <c:v>461.5</c:v>
                </c:pt>
                <c:pt idx="244">
                  <c:v>462</c:v>
                </c:pt>
                <c:pt idx="245">
                  <c:v>462.5</c:v>
                </c:pt>
                <c:pt idx="246">
                  <c:v>463</c:v>
                </c:pt>
                <c:pt idx="247">
                  <c:v>463.5</c:v>
                </c:pt>
                <c:pt idx="248">
                  <c:v>464</c:v>
                </c:pt>
                <c:pt idx="249">
                  <c:v>464.5</c:v>
                </c:pt>
                <c:pt idx="250">
                  <c:v>465</c:v>
                </c:pt>
                <c:pt idx="251">
                  <c:v>465.5</c:v>
                </c:pt>
                <c:pt idx="252">
                  <c:v>466</c:v>
                </c:pt>
                <c:pt idx="253">
                  <c:v>466.5</c:v>
                </c:pt>
                <c:pt idx="254">
                  <c:v>467</c:v>
                </c:pt>
                <c:pt idx="255">
                  <c:v>467.5</c:v>
                </c:pt>
                <c:pt idx="256">
                  <c:v>468</c:v>
                </c:pt>
                <c:pt idx="257">
                  <c:v>468.5</c:v>
                </c:pt>
                <c:pt idx="258">
                  <c:v>469</c:v>
                </c:pt>
                <c:pt idx="259">
                  <c:v>469.5</c:v>
                </c:pt>
                <c:pt idx="260">
                  <c:v>470</c:v>
                </c:pt>
                <c:pt idx="261">
                  <c:v>470.5</c:v>
                </c:pt>
                <c:pt idx="262">
                  <c:v>471</c:v>
                </c:pt>
                <c:pt idx="263">
                  <c:v>471.5</c:v>
                </c:pt>
                <c:pt idx="264">
                  <c:v>472</c:v>
                </c:pt>
                <c:pt idx="265">
                  <c:v>472.5</c:v>
                </c:pt>
                <c:pt idx="266">
                  <c:v>473</c:v>
                </c:pt>
                <c:pt idx="267">
                  <c:v>473.5</c:v>
                </c:pt>
                <c:pt idx="268">
                  <c:v>474</c:v>
                </c:pt>
                <c:pt idx="269">
                  <c:v>474.5</c:v>
                </c:pt>
                <c:pt idx="270">
                  <c:v>475</c:v>
                </c:pt>
                <c:pt idx="271">
                  <c:v>475.5</c:v>
                </c:pt>
                <c:pt idx="272">
                  <c:v>476</c:v>
                </c:pt>
                <c:pt idx="273">
                  <c:v>476.5</c:v>
                </c:pt>
                <c:pt idx="274">
                  <c:v>477</c:v>
                </c:pt>
                <c:pt idx="275">
                  <c:v>477.5</c:v>
                </c:pt>
                <c:pt idx="276">
                  <c:v>478</c:v>
                </c:pt>
                <c:pt idx="277">
                  <c:v>478.5</c:v>
                </c:pt>
                <c:pt idx="278">
                  <c:v>479</c:v>
                </c:pt>
                <c:pt idx="279">
                  <c:v>479.5</c:v>
                </c:pt>
                <c:pt idx="280">
                  <c:v>480</c:v>
                </c:pt>
                <c:pt idx="281">
                  <c:v>480.5</c:v>
                </c:pt>
                <c:pt idx="282">
                  <c:v>481</c:v>
                </c:pt>
                <c:pt idx="283">
                  <c:v>481.5</c:v>
                </c:pt>
                <c:pt idx="284">
                  <c:v>482</c:v>
                </c:pt>
                <c:pt idx="285">
                  <c:v>482.5</c:v>
                </c:pt>
                <c:pt idx="286">
                  <c:v>483</c:v>
                </c:pt>
                <c:pt idx="287">
                  <c:v>483.5</c:v>
                </c:pt>
                <c:pt idx="288">
                  <c:v>484</c:v>
                </c:pt>
                <c:pt idx="289">
                  <c:v>484.5</c:v>
                </c:pt>
                <c:pt idx="290">
                  <c:v>485</c:v>
                </c:pt>
                <c:pt idx="291">
                  <c:v>485.5</c:v>
                </c:pt>
                <c:pt idx="292">
                  <c:v>486</c:v>
                </c:pt>
                <c:pt idx="293">
                  <c:v>486.5</c:v>
                </c:pt>
                <c:pt idx="294">
                  <c:v>487</c:v>
                </c:pt>
                <c:pt idx="295">
                  <c:v>487.5</c:v>
                </c:pt>
                <c:pt idx="296">
                  <c:v>488</c:v>
                </c:pt>
                <c:pt idx="297">
                  <c:v>488.5</c:v>
                </c:pt>
                <c:pt idx="298">
                  <c:v>489</c:v>
                </c:pt>
                <c:pt idx="299">
                  <c:v>489.5</c:v>
                </c:pt>
                <c:pt idx="300">
                  <c:v>490</c:v>
                </c:pt>
                <c:pt idx="301">
                  <c:v>490.5</c:v>
                </c:pt>
                <c:pt idx="302">
                  <c:v>491</c:v>
                </c:pt>
                <c:pt idx="303">
                  <c:v>491.5</c:v>
                </c:pt>
                <c:pt idx="304">
                  <c:v>492</c:v>
                </c:pt>
                <c:pt idx="305">
                  <c:v>492.5</c:v>
                </c:pt>
                <c:pt idx="306">
                  <c:v>493</c:v>
                </c:pt>
                <c:pt idx="307">
                  <c:v>493.5</c:v>
                </c:pt>
                <c:pt idx="308">
                  <c:v>494</c:v>
                </c:pt>
                <c:pt idx="309">
                  <c:v>494.5</c:v>
                </c:pt>
                <c:pt idx="310">
                  <c:v>495</c:v>
                </c:pt>
                <c:pt idx="311">
                  <c:v>495.5</c:v>
                </c:pt>
                <c:pt idx="312">
                  <c:v>496</c:v>
                </c:pt>
                <c:pt idx="313">
                  <c:v>496.5</c:v>
                </c:pt>
                <c:pt idx="314">
                  <c:v>497</c:v>
                </c:pt>
                <c:pt idx="315">
                  <c:v>497.5</c:v>
                </c:pt>
                <c:pt idx="316">
                  <c:v>498</c:v>
                </c:pt>
                <c:pt idx="317">
                  <c:v>498.5</c:v>
                </c:pt>
                <c:pt idx="318">
                  <c:v>499</c:v>
                </c:pt>
                <c:pt idx="319">
                  <c:v>499.5</c:v>
                </c:pt>
                <c:pt idx="320">
                  <c:v>500</c:v>
                </c:pt>
                <c:pt idx="321">
                  <c:v>500.5</c:v>
                </c:pt>
                <c:pt idx="322">
                  <c:v>501</c:v>
                </c:pt>
                <c:pt idx="323">
                  <c:v>501.5</c:v>
                </c:pt>
                <c:pt idx="324">
                  <c:v>502</c:v>
                </c:pt>
                <c:pt idx="325">
                  <c:v>502.5</c:v>
                </c:pt>
                <c:pt idx="326">
                  <c:v>503</c:v>
                </c:pt>
                <c:pt idx="327">
                  <c:v>503.5</c:v>
                </c:pt>
                <c:pt idx="328">
                  <c:v>504</c:v>
                </c:pt>
                <c:pt idx="329">
                  <c:v>504.5</c:v>
                </c:pt>
                <c:pt idx="330">
                  <c:v>505</c:v>
                </c:pt>
                <c:pt idx="331">
                  <c:v>505.5</c:v>
                </c:pt>
                <c:pt idx="332">
                  <c:v>506</c:v>
                </c:pt>
                <c:pt idx="333">
                  <c:v>506.5</c:v>
                </c:pt>
                <c:pt idx="334">
                  <c:v>507</c:v>
                </c:pt>
                <c:pt idx="335">
                  <c:v>507.5</c:v>
                </c:pt>
                <c:pt idx="336">
                  <c:v>508</c:v>
                </c:pt>
                <c:pt idx="337">
                  <c:v>508.5</c:v>
                </c:pt>
                <c:pt idx="338">
                  <c:v>509</c:v>
                </c:pt>
                <c:pt idx="339">
                  <c:v>509.5</c:v>
                </c:pt>
                <c:pt idx="340">
                  <c:v>510</c:v>
                </c:pt>
                <c:pt idx="341">
                  <c:v>510.5</c:v>
                </c:pt>
                <c:pt idx="342">
                  <c:v>511</c:v>
                </c:pt>
                <c:pt idx="343">
                  <c:v>511.5</c:v>
                </c:pt>
                <c:pt idx="344">
                  <c:v>512</c:v>
                </c:pt>
                <c:pt idx="345">
                  <c:v>512.5</c:v>
                </c:pt>
                <c:pt idx="346">
                  <c:v>513</c:v>
                </c:pt>
                <c:pt idx="347">
                  <c:v>513.5</c:v>
                </c:pt>
                <c:pt idx="348">
                  <c:v>514</c:v>
                </c:pt>
                <c:pt idx="349">
                  <c:v>514.5</c:v>
                </c:pt>
                <c:pt idx="350">
                  <c:v>515</c:v>
                </c:pt>
                <c:pt idx="351">
                  <c:v>515.5</c:v>
                </c:pt>
                <c:pt idx="352">
                  <c:v>516</c:v>
                </c:pt>
                <c:pt idx="353">
                  <c:v>516.5</c:v>
                </c:pt>
                <c:pt idx="354">
                  <c:v>517</c:v>
                </c:pt>
                <c:pt idx="355">
                  <c:v>517.5</c:v>
                </c:pt>
                <c:pt idx="356">
                  <c:v>518</c:v>
                </c:pt>
                <c:pt idx="357">
                  <c:v>518.5</c:v>
                </c:pt>
                <c:pt idx="358">
                  <c:v>519</c:v>
                </c:pt>
                <c:pt idx="359">
                  <c:v>519.5</c:v>
                </c:pt>
                <c:pt idx="360">
                  <c:v>520</c:v>
                </c:pt>
                <c:pt idx="361">
                  <c:v>520.5</c:v>
                </c:pt>
                <c:pt idx="362">
                  <c:v>521</c:v>
                </c:pt>
                <c:pt idx="363">
                  <c:v>521.5</c:v>
                </c:pt>
                <c:pt idx="364">
                  <c:v>522</c:v>
                </c:pt>
                <c:pt idx="365">
                  <c:v>522.5</c:v>
                </c:pt>
                <c:pt idx="366">
                  <c:v>523</c:v>
                </c:pt>
                <c:pt idx="367">
                  <c:v>523.5</c:v>
                </c:pt>
                <c:pt idx="368">
                  <c:v>524</c:v>
                </c:pt>
                <c:pt idx="369">
                  <c:v>524.5</c:v>
                </c:pt>
                <c:pt idx="370">
                  <c:v>525</c:v>
                </c:pt>
                <c:pt idx="371">
                  <c:v>525.5</c:v>
                </c:pt>
                <c:pt idx="372">
                  <c:v>526</c:v>
                </c:pt>
                <c:pt idx="373">
                  <c:v>526.5</c:v>
                </c:pt>
                <c:pt idx="374">
                  <c:v>527</c:v>
                </c:pt>
                <c:pt idx="375">
                  <c:v>527.5</c:v>
                </c:pt>
                <c:pt idx="376">
                  <c:v>528</c:v>
                </c:pt>
                <c:pt idx="377">
                  <c:v>528.5</c:v>
                </c:pt>
                <c:pt idx="378">
                  <c:v>529</c:v>
                </c:pt>
                <c:pt idx="379">
                  <c:v>529.5</c:v>
                </c:pt>
                <c:pt idx="380">
                  <c:v>530</c:v>
                </c:pt>
                <c:pt idx="381">
                  <c:v>530.5</c:v>
                </c:pt>
                <c:pt idx="382">
                  <c:v>531</c:v>
                </c:pt>
                <c:pt idx="383">
                  <c:v>531.5</c:v>
                </c:pt>
                <c:pt idx="384">
                  <c:v>532</c:v>
                </c:pt>
                <c:pt idx="385">
                  <c:v>532.5</c:v>
                </c:pt>
                <c:pt idx="386">
                  <c:v>533</c:v>
                </c:pt>
                <c:pt idx="387">
                  <c:v>533.5</c:v>
                </c:pt>
                <c:pt idx="388">
                  <c:v>534</c:v>
                </c:pt>
                <c:pt idx="389">
                  <c:v>534.5</c:v>
                </c:pt>
                <c:pt idx="390">
                  <c:v>535</c:v>
                </c:pt>
                <c:pt idx="391">
                  <c:v>535.5</c:v>
                </c:pt>
                <c:pt idx="392">
                  <c:v>536</c:v>
                </c:pt>
                <c:pt idx="393">
                  <c:v>536.5</c:v>
                </c:pt>
                <c:pt idx="394">
                  <c:v>537</c:v>
                </c:pt>
                <c:pt idx="395">
                  <c:v>537.5</c:v>
                </c:pt>
                <c:pt idx="396">
                  <c:v>538</c:v>
                </c:pt>
                <c:pt idx="397">
                  <c:v>538.5</c:v>
                </c:pt>
                <c:pt idx="398">
                  <c:v>539</c:v>
                </c:pt>
                <c:pt idx="399">
                  <c:v>539.5</c:v>
                </c:pt>
                <c:pt idx="400">
                  <c:v>540</c:v>
                </c:pt>
                <c:pt idx="401">
                  <c:v>540.5</c:v>
                </c:pt>
                <c:pt idx="402">
                  <c:v>541</c:v>
                </c:pt>
                <c:pt idx="403">
                  <c:v>541.5</c:v>
                </c:pt>
                <c:pt idx="404">
                  <c:v>542</c:v>
                </c:pt>
                <c:pt idx="405">
                  <c:v>542.5</c:v>
                </c:pt>
                <c:pt idx="406">
                  <c:v>543</c:v>
                </c:pt>
                <c:pt idx="407">
                  <c:v>543.5</c:v>
                </c:pt>
                <c:pt idx="408">
                  <c:v>544</c:v>
                </c:pt>
                <c:pt idx="409">
                  <c:v>544.5</c:v>
                </c:pt>
                <c:pt idx="410">
                  <c:v>545</c:v>
                </c:pt>
                <c:pt idx="411">
                  <c:v>545.5</c:v>
                </c:pt>
                <c:pt idx="412">
                  <c:v>546</c:v>
                </c:pt>
                <c:pt idx="413">
                  <c:v>546.5</c:v>
                </c:pt>
                <c:pt idx="414">
                  <c:v>547</c:v>
                </c:pt>
                <c:pt idx="415">
                  <c:v>547.5</c:v>
                </c:pt>
                <c:pt idx="416">
                  <c:v>548</c:v>
                </c:pt>
                <c:pt idx="417">
                  <c:v>548.5</c:v>
                </c:pt>
                <c:pt idx="418">
                  <c:v>549</c:v>
                </c:pt>
                <c:pt idx="419">
                  <c:v>549.5</c:v>
                </c:pt>
                <c:pt idx="420">
                  <c:v>550</c:v>
                </c:pt>
                <c:pt idx="421">
                  <c:v>550.5</c:v>
                </c:pt>
                <c:pt idx="422">
                  <c:v>551</c:v>
                </c:pt>
                <c:pt idx="423">
                  <c:v>551.5</c:v>
                </c:pt>
                <c:pt idx="424">
                  <c:v>552</c:v>
                </c:pt>
                <c:pt idx="425">
                  <c:v>552.5</c:v>
                </c:pt>
                <c:pt idx="426">
                  <c:v>553</c:v>
                </c:pt>
                <c:pt idx="427">
                  <c:v>553.5</c:v>
                </c:pt>
                <c:pt idx="428">
                  <c:v>554</c:v>
                </c:pt>
                <c:pt idx="429">
                  <c:v>554.5</c:v>
                </c:pt>
                <c:pt idx="430">
                  <c:v>555</c:v>
                </c:pt>
                <c:pt idx="431">
                  <c:v>555.5</c:v>
                </c:pt>
                <c:pt idx="432">
                  <c:v>556</c:v>
                </c:pt>
                <c:pt idx="433">
                  <c:v>556.5</c:v>
                </c:pt>
                <c:pt idx="434">
                  <c:v>557</c:v>
                </c:pt>
                <c:pt idx="435">
                  <c:v>557.5</c:v>
                </c:pt>
                <c:pt idx="436">
                  <c:v>558</c:v>
                </c:pt>
                <c:pt idx="437">
                  <c:v>558.5</c:v>
                </c:pt>
                <c:pt idx="438">
                  <c:v>559</c:v>
                </c:pt>
                <c:pt idx="439">
                  <c:v>559.5</c:v>
                </c:pt>
                <c:pt idx="440">
                  <c:v>560</c:v>
                </c:pt>
                <c:pt idx="441">
                  <c:v>560.5</c:v>
                </c:pt>
                <c:pt idx="442">
                  <c:v>561</c:v>
                </c:pt>
                <c:pt idx="443">
                  <c:v>561.5</c:v>
                </c:pt>
                <c:pt idx="444">
                  <c:v>562</c:v>
                </c:pt>
                <c:pt idx="445">
                  <c:v>562.5</c:v>
                </c:pt>
                <c:pt idx="446">
                  <c:v>563</c:v>
                </c:pt>
                <c:pt idx="447">
                  <c:v>563.5</c:v>
                </c:pt>
                <c:pt idx="448">
                  <c:v>564</c:v>
                </c:pt>
                <c:pt idx="449">
                  <c:v>564.5</c:v>
                </c:pt>
                <c:pt idx="450">
                  <c:v>565</c:v>
                </c:pt>
                <c:pt idx="451">
                  <c:v>565.5</c:v>
                </c:pt>
                <c:pt idx="452">
                  <c:v>566</c:v>
                </c:pt>
                <c:pt idx="453">
                  <c:v>566.5</c:v>
                </c:pt>
                <c:pt idx="454">
                  <c:v>567</c:v>
                </c:pt>
                <c:pt idx="455">
                  <c:v>567.5</c:v>
                </c:pt>
                <c:pt idx="456">
                  <c:v>568</c:v>
                </c:pt>
                <c:pt idx="457">
                  <c:v>568.5</c:v>
                </c:pt>
                <c:pt idx="458">
                  <c:v>569</c:v>
                </c:pt>
                <c:pt idx="459">
                  <c:v>569.5</c:v>
                </c:pt>
                <c:pt idx="460">
                  <c:v>570</c:v>
                </c:pt>
                <c:pt idx="461">
                  <c:v>570.5</c:v>
                </c:pt>
                <c:pt idx="462">
                  <c:v>571</c:v>
                </c:pt>
                <c:pt idx="463">
                  <c:v>571.5</c:v>
                </c:pt>
                <c:pt idx="464">
                  <c:v>572</c:v>
                </c:pt>
                <c:pt idx="465">
                  <c:v>572.5</c:v>
                </c:pt>
                <c:pt idx="466">
                  <c:v>573</c:v>
                </c:pt>
                <c:pt idx="467">
                  <c:v>573.5</c:v>
                </c:pt>
                <c:pt idx="468">
                  <c:v>574</c:v>
                </c:pt>
                <c:pt idx="469">
                  <c:v>574.5</c:v>
                </c:pt>
                <c:pt idx="470">
                  <c:v>575</c:v>
                </c:pt>
                <c:pt idx="471">
                  <c:v>575.5</c:v>
                </c:pt>
                <c:pt idx="472">
                  <c:v>576</c:v>
                </c:pt>
                <c:pt idx="473">
                  <c:v>576.5</c:v>
                </c:pt>
                <c:pt idx="474">
                  <c:v>577</c:v>
                </c:pt>
                <c:pt idx="475">
                  <c:v>577.5</c:v>
                </c:pt>
                <c:pt idx="476">
                  <c:v>578</c:v>
                </c:pt>
                <c:pt idx="477">
                  <c:v>578.5</c:v>
                </c:pt>
                <c:pt idx="478">
                  <c:v>579</c:v>
                </c:pt>
                <c:pt idx="479">
                  <c:v>579.5</c:v>
                </c:pt>
                <c:pt idx="480">
                  <c:v>580</c:v>
                </c:pt>
                <c:pt idx="481">
                  <c:v>580.5</c:v>
                </c:pt>
                <c:pt idx="482">
                  <c:v>581</c:v>
                </c:pt>
                <c:pt idx="483">
                  <c:v>581.5</c:v>
                </c:pt>
                <c:pt idx="484">
                  <c:v>582</c:v>
                </c:pt>
                <c:pt idx="485">
                  <c:v>582.5</c:v>
                </c:pt>
                <c:pt idx="486">
                  <c:v>583</c:v>
                </c:pt>
                <c:pt idx="487">
                  <c:v>583.5</c:v>
                </c:pt>
                <c:pt idx="488">
                  <c:v>584</c:v>
                </c:pt>
                <c:pt idx="489">
                  <c:v>584.5</c:v>
                </c:pt>
                <c:pt idx="490">
                  <c:v>585</c:v>
                </c:pt>
                <c:pt idx="491">
                  <c:v>585.5</c:v>
                </c:pt>
                <c:pt idx="492">
                  <c:v>586</c:v>
                </c:pt>
                <c:pt idx="493">
                  <c:v>586.5</c:v>
                </c:pt>
                <c:pt idx="494">
                  <c:v>587</c:v>
                </c:pt>
                <c:pt idx="495">
                  <c:v>587.5</c:v>
                </c:pt>
                <c:pt idx="496">
                  <c:v>588</c:v>
                </c:pt>
                <c:pt idx="497">
                  <c:v>588.5</c:v>
                </c:pt>
                <c:pt idx="498">
                  <c:v>589</c:v>
                </c:pt>
                <c:pt idx="499">
                  <c:v>589.5</c:v>
                </c:pt>
                <c:pt idx="500">
                  <c:v>590</c:v>
                </c:pt>
                <c:pt idx="501">
                  <c:v>590.5</c:v>
                </c:pt>
                <c:pt idx="502">
                  <c:v>591</c:v>
                </c:pt>
                <c:pt idx="503">
                  <c:v>591.5</c:v>
                </c:pt>
                <c:pt idx="504">
                  <c:v>592</c:v>
                </c:pt>
                <c:pt idx="505">
                  <c:v>592.5</c:v>
                </c:pt>
                <c:pt idx="506">
                  <c:v>593</c:v>
                </c:pt>
                <c:pt idx="507">
                  <c:v>593.5</c:v>
                </c:pt>
                <c:pt idx="508">
                  <c:v>594</c:v>
                </c:pt>
                <c:pt idx="509">
                  <c:v>594.5</c:v>
                </c:pt>
                <c:pt idx="510">
                  <c:v>595</c:v>
                </c:pt>
                <c:pt idx="511">
                  <c:v>595.5</c:v>
                </c:pt>
                <c:pt idx="512">
                  <c:v>596</c:v>
                </c:pt>
                <c:pt idx="513">
                  <c:v>596.5</c:v>
                </c:pt>
                <c:pt idx="514">
                  <c:v>597</c:v>
                </c:pt>
                <c:pt idx="515">
                  <c:v>597.5</c:v>
                </c:pt>
                <c:pt idx="516">
                  <c:v>598</c:v>
                </c:pt>
                <c:pt idx="517">
                  <c:v>598.5</c:v>
                </c:pt>
                <c:pt idx="518">
                  <c:v>599</c:v>
                </c:pt>
                <c:pt idx="519">
                  <c:v>599.5</c:v>
                </c:pt>
                <c:pt idx="520">
                  <c:v>600</c:v>
                </c:pt>
                <c:pt idx="521">
                  <c:v>600.5</c:v>
                </c:pt>
                <c:pt idx="522">
                  <c:v>601</c:v>
                </c:pt>
                <c:pt idx="523">
                  <c:v>601.5</c:v>
                </c:pt>
                <c:pt idx="524">
                  <c:v>602</c:v>
                </c:pt>
                <c:pt idx="525">
                  <c:v>602.5</c:v>
                </c:pt>
                <c:pt idx="526">
                  <c:v>603</c:v>
                </c:pt>
                <c:pt idx="527">
                  <c:v>603.5</c:v>
                </c:pt>
                <c:pt idx="528">
                  <c:v>604</c:v>
                </c:pt>
                <c:pt idx="529">
                  <c:v>604.5</c:v>
                </c:pt>
                <c:pt idx="530">
                  <c:v>605</c:v>
                </c:pt>
                <c:pt idx="531">
                  <c:v>605.5</c:v>
                </c:pt>
                <c:pt idx="532">
                  <c:v>606</c:v>
                </c:pt>
                <c:pt idx="533">
                  <c:v>606.5</c:v>
                </c:pt>
                <c:pt idx="534">
                  <c:v>607</c:v>
                </c:pt>
                <c:pt idx="535">
                  <c:v>607.5</c:v>
                </c:pt>
                <c:pt idx="536">
                  <c:v>608</c:v>
                </c:pt>
                <c:pt idx="537">
                  <c:v>608.5</c:v>
                </c:pt>
                <c:pt idx="538">
                  <c:v>609</c:v>
                </c:pt>
                <c:pt idx="539">
                  <c:v>609.5</c:v>
                </c:pt>
                <c:pt idx="540">
                  <c:v>610</c:v>
                </c:pt>
                <c:pt idx="541">
                  <c:v>610.5</c:v>
                </c:pt>
                <c:pt idx="542">
                  <c:v>611</c:v>
                </c:pt>
                <c:pt idx="543">
                  <c:v>611.5</c:v>
                </c:pt>
                <c:pt idx="544">
                  <c:v>612</c:v>
                </c:pt>
                <c:pt idx="545">
                  <c:v>612.5</c:v>
                </c:pt>
                <c:pt idx="546">
                  <c:v>613</c:v>
                </c:pt>
                <c:pt idx="547">
                  <c:v>613.5</c:v>
                </c:pt>
                <c:pt idx="548">
                  <c:v>614</c:v>
                </c:pt>
                <c:pt idx="549">
                  <c:v>614.5</c:v>
                </c:pt>
                <c:pt idx="550">
                  <c:v>615</c:v>
                </c:pt>
                <c:pt idx="551">
                  <c:v>615.5</c:v>
                </c:pt>
                <c:pt idx="552">
                  <c:v>616</c:v>
                </c:pt>
                <c:pt idx="553">
                  <c:v>616.5</c:v>
                </c:pt>
                <c:pt idx="554">
                  <c:v>617</c:v>
                </c:pt>
                <c:pt idx="555">
                  <c:v>617.5</c:v>
                </c:pt>
                <c:pt idx="556">
                  <c:v>618</c:v>
                </c:pt>
                <c:pt idx="557">
                  <c:v>618.5</c:v>
                </c:pt>
                <c:pt idx="558">
                  <c:v>619</c:v>
                </c:pt>
                <c:pt idx="559">
                  <c:v>619.5</c:v>
                </c:pt>
                <c:pt idx="560">
                  <c:v>620</c:v>
                </c:pt>
                <c:pt idx="561">
                  <c:v>620.5</c:v>
                </c:pt>
                <c:pt idx="562">
                  <c:v>621</c:v>
                </c:pt>
                <c:pt idx="563">
                  <c:v>621.5</c:v>
                </c:pt>
                <c:pt idx="564">
                  <c:v>622</c:v>
                </c:pt>
                <c:pt idx="565">
                  <c:v>622.5</c:v>
                </c:pt>
                <c:pt idx="566">
                  <c:v>623</c:v>
                </c:pt>
                <c:pt idx="567">
                  <c:v>623.5</c:v>
                </c:pt>
                <c:pt idx="568">
                  <c:v>624</c:v>
                </c:pt>
                <c:pt idx="569">
                  <c:v>624.5</c:v>
                </c:pt>
                <c:pt idx="570">
                  <c:v>625</c:v>
                </c:pt>
                <c:pt idx="571">
                  <c:v>625.5</c:v>
                </c:pt>
                <c:pt idx="572">
                  <c:v>626</c:v>
                </c:pt>
                <c:pt idx="573">
                  <c:v>626.5</c:v>
                </c:pt>
                <c:pt idx="574">
                  <c:v>627</c:v>
                </c:pt>
                <c:pt idx="575">
                  <c:v>627.5</c:v>
                </c:pt>
                <c:pt idx="576">
                  <c:v>628</c:v>
                </c:pt>
                <c:pt idx="577">
                  <c:v>628.5</c:v>
                </c:pt>
                <c:pt idx="578">
                  <c:v>629</c:v>
                </c:pt>
                <c:pt idx="579">
                  <c:v>629.5</c:v>
                </c:pt>
                <c:pt idx="580">
                  <c:v>630</c:v>
                </c:pt>
                <c:pt idx="581">
                  <c:v>630.5</c:v>
                </c:pt>
                <c:pt idx="582">
                  <c:v>631</c:v>
                </c:pt>
                <c:pt idx="583">
                  <c:v>631.5</c:v>
                </c:pt>
                <c:pt idx="584">
                  <c:v>632</c:v>
                </c:pt>
                <c:pt idx="585">
                  <c:v>632.5</c:v>
                </c:pt>
                <c:pt idx="586">
                  <c:v>633</c:v>
                </c:pt>
                <c:pt idx="587">
                  <c:v>633.5</c:v>
                </c:pt>
                <c:pt idx="588">
                  <c:v>634</c:v>
                </c:pt>
                <c:pt idx="589">
                  <c:v>634.5</c:v>
                </c:pt>
                <c:pt idx="590">
                  <c:v>635</c:v>
                </c:pt>
                <c:pt idx="591">
                  <c:v>635.5</c:v>
                </c:pt>
                <c:pt idx="592">
                  <c:v>636</c:v>
                </c:pt>
                <c:pt idx="593">
                  <c:v>636.5</c:v>
                </c:pt>
                <c:pt idx="594">
                  <c:v>637</c:v>
                </c:pt>
                <c:pt idx="595">
                  <c:v>637.5</c:v>
                </c:pt>
                <c:pt idx="596">
                  <c:v>638</c:v>
                </c:pt>
                <c:pt idx="597">
                  <c:v>638.5</c:v>
                </c:pt>
                <c:pt idx="598">
                  <c:v>639</c:v>
                </c:pt>
                <c:pt idx="599">
                  <c:v>639.5</c:v>
                </c:pt>
                <c:pt idx="600">
                  <c:v>640</c:v>
                </c:pt>
                <c:pt idx="601">
                  <c:v>640.5</c:v>
                </c:pt>
                <c:pt idx="602">
                  <c:v>641</c:v>
                </c:pt>
                <c:pt idx="603">
                  <c:v>641.5</c:v>
                </c:pt>
                <c:pt idx="604">
                  <c:v>642</c:v>
                </c:pt>
                <c:pt idx="605">
                  <c:v>642.5</c:v>
                </c:pt>
                <c:pt idx="606">
                  <c:v>643</c:v>
                </c:pt>
                <c:pt idx="607">
                  <c:v>643.5</c:v>
                </c:pt>
                <c:pt idx="608">
                  <c:v>644</c:v>
                </c:pt>
                <c:pt idx="609">
                  <c:v>644.5</c:v>
                </c:pt>
                <c:pt idx="610">
                  <c:v>645</c:v>
                </c:pt>
                <c:pt idx="611">
                  <c:v>645.5</c:v>
                </c:pt>
                <c:pt idx="612">
                  <c:v>646</c:v>
                </c:pt>
                <c:pt idx="613">
                  <c:v>646.5</c:v>
                </c:pt>
                <c:pt idx="614">
                  <c:v>647</c:v>
                </c:pt>
                <c:pt idx="615">
                  <c:v>647.5</c:v>
                </c:pt>
                <c:pt idx="616">
                  <c:v>648</c:v>
                </c:pt>
                <c:pt idx="617">
                  <c:v>648.5</c:v>
                </c:pt>
                <c:pt idx="618">
                  <c:v>649</c:v>
                </c:pt>
                <c:pt idx="619">
                  <c:v>649.5</c:v>
                </c:pt>
                <c:pt idx="620">
                  <c:v>650</c:v>
                </c:pt>
                <c:pt idx="621">
                  <c:v>650.5</c:v>
                </c:pt>
                <c:pt idx="622">
                  <c:v>651</c:v>
                </c:pt>
                <c:pt idx="623">
                  <c:v>651.5</c:v>
                </c:pt>
                <c:pt idx="624">
                  <c:v>652</c:v>
                </c:pt>
                <c:pt idx="625">
                  <c:v>652.5</c:v>
                </c:pt>
                <c:pt idx="626">
                  <c:v>653</c:v>
                </c:pt>
                <c:pt idx="627">
                  <c:v>653.5</c:v>
                </c:pt>
                <c:pt idx="628">
                  <c:v>654</c:v>
                </c:pt>
                <c:pt idx="629">
                  <c:v>654.5</c:v>
                </c:pt>
                <c:pt idx="630">
                  <c:v>655</c:v>
                </c:pt>
                <c:pt idx="631">
                  <c:v>655.5</c:v>
                </c:pt>
                <c:pt idx="632">
                  <c:v>656</c:v>
                </c:pt>
                <c:pt idx="633">
                  <c:v>656.5</c:v>
                </c:pt>
                <c:pt idx="634">
                  <c:v>657</c:v>
                </c:pt>
                <c:pt idx="635">
                  <c:v>657.5</c:v>
                </c:pt>
                <c:pt idx="636">
                  <c:v>658</c:v>
                </c:pt>
                <c:pt idx="637">
                  <c:v>658.5</c:v>
                </c:pt>
                <c:pt idx="638">
                  <c:v>659</c:v>
                </c:pt>
                <c:pt idx="639">
                  <c:v>659.5</c:v>
                </c:pt>
                <c:pt idx="640">
                  <c:v>660</c:v>
                </c:pt>
                <c:pt idx="641">
                  <c:v>660.5</c:v>
                </c:pt>
                <c:pt idx="642">
                  <c:v>661</c:v>
                </c:pt>
                <c:pt idx="643">
                  <c:v>661.5</c:v>
                </c:pt>
                <c:pt idx="644">
                  <c:v>662</c:v>
                </c:pt>
                <c:pt idx="645">
                  <c:v>662.5</c:v>
                </c:pt>
                <c:pt idx="646">
                  <c:v>663</c:v>
                </c:pt>
                <c:pt idx="647">
                  <c:v>663.5</c:v>
                </c:pt>
                <c:pt idx="648">
                  <c:v>664</c:v>
                </c:pt>
                <c:pt idx="649">
                  <c:v>664.5</c:v>
                </c:pt>
                <c:pt idx="650">
                  <c:v>665</c:v>
                </c:pt>
                <c:pt idx="651">
                  <c:v>665.5</c:v>
                </c:pt>
                <c:pt idx="652">
                  <c:v>666</c:v>
                </c:pt>
                <c:pt idx="653">
                  <c:v>666.5</c:v>
                </c:pt>
                <c:pt idx="654">
                  <c:v>667</c:v>
                </c:pt>
                <c:pt idx="655">
                  <c:v>667.5</c:v>
                </c:pt>
                <c:pt idx="656">
                  <c:v>668</c:v>
                </c:pt>
                <c:pt idx="657">
                  <c:v>668.5</c:v>
                </c:pt>
                <c:pt idx="658">
                  <c:v>669</c:v>
                </c:pt>
                <c:pt idx="659">
                  <c:v>669.5</c:v>
                </c:pt>
                <c:pt idx="660">
                  <c:v>670</c:v>
                </c:pt>
                <c:pt idx="661">
                  <c:v>670.5</c:v>
                </c:pt>
                <c:pt idx="662">
                  <c:v>671</c:v>
                </c:pt>
                <c:pt idx="663">
                  <c:v>671.5</c:v>
                </c:pt>
                <c:pt idx="664">
                  <c:v>672</c:v>
                </c:pt>
                <c:pt idx="665">
                  <c:v>672.5</c:v>
                </c:pt>
                <c:pt idx="666">
                  <c:v>673</c:v>
                </c:pt>
                <c:pt idx="667">
                  <c:v>673.5</c:v>
                </c:pt>
                <c:pt idx="668">
                  <c:v>674</c:v>
                </c:pt>
                <c:pt idx="669">
                  <c:v>674.5</c:v>
                </c:pt>
                <c:pt idx="670">
                  <c:v>675</c:v>
                </c:pt>
                <c:pt idx="671">
                  <c:v>675.5</c:v>
                </c:pt>
                <c:pt idx="672">
                  <c:v>676</c:v>
                </c:pt>
                <c:pt idx="673">
                  <c:v>676.5</c:v>
                </c:pt>
                <c:pt idx="674">
                  <c:v>677</c:v>
                </c:pt>
                <c:pt idx="675">
                  <c:v>677.5</c:v>
                </c:pt>
                <c:pt idx="676">
                  <c:v>678</c:v>
                </c:pt>
                <c:pt idx="677">
                  <c:v>678.5</c:v>
                </c:pt>
                <c:pt idx="678">
                  <c:v>679</c:v>
                </c:pt>
                <c:pt idx="679">
                  <c:v>679.5</c:v>
                </c:pt>
                <c:pt idx="680">
                  <c:v>680</c:v>
                </c:pt>
                <c:pt idx="681">
                  <c:v>680.5</c:v>
                </c:pt>
                <c:pt idx="682">
                  <c:v>681</c:v>
                </c:pt>
                <c:pt idx="683">
                  <c:v>681.5</c:v>
                </c:pt>
                <c:pt idx="684">
                  <c:v>682</c:v>
                </c:pt>
                <c:pt idx="685">
                  <c:v>682.5</c:v>
                </c:pt>
                <c:pt idx="686">
                  <c:v>683</c:v>
                </c:pt>
                <c:pt idx="687">
                  <c:v>683.5</c:v>
                </c:pt>
                <c:pt idx="688">
                  <c:v>684</c:v>
                </c:pt>
                <c:pt idx="689">
                  <c:v>684.5</c:v>
                </c:pt>
                <c:pt idx="690">
                  <c:v>685</c:v>
                </c:pt>
                <c:pt idx="691">
                  <c:v>685.5</c:v>
                </c:pt>
                <c:pt idx="692">
                  <c:v>686</c:v>
                </c:pt>
                <c:pt idx="693">
                  <c:v>686.5</c:v>
                </c:pt>
                <c:pt idx="694">
                  <c:v>687</c:v>
                </c:pt>
                <c:pt idx="695">
                  <c:v>687.5</c:v>
                </c:pt>
                <c:pt idx="696">
                  <c:v>688</c:v>
                </c:pt>
                <c:pt idx="697">
                  <c:v>688.5</c:v>
                </c:pt>
                <c:pt idx="698">
                  <c:v>689</c:v>
                </c:pt>
                <c:pt idx="699">
                  <c:v>689.5</c:v>
                </c:pt>
                <c:pt idx="700">
                  <c:v>690</c:v>
                </c:pt>
                <c:pt idx="701">
                  <c:v>690.5</c:v>
                </c:pt>
                <c:pt idx="702">
                  <c:v>691</c:v>
                </c:pt>
                <c:pt idx="703">
                  <c:v>691.5</c:v>
                </c:pt>
                <c:pt idx="704">
                  <c:v>692</c:v>
                </c:pt>
                <c:pt idx="705">
                  <c:v>692.5</c:v>
                </c:pt>
                <c:pt idx="706">
                  <c:v>693</c:v>
                </c:pt>
                <c:pt idx="707">
                  <c:v>693.5</c:v>
                </c:pt>
                <c:pt idx="708">
                  <c:v>694</c:v>
                </c:pt>
                <c:pt idx="709">
                  <c:v>694.5</c:v>
                </c:pt>
                <c:pt idx="710">
                  <c:v>695</c:v>
                </c:pt>
                <c:pt idx="711">
                  <c:v>695.5</c:v>
                </c:pt>
                <c:pt idx="712">
                  <c:v>696</c:v>
                </c:pt>
                <c:pt idx="713">
                  <c:v>696.5</c:v>
                </c:pt>
                <c:pt idx="714">
                  <c:v>697</c:v>
                </c:pt>
                <c:pt idx="715">
                  <c:v>697.5</c:v>
                </c:pt>
                <c:pt idx="716">
                  <c:v>698</c:v>
                </c:pt>
                <c:pt idx="717">
                  <c:v>698.5</c:v>
                </c:pt>
                <c:pt idx="718">
                  <c:v>699</c:v>
                </c:pt>
                <c:pt idx="719">
                  <c:v>699.5</c:v>
                </c:pt>
                <c:pt idx="720">
                  <c:v>700</c:v>
                </c:pt>
                <c:pt idx="721">
                  <c:v>700.5</c:v>
                </c:pt>
                <c:pt idx="722">
                  <c:v>701</c:v>
                </c:pt>
                <c:pt idx="723">
                  <c:v>701.5</c:v>
                </c:pt>
                <c:pt idx="724">
                  <c:v>702</c:v>
                </c:pt>
                <c:pt idx="725">
                  <c:v>702.5</c:v>
                </c:pt>
                <c:pt idx="726">
                  <c:v>703</c:v>
                </c:pt>
                <c:pt idx="727">
                  <c:v>703.5</c:v>
                </c:pt>
                <c:pt idx="728">
                  <c:v>704</c:v>
                </c:pt>
                <c:pt idx="729">
                  <c:v>704.5</c:v>
                </c:pt>
                <c:pt idx="730">
                  <c:v>705</c:v>
                </c:pt>
                <c:pt idx="731">
                  <c:v>705.5</c:v>
                </c:pt>
                <c:pt idx="732">
                  <c:v>706</c:v>
                </c:pt>
                <c:pt idx="733">
                  <c:v>706.5</c:v>
                </c:pt>
                <c:pt idx="734">
                  <c:v>707</c:v>
                </c:pt>
                <c:pt idx="735">
                  <c:v>707.5</c:v>
                </c:pt>
                <c:pt idx="736">
                  <c:v>708</c:v>
                </c:pt>
                <c:pt idx="737">
                  <c:v>708.5</c:v>
                </c:pt>
                <c:pt idx="738">
                  <c:v>709</c:v>
                </c:pt>
                <c:pt idx="739">
                  <c:v>709.5</c:v>
                </c:pt>
                <c:pt idx="740">
                  <c:v>710</c:v>
                </c:pt>
                <c:pt idx="741">
                  <c:v>710.5</c:v>
                </c:pt>
                <c:pt idx="742">
                  <c:v>711</c:v>
                </c:pt>
                <c:pt idx="743">
                  <c:v>711.5</c:v>
                </c:pt>
                <c:pt idx="744">
                  <c:v>712</c:v>
                </c:pt>
                <c:pt idx="745">
                  <c:v>712.5</c:v>
                </c:pt>
                <c:pt idx="746">
                  <c:v>713</c:v>
                </c:pt>
                <c:pt idx="747">
                  <c:v>713.5</c:v>
                </c:pt>
                <c:pt idx="748">
                  <c:v>714</c:v>
                </c:pt>
                <c:pt idx="749">
                  <c:v>714.5</c:v>
                </c:pt>
                <c:pt idx="750">
                  <c:v>715</c:v>
                </c:pt>
                <c:pt idx="751">
                  <c:v>715.5</c:v>
                </c:pt>
                <c:pt idx="752">
                  <c:v>716</c:v>
                </c:pt>
                <c:pt idx="753">
                  <c:v>716.5</c:v>
                </c:pt>
                <c:pt idx="754">
                  <c:v>717</c:v>
                </c:pt>
                <c:pt idx="755">
                  <c:v>717.5</c:v>
                </c:pt>
                <c:pt idx="756">
                  <c:v>718</c:v>
                </c:pt>
                <c:pt idx="757">
                  <c:v>718.5</c:v>
                </c:pt>
                <c:pt idx="758">
                  <c:v>719</c:v>
                </c:pt>
                <c:pt idx="759">
                  <c:v>719.5</c:v>
                </c:pt>
                <c:pt idx="760">
                  <c:v>720</c:v>
                </c:pt>
                <c:pt idx="761">
                  <c:v>720.5</c:v>
                </c:pt>
                <c:pt idx="762">
                  <c:v>721</c:v>
                </c:pt>
                <c:pt idx="763">
                  <c:v>721.5</c:v>
                </c:pt>
                <c:pt idx="764">
                  <c:v>722</c:v>
                </c:pt>
                <c:pt idx="765">
                  <c:v>722.5</c:v>
                </c:pt>
                <c:pt idx="766">
                  <c:v>723</c:v>
                </c:pt>
                <c:pt idx="767">
                  <c:v>723.5</c:v>
                </c:pt>
                <c:pt idx="768">
                  <c:v>724</c:v>
                </c:pt>
                <c:pt idx="769">
                  <c:v>724.5</c:v>
                </c:pt>
                <c:pt idx="770">
                  <c:v>725</c:v>
                </c:pt>
                <c:pt idx="771">
                  <c:v>725.5</c:v>
                </c:pt>
                <c:pt idx="772">
                  <c:v>726</c:v>
                </c:pt>
                <c:pt idx="773">
                  <c:v>726.5</c:v>
                </c:pt>
                <c:pt idx="774">
                  <c:v>727</c:v>
                </c:pt>
                <c:pt idx="775">
                  <c:v>727.5</c:v>
                </c:pt>
                <c:pt idx="776">
                  <c:v>728</c:v>
                </c:pt>
                <c:pt idx="777">
                  <c:v>728.5</c:v>
                </c:pt>
                <c:pt idx="778">
                  <c:v>729</c:v>
                </c:pt>
                <c:pt idx="779">
                  <c:v>729.5</c:v>
                </c:pt>
                <c:pt idx="780">
                  <c:v>730</c:v>
                </c:pt>
                <c:pt idx="781">
                  <c:v>730.5</c:v>
                </c:pt>
                <c:pt idx="782">
                  <c:v>731</c:v>
                </c:pt>
                <c:pt idx="783">
                  <c:v>731.5</c:v>
                </c:pt>
                <c:pt idx="784">
                  <c:v>732</c:v>
                </c:pt>
                <c:pt idx="785">
                  <c:v>732.5</c:v>
                </c:pt>
                <c:pt idx="786">
                  <c:v>733</c:v>
                </c:pt>
                <c:pt idx="787">
                  <c:v>733.5</c:v>
                </c:pt>
                <c:pt idx="788">
                  <c:v>734</c:v>
                </c:pt>
                <c:pt idx="789">
                  <c:v>734.5</c:v>
                </c:pt>
                <c:pt idx="790">
                  <c:v>735</c:v>
                </c:pt>
                <c:pt idx="791">
                  <c:v>735.5</c:v>
                </c:pt>
                <c:pt idx="792">
                  <c:v>736</c:v>
                </c:pt>
                <c:pt idx="793">
                  <c:v>736.5</c:v>
                </c:pt>
                <c:pt idx="794">
                  <c:v>737</c:v>
                </c:pt>
                <c:pt idx="795">
                  <c:v>737.5</c:v>
                </c:pt>
                <c:pt idx="796">
                  <c:v>738</c:v>
                </c:pt>
                <c:pt idx="797">
                  <c:v>738.5</c:v>
                </c:pt>
                <c:pt idx="798">
                  <c:v>739</c:v>
                </c:pt>
                <c:pt idx="799">
                  <c:v>739.5</c:v>
                </c:pt>
                <c:pt idx="800">
                  <c:v>740</c:v>
                </c:pt>
                <c:pt idx="801">
                  <c:v>740.5</c:v>
                </c:pt>
                <c:pt idx="802">
                  <c:v>741</c:v>
                </c:pt>
                <c:pt idx="803">
                  <c:v>741.5</c:v>
                </c:pt>
                <c:pt idx="804">
                  <c:v>742</c:v>
                </c:pt>
                <c:pt idx="805">
                  <c:v>742.5</c:v>
                </c:pt>
                <c:pt idx="806">
                  <c:v>743</c:v>
                </c:pt>
                <c:pt idx="807">
                  <c:v>743.5</c:v>
                </c:pt>
                <c:pt idx="808">
                  <c:v>744</c:v>
                </c:pt>
                <c:pt idx="809">
                  <c:v>744.5</c:v>
                </c:pt>
                <c:pt idx="810">
                  <c:v>745</c:v>
                </c:pt>
                <c:pt idx="811">
                  <c:v>745.5</c:v>
                </c:pt>
                <c:pt idx="812">
                  <c:v>746</c:v>
                </c:pt>
                <c:pt idx="813">
                  <c:v>746.5</c:v>
                </c:pt>
                <c:pt idx="814">
                  <c:v>747</c:v>
                </c:pt>
                <c:pt idx="815">
                  <c:v>747.5</c:v>
                </c:pt>
                <c:pt idx="816">
                  <c:v>748</c:v>
                </c:pt>
                <c:pt idx="817">
                  <c:v>748.5</c:v>
                </c:pt>
                <c:pt idx="818">
                  <c:v>749</c:v>
                </c:pt>
                <c:pt idx="819">
                  <c:v>749.5</c:v>
                </c:pt>
                <c:pt idx="820">
                  <c:v>750</c:v>
                </c:pt>
                <c:pt idx="821">
                  <c:v>750.5</c:v>
                </c:pt>
                <c:pt idx="822">
                  <c:v>751</c:v>
                </c:pt>
                <c:pt idx="823">
                  <c:v>751.5</c:v>
                </c:pt>
                <c:pt idx="824">
                  <c:v>752</c:v>
                </c:pt>
                <c:pt idx="825">
                  <c:v>752.5</c:v>
                </c:pt>
                <c:pt idx="826">
                  <c:v>753</c:v>
                </c:pt>
                <c:pt idx="827">
                  <c:v>753.5</c:v>
                </c:pt>
                <c:pt idx="828">
                  <c:v>754</c:v>
                </c:pt>
                <c:pt idx="829">
                  <c:v>754.5</c:v>
                </c:pt>
                <c:pt idx="830">
                  <c:v>755</c:v>
                </c:pt>
                <c:pt idx="831">
                  <c:v>755.5</c:v>
                </c:pt>
                <c:pt idx="832">
                  <c:v>756</c:v>
                </c:pt>
                <c:pt idx="833">
                  <c:v>756.5</c:v>
                </c:pt>
                <c:pt idx="834">
                  <c:v>757</c:v>
                </c:pt>
                <c:pt idx="835">
                  <c:v>757.5</c:v>
                </c:pt>
                <c:pt idx="836">
                  <c:v>758</c:v>
                </c:pt>
                <c:pt idx="837">
                  <c:v>758.5</c:v>
                </c:pt>
                <c:pt idx="838">
                  <c:v>759</c:v>
                </c:pt>
                <c:pt idx="839">
                  <c:v>759.5</c:v>
                </c:pt>
                <c:pt idx="840">
                  <c:v>760</c:v>
                </c:pt>
                <c:pt idx="841">
                  <c:v>760.5</c:v>
                </c:pt>
                <c:pt idx="842">
                  <c:v>761</c:v>
                </c:pt>
                <c:pt idx="843">
                  <c:v>761.5</c:v>
                </c:pt>
                <c:pt idx="844">
                  <c:v>762</c:v>
                </c:pt>
                <c:pt idx="845">
                  <c:v>762.5</c:v>
                </c:pt>
                <c:pt idx="846">
                  <c:v>763</c:v>
                </c:pt>
                <c:pt idx="847">
                  <c:v>763.5</c:v>
                </c:pt>
                <c:pt idx="848">
                  <c:v>764</c:v>
                </c:pt>
                <c:pt idx="849">
                  <c:v>764.5</c:v>
                </c:pt>
                <c:pt idx="850">
                  <c:v>765</c:v>
                </c:pt>
                <c:pt idx="851">
                  <c:v>765.5</c:v>
                </c:pt>
                <c:pt idx="852">
                  <c:v>766</c:v>
                </c:pt>
                <c:pt idx="853">
                  <c:v>766.5</c:v>
                </c:pt>
                <c:pt idx="854">
                  <c:v>767</c:v>
                </c:pt>
                <c:pt idx="855">
                  <c:v>767.5</c:v>
                </c:pt>
                <c:pt idx="856">
                  <c:v>768</c:v>
                </c:pt>
                <c:pt idx="857">
                  <c:v>768.5</c:v>
                </c:pt>
                <c:pt idx="858">
                  <c:v>769</c:v>
                </c:pt>
                <c:pt idx="859">
                  <c:v>769.5</c:v>
                </c:pt>
                <c:pt idx="860">
                  <c:v>770</c:v>
                </c:pt>
                <c:pt idx="861">
                  <c:v>770.5</c:v>
                </c:pt>
                <c:pt idx="862">
                  <c:v>771</c:v>
                </c:pt>
                <c:pt idx="863">
                  <c:v>771.5</c:v>
                </c:pt>
                <c:pt idx="864">
                  <c:v>772</c:v>
                </c:pt>
                <c:pt idx="865">
                  <c:v>772.5</c:v>
                </c:pt>
                <c:pt idx="866">
                  <c:v>773</c:v>
                </c:pt>
                <c:pt idx="867">
                  <c:v>773.5</c:v>
                </c:pt>
                <c:pt idx="868">
                  <c:v>774</c:v>
                </c:pt>
                <c:pt idx="869">
                  <c:v>774.5</c:v>
                </c:pt>
                <c:pt idx="870">
                  <c:v>775</c:v>
                </c:pt>
                <c:pt idx="871">
                  <c:v>775.5</c:v>
                </c:pt>
                <c:pt idx="872">
                  <c:v>776</c:v>
                </c:pt>
                <c:pt idx="873">
                  <c:v>776.5</c:v>
                </c:pt>
                <c:pt idx="874">
                  <c:v>777</c:v>
                </c:pt>
                <c:pt idx="875">
                  <c:v>777.5</c:v>
                </c:pt>
                <c:pt idx="876">
                  <c:v>778</c:v>
                </c:pt>
                <c:pt idx="877">
                  <c:v>778.5</c:v>
                </c:pt>
                <c:pt idx="878">
                  <c:v>779</c:v>
                </c:pt>
                <c:pt idx="879">
                  <c:v>779.5</c:v>
                </c:pt>
                <c:pt idx="880">
                  <c:v>780</c:v>
                </c:pt>
                <c:pt idx="881">
                  <c:v>780.5</c:v>
                </c:pt>
                <c:pt idx="882">
                  <c:v>781</c:v>
                </c:pt>
                <c:pt idx="883">
                  <c:v>781.5</c:v>
                </c:pt>
                <c:pt idx="884">
                  <c:v>782</c:v>
                </c:pt>
                <c:pt idx="885">
                  <c:v>782.5</c:v>
                </c:pt>
                <c:pt idx="886">
                  <c:v>783</c:v>
                </c:pt>
                <c:pt idx="887">
                  <c:v>783.5</c:v>
                </c:pt>
                <c:pt idx="888">
                  <c:v>784</c:v>
                </c:pt>
                <c:pt idx="889">
                  <c:v>784.5</c:v>
                </c:pt>
                <c:pt idx="890">
                  <c:v>785</c:v>
                </c:pt>
                <c:pt idx="891">
                  <c:v>785.5</c:v>
                </c:pt>
                <c:pt idx="892">
                  <c:v>786</c:v>
                </c:pt>
                <c:pt idx="893">
                  <c:v>786.5</c:v>
                </c:pt>
                <c:pt idx="894">
                  <c:v>787</c:v>
                </c:pt>
                <c:pt idx="895">
                  <c:v>787.5</c:v>
                </c:pt>
                <c:pt idx="896">
                  <c:v>788</c:v>
                </c:pt>
                <c:pt idx="897">
                  <c:v>788.5</c:v>
                </c:pt>
                <c:pt idx="898">
                  <c:v>789</c:v>
                </c:pt>
                <c:pt idx="899">
                  <c:v>789.5</c:v>
                </c:pt>
                <c:pt idx="900">
                  <c:v>790</c:v>
                </c:pt>
                <c:pt idx="901">
                  <c:v>790.5</c:v>
                </c:pt>
                <c:pt idx="902">
                  <c:v>791</c:v>
                </c:pt>
                <c:pt idx="903">
                  <c:v>791.5</c:v>
                </c:pt>
                <c:pt idx="904">
                  <c:v>792</c:v>
                </c:pt>
                <c:pt idx="905">
                  <c:v>792.5</c:v>
                </c:pt>
                <c:pt idx="906">
                  <c:v>793</c:v>
                </c:pt>
                <c:pt idx="907">
                  <c:v>793.5</c:v>
                </c:pt>
                <c:pt idx="908">
                  <c:v>794</c:v>
                </c:pt>
                <c:pt idx="909">
                  <c:v>794.5</c:v>
                </c:pt>
                <c:pt idx="910">
                  <c:v>795</c:v>
                </c:pt>
                <c:pt idx="911">
                  <c:v>795.5</c:v>
                </c:pt>
                <c:pt idx="912">
                  <c:v>796</c:v>
                </c:pt>
                <c:pt idx="913">
                  <c:v>796.5</c:v>
                </c:pt>
                <c:pt idx="914">
                  <c:v>797</c:v>
                </c:pt>
                <c:pt idx="915">
                  <c:v>797.5</c:v>
                </c:pt>
                <c:pt idx="916">
                  <c:v>798</c:v>
                </c:pt>
                <c:pt idx="917">
                  <c:v>798.5</c:v>
                </c:pt>
                <c:pt idx="918">
                  <c:v>799</c:v>
                </c:pt>
                <c:pt idx="919">
                  <c:v>799.5</c:v>
                </c:pt>
                <c:pt idx="920">
                  <c:v>800</c:v>
                </c:pt>
                <c:pt idx="921">
                  <c:v>800.5</c:v>
                </c:pt>
                <c:pt idx="922">
                  <c:v>801</c:v>
                </c:pt>
                <c:pt idx="923">
                  <c:v>801.5</c:v>
                </c:pt>
                <c:pt idx="924">
                  <c:v>802</c:v>
                </c:pt>
                <c:pt idx="925">
                  <c:v>802.5</c:v>
                </c:pt>
                <c:pt idx="926">
                  <c:v>803</c:v>
                </c:pt>
                <c:pt idx="927">
                  <c:v>803.5</c:v>
                </c:pt>
                <c:pt idx="928">
                  <c:v>804</c:v>
                </c:pt>
                <c:pt idx="929">
                  <c:v>804.5</c:v>
                </c:pt>
                <c:pt idx="930">
                  <c:v>805</c:v>
                </c:pt>
                <c:pt idx="931">
                  <c:v>805.5</c:v>
                </c:pt>
                <c:pt idx="932">
                  <c:v>806</c:v>
                </c:pt>
                <c:pt idx="933">
                  <c:v>806.5</c:v>
                </c:pt>
                <c:pt idx="934">
                  <c:v>807</c:v>
                </c:pt>
                <c:pt idx="935">
                  <c:v>807.5</c:v>
                </c:pt>
                <c:pt idx="936">
                  <c:v>808</c:v>
                </c:pt>
                <c:pt idx="937">
                  <c:v>808.5</c:v>
                </c:pt>
                <c:pt idx="938">
                  <c:v>809</c:v>
                </c:pt>
                <c:pt idx="939">
                  <c:v>809.5</c:v>
                </c:pt>
                <c:pt idx="940">
                  <c:v>810</c:v>
                </c:pt>
                <c:pt idx="941">
                  <c:v>810.5</c:v>
                </c:pt>
                <c:pt idx="942">
                  <c:v>811</c:v>
                </c:pt>
                <c:pt idx="943">
                  <c:v>811.5</c:v>
                </c:pt>
                <c:pt idx="944">
                  <c:v>812</c:v>
                </c:pt>
                <c:pt idx="945">
                  <c:v>812.5</c:v>
                </c:pt>
                <c:pt idx="946">
                  <c:v>813</c:v>
                </c:pt>
                <c:pt idx="947">
                  <c:v>813.5</c:v>
                </c:pt>
                <c:pt idx="948">
                  <c:v>814</c:v>
                </c:pt>
                <c:pt idx="949">
                  <c:v>814.5</c:v>
                </c:pt>
                <c:pt idx="950">
                  <c:v>815</c:v>
                </c:pt>
                <c:pt idx="951">
                  <c:v>815.5</c:v>
                </c:pt>
                <c:pt idx="952">
                  <c:v>816</c:v>
                </c:pt>
                <c:pt idx="953">
                  <c:v>816.5</c:v>
                </c:pt>
                <c:pt idx="954">
                  <c:v>817</c:v>
                </c:pt>
                <c:pt idx="955">
                  <c:v>817.5</c:v>
                </c:pt>
                <c:pt idx="956">
                  <c:v>818</c:v>
                </c:pt>
                <c:pt idx="957">
                  <c:v>818.5</c:v>
                </c:pt>
                <c:pt idx="958">
                  <c:v>819</c:v>
                </c:pt>
                <c:pt idx="959">
                  <c:v>819.5</c:v>
                </c:pt>
                <c:pt idx="960">
                  <c:v>820</c:v>
                </c:pt>
                <c:pt idx="961">
                  <c:v>820.5</c:v>
                </c:pt>
                <c:pt idx="962">
                  <c:v>821</c:v>
                </c:pt>
                <c:pt idx="963">
                  <c:v>821.5</c:v>
                </c:pt>
                <c:pt idx="964">
                  <c:v>822</c:v>
                </c:pt>
                <c:pt idx="965">
                  <c:v>822.5</c:v>
                </c:pt>
                <c:pt idx="966">
                  <c:v>823</c:v>
                </c:pt>
                <c:pt idx="967">
                  <c:v>823.5</c:v>
                </c:pt>
                <c:pt idx="968">
                  <c:v>824</c:v>
                </c:pt>
                <c:pt idx="969">
                  <c:v>824.5</c:v>
                </c:pt>
                <c:pt idx="970">
                  <c:v>825</c:v>
                </c:pt>
                <c:pt idx="971">
                  <c:v>825.5</c:v>
                </c:pt>
                <c:pt idx="972">
                  <c:v>826</c:v>
                </c:pt>
                <c:pt idx="973">
                  <c:v>826.5</c:v>
                </c:pt>
                <c:pt idx="974">
                  <c:v>827</c:v>
                </c:pt>
                <c:pt idx="975">
                  <c:v>827.5</c:v>
                </c:pt>
                <c:pt idx="976">
                  <c:v>828</c:v>
                </c:pt>
                <c:pt idx="977">
                  <c:v>828.5</c:v>
                </c:pt>
                <c:pt idx="978">
                  <c:v>829</c:v>
                </c:pt>
                <c:pt idx="979">
                  <c:v>829.5</c:v>
                </c:pt>
                <c:pt idx="980">
                  <c:v>830</c:v>
                </c:pt>
                <c:pt idx="981">
                  <c:v>830.5</c:v>
                </c:pt>
                <c:pt idx="982">
                  <c:v>831</c:v>
                </c:pt>
                <c:pt idx="983">
                  <c:v>831.5</c:v>
                </c:pt>
                <c:pt idx="984">
                  <c:v>832</c:v>
                </c:pt>
                <c:pt idx="985">
                  <c:v>832.5</c:v>
                </c:pt>
                <c:pt idx="986">
                  <c:v>833</c:v>
                </c:pt>
                <c:pt idx="987">
                  <c:v>833.5</c:v>
                </c:pt>
                <c:pt idx="988">
                  <c:v>834</c:v>
                </c:pt>
                <c:pt idx="989">
                  <c:v>834.5</c:v>
                </c:pt>
                <c:pt idx="990">
                  <c:v>835</c:v>
                </c:pt>
                <c:pt idx="991">
                  <c:v>835.5</c:v>
                </c:pt>
                <c:pt idx="992">
                  <c:v>836</c:v>
                </c:pt>
                <c:pt idx="993">
                  <c:v>836.5</c:v>
                </c:pt>
                <c:pt idx="994">
                  <c:v>837</c:v>
                </c:pt>
                <c:pt idx="995">
                  <c:v>837.5</c:v>
                </c:pt>
                <c:pt idx="996">
                  <c:v>838</c:v>
                </c:pt>
                <c:pt idx="997">
                  <c:v>838.5</c:v>
                </c:pt>
                <c:pt idx="998">
                  <c:v>839</c:v>
                </c:pt>
                <c:pt idx="999">
                  <c:v>839.5</c:v>
                </c:pt>
                <c:pt idx="1000">
                  <c:v>840</c:v>
                </c:pt>
                <c:pt idx="1001">
                  <c:v>840.5</c:v>
                </c:pt>
                <c:pt idx="1002">
                  <c:v>841</c:v>
                </c:pt>
                <c:pt idx="1003">
                  <c:v>841.5</c:v>
                </c:pt>
                <c:pt idx="1004">
                  <c:v>842</c:v>
                </c:pt>
                <c:pt idx="1005">
                  <c:v>842.5</c:v>
                </c:pt>
                <c:pt idx="1006">
                  <c:v>843</c:v>
                </c:pt>
                <c:pt idx="1007">
                  <c:v>843.5</c:v>
                </c:pt>
                <c:pt idx="1008">
                  <c:v>844</c:v>
                </c:pt>
                <c:pt idx="1009">
                  <c:v>844.5</c:v>
                </c:pt>
                <c:pt idx="1010">
                  <c:v>845</c:v>
                </c:pt>
                <c:pt idx="1011">
                  <c:v>845.5</c:v>
                </c:pt>
                <c:pt idx="1012">
                  <c:v>846</c:v>
                </c:pt>
                <c:pt idx="1013">
                  <c:v>846.5</c:v>
                </c:pt>
                <c:pt idx="1014">
                  <c:v>847</c:v>
                </c:pt>
                <c:pt idx="1015">
                  <c:v>847.5</c:v>
                </c:pt>
                <c:pt idx="1016">
                  <c:v>848</c:v>
                </c:pt>
                <c:pt idx="1017">
                  <c:v>848.5</c:v>
                </c:pt>
                <c:pt idx="1018">
                  <c:v>849</c:v>
                </c:pt>
                <c:pt idx="1019">
                  <c:v>849.5</c:v>
                </c:pt>
                <c:pt idx="1020">
                  <c:v>850</c:v>
                </c:pt>
                <c:pt idx="1021">
                  <c:v>850.5</c:v>
                </c:pt>
                <c:pt idx="1022">
                  <c:v>851</c:v>
                </c:pt>
                <c:pt idx="1023">
                  <c:v>851.5</c:v>
                </c:pt>
                <c:pt idx="1024">
                  <c:v>852</c:v>
                </c:pt>
                <c:pt idx="1025">
                  <c:v>852.5</c:v>
                </c:pt>
                <c:pt idx="1026">
                  <c:v>853</c:v>
                </c:pt>
                <c:pt idx="1027">
                  <c:v>853.5</c:v>
                </c:pt>
                <c:pt idx="1028">
                  <c:v>854</c:v>
                </c:pt>
                <c:pt idx="1029">
                  <c:v>854.5</c:v>
                </c:pt>
                <c:pt idx="1030">
                  <c:v>855</c:v>
                </c:pt>
                <c:pt idx="1031">
                  <c:v>855.5</c:v>
                </c:pt>
                <c:pt idx="1032">
                  <c:v>856</c:v>
                </c:pt>
                <c:pt idx="1033">
                  <c:v>856.5</c:v>
                </c:pt>
                <c:pt idx="1034">
                  <c:v>857</c:v>
                </c:pt>
                <c:pt idx="1035">
                  <c:v>857.5</c:v>
                </c:pt>
                <c:pt idx="1036">
                  <c:v>858</c:v>
                </c:pt>
                <c:pt idx="1037">
                  <c:v>858.5</c:v>
                </c:pt>
                <c:pt idx="1038">
                  <c:v>859</c:v>
                </c:pt>
                <c:pt idx="1039">
                  <c:v>859.5</c:v>
                </c:pt>
                <c:pt idx="1040">
                  <c:v>860</c:v>
                </c:pt>
                <c:pt idx="1041">
                  <c:v>860.5</c:v>
                </c:pt>
                <c:pt idx="1042">
                  <c:v>861</c:v>
                </c:pt>
                <c:pt idx="1043">
                  <c:v>861.5</c:v>
                </c:pt>
                <c:pt idx="1044">
                  <c:v>862</c:v>
                </c:pt>
                <c:pt idx="1045">
                  <c:v>862.5</c:v>
                </c:pt>
                <c:pt idx="1046">
                  <c:v>863</c:v>
                </c:pt>
                <c:pt idx="1047">
                  <c:v>863.5</c:v>
                </c:pt>
                <c:pt idx="1048">
                  <c:v>864</c:v>
                </c:pt>
                <c:pt idx="1049">
                  <c:v>864.5</c:v>
                </c:pt>
                <c:pt idx="1050">
                  <c:v>865</c:v>
                </c:pt>
                <c:pt idx="1051">
                  <c:v>865.5</c:v>
                </c:pt>
                <c:pt idx="1052">
                  <c:v>866</c:v>
                </c:pt>
                <c:pt idx="1053">
                  <c:v>866.5</c:v>
                </c:pt>
                <c:pt idx="1054">
                  <c:v>867</c:v>
                </c:pt>
                <c:pt idx="1055">
                  <c:v>867.5</c:v>
                </c:pt>
                <c:pt idx="1056">
                  <c:v>868</c:v>
                </c:pt>
                <c:pt idx="1057">
                  <c:v>868.5</c:v>
                </c:pt>
                <c:pt idx="1058">
                  <c:v>869</c:v>
                </c:pt>
                <c:pt idx="1059">
                  <c:v>869.5</c:v>
                </c:pt>
                <c:pt idx="1060">
                  <c:v>870</c:v>
                </c:pt>
                <c:pt idx="1061">
                  <c:v>870.5</c:v>
                </c:pt>
                <c:pt idx="1062">
                  <c:v>871</c:v>
                </c:pt>
                <c:pt idx="1063">
                  <c:v>871.5</c:v>
                </c:pt>
                <c:pt idx="1064">
                  <c:v>872</c:v>
                </c:pt>
                <c:pt idx="1065">
                  <c:v>872.5</c:v>
                </c:pt>
                <c:pt idx="1066">
                  <c:v>873</c:v>
                </c:pt>
                <c:pt idx="1067">
                  <c:v>873.5</c:v>
                </c:pt>
                <c:pt idx="1068">
                  <c:v>874</c:v>
                </c:pt>
                <c:pt idx="1069">
                  <c:v>874.5</c:v>
                </c:pt>
                <c:pt idx="1070">
                  <c:v>875</c:v>
                </c:pt>
                <c:pt idx="1071">
                  <c:v>875.5</c:v>
                </c:pt>
                <c:pt idx="1072">
                  <c:v>876</c:v>
                </c:pt>
                <c:pt idx="1073">
                  <c:v>876.5</c:v>
                </c:pt>
                <c:pt idx="1074">
                  <c:v>877</c:v>
                </c:pt>
                <c:pt idx="1075">
                  <c:v>877.5</c:v>
                </c:pt>
                <c:pt idx="1076">
                  <c:v>878</c:v>
                </c:pt>
                <c:pt idx="1077">
                  <c:v>878.5</c:v>
                </c:pt>
                <c:pt idx="1078">
                  <c:v>879</c:v>
                </c:pt>
                <c:pt idx="1079">
                  <c:v>879.5</c:v>
                </c:pt>
                <c:pt idx="1080">
                  <c:v>880</c:v>
                </c:pt>
                <c:pt idx="1081">
                  <c:v>880.5</c:v>
                </c:pt>
                <c:pt idx="1082">
                  <c:v>881</c:v>
                </c:pt>
                <c:pt idx="1083">
                  <c:v>881.5</c:v>
                </c:pt>
                <c:pt idx="1084">
                  <c:v>882</c:v>
                </c:pt>
                <c:pt idx="1085">
                  <c:v>882.5</c:v>
                </c:pt>
                <c:pt idx="1086">
                  <c:v>883</c:v>
                </c:pt>
                <c:pt idx="1087">
                  <c:v>883.5</c:v>
                </c:pt>
                <c:pt idx="1088">
                  <c:v>884</c:v>
                </c:pt>
                <c:pt idx="1089">
                  <c:v>884.5</c:v>
                </c:pt>
                <c:pt idx="1090">
                  <c:v>885</c:v>
                </c:pt>
                <c:pt idx="1091">
                  <c:v>885.5</c:v>
                </c:pt>
                <c:pt idx="1092">
                  <c:v>886</c:v>
                </c:pt>
                <c:pt idx="1093">
                  <c:v>886.5</c:v>
                </c:pt>
                <c:pt idx="1094">
                  <c:v>887</c:v>
                </c:pt>
                <c:pt idx="1095">
                  <c:v>887.5</c:v>
                </c:pt>
                <c:pt idx="1096">
                  <c:v>888</c:v>
                </c:pt>
                <c:pt idx="1097">
                  <c:v>888.5</c:v>
                </c:pt>
                <c:pt idx="1098">
                  <c:v>889</c:v>
                </c:pt>
                <c:pt idx="1099">
                  <c:v>889.5</c:v>
                </c:pt>
                <c:pt idx="1100">
                  <c:v>890</c:v>
                </c:pt>
                <c:pt idx="1101">
                  <c:v>890.5</c:v>
                </c:pt>
                <c:pt idx="1102">
                  <c:v>891</c:v>
                </c:pt>
                <c:pt idx="1103">
                  <c:v>891.5</c:v>
                </c:pt>
                <c:pt idx="1104">
                  <c:v>892</c:v>
                </c:pt>
                <c:pt idx="1105">
                  <c:v>892.5</c:v>
                </c:pt>
                <c:pt idx="1106">
                  <c:v>893</c:v>
                </c:pt>
                <c:pt idx="1107">
                  <c:v>893.5</c:v>
                </c:pt>
                <c:pt idx="1108">
                  <c:v>894</c:v>
                </c:pt>
                <c:pt idx="1109">
                  <c:v>894.5</c:v>
                </c:pt>
                <c:pt idx="1110">
                  <c:v>895</c:v>
                </c:pt>
                <c:pt idx="1111">
                  <c:v>895.5</c:v>
                </c:pt>
                <c:pt idx="1112">
                  <c:v>896</c:v>
                </c:pt>
                <c:pt idx="1113">
                  <c:v>896.5</c:v>
                </c:pt>
                <c:pt idx="1114">
                  <c:v>897</c:v>
                </c:pt>
                <c:pt idx="1115">
                  <c:v>897.5</c:v>
                </c:pt>
                <c:pt idx="1116">
                  <c:v>898</c:v>
                </c:pt>
                <c:pt idx="1117">
                  <c:v>898.5</c:v>
                </c:pt>
                <c:pt idx="1118">
                  <c:v>899</c:v>
                </c:pt>
                <c:pt idx="1119">
                  <c:v>899.5</c:v>
                </c:pt>
                <c:pt idx="1120">
                  <c:v>900</c:v>
                </c:pt>
                <c:pt idx="1121">
                  <c:v>900.5</c:v>
                </c:pt>
                <c:pt idx="1122">
                  <c:v>901</c:v>
                </c:pt>
                <c:pt idx="1123">
                  <c:v>901.5</c:v>
                </c:pt>
                <c:pt idx="1124">
                  <c:v>902</c:v>
                </c:pt>
                <c:pt idx="1125">
                  <c:v>902.5</c:v>
                </c:pt>
                <c:pt idx="1126">
                  <c:v>903</c:v>
                </c:pt>
                <c:pt idx="1127">
                  <c:v>903.5</c:v>
                </c:pt>
                <c:pt idx="1128">
                  <c:v>904</c:v>
                </c:pt>
                <c:pt idx="1129">
                  <c:v>904.5</c:v>
                </c:pt>
                <c:pt idx="1130">
                  <c:v>905</c:v>
                </c:pt>
                <c:pt idx="1131">
                  <c:v>905.5</c:v>
                </c:pt>
                <c:pt idx="1132">
                  <c:v>906</c:v>
                </c:pt>
                <c:pt idx="1133">
                  <c:v>906.5</c:v>
                </c:pt>
                <c:pt idx="1134">
                  <c:v>907</c:v>
                </c:pt>
                <c:pt idx="1135">
                  <c:v>907.5</c:v>
                </c:pt>
                <c:pt idx="1136">
                  <c:v>908</c:v>
                </c:pt>
                <c:pt idx="1137">
                  <c:v>908.5</c:v>
                </c:pt>
                <c:pt idx="1138">
                  <c:v>909</c:v>
                </c:pt>
                <c:pt idx="1139">
                  <c:v>909.5</c:v>
                </c:pt>
                <c:pt idx="1140">
                  <c:v>910</c:v>
                </c:pt>
                <c:pt idx="1141">
                  <c:v>910.5</c:v>
                </c:pt>
                <c:pt idx="1142">
                  <c:v>911</c:v>
                </c:pt>
                <c:pt idx="1143">
                  <c:v>911.5</c:v>
                </c:pt>
                <c:pt idx="1144">
                  <c:v>912</c:v>
                </c:pt>
                <c:pt idx="1145">
                  <c:v>912.5</c:v>
                </c:pt>
                <c:pt idx="1146">
                  <c:v>913</c:v>
                </c:pt>
                <c:pt idx="1147">
                  <c:v>913.5</c:v>
                </c:pt>
                <c:pt idx="1148">
                  <c:v>914</c:v>
                </c:pt>
                <c:pt idx="1149">
                  <c:v>914.5</c:v>
                </c:pt>
                <c:pt idx="1150">
                  <c:v>915</c:v>
                </c:pt>
                <c:pt idx="1151">
                  <c:v>915.5</c:v>
                </c:pt>
                <c:pt idx="1152">
                  <c:v>916</c:v>
                </c:pt>
                <c:pt idx="1153">
                  <c:v>916.5</c:v>
                </c:pt>
                <c:pt idx="1154">
                  <c:v>917</c:v>
                </c:pt>
                <c:pt idx="1155">
                  <c:v>917.5</c:v>
                </c:pt>
                <c:pt idx="1156">
                  <c:v>918</c:v>
                </c:pt>
                <c:pt idx="1157">
                  <c:v>918.5</c:v>
                </c:pt>
                <c:pt idx="1158">
                  <c:v>919</c:v>
                </c:pt>
                <c:pt idx="1159">
                  <c:v>919.5</c:v>
                </c:pt>
                <c:pt idx="1160">
                  <c:v>920</c:v>
                </c:pt>
                <c:pt idx="1161">
                  <c:v>920.5</c:v>
                </c:pt>
                <c:pt idx="1162">
                  <c:v>921</c:v>
                </c:pt>
                <c:pt idx="1163">
                  <c:v>921.5</c:v>
                </c:pt>
                <c:pt idx="1164">
                  <c:v>922</c:v>
                </c:pt>
                <c:pt idx="1165">
                  <c:v>922.5</c:v>
                </c:pt>
                <c:pt idx="1166">
                  <c:v>923</c:v>
                </c:pt>
                <c:pt idx="1167">
                  <c:v>923.5</c:v>
                </c:pt>
                <c:pt idx="1168">
                  <c:v>924</c:v>
                </c:pt>
                <c:pt idx="1169">
                  <c:v>924.5</c:v>
                </c:pt>
                <c:pt idx="1170">
                  <c:v>925</c:v>
                </c:pt>
                <c:pt idx="1171">
                  <c:v>925.5</c:v>
                </c:pt>
                <c:pt idx="1172">
                  <c:v>926</c:v>
                </c:pt>
                <c:pt idx="1173">
                  <c:v>926.5</c:v>
                </c:pt>
                <c:pt idx="1174">
                  <c:v>927</c:v>
                </c:pt>
                <c:pt idx="1175">
                  <c:v>927.5</c:v>
                </c:pt>
                <c:pt idx="1176">
                  <c:v>928</c:v>
                </c:pt>
                <c:pt idx="1177">
                  <c:v>928.5</c:v>
                </c:pt>
                <c:pt idx="1178">
                  <c:v>929</c:v>
                </c:pt>
                <c:pt idx="1179">
                  <c:v>929.5</c:v>
                </c:pt>
                <c:pt idx="1180">
                  <c:v>930</c:v>
                </c:pt>
                <c:pt idx="1181">
                  <c:v>930.5</c:v>
                </c:pt>
                <c:pt idx="1182">
                  <c:v>931</c:v>
                </c:pt>
                <c:pt idx="1183">
                  <c:v>931.5</c:v>
                </c:pt>
                <c:pt idx="1184">
                  <c:v>932</c:v>
                </c:pt>
                <c:pt idx="1185">
                  <c:v>932.5</c:v>
                </c:pt>
                <c:pt idx="1186">
                  <c:v>933</c:v>
                </c:pt>
                <c:pt idx="1187">
                  <c:v>933.5</c:v>
                </c:pt>
                <c:pt idx="1188">
                  <c:v>934</c:v>
                </c:pt>
                <c:pt idx="1189">
                  <c:v>934.5</c:v>
                </c:pt>
                <c:pt idx="1190">
                  <c:v>935</c:v>
                </c:pt>
                <c:pt idx="1191">
                  <c:v>935.5</c:v>
                </c:pt>
                <c:pt idx="1192">
                  <c:v>936</c:v>
                </c:pt>
                <c:pt idx="1193">
                  <c:v>936.5</c:v>
                </c:pt>
                <c:pt idx="1194">
                  <c:v>937</c:v>
                </c:pt>
                <c:pt idx="1195">
                  <c:v>937.5</c:v>
                </c:pt>
                <c:pt idx="1196">
                  <c:v>938</c:v>
                </c:pt>
                <c:pt idx="1197">
                  <c:v>938.5</c:v>
                </c:pt>
                <c:pt idx="1198">
                  <c:v>939</c:v>
                </c:pt>
                <c:pt idx="1199">
                  <c:v>939.5</c:v>
                </c:pt>
                <c:pt idx="1200">
                  <c:v>940</c:v>
                </c:pt>
                <c:pt idx="1201">
                  <c:v>940.5</c:v>
                </c:pt>
                <c:pt idx="1202">
                  <c:v>941</c:v>
                </c:pt>
                <c:pt idx="1203">
                  <c:v>941.5</c:v>
                </c:pt>
                <c:pt idx="1204">
                  <c:v>942</c:v>
                </c:pt>
                <c:pt idx="1205">
                  <c:v>942.5</c:v>
                </c:pt>
                <c:pt idx="1206">
                  <c:v>943</c:v>
                </c:pt>
                <c:pt idx="1207">
                  <c:v>943.5</c:v>
                </c:pt>
                <c:pt idx="1208">
                  <c:v>944</c:v>
                </c:pt>
                <c:pt idx="1209">
                  <c:v>944.5</c:v>
                </c:pt>
                <c:pt idx="1210">
                  <c:v>945</c:v>
                </c:pt>
                <c:pt idx="1211">
                  <c:v>945.5</c:v>
                </c:pt>
                <c:pt idx="1212">
                  <c:v>946</c:v>
                </c:pt>
                <c:pt idx="1213">
                  <c:v>946.5</c:v>
                </c:pt>
                <c:pt idx="1214">
                  <c:v>947</c:v>
                </c:pt>
                <c:pt idx="1215">
                  <c:v>947.5</c:v>
                </c:pt>
                <c:pt idx="1216">
                  <c:v>948</c:v>
                </c:pt>
                <c:pt idx="1217">
                  <c:v>948.5</c:v>
                </c:pt>
                <c:pt idx="1218">
                  <c:v>949</c:v>
                </c:pt>
                <c:pt idx="1219">
                  <c:v>949.5</c:v>
                </c:pt>
                <c:pt idx="1220">
                  <c:v>950</c:v>
                </c:pt>
                <c:pt idx="1221">
                  <c:v>950.5</c:v>
                </c:pt>
                <c:pt idx="1222">
                  <c:v>951</c:v>
                </c:pt>
                <c:pt idx="1223">
                  <c:v>951.5</c:v>
                </c:pt>
                <c:pt idx="1224">
                  <c:v>952</c:v>
                </c:pt>
                <c:pt idx="1225">
                  <c:v>952.5</c:v>
                </c:pt>
                <c:pt idx="1226">
                  <c:v>953</c:v>
                </c:pt>
                <c:pt idx="1227">
                  <c:v>953.5</c:v>
                </c:pt>
                <c:pt idx="1228">
                  <c:v>954</c:v>
                </c:pt>
                <c:pt idx="1229">
                  <c:v>954.5</c:v>
                </c:pt>
                <c:pt idx="1230">
                  <c:v>955</c:v>
                </c:pt>
                <c:pt idx="1231">
                  <c:v>955.5</c:v>
                </c:pt>
                <c:pt idx="1232">
                  <c:v>956</c:v>
                </c:pt>
                <c:pt idx="1233">
                  <c:v>956.5</c:v>
                </c:pt>
                <c:pt idx="1234">
                  <c:v>957</c:v>
                </c:pt>
                <c:pt idx="1235">
                  <c:v>957.5</c:v>
                </c:pt>
                <c:pt idx="1236">
                  <c:v>958</c:v>
                </c:pt>
                <c:pt idx="1237">
                  <c:v>958.5</c:v>
                </c:pt>
                <c:pt idx="1238">
                  <c:v>959</c:v>
                </c:pt>
                <c:pt idx="1239">
                  <c:v>959.5</c:v>
                </c:pt>
                <c:pt idx="1240">
                  <c:v>960</c:v>
                </c:pt>
                <c:pt idx="1241">
                  <c:v>960.5</c:v>
                </c:pt>
                <c:pt idx="1242">
                  <c:v>961</c:v>
                </c:pt>
                <c:pt idx="1243">
                  <c:v>961.5</c:v>
                </c:pt>
                <c:pt idx="1244">
                  <c:v>962</c:v>
                </c:pt>
                <c:pt idx="1245">
                  <c:v>962.5</c:v>
                </c:pt>
                <c:pt idx="1246">
                  <c:v>963</c:v>
                </c:pt>
                <c:pt idx="1247">
                  <c:v>963.5</c:v>
                </c:pt>
                <c:pt idx="1248">
                  <c:v>964</c:v>
                </c:pt>
                <c:pt idx="1249">
                  <c:v>964.5</c:v>
                </c:pt>
                <c:pt idx="1250">
                  <c:v>965</c:v>
                </c:pt>
                <c:pt idx="1251">
                  <c:v>965.5</c:v>
                </c:pt>
                <c:pt idx="1252">
                  <c:v>966</c:v>
                </c:pt>
                <c:pt idx="1253">
                  <c:v>966.5</c:v>
                </c:pt>
                <c:pt idx="1254">
                  <c:v>967</c:v>
                </c:pt>
                <c:pt idx="1255">
                  <c:v>967.5</c:v>
                </c:pt>
                <c:pt idx="1256">
                  <c:v>968</c:v>
                </c:pt>
                <c:pt idx="1257">
                  <c:v>968.5</c:v>
                </c:pt>
                <c:pt idx="1258">
                  <c:v>969</c:v>
                </c:pt>
                <c:pt idx="1259">
                  <c:v>969.5</c:v>
                </c:pt>
                <c:pt idx="1260">
                  <c:v>970</c:v>
                </c:pt>
                <c:pt idx="1261">
                  <c:v>970.5</c:v>
                </c:pt>
                <c:pt idx="1262">
                  <c:v>971</c:v>
                </c:pt>
                <c:pt idx="1263">
                  <c:v>971.5</c:v>
                </c:pt>
                <c:pt idx="1264">
                  <c:v>972</c:v>
                </c:pt>
                <c:pt idx="1265">
                  <c:v>972.5</c:v>
                </c:pt>
                <c:pt idx="1266">
                  <c:v>973</c:v>
                </c:pt>
                <c:pt idx="1267">
                  <c:v>973.5</c:v>
                </c:pt>
                <c:pt idx="1268">
                  <c:v>974</c:v>
                </c:pt>
                <c:pt idx="1269">
                  <c:v>974.5</c:v>
                </c:pt>
                <c:pt idx="1270">
                  <c:v>975</c:v>
                </c:pt>
                <c:pt idx="1271">
                  <c:v>975.5</c:v>
                </c:pt>
                <c:pt idx="1272">
                  <c:v>976</c:v>
                </c:pt>
                <c:pt idx="1273">
                  <c:v>976.5</c:v>
                </c:pt>
                <c:pt idx="1274">
                  <c:v>977</c:v>
                </c:pt>
                <c:pt idx="1275">
                  <c:v>977.5</c:v>
                </c:pt>
                <c:pt idx="1276">
                  <c:v>978</c:v>
                </c:pt>
                <c:pt idx="1277">
                  <c:v>978.5</c:v>
                </c:pt>
                <c:pt idx="1278">
                  <c:v>979</c:v>
                </c:pt>
                <c:pt idx="1279">
                  <c:v>979.5</c:v>
                </c:pt>
                <c:pt idx="1280">
                  <c:v>980</c:v>
                </c:pt>
                <c:pt idx="1281">
                  <c:v>980.5</c:v>
                </c:pt>
                <c:pt idx="1282">
                  <c:v>981</c:v>
                </c:pt>
                <c:pt idx="1283">
                  <c:v>981.5</c:v>
                </c:pt>
                <c:pt idx="1284">
                  <c:v>982</c:v>
                </c:pt>
                <c:pt idx="1285">
                  <c:v>982.5</c:v>
                </c:pt>
                <c:pt idx="1286">
                  <c:v>983</c:v>
                </c:pt>
                <c:pt idx="1287">
                  <c:v>983.5</c:v>
                </c:pt>
                <c:pt idx="1288">
                  <c:v>984</c:v>
                </c:pt>
                <c:pt idx="1289">
                  <c:v>984.5</c:v>
                </c:pt>
                <c:pt idx="1290">
                  <c:v>985</c:v>
                </c:pt>
                <c:pt idx="1291">
                  <c:v>985.5</c:v>
                </c:pt>
                <c:pt idx="1292">
                  <c:v>986</c:v>
                </c:pt>
                <c:pt idx="1293">
                  <c:v>986.5</c:v>
                </c:pt>
                <c:pt idx="1294">
                  <c:v>987</c:v>
                </c:pt>
                <c:pt idx="1295">
                  <c:v>987.5</c:v>
                </c:pt>
                <c:pt idx="1296">
                  <c:v>988</c:v>
                </c:pt>
                <c:pt idx="1297">
                  <c:v>988.5</c:v>
                </c:pt>
                <c:pt idx="1298">
                  <c:v>989</c:v>
                </c:pt>
                <c:pt idx="1299">
                  <c:v>989.5</c:v>
                </c:pt>
                <c:pt idx="1300">
                  <c:v>990</c:v>
                </c:pt>
                <c:pt idx="1301">
                  <c:v>990.5</c:v>
                </c:pt>
                <c:pt idx="1302">
                  <c:v>991</c:v>
                </c:pt>
                <c:pt idx="1303">
                  <c:v>991.5</c:v>
                </c:pt>
                <c:pt idx="1304">
                  <c:v>992</c:v>
                </c:pt>
                <c:pt idx="1305">
                  <c:v>992.5</c:v>
                </c:pt>
                <c:pt idx="1306">
                  <c:v>993</c:v>
                </c:pt>
                <c:pt idx="1307">
                  <c:v>993.5</c:v>
                </c:pt>
                <c:pt idx="1308">
                  <c:v>994</c:v>
                </c:pt>
                <c:pt idx="1309">
                  <c:v>994.5</c:v>
                </c:pt>
                <c:pt idx="1310">
                  <c:v>995</c:v>
                </c:pt>
                <c:pt idx="1311">
                  <c:v>995.5</c:v>
                </c:pt>
                <c:pt idx="1312">
                  <c:v>996</c:v>
                </c:pt>
                <c:pt idx="1313">
                  <c:v>996.5</c:v>
                </c:pt>
                <c:pt idx="1314">
                  <c:v>997</c:v>
                </c:pt>
                <c:pt idx="1315">
                  <c:v>997.5</c:v>
                </c:pt>
                <c:pt idx="1316">
                  <c:v>998</c:v>
                </c:pt>
                <c:pt idx="1317">
                  <c:v>998.5</c:v>
                </c:pt>
                <c:pt idx="1318">
                  <c:v>999</c:v>
                </c:pt>
                <c:pt idx="1319">
                  <c:v>999.5</c:v>
                </c:pt>
                <c:pt idx="1320">
                  <c:v>1000</c:v>
                </c:pt>
                <c:pt idx="1321">
                  <c:v>1000.5</c:v>
                </c:pt>
                <c:pt idx="1322">
                  <c:v>1001</c:v>
                </c:pt>
                <c:pt idx="1323">
                  <c:v>1001.5</c:v>
                </c:pt>
                <c:pt idx="1324">
                  <c:v>1002</c:v>
                </c:pt>
                <c:pt idx="1325">
                  <c:v>1002.5</c:v>
                </c:pt>
                <c:pt idx="1326">
                  <c:v>1003</c:v>
                </c:pt>
                <c:pt idx="1327">
                  <c:v>1003.5</c:v>
                </c:pt>
                <c:pt idx="1328">
                  <c:v>1004</c:v>
                </c:pt>
                <c:pt idx="1329">
                  <c:v>1004.5</c:v>
                </c:pt>
                <c:pt idx="1330">
                  <c:v>1005</c:v>
                </c:pt>
                <c:pt idx="1331">
                  <c:v>1005.5</c:v>
                </c:pt>
                <c:pt idx="1332">
                  <c:v>1006</c:v>
                </c:pt>
                <c:pt idx="1333">
                  <c:v>1006.5</c:v>
                </c:pt>
                <c:pt idx="1334">
                  <c:v>1007</c:v>
                </c:pt>
                <c:pt idx="1335">
                  <c:v>1007.5</c:v>
                </c:pt>
                <c:pt idx="1336">
                  <c:v>1008</c:v>
                </c:pt>
                <c:pt idx="1337">
                  <c:v>1008.5</c:v>
                </c:pt>
                <c:pt idx="1338">
                  <c:v>1009</c:v>
                </c:pt>
                <c:pt idx="1339">
                  <c:v>1009.5</c:v>
                </c:pt>
                <c:pt idx="1340">
                  <c:v>1010</c:v>
                </c:pt>
                <c:pt idx="1341">
                  <c:v>1010.5</c:v>
                </c:pt>
                <c:pt idx="1342">
                  <c:v>1011</c:v>
                </c:pt>
                <c:pt idx="1343">
                  <c:v>1011.5</c:v>
                </c:pt>
                <c:pt idx="1344">
                  <c:v>1012</c:v>
                </c:pt>
                <c:pt idx="1345">
                  <c:v>1012.5</c:v>
                </c:pt>
                <c:pt idx="1346">
                  <c:v>1013</c:v>
                </c:pt>
                <c:pt idx="1347">
                  <c:v>1013.5</c:v>
                </c:pt>
                <c:pt idx="1348">
                  <c:v>1014</c:v>
                </c:pt>
                <c:pt idx="1349">
                  <c:v>1014.5</c:v>
                </c:pt>
                <c:pt idx="1350">
                  <c:v>1015</c:v>
                </c:pt>
                <c:pt idx="1351">
                  <c:v>1015.5</c:v>
                </c:pt>
                <c:pt idx="1352">
                  <c:v>1016</c:v>
                </c:pt>
                <c:pt idx="1353">
                  <c:v>1016.5</c:v>
                </c:pt>
                <c:pt idx="1354">
                  <c:v>1017</c:v>
                </c:pt>
                <c:pt idx="1355">
                  <c:v>1017.5</c:v>
                </c:pt>
                <c:pt idx="1356">
                  <c:v>1018</c:v>
                </c:pt>
                <c:pt idx="1357">
                  <c:v>1018.5</c:v>
                </c:pt>
                <c:pt idx="1358">
                  <c:v>1019</c:v>
                </c:pt>
                <c:pt idx="1359">
                  <c:v>1019.5</c:v>
                </c:pt>
                <c:pt idx="1360">
                  <c:v>1020</c:v>
                </c:pt>
                <c:pt idx="1361">
                  <c:v>1020.5</c:v>
                </c:pt>
                <c:pt idx="1362">
                  <c:v>1021</c:v>
                </c:pt>
                <c:pt idx="1363">
                  <c:v>1021.5</c:v>
                </c:pt>
                <c:pt idx="1364">
                  <c:v>1022</c:v>
                </c:pt>
                <c:pt idx="1365">
                  <c:v>1022.5</c:v>
                </c:pt>
                <c:pt idx="1366">
                  <c:v>1023</c:v>
                </c:pt>
                <c:pt idx="1367">
                  <c:v>1023.5</c:v>
                </c:pt>
                <c:pt idx="1368">
                  <c:v>1024</c:v>
                </c:pt>
                <c:pt idx="1369">
                  <c:v>1024.5</c:v>
                </c:pt>
                <c:pt idx="1370">
                  <c:v>1025</c:v>
                </c:pt>
                <c:pt idx="1371">
                  <c:v>1025.5</c:v>
                </c:pt>
                <c:pt idx="1372">
                  <c:v>1026</c:v>
                </c:pt>
                <c:pt idx="1373">
                  <c:v>1026.5</c:v>
                </c:pt>
                <c:pt idx="1374">
                  <c:v>1027</c:v>
                </c:pt>
                <c:pt idx="1375">
                  <c:v>1027.5</c:v>
                </c:pt>
                <c:pt idx="1376">
                  <c:v>1028</c:v>
                </c:pt>
                <c:pt idx="1377">
                  <c:v>1028.5</c:v>
                </c:pt>
                <c:pt idx="1378">
                  <c:v>1029</c:v>
                </c:pt>
                <c:pt idx="1379">
                  <c:v>1029.5</c:v>
                </c:pt>
                <c:pt idx="1380">
                  <c:v>1030</c:v>
                </c:pt>
                <c:pt idx="1381">
                  <c:v>1030.5</c:v>
                </c:pt>
                <c:pt idx="1382">
                  <c:v>1031</c:v>
                </c:pt>
                <c:pt idx="1383">
                  <c:v>1031.5</c:v>
                </c:pt>
                <c:pt idx="1384">
                  <c:v>1032</c:v>
                </c:pt>
                <c:pt idx="1385">
                  <c:v>1032.5</c:v>
                </c:pt>
                <c:pt idx="1386">
                  <c:v>1033</c:v>
                </c:pt>
                <c:pt idx="1387">
                  <c:v>1033.5</c:v>
                </c:pt>
                <c:pt idx="1388">
                  <c:v>1034</c:v>
                </c:pt>
                <c:pt idx="1389">
                  <c:v>1034.5</c:v>
                </c:pt>
                <c:pt idx="1390">
                  <c:v>1035</c:v>
                </c:pt>
                <c:pt idx="1391">
                  <c:v>1035.5</c:v>
                </c:pt>
                <c:pt idx="1392">
                  <c:v>1036</c:v>
                </c:pt>
                <c:pt idx="1393">
                  <c:v>1036.5</c:v>
                </c:pt>
                <c:pt idx="1394">
                  <c:v>1037</c:v>
                </c:pt>
                <c:pt idx="1395">
                  <c:v>1037.5</c:v>
                </c:pt>
                <c:pt idx="1396">
                  <c:v>1038</c:v>
                </c:pt>
                <c:pt idx="1397">
                  <c:v>1038.5</c:v>
                </c:pt>
                <c:pt idx="1398">
                  <c:v>1039</c:v>
                </c:pt>
                <c:pt idx="1399">
                  <c:v>1039.5</c:v>
                </c:pt>
                <c:pt idx="1400">
                  <c:v>1040</c:v>
                </c:pt>
                <c:pt idx="1401">
                  <c:v>1040.5</c:v>
                </c:pt>
                <c:pt idx="1402">
                  <c:v>1041</c:v>
                </c:pt>
                <c:pt idx="1403">
                  <c:v>1041.5</c:v>
                </c:pt>
                <c:pt idx="1404">
                  <c:v>1042</c:v>
                </c:pt>
                <c:pt idx="1405">
                  <c:v>1042.5</c:v>
                </c:pt>
                <c:pt idx="1406">
                  <c:v>1043</c:v>
                </c:pt>
                <c:pt idx="1407">
                  <c:v>1043.5</c:v>
                </c:pt>
                <c:pt idx="1408">
                  <c:v>1044</c:v>
                </c:pt>
                <c:pt idx="1409">
                  <c:v>1044.5</c:v>
                </c:pt>
                <c:pt idx="1410">
                  <c:v>1045</c:v>
                </c:pt>
                <c:pt idx="1411">
                  <c:v>1045.5</c:v>
                </c:pt>
                <c:pt idx="1412">
                  <c:v>1046</c:v>
                </c:pt>
                <c:pt idx="1413">
                  <c:v>1046.5</c:v>
                </c:pt>
                <c:pt idx="1414">
                  <c:v>1047</c:v>
                </c:pt>
                <c:pt idx="1415">
                  <c:v>1047.5</c:v>
                </c:pt>
                <c:pt idx="1416">
                  <c:v>1048</c:v>
                </c:pt>
                <c:pt idx="1417">
                  <c:v>1048.5</c:v>
                </c:pt>
                <c:pt idx="1418">
                  <c:v>1049</c:v>
                </c:pt>
                <c:pt idx="1419">
                  <c:v>1049.5</c:v>
                </c:pt>
                <c:pt idx="1420">
                  <c:v>1050</c:v>
                </c:pt>
                <c:pt idx="1421">
                  <c:v>1050.5</c:v>
                </c:pt>
                <c:pt idx="1422">
                  <c:v>1051</c:v>
                </c:pt>
                <c:pt idx="1423">
                  <c:v>1051.5</c:v>
                </c:pt>
                <c:pt idx="1424">
                  <c:v>1052</c:v>
                </c:pt>
                <c:pt idx="1425">
                  <c:v>1052.5</c:v>
                </c:pt>
                <c:pt idx="1426">
                  <c:v>1053</c:v>
                </c:pt>
                <c:pt idx="1427">
                  <c:v>1053.5</c:v>
                </c:pt>
                <c:pt idx="1428">
                  <c:v>1054</c:v>
                </c:pt>
                <c:pt idx="1429">
                  <c:v>1054.5</c:v>
                </c:pt>
                <c:pt idx="1430">
                  <c:v>1055</c:v>
                </c:pt>
                <c:pt idx="1431">
                  <c:v>1055.5</c:v>
                </c:pt>
                <c:pt idx="1432">
                  <c:v>1056</c:v>
                </c:pt>
                <c:pt idx="1433">
                  <c:v>1056.5</c:v>
                </c:pt>
                <c:pt idx="1434">
                  <c:v>1057</c:v>
                </c:pt>
                <c:pt idx="1435">
                  <c:v>1057.5</c:v>
                </c:pt>
                <c:pt idx="1436">
                  <c:v>1058</c:v>
                </c:pt>
                <c:pt idx="1437">
                  <c:v>1058.5</c:v>
                </c:pt>
                <c:pt idx="1438">
                  <c:v>1059</c:v>
                </c:pt>
                <c:pt idx="1439">
                  <c:v>1059.5</c:v>
                </c:pt>
                <c:pt idx="1440">
                  <c:v>1060</c:v>
                </c:pt>
                <c:pt idx="1441">
                  <c:v>1060.5</c:v>
                </c:pt>
                <c:pt idx="1442">
                  <c:v>1061</c:v>
                </c:pt>
                <c:pt idx="1443">
                  <c:v>1061.5</c:v>
                </c:pt>
                <c:pt idx="1444">
                  <c:v>1062</c:v>
                </c:pt>
                <c:pt idx="1445">
                  <c:v>1062.5</c:v>
                </c:pt>
                <c:pt idx="1446">
                  <c:v>1063</c:v>
                </c:pt>
                <c:pt idx="1447">
                  <c:v>1063.5</c:v>
                </c:pt>
                <c:pt idx="1448">
                  <c:v>1064</c:v>
                </c:pt>
                <c:pt idx="1449">
                  <c:v>1064.5</c:v>
                </c:pt>
                <c:pt idx="1450">
                  <c:v>1065</c:v>
                </c:pt>
                <c:pt idx="1451">
                  <c:v>1065.5</c:v>
                </c:pt>
                <c:pt idx="1452">
                  <c:v>1066</c:v>
                </c:pt>
                <c:pt idx="1453">
                  <c:v>1066.5</c:v>
                </c:pt>
                <c:pt idx="1454">
                  <c:v>1067</c:v>
                </c:pt>
                <c:pt idx="1455">
                  <c:v>1067.5</c:v>
                </c:pt>
                <c:pt idx="1456">
                  <c:v>1068</c:v>
                </c:pt>
                <c:pt idx="1457">
                  <c:v>1068.5</c:v>
                </c:pt>
                <c:pt idx="1458">
                  <c:v>1069</c:v>
                </c:pt>
                <c:pt idx="1459">
                  <c:v>1069.5</c:v>
                </c:pt>
                <c:pt idx="1460">
                  <c:v>1070</c:v>
                </c:pt>
                <c:pt idx="1461">
                  <c:v>1070.5</c:v>
                </c:pt>
                <c:pt idx="1462">
                  <c:v>1071</c:v>
                </c:pt>
                <c:pt idx="1463">
                  <c:v>1071.5</c:v>
                </c:pt>
                <c:pt idx="1464">
                  <c:v>1072</c:v>
                </c:pt>
                <c:pt idx="1465">
                  <c:v>1072.5</c:v>
                </c:pt>
                <c:pt idx="1466">
                  <c:v>1073</c:v>
                </c:pt>
                <c:pt idx="1467">
                  <c:v>1073.5</c:v>
                </c:pt>
                <c:pt idx="1468">
                  <c:v>1074</c:v>
                </c:pt>
                <c:pt idx="1469">
                  <c:v>1074.5</c:v>
                </c:pt>
                <c:pt idx="1470">
                  <c:v>1075</c:v>
                </c:pt>
                <c:pt idx="1471">
                  <c:v>1075.5</c:v>
                </c:pt>
                <c:pt idx="1472">
                  <c:v>1076</c:v>
                </c:pt>
                <c:pt idx="1473">
                  <c:v>1076.5</c:v>
                </c:pt>
                <c:pt idx="1474">
                  <c:v>1077</c:v>
                </c:pt>
                <c:pt idx="1475">
                  <c:v>1077.5</c:v>
                </c:pt>
                <c:pt idx="1476">
                  <c:v>1078</c:v>
                </c:pt>
                <c:pt idx="1477">
                  <c:v>1078.5</c:v>
                </c:pt>
                <c:pt idx="1478">
                  <c:v>1079</c:v>
                </c:pt>
                <c:pt idx="1479">
                  <c:v>1079.5</c:v>
                </c:pt>
                <c:pt idx="1480">
                  <c:v>1080</c:v>
                </c:pt>
                <c:pt idx="1481">
                  <c:v>1080.5</c:v>
                </c:pt>
                <c:pt idx="1482">
                  <c:v>1081</c:v>
                </c:pt>
                <c:pt idx="1483">
                  <c:v>1081.5</c:v>
                </c:pt>
                <c:pt idx="1484">
                  <c:v>1082</c:v>
                </c:pt>
                <c:pt idx="1485">
                  <c:v>1082.5</c:v>
                </c:pt>
                <c:pt idx="1486">
                  <c:v>1083</c:v>
                </c:pt>
                <c:pt idx="1487">
                  <c:v>1083.5</c:v>
                </c:pt>
                <c:pt idx="1488">
                  <c:v>1084</c:v>
                </c:pt>
                <c:pt idx="1489">
                  <c:v>1084.5</c:v>
                </c:pt>
                <c:pt idx="1490">
                  <c:v>1085</c:v>
                </c:pt>
                <c:pt idx="1491">
                  <c:v>1085.5</c:v>
                </c:pt>
                <c:pt idx="1492">
                  <c:v>1086</c:v>
                </c:pt>
                <c:pt idx="1493">
                  <c:v>1086.5</c:v>
                </c:pt>
                <c:pt idx="1494">
                  <c:v>1087</c:v>
                </c:pt>
                <c:pt idx="1495">
                  <c:v>1087.5</c:v>
                </c:pt>
                <c:pt idx="1496">
                  <c:v>1088</c:v>
                </c:pt>
                <c:pt idx="1497">
                  <c:v>1088.5</c:v>
                </c:pt>
                <c:pt idx="1498">
                  <c:v>1089</c:v>
                </c:pt>
                <c:pt idx="1499">
                  <c:v>1089.5</c:v>
                </c:pt>
                <c:pt idx="1500">
                  <c:v>1090</c:v>
                </c:pt>
                <c:pt idx="1501">
                  <c:v>1090.5</c:v>
                </c:pt>
                <c:pt idx="1502">
                  <c:v>1091</c:v>
                </c:pt>
                <c:pt idx="1503">
                  <c:v>1091.5</c:v>
                </c:pt>
                <c:pt idx="1504">
                  <c:v>1092</c:v>
                </c:pt>
                <c:pt idx="1505">
                  <c:v>1092.5</c:v>
                </c:pt>
                <c:pt idx="1506">
                  <c:v>1093</c:v>
                </c:pt>
                <c:pt idx="1507">
                  <c:v>1093.5</c:v>
                </c:pt>
                <c:pt idx="1508">
                  <c:v>1094</c:v>
                </c:pt>
                <c:pt idx="1509">
                  <c:v>1094.5</c:v>
                </c:pt>
                <c:pt idx="1510">
                  <c:v>1095</c:v>
                </c:pt>
                <c:pt idx="1511">
                  <c:v>1095.5</c:v>
                </c:pt>
                <c:pt idx="1512">
                  <c:v>1096</c:v>
                </c:pt>
                <c:pt idx="1513">
                  <c:v>1096.5</c:v>
                </c:pt>
                <c:pt idx="1514">
                  <c:v>1097</c:v>
                </c:pt>
                <c:pt idx="1515">
                  <c:v>1097.5</c:v>
                </c:pt>
                <c:pt idx="1516">
                  <c:v>1098</c:v>
                </c:pt>
                <c:pt idx="1517">
                  <c:v>1098.5</c:v>
                </c:pt>
                <c:pt idx="1518">
                  <c:v>1099</c:v>
                </c:pt>
                <c:pt idx="1519">
                  <c:v>1099.5</c:v>
                </c:pt>
                <c:pt idx="1520">
                  <c:v>1100</c:v>
                </c:pt>
                <c:pt idx="1521">
                  <c:v>1100.5</c:v>
                </c:pt>
                <c:pt idx="1522">
                  <c:v>1101</c:v>
                </c:pt>
                <c:pt idx="1523">
                  <c:v>1101.5</c:v>
                </c:pt>
                <c:pt idx="1524">
                  <c:v>1102</c:v>
                </c:pt>
                <c:pt idx="1525">
                  <c:v>1102.5</c:v>
                </c:pt>
                <c:pt idx="1526">
                  <c:v>1103</c:v>
                </c:pt>
                <c:pt idx="1527">
                  <c:v>1103.5</c:v>
                </c:pt>
                <c:pt idx="1528">
                  <c:v>1104</c:v>
                </c:pt>
                <c:pt idx="1529">
                  <c:v>1104.5</c:v>
                </c:pt>
                <c:pt idx="1530">
                  <c:v>1105</c:v>
                </c:pt>
                <c:pt idx="1531">
                  <c:v>1105.5</c:v>
                </c:pt>
                <c:pt idx="1532">
                  <c:v>1106</c:v>
                </c:pt>
                <c:pt idx="1533">
                  <c:v>1106.5</c:v>
                </c:pt>
                <c:pt idx="1534">
                  <c:v>1107</c:v>
                </c:pt>
                <c:pt idx="1535">
                  <c:v>1107.5</c:v>
                </c:pt>
                <c:pt idx="1536">
                  <c:v>1108</c:v>
                </c:pt>
                <c:pt idx="1537">
                  <c:v>1108.5</c:v>
                </c:pt>
                <c:pt idx="1538">
                  <c:v>1109</c:v>
                </c:pt>
                <c:pt idx="1539">
                  <c:v>1109.5</c:v>
                </c:pt>
                <c:pt idx="1540">
                  <c:v>1110</c:v>
                </c:pt>
                <c:pt idx="1541">
                  <c:v>1110.5</c:v>
                </c:pt>
                <c:pt idx="1542">
                  <c:v>1111</c:v>
                </c:pt>
                <c:pt idx="1543">
                  <c:v>1111.5</c:v>
                </c:pt>
                <c:pt idx="1544">
                  <c:v>1112</c:v>
                </c:pt>
                <c:pt idx="1545">
                  <c:v>1112.5</c:v>
                </c:pt>
                <c:pt idx="1546">
                  <c:v>1113</c:v>
                </c:pt>
                <c:pt idx="1547">
                  <c:v>1113.5</c:v>
                </c:pt>
                <c:pt idx="1548">
                  <c:v>1114</c:v>
                </c:pt>
                <c:pt idx="1549">
                  <c:v>1114.5</c:v>
                </c:pt>
                <c:pt idx="1550">
                  <c:v>1115</c:v>
                </c:pt>
                <c:pt idx="1551">
                  <c:v>1115.5</c:v>
                </c:pt>
                <c:pt idx="1552">
                  <c:v>1116</c:v>
                </c:pt>
                <c:pt idx="1553">
                  <c:v>1116.5</c:v>
                </c:pt>
                <c:pt idx="1554">
                  <c:v>1117</c:v>
                </c:pt>
                <c:pt idx="1555">
                  <c:v>1117.5</c:v>
                </c:pt>
                <c:pt idx="1556">
                  <c:v>1118</c:v>
                </c:pt>
                <c:pt idx="1557">
                  <c:v>1118.5</c:v>
                </c:pt>
                <c:pt idx="1558">
                  <c:v>1119</c:v>
                </c:pt>
                <c:pt idx="1559">
                  <c:v>1119.5</c:v>
                </c:pt>
                <c:pt idx="1560">
                  <c:v>1120</c:v>
                </c:pt>
                <c:pt idx="1561">
                  <c:v>1120.5</c:v>
                </c:pt>
                <c:pt idx="1562">
                  <c:v>1121</c:v>
                </c:pt>
                <c:pt idx="1563">
                  <c:v>1121.5</c:v>
                </c:pt>
                <c:pt idx="1564">
                  <c:v>1122</c:v>
                </c:pt>
                <c:pt idx="1565">
                  <c:v>1122.5</c:v>
                </c:pt>
                <c:pt idx="1566">
                  <c:v>1123</c:v>
                </c:pt>
                <c:pt idx="1567">
                  <c:v>1123.5</c:v>
                </c:pt>
                <c:pt idx="1568">
                  <c:v>1124</c:v>
                </c:pt>
                <c:pt idx="1569">
                  <c:v>1124.5</c:v>
                </c:pt>
                <c:pt idx="1570">
                  <c:v>1125</c:v>
                </c:pt>
                <c:pt idx="1571">
                  <c:v>1125.5</c:v>
                </c:pt>
                <c:pt idx="1572">
                  <c:v>1126</c:v>
                </c:pt>
                <c:pt idx="1573">
                  <c:v>1126.5</c:v>
                </c:pt>
                <c:pt idx="1574">
                  <c:v>1127</c:v>
                </c:pt>
                <c:pt idx="1575">
                  <c:v>1127.5</c:v>
                </c:pt>
                <c:pt idx="1576">
                  <c:v>1128</c:v>
                </c:pt>
                <c:pt idx="1577">
                  <c:v>1128.5</c:v>
                </c:pt>
                <c:pt idx="1578">
                  <c:v>1129</c:v>
                </c:pt>
                <c:pt idx="1579">
                  <c:v>1129.5</c:v>
                </c:pt>
                <c:pt idx="1580">
                  <c:v>1130</c:v>
                </c:pt>
                <c:pt idx="1581">
                  <c:v>1130.5</c:v>
                </c:pt>
                <c:pt idx="1582">
                  <c:v>1131</c:v>
                </c:pt>
                <c:pt idx="1583">
                  <c:v>1131.5</c:v>
                </c:pt>
                <c:pt idx="1584">
                  <c:v>1132</c:v>
                </c:pt>
                <c:pt idx="1585">
                  <c:v>1132.5</c:v>
                </c:pt>
                <c:pt idx="1586">
                  <c:v>1133</c:v>
                </c:pt>
                <c:pt idx="1587">
                  <c:v>1133.5</c:v>
                </c:pt>
                <c:pt idx="1588">
                  <c:v>1134</c:v>
                </c:pt>
                <c:pt idx="1589">
                  <c:v>1134.5</c:v>
                </c:pt>
                <c:pt idx="1590">
                  <c:v>1135</c:v>
                </c:pt>
                <c:pt idx="1591">
                  <c:v>1135.5</c:v>
                </c:pt>
                <c:pt idx="1592">
                  <c:v>1136</c:v>
                </c:pt>
                <c:pt idx="1593">
                  <c:v>1136.5</c:v>
                </c:pt>
                <c:pt idx="1594">
                  <c:v>1137</c:v>
                </c:pt>
                <c:pt idx="1595">
                  <c:v>1137.5</c:v>
                </c:pt>
                <c:pt idx="1596">
                  <c:v>1138</c:v>
                </c:pt>
                <c:pt idx="1597">
                  <c:v>1138.5</c:v>
                </c:pt>
                <c:pt idx="1598">
                  <c:v>1139</c:v>
                </c:pt>
                <c:pt idx="1599">
                  <c:v>1139.5</c:v>
                </c:pt>
                <c:pt idx="1600">
                  <c:v>1140</c:v>
                </c:pt>
                <c:pt idx="1601">
                  <c:v>1140.5</c:v>
                </c:pt>
                <c:pt idx="1602">
                  <c:v>1141</c:v>
                </c:pt>
                <c:pt idx="1603">
                  <c:v>1141.5</c:v>
                </c:pt>
                <c:pt idx="1604">
                  <c:v>1142</c:v>
                </c:pt>
                <c:pt idx="1605">
                  <c:v>1142.5</c:v>
                </c:pt>
                <c:pt idx="1606">
                  <c:v>1143</c:v>
                </c:pt>
                <c:pt idx="1607">
                  <c:v>1143.5</c:v>
                </c:pt>
                <c:pt idx="1608">
                  <c:v>1144</c:v>
                </c:pt>
                <c:pt idx="1609">
                  <c:v>1144.5</c:v>
                </c:pt>
                <c:pt idx="1610">
                  <c:v>1145</c:v>
                </c:pt>
                <c:pt idx="1611">
                  <c:v>1145.5</c:v>
                </c:pt>
                <c:pt idx="1612">
                  <c:v>1146</c:v>
                </c:pt>
                <c:pt idx="1613">
                  <c:v>1146.5</c:v>
                </c:pt>
                <c:pt idx="1614">
                  <c:v>1147</c:v>
                </c:pt>
                <c:pt idx="1615">
                  <c:v>1147.5</c:v>
                </c:pt>
                <c:pt idx="1616">
                  <c:v>1148</c:v>
                </c:pt>
                <c:pt idx="1617">
                  <c:v>1148.5</c:v>
                </c:pt>
                <c:pt idx="1618">
                  <c:v>1149</c:v>
                </c:pt>
                <c:pt idx="1619">
                  <c:v>1149.5</c:v>
                </c:pt>
                <c:pt idx="1620">
                  <c:v>1150</c:v>
                </c:pt>
                <c:pt idx="1621">
                  <c:v>1150.5</c:v>
                </c:pt>
                <c:pt idx="1622">
                  <c:v>1151</c:v>
                </c:pt>
                <c:pt idx="1623">
                  <c:v>1151.5</c:v>
                </c:pt>
                <c:pt idx="1624">
                  <c:v>1152</c:v>
                </c:pt>
                <c:pt idx="1625">
                  <c:v>1152.5</c:v>
                </c:pt>
                <c:pt idx="1626">
                  <c:v>1153</c:v>
                </c:pt>
                <c:pt idx="1627">
                  <c:v>1153.5</c:v>
                </c:pt>
                <c:pt idx="1628">
                  <c:v>1154</c:v>
                </c:pt>
                <c:pt idx="1629">
                  <c:v>1154.5</c:v>
                </c:pt>
                <c:pt idx="1630">
                  <c:v>1155</c:v>
                </c:pt>
                <c:pt idx="1631">
                  <c:v>1155.5</c:v>
                </c:pt>
                <c:pt idx="1632">
                  <c:v>1156</c:v>
                </c:pt>
                <c:pt idx="1633">
                  <c:v>1156.5</c:v>
                </c:pt>
                <c:pt idx="1634">
                  <c:v>1157</c:v>
                </c:pt>
                <c:pt idx="1635">
                  <c:v>1157.5</c:v>
                </c:pt>
                <c:pt idx="1636">
                  <c:v>1158</c:v>
                </c:pt>
                <c:pt idx="1637">
                  <c:v>1158.5</c:v>
                </c:pt>
                <c:pt idx="1638">
                  <c:v>1159</c:v>
                </c:pt>
                <c:pt idx="1639">
                  <c:v>1159.5</c:v>
                </c:pt>
                <c:pt idx="1640">
                  <c:v>1160</c:v>
                </c:pt>
                <c:pt idx="1641">
                  <c:v>1160.5</c:v>
                </c:pt>
                <c:pt idx="1642">
                  <c:v>1161</c:v>
                </c:pt>
                <c:pt idx="1643">
                  <c:v>1161.5</c:v>
                </c:pt>
                <c:pt idx="1644">
                  <c:v>1162</c:v>
                </c:pt>
                <c:pt idx="1645">
                  <c:v>1162.5</c:v>
                </c:pt>
                <c:pt idx="1646">
                  <c:v>1163</c:v>
                </c:pt>
                <c:pt idx="1647">
                  <c:v>1163.5</c:v>
                </c:pt>
                <c:pt idx="1648">
                  <c:v>1164</c:v>
                </c:pt>
                <c:pt idx="1649">
                  <c:v>1164.5</c:v>
                </c:pt>
                <c:pt idx="1650">
                  <c:v>1165</c:v>
                </c:pt>
                <c:pt idx="1651">
                  <c:v>1165.5</c:v>
                </c:pt>
                <c:pt idx="1652">
                  <c:v>1166</c:v>
                </c:pt>
                <c:pt idx="1653">
                  <c:v>1166.5</c:v>
                </c:pt>
                <c:pt idx="1654">
                  <c:v>1167</c:v>
                </c:pt>
                <c:pt idx="1655">
                  <c:v>1167.5</c:v>
                </c:pt>
                <c:pt idx="1656">
                  <c:v>1168</c:v>
                </c:pt>
                <c:pt idx="1657">
                  <c:v>1168.5</c:v>
                </c:pt>
                <c:pt idx="1658">
                  <c:v>1169</c:v>
                </c:pt>
                <c:pt idx="1659">
                  <c:v>1169.5</c:v>
                </c:pt>
                <c:pt idx="1660">
                  <c:v>1170</c:v>
                </c:pt>
                <c:pt idx="1661">
                  <c:v>1170.5</c:v>
                </c:pt>
                <c:pt idx="1662">
                  <c:v>1171</c:v>
                </c:pt>
                <c:pt idx="1663">
                  <c:v>1171.5</c:v>
                </c:pt>
                <c:pt idx="1664">
                  <c:v>1172</c:v>
                </c:pt>
                <c:pt idx="1665">
                  <c:v>1172.5</c:v>
                </c:pt>
              </c:numCache>
            </c:numRef>
          </c:xVal>
          <c:yVal>
            <c:numRef>
              <c:f>'211019 IR Lamp Stellar Vs CCD'!$AO$4:$AO$1669</c:f>
              <c:numCache>
                <c:formatCode>General</c:formatCode>
                <c:ptCount val="1666"/>
                <c:pt idx="0">
                  <c:v>4.1174417507782281E-3</c:v>
                </c:pt>
                <c:pt idx="1">
                  <c:v>4.1174417507782281E-3</c:v>
                </c:pt>
                <c:pt idx="2">
                  <c:v>4.1174417507782281E-3</c:v>
                </c:pt>
                <c:pt idx="3">
                  <c:v>4.1174417507782281E-3</c:v>
                </c:pt>
                <c:pt idx="4">
                  <c:v>4.1174417507782281E-3</c:v>
                </c:pt>
                <c:pt idx="5">
                  <c:v>4.1174417507782281E-3</c:v>
                </c:pt>
                <c:pt idx="6">
                  <c:v>4.1174417507782281E-3</c:v>
                </c:pt>
                <c:pt idx="7">
                  <c:v>4.1174417507782281E-3</c:v>
                </c:pt>
                <c:pt idx="8">
                  <c:v>4.1174417507782281E-3</c:v>
                </c:pt>
                <c:pt idx="9">
                  <c:v>6.6013583624186401E-3</c:v>
                </c:pt>
                <c:pt idx="10">
                  <c:v>5.3623243090274502E-3</c:v>
                </c:pt>
                <c:pt idx="11">
                  <c:v>5.1669653806244694E-3</c:v>
                </c:pt>
                <c:pt idx="12">
                  <c:v>7.1541364022262048E-3</c:v>
                </c:pt>
                <c:pt idx="13">
                  <c:v>8.6421092349778326E-3</c:v>
                </c:pt>
                <c:pt idx="14">
                  <c:v>8.017073860956514E-3</c:v>
                </c:pt>
                <c:pt idx="15">
                  <c:v>8.199415149514196E-3</c:v>
                </c:pt>
                <c:pt idx="16">
                  <c:v>7.7567210640505611E-3</c:v>
                </c:pt>
                <c:pt idx="17">
                  <c:v>7.5863597773794924E-3</c:v>
                </c:pt>
                <c:pt idx="18">
                  <c:v>7.2916705971134803E-3</c:v>
                </c:pt>
                <c:pt idx="19">
                  <c:v>7.3354400528252055E-3</c:v>
                </c:pt>
                <c:pt idx="20">
                  <c:v>7.600698047354023E-3</c:v>
                </c:pt>
                <c:pt idx="21">
                  <c:v>6.9679275540043394E-3</c:v>
                </c:pt>
                <c:pt idx="22">
                  <c:v>6.7442694085463632E-3</c:v>
                </c:pt>
                <c:pt idx="23">
                  <c:v>6.5597585133477972E-3</c:v>
                </c:pt>
                <c:pt idx="24">
                  <c:v>7.1946986133383647E-3</c:v>
                </c:pt>
                <c:pt idx="25">
                  <c:v>7.1633808131308365E-3</c:v>
                </c:pt>
                <c:pt idx="26">
                  <c:v>7.4685407037071976E-3</c:v>
                </c:pt>
                <c:pt idx="27">
                  <c:v>7.1311197056881425E-3</c:v>
                </c:pt>
                <c:pt idx="28">
                  <c:v>7.2595038203943025E-3</c:v>
                </c:pt>
                <c:pt idx="29">
                  <c:v>7.3983586454108106E-3</c:v>
                </c:pt>
                <c:pt idx="30">
                  <c:v>7.5205169323648716E-3</c:v>
                </c:pt>
                <c:pt idx="31">
                  <c:v>7.1706442788416185E-3</c:v>
                </c:pt>
                <c:pt idx="32">
                  <c:v>7.0482029997170079E-3</c:v>
                </c:pt>
                <c:pt idx="33">
                  <c:v>7.2554475992830866E-3</c:v>
                </c:pt>
                <c:pt idx="34">
                  <c:v>7.3401565890010376E-3</c:v>
                </c:pt>
                <c:pt idx="35">
                  <c:v>7.4476936138100176E-3</c:v>
                </c:pt>
                <c:pt idx="36">
                  <c:v>8.2248844448636928E-3</c:v>
                </c:pt>
                <c:pt idx="37">
                  <c:v>8.3691161211206493E-3</c:v>
                </c:pt>
                <c:pt idx="38">
                  <c:v>8.2211112159230257E-3</c:v>
                </c:pt>
                <c:pt idx="39">
                  <c:v>7.7413451561173475E-3</c:v>
                </c:pt>
                <c:pt idx="40">
                  <c:v>6.2297896424865582E-3</c:v>
                </c:pt>
                <c:pt idx="41">
                  <c:v>6.8140741439486844E-3</c:v>
                </c:pt>
                <c:pt idx="42">
                  <c:v>7.7543627959626446E-3</c:v>
                </c:pt>
                <c:pt idx="43">
                  <c:v>9.7877558720875397E-3</c:v>
                </c:pt>
                <c:pt idx="44">
                  <c:v>8.9196302235638146E-3</c:v>
                </c:pt>
                <c:pt idx="45">
                  <c:v>7.9352891236675778E-3</c:v>
                </c:pt>
                <c:pt idx="46">
                  <c:v>7.165739081218753E-3</c:v>
                </c:pt>
                <c:pt idx="47">
                  <c:v>6.7268182246957835E-3</c:v>
                </c:pt>
                <c:pt idx="48">
                  <c:v>7.8990661258371859E-3</c:v>
                </c:pt>
                <c:pt idx="49">
                  <c:v>7.6435241958305823E-3</c:v>
                </c:pt>
                <c:pt idx="50">
                  <c:v>7.3520422601641355E-3</c:v>
                </c:pt>
                <c:pt idx="51">
                  <c:v>7.0069804735402317E-3</c:v>
                </c:pt>
                <c:pt idx="52">
                  <c:v>6.1972455428733137E-3</c:v>
                </c:pt>
                <c:pt idx="53">
                  <c:v>6.8603905291953586E-3</c:v>
                </c:pt>
                <c:pt idx="54">
                  <c:v>6.8349212338458636E-3</c:v>
                </c:pt>
                <c:pt idx="55">
                  <c:v>6.9077445524007167E-3</c:v>
                </c:pt>
                <c:pt idx="56">
                  <c:v>6.6027733232713898E-3</c:v>
                </c:pt>
                <c:pt idx="57">
                  <c:v>6.2228091689463258E-3</c:v>
                </c:pt>
                <c:pt idx="58">
                  <c:v>5.9406659749080279E-3</c:v>
                </c:pt>
                <c:pt idx="59">
                  <c:v>5.6189982077162531E-3</c:v>
                </c:pt>
                <c:pt idx="60">
                  <c:v>6.5642863880765968E-3</c:v>
                </c:pt>
                <c:pt idx="61">
                  <c:v>7.3038392604471277E-3</c:v>
                </c:pt>
                <c:pt idx="62">
                  <c:v>8.0924441090463161E-3</c:v>
                </c:pt>
                <c:pt idx="63">
                  <c:v>7.9827374775964539E-3</c:v>
                </c:pt>
                <c:pt idx="64">
                  <c:v>7.0210357513442127E-3</c:v>
                </c:pt>
                <c:pt idx="65">
                  <c:v>7.2778039807565326E-3</c:v>
                </c:pt>
                <c:pt idx="66">
                  <c:v>7.1489482124327897E-3</c:v>
                </c:pt>
                <c:pt idx="67">
                  <c:v>6.8049240637675689E-3</c:v>
                </c:pt>
                <c:pt idx="68">
                  <c:v>6.4309027450240542E-3</c:v>
                </c:pt>
                <c:pt idx="69">
                  <c:v>6.2235638147344592E-3</c:v>
                </c:pt>
                <c:pt idx="70">
                  <c:v>6.5727761531930952E-3</c:v>
                </c:pt>
                <c:pt idx="71">
                  <c:v>6.0881048957645506E-3</c:v>
                </c:pt>
                <c:pt idx="72">
                  <c:v>6.4802377134232621E-3</c:v>
                </c:pt>
                <c:pt idx="73">
                  <c:v>5.9901896047542683E-3</c:v>
                </c:pt>
                <c:pt idx="74">
                  <c:v>6.2290349966984248E-3</c:v>
                </c:pt>
                <c:pt idx="75">
                  <c:v>6.8974625035374019E-3</c:v>
                </c:pt>
                <c:pt idx="76">
                  <c:v>6.8665220262239413E-3</c:v>
                </c:pt>
                <c:pt idx="77">
                  <c:v>7.2484671257428543E-3</c:v>
                </c:pt>
                <c:pt idx="78">
                  <c:v>7.348646354117536E-3</c:v>
                </c:pt>
                <c:pt idx="79">
                  <c:v>7.0901801716819167E-3</c:v>
                </c:pt>
                <c:pt idx="80">
                  <c:v>7.2419583058202057E-3</c:v>
                </c:pt>
                <c:pt idx="81">
                  <c:v>7.1254598622771436E-3</c:v>
                </c:pt>
                <c:pt idx="82">
                  <c:v>7.1307423827940758E-3</c:v>
                </c:pt>
                <c:pt idx="83">
                  <c:v>6.8483161965852274E-3</c:v>
                </c:pt>
                <c:pt idx="84">
                  <c:v>6.4312800679181209E-3</c:v>
                </c:pt>
                <c:pt idx="85">
                  <c:v>6.273842090368833E-3</c:v>
                </c:pt>
                <c:pt idx="86">
                  <c:v>6.1271578153004437E-3</c:v>
                </c:pt>
                <c:pt idx="87">
                  <c:v>7.0864069427412505E-3</c:v>
                </c:pt>
                <c:pt idx="88">
                  <c:v>7.348646354117536E-3</c:v>
                </c:pt>
                <c:pt idx="89">
                  <c:v>7.2576172059239698E-3</c:v>
                </c:pt>
                <c:pt idx="90">
                  <c:v>6.7322894066597491E-3</c:v>
                </c:pt>
                <c:pt idx="91">
                  <c:v>5.9351004622205453E-3</c:v>
                </c:pt>
                <c:pt idx="92">
                  <c:v>6.0587680407508723E-3</c:v>
                </c:pt>
                <c:pt idx="93">
                  <c:v>5.8660503726063575E-3</c:v>
                </c:pt>
                <c:pt idx="94">
                  <c:v>7.045090085840958E-3</c:v>
                </c:pt>
                <c:pt idx="95">
                  <c:v>6.6872936515423075E-3</c:v>
                </c:pt>
                <c:pt idx="96">
                  <c:v>6.5579662296009807E-3</c:v>
                </c:pt>
                <c:pt idx="97">
                  <c:v>5.7224790114140172E-3</c:v>
                </c:pt>
                <c:pt idx="98">
                  <c:v>5.7823790208470895E-3</c:v>
                </c:pt>
                <c:pt idx="99">
                  <c:v>6.6764456183378926E-3</c:v>
                </c:pt>
                <c:pt idx="100">
                  <c:v>7.0103763795868312E-3</c:v>
                </c:pt>
                <c:pt idx="101">
                  <c:v>7.5671163097820963E-3</c:v>
                </c:pt>
                <c:pt idx="102">
                  <c:v>7.0465993774172248E-3</c:v>
                </c:pt>
                <c:pt idx="103">
                  <c:v>7.4149608527497406E-3</c:v>
                </c:pt>
                <c:pt idx="104">
                  <c:v>7.0320724459956609E-3</c:v>
                </c:pt>
                <c:pt idx="105">
                  <c:v>7.0299028393547777E-3</c:v>
                </c:pt>
                <c:pt idx="106">
                  <c:v>6.6463541175360817E-3</c:v>
                </c:pt>
                <c:pt idx="107">
                  <c:v>5.9480237713423261E-3</c:v>
                </c:pt>
                <c:pt idx="108">
                  <c:v>6.5172153570417883E-3</c:v>
                </c:pt>
                <c:pt idx="109">
                  <c:v>6.4442033770399018E-3</c:v>
                </c:pt>
                <c:pt idx="110">
                  <c:v>7.2505424016602212E-3</c:v>
                </c:pt>
                <c:pt idx="111">
                  <c:v>7.1649844354306196E-3</c:v>
                </c:pt>
                <c:pt idx="112">
                  <c:v>7.5812659183095935E-3</c:v>
                </c:pt>
                <c:pt idx="113">
                  <c:v>7.8037920950853696E-3</c:v>
                </c:pt>
                <c:pt idx="114">
                  <c:v>7.3230827280445238E-3</c:v>
                </c:pt>
                <c:pt idx="115">
                  <c:v>7.4114706159796248E-3</c:v>
                </c:pt>
                <c:pt idx="116">
                  <c:v>7.2114894821243281E-3</c:v>
                </c:pt>
                <c:pt idx="117">
                  <c:v>7.651164984435431E-3</c:v>
                </c:pt>
                <c:pt idx="118">
                  <c:v>8.1545137251202715E-3</c:v>
                </c:pt>
                <c:pt idx="119">
                  <c:v>8.0958400150929165E-3</c:v>
                </c:pt>
                <c:pt idx="120">
                  <c:v>7.8037920950853696E-3</c:v>
                </c:pt>
                <c:pt idx="121">
                  <c:v>7.9095368361475332E-3</c:v>
                </c:pt>
                <c:pt idx="122">
                  <c:v>7.886614470332988E-3</c:v>
                </c:pt>
                <c:pt idx="123">
                  <c:v>8.1961135741911145E-3</c:v>
                </c:pt>
                <c:pt idx="124">
                  <c:v>7.7153098764267524E-3</c:v>
                </c:pt>
                <c:pt idx="125">
                  <c:v>7.3766625790019809E-3</c:v>
                </c:pt>
                <c:pt idx="126">
                  <c:v>7.378266201301764E-3</c:v>
                </c:pt>
                <c:pt idx="127">
                  <c:v>6.9551929063295919E-3</c:v>
                </c:pt>
                <c:pt idx="128">
                  <c:v>7.576832374304311E-3</c:v>
                </c:pt>
                <c:pt idx="129">
                  <c:v>7.4516555041977172E-3</c:v>
                </c:pt>
                <c:pt idx="130">
                  <c:v>7.8131308367135176E-3</c:v>
                </c:pt>
                <c:pt idx="131">
                  <c:v>7.7186114517498348E-3</c:v>
                </c:pt>
                <c:pt idx="132">
                  <c:v>7.985284407131402E-3</c:v>
                </c:pt>
                <c:pt idx="133">
                  <c:v>7.8764267521931886E-3</c:v>
                </c:pt>
                <c:pt idx="134">
                  <c:v>7.4692010187718139E-3</c:v>
                </c:pt>
                <c:pt idx="135">
                  <c:v>7.6985190076407882E-3</c:v>
                </c:pt>
                <c:pt idx="136">
                  <c:v>7.6081501745118383E-3</c:v>
                </c:pt>
                <c:pt idx="137">
                  <c:v>7.9616073955287234E-3</c:v>
                </c:pt>
                <c:pt idx="138">
                  <c:v>7.7053108197339872E-3</c:v>
                </c:pt>
                <c:pt idx="139">
                  <c:v>7.7329497217243654E-3</c:v>
                </c:pt>
                <c:pt idx="140">
                  <c:v>7.5375907933213845E-3</c:v>
                </c:pt>
                <c:pt idx="141">
                  <c:v>6.9007640788604852E-3</c:v>
                </c:pt>
                <c:pt idx="142">
                  <c:v>6.9807565324026032E-3</c:v>
                </c:pt>
                <c:pt idx="143">
                  <c:v>6.9941514951419679E-3</c:v>
                </c:pt>
                <c:pt idx="144">
                  <c:v>7.0647108763324216E-3</c:v>
                </c:pt>
                <c:pt idx="145">
                  <c:v>7.1801716819167999E-3</c:v>
                </c:pt>
                <c:pt idx="146">
                  <c:v>7.4839166116404112E-3</c:v>
                </c:pt>
                <c:pt idx="147">
                  <c:v>6.7189887746439015E-3</c:v>
                </c:pt>
                <c:pt idx="148">
                  <c:v>6.6034336383360061E-3</c:v>
                </c:pt>
                <c:pt idx="149">
                  <c:v>7.0166965380624472E-3</c:v>
                </c:pt>
                <c:pt idx="150">
                  <c:v>7.4844825959815113E-3</c:v>
                </c:pt>
                <c:pt idx="151">
                  <c:v>7.6874823129893409E-3</c:v>
                </c:pt>
                <c:pt idx="152">
                  <c:v>7.8613338364305254E-3</c:v>
                </c:pt>
                <c:pt idx="153">
                  <c:v>8.0359400056598442E-3</c:v>
                </c:pt>
                <c:pt idx="154">
                  <c:v>7.486935194792944E-3</c:v>
                </c:pt>
                <c:pt idx="155">
                  <c:v>8.4802377134232613E-3</c:v>
                </c:pt>
                <c:pt idx="156">
                  <c:v>8.0418828412413927E-3</c:v>
                </c:pt>
                <c:pt idx="157">
                  <c:v>7.9284029808508634E-3</c:v>
                </c:pt>
                <c:pt idx="158">
                  <c:v>7.7534194887274787E-3</c:v>
                </c:pt>
                <c:pt idx="159">
                  <c:v>7.5682482784642955E-3</c:v>
                </c:pt>
                <c:pt idx="160">
                  <c:v>7.2539383077068198E-3</c:v>
                </c:pt>
                <c:pt idx="161">
                  <c:v>6.8585039147250259E-3</c:v>
                </c:pt>
                <c:pt idx="162">
                  <c:v>6.2702575228752002E-3</c:v>
                </c:pt>
                <c:pt idx="163">
                  <c:v>6.5207055938119049E-3</c:v>
                </c:pt>
                <c:pt idx="164">
                  <c:v>7.026412602584662E-3</c:v>
                </c:pt>
                <c:pt idx="165">
                  <c:v>7.2950665031600789E-3</c:v>
                </c:pt>
                <c:pt idx="166">
                  <c:v>6.7022922365814544E-3</c:v>
                </c:pt>
                <c:pt idx="167">
                  <c:v>6.2640316951231012E-3</c:v>
                </c:pt>
                <c:pt idx="168">
                  <c:v>5.7201207433261016E-3</c:v>
                </c:pt>
                <c:pt idx="169">
                  <c:v>5.9535892840298088E-3</c:v>
                </c:pt>
                <c:pt idx="170">
                  <c:v>6.1552683709084049E-3</c:v>
                </c:pt>
                <c:pt idx="171">
                  <c:v>6.6637109706631451E-3</c:v>
                </c:pt>
                <c:pt idx="172">
                  <c:v>6.6099424582586547E-3</c:v>
                </c:pt>
                <c:pt idx="173">
                  <c:v>6.3176115460805583E-3</c:v>
                </c:pt>
                <c:pt idx="174">
                  <c:v>6.118479388736912E-3</c:v>
                </c:pt>
                <c:pt idx="175">
                  <c:v>5.8180360343363831E-3</c:v>
                </c:pt>
                <c:pt idx="176">
                  <c:v>6.3155362701631922E-3</c:v>
                </c:pt>
                <c:pt idx="177">
                  <c:v>7.0525422129987733E-3</c:v>
                </c:pt>
                <c:pt idx="178">
                  <c:v>7.5279690595226869E-3</c:v>
                </c:pt>
                <c:pt idx="179">
                  <c:v>7.9116121120648992E-3</c:v>
                </c:pt>
                <c:pt idx="180">
                  <c:v>7.5204226016413545E-3</c:v>
                </c:pt>
                <c:pt idx="181">
                  <c:v>7.5999434015658904E-3</c:v>
                </c:pt>
                <c:pt idx="182">
                  <c:v>7.1679086878596362E-3</c:v>
                </c:pt>
                <c:pt idx="183">
                  <c:v>6.5034430714083578E-3</c:v>
                </c:pt>
                <c:pt idx="184">
                  <c:v>6.6749363267616267E-3</c:v>
                </c:pt>
                <c:pt idx="185">
                  <c:v>7.005093859069899E-3</c:v>
                </c:pt>
                <c:pt idx="186">
                  <c:v>7.494670314121309E-3</c:v>
                </c:pt>
                <c:pt idx="187">
                  <c:v>7.7776624846712574E-3</c:v>
                </c:pt>
                <c:pt idx="188">
                  <c:v>7.7740779171776245E-3</c:v>
                </c:pt>
                <c:pt idx="189">
                  <c:v>7.3436468257711534E-3</c:v>
                </c:pt>
                <c:pt idx="190">
                  <c:v>7.4413734553344024E-3</c:v>
                </c:pt>
                <c:pt idx="191">
                  <c:v>7.7298368078483164E-3</c:v>
                </c:pt>
                <c:pt idx="192">
                  <c:v>7.0146212621450803E-3</c:v>
                </c:pt>
                <c:pt idx="193">
                  <c:v>6.2201679086878597E-3</c:v>
                </c:pt>
                <c:pt idx="194">
                  <c:v>6.0637675690972549E-3</c:v>
                </c:pt>
                <c:pt idx="195">
                  <c:v>5.9694368455806054E-3</c:v>
                </c:pt>
                <c:pt idx="196">
                  <c:v>6.6263560041505522E-3</c:v>
                </c:pt>
                <c:pt idx="197">
                  <c:v>7.1896990849919821E-3</c:v>
                </c:pt>
                <c:pt idx="198">
                  <c:v>7.3791151778134136E-3</c:v>
                </c:pt>
                <c:pt idx="199">
                  <c:v>7.0266955947552116E-3</c:v>
                </c:pt>
                <c:pt idx="200">
                  <c:v>6.792000754645788E-3</c:v>
                </c:pt>
                <c:pt idx="201">
                  <c:v>6.5408923686444678E-3</c:v>
                </c:pt>
                <c:pt idx="202">
                  <c:v>5.9996226771059334E-3</c:v>
                </c:pt>
                <c:pt idx="203">
                  <c:v>6.8422790302801626E-3</c:v>
                </c:pt>
                <c:pt idx="204">
                  <c:v>6.9820771625318367E-3</c:v>
                </c:pt>
                <c:pt idx="205">
                  <c:v>7.4088293557211587E-3</c:v>
                </c:pt>
                <c:pt idx="206">
                  <c:v>7.1314026978586929E-3</c:v>
                </c:pt>
                <c:pt idx="207">
                  <c:v>6.9592491274408077E-3</c:v>
                </c:pt>
                <c:pt idx="208">
                  <c:v>7.457787001226299E-3</c:v>
                </c:pt>
                <c:pt idx="209">
                  <c:v>7.5418356758796337E-3</c:v>
                </c:pt>
                <c:pt idx="210">
                  <c:v>7.629846240920668E-3</c:v>
                </c:pt>
                <c:pt idx="211">
                  <c:v>7.7214413734553343E-3</c:v>
                </c:pt>
                <c:pt idx="212">
                  <c:v>7.2948778417130456E-3</c:v>
                </c:pt>
                <c:pt idx="213">
                  <c:v>7.5818319026506936E-3</c:v>
                </c:pt>
                <c:pt idx="214">
                  <c:v>7.4871238562399774E-3</c:v>
                </c:pt>
                <c:pt idx="215">
                  <c:v>7.6139986793698705E-3</c:v>
                </c:pt>
                <c:pt idx="216">
                  <c:v>7.0929157626638999E-3</c:v>
                </c:pt>
                <c:pt idx="217">
                  <c:v>6.7446467314404299E-3</c:v>
                </c:pt>
                <c:pt idx="218">
                  <c:v>6.7570983869446278E-3</c:v>
                </c:pt>
                <c:pt idx="219">
                  <c:v>6.4441090463163856E-3</c:v>
                </c:pt>
                <c:pt idx="220">
                  <c:v>6.669370814074144E-3</c:v>
                </c:pt>
                <c:pt idx="221">
                  <c:v>7.2988397321007452E-3</c:v>
                </c:pt>
                <c:pt idx="222">
                  <c:v>6.9425525893783606E-3</c:v>
                </c:pt>
                <c:pt idx="223">
                  <c:v>7.3660975379681165E-3</c:v>
                </c:pt>
                <c:pt idx="224">
                  <c:v>7.2307329497217241E-3</c:v>
                </c:pt>
                <c:pt idx="225">
                  <c:v>7.0982926139043483E-3</c:v>
                </c:pt>
                <c:pt idx="226">
                  <c:v>7.5324969342514857E-3</c:v>
                </c:pt>
                <c:pt idx="227">
                  <c:v>8.0056598434109991E-3</c:v>
                </c:pt>
                <c:pt idx="228">
                  <c:v>8.6806905008961419E-3</c:v>
                </c:pt>
                <c:pt idx="229">
                  <c:v>8.8069050089614187E-3</c:v>
                </c:pt>
                <c:pt idx="230">
                  <c:v>8.5530610319781153E-3</c:v>
                </c:pt>
                <c:pt idx="231">
                  <c:v>7.8506744646731439E-3</c:v>
                </c:pt>
                <c:pt idx="232">
                  <c:v>7.1747948306763515E-3</c:v>
                </c:pt>
                <c:pt idx="233">
                  <c:v>7.0730119800018866E-3</c:v>
                </c:pt>
                <c:pt idx="234">
                  <c:v>7.2127157815300444E-3</c:v>
                </c:pt>
                <c:pt idx="235">
                  <c:v>7.5026884256202244E-3</c:v>
                </c:pt>
                <c:pt idx="236">
                  <c:v>8.2099801905480621E-3</c:v>
                </c:pt>
                <c:pt idx="237">
                  <c:v>9.2435619281199879E-3</c:v>
                </c:pt>
                <c:pt idx="238">
                  <c:v>9.1429110461277233E-3</c:v>
                </c:pt>
                <c:pt idx="239">
                  <c:v>8.2866710687670968E-3</c:v>
                </c:pt>
                <c:pt idx="240">
                  <c:v>7.7102160173568527E-3</c:v>
                </c:pt>
                <c:pt idx="241">
                  <c:v>6.7549287803037447E-3</c:v>
                </c:pt>
                <c:pt idx="242">
                  <c:v>6.9100084897651161E-3</c:v>
                </c:pt>
                <c:pt idx="243">
                  <c:v>7.4521271578153001E-3</c:v>
                </c:pt>
                <c:pt idx="244">
                  <c:v>6.9733044052447879E-3</c:v>
                </c:pt>
                <c:pt idx="245">
                  <c:v>7.5998490708423733E-3</c:v>
                </c:pt>
                <c:pt idx="246">
                  <c:v>7.216677671917744E-3</c:v>
                </c:pt>
                <c:pt idx="247">
                  <c:v>7.7753042165833409E-3</c:v>
                </c:pt>
                <c:pt idx="248">
                  <c:v>7.9727384209036887E-3</c:v>
                </c:pt>
                <c:pt idx="249">
                  <c:v>7.441184793887369E-3</c:v>
                </c:pt>
                <c:pt idx="250">
                  <c:v>7.6322988397321007E-3</c:v>
                </c:pt>
                <c:pt idx="251">
                  <c:v>7.0386755966418265E-3</c:v>
                </c:pt>
                <c:pt idx="252">
                  <c:v>7.4225073106310721E-3</c:v>
                </c:pt>
                <c:pt idx="253">
                  <c:v>7.4468446372983679E-3</c:v>
                </c:pt>
                <c:pt idx="254">
                  <c:v>7.6880482973304409E-3</c:v>
                </c:pt>
                <c:pt idx="255">
                  <c:v>7.8543533628902939E-3</c:v>
                </c:pt>
                <c:pt idx="256">
                  <c:v>7.3706254126969153E-3</c:v>
                </c:pt>
                <c:pt idx="257">
                  <c:v>7.1961135741911144E-3</c:v>
                </c:pt>
                <c:pt idx="258">
                  <c:v>6.7687010659371761E-3</c:v>
                </c:pt>
                <c:pt idx="259">
                  <c:v>6.4558060560324501E-3</c:v>
                </c:pt>
                <c:pt idx="260">
                  <c:v>6.5438166210734835E-3</c:v>
                </c:pt>
                <c:pt idx="261">
                  <c:v>6.271766814451467E-3</c:v>
                </c:pt>
                <c:pt idx="262">
                  <c:v>6.8768984058107724E-3</c:v>
                </c:pt>
                <c:pt idx="263">
                  <c:v>7.5105178756721064E-3</c:v>
                </c:pt>
                <c:pt idx="264">
                  <c:v>7.713517592679936E-3</c:v>
                </c:pt>
                <c:pt idx="265">
                  <c:v>8.4261862088482221E-3</c:v>
                </c:pt>
                <c:pt idx="266">
                  <c:v>7.308650127346477E-3</c:v>
                </c:pt>
                <c:pt idx="267">
                  <c:v>6.5607961513064802E-3</c:v>
                </c:pt>
                <c:pt idx="268">
                  <c:v>6.4891048014338272E-3</c:v>
                </c:pt>
                <c:pt idx="269">
                  <c:v>6.5413640222620507E-3</c:v>
                </c:pt>
                <c:pt idx="270">
                  <c:v>6.6815394774077915E-3</c:v>
                </c:pt>
                <c:pt idx="271">
                  <c:v>6.8210546174889159E-3</c:v>
                </c:pt>
                <c:pt idx="272">
                  <c:v>7.0218847278558623E-3</c:v>
                </c:pt>
                <c:pt idx="273">
                  <c:v>7.219790585793793E-3</c:v>
                </c:pt>
                <c:pt idx="274">
                  <c:v>7.864258088859542E-3</c:v>
                </c:pt>
                <c:pt idx="275">
                  <c:v>7.6263560041505522E-3</c:v>
                </c:pt>
                <c:pt idx="276">
                  <c:v>6.798226582397887E-3</c:v>
                </c:pt>
                <c:pt idx="277">
                  <c:v>6.3987359683048773E-3</c:v>
                </c:pt>
                <c:pt idx="278">
                  <c:v>6.4486369210451843E-3</c:v>
                </c:pt>
                <c:pt idx="279">
                  <c:v>7.3145929629280255E-3</c:v>
                </c:pt>
                <c:pt idx="280">
                  <c:v>7.5132534666540896E-3</c:v>
                </c:pt>
                <c:pt idx="281">
                  <c:v>7.9388736911612107E-3</c:v>
                </c:pt>
                <c:pt idx="282">
                  <c:v>7.431280067918121E-3</c:v>
                </c:pt>
                <c:pt idx="283">
                  <c:v>7.2828978398264315E-3</c:v>
                </c:pt>
                <c:pt idx="284">
                  <c:v>7.3902462031883781E-3</c:v>
                </c:pt>
                <c:pt idx="285">
                  <c:v>7.308650127346477E-3</c:v>
                </c:pt>
                <c:pt idx="286">
                  <c:v>6.7132346005093855E-3</c:v>
                </c:pt>
                <c:pt idx="287">
                  <c:v>6.8161494198660504E-3</c:v>
                </c:pt>
                <c:pt idx="288">
                  <c:v>6.5839071785680596E-3</c:v>
                </c:pt>
                <c:pt idx="289">
                  <c:v>6.3666635223092157E-3</c:v>
                </c:pt>
                <c:pt idx="290">
                  <c:v>6.9907555890953684E-3</c:v>
                </c:pt>
                <c:pt idx="291">
                  <c:v>6.8035091029148191E-3</c:v>
                </c:pt>
                <c:pt idx="292">
                  <c:v>7.0436751249882083E-3</c:v>
                </c:pt>
                <c:pt idx="293">
                  <c:v>7.250919724554287E-3</c:v>
                </c:pt>
                <c:pt idx="294">
                  <c:v>7.1860201867748321E-3</c:v>
                </c:pt>
                <c:pt idx="295">
                  <c:v>6.3497783227997361E-3</c:v>
                </c:pt>
                <c:pt idx="296">
                  <c:v>5.6114517498349215E-3</c:v>
                </c:pt>
                <c:pt idx="297">
                  <c:v>5.1331006508819922E-3</c:v>
                </c:pt>
                <c:pt idx="298">
                  <c:v>5.1273464767474771E-3</c:v>
                </c:pt>
                <c:pt idx="299">
                  <c:v>6.2725214602396004E-3</c:v>
                </c:pt>
                <c:pt idx="300">
                  <c:v>6.9994340156589001E-3</c:v>
                </c:pt>
                <c:pt idx="301">
                  <c:v>7.5675879633996792E-3</c:v>
                </c:pt>
                <c:pt idx="302">
                  <c:v>7.2331855485331569E-3</c:v>
                </c:pt>
                <c:pt idx="303">
                  <c:v>7.1374398641637585E-3</c:v>
                </c:pt>
                <c:pt idx="304">
                  <c:v>6.8535987171021604E-3</c:v>
                </c:pt>
                <c:pt idx="305">
                  <c:v>6.2628997264409019E-3</c:v>
                </c:pt>
                <c:pt idx="306">
                  <c:v>6.3755306103197807E-3</c:v>
                </c:pt>
                <c:pt idx="307">
                  <c:v>6.3879822658239787E-3</c:v>
                </c:pt>
                <c:pt idx="308">
                  <c:v>6.7332327138949159E-3</c:v>
                </c:pt>
                <c:pt idx="309">
                  <c:v>6.3078011508348273E-3</c:v>
                </c:pt>
                <c:pt idx="310">
                  <c:v>6.5341005565512688E-3</c:v>
                </c:pt>
                <c:pt idx="311">
                  <c:v>6.4707103103480807E-3</c:v>
                </c:pt>
                <c:pt idx="312">
                  <c:v>6.7489859447221962E-3</c:v>
                </c:pt>
                <c:pt idx="313">
                  <c:v>7.2764833506272992E-3</c:v>
                </c:pt>
                <c:pt idx="314">
                  <c:v>7.3506272993113858E-3</c:v>
                </c:pt>
                <c:pt idx="315">
                  <c:v>7.8435996604093953E-3</c:v>
                </c:pt>
                <c:pt idx="316">
                  <c:v>8.2236581454579755E-3</c:v>
                </c:pt>
                <c:pt idx="317">
                  <c:v>8.1188567116309788E-3</c:v>
                </c:pt>
                <c:pt idx="318">
                  <c:v>7.7042731817753042E-3</c:v>
                </c:pt>
                <c:pt idx="319">
                  <c:v>7.5197622865767382E-3</c:v>
                </c:pt>
                <c:pt idx="320">
                  <c:v>6.2100745212715783E-3</c:v>
                </c:pt>
                <c:pt idx="321">
                  <c:v>5.8939722667672861E-3</c:v>
                </c:pt>
                <c:pt idx="322">
                  <c:v>5.9474577870012261E-3</c:v>
                </c:pt>
                <c:pt idx="323">
                  <c:v>5.6200358456749361E-3</c:v>
                </c:pt>
                <c:pt idx="324">
                  <c:v>6.8812376190925386E-3</c:v>
                </c:pt>
                <c:pt idx="325">
                  <c:v>7.263465710782002E-3</c:v>
                </c:pt>
                <c:pt idx="326">
                  <c:v>7.4938213376096593E-3</c:v>
                </c:pt>
                <c:pt idx="327">
                  <c:v>7.841901707386096E-3</c:v>
                </c:pt>
                <c:pt idx="328">
                  <c:v>7.05659843410999E-3</c:v>
                </c:pt>
                <c:pt idx="329">
                  <c:v>7.5416470144326004E-3</c:v>
                </c:pt>
                <c:pt idx="330">
                  <c:v>7.0531081973398734E-3</c:v>
                </c:pt>
                <c:pt idx="331">
                  <c:v>6.7591736628619939E-3</c:v>
                </c:pt>
                <c:pt idx="332">
                  <c:v>7.418828412413923E-3</c:v>
                </c:pt>
                <c:pt idx="333">
                  <c:v>7.1158381284784451E-3</c:v>
                </c:pt>
                <c:pt idx="334">
                  <c:v>7.1514008112442224E-3</c:v>
                </c:pt>
                <c:pt idx="335">
                  <c:v>6.7038015281577212E-3</c:v>
                </c:pt>
                <c:pt idx="336">
                  <c:v>6.2748797283275161E-3</c:v>
                </c:pt>
                <c:pt idx="337">
                  <c:v>6.4606169229317993E-3</c:v>
                </c:pt>
                <c:pt idx="338">
                  <c:v>6.701065937175738E-3</c:v>
                </c:pt>
                <c:pt idx="339">
                  <c:v>6.7292708235072163E-3</c:v>
                </c:pt>
                <c:pt idx="340">
                  <c:v>5.8336949344401472E-3</c:v>
                </c:pt>
                <c:pt idx="341">
                  <c:v>5.6562588435053298E-3</c:v>
                </c:pt>
                <c:pt idx="342">
                  <c:v>5.3814734459013301E-3</c:v>
                </c:pt>
                <c:pt idx="343">
                  <c:v>5.175077822846901E-3</c:v>
                </c:pt>
                <c:pt idx="344">
                  <c:v>6.1387604942929911E-3</c:v>
                </c:pt>
                <c:pt idx="345">
                  <c:v>6.2129044429770778E-3</c:v>
                </c:pt>
                <c:pt idx="346">
                  <c:v>6.2666729553815682E-3</c:v>
                </c:pt>
                <c:pt idx="347">
                  <c:v>6.258749174606169E-3</c:v>
                </c:pt>
                <c:pt idx="348">
                  <c:v>6.1321573436468255E-3</c:v>
                </c:pt>
                <c:pt idx="349">
                  <c:v>5.8144514668427511E-3</c:v>
                </c:pt>
                <c:pt idx="350">
                  <c:v>5.5466465427789829E-3</c:v>
                </c:pt>
                <c:pt idx="351">
                  <c:v>5.9333081784737288E-3</c:v>
                </c:pt>
                <c:pt idx="352">
                  <c:v>6.2102631827186117E-3</c:v>
                </c:pt>
                <c:pt idx="353">
                  <c:v>6.6477690783888314E-3</c:v>
                </c:pt>
                <c:pt idx="354">
                  <c:v>6.7098386944627868E-3</c:v>
                </c:pt>
                <c:pt idx="355">
                  <c:v>6.4409018017168194E-3</c:v>
                </c:pt>
                <c:pt idx="356">
                  <c:v>7.0020752759173662E-3</c:v>
                </c:pt>
                <c:pt idx="357">
                  <c:v>7.4668427506838974E-3</c:v>
                </c:pt>
                <c:pt idx="358">
                  <c:v>8.2201679086878598E-3</c:v>
                </c:pt>
                <c:pt idx="359">
                  <c:v>8.4793887369116125E-3</c:v>
                </c:pt>
                <c:pt idx="360">
                  <c:v>8.6790868785963596E-3</c:v>
                </c:pt>
                <c:pt idx="361">
                  <c:v>7.9392510140552774E-3</c:v>
                </c:pt>
                <c:pt idx="362">
                  <c:v>7.5322139420809361E-3</c:v>
                </c:pt>
                <c:pt idx="363">
                  <c:v>7.2252617677577586E-3</c:v>
                </c:pt>
                <c:pt idx="364">
                  <c:v>6.7654938213376099E-3</c:v>
                </c:pt>
                <c:pt idx="365">
                  <c:v>7.796717290821621E-3</c:v>
                </c:pt>
                <c:pt idx="366">
                  <c:v>7.6840864069427414E-3</c:v>
                </c:pt>
                <c:pt idx="367">
                  <c:v>7.8881237619092531E-3</c:v>
                </c:pt>
                <c:pt idx="368">
                  <c:v>7.8183190265069327E-3</c:v>
                </c:pt>
                <c:pt idx="369">
                  <c:v>7.6032449768889728E-3</c:v>
                </c:pt>
                <c:pt idx="370">
                  <c:v>7.7354023205357982E-3</c:v>
                </c:pt>
                <c:pt idx="371">
                  <c:v>8.2250731063107253E-3</c:v>
                </c:pt>
                <c:pt idx="372">
                  <c:v>8.4044901424393924E-3</c:v>
                </c:pt>
                <c:pt idx="373">
                  <c:v>8.1464012828978399E-3</c:v>
                </c:pt>
                <c:pt idx="374">
                  <c:v>8.2725214602395996E-3</c:v>
                </c:pt>
                <c:pt idx="375">
                  <c:v>7.8016224884444865E-3</c:v>
                </c:pt>
                <c:pt idx="376">
                  <c:v>7.469767003112914E-3</c:v>
                </c:pt>
                <c:pt idx="377">
                  <c:v>7.9279313272332796E-3</c:v>
                </c:pt>
                <c:pt idx="378">
                  <c:v>7.8499198188850105E-3</c:v>
                </c:pt>
                <c:pt idx="379">
                  <c:v>7.9366097537968121E-3</c:v>
                </c:pt>
                <c:pt idx="380">
                  <c:v>8.7182341288557681E-3</c:v>
                </c:pt>
                <c:pt idx="381">
                  <c:v>8.4358079426469206E-3</c:v>
                </c:pt>
                <c:pt idx="382">
                  <c:v>7.9058579379303832E-3</c:v>
                </c:pt>
                <c:pt idx="383">
                  <c:v>7.6260730119800018E-3</c:v>
                </c:pt>
                <c:pt idx="384">
                  <c:v>6.6572021507404966E-3</c:v>
                </c:pt>
                <c:pt idx="385">
                  <c:v>5.510329214225073E-3</c:v>
                </c:pt>
                <c:pt idx="386">
                  <c:v>5.1986605037260634E-3</c:v>
                </c:pt>
                <c:pt idx="387">
                  <c:v>5.1623431751721535E-3</c:v>
                </c:pt>
                <c:pt idx="388">
                  <c:v>5.1183850580133949E-3</c:v>
                </c:pt>
                <c:pt idx="389">
                  <c:v>5.797754928780304E-3</c:v>
                </c:pt>
                <c:pt idx="390">
                  <c:v>6.5237241769644377E-3</c:v>
                </c:pt>
                <c:pt idx="391">
                  <c:v>5.9564192057353083E-3</c:v>
                </c:pt>
                <c:pt idx="392">
                  <c:v>6.6580511272521462E-3</c:v>
                </c:pt>
                <c:pt idx="393">
                  <c:v>6.9000094330723518E-3</c:v>
                </c:pt>
                <c:pt idx="394">
                  <c:v>7.3078954815583436E-3</c:v>
                </c:pt>
                <c:pt idx="395">
                  <c:v>7.6877653051598905E-3</c:v>
                </c:pt>
                <c:pt idx="396">
                  <c:v>7.2143194038298275E-3</c:v>
                </c:pt>
                <c:pt idx="397">
                  <c:v>6.52589378360532E-3</c:v>
                </c:pt>
                <c:pt idx="398">
                  <c:v>6.3451561173474202E-3</c:v>
                </c:pt>
                <c:pt idx="399">
                  <c:v>6.4758985001414958E-3</c:v>
                </c:pt>
                <c:pt idx="400">
                  <c:v>7.0442411093293083E-3</c:v>
                </c:pt>
                <c:pt idx="401">
                  <c:v>7.5257994528818038E-3</c:v>
                </c:pt>
                <c:pt idx="402">
                  <c:v>6.6871993208187904E-3</c:v>
                </c:pt>
                <c:pt idx="403">
                  <c:v>6.4475049523629842E-3</c:v>
                </c:pt>
                <c:pt idx="404">
                  <c:v>6.0664088293557209E-3</c:v>
                </c:pt>
                <c:pt idx="405">
                  <c:v>6.6675785303273276E-3</c:v>
                </c:pt>
                <c:pt idx="406">
                  <c:v>6.8851995094802373E-3</c:v>
                </c:pt>
                <c:pt idx="407">
                  <c:v>7.5174983492123388E-3</c:v>
                </c:pt>
                <c:pt idx="408">
                  <c:v>7.4476936138100176E-3</c:v>
                </c:pt>
                <c:pt idx="409">
                  <c:v>6.7756815394774076E-3</c:v>
                </c:pt>
                <c:pt idx="410">
                  <c:v>7.1694179794359022E-3</c:v>
                </c:pt>
                <c:pt idx="411">
                  <c:v>7.0757475709838698E-3</c:v>
                </c:pt>
                <c:pt idx="412">
                  <c:v>7.0542401660220735E-3</c:v>
                </c:pt>
                <c:pt idx="413">
                  <c:v>7.9079332138477509E-3</c:v>
                </c:pt>
                <c:pt idx="414">
                  <c:v>8.1431940382982737E-3</c:v>
                </c:pt>
                <c:pt idx="415">
                  <c:v>8.527403075181586E-3</c:v>
                </c:pt>
                <c:pt idx="416">
                  <c:v>8.1154608055843784E-3</c:v>
                </c:pt>
                <c:pt idx="417">
                  <c:v>7.3919441562116783E-3</c:v>
                </c:pt>
                <c:pt idx="418">
                  <c:v>6.8069993396849358E-3</c:v>
                </c:pt>
                <c:pt idx="419">
                  <c:v>6.3436468257711534E-3</c:v>
                </c:pt>
                <c:pt idx="420">
                  <c:v>7.0333930761248935E-3</c:v>
                </c:pt>
                <c:pt idx="421">
                  <c:v>7.2203565701348931E-3</c:v>
                </c:pt>
                <c:pt idx="422">
                  <c:v>7.5427789831148005E-3</c:v>
                </c:pt>
                <c:pt idx="423">
                  <c:v>7.7001226299405713E-3</c:v>
                </c:pt>
                <c:pt idx="424">
                  <c:v>7.0916894632581835E-3</c:v>
                </c:pt>
                <c:pt idx="425">
                  <c:v>6.6192811998868027E-3</c:v>
                </c:pt>
                <c:pt idx="426">
                  <c:v>6.8214319403829826E-3</c:v>
                </c:pt>
                <c:pt idx="427">
                  <c:v>7.0632959154796719E-3</c:v>
                </c:pt>
                <c:pt idx="428">
                  <c:v>7.2525233468540701E-3</c:v>
                </c:pt>
                <c:pt idx="429">
                  <c:v>7.2959154796717295E-3</c:v>
                </c:pt>
                <c:pt idx="430">
                  <c:v>7.0452787472879913E-3</c:v>
                </c:pt>
                <c:pt idx="431">
                  <c:v>6.7735119328365245E-3</c:v>
                </c:pt>
                <c:pt idx="432">
                  <c:v>6.6716347514385434E-3</c:v>
                </c:pt>
                <c:pt idx="433">
                  <c:v>6.8531270634845766E-3</c:v>
                </c:pt>
                <c:pt idx="434">
                  <c:v>6.8348269031223473E-3</c:v>
                </c:pt>
                <c:pt idx="435">
                  <c:v>6.4281671540420719E-3</c:v>
                </c:pt>
                <c:pt idx="436">
                  <c:v>6.4458069993396849E-3</c:v>
                </c:pt>
                <c:pt idx="437">
                  <c:v>6.5113668521837561E-3</c:v>
                </c:pt>
                <c:pt idx="438">
                  <c:v>6.2282803509102914E-3</c:v>
                </c:pt>
                <c:pt idx="439">
                  <c:v>7.3643995849448163E-3</c:v>
                </c:pt>
                <c:pt idx="440">
                  <c:v>7.4462786529572679E-3</c:v>
                </c:pt>
                <c:pt idx="441">
                  <c:v>7.3527025752287518E-3</c:v>
                </c:pt>
                <c:pt idx="442">
                  <c:v>7.893783605320252E-3</c:v>
                </c:pt>
                <c:pt idx="443">
                  <c:v>7.5074049617960574E-3</c:v>
                </c:pt>
                <c:pt idx="444">
                  <c:v>8.2181869634940109E-3</c:v>
                </c:pt>
                <c:pt idx="445">
                  <c:v>7.9526459767946412E-3</c:v>
                </c:pt>
                <c:pt idx="446">
                  <c:v>7.1774360909348175E-3</c:v>
                </c:pt>
                <c:pt idx="447">
                  <c:v>6.7990755589095366E-3</c:v>
                </c:pt>
                <c:pt idx="448">
                  <c:v>6.2258277520988586E-3</c:v>
                </c:pt>
                <c:pt idx="449">
                  <c:v>6.118951042354495E-3</c:v>
                </c:pt>
                <c:pt idx="450">
                  <c:v>6.5209885859824545E-3</c:v>
                </c:pt>
                <c:pt idx="451">
                  <c:v>6.7879445335345722E-3</c:v>
                </c:pt>
                <c:pt idx="452">
                  <c:v>7.2950665031600789E-3</c:v>
                </c:pt>
                <c:pt idx="453">
                  <c:v>7.3977926610697105E-3</c:v>
                </c:pt>
                <c:pt idx="454">
                  <c:v>7.1880011319686819E-3</c:v>
                </c:pt>
                <c:pt idx="455">
                  <c:v>6.9147250259409491E-3</c:v>
                </c:pt>
                <c:pt idx="456">
                  <c:v>5.8483161965852282E-3</c:v>
                </c:pt>
                <c:pt idx="457">
                  <c:v>6.3818507687953968E-3</c:v>
                </c:pt>
                <c:pt idx="458">
                  <c:v>6.6558815206112631E-3</c:v>
                </c:pt>
                <c:pt idx="459">
                  <c:v>6.789453825110839E-3</c:v>
                </c:pt>
                <c:pt idx="460">
                  <c:v>7.2982737477596451E-3</c:v>
                </c:pt>
                <c:pt idx="461">
                  <c:v>6.6738986888029428E-3</c:v>
                </c:pt>
                <c:pt idx="462">
                  <c:v>6.3476087161588529E-3</c:v>
                </c:pt>
                <c:pt idx="463">
                  <c:v>6.89076502216772E-3</c:v>
                </c:pt>
                <c:pt idx="464">
                  <c:v>7.158947269125554E-3</c:v>
                </c:pt>
                <c:pt idx="465">
                  <c:v>7.1553627016319211E-3</c:v>
                </c:pt>
                <c:pt idx="466">
                  <c:v>7.6005093859069896E-3</c:v>
                </c:pt>
                <c:pt idx="467">
                  <c:v>6.5430619752853501E-3</c:v>
                </c:pt>
                <c:pt idx="468">
                  <c:v>6.4433544005282522E-3</c:v>
                </c:pt>
                <c:pt idx="469">
                  <c:v>6.7587020092444109E-3</c:v>
                </c:pt>
                <c:pt idx="470">
                  <c:v>6.4900481086689931E-3</c:v>
                </c:pt>
                <c:pt idx="471">
                  <c:v>6.485897556834261E-3</c:v>
                </c:pt>
                <c:pt idx="472">
                  <c:v>7.0312234694840112E-3</c:v>
                </c:pt>
                <c:pt idx="473">
                  <c:v>7.3940194321290443E-3</c:v>
                </c:pt>
                <c:pt idx="474">
                  <c:v>7.7772851617771907E-3</c:v>
                </c:pt>
                <c:pt idx="475">
                  <c:v>8.1736628619941513E-3</c:v>
                </c:pt>
                <c:pt idx="476">
                  <c:v>7.598151117819074E-3</c:v>
                </c:pt>
                <c:pt idx="477">
                  <c:v>7.1271578153004438E-3</c:v>
                </c:pt>
                <c:pt idx="478">
                  <c:v>6.9888689746250357E-3</c:v>
                </c:pt>
                <c:pt idx="479">
                  <c:v>7.0605603244976887E-3</c:v>
                </c:pt>
                <c:pt idx="480">
                  <c:v>7.6295632487501175E-3</c:v>
                </c:pt>
                <c:pt idx="481">
                  <c:v>8.328836902179039E-3</c:v>
                </c:pt>
                <c:pt idx="482">
                  <c:v>8.5280633902462023E-3</c:v>
                </c:pt>
                <c:pt idx="483">
                  <c:v>8.3055372134704271E-3</c:v>
                </c:pt>
                <c:pt idx="484">
                  <c:v>8.3344024148665225E-3</c:v>
                </c:pt>
                <c:pt idx="485">
                  <c:v>8.2079992453542115E-3</c:v>
                </c:pt>
                <c:pt idx="486">
                  <c:v>7.8412413923214797E-3</c:v>
                </c:pt>
                <c:pt idx="487">
                  <c:v>7.9420809357607768E-3</c:v>
                </c:pt>
                <c:pt idx="488">
                  <c:v>7.9715121214979714E-3</c:v>
                </c:pt>
                <c:pt idx="489">
                  <c:v>7.5963588340722575E-3</c:v>
                </c:pt>
                <c:pt idx="490">
                  <c:v>7.7645505141024432E-3</c:v>
                </c:pt>
                <c:pt idx="491">
                  <c:v>7.5158947269125557E-3</c:v>
                </c:pt>
                <c:pt idx="492">
                  <c:v>6.9774549570795208E-3</c:v>
                </c:pt>
                <c:pt idx="493">
                  <c:v>7.0499009527403072E-3</c:v>
                </c:pt>
                <c:pt idx="494">
                  <c:v>5.8451089519856621E-3</c:v>
                </c:pt>
                <c:pt idx="495">
                  <c:v>6.3178945382511087E-3</c:v>
                </c:pt>
                <c:pt idx="496">
                  <c:v>7.3011036694651445E-3</c:v>
                </c:pt>
                <c:pt idx="497">
                  <c:v>7.9550985756060757E-3</c:v>
                </c:pt>
                <c:pt idx="498">
                  <c:v>8.7346476747476656E-3</c:v>
                </c:pt>
                <c:pt idx="499">
                  <c:v>7.9181209319875486E-3</c:v>
                </c:pt>
                <c:pt idx="500">
                  <c:v>7.2164890104707106E-3</c:v>
                </c:pt>
                <c:pt idx="501">
                  <c:v>6.822186586171116E-3</c:v>
                </c:pt>
                <c:pt idx="502">
                  <c:v>7.0320724459956609E-3</c:v>
                </c:pt>
                <c:pt idx="503">
                  <c:v>7.2073389302895951E-3</c:v>
                </c:pt>
                <c:pt idx="504">
                  <c:v>6.9151023488350158E-3</c:v>
                </c:pt>
                <c:pt idx="505">
                  <c:v>7.0578247335157064E-3</c:v>
                </c:pt>
                <c:pt idx="506">
                  <c:v>7.0806527686067353E-3</c:v>
                </c:pt>
                <c:pt idx="507">
                  <c:v>7.8533157249316109E-3</c:v>
                </c:pt>
                <c:pt idx="508">
                  <c:v>8.0227337043675129E-3</c:v>
                </c:pt>
                <c:pt idx="509">
                  <c:v>7.8435996604093953E-3</c:v>
                </c:pt>
                <c:pt idx="510">
                  <c:v>7.4304310914064713E-3</c:v>
                </c:pt>
                <c:pt idx="511">
                  <c:v>7.0303744929723607E-3</c:v>
                </c:pt>
                <c:pt idx="512">
                  <c:v>6.531647957739836E-3</c:v>
                </c:pt>
                <c:pt idx="513">
                  <c:v>6.1378171870578244E-3</c:v>
                </c:pt>
                <c:pt idx="514">
                  <c:v>6.1193283652485617E-3</c:v>
                </c:pt>
                <c:pt idx="515">
                  <c:v>6.676162626167343E-3</c:v>
                </c:pt>
                <c:pt idx="516">
                  <c:v>6.938024714649561E-3</c:v>
                </c:pt>
                <c:pt idx="517">
                  <c:v>7.7017262522403544E-3</c:v>
                </c:pt>
                <c:pt idx="518">
                  <c:v>7.9911329119894351E-3</c:v>
                </c:pt>
                <c:pt idx="519">
                  <c:v>7.7911517781341384E-3</c:v>
                </c:pt>
                <c:pt idx="520">
                  <c:v>8.0064144891991325E-3</c:v>
                </c:pt>
                <c:pt idx="521">
                  <c:v>7.4176021130082067E-3</c:v>
                </c:pt>
                <c:pt idx="522">
                  <c:v>7.2379020847089899E-3</c:v>
                </c:pt>
                <c:pt idx="523">
                  <c:v>7.4190170738609564E-3</c:v>
                </c:pt>
                <c:pt idx="524">
                  <c:v>7.3459107631355536E-3</c:v>
                </c:pt>
                <c:pt idx="525">
                  <c:v>8.3488350155645694E-3</c:v>
                </c:pt>
                <c:pt idx="526">
                  <c:v>8.5826808791623424E-3</c:v>
                </c:pt>
                <c:pt idx="527">
                  <c:v>8.2245071219696261E-3</c:v>
                </c:pt>
                <c:pt idx="528">
                  <c:v>7.8635977737949257E-3</c:v>
                </c:pt>
                <c:pt idx="529">
                  <c:v>7.6120177341760208E-3</c:v>
                </c:pt>
                <c:pt idx="530">
                  <c:v>7.1855485331572492E-3</c:v>
                </c:pt>
                <c:pt idx="531">
                  <c:v>7.2719554758985004E-3</c:v>
                </c:pt>
                <c:pt idx="532">
                  <c:v>7.0186774832562962E-3</c:v>
                </c:pt>
                <c:pt idx="533">
                  <c:v>6.4298651070653712E-3</c:v>
                </c:pt>
                <c:pt idx="534">
                  <c:v>6.2656353174228843E-3</c:v>
                </c:pt>
                <c:pt idx="535">
                  <c:v>6.8442599754740116E-3</c:v>
                </c:pt>
                <c:pt idx="536">
                  <c:v>7.2736534289217997E-3</c:v>
                </c:pt>
                <c:pt idx="537">
                  <c:v>7.5756060748985946E-3</c:v>
                </c:pt>
                <c:pt idx="538">
                  <c:v>7.8896330534855199E-3</c:v>
                </c:pt>
                <c:pt idx="539">
                  <c:v>7.0455617394585418E-3</c:v>
                </c:pt>
                <c:pt idx="540">
                  <c:v>6.9218941609282139E-3</c:v>
                </c:pt>
                <c:pt idx="541">
                  <c:v>6.4808980284878784E-3</c:v>
                </c:pt>
                <c:pt idx="542">
                  <c:v>6.6467314404301484E-3</c:v>
                </c:pt>
                <c:pt idx="543">
                  <c:v>7.1309310442411091E-3</c:v>
                </c:pt>
                <c:pt idx="544">
                  <c:v>7.5067446467314402E-3</c:v>
                </c:pt>
                <c:pt idx="545">
                  <c:v>8.0273559098198288E-3</c:v>
                </c:pt>
                <c:pt idx="546">
                  <c:v>7.8336949344401472E-3</c:v>
                </c:pt>
                <c:pt idx="547">
                  <c:v>8.1027261579096309E-3</c:v>
                </c:pt>
                <c:pt idx="548">
                  <c:v>7.615319309499104E-3</c:v>
                </c:pt>
                <c:pt idx="549">
                  <c:v>7.0479200075464583E-3</c:v>
                </c:pt>
                <c:pt idx="550">
                  <c:v>6.5300443354400529E-3</c:v>
                </c:pt>
                <c:pt idx="551">
                  <c:v>5.9611357419111404E-3</c:v>
                </c:pt>
                <c:pt idx="552">
                  <c:v>6.120460333930761E-3</c:v>
                </c:pt>
                <c:pt idx="553">
                  <c:v>6.7211583812847846E-3</c:v>
                </c:pt>
                <c:pt idx="554">
                  <c:v>7.3100650881992267E-3</c:v>
                </c:pt>
                <c:pt idx="555">
                  <c:v>7.9299122724271302E-3</c:v>
                </c:pt>
                <c:pt idx="556">
                  <c:v>7.4997641731912087E-3</c:v>
                </c:pt>
                <c:pt idx="557">
                  <c:v>7.6233374209980194E-3</c:v>
                </c:pt>
                <c:pt idx="558">
                  <c:v>7.4210923497783224E-3</c:v>
                </c:pt>
                <c:pt idx="559">
                  <c:v>7.4658994434487315E-3</c:v>
                </c:pt>
                <c:pt idx="560">
                  <c:v>8.2340345250448074E-3</c:v>
                </c:pt>
                <c:pt idx="561">
                  <c:v>7.5531553627016315E-3</c:v>
                </c:pt>
                <c:pt idx="562">
                  <c:v>7.6103197811527214E-3</c:v>
                </c:pt>
                <c:pt idx="563">
                  <c:v>7.2688425620224505E-3</c:v>
                </c:pt>
                <c:pt idx="564">
                  <c:v>7.3147816243750588E-3</c:v>
                </c:pt>
                <c:pt idx="565">
                  <c:v>7.4700499952834636E-3</c:v>
                </c:pt>
                <c:pt idx="566">
                  <c:v>7.2564852372417697E-3</c:v>
                </c:pt>
                <c:pt idx="567">
                  <c:v>7.8224695783416665E-3</c:v>
                </c:pt>
                <c:pt idx="568">
                  <c:v>7.7963399679275543E-3</c:v>
                </c:pt>
                <c:pt idx="569">
                  <c:v>8.0429204792000757E-3</c:v>
                </c:pt>
                <c:pt idx="570">
                  <c:v>8.1463069521743228E-3</c:v>
                </c:pt>
                <c:pt idx="571">
                  <c:v>7.6358834072257336E-3</c:v>
                </c:pt>
                <c:pt idx="572">
                  <c:v>7.2307329497217241E-3</c:v>
                </c:pt>
                <c:pt idx="573">
                  <c:v>7.2272427129516084E-3</c:v>
                </c:pt>
                <c:pt idx="574">
                  <c:v>7.5784359966040941E-3</c:v>
                </c:pt>
                <c:pt idx="575">
                  <c:v>7.0102820488633149E-3</c:v>
                </c:pt>
                <c:pt idx="576">
                  <c:v>7.2118668050183948E-3</c:v>
                </c:pt>
                <c:pt idx="577">
                  <c:v>7.3829827374775961E-3</c:v>
                </c:pt>
                <c:pt idx="578">
                  <c:v>7.3783605320252802E-3</c:v>
                </c:pt>
                <c:pt idx="579">
                  <c:v>7.9545325912649748E-3</c:v>
                </c:pt>
                <c:pt idx="580">
                  <c:v>7.8283180831996979E-3</c:v>
                </c:pt>
                <c:pt idx="581">
                  <c:v>7.3007263465710778E-3</c:v>
                </c:pt>
                <c:pt idx="582">
                  <c:v>6.7587963399679271E-3</c:v>
                </c:pt>
                <c:pt idx="583">
                  <c:v>6.2783699650976327E-3</c:v>
                </c:pt>
                <c:pt idx="584">
                  <c:v>6.660503726063579E-3</c:v>
                </c:pt>
                <c:pt idx="585">
                  <c:v>7.3916611640411278E-3</c:v>
                </c:pt>
                <c:pt idx="586">
                  <c:v>7.2450712196962547E-3</c:v>
                </c:pt>
                <c:pt idx="587">
                  <c:v>7.2505424016602212E-3</c:v>
                </c:pt>
                <c:pt idx="588">
                  <c:v>7.0983869446278654E-3</c:v>
                </c:pt>
                <c:pt idx="589">
                  <c:v>6.8293557211583809E-3</c:v>
                </c:pt>
                <c:pt idx="590">
                  <c:v>7.170927271012169E-3</c:v>
                </c:pt>
                <c:pt idx="591">
                  <c:v>7.6539949061409304E-3</c:v>
                </c:pt>
                <c:pt idx="592">
                  <c:v>7.7336100367889826E-3</c:v>
                </c:pt>
                <c:pt idx="593">
                  <c:v>7.7220073577964343E-3</c:v>
                </c:pt>
                <c:pt idx="594">
                  <c:v>7.6587114423167625E-3</c:v>
                </c:pt>
                <c:pt idx="595">
                  <c:v>7.6296575794736346E-3</c:v>
                </c:pt>
                <c:pt idx="596">
                  <c:v>7.6880482973304409E-3</c:v>
                </c:pt>
                <c:pt idx="597">
                  <c:v>7.855485331572494E-3</c:v>
                </c:pt>
                <c:pt idx="598">
                  <c:v>8.3703424205263648E-3</c:v>
                </c:pt>
                <c:pt idx="599">
                  <c:v>8.3474200547118196E-3</c:v>
                </c:pt>
                <c:pt idx="600">
                  <c:v>7.9449108574662763E-3</c:v>
                </c:pt>
                <c:pt idx="601">
                  <c:v>8.1254598622771436E-3</c:v>
                </c:pt>
                <c:pt idx="602">
                  <c:v>7.8123761909253842E-3</c:v>
                </c:pt>
                <c:pt idx="603">
                  <c:v>7.8345439109517977E-3</c:v>
                </c:pt>
                <c:pt idx="604">
                  <c:v>7.7125742854447692E-3</c:v>
                </c:pt>
                <c:pt idx="605">
                  <c:v>6.8609565135364587E-3</c:v>
                </c:pt>
                <c:pt idx="606">
                  <c:v>6.5271200830110364E-3</c:v>
                </c:pt>
                <c:pt idx="607">
                  <c:v>6.0566927648335062E-3</c:v>
                </c:pt>
                <c:pt idx="608">
                  <c:v>6.4153381756438073E-3</c:v>
                </c:pt>
                <c:pt idx="609">
                  <c:v>6.8498254881614942E-3</c:v>
                </c:pt>
                <c:pt idx="610">
                  <c:v>7.1036694651447976E-3</c:v>
                </c:pt>
                <c:pt idx="611">
                  <c:v>7.3286482407320065E-3</c:v>
                </c:pt>
                <c:pt idx="612">
                  <c:v>6.9684935383454395E-3</c:v>
                </c:pt>
                <c:pt idx="613">
                  <c:v>6.523818507687954E-3</c:v>
                </c:pt>
                <c:pt idx="614">
                  <c:v>6.6842750683897747E-3</c:v>
                </c:pt>
                <c:pt idx="615">
                  <c:v>6.9828318083199701E-3</c:v>
                </c:pt>
                <c:pt idx="616">
                  <c:v>7.3233657202150743E-3</c:v>
                </c:pt>
                <c:pt idx="617">
                  <c:v>7.990000943307235E-3</c:v>
                </c:pt>
                <c:pt idx="618">
                  <c:v>7.3953400622582778E-3</c:v>
                </c:pt>
                <c:pt idx="619">
                  <c:v>7.4196773889255727E-3</c:v>
                </c:pt>
                <c:pt idx="620">
                  <c:v>7.2869540609376473E-3</c:v>
                </c:pt>
                <c:pt idx="621">
                  <c:v>7.6399396283369494E-3</c:v>
                </c:pt>
                <c:pt idx="622">
                  <c:v>8.2552589378360533E-3</c:v>
                </c:pt>
                <c:pt idx="623">
                  <c:v>7.7854919347231395E-3</c:v>
                </c:pt>
                <c:pt idx="624">
                  <c:v>7.6733327044618436E-3</c:v>
                </c:pt>
                <c:pt idx="625">
                  <c:v>6.7766248467125744E-3</c:v>
                </c:pt>
                <c:pt idx="626">
                  <c:v>6.4444863692104514E-3</c:v>
                </c:pt>
                <c:pt idx="627">
                  <c:v>6.8241675313649658E-3</c:v>
                </c:pt>
                <c:pt idx="628">
                  <c:v>6.5681539477407793E-3</c:v>
                </c:pt>
                <c:pt idx="629">
                  <c:v>6.3697764361852656E-3</c:v>
                </c:pt>
                <c:pt idx="630">
                  <c:v>5.9492500707480425E-3</c:v>
                </c:pt>
                <c:pt idx="631">
                  <c:v>5.7760588623714743E-3</c:v>
                </c:pt>
                <c:pt idx="632">
                  <c:v>6.4434487312517684E-3</c:v>
                </c:pt>
                <c:pt idx="633">
                  <c:v>7.2924252429016128E-3</c:v>
                </c:pt>
                <c:pt idx="634">
                  <c:v>7.7586076785208947E-3</c:v>
                </c:pt>
                <c:pt idx="635">
                  <c:v>7.9609470804641071E-3</c:v>
                </c:pt>
                <c:pt idx="636">
                  <c:v>7.5301386661635692E-3</c:v>
                </c:pt>
                <c:pt idx="637">
                  <c:v>6.9863220450900858E-3</c:v>
                </c:pt>
                <c:pt idx="638">
                  <c:v>7.341382888406754E-3</c:v>
                </c:pt>
                <c:pt idx="639">
                  <c:v>7.4378832185642866E-3</c:v>
                </c:pt>
                <c:pt idx="640">
                  <c:v>7.3128950099047262E-3</c:v>
                </c:pt>
                <c:pt idx="641">
                  <c:v>7.9506650316007923E-3</c:v>
                </c:pt>
                <c:pt idx="642">
                  <c:v>7.9318932176209792E-3</c:v>
                </c:pt>
                <c:pt idx="643">
                  <c:v>8.2901613055372143E-3</c:v>
                </c:pt>
                <c:pt idx="644">
                  <c:v>9.2697858692576164E-3</c:v>
                </c:pt>
                <c:pt idx="645">
                  <c:v>9.3293085557966237E-3</c:v>
                </c:pt>
                <c:pt idx="646">
                  <c:v>9.4821243278935957E-3</c:v>
                </c:pt>
                <c:pt idx="647">
                  <c:v>9.4991038581265924E-3</c:v>
                </c:pt>
                <c:pt idx="648">
                  <c:v>9.5538156777662479E-3</c:v>
                </c:pt>
                <c:pt idx="649">
                  <c:v>8.912555419300066E-3</c:v>
                </c:pt>
                <c:pt idx="650">
                  <c:v>8.6414489199132163E-3</c:v>
                </c:pt>
                <c:pt idx="651">
                  <c:v>8.1624375058956707E-3</c:v>
                </c:pt>
                <c:pt idx="652">
                  <c:v>7.7901141401754553E-3</c:v>
                </c:pt>
                <c:pt idx="653">
                  <c:v>8.6570134892934632E-3</c:v>
                </c:pt>
                <c:pt idx="654">
                  <c:v>8.8060560324497682E-3</c:v>
                </c:pt>
                <c:pt idx="655">
                  <c:v>8.97802094142062E-3</c:v>
                </c:pt>
                <c:pt idx="656">
                  <c:v>9.0839543439298186E-3</c:v>
                </c:pt>
                <c:pt idx="657">
                  <c:v>8.8632204509008581E-3</c:v>
                </c:pt>
                <c:pt idx="658">
                  <c:v>9.1924346759739654E-3</c:v>
                </c:pt>
                <c:pt idx="659">
                  <c:v>9.3725120271672489E-3</c:v>
                </c:pt>
                <c:pt idx="660">
                  <c:v>9.49155740024526E-3</c:v>
                </c:pt>
                <c:pt idx="661">
                  <c:v>8.8735024997641729E-3</c:v>
                </c:pt>
                <c:pt idx="662">
                  <c:v>9.1574379775492872E-3</c:v>
                </c:pt>
                <c:pt idx="663">
                  <c:v>9.6990849919818892E-3</c:v>
                </c:pt>
                <c:pt idx="664">
                  <c:v>9.557588906706915E-3</c:v>
                </c:pt>
                <c:pt idx="665">
                  <c:v>1.0468823695877748E-2</c:v>
                </c:pt>
                <c:pt idx="666">
                  <c:v>1.0371663050655599E-2</c:v>
                </c:pt>
                <c:pt idx="667">
                  <c:v>1.0752759173662862E-2</c:v>
                </c:pt>
                <c:pt idx="668">
                  <c:v>1.1671540420715026E-2</c:v>
                </c:pt>
                <c:pt idx="669">
                  <c:v>1.2056409772662957E-2</c:v>
                </c:pt>
                <c:pt idx="670">
                  <c:v>1.2758230355626827E-2</c:v>
                </c:pt>
                <c:pt idx="671">
                  <c:v>1.246674841996038E-2</c:v>
                </c:pt>
                <c:pt idx="672">
                  <c:v>1.1964908970851807E-2</c:v>
                </c:pt>
                <c:pt idx="673">
                  <c:v>1.1903594000565985E-2</c:v>
                </c:pt>
                <c:pt idx="674">
                  <c:v>1.1829072728987831E-2</c:v>
                </c:pt>
                <c:pt idx="675">
                  <c:v>1.1981888501084803E-2</c:v>
                </c:pt>
                <c:pt idx="676">
                  <c:v>1.2229034996698425E-2</c:v>
                </c:pt>
                <c:pt idx="677">
                  <c:v>1.3377983209131214E-2</c:v>
                </c:pt>
                <c:pt idx="678">
                  <c:v>1.4047731346099424E-2</c:v>
                </c:pt>
                <c:pt idx="679">
                  <c:v>1.4887274785397604E-2</c:v>
                </c:pt>
                <c:pt idx="680">
                  <c:v>1.5092915762663899E-2</c:v>
                </c:pt>
                <c:pt idx="681">
                  <c:v>1.4796717290821621E-2</c:v>
                </c:pt>
                <c:pt idx="682">
                  <c:v>1.4775021224412791E-2</c:v>
                </c:pt>
                <c:pt idx="683">
                  <c:v>1.4894821243278936E-2</c:v>
                </c:pt>
                <c:pt idx="684">
                  <c:v>1.5914536364493914E-2</c:v>
                </c:pt>
                <c:pt idx="685">
                  <c:v>1.6097537968116214E-2</c:v>
                </c:pt>
                <c:pt idx="686">
                  <c:v>1.6268276577681352E-2</c:v>
                </c:pt>
                <c:pt idx="687">
                  <c:v>1.6396566361663995E-2</c:v>
                </c:pt>
                <c:pt idx="688">
                  <c:v>1.6402226205074994E-2</c:v>
                </c:pt>
                <c:pt idx="689">
                  <c:v>1.6989906612583719E-2</c:v>
                </c:pt>
                <c:pt idx="690">
                  <c:v>1.7840769738703896E-2</c:v>
                </c:pt>
                <c:pt idx="691">
                  <c:v>1.8610508442599753E-2</c:v>
                </c:pt>
                <c:pt idx="692">
                  <c:v>1.9187812470521648E-2</c:v>
                </c:pt>
                <c:pt idx="693">
                  <c:v>1.9346288086029621E-2</c:v>
                </c:pt>
                <c:pt idx="694">
                  <c:v>1.9073672295066502E-2</c:v>
                </c:pt>
                <c:pt idx="695">
                  <c:v>1.9242524290161305E-2</c:v>
                </c:pt>
                <c:pt idx="696">
                  <c:v>1.9914159041599849E-2</c:v>
                </c:pt>
                <c:pt idx="697">
                  <c:v>2.1314026978586927E-2</c:v>
                </c:pt>
                <c:pt idx="698">
                  <c:v>2.2457315347608715E-2</c:v>
                </c:pt>
                <c:pt idx="699">
                  <c:v>2.3013866616356949E-2</c:v>
                </c:pt>
                <c:pt idx="700">
                  <c:v>2.3560041505518346E-2</c:v>
                </c:pt>
                <c:pt idx="701">
                  <c:v>2.384492029053863E-2</c:v>
                </c:pt>
                <c:pt idx="702">
                  <c:v>2.4409961324403359E-2</c:v>
                </c:pt>
                <c:pt idx="703">
                  <c:v>2.6480520705593813E-2</c:v>
                </c:pt>
                <c:pt idx="704">
                  <c:v>2.8209602867653994E-2</c:v>
                </c:pt>
                <c:pt idx="705">
                  <c:v>2.9487784171304595E-2</c:v>
                </c:pt>
                <c:pt idx="706">
                  <c:v>3.0682011131025377E-2</c:v>
                </c:pt>
                <c:pt idx="707">
                  <c:v>3.2221488538817095E-2</c:v>
                </c:pt>
                <c:pt idx="708">
                  <c:v>3.268748231298934E-2</c:v>
                </c:pt>
                <c:pt idx="709">
                  <c:v>3.3646825771153667E-2</c:v>
                </c:pt>
                <c:pt idx="710">
                  <c:v>3.5830582020564099E-2</c:v>
                </c:pt>
                <c:pt idx="711">
                  <c:v>3.6033393076124895E-2</c:v>
                </c:pt>
                <c:pt idx="712">
                  <c:v>3.663144986322045E-2</c:v>
                </c:pt>
                <c:pt idx="713">
                  <c:v>3.8657673804358077E-2</c:v>
                </c:pt>
                <c:pt idx="714">
                  <c:v>3.9599094425054243E-2</c:v>
                </c:pt>
                <c:pt idx="715">
                  <c:v>4.0738609565135364E-2</c:v>
                </c:pt>
                <c:pt idx="716">
                  <c:v>4.2623337420998018E-2</c:v>
                </c:pt>
                <c:pt idx="717">
                  <c:v>4.2871427223846806E-2</c:v>
                </c:pt>
                <c:pt idx="718">
                  <c:v>4.4097726629563246E-2</c:v>
                </c:pt>
                <c:pt idx="719">
                  <c:v>4.5398547306857842E-2</c:v>
                </c:pt>
                <c:pt idx="720">
                  <c:v>4.6919158569946232E-2</c:v>
                </c:pt>
                <c:pt idx="721">
                  <c:v>4.8409584001509291E-2</c:v>
                </c:pt>
                <c:pt idx="722">
                  <c:v>4.9352891236675786E-2</c:v>
                </c:pt>
                <c:pt idx="723">
                  <c:v>5.0653711913970383E-2</c:v>
                </c:pt>
                <c:pt idx="724">
                  <c:v>5.2281860201867751E-2</c:v>
                </c:pt>
                <c:pt idx="725">
                  <c:v>5.4206206961607398E-2</c:v>
                </c:pt>
                <c:pt idx="726">
                  <c:v>5.6532402603527966E-2</c:v>
                </c:pt>
                <c:pt idx="727">
                  <c:v>5.9419866050372604E-2</c:v>
                </c:pt>
                <c:pt idx="728">
                  <c:v>6.2126214508065276E-2</c:v>
                </c:pt>
                <c:pt idx="729">
                  <c:v>6.449108574662768E-2</c:v>
                </c:pt>
                <c:pt idx="730">
                  <c:v>6.6955947552117728E-2</c:v>
                </c:pt>
                <c:pt idx="731">
                  <c:v>6.8395434392981791E-2</c:v>
                </c:pt>
                <c:pt idx="732">
                  <c:v>7.0512215828695407E-2</c:v>
                </c:pt>
                <c:pt idx="733">
                  <c:v>7.4588246391849827E-2</c:v>
                </c:pt>
                <c:pt idx="734">
                  <c:v>7.7137062541269688E-2</c:v>
                </c:pt>
                <c:pt idx="735">
                  <c:v>8.0230166965380628E-2</c:v>
                </c:pt>
                <c:pt idx="736">
                  <c:v>8.308178473728893E-2</c:v>
                </c:pt>
                <c:pt idx="737">
                  <c:v>8.4559003867559671E-2</c:v>
                </c:pt>
                <c:pt idx="738">
                  <c:v>8.7652108291670597E-2</c:v>
                </c:pt>
                <c:pt idx="739">
                  <c:v>9.1183850580133952E-2</c:v>
                </c:pt>
                <c:pt idx="740">
                  <c:v>9.500047165361758E-2</c:v>
                </c:pt>
                <c:pt idx="741">
                  <c:v>9.9452881803603427E-2</c:v>
                </c:pt>
                <c:pt idx="742">
                  <c:v>0.10313178002075275</c:v>
                </c:pt>
                <c:pt idx="743">
                  <c:v>0.10564097726629564</c:v>
                </c:pt>
                <c:pt idx="744">
                  <c:v>0.1076407886048486</c:v>
                </c:pt>
                <c:pt idx="745">
                  <c:v>0.11014998585039147</c:v>
                </c:pt>
                <c:pt idx="746">
                  <c:v>0.11270634845769267</c:v>
                </c:pt>
                <c:pt idx="747">
                  <c:v>0.11773417602113008</c:v>
                </c:pt>
                <c:pt idx="748">
                  <c:v>0.12220545231581927</c:v>
                </c:pt>
                <c:pt idx="749">
                  <c:v>0.12595038203943024</c:v>
                </c:pt>
                <c:pt idx="750">
                  <c:v>0.13023299688708612</c:v>
                </c:pt>
                <c:pt idx="751">
                  <c:v>0.1349495330629186</c:v>
                </c:pt>
                <c:pt idx="752">
                  <c:v>0.14009999056692765</c:v>
                </c:pt>
                <c:pt idx="753">
                  <c:v>0.14523158192623337</c:v>
                </c:pt>
                <c:pt idx="754">
                  <c:v>0.15128761437600227</c:v>
                </c:pt>
                <c:pt idx="755">
                  <c:v>0.1553910008489765</c:v>
                </c:pt>
                <c:pt idx="756">
                  <c:v>0.15915479671729083</c:v>
                </c:pt>
                <c:pt idx="757">
                  <c:v>0.16445618337892651</c:v>
                </c:pt>
                <c:pt idx="758">
                  <c:v>0.16969153853410054</c:v>
                </c:pt>
                <c:pt idx="759">
                  <c:v>0.17538911423450618</c:v>
                </c:pt>
                <c:pt idx="760">
                  <c:v>0.18029431185737194</c:v>
                </c:pt>
                <c:pt idx="761">
                  <c:v>0.18561456466371096</c:v>
                </c:pt>
                <c:pt idx="762">
                  <c:v>0.18857654938213375</c:v>
                </c:pt>
                <c:pt idx="763">
                  <c:v>0.19167059711347986</c:v>
                </c:pt>
                <c:pt idx="764">
                  <c:v>0.19582114894821243</c:v>
                </c:pt>
                <c:pt idx="765">
                  <c:v>0.19979247240826337</c:v>
                </c:pt>
                <c:pt idx="766">
                  <c:v>0.20511272521460239</c:v>
                </c:pt>
                <c:pt idx="767">
                  <c:v>0.21079143477030468</c:v>
                </c:pt>
                <c:pt idx="768">
                  <c:v>0.21734742005471183</c:v>
                </c:pt>
                <c:pt idx="769">
                  <c:v>0.22247901141401755</c:v>
                </c:pt>
                <c:pt idx="770">
                  <c:v>0.229082162060183</c:v>
                </c:pt>
                <c:pt idx="771">
                  <c:v>0.2347608716158853</c:v>
                </c:pt>
                <c:pt idx="772">
                  <c:v>0.23981699839637771</c:v>
                </c:pt>
                <c:pt idx="773">
                  <c:v>0.24545797566267333</c:v>
                </c:pt>
                <c:pt idx="774">
                  <c:v>0.25158947269125553</c:v>
                </c:pt>
                <c:pt idx="775">
                  <c:v>0.2595887180454674</c:v>
                </c:pt>
                <c:pt idx="776">
                  <c:v>0.26688048297330441</c:v>
                </c:pt>
                <c:pt idx="777">
                  <c:v>0.2743609093481747</c:v>
                </c:pt>
                <c:pt idx="778">
                  <c:v>0.28003961890387702</c:v>
                </c:pt>
                <c:pt idx="779">
                  <c:v>0.28234128855768326</c:v>
                </c:pt>
                <c:pt idx="780">
                  <c:v>0.28673710027355909</c:v>
                </c:pt>
                <c:pt idx="781">
                  <c:v>0.29210451844165647</c:v>
                </c:pt>
                <c:pt idx="782">
                  <c:v>0.29774549570795206</c:v>
                </c:pt>
                <c:pt idx="783">
                  <c:v>0.30554664654277897</c:v>
                </c:pt>
                <c:pt idx="784">
                  <c:v>0.31225356098481277</c:v>
                </c:pt>
                <c:pt idx="785">
                  <c:v>0.31798886897462503</c:v>
                </c:pt>
                <c:pt idx="786">
                  <c:v>0.32500707480426377</c:v>
                </c:pt>
                <c:pt idx="787">
                  <c:v>0.33153476087161587</c:v>
                </c:pt>
                <c:pt idx="788">
                  <c:v>0.33521365908876521</c:v>
                </c:pt>
                <c:pt idx="789">
                  <c:v>0.33977926610697107</c:v>
                </c:pt>
                <c:pt idx="790">
                  <c:v>0.34370342420526367</c:v>
                </c:pt>
                <c:pt idx="791">
                  <c:v>0.34451466842750683</c:v>
                </c:pt>
                <c:pt idx="792">
                  <c:v>0.34590133006320156</c:v>
                </c:pt>
                <c:pt idx="793">
                  <c:v>0.34464673144043012</c:v>
                </c:pt>
                <c:pt idx="794">
                  <c:v>0.34061880954626922</c:v>
                </c:pt>
                <c:pt idx="795">
                  <c:v>0.33504386378643525</c:v>
                </c:pt>
                <c:pt idx="796">
                  <c:v>0.3269031223469484</c:v>
                </c:pt>
                <c:pt idx="797">
                  <c:v>0.31818696349400999</c:v>
                </c:pt>
                <c:pt idx="798">
                  <c:v>0.30703707197434205</c:v>
                </c:pt>
                <c:pt idx="799">
                  <c:v>0.29619847184227904</c:v>
                </c:pt>
                <c:pt idx="800">
                  <c:v>0.28613338364305252</c:v>
                </c:pt>
                <c:pt idx="801">
                  <c:v>0.27549287803037448</c:v>
                </c:pt>
                <c:pt idx="802">
                  <c:v>0.265484388265258</c:v>
                </c:pt>
                <c:pt idx="803">
                  <c:v>0.25461748891614</c:v>
                </c:pt>
                <c:pt idx="804">
                  <c:v>0.24388265257994529</c:v>
                </c:pt>
                <c:pt idx="805">
                  <c:v>0.23192151683803414</c:v>
                </c:pt>
                <c:pt idx="806">
                  <c:v>0.21938496368267144</c:v>
                </c:pt>
                <c:pt idx="807">
                  <c:v>0.2076973870389586</c:v>
                </c:pt>
                <c:pt idx="808">
                  <c:v>0.196368267144609</c:v>
                </c:pt>
                <c:pt idx="809">
                  <c:v>0.18664276955004244</c:v>
                </c:pt>
                <c:pt idx="810">
                  <c:v>0.17656824827846429</c:v>
                </c:pt>
                <c:pt idx="811">
                  <c:v>0.16681445146684276</c:v>
                </c:pt>
                <c:pt idx="812">
                  <c:v>0.15790963116687104</c:v>
                </c:pt>
                <c:pt idx="813">
                  <c:v>0.14963682671446091</c:v>
                </c:pt>
                <c:pt idx="814">
                  <c:v>0.14119422695972078</c:v>
                </c:pt>
                <c:pt idx="815">
                  <c:v>0.13240260352796906</c:v>
                </c:pt>
                <c:pt idx="816">
                  <c:v>0.12342231864918404</c:v>
                </c:pt>
                <c:pt idx="817">
                  <c:v>0.11476275823035563</c:v>
                </c:pt>
                <c:pt idx="818">
                  <c:v>0.10750872559192529</c:v>
                </c:pt>
                <c:pt idx="819">
                  <c:v>0.10223563814734458</c:v>
                </c:pt>
                <c:pt idx="820">
                  <c:v>9.6538062446938966E-2</c:v>
                </c:pt>
                <c:pt idx="821">
                  <c:v>9.1049900952740306E-2</c:v>
                </c:pt>
                <c:pt idx="822">
                  <c:v>8.5107065371191393E-2</c:v>
                </c:pt>
                <c:pt idx="823">
                  <c:v>7.9615130648052077E-2</c:v>
                </c:pt>
                <c:pt idx="824">
                  <c:v>7.5774926893689268E-2</c:v>
                </c:pt>
                <c:pt idx="825">
                  <c:v>7.1957362512970469E-2</c:v>
                </c:pt>
                <c:pt idx="826">
                  <c:v>6.8589755683426096E-2</c:v>
                </c:pt>
                <c:pt idx="827">
                  <c:v>6.5427789831148012E-2</c:v>
                </c:pt>
                <c:pt idx="828">
                  <c:v>6.2088482218658619E-2</c:v>
                </c:pt>
                <c:pt idx="829">
                  <c:v>5.8233185548533156E-2</c:v>
                </c:pt>
                <c:pt idx="830">
                  <c:v>5.5357041788510516E-2</c:v>
                </c:pt>
                <c:pt idx="831">
                  <c:v>5.2020564097726631E-2</c:v>
                </c:pt>
                <c:pt idx="832">
                  <c:v>4.829261390434865E-2</c:v>
                </c:pt>
                <c:pt idx="833">
                  <c:v>4.5640033959060466E-2</c:v>
                </c:pt>
                <c:pt idx="834">
                  <c:v>4.3279879256673898E-2</c:v>
                </c:pt>
                <c:pt idx="835">
                  <c:v>4.1738515234411848E-2</c:v>
                </c:pt>
                <c:pt idx="836">
                  <c:v>4.086972927082351E-2</c:v>
                </c:pt>
                <c:pt idx="837">
                  <c:v>3.9748136968210543E-2</c:v>
                </c:pt>
                <c:pt idx="838">
                  <c:v>3.9974530704650506E-2</c:v>
                </c:pt>
                <c:pt idx="839">
                  <c:v>3.8625601358362419E-2</c:v>
                </c:pt>
                <c:pt idx="840">
                  <c:v>3.6420149042543155E-2</c:v>
                </c:pt>
                <c:pt idx="841">
                  <c:v>3.554004339213282E-2</c:v>
                </c:pt>
                <c:pt idx="842">
                  <c:v>3.3418545420243376E-2</c:v>
                </c:pt>
                <c:pt idx="843">
                  <c:v>3.1594189227431374E-2</c:v>
                </c:pt>
                <c:pt idx="844">
                  <c:v>3.0951797000282992E-2</c:v>
                </c:pt>
                <c:pt idx="845">
                  <c:v>2.9807565324026036E-2</c:v>
                </c:pt>
                <c:pt idx="846">
                  <c:v>2.8481275351381945E-2</c:v>
                </c:pt>
                <c:pt idx="847">
                  <c:v>2.7686067352136592E-2</c:v>
                </c:pt>
                <c:pt idx="848">
                  <c:v>2.688425620224507E-2</c:v>
                </c:pt>
                <c:pt idx="849">
                  <c:v>2.711819639656636E-2</c:v>
                </c:pt>
                <c:pt idx="850">
                  <c:v>2.6630506555985284E-2</c:v>
                </c:pt>
                <c:pt idx="851">
                  <c:v>2.6053202528063389E-2</c:v>
                </c:pt>
                <c:pt idx="852">
                  <c:v>2.6063578907650223E-2</c:v>
                </c:pt>
                <c:pt idx="853">
                  <c:v>2.5115555136307897E-2</c:v>
                </c:pt>
                <c:pt idx="854">
                  <c:v>2.4554287331383831E-2</c:v>
                </c:pt>
                <c:pt idx="855">
                  <c:v>2.43637392698802E-2</c:v>
                </c:pt>
                <c:pt idx="856">
                  <c:v>2.3610036788982172E-2</c:v>
                </c:pt>
                <c:pt idx="857">
                  <c:v>2.3116687104990097E-2</c:v>
                </c:pt>
                <c:pt idx="858">
                  <c:v>2.2771436656919157E-2</c:v>
                </c:pt>
                <c:pt idx="859">
                  <c:v>2.270634845769267E-2</c:v>
                </c:pt>
                <c:pt idx="860">
                  <c:v>2.2759173662861995E-2</c:v>
                </c:pt>
                <c:pt idx="861">
                  <c:v>2.3203471370625412E-2</c:v>
                </c:pt>
                <c:pt idx="862">
                  <c:v>2.3228940665974907E-2</c:v>
                </c:pt>
                <c:pt idx="863">
                  <c:v>2.2610131119705688E-2</c:v>
                </c:pt>
                <c:pt idx="864">
                  <c:v>2.2901613055372135E-2</c:v>
                </c:pt>
                <c:pt idx="865">
                  <c:v>2.2220545231581925E-2</c:v>
                </c:pt>
                <c:pt idx="866">
                  <c:v>2.2593151589472692E-2</c:v>
                </c:pt>
                <c:pt idx="867">
                  <c:v>2.3131780020752758E-2</c:v>
                </c:pt>
                <c:pt idx="868">
                  <c:v>2.2714838222809168E-2</c:v>
                </c:pt>
                <c:pt idx="869">
                  <c:v>2.2950665031600793E-2</c:v>
                </c:pt>
                <c:pt idx="870">
                  <c:v>2.2296009810395246E-2</c:v>
                </c:pt>
                <c:pt idx="871">
                  <c:v>2.2071502688425622E-2</c:v>
                </c:pt>
                <c:pt idx="872">
                  <c:v>2.2778039807565324E-2</c:v>
                </c:pt>
                <c:pt idx="873">
                  <c:v>2.3555324969342515E-2</c:v>
                </c:pt>
                <c:pt idx="874">
                  <c:v>2.398735968304877E-2</c:v>
                </c:pt>
                <c:pt idx="875">
                  <c:v>2.4850485803226109E-2</c:v>
                </c:pt>
                <c:pt idx="876">
                  <c:v>2.5031600792378077E-2</c:v>
                </c:pt>
                <c:pt idx="877">
                  <c:v>2.4866522026223942E-2</c:v>
                </c:pt>
                <c:pt idx="878">
                  <c:v>2.4556173945854166E-2</c:v>
                </c:pt>
                <c:pt idx="879">
                  <c:v>2.4780681067823791E-2</c:v>
                </c:pt>
                <c:pt idx="880">
                  <c:v>2.477313460994246E-2</c:v>
                </c:pt>
                <c:pt idx="881">
                  <c:v>2.530232996887086E-2</c:v>
                </c:pt>
                <c:pt idx="882">
                  <c:v>2.6501273464767473E-2</c:v>
                </c:pt>
                <c:pt idx="883">
                  <c:v>2.7215357041788509E-2</c:v>
                </c:pt>
                <c:pt idx="884">
                  <c:v>2.8311480049051978E-2</c:v>
                </c:pt>
                <c:pt idx="885">
                  <c:v>2.9107631355532498E-2</c:v>
                </c:pt>
                <c:pt idx="886">
                  <c:v>2.9186869163286482E-2</c:v>
                </c:pt>
                <c:pt idx="887">
                  <c:v>2.9905669276483349E-2</c:v>
                </c:pt>
                <c:pt idx="888">
                  <c:v>3.0853693047825675E-2</c:v>
                </c:pt>
                <c:pt idx="889">
                  <c:v>3.0928214319403829E-2</c:v>
                </c:pt>
                <c:pt idx="890">
                  <c:v>3.1599849070842373E-2</c:v>
                </c:pt>
                <c:pt idx="891">
                  <c:v>3.2344118479388735E-2</c:v>
                </c:pt>
                <c:pt idx="892">
                  <c:v>3.2919535892840301E-2</c:v>
                </c:pt>
                <c:pt idx="893">
                  <c:v>3.4010942363927932E-2</c:v>
                </c:pt>
                <c:pt idx="894">
                  <c:v>3.4972172436562587E-2</c:v>
                </c:pt>
                <c:pt idx="895">
                  <c:v>3.554004339213282E-2</c:v>
                </c:pt>
                <c:pt idx="896">
                  <c:v>3.6572021507404961E-2</c:v>
                </c:pt>
                <c:pt idx="897">
                  <c:v>3.7300254692953498E-2</c:v>
                </c:pt>
                <c:pt idx="898">
                  <c:v>3.9249127440807469E-2</c:v>
                </c:pt>
                <c:pt idx="899">
                  <c:v>4.1554570323554384E-2</c:v>
                </c:pt>
                <c:pt idx="900">
                  <c:v>4.1907367229506651E-2</c:v>
                </c:pt>
                <c:pt idx="901">
                  <c:v>4.2246014526931421E-2</c:v>
                </c:pt>
                <c:pt idx="902">
                  <c:v>4.2702575228752003E-2</c:v>
                </c:pt>
                <c:pt idx="903">
                  <c:v>4.3006320158475615E-2</c:v>
                </c:pt>
                <c:pt idx="904">
                  <c:v>4.3696821054617488E-2</c:v>
                </c:pt>
                <c:pt idx="905">
                  <c:v>4.4866522026223939E-2</c:v>
                </c:pt>
                <c:pt idx="906">
                  <c:v>4.6056032449768892E-2</c:v>
                </c:pt>
                <c:pt idx="907">
                  <c:v>4.7605886237147441E-2</c:v>
                </c:pt>
                <c:pt idx="908">
                  <c:v>4.8502028110555609E-2</c:v>
                </c:pt>
                <c:pt idx="909">
                  <c:v>5.0910291481935668E-2</c:v>
                </c:pt>
                <c:pt idx="910">
                  <c:v>5.1513064805207058E-2</c:v>
                </c:pt>
                <c:pt idx="911">
                  <c:v>5.2090368833128953E-2</c:v>
                </c:pt>
                <c:pt idx="912">
                  <c:v>5.293462880860296E-2</c:v>
                </c:pt>
                <c:pt idx="913">
                  <c:v>5.3113857183284596E-2</c:v>
                </c:pt>
                <c:pt idx="914">
                  <c:v>5.3687387982265827E-2</c:v>
                </c:pt>
                <c:pt idx="915">
                  <c:v>5.5137251202716724E-2</c:v>
                </c:pt>
                <c:pt idx="916">
                  <c:v>5.6381473445901331E-2</c:v>
                </c:pt>
                <c:pt idx="917">
                  <c:v>5.7779454768418073E-2</c:v>
                </c:pt>
                <c:pt idx="918">
                  <c:v>6.0146212621450805E-2</c:v>
                </c:pt>
                <c:pt idx="919">
                  <c:v>6.1784737288935007E-2</c:v>
                </c:pt>
                <c:pt idx="920">
                  <c:v>6.3607206867276667E-2</c:v>
                </c:pt>
                <c:pt idx="921">
                  <c:v>6.6400339590604665E-2</c:v>
                </c:pt>
                <c:pt idx="922">
                  <c:v>6.8377511555513637E-2</c:v>
                </c:pt>
                <c:pt idx="923">
                  <c:v>7.0325440996132443E-2</c:v>
                </c:pt>
                <c:pt idx="924">
                  <c:v>7.3085557966229606E-2</c:v>
                </c:pt>
                <c:pt idx="925">
                  <c:v>7.5344778794453351E-2</c:v>
                </c:pt>
                <c:pt idx="926">
                  <c:v>7.733893028959532E-2</c:v>
                </c:pt>
                <c:pt idx="927">
                  <c:v>7.86878596358834E-2</c:v>
                </c:pt>
                <c:pt idx="928">
                  <c:v>7.9707574757098387E-2</c:v>
                </c:pt>
                <c:pt idx="929">
                  <c:v>8.016130553721347E-2</c:v>
                </c:pt>
                <c:pt idx="930">
                  <c:v>8.0996132440335822E-2</c:v>
                </c:pt>
                <c:pt idx="931">
                  <c:v>8.3153476087161587E-2</c:v>
                </c:pt>
                <c:pt idx="932">
                  <c:v>8.5565512687482317E-2</c:v>
                </c:pt>
                <c:pt idx="933">
                  <c:v>8.8585039147250258E-2</c:v>
                </c:pt>
                <c:pt idx="934">
                  <c:v>9.2678049240637675E-2</c:v>
                </c:pt>
                <c:pt idx="935">
                  <c:v>9.6500330157532302E-2</c:v>
                </c:pt>
                <c:pt idx="936">
                  <c:v>9.8490708423733614E-2</c:v>
                </c:pt>
                <c:pt idx="937">
                  <c:v>0.10170738609565136</c:v>
                </c:pt>
                <c:pt idx="938">
                  <c:v>0.10461277237996415</c:v>
                </c:pt>
                <c:pt idx="939">
                  <c:v>0.10682954438260542</c:v>
                </c:pt>
                <c:pt idx="940">
                  <c:v>0.11017828506744647</c:v>
                </c:pt>
                <c:pt idx="941">
                  <c:v>0.112696915385341</c:v>
                </c:pt>
                <c:pt idx="942">
                  <c:v>0.11507404961796057</c:v>
                </c:pt>
                <c:pt idx="943">
                  <c:v>0.11678143571361192</c:v>
                </c:pt>
                <c:pt idx="944">
                  <c:v>0.12018677483256296</c:v>
                </c:pt>
                <c:pt idx="945">
                  <c:v>0.12304499575511745</c:v>
                </c:pt>
                <c:pt idx="946">
                  <c:v>0.12622394113762853</c:v>
                </c:pt>
                <c:pt idx="947">
                  <c:v>0.12962928025657958</c:v>
                </c:pt>
                <c:pt idx="948">
                  <c:v>0.1322328082256391</c:v>
                </c:pt>
                <c:pt idx="949">
                  <c:v>0.13587397415338176</c:v>
                </c:pt>
                <c:pt idx="950">
                  <c:v>0.13944910857466278</c:v>
                </c:pt>
                <c:pt idx="951">
                  <c:v>0.14325063673238372</c:v>
                </c:pt>
                <c:pt idx="952">
                  <c:v>0.14865578718988776</c:v>
                </c:pt>
                <c:pt idx="953">
                  <c:v>0.15254221299877371</c:v>
                </c:pt>
                <c:pt idx="954">
                  <c:v>0.15590038675596643</c:v>
                </c:pt>
                <c:pt idx="955">
                  <c:v>0.15998490708423735</c:v>
                </c:pt>
                <c:pt idx="956">
                  <c:v>0.16495613621356475</c:v>
                </c:pt>
                <c:pt idx="957">
                  <c:v>0.16853127063484577</c:v>
                </c:pt>
                <c:pt idx="958">
                  <c:v>0.17388925573059144</c:v>
                </c:pt>
                <c:pt idx="959">
                  <c:v>0.17994528818036035</c:v>
                </c:pt>
                <c:pt idx="960">
                  <c:v>0.18277520988585982</c:v>
                </c:pt>
                <c:pt idx="961">
                  <c:v>0.18703895858881237</c:v>
                </c:pt>
                <c:pt idx="962">
                  <c:v>0.19318932176209791</c:v>
                </c:pt>
                <c:pt idx="963">
                  <c:v>0.19649089708518064</c:v>
                </c:pt>
                <c:pt idx="964">
                  <c:v>0.20239600037732289</c:v>
                </c:pt>
                <c:pt idx="965">
                  <c:v>0.20668804829733045</c:v>
                </c:pt>
                <c:pt idx="966">
                  <c:v>0.20999905669276483</c:v>
                </c:pt>
                <c:pt idx="967">
                  <c:v>0.21518724648618054</c:v>
                </c:pt>
                <c:pt idx="968">
                  <c:v>0.22037543627959627</c:v>
                </c:pt>
                <c:pt idx="969">
                  <c:v>0.22873313838317139</c:v>
                </c:pt>
                <c:pt idx="970">
                  <c:v>0.23657202150740497</c:v>
                </c:pt>
                <c:pt idx="971">
                  <c:v>0.24317517215357043</c:v>
                </c:pt>
                <c:pt idx="972">
                  <c:v>0.24880671634751439</c:v>
                </c:pt>
                <c:pt idx="973">
                  <c:v>0.25326855956985189</c:v>
                </c:pt>
                <c:pt idx="974">
                  <c:v>0.26079615130648054</c:v>
                </c:pt>
                <c:pt idx="975">
                  <c:v>0.26760682954438259</c:v>
                </c:pt>
                <c:pt idx="976">
                  <c:v>0.27494575983397795</c:v>
                </c:pt>
                <c:pt idx="977">
                  <c:v>0.28319969814168472</c:v>
                </c:pt>
                <c:pt idx="978">
                  <c:v>0.28799169889633053</c:v>
                </c:pt>
                <c:pt idx="979">
                  <c:v>0.29467974719366097</c:v>
                </c:pt>
                <c:pt idx="980">
                  <c:v>0.30276389019903782</c:v>
                </c:pt>
                <c:pt idx="981">
                  <c:v>0.31162154513725121</c:v>
                </c:pt>
                <c:pt idx="982">
                  <c:v>0.32310159418922746</c:v>
                </c:pt>
                <c:pt idx="983">
                  <c:v>0.33260069804735404</c:v>
                </c:pt>
                <c:pt idx="984">
                  <c:v>0.34047731346099425</c:v>
                </c:pt>
                <c:pt idx="985">
                  <c:v>0.34798603905291953</c:v>
                </c:pt>
                <c:pt idx="986">
                  <c:v>0.35394774077917179</c:v>
                </c:pt>
                <c:pt idx="987">
                  <c:v>0.36345627770965006</c:v>
                </c:pt>
                <c:pt idx="988">
                  <c:v>0.37436090934817468</c:v>
                </c:pt>
                <c:pt idx="989">
                  <c:v>0.38472785586265446</c:v>
                </c:pt>
                <c:pt idx="990">
                  <c:v>0.39405716441845107</c:v>
                </c:pt>
                <c:pt idx="991">
                  <c:v>0.39974530704650507</c:v>
                </c:pt>
                <c:pt idx="992">
                  <c:v>0.40600886708801054</c:v>
                </c:pt>
                <c:pt idx="993">
                  <c:v>0.41251768701065938</c:v>
                </c:pt>
                <c:pt idx="994">
                  <c:v>0.42118668050183944</c:v>
                </c:pt>
                <c:pt idx="995">
                  <c:v>0.43046882369587774</c:v>
                </c:pt>
                <c:pt idx="996">
                  <c:v>0.43854353362890292</c:v>
                </c:pt>
                <c:pt idx="997">
                  <c:v>0.44854259032166777</c:v>
                </c:pt>
                <c:pt idx="998">
                  <c:v>0.45339118951042356</c:v>
                </c:pt>
                <c:pt idx="999">
                  <c:v>0.45973021413074239</c:v>
                </c:pt>
                <c:pt idx="1000">
                  <c:v>0.46505046693708141</c:v>
                </c:pt>
                <c:pt idx="1001">
                  <c:v>0.46795585322139421</c:v>
                </c:pt>
                <c:pt idx="1002">
                  <c:v>0.47304971229129328</c:v>
                </c:pt>
                <c:pt idx="1003">
                  <c:v>0.4754362795962645</c:v>
                </c:pt>
                <c:pt idx="1004">
                  <c:v>0.47852089425525896</c:v>
                </c:pt>
                <c:pt idx="1005">
                  <c:v>0.48210546174889163</c:v>
                </c:pt>
                <c:pt idx="1006">
                  <c:v>0.48486935194792946</c:v>
                </c:pt>
                <c:pt idx="1007">
                  <c:v>0.48987831336666354</c:v>
                </c:pt>
                <c:pt idx="1008">
                  <c:v>0.49520799924535419</c:v>
                </c:pt>
                <c:pt idx="1009">
                  <c:v>0.49974530704650505</c:v>
                </c:pt>
                <c:pt idx="1010">
                  <c:v>0.50717856805961703</c:v>
                </c:pt>
                <c:pt idx="1011">
                  <c:v>0.51385718328459584</c:v>
                </c:pt>
                <c:pt idx="1012">
                  <c:v>0.51863975096688997</c:v>
                </c:pt>
                <c:pt idx="1013">
                  <c:v>0.52509197245542871</c:v>
                </c:pt>
                <c:pt idx="1014">
                  <c:v>0.52932742194132631</c:v>
                </c:pt>
                <c:pt idx="1015">
                  <c:v>0.53517592679935855</c:v>
                </c:pt>
                <c:pt idx="1016">
                  <c:v>0.5442788416187152</c:v>
                </c:pt>
                <c:pt idx="1017">
                  <c:v>0.55488161494198662</c:v>
                </c:pt>
                <c:pt idx="1018">
                  <c:v>0.56515423073294968</c:v>
                </c:pt>
                <c:pt idx="1019">
                  <c:v>0.57606829544382609</c:v>
                </c:pt>
                <c:pt idx="1020">
                  <c:v>0.58612395057070088</c:v>
                </c:pt>
                <c:pt idx="1021">
                  <c:v>0.5913215734364683</c:v>
                </c:pt>
                <c:pt idx="1022">
                  <c:v>0.59533062918592583</c:v>
                </c:pt>
                <c:pt idx="1023">
                  <c:v>0.59858503914725025</c:v>
                </c:pt>
                <c:pt idx="1024">
                  <c:v>0.6019243467597396</c:v>
                </c:pt>
                <c:pt idx="1025">
                  <c:v>0.60451844165644752</c:v>
                </c:pt>
                <c:pt idx="1026">
                  <c:v>0.60835770210357509</c:v>
                </c:pt>
                <c:pt idx="1027">
                  <c:v>0.61006508819922645</c:v>
                </c:pt>
                <c:pt idx="1028">
                  <c:v>0.60699933968493536</c:v>
                </c:pt>
                <c:pt idx="1029">
                  <c:v>0.60254692953494948</c:v>
                </c:pt>
                <c:pt idx="1030">
                  <c:v>0.59424582586548436</c:v>
                </c:pt>
                <c:pt idx="1031">
                  <c:v>0.58470898971795116</c:v>
                </c:pt>
                <c:pt idx="1032">
                  <c:v>0.57453070465050471</c:v>
                </c:pt>
                <c:pt idx="1033">
                  <c:v>0.55935289123667575</c:v>
                </c:pt>
                <c:pt idx="1034">
                  <c:v>0.54416564475049523</c:v>
                </c:pt>
                <c:pt idx="1035">
                  <c:v>0.52516743703424207</c:v>
                </c:pt>
                <c:pt idx="1036">
                  <c:v>0.50543344967455905</c:v>
                </c:pt>
                <c:pt idx="1037">
                  <c:v>0.48648240732006415</c:v>
                </c:pt>
                <c:pt idx="1038">
                  <c:v>0.4656636166399396</c:v>
                </c:pt>
                <c:pt idx="1039">
                  <c:v>0.44424110932930855</c:v>
                </c:pt>
                <c:pt idx="1040">
                  <c:v>0.42160173568531273</c:v>
                </c:pt>
                <c:pt idx="1041">
                  <c:v>0.3977926610697104</c:v>
                </c:pt>
                <c:pt idx="1042">
                  <c:v>0.37603999622677103</c:v>
                </c:pt>
                <c:pt idx="1043">
                  <c:v>0.35553249693425149</c:v>
                </c:pt>
                <c:pt idx="1044">
                  <c:v>0.33666635223092162</c:v>
                </c:pt>
                <c:pt idx="1045">
                  <c:v>0.31995094802377133</c:v>
                </c:pt>
                <c:pt idx="1046">
                  <c:v>0.30187718139798131</c:v>
                </c:pt>
                <c:pt idx="1047">
                  <c:v>0.28483161965852277</c:v>
                </c:pt>
                <c:pt idx="1048">
                  <c:v>0.26982360154702384</c:v>
                </c:pt>
                <c:pt idx="1049">
                  <c:v>0.2541552683709084</c:v>
                </c:pt>
                <c:pt idx="1050">
                  <c:v>0.23826054145835299</c:v>
                </c:pt>
                <c:pt idx="1051">
                  <c:v>0.2251580039618904</c:v>
                </c:pt>
                <c:pt idx="1052">
                  <c:v>0.21312140364116594</c:v>
                </c:pt>
                <c:pt idx="1053">
                  <c:v>0.20191491368738798</c:v>
                </c:pt>
                <c:pt idx="1054">
                  <c:v>0.19359494387321952</c:v>
                </c:pt>
                <c:pt idx="1055">
                  <c:v>0.18668050183944912</c:v>
                </c:pt>
                <c:pt idx="1056">
                  <c:v>0.17910574474106217</c:v>
                </c:pt>
                <c:pt idx="1057">
                  <c:v>0.17204037354966512</c:v>
                </c:pt>
                <c:pt idx="1058">
                  <c:v>0.16777662484671257</c:v>
                </c:pt>
                <c:pt idx="1059">
                  <c:v>0.16189982077162532</c:v>
                </c:pt>
                <c:pt idx="1060">
                  <c:v>0.15741911140458448</c:v>
                </c:pt>
                <c:pt idx="1061">
                  <c:v>0.15368361475332515</c:v>
                </c:pt>
                <c:pt idx="1062">
                  <c:v>0.14957079520799924</c:v>
                </c:pt>
                <c:pt idx="1063">
                  <c:v>0.14707103103480804</c:v>
                </c:pt>
                <c:pt idx="1064">
                  <c:v>0.14559947174794829</c:v>
                </c:pt>
                <c:pt idx="1065">
                  <c:v>0.14372229034996697</c:v>
                </c:pt>
                <c:pt idx="1066">
                  <c:v>0.14109989623620414</c:v>
                </c:pt>
                <c:pt idx="1067">
                  <c:v>0.13862843128006791</c:v>
                </c:pt>
                <c:pt idx="1068">
                  <c:v>0.13661918686916327</c:v>
                </c:pt>
                <c:pt idx="1069">
                  <c:v>0.13677011602678993</c:v>
                </c:pt>
                <c:pt idx="1070">
                  <c:v>0.13735496651259316</c:v>
                </c:pt>
                <c:pt idx="1071">
                  <c:v>0.13982643146872936</c:v>
                </c:pt>
                <c:pt idx="1072">
                  <c:v>0.14160928214319404</c:v>
                </c:pt>
                <c:pt idx="1073">
                  <c:v>0.14036411659277426</c:v>
                </c:pt>
                <c:pt idx="1074">
                  <c:v>0.13895858881237619</c:v>
                </c:pt>
                <c:pt idx="1075">
                  <c:v>0.13739269880199981</c:v>
                </c:pt>
                <c:pt idx="1076">
                  <c:v>0.13626073011980003</c:v>
                </c:pt>
                <c:pt idx="1077">
                  <c:v>0.13703424205263653</c:v>
                </c:pt>
                <c:pt idx="1078">
                  <c:v>0.13861899820771625</c:v>
                </c:pt>
                <c:pt idx="1079">
                  <c:v>0.14126969153853411</c:v>
                </c:pt>
                <c:pt idx="1080">
                  <c:v>0.1411093293085558</c:v>
                </c:pt>
                <c:pt idx="1081">
                  <c:v>0.14149608527497406</c:v>
                </c:pt>
                <c:pt idx="1082">
                  <c:v>0.14403358173757191</c:v>
                </c:pt>
                <c:pt idx="1083">
                  <c:v>0.14534477879445334</c:v>
                </c:pt>
                <c:pt idx="1084">
                  <c:v>0.14819356664465616</c:v>
                </c:pt>
                <c:pt idx="1085">
                  <c:v>0.15123101594189228</c:v>
                </c:pt>
                <c:pt idx="1086">
                  <c:v>0.15274030751815867</c:v>
                </c:pt>
                <c:pt idx="1087">
                  <c:v>0.15498537873785492</c:v>
                </c:pt>
                <c:pt idx="1088">
                  <c:v>0.15555136307895481</c:v>
                </c:pt>
                <c:pt idx="1089">
                  <c:v>0.15746627676634281</c:v>
                </c:pt>
                <c:pt idx="1090">
                  <c:v>0.15925856051315915</c:v>
                </c:pt>
                <c:pt idx="1091">
                  <c:v>0.16190925384397697</c:v>
                </c:pt>
                <c:pt idx="1092">
                  <c:v>0.16561645127818131</c:v>
                </c:pt>
                <c:pt idx="1093">
                  <c:v>0.16809734930666917</c:v>
                </c:pt>
                <c:pt idx="1094">
                  <c:v>0.16958777473823225</c:v>
                </c:pt>
                <c:pt idx="1095">
                  <c:v>0.17219130270729177</c:v>
                </c:pt>
                <c:pt idx="1096">
                  <c:v>0.17440807470993303</c:v>
                </c:pt>
                <c:pt idx="1097">
                  <c:v>0.1760022639373644</c:v>
                </c:pt>
                <c:pt idx="1098">
                  <c:v>0.17939816998396377</c:v>
                </c:pt>
                <c:pt idx="1099">
                  <c:v>0.18273747759645317</c:v>
                </c:pt>
                <c:pt idx="1100">
                  <c:v>0.18323743043109142</c:v>
                </c:pt>
                <c:pt idx="1101">
                  <c:v>0.18662390340533913</c:v>
                </c:pt>
                <c:pt idx="1102">
                  <c:v>0.18985001414960853</c:v>
                </c:pt>
                <c:pt idx="1103">
                  <c:v>0.19277426657862465</c:v>
                </c:pt>
                <c:pt idx="1104">
                  <c:v>0.19667955853221394</c:v>
                </c:pt>
                <c:pt idx="1105">
                  <c:v>0.19934911800773511</c:v>
                </c:pt>
                <c:pt idx="1106">
                  <c:v>0.20166022073389303</c:v>
                </c:pt>
                <c:pt idx="1107">
                  <c:v>0.20149042543156306</c:v>
                </c:pt>
                <c:pt idx="1108">
                  <c:v>0.20260352796905953</c:v>
                </c:pt>
                <c:pt idx="1109">
                  <c:v>0.20457504009055749</c:v>
                </c:pt>
                <c:pt idx="1110">
                  <c:v>0.20687670974436373</c:v>
                </c:pt>
                <c:pt idx="1111">
                  <c:v>0.20960286765399491</c:v>
                </c:pt>
                <c:pt idx="1112">
                  <c:v>0.21414017545514574</c:v>
                </c:pt>
                <c:pt idx="1113">
                  <c:v>0.21706442788416186</c:v>
                </c:pt>
                <c:pt idx="1114">
                  <c:v>0.2195075936232431</c:v>
                </c:pt>
                <c:pt idx="1115">
                  <c:v>0.22279030280162249</c:v>
                </c:pt>
                <c:pt idx="1116">
                  <c:v>0.22446938968021884</c:v>
                </c:pt>
                <c:pt idx="1117">
                  <c:v>0.22711064993868502</c:v>
                </c:pt>
                <c:pt idx="1118">
                  <c:v>0.23142156400339592</c:v>
                </c:pt>
                <c:pt idx="1119">
                  <c:v>0.23533628902933684</c:v>
                </c:pt>
                <c:pt idx="1120">
                  <c:v>0.24130742382794076</c:v>
                </c:pt>
                <c:pt idx="1121">
                  <c:v>0.2450617866239034</c:v>
                </c:pt>
                <c:pt idx="1122">
                  <c:v>0.24626921988491651</c:v>
                </c:pt>
                <c:pt idx="1123">
                  <c:v>0.24878785020281105</c:v>
                </c:pt>
                <c:pt idx="1124">
                  <c:v>0.2502782756343741</c:v>
                </c:pt>
                <c:pt idx="1125">
                  <c:v>0.25202339401943213</c:v>
                </c:pt>
                <c:pt idx="1126">
                  <c:v>0.25694745778700123</c:v>
                </c:pt>
                <c:pt idx="1127">
                  <c:v>0.26089991510234883</c:v>
                </c:pt>
                <c:pt idx="1128">
                  <c:v>0.26246580511272521</c:v>
                </c:pt>
                <c:pt idx="1129">
                  <c:v>0.26655032544099611</c:v>
                </c:pt>
                <c:pt idx="1130">
                  <c:v>0.27019149136873882</c:v>
                </c:pt>
                <c:pt idx="1131">
                  <c:v>0.27290821620601829</c:v>
                </c:pt>
                <c:pt idx="1132">
                  <c:v>0.27716253183661921</c:v>
                </c:pt>
                <c:pt idx="1133">
                  <c:v>0.28235072163003488</c:v>
                </c:pt>
                <c:pt idx="1134">
                  <c:v>0.28922743137439866</c:v>
                </c:pt>
                <c:pt idx="1135">
                  <c:v>0.29842467691727198</c:v>
                </c:pt>
                <c:pt idx="1136">
                  <c:v>0.3081596075841902</c:v>
                </c:pt>
                <c:pt idx="1137">
                  <c:v>0.31726252240354685</c:v>
                </c:pt>
                <c:pt idx="1138">
                  <c:v>0.32600698047354021</c:v>
                </c:pt>
                <c:pt idx="1139">
                  <c:v>0.33352513913781717</c:v>
                </c:pt>
                <c:pt idx="1140">
                  <c:v>0.34304310914064712</c:v>
                </c:pt>
                <c:pt idx="1141">
                  <c:v>0.3544288274691067</c:v>
                </c:pt>
                <c:pt idx="1142">
                  <c:v>0.36760682954438262</c:v>
                </c:pt>
                <c:pt idx="1143">
                  <c:v>0.37929440618809546</c:v>
                </c:pt>
                <c:pt idx="1144">
                  <c:v>0.39058579379303837</c:v>
                </c:pt>
                <c:pt idx="1145">
                  <c:v>0.40326384303367607</c:v>
                </c:pt>
                <c:pt idx="1146">
                  <c:v>0.41687576643712859</c:v>
                </c:pt>
                <c:pt idx="1147">
                  <c:v>0.43128950099047259</c:v>
                </c:pt>
                <c:pt idx="1148">
                  <c:v>0.44764644844825957</c:v>
                </c:pt>
                <c:pt idx="1149">
                  <c:v>0.46110744269408549</c:v>
                </c:pt>
                <c:pt idx="1150">
                  <c:v>0.47445524007169138</c:v>
                </c:pt>
                <c:pt idx="1151">
                  <c:v>0.48687859635883407</c:v>
                </c:pt>
                <c:pt idx="1152">
                  <c:v>0.49922648806716347</c:v>
                </c:pt>
                <c:pt idx="1153">
                  <c:v>0.5145929629280257</c:v>
                </c:pt>
                <c:pt idx="1154">
                  <c:v>0.52587491746061688</c:v>
                </c:pt>
                <c:pt idx="1155">
                  <c:v>0.53630789548155833</c:v>
                </c:pt>
                <c:pt idx="1156">
                  <c:v>0.54618432223375157</c:v>
                </c:pt>
                <c:pt idx="1157">
                  <c:v>0.55701348929346284</c:v>
                </c:pt>
                <c:pt idx="1158">
                  <c:v>0.56867276672012079</c:v>
                </c:pt>
                <c:pt idx="1159">
                  <c:v>0.57996415432506365</c:v>
                </c:pt>
                <c:pt idx="1160">
                  <c:v>0.5932553532685596</c:v>
                </c:pt>
                <c:pt idx="1161">
                  <c:v>0.60297141779077446</c:v>
                </c:pt>
                <c:pt idx="1162">
                  <c:v>0.60895198566173003</c:v>
                </c:pt>
                <c:pt idx="1163">
                  <c:v>0.61473445901330059</c:v>
                </c:pt>
                <c:pt idx="1164">
                  <c:v>0.62311102726157908</c:v>
                </c:pt>
                <c:pt idx="1165">
                  <c:v>0.62794076030563151</c:v>
                </c:pt>
                <c:pt idx="1166">
                  <c:v>0.6352419583058202</c:v>
                </c:pt>
                <c:pt idx="1167">
                  <c:v>0.64489199132157349</c:v>
                </c:pt>
                <c:pt idx="1168">
                  <c:v>0.65020281105556077</c:v>
                </c:pt>
                <c:pt idx="1169">
                  <c:v>0.65807942646920103</c:v>
                </c:pt>
                <c:pt idx="1170">
                  <c:v>0.66320158475615509</c:v>
                </c:pt>
                <c:pt idx="1171">
                  <c:v>0.6690123573247807</c:v>
                </c:pt>
                <c:pt idx="1172">
                  <c:v>0.67338930289595322</c:v>
                </c:pt>
                <c:pt idx="1173">
                  <c:v>0.67766248467125745</c:v>
                </c:pt>
                <c:pt idx="1174">
                  <c:v>0.68513347797377611</c:v>
                </c:pt>
                <c:pt idx="1175">
                  <c:v>0.68877464390151877</c:v>
                </c:pt>
                <c:pt idx="1176">
                  <c:v>0.69279313272332799</c:v>
                </c:pt>
                <c:pt idx="1177">
                  <c:v>0.69656636166399399</c:v>
                </c:pt>
                <c:pt idx="1178">
                  <c:v>0.70177341760211298</c:v>
                </c:pt>
                <c:pt idx="1179">
                  <c:v>0.70985756060748983</c:v>
                </c:pt>
                <c:pt idx="1180">
                  <c:v>0.71963022356381479</c:v>
                </c:pt>
                <c:pt idx="1181">
                  <c:v>0.72965757947363452</c:v>
                </c:pt>
                <c:pt idx="1182">
                  <c:v>0.73661918686916328</c:v>
                </c:pt>
                <c:pt idx="1183">
                  <c:v>0.74146778605791908</c:v>
                </c:pt>
                <c:pt idx="1184">
                  <c:v>0.74596736156966326</c:v>
                </c:pt>
                <c:pt idx="1185">
                  <c:v>0.7530893311951703</c:v>
                </c:pt>
                <c:pt idx="1186">
                  <c:v>0.75999434015658895</c:v>
                </c:pt>
                <c:pt idx="1187">
                  <c:v>0.76539005754174139</c:v>
                </c:pt>
                <c:pt idx="1188">
                  <c:v>0.77382322422412975</c:v>
                </c:pt>
                <c:pt idx="1189">
                  <c:v>0.78207716253183657</c:v>
                </c:pt>
                <c:pt idx="1190">
                  <c:v>0.78749174606169225</c:v>
                </c:pt>
                <c:pt idx="1191">
                  <c:v>0.79726440901801721</c:v>
                </c:pt>
                <c:pt idx="1192">
                  <c:v>0.80812187529478352</c:v>
                </c:pt>
                <c:pt idx="1193">
                  <c:v>0.81627204980662205</c:v>
                </c:pt>
                <c:pt idx="1194">
                  <c:v>0.82479011414017545</c:v>
                </c:pt>
                <c:pt idx="1195">
                  <c:v>0.83303461937553058</c:v>
                </c:pt>
                <c:pt idx="1196">
                  <c:v>0.8419017073860956</c:v>
                </c:pt>
                <c:pt idx="1197">
                  <c:v>0.85058013394962739</c:v>
                </c:pt>
                <c:pt idx="1198">
                  <c:v>0.85619281199886799</c:v>
                </c:pt>
                <c:pt idx="1199">
                  <c:v>0.86421092349778328</c:v>
                </c:pt>
                <c:pt idx="1200">
                  <c:v>0.87099330251863027</c:v>
                </c:pt>
                <c:pt idx="1201">
                  <c:v>0.87553061031978119</c:v>
                </c:pt>
                <c:pt idx="1202">
                  <c:v>0.88008678426563536</c:v>
                </c:pt>
                <c:pt idx="1203">
                  <c:v>0.88912366757853034</c:v>
                </c:pt>
                <c:pt idx="1204">
                  <c:v>0.8955758890670692</c:v>
                </c:pt>
                <c:pt idx="1205">
                  <c:v>0.89925478728421848</c:v>
                </c:pt>
                <c:pt idx="1206">
                  <c:v>0.90872559192529012</c:v>
                </c:pt>
                <c:pt idx="1207">
                  <c:v>0.91742288463352517</c:v>
                </c:pt>
                <c:pt idx="1208">
                  <c:v>0.92412036600320724</c:v>
                </c:pt>
                <c:pt idx="1209">
                  <c:v>0.93525139137817193</c:v>
                </c:pt>
                <c:pt idx="1210">
                  <c:v>0.94566550325441001</c:v>
                </c:pt>
                <c:pt idx="1211">
                  <c:v>0.94962739364210924</c:v>
                </c:pt>
                <c:pt idx="1212">
                  <c:v>0.95575889067069142</c:v>
                </c:pt>
                <c:pt idx="1213">
                  <c:v>0.96453164795773982</c:v>
                </c:pt>
                <c:pt idx="1214">
                  <c:v>0.97264409018017173</c:v>
                </c:pt>
                <c:pt idx="1215">
                  <c:v>0.97990755589095369</c:v>
                </c:pt>
                <c:pt idx="1216">
                  <c:v>0.98594472219601925</c:v>
                </c:pt>
                <c:pt idx="1217">
                  <c:v>0.98924629751910198</c:v>
                </c:pt>
                <c:pt idx="1218">
                  <c:v>0.99141590415998493</c:v>
                </c:pt>
                <c:pt idx="1219">
                  <c:v>0.99169889633053487</c:v>
                </c:pt>
                <c:pt idx="1220">
                  <c:v>0.99424582586548438</c:v>
                </c:pt>
                <c:pt idx="1221">
                  <c:v>0.99783039335911705</c:v>
                </c:pt>
                <c:pt idx="1222">
                  <c:v>0.99943401565890011</c:v>
                </c:pt>
                <c:pt idx="1223">
                  <c:v>1</c:v>
                </c:pt>
                <c:pt idx="1224">
                  <c:v>0.99867936987076689</c:v>
                </c:pt>
                <c:pt idx="1225">
                  <c:v>0.99858503914725028</c:v>
                </c:pt>
                <c:pt idx="1226">
                  <c:v>0.99688708612395061</c:v>
                </c:pt>
                <c:pt idx="1227">
                  <c:v>0.99254787284218471</c:v>
                </c:pt>
                <c:pt idx="1228">
                  <c:v>0.9924535421186681</c:v>
                </c:pt>
                <c:pt idx="1229">
                  <c:v>0.98915196679558537</c:v>
                </c:pt>
                <c:pt idx="1230">
                  <c:v>0.98745401377228559</c:v>
                </c:pt>
                <c:pt idx="1231">
                  <c:v>0.98236015470238658</c:v>
                </c:pt>
                <c:pt idx="1232">
                  <c:v>0.97613432695028768</c:v>
                </c:pt>
                <c:pt idx="1233">
                  <c:v>0.97179511366852189</c:v>
                </c:pt>
                <c:pt idx="1234">
                  <c:v>0.96339967927554004</c:v>
                </c:pt>
                <c:pt idx="1235">
                  <c:v>0.95755117441750781</c:v>
                </c:pt>
                <c:pt idx="1236">
                  <c:v>0.95160833883595886</c:v>
                </c:pt>
                <c:pt idx="1237">
                  <c:v>0.93929817941703608</c:v>
                </c:pt>
                <c:pt idx="1238">
                  <c:v>0.92527120083011039</c:v>
                </c:pt>
                <c:pt idx="1239">
                  <c:v>0.91142345061786623</c:v>
                </c:pt>
                <c:pt idx="1240">
                  <c:v>0.89762286576738048</c:v>
                </c:pt>
                <c:pt idx="1241">
                  <c:v>0.88513347797377606</c:v>
                </c:pt>
                <c:pt idx="1242">
                  <c:v>0.87151212149797186</c:v>
                </c:pt>
                <c:pt idx="1243">
                  <c:v>0.8554758985001415</c:v>
                </c:pt>
                <c:pt idx="1244">
                  <c:v>0.83815677766248464</c:v>
                </c:pt>
                <c:pt idx="1245">
                  <c:v>0.8206301292330912</c:v>
                </c:pt>
                <c:pt idx="1246">
                  <c:v>0.80582020564097723</c:v>
                </c:pt>
                <c:pt idx="1247">
                  <c:v>0.78975568342609193</c:v>
                </c:pt>
                <c:pt idx="1248">
                  <c:v>0.76954060937647395</c:v>
                </c:pt>
                <c:pt idx="1249">
                  <c:v>0.74880671634751439</c:v>
                </c:pt>
                <c:pt idx="1250">
                  <c:v>0.72876143760022638</c:v>
                </c:pt>
                <c:pt idx="1251">
                  <c:v>0.70705593811904532</c:v>
                </c:pt>
                <c:pt idx="1252">
                  <c:v>0.68983114800490519</c:v>
                </c:pt>
                <c:pt idx="1253">
                  <c:v>0.67265352325252337</c:v>
                </c:pt>
                <c:pt idx="1254">
                  <c:v>0.6532025280633903</c:v>
                </c:pt>
                <c:pt idx="1255">
                  <c:v>0.63217620979152911</c:v>
                </c:pt>
                <c:pt idx="1256">
                  <c:v>0.60962173379869822</c:v>
                </c:pt>
                <c:pt idx="1257">
                  <c:v>0.58645410810300913</c:v>
                </c:pt>
                <c:pt idx="1258">
                  <c:v>0.56400339590604665</c:v>
                </c:pt>
                <c:pt idx="1259">
                  <c:v>0.54473162909159512</c:v>
                </c:pt>
                <c:pt idx="1260">
                  <c:v>0.52468635034430711</c:v>
                </c:pt>
                <c:pt idx="1261">
                  <c:v>0.50384869351947925</c:v>
                </c:pt>
                <c:pt idx="1262">
                  <c:v>0.48362418639750965</c:v>
                </c:pt>
                <c:pt idx="1263">
                  <c:v>0.46239977360626355</c:v>
                </c:pt>
                <c:pt idx="1264">
                  <c:v>0.44143005376851241</c:v>
                </c:pt>
                <c:pt idx="1265">
                  <c:v>0.42260164135458916</c:v>
                </c:pt>
                <c:pt idx="1266">
                  <c:v>0.40228280350910289</c:v>
                </c:pt>
                <c:pt idx="1267">
                  <c:v>0.38269031223469485</c:v>
                </c:pt>
                <c:pt idx="1268">
                  <c:v>0.36472974247712481</c:v>
                </c:pt>
                <c:pt idx="1269">
                  <c:v>0.34607112536553153</c:v>
                </c:pt>
                <c:pt idx="1270">
                  <c:v>0.32822375247618152</c:v>
                </c:pt>
                <c:pt idx="1271">
                  <c:v>0.31192340345250447</c:v>
                </c:pt>
                <c:pt idx="1272">
                  <c:v>0.29428355815489105</c:v>
                </c:pt>
                <c:pt idx="1273">
                  <c:v>0.27860579190642393</c:v>
                </c:pt>
                <c:pt idx="1274">
                  <c:v>0.26541835675879633</c:v>
                </c:pt>
                <c:pt idx="1275">
                  <c:v>0.25188189793415716</c:v>
                </c:pt>
                <c:pt idx="1276">
                  <c:v>0.23736439958494482</c:v>
                </c:pt>
                <c:pt idx="1277">
                  <c:v>0.22381850768795397</c:v>
                </c:pt>
                <c:pt idx="1278">
                  <c:v>0.20901801716819168</c:v>
                </c:pt>
                <c:pt idx="1279">
                  <c:v>0.19414206206961607</c:v>
                </c:pt>
                <c:pt idx="1280">
                  <c:v>0.18167154042071504</c:v>
                </c:pt>
                <c:pt idx="1281">
                  <c:v>0.16961607395528724</c:v>
                </c:pt>
                <c:pt idx="1282">
                  <c:v>0.1585699462314876</c:v>
                </c:pt>
                <c:pt idx="1283">
                  <c:v>0.14968399207621921</c:v>
                </c:pt>
                <c:pt idx="1284">
                  <c:v>0.14117536081501744</c:v>
                </c:pt>
                <c:pt idx="1285">
                  <c:v>0.13061031978115273</c:v>
                </c:pt>
                <c:pt idx="1286">
                  <c:v>0.1214413734553344</c:v>
                </c:pt>
                <c:pt idx="1287">
                  <c:v>0.11379115177813413</c:v>
                </c:pt>
                <c:pt idx="1288">
                  <c:v>0.10575417413451561</c:v>
                </c:pt>
                <c:pt idx="1289">
                  <c:v>9.8924629751910201E-2</c:v>
                </c:pt>
                <c:pt idx="1290">
                  <c:v>9.3281765871144229E-2</c:v>
                </c:pt>
                <c:pt idx="1291">
                  <c:v>8.753702480898029E-2</c:v>
                </c:pt>
                <c:pt idx="1292">
                  <c:v>8.1708329402886526E-2</c:v>
                </c:pt>
                <c:pt idx="1293">
                  <c:v>7.6797471936609754E-2</c:v>
                </c:pt>
                <c:pt idx="1294">
                  <c:v>7.2608244505235356E-2</c:v>
                </c:pt>
                <c:pt idx="1295">
                  <c:v>6.8472785586265447E-2</c:v>
                </c:pt>
                <c:pt idx="1296">
                  <c:v>6.4021318743514757E-2</c:v>
                </c:pt>
                <c:pt idx="1297">
                  <c:v>6.0390529195358929E-2</c:v>
                </c:pt>
                <c:pt idx="1298">
                  <c:v>5.6364493915668334E-2</c:v>
                </c:pt>
                <c:pt idx="1299">
                  <c:v>5.3103480803697763E-2</c:v>
                </c:pt>
                <c:pt idx="1300">
                  <c:v>5.1011225356098484E-2</c:v>
                </c:pt>
                <c:pt idx="1301">
                  <c:v>4.7831336666352232E-2</c:v>
                </c:pt>
                <c:pt idx="1302">
                  <c:v>4.5138194509951893E-2</c:v>
                </c:pt>
                <c:pt idx="1303">
                  <c:v>4.2381850768795394E-2</c:v>
                </c:pt>
                <c:pt idx="1304">
                  <c:v>3.8811432883690218E-2</c:v>
                </c:pt>
                <c:pt idx="1305">
                  <c:v>3.6259786812564851E-2</c:v>
                </c:pt>
                <c:pt idx="1306">
                  <c:v>3.4720309404773136E-2</c:v>
                </c:pt>
                <c:pt idx="1307">
                  <c:v>3.2479954721252709E-2</c:v>
                </c:pt>
                <c:pt idx="1308">
                  <c:v>3.0836713517592679E-2</c:v>
                </c:pt>
                <c:pt idx="1309">
                  <c:v>2.984152438449203E-2</c:v>
                </c:pt>
                <c:pt idx="1310">
                  <c:v>2.8013394962739364E-2</c:v>
                </c:pt>
                <c:pt idx="1311">
                  <c:v>2.682011131025375E-2</c:v>
                </c:pt>
                <c:pt idx="1312">
                  <c:v>2.679275540043392E-2</c:v>
                </c:pt>
                <c:pt idx="1313">
                  <c:v>2.5653240260352796E-2</c:v>
                </c:pt>
                <c:pt idx="1314">
                  <c:v>2.4293934534477878E-2</c:v>
                </c:pt>
                <c:pt idx="1315">
                  <c:v>2.2837468163380812E-2</c:v>
                </c:pt>
                <c:pt idx="1316">
                  <c:v>2.0924441090463163E-2</c:v>
                </c:pt>
                <c:pt idx="1317">
                  <c:v>1.9271766814451467E-2</c:v>
                </c:pt>
                <c:pt idx="1318">
                  <c:v>1.8874634468446373E-2</c:v>
                </c:pt>
                <c:pt idx="1319">
                  <c:v>1.8145457975662672E-2</c:v>
                </c:pt>
                <c:pt idx="1320">
                  <c:v>1.7942646920101876E-2</c:v>
                </c:pt>
                <c:pt idx="1321">
                  <c:v>1.7836996509763229E-2</c:v>
                </c:pt>
                <c:pt idx="1322">
                  <c:v>1.8125648523724176E-2</c:v>
                </c:pt>
                <c:pt idx="1323">
                  <c:v>1.8056787095557022E-2</c:v>
                </c:pt>
                <c:pt idx="1324">
                  <c:v>1.7175738137911518E-2</c:v>
                </c:pt>
                <c:pt idx="1325">
                  <c:v>1.7094613715687199E-2</c:v>
                </c:pt>
                <c:pt idx="1326">
                  <c:v>1.5950382039430243E-2</c:v>
                </c:pt>
                <c:pt idx="1327">
                  <c:v>1.4700499952834638E-2</c:v>
                </c:pt>
                <c:pt idx="1328">
                  <c:v>1.4390151872464861E-2</c:v>
                </c:pt>
                <c:pt idx="1329">
                  <c:v>1.4217526648429393E-2</c:v>
                </c:pt>
                <c:pt idx="1330">
                  <c:v>1.3675124988208659E-2</c:v>
                </c:pt>
                <c:pt idx="1331">
                  <c:v>1.3684558060560325E-2</c:v>
                </c:pt>
                <c:pt idx="1332">
                  <c:v>1.3234600509385908E-2</c:v>
                </c:pt>
                <c:pt idx="1333">
                  <c:v>1.2589378360532026E-2</c:v>
                </c:pt>
                <c:pt idx="1334">
                  <c:v>1.211206489953778E-2</c:v>
                </c:pt>
                <c:pt idx="1335">
                  <c:v>1.1767757758702009E-2</c:v>
                </c:pt>
                <c:pt idx="1336">
                  <c:v>1.1554570323554381E-2</c:v>
                </c:pt>
                <c:pt idx="1337">
                  <c:v>1.1867748325629658E-2</c:v>
                </c:pt>
                <c:pt idx="1338">
                  <c:v>1.1519667955853222E-2</c:v>
                </c:pt>
                <c:pt idx="1339">
                  <c:v>1.1526271106499387E-2</c:v>
                </c:pt>
                <c:pt idx="1340">
                  <c:v>1.1007452127157815E-2</c:v>
                </c:pt>
                <c:pt idx="1341">
                  <c:v>1.021790397132346E-2</c:v>
                </c:pt>
                <c:pt idx="1342">
                  <c:v>1.0439581171587586E-2</c:v>
                </c:pt>
                <c:pt idx="1343">
                  <c:v>1.0133006320158476E-2</c:v>
                </c:pt>
                <c:pt idx="1344">
                  <c:v>1.0199037826620129E-2</c:v>
                </c:pt>
                <c:pt idx="1345">
                  <c:v>1.0775398547306858E-2</c:v>
                </c:pt>
                <c:pt idx="1346">
                  <c:v>1.0432978020941421E-2</c:v>
                </c:pt>
                <c:pt idx="1347">
                  <c:v>9.6575794736345633E-3</c:v>
                </c:pt>
                <c:pt idx="1348">
                  <c:v>9.2373361003678899E-3</c:v>
                </c:pt>
                <c:pt idx="1349">
                  <c:v>8.6426752193189318E-3</c:v>
                </c:pt>
                <c:pt idx="1350">
                  <c:v>8.0126403169512306E-3</c:v>
                </c:pt>
                <c:pt idx="1351">
                  <c:v>7.8090746156023018E-3</c:v>
                </c:pt>
                <c:pt idx="1352">
                  <c:v>7.8495424959909438E-3</c:v>
                </c:pt>
                <c:pt idx="1353">
                  <c:v>7.8026601264031695E-3</c:v>
                </c:pt>
                <c:pt idx="1354">
                  <c:v>7.9636826714460894E-3</c:v>
                </c:pt>
                <c:pt idx="1355">
                  <c:v>8.2542212998773703E-3</c:v>
                </c:pt>
                <c:pt idx="1356">
                  <c:v>8.5531553627016324E-3</c:v>
                </c:pt>
                <c:pt idx="1357">
                  <c:v>8.6789925478728425E-3</c:v>
                </c:pt>
                <c:pt idx="1358">
                  <c:v>8.5344778794453346E-3</c:v>
                </c:pt>
                <c:pt idx="1359">
                  <c:v>8.8718045467408736E-3</c:v>
                </c:pt>
                <c:pt idx="1360">
                  <c:v>9.5802282803509105E-3</c:v>
                </c:pt>
                <c:pt idx="1361">
                  <c:v>9.2404490142439389E-3</c:v>
                </c:pt>
                <c:pt idx="1362">
                  <c:v>9.2934628808602968E-3</c:v>
                </c:pt>
                <c:pt idx="1363">
                  <c:v>9.8292613904348639E-3</c:v>
                </c:pt>
                <c:pt idx="1364">
                  <c:v>9.7198377511555512E-3</c:v>
                </c:pt>
                <c:pt idx="1365">
                  <c:v>9.6811621545137248E-3</c:v>
                </c:pt>
                <c:pt idx="1366">
                  <c:v>9.8311480049051974E-3</c:v>
                </c:pt>
                <c:pt idx="1367">
                  <c:v>9.2229978303933584E-3</c:v>
                </c:pt>
                <c:pt idx="1368">
                  <c:v>8.8094519384963686E-3</c:v>
                </c:pt>
                <c:pt idx="1369">
                  <c:v>8.4559003867559664E-3</c:v>
                </c:pt>
                <c:pt idx="1370">
                  <c:v>8.1061220639562313E-3</c:v>
                </c:pt>
                <c:pt idx="1371">
                  <c:v>8.6598434109989627E-3</c:v>
                </c:pt>
                <c:pt idx="1372">
                  <c:v>8.5280633902462023E-3</c:v>
                </c:pt>
                <c:pt idx="1373">
                  <c:v>8.1530044335440047E-3</c:v>
                </c:pt>
                <c:pt idx="1374">
                  <c:v>7.803980756532403E-3</c:v>
                </c:pt>
                <c:pt idx="1375">
                  <c:v>7.7487029525516457E-3</c:v>
                </c:pt>
                <c:pt idx="1376">
                  <c:v>7.7735119328365245E-3</c:v>
                </c:pt>
                <c:pt idx="1377">
                  <c:v>7.6110744269408549E-3</c:v>
                </c:pt>
                <c:pt idx="1378">
                  <c:v>7.6526742760116969E-3</c:v>
                </c:pt>
                <c:pt idx="1379">
                  <c:v>7.8896330534855199E-3</c:v>
                </c:pt>
                <c:pt idx="1380">
                  <c:v>7.1157437977549289E-3</c:v>
                </c:pt>
                <c:pt idx="1381">
                  <c:v>7.5313649655692856E-3</c:v>
                </c:pt>
                <c:pt idx="1382">
                  <c:v>7.2495047637015373E-3</c:v>
                </c:pt>
                <c:pt idx="1383">
                  <c:v>7.6526742760116969E-3</c:v>
                </c:pt>
                <c:pt idx="1384">
                  <c:v>8.1013111970568812E-3</c:v>
                </c:pt>
                <c:pt idx="1385">
                  <c:v>8.603244976888972E-3</c:v>
                </c:pt>
                <c:pt idx="1386">
                  <c:v>9.1634751438543528E-3</c:v>
                </c:pt>
                <c:pt idx="1387">
                  <c:v>9.3721347042731822E-3</c:v>
                </c:pt>
                <c:pt idx="1388">
                  <c:v>9.0033959060465997E-3</c:v>
                </c:pt>
                <c:pt idx="1389">
                  <c:v>8.9337798320913119E-3</c:v>
                </c:pt>
                <c:pt idx="1390">
                  <c:v>8.424016602207339E-3</c:v>
                </c:pt>
                <c:pt idx="1391">
                  <c:v>8.1158381284784451E-3</c:v>
                </c:pt>
                <c:pt idx="1392">
                  <c:v>8.7605886237147445E-3</c:v>
                </c:pt>
                <c:pt idx="1393">
                  <c:v>8.5245731534760866E-3</c:v>
                </c:pt>
                <c:pt idx="1394">
                  <c:v>8.2414866522026228E-3</c:v>
                </c:pt>
                <c:pt idx="1395">
                  <c:v>8.6324875011791341E-3</c:v>
                </c:pt>
                <c:pt idx="1396">
                  <c:v>8.3038392604471278E-3</c:v>
                </c:pt>
                <c:pt idx="1397">
                  <c:v>7.9125554193000668E-3</c:v>
                </c:pt>
                <c:pt idx="1398">
                  <c:v>8.0854636355060846E-3</c:v>
                </c:pt>
                <c:pt idx="1399">
                  <c:v>8.1673427035185361E-3</c:v>
                </c:pt>
                <c:pt idx="1400">
                  <c:v>7.6282426186208849E-3</c:v>
                </c:pt>
                <c:pt idx="1401">
                  <c:v>8.5071219696255078E-3</c:v>
                </c:pt>
                <c:pt idx="1402">
                  <c:v>8.3844920290538621E-3</c:v>
                </c:pt>
                <c:pt idx="1403">
                  <c:v>8.6681445146684268E-3</c:v>
                </c:pt>
                <c:pt idx="1404">
                  <c:v>8.3494953306291857E-3</c:v>
                </c:pt>
                <c:pt idx="1405">
                  <c:v>8.0399962267710592E-3</c:v>
                </c:pt>
                <c:pt idx="1406">
                  <c:v>7.7630412225261763E-3</c:v>
                </c:pt>
                <c:pt idx="1407">
                  <c:v>7.8071880011319683E-3</c:v>
                </c:pt>
                <c:pt idx="1408">
                  <c:v>7.8529384020375442E-3</c:v>
                </c:pt>
                <c:pt idx="1409">
                  <c:v>8.1898877464390146E-3</c:v>
                </c:pt>
                <c:pt idx="1410">
                  <c:v>8.8069993396849358E-3</c:v>
                </c:pt>
                <c:pt idx="1411">
                  <c:v>8.3472313932647871E-3</c:v>
                </c:pt>
                <c:pt idx="1412">
                  <c:v>8.5654183567587961E-3</c:v>
                </c:pt>
                <c:pt idx="1413">
                  <c:v>8.8402037543627958E-3</c:v>
                </c:pt>
                <c:pt idx="1414">
                  <c:v>8.3910951797000286E-3</c:v>
                </c:pt>
                <c:pt idx="1415">
                  <c:v>8.5455145740967828E-3</c:v>
                </c:pt>
                <c:pt idx="1416">
                  <c:v>8.8311480049051982E-3</c:v>
                </c:pt>
                <c:pt idx="1417">
                  <c:v>8.0481086689934908E-3</c:v>
                </c:pt>
                <c:pt idx="1418">
                  <c:v>7.9990566927648343E-3</c:v>
                </c:pt>
                <c:pt idx="1419">
                  <c:v>7.9883973210074528E-3</c:v>
                </c:pt>
                <c:pt idx="1420">
                  <c:v>7.4894821243278939E-3</c:v>
                </c:pt>
                <c:pt idx="1421">
                  <c:v>7.6069238751061219E-3</c:v>
                </c:pt>
                <c:pt idx="1422">
                  <c:v>8.0500896141873415E-3</c:v>
                </c:pt>
                <c:pt idx="1423">
                  <c:v>7.8621828129421759E-3</c:v>
                </c:pt>
                <c:pt idx="1424">
                  <c:v>7.5158947269125557E-3</c:v>
                </c:pt>
                <c:pt idx="1425">
                  <c:v>7.3836430525422133E-3</c:v>
                </c:pt>
                <c:pt idx="1426">
                  <c:v>7.1871521554570323E-3</c:v>
                </c:pt>
                <c:pt idx="1427">
                  <c:v>6.7562494104329782E-3</c:v>
                </c:pt>
                <c:pt idx="1428">
                  <c:v>6.6203188378454866E-3</c:v>
                </c:pt>
                <c:pt idx="1429">
                  <c:v>6.6437128572776156E-3</c:v>
                </c:pt>
                <c:pt idx="1430">
                  <c:v>6.8502971417790772E-3</c:v>
                </c:pt>
                <c:pt idx="1431">
                  <c:v>6.5855108008678427E-3</c:v>
                </c:pt>
                <c:pt idx="1432">
                  <c:v>7.6963494009999059E-3</c:v>
                </c:pt>
                <c:pt idx="1433">
                  <c:v>7.9288746344684472E-3</c:v>
                </c:pt>
                <c:pt idx="1434">
                  <c:v>7.7508725591925289E-3</c:v>
                </c:pt>
                <c:pt idx="1435">
                  <c:v>7.9095368361475332E-3</c:v>
                </c:pt>
                <c:pt idx="1436">
                  <c:v>7.7416281482878971E-3</c:v>
                </c:pt>
                <c:pt idx="1437">
                  <c:v>7.4644844825959818E-3</c:v>
                </c:pt>
                <c:pt idx="1438">
                  <c:v>7.6497500235826812E-3</c:v>
                </c:pt>
                <c:pt idx="1439">
                  <c:v>7.3972266767286105E-3</c:v>
                </c:pt>
                <c:pt idx="1440">
                  <c:v>6.9139703801528157E-3</c:v>
                </c:pt>
                <c:pt idx="1441">
                  <c:v>6.5480615036317327E-3</c:v>
                </c:pt>
                <c:pt idx="1442">
                  <c:v>6.2161116875766439E-3</c:v>
                </c:pt>
                <c:pt idx="1443">
                  <c:v>5.9465144797660602E-3</c:v>
                </c:pt>
                <c:pt idx="1444">
                  <c:v>6.4490142439392511E-3</c:v>
                </c:pt>
                <c:pt idx="1445">
                  <c:v>6.8818979341571549E-3</c:v>
                </c:pt>
                <c:pt idx="1446">
                  <c:v>7.2811998868031321E-3</c:v>
                </c:pt>
                <c:pt idx="1447">
                  <c:v>7.7800207527591739E-3</c:v>
                </c:pt>
                <c:pt idx="1448">
                  <c:v>7.9917932270540514E-3</c:v>
                </c:pt>
                <c:pt idx="1449">
                  <c:v>7.9125554193000668E-3</c:v>
                </c:pt>
                <c:pt idx="1450">
                  <c:v>7.8243561928119983E-3</c:v>
                </c:pt>
                <c:pt idx="1451">
                  <c:v>7.7774738232242241E-3</c:v>
                </c:pt>
                <c:pt idx="1452">
                  <c:v>7.2982737477596451E-3</c:v>
                </c:pt>
                <c:pt idx="1453">
                  <c:v>7.2680879162343179E-3</c:v>
                </c:pt>
                <c:pt idx="1454">
                  <c:v>7.9183095934345811E-3</c:v>
                </c:pt>
                <c:pt idx="1455">
                  <c:v>7.7641731912083765E-3</c:v>
                </c:pt>
                <c:pt idx="1456">
                  <c:v>7.3837373832657295E-3</c:v>
                </c:pt>
                <c:pt idx="1457">
                  <c:v>7.203660032072446E-3</c:v>
                </c:pt>
                <c:pt idx="1458">
                  <c:v>7.2730874445806996E-3</c:v>
                </c:pt>
                <c:pt idx="1459">
                  <c:v>7.0136779549099144E-3</c:v>
                </c:pt>
                <c:pt idx="1460">
                  <c:v>7.2127157815300444E-3</c:v>
                </c:pt>
                <c:pt idx="1461">
                  <c:v>7.9909442505424009E-3</c:v>
                </c:pt>
                <c:pt idx="1462">
                  <c:v>7.8846335251391373E-3</c:v>
                </c:pt>
                <c:pt idx="1463">
                  <c:v>7.7963399679275543E-3</c:v>
                </c:pt>
                <c:pt idx="1464">
                  <c:v>7.7588906706914443E-3</c:v>
                </c:pt>
                <c:pt idx="1465">
                  <c:v>7.5596641826242809E-3</c:v>
                </c:pt>
                <c:pt idx="1466">
                  <c:v>7.2207338930289598E-3</c:v>
                </c:pt>
                <c:pt idx="1467">
                  <c:v>7.1933779832091312E-3</c:v>
                </c:pt>
                <c:pt idx="1468">
                  <c:v>7.3083671351759265E-3</c:v>
                </c:pt>
                <c:pt idx="1469">
                  <c:v>7.7159701914913687E-3</c:v>
                </c:pt>
                <c:pt idx="1470">
                  <c:v>8.4948589755683424E-3</c:v>
                </c:pt>
                <c:pt idx="1471">
                  <c:v>8.9686821997924729E-3</c:v>
                </c:pt>
                <c:pt idx="1472">
                  <c:v>9.0149985850391471E-3</c:v>
                </c:pt>
                <c:pt idx="1473">
                  <c:v>8.6310725403263844E-3</c:v>
                </c:pt>
                <c:pt idx="1474">
                  <c:v>7.9688708612395062E-3</c:v>
                </c:pt>
                <c:pt idx="1475">
                  <c:v>7.1799830204697674E-3</c:v>
                </c:pt>
                <c:pt idx="1476">
                  <c:v>7.4867465333459107E-3</c:v>
                </c:pt>
                <c:pt idx="1477">
                  <c:v>7.7575700405622108E-3</c:v>
                </c:pt>
                <c:pt idx="1478">
                  <c:v>8.3233657202150743E-3</c:v>
                </c:pt>
                <c:pt idx="1479">
                  <c:v>8.8863314781624375E-3</c:v>
                </c:pt>
                <c:pt idx="1480">
                  <c:v>9.1880954626921991E-3</c:v>
                </c:pt>
                <c:pt idx="1481">
                  <c:v>8.6910668804829738E-3</c:v>
                </c:pt>
                <c:pt idx="1482">
                  <c:v>8.3245920196207898E-3</c:v>
                </c:pt>
                <c:pt idx="1483">
                  <c:v>8.0623526082445052E-3</c:v>
                </c:pt>
                <c:pt idx="1484">
                  <c:v>7.5613621356475803E-3</c:v>
                </c:pt>
                <c:pt idx="1485">
                  <c:v>6.9814168474672204E-3</c:v>
                </c:pt>
                <c:pt idx="1486">
                  <c:v>6.6650316007923777E-3</c:v>
                </c:pt>
                <c:pt idx="1487">
                  <c:v>6.1733798698236017E-3</c:v>
                </c:pt>
                <c:pt idx="1488">
                  <c:v>6.0880105650410335E-3</c:v>
                </c:pt>
                <c:pt idx="1489">
                  <c:v>6.0621639467974718E-3</c:v>
                </c:pt>
                <c:pt idx="1490">
                  <c:v>6.6173002546929538E-3</c:v>
                </c:pt>
                <c:pt idx="1491">
                  <c:v>7.3509102914819354E-3</c:v>
                </c:pt>
                <c:pt idx="1492">
                  <c:v>7.6668238845391942E-3</c:v>
                </c:pt>
                <c:pt idx="1493">
                  <c:v>7.7235166493727003E-3</c:v>
                </c:pt>
                <c:pt idx="1494">
                  <c:v>7.5918309593434579E-3</c:v>
                </c:pt>
                <c:pt idx="1495">
                  <c:v>7.4438260541458351E-3</c:v>
                </c:pt>
                <c:pt idx="1496">
                  <c:v>7.045090085840958E-3</c:v>
                </c:pt>
                <c:pt idx="1497">
                  <c:v>7.0898971795113671E-3</c:v>
                </c:pt>
                <c:pt idx="1498">
                  <c:v>7.4007169134987262E-3</c:v>
                </c:pt>
                <c:pt idx="1499">
                  <c:v>7.7038015281577213E-3</c:v>
                </c:pt>
                <c:pt idx="1500">
                  <c:v>7.8380341477219135E-3</c:v>
                </c:pt>
                <c:pt idx="1501">
                  <c:v>8.2895953211961134E-3</c:v>
                </c:pt>
                <c:pt idx="1502">
                  <c:v>7.9674559003867565E-3</c:v>
                </c:pt>
                <c:pt idx="1503">
                  <c:v>7.7950193377983208E-3</c:v>
                </c:pt>
                <c:pt idx="1504">
                  <c:v>7.9533062918592592E-3</c:v>
                </c:pt>
                <c:pt idx="1505">
                  <c:v>7.9850014149608524E-3</c:v>
                </c:pt>
                <c:pt idx="1506">
                  <c:v>8.1679086878596353E-3</c:v>
                </c:pt>
                <c:pt idx="1507">
                  <c:v>8.2609187812470522E-3</c:v>
                </c:pt>
                <c:pt idx="1508">
                  <c:v>7.9582114894821247E-3</c:v>
                </c:pt>
                <c:pt idx="1509">
                  <c:v>7.3244976888972736E-3</c:v>
                </c:pt>
                <c:pt idx="1510">
                  <c:v>7.2127157815300444E-3</c:v>
                </c:pt>
                <c:pt idx="1511">
                  <c:v>7.3826054145835302E-3</c:v>
                </c:pt>
                <c:pt idx="1512">
                  <c:v>7.4698613338364302E-3</c:v>
                </c:pt>
                <c:pt idx="1513">
                  <c:v>7.7490802754457124E-3</c:v>
                </c:pt>
                <c:pt idx="1514">
                  <c:v>8.47552117724743E-3</c:v>
                </c:pt>
                <c:pt idx="1515">
                  <c:v>8.4560890482029989E-3</c:v>
                </c:pt>
                <c:pt idx="1516">
                  <c:v>8.4590133006320154E-3</c:v>
                </c:pt>
                <c:pt idx="1517">
                  <c:v>8.4464673144043021E-3</c:v>
                </c:pt>
                <c:pt idx="1518">
                  <c:v>7.8500141496085276E-3</c:v>
                </c:pt>
                <c:pt idx="1519">
                  <c:v>7.6267333270446181E-3</c:v>
                </c:pt>
                <c:pt idx="1520">
                  <c:v>7.6032449768889728E-3</c:v>
                </c:pt>
                <c:pt idx="1521">
                  <c:v>7.2262050749929254E-3</c:v>
                </c:pt>
                <c:pt idx="1522">
                  <c:v>6.8464295821148947E-3</c:v>
                </c:pt>
                <c:pt idx="1523">
                  <c:v>6.7034242052636545E-3</c:v>
                </c:pt>
                <c:pt idx="1524">
                  <c:v>6.4988208659560419E-3</c:v>
                </c:pt>
                <c:pt idx="1525">
                  <c:v>6.1312140364116596E-3</c:v>
                </c:pt>
                <c:pt idx="1526">
                  <c:v>6.821620601830016E-3</c:v>
                </c:pt>
                <c:pt idx="1527">
                  <c:v>7.6681445146684277E-3</c:v>
                </c:pt>
                <c:pt idx="1528">
                  <c:v>7.9970757475709836E-3</c:v>
                </c:pt>
                <c:pt idx="1529">
                  <c:v>7.6529572681822465E-3</c:v>
                </c:pt>
                <c:pt idx="1530">
                  <c:v>7.2414866522026227E-3</c:v>
                </c:pt>
                <c:pt idx="1531">
                  <c:v>6.4956136213564757E-3</c:v>
                </c:pt>
                <c:pt idx="1532">
                  <c:v>5.9900952740307521E-3</c:v>
                </c:pt>
                <c:pt idx="1533">
                  <c:v>5.6805961701726256E-3</c:v>
                </c:pt>
                <c:pt idx="1534">
                  <c:v>5.8373738326572963E-3</c:v>
                </c:pt>
                <c:pt idx="1535">
                  <c:v>6.2078105839071789E-3</c:v>
                </c:pt>
                <c:pt idx="1536">
                  <c:v>6.5725874917460618E-3</c:v>
                </c:pt>
                <c:pt idx="1537">
                  <c:v>6.7836053202528068E-3</c:v>
                </c:pt>
                <c:pt idx="1538">
                  <c:v>7.2468635034430712E-3</c:v>
                </c:pt>
                <c:pt idx="1539">
                  <c:v>7.3208187906801244E-3</c:v>
                </c:pt>
                <c:pt idx="1540">
                  <c:v>6.9491557400245263E-3</c:v>
                </c:pt>
                <c:pt idx="1541">
                  <c:v>6.6824827846429583E-3</c:v>
                </c:pt>
                <c:pt idx="1542">
                  <c:v>6.3144043014809921E-3</c:v>
                </c:pt>
                <c:pt idx="1543">
                  <c:v>6.1613998679369867E-3</c:v>
                </c:pt>
                <c:pt idx="1544">
                  <c:v>6.2712951608338832E-3</c:v>
                </c:pt>
                <c:pt idx="1545">
                  <c:v>6.8149231204603341E-3</c:v>
                </c:pt>
                <c:pt idx="1546">
                  <c:v>7.8685029714177911E-3</c:v>
                </c:pt>
                <c:pt idx="1547">
                  <c:v>8.8956702197905864E-3</c:v>
                </c:pt>
                <c:pt idx="1548">
                  <c:v>8.8455806056032451E-3</c:v>
                </c:pt>
                <c:pt idx="1549">
                  <c:v>9.4491085746627682E-3</c:v>
                </c:pt>
                <c:pt idx="1550">
                  <c:v>8.8652013960947088E-3</c:v>
                </c:pt>
                <c:pt idx="1551">
                  <c:v>7.9099141590415999E-3</c:v>
                </c:pt>
                <c:pt idx="1552">
                  <c:v>7.2765776813508163E-3</c:v>
                </c:pt>
                <c:pt idx="1553">
                  <c:v>7.3385529667012546E-3</c:v>
                </c:pt>
                <c:pt idx="1554">
                  <c:v>7.3757192717668141E-3</c:v>
                </c:pt>
                <c:pt idx="1555">
                  <c:v>7.5222148853881709E-3</c:v>
                </c:pt>
                <c:pt idx="1556">
                  <c:v>7.859541552683709E-3</c:v>
                </c:pt>
                <c:pt idx="1557">
                  <c:v>8.0777285161777197E-3</c:v>
                </c:pt>
                <c:pt idx="1558">
                  <c:v>7.8459579284973109E-3</c:v>
                </c:pt>
                <c:pt idx="1559">
                  <c:v>7.9609470804641071E-3</c:v>
                </c:pt>
                <c:pt idx="1560">
                  <c:v>8.1970568814262804E-3</c:v>
                </c:pt>
                <c:pt idx="1561">
                  <c:v>7.9025563626073016E-3</c:v>
                </c:pt>
                <c:pt idx="1562">
                  <c:v>7.7039901896047546E-3</c:v>
                </c:pt>
                <c:pt idx="1563">
                  <c:v>8.0229223658145454E-3</c:v>
                </c:pt>
                <c:pt idx="1564">
                  <c:v>7.7781341382888404E-3</c:v>
                </c:pt>
                <c:pt idx="1565">
                  <c:v>7.9990566927648343E-3</c:v>
                </c:pt>
                <c:pt idx="1566">
                  <c:v>7.9681162154513728E-3</c:v>
                </c:pt>
                <c:pt idx="1567">
                  <c:v>7.9695311763041225E-3</c:v>
                </c:pt>
                <c:pt idx="1568">
                  <c:v>7.5484388265257994E-3</c:v>
                </c:pt>
                <c:pt idx="1569">
                  <c:v>7.3057258749174604E-3</c:v>
                </c:pt>
                <c:pt idx="1570">
                  <c:v>7.4522214885388172E-3</c:v>
                </c:pt>
                <c:pt idx="1571">
                  <c:v>7.2594094896707853E-3</c:v>
                </c:pt>
                <c:pt idx="1572">
                  <c:v>7.0523535515517408E-3</c:v>
                </c:pt>
                <c:pt idx="1573">
                  <c:v>7.0267899254787287E-3</c:v>
                </c:pt>
                <c:pt idx="1574">
                  <c:v>6.6156023016696536E-3</c:v>
                </c:pt>
                <c:pt idx="1575">
                  <c:v>6.2864824073200643E-3</c:v>
                </c:pt>
                <c:pt idx="1576">
                  <c:v>7.0803697764361849E-3</c:v>
                </c:pt>
                <c:pt idx="1577">
                  <c:v>7.2367701160267897E-3</c:v>
                </c:pt>
                <c:pt idx="1578">
                  <c:v>7.5690972549759461E-3</c:v>
                </c:pt>
                <c:pt idx="1579">
                  <c:v>7.7941703612866712E-3</c:v>
                </c:pt>
                <c:pt idx="1580">
                  <c:v>7.7038958588812375E-3</c:v>
                </c:pt>
                <c:pt idx="1581">
                  <c:v>7.2955381567776627E-3</c:v>
                </c:pt>
                <c:pt idx="1582">
                  <c:v>7.2114894821243281E-3</c:v>
                </c:pt>
                <c:pt idx="1583">
                  <c:v>7.2114894821243281E-3</c:v>
                </c:pt>
                <c:pt idx="1584">
                  <c:v>7.1246108857654939E-3</c:v>
                </c:pt>
                <c:pt idx="1585">
                  <c:v>7.2190359400056596E-3</c:v>
                </c:pt>
                <c:pt idx="1586">
                  <c:v>7.6031506461654557E-3</c:v>
                </c:pt>
                <c:pt idx="1587">
                  <c:v>7.3203471370625415E-3</c:v>
                </c:pt>
                <c:pt idx="1588">
                  <c:v>7.3892085652296951E-3</c:v>
                </c:pt>
                <c:pt idx="1589">
                  <c:v>7.4364682577115369E-3</c:v>
                </c:pt>
                <c:pt idx="1590">
                  <c:v>7.0246203188378455E-3</c:v>
                </c:pt>
                <c:pt idx="1591">
                  <c:v>6.4978775587208751E-3</c:v>
                </c:pt>
                <c:pt idx="1592">
                  <c:v>6.7519101971512119E-3</c:v>
                </c:pt>
                <c:pt idx="1593">
                  <c:v>6.4012828978398262E-3</c:v>
                </c:pt>
                <c:pt idx="1594">
                  <c:v>6.6472030940477314E-3</c:v>
                </c:pt>
                <c:pt idx="1595">
                  <c:v>6.830959343458164E-3</c:v>
                </c:pt>
                <c:pt idx="1596">
                  <c:v>7.2110178285067442E-3</c:v>
                </c:pt>
                <c:pt idx="1597">
                  <c:v>7.4814640128289785E-3</c:v>
                </c:pt>
                <c:pt idx="1598">
                  <c:v>7.5183473257239885E-3</c:v>
                </c:pt>
                <c:pt idx="1599">
                  <c:v>7.8586925761720584E-3</c:v>
                </c:pt>
                <c:pt idx="1600">
                  <c:v>7.9692481841335729E-3</c:v>
                </c:pt>
                <c:pt idx="1601">
                  <c:v>7.5551363078954813E-3</c:v>
                </c:pt>
                <c:pt idx="1602">
                  <c:v>7.8551080086784273E-3</c:v>
                </c:pt>
                <c:pt idx="1603">
                  <c:v>7.863692104518441E-3</c:v>
                </c:pt>
                <c:pt idx="1604">
                  <c:v>7.2768606735213659E-3</c:v>
                </c:pt>
                <c:pt idx="1605">
                  <c:v>8.0140552778039803E-3</c:v>
                </c:pt>
                <c:pt idx="1606">
                  <c:v>8.450429204792E-3</c:v>
                </c:pt>
                <c:pt idx="1607">
                  <c:v>8.1690406565418355E-3</c:v>
                </c:pt>
                <c:pt idx="1608">
                  <c:v>8.1171587586076777E-3</c:v>
                </c:pt>
                <c:pt idx="1609">
                  <c:v>8.3594000565984337E-3</c:v>
                </c:pt>
                <c:pt idx="1610">
                  <c:v>8.2789359494387319E-3</c:v>
                </c:pt>
                <c:pt idx="1611">
                  <c:v>8.2223375153287429E-3</c:v>
                </c:pt>
                <c:pt idx="1612">
                  <c:v>8.4971229129327426E-3</c:v>
                </c:pt>
                <c:pt idx="1613">
                  <c:v>8.9217998302046977E-3</c:v>
                </c:pt>
                <c:pt idx="1614">
                  <c:v>8.940665974908028E-3</c:v>
                </c:pt>
                <c:pt idx="1615">
                  <c:v>9.1884727855862658E-3</c:v>
                </c:pt>
                <c:pt idx="1616">
                  <c:v>9.2535609848127531E-3</c:v>
                </c:pt>
                <c:pt idx="1617">
                  <c:v>9.1376285256107911E-3</c:v>
                </c:pt>
                <c:pt idx="1618">
                  <c:v>8.9337798320913119E-3</c:v>
                </c:pt>
                <c:pt idx="1619">
                  <c:v>8.8736911612112071E-3</c:v>
                </c:pt>
                <c:pt idx="1620">
                  <c:v>8.8552966701254607E-3</c:v>
                </c:pt>
                <c:pt idx="1621">
                  <c:v>9.0370719743420435E-3</c:v>
                </c:pt>
                <c:pt idx="1622">
                  <c:v>8.9176492783699657E-3</c:v>
                </c:pt>
                <c:pt idx="1623">
                  <c:v>8.4702386567304978E-3</c:v>
                </c:pt>
                <c:pt idx="1624">
                  <c:v>8.1212149797188944E-3</c:v>
                </c:pt>
                <c:pt idx="1625">
                  <c:v>7.4744835392887461E-3</c:v>
                </c:pt>
                <c:pt idx="1626">
                  <c:v>7.166210734836336E-3</c:v>
                </c:pt>
                <c:pt idx="1627">
                  <c:v>7.4000565984341099E-3</c:v>
                </c:pt>
                <c:pt idx="1628">
                  <c:v>7.713045939062353E-3</c:v>
                </c:pt>
                <c:pt idx="1629">
                  <c:v>7.5276860673521365E-3</c:v>
                </c:pt>
                <c:pt idx="1630">
                  <c:v>7.4183567587963401E-3</c:v>
                </c:pt>
                <c:pt idx="1631">
                  <c:v>7.49212338458636E-3</c:v>
                </c:pt>
                <c:pt idx="1632">
                  <c:v>7.4101499858503913E-3</c:v>
                </c:pt>
                <c:pt idx="1633">
                  <c:v>7.2697858692576172E-3</c:v>
                </c:pt>
                <c:pt idx="1634">
                  <c:v>8.1739458541647009E-3</c:v>
                </c:pt>
                <c:pt idx="1635">
                  <c:v>8.9270823507216299E-3</c:v>
                </c:pt>
                <c:pt idx="1636">
                  <c:v>9.0792378077539856E-3</c:v>
                </c:pt>
                <c:pt idx="1637">
                  <c:v>9.0792378077539856E-3</c:v>
                </c:pt>
                <c:pt idx="1638">
                  <c:v>9.0346193755306108E-3</c:v>
                </c:pt>
                <c:pt idx="1639">
                  <c:v>8.6675785303273276E-3</c:v>
                </c:pt>
                <c:pt idx="1640">
                  <c:v>8.2433732666729546E-3</c:v>
                </c:pt>
                <c:pt idx="1641">
                  <c:v>8.421941326289973E-3</c:v>
                </c:pt>
                <c:pt idx="1642">
                  <c:v>8.6075841901707383E-3</c:v>
                </c:pt>
                <c:pt idx="1643">
                  <c:v>8.7486086218281287E-3</c:v>
                </c:pt>
                <c:pt idx="1644">
                  <c:v>8.8197339873596833E-3</c:v>
                </c:pt>
                <c:pt idx="1645">
                  <c:v>8.3167625695689078E-3</c:v>
                </c:pt>
                <c:pt idx="1646">
                  <c:v>7.6174889161399872E-3</c:v>
                </c:pt>
                <c:pt idx="1647">
                  <c:v>7.494198660503726E-3</c:v>
                </c:pt>
                <c:pt idx="1648">
                  <c:v>7.1531930949910389E-3</c:v>
                </c:pt>
                <c:pt idx="1649">
                  <c:v>7.1360249033110088E-3</c:v>
                </c:pt>
                <c:pt idx="1650">
                  <c:v>8.1331006508819914E-3</c:v>
                </c:pt>
                <c:pt idx="1651">
                  <c:v>8.7172908216206022E-3</c:v>
                </c:pt>
                <c:pt idx="1652">
                  <c:v>9.0560324497688891E-3</c:v>
                </c:pt>
                <c:pt idx="1653">
                  <c:v>8.7613432695028779E-3</c:v>
                </c:pt>
                <c:pt idx="1654">
                  <c:v>8.6465427789831142E-3</c:v>
                </c:pt>
                <c:pt idx="1655">
                  <c:v>7.6722007357796435E-3</c:v>
                </c:pt>
                <c:pt idx="1656">
                  <c:v>7.545137251202717E-3</c:v>
                </c:pt>
                <c:pt idx="1657">
                  <c:v>7.4891048014338272E-3</c:v>
                </c:pt>
                <c:pt idx="1658">
                  <c:v>8.0313178002075283E-3</c:v>
                </c:pt>
                <c:pt idx="1659">
                  <c:v>8.5694745778700128E-3</c:v>
                </c:pt>
                <c:pt idx="1660">
                  <c:v>8.5215545703235546E-3</c:v>
                </c:pt>
                <c:pt idx="1661">
                  <c:v>7.5625884350532966E-3</c:v>
                </c:pt>
                <c:pt idx="1662">
                  <c:v>5.30657485142911E-3</c:v>
                </c:pt>
                <c:pt idx="1663">
                  <c:v>4.1174417507782281E-3</c:v>
                </c:pt>
                <c:pt idx="1664">
                  <c:v>4.1174417507782281E-3</c:v>
                </c:pt>
                <c:pt idx="1665">
                  <c:v>4.1174417507782281E-3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E6-4CAF-8AAB-FD0AC74E4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0291103"/>
        <c:axId val="1620283615"/>
      </c:scatterChart>
      <c:valAx>
        <c:axId val="1620291103"/>
        <c:scaling>
          <c:orientation val="minMax"/>
          <c:max val="1000"/>
          <c:min val="3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20283615"/>
        <c:crosses val="autoZero"/>
        <c:crossBetween val="midCat"/>
      </c:valAx>
      <c:valAx>
        <c:axId val="162028361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</a:t>
                </a:r>
                <a:r>
                  <a:rPr lang="fr-BE" sz="1400" baseline="0" dirty="0">
                    <a:solidFill>
                      <a:schemeClr val="bg1"/>
                    </a:solidFill>
                  </a:rPr>
                  <a:t> </a:t>
                </a:r>
                <a:r>
                  <a:rPr lang="fr-BE" sz="1400" baseline="0" dirty="0" err="1">
                    <a:solidFill>
                      <a:schemeClr val="bg1"/>
                    </a:solidFill>
                  </a:rPr>
                  <a:t>Transmitance</a:t>
                </a:r>
                <a:r>
                  <a:rPr lang="fr-BE" sz="1400" baseline="0" dirty="0">
                    <a:solidFill>
                      <a:schemeClr val="bg1"/>
                    </a:solidFill>
                  </a:rPr>
                  <a:t> </a:t>
                </a:r>
                <a:endParaRPr lang="fr-BE" sz="1400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20291103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6998453241705234"/>
          <c:y val="0.89486171091793842"/>
          <c:w val="0.46003076286353428"/>
          <c:h val="5.7467930736095393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9330284246908E-2"/>
          <c:y val="3.2105067452815661E-2"/>
          <c:w val="0.88328334544867004"/>
          <c:h val="0.82415110019033222"/>
        </c:manualLayout>
      </c:layout>
      <c:scatterChart>
        <c:scatterStyle val="lineMarker"/>
        <c:varyColors val="0"/>
        <c:ser>
          <c:idx val="5"/>
          <c:order val="5"/>
          <c:tx>
            <c:strRef>
              <c:f>'24.08.21 Eg Filtres +Lihgt  Abs'!$CI$1</c:f>
              <c:strCache>
                <c:ptCount val="1"/>
                <c:pt idx="0">
                  <c:v>Abs 350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Abs'!$CI$2:$CI$1300</c:f>
              <c:numCache>
                <c:formatCode>General</c:formatCode>
                <c:ptCount val="1299"/>
                <c:pt idx="0">
                  <c:v>0.45131279250286133</c:v>
                </c:pt>
                <c:pt idx="1">
                  <c:v>-0.17623437108858725</c:v>
                </c:pt>
                <c:pt idx="2">
                  <c:v>1.3206712151945421</c:v>
                </c:pt>
                <c:pt idx="3">
                  <c:v>3.1258997215460327</c:v>
                </c:pt>
                <c:pt idx="4">
                  <c:v>2.0454025220532865</c:v>
                </c:pt>
                <c:pt idx="5">
                  <c:v>2.4680808103700671</c:v>
                </c:pt>
                <c:pt idx="6">
                  <c:v>2.0647974641424844</c:v>
                </c:pt>
                <c:pt idx="7">
                  <c:v>0.96542452640676946</c:v>
                </c:pt>
                <c:pt idx="8">
                  <c:v>0.8029034208734368</c:v>
                </c:pt>
                <c:pt idx="9">
                  <c:v>1.1083456867449526</c:v>
                </c:pt>
                <c:pt idx="10">
                  <c:v>-1.0826500411551465</c:v>
                </c:pt>
                <c:pt idx="11">
                  <c:v>1.7660801242792701</c:v>
                </c:pt>
                <c:pt idx="12">
                  <c:v>-0.74928738241938719</c:v>
                </c:pt>
                <c:pt idx="13">
                  <c:v>5.245189895716261</c:v>
                </c:pt>
                <c:pt idx="14">
                  <c:v>17.320627948207363</c:v>
                </c:pt>
                <c:pt idx="15">
                  <c:v>18.404764725455518</c:v>
                </c:pt>
                <c:pt idx="16">
                  <c:v>15.944892280654408</c:v>
                </c:pt>
                <c:pt idx="17">
                  <c:v>18.46271158329359</c:v>
                </c:pt>
                <c:pt idx="18">
                  <c:v>3.7942325106081389</c:v>
                </c:pt>
                <c:pt idx="19">
                  <c:v>1.7124094870080573</c:v>
                </c:pt>
                <c:pt idx="20">
                  <c:v>0.81855473840470483</c:v>
                </c:pt>
                <c:pt idx="21">
                  <c:v>0.92033517492739914</c:v>
                </c:pt>
                <c:pt idx="22">
                  <c:v>0.3055308601786102</c:v>
                </c:pt>
                <c:pt idx="23">
                  <c:v>-3.0288951362755747E-2</c:v>
                </c:pt>
                <c:pt idx="24">
                  <c:v>-7.2454072608185621E-2</c:v>
                </c:pt>
                <c:pt idx="25">
                  <c:v>-0.36650383170378198</c:v>
                </c:pt>
                <c:pt idx="26">
                  <c:v>-3.8598685301689389E-2</c:v>
                </c:pt>
                <c:pt idx="27">
                  <c:v>-0.12831175306500253</c:v>
                </c:pt>
                <c:pt idx="28">
                  <c:v>-0.17797535223963329</c:v>
                </c:pt>
                <c:pt idx="29">
                  <c:v>0.13140390041587804</c:v>
                </c:pt>
                <c:pt idx="30">
                  <c:v>0.42644766703374937</c:v>
                </c:pt>
                <c:pt idx="31">
                  <c:v>0.51259326868696031</c:v>
                </c:pt>
                <c:pt idx="32">
                  <c:v>0.8176141965165955</c:v>
                </c:pt>
                <c:pt idx="33">
                  <c:v>0.53783543504440534</c:v>
                </c:pt>
                <c:pt idx="34">
                  <c:v>0.57860323863700747</c:v>
                </c:pt>
                <c:pt idx="35">
                  <c:v>0.40269512123512824</c:v>
                </c:pt>
                <c:pt idx="36">
                  <c:v>0.26616202250501431</c:v>
                </c:pt>
                <c:pt idx="37">
                  <c:v>0.31939071840711558</c:v>
                </c:pt>
                <c:pt idx="38">
                  <c:v>0.13204816645840131</c:v>
                </c:pt>
                <c:pt idx="39">
                  <c:v>5.4187368718174179E-2</c:v>
                </c:pt>
                <c:pt idx="40">
                  <c:v>0.10250165599242614</c:v>
                </c:pt>
                <c:pt idx="41">
                  <c:v>3.9914516795317198E-2</c:v>
                </c:pt>
                <c:pt idx="42">
                  <c:v>0.21761151808405529</c:v>
                </c:pt>
                <c:pt idx="43">
                  <c:v>0.27641320796895474</c:v>
                </c:pt>
                <c:pt idx="44">
                  <c:v>0.4314027672328804</c:v>
                </c:pt>
                <c:pt idx="45">
                  <c:v>0.61290777847714628</c:v>
                </c:pt>
                <c:pt idx="46">
                  <c:v>0.46115603208762185</c:v>
                </c:pt>
                <c:pt idx="47">
                  <c:v>0.61094325122564053</c:v>
                </c:pt>
                <c:pt idx="48">
                  <c:v>0.49542245577238264</c:v>
                </c:pt>
                <c:pt idx="49">
                  <c:v>0.19142365900669289</c:v>
                </c:pt>
                <c:pt idx="50">
                  <c:v>0.27199070377875317</c:v>
                </c:pt>
                <c:pt idx="51">
                  <c:v>0.16782131146358817</c:v>
                </c:pt>
                <c:pt idx="52">
                  <c:v>0.24758492949026328</c:v>
                </c:pt>
                <c:pt idx="53">
                  <c:v>0.46627801923732659</c:v>
                </c:pt>
                <c:pt idx="54">
                  <c:v>0.44631751581562912</c:v>
                </c:pt>
                <c:pt idx="55">
                  <c:v>0.36378985842423694</c:v>
                </c:pt>
                <c:pt idx="56">
                  <c:v>0.52550331353010193</c:v>
                </c:pt>
                <c:pt idx="57">
                  <c:v>0.38626808843360111</c:v>
                </c:pt>
                <c:pt idx="58">
                  <c:v>0.28686012504159292</c:v>
                </c:pt>
                <c:pt idx="59">
                  <c:v>0.19624154104646349</c:v>
                </c:pt>
                <c:pt idx="60">
                  <c:v>-1.9327054125970907E-2</c:v>
                </c:pt>
                <c:pt idx="61">
                  <c:v>-8.9215497410676997E-2</c:v>
                </c:pt>
                <c:pt idx="62">
                  <c:v>4.6669626678011427E-3</c:v>
                </c:pt>
                <c:pt idx="63">
                  <c:v>-1.7581952309478451E-2</c:v>
                </c:pt>
                <c:pt idx="64">
                  <c:v>5.2908932263471153E-2</c:v>
                </c:pt>
                <c:pt idx="65">
                  <c:v>7.8793716397260918E-2</c:v>
                </c:pt>
                <c:pt idx="66">
                  <c:v>0.18758021132832728</c:v>
                </c:pt>
                <c:pt idx="67">
                  <c:v>0.48883145139108525</c:v>
                </c:pt>
                <c:pt idx="68">
                  <c:v>0.46374896081968286</c:v>
                </c:pt>
                <c:pt idx="69">
                  <c:v>0.719571203553662</c:v>
                </c:pt>
                <c:pt idx="70">
                  <c:v>0.95840909348450676</c:v>
                </c:pt>
                <c:pt idx="71">
                  <c:v>0.93733085956051054</c:v>
                </c:pt>
                <c:pt idx="72">
                  <c:v>0.8660412870074391</c:v>
                </c:pt>
                <c:pt idx="73">
                  <c:v>0.68538925351054958</c:v>
                </c:pt>
                <c:pt idx="74">
                  <c:v>0.60693693424551143</c:v>
                </c:pt>
                <c:pt idx="75">
                  <c:v>0.57861972129879247</c:v>
                </c:pt>
                <c:pt idx="76">
                  <c:v>0.57107684319940832</c:v>
                </c:pt>
                <c:pt idx="77">
                  <c:v>0.45924713381964055</c:v>
                </c:pt>
                <c:pt idx="78">
                  <c:v>0.50125834821065263</c:v>
                </c:pt>
                <c:pt idx="79">
                  <c:v>0.60234960343745914</c:v>
                </c:pt>
                <c:pt idx="80">
                  <c:v>0.61366289042017386</c:v>
                </c:pt>
                <c:pt idx="81">
                  <c:v>0.22890461380608357</c:v>
                </c:pt>
                <c:pt idx="82">
                  <c:v>0.47781794281958589</c:v>
                </c:pt>
                <c:pt idx="83">
                  <c:v>0.3657739588366124</c:v>
                </c:pt>
                <c:pt idx="84">
                  <c:v>0.23727801202616211</c:v>
                </c:pt>
                <c:pt idx="85">
                  <c:v>0.23890763219352296</c:v>
                </c:pt>
                <c:pt idx="86">
                  <c:v>0.38332696347133105</c:v>
                </c:pt>
                <c:pt idx="87">
                  <c:v>0.62734556003449005</c:v>
                </c:pt>
                <c:pt idx="88">
                  <c:v>0.95314494337690603</c:v>
                </c:pt>
                <c:pt idx="89">
                  <c:v>0.88070879566341198</c:v>
                </c:pt>
                <c:pt idx="90">
                  <c:v>0.98514912173166858</c:v>
                </c:pt>
                <c:pt idx="91">
                  <c:v>1.1613477460475092</c:v>
                </c:pt>
                <c:pt idx="92">
                  <c:v>1.0887776767070116</c:v>
                </c:pt>
                <c:pt idx="93">
                  <c:v>0.83987197092458454</c:v>
                </c:pt>
                <c:pt idx="94">
                  <c:v>0.69274361116576721</c:v>
                </c:pt>
                <c:pt idx="95">
                  <c:v>0.55934118800845145</c:v>
                </c:pt>
                <c:pt idx="96">
                  <c:v>0.6693629554236713</c:v>
                </c:pt>
                <c:pt idx="97">
                  <c:v>0.55951528612355617</c:v>
                </c:pt>
                <c:pt idx="98">
                  <c:v>0.20133694990403997</c:v>
                </c:pt>
                <c:pt idx="99">
                  <c:v>0.24082384464267131</c:v>
                </c:pt>
                <c:pt idx="100">
                  <c:v>0.36993583093733795</c:v>
                </c:pt>
                <c:pt idx="101">
                  <c:v>0.22941722458759856</c:v>
                </c:pt>
                <c:pt idx="102">
                  <c:v>0.33403762373585716</c:v>
                </c:pt>
                <c:pt idx="103">
                  <c:v>6.1682653131654247E-2</c:v>
                </c:pt>
                <c:pt idx="104">
                  <c:v>0.21701618494370656</c:v>
                </c:pt>
                <c:pt idx="105">
                  <c:v>0.35675897300655091</c:v>
                </c:pt>
                <c:pt idx="106">
                  <c:v>0.33161364228709295</c:v>
                </c:pt>
                <c:pt idx="107">
                  <c:v>0.31261428408073616</c:v>
                </c:pt>
                <c:pt idx="108">
                  <c:v>0.31352598131072196</c:v>
                </c:pt>
                <c:pt idx="109">
                  <c:v>0.21104194116307839</c:v>
                </c:pt>
                <c:pt idx="110">
                  <c:v>0.21491917829810339</c:v>
                </c:pt>
                <c:pt idx="111">
                  <c:v>0.13674222250151172</c:v>
                </c:pt>
                <c:pt idx="112">
                  <c:v>0.1985154272563476</c:v>
                </c:pt>
                <c:pt idx="113">
                  <c:v>0.15970040701872928</c:v>
                </c:pt>
                <c:pt idx="114">
                  <c:v>0.23543555948850178</c:v>
                </c:pt>
                <c:pt idx="115">
                  <c:v>0.36494467491555216</c:v>
                </c:pt>
                <c:pt idx="116">
                  <c:v>0.42900763044224016</c:v>
                </c:pt>
                <c:pt idx="117">
                  <c:v>0.48437701204367489</c:v>
                </c:pt>
                <c:pt idx="118">
                  <c:v>0.73053320380708298</c:v>
                </c:pt>
                <c:pt idx="119">
                  <c:v>0.8980403145303939</c:v>
                </c:pt>
                <c:pt idx="120">
                  <c:v>1.0798172896941127</c:v>
                </c:pt>
                <c:pt idx="121">
                  <c:v>0.96894975569604735</c:v>
                </c:pt>
                <c:pt idx="122">
                  <c:v>1.0028638624851527</c:v>
                </c:pt>
                <c:pt idx="123">
                  <c:v>0.80647809814806992</c:v>
                </c:pt>
                <c:pt idx="124">
                  <c:v>0.75991354843893766</c:v>
                </c:pt>
                <c:pt idx="125">
                  <c:v>0.55197034769144881</c:v>
                </c:pt>
                <c:pt idx="126">
                  <c:v>0.37710166814838936</c:v>
                </c:pt>
                <c:pt idx="127">
                  <c:v>0.32656582711542081</c:v>
                </c:pt>
                <c:pt idx="128">
                  <c:v>0.34935516736597788</c:v>
                </c:pt>
                <c:pt idx="129">
                  <c:v>0.2816660262465786</c:v>
                </c:pt>
                <c:pt idx="130">
                  <c:v>0.3892586613812265</c:v>
                </c:pt>
                <c:pt idx="131">
                  <c:v>0.54527426634127141</c:v>
                </c:pt>
                <c:pt idx="132">
                  <c:v>0.50110897408822552</c:v>
                </c:pt>
                <c:pt idx="133">
                  <c:v>0.42216423530235903</c:v>
                </c:pt>
                <c:pt idx="134">
                  <c:v>0.24701988324094445</c:v>
                </c:pt>
                <c:pt idx="135">
                  <c:v>0.23847980410356473</c:v>
                </c:pt>
                <c:pt idx="136">
                  <c:v>0.26271611602557687</c:v>
                </c:pt>
                <c:pt idx="137">
                  <c:v>0.33773695114023972</c:v>
                </c:pt>
                <c:pt idx="138">
                  <c:v>0.36283695453978854</c:v>
                </c:pt>
                <c:pt idx="139">
                  <c:v>0.27199997527600733</c:v>
                </c:pt>
                <c:pt idx="140">
                  <c:v>0.38301276273105345</c:v>
                </c:pt>
                <c:pt idx="141">
                  <c:v>0.60401332211138781</c:v>
                </c:pt>
                <c:pt idx="142">
                  <c:v>0.52022577125980063</c:v>
                </c:pt>
                <c:pt idx="143">
                  <c:v>0.43938758670137651</c:v>
                </c:pt>
                <c:pt idx="144">
                  <c:v>0.56109144065675165</c:v>
                </c:pt>
                <c:pt idx="145">
                  <c:v>0.55171589660014198</c:v>
                </c:pt>
                <c:pt idx="146">
                  <c:v>0.69438981701154945</c:v>
                </c:pt>
                <c:pt idx="147">
                  <c:v>0.68448270711237169</c:v>
                </c:pt>
                <c:pt idx="148">
                  <c:v>0.55198992085231846</c:v>
                </c:pt>
                <c:pt idx="149">
                  <c:v>0.64422071520329827</c:v>
                </c:pt>
                <c:pt idx="150">
                  <c:v>0.74611859069121078</c:v>
                </c:pt>
                <c:pt idx="151">
                  <c:v>0.47029154738198675</c:v>
                </c:pt>
                <c:pt idx="152">
                  <c:v>0.25074970356962933</c:v>
                </c:pt>
                <c:pt idx="153">
                  <c:v>0.20489617468324958</c:v>
                </c:pt>
                <c:pt idx="154">
                  <c:v>0.30047995450785353</c:v>
                </c:pt>
                <c:pt idx="155">
                  <c:v>0.43795153479335391</c:v>
                </c:pt>
                <c:pt idx="156">
                  <c:v>0.45414781032989021</c:v>
                </c:pt>
                <c:pt idx="157">
                  <c:v>0.52481413223421458</c:v>
                </c:pt>
                <c:pt idx="158">
                  <c:v>0.81467925255249485</c:v>
                </c:pt>
                <c:pt idx="159">
                  <c:v>1.0321865178007601</c:v>
                </c:pt>
                <c:pt idx="160">
                  <c:v>1.0909317545690458</c:v>
                </c:pt>
                <c:pt idx="161">
                  <c:v>0.97967996851811601</c:v>
                </c:pt>
                <c:pt idx="162">
                  <c:v>1.0730418855340951</c:v>
                </c:pt>
                <c:pt idx="163">
                  <c:v>0.86241098074928146</c:v>
                </c:pt>
                <c:pt idx="164">
                  <c:v>0.87794794981441548</c:v>
                </c:pt>
                <c:pt idx="165">
                  <c:v>0.89079515450950175</c:v>
                </c:pt>
                <c:pt idx="166">
                  <c:v>0.82772115868991691</c:v>
                </c:pt>
                <c:pt idx="167">
                  <c:v>0.81521390889414713</c:v>
                </c:pt>
                <c:pt idx="168">
                  <c:v>0.88674660070854849</c:v>
                </c:pt>
                <c:pt idx="169">
                  <c:v>0.70351709097502169</c:v>
                </c:pt>
                <c:pt idx="170">
                  <c:v>0.77848332727252123</c:v>
                </c:pt>
                <c:pt idx="171">
                  <c:v>0.77252690536994828</c:v>
                </c:pt>
                <c:pt idx="172">
                  <c:v>0.73624032545015705</c:v>
                </c:pt>
                <c:pt idx="173">
                  <c:v>0.72796808956678449</c:v>
                </c:pt>
                <c:pt idx="174">
                  <c:v>0.81222951694469137</c:v>
                </c:pt>
                <c:pt idx="175">
                  <c:v>0.80850340521490804</c:v>
                </c:pt>
                <c:pt idx="176">
                  <c:v>0.83999868138705736</c:v>
                </c:pt>
                <c:pt idx="177">
                  <c:v>0.92809541812907392</c:v>
                </c:pt>
                <c:pt idx="178">
                  <c:v>0.78188699693113439</c:v>
                </c:pt>
                <c:pt idx="179">
                  <c:v>0.82497473516998265</c:v>
                </c:pt>
                <c:pt idx="180">
                  <c:v>0.88125272350231842</c:v>
                </c:pt>
                <c:pt idx="181">
                  <c:v>0.7784987797679449</c:v>
                </c:pt>
                <c:pt idx="182">
                  <c:v>0.84523295667017262</c:v>
                </c:pt>
                <c:pt idx="183">
                  <c:v>0.81929542801867072</c:v>
                </c:pt>
                <c:pt idx="184">
                  <c:v>0.85367929066865023</c:v>
                </c:pt>
                <c:pt idx="185">
                  <c:v>1.0123795091669352</c:v>
                </c:pt>
                <c:pt idx="186">
                  <c:v>0.9960142863471021</c:v>
                </c:pt>
                <c:pt idx="187">
                  <c:v>0.93932732196922486</c:v>
                </c:pt>
                <c:pt idx="188">
                  <c:v>0.89845135090865835</c:v>
                </c:pt>
                <c:pt idx="189">
                  <c:v>0.84032318379095039</c:v>
                </c:pt>
                <c:pt idx="190">
                  <c:v>0.92981476578652711</c:v>
                </c:pt>
                <c:pt idx="191">
                  <c:v>0.88492629674766188</c:v>
                </c:pt>
                <c:pt idx="192">
                  <c:v>0.8976787261374839</c:v>
                </c:pt>
                <c:pt idx="193">
                  <c:v>0.89040575162483004</c:v>
                </c:pt>
                <c:pt idx="194">
                  <c:v>0.9660601390518555</c:v>
                </c:pt>
                <c:pt idx="195">
                  <c:v>1.081043187664376</c:v>
                </c:pt>
                <c:pt idx="196">
                  <c:v>1.1551049378964213</c:v>
                </c:pt>
                <c:pt idx="197">
                  <c:v>1.1712558861130482</c:v>
                </c:pt>
                <c:pt idx="198">
                  <c:v>1.2263872992849616</c:v>
                </c:pt>
                <c:pt idx="199">
                  <c:v>1.2029757385520188</c:v>
                </c:pt>
                <c:pt idx="200">
                  <c:v>1.2447036571936005</c:v>
                </c:pt>
                <c:pt idx="201">
                  <c:v>1.2667317045029602</c:v>
                </c:pt>
                <c:pt idx="202">
                  <c:v>1.2606794771287615</c:v>
                </c:pt>
                <c:pt idx="203">
                  <c:v>1.2425506094979277</c:v>
                </c:pt>
                <c:pt idx="204">
                  <c:v>1.2405500264237674</c:v>
                </c:pt>
                <c:pt idx="205">
                  <c:v>1.2797746408067443</c:v>
                </c:pt>
                <c:pt idx="206">
                  <c:v>1.3151299503356799</c:v>
                </c:pt>
                <c:pt idx="207">
                  <c:v>1.3091374726104519</c:v>
                </c:pt>
                <c:pt idx="208">
                  <c:v>1.3287044524820315</c:v>
                </c:pt>
                <c:pt idx="209">
                  <c:v>1.3197038889810317</c:v>
                </c:pt>
                <c:pt idx="210">
                  <c:v>1.3548356524095078</c:v>
                </c:pt>
                <c:pt idx="211">
                  <c:v>1.3955746113439864</c:v>
                </c:pt>
                <c:pt idx="212">
                  <c:v>1.4059813519285229</c:v>
                </c:pt>
                <c:pt idx="213">
                  <c:v>1.395946501400511</c:v>
                </c:pt>
                <c:pt idx="214">
                  <c:v>1.4153465943215171</c:v>
                </c:pt>
                <c:pt idx="215">
                  <c:v>1.4172647640867524</c:v>
                </c:pt>
                <c:pt idx="216">
                  <c:v>1.4529116106960112</c:v>
                </c:pt>
                <c:pt idx="217">
                  <c:v>1.4537172007907559</c:v>
                </c:pt>
                <c:pt idx="218">
                  <c:v>1.439805834244172</c:v>
                </c:pt>
                <c:pt idx="219">
                  <c:v>1.4325565535578342</c:v>
                </c:pt>
                <c:pt idx="220">
                  <c:v>1.4456746920060122</c:v>
                </c:pt>
                <c:pt idx="221">
                  <c:v>1.4530939501420088</c:v>
                </c:pt>
                <c:pt idx="222">
                  <c:v>1.4490876331618796</c:v>
                </c:pt>
                <c:pt idx="223">
                  <c:v>1.4455078050554386</c:v>
                </c:pt>
                <c:pt idx="224">
                  <c:v>1.4505133834062867</c:v>
                </c:pt>
                <c:pt idx="225">
                  <c:v>1.4639282097665955</c:v>
                </c:pt>
                <c:pt idx="226">
                  <c:v>1.4738126560058185</c:v>
                </c:pt>
                <c:pt idx="227">
                  <c:v>1.4817974754743144</c:v>
                </c:pt>
                <c:pt idx="228">
                  <c:v>1.487607613753545</c:v>
                </c:pt>
                <c:pt idx="229">
                  <c:v>1.5011810857335353</c:v>
                </c:pt>
                <c:pt idx="230">
                  <c:v>1.5108945243567389</c:v>
                </c:pt>
                <c:pt idx="231">
                  <c:v>1.5200856686346285</c:v>
                </c:pt>
                <c:pt idx="232">
                  <c:v>1.5255094945282714</c:v>
                </c:pt>
                <c:pt idx="233">
                  <c:v>1.5288905005269302</c:v>
                </c:pt>
                <c:pt idx="234">
                  <c:v>1.5333820258633568</c:v>
                </c:pt>
                <c:pt idx="235">
                  <c:v>1.536716674375745</c:v>
                </c:pt>
                <c:pt idx="236">
                  <c:v>1.5414039313208692</c:v>
                </c:pt>
                <c:pt idx="237">
                  <c:v>1.5430202623421654</c:v>
                </c:pt>
                <c:pt idx="238">
                  <c:v>1.5455493207598097</c:v>
                </c:pt>
                <c:pt idx="239">
                  <c:v>1.5514655661742813</c:v>
                </c:pt>
                <c:pt idx="240">
                  <c:v>1.5563578262253572</c:v>
                </c:pt>
                <c:pt idx="241">
                  <c:v>1.5607247014320349</c:v>
                </c:pt>
                <c:pt idx="242">
                  <c:v>1.5662412422982188</c:v>
                </c:pt>
                <c:pt idx="243">
                  <c:v>1.5710459382085615</c:v>
                </c:pt>
                <c:pt idx="244">
                  <c:v>1.5777337782278464</c:v>
                </c:pt>
                <c:pt idx="245">
                  <c:v>1.5827383264123325</c:v>
                </c:pt>
                <c:pt idx="246">
                  <c:v>1.5848470769544576</c:v>
                </c:pt>
                <c:pt idx="247">
                  <c:v>1.5901967308700686</c:v>
                </c:pt>
                <c:pt idx="248">
                  <c:v>1.5943266678135855</c:v>
                </c:pt>
                <c:pt idx="249">
                  <c:v>1.5975057612053771</c:v>
                </c:pt>
                <c:pt idx="250">
                  <c:v>1.6001378362591778</c:v>
                </c:pt>
                <c:pt idx="251">
                  <c:v>1.6024783742326552</c:v>
                </c:pt>
                <c:pt idx="252">
                  <c:v>1.6031284092068028</c:v>
                </c:pt>
                <c:pt idx="253">
                  <c:v>1.602673075674991</c:v>
                </c:pt>
                <c:pt idx="254">
                  <c:v>1.6001841937454484</c:v>
                </c:pt>
                <c:pt idx="255">
                  <c:v>1.5977097341449675</c:v>
                </c:pt>
                <c:pt idx="256">
                  <c:v>1.5944193827861264</c:v>
                </c:pt>
                <c:pt idx="257">
                  <c:v>1.5886968086476287</c:v>
                </c:pt>
                <c:pt idx="258">
                  <c:v>1.5820635674455072</c:v>
                </c:pt>
                <c:pt idx="259">
                  <c:v>1.5773155306850504</c:v>
                </c:pt>
                <c:pt idx="260">
                  <c:v>1.5719215796158927</c:v>
                </c:pt>
                <c:pt idx="261">
                  <c:v>1.5651369039586205</c:v>
                </c:pt>
                <c:pt idx="262">
                  <c:v>1.5567441386109444</c:v>
                </c:pt>
                <c:pt idx="263">
                  <c:v>1.5494402591074437</c:v>
                </c:pt>
                <c:pt idx="264">
                  <c:v>1.5432304162799251</c:v>
                </c:pt>
                <c:pt idx="265">
                  <c:v>1.535082830526302</c:v>
                </c:pt>
                <c:pt idx="266">
                  <c:v>1.5240054516403854</c:v>
                </c:pt>
                <c:pt idx="267">
                  <c:v>1.5143012845144364</c:v>
                </c:pt>
                <c:pt idx="268">
                  <c:v>1.5041819603447764</c:v>
                </c:pt>
                <c:pt idx="269">
                  <c:v>1.4935671261552035</c:v>
                </c:pt>
                <c:pt idx="270">
                  <c:v>1.4801306663013014</c:v>
                </c:pt>
                <c:pt idx="271">
                  <c:v>1.4650335782725552</c:v>
                </c:pt>
                <c:pt idx="272">
                  <c:v>1.452288360047264</c:v>
                </c:pt>
                <c:pt idx="273">
                  <c:v>1.4392093679208258</c:v>
                </c:pt>
                <c:pt idx="274">
                  <c:v>1.4251712909117693</c:v>
                </c:pt>
                <c:pt idx="275">
                  <c:v>1.4107716255098037</c:v>
                </c:pt>
                <c:pt idx="276">
                  <c:v>1.3967294278353013</c:v>
                </c:pt>
                <c:pt idx="277">
                  <c:v>1.3824029042450068</c:v>
                </c:pt>
                <c:pt idx="278">
                  <c:v>1.3697782154840186</c:v>
                </c:pt>
                <c:pt idx="279">
                  <c:v>1.3554434505628317</c:v>
                </c:pt>
                <c:pt idx="280">
                  <c:v>1.3408882300402694</c:v>
                </c:pt>
                <c:pt idx="281">
                  <c:v>1.3275486058243549</c:v>
                </c:pt>
                <c:pt idx="282">
                  <c:v>1.3141379001294922</c:v>
                </c:pt>
                <c:pt idx="283">
                  <c:v>1.302279655141509</c:v>
                </c:pt>
                <c:pt idx="284">
                  <c:v>1.2910662942958659</c:v>
                </c:pt>
                <c:pt idx="285">
                  <c:v>1.2789010597321364</c:v>
                </c:pt>
                <c:pt idx="286">
                  <c:v>1.268040015782149</c:v>
                </c:pt>
                <c:pt idx="287">
                  <c:v>1.2591146544255434</c:v>
                </c:pt>
                <c:pt idx="288">
                  <c:v>1.2496484557291161</c:v>
                </c:pt>
                <c:pt idx="289">
                  <c:v>1.2418047690521543</c:v>
                </c:pt>
                <c:pt idx="290">
                  <c:v>1.2345256135413309</c:v>
                </c:pt>
                <c:pt idx="291">
                  <c:v>1.2291522657994043</c:v>
                </c:pt>
                <c:pt idx="292">
                  <c:v>1.2247462442709875</c:v>
                </c:pt>
                <c:pt idx="293">
                  <c:v>1.2194141031835233</c:v>
                </c:pt>
                <c:pt idx="294">
                  <c:v>1.2150461978104845</c:v>
                </c:pt>
                <c:pt idx="295">
                  <c:v>1.209205154540407</c:v>
                </c:pt>
                <c:pt idx="296">
                  <c:v>1.2050216489460888</c:v>
                </c:pt>
                <c:pt idx="297">
                  <c:v>1.1992970144748678</c:v>
                </c:pt>
                <c:pt idx="298">
                  <c:v>1.1947581014858093</c:v>
                </c:pt>
                <c:pt idx="299">
                  <c:v>1.1894558352228302</c:v>
                </c:pt>
                <c:pt idx="300">
                  <c:v>1.1841484181280437</c:v>
                </c:pt>
                <c:pt idx="301">
                  <c:v>1.1795322426618675</c:v>
                </c:pt>
                <c:pt idx="302">
                  <c:v>1.174578172629098</c:v>
                </c:pt>
                <c:pt idx="303">
                  <c:v>1.1663347814038489</c:v>
                </c:pt>
                <c:pt idx="304">
                  <c:v>1.1633843849443246</c:v>
                </c:pt>
                <c:pt idx="305">
                  <c:v>1.1570725556470118</c:v>
                </c:pt>
                <c:pt idx="306">
                  <c:v>1.1524718326762589</c:v>
                </c:pt>
                <c:pt idx="307">
                  <c:v>1.1480915653068815</c:v>
                </c:pt>
                <c:pt idx="308">
                  <c:v>1.142217556713234</c:v>
                </c:pt>
                <c:pt idx="309">
                  <c:v>1.1401469223264866</c:v>
                </c:pt>
                <c:pt idx="310">
                  <c:v>1.1366392058653554</c:v>
                </c:pt>
                <c:pt idx="311">
                  <c:v>1.1292498225538445</c:v>
                </c:pt>
                <c:pt idx="312">
                  <c:v>1.1234396842746137</c:v>
                </c:pt>
                <c:pt idx="313">
                  <c:v>1.1162305800763765</c:v>
                </c:pt>
                <c:pt idx="314">
                  <c:v>1.1102947615010348</c:v>
                </c:pt>
                <c:pt idx="315">
                  <c:v>1.1043270077684846</c:v>
                </c:pt>
                <c:pt idx="316">
                  <c:v>1.0944703760210237</c:v>
                </c:pt>
                <c:pt idx="317">
                  <c:v>1.0897789984104533</c:v>
                </c:pt>
                <c:pt idx="318">
                  <c:v>1.0841481090781353</c:v>
                </c:pt>
                <c:pt idx="319">
                  <c:v>1.0804322990119675</c:v>
                </c:pt>
                <c:pt idx="320">
                  <c:v>1.0768720440663966</c:v>
                </c:pt>
                <c:pt idx="321">
                  <c:v>1.0701852342134732</c:v>
                </c:pt>
                <c:pt idx="322">
                  <c:v>1.0634860623642113</c:v>
                </c:pt>
                <c:pt idx="323">
                  <c:v>1.0581951279312098</c:v>
                </c:pt>
                <c:pt idx="324">
                  <c:v>1.0567827698495034</c:v>
                </c:pt>
                <c:pt idx="325">
                  <c:v>1.0522428266940829</c:v>
                </c:pt>
                <c:pt idx="326">
                  <c:v>1.0481036182533119</c:v>
                </c:pt>
                <c:pt idx="327">
                  <c:v>1.0445577856368025</c:v>
                </c:pt>
                <c:pt idx="328">
                  <c:v>1.0449307058596895</c:v>
                </c:pt>
                <c:pt idx="329">
                  <c:v>1.0445443934741021</c:v>
                </c:pt>
                <c:pt idx="330">
                  <c:v>1.0456580033109548</c:v>
                </c:pt>
                <c:pt idx="331">
                  <c:v>1.0405246843312728</c:v>
                </c:pt>
                <c:pt idx="332">
                  <c:v>1.0404237280278392</c:v>
                </c:pt>
                <c:pt idx="333">
                  <c:v>1.0381975385204958</c:v>
                </c:pt>
                <c:pt idx="334">
                  <c:v>1.0379502985937201</c:v>
                </c:pt>
                <c:pt idx="335">
                  <c:v>1.036928373563047</c:v>
                </c:pt>
                <c:pt idx="336">
                  <c:v>1.036733672120711</c:v>
                </c:pt>
                <c:pt idx="337">
                  <c:v>1.0390082794470479</c:v>
                </c:pt>
                <c:pt idx="338">
                  <c:v>1.042863161972027</c:v>
                </c:pt>
                <c:pt idx="339">
                  <c:v>1.0431042209006336</c:v>
                </c:pt>
                <c:pt idx="340">
                  <c:v>1.0443362998690662</c:v>
                </c:pt>
                <c:pt idx="341">
                  <c:v>1.0438995093317622</c:v>
                </c:pt>
                <c:pt idx="342">
                  <c:v>1.041732039307028</c:v>
                </c:pt>
                <c:pt idx="343">
                  <c:v>1.0408110705797882</c:v>
                </c:pt>
                <c:pt idx="344">
                  <c:v>1.0385333727543662</c:v>
                </c:pt>
                <c:pt idx="345">
                  <c:v>1.0344528837962044</c:v>
                </c:pt>
                <c:pt idx="346">
                  <c:v>1.0319846051938928</c:v>
                </c:pt>
                <c:pt idx="347">
                  <c:v>1.0307782803844991</c:v>
                </c:pt>
                <c:pt idx="348">
                  <c:v>1.0301622409002833</c:v>
                </c:pt>
                <c:pt idx="349">
                  <c:v>1.0311563514391942</c:v>
                </c:pt>
                <c:pt idx="350">
                  <c:v>1.0314581901831328</c:v>
                </c:pt>
                <c:pt idx="351">
                  <c:v>1.0312356742490345</c:v>
                </c:pt>
                <c:pt idx="352">
                  <c:v>1.0303950584979968</c:v>
                </c:pt>
                <c:pt idx="353">
                  <c:v>1.0298542211581749</c:v>
                </c:pt>
                <c:pt idx="354">
                  <c:v>1.0294112496227019</c:v>
                </c:pt>
                <c:pt idx="355">
                  <c:v>1.0278752715776072</c:v>
                </c:pt>
                <c:pt idx="356">
                  <c:v>1.0250680682423405</c:v>
                </c:pt>
                <c:pt idx="357">
                  <c:v>1.023105601323558</c:v>
                </c:pt>
                <c:pt idx="358">
                  <c:v>1.0188705874111612</c:v>
                </c:pt>
                <c:pt idx="359">
                  <c:v>1.0156708906921381</c:v>
                </c:pt>
                <c:pt idx="360">
                  <c:v>1.0160376299168554</c:v>
                </c:pt>
                <c:pt idx="361">
                  <c:v>1.0110897408822552</c:v>
                </c:pt>
                <c:pt idx="362">
                  <c:v>1.0066600255275227</c:v>
                </c:pt>
                <c:pt idx="363">
                  <c:v>1.005055026336203</c:v>
                </c:pt>
                <c:pt idx="364">
                  <c:v>1.002683583371879</c:v>
                </c:pt>
                <c:pt idx="365">
                  <c:v>1.0020088244050531</c:v>
                </c:pt>
                <c:pt idx="366">
                  <c:v>1.0023003614853763</c:v>
                </c:pt>
                <c:pt idx="367">
                  <c:v>0.99863090890547923</c:v>
                </c:pt>
                <c:pt idx="368">
                  <c:v>1.0005645311661382</c:v>
                </c:pt>
                <c:pt idx="369">
                  <c:v>1.001369091094521</c:v>
                </c:pt>
                <c:pt idx="370">
                  <c:v>1.000482117857213</c:v>
                </c:pt>
                <c:pt idx="371">
                  <c:v>0.99939220184667643</c:v>
                </c:pt>
                <c:pt idx="372">
                  <c:v>0.99917586691074733</c:v>
                </c:pt>
                <c:pt idx="373">
                  <c:v>0.99923252606063373</c:v>
                </c:pt>
                <c:pt idx="374">
                  <c:v>1.0001823394459972</c:v>
                </c:pt>
                <c:pt idx="375">
                  <c:v>1.0007293577839886</c:v>
                </c:pt>
                <c:pt idx="376">
                  <c:v>0.99987741020297383</c:v>
                </c:pt>
                <c:pt idx="377">
                  <c:v>1.0017038951620298</c:v>
                </c:pt>
                <c:pt idx="378">
                  <c:v>1.0044297153547328</c:v>
                </c:pt>
                <c:pt idx="379">
                  <c:v>1.0054506102190444</c:v>
                </c:pt>
                <c:pt idx="380">
                  <c:v>1.0054506102190444</c:v>
                </c:pt>
                <c:pt idx="381">
                  <c:v>1.0070102820904547</c:v>
                </c:pt>
                <c:pt idx="382">
                  <c:v>1.0079209491540793</c:v>
                </c:pt>
                <c:pt idx="383">
                  <c:v>1.009239562096883</c:v>
                </c:pt>
                <c:pt idx="384">
                  <c:v>1.0080352976202127</c:v>
                </c:pt>
                <c:pt idx="385">
                  <c:v>1.0078035101888605</c:v>
                </c:pt>
                <c:pt idx="386">
                  <c:v>1.0070195535877091</c:v>
                </c:pt>
                <c:pt idx="387">
                  <c:v>1.0072935778398855</c:v>
                </c:pt>
                <c:pt idx="388">
                  <c:v>1.007043247414025</c:v>
                </c:pt>
                <c:pt idx="389">
                  <c:v>1.0075068222767296</c:v>
                </c:pt>
                <c:pt idx="390">
                  <c:v>1.0095970298243462</c:v>
                </c:pt>
                <c:pt idx="391">
                  <c:v>1.0105179985515862</c:v>
                </c:pt>
                <c:pt idx="392">
                  <c:v>1.009953467385448</c:v>
                </c:pt>
                <c:pt idx="393">
                  <c:v>1.0107569971474697</c:v>
                </c:pt>
                <c:pt idx="394">
                  <c:v>1.0111742145239035</c:v>
                </c:pt>
                <c:pt idx="395">
                  <c:v>1.0114873850978194</c:v>
                </c:pt>
                <c:pt idx="396">
                  <c:v>1.009676352634187</c:v>
                </c:pt>
                <c:pt idx="397">
                  <c:v>1.0062263254893034</c:v>
                </c:pt>
                <c:pt idx="398">
                  <c:v>1.0046810759469549</c:v>
                </c:pt>
                <c:pt idx="399">
                  <c:v>1.0043318495503841</c:v>
                </c:pt>
                <c:pt idx="400">
                  <c:v>1.0029122803041466</c:v>
                </c:pt>
                <c:pt idx="401">
                  <c:v>1.0011270019995528</c:v>
                </c:pt>
                <c:pt idx="402">
                  <c:v>0.99897395430388081</c:v>
                </c:pt>
                <c:pt idx="403">
                  <c:v>0.9961286348132361</c:v>
                </c:pt>
                <c:pt idx="404">
                  <c:v>0.99504489980086896</c:v>
                </c:pt>
                <c:pt idx="405">
                  <c:v>0.99253541454409477</c:v>
                </c:pt>
                <c:pt idx="406">
                  <c:v>0.98840959826602415</c:v>
                </c:pt>
                <c:pt idx="407">
                  <c:v>0.98492969629665506</c:v>
                </c:pt>
                <c:pt idx="408">
                  <c:v>0.98110983942796914</c:v>
                </c:pt>
                <c:pt idx="409">
                  <c:v>0.97756091631237552</c:v>
                </c:pt>
                <c:pt idx="410">
                  <c:v>0.97388837323339372</c:v>
                </c:pt>
                <c:pt idx="411">
                  <c:v>0.96881892456812846</c:v>
                </c:pt>
                <c:pt idx="412">
                  <c:v>0.96255448292344736</c:v>
                </c:pt>
                <c:pt idx="413">
                  <c:v>0.95673919381240879</c:v>
                </c:pt>
                <c:pt idx="414">
                  <c:v>0.9511732049608691</c:v>
                </c:pt>
                <c:pt idx="415">
                  <c:v>0.94607903230292667</c:v>
                </c:pt>
                <c:pt idx="416">
                  <c:v>0.94000723176785828</c:v>
                </c:pt>
                <c:pt idx="417">
                  <c:v>0.93346876587100081</c:v>
                </c:pt>
                <c:pt idx="418">
                  <c:v>0.92686024866155647</c:v>
                </c:pt>
                <c:pt idx="419">
                  <c:v>0.92053811770062766</c:v>
                </c:pt>
                <c:pt idx="420">
                  <c:v>0.91520906711224825</c:v>
                </c:pt>
                <c:pt idx="421">
                  <c:v>0.90823999167625591</c:v>
                </c:pt>
                <c:pt idx="422">
                  <c:v>0.89964840422079773</c:v>
                </c:pt>
                <c:pt idx="423">
                  <c:v>0.89123091488044404</c:v>
                </c:pt>
                <c:pt idx="424">
                  <c:v>0.88317810443208489</c:v>
                </c:pt>
                <c:pt idx="425">
                  <c:v>0.87462978396381252</c:v>
                </c:pt>
                <c:pt idx="426">
                  <c:v>0.86670162364520253</c:v>
                </c:pt>
                <c:pt idx="427">
                  <c:v>0.85822026399043205</c:v>
                </c:pt>
                <c:pt idx="428">
                  <c:v>0.84873346196677302</c:v>
                </c:pt>
                <c:pt idx="429">
                  <c:v>0.8414841812804349</c:v>
                </c:pt>
                <c:pt idx="430">
                  <c:v>0.83212615005197177</c:v>
                </c:pt>
                <c:pt idx="431">
                  <c:v>0.82361079490726963</c:v>
                </c:pt>
                <c:pt idx="432">
                  <c:v>0.81519124523419306</c:v>
                </c:pt>
                <c:pt idx="433">
                  <c:v>0.80691797918445851</c:v>
                </c:pt>
                <c:pt idx="434">
                  <c:v>0.79827179291183747</c:v>
                </c:pt>
                <c:pt idx="435">
                  <c:v>0.7906732858289286</c:v>
                </c:pt>
                <c:pt idx="436">
                  <c:v>0.78071466761167263</c:v>
                </c:pt>
                <c:pt idx="437">
                  <c:v>0.77208393383447482</c:v>
                </c:pt>
                <c:pt idx="438">
                  <c:v>0.76323892545407168</c:v>
                </c:pt>
                <c:pt idx="439">
                  <c:v>0.75455668335879567</c:v>
                </c:pt>
                <c:pt idx="440">
                  <c:v>0.74512757065138469</c:v>
                </c:pt>
                <c:pt idx="441">
                  <c:v>0.73554599332246162</c:v>
                </c:pt>
                <c:pt idx="442">
                  <c:v>0.72613336327683564</c:v>
                </c:pt>
                <c:pt idx="443">
                  <c:v>0.71719357959116814</c:v>
                </c:pt>
                <c:pt idx="444">
                  <c:v>0.70869676744097432</c:v>
                </c:pt>
                <c:pt idx="445">
                  <c:v>0.69983012556697766</c:v>
                </c:pt>
                <c:pt idx="446">
                  <c:v>0.69120042195614173</c:v>
                </c:pt>
                <c:pt idx="447">
                  <c:v>0.68272009246773269</c:v>
                </c:pt>
                <c:pt idx="448">
                  <c:v>0.67449421407063026</c:v>
                </c:pt>
                <c:pt idx="449">
                  <c:v>0.66607981522936155</c:v>
                </c:pt>
                <c:pt idx="450">
                  <c:v>0.65842979982837424</c:v>
                </c:pt>
                <c:pt idx="451">
                  <c:v>0.65015138294683217</c:v>
                </c:pt>
                <c:pt idx="452">
                  <c:v>0.64186575490075903</c:v>
                </c:pt>
                <c:pt idx="453">
                  <c:v>0.63356158386017758</c:v>
                </c:pt>
                <c:pt idx="454">
                  <c:v>0.62608154590884879</c:v>
                </c:pt>
                <c:pt idx="455">
                  <c:v>0.61765890573668736</c:v>
                </c:pt>
                <c:pt idx="456">
                  <c:v>0.60996768368123777</c:v>
                </c:pt>
                <c:pt idx="457">
                  <c:v>0.60200964853814243</c:v>
                </c:pt>
                <c:pt idx="458">
                  <c:v>0.59449252459779722</c:v>
                </c:pt>
                <c:pt idx="459">
                  <c:v>0.58717834343068076</c:v>
                </c:pt>
                <c:pt idx="460">
                  <c:v>0.5800042648887368</c:v>
                </c:pt>
                <c:pt idx="461">
                  <c:v>0.57267772172528142</c:v>
                </c:pt>
                <c:pt idx="462">
                  <c:v>0.56613925582842395</c:v>
                </c:pt>
                <c:pt idx="463">
                  <c:v>0.55930616235215835</c:v>
                </c:pt>
                <c:pt idx="464">
                  <c:v>0.55248955153767765</c:v>
                </c:pt>
                <c:pt idx="465">
                  <c:v>0.54566985022411263</c:v>
                </c:pt>
                <c:pt idx="466">
                  <c:v>0.540111072537104</c:v>
                </c:pt>
                <c:pt idx="467">
                  <c:v>0.53375185558715876</c:v>
                </c:pt>
                <c:pt idx="468">
                  <c:v>0.52726489800837939</c:v>
                </c:pt>
                <c:pt idx="469">
                  <c:v>0.5202453444206705</c:v>
                </c:pt>
                <c:pt idx="470">
                  <c:v>0.51533660170780982</c:v>
                </c:pt>
                <c:pt idx="471">
                  <c:v>0.51011880908647955</c:v>
                </c:pt>
                <c:pt idx="472">
                  <c:v>0.50547584929490263</c:v>
                </c:pt>
                <c:pt idx="473">
                  <c:v>0.50013649704290741</c:v>
                </c:pt>
                <c:pt idx="474">
                  <c:v>0.49479302412546605</c:v>
                </c:pt>
                <c:pt idx="475">
                  <c:v>0.48959171416592073</c:v>
                </c:pt>
                <c:pt idx="476">
                  <c:v>0.48545353589151108</c:v>
                </c:pt>
                <c:pt idx="477">
                  <c:v>0.47974229358299081</c:v>
                </c:pt>
                <c:pt idx="478">
                  <c:v>0.47458219027790804</c:v>
                </c:pt>
                <c:pt idx="479">
                  <c:v>0.46963636157603106</c:v>
                </c:pt>
                <c:pt idx="480">
                  <c:v>0.46385197745583928</c:v>
                </c:pt>
                <c:pt idx="481">
                  <c:v>0.46012277522697143</c:v>
                </c:pt>
                <c:pt idx="482">
                  <c:v>0.45600932094523949</c:v>
                </c:pt>
                <c:pt idx="483">
                  <c:v>0.45188453483353025</c:v>
                </c:pt>
                <c:pt idx="484">
                  <c:v>0.44771339123555065</c:v>
                </c:pt>
                <c:pt idx="485">
                  <c:v>0.44372664741629131</c:v>
                </c:pt>
                <c:pt idx="486">
                  <c:v>0.43995829886568388</c:v>
                </c:pt>
                <c:pt idx="487">
                  <c:v>0.43715521619586356</c:v>
                </c:pt>
                <c:pt idx="488">
                  <c:v>0.43357847858850718</c:v>
                </c:pt>
                <c:pt idx="489">
                  <c:v>0.43040762652760794</c:v>
                </c:pt>
                <c:pt idx="490">
                  <c:v>0.42761999635321107</c:v>
                </c:pt>
                <c:pt idx="491">
                  <c:v>0.42457173408933813</c:v>
                </c:pt>
                <c:pt idx="492">
                  <c:v>0.42155540698267363</c:v>
                </c:pt>
                <c:pt idx="493">
                  <c:v>0.41837940408996649</c:v>
                </c:pt>
                <c:pt idx="494">
                  <c:v>0.41500251875675404</c:v>
                </c:pt>
                <c:pt idx="495">
                  <c:v>0.41176470588235303</c:v>
                </c:pt>
                <c:pt idx="496">
                  <c:v>0.40937265959079733</c:v>
                </c:pt>
                <c:pt idx="497">
                  <c:v>0.40610806239099551</c:v>
                </c:pt>
                <c:pt idx="498">
                  <c:v>0.4036325726241532</c:v>
                </c:pt>
                <c:pt idx="499">
                  <c:v>0.40166392470720103</c:v>
                </c:pt>
                <c:pt idx="500">
                  <c:v>0.3983890258437835</c:v>
                </c:pt>
                <c:pt idx="501">
                  <c:v>0.39602891470943635</c:v>
                </c:pt>
                <c:pt idx="502">
                  <c:v>0.39365541141238902</c:v>
                </c:pt>
                <c:pt idx="503">
                  <c:v>0.39182274545516355</c:v>
                </c:pt>
                <c:pt idx="504">
                  <c:v>0.38977374456200931</c:v>
                </c:pt>
                <c:pt idx="505">
                  <c:v>0.38793592777297609</c:v>
                </c:pt>
                <c:pt idx="506">
                  <c:v>0.38506794462237709</c:v>
                </c:pt>
                <c:pt idx="507">
                  <c:v>0.38394197278918574</c:v>
                </c:pt>
                <c:pt idx="508">
                  <c:v>0.38213094032555311</c:v>
                </c:pt>
                <c:pt idx="509">
                  <c:v>0.37986457433010845</c:v>
                </c:pt>
                <c:pt idx="510">
                  <c:v>0.37727370593077064</c:v>
                </c:pt>
                <c:pt idx="511">
                  <c:v>0.37592418799711974</c:v>
                </c:pt>
                <c:pt idx="512">
                  <c:v>0.37364752033805937</c:v>
                </c:pt>
                <c:pt idx="513">
                  <c:v>0.37211463279204959</c:v>
                </c:pt>
                <c:pt idx="514">
                  <c:v>0.37028814783299341</c:v>
                </c:pt>
                <c:pt idx="515">
                  <c:v>0.36816600512816805</c:v>
                </c:pt>
                <c:pt idx="516">
                  <c:v>0.36761177562564579</c:v>
                </c:pt>
                <c:pt idx="517">
                  <c:v>0.36643429547437617</c:v>
                </c:pt>
                <c:pt idx="518">
                  <c:v>0.36529699181120762</c:v>
                </c:pt>
                <c:pt idx="519">
                  <c:v>0.36468610315879901</c:v>
                </c:pt>
                <c:pt idx="520">
                  <c:v>0.36387124156680051</c:v>
                </c:pt>
                <c:pt idx="521">
                  <c:v>0.36313673295100429</c:v>
                </c:pt>
                <c:pt idx="522">
                  <c:v>0.36282150204436514</c:v>
                </c:pt>
                <c:pt idx="523">
                  <c:v>0.36110009405418891</c:v>
                </c:pt>
                <c:pt idx="524">
                  <c:v>0.35982783859765499</c:v>
                </c:pt>
                <c:pt idx="525">
                  <c:v>0.35813527526560263</c:v>
                </c:pt>
                <c:pt idx="526">
                  <c:v>0.3560996665351488</c:v>
                </c:pt>
                <c:pt idx="527">
                  <c:v>0.3546667051262109</c:v>
                </c:pt>
                <c:pt idx="528">
                  <c:v>0.35282682800445447</c:v>
                </c:pt>
                <c:pt idx="529">
                  <c:v>0.35186465262275196</c:v>
                </c:pt>
                <c:pt idx="530">
                  <c:v>0.35091999006919622</c:v>
                </c:pt>
                <c:pt idx="531">
                  <c:v>0.34951690348474368</c:v>
                </c:pt>
                <c:pt idx="532">
                  <c:v>0.347796525660929</c:v>
                </c:pt>
                <c:pt idx="533">
                  <c:v>0.34679108329204089</c:v>
                </c:pt>
                <c:pt idx="534">
                  <c:v>0.34592780388104871</c:v>
                </c:pt>
                <c:pt idx="535">
                  <c:v>0.34529219123596266</c:v>
                </c:pt>
                <c:pt idx="536">
                  <c:v>0.34403229777576783</c:v>
                </c:pt>
                <c:pt idx="537">
                  <c:v>0.34266732734669314</c:v>
                </c:pt>
                <c:pt idx="538">
                  <c:v>0.34223671780755882</c:v>
                </c:pt>
                <c:pt idx="539">
                  <c:v>0.34235518693913886</c:v>
                </c:pt>
                <c:pt idx="540">
                  <c:v>0.34170103129954454</c:v>
                </c:pt>
                <c:pt idx="541">
                  <c:v>0.34080375639862076</c:v>
                </c:pt>
                <c:pt idx="542">
                  <c:v>0.33991884349403589</c:v>
                </c:pt>
                <c:pt idx="543">
                  <c:v>0.33906380541393627</c:v>
                </c:pt>
                <c:pt idx="544">
                  <c:v>0.33833959846175565</c:v>
                </c:pt>
                <c:pt idx="545">
                  <c:v>0.33714666581506231</c:v>
                </c:pt>
                <c:pt idx="546">
                  <c:v>0.33603305597820982</c:v>
                </c:pt>
                <c:pt idx="547">
                  <c:v>0.33536962884136162</c:v>
                </c:pt>
                <c:pt idx="548">
                  <c:v>0.33408604155485067</c:v>
                </c:pt>
                <c:pt idx="549">
                  <c:v>0.33304454336330774</c:v>
                </c:pt>
                <c:pt idx="550">
                  <c:v>0.33146014749921959</c:v>
                </c:pt>
                <c:pt idx="551">
                  <c:v>0.33057626476099627</c:v>
                </c:pt>
                <c:pt idx="552">
                  <c:v>0.32897126556967687</c:v>
                </c:pt>
                <c:pt idx="553">
                  <c:v>0.3274548606854521</c:v>
                </c:pt>
                <c:pt idx="554">
                  <c:v>0.32545942844309927</c:v>
                </c:pt>
                <c:pt idx="555">
                  <c:v>0.32408724684949364</c:v>
                </c:pt>
                <c:pt idx="556">
                  <c:v>0.32296642584811014</c:v>
                </c:pt>
                <c:pt idx="557">
                  <c:v>0.3218765098375736</c:v>
                </c:pt>
                <c:pt idx="558">
                  <c:v>0.32088342946502435</c:v>
                </c:pt>
                <c:pt idx="559">
                  <c:v>0.32078556366067545</c:v>
                </c:pt>
                <c:pt idx="560">
                  <c:v>0.32012522702291185</c:v>
                </c:pt>
                <c:pt idx="561">
                  <c:v>0.31936084358263006</c:v>
                </c:pt>
                <c:pt idx="562">
                  <c:v>0.31851301666706155</c:v>
                </c:pt>
                <c:pt idx="563">
                  <c:v>0.31763222442792288</c:v>
                </c:pt>
                <c:pt idx="564">
                  <c:v>0.31686578065491794</c:v>
                </c:pt>
                <c:pt idx="565">
                  <c:v>0.31544312090959575</c:v>
                </c:pt>
                <c:pt idx="566">
                  <c:v>0.31407402981507482</c:v>
                </c:pt>
                <c:pt idx="567">
                  <c:v>0.31263797790705222</c:v>
                </c:pt>
                <c:pt idx="568">
                  <c:v>0.31143886426218959</c:v>
                </c:pt>
                <c:pt idx="569">
                  <c:v>0.31085888060062816</c:v>
                </c:pt>
                <c:pt idx="570">
                  <c:v>0.30946506551342967</c:v>
                </c:pt>
                <c:pt idx="571">
                  <c:v>0.30843283881914091</c:v>
                </c:pt>
                <c:pt idx="572">
                  <c:v>0.30810730624888605</c:v>
                </c:pt>
                <c:pt idx="573">
                  <c:v>0.306779421808828</c:v>
                </c:pt>
                <c:pt idx="574">
                  <c:v>0.30606036568845507</c:v>
                </c:pt>
                <c:pt idx="575">
                  <c:v>0.30527846942002645</c:v>
                </c:pt>
                <c:pt idx="576">
                  <c:v>0.3039073179927827</c:v>
                </c:pt>
                <c:pt idx="577">
                  <c:v>0.30271232501336642</c:v>
                </c:pt>
                <c:pt idx="578">
                  <c:v>0.30200563088933235</c:v>
                </c:pt>
                <c:pt idx="579">
                  <c:v>0.30047274334332258</c:v>
                </c:pt>
                <c:pt idx="580">
                  <c:v>0.29999062548610966</c:v>
                </c:pt>
                <c:pt idx="581">
                  <c:v>0.29896870045543661</c:v>
                </c:pt>
                <c:pt idx="582">
                  <c:v>0.29863080588884311</c:v>
                </c:pt>
                <c:pt idx="583">
                  <c:v>0.29774177231881166</c:v>
                </c:pt>
                <c:pt idx="584">
                  <c:v>0.29751925638471344</c:v>
                </c:pt>
                <c:pt idx="585">
                  <c:v>0.29686201024603454</c:v>
                </c:pt>
                <c:pt idx="586">
                  <c:v>0.2962366992645642</c:v>
                </c:pt>
                <c:pt idx="587">
                  <c:v>0.29516841674762051</c:v>
                </c:pt>
                <c:pt idx="588">
                  <c:v>0.29489233216272087</c:v>
                </c:pt>
                <c:pt idx="589">
                  <c:v>0.29353869356362355</c:v>
                </c:pt>
                <c:pt idx="590">
                  <c:v>0.29281448661144277</c:v>
                </c:pt>
                <c:pt idx="591">
                  <c:v>0.29169469577642104</c:v>
                </c:pt>
                <c:pt idx="592">
                  <c:v>0.29099418265055621</c:v>
                </c:pt>
                <c:pt idx="593">
                  <c:v>0.29026482486656768</c:v>
                </c:pt>
                <c:pt idx="594">
                  <c:v>0.28970235403315275</c:v>
                </c:pt>
                <c:pt idx="595">
                  <c:v>0.28892457843017061</c:v>
                </c:pt>
                <c:pt idx="596">
                  <c:v>0.28937064046472866</c:v>
                </c:pt>
                <c:pt idx="597">
                  <c:v>0.28889779410476996</c:v>
                </c:pt>
                <c:pt idx="598">
                  <c:v>0.28906983188715146</c:v>
                </c:pt>
                <c:pt idx="599">
                  <c:v>0.28893178959470156</c:v>
                </c:pt>
                <c:pt idx="600">
                  <c:v>0.28890912593474716</c:v>
                </c:pt>
                <c:pt idx="601">
                  <c:v>0.28905025872628176</c:v>
                </c:pt>
                <c:pt idx="602">
                  <c:v>0.2891883010187315</c:v>
                </c:pt>
                <c:pt idx="603">
                  <c:v>0.28858977436266181</c:v>
                </c:pt>
                <c:pt idx="604">
                  <c:v>0.28918624068600829</c:v>
                </c:pt>
                <c:pt idx="605">
                  <c:v>0.28950250175900916</c:v>
                </c:pt>
                <c:pt idx="606">
                  <c:v>0.28945717443910018</c:v>
                </c:pt>
                <c:pt idx="607">
                  <c:v>0.28947159676816209</c:v>
                </c:pt>
                <c:pt idx="608">
                  <c:v>0.28965599654688229</c:v>
                </c:pt>
                <c:pt idx="609">
                  <c:v>0.28946232527090793</c:v>
                </c:pt>
                <c:pt idx="610">
                  <c:v>0.2896807205395599</c:v>
                </c:pt>
                <c:pt idx="611">
                  <c:v>0.28998667994894489</c:v>
                </c:pt>
                <c:pt idx="612">
                  <c:v>0.28967041887594419</c:v>
                </c:pt>
                <c:pt idx="613">
                  <c:v>0.28987748231461896</c:v>
                </c:pt>
                <c:pt idx="614">
                  <c:v>0.29086129118991422</c:v>
                </c:pt>
                <c:pt idx="615">
                  <c:v>0.2917709280871767</c:v>
                </c:pt>
                <c:pt idx="616">
                  <c:v>0.29262493600091483</c:v>
                </c:pt>
                <c:pt idx="617">
                  <c:v>0.29350778857277665</c:v>
                </c:pt>
                <c:pt idx="618">
                  <c:v>0.29440197297461568</c:v>
                </c:pt>
                <c:pt idx="619">
                  <c:v>0.29544244099979705</c:v>
                </c:pt>
                <c:pt idx="620">
                  <c:v>0.29625318192634931</c:v>
                </c:pt>
                <c:pt idx="621">
                  <c:v>0.29708555634649425</c:v>
                </c:pt>
                <c:pt idx="622">
                  <c:v>0.2978592112840302</c:v>
                </c:pt>
                <c:pt idx="623">
                  <c:v>0.29852881941904796</c:v>
                </c:pt>
                <c:pt idx="624">
                  <c:v>0.29937458600189348</c:v>
                </c:pt>
                <c:pt idx="625">
                  <c:v>0.29999680648427912</c:v>
                </c:pt>
                <c:pt idx="626">
                  <c:v>0.30091056404698802</c:v>
                </c:pt>
                <c:pt idx="627">
                  <c:v>0.30219518149986047</c:v>
                </c:pt>
                <c:pt idx="628">
                  <c:v>0.30291320745387174</c:v>
                </c:pt>
                <c:pt idx="629">
                  <c:v>0.30331394216852087</c:v>
                </c:pt>
                <c:pt idx="630">
                  <c:v>0.30411026076601105</c:v>
                </c:pt>
                <c:pt idx="631">
                  <c:v>0.30462431378043248</c:v>
                </c:pt>
                <c:pt idx="632">
                  <c:v>0.30481180405823738</c:v>
                </c:pt>
                <c:pt idx="633">
                  <c:v>0.30552570934680245</c:v>
                </c:pt>
                <c:pt idx="634">
                  <c:v>0.30563078631568208</c:v>
                </c:pt>
                <c:pt idx="635">
                  <c:v>0.30625918779623718</c:v>
                </c:pt>
                <c:pt idx="636">
                  <c:v>0.3072924446568876</c:v>
                </c:pt>
                <c:pt idx="637">
                  <c:v>0.30836690817200058</c:v>
                </c:pt>
                <c:pt idx="638">
                  <c:v>0.30921988591937721</c:v>
                </c:pt>
                <c:pt idx="639">
                  <c:v>0.31021399645828812</c:v>
                </c:pt>
                <c:pt idx="640">
                  <c:v>0.31134511912328711</c:v>
                </c:pt>
                <c:pt idx="641">
                  <c:v>0.31280898552307218</c:v>
                </c:pt>
                <c:pt idx="642">
                  <c:v>0.31375158774390471</c:v>
                </c:pt>
                <c:pt idx="643">
                  <c:v>0.31452009184963287</c:v>
                </c:pt>
                <c:pt idx="644">
                  <c:v>0.31539470309060208</c:v>
                </c:pt>
                <c:pt idx="645">
                  <c:v>0.31660205806635722</c:v>
                </c:pt>
                <c:pt idx="646">
                  <c:v>0.31763634509336913</c:v>
                </c:pt>
                <c:pt idx="647">
                  <c:v>0.31863972712953409</c:v>
                </c:pt>
                <c:pt idx="648">
                  <c:v>0.31956687685494317</c:v>
                </c:pt>
                <c:pt idx="649">
                  <c:v>0.32079586532429116</c:v>
                </c:pt>
                <c:pt idx="650">
                  <c:v>0.32166738606617579</c:v>
                </c:pt>
                <c:pt idx="651">
                  <c:v>0.32209696543894872</c:v>
                </c:pt>
                <c:pt idx="652">
                  <c:v>0.32260071678975433</c:v>
                </c:pt>
                <c:pt idx="653">
                  <c:v>0.32314155412957635</c:v>
                </c:pt>
                <c:pt idx="654">
                  <c:v>0.32322705793758638</c:v>
                </c:pt>
                <c:pt idx="655">
                  <c:v>0.32304059782614297</c:v>
                </c:pt>
                <c:pt idx="656">
                  <c:v>0.32295715435085615</c:v>
                </c:pt>
                <c:pt idx="657">
                  <c:v>0.32366075797580557</c:v>
                </c:pt>
                <c:pt idx="658">
                  <c:v>0.32437054259892423</c:v>
                </c:pt>
                <c:pt idx="659">
                  <c:v>0.32517304219458398</c:v>
                </c:pt>
                <c:pt idx="660">
                  <c:v>0.3260311707737682</c:v>
                </c:pt>
                <c:pt idx="661">
                  <c:v>0.3268347005357895</c:v>
                </c:pt>
                <c:pt idx="662">
                  <c:v>0.32803175384792893</c:v>
                </c:pt>
                <c:pt idx="663">
                  <c:v>0.32900629122597003</c:v>
                </c:pt>
                <c:pt idx="664">
                  <c:v>0.32927928531178491</c:v>
                </c:pt>
                <c:pt idx="665">
                  <c:v>0.3298994454614475</c:v>
                </c:pt>
                <c:pt idx="666">
                  <c:v>0.33026000368799557</c:v>
                </c:pt>
                <c:pt idx="667">
                  <c:v>0.33110577027084109</c:v>
                </c:pt>
                <c:pt idx="668">
                  <c:v>0.33157037529990718</c:v>
                </c:pt>
                <c:pt idx="669">
                  <c:v>0.33240377988641379</c:v>
                </c:pt>
                <c:pt idx="670">
                  <c:v>0.3331197455077019</c:v>
                </c:pt>
                <c:pt idx="671">
                  <c:v>0.33374814698825717</c:v>
                </c:pt>
                <c:pt idx="672">
                  <c:v>0.3343827294669815</c:v>
                </c:pt>
                <c:pt idx="673">
                  <c:v>0.33492356680680374</c:v>
                </c:pt>
                <c:pt idx="674">
                  <c:v>0.33497713545760499</c:v>
                </c:pt>
                <c:pt idx="675">
                  <c:v>0.33580229871321915</c:v>
                </c:pt>
                <c:pt idx="676">
                  <c:v>0.33592694884296864</c:v>
                </c:pt>
                <c:pt idx="677">
                  <c:v>0.33572915690154803</c:v>
                </c:pt>
                <c:pt idx="678">
                  <c:v>0.33582393220681217</c:v>
                </c:pt>
                <c:pt idx="679">
                  <c:v>0.335956823667454</c:v>
                </c:pt>
                <c:pt idx="680">
                  <c:v>0.33601760348278653</c:v>
                </c:pt>
                <c:pt idx="681">
                  <c:v>0.33649560067455281</c:v>
                </c:pt>
                <c:pt idx="682">
                  <c:v>0.33650178167272227</c:v>
                </c:pt>
                <c:pt idx="683">
                  <c:v>0.33637404104388824</c:v>
                </c:pt>
                <c:pt idx="684">
                  <c:v>0.33689427505647873</c:v>
                </c:pt>
                <c:pt idx="685">
                  <c:v>0.33730428126838202</c:v>
                </c:pt>
                <c:pt idx="686">
                  <c:v>0.33776270529927882</c:v>
                </c:pt>
                <c:pt idx="687">
                  <c:v>0.3382139181656445</c:v>
                </c:pt>
                <c:pt idx="688">
                  <c:v>0.33872591084734271</c:v>
                </c:pt>
                <c:pt idx="689">
                  <c:v>0.33875990633727432</c:v>
                </c:pt>
                <c:pt idx="690">
                  <c:v>0.33963657791096685</c:v>
                </c:pt>
                <c:pt idx="691">
                  <c:v>0.33983024918694121</c:v>
                </c:pt>
                <c:pt idx="692">
                  <c:v>0.34025055706245999</c:v>
                </c:pt>
                <c:pt idx="693">
                  <c:v>0.3406183264535389</c:v>
                </c:pt>
                <c:pt idx="694">
                  <c:v>0.34080066589953623</c:v>
                </c:pt>
                <c:pt idx="695">
                  <c:v>0.3409067730347774</c:v>
                </c:pt>
                <c:pt idx="696">
                  <c:v>0.34114165096521432</c:v>
                </c:pt>
                <c:pt idx="697">
                  <c:v>0.34090471270205436</c:v>
                </c:pt>
                <c:pt idx="698">
                  <c:v>0.34135386523569683</c:v>
                </c:pt>
                <c:pt idx="699">
                  <c:v>0.34147542486636162</c:v>
                </c:pt>
                <c:pt idx="700">
                  <c:v>0.34175356978398441</c:v>
                </c:pt>
                <c:pt idx="701">
                  <c:v>0.34246438457346479</c:v>
                </c:pt>
                <c:pt idx="702">
                  <c:v>0.34276828365012674</c:v>
                </c:pt>
                <c:pt idx="703">
                  <c:v>0.34307115256042697</c:v>
                </c:pt>
                <c:pt idx="704">
                  <c:v>0.34377887685082276</c:v>
                </c:pt>
                <c:pt idx="705">
                  <c:v>0.3441672495691328</c:v>
                </c:pt>
                <c:pt idx="706">
                  <c:v>0.3444577564830944</c:v>
                </c:pt>
                <c:pt idx="707">
                  <c:v>0.34416930990185601</c:v>
                </c:pt>
                <c:pt idx="708">
                  <c:v>0.34424348187988885</c:v>
                </c:pt>
                <c:pt idx="709">
                  <c:v>0.34421669755448803</c:v>
                </c:pt>
                <c:pt idx="710">
                  <c:v>0.34450411396936503</c:v>
                </c:pt>
                <c:pt idx="711">
                  <c:v>0.34463391493092227</c:v>
                </c:pt>
                <c:pt idx="712">
                  <c:v>0.3447503237297791</c:v>
                </c:pt>
                <c:pt idx="713">
                  <c:v>0.34564450813161812</c:v>
                </c:pt>
                <c:pt idx="714">
                  <c:v>0.34684362177648065</c:v>
                </c:pt>
                <c:pt idx="715">
                  <c:v>0.34755752706504567</c:v>
                </c:pt>
                <c:pt idx="716">
                  <c:v>0.34867010673553683</c:v>
                </c:pt>
                <c:pt idx="717">
                  <c:v>0.35017311945706109</c:v>
                </c:pt>
                <c:pt idx="718">
                  <c:v>0.35106009269436916</c:v>
                </c:pt>
                <c:pt idx="719">
                  <c:v>0.35223860301200044</c:v>
                </c:pt>
                <c:pt idx="720">
                  <c:v>0.35326464870811991</c:v>
                </c:pt>
                <c:pt idx="721">
                  <c:v>0.35444006852666632</c:v>
                </c:pt>
                <c:pt idx="722">
                  <c:v>0.35587302993560432</c:v>
                </c:pt>
                <c:pt idx="723">
                  <c:v>0.35729465951456502</c:v>
                </c:pt>
                <c:pt idx="724">
                  <c:v>0.35831040354706883</c:v>
                </c:pt>
                <c:pt idx="725">
                  <c:v>0.360115255012532</c:v>
                </c:pt>
                <c:pt idx="726">
                  <c:v>0.36161414706861</c:v>
                </c:pt>
                <c:pt idx="727">
                  <c:v>0.36295130300592238</c:v>
                </c:pt>
                <c:pt idx="728">
                  <c:v>0.36438220408213723</c:v>
                </c:pt>
                <c:pt idx="729">
                  <c:v>0.36579971299565167</c:v>
                </c:pt>
                <c:pt idx="730">
                  <c:v>0.36694113732426648</c:v>
                </c:pt>
                <c:pt idx="731">
                  <c:v>0.36845445170940655</c:v>
                </c:pt>
                <c:pt idx="732">
                  <c:v>0.36994819293367681</c:v>
                </c:pt>
                <c:pt idx="733">
                  <c:v>0.37169535508289231</c:v>
                </c:pt>
                <c:pt idx="734">
                  <c:v>0.37336422458862878</c:v>
                </c:pt>
                <c:pt idx="735">
                  <c:v>0.37516598555500724</c:v>
                </c:pt>
                <c:pt idx="736">
                  <c:v>0.37732830474793361</c:v>
                </c:pt>
                <c:pt idx="737">
                  <c:v>0.37908679872712647</c:v>
                </c:pt>
                <c:pt idx="738">
                  <c:v>0.38081850838091835</c:v>
                </c:pt>
                <c:pt idx="739">
                  <c:v>0.38292004775851252</c:v>
                </c:pt>
                <c:pt idx="740">
                  <c:v>0.38466514957500497</c:v>
                </c:pt>
                <c:pt idx="741">
                  <c:v>0.38623615327639271</c:v>
                </c:pt>
                <c:pt idx="742">
                  <c:v>0.38775564865970208</c:v>
                </c:pt>
                <c:pt idx="743">
                  <c:v>0.38890325398648617</c:v>
                </c:pt>
                <c:pt idx="744">
                  <c:v>0.39096152637689457</c:v>
                </c:pt>
                <c:pt idx="745">
                  <c:v>0.39333812017302666</c:v>
                </c:pt>
                <c:pt idx="746">
                  <c:v>0.39511927781217393</c:v>
                </c:pt>
                <c:pt idx="747">
                  <c:v>0.39690455611676723</c:v>
                </c:pt>
                <c:pt idx="748">
                  <c:v>0.39897828100259908</c:v>
                </c:pt>
                <c:pt idx="749">
                  <c:v>0.40120344034358102</c:v>
                </c:pt>
                <c:pt idx="750">
                  <c:v>0.40334618637563774</c:v>
                </c:pt>
                <c:pt idx="751">
                  <c:v>0.40517782216650167</c:v>
                </c:pt>
                <c:pt idx="752">
                  <c:v>0.40661696457360896</c:v>
                </c:pt>
                <c:pt idx="753">
                  <c:v>0.40825080842305234</c:v>
                </c:pt>
                <c:pt idx="754">
                  <c:v>0.41001857389949903</c:v>
                </c:pt>
                <c:pt idx="755">
                  <c:v>0.41186154152034005</c:v>
                </c:pt>
                <c:pt idx="756">
                  <c:v>0.41328111076657764</c:v>
                </c:pt>
                <c:pt idx="757">
                  <c:v>0.41497676459771493</c:v>
                </c:pt>
                <c:pt idx="758">
                  <c:v>0.41638500201397538</c:v>
                </c:pt>
                <c:pt idx="759">
                  <c:v>0.41819706464396933</c:v>
                </c:pt>
                <c:pt idx="760">
                  <c:v>0.41991332180233792</c:v>
                </c:pt>
                <c:pt idx="761">
                  <c:v>0.42143796801745509</c:v>
                </c:pt>
                <c:pt idx="762">
                  <c:v>0.42331596129458954</c:v>
                </c:pt>
                <c:pt idx="763">
                  <c:v>0.42453258776759861</c:v>
                </c:pt>
                <c:pt idx="764">
                  <c:v>0.42552772847287107</c:v>
                </c:pt>
                <c:pt idx="765">
                  <c:v>0.42728004145389431</c:v>
                </c:pt>
                <c:pt idx="766">
                  <c:v>0.42826694082827443</c:v>
                </c:pt>
                <c:pt idx="767">
                  <c:v>0.42896436345505423</c:v>
                </c:pt>
                <c:pt idx="768">
                  <c:v>0.42980703953881516</c:v>
                </c:pt>
                <c:pt idx="769">
                  <c:v>0.43000586164659732</c:v>
                </c:pt>
                <c:pt idx="770">
                  <c:v>0.43112565248161921</c:v>
                </c:pt>
                <c:pt idx="771">
                  <c:v>0.43239172693998357</c:v>
                </c:pt>
                <c:pt idx="772">
                  <c:v>0.43234742978643625</c:v>
                </c:pt>
                <c:pt idx="773">
                  <c:v>0.43276773766195492</c:v>
                </c:pt>
                <c:pt idx="774">
                  <c:v>0.4331416880512034</c:v>
                </c:pt>
                <c:pt idx="775">
                  <c:v>0.43379378335807456</c:v>
                </c:pt>
                <c:pt idx="776">
                  <c:v>0.43428826321162611</c:v>
                </c:pt>
                <c:pt idx="777">
                  <c:v>0.4347044504216987</c:v>
                </c:pt>
                <c:pt idx="778">
                  <c:v>0.43476832073611565</c:v>
                </c:pt>
                <c:pt idx="779">
                  <c:v>0.43582939208852839</c:v>
                </c:pt>
                <c:pt idx="780">
                  <c:v>0.43614874366061379</c:v>
                </c:pt>
                <c:pt idx="781">
                  <c:v>0.43685646795100941</c:v>
                </c:pt>
                <c:pt idx="782">
                  <c:v>0.43702026440249842</c:v>
                </c:pt>
                <c:pt idx="783">
                  <c:v>0.43733034447732977</c:v>
                </c:pt>
                <c:pt idx="784">
                  <c:v>0.43750238225971111</c:v>
                </c:pt>
                <c:pt idx="785">
                  <c:v>0.43723556917206563</c:v>
                </c:pt>
                <c:pt idx="786">
                  <c:v>0.43703262639883728</c:v>
                </c:pt>
                <c:pt idx="787">
                  <c:v>0.43717891002217946</c:v>
                </c:pt>
                <c:pt idx="788">
                  <c:v>0.4363527166002038</c:v>
                </c:pt>
                <c:pt idx="789">
                  <c:v>0.4361693469878451</c:v>
                </c:pt>
                <c:pt idx="790">
                  <c:v>0.43572328495328705</c:v>
                </c:pt>
                <c:pt idx="791">
                  <c:v>0.4350650086482466</c:v>
                </c:pt>
                <c:pt idx="792">
                  <c:v>0.43496302217845167</c:v>
                </c:pt>
                <c:pt idx="793">
                  <c:v>0.43434389219515063</c:v>
                </c:pt>
                <c:pt idx="794">
                  <c:v>0.43383808051162182</c:v>
                </c:pt>
                <c:pt idx="795">
                  <c:v>0.43352284960498283</c:v>
                </c:pt>
                <c:pt idx="796">
                  <c:v>0.4329768614333529</c:v>
                </c:pt>
                <c:pt idx="797">
                  <c:v>0.43277597899284753</c:v>
                </c:pt>
                <c:pt idx="798">
                  <c:v>0.43236494261458275</c:v>
                </c:pt>
                <c:pt idx="799">
                  <c:v>0.43207031503517512</c:v>
                </c:pt>
                <c:pt idx="800">
                  <c:v>0.43224853381572592</c:v>
                </c:pt>
                <c:pt idx="801">
                  <c:v>0.43202498771526621</c:v>
                </c:pt>
                <c:pt idx="802">
                  <c:v>0.43159952900793946</c:v>
                </c:pt>
                <c:pt idx="803">
                  <c:v>0.43150578386903699</c:v>
                </c:pt>
                <c:pt idx="804">
                  <c:v>0.43098451969008478</c:v>
                </c:pt>
                <c:pt idx="805">
                  <c:v>0.43100512301731614</c:v>
                </c:pt>
                <c:pt idx="806">
                  <c:v>0.43037775170312259</c:v>
                </c:pt>
                <c:pt idx="807">
                  <c:v>0.42926414186626993</c:v>
                </c:pt>
                <c:pt idx="808">
                  <c:v>0.42836480663262316</c:v>
                </c:pt>
                <c:pt idx="809">
                  <c:v>0.42854199524681241</c:v>
                </c:pt>
                <c:pt idx="810">
                  <c:v>0.42842352611523232</c:v>
                </c:pt>
                <c:pt idx="811">
                  <c:v>0.42826797099463582</c:v>
                </c:pt>
                <c:pt idx="812">
                  <c:v>0.42780645646465448</c:v>
                </c:pt>
                <c:pt idx="813">
                  <c:v>0.42795789091980457</c:v>
                </c:pt>
                <c:pt idx="814">
                  <c:v>0.42822058334200397</c:v>
                </c:pt>
                <c:pt idx="815">
                  <c:v>0.42824942800012766</c:v>
                </c:pt>
                <c:pt idx="816">
                  <c:v>0.42756745786877115</c:v>
                </c:pt>
                <c:pt idx="817">
                  <c:v>0.42726767945755562</c:v>
                </c:pt>
                <c:pt idx="818">
                  <c:v>0.42730064478112567</c:v>
                </c:pt>
                <c:pt idx="819">
                  <c:v>0.42742117424542891</c:v>
                </c:pt>
                <c:pt idx="820">
                  <c:v>0.42715024049233707</c:v>
                </c:pt>
                <c:pt idx="821">
                  <c:v>0.42695450888363967</c:v>
                </c:pt>
                <c:pt idx="822">
                  <c:v>0.42731197661110304</c:v>
                </c:pt>
                <c:pt idx="823">
                  <c:v>0.42775391798021473</c:v>
                </c:pt>
                <c:pt idx="824">
                  <c:v>0.42823294533834272</c:v>
                </c:pt>
                <c:pt idx="825">
                  <c:v>0.42898393661592404</c:v>
                </c:pt>
                <c:pt idx="826">
                  <c:v>0.42987194001959383</c:v>
                </c:pt>
                <c:pt idx="827">
                  <c:v>0.43147796937727467</c:v>
                </c:pt>
                <c:pt idx="828">
                  <c:v>0.43289341795806607</c:v>
                </c:pt>
                <c:pt idx="829">
                  <c:v>0.43418421640910781</c:v>
                </c:pt>
                <c:pt idx="830">
                  <c:v>0.43619407098052254</c:v>
                </c:pt>
                <c:pt idx="831">
                  <c:v>0.43785778965445143</c:v>
                </c:pt>
                <c:pt idx="832">
                  <c:v>0.43984292023318838</c:v>
                </c:pt>
                <c:pt idx="833">
                  <c:v>0.44191355461993564</c:v>
                </c:pt>
                <c:pt idx="834">
                  <c:v>0.44426439425702863</c:v>
                </c:pt>
                <c:pt idx="835">
                  <c:v>0.44746718147513642</c:v>
                </c:pt>
                <c:pt idx="836">
                  <c:v>0.45072456751040729</c:v>
                </c:pt>
                <c:pt idx="837">
                  <c:v>0.45357297750013653</c:v>
                </c:pt>
                <c:pt idx="838">
                  <c:v>0.4563884221662956</c:v>
                </c:pt>
                <c:pt idx="839">
                  <c:v>0.45961181271163487</c:v>
                </c:pt>
                <c:pt idx="840">
                  <c:v>0.46321739497711495</c:v>
                </c:pt>
                <c:pt idx="841">
                  <c:v>0.46621929975471738</c:v>
                </c:pt>
                <c:pt idx="842">
                  <c:v>0.46917896771149575</c:v>
                </c:pt>
                <c:pt idx="843">
                  <c:v>0.47229110028978577</c:v>
                </c:pt>
                <c:pt idx="844">
                  <c:v>0.47634583508890849</c:v>
                </c:pt>
                <c:pt idx="845">
                  <c:v>0.48088989890977485</c:v>
                </c:pt>
                <c:pt idx="846">
                  <c:v>0.48528870927366058</c:v>
                </c:pt>
                <c:pt idx="847">
                  <c:v>0.48976066144921754</c:v>
                </c:pt>
                <c:pt idx="848">
                  <c:v>0.49459935284949169</c:v>
                </c:pt>
                <c:pt idx="849">
                  <c:v>0.49915989933214316</c:v>
                </c:pt>
                <c:pt idx="850">
                  <c:v>0.50445907509603716</c:v>
                </c:pt>
                <c:pt idx="851">
                  <c:v>0.50942344679242235</c:v>
                </c:pt>
                <c:pt idx="852">
                  <c:v>0.51411688473571582</c:v>
                </c:pt>
                <c:pt idx="853">
                  <c:v>0.51892570131150495</c:v>
                </c:pt>
                <c:pt idx="854">
                  <c:v>0.52304018575959832</c:v>
                </c:pt>
                <c:pt idx="855">
                  <c:v>0.52769447738115227</c:v>
                </c:pt>
                <c:pt idx="856">
                  <c:v>0.5323786438271918</c:v>
                </c:pt>
                <c:pt idx="857">
                  <c:v>0.53644780095537636</c:v>
                </c:pt>
                <c:pt idx="858">
                  <c:v>0.54034182980209478</c:v>
                </c:pt>
                <c:pt idx="859">
                  <c:v>0.54517640053692273</c:v>
                </c:pt>
                <c:pt idx="860">
                  <c:v>0.54901480040011674</c:v>
                </c:pt>
                <c:pt idx="861">
                  <c:v>0.5539132414493616</c:v>
                </c:pt>
                <c:pt idx="862">
                  <c:v>0.55849851192469069</c:v>
                </c:pt>
                <c:pt idx="863">
                  <c:v>0.56373690787325237</c:v>
                </c:pt>
                <c:pt idx="864">
                  <c:v>0.5690989237852021</c:v>
                </c:pt>
                <c:pt idx="865">
                  <c:v>0.57516557348846276</c:v>
                </c:pt>
                <c:pt idx="866">
                  <c:v>0.58009388936219297</c:v>
                </c:pt>
                <c:pt idx="867">
                  <c:v>0.58614096590458398</c:v>
                </c:pt>
                <c:pt idx="868">
                  <c:v>0.5919511041838148</c:v>
                </c:pt>
                <c:pt idx="869">
                  <c:v>0.59746043388546832</c:v>
                </c:pt>
                <c:pt idx="870">
                  <c:v>0.60303054340245399</c:v>
                </c:pt>
                <c:pt idx="871">
                  <c:v>0.60915179192287772</c:v>
                </c:pt>
                <c:pt idx="872">
                  <c:v>0.61437988620782369</c:v>
                </c:pt>
                <c:pt idx="873">
                  <c:v>0.62167449421407062</c:v>
                </c:pt>
                <c:pt idx="874">
                  <c:v>0.62909581268279002</c:v>
                </c:pt>
                <c:pt idx="875">
                  <c:v>0.6364954976579168</c:v>
                </c:pt>
                <c:pt idx="876">
                  <c:v>0.64430106817950039</c:v>
                </c:pt>
                <c:pt idx="877">
                  <c:v>0.65265468720543685</c:v>
                </c:pt>
                <c:pt idx="878">
                  <c:v>0.66078579029727513</c:v>
                </c:pt>
                <c:pt idx="879">
                  <c:v>0.66951026921337542</c:v>
                </c:pt>
                <c:pt idx="880">
                  <c:v>0.67737867988301437</c:v>
                </c:pt>
                <c:pt idx="881">
                  <c:v>0.68559528678286263</c:v>
                </c:pt>
                <c:pt idx="882">
                  <c:v>0.69386134166806612</c:v>
                </c:pt>
                <c:pt idx="883">
                  <c:v>0.70272283271025426</c:v>
                </c:pt>
                <c:pt idx="884">
                  <c:v>0.7114401004618236</c:v>
                </c:pt>
                <c:pt idx="885">
                  <c:v>0.72093102315092861</c:v>
                </c:pt>
                <c:pt idx="886">
                  <c:v>0.73041885534094897</c:v>
                </c:pt>
                <c:pt idx="887">
                  <c:v>0.73995098468451681</c:v>
                </c:pt>
                <c:pt idx="888">
                  <c:v>0.74947796319627646</c:v>
                </c:pt>
                <c:pt idx="889">
                  <c:v>0.75895961438812776</c:v>
                </c:pt>
                <c:pt idx="890">
                  <c:v>0.76934781197815638</c:v>
                </c:pt>
                <c:pt idx="891">
                  <c:v>0.77934969718259794</c:v>
                </c:pt>
                <c:pt idx="892">
                  <c:v>0.78852847946414861</c:v>
                </c:pt>
                <c:pt idx="893">
                  <c:v>0.79770726174569928</c:v>
                </c:pt>
                <c:pt idx="894">
                  <c:v>0.80763497497210834</c:v>
                </c:pt>
                <c:pt idx="895">
                  <c:v>0.81612045529232524</c:v>
                </c:pt>
                <c:pt idx="896">
                  <c:v>0.82601932386061039</c:v>
                </c:pt>
                <c:pt idx="897">
                  <c:v>0.83431628373666078</c:v>
                </c:pt>
                <c:pt idx="898">
                  <c:v>0.84309845196900857</c:v>
                </c:pt>
                <c:pt idx="899">
                  <c:v>0.85265736563797712</c:v>
                </c:pt>
                <c:pt idx="900">
                  <c:v>0.86189074673669075</c:v>
                </c:pt>
                <c:pt idx="901">
                  <c:v>0.86989410919969468</c:v>
                </c:pt>
                <c:pt idx="902">
                  <c:v>0.87925008009543471</c:v>
                </c:pt>
                <c:pt idx="903">
                  <c:v>0.88665285556964624</c:v>
                </c:pt>
                <c:pt idx="904">
                  <c:v>0.89383517544248225</c:v>
                </c:pt>
                <c:pt idx="905">
                  <c:v>0.90119262359678454</c:v>
                </c:pt>
                <c:pt idx="906">
                  <c:v>0.90785470945703017</c:v>
                </c:pt>
                <c:pt idx="907">
                  <c:v>0.91431282237768596</c:v>
                </c:pt>
                <c:pt idx="908">
                  <c:v>0.9211613683493749</c:v>
                </c:pt>
                <c:pt idx="909">
                  <c:v>0.92736503017872352</c:v>
                </c:pt>
                <c:pt idx="910">
                  <c:v>0.93381799226757123</c:v>
                </c:pt>
                <c:pt idx="911">
                  <c:v>0.94139692618961046</c:v>
                </c:pt>
                <c:pt idx="912">
                  <c:v>0.94760573885076727</c:v>
                </c:pt>
                <c:pt idx="913">
                  <c:v>0.95307077139887342</c:v>
                </c:pt>
                <c:pt idx="914">
                  <c:v>0.95898701681334508</c:v>
                </c:pt>
                <c:pt idx="915">
                  <c:v>0.96443350636694336</c:v>
                </c:pt>
                <c:pt idx="916">
                  <c:v>0.96964923865555053</c:v>
                </c:pt>
                <c:pt idx="917">
                  <c:v>0.97428086661715019</c:v>
                </c:pt>
                <c:pt idx="918">
                  <c:v>0.97802758167416459</c:v>
                </c:pt>
                <c:pt idx="919">
                  <c:v>0.98197208867260011</c:v>
                </c:pt>
                <c:pt idx="920">
                  <c:v>0.98548701629826208</c:v>
                </c:pt>
                <c:pt idx="921">
                  <c:v>0.98863726503193006</c:v>
                </c:pt>
                <c:pt idx="922">
                  <c:v>0.98992703331661047</c:v>
                </c:pt>
                <c:pt idx="923">
                  <c:v>0.99144652869991989</c:v>
                </c:pt>
                <c:pt idx="924">
                  <c:v>0.99343268944501872</c:v>
                </c:pt>
                <c:pt idx="925">
                  <c:v>0.99392098830040077</c:v>
                </c:pt>
                <c:pt idx="926">
                  <c:v>0.9948594698557871</c:v>
                </c:pt>
                <c:pt idx="927">
                  <c:v>0.99635527141278035</c:v>
                </c:pt>
                <c:pt idx="928">
                  <c:v>0.99742458409608592</c:v>
                </c:pt>
                <c:pt idx="929">
                  <c:v>0.99957145079358889</c:v>
                </c:pt>
                <c:pt idx="930">
                  <c:v>1.0001050769688797</c:v>
                </c:pt>
                <c:pt idx="931">
                  <c:v>1</c:v>
                </c:pt>
                <c:pt idx="932">
                  <c:v>1.0008375252519528</c:v>
                </c:pt>
                <c:pt idx="933">
                  <c:v>1.0009662960471488</c:v>
                </c:pt>
                <c:pt idx="934">
                  <c:v>1.0003451057311246</c:v>
                </c:pt>
                <c:pt idx="935">
                  <c:v>0.9986937490535347</c:v>
                </c:pt>
                <c:pt idx="936">
                  <c:v>0.99729169263544404</c:v>
                </c:pt>
                <c:pt idx="937">
                  <c:v>0.99637999540545819</c:v>
                </c:pt>
                <c:pt idx="938">
                  <c:v>0.99572583976586382</c:v>
                </c:pt>
                <c:pt idx="939">
                  <c:v>0.99519015325784954</c:v>
                </c:pt>
                <c:pt idx="940">
                  <c:v>0.99393747096218577</c:v>
                </c:pt>
                <c:pt idx="941">
                  <c:v>0.99200487886788857</c:v>
                </c:pt>
                <c:pt idx="942">
                  <c:v>0.990705839085954</c:v>
                </c:pt>
                <c:pt idx="943">
                  <c:v>0.98789863575068759</c:v>
                </c:pt>
                <c:pt idx="944">
                  <c:v>0.98564463175158146</c:v>
                </c:pt>
                <c:pt idx="945">
                  <c:v>0.98265096830487153</c:v>
                </c:pt>
                <c:pt idx="946">
                  <c:v>0.97940594426593985</c:v>
                </c:pt>
                <c:pt idx="947">
                  <c:v>0.97637416466385185</c:v>
                </c:pt>
                <c:pt idx="948">
                  <c:v>0.97325070025558436</c:v>
                </c:pt>
                <c:pt idx="949">
                  <c:v>0.96991605174319617</c:v>
                </c:pt>
                <c:pt idx="950">
                  <c:v>0.96649589942279779</c:v>
                </c:pt>
                <c:pt idx="951">
                  <c:v>0.96229385083397145</c:v>
                </c:pt>
                <c:pt idx="952">
                  <c:v>0.95761998605154774</c:v>
                </c:pt>
                <c:pt idx="953">
                  <c:v>0.95208902285630137</c:v>
                </c:pt>
                <c:pt idx="954">
                  <c:v>0.94474702719742221</c:v>
                </c:pt>
                <c:pt idx="955">
                  <c:v>0.93696824100123954</c:v>
                </c:pt>
                <c:pt idx="956">
                  <c:v>0.93009394087051123</c:v>
                </c:pt>
                <c:pt idx="957">
                  <c:v>0.92274988487890908</c:v>
                </c:pt>
                <c:pt idx="958">
                  <c:v>0.91431591287677072</c:v>
                </c:pt>
                <c:pt idx="959">
                  <c:v>0.90722218731102888</c:v>
                </c:pt>
                <c:pt idx="960">
                  <c:v>0.8986697461773101</c:v>
                </c:pt>
                <c:pt idx="961">
                  <c:v>0.88941782208408848</c:v>
                </c:pt>
                <c:pt idx="962">
                  <c:v>0.88110128904716822</c:v>
                </c:pt>
                <c:pt idx="963">
                  <c:v>0.87071515178986292</c:v>
                </c:pt>
                <c:pt idx="964">
                  <c:v>0.86063703427466498</c:v>
                </c:pt>
                <c:pt idx="965">
                  <c:v>0.85119040873910734</c:v>
                </c:pt>
                <c:pt idx="966">
                  <c:v>0.83863783162342909</c:v>
                </c:pt>
                <c:pt idx="967">
                  <c:v>0.82694132275421173</c:v>
                </c:pt>
                <c:pt idx="968">
                  <c:v>0.8163141265682996</c:v>
                </c:pt>
                <c:pt idx="969">
                  <c:v>0.8045269630592643</c:v>
                </c:pt>
                <c:pt idx="970">
                  <c:v>0.79270786439302088</c:v>
                </c:pt>
                <c:pt idx="971">
                  <c:v>0.78094645504302507</c:v>
                </c:pt>
                <c:pt idx="972">
                  <c:v>0.76759137833168689</c:v>
                </c:pt>
                <c:pt idx="973">
                  <c:v>0.75680759685881671</c:v>
                </c:pt>
                <c:pt idx="974">
                  <c:v>0.74494935187083389</c:v>
                </c:pt>
                <c:pt idx="975">
                  <c:v>0.73331980381511797</c:v>
                </c:pt>
                <c:pt idx="976">
                  <c:v>0.72190143986352384</c:v>
                </c:pt>
                <c:pt idx="977">
                  <c:v>0.7108930821238324</c:v>
                </c:pt>
                <c:pt idx="978">
                  <c:v>0.69930371055621776</c:v>
                </c:pt>
                <c:pt idx="979">
                  <c:v>0.6877153691549649</c:v>
                </c:pt>
                <c:pt idx="980">
                  <c:v>0.67607345910291072</c:v>
                </c:pt>
                <c:pt idx="981">
                  <c:v>0.6661138107192931</c:v>
                </c:pt>
                <c:pt idx="982">
                  <c:v>0.65484688122284851</c:v>
                </c:pt>
                <c:pt idx="983">
                  <c:v>0.64380452799322574</c:v>
                </c:pt>
                <c:pt idx="984">
                  <c:v>0.63261795147298339</c:v>
                </c:pt>
                <c:pt idx="985">
                  <c:v>0.62243063632345974</c:v>
                </c:pt>
                <c:pt idx="986">
                  <c:v>0.61318695356113062</c:v>
                </c:pt>
                <c:pt idx="987">
                  <c:v>0.60216314332601595</c:v>
                </c:pt>
                <c:pt idx="988">
                  <c:v>0.59083234351515423</c:v>
                </c:pt>
                <c:pt idx="989">
                  <c:v>0.58106327590842655</c:v>
                </c:pt>
                <c:pt idx="990">
                  <c:v>0.57135807861611587</c:v>
                </c:pt>
                <c:pt idx="991">
                  <c:v>0.56092661403890109</c:v>
                </c:pt>
                <c:pt idx="992">
                  <c:v>0.5489612317493151</c:v>
                </c:pt>
                <c:pt idx="993">
                  <c:v>0.53788797352884521</c:v>
                </c:pt>
                <c:pt idx="994">
                  <c:v>0.52804164344500004</c:v>
                </c:pt>
                <c:pt idx="995">
                  <c:v>0.51744123158448851</c:v>
                </c:pt>
                <c:pt idx="996">
                  <c:v>0.5076350779887443</c:v>
                </c:pt>
                <c:pt idx="997">
                  <c:v>0.49517830634469157</c:v>
                </c:pt>
                <c:pt idx="998">
                  <c:v>0.48507855533590122</c:v>
                </c:pt>
                <c:pt idx="999">
                  <c:v>0.47550624950423243</c:v>
                </c:pt>
                <c:pt idx="1000">
                  <c:v>0.46531275335653949</c:v>
                </c:pt>
                <c:pt idx="1001">
                  <c:v>0.45486892678298618</c:v>
                </c:pt>
                <c:pt idx="1002">
                  <c:v>0.44491030856573033</c:v>
                </c:pt>
                <c:pt idx="1003">
                  <c:v>0.4331561103802653</c:v>
                </c:pt>
                <c:pt idx="1004">
                  <c:v>0.42405562074219366</c:v>
                </c:pt>
                <c:pt idx="1005">
                  <c:v>0.41372614263477403</c:v>
                </c:pt>
                <c:pt idx="1006">
                  <c:v>0.40438253373537303</c:v>
                </c:pt>
                <c:pt idx="1007">
                  <c:v>0.39541081489249696</c:v>
                </c:pt>
                <c:pt idx="1008">
                  <c:v>0.38708707069104598</c:v>
                </c:pt>
                <c:pt idx="1009">
                  <c:v>0.37799070171842042</c:v>
                </c:pt>
                <c:pt idx="1010">
                  <c:v>0.37020470435770664</c:v>
                </c:pt>
                <c:pt idx="1011">
                  <c:v>0.36127934300110121</c:v>
                </c:pt>
                <c:pt idx="1012">
                  <c:v>0.35300607695136693</c:v>
                </c:pt>
                <c:pt idx="1013">
                  <c:v>0.3438386264997933</c:v>
                </c:pt>
                <c:pt idx="1014">
                  <c:v>0.33431370832075663</c:v>
                </c:pt>
                <c:pt idx="1015">
                  <c:v>0.3255119669275392</c:v>
                </c:pt>
                <c:pt idx="1016">
                  <c:v>0.31700897377917558</c:v>
                </c:pt>
                <c:pt idx="1017">
                  <c:v>0.30783946299487891</c:v>
                </c:pt>
                <c:pt idx="1018">
                  <c:v>0.30052013099595454</c:v>
                </c:pt>
                <c:pt idx="1019">
                  <c:v>0.29304421371007194</c:v>
                </c:pt>
                <c:pt idx="1020">
                  <c:v>0.2869796243395345</c:v>
                </c:pt>
                <c:pt idx="1021">
                  <c:v>0.28085013448821844</c:v>
                </c:pt>
                <c:pt idx="1022">
                  <c:v>0.27444146955291804</c:v>
                </c:pt>
                <c:pt idx="1023">
                  <c:v>0.26687798812630242</c:v>
                </c:pt>
                <c:pt idx="1024">
                  <c:v>0.26039515121296941</c:v>
                </c:pt>
                <c:pt idx="1025">
                  <c:v>0.25295425958338008</c:v>
                </c:pt>
                <c:pt idx="1026">
                  <c:v>0.24698691791737457</c:v>
                </c:pt>
                <c:pt idx="1027">
                  <c:v>0.24019657634511402</c:v>
                </c:pt>
                <c:pt idx="1028">
                  <c:v>0.23375813960196437</c:v>
                </c:pt>
                <c:pt idx="1029">
                  <c:v>0.22538989221369357</c:v>
                </c:pt>
                <c:pt idx="1030">
                  <c:v>0.22113633530678875</c:v>
                </c:pt>
                <c:pt idx="1031">
                  <c:v>0.21622244176212013</c:v>
                </c:pt>
                <c:pt idx="1032">
                  <c:v>0.21163706827015494</c:v>
                </c:pt>
                <c:pt idx="1033">
                  <c:v>0.20450697783185004</c:v>
                </c:pt>
                <c:pt idx="1034">
                  <c:v>0.20112360245055966</c:v>
                </c:pt>
                <c:pt idx="1035">
                  <c:v>0.19646282078092797</c:v>
                </c:pt>
                <c:pt idx="1036">
                  <c:v>0.19118239404481435</c:v>
                </c:pt>
                <c:pt idx="1037">
                  <c:v>0.18562742797334345</c:v>
                </c:pt>
                <c:pt idx="1038">
                  <c:v>0.18067356397384618</c:v>
                </c:pt>
                <c:pt idx="1039">
                  <c:v>0.17621624016062351</c:v>
                </c:pt>
                <c:pt idx="1040">
                  <c:v>0.17420061665758391</c:v>
                </c:pt>
                <c:pt idx="1041">
                  <c:v>0.16747702986555302</c:v>
                </c:pt>
                <c:pt idx="1042">
                  <c:v>0.1630348494978453</c:v>
                </c:pt>
                <c:pt idx="1043">
                  <c:v>0.16222967146964556</c:v>
                </c:pt>
                <c:pt idx="1044">
                  <c:v>0.15917739155696251</c:v>
                </c:pt>
                <c:pt idx="1045">
                  <c:v>0.15661773719838021</c:v>
                </c:pt>
                <c:pt idx="1046">
                  <c:v>0.15268414996337754</c:v>
                </c:pt>
                <c:pt idx="1047">
                  <c:v>0.1480970251885976</c:v>
                </c:pt>
                <c:pt idx="1048">
                  <c:v>0.1441162563342353</c:v>
                </c:pt>
                <c:pt idx="1049">
                  <c:v>0.14069157128184631</c:v>
                </c:pt>
                <c:pt idx="1050">
                  <c:v>0.13570577212514046</c:v>
                </c:pt>
                <c:pt idx="1051">
                  <c:v>0.13130871304406949</c:v>
                </c:pt>
                <c:pt idx="1052">
                  <c:v>0.12669871857606282</c:v>
                </c:pt>
                <c:pt idx="1053">
                  <c:v>0.12577156885065371</c:v>
                </c:pt>
                <c:pt idx="1054">
                  <c:v>0.12265078287492648</c:v>
                </c:pt>
                <c:pt idx="1055">
                  <c:v>0.11935229320182916</c:v>
                </c:pt>
                <c:pt idx="1056">
                  <c:v>0.11490207753650135</c:v>
                </c:pt>
                <c:pt idx="1057">
                  <c:v>0.11148017393328842</c:v>
                </c:pt>
                <c:pt idx="1058">
                  <c:v>0.10646254263601029</c:v>
                </c:pt>
                <c:pt idx="1059">
                  <c:v>0.10194526314054454</c:v>
                </c:pt>
                <c:pt idx="1060">
                  <c:v>9.7256769995786627E-2</c:v>
                </c:pt>
                <c:pt idx="1061">
                  <c:v>9.5588415573230848E-2</c:v>
                </c:pt>
                <c:pt idx="1062">
                  <c:v>9.1962848080336348E-2</c:v>
                </c:pt>
                <c:pt idx="1063">
                  <c:v>8.8450289837305837E-2</c:v>
                </c:pt>
                <c:pt idx="1064">
                  <c:v>8.5286133857756588E-2</c:v>
                </c:pt>
                <c:pt idx="1065">
                  <c:v>8.4561514839031265E-2</c:v>
                </c:pt>
                <c:pt idx="1066">
                  <c:v>8.2430615720132619E-2</c:v>
                </c:pt>
                <c:pt idx="1067">
                  <c:v>7.9945648422763776E-2</c:v>
                </c:pt>
                <c:pt idx="1068">
                  <c:v>7.4685825013881518E-2</c:v>
                </c:pt>
                <c:pt idx="1069">
                  <c:v>7.4156628553945128E-2</c:v>
                </c:pt>
                <c:pt idx="1070">
                  <c:v>7.4993226656172751E-2</c:v>
                </c:pt>
                <c:pt idx="1071">
                  <c:v>7.2320047964545789E-2</c:v>
                </c:pt>
                <c:pt idx="1072">
                  <c:v>6.9134464524676031E-2</c:v>
                </c:pt>
                <c:pt idx="1073">
                  <c:v>6.7028907498271742E-2</c:v>
                </c:pt>
                <c:pt idx="1074">
                  <c:v>6.2758043796492649E-2</c:v>
                </c:pt>
                <c:pt idx="1075">
                  <c:v>6.1181580213388646E-2</c:v>
                </c:pt>
                <c:pt idx="1076">
                  <c:v>5.9360864185957311E-2</c:v>
                </c:pt>
                <c:pt idx="1077">
                  <c:v>5.7058442367858009E-2</c:v>
                </c:pt>
                <c:pt idx="1078">
                  <c:v>5.4530311099939527E-2</c:v>
                </c:pt>
                <c:pt idx="1079">
                  <c:v>5.6864874108519751E-2</c:v>
                </c:pt>
                <c:pt idx="1080">
                  <c:v>5.5296342806399758E-2</c:v>
                </c:pt>
                <c:pt idx="1081">
                  <c:v>5.4858831152642798E-2</c:v>
                </c:pt>
                <c:pt idx="1082">
                  <c:v>5.4596138730443569E-2</c:v>
                </c:pt>
                <c:pt idx="1083">
                  <c:v>5.2117661481152482E-2</c:v>
                </c:pt>
                <c:pt idx="1084">
                  <c:v>4.9222172888699692E-2</c:v>
                </c:pt>
                <c:pt idx="1085">
                  <c:v>4.6100974846427882E-2</c:v>
                </c:pt>
                <c:pt idx="1086">
                  <c:v>4.2865737387930723E-2</c:v>
                </c:pt>
                <c:pt idx="1087">
                  <c:v>4.2301824321609699E-2</c:v>
                </c:pt>
                <c:pt idx="1088">
                  <c:v>4.0414147480676704E-2</c:v>
                </c:pt>
                <c:pt idx="1089">
                  <c:v>3.8727044030340385E-2</c:v>
                </c:pt>
                <c:pt idx="1090">
                  <c:v>3.6043357641825535E-2</c:v>
                </c:pt>
                <c:pt idx="1091">
                  <c:v>3.7797627938935721E-2</c:v>
                </c:pt>
                <c:pt idx="1092">
                  <c:v>3.8530694321825876E-2</c:v>
                </c:pt>
                <c:pt idx="1093">
                  <c:v>3.5383124020698008E-2</c:v>
                </c:pt>
                <c:pt idx="1094">
                  <c:v>3.4665304099959084E-2</c:v>
                </c:pt>
                <c:pt idx="1095">
                  <c:v>3.4904714762386803E-2</c:v>
                </c:pt>
                <c:pt idx="1096">
                  <c:v>3.4606069534169052E-2</c:v>
                </c:pt>
                <c:pt idx="1097">
                  <c:v>3.7864897802346018E-2</c:v>
                </c:pt>
                <c:pt idx="1098">
                  <c:v>3.5432881055961672E-2</c:v>
                </c:pt>
                <c:pt idx="1099">
                  <c:v>3.5602034372530809E-2</c:v>
                </c:pt>
                <c:pt idx="1100">
                  <c:v>3.3845188659516579E-2</c:v>
                </c:pt>
                <c:pt idx="1101">
                  <c:v>3.385652048949378E-2</c:v>
                </c:pt>
                <c:pt idx="1102">
                  <c:v>3.4120964194507733E-2</c:v>
                </c:pt>
                <c:pt idx="1103">
                  <c:v>3.0853791578802022E-2</c:v>
                </c:pt>
                <c:pt idx="1104">
                  <c:v>2.4842461809157546E-2</c:v>
                </c:pt>
                <c:pt idx="1105">
                  <c:v>2.4572661239063463E-2</c:v>
                </c:pt>
                <c:pt idx="1106">
                  <c:v>2.5673703046304872E-2</c:v>
                </c:pt>
                <c:pt idx="1107">
                  <c:v>2.4740269306090239E-2</c:v>
                </c:pt>
                <c:pt idx="1108">
                  <c:v>2.4860489720484859E-2</c:v>
                </c:pt>
                <c:pt idx="1109">
                  <c:v>2.0487433515638285E-2</c:v>
                </c:pt>
                <c:pt idx="1110">
                  <c:v>2.0323637064149441E-2</c:v>
                </c:pt>
                <c:pt idx="1111">
                  <c:v>2.1986737638261044E-2</c:v>
                </c:pt>
                <c:pt idx="1112">
                  <c:v>2.0138619185612296E-2</c:v>
                </c:pt>
                <c:pt idx="1113">
                  <c:v>1.9049630324800962E-2</c:v>
                </c:pt>
                <c:pt idx="1114">
                  <c:v>2.0787005893581619E-2</c:v>
                </c:pt>
                <c:pt idx="1115">
                  <c:v>1.6941703915765337E-2</c:v>
                </c:pt>
                <c:pt idx="1116">
                  <c:v>1.9894675791193431E-2</c:v>
                </c:pt>
                <c:pt idx="1117">
                  <c:v>1.8855856032190497E-2</c:v>
                </c:pt>
                <c:pt idx="1118">
                  <c:v>2.1559836698028235E-2</c:v>
                </c:pt>
                <c:pt idx="1119">
                  <c:v>2.1338247913655455E-2</c:v>
                </c:pt>
                <c:pt idx="1120">
                  <c:v>1.5971493236442532E-2</c:v>
                </c:pt>
                <c:pt idx="1121">
                  <c:v>1.5005300205930194E-2</c:v>
                </c:pt>
                <c:pt idx="1122">
                  <c:v>1.7264764086752215E-2</c:v>
                </c:pt>
                <c:pt idx="1123">
                  <c:v>1.4594881927482336E-2</c:v>
                </c:pt>
                <c:pt idx="1124">
                  <c:v>1.2902524628702162E-2</c:v>
                </c:pt>
                <c:pt idx="1125">
                  <c:v>6.6346834350278971E-3</c:v>
                </c:pt>
                <c:pt idx="1126">
                  <c:v>3.826655966671858E-3</c:v>
                </c:pt>
                <c:pt idx="1127">
                  <c:v>5.0318475930678412E-3</c:v>
                </c:pt>
                <c:pt idx="1128">
                  <c:v>6.3006004839721314E-3</c:v>
                </c:pt>
                <c:pt idx="1129">
                  <c:v>9.882385906499543E-4</c:v>
                </c:pt>
                <c:pt idx="1130">
                  <c:v>5.1057105211919918E-3</c:v>
                </c:pt>
                <c:pt idx="1131">
                  <c:v>3.1372686375121905E-3</c:v>
                </c:pt>
                <c:pt idx="1132">
                  <c:v>3.5743682247245771E-3</c:v>
                </c:pt>
                <c:pt idx="1133">
                  <c:v>-6.1325803504011121E-4</c:v>
                </c:pt>
                <c:pt idx="1134">
                  <c:v>-1.9085892180728289E-3</c:v>
                </c:pt>
                <c:pt idx="1135">
                  <c:v>-8.0208752911508901E-3</c:v>
                </c:pt>
                <c:pt idx="1136">
                  <c:v>-1.0361413264628184E-2</c:v>
                </c:pt>
                <c:pt idx="1137">
                  <c:v>-1.753188622430648E-2</c:v>
                </c:pt>
                <c:pt idx="1138">
                  <c:v>-1.4217531989240985E-2</c:v>
                </c:pt>
                <c:pt idx="1139">
                  <c:v>-1.2588426905060974E-2</c:v>
                </c:pt>
                <c:pt idx="1140">
                  <c:v>-8.5713961947716782E-3</c:v>
                </c:pt>
                <c:pt idx="1141">
                  <c:v>-8.3580487412912106E-3</c:v>
                </c:pt>
                <c:pt idx="1142">
                  <c:v>-6.3246033601968461E-3</c:v>
                </c:pt>
                <c:pt idx="1143">
                  <c:v>-2.8628323187920168E-4</c:v>
                </c:pt>
                <c:pt idx="1144">
                  <c:v>-3.8126457041555049E-4</c:v>
                </c:pt>
                <c:pt idx="1145">
                  <c:v>-1.7409811510534764E-5</c:v>
                </c:pt>
                <c:pt idx="1146">
                  <c:v>-7.3687799842808938E-4</c:v>
                </c:pt>
                <c:pt idx="1147">
                  <c:v>-1.8347262899495037E-4</c:v>
                </c:pt>
                <c:pt idx="1148">
                  <c:v>2.8628323187903672E-4</c:v>
                </c:pt>
                <c:pt idx="1149">
                  <c:v>3.4960755812455517E-3</c:v>
                </c:pt>
                <c:pt idx="1150">
                  <c:v>5.4258862263645378E-4</c:v>
                </c:pt>
                <c:pt idx="1151">
                  <c:v>1.5331965959182465E-3</c:v>
                </c:pt>
                <c:pt idx="1152">
                  <c:v>3.024671454193102E-3</c:v>
                </c:pt>
                <c:pt idx="1153">
                  <c:v>3.3145602683377004E-3</c:v>
                </c:pt>
                <c:pt idx="1154">
                  <c:v>7.2461901872531136E-4</c:v>
                </c:pt>
                <c:pt idx="1155">
                  <c:v>0</c:v>
                </c:pt>
                <c:pt idx="1156">
                  <c:v>-1.1393845992189306E-2</c:v>
                </c:pt>
                <c:pt idx="1157">
                  <c:v>-1.2908911660143971E-2</c:v>
                </c:pt>
                <c:pt idx="1158">
                  <c:v>-9.6853150815326486E-3</c:v>
                </c:pt>
                <c:pt idx="1159">
                  <c:v>-1.4922783880368991E-2</c:v>
                </c:pt>
                <c:pt idx="1160">
                  <c:v>-2.1710653053361749E-2</c:v>
                </c:pt>
                <c:pt idx="1161">
                  <c:v>-2.7236362400164065E-2</c:v>
                </c:pt>
                <c:pt idx="1162">
                  <c:v>-2.960018213341286E-2</c:v>
                </c:pt>
                <c:pt idx="1163">
                  <c:v>-2.5393497795959175E-2</c:v>
                </c:pt>
                <c:pt idx="1164">
                  <c:v>-2.5433674284060206E-2</c:v>
                </c:pt>
                <c:pt idx="1165">
                  <c:v>-3.0137516907605456E-2</c:v>
                </c:pt>
                <c:pt idx="1166">
                  <c:v>-3.1267094323062232E-2</c:v>
                </c:pt>
                <c:pt idx="1167">
                  <c:v>-2.9128159906543303E-2</c:v>
                </c:pt>
                <c:pt idx="1168">
                  <c:v>-2.3474812947543038E-2</c:v>
                </c:pt>
                <c:pt idx="1169">
                  <c:v>-2.5047258881836898E-2</c:v>
                </c:pt>
                <c:pt idx="1170">
                  <c:v>-2.2609061137283275E-2</c:v>
                </c:pt>
                <c:pt idx="1171">
                  <c:v>-2.2677361167054929E-2</c:v>
                </c:pt>
                <c:pt idx="1172">
                  <c:v>-2.8632649886630366E-2</c:v>
                </c:pt>
                <c:pt idx="1173">
                  <c:v>-2.804638221026309E-2</c:v>
                </c:pt>
                <c:pt idx="1174">
                  <c:v>-2.3251163830447057E-2</c:v>
                </c:pt>
                <c:pt idx="1175">
                  <c:v>-2.7505750903713572E-2</c:v>
                </c:pt>
                <c:pt idx="1176">
                  <c:v>-2.4327790694919509E-2</c:v>
                </c:pt>
                <c:pt idx="1177">
                  <c:v>-2.704083682473887E-2</c:v>
                </c:pt>
                <c:pt idx="1178">
                  <c:v>-2.9124863374186377E-2</c:v>
                </c:pt>
                <c:pt idx="1179">
                  <c:v>-2.5510524694632972E-2</c:v>
                </c:pt>
                <c:pt idx="1180">
                  <c:v>-2.5475086971795291E-2</c:v>
                </c:pt>
                <c:pt idx="1181">
                  <c:v>-3.1695540512837565E-2</c:v>
                </c:pt>
                <c:pt idx="1182">
                  <c:v>-2.9481919035105175E-2</c:v>
                </c:pt>
                <c:pt idx="1183">
                  <c:v>-3.1882412690825541E-2</c:v>
                </c:pt>
                <c:pt idx="1184">
                  <c:v>-2.7379040441240874E-2</c:v>
                </c:pt>
                <c:pt idx="1185">
                  <c:v>-2.4331705327093379E-2</c:v>
                </c:pt>
                <c:pt idx="1186">
                  <c:v>-2.6122443513403093E-2</c:v>
                </c:pt>
                <c:pt idx="1187">
                  <c:v>-2.3953428239126447E-2</c:v>
                </c:pt>
                <c:pt idx="1188">
                  <c:v>-2.4815162400576237E-2</c:v>
                </c:pt>
                <c:pt idx="1189">
                  <c:v>-2.7443116788930352E-2</c:v>
                </c:pt>
                <c:pt idx="1190">
                  <c:v>-2.880633593519015E-2</c:v>
                </c:pt>
                <c:pt idx="1191">
                  <c:v>-3.3482982166790354E-2</c:v>
                </c:pt>
                <c:pt idx="1192">
                  <c:v>-3.5768406239923861E-2</c:v>
                </c:pt>
                <c:pt idx="1193">
                  <c:v>-3.8323733899787549E-2</c:v>
                </c:pt>
                <c:pt idx="1194">
                  <c:v>-4.0102419139666855E-2</c:v>
                </c:pt>
                <c:pt idx="1195">
                  <c:v>-3.9794811464103415E-2</c:v>
                </c:pt>
                <c:pt idx="1196">
                  <c:v>-4.419887567643313E-2</c:v>
                </c:pt>
                <c:pt idx="1197">
                  <c:v>-4.1315955113591339E-2</c:v>
                </c:pt>
                <c:pt idx="1198">
                  <c:v>-3.9732898465773325E-2</c:v>
                </c:pt>
                <c:pt idx="1199">
                  <c:v>-3.8403983859353508E-2</c:v>
                </c:pt>
                <c:pt idx="1200">
                  <c:v>-3.0695558025665672E-2</c:v>
                </c:pt>
                <c:pt idx="1201">
                  <c:v>-3.1890344971809544E-2</c:v>
                </c:pt>
                <c:pt idx="1202">
                  <c:v>-2.9702786703024741E-2</c:v>
                </c:pt>
                <c:pt idx="1203">
                  <c:v>-2.7418701846161228E-2</c:v>
                </c:pt>
                <c:pt idx="1204">
                  <c:v>-3.3979831402973448E-2</c:v>
                </c:pt>
                <c:pt idx="1205">
                  <c:v>-4.7672493630996488E-2</c:v>
                </c:pt>
                <c:pt idx="1206">
                  <c:v>-4.7962176411868881E-2</c:v>
                </c:pt>
                <c:pt idx="1207">
                  <c:v>-6.0302127190520013E-2</c:v>
                </c:pt>
                <c:pt idx="1208">
                  <c:v>-7.4676244466719055E-2</c:v>
                </c:pt>
                <c:pt idx="1209">
                  <c:v>-8.075350488350376E-2</c:v>
                </c:pt>
                <c:pt idx="1210">
                  <c:v>-7.8166448099703717E-2</c:v>
                </c:pt>
                <c:pt idx="1211">
                  <c:v>-7.1367556146642155E-2</c:v>
                </c:pt>
                <c:pt idx="1212">
                  <c:v>-5.6532954506823371E-2</c:v>
                </c:pt>
                <c:pt idx="1213">
                  <c:v>-7.0570825482607333E-2</c:v>
                </c:pt>
                <c:pt idx="1214">
                  <c:v>-6.2151687876075182E-2</c:v>
                </c:pt>
                <c:pt idx="1215">
                  <c:v>-5.2208522154242758E-2</c:v>
                </c:pt>
                <c:pt idx="1216">
                  <c:v>-5.4716668194746826E-2</c:v>
                </c:pt>
                <c:pt idx="1217">
                  <c:v>-5.4151106862247264E-2</c:v>
                </c:pt>
                <c:pt idx="1218">
                  <c:v>-6.1178180664395621E-2</c:v>
                </c:pt>
                <c:pt idx="1219">
                  <c:v>-6.7803386568897145E-2</c:v>
                </c:pt>
                <c:pt idx="1220">
                  <c:v>-6.8840867111630011E-2</c:v>
                </c:pt>
                <c:pt idx="1221">
                  <c:v>-7.5070798183198728E-2</c:v>
                </c:pt>
                <c:pt idx="1222">
                  <c:v>-7.6194194600486154E-2</c:v>
                </c:pt>
                <c:pt idx="1223">
                  <c:v>-7.3551714866433929E-2</c:v>
                </c:pt>
                <c:pt idx="1224">
                  <c:v>-7.3604459384146045E-2</c:v>
                </c:pt>
                <c:pt idx="1225">
                  <c:v>-8.4276467806786201E-2</c:v>
                </c:pt>
                <c:pt idx="1226">
                  <c:v>-8.8968051450628929E-2</c:v>
                </c:pt>
                <c:pt idx="1227">
                  <c:v>-7.4921218027499348E-2</c:v>
                </c:pt>
                <c:pt idx="1228">
                  <c:v>-7.5069974050109498E-2</c:v>
                </c:pt>
                <c:pt idx="1229">
                  <c:v>-8.379383486639258E-2</c:v>
                </c:pt>
                <c:pt idx="1230">
                  <c:v>-9.2400359734093551E-2</c:v>
                </c:pt>
                <c:pt idx="1231">
                  <c:v>-9.3608538842937905E-2</c:v>
                </c:pt>
                <c:pt idx="1232">
                  <c:v>-8.541418353649935E-2</c:v>
                </c:pt>
                <c:pt idx="1233">
                  <c:v>-7.9657407874797734E-2</c:v>
                </c:pt>
                <c:pt idx="1234">
                  <c:v>-9.577909936675684E-2</c:v>
                </c:pt>
                <c:pt idx="1235">
                  <c:v>-9.2495753139174644E-2</c:v>
                </c:pt>
                <c:pt idx="1236">
                  <c:v>-8.4115349787837343E-2</c:v>
                </c:pt>
                <c:pt idx="1237">
                  <c:v>-7.6089426681514874E-2</c:v>
                </c:pt>
                <c:pt idx="1238">
                  <c:v>-7.2270496962554651E-2</c:v>
                </c:pt>
                <c:pt idx="1239">
                  <c:v>-6.7422225015117868E-2</c:v>
                </c:pt>
                <c:pt idx="1240">
                  <c:v>-6.0666909099150443E-2</c:v>
                </c:pt>
                <c:pt idx="1241">
                  <c:v>-5.3629018550205812E-2</c:v>
                </c:pt>
                <c:pt idx="1242">
                  <c:v>-4.802769499246437E-2</c:v>
                </c:pt>
                <c:pt idx="1243">
                  <c:v>-3.1681839300228692E-2</c:v>
                </c:pt>
                <c:pt idx="1244">
                  <c:v>-3.7214862828198234E-2</c:v>
                </c:pt>
                <c:pt idx="1245">
                  <c:v>-4.3649178905901656E-2</c:v>
                </c:pt>
                <c:pt idx="1246">
                  <c:v>-4.167785255640942E-2</c:v>
                </c:pt>
                <c:pt idx="1247">
                  <c:v>-4.8008430881503091E-2</c:v>
                </c:pt>
                <c:pt idx="1248">
                  <c:v>-5.550186099553224E-2</c:v>
                </c:pt>
                <c:pt idx="1249">
                  <c:v>-6.0049942465208839E-2</c:v>
                </c:pt>
                <c:pt idx="1250">
                  <c:v>-7.7305847121251631E-2</c:v>
                </c:pt>
                <c:pt idx="1251">
                  <c:v>-6.6223729470072254E-2</c:v>
                </c:pt>
                <c:pt idx="1252">
                  <c:v>-6.3127358437114131E-2</c:v>
                </c:pt>
                <c:pt idx="1253">
                  <c:v>-6.0683700810844038E-2</c:v>
                </c:pt>
                <c:pt idx="1254">
                  <c:v>-5.7435277222918767E-2</c:v>
                </c:pt>
                <c:pt idx="1255">
                  <c:v>-5.587632646796141E-2</c:v>
                </c:pt>
                <c:pt idx="1256">
                  <c:v>-4.7695260307587153E-2</c:v>
                </c:pt>
                <c:pt idx="1257">
                  <c:v>-4.6647169051330144E-2</c:v>
                </c:pt>
                <c:pt idx="1258">
                  <c:v>-4.4064026899704137E-2</c:v>
                </c:pt>
                <c:pt idx="1259">
                  <c:v>-5.5718401964733363E-2</c:v>
                </c:pt>
                <c:pt idx="1260">
                  <c:v>-6.4008356709525135E-2</c:v>
                </c:pt>
                <c:pt idx="1261">
                  <c:v>-6.9137555023760913E-2</c:v>
                </c:pt>
                <c:pt idx="1262">
                  <c:v>-7.6545790379688464E-2</c:v>
                </c:pt>
                <c:pt idx="1263">
                  <c:v>-7.4459394447609531E-2</c:v>
                </c:pt>
                <c:pt idx="1264">
                  <c:v>-6.5512811663955728E-2</c:v>
                </c:pt>
                <c:pt idx="1265">
                  <c:v>-7.5641613364142241E-2</c:v>
                </c:pt>
                <c:pt idx="1266">
                  <c:v>-7.7999046065949304E-2</c:v>
                </c:pt>
                <c:pt idx="1267">
                  <c:v>-6.1960798049277073E-2</c:v>
                </c:pt>
                <c:pt idx="1268">
                  <c:v>-5.8637584383502236E-2</c:v>
                </c:pt>
                <c:pt idx="1269">
                  <c:v>-4.1349229487069962E-2</c:v>
                </c:pt>
                <c:pt idx="1270">
                  <c:v>-6.3954169958906751E-2</c:v>
                </c:pt>
                <c:pt idx="1271">
                  <c:v>-7.2535558767385475E-2</c:v>
                </c:pt>
                <c:pt idx="1272">
                  <c:v>-8.3102902287690628E-2</c:v>
                </c:pt>
                <c:pt idx="1273">
                  <c:v>-7.4661307054476378E-2</c:v>
                </c:pt>
                <c:pt idx="1274">
                  <c:v>-9.4721839629881843E-2</c:v>
                </c:pt>
                <c:pt idx="1275">
                  <c:v>-9.3146921296320212E-2</c:v>
                </c:pt>
                <c:pt idx="1276">
                  <c:v>-9.06817331930935E-2</c:v>
                </c:pt>
                <c:pt idx="1277">
                  <c:v>-7.1632411918200689E-2</c:v>
                </c:pt>
                <c:pt idx="1278">
                  <c:v>-6.8755569336892391E-2</c:v>
                </c:pt>
                <c:pt idx="1279">
                  <c:v>-5.5641242504252043E-2</c:v>
                </c:pt>
                <c:pt idx="1280">
                  <c:v>-6.1938855505775638E-2</c:v>
                </c:pt>
                <c:pt idx="1281">
                  <c:v>-6.4724322330813391E-2</c:v>
                </c:pt>
                <c:pt idx="1282">
                  <c:v>-7.1031000796318688E-2</c:v>
                </c:pt>
                <c:pt idx="1283">
                  <c:v>-5.6914837177055783E-2</c:v>
                </c:pt>
                <c:pt idx="1284">
                  <c:v>-5.8264767177251535E-2</c:v>
                </c:pt>
                <c:pt idx="1285">
                  <c:v>-5.6515853745221389E-2</c:v>
                </c:pt>
                <c:pt idx="1286">
                  <c:v>-4.1109406758097503E-2</c:v>
                </c:pt>
                <c:pt idx="1287">
                  <c:v>-1.7349340745037113E-2</c:v>
                </c:pt>
                <c:pt idx="1288">
                  <c:v>1.3239698078842647E-2</c:v>
                </c:pt>
                <c:pt idx="1289">
                  <c:v>2.5276779947193517E-2</c:v>
                </c:pt>
                <c:pt idx="1290">
                  <c:v>4.0621519969260425E-3</c:v>
                </c:pt>
                <c:pt idx="1291">
                  <c:v>-4.7176468527902219E-3</c:v>
                </c:pt>
                <c:pt idx="1292">
                  <c:v>-1.1034214915366795E-2</c:v>
                </c:pt>
                <c:pt idx="1293">
                  <c:v>-3.8866837605605012E-2</c:v>
                </c:pt>
                <c:pt idx="1294">
                  <c:v>-4.7205313186026464E-2</c:v>
                </c:pt>
                <c:pt idx="1295">
                  <c:v>-6.3773787828996606E-2</c:v>
                </c:pt>
                <c:pt idx="1296">
                  <c:v>-5.5281508410793351E-2</c:v>
                </c:pt>
                <c:pt idx="1297">
                  <c:v>-5.1646669420644775E-2</c:v>
                </c:pt>
                <c:pt idx="1298">
                  <c:v>-4.0334927687472426E-2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6C-4C0E-9A4F-E63847BC888B}"/>
            </c:ext>
          </c:extLst>
        </c:ser>
        <c:ser>
          <c:idx val="6"/>
          <c:order val="6"/>
          <c:tx>
            <c:strRef>
              <c:f>'24.08.21 Eg Filtres +Lihgt  Abs'!$CJ$1</c:f>
              <c:strCache>
                <c:ptCount val="1"/>
                <c:pt idx="0">
                  <c:v>Abs 400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Abs'!$CJ$2:$CJ$1300</c:f>
              <c:numCache>
                <c:formatCode>General</c:formatCode>
                <c:ptCount val="1299"/>
                <c:pt idx="0">
                  <c:v>3.1499116184099529</c:v>
                </c:pt>
                <c:pt idx="1">
                  <c:v>-1.4132680546194176</c:v>
                </c:pt>
                <c:pt idx="2">
                  <c:v>-2.2097533731344265</c:v>
                </c:pt>
                <c:pt idx="3">
                  <c:v>-2.3555481181239486</c:v>
                </c:pt>
                <c:pt idx="4">
                  <c:v>-4.6258981236220134</c:v>
                </c:pt>
                <c:pt idx="5">
                  <c:v>-4.0850294952835897</c:v>
                </c:pt>
                <c:pt idx="6">
                  <c:v>-3.2837265812788843</c:v>
                </c:pt>
                <c:pt idx="7">
                  <c:v>-3.4932501307759503</c:v>
                </c:pt>
                <c:pt idx="8">
                  <c:v>-2.6338612426288037</c:v>
                </c:pt>
                <c:pt idx="9">
                  <c:v>-2.8529587768101945</c:v>
                </c:pt>
                <c:pt idx="10">
                  <c:v>-5.4464015123955498</c:v>
                </c:pt>
                <c:pt idx="11">
                  <c:v>-4.9956156490695065</c:v>
                </c:pt>
                <c:pt idx="12">
                  <c:v>-3.3067074448607037</c:v>
                </c:pt>
                <c:pt idx="13">
                  <c:v>-2.3114885866011314</c:v>
                </c:pt>
                <c:pt idx="14">
                  <c:v>1.3476412549030667</c:v>
                </c:pt>
                <c:pt idx="15">
                  <c:v>1.4481905964028401</c:v>
                </c:pt>
                <c:pt idx="16">
                  <c:v>-0.91189689859602063</c:v>
                </c:pt>
                <c:pt idx="17">
                  <c:v>-0.64957220850164432</c:v>
                </c:pt>
                <c:pt idx="18">
                  <c:v>-0.89634800939276604</c:v>
                </c:pt>
                <c:pt idx="19">
                  <c:v>-2.1721710577932938</c:v>
                </c:pt>
                <c:pt idx="20">
                  <c:v>-1.6226552400914434</c:v>
                </c:pt>
                <c:pt idx="21">
                  <c:v>-1.1520527886293106</c:v>
                </c:pt>
                <c:pt idx="22">
                  <c:v>-1.4804151106941348</c:v>
                </c:pt>
                <c:pt idx="23">
                  <c:v>-1.5122626362121345</c:v>
                </c:pt>
                <c:pt idx="24">
                  <c:v>-1.556723609023188</c:v>
                </c:pt>
                <c:pt idx="25">
                  <c:v>-1.436336827242682</c:v>
                </c:pt>
                <c:pt idx="26">
                  <c:v>-0.92136300718528896</c:v>
                </c:pt>
                <c:pt idx="27">
                  <c:v>-1.0567836902025372</c:v>
                </c:pt>
                <c:pt idx="28">
                  <c:v>-1.1888146695887671</c:v>
                </c:pt>
                <c:pt idx="29">
                  <c:v>-0.8441945454089953</c:v>
                </c:pt>
                <c:pt idx="30">
                  <c:v>-0.5191486444380804</c:v>
                </c:pt>
                <c:pt idx="31">
                  <c:v>-0.46365643706455206</c:v>
                </c:pt>
                <c:pt idx="32">
                  <c:v>1.9440499455369013E-2</c:v>
                </c:pt>
                <c:pt idx="33">
                  <c:v>-0.12155000141764571</c:v>
                </c:pt>
                <c:pt idx="34">
                  <c:v>1.3290766955381292E-2</c:v>
                </c:pt>
                <c:pt idx="35">
                  <c:v>0.25912345084691968</c:v>
                </c:pt>
                <c:pt idx="36">
                  <c:v>0.43763551081228691</c:v>
                </c:pt>
                <c:pt idx="37">
                  <c:v>0.23558903033176953</c:v>
                </c:pt>
                <c:pt idx="38">
                  <c:v>0.54590449627744186</c:v>
                </c:pt>
                <c:pt idx="39">
                  <c:v>0.14181273543983988</c:v>
                </c:pt>
                <c:pt idx="40">
                  <c:v>7.4515063874319484E-2</c:v>
                </c:pt>
                <c:pt idx="41">
                  <c:v>-0.11407833295654465</c:v>
                </c:pt>
                <c:pt idx="42">
                  <c:v>-0.28617843345188049</c:v>
                </c:pt>
                <c:pt idx="43">
                  <c:v>-0.80826239978781811</c:v>
                </c:pt>
                <c:pt idx="44">
                  <c:v>-0.41440772183419067</c:v>
                </c:pt>
                <c:pt idx="45">
                  <c:v>-0.4730862569215244</c:v>
                </c:pt>
                <c:pt idx="46">
                  <c:v>-0.58468498485069176</c:v>
                </c:pt>
                <c:pt idx="47">
                  <c:v>-0.25761204539886928</c:v>
                </c:pt>
                <c:pt idx="48">
                  <c:v>-4.0307195595067E-2</c:v>
                </c:pt>
                <c:pt idx="49">
                  <c:v>-0.36746399367174915</c:v>
                </c:pt>
                <c:pt idx="50">
                  <c:v>-9.2023964664765798E-2</c:v>
                </c:pt>
                <c:pt idx="51">
                  <c:v>3.8671427356303585E-2</c:v>
                </c:pt>
                <c:pt idx="52">
                  <c:v>-4.2079927920586714E-2</c:v>
                </c:pt>
                <c:pt idx="53">
                  <c:v>0.30357212239278802</c:v>
                </c:pt>
                <c:pt idx="54">
                  <c:v>0.2054086262772126</c:v>
                </c:pt>
                <c:pt idx="55">
                  <c:v>0.19670353095815898</c:v>
                </c:pt>
                <c:pt idx="56">
                  <c:v>0.35910798425618085</c:v>
                </c:pt>
                <c:pt idx="57">
                  <c:v>0.46828456306731131</c:v>
                </c:pt>
                <c:pt idx="58">
                  <c:v>-1.2312066296018595E-2</c:v>
                </c:pt>
                <c:pt idx="59">
                  <c:v>0.10287908111349246</c:v>
                </c:pt>
                <c:pt idx="60">
                  <c:v>-0.39680071095312147</c:v>
                </c:pt>
                <c:pt idx="61">
                  <c:v>-0.54540614502201556</c:v>
                </c:pt>
                <c:pt idx="62">
                  <c:v>-0.5594099353118468</c:v>
                </c:pt>
                <c:pt idx="63">
                  <c:v>-0.25487306369460094</c:v>
                </c:pt>
                <c:pt idx="64">
                  <c:v>-0.31064219955022371</c:v>
                </c:pt>
                <c:pt idx="65">
                  <c:v>-0.30529129921012371</c:v>
                </c:pt>
                <c:pt idx="66">
                  <c:v>-0.65565005360801354</c:v>
                </c:pt>
                <c:pt idx="67">
                  <c:v>-0.46373774542711715</c:v>
                </c:pt>
                <c:pt idx="68">
                  <c:v>-0.27756544760628626</c:v>
                </c:pt>
                <c:pt idx="69">
                  <c:v>-0.32608088741927105</c:v>
                </c:pt>
                <c:pt idx="70">
                  <c:v>-0.14834575736114464</c:v>
                </c:pt>
                <c:pt idx="71">
                  <c:v>4.2194839739266958E-3</c:v>
                </c:pt>
                <c:pt idx="72">
                  <c:v>4.1524270771252039E-4</c:v>
                </c:pt>
                <c:pt idx="73">
                  <c:v>0.26573853120793461</c:v>
                </c:pt>
                <c:pt idx="74">
                  <c:v>0.50630387335337435</c:v>
                </c:pt>
                <c:pt idx="75">
                  <c:v>0.26497915310589704</c:v>
                </c:pt>
                <c:pt idx="76">
                  <c:v>9.7582936405009257E-2</c:v>
                </c:pt>
                <c:pt idx="77">
                  <c:v>-0.57749954582828844</c:v>
                </c:pt>
                <c:pt idx="78">
                  <c:v>-0.70579652117220248</c:v>
                </c:pt>
                <c:pt idx="79">
                  <c:v>-0.38916432555088293</c:v>
                </c:pt>
                <c:pt idx="80">
                  <c:v>-0.3399265614468448</c:v>
                </c:pt>
                <c:pt idx="81">
                  <c:v>-0.70965790331535594</c:v>
                </c:pt>
                <c:pt idx="82">
                  <c:v>-0.59626602596076994</c:v>
                </c:pt>
                <c:pt idx="83">
                  <c:v>-0.17819612747171046</c:v>
                </c:pt>
                <c:pt idx="84">
                  <c:v>-3.4988098525933445E-2</c:v>
                </c:pt>
                <c:pt idx="85">
                  <c:v>7.674819355170677E-2</c:v>
                </c:pt>
                <c:pt idx="86">
                  <c:v>-3.6711775806141753E-2</c:v>
                </c:pt>
                <c:pt idx="87">
                  <c:v>-4.8584746941222952E-2</c:v>
                </c:pt>
                <c:pt idx="88">
                  <c:v>-9.204166648539798E-2</c:v>
                </c:pt>
                <c:pt idx="89">
                  <c:v>6.9320629626757099E-2</c:v>
                </c:pt>
                <c:pt idx="90">
                  <c:v>-5.6390049716613468E-2</c:v>
                </c:pt>
                <c:pt idx="91">
                  <c:v>0.23933896601265436</c:v>
                </c:pt>
                <c:pt idx="92">
                  <c:v>0.16099340817203039</c:v>
                </c:pt>
                <c:pt idx="93">
                  <c:v>-5.4503455680416812E-2</c:v>
                </c:pt>
                <c:pt idx="94">
                  <c:v>-0.30969185180695835</c:v>
                </c:pt>
                <c:pt idx="95">
                  <c:v>-0.35871359369311129</c:v>
                </c:pt>
                <c:pt idx="96">
                  <c:v>-0.36789108759835948</c:v>
                </c:pt>
                <c:pt idx="97">
                  <c:v>-0.55568265196075417</c:v>
                </c:pt>
                <c:pt idx="98">
                  <c:v>-0.83791062410768935</c:v>
                </c:pt>
                <c:pt idx="99">
                  <c:v>-0.83596871938278838</c:v>
                </c:pt>
                <c:pt idx="100">
                  <c:v>-0.54339578825682222</c:v>
                </c:pt>
                <c:pt idx="101">
                  <c:v>-0.37331984594615553</c:v>
                </c:pt>
                <c:pt idx="102">
                  <c:v>-0.29052483047881478</c:v>
                </c:pt>
                <c:pt idx="103">
                  <c:v>-0.75535519828214326</c:v>
                </c:pt>
                <c:pt idx="104">
                  <c:v>-0.50658155191261411</c:v>
                </c:pt>
                <c:pt idx="105">
                  <c:v>-0.4263489499895064</c:v>
                </c:pt>
                <c:pt idx="106">
                  <c:v>-0.36178665975795604</c:v>
                </c:pt>
                <c:pt idx="107">
                  <c:v>-0.44751747717252721</c:v>
                </c:pt>
                <c:pt idx="108">
                  <c:v>-0.59198728589235405</c:v>
                </c:pt>
                <c:pt idx="109">
                  <c:v>-0.43247062960425475</c:v>
                </c:pt>
                <c:pt idx="110">
                  <c:v>-0.29106488602352754</c:v>
                </c:pt>
                <c:pt idx="111">
                  <c:v>-0.3223103996246014</c:v>
                </c:pt>
                <c:pt idx="112">
                  <c:v>-5.5843243477591703E-2</c:v>
                </c:pt>
                <c:pt idx="113">
                  <c:v>-7.1221325113287826E-2</c:v>
                </c:pt>
                <c:pt idx="114">
                  <c:v>-7.8606884718093295E-2</c:v>
                </c:pt>
                <c:pt idx="115">
                  <c:v>-0.11479390655328897</c:v>
                </c:pt>
                <c:pt idx="116">
                  <c:v>-6.6615851440321484E-3</c:v>
                </c:pt>
                <c:pt idx="117">
                  <c:v>0.24923593391580312</c:v>
                </c:pt>
                <c:pt idx="118">
                  <c:v>0.31316050855830524</c:v>
                </c:pt>
                <c:pt idx="119">
                  <c:v>0.22007728494875708</c:v>
                </c:pt>
                <c:pt idx="120">
                  <c:v>0.30517293703657411</c:v>
                </c:pt>
                <c:pt idx="121">
                  <c:v>0.34084135553341655</c:v>
                </c:pt>
                <c:pt idx="122">
                  <c:v>0.61716887581887792</c:v>
                </c:pt>
                <c:pt idx="123">
                  <c:v>0.30564923602392491</c:v>
                </c:pt>
                <c:pt idx="124">
                  <c:v>0.35941971631782338</c:v>
                </c:pt>
                <c:pt idx="125">
                  <c:v>0.20533661887125082</c:v>
                </c:pt>
                <c:pt idx="126">
                  <c:v>0.23141425095571061</c:v>
                </c:pt>
                <c:pt idx="127">
                  <c:v>0.17886084583799433</c:v>
                </c:pt>
                <c:pt idx="128">
                  <c:v>0.18434330970940349</c:v>
                </c:pt>
                <c:pt idx="129">
                  <c:v>0.16418228614813027</c:v>
                </c:pt>
                <c:pt idx="130">
                  <c:v>0.27156498045824007</c:v>
                </c:pt>
                <c:pt idx="131">
                  <c:v>0.21787010794060163</c:v>
                </c:pt>
                <c:pt idx="132">
                  <c:v>0.11197136625501922</c:v>
                </c:pt>
                <c:pt idx="133">
                  <c:v>-4.9308271355708894E-2</c:v>
                </c:pt>
                <c:pt idx="134">
                  <c:v>-2.4951466258304706E-2</c:v>
                </c:pt>
                <c:pt idx="135">
                  <c:v>-0.12161045763556787</c:v>
                </c:pt>
                <c:pt idx="136">
                  <c:v>-0.25160287735593606</c:v>
                </c:pt>
                <c:pt idx="137">
                  <c:v>-9.4495618874401305E-2</c:v>
                </c:pt>
                <c:pt idx="138">
                  <c:v>-7.5456560707268763E-2</c:v>
                </c:pt>
                <c:pt idx="139">
                  <c:v>-7.7706342097284692E-2</c:v>
                </c:pt>
                <c:pt idx="140">
                  <c:v>-7.0182168236003109E-2</c:v>
                </c:pt>
                <c:pt idx="141">
                  <c:v>-9.0982257525186391E-2</c:v>
                </c:pt>
                <c:pt idx="142">
                  <c:v>-8.2417576647758298E-2</c:v>
                </c:pt>
                <c:pt idx="143">
                  <c:v>-0.27414644596196713</c:v>
                </c:pt>
                <c:pt idx="144">
                  <c:v>-0.26476343091886995</c:v>
                </c:pt>
                <c:pt idx="145">
                  <c:v>-0.17278327075939762</c:v>
                </c:pt>
                <c:pt idx="146">
                  <c:v>2.7890418529545748E-2</c:v>
                </c:pt>
                <c:pt idx="147">
                  <c:v>0.15285252088177259</c:v>
                </c:pt>
                <c:pt idx="148">
                  <c:v>0.22186426874003976</c:v>
                </c:pt>
                <c:pt idx="149">
                  <c:v>5.7127525566004353E-2</c:v>
                </c:pt>
                <c:pt idx="150">
                  <c:v>0.20986243435137311</c:v>
                </c:pt>
                <c:pt idx="151">
                  <c:v>-0.10255459774037753</c:v>
                </c:pt>
                <c:pt idx="152">
                  <c:v>-0.49502811364148797</c:v>
                </c:pt>
                <c:pt idx="153">
                  <c:v>-0.5627114748751908</c:v>
                </c:pt>
                <c:pt idx="154">
                  <c:v>-0.62723467108592112</c:v>
                </c:pt>
                <c:pt idx="155">
                  <c:v>-0.79865128628479432</c:v>
                </c:pt>
                <c:pt idx="156">
                  <c:v>-0.37789996701160711</c:v>
                </c:pt>
                <c:pt idx="157">
                  <c:v>-0.29950595418738812</c:v>
                </c:pt>
                <c:pt idx="158">
                  <c:v>-6.9122909291220641E-2</c:v>
                </c:pt>
                <c:pt idx="159">
                  <c:v>0.32064882873203504</c:v>
                </c:pt>
                <c:pt idx="160">
                  <c:v>0.21951877750626633</c:v>
                </c:pt>
                <c:pt idx="161">
                  <c:v>7.317197573770462E-2</c:v>
                </c:pt>
                <c:pt idx="162">
                  <c:v>0.1727939218548627</c:v>
                </c:pt>
                <c:pt idx="163">
                  <c:v>-0.20965916344496038</c:v>
                </c:pt>
                <c:pt idx="164">
                  <c:v>6.9233620677886618E-2</c:v>
                </c:pt>
                <c:pt idx="165">
                  <c:v>0.13074894752925331</c:v>
                </c:pt>
                <c:pt idx="166">
                  <c:v>1.0727153287715646E-2</c:v>
                </c:pt>
                <c:pt idx="167">
                  <c:v>0.19671223185304601</c:v>
                </c:pt>
                <c:pt idx="168">
                  <c:v>0.37478144627174886</c:v>
                </c:pt>
                <c:pt idx="169">
                  <c:v>0.42557832073028706</c:v>
                </c:pt>
                <c:pt idx="170">
                  <c:v>0.64068769472940301</c:v>
                </c:pt>
                <c:pt idx="171">
                  <c:v>0.51646711864315253</c:v>
                </c:pt>
                <c:pt idx="172">
                  <c:v>0.35452561295929291</c:v>
                </c:pt>
                <c:pt idx="173">
                  <c:v>0.30201136186856808</c:v>
                </c:pt>
                <c:pt idx="174">
                  <c:v>0.35658067432235407</c:v>
                </c:pt>
                <c:pt idx="175">
                  <c:v>0.32364598698976182</c:v>
                </c:pt>
                <c:pt idx="176">
                  <c:v>0.35622183741597835</c:v>
                </c:pt>
                <c:pt idx="177">
                  <c:v>0.34752679313067342</c:v>
                </c:pt>
                <c:pt idx="178">
                  <c:v>0.30720939648642859</c:v>
                </c:pt>
                <c:pt idx="179">
                  <c:v>0.60705123521954241</c:v>
                </c:pt>
                <c:pt idx="180">
                  <c:v>0.8646125754033801</c:v>
                </c:pt>
                <c:pt idx="181">
                  <c:v>0.77850521926180105</c:v>
                </c:pt>
                <c:pt idx="182">
                  <c:v>0.89324902066177514</c:v>
                </c:pt>
                <c:pt idx="183">
                  <c:v>0.68944930986151909</c:v>
                </c:pt>
                <c:pt idx="184">
                  <c:v>0.70594110604275651</c:v>
                </c:pt>
                <c:pt idx="185">
                  <c:v>0.63461432008282048</c:v>
                </c:pt>
                <c:pt idx="186">
                  <c:v>0.5485761210540504</c:v>
                </c:pt>
                <c:pt idx="187">
                  <c:v>0.40758397001131552</c:v>
                </c:pt>
                <c:pt idx="188">
                  <c:v>0.37287069975146919</c:v>
                </c:pt>
                <c:pt idx="189">
                  <c:v>0.38229751929986006</c:v>
                </c:pt>
                <c:pt idx="190">
                  <c:v>0.58720434396677679</c:v>
                </c:pt>
                <c:pt idx="191">
                  <c:v>0.64818711604488521</c:v>
                </c:pt>
                <c:pt idx="192">
                  <c:v>0.80086351881290974</c:v>
                </c:pt>
                <c:pt idx="193">
                  <c:v>0.84264131565931555</c:v>
                </c:pt>
                <c:pt idx="194">
                  <c:v>0.8388399246862539</c:v>
                </c:pt>
                <c:pt idx="195">
                  <c:v>0.92236851560182953</c:v>
                </c:pt>
                <c:pt idx="196">
                  <c:v>0.90376660239505624</c:v>
                </c:pt>
                <c:pt idx="197">
                  <c:v>0.94768511941453171</c:v>
                </c:pt>
                <c:pt idx="198">
                  <c:v>0.95295966190122638</c:v>
                </c:pt>
                <c:pt idx="199">
                  <c:v>0.88618629426036466</c:v>
                </c:pt>
                <c:pt idx="200">
                  <c:v>0.92954075326647345</c:v>
                </c:pt>
                <c:pt idx="201">
                  <c:v>1.0128773244328177</c:v>
                </c:pt>
                <c:pt idx="202">
                  <c:v>1.0691556126547614</c:v>
                </c:pt>
                <c:pt idx="203">
                  <c:v>1.0854877924194501</c:v>
                </c:pt>
                <c:pt idx="204">
                  <c:v>1.0434189656406161</c:v>
                </c:pt>
                <c:pt idx="205">
                  <c:v>1.0551531725037919</c:v>
                </c:pt>
                <c:pt idx="206">
                  <c:v>1.110226836830168</c:v>
                </c:pt>
                <c:pt idx="207">
                  <c:v>1.0893221867869107</c:v>
                </c:pt>
                <c:pt idx="208">
                  <c:v>1.0948037505657455</c:v>
                </c:pt>
                <c:pt idx="209">
                  <c:v>1.0667508653264988</c:v>
                </c:pt>
                <c:pt idx="210">
                  <c:v>1.1089307035228575</c:v>
                </c:pt>
                <c:pt idx="211">
                  <c:v>1.1609410527872792</c:v>
                </c:pt>
                <c:pt idx="212">
                  <c:v>1.1771772226773523</c:v>
                </c:pt>
                <c:pt idx="213">
                  <c:v>1.163834850414365</c:v>
                </c:pt>
                <c:pt idx="214">
                  <c:v>1.201833758602072</c:v>
                </c:pt>
                <c:pt idx="215">
                  <c:v>1.2159442098619841</c:v>
                </c:pt>
                <c:pt idx="216">
                  <c:v>1.2576815025425365</c:v>
                </c:pt>
                <c:pt idx="217">
                  <c:v>1.2626905177197476</c:v>
                </c:pt>
                <c:pt idx="218">
                  <c:v>1.2740061815357706</c:v>
                </c:pt>
                <c:pt idx="219">
                  <c:v>1.2699272620188984</c:v>
                </c:pt>
                <c:pt idx="220">
                  <c:v>1.3022780893014847</c:v>
                </c:pt>
                <c:pt idx="221">
                  <c:v>1.2861754331432989</c:v>
                </c:pt>
                <c:pt idx="222">
                  <c:v>1.2853143445803397</c:v>
                </c:pt>
                <c:pt idx="223">
                  <c:v>1.2757238581988157</c:v>
                </c:pt>
                <c:pt idx="224">
                  <c:v>1.2839011992383418</c:v>
                </c:pt>
                <c:pt idx="225">
                  <c:v>1.2820545093062818</c:v>
                </c:pt>
                <c:pt idx="226">
                  <c:v>1.2932996658706346</c:v>
                </c:pt>
                <c:pt idx="227">
                  <c:v>1.2929591308466073</c:v>
                </c:pt>
                <c:pt idx="228">
                  <c:v>1.3097323559728118</c:v>
                </c:pt>
                <c:pt idx="229">
                  <c:v>1.3193843486802614</c:v>
                </c:pt>
                <c:pt idx="230">
                  <c:v>1.3257014983991102</c:v>
                </c:pt>
                <c:pt idx="231">
                  <c:v>1.3391128777594776</c:v>
                </c:pt>
                <c:pt idx="232">
                  <c:v>1.3525572605142437</c:v>
                </c:pt>
                <c:pt idx="233">
                  <c:v>1.3633448700198811</c:v>
                </c:pt>
                <c:pt idx="234">
                  <c:v>1.3675693045029682</c:v>
                </c:pt>
                <c:pt idx="235">
                  <c:v>1.3784169201802401</c:v>
                </c:pt>
                <c:pt idx="236">
                  <c:v>1.3876338681433384</c:v>
                </c:pt>
                <c:pt idx="237">
                  <c:v>1.3916737836486484</c:v>
                </c:pt>
                <c:pt idx="238">
                  <c:v>1.3914592615850541</c:v>
                </c:pt>
                <c:pt idx="239">
                  <c:v>1.3941880422401443</c:v>
                </c:pt>
                <c:pt idx="240">
                  <c:v>1.3994085791723678</c:v>
                </c:pt>
                <c:pt idx="241">
                  <c:v>1.411862860095161</c:v>
                </c:pt>
                <c:pt idx="242">
                  <c:v>1.4172154106049808</c:v>
                </c:pt>
                <c:pt idx="243">
                  <c:v>1.4226654711437068</c:v>
                </c:pt>
                <c:pt idx="244">
                  <c:v>1.4321749491935245</c:v>
                </c:pt>
                <c:pt idx="245">
                  <c:v>1.440319286838651</c:v>
                </c:pt>
                <c:pt idx="246">
                  <c:v>1.4479940761907359</c:v>
                </c:pt>
                <c:pt idx="247">
                  <c:v>1.456604961820323</c:v>
                </c:pt>
                <c:pt idx="248">
                  <c:v>1.4606778807200318</c:v>
                </c:pt>
                <c:pt idx="249">
                  <c:v>1.4597327835167846</c:v>
                </c:pt>
                <c:pt idx="250">
                  <c:v>1.4612569402763069</c:v>
                </c:pt>
                <c:pt idx="251">
                  <c:v>1.4650283281635517</c:v>
                </c:pt>
                <c:pt idx="252">
                  <c:v>1.4660739357042869</c:v>
                </c:pt>
                <c:pt idx="253">
                  <c:v>1.4657349008345508</c:v>
                </c:pt>
                <c:pt idx="254">
                  <c:v>1.4641027329660856</c:v>
                </c:pt>
                <c:pt idx="255">
                  <c:v>1.4596337733335871</c:v>
                </c:pt>
                <c:pt idx="256">
                  <c:v>1.4608533987720633</c:v>
                </c:pt>
                <c:pt idx="257">
                  <c:v>1.4583481411063126</c:v>
                </c:pt>
                <c:pt idx="258">
                  <c:v>1.4518104687067066</c:v>
                </c:pt>
                <c:pt idx="259">
                  <c:v>1.4453688061817156</c:v>
                </c:pt>
                <c:pt idx="260">
                  <c:v>1.4378605339559172</c:v>
                </c:pt>
                <c:pt idx="261">
                  <c:v>1.4297762024824252</c:v>
                </c:pt>
                <c:pt idx="262">
                  <c:v>1.4225484591090196</c:v>
                </c:pt>
                <c:pt idx="263">
                  <c:v>1.4117908526891987</c:v>
                </c:pt>
                <c:pt idx="264">
                  <c:v>1.4041025619484961</c:v>
                </c:pt>
                <c:pt idx="265">
                  <c:v>1.395998728469223</c:v>
                </c:pt>
                <c:pt idx="266">
                  <c:v>1.3842690220689196</c:v>
                </c:pt>
                <c:pt idx="267">
                  <c:v>1.3735249170377173</c:v>
                </c:pt>
                <c:pt idx="268">
                  <c:v>1.3614141714475334</c:v>
                </c:pt>
                <c:pt idx="269">
                  <c:v>1.3484783409973715</c:v>
                </c:pt>
                <c:pt idx="270">
                  <c:v>1.3349919539224606</c:v>
                </c:pt>
                <c:pt idx="271">
                  <c:v>1.3167560783626595</c:v>
                </c:pt>
                <c:pt idx="272">
                  <c:v>1.2987602274893975</c:v>
                </c:pt>
                <c:pt idx="273">
                  <c:v>1.2842912393539674</c:v>
                </c:pt>
                <c:pt idx="274">
                  <c:v>1.2685066159054457</c:v>
                </c:pt>
                <c:pt idx="275">
                  <c:v>1.2512863448005624</c:v>
                </c:pt>
                <c:pt idx="276">
                  <c:v>1.2354342144089518</c:v>
                </c:pt>
                <c:pt idx="277">
                  <c:v>1.219309055936403</c:v>
                </c:pt>
                <c:pt idx="278">
                  <c:v>1.2045940424972708</c:v>
                </c:pt>
                <c:pt idx="279">
                  <c:v>1.1895909994342917</c:v>
                </c:pt>
                <c:pt idx="280">
                  <c:v>1.1739713929577655</c:v>
                </c:pt>
                <c:pt idx="281">
                  <c:v>1.1582992810810591</c:v>
                </c:pt>
                <c:pt idx="282">
                  <c:v>1.14509192270425</c:v>
                </c:pt>
                <c:pt idx="283">
                  <c:v>1.1324846260437886</c:v>
                </c:pt>
                <c:pt idx="284">
                  <c:v>1.1207504191806124</c:v>
                </c:pt>
                <c:pt idx="285">
                  <c:v>1.1112784449880666</c:v>
                </c:pt>
                <c:pt idx="286">
                  <c:v>1.1027560684616411</c:v>
                </c:pt>
                <c:pt idx="287">
                  <c:v>1.0931475802286263</c:v>
                </c:pt>
                <c:pt idx="288">
                  <c:v>1.0877020201527725</c:v>
                </c:pt>
                <c:pt idx="289">
                  <c:v>1.0832510623717646</c:v>
                </c:pt>
                <c:pt idx="290">
                  <c:v>1.0781070333083755</c:v>
                </c:pt>
                <c:pt idx="291">
                  <c:v>1.0757472906088388</c:v>
                </c:pt>
                <c:pt idx="292">
                  <c:v>1.0740236133286307</c:v>
                </c:pt>
                <c:pt idx="293">
                  <c:v>1.072305936665586</c:v>
                </c:pt>
                <c:pt idx="294">
                  <c:v>1.0717538798865462</c:v>
                </c:pt>
                <c:pt idx="295">
                  <c:v>1.0692321205235955</c:v>
                </c:pt>
                <c:pt idx="296">
                  <c:v>1.0665783475830488</c:v>
                </c:pt>
                <c:pt idx="297">
                  <c:v>1.0657292602544171</c:v>
                </c:pt>
                <c:pt idx="298">
                  <c:v>1.0624844265232678</c:v>
                </c:pt>
                <c:pt idx="299">
                  <c:v>1.0582209880286184</c:v>
                </c:pt>
                <c:pt idx="300">
                  <c:v>1.0544511002956654</c:v>
                </c:pt>
                <c:pt idx="301">
                  <c:v>1.0540190558598952</c:v>
                </c:pt>
                <c:pt idx="302">
                  <c:v>1.0491900591975882</c:v>
                </c:pt>
                <c:pt idx="303">
                  <c:v>1.0463247645020288</c:v>
                </c:pt>
                <c:pt idx="304">
                  <c:v>1.0420628261616707</c:v>
                </c:pt>
                <c:pt idx="305">
                  <c:v>1.0412857462390004</c:v>
                </c:pt>
                <c:pt idx="306">
                  <c:v>1.0371933253335106</c:v>
                </c:pt>
                <c:pt idx="307">
                  <c:v>1.0366367680915982</c:v>
                </c:pt>
                <c:pt idx="308">
                  <c:v>1.0304936362704902</c:v>
                </c:pt>
                <c:pt idx="309">
                  <c:v>1.0283094116229852</c:v>
                </c:pt>
                <c:pt idx="310">
                  <c:v>1.0220282656071176</c:v>
                </c:pt>
                <c:pt idx="311">
                  <c:v>1.015013544143015</c:v>
                </c:pt>
                <c:pt idx="312">
                  <c:v>1.0065121697766612</c:v>
                </c:pt>
                <c:pt idx="313">
                  <c:v>1.0020897149271801</c:v>
                </c:pt>
                <c:pt idx="314">
                  <c:v>0.99514400056045771</c:v>
                </c:pt>
                <c:pt idx="315">
                  <c:v>0.99113108783238335</c:v>
                </c:pt>
                <c:pt idx="316">
                  <c:v>0.98321327348517784</c:v>
                </c:pt>
                <c:pt idx="317">
                  <c:v>0.97628256066136399</c:v>
                </c:pt>
                <c:pt idx="318">
                  <c:v>0.97147606631342032</c:v>
                </c:pt>
                <c:pt idx="319">
                  <c:v>0.96484838465636169</c:v>
                </c:pt>
                <c:pt idx="320">
                  <c:v>0.95689456660617545</c:v>
                </c:pt>
                <c:pt idx="321">
                  <c:v>0.95264612965443507</c:v>
                </c:pt>
                <c:pt idx="322">
                  <c:v>0.9442812693285505</c:v>
                </c:pt>
                <c:pt idx="323">
                  <c:v>0.93945827328340692</c:v>
                </c:pt>
                <c:pt idx="324">
                  <c:v>0.93957528531809487</c:v>
                </c:pt>
                <c:pt idx="325">
                  <c:v>0.93357466815461965</c:v>
                </c:pt>
                <c:pt idx="326">
                  <c:v>0.93117442128922945</c:v>
                </c:pt>
                <c:pt idx="327">
                  <c:v>0.92956325558083641</c:v>
                </c:pt>
                <c:pt idx="328">
                  <c:v>0.9282041157933093</c:v>
                </c:pt>
                <c:pt idx="329">
                  <c:v>0.92702049405781373</c:v>
                </c:pt>
                <c:pt idx="330">
                  <c:v>0.93404121613907987</c:v>
                </c:pt>
                <c:pt idx="331">
                  <c:v>0.93447626088343172</c:v>
                </c:pt>
                <c:pt idx="332">
                  <c:v>0.93603792150022624</c:v>
                </c:pt>
                <c:pt idx="333">
                  <c:v>0.93752907486534998</c:v>
                </c:pt>
                <c:pt idx="334">
                  <c:v>0.93887021280138649</c:v>
                </c:pt>
                <c:pt idx="335">
                  <c:v>0.93611142906047873</c:v>
                </c:pt>
                <c:pt idx="336">
                  <c:v>0.93989631833634091</c:v>
                </c:pt>
                <c:pt idx="337">
                  <c:v>0.9357288897163073</c:v>
                </c:pt>
                <c:pt idx="338">
                  <c:v>0.93686600666878572</c:v>
                </c:pt>
                <c:pt idx="339">
                  <c:v>0.94180151428574421</c:v>
                </c:pt>
                <c:pt idx="340">
                  <c:v>0.94500134338816755</c:v>
                </c:pt>
                <c:pt idx="341">
                  <c:v>0.94680452884579158</c:v>
                </c:pt>
                <c:pt idx="342">
                  <c:v>0.9511804789122561</c:v>
                </c:pt>
                <c:pt idx="343">
                  <c:v>0.9519275557491087</c:v>
                </c:pt>
                <c:pt idx="344">
                  <c:v>0.95289815557530089</c:v>
                </c:pt>
                <c:pt idx="345">
                  <c:v>0.95170553291406024</c:v>
                </c:pt>
                <c:pt idx="346">
                  <c:v>0.95190505343474574</c:v>
                </c:pt>
                <c:pt idx="347">
                  <c:v>0.95054741380150942</c:v>
                </c:pt>
                <c:pt idx="348">
                  <c:v>0.95152551439915589</c:v>
                </c:pt>
                <c:pt idx="349">
                  <c:v>0.95032989142933344</c:v>
                </c:pt>
                <c:pt idx="350">
                  <c:v>0.95006586427414064</c:v>
                </c:pt>
                <c:pt idx="351">
                  <c:v>0.95385225370429338</c:v>
                </c:pt>
                <c:pt idx="352">
                  <c:v>0.95247211175669411</c:v>
                </c:pt>
                <c:pt idx="353">
                  <c:v>0.95074243385932233</c:v>
                </c:pt>
                <c:pt idx="354">
                  <c:v>0.95336320340547021</c:v>
                </c:pt>
                <c:pt idx="355">
                  <c:v>0.95533440614367182</c:v>
                </c:pt>
                <c:pt idx="356">
                  <c:v>0.95423779335704673</c:v>
                </c:pt>
                <c:pt idx="357">
                  <c:v>0.95575294919082399</c:v>
                </c:pt>
                <c:pt idx="358">
                  <c:v>0.95302716884431549</c:v>
                </c:pt>
                <c:pt idx="359">
                  <c:v>0.94965482199844242</c:v>
                </c:pt>
                <c:pt idx="360">
                  <c:v>0.94920327555689077</c:v>
                </c:pt>
                <c:pt idx="361">
                  <c:v>0.94441478306043769</c:v>
                </c:pt>
                <c:pt idx="362">
                  <c:v>0.9401753470344425</c:v>
                </c:pt>
                <c:pt idx="363">
                  <c:v>0.94147898111320738</c:v>
                </c:pt>
                <c:pt idx="364">
                  <c:v>0.93846517114285177</c:v>
                </c:pt>
                <c:pt idx="365">
                  <c:v>0.93582489959092274</c:v>
                </c:pt>
                <c:pt idx="366">
                  <c:v>0.93932475955151973</c:v>
                </c:pt>
                <c:pt idx="367">
                  <c:v>0.9418060147486168</c:v>
                </c:pt>
                <c:pt idx="368">
                  <c:v>0.9457049157505848</c:v>
                </c:pt>
                <c:pt idx="369">
                  <c:v>0.95067792722481481</c:v>
                </c:pt>
                <c:pt idx="370">
                  <c:v>0.94836618946258611</c:v>
                </c:pt>
                <c:pt idx="371">
                  <c:v>0.94887624192148157</c:v>
                </c:pt>
                <c:pt idx="372">
                  <c:v>0.95436980693464335</c:v>
                </c:pt>
                <c:pt idx="373">
                  <c:v>0.95752163109975841</c:v>
                </c:pt>
                <c:pt idx="374">
                  <c:v>0.95624499979822908</c:v>
                </c:pt>
                <c:pt idx="375">
                  <c:v>0.95612498745495966</c:v>
                </c:pt>
                <c:pt idx="376">
                  <c:v>0.95491136263364684</c:v>
                </c:pt>
                <c:pt idx="377">
                  <c:v>0.95819370022206773</c:v>
                </c:pt>
                <c:pt idx="378">
                  <c:v>0.96176706774291731</c:v>
                </c:pt>
                <c:pt idx="379">
                  <c:v>0.96018440496605062</c:v>
                </c:pt>
                <c:pt idx="380">
                  <c:v>0.96078746699097983</c:v>
                </c:pt>
                <c:pt idx="381">
                  <c:v>0.96435183358608434</c:v>
                </c:pt>
                <c:pt idx="382">
                  <c:v>0.9684067506343027</c:v>
                </c:pt>
                <c:pt idx="383">
                  <c:v>0.97149106785632899</c:v>
                </c:pt>
                <c:pt idx="384">
                  <c:v>0.97173409285144963</c:v>
                </c:pt>
                <c:pt idx="385">
                  <c:v>0.97295821875279853</c:v>
                </c:pt>
                <c:pt idx="386">
                  <c:v>0.97376980222415865</c:v>
                </c:pt>
                <c:pt idx="387">
                  <c:v>0.975790510053959</c:v>
                </c:pt>
                <c:pt idx="388">
                  <c:v>0.97669510309135288</c:v>
                </c:pt>
                <c:pt idx="389">
                  <c:v>0.97762969921456422</c:v>
                </c:pt>
                <c:pt idx="390">
                  <c:v>0.97918535921419503</c:v>
                </c:pt>
                <c:pt idx="391">
                  <c:v>0.97852829163479471</c:v>
                </c:pt>
                <c:pt idx="392">
                  <c:v>0.97758169427725627</c:v>
                </c:pt>
                <c:pt idx="393">
                  <c:v>0.97956489824978488</c:v>
                </c:pt>
                <c:pt idx="394">
                  <c:v>0.97873081246406179</c:v>
                </c:pt>
                <c:pt idx="395">
                  <c:v>0.9796744095130181</c:v>
                </c:pt>
                <c:pt idx="396">
                  <c:v>0.97923036384292117</c:v>
                </c:pt>
                <c:pt idx="397">
                  <c:v>0.97818625645647639</c:v>
                </c:pt>
                <c:pt idx="398">
                  <c:v>0.97983342586785038</c:v>
                </c:pt>
                <c:pt idx="399">
                  <c:v>0.98039448357263548</c:v>
                </c:pt>
                <c:pt idx="400">
                  <c:v>0.98026847061220224</c:v>
                </c:pt>
                <c:pt idx="401">
                  <c:v>0.9800929525601707</c:v>
                </c:pt>
                <c:pt idx="402">
                  <c:v>0.97909084949387026</c:v>
                </c:pt>
                <c:pt idx="403">
                  <c:v>0.97670410401709817</c:v>
                </c:pt>
                <c:pt idx="404">
                  <c:v>0.97513194232026768</c:v>
                </c:pt>
                <c:pt idx="405">
                  <c:v>0.97364978988088913</c:v>
                </c:pt>
                <c:pt idx="406">
                  <c:v>0.97269569175189652</c:v>
                </c:pt>
                <c:pt idx="407">
                  <c:v>0.97097351462597925</c:v>
                </c:pt>
                <c:pt idx="408">
                  <c:v>0.96722162874451612</c:v>
                </c:pt>
                <c:pt idx="409">
                  <c:v>0.96257415075140462</c:v>
                </c:pt>
                <c:pt idx="410">
                  <c:v>0.9597163568272995</c:v>
                </c:pt>
                <c:pt idx="411">
                  <c:v>0.9559029646199112</c:v>
                </c:pt>
                <c:pt idx="412">
                  <c:v>0.94954831104379089</c:v>
                </c:pt>
                <c:pt idx="413">
                  <c:v>0.94391823199016012</c:v>
                </c:pt>
                <c:pt idx="414">
                  <c:v>0.93800162346697324</c:v>
                </c:pt>
                <c:pt idx="415">
                  <c:v>0.9345032636606676</c:v>
                </c:pt>
                <c:pt idx="416">
                  <c:v>0.93163046819365347</c:v>
                </c:pt>
                <c:pt idx="417">
                  <c:v>0.92664545548509669</c:v>
                </c:pt>
                <c:pt idx="418">
                  <c:v>0.92113238846615353</c:v>
                </c:pt>
                <c:pt idx="419">
                  <c:v>0.91721848592127675</c:v>
                </c:pt>
                <c:pt idx="420">
                  <c:v>0.91279903138037721</c:v>
                </c:pt>
                <c:pt idx="421">
                  <c:v>0.90558328924129838</c:v>
                </c:pt>
                <c:pt idx="422">
                  <c:v>0.89964717871233046</c:v>
                </c:pt>
                <c:pt idx="423">
                  <c:v>0.89249594320775871</c:v>
                </c:pt>
                <c:pt idx="424">
                  <c:v>0.88436660710554083</c:v>
                </c:pt>
                <c:pt idx="425">
                  <c:v>0.87713586342355288</c:v>
                </c:pt>
                <c:pt idx="426">
                  <c:v>0.86975660446676939</c:v>
                </c:pt>
                <c:pt idx="427">
                  <c:v>0.86054265681225295</c:v>
                </c:pt>
                <c:pt idx="428">
                  <c:v>0.85345892825077063</c:v>
                </c:pt>
                <c:pt idx="429">
                  <c:v>0.84516307502226595</c:v>
                </c:pt>
                <c:pt idx="430">
                  <c:v>0.83695873120550435</c:v>
                </c:pt>
                <c:pt idx="431">
                  <c:v>0.82888940127492083</c:v>
                </c:pt>
                <c:pt idx="432">
                  <c:v>0.82043303153729341</c:v>
                </c:pt>
                <c:pt idx="433">
                  <c:v>0.81172763618738197</c:v>
                </c:pt>
                <c:pt idx="434">
                  <c:v>0.80424936704740091</c:v>
                </c:pt>
                <c:pt idx="435">
                  <c:v>0.79704262583406693</c:v>
                </c:pt>
                <c:pt idx="436">
                  <c:v>0.78781667694522362</c:v>
                </c:pt>
                <c:pt idx="437">
                  <c:v>0.77953282495104637</c:v>
                </c:pt>
                <c:pt idx="438">
                  <c:v>0.77104195166472855</c:v>
                </c:pt>
                <c:pt idx="439">
                  <c:v>0.76321414657497533</c:v>
                </c:pt>
                <c:pt idx="440">
                  <c:v>0.75496029766661499</c:v>
                </c:pt>
                <c:pt idx="441">
                  <c:v>0.74683246171868756</c:v>
                </c:pt>
                <c:pt idx="442">
                  <c:v>0.73768152054438785</c:v>
                </c:pt>
                <c:pt idx="443">
                  <c:v>0.7282170471232966</c:v>
                </c:pt>
                <c:pt idx="444">
                  <c:v>0.71964291527383595</c:v>
                </c:pt>
                <c:pt idx="445">
                  <c:v>0.71107583414954234</c:v>
                </c:pt>
                <c:pt idx="446">
                  <c:v>0.70200695141495295</c:v>
                </c:pt>
                <c:pt idx="447">
                  <c:v>0.69359528627519318</c:v>
                </c:pt>
                <c:pt idx="448">
                  <c:v>0.68470462187035908</c:v>
                </c:pt>
                <c:pt idx="449">
                  <c:v>0.67610168705851381</c:v>
                </c:pt>
                <c:pt idx="450">
                  <c:v>0.66994220355563561</c:v>
                </c:pt>
                <c:pt idx="451">
                  <c:v>0.660929876637812</c:v>
                </c:pt>
                <c:pt idx="452">
                  <c:v>0.65316342785855519</c:v>
                </c:pt>
                <c:pt idx="453">
                  <c:v>0.6458197225584652</c:v>
                </c:pt>
                <c:pt idx="454">
                  <c:v>0.63830784996236856</c:v>
                </c:pt>
                <c:pt idx="455">
                  <c:v>0.6307782755456397</c:v>
                </c:pt>
                <c:pt idx="456">
                  <c:v>0.62277075197184018</c:v>
                </c:pt>
                <c:pt idx="457">
                  <c:v>0.61367726670688072</c:v>
                </c:pt>
                <c:pt idx="458">
                  <c:v>0.60648702719074643</c:v>
                </c:pt>
                <c:pt idx="459">
                  <c:v>0.59875688214532852</c:v>
                </c:pt>
                <c:pt idx="460">
                  <c:v>0.59043177590815199</c:v>
                </c:pt>
                <c:pt idx="461">
                  <c:v>0.58308477026862215</c:v>
                </c:pt>
                <c:pt idx="462">
                  <c:v>0.57601829348148448</c:v>
                </c:pt>
                <c:pt idx="463">
                  <c:v>0.5692227445592779</c:v>
                </c:pt>
                <c:pt idx="464">
                  <c:v>0.56289209345181157</c:v>
                </c:pt>
                <c:pt idx="465">
                  <c:v>0.55590392471865724</c:v>
                </c:pt>
                <c:pt idx="466">
                  <c:v>0.55013658154741207</c:v>
                </c:pt>
                <c:pt idx="467">
                  <c:v>0.5437259722162423</c:v>
                </c:pt>
                <c:pt idx="468">
                  <c:v>0.53629165759698394</c:v>
                </c:pt>
                <c:pt idx="469">
                  <c:v>0.52914612267871763</c:v>
                </c:pt>
                <c:pt idx="470">
                  <c:v>0.52364355673981056</c:v>
                </c:pt>
                <c:pt idx="471">
                  <c:v>0.51744701942594773</c:v>
                </c:pt>
                <c:pt idx="472">
                  <c:v>0.51176548508014053</c:v>
                </c:pt>
                <c:pt idx="473">
                  <c:v>0.50722436802625148</c:v>
                </c:pt>
                <c:pt idx="474">
                  <c:v>0.50210389138522915</c:v>
                </c:pt>
                <c:pt idx="475">
                  <c:v>0.49810072966004554</c:v>
                </c:pt>
                <c:pt idx="476">
                  <c:v>0.49400830875455548</c:v>
                </c:pt>
                <c:pt idx="477">
                  <c:v>0.48876856984740868</c:v>
                </c:pt>
                <c:pt idx="478">
                  <c:v>0.48467944928135842</c:v>
                </c:pt>
                <c:pt idx="479">
                  <c:v>0.47998516647437195</c:v>
                </c:pt>
                <c:pt idx="480">
                  <c:v>0.47357005668032931</c:v>
                </c:pt>
                <c:pt idx="481">
                  <c:v>0.46969335796186623</c:v>
                </c:pt>
                <c:pt idx="482">
                  <c:v>0.46507558302371393</c:v>
                </c:pt>
                <c:pt idx="483">
                  <c:v>0.4600043114434319</c:v>
                </c:pt>
                <c:pt idx="484">
                  <c:v>0.45572872169902678</c:v>
                </c:pt>
                <c:pt idx="485">
                  <c:v>0.45095778100777667</c:v>
                </c:pt>
                <c:pt idx="486">
                  <c:v>0.44707838201158978</c:v>
                </c:pt>
                <c:pt idx="487">
                  <c:v>0.44347066095747939</c:v>
                </c:pt>
                <c:pt idx="488">
                  <c:v>0.43890209108006739</c:v>
                </c:pt>
                <c:pt idx="489">
                  <c:v>0.4343179195980304</c:v>
                </c:pt>
                <c:pt idx="490">
                  <c:v>0.43133366266720508</c:v>
                </c:pt>
                <c:pt idx="491">
                  <c:v>0.42813638382707653</c:v>
                </c:pt>
                <c:pt idx="492">
                  <c:v>0.42564897799738705</c:v>
                </c:pt>
                <c:pt idx="493">
                  <c:v>0.42244914889496371</c:v>
                </c:pt>
                <c:pt idx="494">
                  <c:v>0.41941658699597256</c:v>
                </c:pt>
                <c:pt idx="495">
                  <c:v>0.41694418270919154</c:v>
                </c:pt>
                <c:pt idx="496">
                  <c:v>0.4153463683739872</c:v>
                </c:pt>
                <c:pt idx="497">
                  <c:v>0.41268404455398222</c:v>
                </c:pt>
                <c:pt idx="498">
                  <c:v>0.40945016194915629</c:v>
                </c:pt>
                <c:pt idx="499">
                  <c:v>0.40685909545796778</c:v>
                </c:pt>
                <c:pt idx="500">
                  <c:v>0.40421582359745689</c:v>
                </c:pt>
                <c:pt idx="501">
                  <c:v>0.40245239222854062</c:v>
                </c:pt>
                <c:pt idx="502">
                  <c:v>0.39920785852824964</c:v>
                </c:pt>
                <c:pt idx="503">
                  <c:v>0.39741307393465408</c:v>
                </c:pt>
                <c:pt idx="504">
                  <c:v>0.39499572531034804</c:v>
                </c:pt>
                <c:pt idx="505">
                  <c:v>0.39350352183722098</c:v>
                </c:pt>
                <c:pt idx="506">
                  <c:v>0.39101821622353855</c:v>
                </c:pt>
                <c:pt idx="507">
                  <c:v>0.38988905008880137</c:v>
                </c:pt>
                <c:pt idx="508">
                  <c:v>0.38800515633032856</c:v>
                </c:pt>
                <c:pt idx="509">
                  <c:v>0.3870420572755906</c:v>
                </c:pt>
                <c:pt idx="510">
                  <c:v>0.38472731920478004</c:v>
                </c:pt>
                <c:pt idx="511">
                  <c:v>0.38275776663629851</c:v>
                </c:pt>
                <c:pt idx="512">
                  <c:v>0.38077996321921698</c:v>
                </c:pt>
                <c:pt idx="513">
                  <c:v>0.3788641161743484</c:v>
                </c:pt>
                <c:pt idx="514">
                  <c:v>0.37665423888846961</c:v>
                </c:pt>
                <c:pt idx="515">
                  <c:v>0.37449896721877829</c:v>
                </c:pt>
                <c:pt idx="516">
                  <c:v>0.37326959077741145</c:v>
                </c:pt>
                <c:pt idx="517">
                  <c:v>0.37176838637853887</c:v>
                </c:pt>
                <c:pt idx="518">
                  <c:v>0.37152821167657085</c:v>
                </c:pt>
                <c:pt idx="519">
                  <c:v>0.37078938568831793</c:v>
                </c:pt>
                <c:pt idx="520">
                  <c:v>0.37003630823430184</c:v>
                </c:pt>
                <c:pt idx="521">
                  <c:v>0.36972187589493571</c:v>
                </c:pt>
                <c:pt idx="522">
                  <c:v>0.36924137647557037</c:v>
                </c:pt>
                <c:pt idx="523">
                  <c:v>0.36753045050683475</c:v>
                </c:pt>
                <c:pt idx="524">
                  <c:v>0.36707650381841772</c:v>
                </c:pt>
                <c:pt idx="525">
                  <c:v>0.36468825818735462</c:v>
                </c:pt>
                <c:pt idx="526">
                  <c:v>0.36307739250981957</c:v>
                </c:pt>
                <c:pt idx="527">
                  <c:v>0.36163244389685478</c:v>
                </c:pt>
                <c:pt idx="528">
                  <c:v>0.35964428941516619</c:v>
                </c:pt>
                <c:pt idx="529">
                  <c:v>0.35920699443937798</c:v>
                </c:pt>
                <c:pt idx="530">
                  <c:v>0.35777719738475089</c:v>
                </c:pt>
                <c:pt idx="531">
                  <c:v>0.35604496922508455</c:v>
                </c:pt>
                <c:pt idx="532">
                  <c:v>0.35481544276828875</c:v>
                </c:pt>
                <c:pt idx="533">
                  <c:v>0.35340949816688638</c:v>
                </c:pt>
                <c:pt idx="534">
                  <c:v>0.35221972579879834</c:v>
                </c:pt>
                <c:pt idx="535">
                  <c:v>0.35094204438926552</c:v>
                </c:pt>
                <c:pt idx="536">
                  <c:v>0.34833282603115723</c:v>
                </c:pt>
                <c:pt idx="537">
                  <c:v>0.347106299882943</c:v>
                </c:pt>
                <c:pt idx="538">
                  <c:v>0.34576006142231702</c:v>
                </c:pt>
                <c:pt idx="539">
                  <c:v>0.34574325969425951</c:v>
                </c:pt>
                <c:pt idx="540">
                  <c:v>0.34453008491923398</c:v>
                </c:pt>
                <c:pt idx="541">
                  <c:v>0.34359593884230993</c:v>
                </c:pt>
                <c:pt idx="542">
                  <c:v>0.34286506367179848</c:v>
                </c:pt>
                <c:pt idx="543">
                  <c:v>0.3419987245688218</c:v>
                </c:pt>
                <c:pt idx="544">
                  <c:v>0.34083625500882764</c:v>
                </c:pt>
                <c:pt idx="545">
                  <c:v>0.33992731152399036</c:v>
                </c:pt>
                <c:pt idx="546">
                  <c:v>0.33826559061599476</c:v>
                </c:pt>
                <c:pt idx="547">
                  <c:v>0.33812502615894036</c:v>
                </c:pt>
                <c:pt idx="548">
                  <c:v>0.33725703688624364</c:v>
                </c:pt>
                <c:pt idx="549">
                  <c:v>0.33585484267056864</c:v>
                </c:pt>
                <c:pt idx="550">
                  <c:v>0.33474202821760224</c:v>
                </c:pt>
                <c:pt idx="551">
                  <c:v>0.33443629677312314</c:v>
                </c:pt>
                <c:pt idx="552">
                  <c:v>0.33277772618913865</c:v>
                </c:pt>
                <c:pt idx="553">
                  <c:v>0.33170061540829465</c:v>
                </c:pt>
                <c:pt idx="554">
                  <c:v>0.32968950856595608</c:v>
                </c:pt>
                <c:pt idx="555">
                  <c:v>0.32812574773315428</c:v>
                </c:pt>
                <c:pt idx="556">
                  <c:v>0.32701173315675508</c:v>
                </c:pt>
                <c:pt idx="557">
                  <c:v>0.32599642873269524</c:v>
                </c:pt>
                <c:pt idx="558">
                  <c:v>0.3249148174889786</c:v>
                </c:pt>
                <c:pt idx="559">
                  <c:v>0.32430935521718413</c:v>
                </c:pt>
                <c:pt idx="560">
                  <c:v>0.32321484264656603</c:v>
                </c:pt>
                <c:pt idx="561">
                  <c:v>0.32213128120227152</c:v>
                </c:pt>
                <c:pt idx="562">
                  <c:v>0.32148111433260917</c:v>
                </c:pt>
                <c:pt idx="563">
                  <c:v>0.32061342509077045</c:v>
                </c:pt>
                <c:pt idx="564">
                  <c:v>0.31935869604188782</c:v>
                </c:pt>
                <c:pt idx="565">
                  <c:v>0.31804591102194868</c:v>
                </c:pt>
                <c:pt idx="566">
                  <c:v>0.31723897802889012</c:v>
                </c:pt>
                <c:pt idx="567">
                  <c:v>0.31634983658069227</c:v>
                </c:pt>
                <c:pt idx="568">
                  <c:v>0.31616471754119896</c:v>
                </c:pt>
                <c:pt idx="569">
                  <c:v>0.31584278443037861</c:v>
                </c:pt>
                <c:pt idx="570">
                  <c:v>0.3146354602570875</c:v>
                </c:pt>
                <c:pt idx="571">
                  <c:v>0.3141521105445696</c:v>
                </c:pt>
                <c:pt idx="572">
                  <c:v>0.31424422001802871</c:v>
                </c:pt>
                <c:pt idx="573">
                  <c:v>0.31349399285716517</c:v>
                </c:pt>
                <c:pt idx="574">
                  <c:v>0.31239963030197637</c:v>
                </c:pt>
                <c:pt idx="575">
                  <c:v>0.31092542868033962</c:v>
                </c:pt>
                <c:pt idx="576">
                  <c:v>0.30839631856136407</c:v>
                </c:pt>
                <c:pt idx="577">
                  <c:v>0.3072317487853623</c:v>
                </c:pt>
                <c:pt idx="578">
                  <c:v>0.30641506478941372</c:v>
                </c:pt>
                <c:pt idx="579">
                  <c:v>0.30493066211859887</c:v>
                </c:pt>
                <c:pt idx="580">
                  <c:v>0.30409492616315592</c:v>
                </c:pt>
                <c:pt idx="581">
                  <c:v>0.302781091035213</c:v>
                </c:pt>
                <c:pt idx="582">
                  <c:v>0.30257061938820401</c:v>
                </c:pt>
                <c:pt idx="583">
                  <c:v>0.30199816051080858</c:v>
                </c:pt>
                <c:pt idx="584">
                  <c:v>0.30156881635276184</c:v>
                </c:pt>
                <c:pt idx="585">
                  <c:v>0.30073578067504236</c:v>
                </c:pt>
                <c:pt idx="586">
                  <c:v>0.29994384922489276</c:v>
                </c:pt>
                <c:pt idx="587">
                  <c:v>0.29902905513832095</c:v>
                </c:pt>
                <c:pt idx="588">
                  <c:v>0.29889569142186279</c:v>
                </c:pt>
                <c:pt idx="589">
                  <c:v>0.29746319408951211</c:v>
                </c:pt>
                <c:pt idx="590">
                  <c:v>0.29719316631715564</c:v>
                </c:pt>
                <c:pt idx="591">
                  <c:v>0.29664921037128672</c:v>
                </c:pt>
                <c:pt idx="592">
                  <c:v>0.29581017407640375</c:v>
                </c:pt>
                <c:pt idx="593">
                  <c:v>0.29502454327427563</c:v>
                </c:pt>
                <c:pt idx="594">
                  <c:v>0.29431392018669122</c:v>
                </c:pt>
                <c:pt idx="595">
                  <c:v>0.29428451716259002</c:v>
                </c:pt>
                <c:pt idx="596">
                  <c:v>0.29461545119915578</c:v>
                </c:pt>
                <c:pt idx="597">
                  <c:v>0.29412460071518354</c:v>
                </c:pt>
                <c:pt idx="598">
                  <c:v>0.2937441615870191</c:v>
                </c:pt>
                <c:pt idx="599">
                  <c:v>0.29353609018687571</c:v>
                </c:pt>
                <c:pt idx="600">
                  <c:v>0.29337707383204359</c:v>
                </c:pt>
                <c:pt idx="601">
                  <c:v>0.29358619534019076</c:v>
                </c:pt>
                <c:pt idx="602">
                  <c:v>0.29373801095442664</c:v>
                </c:pt>
                <c:pt idx="603">
                  <c:v>0.29319990561029191</c:v>
                </c:pt>
                <c:pt idx="604">
                  <c:v>0.2939475825088611</c:v>
                </c:pt>
                <c:pt idx="605">
                  <c:v>0.29484647495994953</c:v>
                </c:pt>
                <c:pt idx="606">
                  <c:v>0.295239215353299</c:v>
                </c:pt>
                <c:pt idx="607">
                  <c:v>0.29549874204561927</c:v>
                </c:pt>
                <c:pt idx="608">
                  <c:v>0.29517185842563914</c:v>
                </c:pt>
                <c:pt idx="609">
                  <c:v>0.2950341442617373</c:v>
                </c:pt>
                <c:pt idx="610">
                  <c:v>0.29603714742061199</c:v>
                </c:pt>
                <c:pt idx="611">
                  <c:v>0.29575241813620534</c:v>
                </c:pt>
                <c:pt idx="612">
                  <c:v>0.29535172692511424</c:v>
                </c:pt>
                <c:pt idx="613">
                  <c:v>0.2953527770331178</c:v>
                </c:pt>
                <c:pt idx="614">
                  <c:v>0.29601704535311463</c:v>
                </c:pt>
                <c:pt idx="615">
                  <c:v>0.29719586659487923</c:v>
                </c:pt>
                <c:pt idx="616">
                  <c:v>0.29731182852156335</c:v>
                </c:pt>
                <c:pt idx="617">
                  <c:v>0.29676682246769065</c:v>
                </c:pt>
                <c:pt idx="618">
                  <c:v>0.29781333010100081</c:v>
                </c:pt>
                <c:pt idx="619">
                  <c:v>0.2989636484112389</c:v>
                </c:pt>
                <c:pt idx="620">
                  <c:v>0.29999350433192046</c:v>
                </c:pt>
                <c:pt idx="621">
                  <c:v>0.30123923245505801</c:v>
                </c:pt>
                <c:pt idx="622">
                  <c:v>0.30233509516453749</c:v>
                </c:pt>
                <c:pt idx="623">
                  <c:v>0.30353641872066545</c:v>
                </c:pt>
                <c:pt idx="624">
                  <c:v>0.30517278702114514</c:v>
                </c:pt>
                <c:pt idx="625">
                  <c:v>0.30614023652332634</c:v>
                </c:pt>
                <c:pt idx="626">
                  <c:v>0.30715074045365576</c:v>
                </c:pt>
                <c:pt idx="627">
                  <c:v>0.30780480772447427</c:v>
                </c:pt>
                <c:pt idx="628">
                  <c:v>0.30850747999431732</c:v>
                </c:pt>
                <c:pt idx="629">
                  <c:v>0.30922830413107966</c:v>
                </c:pt>
                <c:pt idx="630">
                  <c:v>0.31015944989942212</c:v>
                </c:pt>
                <c:pt idx="631">
                  <c:v>0.31180061869363257</c:v>
                </c:pt>
                <c:pt idx="632">
                  <c:v>0.31261310225756705</c:v>
                </c:pt>
                <c:pt idx="633">
                  <c:v>0.31320356298645308</c:v>
                </c:pt>
                <c:pt idx="634">
                  <c:v>0.31433227907490274</c:v>
                </c:pt>
                <c:pt idx="635">
                  <c:v>0.31509840787124949</c:v>
                </c:pt>
                <c:pt idx="636">
                  <c:v>0.31613606459424354</c:v>
                </c:pt>
                <c:pt idx="637">
                  <c:v>0.31765857118404628</c:v>
                </c:pt>
                <c:pt idx="638">
                  <c:v>0.31819832669790094</c:v>
                </c:pt>
                <c:pt idx="639">
                  <c:v>0.31902581180474415</c:v>
                </c:pt>
                <c:pt idx="640">
                  <c:v>0.32037910099053662</c:v>
                </c:pt>
                <c:pt idx="641">
                  <c:v>0.32230364893029245</c:v>
                </c:pt>
                <c:pt idx="642">
                  <c:v>0.32365903833209247</c:v>
                </c:pt>
                <c:pt idx="643">
                  <c:v>0.32457128215636954</c:v>
                </c:pt>
                <c:pt idx="644">
                  <c:v>0.32540851826610356</c:v>
                </c:pt>
                <c:pt idx="645">
                  <c:v>0.32648112858407469</c:v>
                </c:pt>
                <c:pt idx="646">
                  <c:v>0.32812019716227808</c:v>
                </c:pt>
                <c:pt idx="647">
                  <c:v>0.32938437718319324</c:v>
                </c:pt>
                <c:pt idx="648">
                  <c:v>0.33017915892649569</c:v>
                </c:pt>
                <c:pt idx="649">
                  <c:v>0.3313942839020993</c:v>
                </c:pt>
                <c:pt idx="650">
                  <c:v>0.33238768607351243</c:v>
                </c:pt>
                <c:pt idx="651">
                  <c:v>0.33284388299336576</c:v>
                </c:pt>
                <c:pt idx="652">
                  <c:v>0.33380563190924167</c:v>
                </c:pt>
                <c:pt idx="653">
                  <c:v>0.33398084993041516</c:v>
                </c:pt>
                <c:pt idx="654">
                  <c:v>0.3346817220151091</c:v>
                </c:pt>
                <c:pt idx="655">
                  <c:v>0.33478538267660812</c:v>
                </c:pt>
                <c:pt idx="656">
                  <c:v>0.33493299785882974</c:v>
                </c:pt>
                <c:pt idx="657">
                  <c:v>0.33581988907559129</c:v>
                </c:pt>
                <c:pt idx="658">
                  <c:v>0.33740870248505062</c:v>
                </c:pt>
                <c:pt idx="659">
                  <c:v>0.33809082264110851</c:v>
                </c:pt>
                <c:pt idx="660">
                  <c:v>0.33929664666010884</c:v>
                </c:pt>
                <c:pt idx="661">
                  <c:v>0.34010853016232728</c:v>
                </c:pt>
                <c:pt idx="662">
                  <c:v>0.34157058053420791</c:v>
                </c:pt>
                <c:pt idx="663">
                  <c:v>0.3431709451317066</c:v>
                </c:pt>
                <c:pt idx="664">
                  <c:v>0.34370635019811785</c:v>
                </c:pt>
                <c:pt idx="665">
                  <c:v>0.34447127887103185</c:v>
                </c:pt>
                <c:pt idx="666">
                  <c:v>0.34530056416302413</c:v>
                </c:pt>
                <c:pt idx="667">
                  <c:v>0.34629876682816818</c:v>
                </c:pt>
                <c:pt idx="668">
                  <c:v>0.34654179182328904</c:v>
                </c:pt>
                <c:pt idx="669">
                  <c:v>0.34762415314415074</c:v>
                </c:pt>
                <c:pt idx="670">
                  <c:v>0.34785697709009378</c:v>
                </c:pt>
                <c:pt idx="671">
                  <c:v>0.34830717339278339</c:v>
                </c:pt>
                <c:pt idx="672">
                  <c:v>0.3486732110397554</c:v>
                </c:pt>
                <c:pt idx="673">
                  <c:v>0.34888758308792062</c:v>
                </c:pt>
                <c:pt idx="674">
                  <c:v>0.34900534519975357</c:v>
                </c:pt>
                <c:pt idx="675">
                  <c:v>0.35058560772975511</c:v>
                </c:pt>
                <c:pt idx="676">
                  <c:v>0.35031122950995502</c:v>
                </c:pt>
                <c:pt idx="677">
                  <c:v>0.35018176619465319</c:v>
                </c:pt>
                <c:pt idx="678">
                  <c:v>0.35040873953886131</c:v>
                </c:pt>
                <c:pt idx="679">
                  <c:v>0.35080087987049463</c:v>
                </c:pt>
                <c:pt idx="680">
                  <c:v>0.35095809604017753</c:v>
                </c:pt>
                <c:pt idx="681">
                  <c:v>0.35106520705654565</c:v>
                </c:pt>
                <c:pt idx="682">
                  <c:v>0.3510485553439171</c:v>
                </c:pt>
                <c:pt idx="683">
                  <c:v>0.35138969042966084</c:v>
                </c:pt>
                <c:pt idx="684">
                  <c:v>0.35205245859536638</c:v>
                </c:pt>
                <c:pt idx="685">
                  <c:v>0.3530325093935911</c:v>
                </c:pt>
                <c:pt idx="686">
                  <c:v>0.35347850526426633</c:v>
                </c:pt>
                <c:pt idx="687">
                  <c:v>0.3544791081762757</c:v>
                </c:pt>
                <c:pt idx="688">
                  <c:v>0.35551256446725538</c:v>
                </c:pt>
                <c:pt idx="689">
                  <c:v>0.35597296181912302</c:v>
                </c:pt>
                <c:pt idx="690">
                  <c:v>0.35672933961257924</c:v>
                </c:pt>
                <c:pt idx="691">
                  <c:v>0.35706597423545006</c:v>
                </c:pt>
                <c:pt idx="692">
                  <c:v>0.35730434875226907</c:v>
                </c:pt>
                <c:pt idx="693">
                  <c:v>0.35716498441864741</c:v>
                </c:pt>
                <c:pt idx="694">
                  <c:v>0.35700896837239704</c:v>
                </c:pt>
                <c:pt idx="695">
                  <c:v>0.35685295232614667</c:v>
                </c:pt>
                <c:pt idx="696">
                  <c:v>0.3565559217765546</c:v>
                </c:pt>
                <c:pt idx="697">
                  <c:v>0.35687425451707705</c:v>
                </c:pt>
                <c:pt idx="698">
                  <c:v>0.35769798923819313</c:v>
                </c:pt>
                <c:pt idx="699">
                  <c:v>0.35807287779548114</c:v>
                </c:pt>
                <c:pt idx="700">
                  <c:v>0.35873114549831453</c:v>
                </c:pt>
                <c:pt idx="701">
                  <c:v>0.35934455858785075</c:v>
                </c:pt>
                <c:pt idx="702">
                  <c:v>0.35997342326658299</c:v>
                </c:pt>
                <c:pt idx="703">
                  <c:v>0.36029085591453069</c:v>
                </c:pt>
                <c:pt idx="704">
                  <c:v>0.36096517526827637</c:v>
                </c:pt>
                <c:pt idx="705">
                  <c:v>0.36121240069541138</c:v>
                </c:pt>
                <c:pt idx="706">
                  <c:v>0.36105713472630674</c:v>
                </c:pt>
                <c:pt idx="707">
                  <c:v>0.36073580167720243</c:v>
                </c:pt>
                <c:pt idx="708">
                  <c:v>0.36089886844861979</c:v>
                </c:pt>
                <c:pt idx="709">
                  <c:v>0.36133301310039739</c:v>
                </c:pt>
                <c:pt idx="710">
                  <c:v>0.36170010085537291</c:v>
                </c:pt>
                <c:pt idx="711">
                  <c:v>0.36176385741273487</c:v>
                </c:pt>
                <c:pt idx="712">
                  <c:v>0.36205893776174863</c:v>
                </c:pt>
                <c:pt idx="713">
                  <c:v>0.36336977258110975</c:v>
                </c:pt>
                <c:pt idx="714">
                  <c:v>0.3647533648835784</c:v>
                </c:pt>
                <c:pt idx="715">
                  <c:v>0.36589513231435844</c:v>
                </c:pt>
                <c:pt idx="716">
                  <c:v>0.3663378278455941</c:v>
                </c:pt>
                <c:pt idx="717">
                  <c:v>0.36783468179702278</c:v>
                </c:pt>
                <c:pt idx="718">
                  <c:v>0.36884263546505741</c:v>
                </c:pt>
                <c:pt idx="719">
                  <c:v>0.37029538488033492</c:v>
                </c:pt>
                <c:pt idx="720">
                  <c:v>0.37197450757810435</c:v>
                </c:pt>
                <c:pt idx="721">
                  <c:v>0.37353136770116818</c:v>
                </c:pt>
                <c:pt idx="722">
                  <c:v>0.37555642597841193</c:v>
                </c:pt>
                <c:pt idx="723">
                  <c:v>0.37757833393164481</c:v>
                </c:pt>
                <c:pt idx="724">
                  <c:v>0.37915319590619895</c:v>
                </c:pt>
                <c:pt idx="725">
                  <c:v>0.38135587245148156</c:v>
                </c:pt>
                <c:pt idx="726">
                  <c:v>0.38293763513577361</c:v>
                </c:pt>
                <c:pt idx="727">
                  <c:v>0.38376812055119869</c:v>
                </c:pt>
                <c:pt idx="728">
                  <c:v>0.38520676851614177</c:v>
                </c:pt>
                <c:pt idx="729">
                  <c:v>0.38681013342222231</c:v>
                </c:pt>
                <c:pt idx="730">
                  <c:v>0.38861466901870845</c:v>
                </c:pt>
                <c:pt idx="731">
                  <c:v>0.3901847304995319</c:v>
                </c:pt>
                <c:pt idx="732">
                  <c:v>0.3909328574443881</c:v>
                </c:pt>
                <c:pt idx="733">
                  <c:v>0.39310178051812611</c:v>
                </c:pt>
                <c:pt idx="734">
                  <c:v>0.39534901164584785</c:v>
                </c:pt>
                <c:pt idx="735">
                  <c:v>0.39800563487954715</c:v>
                </c:pt>
                <c:pt idx="736">
                  <c:v>0.40053294481337393</c:v>
                </c:pt>
                <c:pt idx="737">
                  <c:v>0.40239148596433144</c:v>
                </c:pt>
                <c:pt idx="738">
                  <c:v>0.40448690147781691</c:v>
                </c:pt>
                <c:pt idx="739">
                  <c:v>0.40733644455332224</c:v>
                </c:pt>
                <c:pt idx="740">
                  <c:v>0.40914263031952841</c:v>
                </c:pt>
                <c:pt idx="741">
                  <c:v>0.4110331247568812</c:v>
                </c:pt>
                <c:pt idx="742">
                  <c:v>0.41288416513638426</c:v>
                </c:pt>
                <c:pt idx="743">
                  <c:v>0.41394177391144665</c:v>
                </c:pt>
                <c:pt idx="744">
                  <c:v>0.4167371614170518</c:v>
                </c:pt>
                <c:pt idx="745">
                  <c:v>0.41945919137783316</c:v>
                </c:pt>
                <c:pt idx="746">
                  <c:v>0.42206435931935588</c:v>
                </c:pt>
                <c:pt idx="747">
                  <c:v>0.42405746431020414</c:v>
                </c:pt>
                <c:pt idx="748">
                  <c:v>0.42666458245230515</c:v>
                </c:pt>
                <c:pt idx="749">
                  <c:v>0.42837310817417545</c:v>
                </c:pt>
                <c:pt idx="750">
                  <c:v>0.43012708857105947</c:v>
                </c:pt>
                <c:pt idx="751">
                  <c:v>0.43182796350604657</c:v>
                </c:pt>
                <c:pt idx="752">
                  <c:v>0.43357399308518879</c:v>
                </c:pt>
                <c:pt idx="753">
                  <c:v>0.43514435459687029</c:v>
                </c:pt>
                <c:pt idx="754">
                  <c:v>0.4371349093254242</c:v>
                </c:pt>
                <c:pt idx="755">
                  <c:v>0.43912366386882884</c:v>
                </c:pt>
                <c:pt idx="756">
                  <c:v>0.4412990376060178</c:v>
                </c:pt>
                <c:pt idx="757">
                  <c:v>0.44440060660238906</c:v>
                </c:pt>
                <c:pt idx="758">
                  <c:v>0.44603037422398895</c:v>
                </c:pt>
                <c:pt idx="759">
                  <c:v>0.44864079270552981</c:v>
                </c:pt>
                <c:pt idx="760">
                  <c:v>0.4509927346027538</c:v>
                </c:pt>
                <c:pt idx="761">
                  <c:v>0.45298088908444217</c:v>
                </c:pt>
                <c:pt idx="762">
                  <c:v>0.45512595970495567</c:v>
                </c:pt>
                <c:pt idx="763">
                  <c:v>0.45692629486942737</c:v>
                </c:pt>
                <c:pt idx="764">
                  <c:v>0.45826158220372948</c:v>
                </c:pt>
                <c:pt idx="765">
                  <c:v>0.46038040012415271</c:v>
                </c:pt>
                <c:pt idx="766">
                  <c:v>0.4611588301856846</c:v>
                </c:pt>
                <c:pt idx="767">
                  <c:v>0.46214203130791992</c:v>
                </c:pt>
                <c:pt idx="768">
                  <c:v>0.463523373378952</c:v>
                </c:pt>
                <c:pt idx="769">
                  <c:v>0.46435415882523506</c:v>
                </c:pt>
                <c:pt idx="770">
                  <c:v>0.46590501833113518</c:v>
                </c:pt>
                <c:pt idx="771">
                  <c:v>0.46665989597030061</c:v>
                </c:pt>
                <c:pt idx="772">
                  <c:v>0.46743772597011601</c:v>
                </c:pt>
                <c:pt idx="773">
                  <c:v>0.4683481696092443</c:v>
                </c:pt>
                <c:pt idx="774">
                  <c:v>0.46897538411825646</c:v>
                </c:pt>
                <c:pt idx="775">
                  <c:v>0.46975891470437731</c:v>
                </c:pt>
                <c:pt idx="776">
                  <c:v>0.46985747484128737</c:v>
                </c:pt>
                <c:pt idx="777">
                  <c:v>0.46977091593870418</c:v>
                </c:pt>
                <c:pt idx="778">
                  <c:v>0.46960439881241772</c:v>
                </c:pt>
                <c:pt idx="779">
                  <c:v>0.47002324189042832</c:v>
                </c:pt>
                <c:pt idx="780">
                  <c:v>0.47010199999069907</c:v>
                </c:pt>
                <c:pt idx="781">
                  <c:v>0.46986377548930908</c:v>
                </c:pt>
                <c:pt idx="782">
                  <c:v>0.46937052475847135</c:v>
                </c:pt>
                <c:pt idx="783">
                  <c:v>0.46946083404678168</c:v>
                </c:pt>
                <c:pt idx="784">
                  <c:v>0.4692059578327632</c:v>
                </c:pt>
                <c:pt idx="785">
                  <c:v>0.46962990143536276</c:v>
                </c:pt>
                <c:pt idx="786">
                  <c:v>0.46965840436688916</c:v>
                </c:pt>
                <c:pt idx="787">
                  <c:v>0.47020716080648883</c:v>
                </c:pt>
                <c:pt idx="788">
                  <c:v>0.4702109111922162</c:v>
                </c:pt>
                <c:pt idx="789">
                  <c:v>0.47119756266932039</c:v>
                </c:pt>
                <c:pt idx="790">
                  <c:v>0.47120701364135298</c:v>
                </c:pt>
                <c:pt idx="791">
                  <c:v>0.47139243271170428</c:v>
                </c:pt>
                <c:pt idx="792">
                  <c:v>0.47084082597895172</c:v>
                </c:pt>
                <c:pt idx="793">
                  <c:v>0.47035147564927038</c:v>
                </c:pt>
                <c:pt idx="794">
                  <c:v>0.46966170470632901</c:v>
                </c:pt>
                <c:pt idx="795">
                  <c:v>0.46956209446141539</c:v>
                </c:pt>
                <c:pt idx="796">
                  <c:v>0.46838672357451977</c:v>
                </c:pt>
                <c:pt idx="797">
                  <c:v>0.46789272276653654</c:v>
                </c:pt>
                <c:pt idx="798">
                  <c:v>0.46739677175797523</c:v>
                </c:pt>
                <c:pt idx="799">
                  <c:v>0.46767325019378236</c:v>
                </c:pt>
                <c:pt idx="800">
                  <c:v>0.46703403445044334</c:v>
                </c:pt>
                <c:pt idx="801">
                  <c:v>0.46644447381413162</c:v>
                </c:pt>
                <c:pt idx="802">
                  <c:v>0.46617534613434991</c:v>
                </c:pt>
                <c:pt idx="803">
                  <c:v>0.4662838072895798</c:v>
                </c:pt>
                <c:pt idx="804">
                  <c:v>0.4662491537254605</c:v>
                </c:pt>
                <c:pt idx="805">
                  <c:v>0.4659171695808913</c:v>
                </c:pt>
                <c:pt idx="806">
                  <c:v>0.46576565399751357</c:v>
                </c:pt>
                <c:pt idx="807">
                  <c:v>0.46593547146323988</c:v>
                </c:pt>
                <c:pt idx="808">
                  <c:v>0.4646744417663356</c:v>
                </c:pt>
                <c:pt idx="809">
                  <c:v>0.46408938159289675</c:v>
                </c:pt>
                <c:pt idx="810">
                  <c:v>0.46325559583803183</c:v>
                </c:pt>
                <c:pt idx="811">
                  <c:v>0.46277599651124107</c:v>
                </c:pt>
                <c:pt idx="812">
                  <c:v>0.46161607721354142</c:v>
                </c:pt>
                <c:pt idx="813">
                  <c:v>0.46119798421267633</c:v>
                </c:pt>
                <c:pt idx="814">
                  <c:v>0.46080689398904678</c:v>
                </c:pt>
                <c:pt idx="815">
                  <c:v>0.46139855484136538</c:v>
                </c:pt>
                <c:pt idx="816">
                  <c:v>0.46112702691471807</c:v>
                </c:pt>
                <c:pt idx="817">
                  <c:v>0.4610974738751879</c:v>
                </c:pt>
                <c:pt idx="818">
                  <c:v>0.46112252645184548</c:v>
                </c:pt>
                <c:pt idx="819">
                  <c:v>0.46205907277563507</c:v>
                </c:pt>
                <c:pt idx="820">
                  <c:v>0.46150716601202429</c:v>
                </c:pt>
                <c:pt idx="821">
                  <c:v>0.46099951379999438</c:v>
                </c:pt>
                <c:pt idx="822">
                  <c:v>0.46125889047688551</c:v>
                </c:pt>
                <c:pt idx="823">
                  <c:v>0.46147851306506865</c:v>
                </c:pt>
                <c:pt idx="824">
                  <c:v>0.46221868919218334</c:v>
                </c:pt>
                <c:pt idx="825">
                  <c:v>0.46240380823167665</c:v>
                </c:pt>
                <c:pt idx="826">
                  <c:v>0.46338985964706458</c:v>
                </c:pt>
                <c:pt idx="827">
                  <c:v>0.46517939370064215</c:v>
                </c:pt>
                <c:pt idx="828">
                  <c:v>0.46663814373308293</c:v>
                </c:pt>
                <c:pt idx="829">
                  <c:v>0.46794297793528061</c:v>
                </c:pt>
                <c:pt idx="830">
                  <c:v>0.47014010390968725</c:v>
                </c:pt>
                <c:pt idx="831">
                  <c:v>0.47172426684084467</c:v>
                </c:pt>
                <c:pt idx="832">
                  <c:v>0.47504440831739531</c:v>
                </c:pt>
                <c:pt idx="833">
                  <c:v>0.47670117871623097</c:v>
                </c:pt>
                <c:pt idx="834">
                  <c:v>0.47800196250184307</c:v>
                </c:pt>
                <c:pt idx="835">
                  <c:v>0.48062903269601265</c:v>
                </c:pt>
                <c:pt idx="836">
                  <c:v>0.48207053095410862</c:v>
                </c:pt>
                <c:pt idx="837">
                  <c:v>0.48394032326224751</c:v>
                </c:pt>
                <c:pt idx="838">
                  <c:v>0.48537357067174347</c:v>
                </c:pt>
                <c:pt idx="839">
                  <c:v>0.4865886956473473</c:v>
                </c:pt>
                <c:pt idx="840">
                  <c:v>0.48907085093701891</c:v>
                </c:pt>
                <c:pt idx="841">
                  <c:v>0.49258826270281897</c:v>
                </c:pt>
                <c:pt idx="842">
                  <c:v>0.49572313512444749</c:v>
                </c:pt>
                <c:pt idx="843">
                  <c:v>0.49973814806852868</c:v>
                </c:pt>
                <c:pt idx="844">
                  <c:v>0.50438637613878567</c:v>
                </c:pt>
                <c:pt idx="845">
                  <c:v>0.50951915404499337</c:v>
                </c:pt>
                <c:pt idx="846">
                  <c:v>0.51463678039286342</c:v>
                </c:pt>
                <c:pt idx="847">
                  <c:v>0.51992932473104858</c:v>
                </c:pt>
                <c:pt idx="848">
                  <c:v>0.52438793329893996</c:v>
                </c:pt>
                <c:pt idx="849">
                  <c:v>0.52858116457277615</c:v>
                </c:pt>
                <c:pt idx="850">
                  <c:v>0.53414208651359785</c:v>
                </c:pt>
                <c:pt idx="851">
                  <c:v>0.53813879757533067</c:v>
                </c:pt>
                <c:pt idx="852">
                  <c:v>0.5425804543997349</c:v>
                </c:pt>
                <c:pt idx="853">
                  <c:v>0.54676018428495377</c:v>
                </c:pt>
                <c:pt idx="854">
                  <c:v>0.55085425536016386</c:v>
                </c:pt>
                <c:pt idx="855">
                  <c:v>0.5548811195231429</c:v>
                </c:pt>
                <c:pt idx="856">
                  <c:v>0.55945403984799835</c:v>
                </c:pt>
                <c:pt idx="857">
                  <c:v>0.56337259287117669</c:v>
                </c:pt>
                <c:pt idx="858">
                  <c:v>0.56702666869287499</c:v>
                </c:pt>
                <c:pt idx="859">
                  <c:v>0.57080435722814071</c:v>
                </c:pt>
                <c:pt idx="860">
                  <c:v>0.57495213382696408</c:v>
                </c:pt>
                <c:pt idx="861">
                  <c:v>0.57809240680403984</c:v>
                </c:pt>
                <c:pt idx="862">
                  <c:v>0.58321408356849491</c:v>
                </c:pt>
                <c:pt idx="863">
                  <c:v>0.58781790707174231</c:v>
                </c:pt>
                <c:pt idx="864">
                  <c:v>0.59265155421235061</c:v>
                </c:pt>
                <c:pt idx="865">
                  <c:v>0.59862861895345931</c:v>
                </c:pt>
                <c:pt idx="866">
                  <c:v>0.60462983617865096</c:v>
                </c:pt>
                <c:pt idx="867">
                  <c:v>0.61015010393819014</c:v>
                </c:pt>
                <c:pt idx="868">
                  <c:v>0.61674688241685649</c:v>
                </c:pt>
                <c:pt idx="869">
                  <c:v>0.62156477793741083</c:v>
                </c:pt>
                <c:pt idx="870">
                  <c:v>0.62726401410385058</c:v>
                </c:pt>
                <c:pt idx="871">
                  <c:v>0.63311566594624258</c:v>
                </c:pt>
                <c:pt idx="872">
                  <c:v>0.63863818393721794</c:v>
                </c:pt>
                <c:pt idx="873">
                  <c:v>0.64543373285942451</c:v>
                </c:pt>
                <c:pt idx="874">
                  <c:v>0.65329709160587168</c:v>
                </c:pt>
                <c:pt idx="875">
                  <c:v>0.66042897512009102</c:v>
                </c:pt>
                <c:pt idx="876">
                  <c:v>0.66874388030808951</c:v>
                </c:pt>
                <c:pt idx="877">
                  <c:v>0.67619274642396965</c:v>
                </c:pt>
                <c:pt idx="878">
                  <c:v>0.68371797039325488</c:v>
                </c:pt>
                <c:pt idx="879">
                  <c:v>0.6924659701250272</c:v>
                </c:pt>
                <c:pt idx="880">
                  <c:v>0.70075882304495007</c:v>
                </c:pt>
                <c:pt idx="881">
                  <c:v>0.70731239708003957</c:v>
                </c:pt>
                <c:pt idx="882">
                  <c:v>0.71567965765278962</c:v>
                </c:pt>
                <c:pt idx="883">
                  <c:v>0.72412702646467186</c:v>
                </c:pt>
                <c:pt idx="884">
                  <c:v>0.73297253622535075</c:v>
                </c:pt>
                <c:pt idx="885">
                  <c:v>0.7421654817197948</c:v>
                </c:pt>
                <c:pt idx="886">
                  <c:v>0.75070586009771079</c:v>
                </c:pt>
                <c:pt idx="887">
                  <c:v>0.75803861427147756</c:v>
                </c:pt>
                <c:pt idx="888">
                  <c:v>0.76781211947648831</c:v>
                </c:pt>
                <c:pt idx="889">
                  <c:v>0.77603896560761254</c:v>
                </c:pt>
                <c:pt idx="890">
                  <c:v>0.78459134521985574</c:v>
                </c:pt>
                <c:pt idx="891">
                  <c:v>0.79360877266226826</c:v>
                </c:pt>
                <c:pt idx="892">
                  <c:v>0.80167810259285155</c:v>
                </c:pt>
                <c:pt idx="893">
                  <c:v>0.80862531711386487</c:v>
                </c:pt>
                <c:pt idx="894">
                  <c:v>0.81750473036151761</c:v>
                </c:pt>
                <c:pt idx="895">
                  <c:v>0.82400639905814299</c:v>
                </c:pt>
                <c:pt idx="896">
                  <c:v>0.83367639361708346</c:v>
                </c:pt>
                <c:pt idx="897">
                  <c:v>0.84193774329689808</c:v>
                </c:pt>
                <c:pt idx="898">
                  <c:v>0.85058163232088413</c:v>
                </c:pt>
                <c:pt idx="899">
                  <c:v>0.85938603785399326</c:v>
                </c:pt>
                <c:pt idx="900">
                  <c:v>0.86950157823732166</c:v>
                </c:pt>
                <c:pt idx="901">
                  <c:v>0.87771942344270115</c:v>
                </c:pt>
                <c:pt idx="902">
                  <c:v>0.88683736122260159</c:v>
                </c:pt>
                <c:pt idx="903">
                  <c:v>0.89384458191524985</c:v>
                </c:pt>
                <c:pt idx="904">
                  <c:v>0.9002382395029328</c:v>
                </c:pt>
                <c:pt idx="905">
                  <c:v>0.90569580081311374</c:v>
                </c:pt>
                <c:pt idx="906">
                  <c:v>0.91090583666530078</c:v>
                </c:pt>
                <c:pt idx="907">
                  <c:v>0.91628088948948394</c:v>
                </c:pt>
                <c:pt idx="908">
                  <c:v>0.9223775165275746</c:v>
                </c:pt>
                <c:pt idx="909">
                  <c:v>0.92854765112591808</c:v>
                </c:pt>
                <c:pt idx="910">
                  <c:v>0.93368567957214399</c:v>
                </c:pt>
                <c:pt idx="911">
                  <c:v>0.93924075091123116</c:v>
                </c:pt>
                <c:pt idx="912">
                  <c:v>0.94493383644507845</c:v>
                </c:pt>
                <c:pt idx="913">
                  <c:v>0.95049340824703799</c:v>
                </c:pt>
                <c:pt idx="914">
                  <c:v>0.95541991493825129</c:v>
                </c:pt>
                <c:pt idx="915">
                  <c:v>0.95987387302784066</c:v>
                </c:pt>
                <c:pt idx="916">
                  <c:v>0.96320121524498803</c:v>
                </c:pt>
                <c:pt idx="917">
                  <c:v>0.96721712828164375</c:v>
                </c:pt>
                <c:pt idx="918">
                  <c:v>0.97074099071089448</c:v>
                </c:pt>
                <c:pt idx="919">
                  <c:v>0.97521595096055602</c:v>
                </c:pt>
                <c:pt idx="920">
                  <c:v>0.97869330860679005</c:v>
                </c:pt>
                <c:pt idx="921">
                  <c:v>0.98268371902050122</c:v>
                </c:pt>
                <c:pt idx="922">
                  <c:v>0.98418387331137003</c:v>
                </c:pt>
                <c:pt idx="923">
                  <c:v>0.98731469531641325</c:v>
                </c:pt>
                <c:pt idx="924">
                  <c:v>0.98877284528713771</c:v>
                </c:pt>
                <c:pt idx="925">
                  <c:v>0.99143711930772072</c:v>
                </c:pt>
                <c:pt idx="926">
                  <c:v>0.99324480522821768</c:v>
                </c:pt>
                <c:pt idx="927">
                  <c:v>0.99566755440797061</c:v>
                </c:pt>
                <c:pt idx="928">
                  <c:v>0.99522800920074617</c:v>
                </c:pt>
                <c:pt idx="929">
                  <c:v>0.99756824989450155</c:v>
                </c:pt>
                <c:pt idx="930">
                  <c:v>0.99898139523650009</c:v>
                </c:pt>
                <c:pt idx="931">
                  <c:v>1</c:v>
                </c:pt>
                <c:pt idx="932">
                  <c:v>1.0000825084859979</c:v>
                </c:pt>
                <c:pt idx="933">
                  <c:v>0.99963096204444624</c:v>
                </c:pt>
                <c:pt idx="934">
                  <c:v>0.99884338104173997</c:v>
                </c:pt>
                <c:pt idx="935">
                  <c:v>0.99996699660560096</c:v>
                </c:pt>
                <c:pt idx="936">
                  <c:v>1.0000135013886178</c:v>
                </c:pt>
                <c:pt idx="937">
                  <c:v>0.99874587101283341</c:v>
                </c:pt>
                <c:pt idx="938">
                  <c:v>0.99854635049214813</c:v>
                </c:pt>
                <c:pt idx="939">
                  <c:v>0.99816231099368558</c:v>
                </c:pt>
                <c:pt idx="940">
                  <c:v>0.99661715207409063</c:v>
                </c:pt>
                <c:pt idx="941">
                  <c:v>0.996237613038501</c:v>
                </c:pt>
                <c:pt idx="942">
                  <c:v>0.9943174155461888</c:v>
                </c:pt>
                <c:pt idx="943">
                  <c:v>0.9922727052477347</c:v>
                </c:pt>
                <c:pt idx="944">
                  <c:v>0.99134260958739606</c:v>
                </c:pt>
                <c:pt idx="945">
                  <c:v>0.98989346054241678</c:v>
                </c:pt>
                <c:pt idx="946">
                  <c:v>0.98872484034982988</c:v>
                </c:pt>
                <c:pt idx="947">
                  <c:v>0.98785175055254426</c:v>
                </c:pt>
                <c:pt idx="948">
                  <c:v>0.98514547221181692</c:v>
                </c:pt>
                <c:pt idx="949">
                  <c:v>0.98321927410234122</c:v>
                </c:pt>
                <c:pt idx="950">
                  <c:v>0.9813185786158104</c:v>
                </c:pt>
                <c:pt idx="951">
                  <c:v>0.97876831632133365</c:v>
                </c:pt>
                <c:pt idx="952">
                  <c:v>0.976257058038419</c:v>
                </c:pt>
                <c:pt idx="953">
                  <c:v>0.97226514747041726</c:v>
                </c:pt>
                <c:pt idx="954">
                  <c:v>0.96937435015191309</c:v>
                </c:pt>
                <c:pt idx="955">
                  <c:v>0.96516191690315345</c:v>
                </c:pt>
                <c:pt idx="956">
                  <c:v>0.9604679341270248</c:v>
                </c:pt>
                <c:pt idx="957">
                  <c:v>0.95595547002009151</c:v>
                </c:pt>
                <c:pt idx="958">
                  <c:v>0.95008086581704909</c:v>
                </c:pt>
                <c:pt idx="959">
                  <c:v>0.94389572967579716</c:v>
                </c:pt>
                <c:pt idx="960">
                  <c:v>0.93879970554971559</c:v>
                </c:pt>
                <c:pt idx="961">
                  <c:v>0.92975077486719504</c:v>
                </c:pt>
                <c:pt idx="962">
                  <c:v>0.92218699693263462</c:v>
                </c:pt>
                <c:pt idx="963">
                  <c:v>0.91361961577748263</c:v>
                </c:pt>
                <c:pt idx="964">
                  <c:v>0.90532826301185065</c:v>
                </c:pt>
                <c:pt idx="965">
                  <c:v>0.897296436938539</c:v>
                </c:pt>
                <c:pt idx="966">
                  <c:v>0.88904558833876057</c:v>
                </c:pt>
                <c:pt idx="967">
                  <c:v>0.8784364971937364</c:v>
                </c:pt>
                <c:pt idx="968">
                  <c:v>0.87093422558510136</c:v>
                </c:pt>
                <c:pt idx="969">
                  <c:v>0.86163326898171466</c:v>
                </c:pt>
                <c:pt idx="970">
                  <c:v>0.85362994583992946</c:v>
                </c:pt>
                <c:pt idx="971">
                  <c:v>0.8445060074428653</c:v>
                </c:pt>
                <c:pt idx="972">
                  <c:v>0.83500403016450231</c:v>
                </c:pt>
                <c:pt idx="973">
                  <c:v>0.82475047558641401</c:v>
                </c:pt>
                <c:pt idx="974">
                  <c:v>0.81650562760379897</c:v>
                </c:pt>
                <c:pt idx="975">
                  <c:v>0.80595954293899108</c:v>
                </c:pt>
                <c:pt idx="976">
                  <c:v>0.79848427410759182</c:v>
                </c:pt>
                <c:pt idx="977">
                  <c:v>0.78964386487150184</c:v>
                </c:pt>
                <c:pt idx="978">
                  <c:v>0.78020789438193694</c:v>
                </c:pt>
                <c:pt idx="979">
                  <c:v>0.77175152464430952</c:v>
                </c:pt>
                <c:pt idx="980">
                  <c:v>0.76306413114588811</c:v>
                </c:pt>
                <c:pt idx="981">
                  <c:v>0.7552153238960625</c:v>
                </c:pt>
                <c:pt idx="982">
                  <c:v>0.7468144598671973</c:v>
                </c:pt>
                <c:pt idx="983">
                  <c:v>0.73561430793157079</c:v>
                </c:pt>
                <c:pt idx="984">
                  <c:v>0.72644686506007128</c:v>
                </c:pt>
                <c:pt idx="985">
                  <c:v>0.71761170636399929</c:v>
                </c:pt>
                <c:pt idx="986">
                  <c:v>0.70935890756364273</c:v>
                </c:pt>
                <c:pt idx="987">
                  <c:v>0.69890343221800355</c:v>
                </c:pt>
                <c:pt idx="988">
                  <c:v>0.68835209701317768</c:v>
                </c:pt>
                <c:pt idx="989">
                  <c:v>0.67894507950142668</c:v>
                </c:pt>
                <c:pt idx="990">
                  <c:v>0.67051196215530773</c:v>
                </c:pt>
                <c:pt idx="991">
                  <c:v>0.65899977812718047</c:v>
                </c:pt>
                <c:pt idx="992">
                  <c:v>0.64944154506290974</c:v>
                </c:pt>
                <c:pt idx="993">
                  <c:v>0.63683559854130989</c:v>
                </c:pt>
                <c:pt idx="994">
                  <c:v>0.62779101830623285</c:v>
                </c:pt>
                <c:pt idx="995">
                  <c:v>0.61494024660436308</c:v>
                </c:pt>
                <c:pt idx="996">
                  <c:v>0.60403577507946682</c:v>
                </c:pt>
                <c:pt idx="997">
                  <c:v>0.59358420013498359</c:v>
                </c:pt>
                <c:pt idx="998">
                  <c:v>0.58422863791540947</c:v>
                </c:pt>
                <c:pt idx="999">
                  <c:v>0.57321240489584346</c:v>
                </c:pt>
                <c:pt idx="1000">
                  <c:v>0.56340199589527784</c:v>
                </c:pt>
                <c:pt idx="1001">
                  <c:v>0.55079319908052526</c:v>
                </c:pt>
                <c:pt idx="1002">
                  <c:v>0.54079782105589547</c:v>
                </c:pt>
                <c:pt idx="1003">
                  <c:v>0.5297598357991119</c:v>
                </c:pt>
                <c:pt idx="1004">
                  <c:v>0.5173294073295438</c:v>
                </c:pt>
                <c:pt idx="1005">
                  <c:v>0.50562955399962872</c:v>
                </c:pt>
                <c:pt idx="1006">
                  <c:v>0.49380203753956076</c:v>
                </c:pt>
                <c:pt idx="1007">
                  <c:v>0.48197722135721643</c:v>
                </c:pt>
                <c:pt idx="1008">
                  <c:v>0.47379703002453794</c:v>
                </c:pt>
                <c:pt idx="1009">
                  <c:v>0.46330330074448134</c:v>
                </c:pt>
                <c:pt idx="1010">
                  <c:v>0.45426637129628794</c:v>
                </c:pt>
                <c:pt idx="1011">
                  <c:v>0.44295790822086056</c:v>
                </c:pt>
                <c:pt idx="1012">
                  <c:v>0.43221020281936001</c:v>
                </c:pt>
                <c:pt idx="1013">
                  <c:v>0.421373838299269</c:v>
                </c:pt>
                <c:pt idx="1014">
                  <c:v>0.41450463180138081</c:v>
                </c:pt>
                <c:pt idx="1015">
                  <c:v>0.40494699879882634</c:v>
                </c:pt>
                <c:pt idx="1016">
                  <c:v>0.3979382779518873</c:v>
                </c:pt>
                <c:pt idx="1017">
                  <c:v>0.3882313795973914</c:v>
                </c:pt>
                <c:pt idx="1018">
                  <c:v>0.38270826154469972</c:v>
                </c:pt>
                <c:pt idx="1019">
                  <c:v>0.37594046547687421</c:v>
                </c:pt>
                <c:pt idx="1020">
                  <c:v>0.37037399296517642</c:v>
                </c:pt>
                <c:pt idx="1021">
                  <c:v>0.36054738229826949</c:v>
                </c:pt>
                <c:pt idx="1022">
                  <c:v>0.35235143934553648</c:v>
                </c:pt>
                <c:pt idx="1023">
                  <c:v>0.34114423668474281</c:v>
                </c:pt>
                <c:pt idx="1024">
                  <c:v>0.33237313457689122</c:v>
                </c:pt>
                <c:pt idx="1025">
                  <c:v>0.3236884413561934</c:v>
                </c:pt>
                <c:pt idx="1026">
                  <c:v>0.31756436149457956</c:v>
                </c:pt>
                <c:pt idx="1027">
                  <c:v>0.30677120141806585</c:v>
                </c:pt>
                <c:pt idx="1028">
                  <c:v>0.29921837460982853</c:v>
                </c:pt>
                <c:pt idx="1029">
                  <c:v>0.29154808572061636</c:v>
                </c:pt>
                <c:pt idx="1030">
                  <c:v>0.28647936440262878</c:v>
                </c:pt>
                <c:pt idx="1031">
                  <c:v>0.28075627578296419</c:v>
                </c:pt>
                <c:pt idx="1032">
                  <c:v>0.27456633914798145</c:v>
                </c:pt>
                <c:pt idx="1033">
                  <c:v>0.26541284771138701</c:v>
                </c:pt>
                <c:pt idx="1034">
                  <c:v>0.2631845185277305</c:v>
                </c:pt>
                <c:pt idx="1035">
                  <c:v>0.25719965298430947</c:v>
                </c:pt>
                <c:pt idx="1036">
                  <c:v>0.25098091338694173</c:v>
                </c:pt>
                <c:pt idx="1037">
                  <c:v>0.24628438034851879</c:v>
                </c:pt>
                <c:pt idx="1038">
                  <c:v>0.24053038855046224</c:v>
                </c:pt>
                <c:pt idx="1039">
                  <c:v>0.2350345733058645</c:v>
                </c:pt>
                <c:pt idx="1040">
                  <c:v>0.23243375581178519</c:v>
                </c:pt>
                <c:pt idx="1041">
                  <c:v>0.22298203370216629</c:v>
                </c:pt>
                <c:pt idx="1042">
                  <c:v>0.21593940936825357</c:v>
                </c:pt>
                <c:pt idx="1043">
                  <c:v>0.21367117608045982</c:v>
                </c:pt>
                <c:pt idx="1044">
                  <c:v>0.20765645746665032</c:v>
                </c:pt>
                <c:pt idx="1045">
                  <c:v>0.20603599080165388</c:v>
                </c:pt>
                <c:pt idx="1046">
                  <c:v>0.20216559273121237</c:v>
                </c:pt>
                <c:pt idx="1047">
                  <c:v>0.19834094936664232</c:v>
                </c:pt>
                <c:pt idx="1048">
                  <c:v>0.19452680708210834</c:v>
                </c:pt>
                <c:pt idx="1049">
                  <c:v>0.19352110364550981</c:v>
                </c:pt>
                <c:pt idx="1050">
                  <c:v>0.1892632157217369</c:v>
                </c:pt>
                <c:pt idx="1051">
                  <c:v>0.18467649397740557</c:v>
                </c:pt>
                <c:pt idx="1052">
                  <c:v>0.17567541821676366</c:v>
                </c:pt>
                <c:pt idx="1053">
                  <c:v>0.171416630200416</c:v>
                </c:pt>
                <c:pt idx="1054">
                  <c:v>0.16523524444489116</c:v>
                </c:pt>
                <c:pt idx="1055">
                  <c:v>0.16138059799450366</c:v>
                </c:pt>
                <c:pt idx="1056">
                  <c:v>0.15621466667846778</c:v>
                </c:pt>
                <c:pt idx="1057">
                  <c:v>0.15116829765941428</c:v>
                </c:pt>
                <c:pt idx="1058">
                  <c:v>0.14745376561979393</c:v>
                </c:pt>
                <c:pt idx="1059">
                  <c:v>0.14697626650901044</c:v>
                </c:pt>
                <c:pt idx="1060">
                  <c:v>0.14514862853644489</c:v>
                </c:pt>
                <c:pt idx="1061">
                  <c:v>0.14294535192944591</c:v>
                </c:pt>
                <c:pt idx="1062">
                  <c:v>0.13980852930723917</c:v>
                </c:pt>
                <c:pt idx="1063">
                  <c:v>0.13390677231153222</c:v>
                </c:pt>
                <c:pt idx="1064">
                  <c:v>0.13037285884853253</c:v>
                </c:pt>
                <c:pt idx="1065">
                  <c:v>0.12372027463024565</c:v>
                </c:pt>
                <c:pt idx="1066">
                  <c:v>0.11731011534536326</c:v>
                </c:pt>
                <c:pt idx="1067">
                  <c:v>0.11190640957422468</c:v>
                </c:pt>
                <c:pt idx="1068">
                  <c:v>0.10711536681547694</c:v>
                </c:pt>
                <c:pt idx="1069">
                  <c:v>0.10561791280233172</c:v>
                </c:pt>
                <c:pt idx="1070">
                  <c:v>0.10547329792869194</c:v>
                </c:pt>
                <c:pt idx="1071">
                  <c:v>9.8969078969772098E-2</c:v>
                </c:pt>
                <c:pt idx="1072">
                  <c:v>0.10051993847567223</c:v>
                </c:pt>
                <c:pt idx="1073">
                  <c:v>0.10111820000687075</c:v>
                </c:pt>
                <c:pt idx="1074">
                  <c:v>9.7500877965298688E-2</c:v>
                </c:pt>
                <c:pt idx="1075">
                  <c:v>9.6111585076525119E-2</c:v>
                </c:pt>
                <c:pt idx="1076">
                  <c:v>9.1712382618552288E-2</c:v>
                </c:pt>
                <c:pt idx="1077">
                  <c:v>8.4854877324132744E-2</c:v>
                </c:pt>
                <c:pt idx="1078">
                  <c:v>8.2531888404722503E-2</c:v>
                </c:pt>
                <c:pt idx="1079">
                  <c:v>8.1813014468537976E-2</c:v>
                </c:pt>
                <c:pt idx="1080">
                  <c:v>8.0636593473638704E-2</c:v>
                </c:pt>
                <c:pt idx="1081">
                  <c:v>7.6543872537290489E-2</c:v>
                </c:pt>
                <c:pt idx="1082">
                  <c:v>7.2625319514112094E-2</c:v>
                </c:pt>
                <c:pt idx="1083">
                  <c:v>6.8734669360743725E-2</c:v>
                </c:pt>
                <c:pt idx="1084">
                  <c:v>6.8979044494726263E-2</c:v>
                </c:pt>
                <c:pt idx="1085">
                  <c:v>6.7207512292639202E-2</c:v>
                </c:pt>
                <c:pt idx="1086">
                  <c:v>6.3428473618511574E-2</c:v>
                </c:pt>
                <c:pt idx="1087">
                  <c:v>6.0772000400241138E-2</c:v>
                </c:pt>
                <c:pt idx="1088">
                  <c:v>6.0943918081974656E-2</c:v>
                </c:pt>
                <c:pt idx="1089">
                  <c:v>5.9183637037069206E-2</c:v>
                </c:pt>
                <c:pt idx="1090">
                  <c:v>5.966233627128547E-2</c:v>
                </c:pt>
                <c:pt idx="1091">
                  <c:v>6.3649296330127503E-2</c:v>
                </c:pt>
                <c:pt idx="1092">
                  <c:v>6.0933567017367705E-2</c:v>
                </c:pt>
                <c:pt idx="1093">
                  <c:v>5.7188731861071894E-2</c:v>
                </c:pt>
                <c:pt idx="1094">
                  <c:v>5.6305290999179317E-2</c:v>
                </c:pt>
                <c:pt idx="1095">
                  <c:v>5.7938809006506296E-2</c:v>
                </c:pt>
                <c:pt idx="1096">
                  <c:v>5.5296737269428187E-2</c:v>
                </c:pt>
                <c:pt idx="1097">
                  <c:v>5.5516659888469461E-2</c:v>
                </c:pt>
                <c:pt idx="1098">
                  <c:v>5.0590003181827214E-2</c:v>
                </c:pt>
                <c:pt idx="1099">
                  <c:v>5.3219323607432922E-2</c:v>
                </c:pt>
                <c:pt idx="1100">
                  <c:v>5.7224285517765511E-2</c:v>
                </c:pt>
                <c:pt idx="1101">
                  <c:v>5.5430251001315503E-2</c:v>
                </c:pt>
                <c:pt idx="1102">
                  <c:v>5.0716616203976564E-2</c:v>
                </c:pt>
                <c:pt idx="1103">
                  <c:v>4.9905482778903748E-2</c:v>
                </c:pt>
                <c:pt idx="1104">
                  <c:v>4.4857013543842937E-2</c:v>
                </c:pt>
                <c:pt idx="1105">
                  <c:v>4.4692596633563779E-2</c:v>
                </c:pt>
                <c:pt idx="1106">
                  <c:v>4.3517225746667922E-2</c:v>
                </c:pt>
                <c:pt idx="1107">
                  <c:v>3.9088320233735908E-2</c:v>
                </c:pt>
                <c:pt idx="1108">
                  <c:v>3.7228428943916834E-2</c:v>
                </c:pt>
                <c:pt idx="1109">
                  <c:v>3.737259377126935E-2</c:v>
                </c:pt>
                <c:pt idx="1110">
                  <c:v>3.6740878799384542E-2</c:v>
                </c:pt>
                <c:pt idx="1111">
                  <c:v>4.4199795949013326E-2</c:v>
                </c:pt>
                <c:pt idx="1112">
                  <c:v>4.234050472091052E-2</c:v>
                </c:pt>
                <c:pt idx="1113">
                  <c:v>4.1976567289945733E-2</c:v>
                </c:pt>
                <c:pt idx="1114">
                  <c:v>4.1088925996038764E-2</c:v>
                </c:pt>
                <c:pt idx="1115">
                  <c:v>3.655110928158959E-2</c:v>
                </c:pt>
                <c:pt idx="1116">
                  <c:v>3.5304331050448612E-2</c:v>
                </c:pt>
                <c:pt idx="1117">
                  <c:v>3.2735016796477542E-2</c:v>
                </c:pt>
                <c:pt idx="1118">
                  <c:v>2.6660442026462308E-2</c:v>
                </c:pt>
                <c:pt idx="1119">
                  <c:v>2.9057838598699856E-2</c:v>
                </c:pt>
                <c:pt idx="1120">
                  <c:v>2.538606095636934E-2</c:v>
                </c:pt>
                <c:pt idx="1121">
                  <c:v>2.3314347880679497E-2</c:v>
                </c:pt>
                <c:pt idx="1122">
                  <c:v>2.5929266825092875E-2</c:v>
                </c:pt>
                <c:pt idx="1123">
                  <c:v>2.7884117881524052E-2</c:v>
                </c:pt>
                <c:pt idx="1124">
                  <c:v>2.7193746876866275E-2</c:v>
                </c:pt>
                <c:pt idx="1125">
                  <c:v>2.2929408289642551E-2</c:v>
                </c:pt>
                <c:pt idx="1126">
                  <c:v>1.4287019419947403E-2</c:v>
                </c:pt>
                <c:pt idx="1127">
                  <c:v>1.7721322638033232E-2</c:v>
                </c:pt>
                <c:pt idx="1128">
                  <c:v>2.0285386351986262E-2</c:v>
                </c:pt>
                <c:pt idx="1129">
                  <c:v>1.8070858587805692E-2</c:v>
                </c:pt>
                <c:pt idx="1130">
                  <c:v>1.6459542863983535E-2</c:v>
                </c:pt>
                <c:pt idx="1131">
                  <c:v>2.0378395918020174E-2</c:v>
                </c:pt>
                <c:pt idx="1132">
                  <c:v>2.3991967573864875E-2</c:v>
                </c:pt>
                <c:pt idx="1133">
                  <c:v>2.4290048231460592E-2</c:v>
                </c:pt>
                <c:pt idx="1134">
                  <c:v>2.0948154517692167E-2</c:v>
                </c:pt>
                <c:pt idx="1135">
                  <c:v>1.6755073259284797E-2</c:v>
                </c:pt>
                <c:pt idx="1136">
                  <c:v>1.3265414347865621E-2</c:v>
                </c:pt>
                <c:pt idx="1137">
                  <c:v>1.0271556429578735E-2</c:v>
                </c:pt>
                <c:pt idx="1138">
                  <c:v>6.3683049801670855E-3</c:v>
                </c:pt>
                <c:pt idx="1139">
                  <c:v>9.581035409491831E-3</c:v>
                </c:pt>
                <c:pt idx="1140">
                  <c:v>9.8513632127064307E-3</c:v>
                </c:pt>
                <c:pt idx="1141">
                  <c:v>2.5711144391200058E-3</c:v>
                </c:pt>
                <c:pt idx="1142">
                  <c:v>1.5154558646356497E-3</c:v>
                </c:pt>
                <c:pt idx="1143">
                  <c:v>5.3249476708679853E-3</c:v>
                </c:pt>
                <c:pt idx="1144">
                  <c:v>3.0315117909876913E-3</c:v>
                </c:pt>
                <c:pt idx="1145">
                  <c:v>4.1636782343064428E-3</c:v>
                </c:pt>
                <c:pt idx="1146">
                  <c:v>-5.9580127816145885E-3</c:v>
                </c:pt>
                <c:pt idx="1147">
                  <c:v>3.8013909730617038E-4</c:v>
                </c:pt>
                <c:pt idx="1148">
                  <c:v>6.5384224767517877E-3</c:v>
                </c:pt>
                <c:pt idx="1149">
                  <c:v>7.2757483107137857E-3</c:v>
                </c:pt>
                <c:pt idx="1150">
                  <c:v>-5.1380284462261084E-4</c:v>
                </c:pt>
                <c:pt idx="1151">
                  <c:v>-3.9614574358972305E-3</c:v>
                </c:pt>
                <c:pt idx="1152">
                  <c:v>-4.6222754010250729E-3</c:v>
                </c:pt>
                <c:pt idx="1153">
                  <c:v>4.3174440491203945E-3</c:v>
                </c:pt>
                <c:pt idx="1154">
                  <c:v>7.1737378189337512E-4</c:v>
                </c:pt>
                <c:pt idx="1155">
                  <c:v>0</c:v>
                </c:pt>
                <c:pt idx="1156">
                  <c:v>-1.0340863557816908E-2</c:v>
                </c:pt>
                <c:pt idx="1157">
                  <c:v>-9.4338702735577117E-3</c:v>
                </c:pt>
                <c:pt idx="1158">
                  <c:v>-6.5453231864897555E-3</c:v>
                </c:pt>
                <c:pt idx="1159">
                  <c:v>-1.2783714805067641E-2</c:v>
                </c:pt>
                <c:pt idx="1160">
                  <c:v>-2.2731387923247841E-2</c:v>
                </c:pt>
                <c:pt idx="1161">
                  <c:v>-2.7994979283619398E-2</c:v>
                </c:pt>
                <c:pt idx="1162">
                  <c:v>-2.9338967512808792E-2</c:v>
                </c:pt>
                <c:pt idx="1163">
                  <c:v>-2.1078517925568634E-2</c:v>
                </c:pt>
                <c:pt idx="1164">
                  <c:v>-1.549494365495491E-2</c:v>
                </c:pt>
                <c:pt idx="1165">
                  <c:v>-1.4002740181827738E-2</c:v>
                </c:pt>
                <c:pt idx="1166">
                  <c:v>-6.8675563281683609E-3</c:v>
                </c:pt>
                <c:pt idx="1167">
                  <c:v>-9.7427520420475255E-3</c:v>
                </c:pt>
                <c:pt idx="1168">
                  <c:v>-8.1980431687399581E-3</c:v>
                </c:pt>
                <c:pt idx="1169">
                  <c:v>-1.1055987108274082E-2</c:v>
                </c:pt>
                <c:pt idx="1170">
                  <c:v>-1.2383623655692967E-2</c:v>
                </c:pt>
                <c:pt idx="1171">
                  <c:v>-1.6410637834101249E-2</c:v>
                </c:pt>
                <c:pt idx="1172">
                  <c:v>-2.906893974045233E-2</c:v>
                </c:pt>
                <c:pt idx="1173">
                  <c:v>-3.9607823664663942E-2</c:v>
                </c:pt>
                <c:pt idx="1174">
                  <c:v>-3.7762783902324341E-2</c:v>
                </c:pt>
                <c:pt idx="1175">
                  <c:v>-4.1190486441530456E-2</c:v>
                </c:pt>
                <c:pt idx="1176">
                  <c:v>-3.5651616768784755E-2</c:v>
                </c:pt>
                <c:pt idx="1177">
                  <c:v>-3.9459008359009777E-2</c:v>
                </c:pt>
                <c:pt idx="1178">
                  <c:v>-3.968598170321827E-2</c:v>
                </c:pt>
                <c:pt idx="1179">
                  <c:v>-2.3059621682090008E-2</c:v>
                </c:pt>
                <c:pt idx="1180">
                  <c:v>-1.7587508875287781E-2</c:v>
                </c:pt>
                <c:pt idx="1181">
                  <c:v>-1.6810578968046795E-2</c:v>
                </c:pt>
                <c:pt idx="1182">
                  <c:v>-2.0102517543929398E-2</c:v>
                </c:pt>
                <c:pt idx="1183">
                  <c:v>-2.881631375787003E-2</c:v>
                </c:pt>
                <c:pt idx="1184">
                  <c:v>-1.8754028851867485E-2</c:v>
                </c:pt>
                <c:pt idx="1185">
                  <c:v>-1.6316128113776536E-2</c:v>
                </c:pt>
                <c:pt idx="1186">
                  <c:v>-3.3104504798318508E-2</c:v>
                </c:pt>
                <c:pt idx="1187">
                  <c:v>-3.0881126123821906E-2</c:v>
                </c:pt>
                <c:pt idx="1188">
                  <c:v>-3.7345440978604746E-2</c:v>
                </c:pt>
                <c:pt idx="1189">
                  <c:v>-4.1564624921673184E-2</c:v>
                </c:pt>
                <c:pt idx="1190">
                  <c:v>-3.7219278002742669E-2</c:v>
                </c:pt>
                <c:pt idx="1191">
                  <c:v>-4.3299553359062964E-2</c:v>
                </c:pt>
                <c:pt idx="1192">
                  <c:v>-5.0226515797149693E-2</c:v>
                </c:pt>
                <c:pt idx="1193">
                  <c:v>-5.1483645092897865E-2</c:v>
                </c:pt>
                <c:pt idx="1194">
                  <c:v>-5.3173568901561483E-2</c:v>
                </c:pt>
                <c:pt idx="1195">
                  <c:v>-5.2734473740624212E-2</c:v>
                </c:pt>
                <c:pt idx="1196">
                  <c:v>-5.0059248593717943E-2</c:v>
                </c:pt>
                <c:pt idx="1197">
                  <c:v>-4.8108747984730277E-2</c:v>
                </c:pt>
                <c:pt idx="1198">
                  <c:v>-4.0945361230402516E-2</c:v>
                </c:pt>
                <c:pt idx="1199">
                  <c:v>-3.7820689857951902E-2</c:v>
                </c:pt>
                <c:pt idx="1200">
                  <c:v>-2.1226283123219263E-2</c:v>
                </c:pt>
                <c:pt idx="1201">
                  <c:v>-3.0185054532858704E-2</c:v>
                </c:pt>
                <c:pt idx="1202">
                  <c:v>-2.6639439866390266E-2</c:v>
                </c:pt>
                <c:pt idx="1203">
                  <c:v>-2.8409621929615405E-2</c:v>
                </c:pt>
                <c:pt idx="1204">
                  <c:v>-3.6766531437758349E-2</c:v>
                </c:pt>
                <c:pt idx="1205">
                  <c:v>-5.2868437518798793E-2</c:v>
                </c:pt>
                <c:pt idx="1206">
                  <c:v>-5.2167865464963069E-2</c:v>
                </c:pt>
                <c:pt idx="1207">
                  <c:v>-7.5269341451768265E-2</c:v>
                </c:pt>
                <c:pt idx="1208">
                  <c:v>-6.7139105256975681E-2</c:v>
                </c:pt>
                <c:pt idx="1209">
                  <c:v>-7.1775032062047564E-2</c:v>
                </c:pt>
                <c:pt idx="1210">
                  <c:v>-7.2113916916354812E-2</c:v>
                </c:pt>
                <c:pt idx="1211">
                  <c:v>-7.3728082933329678E-2</c:v>
                </c:pt>
                <c:pt idx="1212">
                  <c:v>-7.2823939942223082E-2</c:v>
                </c:pt>
                <c:pt idx="1213">
                  <c:v>-9.5236845109519561E-2</c:v>
                </c:pt>
                <c:pt idx="1214">
                  <c:v>-8.9697825421344607E-2</c:v>
                </c:pt>
                <c:pt idx="1215">
                  <c:v>-8.737423644021787E-2</c:v>
                </c:pt>
                <c:pt idx="1216">
                  <c:v>-8.4204710454470227E-2</c:v>
                </c:pt>
                <c:pt idx="1217">
                  <c:v>-8.7884738945400623E-2</c:v>
                </c:pt>
                <c:pt idx="1218">
                  <c:v>-8.8873490638512131E-2</c:v>
                </c:pt>
                <c:pt idx="1219">
                  <c:v>-9.4302999063453644E-2</c:v>
                </c:pt>
                <c:pt idx="1220">
                  <c:v>-9.1594770522148219E-2</c:v>
                </c:pt>
                <c:pt idx="1221">
                  <c:v>-8.1431075186082863E-2</c:v>
                </c:pt>
                <c:pt idx="1222">
                  <c:v>-9.0909500042079233E-2</c:v>
                </c:pt>
                <c:pt idx="1223">
                  <c:v>-8.9464251398256409E-2</c:v>
                </c:pt>
                <c:pt idx="1224">
                  <c:v>-8.482922468575893E-2</c:v>
                </c:pt>
                <c:pt idx="1225">
                  <c:v>-8.9320686632620272E-2</c:v>
                </c:pt>
                <c:pt idx="1226">
                  <c:v>-0.10644899827947316</c:v>
                </c:pt>
                <c:pt idx="1227">
                  <c:v>-8.8778230841042013E-2</c:v>
                </c:pt>
                <c:pt idx="1228">
                  <c:v>-0.1022016114357361</c:v>
                </c:pt>
                <c:pt idx="1229">
                  <c:v>-0.11769985543013098</c:v>
                </c:pt>
                <c:pt idx="1230">
                  <c:v>-0.12320257138446691</c:v>
                </c:pt>
                <c:pt idx="1231">
                  <c:v>-0.10957051932791292</c:v>
                </c:pt>
                <c:pt idx="1232">
                  <c:v>-0.10656406011358265</c:v>
                </c:pt>
                <c:pt idx="1233">
                  <c:v>-8.4000389440053932E-2</c:v>
                </c:pt>
                <c:pt idx="1234">
                  <c:v>-8.9505655656684335E-2</c:v>
                </c:pt>
                <c:pt idx="1235">
                  <c:v>-7.528164271695352E-2</c:v>
                </c:pt>
                <c:pt idx="1236">
                  <c:v>-5.5036610515391528E-2</c:v>
                </c:pt>
                <c:pt idx="1237">
                  <c:v>-6.6670157025650101E-2</c:v>
                </c:pt>
                <c:pt idx="1238">
                  <c:v>-6.3422473001348137E-2</c:v>
                </c:pt>
                <c:pt idx="1239">
                  <c:v>-6.2231800540685667E-2</c:v>
                </c:pt>
                <c:pt idx="1240">
                  <c:v>-6.4841468945080999E-2</c:v>
                </c:pt>
                <c:pt idx="1241">
                  <c:v>-5.784519937875611E-2</c:v>
                </c:pt>
                <c:pt idx="1242">
                  <c:v>-6.948129615130913E-2</c:v>
                </c:pt>
                <c:pt idx="1243">
                  <c:v>-8.1557388177374082E-2</c:v>
                </c:pt>
                <c:pt idx="1244">
                  <c:v>-7.1556309566438825E-2</c:v>
                </c:pt>
                <c:pt idx="1245">
                  <c:v>-9.4369305883110099E-2</c:v>
                </c:pt>
                <c:pt idx="1246">
                  <c:v>-9.0234880657475577E-2</c:v>
                </c:pt>
                <c:pt idx="1247">
                  <c:v>-8.2436028545535889E-2</c:v>
                </c:pt>
                <c:pt idx="1248">
                  <c:v>-0.10870598041008518</c:v>
                </c:pt>
                <c:pt idx="1249">
                  <c:v>-0.10556750761815852</c:v>
                </c:pt>
                <c:pt idx="1250">
                  <c:v>-0.10332642712302961</c:v>
                </c:pt>
                <c:pt idx="1251">
                  <c:v>-8.0280906891273804E-2</c:v>
                </c:pt>
                <c:pt idx="1252">
                  <c:v>-8.7058603977419088E-2</c:v>
                </c:pt>
                <c:pt idx="1253">
                  <c:v>-8.2603595779825886E-2</c:v>
                </c:pt>
                <c:pt idx="1254">
                  <c:v>-6.8726268496714829E-2</c:v>
                </c:pt>
                <c:pt idx="1255">
                  <c:v>-6.1254149989326385E-2</c:v>
                </c:pt>
                <c:pt idx="1256">
                  <c:v>-5.154035092509264E-2</c:v>
                </c:pt>
                <c:pt idx="1257">
                  <c:v>-4.3446868510426333E-2</c:v>
                </c:pt>
                <c:pt idx="1258">
                  <c:v>-5.168181547472158E-2</c:v>
                </c:pt>
                <c:pt idx="1259">
                  <c:v>-6.7817475027306576E-2</c:v>
                </c:pt>
                <c:pt idx="1260">
                  <c:v>-6.8501395368513657E-2</c:v>
                </c:pt>
                <c:pt idx="1261">
                  <c:v>-7.933896001203726E-2</c:v>
                </c:pt>
                <c:pt idx="1262">
                  <c:v>-7.4114222647799419E-2</c:v>
                </c:pt>
                <c:pt idx="1263">
                  <c:v>-8.9907997037495316E-2</c:v>
                </c:pt>
                <c:pt idx="1264">
                  <c:v>-9.4510770432738922E-2</c:v>
                </c:pt>
                <c:pt idx="1265">
                  <c:v>-0.11006422010503779</c:v>
                </c:pt>
                <c:pt idx="1266">
                  <c:v>-9.1823694066934775E-2</c:v>
                </c:pt>
                <c:pt idx="1267">
                  <c:v>-8.4461236838208886E-2</c:v>
                </c:pt>
                <c:pt idx="1268">
                  <c:v>-9.3756042809002876E-2</c:v>
                </c:pt>
                <c:pt idx="1269">
                  <c:v>-9.1453606003377541E-2</c:v>
                </c:pt>
                <c:pt idx="1270">
                  <c:v>-8.4753616909499188E-2</c:v>
                </c:pt>
                <c:pt idx="1271">
                  <c:v>-6.1276802319118591E-2</c:v>
                </c:pt>
                <c:pt idx="1272">
                  <c:v>-6.0923816014477147E-2</c:v>
                </c:pt>
                <c:pt idx="1273">
                  <c:v>-5.5463254395714541E-2</c:v>
                </c:pt>
                <c:pt idx="1274">
                  <c:v>-0.10363575893780669</c:v>
                </c:pt>
                <c:pt idx="1275">
                  <c:v>-0.10026731249308993</c:v>
                </c:pt>
                <c:pt idx="1276">
                  <c:v>-0.12940390919206038</c:v>
                </c:pt>
                <c:pt idx="1277">
                  <c:v>-0.13013523440885894</c:v>
                </c:pt>
                <c:pt idx="1278">
                  <c:v>-0.15037111566924652</c:v>
                </c:pt>
                <c:pt idx="1279">
                  <c:v>-0.15970807597561407</c:v>
                </c:pt>
                <c:pt idx="1280">
                  <c:v>-0.16567043920467217</c:v>
                </c:pt>
                <c:pt idx="1281">
                  <c:v>-0.12724113675091481</c:v>
                </c:pt>
                <c:pt idx="1282">
                  <c:v>-0.14570983625665898</c:v>
                </c:pt>
                <c:pt idx="1283">
                  <c:v>-0.12217616581865448</c:v>
                </c:pt>
                <c:pt idx="1284">
                  <c:v>-0.1246664219414967</c:v>
                </c:pt>
                <c:pt idx="1285">
                  <c:v>-0.13575556245959894</c:v>
                </c:pt>
                <c:pt idx="1286">
                  <c:v>-0.11793177928349938</c:v>
                </c:pt>
                <c:pt idx="1287">
                  <c:v>-0.11875551400461534</c:v>
                </c:pt>
                <c:pt idx="1288">
                  <c:v>-0.10598410046473283</c:v>
                </c:pt>
                <c:pt idx="1289">
                  <c:v>-6.7026743700589531E-2</c:v>
                </c:pt>
                <c:pt idx="1290">
                  <c:v>-7.0679619398855212E-2</c:v>
                </c:pt>
                <c:pt idx="1291">
                  <c:v>-4.7989635734035294E-2</c:v>
                </c:pt>
                <c:pt idx="1292">
                  <c:v>-4.7883274794812705E-2</c:v>
                </c:pt>
                <c:pt idx="1293">
                  <c:v>-5.5313689012914974E-2</c:v>
                </c:pt>
                <c:pt idx="1294">
                  <c:v>-4.0029066989539903E-2</c:v>
                </c:pt>
                <c:pt idx="1295">
                  <c:v>-7.9665543601159378E-2</c:v>
                </c:pt>
                <c:pt idx="1296">
                  <c:v>-8.8415343518080891E-2</c:v>
                </c:pt>
                <c:pt idx="1297">
                  <c:v>-8.4148754699420847E-2</c:v>
                </c:pt>
                <c:pt idx="1298">
                  <c:v>-0.11671575421532111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6C-4C0E-9A4F-E63847BC888B}"/>
            </c:ext>
          </c:extLst>
        </c:ser>
        <c:ser>
          <c:idx val="7"/>
          <c:order val="7"/>
          <c:tx>
            <c:strRef>
              <c:f>'24.08.21 Eg Filtres +Lihgt  Abs'!$CK$1</c:f>
              <c:strCache>
                <c:ptCount val="1"/>
                <c:pt idx="0">
                  <c:v>Abs 450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Abs'!$CK$2:$CK$1300</c:f>
              <c:numCache>
                <c:formatCode>General</c:formatCode>
                <c:ptCount val="1299"/>
                <c:pt idx="0">
                  <c:v>-4.8062078624441824</c:v>
                </c:pt>
                <c:pt idx="1">
                  <c:v>-5.6436449572461393</c:v>
                </c:pt>
                <c:pt idx="2">
                  <c:v>-3.0803062797451894</c:v>
                </c:pt>
                <c:pt idx="3">
                  <c:v>-1.2736089597397378</c:v>
                </c:pt>
                <c:pt idx="4">
                  <c:v>-3.1575716543104235</c:v>
                </c:pt>
                <c:pt idx="5">
                  <c:v>-1.159015078536187</c:v>
                </c:pt>
                <c:pt idx="6">
                  <c:v>-0.30221938364210699</c:v>
                </c:pt>
                <c:pt idx="7">
                  <c:v>2.1023663300599917</c:v>
                </c:pt>
                <c:pt idx="8">
                  <c:v>1.137868297713692</c:v>
                </c:pt>
                <c:pt idx="9">
                  <c:v>-0.70328382519738142</c:v>
                </c:pt>
                <c:pt idx="10">
                  <c:v>-2.5542805160962776</c:v>
                </c:pt>
                <c:pt idx="11">
                  <c:v>-2.1910552917082868</c:v>
                </c:pt>
                <c:pt idx="12">
                  <c:v>-2.0151039524282806</c:v>
                </c:pt>
                <c:pt idx="13">
                  <c:v>-1.2916415492867706</c:v>
                </c:pt>
                <c:pt idx="14">
                  <c:v>1.6423432714476436</c:v>
                </c:pt>
                <c:pt idx="15">
                  <c:v>7.9010194875524364</c:v>
                </c:pt>
                <c:pt idx="16">
                  <c:v>24.569358740427202</c:v>
                </c:pt>
                <c:pt idx="17">
                  <c:v>7.6722842278031242</c:v>
                </c:pt>
                <c:pt idx="18">
                  <c:v>1.6221007163014165</c:v>
                </c:pt>
                <c:pt idx="19">
                  <c:v>-0.8211031054281297</c:v>
                </c:pt>
                <c:pt idx="20">
                  <c:v>-0.25665055723940339</c:v>
                </c:pt>
                <c:pt idx="21">
                  <c:v>0.18196953107190109</c:v>
                </c:pt>
                <c:pt idx="22">
                  <c:v>-0.64683736193757224</c:v>
                </c:pt>
                <c:pt idx="23">
                  <c:v>-0.70996907638625339</c:v>
                </c:pt>
                <c:pt idx="24">
                  <c:v>-0.67550981394375575</c:v>
                </c:pt>
                <c:pt idx="25">
                  <c:v>-0.27609179909879944</c:v>
                </c:pt>
                <c:pt idx="26">
                  <c:v>0.24360391703265533</c:v>
                </c:pt>
                <c:pt idx="27">
                  <c:v>0.11766129412017853</c:v>
                </c:pt>
                <c:pt idx="28">
                  <c:v>0.36235608248084977</c:v>
                </c:pt>
                <c:pt idx="29">
                  <c:v>1.0327775960351913</c:v>
                </c:pt>
                <c:pt idx="30">
                  <c:v>1.1255063367524158</c:v>
                </c:pt>
                <c:pt idx="31">
                  <c:v>1.1145742342928409</c:v>
                </c:pt>
                <c:pt idx="32">
                  <c:v>1.3295987570678203</c:v>
                </c:pt>
                <c:pt idx="33">
                  <c:v>1.5188764711404039</c:v>
                </c:pt>
                <c:pt idx="34">
                  <c:v>1.66786242547038</c:v>
                </c:pt>
                <c:pt idx="35">
                  <c:v>0.93824944778147423</c:v>
                </c:pt>
                <c:pt idx="36">
                  <c:v>0.72686849137609766</c:v>
                </c:pt>
                <c:pt idx="37">
                  <c:v>0.76242690491612497</c:v>
                </c:pt>
                <c:pt idx="38">
                  <c:v>0.63204314461592015</c:v>
                </c:pt>
                <c:pt idx="39">
                  <c:v>0.22673642047632225</c:v>
                </c:pt>
                <c:pt idx="40">
                  <c:v>-0.20151025490775168</c:v>
                </c:pt>
                <c:pt idx="41">
                  <c:v>-0.20617436913925649</c:v>
                </c:pt>
                <c:pt idx="42">
                  <c:v>0.21705439169266247</c:v>
                </c:pt>
                <c:pt idx="43">
                  <c:v>-7.9866407244283816E-2</c:v>
                </c:pt>
                <c:pt idx="44">
                  <c:v>-0.34000600634127437</c:v>
                </c:pt>
                <c:pt idx="45">
                  <c:v>-0.19134562938878474</c:v>
                </c:pt>
                <c:pt idx="46">
                  <c:v>-0.17243345076780447</c:v>
                </c:pt>
                <c:pt idx="47">
                  <c:v>0.23778952295741507</c:v>
                </c:pt>
                <c:pt idx="48">
                  <c:v>6.9779277873118925E-2</c:v>
                </c:pt>
                <c:pt idx="49">
                  <c:v>-3.0578701314253599E-2</c:v>
                </c:pt>
                <c:pt idx="50">
                  <c:v>0.28784735660172056</c:v>
                </c:pt>
                <c:pt idx="51">
                  <c:v>0.61186296061480483</c:v>
                </c:pt>
                <c:pt idx="52">
                  <c:v>0.77783881487339757</c:v>
                </c:pt>
                <c:pt idx="53">
                  <c:v>0.97179420890154744</c:v>
                </c:pt>
                <c:pt idx="54">
                  <c:v>0.82266324165918481</c:v>
                </c:pt>
                <c:pt idx="55">
                  <c:v>0.76132823719496989</c:v>
                </c:pt>
                <c:pt idx="56">
                  <c:v>0.79718353738573222</c:v>
                </c:pt>
                <c:pt idx="57">
                  <c:v>0.71453756005951463</c:v>
                </c:pt>
                <c:pt idx="58">
                  <c:v>0.45600308238199133</c:v>
                </c:pt>
                <c:pt idx="59">
                  <c:v>0.23839826533371214</c:v>
                </c:pt>
                <c:pt idx="60">
                  <c:v>-0.11564639427732276</c:v>
                </c:pt>
                <c:pt idx="61">
                  <c:v>-0.34842190087915259</c:v>
                </c:pt>
                <c:pt idx="62">
                  <c:v>-0.29349833827676647</c:v>
                </c:pt>
                <c:pt idx="63">
                  <c:v>-0.44678369156720299</c:v>
                </c:pt>
                <c:pt idx="64">
                  <c:v>-0.22122873650717223</c:v>
                </c:pt>
                <c:pt idx="65">
                  <c:v>0.17724008306589098</c:v>
                </c:pt>
                <c:pt idx="66">
                  <c:v>0.2237939057777821</c:v>
                </c:pt>
                <c:pt idx="67">
                  <c:v>0.2856953961674803</c:v>
                </c:pt>
                <c:pt idx="68">
                  <c:v>0.40215479832134304</c:v>
                </c:pt>
                <c:pt idx="69">
                  <c:v>0.5259738396706054</c:v>
                </c:pt>
                <c:pt idx="70">
                  <c:v>0.8843763711906435</c:v>
                </c:pt>
                <c:pt idx="71">
                  <c:v>0.59786718750730916</c:v>
                </c:pt>
                <c:pt idx="72">
                  <c:v>0.30039222094603923</c:v>
                </c:pt>
                <c:pt idx="73">
                  <c:v>0.1049812403188288</c:v>
                </c:pt>
                <c:pt idx="74">
                  <c:v>0.43868573394153521</c:v>
                </c:pt>
                <c:pt idx="75">
                  <c:v>0.64183276362489861</c:v>
                </c:pt>
                <c:pt idx="76">
                  <c:v>0.67005102895237378</c:v>
                </c:pt>
                <c:pt idx="77">
                  <c:v>0.28446185084501985</c:v>
                </c:pt>
                <c:pt idx="78">
                  <c:v>0.2712237312227771</c:v>
                </c:pt>
                <c:pt idx="79">
                  <c:v>0.31080648697331853</c:v>
                </c:pt>
                <c:pt idx="80">
                  <c:v>0.44740568781183615</c:v>
                </c:pt>
                <c:pt idx="81">
                  <c:v>-0.16350159093198402</c:v>
                </c:pt>
                <c:pt idx="82">
                  <c:v>-0.45168185352074214</c:v>
                </c:pt>
                <c:pt idx="83">
                  <c:v>-0.12757783840946105</c:v>
                </c:pt>
                <c:pt idx="84">
                  <c:v>2.6373794638638776E-2</c:v>
                </c:pt>
                <c:pt idx="85">
                  <c:v>-1.8403074149000411E-2</c:v>
                </c:pt>
                <c:pt idx="86">
                  <c:v>-0.25015787696106589</c:v>
                </c:pt>
                <c:pt idx="87">
                  <c:v>-0.10191866116594754</c:v>
                </c:pt>
                <c:pt idx="88">
                  <c:v>3.5975052789377952E-2</c:v>
                </c:pt>
                <c:pt idx="89">
                  <c:v>0.26251999385020525</c:v>
                </c:pt>
                <c:pt idx="90">
                  <c:v>3.7207506616798877E-2</c:v>
                </c:pt>
                <c:pt idx="91">
                  <c:v>0.25518156084414373</c:v>
                </c:pt>
                <c:pt idx="92">
                  <c:v>0.35568018696374465</c:v>
                </c:pt>
                <c:pt idx="93">
                  <c:v>0.35669247064891874</c:v>
                </c:pt>
                <c:pt idx="94">
                  <c:v>0.17716055985587273</c:v>
                </c:pt>
                <c:pt idx="95">
                  <c:v>0.5628116413247507</c:v>
                </c:pt>
                <c:pt idx="96">
                  <c:v>0.43283079862197193</c:v>
                </c:pt>
                <c:pt idx="97">
                  <c:v>0.27702892555411296</c:v>
                </c:pt>
                <c:pt idx="98">
                  <c:v>-0.1017198531409018</c:v>
                </c:pt>
                <c:pt idx="99">
                  <c:v>-0.16276904183263896</c:v>
                </c:pt>
                <c:pt idx="100">
                  <c:v>0.29730095106640625</c:v>
                </c:pt>
                <c:pt idx="101">
                  <c:v>0.26643674583540072</c:v>
                </c:pt>
                <c:pt idx="102">
                  <c:v>5.7339197052589191E-2</c:v>
                </c:pt>
                <c:pt idx="103">
                  <c:v>-3.2423951642403886E-2</c:v>
                </c:pt>
                <c:pt idx="104">
                  <c:v>3.9221782748203558E-2</c:v>
                </c:pt>
                <c:pt idx="105">
                  <c:v>0.22944052147267002</c:v>
                </c:pt>
                <c:pt idx="106">
                  <c:v>0.4212035697501193</c:v>
                </c:pt>
                <c:pt idx="107">
                  <c:v>0.16215718089908632</c:v>
                </c:pt>
                <c:pt idx="108">
                  <c:v>0.19926177512644958</c:v>
                </c:pt>
                <c:pt idx="109">
                  <c:v>0.24447040816612928</c:v>
                </c:pt>
                <c:pt idx="110">
                  <c:v>0.37720930290577814</c:v>
                </c:pt>
                <c:pt idx="111">
                  <c:v>0.56538335956559749</c:v>
                </c:pt>
                <c:pt idx="112">
                  <c:v>0.69806612027464499</c:v>
                </c:pt>
                <c:pt idx="113">
                  <c:v>0.61390966974166805</c:v>
                </c:pt>
                <c:pt idx="114">
                  <c:v>0.97410194127070604</c:v>
                </c:pt>
                <c:pt idx="115">
                  <c:v>1.100016809023608</c:v>
                </c:pt>
                <c:pt idx="116">
                  <c:v>1.3414648674254535</c:v>
                </c:pt>
                <c:pt idx="117">
                  <c:v>1.2981980040609853</c:v>
                </c:pt>
                <c:pt idx="118">
                  <c:v>1.4099546218733736</c:v>
                </c:pt>
                <c:pt idx="119">
                  <c:v>1.2912280285946751</c:v>
                </c:pt>
                <c:pt idx="120">
                  <c:v>1.2718181282356984</c:v>
                </c:pt>
                <c:pt idx="121">
                  <c:v>1.2094111197148645</c:v>
                </c:pt>
                <c:pt idx="122">
                  <c:v>1.101318806677829</c:v>
                </c:pt>
                <c:pt idx="123">
                  <c:v>0.67028336146791745</c:v>
                </c:pt>
                <c:pt idx="124">
                  <c:v>0.61781846940586183</c:v>
                </c:pt>
                <c:pt idx="125">
                  <c:v>0.70640467459258405</c:v>
                </c:pt>
                <c:pt idx="126">
                  <c:v>0.62088401118813608</c:v>
                </c:pt>
                <c:pt idx="127">
                  <c:v>0.79326179570892741</c:v>
                </c:pt>
                <c:pt idx="128">
                  <c:v>0.4951866628038139</c:v>
                </c:pt>
                <c:pt idx="129">
                  <c:v>0.42808887638693943</c:v>
                </c:pt>
                <c:pt idx="130">
                  <c:v>0.51626733021248905</c:v>
                </c:pt>
                <c:pt idx="131">
                  <c:v>0.87026022177308071</c:v>
                </c:pt>
                <c:pt idx="132">
                  <c:v>0.45027023857898579</c:v>
                </c:pt>
                <c:pt idx="133">
                  <c:v>0.24086613561794679</c:v>
                </c:pt>
                <c:pt idx="134">
                  <c:v>0.17668918992668586</c:v>
                </c:pt>
                <c:pt idx="135">
                  <c:v>0.15351799766170582</c:v>
                </c:pt>
                <c:pt idx="136">
                  <c:v>0.37663502058715564</c:v>
                </c:pt>
                <c:pt idx="137">
                  <c:v>0.46493774891934198</c:v>
                </c:pt>
                <c:pt idx="138">
                  <c:v>0.20491135345073028</c:v>
                </c:pt>
                <c:pt idx="139">
                  <c:v>0.19726355956491134</c:v>
                </c:pt>
                <c:pt idx="140">
                  <c:v>0.55321256616409031</c:v>
                </c:pt>
                <c:pt idx="141">
                  <c:v>0.54130887719152709</c:v>
                </c:pt>
                <c:pt idx="142">
                  <c:v>0.54366026936226441</c:v>
                </c:pt>
                <c:pt idx="143">
                  <c:v>0.26161685966897757</c:v>
                </c:pt>
                <c:pt idx="144">
                  <c:v>0.63567969423169823</c:v>
                </c:pt>
                <c:pt idx="145">
                  <c:v>0.60972440997676369</c:v>
                </c:pt>
                <c:pt idx="146">
                  <c:v>0.72126818625645595</c:v>
                </c:pt>
                <c:pt idx="147">
                  <c:v>0.49460801450503356</c:v>
                </c:pt>
                <c:pt idx="148">
                  <c:v>0.52432630587246165</c:v>
                </c:pt>
                <c:pt idx="149">
                  <c:v>0.44049512086124587</c:v>
                </c:pt>
                <c:pt idx="150">
                  <c:v>0.50469374052543337</c:v>
                </c:pt>
                <c:pt idx="151">
                  <c:v>-3.8996622914347967E-2</c:v>
                </c:pt>
                <c:pt idx="152">
                  <c:v>-4.6470557233166267E-2</c:v>
                </c:pt>
                <c:pt idx="153">
                  <c:v>-6.8760133361982584E-2</c:v>
                </c:pt>
                <c:pt idx="154">
                  <c:v>-1.3960689338370139E-2</c:v>
                </c:pt>
                <c:pt idx="155">
                  <c:v>9.5540120083164905E-3</c:v>
                </c:pt>
                <c:pt idx="156">
                  <c:v>0.31609244152159394</c:v>
                </c:pt>
                <c:pt idx="157">
                  <c:v>0.6051903395828182</c:v>
                </c:pt>
                <c:pt idx="158">
                  <c:v>0.83858347644912357</c:v>
                </c:pt>
                <c:pt idx="159">
                  <c:v>0.78094349454922973</c:v>
                </c:pt>
                <c:pt idx="160">
                  <c:v>0.83733761282550345</c:v>
                </c:pt>
                <c:pt idx="161">
                  <c:v>0.75764787184975058</c:v>
                </c:pt>
                <c:pt idx="162">
                  <c:v>0.80282126519244157</c:v>
                </c:pt>
                <c:pt idx="163">
                  <c:v>0.56466640325253048</c:v>
                </c:pt>
                <c:pt idx="164">
                  <c:v>0.41359662896434896</c:v>
                </c:pt>
                <c:pt idx="165">
                  <c:v>0.5791290243811924</c:v>
                </c:pt>
                <c:pt idx="166">
                  <c:v>0.8798747337921563</c:v>
                </c:pt>
                <c:pt idx="167">
                  <c:v>0.82371419545432867</c:v>
                </c:pt>
                <c:pt idx="168">
                  <c:v>0.820120058217227</c:v>
                </c:pt>
                <c:pt idx="169">
                  <c:v>0.59177025214470991</c:v>
                </c:pt>
                <c:pt idx="170">
                  <c:v>0.6720872909124308</c:v>
                </c:pt>
                <c:pt idx="171">
                  <c:v>0.59095973911397415</c:v>
                </c:pt>
                <c:pt idx="172">
                  <c:v>0.34848318052922544</c:v>
                </c:pt>
                <c:pt idx="173">
                  <c:v>0.1934107380034559</c:v>
                </c:pt>
                <c:pt idx="174">
                  <c:v>0.35408878719620196</c:v>
                </c:pt>
                <c:pt idx="175">
                  <c:v>0.37763124370246365</c:v>
                </c:pt>
                <c:pt idx="176">
                  <c:v>0.68335136379186612</c:v>
                </c:pt>
                <c:pt idx="177">
                  <c:v>0.64962775341318313</c:v>
                </c:pt>
                <c:pt idx="178">
                  <c:v>0.76459898004466398</c:v>
                </c:pt>
                <c:pt idx="179">
                  <c:v>0.91435194353165994</c:v>
                </c:pt>
                <c:pt idx="180">
                  <c:v>0.91644293617155326</c:v>
                </c:pt>
                <c:pt idx="181">
                  <c:v>0.85901938214519957</c:v>
                </c:pt>
                <c:pt idx="182">
                  <c:v>0.98222734220022345</c:v>
                </c:pt>
                <c:pt idx="183">
                  <c:v>0.80182301501491771</c:v>
                </c:pt>
                <c:pt idx="184">
                  <c:v>0.94147559526241253</c:v>
                </c:pt>
                <c:pt idx="185">
                  <c:v>0.98957778165171895</c:v>
                </c:pt>
                <c:pt idx="186">
                  <c:v>1.0394481900049617</c:v>
                </c:pt>
                <c:pt idx="187">
                  <c:v>1.131302175411985</c:v>
                </c:pt>
                <c:pt idx="188">
                  <c:v>0.95226424408822896</c:v>
                </c:pt>
                <c:pt idx="189">
                  <c:v>0.91785408332972118</c:v>
                </c:pt>
                <c:pt idx="190">
                  <c:v>1.0151702217699621</c:v>
                </c:pt>
                <c:pt idx="191">
                  <c:v>1.0818122310439278</c:v>
                </c:pt>
                <c:pt idx="192">
                  <c:v>1.0137278890392381</c:v>
                </c:pt>
                <c:pt idx="193">
                  <c:v>0.96736585759856764</c:v>
                </c:pt>
                <c:pt idx="194">
                  <c:v>0.8960163861472441</c:v>
                </c:pt>
                <c:pt idx="195">
                  <c:v>1.0427445050241519</c:v>
                </c:pt>
                <c:pt idx="196">
                  <c:v>1.0623820600627891</c:v>
                </c:pt>
                <c:pt idx="197">
                  <c:v>1.0994585872748517</c:v>
                </c:pt>
                <c:pt idx="198">
                  <c:v>1.0271907007117485</c:v>
                </c:pt>
                <c:pt idx="199">
                  <c:v>1.0473989517281641</c:v>
                </c:pt>
                <c:pt idx="200">
                  <c:v>1.1360922793566166</c:v>
                </c:pt>
                <c:pt idx="201">
                  <c:v>1.2045617631823755</c:v>
                </c:pt>
                <c:pt idx="202">
                  <c:v>1.252539207281457</c:v>
                </c:pt>
                <c:pt idx="203">
                  <c:v>1.2966278104827811</c:v>
                </c:pt>
                <c:pt idx="204">
                  <c:v>1.2986720247638397</c:v>
                </c:pt>
                <c:pt idx="205">
                  <c:v>1.3172196440416377</c:v>
                </c:pt>
                <c:pt idx="206">
                  <c:v>1.3706951045823772</c:v>
                </c:pt>
                <c:pt idx="207">
                  <c:v>1.3434233213819824</c:v>
                </c:pt>
                <c:pt idx="208">
                  <c:v>1.356235913866696</c:v>
                </c:pt>
                <c:pt idx="209">
                  <c:v>1.3106956222628814</c:v>
                </c:pt>
                <c:pt idx="210">
                  <c:v>1.2927654773216957</c:v>
                </c:pt>
                <c:pt idx="211">
                  <c:v>1.3355396086397757</c:v>
                </c:pt>
                <c:pt idx="212">
                  <c:v>1.3668327714212918</c:v>
                </c:pt>
                <c:pt idx="213">
                  <c:v>1.359967267623045</c:v>
                </c:pt>
                <c:pt idx="214">
                  <c:v>1.3782201832401875</c:v>
                </c:pt>
                <c:pt idx="215">
                  <c:v>1.3837228775177284</c:v>
                </c:pt>
                <c:pt idx="216">
                  <c:v>1.4096069027393721</c:v>
                </c:pt>
                <c:pt idx="217">
                  <c:v>1.4367695364358197</c:v>
                </c:pt>
                <c:pt idx="218">
                  <c:v>1.422065538975573</c:v>
                </c:pt>
                <c:pt idx="219">
                  <c:v>1.4255957457889343</c:v>
                </c:pt>
                <c:pt idx="220">
                  <c:v>1.4373605030357597</c:v>
                </c:pt>
                <c:pt idx="221">
                  <c:v>1.4364171394659349</c:v>
                </c:pt>
                <c:pt idx="222">
                  <c:v>1.4395497302292046</c:v>
                </c:pt>
                <c:pt idx="223">
                  <c:v>1.440731663429085</c:v>
                </c:pt>
                <c:pt idx="224">
                  <c:v>1.4372108122874903</c:v>
                </c:pt>
                <c:pt idx="225">
                  <c:v>1.4507500286127626</c:v>
                </c:pt>
                <c:pt idx="226">
                  <c:v>1.4553265113853846</c:v>
                </c:pt>
                <c:pt idx="227">
                  <c:v>1.4584544243127715</c:v>
                </c:pt>
                <c:pt idx="228">
                  <c:v>1.4698387175744116</c:v>
                </c:pt>
                <c:pt idx="229">
                  <c:v>1.4703298903421711</c:v>
                </c:pt>
                <c:pt idx="230">
                  <c:v>1.479698036338053</c:v>
                </c:pt>
                <c:pt idx="231">
                  <c:v>1.4995071120257495</c:v>
                </c:pt>
                <c:pt idx="232">
                  <c:v>1.501085101997093</c:v>
                </c:pt>
                <c:pt idx="233">
                  <c:v>1.5100135314199328</c:v>
                </c:pt>
                <c:pt idx="234">
                  <c:v>1.5156362901518146</c:v>
                </c:pt>
                <c:pt idx="235">
                  <c:v>1.5195391645572227</c:v>
                </c:pt>
                <c:pt idx="236">
                  <c:v>1.5369422733222082</c:v>
                </c:pt>
                <c:pt idx="237">
                  <c:v>1.5445718236480819</c:v>
                </c:pt>
                <c:pt idx="238">
                  <c:v>1.5467953549713391</c:v>
                </c:pt>
                <c:pt idx="239">
                  <c:v>1.5558687973065646</c:v>
                </c:pt>
                <c:pt idx="240">
                  <c:v>1.5585585529395369</c:v>
                </c:pt>
                <c:pt idx="241">
                  <c:v>1.5681325237142889</c:v>
                </c:pt>
                <c:pt idx="242">
                  <c:v>1.5787870745781138</c:v>
                </c:pt>
                <c:pt idx="243">
                  <c:v>1.5801452062629364</c:v>
                </c:pt>
                <c:pt idx="244">
                  <c:v>1.586446251197916</c:v>
                </c:pt>
                <c:pt idx="245">
                  <c:v>1.5946433789443126</c:v>
                </c:pt>
                <c:pt idx="246">
                  <c:v>1.5993851452514825</c:v>
                </c:pt>
                <c:pt idx="247">
                  <c:v>1.6070536775430513</c:v>
                </c:pt>
                <c:pt idx="248">
                  <c:v>1.6135137688980672</c:v>
                </c:pt>
                <c:pt idx="249">
                  <c:v>1.6141016169407518</c:v>
                </c:pt>
                <c:pt idx="250">
                  <c:v>1.6179655093804641</c:v>
                </c:pt>
                <c:pt idx="251">
                  <c:v>1.6189540920304959</c:v>
                </c:pt>
                <c:pt idx="252">
                  <c:v>1.617865715548285</c:v>
                </c:pt>
                <c:pt idx="253">
                  <c:v>1.6173168494712955</c:v>
                </c:pt>
                <c:pt idx="254">
                  <c:v>1.6164810761267898</c:v>
                </c:pt>
                <c:pt idx="255">
                  <c:v>1.6112949154106937</c:v>
                </c:pt>
                <c:pt idx="256">
                  <c:v>1.6087127500030409</c:v>
                </c:pt>
                <c:pt idx="257">
                  <c:v>1.6025005839498463</c:v>
                </c:pt>
                <c:pt idx="258">
                  <c:v>1.5965488174274958</c:v>
                </c:pt>
                <c:pt idx="259">
                  <c:v>1.5900840482365965</c:v>
                </c:pt>
                <c:pt idx="260">
                  <c:v>1.5816156060089608</c:v>
                </c:pt>
                <c:pt idx="261">
                  <c:v>1.5720572280204865</c:v>
                </c:pt>
                <c:pt idx="262">
                  <c:v>1.561826800943426</c:v>
                </c:pt>
                <c:pt idx="263">
                  <c:v>1.5503349174564676</c:v>
                </c:pt>
                <c:pt idx="264">
                  <c:v>1.5401247610015687</c:v>
                </c:pt>
                <c:pt idx="265">
                  <c:v>1.5261676580040422</c:v>
                </c:pt>
                <c:pt idx="266">
                  <c:v>1.5117630420403347</c:v>
                </c:pt>
                <c:pt idx="267">
                  <c:v>1.4970200626143928</c:v>
                </c:pt>
                <c:pt idx="268">
                  <c:v>1.4817578434053897</c:v>
                </c:pt>
                <c:pt idx="269">
                  <c:v>1.4666827376317242</c:v>
                </c:pt>
                <c:pt idx="270">
                  <c:v>1.4497474124550813</c:v>
                </c:pt>
                <c:pt idx="271">
                  <c:v>1.4313759916622255</c:v>
                </c:pt>
                <c:pt idx="272">
                  <c:v>1.4144843262871614</c:v>
                </c:pt>
                <c:pt idx="273">
                  <c:v>1.3956092584975228</c:v>
                </c:pt>
                <c:pt idx="274">
                  <c:v>1.3764737911770399</c:v>
                </c:pt>
                <c:pt idx="275">
                  <c:v>1.3564167901875221</c:v>
                </c:pt>
                <c:pt idx="276">
                  <c:v>1.3360853561595094</c:v>
                </c:pt>
                <c:pt idx="277">
                  <c:v>1.3179914869624036</c:v>
                </c:pt>
                <c:pt idx="278">
                  <c:v>1.299676200200149</c:v>
                </c:pt>
                <c:pt idx="279">
                  <c:v>1.282505423950707</c:v>
                </c:pt>
                <c:pt idx="280">
                  <c:v>1.2648294414258541</c:v>
                </c:pt>
                <c:pt idx="281">
                  <c:v>1.2480516033906202</c:v>
                </c:pt>
                <c:pt idx="282">
                  <c:v>1.2326802346776708</c:v>
                </c:pt>
                <c:pt idx="283">
                  <c:v>1.218646727027382</c:v>
                </c:pt>
                <c:pt idx="284">
                  <c:v>1.2048595854002873</c:v>
                </c:pt>
                <c:pt idx="285">
                  <c:v>1.1929420188479365</c:v>
                </c:pt>
                <c:pt idx="286">
                  <c:v>1.1824215659461035</c:v>
                </c:pt>
                <c:pt idx="287">
                  <c:v>1.1715954944332194</c:v>
                </c:pt>
                <c:pt idx="288">
                  <c:v>1.1645896555584696</c:v>
                </c:pt>
                <c:pt idx="289">
                  <c:v>1.1559512519604032</c:v>
                </c:pt>
                <c:pt idx="290">
                  <c:v>1.1503643566369606</c:v>
                </c:pt>
                <c:pt idx="291">
                  <c:v>1.1461012888685282</c:v>
                </c:pt>
                <c:pt idx="292">
                  <c:v>1.141501416916489</c:v>
                </c:pt>
                <c:pt idx="293">
                  <c:v>1.1371338774799937</c:v>
                </c:pt>
                <c:pt idx="294">
                  <c:v>1.1358848952991181</c:v>
                </c:pt>
                <c:pt idx="295">
                  <c:v>1.133450861361107</c:v>
                </c:pt>
                <c:pt idx="296">
                  <c:v>1.1323827555010573</c:v>
                </c:pt>
                <c:pt idx="297">
                  <c:v>1.1282007702212713</c:v>
                </c:pt>
                <c:pt idx="298">
                  <c:v>1.1240125478269736</c:v>
                </c:pt>
                <c:pt idx="299">
                  <c:v>1.11956548518046</c:v>
                </c:pt>
                <c:pt idx="300">
                  <c:v>1.1151683194500361</c:v>
                </c:pt>
                <c:pt idx="301">
                  <c:v>1.1131677649705563</c:v>
                </c:pt>
                <c:pt idx="302">
                  <c:v>1.1070444777991468</c:v>
                </c:pt>
                <c:pt idx="303">
                  <c:v>1.1013390772999907</c:v>
                </c:pt>
                <c:pt idx="304">
                  <c:v>1.1000760616114647</c:v>
                </c:pt>
                <c:pt idx="305">
                  <c:v>1.0939512151614275</c:v>
                </c:pt>
                <c:pt idx="306">
                  <c:v>1.0900311886911136</c:v>
                </c:pt>
                <c:pt idx="307">
                  <c:v>1.0842431464246833</c:v>
                </c:pt>
                <c:pt idx="308">
                  <c:v>1.0743666755961356</c:v>
                </c:pt>
                <c:pt idx="309">
                  <c:v>1.0710656827410621</c:v>
                </c:pt>
                <c:pt idx="310">
                  <c:v>1.0644636970309154</c:v>
                </c:pt>
                <c:pt idx="311">
                  <c:v>1.0570805127282354</c:v>
                </c:pt>
                <c:pt idx="312">
                  <c:v>1.0496630242957441</c:v>
                </c:pt>
                <c:pt idx="313">
                  <c:v>1.0410152650259106</c:v>
                </c:pt>
                <c:pt idx="314">
                  <c:v>1.0329506759628779</c:v>
                </c:pt>
                <c:pt idx="315">
                  <c:v>1.0310031369567436</c:v>
                </c:pt>
                <c:pt idx="316">
                  <c:v>1.0211063955060342</c:v>
                </c:pt>
                <c:pt idx="317">
                  <c:v>1.0152247965219356</c:v>
                </c:pt>
                <c:pt idx="318">
                  <c:v>1.0034569207178548</c:v>
                </c:pt>
                <c:pt idx="319">
                  <c:v>0.99596614618985591</c:v>
                </c:pt>
                <c:pt idx="320">
                  <c:v>0.9903480652938571</c:v>
                </c:pt>
                <c:pt idx="321">
                  <c:v>0.98704863171741131</c:v>
                </c:pt>
                <c:pt idx="322">
                  <c:v>0.97554115544417463</c:v>
                </c:pt>
                <c:pt idx="323">
                  <c:v>0.969386682700209</c:v>
                </c:pt>
                <c:pt idx="324">
                  <c:v>0.96662520025035803</c:v>
                </c:pt>
                <c:pt idx="325">
                  <c:v>0.96614962026887563</c:v>
                </c:pt>
                <c:pt idx="326">
                  <c:v>0.9654884861306845</c:v>
                </c:pt>
                <c:pt idx="327">
                  <c:v>0.96222959379856188</c:v>
                </c:pt>
                <c:pt idx="328">
                  <c:v>0.9569108943991026</c:v>
                </c:pt>
                <c:pt idx="329">
                  <c:v>0.95587085555435314</c:v>
                </c:pt>
                <c:pt idx="330">
                  <c:v>0.95597688650104429</c:v>
                </c:pt>
                <c:pt idx="331">
                  <c:v>0.9541868346363187</c:v>
                </c:pt>
                <c:pt idx="332">
                  <c:v>0.95417747896455163</c:v>
                </c:pt>
                <c:pt idx="333">
                  <c:v>0.95310001743273509</c:v>
                </c:pt>
                <c:pt idx="334">
                  <c:v>0.95488851001883301</c:v>
                </c:pt>
                <c:pt idx="335">
                  <c:v>0.95625599737542233</c:v>
                </c:pt>
                <c:pt idx="336">
                  <c:v>0.96089329201452889</c:v>
                </c:pt>
                <c:pt idx="337">
                  <c:v>0.96536530311908741</c:v>
                </c:pt>
                <c:pt idx="338">
                  <c:v>0.97361232778157392</c:v>
                </c:pt>
                <c:pt idx="339">
                  <c:v>0.97836500903913837</c:v>
                </c:pt>
                <c:pt idx="340">
                  <c:v>0.98181569264248147</c:v>
                </c:pt>
                <c:pt idx="341">
                  <c:v>0.9864670207892382</c:v>
                </c:pt>
                <c:pt idx="342">
                  <c:v>0.99052894161468297</c:v>
                </c:pt>
                <c:pt idx="343">
                  <c:v>0.9913397665011443</c:v>
                </c:pt>
                <c:pt idx="344">
                  <c:v>0.99124620978347544</c:v>
                </c:pt>
                <c:pt idx="345">
                  <c:v>0.98446958486701408</c:v>
                </c:pt>
                <c:pt idx="346">
                  <c:v>0.98460680138626133</c:v>
                </c:pt>
                <c:pt idx="347">
                  <c:v>0.98497167258516882</c:v>
                </c:pt>
                <c:pt idx="348">
                  <c:v>0.9821462597115771</c:v>
                </c:pt>
                <c:pt idx="349">
                  <c:v>0.98108439096603894</c:v>
                </c:pt>
                <c:pt idx="350">
                  <c:v>0.98226632416591875</c:v>
                </c:pt>
                <c:pt idx="351">
                  <c:v>0.98274970054053956</c:v>
                </c:pt>
                <c:pt idx="352">
                  <c:v>0.98385211053040122</c:v>
                </c:pt>
                <c:pt idx="353">
                  <c:v>0.98063064088534591</c:v>
                </c:pt>
                <c:pt idx="354">
                  <c:v>0.98128241935177041</c:v>
                </c:pt>
                <c:pt idx="355">
                  <c:v>0.98095185228267479</c:v>
                </c:pt>
                <c:pt idx="356">
                  <c:v>0.98139936524885618</c:v>
                </c:pt>
                <c:pt idx="357">
                  <c:v>0.98129801213804846</c:v>
                </c:pt>
                <c:pt idx="358">
                  <c:v>0.97909007360107003</c:v>
                </c:pt>
                <c:pt idx="359">
                  <c:v>0.9771035526292402</c:v>
                </c:pt>
                <c:pt idx="360">
                  <c:v>0.97297146426554415</c:v>
                </c:pt>
                <c:pt idx="361">
                  <c:v>0.96871463361162313</c:v>
                </c:pt>
                <c:pt idx="362">
                  <c:v>0.96247128198587228</c:v>
                </c:pt>
                <c:pt idx="363">
                  <c:v>0.95982362687585132</c:v>
                </c:pt>
                <c:pt idx="364">
                  <c:v>0.95526273688950736</c:v>
                </c:pt>
                <c:pt idx="365">
                  <c:v>0.95352570049812713</c:v>
                </c:pt>
                <c:pt idx="366">
                  <c:v>0.95465929606054489</c:v>
                </c:pt>
                <c:pt idx="367">
                  <c:v>0.95679550778064437</c:v>
                </c:pt>
                <c:pt idx="368">
                  <c:v>0.95840000548866078</c:v>
                </c:pt>
                <c:pt idx="369">
                  <c:v>0.9626880217151379</c:v>
                </c:pt>
                <c:pt idx="370">
                  <c:v>0.96067343372800751</c:v>
                </c:pt>
                <c:pt idx="371">
                  <c:v>0.96198790561125136</c:v>
                </c:pt>
                <c:pt idx="372">
                  <c:v>0.96507683657294285</c:v>
                </c:pt>
                <c:pt idx="373">
                  <c:v>0.96404771267858835</c:v>
                </c:pt>
                <c:pt idx="374">
                  <c:v>0.96411943949546752</c:v>
                </c:pt>
                <c:pt idx="375">
                  <c:v>0.9660389114863015</c:v>
                </c:pt>
                <c:pt idx="376">
                  <c:v>0.96497704274076301</c:v>
                </c:pt>
                <c:pt idx="377">
                  <c:v>0.96904520068071875</c:v>
                </c:pt>
                <c:pt idx="378">
                  <c:v>0.97027391223943293</c:v>
                </c:pt>
                <c:pt idx="379">
                  <c:v>0.96947400230336622</c:v>
                </c:pt>
                <c:pt idx="380">
                  <c:v>0.97272821679960575</c:v>
                </c:pt>
                <c:pt idx="381">
                  <c:v>0.97587328179189814</c:v>
                </c:pt>
                <c:pt idx="382">
                  <c:v>0.97886709675729311</c:v>
                </c:pt>
                <c:pt idx="383">
                  <c:v>0.9828635278803699</c:v>
                </c:pt>
                <c:pt idx="384">
                  <c:v>0.98321436557162722</c:v>
                </c:pt>
                <c:pt idx="385">
                  <c:v>0.98459900499312214</c:v>
                </c:pt>
                <c:pt idx="386">
                  <c:v>0.98518997159306199</c:v>
                </c:pt>
                <c:pt idx="387">
                  <c:v>0.98538488142153835</c:v>
                </c:pt>
                <c:pt idx="388">
                  <c:v>0.98749458540496515</c:v>
                </c:pt>
                <c:pt idx="389">
                  <c:v>0.98690205952639742</c:v>
                </c:pt>
                <c:pt idx="390">
                  <c:v>0.98924097746811213</c:v>
                </c:pt>
                <c:pt idx="391">
                  <c:v>0.98697846417916002</c:v>
                </c:pt>
                <c:pt idx="392">
                  <c:v>0.98704239460290011</c:v>
                </c:pt>
                <c:pt idx="393">
                  <c:v>0.98831008812730947</c:v>
                </c:pt>
                <c:pt idx="394">
                  <c:v>0.98751641530575451</c:v>
                </c:pt>
                <c:pt idx="395">
                  <c:v>0.98644519088844895</c:v>
                </c:pt>
                <c:pt idx="396">
                  <c:v>0.98574195622730698</c:v>
                </c:pt>
                <c:pt idx="397">
                  <c:v>0.98106256106524958</c:v>
                </c:pt>
                <c:pt idx="398">
                  <c:v>0.98338276766343047</c:v>
                </c:pt>
                <c:pt idx="399">
                  <c:v>0.98275749693367875</c:v>
                </c:pt>
                <c:pt idx="400">
                  <c:v>0.98020495781995387</c:v>
                </c:pt>
                <c:pt idx="401">
                  <c:v>0.97904173596360766</c:v>
                </c:pt>
                <c:pt idx="402">
                  <c:v>0.97704274076275566</c:v>
                </c:pt>
                <c:pt idx="403">
                  <c:v>0.97237893838697609</c:v>
                </c:pt>
                <c:pt idx="404">
                  <c:v>0.97150730163403043</c:v>
                </c:pt>
                <c:pt idx="405">
                  <c:v>0.96907794553190263</c:v>
                </c:pt>
                <c:pt idx="406">
                  <c:v>0.96800048400008609</c:v>
                </c:pt>
                <c:pt idx="407">
                  <c:v>0.96612311253220329</c:v>
                </c:pt>
                <c:pt idx="408">
                  <c:v>0.96246348559273343</c:v>
                </c:pt>
                <c:pt idx="409">
                  <c:v>0.95810374254937702</c:v>
                </c:pt>
                <c:pt idx="410">
                  <c:v>0.95634799481446298</c:v>
                </c:pt>
                <c:pt idx="411">
                  <c:v>0.95252152506181775</c:v>
                </c:pt>
                <c:pt idx="412">
                  <c:v>0.94644345697061472</c:v>
                </c:pt>
                <c:pt idx="413">
                  <c:v>0.94026559504723217</c:v>
                </c:pt>
                <c:pt idx="414">
                  <c:v>0.93560647050733625</c:v>
                </c:pt>
                <c:pt idx="415">
                  <c:v>0.93110795166610483</c:v>
                </c:pt>
                <c:pt idx="416">
                  <c:v>0.92692284782906331</c:v>
                </c:pt>
                <c:pt idx="417">
                  <c:v>0.92178502475043</c:v>
                </c:pt>
                <c:pt idx="418">
                  <c:v>0.91475891525351849</c:v>
                </c:pt>
                <c:pt idx="419">
                  <c:v>0.90840641412382106</c:v>
                </c:pt>
                <c:pt idx="420">
                  <c:v>0.90343699313699122</c:v>
                </c:pt>
                <c:pt idx="421">
                  <c:v>0.8964327135408694</c:v>
                </c:pt>
                <c:pt idx="422">
                  <c:v>0.8910360502100193</c:v>
                </c:pt>
                <c:pt idx="423">
                  <c:v>0.88262062345572956</c:v>
                </c:pt>
                <c:pt idx="424">
                  <c:v>0.87483514526707484</c:v>
                </c:pt>
                <c:pt idx="425">
                  <c:v>0.86878202563391693</c:v>
                </c:pt>
                <c:pt idx="426">
                  <c:v>0.86367382884921207</c:v>
                </c:pt>
                <c:pt idx="427">
                  <c:v>0.85571994856875377</c:v>
                </c:pt>
                <c:pt idx="428">
                  <c:v>0.84756492134530825</c:v>
                </c:pt>
                <c:pt idx="429">
                  <c:v>0.83919783222848043</c:v>
                </c:pt>
                <c:pt idx="430">
                  <c:v>0.83323826931299105</c:v>
                </c:pt>
                <c:pt idx="431">
                  <c:v>0.82643201810260125</c:v>
                </c:pt>
                <c:pt idx="432">
                  <c:v>0.81803998052772864</c:v>
                </c:pt>
                <c:pt idx="433">
                  <c:v>0.80945755503240047</c:v>
                </c:pt>
                <c:pt idx="434">
                  <c:v>0.80088822747754562</c:v>
                </c:pt>
                <c:pt idx="435">
                  <c:v>0.79403691311481195</c:v>
                </c:pt>
                <c:pt idx="436">
                  <c:v>0.78451923229852349</c:v>
                </c:pt>
                <c:pt idx="437">
                  <c:v>0.7757857127041603</c:v>
                </c:pt>
                <c:pt idx="438">
                  <c:v>0.7659005099152969</c:v>
                </c:pt>
                <c:pt idx="439">
                  <c:v>0.75699734080622827</c:v>
                </c:pt>
                <c:pt idx="440">
                  <c:v>0.74772384302305461</c:v>
                </c:pt>
                <c:pt idx="441">
                  <c:v>0.73916433892355526</c:v>
                </c:pt>
                <c:pt idx="442">
                  <c:v>0.72994915816106176</c:v>
                </c:pt>
                <c:pt idx="443">
                  <c:v>0.72164023013705147</c:v>
                </c:pt>
                <c:pt idx="444">
                  <c:v>0.71243487282991314</c:v>
                </c:pt>
                <c:pt idx="445">
                  <c:v>0.7049320918564802</c:v>
                </c:pt>
                <c:pt idx="446">
                  <c:v>0.69723564847747366</c:v>
                </c:pt>
                <c:pt idx="447">
                  <c:v>0.68976826312889206</c:v>
                </c:pt>
                <c:pt idx="448">
                  <c:v>0.68212015738734755</c:v>
                </c:pt>
                <c:pt idx="449">
                  <c:v>0.67398134666163112</c:v>
                </c:pt>
                <c:pt idx="450">
                  <c:v>0.66641635047094894</c:v>
                </c:pt>
                <c:pt idx="451">
                  <c:v>0.65891918290057649</c:v>
                </c:pt>
                <c:pt idx="452">
                  <c:v>0.65106135418359146</c:v>
                </c:pt>
                <c:pt idx="453">
                  <c:v>0.64336709379466361</c:v>
                </c:pt>
                <c:pt idx="454">
                  <c:v>0.63597564531525652</c:v>
                </c:pt>
                <c:pt idx="455">
                  <c:v>0.62796781399427637</c:v>
                </c:pt>
                <c:pt idx="456">
                  <c:v>0.62127086821569555</c:v>
                </c:pt>
                <c:pt idx="457">
                  <c:v>0.61374189136131585</c:v>
                </c:pt>
                <c:pt idx="458">
                  <c:v>0.60690258344401626</c:v>
                </c:pt>
                <c:pt idx="459">
                  <c:v>0.59973302031334641</c:v>
                </c:pt>
                <c:pt idx="460">
                  <c:v>0.59273263891379413</c:v>
                </c:pt>
                <c:pt idx="461">
                  <c:v>0.58608184778259664</c:v>
                </c:pt>
                <c:pt idx="462">
                  <c:v>0.57910688262467758</c:v>
                </c:pt>
                <c:pt idx="463">
                  <c:v>0.57178404240489411</c:v>
                </c:pt>
                <c:pt idx="464">
                  <c:v>0.56535544847815955</c:v>
                </c:pt>
                <c:pt idx="465">
                  <c:v>0.55868797306564455</c:v>
                </c:pt>
                <c:pt idx="466">
                  <c:v>0.55349978528733301</c:v>
                </c:pt>
                <c:pt idx="467">
                  <c:v>0.54776569406142495</c:v>
                </c:pt>
                <c:pt idx="468">
                  <c:v>0.54106734493207942</c:v>
                </c:pt>
                <c:pt idx="469">
                  <c:v>0.5358029084288678</c:v>
                </c:pt>
                <c:pt idx="470">
                  <c:v>0.53119383673292475</c:v>
                </c:pt>
                <c:pt idx="471">
                  <c:v>0.52656075214611309</c:v>
                </c:pt>
                <c:pt idx="472">
                  <c:v>0.52171311082011518</c:v>
                </c:pt>
                <c:pt idx="473">
                  <c:v>0.51629134310335756</c:v>
                </c:pt>
                <c:pt idx="474">
                  <c:v>0.51210779854494359</c:v>
                </c:pt>
                <c:pt idx="475">
                  <c:v>0.50751042143870895</c:v>
                </c:pt>
                <c:pt idx="476">
                  <c:v>0.50272515125782324</c:v>
                </c:pt>
                <c:pt idx="477">
                  <c:v>0.49800926897587516</c:v>
                </c:pt>
                <c:pt idx="478">
                  <c:v>0.49341345114826823</c:v>
                </c:pt>
                <c:pt idx="479">
                  <c:v>0.48906680604538566</c:v>
                </c:pt>
                <c:pt idx="480">
                  <c:v>0.48387627934913213</c:v>
                </c:pt>
                <c:pt idx="481">
                  <c:v>0.47924989966042036</c:v>
                </c:pt>
                <c:pt idx="482">
                  <c:v>0.47537259742450838</c:v>
                </c:pt>
                <c:pt idx="483">
                  <c:v>0.47082558501795202</c:v>
                </c:pt>
                <c:pt idx="484">
                  <c:v>0.46563209569230574</c:v>
                </c:pt>
                <c:pt idx="485">
                  <c:v>0.46108009359414043</c:v>
                </c:pt>
                <c:pt idx="486">
                  <c:v>0.456633498731215</c:v>
                </c:pt>
                <c:pt idx="487">
                  <c:v>0.4531789169313023</c:v>
                </c:pt>
                <c:pt idx="488">
                  <c:v>0.45004819730238571</c:v>
                </c:pt>
                <c:pt idx="489">
                  <c:v>0.44537503925483951</c:v>
                </c:pt>
                <c:pt idx="490">
                  <c:v>0.44255711091866146</c:v>
                </c:pt>
                <c:pt idx="491">
                  <c:v>0.43948392867111108</c:v>
                </c:pt>
                <c:pt idx="492">
                  <c:v>0.43685763567829083</c:v>
                </c:pt>
                <c:pt idx="493">
                  <c:v>0.43350612219567647</c:v>
                </c:pt>
                <c:pt idx="494">
                  <c:v>0.43055113326811389</c:v>
                </c:pt>
                <c:pt idx="495">
                  <c:v>0.42806501942393399</c:v>
                </c:pt>
                <c:pt idx="496">
                  <c:v>0.42684020606178935</c:v>
                </c:pt>
                <c:pt idx="497">
                  <c:v>0.4246350742263405</c:v>
                </c:pt>
                <c:pt idx="498">
                  <c:v>0.42243430837104984</c:v>
                </c:pt>
                <c:pt idx="499">
                  <c:v>0.42144026824582098</c:v>
                </c:pt>
                <c:pt idx="500">
                  <c:v>0.41987007466761633</c:v>
                </c:pt>
                <c:pt idx="501">
                  <c:v>0.41830299964666751</c:v>
                </c:pt>
                <c:pt idx="502">
                  <c:v>0.4149341781712842</c:v>
                </c:pt>
                <c:pt idx="503">
                  <c:v>0.41221900629667896</c:v>
                </c:pt>
                <c:pt idx="504">
                  <c:v>0.40939640012461753</c:v>
                </c:pt>
                <c:pt idx="505">
                  <c:v>0.40753072324644313</c:v>
                </c:pt>
                <c:pt idx="506">
                  <c:v>0.40338990292243121</c:v>
                </c:pt>
                <c:pt idx="507">
                  <c:v>0.40242564501899342</c:v>
                </c:pt>
                <c:pt idx="508">
                  <c:v>0.40071402486924662</c:v>
                </c:pt>
                <c:pt idx="509">
                  <c:v>0.39911404906925091</c:v>
                </c:pt>
                <c:pt idx="510">
                  <c:v>0.39802925892788377</c:v>
                </c:pt>
                <c:pt idx="511">
                  <c:v>0.39689753449981935</c:v>
                </c:pt>
                <c:pt idx="512">
                  <c:v>0.39568051753081374</c:v>
                </c:pt>
                <c:pt idx="513">
                  <c:v>0.39417846442864446</c:v>
                </c:pt>
                <c:pt idx="514">
                  <c:v>0.39107035433983112</c:v>
                </c:pt>
                <c:pt idx="515">
                  <c:v>0.3890083642824152</c:v>
                </c:pt>
                <c:pt idx="516">
                  <c:v>0.38782658701039829</c:v>
                </c:pt>
                <c:pt idx="517">
                  <c:v>0.38614599650534476</c:v>
                </c:pt>
                <c:pt idx="518">
                  <c:v>0.38561677733906624</c:v>
                </c:pt>
                <c:pt idx="519">
                  <c:v>0.38390047935343574</c:v>
                </c:pt>
                <c:pt idx="520">
                  <c:v>0.38373893808759468</c:v>
                </c:pt>
                <c:pt idx="521">
                  <c:v>0.38387849352478359</c:v>
                </c:pt>
                <c:pt idx="522">
                  <c:v>0.38325524985724796</c:v>
                </c:pt>
                <c:pt idx="523">
                  <c:v>0.38214551125783586</c:v>
                </c:pt>
                <c:pt idx="524">
                  <c:v>0.38134996730192716</c:v>
                </c:pt>
                <c:pt idx="525">
                  <c:v>0.37951017444897439</c:v>
                </c:pt>
                <c:pt idx="526">
                  <c:v>0.37806986878046622</c:v>
                </c:pt>
                <c:pt idx="527">
                  <c:v>0.37636167904370055</c:v>
                </c:pt>
                <c:pt idx="528">
                  <c:v>0.37412006008836118</c:v>
                </c:pt>
                <c:pt idx="529">
                  <c:v>0.37310200707226432</c:v>
                </c:pt>
                <c:pt idx="530">
                  <c:v>0.3716869617175268</c:v>
                </c:pt>
                <c:pt idx="531">
                  <c:v>0.36989129644974089</c:v>
                </c:pt>
                <c:pt idx="532">
                  <c:v>0.36818918789962368</c:v>
                </c:pt>
                <c:pt idx="533">
                  <c:v>0.36771922132120155</c:v>
                </c:pt>
                <c:pt idx="534">
                  <c:v>0.36667232165049018</c:v>
                </c:pt>
                <c:pt idx="535">
                  <c:v>0.36556040006099888</c:v>
                </c:pt>
                <c:pt idx="536">
                  <c:v>0.36387170130708091</c:v>
                </c:pt>
                <c:pt idx="537">
                  <c:v>0.36299725785260523</c:v>
                </c:pt>
                <c:pt idx="538">
                  <c:v>0.36197515071207581</c:v>
                </c:pt>
                <c:pt idx="539">
                  <c:v>0.36252339307761372</c:v>
                </c:pt>
                <c:pt idx="540">
                  <c:v>0.36161636069981673</c:v>
                </c:pt>
                <c:pt idx="541">
                  <c:v>0.36086868659778187</c:v>
                </c:pt>
                <c:pt idx="542">
                  <c:v>0.36022439266877088</c:v>
                </c:pt>
                <c:pt idx="543">
                  <c:v>0.35879812050791332</c:v>
                </c:pt>
                <c:pt idx="544">
                  <c:v>0.35700151967295074</c:v>
                </c:pt>
                <c:pt idx="545">
                  <c:v>0.35648695772577332</c:v>
                </c:pt>
                <c:pt idx="546">
                  <c:v>0.35419045216273509</c:v>
                </c:pt>
                <c:pt idx="547">
                  <c:v>0.35305311433161063</c:v>
                </c:pt>
                <c:pt idx="548">
                  <c:v>0.35214888865534361</c:v>
                </c:pt>
                <c:pt idx="549">
                  <c:v>0.35053581491487446</c:v>
                </c:pt>
                <c:pt idx="550">
                  <c:v>0.34978159184260271</c:v>
                </c:pt>
                <c:pt idx="551">
                  <c:v>0.34915975152583201</c:v>
                </c:pt>
                <c:pt idx="552">
                  <c:v>0.34669515572671572</c:v>
                </c:pt>
                <c:pt idx="553">
                  <c:v>0.34625964920596847</c:v>
                </c:pt>
                <c:pt idx="554">
                  <c:v>0.34422619394744169</c:v>
                </c:pt>
                <c:pt idx="555">
                  <c:v>0.34229455958331079</c:v>
                </c:pt>
                <c:pt idx="556">
                  <c:v>0.34181851181824052</c:v>
                </c:pt>
                <c:pt idx="557">
                  <c:v>0.34080669591665469</c:v>
                </c:pt>
                <c:pt idx="558">
                  <c:v>0.33930885286678053</c:v>
                </c:pt>
                <c:pt idx="559">
                  <c:v>0.33972954624056351</c:v>
                </c:pt>
                <c:pt idx="560">
                  <c:v>0.33825618386514628</c:v>
                </c:pt>
                <c:pt idx="561">
                  <c:v>0.33785903559864289</c:v>
                </c:pt>
                <c:pt idx="562">
                  <c:v>0.33749868630775609</c:v>
                </c:pt>
                <c:pt idx="563">
                  <c:v>0.33598992830748731</c:v>
                </c:pt>
                <c:pt idx="564">
                  <c:v>0.33478133144307182</c:v>
                </c:pt>
                <c:pt idx="565">
                  <c:v>0.33382798849002882</c:v>
                </c:pt>
                <c:pt idx="566">
                  <c:v>0.33218263768196393</c:v>
                </c:pt>
                <c:pt idx="567">
                  <c:v>0.33071598020464604</c:v>
                </c:pt>
                <c:pt idx="568">
                  <c:v>0.32977916560505777</c:v>
                </c:pt>
                <c:pt idx="569">
                  <c:v>0.32910368610349056</c:v>
                </c:pt>
                <c:pt idx="570">
                  <c:v>0.32786733407950019</c:v>
                </c:pt>
                <c:pt idx="571">
                  <c:v>0.32677053749269869</c:v>
                </c:pt>
                <c:pt idx="572">
                  <c:v>0.32665530680210364</c:v>
                </c:pt>
                <c:pt idx="573">
                  <c:v>0.32568106951544801</c:v>
                </c:pt>
                <c:pt idx="574">
                  <c:v>0.32477076265253257</c:v>
                </c:pt>
                <c:pt idx="575">
                  <c:v>0.32322832423390313</c:v>
                </c:pt>
                <c:pt idx="576">
                  <c:v>0.3209695532136575</c:v>
                </c:pt>
                <c:pt idx="577">
                  <c:v>0.32021034044977703</c:v>
                </c:pt>
                <c:pt idx="578">
                  <c:v>0.31941308128737794</c:v>
                </c:pt>
                <c:pt idx="579">
                  <c:v>0.31772282325483187</c:v>
                </c:pt>
                <c:pt idx="580">
                  <c:v>0.3166593952306655</c:v>
                </c:pt>
                <c:pt idx="581">
                  <c:v>0.31489164105031764</c:v>
                </c:pt>
                <c:pt idx="582">
                  <c:v>0.31399552362291538</c:v>
                </c:pt>
                <c:pt idx="583">
                  <c:v>0.31287284301089213</c:v>
                </c:pt>
                <c:pt idx="584">
                  <c:v>0.31179148328250617</c:v>
                </c:pt>
                <c:pt idx="585">
                  <c:v>0.31091064678565622</c:v>
                </c:pt>
                <c:pt idx="586">
                  <c:v>0.30991567109325074</c:v>
                </c:pt>
                <c:pt idx="587">
                  <c:v>0.30816366562704345</c:v>
                </c:pt>
                <c:pt idx="588">
                  <c:v>0.308355612826127</c:v>
                </c:pt>
                <c:pt idx="589">
                  <c:v>0.3069898406760283</c:v>
                </c:pt>
                <c:pt idx="590">
                  <c:v>0.30643037150437019</c:v>
                </c:pt>
                <c:pt idx="591">
                  <c:v>0.30551039711396244</c:v>
                </c:pt>
                <c:pt idx="592">
                  <c:v>0.30433766365798659</c:v>
                </c:pt>
                <c:pt idx="593">
                  <c:v>0.30343671246683807</c:v>
                </c:pt>
                <c:pt idx="594">
                  <c:v>0.30353510294825287</c:v>
                </c:pt>
                <c:pt idx="595">
                  <c:v>0.30276450745038919</c:v>
                </c:pt>
                <c:pt idx="596">
                  <c:v>0.30333520342816761</c:v>
                </c:pt>
                <c:pt idx="597">
                  <c:v>0.30322979619292761</c:v>
                </c:pt>
                <c:pt idx="598">
                  <c:v>0.30267843527013411</c:v>
                </c:pt>
                <c:pt idx="599">
                  <c:v>0.30225134885397698</c:v>
                </c:pt>
                <c:pt idx="600">
                  <c:v>0.30172680752358172</c:v>
                </c:pt>
                <c:pt idx="601">
                  <c:v>0.30187010522947749</c:v>
                </c:pt>
                <c:pt idx="602">
                  <c:v>0.30182332687064323</c:v>
                </c:pt>
                <c:pt idx="603">
                  <c:v>0.30156152398903391</c:v>
                </c:pt>
                <c:pt idx="604">
                  <c:v>0.30220254343292668</c:v>
                </c:pt>
                <c:pt idx="605">
                  <c:v>0.30278368657751126</c:v>
                </c:pt>
                <c:pt idx="606">
                  <c:v>0.30301165311289707</c:v>
                </c:pt>
                <c:pt idx="607">
                  <c:v>0.30354882460017746</c:v>
                </c:pt>
                <c:pt idx="608">
                  <c:v>0.30362398183003803</c:v>
                </c:pt>
                <c:pt idx="609">
                  <c:v>0.30395236590905483</c:v>
                </c:pt>
                <c:pt idx="610">
                  <c:v>0.30376166613287364</c:v>
                </c:pt>
                <c:pt idx="611">
                  <c:v>0.30357190192386913</c:v>
                </c:pt>
                <c:pt idx="612">
                  <c:v>0.3036737228182651</c:v>
                </c:pt>
                <c:pt idx="613">
                  <c:v>0.30385553470626775</c:v>
                </c:pt>
                <c:pt idx="614">
                  <c:v>0.30479796270891607</c:v>
                </c:pt>
                <c:pt idx="615">
                  <c:v>0.30499068954731323</c:v>
                </c:pt>
                <c:pt idx="616">
                  <c:v>0.30499692666182465</c:v>
                </c:pt>
                <c:pt idx="617">
                  <c:v>0.30560535718239606</c:v>
                </c:pt>
                <c:pt idx="618">
                  <c:v>0.30644284573339275</c:v>
                </c:pt>
                <c:pt idx="619">
                  <c:v>0.30734099022301103</c:v>
                </c:pt>
                <c:pt idx="620">
                  <c:v>0.30849501233545318</c:v>
                </c:pt>
                <c:pt idx="621">
                  <c:v>0.30885473791488888</c:v>
                </c:pt>
                <c:pt idx="622">
                  <c:v>0.31002294946284403</c:v>
                </c:pt>
                <c:pt idx="623">
                  <c:v>0.31122156694404152</c:v>
                </c:pt>
                <c:pt idx="624">
                  <c:v>0.31169808249270031</c:v>
                </c:pt>
                <c:pt idx="625">
                  <c:v>0.31265267286864534</c:v>
                </c:pt>
                <c:pt idx="626">
                  <c:v>0.31333610469121459</c:v>
                </c:pt>
                <c:pt idx="627">
                  <c:v>0.31385971045443289</c:v>
                </c:pt>
                <c:pt idx="628">
                  <c:v>0.31404838316839789</c:v>
                </c:pt>
                <c:pt idx="629">
                  <c:v>0.31388076071590859</c:v>
                </c:pt>
                <c:pt idx="630">
                  <c:v>0.3141336757093392</c:v>
                </c:pt>
                <c:pt idx="631">
                  <c:v>0.31578167729107137</c:v>
                </c:pt>
                <c:pt idx="632">
                  <c:v>0.31558598782328123</c:v>
                </c:pt>
                <c:pt idx="633">
                  <c:v>0.31617243251520061</c:v>
                </c:pt>
                <c:pt idx="634">
                  <c:v>0.31691246615195917</c:v>
                </c:pt>
                <c:pt idx="635">
                  <c:v>0.31839471641555506</c:v>
                </c:pt>
                <c:pt idx="636">
                  <c:v>0.31976064449351665</c:v>
                </c:pt>
                <c:pt idx="637">
                  <c:v>0.32118239474635368</c:v>
                </c:pt>
                <c:pt idx="638">
                  <c:v>0.32100058285835104</c:v>
                </c:pt>
                <c:pt idx="639">
                  <c:v>0.3223431217568955</c:v>
                </c:pt>
                <c:pt idx="640">
                  <c:v>0.32331018636186309</c:v>
                </c:pt>
                <c:pt idx="641">
                  <c:v>0.32433634762682467</c:v>
                </c:pt>
                <c:pt idx="642">
                  <c:v>0.32481956807358298</c:v>
                </c:pt>
                <c:pt idx="643">
                  <c:v>0.32562524734057235</c:v>
                </c:pt>
                <c:pt idx="644">
                  <c:v>0.32614620233012359</c:v>
                </c:pt>
                <c:pt idx="645">
                  <c:v>0.32711732105952346</c:v>
                </c:pt>
                <c:pt idx="646">
                  <c:v>0.32794857249600901</c:v>
                </c:pt>
                <c:pt idx="647">
                  <c:v>0.32882332780621037</c:v>
                </c:pt>
                <c:pt idx="648">
                  <c:v>0.32969137821831207</c:v>
                </c:pt>
                <c:pt idx="649">
                  <c:v>0.33116115425288578</c:v>
                </c:pt>
                <c:pt idx="650">
                  <c:v>0.33185019947851491</c:v>
                </c:pt>
                <c:pt idx="651">
                  <c:v>0.33216408226629296</c:v>
                </c:pt>
                <c:pt idx="652">
                  <c:v>0.33258789419733176</c:v>
                </c:pt>
                <c:pt idx="653">
                  <c:v>0.33269065065890435</c:v>
                </c:pt>
                <c:pt idx="654">
                  <c:v>0.33321176157631832</c:v>
                </c:pt>
                <c:pt idx="655">
                  <c:v>0.33282178599150314</c:v>
                </c:pt>
                <c:pt idx="656">
                  <c:v>0.33213102555938345</c:v>
                </c:pt>
                <c:pt idx="657">
                  <c:v>0.33265026534244424</c:v>
                </c:pt>
                <c:pt idx="658">
                  <c:v>0.3338607333412128</c:v>
                </c:pt>
                <c:pt idx="659">
                  <c:v>0.33518253383400731</c:v>
                </c:pt>
                <c:pt idx="660">
                  <c:v>0.33619809200429979</c:v>
                </c:pt>
                <c:pt idx="661">
                  <c:v>0.33658198640246667</c:v>
                </c:pt>
                <c:pt idx="662">
                  <c:v>0.33833586300302709</c:v>
                </c:pt>
                <c:pt idx="663">
                  <c:v>0.33999181690576125</c:v>
                </c:pt>
                <c:pt idx="664">
                  <c:v>0.34112510061245344</c:v>
                </c:pt>
                <c:pt idx="665">
                  <c:v>0.3415724576507721</c:v>
                </c:pt>
                <c:pt idx="666">
                  <c:v>0.34196149766841061</c:v>
                </c:pt>
                <c:pt idx="667">
                  <c:v>0.34299950945094365</c:v>
                </c:pt>
                <c:pt idx="668">
                  <c:v>0.34378663330226217</c:v>
                </c:pt>
                <c:pt idx="669">
                  <c:v>0.34425769137572348</c:v>
                </c:pt>
                <c:pt idx="670">
                  <c:v>0.34452308059817671</c:v>
                </c:pt>
                <c:pt idx="671">
                  <c:v>0.34473077651140094</c:v>
                </c:pt>
                <c:pt idx="672">
                  <c:v>0.34580246871229459</c:v>
                </c:pt>
                <c:pt idx="673">
                  <c:v>0.34645222011650323</c:v>
                </c:pt>
                <c:pt idx="674">
                  <c:v>0.3465903722029271</c:v>
                </c:pt>
                <c:pt idx="675">
                  <c:v>0.34762526542820449</c:v>
                </c:pt>
                <c:pt idx="676">
                  <c:v>0.3477897693234383</c:v>
                </c:pt>
                <c:pt idx="677">
                  <c:v>0.34801867142600096</c:v>
                </c:pt>
                <c:pt idx="678">
                  <c:v>0.34826846786217597</c:v>
                </c:pt>
                <c:pt idx="679">
                  <c:v>0.34840958257799293</c:v>
                </c:pt>
                <c:pt idx="680">
                  <c:v>0.34850407486283813</c:v>
                </c:pt>
                <c:pt idx="681">
                  <c:v>0.34836358385847244</c:v>
                </c:pt>
                <c:pt idx="682">
                  <c:v>0.3484591676383571</c:v>
                </c:pt>
                <c:pt idx="683">
                  <c:v>0.34869773726841208</c:v>
                </c:pt>
                <c:pt idx="684">
                  <c:v>0.34908131981085339</c:v>
                </c:pt>
                <c:pt idx="685">
                  <c:v>0.34940518198184933</c:v>
                </c:pt>
                <c:pt idx="686">
                  <c:v>0.34913355564488502</c:v>
                </c:pt>
                <c:pt idx="687">
                  <c:v>0.34916520900102949</c:v>
                </c:pt>
                <c:pt idx="688">
                  <c:v>0.34955144231713792</c:v>
                </c:pt>
                <c:pt idx="689">
                  <c:v>0.34936510852111474</c:v>
                </c:pt>
                <c:pt idx="690">
                  <c:v>0.34918282884952384</c:v>
                </c:pt>
                <c:pt idx="691">
                  <c:v>0.34921136364841265</c:v>
                </c:pt>
                <c:pt idx="692">
                  <c:v>0.34920699766825469</c:v>
                </c:pt>
                <c:pt idx="693">
                  <c:v>0.34899056979471477</c:v>
                </c:pt>
                <c:pt idx="694">
                  <c:v>0.34902206722299639</c:v>
                </c:pt>
                <c:pt idx="695">
                  <c:v>0.34961147454430852</c:v>
                </c:pt>
                <c:pt idx="696">
                  <c:v>0.34919764199648795</c:v>
                </c:pt>
                <c:pt idx="697">
                  <c:v>0.35018903134804935</c:v>
                </c:pt>
                <c:pt idx="698">
                  <c:v>0.35112428666900974</c:v>
                </c:pt>
                <c:pt idx="699">
                  <c:v>0.35190361412718929</c:v>
                </c:pt>
                <c:pt idx="700">
                  <c:v>0.35249458072712903</c:v>
                </c:pt>
                <c:pt idx="701">
                  <c:v>0.35402828718544294</c:v>
                </c:pt>
                <c:pt idx="702">
                  <c:v>0.35492113012772669</c:v>
                </c:pt>
                <c:pt idx="703">
                  <c:v>0.35653591907468662</c:v>
                </c:pt>
                <c:pt idx="704">
                  <c:v>0.35707418205700647</c:v>
                </c:pt>
                <c:pt idx="705">
                  <c:v>0.3577534038272806</c:v>
                </c:pt>
                <c:pt idx="706">
                  <c:v>0.35791603658816118</c:v>
                </c:pt>
                <c:pt idx="707">
                  <c:v>0.35831817454627318</c:v>
                </c:pt>
                <c:pt idx="708">
                  <c:v>0.35789436261523455</c:v>
                </c:pt>
                <c:pt idx="709">
                  <c:v>0.35752107131173677</c:v>
                </c:pt>
                <c:pt idx="710">
                  <c:v>0.35660515104576146</c:v>
                </c:pt>
                <c:pt idx="711">
                  <c:v>0.35617323086585811</c:v>
                </c:pt>
                <c:pt idx="712">
                  <c:v>0.35559707741288249</c:v>
                </c:pt>
                <c:pt idx="713">
                  <c:v>0.35631808785038149</c:v>
                </c:pt>
                <c:pt idx="714">
                  <c:v>0.35716259315520354</c:v>
                </c:pt>
                <c:pt idx="715">
                  <c:v>0.35808615388645521</c:v>
                </c:pt>
                <c:pt idx="716">
                  <c:v>0.35861942717716616</c:v>
                </c:pt>
                <c:pt idx="717">
                  <c:v>0.36068313244107247</c:v>
                </c:pt>
                <c:pt idx="718">
                  <c:v>0.36228685050977505</c:v>
                </c:pt>
                <c:pt idx="719">
                  <c:v>0.36365464972208988</c:v>
                </c:pt>
                <c:pt idx="720">
                  <c:v>0.36513534070705794</c:v>
                </c:pt>
                <c:pt idx="721">
                  <c:v>0.36651389894190473</c:v>
                </c:pt>
                <c:pt idx="722">
                  <c:v>0.36789916207485091</c:v>
                </c:pt>
                <c:pt idx="723">
                  <c:v>0.3695350012832862</c:v>
                </c:pt>
                <c:pt idx="724">
                  <c:v>0.37008261993737313</c:v>
                </c:pt>
                <c:pt idx="725">
                  <c:v>0.37175385477065964</c:v>
                </c:pt>
                <c:pt idx="726">
                  <c:v>0.37336053546875497</c:v>
                </c:pt>
                <c:pt idx="727">
                  <c:v>0.37362904324846397</c:v>
                </c:pt>
                <c:pt idx="728">
                  <c:v>0.37503301772494396</c:v>
                </c:pt>
                <c:pt idx="729">
                  <c:v>0.37694952708638496</c:v>
                </c:pt>
                <c:pt idx="730">
                  <c:v>0.3785431098440068</c:v>
                </c:pt>
                <c:pt idx="731">
                  <c:v>0.38141358586994184</c:v>
                </c:pt>
                <c:pt idx="732">
                  <c:v>0.3831927227842728</c:v>
                </c:pt>
                <c:pt idx="733">
                  <c:v>0.38474077460596251</c:v>
                </c:pt>
                <c:pt idx="734">
                  <c:v>0.38764025321437484</c:v>
                </c:pt>
                <c:pt idx="735">
                  <c:v>0.3897042703340069</c:v>
                </c:pt>
                <c:pt idx="736">
                  <c:v>0.39183533643463464</c:v>
                </c:pt>
                <c:pt idx="737">
                  <c:v>0.39354867179087205</c:v>
                </c:pt>
                <c:pt idx="738">
                  <c:v>0.39526107157993279</c:v>
                </c:pt>
                <c:pt idx="739">
                  <c:v>0.39711817242565456</c:v>
                </c:pt>
                <c:pt idx="740">
                  <c:v>0.3992051109411151</c:v>
                </c:pt>
                <c:pt idx="741">
                  <c:v>0.40073429549140815</c:v>
                </c:pt>
                <c:pt idx="742">
                  <c:v>0.4025857829340696</c:v>
                </c:pt>
                <c:pt idx="743">
                  <c:v>0.40404168138885566</c:v>
                </c:pt>
                <c:pt idx="744">
                  <c:v>0.40686491127236835</c:v>
                </c:pt>
                <c:pt idx="745">
                  <c:v>0.40872606624252222</c:v>
                </c:pt>
                <c:pt idx="746">
                  <c:v>0.41059361425504992</c:v>
                </c:pt>
                <c:pt idx="747">
                  <c:v>0.41239925890605372</c:v>
                </c:pt>
                <c:pt idx="748">
                  <c:v>0.41426119351552154</c:v>
                </c:pt>
                <c:pt idx="749">
                  <c:v>0.41672594524250067</c:v>
                </c:pt>
                <c:pt idx="750">
                  <c:v>0.41854156927672248</c:v>
                </c:pt>
                <c:pt idx="751">
                  <c:v>0.42038697553273546</c:v>
                </c:pt>
                <c:pt idx="752">
                  <c:v>0.42202421809193563</c:v>
                </c:pt>
                <c:pt idx="753">
                  <c:v>0.42401354576529549</c:v>
                </c:pt>
                <c:pt idx="754">
                  <c:v>0.42600817498598997</c:v>
                </c:pt>
                <c:pt idx="755">
                  <c:v>0.42832354782042481</c:v>
                </c:pt>
                <c:pt idx="756">
                  <c:v>0.42894569999292093</c:v>
                </c:pt>
                <c:pt idx="757">
                  <c:v>0.43084646064022097</c:v>
                </c:pt>
                <c:pt idx="758">
                  <c:v>0.43226758718160696</c:v>
                </c:pt>
                <c:pt idx="759">
                  <c:v>0.43422619706599896</c:v>
                </c:pt>
                <c:pt idx="760">
                  <c:v>0.43629988171312317</c:v>
                </c:pt>
                <c:pt idx="761">
                  <c:v>0.43798359077543242</c:v>
                </c:pt>
                <c:pt idx="762">
                  <c:v>0.43961646735447507</c:v>
                </c:pt>
                <c:pt idx="763">
                  <c:v>0.44129160038433102</c:v>
                </c:pt>
                <c:pt idx="764">
                  <c:v>0.44269931712951777</c:v>
                </c:pt>
                <c:pt idx="765">
                  <c:v>0.44421431224429764</c:v>
                </c:pt>
                <c:pt idx="766">
                  <c:v>0.44497835877192465</c:v>
                </c:pt>
                <c:pt idx="767">
                  <c:v>0.44513771704768673</c:v>
                </c:pt>
                <c:pt idx="768">
                  <c:v>0.44609339891867145</c:v>
                </c:pt>
                <c:pt idx="769">
                  <c:v>0.44653311549171393</c:v>
                </c:pt>
                <c:pt idx="770">
                  <c:v>0.44805356808169122</c:v>
                </c:pt>
                <c:pt idx="771">
                  <c:v>0.44840144314355562</c:v>
                </c:pt>
                <c:pt idx="772">
                  <c:v>0.44883351925132164</c:v>
                </c:pt>
                <c:pt idx="773">
                  <c:v>0.44961144335873598</c:v>
                </c:pt>
                <c:pt idx="774">
                  <c:v>0.45048666645252572</c:v>
                </c:pt>
                <c:pt idx="775">
                  <c:v>0.45119161632015858</c:v>
                </c:pt>
                <c:pt idx="776">
                  <c:v>0.45202879301542959</c:v>
                </c:pt>
                <c:pt idx="777">
                  <c:v>0.45297932926694251</c:v>
                </c:pt>
                <c:pt idx="778">
                  <c:v>0.45293223905238278</c:v>
                </c:pt>
                <c:pt idx="779">
                  <c:v>0.45330256772648764</c:v>
                </c:pt>
                <c:pt idx="780">
                  <c:v>0.45307163856170901</c:v>
                </c:pt>
                <c:pt idx="781">
                  <c:v>0.45316893754808429</c:v>
                </c:pt>
                <c:pt idx="782">
                  <c:v>0.45275900319683299</c:v>
                </c:pt>
                <c:pt idx="783">
                  <c:v>0.45231944255165346</c:v>
                </c:pt>
                <c:pt idx="784">
                  <c:v>0.45128735602790615</c:v>
                </c:pt>
                <c:pt idx="785">
                  <c:v>0.45176589863878092</c:v>
                </c:pt>
                <c:pt idx="786">
                  <c:v>0.45180503653233905</c:v>
                </c:pt>
                <c:pt idx="787">
                  <c:v>0.45264704699135627</c:v>
                </c:pt>
                <c:pt idx="788">
                  <c:v>0.45260588203558216</c:v>
                </c:pt>
                <c:pt idx="789">
                  <c:v>0.45365324948988212</c:v>
                </c:pt>
                <c:pt idx="790">
                  <c:v>0.45428023542612445</c:v>
                </c:pt>
                <c:pt idx="791">
                  <c:v>0.45413537844160079</c:v>
                </c:pt>
                <c:pt idx="792">
                  <c:v>0.45380605879540736</c:v>
                </c:pt>
                <c:pt idx="793">
                  <c:v>0.45297699034900096</c:v>
                </c:pt>
                <c:pt idx="794">
                  <c:v>0.45269273385515107</c:v>
                </c:pt>
                <c:pt idx="795">
                  <c:v>0.45216616546253963</c:v>
                </c:pt>
                <c:pt idx="796">
                  <c:v>0.45109883924180383</c:v>
                </c:pt>
                <c:pt idx="797">
                  <c:v>0.44956326164913679</c:v>
                </c:pt>
                <c:pt idx="798">
                  <c:v>0.44927401546367812</c:v>
                </c:pt>
                <c:pt idx="799">
                  <c:v>0.44885706435860157</c:v>
                </c:pt>
                <c:pt idx="800">
                  <c:v>0.44907645486153458</c:v>
                </c:pt>
                <c:pt idx="801">
                  <c:v>0.44821542120325797</c:v>
                </c:pt>
                <c:pt idx="802">
                  <c:v>0.44785522784023402</c:v>
                </c:pt>
                <c:pt idx="803">
                  <c:v>0.44750594942760441</c:v>
                </c:pt>
                <c:pt idx="804">
                  <c:v>0.44836105782709545</c:v>
                </c:pt>
                <c:pt idx="805">
                  <c:v>0.44808225880844305</c:v>
                </c:pt>
                <c:pt idx="806">
                  <c:v>0.44853179883684041</c:v>
                </c:pt>
                <c:pt idx="807">
                  <c:v>0.44798449203847934</c:v>
                </c:pt>
                <c:pt idx="808">
                  <c:v>0.44767310409650579</c:v>
                </c:pt>
                <c:pt idx="809">
                  <c:v>0.44768230384040975</c:v>
                </c:pt>
                <c:pt idx="810">
                  <c:v>0.44748505509399172</c:v>
                </c:pt>
                <c:pt idx="811">
                  <c:v>0.44654075595699011</c:v>
                </c:pt>
                <c:pt idx="812">
                  <c:v>0.44566818363686778</c:v>
                </c:pt>
                <c:pt idx="813">
                  <c:v>0.44524593098445686</c:v>
                </c:pt>
                <c:pt idx="814">
                  <c:v>0.44466837418071603</c:v>
                </c:pt>
                <c:pt idx="815">
                  <c:v>0.44410422717317455</c:v>
                </c:pt>
                <c:pt idx="816">
                  <c:v>0.44358748223591832</c:v>
                </c:pt>
                <c:pt idx="817">
                  <c:v>0.44343997447772754</c:v>
                </c:pt>
                <c:pt idx="818">
                  <c:v>0.44330088682412688</c:v>
                </c:pt>
                <c:pt idx="819">
                  <c:v>0.44352682629729645</c:v>
                </c:pt>
                <c:pt idx="820">
                  <c:v>0.44313903370256014</c:v>
                </c:pt>
                <c:pt idx="821">
                  <c:v>0.44316070767548676</c:v>
                </c:pt>
                <c:pt idx="822">
                  <c:v>0.44369943844139503</c:v>
                </c:pt>
                <c:pt idx="823">
                  <c:v>0.44381576062702971</c:v>
                </c:pt>
                <c:pt idx="824">
                  <c:v>0.44443760094380014</c:v>
                </c:pt>
                <c:pt idx="825">
                  <c:v>0.44554718361534951</c:v>
                </c:pt>
                <c:pt idx="826">
                  <c:v>0.44664382427428828</c:v>
                </c:pt>
                <c:pt idx="827">
                  <c:v>0.44813527428178862</c:v>
                </c:pt>
                <c:pt idx="828">
                  <c:v>0.44930457732478313</c:v>
                </c:pt>
                <c:pt idx="829">
                  <c:v>0.45041338035701872</c:v>
                </c:pt>
                <c:pt idx="830">
                  <c:v>0.45228077244168374</c:v>
                </c:pt>
                <c:pt idx="831">
                  <c:v>0.45342091697433845</c:v>
                </c:pt>
                <c:pt idx="832">
                  <c:v>0.45526601137462591</c:v>
                </c:pt>
                <c:pt idx="833">
                  <c:v>0.45739442670158625</c:v>
                </c:pt>
                <c:pt idx="834">
                  <c:v>0.45914643216779338</c:v>
                </c:pt>
                <c:pt idx="835">
                  <c:v>0.46212855254347973</c:v>
                </c:pt>
                <c:pt idx="836">
                  <c:v>0.46460000916855843</c:v>
                </c:pt>
                <c:pt idx="837">
                  <c:v>0.46698617325269581</c:v>
                </c:pt>
                <c:pt idx="838">
                  <c:v>0.46971023301547976</c:v>
                </c:pt>
                <c:pt idx="839">
                  <c:v>0.4726452631766061</c:v>
                </c:pt>
                <c:pt idx="840">
                  <c:v>0.47655484248011387</c:v>
                </c:pt>
                <c:pt idx="841">
                  <c:v>0.48004310469838701</c:v>
                </c:pt>
                <c:pt idx="842">
                  <c:v>0.48282189514100726</c:v>
                </c:pt>
                <c:pt idx="843">
                  <c:v>0.48572901421469589</c:v>
                </c:pt>
                <c:pt idx="844">
                  <c:v>0.48946769658059563</c:v>
                </c:pt>
                <c:pt idx="845">
                  <c:v>0.49331911479128587</c:v>
                </c:pt>
                <c:pt idx="846">
                  <c:v>0.4968488538210592</c:v>
                </c:pt>
                <c:pt idx="847">
                  <c:v>0.5000958956356103</c:v>
                </c:pt>
                <c:pt idx="848">
                  <c:v>0.50455527658328381</c:v>
                </c:pt>
                <c:pt idx="849">
                  <c:v>0.50959735995416966</c:v>
                </c:pt>
                <c:pt idx="850">
                  <c:v>0.51502973076559644</c:v>
                </c:pt>
                <c:pt idx="851">
                  <c:v>0.52014837471710795</c:v>
                </c:pt>
                <c:pt idx="852">
                  <c:v>0.52482621060053747</c:v>
                </c:pt>
                <c:pt idx="853">
                  <c:v>0.52922836602257028</c:v>
                </c:pt>
                <c:pt idx="854">
                  <c:v>0.53396514263813122</c:v>
                </c:pt>
                <c:pt idx="855">
                  <c:v>0.53758828245770984</c:v>
                </c:pt>
                <c:pt idx="856">
                  <c:v>0.54076718379622601</c:v>
                </c:pt>
                <c:pt idx="857">
                  <c:v>0.5445071135850279</c:v>
                </c:pt>
                <c:pt idx="858">
                  <c:v>0.54801315157965846</c:v>
                </c:pt>
                <c:pt idx="859">
                  <c:v>0.55233126188365222</c:v>
                </c:pt>
                <c:pt idx="860">
                  <c:v>0.55641485668202351</c:v>
                </c:pt>
                <c:pt idx="861">
                  <c:v>0.56011689600016967</c:v>
                </c:pt>
                <c:pt idx="862">
                  <c:v>0.5646344380406606</c:v>
                </c:pt>
                <c:pt idx="863">
                  <c:v>0.56991290805152228</c:v>
                </c:pt>
                <c:pt idx="864">
                  <c:v>0.57500566797781216</c:v>
                </c:pt>
                <c:pt idx="865">
                  <c:v>0.58114314458473437</c:v>
                </c:pt>
                <c:pt idx="866">
                  <c:v>0.58683685049418233</c:v>
                </c:pt>
                <c:pt idx="867">
                  <c:v>0.59373229244208292</c:v>
                </c:pt>
                <c:pt idx="868">
                  <c:v>0.59898347507695826</c:v>
                </c:pt>
                <c:pt idx="869">
                  <c:v>0.60452873766103854</c:v>
                </c:pt>
                <c:pt idx="870">
                  <c:v>0.61036870390577469</c:v>
                </c:pt>
                <c:pt idx="871">
                  <c:v>0.61708217803781018</c:v>
                </c:pt>
                <c:pt idx="872">
                  <c:v>0.62224261065654674</c:v>
                </c:pt>
                <c:pt idx="873">
                  <c:v>0.62879126903762261</c:v>
                </c:pt>
                <c:pt idx="874">
                  <c:v>0.63452083835550999</c:v>
                </c:pt>
                <c:pt idx="875">
                  <c:v>0.64257154983875497</c:v>
                </c:pt>
                <c:pt idx="876">
                  <c:v>0.65070225231560685</c:v>
                </c:pt>
                <c:pt idx="877">
                  <c:v>0.65897672028194254</c:v>
                </c:pt>
                <c:pt idx="878">
                  <c:v>0.66675268687096745</c:v>
                </c:pt>
                <c:pt idx="879">
                  <c:v>0.67554078121730399</c:v>
                </c:pt>
                <c:pt idx="880">
                  <c:v>0.6838843252268515</c:v>
                </c:pt>
                <c:pt idx="881">
                  <c:v>0.69206601611483276</c:v>
                </c:pt>
                <c:pt idx="882">
                  <c:v>0.70064048928915912</c:v>
                </c:pt>
                <c:pt idx="883">
                  <c:v>0.70943497667786959</c:v>
                </c:pt>
                <c:pt idx="884">
                  <c:v>0.71732695359680354</c:v>
                </c:pt>
                <c:pt idx="885">
                  <c:v>0.72634987530448836</c:v>
                </c:pt>
                <c:pt idx="886">
                  <c:v>0.73428332903492188</c:v>
                </c:pt>
                <c:pt idx="887">
                  <c:v>0.74313410638209632</c:v>
                </c:pt>
                <c:pt idx="888">
                  <c:v>0.75294851792125717</c:v>
                </c:pt>
                <c:pt idx="889">
                  <c:v>0.76090333376889197</c:v>
                </c:pt>
                <c:pt idx="890">
                  <c:v>0.76969158404309113</c:v>
                </c:pt>
                <c:pt idx="891">
                  <c:v>0.77939731386189359</c:v>
                </c:pt>
                <c:pt idx="892">
                  <c:v>0.78746720447226082</c:v>
                </c:pt>
                <c:pt idx="893">
                  <c:v>0.79608221889091035</c:v>
                </c:pt>
                <c:pt idx="894">
                  <c:v>0.80466854258280784</c:v>
                </c:pt>
                <c:pt idx="895">
                  <c:v>0.81281639712456566</c:v>
                </c:pt>
                <c:pt idx="896">
                  <c:v>0.82323549691559117</c:v>
                </c:pt>
                <c:pt idx="897">
                  <c:v>0.83193471238014249</c:v>
                </c:pt>
                <c:pt idx="898">
                  <c:v>0.84108455936813065</c:v>
                </c:pt>
                <c:pt idx="899">
                  <c:v>0.85039968989066661</c:v>
                </c:pt>
                <c:pt idx="900">
                  <c:v>0.85987698539049495</c:v>
                </c:pt>
                <c:pt idx="901">
                  <c:v>0.8677108012166117</c:v>
                </c:pt>
                <c:pt idx="902">
                  <c:v>0.87652072546373749</c:v>
                </c:pt>
                <c:pt idx="903">
                  <c:v>0.88456972174049187</c:v>
                </c:pt>
                <c:pt idx="904">
                  <c:v>0.89239106333758611</c:v>
                </c:pt>
                <c:pt idx="905">
                  <c:v>0.89944679912842573</c:v>
                </c:pt>
                <c:pt idx="906">
                  <c:v>0.90661792153772336</c:v>
                </c:pt>
                <c:pt idx="907">
                  <c:v>0.91361752329796153</c:v>
                </c:pt>
                <c:pt idx="908">
                  <c:v>0.92083230550883777</c:v>
                </c:pt>
                <c:pt idx="909">
                  <c:v>0.92668115964175257</c:v>
                </c:pt>
                <c:pt idx="910">
                  <c:v>0.93158665020484266</c:v>
                </c:pt>
                <c:pt idx="911">
                  <c:v>0.93722188316574728</c:v>
                </c:pt>
                <c:pt idx="912">
                  <c:v>0.94254526040109021</c:v>
                </c:pt>
                <c:pt idx="913">
                  <c:v>0.94844713000735048</c:v>
                </c:pt>
                <c:pt idx="914">
                  <c:v>0.95520660285890613</c:v>
                </c:pt>
                <c:pt idx="915">
                  <c:v>0.9599530470019596</c:v>
                </c:pt>
                <c:pt idx="916">
                  <c:v>0.96446404007221331</c:v>
                </c:pt>
                <c:pt idx="917">
                  <c:v>0.96897035530658371</c:v>
                </c:pt>
                <c:pt idx="918">
                  <c:v>0.9731710519299035</c:v>
                </c:pt>
                <c:pt idx="919">
                  <c:v>0.97754482848091029</c:v>
                </c:pt>
                <c:pt idx="920">
                  <c:v>0.98069457130908599</c:v>
                </c:pt>
                <c:pt idx="921">
                  <c:v>0.98285261292997517</c:v>
                </c:pt>
                <c:pt idx="922">
                  <c:v>0.98618479135760462</c:v>
                </c:pt>
                <c:pt idx="923">
                  <c:v>0.98940314244540439</c:v>
                </c:pt>
                <c:pt idx="924">
                  <c:v>0.99165785934121731</c:v>
                </c:pt>
                <c:pt idx="925">
                  <c:v>0.99376600404601623</c:v>
                </c:pt>
                <c:pt idx="926">
                  <c:v>0.99505552747121506</c:v>
                </c:pt>
                <c:pt idx="927">
                  <c:v>0.99632010243836866</c:v>
                </c:pt>
                <c:pt idx="928">
                  <c:v>0.99705608195069495</c:v>
                </c:pt>
                <c:pt idx="929">
                  <c:v>0.99817876256271831</c:v>
                </c:pt>
                <c:pt idx="930">
                  <c:v>0.99884613381542087</c:v>
                </c:pt>
                <c:pt idx="931">
                  <c:v>1</c:v>
                </c:pt>
                <c:pt idx="932">
                  <c:v>0.99957587621323585</c:v>
                </c:pt>
                <c:pt idx="933">
                  <c:v>0.99907690705233665</c:v>
                </c:pt>
                <c:pt idx="934">
                  <c:v>0.99798073417698629</c:v>
                </c:pt>
                <c:pt idx="935">
                  <c:v>0.99621251221304996</c:v>
                </c:pt>
                <c:pt idx="936">
                  <c:v>0.99559503787643711</c:v>
                </c:pt>
                <c:pt idx="937">
                  <c:v>0.99484190629920488</c:v>
                </c:pt>
                <c:pt idx="938">
                  <c:v>0.99358044988930705</c:v>
                </c:pt>
                <c:pt idx="939">
                  <c:v>0.99372078496580973</c:v>
                </c:pt>
                <c:pt idx="940">
                  <c:v>0.99326859416374491</c:v>
                </c:pt>
                <c:pt idx="941">
                  <c:v>0.99259030796064773</c:v>
                </c:pt>
                <c:pt idx="942">
                  <c:v>0.99227065584194651</c:v>
                </c:pt>
                <c:pt idx="943">
                  <c:v>0.98920667333830026</c:v>
                </c:pt>
                <c:pt idx="944">
                  <c:v>0.98564528095238257</c:v>
                </c:pt>
                <c:pt idx="945">
                  <c:v>0.98390044816786326</c:v>
                </c:pt>
                <c:pt idx="946">
                  <c:v>0.98176891428364732</c:v>
                </c:pt>
                <c:pt idx="947">
                  <c:v>0.97937542158995905</c:v>
                </c:pt>
                <c:pt idx="948">
                  <c:v>0.97558793380300901</c:v>
                </c:pt>
                <c:pt idx="949">
                  <c:v>0.97301512406712276</c:v>
                </c:pt>
                <c:pt idx="950">
                  <c:v>0.97044699216711983</c:v>
                </c:pt>
                <c:pt idx="951">
                  <c:v>0.96840589644331676</c:v>
                </c:pt>
                <c:pt idx="952">
                  <c:v>0.9637997873767663</c:v>
                </c:pt>
                <c:pt idx="953">
                  <c:v>0.95886622979837599</c:v>
                </c:pt>
                <c:pt idx="954">
                  <c:v>0.95418839391494659</c:v>
                </c:pt>
                <c:pt idx="955">
                  <c:v>0.94970858641724865</c:v>
                </c:pt>
                <c:pt idx="956">
                  <c:v>0.94478750306788084</c:v>
                </c:pt>
                <c:pt idx="957">
                  <c:v>0.93927233456131742</c:v>
                </c:pt>
                <c:pt idx="958">
                  <c:v>0.9326641117366592</c:v>
                </c:pt>
                <c:pt idx="959">
                  <c:v>0.9263802188665855</c:v>
                </c:pt>
                <c:pt idx="960">
                  <c:v>0.91843257570063852</c:v>
                </c:pt>
                <c:pt idx="961">
                  <c:v>0.90953221329309986</c:v>
                </c:pt>
                <c:pt idx="962">
                  <c:v>0.90085170917208246</c:v>
                </c:pt>
                <c:pt idx="963">
                  <c:v>0.89039518669398954</c:v>
                </c:pt>
                <c:pt idx="964">
                  <c:v>0.88176925732494538</c:v>
                </c:pt>
                <c:pt idx="965">
                  <c:v>0.87293438461977479</c:v>
                </c:pt>
                <c:pt idx="966">
                  <c:v>0.86205997546942859</c:v>
                </c:pt>
                <c:pt idx="967">
                  <c:v>0.85214296339655804</c:v>
                </c:pt>
                <c:pt idx="968">
                  <c:v>0.84222906988094304</c:v>
                </c:pt>
                <c:pt idx="969">
                  <c:v>0.83306207082804895</c:v>
                </c:pt>
                <c:pt idx="970">
                  <c:v>0.82304370564437035</c:v>
                </c:pt>
                <c:pt idx="971">
                  <c:v>0.81205390987556636</c:v>
                </c:pt>
                <c:pt idx="972">
                  <c:v>0.8000906564594209</c:v>
                </c:pt>
                <c:pt idx="973">
                  <c:v>0.78995628094583337</c:v>
                </c:pt>
                <c:pt idx="974">
                  <c:v>0.78022529081326053</c:v>
                </c:pt>
                <c:pt idx="975">
                  <c:v>0.769945122747973</c:v>
                </c:pt>
                <c:pt idx="976">
                  <c:v>0.75929899198873829</c:v>
                </c:pt>
                <c:pt idx="977">
                  <c:v>0.75086235904511023</c:v>
                </c:pt>
                <c:pt idx="978">
                  <c:v>0.74039071156432767</c:v>
                </c:pt>
                <c:pt idx="979">
                  <c:v>0.7322450400126489</c:v>
                </c:pt>
                <c:pt idx="980">
                  <c:v>0.72188706394383362</c:v>
                </c:pt>
                <c:pt idx="981">
                  <c:v>0.71220877742888045</c:v>
                </c:pt>
                <c:pt idx="982">
                  <c:v>0.70204695861144373</c:v>
                </c:pt>
                <c:pt idx="983">
                  <c:v>0.69294856781817304</c:v>
                </c:pt>
                <c:pt idx="984">
                  <c:v>0.68068047543029064</c:v>
                </c:pt>
                <c:pt idx="985">
                  <c:v>0.67124995828929679</c:v>
                </c:pt>
                <c:pt idx="986">
                  <c:v>0.66013931842683771</c:v>
                </c:pt>
                <c:pt idx="987">
                  <c:v>0.65139129754123593</c:v>
                </c:pt>
                <c:pt idx="988">
                  <c:v>0.64111627509542002</c:v>
                </c:pt>
                <c:pt idx="989">
                  <c:v>0.63067784024940987</c:v>
                </c:pt>
                <c:pt idx="990">
                  <c:v>0.62132092105964853</c:v>
                </c:pt>
                <c:pt idx="991">
                  <c:v>0.61034734178857375</c:v>
                </c:pt>
                <c:pt idx="992">
                  <c:v>0.60072004368474996</c:v>
                </c:pt>
                <c:pt idx="993">
                  <c:v>0.59051799547871575</c:v>
                </c:pt>
                <c:pt idx="994">
                  <c:v>0.57950980022210352</c:v>
                </c:pt>
                <c:pt idx="995">
                  <c:v>0.5684562299574224</c:v>
                </c:pt>
                <c:pt idx="996">
                  <c:v>0.55935830694774014</c:v>
                </c:pt>
                <c:pt idx="997">
                  <c:v>0.54542007122161074</c:v>
                </c:pt>
                <c:pt idx="998">
                  <c:v>0.53518933228882459</c:v>
                </c:pt>
                <c:pt idx="999">
                  <c:v>0.5247881642020189</c:v>
                </c:pt>
                <c:pt idx="1000">
                  <c:v>0.51371354367586197</c:v>
                </c:pt>
                <c:pt idx="1001">
                  <c:v>0.50263206232374302</c:v>
                </c:pt>
                <c:pt idx="1002">
                  <c:v>0.4919368142877325</c:v>
                </c:pt>
                <c:pt idx="1003">
                  <c:v>0.48029336891815061</c:v>
                </c:pt>
                <c:pt idx="1004">
                  <c:v>0.4721693713393984</c:v>
                </c:pt>
                <c:pt idx="1005">
                  <c:v>0.46324655531961928</c:v>
                </c:pt>
                <c:pt idx="1006">
                  <c:v>0.45174032646928503</c:v>
                </c:pt>
                <c:pt idx="1007">
                  <c:v>0.44311346153306408</c:v>
                </c:pt>
                <c:pt idx="1008">
                  <c:v>0.43152552648263226</c:v>
                </c:pt>
                <c:pt idx="1009">
                  <c:v>0.420517643081746</c:v>
                </c:pt>
                <c:pt idx="1010">
                  <c:v>0.41259027053796055</c:v>
                </c:pt>
                <c:pt idx="1011">
                  <c:v>0.4015367002732792</c:v>
                </c:pt>
                <c:pt idx="1012">
                  <c:v>0.39262963296764092</c:v>
                </c:pt>
                <c:pt idx="1013">
                  <c:v>0.38384372161138358</c:v>
                </c:pt>
                <c:pt idx="1014">
                  <c:v>0.37361859608165754</c:v>
                </c:pt>
                <c:pt idx="1015">
                  <c:v>0.36733906919174175</c:v>
                </c:pt>
                <c:pt idx="1016">
                  <c:v>0.36023094163900771</c:v>
                </c:pt>
                <c:pt idx="1017">
                  <c:v>0.34967883538102995</c:v>
                </c:pt>
                <c:pt idx="1018">
                  <c:v>0.34068242141001825</c:v>
                </c:pt>
                <c:pt idx="1019">
                  <c:v>0.33167150614776786</c:v>
                </c:pt>
                <c:pt idx="1020">
                  <c:v>0.32274775456081206</c:v>
                </c:pt>
                <c:pt idx="1021">
                  <c:v>0.31572445176543079</c:v>
                </c:pt>
                <c:pt idx="1022">
                  <c:v>0.30742955724907078</c:v>
                </c:pt>
                <c:pt idx="1023">
                  <c:v>0.29759596658278781</c:v>
                </c:pt>
                <c:pt idx="1024">
                  <c:v>0.29031647430885754</c:v>
                </c:pt>
                <c:pt idx="1025">
                  <c:v>0.28454511632374502</c:v>
                </c:pt>
                <c:pt idx="1026">
                  <c:v>0.27952143244066718</c:v>
                </c:pt>
                <c:pt idx="1027">
                  <c:v>0.27279501629602104</c:v>
                </c:pt>
                <c:pt idx="1028">
                  <c:v>0.26458759731068104</c:v>
                </c:pt>
                <c:pt idx="1029">
                  <c:v>0.25749646589498998</c:v>
                </c:pt>
                <c:pt idx="1030">
                  <c:v>0.25494283528622591</c:v>
                </c:pt>
                <c:pt idx="1031">
                  <c:v>0.24855213183014718</c:v>
                </c:pt>
                <c:pt idx="1032">
                  <c:v>0.24182337676755922</c:v>
                </c:pt>
                <c:pt idx="1033">
                  <c:v>0.23394309443833378</c:v>
                </c:pt>
                <c:pt idx="1034">
                  <c:v>0.23138260300360719</c:v>
                </c:pt>
                <c:pt idx="1035">
                  <c:v>0.22564913548915042</c:v>
                </c:pt>
                <c:pt idx="1036">
                  <c:v>0.21924642558763752</c:v>
                </c:pt>
                <c:pt idx="1037">
                  <c:v>0.21156900540789009</c:v>
                </c:pt>
                <c:pt idx="1038">
                  <c:v>0.20754248020729674</c:v>
                </c:pt>
                <c:pt idx="1039">
                  <c:v>0.20367546921032831</c:v>
                </c:pt>
                <c:pt idx="1040">
                  <c:v>0.19921328156112469</c:v>
                </c:pt>
                <c:pt idx="1041">
                  <c:v>0.19009805055867393</c:v>
                </c:pt>
                <c:pt idx="1042">
                  <c:v>0.1858000549489788</c:v>
                </c:pt>
                <c:pt idx="1043">
                  <c:v>0.18479884214206219</c:v>
                </c:pt>
                <c:pt idx="1044">
                  <c:v>0.18093151928936807</c:v>
                </c:pt>
                <c:pt idx="1045">
                  <c:v>0.1777845831627223</c:v>
                </c:pt>
                <c:pt idx="1046">
                  <c:v>0.1720255434787693</c:v>
                </c:pt>
                <c:pt idx="1047">
                  <c:v>0.16898463829881449</c:v>
                </c:pt>
                <c:pt idx="1048">
                  <c:v>0.16479251770794778</c:v>
                </c:pt>
                <c:pt idx="1049">
                  <c:v>0.16267766810504916</c:v>
                </c:pt>
                <c:pt idx="1050">
                  <c:v>0.15740902154954256</c:v>
                </c:pt>
                <c:pt idx="1051">
                  <c:v>0.15658681392909835</c:v>
                </c:pt>
                <c:pt idx="1052">
                  <c:v>0.14994288362386327</c:v>
                </c:pt>
                <c:pt idx="1053">
                  <c:v>0.1485976939516517</c:v>
                </c:pt>
                <c:pt idx="1054">
                  <c:v>0.14207866186450427</c:v>
                </c:pt>
                <c:pt idx="1055">
                  <c:v>0.13903666518950999</c:v>
                </c:pt>
                <c:pt idx="1056">
                  <c:v>0.13336494510871441</c:v>
                </c:pt>
                <c:pt idx="1057">
                  <c:v>0.12990506176146707</c:v>
                </c:pt>
                <c:pt idx="1058">
                  <c:v>0.12204411448722642</c:v>
                </c:pt>
                <c:pt idx="1059">
                  <c:v>0.12093094547483312</c:v>
                </c:pt>
                <c:pt idx="1060">
                  <c:v>0.11788926065556436</c:v>
                </c:pt>
                <c:pt idx="1061">
                  <c:v>0.11666896920144029</c:v>
                </c:pt>
                <c:pt idx="1062">
                  <c:v>0.11161051340496249</c:v>
                </c:pt>
                <c:pt idx="1063">
                  <c:v>0.10647861558511454</c:v>
                </c:pt>
                <c:pt idx="1064">
                  <c:v>0.10175571654934126</c:v>
                </c:pt>
                <c:pt idx="1065">
                  <c:v>0.10058999984719065</c:v>
                </c:pt>
                <c:pt idx="1066">
                  <c:v>9.6034255480318478E-2</c:v>
                </c:pt>
                <c:pt idx="1067">
                  <c:v>8.9425253016346531E-2</c:v>
                </c:pt>
                <c:pt idx="1068">
                  <c:v>8.5933248529366305E-2</c:v>
                </c:pt>
                <c:pt idx="1069">
                  <c:v>8.3229771244469647E-2</c:v>
                </c:pt>
                <c:pt idx="1070">
                  <c:v>8.5628721413355147E-2</c:v>
                </c:pt>
                <c:pt idx="1071">
                  <c:v>8.3050921985859796E-2</c:v>
                </c:pt>
                <c:pt idx="1072">
                  <c:v>7.6234067680800585E-2</c:v>
                </c:pt>
                <c:pt idx="1073">
                  <c:v>7.4647969460592378E-2</c:v>
                </c:pt>
                <c:pt idx="1074">
                  <c:v>7.3674823668976361E-2</c:v>
                </c:pt>
                <c:pt idx="1075">
                  <c:v>6.9154786782681124E-2</c:v>
                </c:pt>
                <c:pt idx="1076">
                  <c:v>6.7009999030128609E-2</c:v>
                </c:pt>
                <c:pt idx="1077">
                  <c:v>6.142778154256933E-2</c:v>
                </c:pt>
                <c:pt idx="1078">
                  <c:v>5.769034659957193E-2</c:v>
                </c:pt>
                <c:pt idx="1079">
                  <c:v>6.3230307636317609E-2</c:v>
                </c:pt>
                <c:pt idx="1080">
                  <c:v>6.2128677285769915E-2</c:v>
                </c:pt>
                <c:pt idx="1081">
                  <c:v>6.0912907739666525E-2</c:v>
                </c:pt>
                <c:pt idx="1082">
                  <c:v>5.8535163760119253E-2</c:v>
                </c:pt>
                <c:pt idx="1083">
                  <c:v>5.746378341495114E-2</c:v>
                </c:pt>
                <c:pt idx="1084">
                  <c:v>5.6069320538100743E-2</c:v>
                </c:pt>
                <c:pt idx="1085">
                  <c:v>5.7213051411599346E-2</c:v>
                </c:pt>
                <c:pt idx="1086">
                  <c:v>5.0685755147724498E-2</c:v>
                </c:pt>
                <c:pt idx="1087">
                  <c:v>4.7316933672341181E-2</c:v>
                </c:pt>
                <c:pt idx="1088">
                  <c:v>4.3589010328973547E-2</c:v>
                </c:pt>
                <c:pt idx="1089">
                  <c:v>4.590547465844784E-2</c:v>
                </c:pt>
                <c:pt idx="1090">
                  <c:v>4.3700654678724693E-2</c:v>
                </c:pt>
                <c:pt idx="1091">
                  <c:v>4.6265979877197348E-2</c:v>
                </c:pt>
                <c:pt idx="1092">
                  <c:v>4.151485789826078E-2</c:v>
                </c:pt>
                <c:pt idx="1093">
                  <c:v>4.1855248422711711E-2</c:v>
                </c:pt>
                <c:pt idx="1094">
                  <c:v>4.1987319322487136E-2</c:v>
                </c:pt>
                <c:pt idx="1095">
                  <c:v>4.4354772063090853E-2</c:v>
                </c:pt>
                <c:pt idx="1096">
                  <c:v>4.290760556862059E-2</c:v>
                </c:pt>
                <c:pt idx="1097">
                  <c:v>4.9609696966672855E-2</c:v>
                </c:pt>
                <c:pt idx="1098">
                  <c:v>4.5826107376292273E-2</c:v>
                </c:pt>
                <c:pt idx="1099">
                  <c:v>4.7634402800963441E-2</c:v>
                </c:pt>
                <c:pt idx="1100">
                  <c:v>4.2615240825906141E-2</c:v>
                </c:pt>
                <c:pt idx="1101">
                  <c:v>3.8920841973036288E-2</c:v>
                </c:pt>
                <c:pt idx="1102">
                  <c:v>3.8182367614905482E-2</c:v>
                </c:pt>
                <c:pt idx="1103">
                  <c:v>3.0869818634065554E-2</c:v>
                </c:pt>
                <c:pt idx="1104">
                  <c:v>1.9862403016767526E-2</c:v>
                </c:pt>
                <c:pt idx="1105">
                  <c:v>1.9235417080525175E-2</c:v>
                </c:pt>
                <c:pt idx="1106">
                  <c:v>1.7931548291950549E-2</c:v>
                </c:pt>
                <c:pt idx="1107">
                  <c:v>2.1383635246058873E-2</c:v>
                </c:pt>
                <c:pt idx="1108">
                  <c:v>2.250257358937521E-2</c:v>
                </c:pt>
                <c:pt idx="1109">
                  <c:v>1.9239315277094611E-2</c:v>
                </c:pt>
                <c:pt idx="1110">
                  <c:v>2.3394169108756812E-2</c:v>
                </c:pt>
                <c:pt idx="1111">
                  <c:v>3.0691749014769794E-2</c:v>
                </c:pt>
                <c:pt idx="1112">
                  <c:v>2.635586293441889E-2</c:v>
                </c:pt>
                <c:pt idx="1113">
                  <c:v>2.7686083531803522E-2</c:v>
                </c:pt>
                <c:pt idx="1114">
                  <c:v>2.5296177178959239E-2</c:v>
                </c:pt>
                <c:pt idx="1115">
                  <c:v>2.6434294649397661E-2</c:v>
                </c:pt>
                <c:pt idx="1116">
                  <c:v>2.7750013955543742E-2</c:v>
                </c:pt>
                <c:pt idx="1117">
                  <c:v>2.8022419931822015E-2</c:v>
                </c:pt>
                <c:pt idx="1118">
                  <c:v>2.7318249703503092E-2</c:v>
                </c:pt>
                <c:pt idx="1119">
                  <c:v>3.1338070005996928E-2</c:v>
                </c:pt>
                <c:pt idx="1120">
                  <c:v>3.1674406406015418E-2</c:v>
                </c:pt>
                <c:pt idx="1121">
                  <c:v>3.269183571066147E-2</c:v>
                </c:pt>
                <c:pt idx="1122">
                  <c:v>3.3825431273079208E-2</c:v>
                </c:pt>
                <c:pt idx="1123">
                  <c:v>3.5966788612650527E-2</c:v>
                </c:pt>
                <c:pt idx="1124">
                  <c:v>2.9811068445782851E-2</c:v>
                </c:pt>
                <c:pt idx="1125">
                  <c:v>2.2850136795513912E-2</c:v>
                </c:pt>
                <c:pt idx="1126">
                  <c:v>1.3772172552267665E-2</c:v>
                </c:pt>
                <c:pt idx="1127">
                  <c:v>1.4866630221127591E-2</c:v>
                </c:pt>
                <c:pt idx="1128">
                  <c:v>1.6029072438159722E-2</c:v>
                </c:pt>
                <c:pt idx="1129">
                  <c:v>9.6322877954325599E-3</c:v>
                </c:pt>
                <c:pt idx="1130">
                  <c:v>7.2208633975246565E-3</c:v>
                </c:pt>
                <c:pt idx="1131">
                  <c:v>9.0664255814003388E-3</c:v>
                </c:pt>
                <c:pt idx="1132">
                  <c:v>1.3860271794739049E-2</c:v>
                </c:pt>
                <c:pt idx="1133">
                  <c:v>1.7956964533583909E-2</c:v>
                </c:pt>
                <c:pt idx="1134">
                  <c:v>1.61326085390463E-2</c:v>
                </c:pt>
                <c:pt idx="1135">
                  <c:v>1.0955803494717514E-2</c:v>
                </c:pt>
                <c:pt idx="1136">
                  <c:v>8.1784164028626226E-3</c:v>
                </c:pt>
                <c:pt idx="1137">
                  <c:v>4.0059427227062345E-3</c:v>
                </c:pt>
                <c:pt idx="1138">
                  <c:v>1.1223687562975254E-3</c:v>
                </c:pt>
                <c:pt idx="1139">
                  <c:v>-2.0948908364625883E-3</c:v>
                </c:pt>
                <c:pt idx="1140">
                  <c:v>-3.0850327651218376E-3</c:v>
                </c:pt>
                <c:pt idx="1141">
                  <c:v>-6.4449663523264891E-3</c:v>
                </c:pt>
                <c:pt idx="1142">
                  <c:v>-8.3402695244293931E-3</c:v>
                </c:pt>
                <c:pt idx="1143">
                  <c:v>-6.4831686787079528E-3</c:v>
                </c:pt>
                <c:pt idx="1144">
                  <c:v>-4.7475356380926757E-3</c:v>
                </c:pt>
                <c:pt idx="1145">
                  <c:v>-1.3913443195947609E-3</c:v>
                </c:pt>
                <c:pt idx="1146">
                  <c:v>-1.3975814341060388E-3</c:v>
                </c:pt>
                <c:pt idx="1147">
                  <c:v>4.0369723673997744E-3</c:v>
                </c:pt>
                <c:pt idx="1148">
                  <c:v>-6.920078550220689E-4</c:v>
                </c:pt>
                <c:pt idx="1149">
                  <c:v>1.6480015817322909E-3</c:v>
                </c:pt>
                <c:pt idx="1150">
                  <c:v>-6.1731840875003713E-4</c:v>
                </c:pt>
                <c:pt idx="1151">
                  <c:v>-6.7187756793699576E-3</c:v>
                </c:pt>
                <c:pt idx="1152">
                  <c:v>-5.6661066777355324E-3</c:v>
                </c:pt>
                <c:pt idx="1153">
                  <c:v>-8.2764950285520219E-3</c:v>
                </c:pt>
                <c:pt idx="1154">
                  <c:v>-8.6742670065063452E-3</c:v>
                </c:pt>
                <c:pt idx="1155">
                  <c:v>0</c:v>
                </c:pt>
                <c:pt idx="1156">
                  <c:v>-6.6765192285562084E-3</c:v>
                </c:pt>
                <c:pt idx="1157">
                  <c:v>-1.012049793379996E-2</c:v>
                </c:pt>
                <c:pt idx="1158">
                  <c:v>-3.5818189359420561E-3</c:v>
                </c:pt>
                <c:pt idx="1159">
                  <c:v>-4.2229943076975574E-3</c:v>
                </c:pt>
                <c:pt idx="1160">
                  <c:v>-7.3172268167233118E-3</c:v>
                </c:pt>
                <c:pt idx="1161">
                  <c:v>-1.7652749273298299E-2</c:v>
                </c:pt>
                <c:pt idx="1162">
                  <c:v>-2.1832395635142613E-2</c:v>
                </c:pt>
                <c:pt idx="1163">
                  <c:v>-1.720367702848901E-2</c:v>
                </c:pt>
                <c:pt idx="1164">
                  <c:v>-1.6091911366860598E-2</c:v>
                </c:pt>
                <c:pt idx="1165">
                  <c:v>-1.7532061107505784E-2</c:v>
                </c:pt>
                <c:pt idx="1166">
                  <c:v>-1.7322338132065233E-2</c:v>
                </c:pt>
                <c:pt idx="1167">
                  <c:v>-1.2974133750554777E-2</c:v>
                </c:pt>
                <c:pt idx="1168">
                  <c:v>-9.8697659304481586E-3</c:v>
                </c:pt>
                <c:pt idx="1169">
                  <c:v>-1.4278314394854951E-2</c:v>
                </c:pt>
                <c:pt idx="1170">
                  <c:v>-1.6341863730898451E-2</c:v>
                </c:pt>
                <c:pt idx="1171">
                  <c:v>-8.8760376609448716E-3</c:v>
                </c:pt>
                <c:pt idx="1172">
                  <c:v>-1.9056879677641015E-2</c:v>
                </c:pt>
                <c:pt idx="1173">
                  <c:v>-2.4958125572450154E-2</c:v>
                </c:pt>
                <c:pt idx="1174">
                  <c:v>-2.7755159575015523E-2</c:v>
                </c:pt>
                <c:pt idx="1175">
                  <c:v>-2.381361505963776E-2</c:v>
                </c:pt>
                <c:pt idx="1176">
                  <c:v>-3.0807291561090529E-2</c:v>
                </c:pt>
                <c:pt idx="1177">
                  <c:v>-2.7760305194487307E-2</c:v>
                </c:pt>
                <c:pt idx="1178">
                  <c:v>-2.6098893816555963E-2</c:v>
                </c:pt>
                <c:pt idx="1179">
                  <c:v>-2.0821671228596236E-2</c:v>
                </c:pt>
                <c:pt idx="1180">
                  <c:v>-2.0974324606258789E-2</c:v>
                </c:pt>
                <c:pt idx="1181">
                  <c:v>-3.3347044590067272E-2</c:v>
                </c:pt>
                <c:pt idx="1182">
                  <c:v>-4.1651294778194195E-2</c:v>
                </c:pt>
                <c:pt idx="1183">
                  <c:v>-4.1544951975777678E-2</c:v>
                </c:pt>
                <c:pt idx="1184">
                  <c:v>-4.2843207361292122E-2</c:v>
                </c:pt>
                <c:pt idx="1185">
                  <c:v>-4.6882362718770734E-2</c:v>
                </c:pt>
                <c:pt idx="1186">
                  <c:v>-5.3879625561067394E-2</c:v>
                </c:pt>
                <c:pt idx="1187">
                  <c:v>-4.7970271417393684E-2</c:v>
                </c:pt>
                <c:pt idx="1188">
                  <c:v>-3.7494257956453149E-2</c:v>
                </c:pt>
                <c:pt idx="1189">
                  <c:v>-5.1372929239000331E-2</c:v>
                </c:pt>
                <c:pt idx="1190">
                  <c:v>-4.6724407793773702E-2</c:v>
                </c:pt>
                <c:pt idx="1191">
                  <c:v>-5.0892983277360505E-2</c:v>
                </c:pt>
                <c:pt idx="1192">
                  <c:v>-4.4688301761579403E-2</c:v>
                </c:pt>
                <c:pt idx="1193">
                  <c:v>-5.230802863209788E-2</c:v>
                </c:pt>
                <c:pt idx="1194">
                  <c:v>-5.7529740900907504E-2</c:v>
                </c:pt>
                <c:pt idx="1195">
                  <c:v>-6.5807483352361723E-2</c:v>
                </c:pt>
                <c:pt idx="1196">
                  <c:v>-5.3486219563271056E-2</c:v>
                </c:pt>
                <c:pt idx="1197">
                  <c:v>-4.4674736037517503E-2</c:v>
                </c:pt>
                <c:pt idx="1198">
                  <c:v>-3.082647068821261E-2</c:v>
                </c:pt>
                <c:pt idx="1199">
                  <c:v>-4.3666662404638366E-2</c:v>
                </c:pt>
                <c:pt idx="1200">
                  <c:v>-2.3021813372435848E-2</c:v>
                </c:pt>
                <c:pt idx="1201">
                  <c:v>-1.0857413013302867E-2</c:v>
                </c:pt>
                <c:pt idx="1202">
                  <c:v>-2.4552401273495467E-3</c:v>
                </c:pt>
                <c:pt idx="1203">
                  <c:v>-1.3721651924735855E-4</c:v>
                </c:pt>
                <c:pt idx="1204">
                  <c:v>-1.4485386596628107E-2</c:v>
                </c:pt>
                <c:pt idx="1205">
                  <c:v>-3.2386684883199068E-2</c:v>
                </c:pt>
                <c:pt idx="1206">
                  <c:v>-2.7360038370728593E-2</c:v>
                </c:pt>
                <c:pt idx="1207">
                  <c:v>-5.0876454923905814E-2</c:v>
                </c:pt>
                <c:pt idx="1208">
                  <c:v>-5.7854070855491997E-2</c:v>
                </c:pt>
                <c:pt idx="1209">
                  <c:v>-5.8262913711703827E-2</c:v>
                </c:pt>
                <c:pt idx="1210">
                  <c:v>-5.5723784394178182E-2</c:v>
                </c:pt>
                <c:pt idx="1211">
                  <c:v>-5.8666299092718178E-2</c:v>
                </c:pt>
                <c:pt idx="1212">
                  <c:v>-6.7941668010245121E-2</c:v>
                </c:pt>
                <c:pt idx="1213">
                  <c:v>-8.4938584692686517E-2</c:v>
                </c:pt>
                <c:pt idx="1214">
                  <c:v>-8.4089245624118444E-2</c:v>
                </c:pt>
                <c:pt idx="1215">
                  <c:v>-9.4716509111956559E-2</c:v>
                </c:pt>
                <c:pt idx="1216">
                  <c:v>-9.4226583767098637E-2</c:v>
                </c:pt>
                <c:pt idx="1217">
                  <c:v>-0.10356541532477756</c:v>
                </c:pt>
                <c:pt idx="1218">
                  <c:v>-0.10111033112529093</c:v>
                </c:pt>
                <c:pt idx="1219">
                  <c:v>-9.7322999266203539E-2</c:v>
                </c:pt>
                <c:pt idx="1220">
                  <c:v>-9.9113051130929275E-2</c:v>
                </c:pt>
                <c:pt idx="1221">
                  <c:v>-8.2265201485306541E-2</c:v>
                </c:pt>
                <c:pt idx="1222">
                  <c:v>-8.0191984621770573E-2</c:v>
                </c:pt>
                <c:pt idx="1223">
                  <c:v>-9.6014608569608306E-2</c:v>
                </c:pt>
                <c:pt idx="1224">
                  <c:v>-9.0280049560111944E-2</c:v>
                </c:pt>
                <c:pt idx="1225">
                  <c:v>-9.2405658185542375E-2</c:v>
                </c:pt>
                <c:pt idx="1226">
                  <c:v>-8.6288764056507108E-2</c:v>
                </c:pt>
                <c:pt idx="1227">
                  <c:v>-5.8593168925073894E-2</c:v>
                </c:pt>
                <c:pt idx="1228">
                  <c:v>-6.8382943861915235E-2</c:v>
                </c:pt>
                <c:pt idx="1229">
                  <c:v>-8.9694072651781073E-2</c:v>
                </c:pt>
                <c:pt idx="1230">
                  <c:v>-8.8732153666285118E-2</c:v>
                </c:pt>
                <c:pt idx="1231">
                  <c:v>-8.095213295282784E-2</c:v>
                </c:pt>
                <c:pt idx="1232">
                  <c:v>-7.4914606105947995E-2</c:v>
                </c:pt>
                <c:pt idx="1233">
                  <c:v>-6.6891181998689694E-2</c:v>
                </c:pt>
                <c:pt idx="1234">
                  <c:v>-9.0356454212874651E-2</c:v>
                </c:pt>
                <c:pt idx="1235">
                  <c:v>-7.873920472424005E-2</c:v>
                </c:pt>
                <c:pt idx="1236">
                  <c:v>-4.7866267532918859E-2</c:v>
                </c:pt>
                <c:pt idx="1237">
                  <c:v>-4.6573157766876046E-2</c:v>
                </c:pt>
                <c:pt idx="1238">
                  <c:v>-3.3661395161433745E-2</c:v>
                </c:pt>
                <c:pt idx="1239">
                  <c:v>-2.9684766876930304E-2</c:v>
                </c:pt>
                <c:pt idx="1240">
                  <c:v>-1.6789844480668243E-2</c:v>
                </c:pt>
                <c:pt idx="1241">
                  <c:v>-7.2138466436995827E-3</c:v>
                </c:pt>
                <c:pt idx="1242">
                  <c:v>-5.4434416896843316E-3</c:v>
                </c:pt>
                <c:pt idx="1243">
                  <c:v>-1.687233032007945E-2</c:v>
                </c:pt>
                <c:pt idx="1244">
                  <c:v>-2.8165249854130007E-3</c:v>
                </c:pt>
                <c:pt idx="1245">
                  <c:v>-3.5174675069723223E-2</c:v>
                </c:pt>
                <c:pt idx="1246">
                  <c:v>-5.2930180804594149E-2</c:v>
                </c:pt>
                <c:pt idx="1247">
                  <c:v>-7.9559385282468031E-2</c:v>
                </c:pt>
                <c:pt idx="1248">
                  <c:v>-9.166921088962772E-2</c:v>
                </c:pt>
                <c:pt idx="1249">
                  <c:v>-0.10532100713182871</c:v>
                </c:pt>
                <c:pt idx="1250">
                  <c:v>-0.10423574920687301</c:v>
                </c:pt>
                <c:pt idx="1251">
                  <c:v>-9.4581475582788274E-2</c:v>
                </c:pt>
                <c:pt idx="1252">
                  <c:v>-8.1330725803660089E-2</c:v>
                </c:pt>
                <c:pt idx="1253">
                  <c:v>-6.0878915465580496E-2</c:v>
                </c:pt>
                <c:pt idx="1254">
                  <c:v>-4.0377675994999161E-2</c:v>
                </c:pt>
                <c:pt idx="1255">
                  <c:v>-2.1298966416568827E-2</c:v>
                </c:pt>
                <c:pt idx="1256">
                  <c:v>-9.1651279185408357E-3</c:v>
                </c:pt>
                <c:pt idx="1257">
                  <c:v>-2.1913478123788622E-2</c:v>
                </c:pt>
                <c:pt idx="1258">
                  <c:v>-3.5895061795771288E-2</c:v>
                </c:pt>
                <c:pt idx="1259">
                  <c:v>-5.499092343910756E-2</c:v>
                </c:pt>
                <c:pt idx="1260">
                  <c:v>-7.3630384228083851E-2</c:v>
                </c:pt>
                <c:pt idx="1261">
                  <c:v>-8.9340116403268235E-2</c:v>
                </c:pt>
                <c:pt idx="1262">
                  <c:v>-9.8771257255713299E-2</c:v>
                </c:pt>
                <c:pt idx="1263">
                  <c:v>-9.8640745634565694E-2</c:v>
                </c:pt>
                <c:pt idx="1264">
                  <c:v>-9.3349333611092891E-2</c:v>
                </c:pt>
                <c:pt idx="1265">
                  <c:v>-0.10322034696444317</c:v>
                </c:pt>
                <c:pt idx="1266">
                  <c:v>-9.6260194953488407E-2</c:v>
                </c:pt>
                <c:pt idx="1267">
                  <c:v>-8.7955165126047452E-2</c:v>
                </c:pt>
                <c:pt idx="1268">
                  <c:v>-0.10381567954454103</c:v>
                </c:pt>
                <c:pt idx="1269">
                  <c:v>-0.10315797581933084</c:v>
                </c:pt>
                <c:pt idx="1270">
                  <c:v>-0.13351432400125871</c:v>
                </c:pt>
                <c:pt idx="1271">
                  <c:v>-0.15152149730665809</c:v>
                </c:pt>
                <c:pt idx="1272">
                  <c:v>-0.14701455836083652</c:v>
                </c:pt>
                <c:pt idx="1273">
                  <c:v>-0.13400440527397942</c:v>
                </c:pt>
                <c:pt idx="1274">
                  <c:v>-0.15003909111519922</c:v>
                </c:pt>
                <c:pt idx="1275">
                  <c:v>-0.13585261823152239</c:v>
                </c:pt>
                <c:pt idx="1276">
                  <c:v>-0.1280615266398076</c:v>
                </c:pt>
                <c:pt idx="1277">
                  <c:v>-9.2584819299877774E-2</c:v>
                </c:pt>
                <c:pt idx="1278">
                  <c:v>-6.2353837119625811E-2</c:v>
                </c:pt>
                <c:pt idx="1279">
                  <c:v>-4.936987991371572E-2</c:v>
                </c:pt>
                <c:pt idx="1280">
                  <c:v>-4.9830178964645366E-2</c:v>
                </c:pt>
                <c:pt idx="1281">
                  <c:v>-3.888232779092942E-2</c:v>
                </c:pt>
                <c:pt idx="1282">
                  <c:v>-5.4276617899707925E-2</c:v>
                </c:pt>
                <c:pt idx="1283">
                  <c:v>-4.1089954472182659E-2</c:v>
                </c:pt>
                <c:pt idx="1284">
                  <c:v>-3.973618876751811E-2</c:v>
                </c:pt>
                <c:pt idx="1285">
                  <c:v>-5.2374142045917095E-2</c:v>
                </c:pt>
                <c:pt idx="1286">
                  <c:v>-3.9276357500177009E-2</c:v>
                </c:pt>
                <c:pt idx="1287">
                  <c:v>-5.3365375469615839E-2</c:v>
                </c:pt>
                <c:pt idx="1288">
                  <c:v>-3.811672198467482E-2</c:v>
                </c:pt>
                <c:pt idx="1289">
                  <c:v>1.1721409300972268E-2</c:v>
                </c:pt>
                <c:pt idx="1290">
                  <c:v>-4.0747069101926886E-3</c:v>
                </c:pt>
                <c:pt idx="1291">
                  <c:v>-3.2684663028973701E-2</c:v>
                </c:pt>
                <c:pt idx="1292">
                  <c:v>-4.0035414336194938E-2</c:v>
                </c:pt>
                <c:pt idx="1293">
                  <c:v>-9.0488681040512928E-2</c:v>
                </c:pt>
                <c:pt idx="1294">
                  <c:v>-7.8502506228538549E-2</c:v>
                </c:pt>
                <c:pt idx="1295">
                  <c:v>-8.98378381412651E-2</c:v>
                </c:pt>
                <c:pt idx="1296">
                  <c:v>-0.1083277641098344</c:v>
                </c:pt>
                <c:pt idx="1297">
                  <c:v>-9.8689083272027786E-2</c:v>
                </c:pt>
                <c:pt idx="1298">
                  <c:v>-7.7843866936151709E-2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A6C-4C0E-9A4F-E63847BC888B}"/>
            </c:ext>
          </c:extLst>
        </c:ser>
        <c:ser>
          <c:idx val="8"/>
          <c:order val="8"/>
          <c:tx>
            <c:strRef>
              <c:f>'24.08.21 Eg Filtres +Lihgt  Abs'!$CL$1</c:f>
              <c:strCache>
                <c:ptCount val="1"/>
                <c:pt idx="0">
                  <c:v>Abs 500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Abs'!$CL$2:$CL$1300</c:f>
              <c:numCache>
                <c:formatCode>General</c:formatCode>
                <c:ptCount val="1299"/>
                <c:pt idx="0">
                  <c:v>25.919551692703191</c:v>
                </c:pt>
                <c:pt idx="1">
                  <c:v>24.470246611582603</c:v>
                </c:pt>
                <c:pt idx="2">
                  <c:v>24.94129996449092</c:v>
                </c:pt>
                <c:pt idx="3">
                  <c:v>25.297065621190818</c:v>
                </c:pt>
                <c:pt idx="4">
                  <c:v>23.337434354928803</c:v>
                </c:pt>
                <c:pt idx="5">
                  <c:v>23.873380028116543</c:v>
                </c:pt>
                <c:pt idx="6">
                  <c:v>23.74769658219936</c:v>
                </c:pt>
                <c:pt idx="7">
                  <c:v>24.648012633756053</c:v>
                </c:pt>
                <c:pt idx="8">
                  <c:v>24.664651024675695</c:v>
                </c:pt>
                <c:pt idx="9">
                  <c:v>23.901776907470818</c:v>
                </c:pt>
                <c:pt idx="10">
                  <c:v>20.979740617608766</c:v>
                </c:pt>
                <c:pt idx="11">
                  <c:v>20.988228533101314</c:v>
                </c:pt>
                <c:pt idx="12">
                  <c:v>21.486964949840832</c:v>
                </c:pt>
                <c:pt idx="13">
                  <c:v>21.910101813454826</c:v>
                </c:pt>
                <c:pt idx="14">
                  <c:v>22.21577059889901</c:v>
                </c:pt>
                <c:pt idx="15">
                  <c:v>23.581611177676212</c:v>
                </c:pt>
                <c:pt idx="16">
                  <c:v>20.482561616555952</c:v>
                </c:pt>
                <c:pt idx="17">
                  <c:v>15.45741714029408</c:v>
                </c:pt>
                <c:pt idx="18">
                  <c:v>6.1600932476685477</c:v>
                </c:pt>
                <c:pt idx="19">
                  <c:v>1.4056237242169833</c:v>
                </c:pt>
                <c:pt idx="20">
                  <c:v>1.8722475273430281</c:v>
                </c:pt>
                <c:pt idx="21">
                  <c:v>1.7603939327237956</c:v>
                </c:pt>
                <c:pt idx="22">
                  <c:v>1.1078886738501601</c:v>
                </c:pt>
                <c:pt idx="23">
                  <c:v>1.1539427535524651</c:v>
                </c:pt>
                <c:pt idx="24">
                  <c:v>1.0492169313927242</c:v>
                </c:pt>
                <c:pt idx="25">
                  <c:v>0.90921564392908982</c:v>
                </c:pt>
                <c:pt idx="26">
                  <c:v>1.2567763156528584</c:v>
                </c:pt>
                <c:pt idx="27">
                  <c:v>1.1265166633095705</c:v>
                </c:pt>
                <c:pt idx="28">
                  <c:v>1.2471398060913643</c:v>
                </c:pt>
                <c:pt idx="29">
                  <c:v>1.431166639325369</c:v>
                </c:pt>
                <c:pt idx="30">
                  <c:v>1.2559898207310718</c:v>
                </c:pt>
                <c:pt idx="31">
                  <c:v>1.0039000284487931</c:v>
                </c:pt>
                <c:pt idx="32">
                  <c:v>1.4243425629247852</c:v>
                </c:pt>
                <c:pt idx="33">
                  <c:v>1.2576627447478752</c:v>
                </c:pt>
                <c:pt idx="34">
                  <c:v>1.1036667794927808</c:v>
                </c:pt>
                <c:pt idx="35">
                  <c:v>0.85651788847657762</c:v>
                </c:pt>
                <c:pt idx="36">
                  <c:v>0.9541522778761834</c:v>
                </c:pt>
                <c:pt idx="37">
                  <c:v>1.0406732085047357</c:v>
                </c:pt>
                <c:pt idx="38">
                  <c:v>1.169641503674463</c:v>
                </c:pt>
                <c:pt idx="39">
                  <c:v>1.1502179343684265</c:v>
                </c:pt>
                <c:pt idx="40">
                  <c:v>1.2831070235294364</c:v>
                </c:pt>
                <c:pt idx="41">
                  <c:v>1.6714901560945825</c:v>
                </c:pt>
                <c:pt idx="42">
                  <c:v>2.0560861728482225</c:v>
                </c:pt>
                <c:pt idx="43">
                  <c:v>1.404824250831141</c:v>
                </c:pt>
                <c:pt idx="44">
                  <c:v>1.5054333041923551</c:v>
                </c:pt>
                <c:pt idx="45">
                  <c:v>1.5052840518557127</c:v>
                </c:pt>
                <c:pt idx="46">
                  <c:v>1.2942659069246853</c:v>
                </c:pt>
                <c:pt idx="47">
                  <c:v>1.5677545907423056</c:v>
                </c:pt>
                <c:pt idx="48">
                  <c:v>1.1885316581078023</c:v>
                </c:pt>
                <c:pt idx="49">
                  <c:v>0.64019856011728382</c:v>
                </c:pt>
                <c:pt idx="50">
                  <c:v>1.1182013613889656</c:v>
                </c:pt>
                <c:pt idx="51">
                  <c:v>1.1786563448076799</c:v>
                </c:pt>
                <c:pt idx="52">
                  <c:v>1.5442869320364561</c:v>
                </c:pt>
                <c:pt idx="53">
                  <c:v>1.7280035799795253</c:v>
                </c:pt>
                <c:pt idx="54">
                  <c:v>1.6832784949965423</c:v>
                </c:pt>
                <c:pt idx="55">
                  <c:v>1.4973632952424063</c:v>
                </c:pt>
                <c:pt idx="56">
                  <c:v>1.7976732728779172</c:v>
                </c:pt>
                <c:pt idx="57">
                  <c:v>1.8692533956853357</c:v>
                </c:pt>
                <c:pt idx="58">
                  <c:v>1.6979493507653136</c:v>
                </c:pt>
                <c:pt idx="59">
                  <c:v>1.3986893308719242</c:v>
                </c:pt>
                <c:pt idx="60">
                  <c:v>1.1226620594849732</c:v>
                </c:pt>
                <c:pt idx="61">
                  <c:v>0.96160321409066651</c:v>
                </c:pt>
                <c:pt idx="62">
                  <c:v>1.3824338046419293</c:v>
                </c:pt>
                <c:pt idx="63">
                  <c:v>1.5034164508780707</c:v>
                </c:pt>
                <c:pt idx="64">
                  <c:v>1.5105039900989892</c:v>
                </c:pt>
                <c:pt idx="65">
                  <c:v>1.5530318211173109</c:v>
                </c:pt>
                <c:pt idx="66">
                  <c:v>1.5542686687418366</c:v>
                </c:pt>
                <c:pt idx="67">
                  <c:v>1.7520306104861838</c:v>
                </c:pt>
                <c:pt idx="68">
                  <c:v>1.6530633328280384</c:v>
                </c:pt>
                <c:pt idx="69">
                  <c:v>1.650384577846904</c:v>
                </c:pt>
                <c:pt idx="70">
                  <c:v>1.7875280075254325</c:v>
                </c:pt>
                <c:pt idx="71">
                  <c:v>1.6276813506739458</c:v>
                </c:pt>
                <c:pt idx="72">
                  <c:v>1.6751435937263144</c:v>
                </c:pt>
                <c:pt idx="73">
                  <c:v>1.3216348919257341</c:v>
                </c:pt>
                <c:pt idx="74">
                  <c:v>1.3897082337452522</c:v>
                </c:pt>
                <c:pt idx="75">
                  <c:v>1.6152882153469816</c:v>
                </c:pt>
                <c:pt idx="76">
                  <c:v>1.387644657960367</c:v>
                </c:pt>
                <c:pt idx="77">
                  <c:v>0.81182135611451767</c:v>
                </c:pt>
                <c:pt idx="78">
                  <c:v>0.77244469616896505</c:v>
                </c:pt>
                <c:pt idx="79">
                  <c:v>0.79849636706834148</c:v>
                </c:pt>
                <c:pt idx="80">
                  <c:v>1.0577671435127407</c:v>
                </c:pt>
                <c:pt idx="81">
                  <c:v>0.64605755793067221</c:v>
                </c:pt>
                <c:pt idx="82">
                  <c:v>0.89707429080481027</c:v>
                </c:pt>
                <c:pt idx="83">
                  <c:v>1.4435234349529762</c:v>
                </c:pt>
                <c:pt idx="84">
                  <c:v>1.5699816951742955</c:v>
                </c:pt>
                <c:pt idx="85">
                  <c:v>1.4233172642643701</c:v>
                </c:pt>
                <c:pt idx="86">
                  <c:v>1.2431567154726133</c:v>
                </c:pt>
                <c:pt idx="87">
                  <c:v>1.8793532364136247</c:v>
                </c:pt>
                <c:pt idx="88">
                  <c:v>2.2180457236480078</c:v>
                </c:pt>
                <c:pt idx="89">
                  <c:v>1.882558917035428</c:v>
                </c:pt>
                <c:pt idx="90">
                  <c:v>1.362771431597265</c:v>
                </c:pt>
                <c:pt idx="91">
                  <c:v>1.4861979226151294</c:v>
                </c:pt>
                <c:pt idx="92">
                  <c:v>1.6994535547493912</c:v>
                </c:pt>
                <c:pt idx="93">
                  <c:v>1.656174270662234</c:v>
                </c:pt>
                <c:pt idx="94">
                  <c:v>0.89585820872277389</c:v>
                </c:pt>
                <c:pt idx="95">
                  <c:v>0.57542032053691394</c:v>
                </c:pt>
                <c:pt idx="96">
                  <c:v>0.67341953456113068</c:v>
                </c:pt>
                <c:pt idx="97">
                  <c:v>0.66829278168977535</c:v>
                </c:pt>
                <c:pt idx="98">
                  <c:v>0.70108533703513731</c:v>
                </c:pt>
                <c:pt idx="99">
                  <c:v>0.61210174285198116</c:v>
                </c:pt>
                <c:pt idx="100">
                  <c:v>0.82268173483648166</c:v>
                </c:pt>
                <c:pt idx="101">
                  <c:v>0.87755208517194916</c:v>
                </c:pt>
                <c:pt idx="102">
                  <c:v>1.1308307047617465</c:v>
                </c:pt>
                <c:pt idx="103">
                  <c:v>0.96753567001061125</c:v>
                </c:pt>
                <c:pt idx="104">
                  <c:v>1.1386774841299339</c:v>
                </c:pt>
                <c:pt idx="105">
                  <c:v>1.0559501585449169</c:v>
                </c:pt>
                <c:pt idx="106">
                  <c:v>1.0496919431771696</c:v>
                </c:pt>
                <c:pt idx="107">
                  <c:v>1.1737232306200385</c:v>
                </c:pt>
                <c:pt idx="108">
                  <c:v>1.2832913177190297</c:v>
                </c:pt>
                <c:pt idx="109">
                  <c:v>1.2938817443886312</c:v>
                </c:pt>
                <c:pt idx="110">
                  <c:v>1.2348037760062462</c:v>
                </c:pt>
                <c:pt idx="111">
                  <c:v>1.3299787464672621</c:v>
                </c:pt>
                <c:pt idx="112">
                  <c:v>1.5893819032450314</c:v>
                </c:pt>
                <c:pt idx="113">
                  <c:v>1.7375868778383898</c:v>
                </c:pt>
                <c:pt idx="114">
                  <c:v>1.6239033197872776</c:v>
                </c:pt>
                <c:pt idx="115">
                  <c:v>1.5354628743248602</c:v>
                </c:pt>
                <c:pt idx="116">
                  <c:v>1.6888838936222788</c:v>
                </c:pt>
                <c:pt idx="117">
                  <c:v>1.7872762253227488</c:v>
                </c:pt>
                <c:pt idx="118">
                  <c:v>1.6149144355821725</c:v>
                </c:pt>
                <c:pt idx="119">
                  <c:v>1.4962497430264114</c:v>
                </c:pt>
                <c:pt idx="120">
                  <c:v>1.4805522907508195</c:v>
                </c:pt>
                <c:pt idx="121">
                  <c:v>1.5629901965873907</c:v>
                </c:pt>
                <c:pt idx="122">
                  <c:v>1.6160072222556774</c:v>
                </c:pt>
                <c:pt idx="123">
                  <c:v>1.4273107376543661</c:v>
                </c:pt>
                <c:pt idx="124">
                  <c:v>1.3419461881731929</c:v>
                </c:pt>
                <c:pt idx="125">
                  <c:v>1.5079796788401199</c:v>
                </c:pt>
                <c:pt idx="126">
                  <c:v>1.5139757292339382</c:v>
                </c:pt>
                <c:pt idx="127">
                  <c:v>1.4059313138151075</c:v>
                </c:pt>
                <c:pt idx="128">
                  <c:v>1.2722868780460457</c:v>
                </c:pt>
                <c:pt idx="129">
                  <c:v>1.2536601864330408</c:v>
                </c:pt>
                <c:pt idx="130">
                  <c:v>1.2785476891066041</c:v>
                </c:pt>
                <c:pt idx="131">
                  <c:v>1.2813769942707867</c:v>
                </c:pt>
                <c:pt idx="132">
                  <c:v>1.143985675928791</c:v>
                </c:pt>
                <c:pt idx="133">
                  <c:v>1.0886727599690178</c:v>
                </c:pt>
                <c:pt idx="134">
                  <c:v>1.2033348942099438</c:v>
                </c:pt>
                <c:pt idx="135">
                  <c:v>1.1240286917500577</c:v>
                </c:pt>
                <c:pt idx="136">
                  <c:v>1.1384854028619071</c:v>
                </c:pt>
                <c:pt idx="137">
                  <c:v>0.97347850870180053</c:v>
                </c:pt>
                <c:pt idx="138">
                  <c:v>0.88747931232829491</c:v>
                </c:pt>
                <c:pt idx="139">
                  <c:v>0.87756895717522188</c:v>
                </c:pt>
                <c:pt idx="140">
                  <c:v>0.84992353088978256</c:v>
                </c:pt>
                <c:pt idx="141">
                  <c:v>0.73131464572946248</c:v>
                </c:pt>
                <c:pt idx="142">
                  <c:v>0.69724410102851742</c:v>
                </c:pt>
                <c:pt idx="143">
                  <c:v>0.73423480014203613</c:v>
                </c:pt>
                <c:pt idx="144">
                  <c:v>0.7423112983240131</c:v>
                </c:pt>
                <c:pt idx="145">
                  <c:v>0.91655756104550357</c:v>
                </c:pt>
                <c:pt idx="146">
                  <c:v>1.0120323340262103</c:v>
                </c:pt>
                <c:pt idx="147">
                  <c:v>1.1498804943029735</c:v>
                </c:pt>
                <c:pt idx="148">
                  <c:v>1.2750435038115153</c:v>
                </c:pt>
                <c:pt idx="149">
                  <c:v>1.3800860004942199</c:v>
                </c:pt>
                <c:pt idx="150">
                  <c:v>1.2633862473965201</c:v>
                </c:pt>
                <c:pt idx="151">
                  <c:v>1.3311519996179142</c:v>
                </c:pt>
                <c:pt idx="152">
                  <c:v>1.2046249535370985</c:v>
                </c:pt>
                <c:pt idx="153">
                  <c:v>1.0503045266806073</c:v>
                </c:pt>
                <c:pt idx="154">
                  <c:v>0.97019495729566207</c:v>
                </c:pt>
                <c:pt idx="155">
                  <c:v>0.98334992846270597</c:v>
                </c:pt>
                <c:pt idx="156">
                  <c:v>1.0814242877938065</c:v>
                </c:pt>
                <c:pt idx="157">
                  <c:v>1.3990060053948881</c:v>
                </c:pt>
                <c:pt idx="158">
                  <c:v>1.370820675004724</c:v>
                </c:pt>
                <c:pt idx="159">
                  <c:v>1.4240583345619611</c:v>
                </c:pt>
                <c:pt idx="160">
                  <c:v>1.4802343183814506</c:v>
                </c:pt>
                <c:pt idx="161">
                  <c:v>1.3769400208070737</c:v>
                </c:pt>
                <c:pt idx="162">
                  <c:v>1.2915118768520266</c:v>
                </c:pt>
                <c:pt idx="163">
                  <c:v>1.0806754304177817</c:v>
                </c:pt>
                <c:pt idx="164">
                  <c:v>0.88787515548199936</c:v>
                </c:pt>
                <c:pt idx="165">
                  <c:v>1.0234040642319759</c:v>
                </c:pt>
                <c:pt idx="166">
                  <c:v>1.0107046371532933</c:v>
                </c:pt>
                <c:pt idx="167">
                  <c:v>1.0548158407864328</c:v>
                </c:pt>
                <c:pt idx="168">
                  <c:v>1.1399325016041382</c:v>
                </c:pt>
                <c:pt idx="169">
                  <c:v>1.0996058180896946</c:v>
                </c:pt>
                <c:pt idx="170">
                  <c:v>1.2221757304798708</c:v>
                </c:pt>
                <c:pt idx="171">
                  <c:v>1.3410286107644418</c:v>
                </c:pt>
                <c:pt idx="172">
                  <c:v>1.1437014475659668</c:v>
                </c:pt>
                <c:pt idx="173">
                  <c:v>1.085587779062934</c:v>
                </c:pt>
                <c:pt idx="174">
                  <c:v>1.0739707558865124</c:v>
                </c:pt>
                <c:pt idx="175">
                  <c:v>1.1909768007359307</c:v>
                </c:pt>
                <c:pt idx="176">
                  <c:v>1.3517955445452035</c:v>
                </c:pt>
                <c:pt idx="177">
                  <c:v>1.4249525507354117</c:v>
                </c:pt>
                <c:pt idx="178">
                  <c:v>1.3131041475018013</c:v>
                </c:pt>
                <c:pt idx="179">
                  <c:v>1.50395505713639</c:v>
                </c:pt>
                <c:pt idx="180">
                  <c:v>1.5071905882255221</c:v>
                </c:pt>
                <c:pt idx="181">
                  <c:v>1.4255534536211991</c:v>
                </c:pt>
                <c:pt idx="182">
                  <c:v>1.3950371910865986</c:v>
                </c:pt>
                <c:pt idx="183">
                  <c:v>1.3110821028018946</c:v>
                </c:pt>
                <c:pt idx="184">
                  <c:v>1.289668934956091</c:v>
                </c:pt>
                <c:pt idx="185">
                  <c:v>1.3378229301426385</c:v>
                </c:pt>
                <c:pt idx="186">
                  <c:v>1.3449831487622701</c:v>
                </c:pt>
                <c:pt idx="187">
                  <c:v>1.3531946229704279</c:v>
                </c:pt>
                <c:pt idx="188">
                  <c:v>1.45068884495823</c:v>
                </c:pt>
                <c:pt idx="189">
                  <c:v>1.4578698291203507</c:v>
                </c:pt>
                <c:pt idx="190">
                  <c:v>1.5475678877497834</c:v>
                </c:pt>
                <c:pt idx="191">
                  <c:v>1.5412421843689457</c:v>
                </c:pt>
                <c:pt idx="192">
                  <c:v>1.5365452782271212</c:v>
                </c:pt>
                <c:pt idx="193">
                  <c:v>1.4305994804461268</c:v>
                </c:pt>
                <c:pt idx="194">
                  <c:v>1.4199415657634349</c:v>
                </c:pt>
                <c:pt idx="195">
                  <c:v>1.4314768246163048</c:v>
                </c:pt>
                <c:pt idx="196">
                  <c:v>1.3941611447628264</c:v>
                </c:pt>
                <c:pt idx="197">
                  <c:v>1.3703041321352998</c:v>
                </c:pt>
                <c:pt idx="198">
                  <c:v>1.3533698322351824</c:v>
                </c:pt>
                <c:pt idx="199">
                  <c:v>1.3126888366520129</c:v>
                </c:pt>
                <c:pt idx="200">
                  <c:v>1.4005828887776777</c:v>
                </c:pt>
                <c:pt idx="201">
                  <c:v>1.4455000550286876</c:v>
                </c:pt>
                <c:pt idx="202">
                  <c:v>1.4696270197085766</c:v>
                </c:pt>
                <c:pt idx="203">
                  <c:v>1.4663084264494866</c:v>
                </c:pt>
                <c:pt idx="204">
                  <c:v>1.4199830968484137</c:v>
                </c:pt>
                <c:pt idx="205">
                  <c:v>1.448778415049204</c:v>
                </c:pt>
                <c:pt idx="206">
                  <c:v>1.4970180680985199</c:v>
                </c:pt>
                <c:pt idx="207">
                  <c:v>1.4533740891713924</c:v>
                </c:pt>
                <c:pt idx="208">
                  <c:v>1.4738800623796895</c:v>
                </c:pt>
                <c:pt idx="209">
                  <c:v>1.4353664702938529</c:v>
                </c:pt>
                <c:pt idx="210">
                  <c:v>1.4417233219884251</c:v>
                </c:pt>
                <c:pt idx="211">
                  <c:v>1.5001731327105055</c:v>
                </c:pt>
                <c:pt idx="212">
                  <c:v>1.518403981169806</c:v>
                </c:pt>
                <c:pt idx="213">
                  <c:v>1.5149088807995563</c:v>
                </c:pt>
                <c:pt idx="214">
                  <c:v>1.5305777804542253</c:v>
                </c:pt>
                <c:pt idx="215">
                  <c:v>1.5369956309298602</c:v>
                </c:pt>
                <c:pt idx="216">
                  <c:v>1.56301096212988</c:v>
                </c:pt>
                <c:pt idx="217">
                  <c:v>1.5794884200952308</c:v>
                </c:pt>
                <c:pt idx="218">
                  <c:v>1.5745488166755612</c:v>
                </c:pt>
                <c:pt idx="219">
                  <c:v>1.5456068418309392</c:v>
                </c:pt>
                <c:pt idx="220">
                  <c:v>1.5440117885984714</c:v>
                </c:pt>
                <c:pt idx="221">
                  <c:v>1.543124061657049</c:v>
                </c:pt>
                <c:pt idx="222">
                  <c:v>1.5284337381921933</c:v>
                </c:pt>
                <c:pt idx="223">
                  <c:v>1.5275927337213719</c:v>
                </c:pt>
                <c:pt idx="224">
                  <c:v>1.5201937113631123</c:v>
                </c:pt>
                <c:pt idx="225">
                  <c:v>1.5130983850637605</c:v>
                </c:pt>
                <c:pt idx="226">
                  <c:v>1.5322377260069733</c:v>
                </c:pt>
                <c:pt idx="227">
                  <c:v>1.5487852676782254</c:v>
                </c:pt>
                <c:pt idx="228">
                  <c:v>1.5546658097419463</c:v>
                </c:pt>
                <c:pt idx="229">
                  <c:v>1.5633276366528437</c:v>
                </c:pt>
                <c:pt idx="230">
                  <c:v>1.5702724127691472</c:v>
                </c:pt>
                <c:pt idx="231">
                  <c:v>1.5903267354282995</c:v>
                </c:pt>
                <c:pt idx="232">
                  <c:v>1.6003396204474143</c:v>
                </c:pt>
                <c:pt idx="233">
                  <c:v>1.6060644209424648</c:v>
                </c:pt>
                <c:pt idx="234">
                  <c:v>1.6081552515018678</c:v>
                </c:pt>
                <c:pt idx="235">
                  <c:v>1.6158099496020284</c:v>
                </c:pt>
                <c:pt idx="236">
                  <c:v>1.6351738179734072</c:v>
                </c:pt>
                <c:pt idx="237">
                  <c:v>1.6381017594644152</c:v>
                </c:pt>
                <c:pt idx="238">
                  <c:v>1.6418408549589152</c:v>
                </c:pt>
                <c:pt idx="239">
                  <c:v>1.652888123563284</c:v>
                </c:pt>
                <c:pt idx="240">
                  <c:v>1.6603728037843124</c:v>
                </c:pt>
                <c:pt idx="241">
                  <c:v>1.6680365868093121</c:v>
                </c:pt>
                <c:pt idx="242">
                  <c:v>1.6806879935709882</c:v>
                </c:pt>
                <c:pt idx="243">
                  <c:v>1.6800001349760258</c:v>
                </c:pt>
                <c:pt idx="244">
                  <c:v>1.6911084023614575</c:v>
                </c:pt>
                <c:pt idx="245">
                  <c:v>1.695959752225547</c:v>
                </c:pt>
                <c:pt idx="246">
                  <c:v>1.70041006755031</c:v>
                </c:pt>
                <c:pt idx="247">
                  <c:v>1.7051433133914906</c:v>
                </c:pt>
                <c:pt idx="248">
                  <c:v>1.710594268294962</c:v>
                </c:pt>
                <c:pt idx="249">
                  <c:v>1.7105527372099834</c:v>
                </c:pt>
                <c:pt idx="250">
                  <c:v>1.7149498408321167</c:v>
                </c:pt>
                <c:pt idx="251">
                  <c:v>1.7159452890252032</c:v>
                </c:pt>
                <c:pt idx="252">
                  <c:v>1.7177726567642715</c:v>
                </c:pt>
                <c:pt idx="253">
                  <c:v>1.7173248997543438</c:v>
                </c:pt>
                <c:pt idx="254">
                  <c:v>1.7176156173491954</c:v>
                </c:pt>
                <c:pt idx="255">
                  <c:v>1.7138804153939122</c:v>
                </c:pt>
                <c:pt idx="256">
                  <c:v>1.7098051776803642</c:v>
                </c:pt>
                <c:pt idx="257">
                  <c:v>1.7030174409791368</c:v>
                </c:pt>
                <c:pt idx="258">
                  <c:v>1.6960324316242599</c:v>
                </c:pt>
                <c:pt idx="259">
                  <c:v>1.687419922876775</c:v>
                </c:pt>
                <c:pt idx="260">
                  <c:v>1.6786906079527872</c:v>
                </c:pt>
                <c:pt idx="261">
                  <c:v>1.668083309279913</c:v>
                </c:pt>
                <c:pt idx="262">
                  <c:v>1.6569841268193208</c:v>
                </c:pt>
                <c:pt idx="263">
                  <c:v>1.6449089638617262</c:v>
                </c:pt>
                <c:pt idx="264">
                  <c:v>1.6339746078946438</c:v>
                </c:pt>
                <c:pt idx="265">
                  <c:v>1.6202524778483576</c:v>
                </c:pt>
                <c:pt idx="266">
                  <c:v>1.605912572913011</c:v>
                </c:pt>
                <c:pt idx="267">
                  <c:v>1.5909146598500314</c:v>
                </c:pt>
                <c:pt idx="268">
                  <c:v>1.5751639958718102</c:v>
                </c:pt>
                <c:pt idx="269">
                  <c:v>1.5586476025142919</c:v>
                </c:pt>
                <c:pt idx="270">
                  <c:v>1.5437236666964307</c:v>
                </c:pt>
                <c:pt idx="271">
                  <c:v>1.5258743850803731</c:v>
                </c:pt>
                <c:pt idx="272">
                  <c:v>1.5085416463337393</c:v>
                </c:pt>
                <c:pt idx="273">
                  <c:v>1.48929847767808</c:v>
                </c:pt>
                <c:pt idx="274">
                  <c:v>1.4698878868360998</c:v>
                </c:pt>
                <c:pt idx="275">
                  <c:v>1.4508900111510961</c:v>
                </c:pt>
                <c:pt idx="276">
                  <c:v>1.4308681346520837</c:v>
                </c:pt>
                <c:pt idx="277">
                  <c:v>1.408647706342004</c:v>
                </c:pt>
                <c:pt idx="278">
                  <c:v>1.388694615702488</c:v>
                </c:pt>
                <c:pt idx="279">
                  <c:v>1.3700536477790213</c:v>
                </c:pt>
                <c:pt idx="280">
                  <c:v>1.3501459817637003</c:v>
                </c:pt>
                <c:pt idx="281">
                  <c:v>1.3304810130262248</c:v>
                </c:pt>
                <c:pt idx="282">
                  <c:v>1.3112650991450827</c:v>
                </c:pt>
                <c:pt idx="283">
                  <c:v>1.294377521715566</c:v>
                </c:pt>
                <c:pt idx="284">
                  <c:v>1.2798078979664302</c:v>
                </c:pt>
                <c:pt idx="285">
                  <c:v>1.2642843571091871</c:v>
                </c:pt>
                <c:pt idx="286">
                  <c:v>1.248109297356339</c:v>
                </c:pt>
                <c:pt idx="287">
                  <c:v>1.2353099361044255</c:v>
                </c:pt>
                <c:pt idx="288">
                  <c:v>1.2260900352391253</c:v>
                </c:pt>
                <c:pt idx="289">
                  <c:v>1.2156670307558448</c:v>
                </c:pt>
                <c:pt idx="290">
                  <c:v>1.2069442050638852</c:v>
                </c:pt>
                <c:pt idx="291">
                  <c:v>1.1984095671007358</c:v>
                </c:pt>
                <c:pt idx="292">
                  <c:v>1.1904615557129123</c:v>
                </c:pt>
                <c:pt idx="293">
                  <c:v>1.1864576995516718</c:v>
                </c:pt>
                <c:pt idx="294">
                  <c:v>1.1810599563508295</c:v>
                </c:pt>
                <c:pt idx="295">
                  <c:v>1.1718595231816133</c:v>
                </c:pt>
                <c:pt idx="296">
                  <c:v>1.1656791785982015</c:v>
                </c:pt>
                <c:pt idx="297">
                  <c:v>1.1606954484007419</c:v>
                </c:pt>
                <c:pt idx="298">
                  <c:v>1.1534988900817538</c:v>
                </c:pt>
                <c:pt idx="299">
                  <c:v>1.1507098181561444</c:v>
                </c:pt>
                <c:pt idx="300">
                  <c:v>1.1424191753172457</c:v>
                </c:pt>
                <c:pt idx="301">
                  <c:v>1.1399870111531729</c:v>
                </c:pt>
                <c:pt idx="302">
                  <c:v>1.1362712768939731</c:v>
                </c:pt>
                <c:pt idx="303">
                  <c:v>1.1314017571802055</c:v>
                </c:pt>
                <c:pt idx="304">
                  <c:v>1.1253148575379959</c:v>
                </c:pt>
                <c:pt idx="305">
                  <c:v>1.121823650706963</c:v>
                </c:pt>
                <c:pt idx="306">
                  <c:v>1.1141702504532081</c:v>
                </c:pt>
                <c:pt idx="307">
                  <c:v>1.1080755637325648</c:v>
                </c:pt>
                <c:pt idx="308">
                  <c:v>1.0995422236158208</c:v>
                </c:pt>
                <c:pt idx="309">
                  <c:v>1.0959134450657957</c:v>
                </c:pt>
                <c:pt idx="310">
                  <c:v>1.089261982237155</c:v>
                </c:pt>
                <c:pt idx="311">
                  <c:v>1.082257505186194</c:v>
                </c:pt>
                <c:pt idx="312">
                  <c:v>1.0749142902233748</c:v>
                </c:pt>
                <c:pt idx="313">
                  <c:v>1.0667002203224059</c:v>
                </c:pt>
                <c:pt idx="314">
                  <c:v>1.0600370768761149</c:v>
                </c:pt>
                <c:pt idx="315">
                  <c:v>1.0525212483413524</c:v>
                </c:pt>
                <c:pt idx="316">
                  <c:v>1.0402786631974366</c:v>
                </c:pt>
                <c:pt idx="317">
                  <c:v>1.0344396522186943</c:v>
                </c:pt>
                <c:pt idx="318">
                  <c:v>1.0283981772006803</c:v>
                </c:pt>
                <c:pt idx="319">
                  <c:v>1.0191588086392962</c:v>
                </c:pt>
                <c:pt idx="320">
                  <c:v>1.0116066404051773</c:v>
                </c:pt>
                <c:pt idx="321">
                  <c:v>1.0055469955374847</c:v>
                </c:pt>
                <c:pt idx="322">
                  <c:v>0.9992693124736538</c:v>
                </c:pt>
                <c:pt idx="323">
                  <c:v>0.99384691019110527</c:v>
                </c:pt>
                <c:pt idx="324">
                  <c:v>0.98818829986273982</c:v>
                </c:pt>
                <c:pt idx="325">
                  <c:v>0.98377043069811665</c:v>
                </c:pt>
                <c:pt idx="326">
                  <c:v>0.98287232098544974</c:v>
                </c:pt>
                <c:pt idx="327">
                  <c:v>0.98328763183523782</c:v>
                </c:pt>
                <c:pt idx="328">
                  <c:v>0.98308257210315497</c:v>
                </c:pt>
                <c:pt idx="329">
                  <c:v>0.98134086222685524</c:v>
                </c:pt>
                <c:pt idx="330">
                  <c:v>0.98480611212977653</c:v>
                </c:pt>
                <c:pt idx="331">
                  <c:v>0.98146675332819744</c:v>
                </c:pt>
                <c:pt idx="332">
                  <c:v>0.9800754619814066</c:v>
                </c:pt>
                <c:pt idx="333">
                  <c:v>0.98119290773661816</c:v>
                </c:pt>
                <c:pt idx="334">
                  <c:v>0.97784576185660566</c:v>
                </c:pt>
                <c:pt idx="335">
                  <c:v>0.97390679801564473</c:v>
                </c:pt>
                <c:pt idx="336">
                  <c:v>0.97395481833265163</c:v>
                </c:pt>
                <c:pt idx="337">
                  <c:v>0.97317091910367615</c:v>
                </c:pt>
                <c:pt idx="338">
                  <c:v>0.97567446482005638</c:v>
                </c:pt>
                <c:pt idx="339">
                  <c:v>0.97589769440181739</c:v>
                </c:pt>
                <c:pt idx="340">
                  <c:v>0.97343957330963271</c:v>
                </c:pt>
                <c:pt idx="341">
                  <c:v>0.9756809540520841</c:v>
                </c:pt>
                <c:pt idx="342">
                  <c:v>0.97943562370345127</c:v>
                </c:pt>
                <c:pt idx="343">
                  <c:v>0.98079317104369668</c:v>
                </c:pt>
                <c:pt idx="344">
                  <c:v>0.98307608287112691</c:v>
                </c:pt>
                <c:pt idx="345">
                  <c:v>0.98110205848822707</c:v>
                </c:pt>
                <c:pt idx="346">
                  <c:v>0.97923445751058513</c:v>
                </c:pt>
                <c:pt idx="347">
                  <c:v>0.98093982768752841</c:v>
                </c:pt>
                <c:pt idx="348">
                  <c:v>0.97986521086370137</c:v>
                </c:pt>
                <c:pt idx="349">
                  <c:v>0.97843368627833716</c:v>
                </c:pt>
                <c:pt idx="350">
                  <c:v>0.97819098900049217</c:v>
                </c:pt>
                <c:pt idx="351">
                  <c:v>0.97549665986249057</c:v>
                </c:pt>
                <c:pt idx="352">
                  <c:v>0.97434417225432801</c:v>
                </c:pt>
                <c:pt idx="353">
                  <c:v>0.97549276632327386</c:v>
                </c:pt>
                <c:pt idx="354">
                  <c:v>0.97407162450915463</c:v>
                </c:pt>
                <c:pt idx="355">
                  <c:v>0.97102168545602174</c:v>
                </c:pt>
                <c:pt idx="356">
                  <c:v>0.9667115375430626</c:v>
                </c:pt>
                <c:pt idx="357">
                  <c:v>0.96620018605926072</c:v>
                </c:pt>
                <c:pt idx="358">
                  <c:v>0.96364991787227927</c:v>
                </c:pt>
                <c:pt idx="359">
                  <c:v>0.96069082806753781</c:v>
                </c:pt>
                <c:pt idx="360">
                  <c:v>0.95767722871376137</c:v>
                </c:pt>
                <c:pt idx="361">
                  <c:v>0.95178760172520116</c:v>
                </c:pt>
                <c:pt idx="362">
                  <c:v>0.94986289550571379</c:v>
                </c:pt>
                <c:pt idx="363">
                  <c:v>0.94761113199201763</c:v>
                </c:pt>
                <c:pt idx="364">
                  <c:v>0.94297522463125583</c:v>
                </c:pt>
                <c:pt idx="365">
                  <c:v>0.94239378944155217</c:v>
                </c:pt>
                <c:pt idx="366">
                  <c:v>0.94065337741165811</c:v>
                </c:pt>
                <c:pt idx="367">
                  <c:v>0.94094928639213238</c:v>
                </c:pt>
                <c:pt idx="368">
                  <c:v>0.9462548824981778</c:v>
                </c:pt>
                <c:pt idx="369">
                  <c:v>0.94663255580220407</c:v>
                </c:pt>
                <c:pt idx="370">
                  <c:v>0.94812378132222519</c:v>
                </c:pt>
                <c:pt idx="371">
                  <c:v>0.9488324054596764</c:v>
                </c:pt>
                <c:pt idx="372">
                  <c:v>0.94828860781573476</c:v>
                </c:pt>
                <c:pt idx="373">
                  <c:v>0.95152413890486665</c:v>
                </c:pt>
                <c:pt idx="374">
                  <c:v>0.95094789510078559</c:v>
                </c:pt>
                <c:pt idx="375">
                  <c:v>0.94897646641069677</c:v>
                </c:pt>
                <c:pt idx="376">
                  <c:v>0.94950209420496012</c:v>
                </c:pt>
                <c:pt idx="377">
                  <c:v>0.95141771549960863</c:v>
                </c:pt>
                <c:pt idx="378">
                  <c:v>0.95209129778410906</c:v>
                </c:pt>
                <c:pt idx="379">
                  <c:v>0.95263769112086172</c:v>
                </c:pt>
                <c:pt idx="380">
                  <c:v>0.95188753589843134</c:v>
                </c:pt>
                <c:pt idx="381">
                  <c:v>0.95449231363444753</c:v>
                </c:pt>
                <c:pt idx="382">
                  <c:v>0.95590047698451119</c:v>
                </c:pt>
                <c:pt idx="383">
                  <c:v>0.9575033172954126</c:v>
                </c:pt>
                <c:pt idx="384">
                  <c:v>0.9561418764159505</c:v>
                </c:pt>
                <c:pt idx="385">
                  <c:v>0.95794718076612395</c:v>
                </c:pt>
                <c:pt idx="386">
                  <c:v>0.95846242578914254</c:v>
                </c:pt>
                <c:pt idx="387">
                  <c:v>0.9606557862145868</c:v>
                </c:pt>
                <c:pt idx="388">
                  <c:v>0.95930862164558639</c:v>
                </c:pt>
                <c:pt idx="389">
                  <c:v>0.96016130673405775</c:v>
                </c:pt>
                <c:pt idx="390">
                  <c:v>0.96009641441377835</c:v>
                </c:pt>
                <c:pt idx="391">
                  <c:v>0.96005747902161076</c:v>
                </c:pt>
                <c:pt idx="392">
                  <c:v>0.95943321490052258</c:v>
                </c:pt>
                <c:pt idx="393">
                  <c:v>0.96000816085819829</c:v>
                </c:pt>
                <c:pt idx="394">
                  <c:v>0.95952146845610264</c:v>
                </c:pt>
                <c:pt idx="395">
                  <c:v>0.96081542132247433</c:v>
                </c:pt>
                <c:pt idx="396">
                  <c:v>0.95767593086735603</c:v>
                </c:pt>
                <c:pt idx="397">
                  <c:v>0.95532033964121288</c:v>
                </c:pt>
                <c:pt idx="398">
                  <c:v>0.95495564480124273</c:v>
                </c:pt>
                <c:pt idx="399">
                  <c:v>0.95294787641179723</c:v>
                </c:pt>
                <c:pt idx="400">
                  <c:v>0.95057281748957045</c:v>
                </c:pt>
                <c:pt idx="401">
                  <c:v>0.9488843193159</c:v>
                </c:pt>
                <c:pt idx="402">
                  <c:v>0.94617960740665363</c:v>
                </c:pt>
                <c:pt idx="403">
                  <c:v>0.94413030793222952</c:v>
                </c:pt>
                <c:pt idx="404">
                  <c:v>0.941526828042619</c:v>
                </c:pt>
                <c:pt idx="405">
                  <c:v>0.94035746843118395</c:v>
                </c:pt>
                <c:pt idx="406">
                  <c:v>0.93797462243052365</c:v>
                </c:pt>
                <c:pt idx="407">
                  <c:v>0.9360473205182247</c:v>
                </c:pt>
                <c:pt idx="408">
                  <c:v>0.93116741803321235</c:v>
                </c:pt>
                <c:pt idx="409">
                  <c:v>0.92644974634889854</c:v>
                </c:pt>
                <c:pt idx="410">
                  <c:v>0.92296373090348804</c:v>
                </c:pt>
                <c:pt idx="411">
                  <c:v>0.9187742827062485</c:v>
                </c:pt>
                <c:pt idx="412">
                  <c:v>0.91126364555710826</c:v>
                </c:pt>
                <c:pt idx="413">
                  <c:v>0.90548952689864537</c:v>
                </c:pt>
                <c:pt idx="414">
                  <c:v>0.89892501977917927</c:v>
                </c:pt>
                <c:pt idx="415">
                  <c:v>0.89401656467324386</c:v>
                </c:pt>
                <c:pt idx="416">
                  <c:v>0.88979986170148695</c:v>
                </c:pt>
                <c:pt idx="417">
                  <c:v>0.88400108396131805</c:v>
                </c:pt>
                <c:pt idx="418">
                  <c:v>0.87785058984523434</c:v>
                </c:pt>
                <c:pt idx="419">
                  <c:v>0.87084611279427371</c:v>
                </c:pt>
                <c:pt idx="420">
                  <c:v>0.86475402176644167</c:v>
                </c:pt>
                <c:pt idx="421">
                  <c:v>0.85756784621869864</c:v>
                </c:pt>
                <c:pt idx="422">
                  <c:v>0.8500701875336143</c:v>
                </c:pt>
                <c:pt idx="423">
                  <c:v>0.84162250527963911</c:v>
                </c:pt>
                <c:pt idx="424">
                  <c:v>0.83332277751590134</c:v>
                </c:pt>
                <c:pt idx="425">
                  <c:v>0.82634685308586342</c:v>
                </c:pt>
                <c:pt idx="426">
                  <c:v>0.81912174214595268</c:v>
                </c:pt>
                <c:pt idx="427">
                  <c:v>0.81034440690495813</c:v>
                </c:pt>
                <c:pt idx="428">
                  <c:v>0.80190840526863338</c:v>
                </c:pt>
                <c:pt idx="429">
                  <c:v>0.79438478965543735</c:v>
                </c:pt>
                <c:pt idx="430">
                  <c:v>0.78641601272512462</c:v>
                </c:pt>
                <c:pt idx="431">
                  <c:v>0.77787877906916403</c:v>
                </c:pt>
                <c:pt idx="432">
                  <c:v>0.76828509843905401</c:v>
                </c:pt>
                <c:pt idx="433">
                  <c:v>0.7605758907898591</c:v>
                </c:pt>
                <c:pt idx="434">
                  <c:v>0.75284332190536318</c:v>
                </c:pt>
                <c:pt idx="435">
                  <c:v>0.74527817520718809</c:v>
                </c:pt>
                <c:pt idx="436">
                  <c:v>0.73599208417520301</c:v>
                </c:pt>
                <c:pt idx="437">
                  <c:v>0.72730300248978863</c:v>
                </c:pt>
                <c:pt idx="438">
                  <c:v>0.71929009878168571</c:v>
                </c:pt>
                <c:pt idx="439">
                  <c:v>0.71156401912921785</c:v>
                </c:pt>
                <c:pt idx="440">
                  <c:v>0.70316033386839205</c:v>
                </c:pt>
                <c:pt idx="441">
                  <c:v>0.69414146941131782</c:v>
                </c:pt>
                <c:pt idx="442">
                  <c:v>0.68527328492193218</c:v>
                </c:pt>
                <c:pt idx="443">
                  <c:v>0.67697316780427241</c:v>
                </c:pt>
                <c:pt idx="444">
                  <c:v>0.66889381436020334</c:v>
                </c:pt>
                <c:pt idx="445">
                  <c:v>0.66105235616227864</c:v>
                </c:pt>
                <c:pt idx="446">
                  <c:v>0.65221493063270541</c:v>
                </c:pt>
                <c:pt idx="447">
                  <c:v>0.64445913029754942</c:v>
                </c:pt>
                <c:pt idx="448">
                  <c:v>0.63745621066227554</c:v>
                </c:pt>
                <c:pt idx="449">
                  <c:v>0.62988613214775935</c:v>
                </c:pt>
                <c:pt idx="450">
                  <c:v>0.6228498578598618</c:v>
                </c:pt>
                <c:pt idx="451">
                  <c:v>0.61487926394458092</c:v>
                </c:pt>
                <c:pt idx="452">
                  <c:v>0.60712450188654965</c:v>
                </c:pt>
                <c:pt idx="453">
                  <c:v>0.60090574104953198</c:v>
                </c:pt>
                <c:pt idx="454">
                  <c:v>0.59391605944759518</c:v>
                </c:pt>
                <c:pt idx="455">
                  <c:v>0.58618089487028802</c:v>
                </c:pt>
                <c:pt idx="456">
                  <c:v>0.57912164870101168</c:v>
                </c:pt>
                <c:pt idx="457">
                  <c:v>0.570883568641539</c:v>
                </c:pt>
                <c:pt idx="458">
                  <c:v>0.56403483315924885</c:v>
                </c:pt>
                <c:pt idx="459">
                  <c:v>0.55682347939123744</c:v>
                </c:pt>
                <c:pt idx="460">
                  <c:v>0.54964755683009847</c:v>
                </c:pt>
                <c:pt idx="461">
                  <c:v>0.54276429863341968</c:v>
                </c:pt>
                <c:pt idx="462">
                  <c:v>0.53600861873841033</c:v>
                </c:pt>
                <c:pt idx="463">
                  <c:v>0.52942594176926583</c:v>
                </c:pt>
                <c:pt idx="464">
                  <c:v>0.52343897630028635</c:v>
                </c:pt>
                <c:pt idx="465">
                  <c:v>0.51732313468323199</c:v>
                </c:pt>
                <c:pt idx="466">
                  <c:v>0.51241208388448545</c:v>
                </c:pt>
                <c:pt idx="467">
                  <c:v>0.50671765299532578</c:v>
                </c:pt>
                <c:pt idx="468">
                  <c:v>0.50092847931855811</c:v>
                </c:pt>
                <c:pt idx="469">
                  <c:v>0.49572359609358613</c:v>
                </c:pt>
                <c:pt idx="470">
                  <c:v>0.49161201868068216</c:v>
                </c:pt>
                <c:pt idx="471">
                  <c:v>0.48701284037319831</c:v>
                </c:pt>
                <c:pt idx="472">
                  <c:v>0.48251969611705126</c:v>
                </c:pt>
                <c:pt idx="473">
                  <c:v>0.47756698444868523</c:v>
                </c:pt>
                <c:pt idx="474">
                  <c:v>0.47303036233795087</c:v>
                </c:pt>
                <c:pt idx="475">
                  <c:v>0.46825480670394776</c:v>
                </c:pt>
                <c:pt idx="476">
                  <c:v>0.46411428731619897</c:v>
                </c:pt>
                <c:pt idx="477">
                  <c:v>0.45934288479069374</c:v>
                </c:pt>
                <c:pt idx="478">
                  <c:v>0.4548105455730978</c:v>
                </c:pt>
                <c:pt idx="479">
                  <c:v>0.45034206039865704</c:v>
                </c:pt>
                <c:pt idx="480">
                  <c:v>0.44526501504463545</c:v>
                </c:pt>
                <c:pt idx="481">
                  <c:v>0.44127361820888894</c:v>
                </c:pt>
                <c:pt idx="482">
                  <c:v>0.43750259569281119</c:v>
                </c:pt>
                <c:pt idx="483">
                  <c:v>0.43313962543114465</c:v>
                </c:pt>
                <c:pt idx="484">
                  <c:v>0.42908502347544569</c:v>
                </c:pt>
                <c:pt idx="485">
                  <c:v>0.42506066134099724</c:v>
                </c:pt>
                <c:pt idx="486">
                  <c:v>0.42159722842304392</c:v>
                </c:pt>
                <c:pt idx="487">
                  <c:v>0.41852587490421905</c:v>
                </c:pt>
                <c:pt idx="488">
                  <c:v>0.41479041337965428</c:v>
                </c:pt>
                <c:pt idx="489">
                  <c:v>0.4107542408429149</c:v>
                </c:pt>
                <c:pt idx="490">
                  <c:v>0.40772182271625756</c:v>
                </c:pt>
                <c:pt idx="491">
                  <c:v>0.40446280060718448</c:v>
                </c:pt>
                <c:pt idx="492">
                  <c:v>0.40223245155918069</c:v>
                </c:pt>
                <c:pt idx="493">
                  <c:v>0.39888945878766618</c:v>
                </c:pt>
                <c:pt idx="494">
                  <c:v>0.39691206000411161</c:v>
                </c:pt>
                <c:pt idx="495">
                  <c:v>0.39472934191919301</c:v>
                </c:pt>
                <c:pt idx="496">
                  <c:v>0.39377581416500729</c:v>
                </c:pt>
                <c:pt idx="497">
                  <c:v>0.39155909250426219</c:v>
                </c:pt>
                <c:pt idx="498">
                  <c:v>0.38934808136770166</c:v>
                </c:pt>
                <c:pt idx="499">
                  <c:v>0.38783972427512681</c:v>
                </c:pt>
                <c:pt idx="500">
                  <c:v>0.38582364966868588</c:v>
                </c:pt>
                <c:pt idx="501">
                  <c:v>0.38343210809710815</c:v>
                </c:pt>
                <c:pt idx="502">
                  <c:v>0.38075023828460008</c:v>
                </c:pt>
                <c:pt idx="503">
                  <c:v>0.37841476367774379</c:v>
                </c:pt>
                <c:pt idx="504">
                  <c:v>0.3771897264555088</c:v>
                </c:pt>
                <c:pt idx="505">
                  <c:v>0.37556417383250928</c:v>
                </c:pt>
                <c:pt idx="506">
                  <c:v>0.37294408150890751</c:v>
                </c:pt>
                <c:pt idx="507">
                  <c:v>0.37180509150336294</c:v>
                </c:pt>
                <c:pt idx="508">
                  <c:v>0.37040783006310657</c:v>
                </c:pt>
                <c:pt idx="509">
                  <c:v>0.36953191352397496</c:v>
                </c:pt>
                <c:pt idx="510">
                  <c:v>0.3673024729684552</c:v>
                </c:pt>
                <c:pt idx="511">
                  <c:v>0.36521968905676683</c:v>
                </c:pt>
                <c:pt idx="512">
                  <c:v>0.36266150400671143</c:v>
                </c:pt>
                <c:pt idx="513">
                  <c:v>0.36091096877485368</c:v>
                </c:pt>
                <c:pt idx="514">
                  <c:v>0.35897613935340256</c:v>
                </c:pt>
                <c:pt idx="515">
                  <c:v>0.35714461850583623</c:v>
                </c:pt>
                <c:pt idx="516">
                  <c:v>0.35497358103856791</c:v>
                </c:pt>
                <c:pt idx="517">
                  <c:v>0.35389130692094767</c:v>
                </c:pt>
                <c:pt idx="518">
                  <c:v>0.35292869424192275</c:v>
                </c:pt>
                <c:pt idx="519">
                  <c:v>0.35244291033231112</c:v>
                </c:pt>
                <c:pt idx="520">
                  <c:v>0.35184538184717806</c:v>
                </c:pt>
                <c:pt idx="521">
                  <c:v>0.35186043686548285</c:v>
                </c:pt>
                <c:pt idx="522">
                  <c:v>0.35103422784368538</c:v>
                </c:pt>
                <c:pt idx="523">
                  <c:v>0.35055350553505538</c:v>
                </c:pt>
                <c:pt idx="524">
                  <c:v>0.3503890683954673</c:v>
                </c:pt>
                <c:pt idx="525">
                  <c:v>0.34928252455006276</c:v>
                </c:pt>
                <c:pt idx="526">
                  <c:v>0.3478500914722148</c:v>
                </c:pt>
                <c:pt idx="527">
                  <c:v>0.34662038200291978</c:v>
                </c:pt>
                <c:pt idx="528">
                  <c:v>0.34438302458432574</c:v>
                </c:pt>
                <c:pt idx="529">
                  <c:v>0.34362404400633761</c:v>
                </c:pt>
                <c:pt idx="530">
                  <c:v>0.3427273619247167</c:v>
                </c:pt>
                <c:pt idx="531">
                  <c:v>0.34098188829384074</c:v>
                </c:pt>
                <c:pt idx="532">
                  <c:v>0.3398553576137901</c:v>
                </c:pt>
                <c:pt idx="533">
                  <c:v>0.33907859654004541</c:v>
                </c:pt>
                <c:pt idx="534">
                  <c:v>0.33844940060261608</c:v>
                </c:pt>
                <c:pt idx="535">
                  <c:v>0.33783461076028898</c:v>
                </c:pt>
                <c:pt idx="536">
                  <c:v>0.33608783928300751</c:v>
                </c:pt>
                <c:pt idx="537">
                  <c:v>0.33546811762433898</c:v>
                </c:pt>
                <c:pt idx="538">
                  <c:v>0.33418052420535466</c:v>
                </c:pt>
                <c:pt idx="539">
                  <c:v>0.3339914279840604</c:v>
                </c:pt>
                <c:pt idx="540">
                  <c:v>0.33317897613416209</c:v>
                </c:pt>
                <c:pt idx="541">
                  <c:v>0.33194083066323077</c:v>
                </c:pt>
                <c:pt idx="542">
                  <c:v>0.3314697124180021</c:v>
                </c:pt>
                <c:pt idx="543">
                  <c:v>0.33117665869962032</c:v>
                </c:pt>
                <c:pt idx="544">
                  <c:v>0.32968750973384819</c:v>
                </c:pt>
                <c:pt idx="545">
                  <c:v>0.32930153021282621</c:v>
                </c:pt>
                <c:pt idx="546">
                  <c:v>0.32788506064576689</c:v>
                </c:pt>
                <c:pt idx="547">
                  <c:v>0.32742108055576896</c:v>
                </c:pt>
                <c:pt idx="548">
                  <c:v>0.32645535304537066</c:v>
                </c:pt>
                <c:pt idx="549">
                  <c:v>0.32502214125967938</c:v>
                </c:pt>
                <c:pt idx="550">
                  <c:v>0.32382280139627523</c:v>
                </c:pt>
                <c:pt idx="551">
                  <c:v>0.32284837831495927</c:v>
                </c:pt>
                <c:pt idx="552">
                  <c:v>0.32098142626052034</c:v>
                </c:pt>
                <c:pt idx="553">
                  <c:v>0.31957326291045696</c:v>
                </c:pt>
                <c:pt idx="554">
                  <c:v>0.31732591207453997</c:v>
                </c:pt>
                <c:pt idx="555">
                  <c:v>0.31600652141861885</c:v>
                </c:pt>
                <c:pt idx="556">
                  <c:v>0.31471685144538564</c:v>
                </c:pt>
                <c:pt idx="557">
                  <c:v>0.31322510678680227</c:v>
                </c:pt>
                <c:pt idx="558">
                  <c:v>0.31219721243357618</c:v>
                </c:pt>
                <c:pt idx="559">
                  <c:v>0.31201421609038843</c:v>
                </c:pt>
                <c:pt idx="560">
                  <c:v>0.31096036480905054</c:v>
                </c:pt>
                <c:pt idx="561">
                  <c:v>0.31038944217523223</c:v>
                </c:pt>
                <c:pt idx="562">
                  <c:v>0.3095102810200866</c:v>
                </c:pt>
                <c:pt idx="563">
                  <c:v>0.3087515600113796</c:v>
                </c:pt>
                <c:pt idx="564">
                  <c:v>0.30792963388272043</c:v>
                </c:pt>
                <c:pt idx="565">
                  <c:v>0.30666034009805504</c:v>
                </c:pt>
                <c:pt idx="566">
                  <c:v>0.30505840827963715</c:v>
                </c:pt>
                <c:pt idx="567">
                  <c:v>0.30368489742860294</c:v>
                </c:pt>
                <c:pt idx="568">
                  <c:v>0.30275537983292056</c:v>
                </c:pt>
                <c:pt idx="569">
                  <c:v>0.30179679047775299</c:v>
                </c:pt>
                <c:pt idx="570">
                  <c:v>0.30012555366127669</c:v>
                </c:pt>
                <c:pt idx="571">
                  <c:v>0.29906780884072209</c:v>
                </c:pt>
                <c:pt idx="572">
                  <c:v>0.29908026816621586</c:v>
                </c:pt>
                <c:pt idx="573">
                  <c:v>0.2986210901079186</c:v>
                </c:pt>
                <c:pt idx="574">
                  <c:v>0.29819124337838776</c:v>
                </c:pt>
                <c:pt idx="575">
                  <c:v>0.29707535503886284</c:v>
                </c:pt>
                <c:pt idx="576">
                  <c:v>0.29594726694312529</c:v>
                </c:pt>
                <c:pt idx="577">
                  <c:v>0.29503241501182614</c:v>
                </c:pt>
                <c:pt idx="578">
                  <c:v>0.29406019826939966</c:v>
                </c:pt>
                <c:pt idx="579">
                  <c:v>0.29209746515022833</c:v>
                </c:pt>
                <c:pt idx="580">
                  <c:v>0.29053018583083978</c:v>
                </c:pt>
                <c:pt idx="581">
                  <c:v>0.28906530659285212</c:v>
                </c:pt>
                <c:pt idx="582">
                  <c:v>0.28852462378028393</c:v>
                </c:pt>
                <c:pt idx="583">
                  <c:v>0.28759315941499319</c:v>
                </c:pt>
                <c:pt idx="584">
                  <c:v>0.28716850407108463</c:v>
                </c:pt>
                <c:pt idx="585">
                  <c:v>0.28684053828439254</c:v>
                </c:pt>
                <c:pt idx="586">
                  <c:v>0.28607208342764351</c:v>
                </c:pt>
                <c:pt idx="587">
                  <c:v>0.28566806384158389</c:v>
                </c:pt>
                <c:pt idx="588">
                  <c:v>0.2859210141060331</c:v>
                </c:pt>
                <c:pt idx="589">
                  <c:v>0.28478423043937806</c:v>
                </c:pt>
                <c:pt idx="590">
                  <c:v>0.28428559785035107</c:v>
                </c:pt>
                <c:pt idx="591">
                  <c:v>0.2838026692028317</c:v>
                </c:pt>
                <c:pt idx="592">
                  <c:v>0.28320033868599814</c:v>
                </c:pt>
                <c:pt idx="593">
                  <c:v>0.28271870788488418</c:v>
                </c:pt>
                <c:pt idx="594">
                  <c:v>0.28201177094776009</c:v>
                </c:pt>
                <c:pt idx="595">
                  <c:v>0.28085110690724241</c:v>
                </c:pt>
                <c:pt idx="596">
                  <c:v>0.28078478695591697</c:v>
                </c:pt>
                <c:pt idx="597">
                  <c:v>0.2803631166587412</c:v>
                </c:pt>
                <c:pt idx="598">
                  <c:v>0.27950653803105285</c:v>
                </c:pt>
                <c:pt idx="599">
                  <c:v>0.27854639126019848</c:v>
                </c:pt>
                <c:pt idx="600">
                  <c:v>0.27814587585943401</c:v>
                </c:pt>
                <c:pt idx="601">
                  <c:v>0.27794990105219014</c:v>
                </c:pt>
                <c:pt idx="602">
                  <c:v>0.27824503132482076</c:v>
                </c:pt>
                <c:pt idx="603">
                  <c:v>0.27817209235682677</c:v>
                </c:pt>
                <c:pt idx="604">
                  <c:v>0.27832549780196753</c:v>
                </c:pt>
                <c:pt idx="605">
                  <c:v>0.27920504831103465</c:v>
                </c:pt>
                <c:pt idx="606">
                  <c:v>0.27941919296795686</c:v>
                </c:pt>
                <c:pt idx="607">
                  <c:v>0.27969628317555001</c:v>
                </c:pt>
                <c:pt idx="608">
                  <c:v>0.27994209528476838</c:v>
                </c:pt>
                <c:pt idx="609">
                  <c:v>0.27993391885241309</c:v>
                </c:pt>
                <c:pt idx="610">
                  <c:v>0.27921296517410871</c:v>
                </c:pt>
                <c:pt idx="611">
                  <c:v>0.27928304888001054</c:v>
                </c:pt>
                <c:pt idx="612">
                  <c:v>0.27902750292275008</c:v>
                </c:pt>
                <c:pt idx="613">
                  <c:v>0.27877935469000165</c:v>
                </c:pt>
                <c:pt idx="614">
                  <c:v>0.27937792145225898</c:v>
                </c:pt>
                <c:pt idx="615">
                  <c:v>0.28048835883688039</c:v>
                </c:pt>
                <c:pt idx="616">
                  <c:v>0.28092274802883105</c:v>
                </c:pt>
                <c:pt idx="617">
                  <c:v>0.28227082109031565</c:v>
                </c:pt>
                <c:pt idx="618">
                  <c:v>0.28326133746706073</c:v>
                </c:pt>
                <c:pt idx="619">
                  <c:v>0.2839264837499248</c:v>
                </c:pt>
                <c:pt idx="620">
                  <c:v>0.28497345644531291</c:v>
                </c:pt>
                <c:pt idx="621">
                  <c:v>0.2859103717655071</c:v>
                </c:pt>
                <c:pt idx="622">
                  <c:v>0.28625287343194195</c:v>
                </c:pt>
                <c:pt idx="623">
                  <c:v>0.28630829147346054</c:v>
                </c:pt>
                <c:pt idx="624">
                  <c:v>0.28646364368820953</c:v>
                </c:pt>
                <c:pt idx="625">
                  <c:v>0.28661873633367752</c:v>
                </c:pt>
                <c:pt idx="626">
                  <c:v>0.28732839874825306</c:v>
                </c:pt>
                <c:pt idx="627">
                  <c:v>0.28803948879387514</c:v>
                </c:pt>
                <c:pt idx="628">
                  <c:v>0.28822819566124763</c:v>
                </c:pt>
                <c:pt idx="629">
                  <c:v>0.28846699939987586</c:v>
                </c:pt>
                <c:pt idx="630">
                  <c:v>0.28927984060369577</c:v>
                </c:pt>
                <c:pt idx="631">
                  <c:v>0.29069643995539557</c:v>
                </c:pt>
                <c:pt idx="632">
                  <c:v>0.2910301162662724</c:v>
                </c:pt>
                <c:pt idx="633">
                  <c:v>0.29142297437324394</c:v>
                </c:pt>
                <c:pt idx="634">
                  <c:v>0.29158546474322367</c:v>
                </c:pt>
                <c:pt idx="635">
                  <c:v>0.29225229822641513</c:v>
                </c:pt>
                <c:pt idx="636">
                  <c:v>0.29297818372106066</c:v>
                </c:pt>
                <c:pt idx="637">
                  <c:v>0.2939357347991039</c:v>
                </c:pt>
                <c:pt idx="638">
                  <c:v>0.29420763362107455</c:v>
                </c:pt>
                <c:pt idx="639">
                  <c:v>0.29528251001418288</c:v>
                </c:pt>
                <c:pt idx="640">
                  <c:v>0.29633013163277394</c:v>
                </c:pt>
                <c:pt idx="641">
                  <c:v>0.29771701030178571</c:v>
                </c:pt>
                <c:pt idx="642">
                  <c:v>0.298659506361524</c:v>
                </c:pt>
                <c:pt idx="643">
                  <c:v>0.29986961835009468</c:v>
                </c:pt>
                <c:pt idx="644">
                  <c:v>0.30090387215070807</c:v>
                </c:pt>
                <c:pt idx="645">
                  <c:v>0.30226310669128076</c:v>
                </c:pt>
                <c:pt idx="646">
                  <c:v>0.30333123428308012</c:v>
                </c:pt>
                <c:pt idx="647">
                  <c:v>0.30430851262648817</c:v>
                </c:pt>
                <c:pt idx="648">
                  <c:v>0.30510954342801744</c:v>
                </c:pt>
                <c:pt idx="649">
                  <c:v>0.30589136610274376</c:v>
                </c:pt>
                <c:pt idx="650">
                  <c:v>0.30638675407575688</c:v>
                </c:pt>
                <c:pt idx="651">
                  <c:v>0.30644035513230772</c:v>
                </c:pt>
                <c:pt idx="652">
                  <c:v>0.30640998552641702</c:v>
                </c:pt>
                <c:pt idx="653">
                  <c:v>0.30640777918752754</c:v>
                </c:pt>
                <c:pt idx="654">
                  <c:v>0.30627604777736028</c:v>
                </c:pt>
                <c:pt idx="655">
                  <c:v>0.30634171880548305</c:v>
                </c:pt>
                <c:pt idx="656">
                  <c:v>0.3062738414384707</c:v>
                </c:pt>
                <c:pt idx="657">
                  <c:v>0.30708278910307402</c:v>
                </c:pt>
                <c:pt idx="658">
                  <c:v>0.30796376724318741</c:v>
                </c:pt>
                <c:pt idx="659">
                  <c:v>0.30885902169376228</c:v>
                </c:pt>
                <c:pt idx="660">
                  <c:v>0.3096870477005278</c:v>
                </c:pt>
                <c:pt idx="661">
                  <c:v>0.31010002242678603</c:v>
                </c:pt>
                <c:pt idx="662">
                  <c:v>0.31084965851065377</c:v>
                </c:pt>
                <c:pt idx="663">
                  <c:v>0.31230207842314783</c:v>
                </c:pt>
                <c:pt idx="664">
                  <c:v>0.31248195993496242</c:v>
                </c:pt>
                <c:pt idx="665">
                  <c:v>0.31298189037039509</c:v>
                </c:pt>
                <c:pt idx="666">
                  <c:v>0.31372114368301818</c:v>
                </c:pt>
                <c:pt idx="667">
                  <c:v>0.31458693702018625</c:v>
                </c:pt>
                <c:pt idx="668">
                  <c:v>0.31551217172273022</c:v>
                </c:pt>
                <c:pt idx="669">
                  <c:v>0.3166777675795891</c:v>
                </c:pt>
                <c:pt idx="670">
                  <c:v>0.31639250093964089</c:v>
                </c:pt>
                <c:pt idx="671">
                  <c:v>0.31666478911553325</c:v>
                </c:pt>
                <c:pt idx="672">
                  <c:v>0.31744310760496475</c:v>
                </c:pt>
                <c:pt idx="673">
                  <c:v>0.31775809492760088</c:v>
                </c:pt>
                <c:pt idx="674">
                  <c:v>0.31762805071776101</c:v>
                </c:pt>
                <c:pt idx="675">
                  <c:v>0.31877950004879907</c:v>
                </c:pt>
                <c:pt idx="676">
                  <c:v>0.31910499992732072</c:v>
                </c:pt>
                <c:pt idx="677">
                  <c:v>0.31969850508859626</c:v>
                </c:pt>
                <c:pt idx="678">
                  <c:v>0.31976547396312471</c:v>
                </c:pt>
                <c:pt idx="679">
                  <c:v>0.32016300431715644</c:v>
                </c:pt>
                <c:pt idx="680">
                  <c:v>0.32050304007542041</c:v>
                </c:pt>
                <c:pt idx="681">
                  <c:v>0.32154767664727857</c:v>
                </c:pt>
                <c:pt idx="682">
                  <c:v>0.32123229997072061</c:v>
                </c:pt>
                <c:pt idx="683">
                  <c:v>0.32118635620796282</c:v>
                </c:pt>
                <c:pt idx="684">
                  <c:v>0.32083022715426934</c:v>
                </c:pt>
                <c:pt idx="685">
                  <c:v>0.32204514117454064</c:v>
                </c:pt>
                <c:pt idx="686">
                  <c:v>0.32200568664381091</c:v>
                </c:pt>
                <c:pt idx="687">
                  <c:v>0.32181542236075167</c:v>
                </c:pt>
                <c:pt idx="688">
                  <c:v>0.32179076327904527</c:v>
                </c:pt>
                <c:pt idx="689">
                  <c:v>0.32236843471417281</c:v>
                </c:pt>
                <c:pt idx="690">
                  <c:v>0.32266252670967904</c:v>
                </c:pt>
                <c:pt idx="691">
                  <c:v>0.32393285877146899</c:v>
                </c:pt>
                <c:pt idx="692">
                  <c:v>0.32371430143676794</c:v>
                </c:pt>
                <c:pt idx="693">
                  <c:v>0.3241873664516049</c:v>
                </c:pt>
                <c:pt idx="694">
                  <c:v>0.32474518083672671</c:v>
                </c:pt>
                <c:pt idx="695">
                  <c:v>0.32490377766748985</c:v>
                </c:pt>
                <c:pt idx="696">
                  <c:v>0.3243499866062251</c:v>
                </c:pt>
                <c:pt idx="697">
                  <c:v>0.32453635735006764</c:v>
                </c:pt>
                <c:pt idx="698">
                  <c:v>0.32502824113778572</c:v>
                </c:pt>
                <c:pt idx="699">
                  <c:v>0.32531960765584028</c:v>
                </c:pt>
                <c:pt idx="700">
                  <c:v>0.32537749160552942</c:v>
                </c:pt>
                <c:pt idx="701">
                  <c:v>0.32583783772559188</c:v>
                </c:pt>
                <c:pt idx="702">
                  <c:v>0.32662822618659498</c:v>
                </c:pt>
                <c:pt idx="703">
                  <c:v>0.32727390477337531</c:v>
                </c:pt>
                <c:pt idx="704">
                  <c:v>0.32806364431117585</c:v>
                </c:pt>
                <c:pt idx="705">
                  <c:v>0.32800056897586427</c:v>
                </c:pt>
                <c:pt idx="706">
                  <c:v>0.3284526088789308</c:v>
                </c:pt>
                <c:pt idx="707">
                  <c:v>0.32850011005737534</c:v>
                </c:pt>
                <c:pt idx="708">
                  <c:v>0.32881081448687316</c:v>
                </c:pt>
                <c:pt idx="709">
                  <c:v>0.32858680619726849</c:v>
                </c:pt>
                <c:pt idx="710">
                  <c:v>0.32922781253698863</c:v>
                </c:pt>
                <c:pt idx="711">
                  <c:v>0.32906687958269565</c:v>
                </c:pt>
                <c:pt idx="712">
                  <c:v>0.329414832204034</c:v>
                </c:pt>
                <c:pt idx="713">
                  <c:v>0.33019782294052552</c:v>
                </c:pt>
                <c:pt idx="714">
                  <c:v>0.33109697093031715</c:v>
                </c:pt>
                <c:pt idx="715">
                  <c:v>0.33146776564839375</c:v>
                </c:pt>
                <c:pt idx="716">
                  <c:v>0.33233524618588894</c:v>
                </c:pt>
                <c:pt idx="717">
                  <c:v>0.33323828771489744</c:v>
                </c:pt>
                <c:pt idx="718">
                  <c:v>0.33437143741161673</c:v>
                </c:pt>
                <c:pt idx="719">
                  <c:v>0.33525864521447707</c:v>
                </c:pt>
                <c:pt idx="720">
                  <c:v>0.3366034736599478</c:v>
                </c:pt>
                <c:pt idx="721">
                  <c:v>0.33794570641260718</c:v>
                </c:pt>
                <c:pt idx="722">
                  <c:v>0.33975983611833882</c:v>
                </c:pt>
                <c:pt idx="723">
                  <c:v>0.34096865026050371</c:v>
                </c:pt>
                <c:pt idx="724">
                  <c:v>0.34241535964881309</c:v>
                </c:pt>
                <c:pt idx="725">
                  <c:v>0.34371346562368271</c:v>
                </c:pt>
                <c:pt idx="726">
                  <c:v>0.34509346570674498</c:v>
                </c:pt>
                <c:pt idx="727">
                  <c:v>0.34599728594359663</c:v>
                </c:pt>
                <c:pt idx="728">
                  <c:v>0.34714678850502628</c:v>
                </c:pt>
                <c:pt idx="729">
                  <c:v>0.34842957989230999</c:v>
                </c:pt>
                <c:pt idx="730">
                  <c:v>0.34959608424165284</c:v>
                </c:pt>
                <c:pt idx="731">
                  <c:v>0.35068445823737932</c:v>
                </c:pt>
                <c:pt idx="732">
                  <c:v>0.35211961679267906</c:v>
                </c:pt>
                <c:pt idx="733">
                  <c:v>0.35394218250004683</c:v>
                </c:pt>
                <c:pt idx="734">
                  <c:v>0.35571465133615887</c:v>
                </c:pt>
                <c:pt idx="735">
                  <c:v>0.35767595682428405</c:v>
                </c:pt>
                <c:pt idx="736">
                  <c:v>0.3594529681228158</c:v>
                </c:pt>
                <c:pt idx="737">
                  <c:v>0.36169538714239152</c:v>
                </c:pt>
                <c:pt idx="738">
                  <c:v>0.36374196113936391</c:v>
                </c:pt>
                <c:pt idx="739">
                  <c:v>0.36624135374724609</c:v>
                </c:pt>
                <c:pt idx="740">
                  <c:v>0.36822653960923407</c:v>
                </c:pt>
                <c:pt idx="741">
                  <c:v>0.37019407476010607</c:v>
                </c:pt>
                <c:pt idx="742">
                  <c:v>0.37220093465706755</c:v>
                </c:pt>
                <c:pt idx="743">
                  <c:v>0.37424011092952802</c:v>
                </c:pt>
                <c:pt idx="744">
                  <c:v>0.376362089802665</c:v>
                </c:pt>
                <c:pt idx="745">
                  <c:v>0.37858023909445632</c:v>
                </c:pt>
                <c:pt idx="746">
                  <c:v>0.38076477416434279</c:v>
                </c:pt>
                <c:pt idx="747">
                  <c:v>0.38262809224884597</c:v>
                </c:pt>
                <c:pt idx="748">
                  <c:v>0.38470269972817922</c:v>
                </c:pt>
                <c:pt idx="749">
                  <c:v>0.38711967908930639</c:v>
                </c:pt>
                <c:pt idx="750">
                  <c:v>0.38910668193626236</c:v>
                </c:pt>
                <c:pt idx="751">
                  <c:v>0.39086578295439689</c:v>
                </c:pt>
                <c:pt idx="752">
                  <c:v>0.3925222243218493</c:v>
                </c:pt>
                <c:pt idx="753">
                  <c:v>0.3940831441938506</c:v>
                </c:pt>
                <c:pt idx="754">
                  <c:v>0.39619344244933735</c:v>
                </c:pt>
                <c:pt idx="755">
                  <c:v>0.39777421937134411</c:v>
                </c:pt>
                <c:pt idx="756">
                  <c:v>0.39884104911673768</c:v>
                </c:pt>
                <c:pt idx="757">
                  <c:v>0.40022611080078169</c:v>
                </c:pt>
                <c:pt idx="758">
                  <c:v>0.40161467667012068</c:v>
                </c:pt>
                <c:pt idx="759">
                  <c:v>0.40361180271904012</c:v>
                </c:pt>
                <c:pt idx="760">
                  <c:v>0.40522204075445384</c:v>
                </c:pt>
                <c:pt idx="761">
                  <c:v>0.40668640085387914</c:v>
                </c:pt>
                <c:pt idx="762">
                  <c:v>0.4084876818801953</c:v>
                </c:pt>
                <c:pt idx="763">
                  <c:v>0.40986145230051074</c:v>
                </c:pt>
                <c:pt idx="764">
                  <c:v>0.41147869870651443</c:v>
                </c:pt>
                <c:pt idx="765">
                  <c:v>0.41330398989133388</c:v>
                </c:pt>
                <c:pt idx="766">
                  <c:v>0.41423779038015485</c:v>
                </c:pt>
                <c:pt idx="767">
                  <c:v>0.41425557087591136</c:v>
                </c:pt>
                <c:pt idx="768">
                  <c:v>0.4150103983454016</c:v>
                </c:pt>
                <c:pt idx="769">
                  <c:v>0.41528307587521568</c:v>
                </c:pt>
                <c:pt idx="770">
                  <c:v>0.41645139720952645</c:v>
                </c:pt>
                <c:pt idx="771">
                  <c:v>0.41753795422028517</c:v>
                </c:pt>
                <c:pt idx="772">
                  <c:v>0.41783126750794802</c:v>
                </c:pt>
                <c:pt idx="773">
                  <c:v>0.41842204719177184</c:v>
                </c:pt>
                <c:pt idx="774">
                  <c:v>0.4199019814480644</c:v>
                </c:pt>
                <c:pt idx="775">
                  <c:v>0.42037906978675865</c:v>
                </c:pt>
                <c:pt idx="776">
                  <c:v>0.42083552236760413</c:v>
                </c:pt>
                <c:pt idx="777">
                  <c:v>0.42084136267642919</c:v>
                </c:pt>
                <c:pt idx="778">
                  <c:v>0.42010236893308722</c:v>
                </c:pt>
                <c:pt idx="779">
                  <c:v>0.42022527498769646</c:v>
                </c:pt>
                <c:pt idx="780">
                  <c:v>0.41999841143599964</c:v>
                </c:pt>
                <c:pt idx="781">
                  <c:v>0.41940231058191285</c:v>
                </c:pt>
                <c:pt idx="782">
                  <c:v>0.4191078292324848</c:v>
                </c:pt>
                <c:pt idx="783">
                  <c:v>0.41875637242585145</c:v>
                </c:pt>
                <c:pt idx="784">
                  <c:v>0.41909004873672817</c:v>
                </c:pt>
                <c:pt idx="785">
                  <c:v>0.419493159830304</c:v>
                </c:pt>
                <c:pt idx="786">
                  <c:v>0.42007316738896139</c:v>
                </c:pt>
                <c:pt idx="787">
                  <c:v>0.42077075983196532</c:v>
                </c:pt>
                <c:pt idx="788">
                  <c:v>0.42124421420072394</c:v>
                </c:pt>
                <c:pt idx="789">
                  <c:v>0.42156698860179376</c:v>
                </c:pt>
                <c:pt idx="790">
                  <c:v>0.42138658795141704</c:v>
                </c:pt>
                <c:pt idx="791">
                  <c:v>0.42091715690651565</c:v>
                </c:pt>
                <c:pt idx="792">
                  <c:v>0.42028588441483744</c:v>
                </c:pt>
                <c:pt idx="793">
                  <c:v>0.41930834650214821</c:v>
                </c:pt>
                <c:pt idx="794">
                  <c:v>0.41851250708624149</c:v>
                </c:pt>
                <c:pt idx="795">
                  <c:v>0.41811990854855091</c:v>
                </c:pt>
                <c:pt idx="796">
                  <c:v>0.41729668457348634</c:v>
                </c:pt>
                <c:pt idx="797">
                  <c:v>0.41738675511403411</c:v>
                </c:pt>
                <c:pt idx="798">
                  <c:v>0.41657780744943079</c:v>
                </c:pt>
                <c:pt idx="799">
                  <c:v>0.41713250700317933</c:v>
                </c:pt>
                <c:pt idx="800">
                  <c:v>0.41719246750711741</c:v>
                </c:pt>
                <c:pt idx="801">
                  <c:v>0.41686826547500155</c:v>
                </c:pt>
                <c:pt idx="802">
                  <c:v>0.41670694316678675</c:v>
                </c:pt>
                <c:pt idx="803">
                  <c:v>0.41711732220023379</c:v>
                </c:pt>
                <c:pt idx="804">
                  <c:v>0.41696248912404715</c:v>
                </c:pt>
                <c:pt idx="805">
                  <c:v>0.41750187409020967</c:v>
                </c:pt>
                <c:pt idx="806">
                  <c:v>0.41691823256161664</c:v>
                </c:pt>
                <c:pt idx="807">
                  <c:v>0.41661207059453825</c:v>
                </c:pt>
                <c:pt idx="808">
                  <c:v>0.41593770960219451</c:v>
                </c:pt>
                <c:pt idx="809">
                  <c:v>0.41592667790774701</c:v>
                </c:pt>
                <c:pt idx="810">
                  <c:v>0.4150184449931163</c:v>
                </c:pt>
                <c:pt idx="811">
                  <c:v>0.41489774527739648</c:v>
                </c:pt>
                <c:pt idx="812">
                  <c:v>0.41389502914443904</c:v>
                </c:pt>
                <c:pt idx="813">
                  <c:v>0.41388944840489478</c:v>
                </c:pt>
                <c:pt idx="814">
                  <c:v>0.41337524165900091</c:v>
                </c:pt>
                <c:pt idx="815">
                  <c:v>0.41344882955019774</c:v>
                </c:pt>
                <c:pt idx="816">
                  <c:v>0.41268167253985433</c:v>
                </c:pt>
                <c:pt idx="817">
                  <c:v>0.41310295348310838</c:v>
                </c:pt>
                <c:pt idx="818">
                  <c:v>0.41272631845620661</c:v>
                </c:pt>
                <c:pt idx="819">
                  <c:v>0.41315811195534574</c:v>
                </c:pt>
                <c:pt idx="820">
                  <c:v>0.41271022516077721</c:v>
                </c:pt>
                <c:pt idx="821">
                  <c:v>0.41276642191013913</c:v>
                </c:pt>
                <c:pt idx="822">
                  <c:v>0.41283429927715148</c:v>
                </c:pt>
                <c:pt idx="823">
                  <c:v>0.4129209954170448</c:v>
                </c:pt>
                <c:pt idx="824">
                  <c:v>0.41302326571380521</c:v>
                </c:pt>
                <c:pt idx="825">
                  <c:v>0.41310931293049558</c:v>
                </c:pt>
                <c:pt idx="826">
                  <c:v>0.41324026563281951</c:v>
                </c:pt>
                <c:pt idx="827">
                  <c:v>0.41448749602859009</c:v>
                </c:pt>
                <c:pt idx="828">
                  <c:v>0.41585360915511238</c:v>
                </c:pt>
                <c:pt idx="829">
                  <c:v>0.41745138786503233</c:v>
                </c:pt>
                <c:pt idx="830">
                  <c:v>0.41920828254427739</c:v>
                </c:pt>
                <c:pt idx="831">
                  <c:v>0.42084707320061382</c:v>
                </c:pt>
                <c:pt idx="832">
                  <c:v>0.42325963988396231</c:v>
                </c:pt>
                <c:pt idx="833">
                  <c:v>0.42540822460841371</c:v>
                </c:pt>
                <c:pt idx="834">
                  <c:v>0.42686856138398194</c:v>
                </c:pt>
                <c:pt idx="835">
                  <c:v>0.4287491408256795</c:v>
                </c:pt>
                <c:pt idx="836">
                  <c:v>0.4307482136442074</c:v>
                </c:pt>
                <c:pt idx="837">
                  <c:v>0.43360918626068656</c:v>
                </c:pt>
                <c:pt idx="838">
                  <c:v>0.43585108614169993</c:v>
                </c:pt>
                <c:pt idx="839">
                  <c:v>0.43912373563803164</c:v>
                </c:pt>
                <c:pt idx="840">
                  <c:v>0.44239028525625718</c:v>
                </c:pt>
                <c:pt idx="841">
                  <c:v>0.44631704934100563</c:v>
                </c:pt>
                <c:pt idx="842">
                  <c:v>0.45014517709892909</c:v>
                </c:pt>
                <c:pt idx="843">
                  <c:v>0.45367155556755351</c:v>
                </c:pt>
                <c:pt idx="844">
                  <c:v>0.45716600701460042</c:v>
                </c:pt>
                <c:pt idx="845">
                  <c:v>0.461380633432108</c:v>
                </c:pt>
                <c:pt idx="846">
                  <c:v>0.46543796086525852</c:v>
                </c:pt>
                <c:pt idx="847">
                  <c:v>0.4694573911833661</c:v>
                </c:pt>
                <c:pt idx="848">
                  <c:v>0.47312718167980783</c:v>
                </c:pt>
                <c:pt idx="849">
                  <c:v>0.47699281719885289</c:v>
                </c:pt>
                <c:pt idx="850">
                  <c:v>0.4819293057871491</c:v>
                </c:pt>
                <c:pt idx="851">
                  <c:v>0.48737857349029312</c:v>
                </c:pt>
                <c:pt idx="852">
                  <c:v>0.49186068605199268</c:v>
                </c:pt>
                <c:pt idx="853">
                  <c:v>0.49572190889325884</c:v>
                </c:pt>
                <c:pt idx="854">
                  <c:v>0.5007396426665448</c:v>
                </c:pt>
                <c:pt idx="855">
                  <c:v>0.50481682714970078</c:v>
                </c:pt>
                <c:pt idx="856">
                  <c:v>0.50937408501828407</c:v>
                </c:pt>
                <c:pt idx="857">
                  <c:v>0.51336742862363915</c:v>
                </c:pt>
                <c:pt idx="858">
                  <c:v>0.51593963041487478</c:v>
                </c:pt>
                <c:pt idx="859">
                  <c:v>0.52030727292360146</c:v>
                </c:pt>
                <c:pt idx="860">
                  <c:v>0.52412566683348327</c:v>
                </c:pt>
                <c:pt idx="861">
                  <c:v>0.52835716525426368</c:v>
                </c:pt>
                <c:pt idx="862">
                  <c:v>0.5336198026442841</c:v>
                </c:pt>
                <c:pt idx="863">
                  <c:v>0.53841742166718243</c:v>
                </c:pt>
                <c:pt idx="864">
                  <c:v>0.54385955121509577</c:v>
                </c:pt>
                <c:pt idx="865">
                  <c:v>0.55009427556290214</c:v>
                </c:pt>
                <c:pt idx="866">
                  <c:v>0.55670498601440721</c:v>
                </c:pt>
                <c:pt idx="867">
                  <c:v>0.56414216505699111</c:v>
                </c:pt>
                <c:pt idx="868">
                  <c:v>0.57021738408155054</c:v>
                </c:pt>
                <c:pt idx="869">
                  <c:v>0.5756243419918724</c:v>
                </c:pt>
                <c:pt idx="870">
                  <c:v>0.58279857735268403</c:v>
                </c:pt>
                <c:pt idx="871">
                  <c:v>0.58906587764527052</c:v>
                </c:pt>
                <c:pt idx="872">
                  <c:v>0.59560248106701674</c:v>
                </c:pt>
                <c:pt idx="873">
                  <c:v>0.60205264791815072</c:v>
                </c:pt>
                <c:pt idx="874">
                  <c:v>0.60850489132353347</c:v>
                </c:pt>
                <c:pt idx="875">
                  <c:v>0.61633311148812109</c:v>
                </c:pt>
                <c:pt idx="876">
                  <c:v>0.62507021349054237</c:v>
                </c:pt>
                <c:pt idx="877">
                  <c:v>0.6328435347521737</c:v>
                </c:pt>
                <c:pt idx="878">
                  <c:v>0.64135805609603658</c:v>
                </c:pt>
                <c:pt idx="879">
                  <c:v>0.65064310885089727</c:v>
                </c:pt>
                <c:pt idx="880">
                  <c:v>0.65933374795199862</c:v>
                </c:pt>
                <c:pt idx="881">
                  <c:v>0.66783126750794797</c:v>
                </c:pt>
                <c:pt idx="882">
                  <c:v>0.67631814472337193</c:v>
                </c:pt>
                <c:pt idx="883">
                  <c:v>0.68512974310947394</c:v>
                </c:pt>
                <c:pt idx="884">
                  <c:v>0.69366879375040225</c:v>
                </c:pt>
                <c:pt idx="885">
                  <c:v>0.70295799961376104</c:v>
                </c:pt>
                <c:pt idx="886">
                  <c:v>0.71132910892980605</c:v>
                </c:pt>
                <c:pt idx="887">
                  <c:v>0.71983389642562723</c:v>
                </c:pt>
                <c:pt idx="888">
                  <c:v>0.72993892853953857</c:v>
                </c:pt>
                <c:pt idx="889">
                  <c:v>0.73922891311074057</c:v>
                </c:pt>
                <c:pt idx="890">
                  <c:v>0.74923660674423287</c:v>
                </c:pt>
                <c:pt idx="891">
                  <c:v>0.75944806226340245</c:v>
                </c:pt>
                <c:pt idx="892">
                  <c:v>0.76951026544592982</c:v>
                </c:pt>
                <c:pt idx="893">
                  <c:v>0.78006824595539148</c:v>
                </c:pt>
                <c:pt idx="894">
                  <c:v>0.79129331951732573</c:v>
                </c:pt>
                <c:pt idx="895">
                  <c:v>0.80091036138273597</c:v>
                </c:pt>
                <c:pt idx="896">
                  <c:v>0.81221849711462779</c:v>
                </c:pt>
                <c:pt idx="897">
                  <c:v>0.82247278156518211</c:v>
                </c:pt>
                <c:pt idx="898">
                  <c:v>0.8335706661793687</c:v>
                </c:pt>
                <c:pt idx="899">
                  <c:v>0.84365363490438505</c:v>
                </c:pt>
                <c:pt idx="900">
                  <c:v>0.85326029399855063</c:v>
                </c:pt>
                <c:pt idx="901">
                  <c:v>0.86128228263149265</c:v>
                </c:pt>
                <c:pt idx="902">
                  <c:v>0.8707474764674491</c:v>
                </c:pt>
                <c:pt idx="903">
                  <c:v>0.87900697099261371</c:v>
                </c:pt>
                <c:pt idx="904">
                  <c:v>0.88667334971042444</c:v>
                </c:pt>
                <c:pt idx="905">
                  <c:v>0.89380890924834977</c:v>
                </c:pt>
                <c:pt idx="906">
                  <c:v>0.90028646065864149</c:v>
                </c:pt>
                <c:pt idx="907">
                  <c:v>0.90745835989592316</c:v>
                </c:pt>
                <c:pt idx="908">
                  <c:v>0.91604101817607941</c:v>
                </c:pt>
                <c:pt idx="909">
                  <c:v>0.9228832644263415</c:v>
                </c:pt>
                <c:pt idx="910">
                  <c:v>0.9291933936503125</c:v>
                </c:pt>
                <c:pt idx="911">
                  <c:v>0.93499866062250936</c:v>
                </c:pt>
                <c:pt idx="912">
                  <c:v>0.94123481260136177</c:v>
                </c:pt>
                <c:pt idx="913">
                  <c:v>0.94787848835156885</c:v>
                </c:pt>
                <c:pt idx="914">
                  <c:v>0.95337097434001927</c:v>
                </c:pt>
                <c:pt idx="915">
                  <c:v>0.95848708487084877</c:v>
                </c:pt>
                <c:pt idx="916">
                  <c:v>0.96382123359781702</c:v>
                </c:pt>
                <c:pt idx="917">
                  <c:v>0.96841690772000566</c:v>
                </c:pt>
                <c:pt idx="918">
                  <c:v>0.9739859666463857</c:v>
                </c:pt>
                <c:pt idx="919">
                  <c:v>0.97804952374228282</c:v>
                </c:pt>
                <c:pt idx="920">
                  <c:v>0.98152904995566559</c:v>
                </c:pt>
                <c:pt idx="921">
                  <c:v>0.985506949188794</c:v>
                </c:pt>
                <c:pt idx="922">
                  <c:v>0.98784566841166432</c:v>
                </c:pt>
                <c:pt idx="923">
                  <c:v>0.99019736609859077</c:v>
                </c:pt>
                <c:pt idx="924">
                  <c:v>0.99327975131186308</c:v>
                </c:pt>
                <c:pt idx="925">
                  <c:v>0.99540302803140579</c:v>
                </c:pt>
                <c:pt idx="926">
                  <c:v>0.99692799755797223</c:v>
                </c:pt>
                <c:pt idx="927">
                  <c:v>0.99879040714999168</c:v>
                </c:pt>
                <c:pt idx="928">
                  <c:v>0.99855809264339124</c:v>
                </c:pt>
                <c:pt idx="929">
                  <c:v>0.99989747013395847</c:v>
                </c:pt>
                <c:pt idx="930">
                  <c:v>1.00008825355558</c:v>
                </c:pt>
                <c:pt idx="931">
                  <c:v>1</c:v>
                </c:pt>
                <c:pt idx="932">
                  <c:v>0.9987722373003135</c:v>
                </c:pt>
                <c:pt idx="933">
                  <c:v>0.99851526371200672</c:v>
                </c:pt>
                <c:pt idx="934">
                  <c:v>0.99596759121783685</c:v>
                </c:pt>
                <c:pt idx="935">
                  <c:v>0.99596629337143117</c:v>
                </c:pt>
                <c:pt idx="936">
                  <c:v>0.99435955952131272</c:v>
                </c:pt>
                <c:pt idx="937">
                  <c:v>0.99305652173010195</c:v>
                </c:pt>
                <c:pt idx="938">
                  <c:v>0.98911106865711296</c:v>
                </c:pt>
                <c:pt idx="939">
                  <c:v>0.98832327588892077</c:v>
                </c:pt>
                <c:pt idx="940">
                  <c:v>0.9857068175352548</c:v>
                </c:pt>
                <c:pt idx="941">
                  <c:v>0.98443882159699481</c:v>
                </c:pt>
                <c:pt idx="942">
                  <c:v>0.98146285978898073</c:v>
                </c:pt>
                <c:pt idx="943">
                  <c:v>0.97905535470661398</c:v>
                </c:pt>
                <c:pt idx="944">
                  <c:v>0.97627277201303231</c:v>
                </c:pt>
                <c:pt idx="945">
                  <c:v>0.97350186993710108</c:v>
                </c:pt>
                <c:pt idx="946">
                  <c:v>0.96956420394254583</c:v>
                </c:pt>
                <c:pt idx="947">
                  <c:v>0.96560447455909559</c:v>
                </c:pt>
                <c:pt idx="948">
                  <c:v>0.96137868666249982</c:v>
                </c:pt>
                <c:pt idx="949">
                  <c:v>0.95782777889680981</c:v>
                </c:pt>
                <c:pt idx="950">
                  <c:v>0.95287519701308454</c:v>
                </c:pt>
                <c:pt idx="951">
                  <c:v>0.94809652654770782</c:v>
                </c:pt>
                <c:pt idx="952">
                  <c:v>0.94356704259220436</c:v>
                </c:pt>
                <c:pt idx="953">
                  <c:v>0.93769947899253903</c:v>
                </c:pt>
                <c:pt idx="954">
                  <c:v>0.93118169434367382</c:v>
                </c:pt>
                <c:pt idx="955">
                  <c:v>0.92517396333220492</c:v>
                </c:pt>
                <c:pt idx="956">
                  <c:v>0.91744139444770934</c:v>
                </c:pt>
                <c:pt idx="957">
                  <c:v>0.90949208521348013</c:v>
                </c:pt>
                <c:pt idx="958">
                  <c:v>0.90166477354137642</c:v>
                </c:pt>
                <c:pt idx="959">
                  <c:v>0.89356880766331581</c:v>
                </c:pt>
                <c:pt idx="960">
                  <c:v>0.8856117113506532</c:v>
                </c:pt>
                <c:pt idx="961">
                  <c:v>0.87632691816507358</c:v>
                </c:pt>
                <c:pt idx="962">
                  <c:v>0.86690065972128494</c:v>
                </c:pt>
                <c:pt idx="963">
                  <c:v>0.85585079542410492</c:v>
                </c:pt>
                <c:pt idx="964">
                  <c:v>0.84644011113718343</c:v>
                </c:pt>
                <c:pt idx="965">
                  <c:v>0.83381336345721369</c:v>
                </c:pt>
                <c:pt idx="966">
                  <c:v>0.82230665722526652</c:v>
                </c:pt>
                <c:pt idx="967">
                  <c:v>0.81000696683950513</c:v>
                </c:pt>
                <c:pt idx="968">
                  <c:v>0.79881953082333301</c:v>
                </c:pt>
                <c:pt idx="969">
                  <c:v>0.78741405661102204</c:v>
                </c:pt>
                <c:pt idx="970">
                  <c:v>0.77631487415042977</c:v>
                </c:pt>
                <c:pt idx="971">
                  <c:v>0.76582048811484182</c:v>
                </c:pt>
                <c:pt idx="972">
                  <c:v>0.75563109598456701</c:v>
                </c:pt>
                <c:pt idx="973">
                  <c:v>0.74490569328878442</c:v>
                </c:pt>
                <c:pt idx="974">
                  <c:v>0.73408295211258257</c:v>
                </c:pt>
                <c:pt idx="975">
                  <c:v>0.72380660427313326</c:v>
                </c:pt>
                <c:pt idx="976">
                  <c:v>0.71308769080937862</c:v>
                </c:pt>
                <c:pt idx="977">
                  <c:v>0.70365572184140535</c:v>
                </c:pt>
                <c:pt idx="978">
                  <c:v>0.69252733783668741</c:v>
                </c:pt>
                <c:pt idx="979">
                  <c:v>0.6823140653325499</c:v>
                </c:pt>
                <c:pt idx="980">
                  <c:v>0.67221110977288723</c:v>
                </c:pt>
                <c:pt idx="981">
                  <c:v>0.66188168001544967</c:v>
                </c:pt>
                <c:pt idx="982">
                  <c:v>0.65237041263209472</c:v>
                </c:pt>
                <c:pt idx="983">
                  <c:v>0.64124825829012388</c:v>
                </c:pt>
                <c:pt idx="984">
                  <c:v>0.63038982633776819</c:v>
                </c:pt>
                <c:pt idx="985">
                  <c:v>0.62040121104643797</c:v>
                </c:pt>
                <c:pt idx="986">
                  <c:v>0.61101609433370641</c:v>
                </c:pt>
                <c:pt idx="987">
                  <c:v>0.60077011610014819</c:v>
                </c:pt>
                <c:pt idx="988">
                  <c:v>0.59210725091212668</c:v>
                </c:pt>
                <c:pt idx="989">
                  <c:v>0.58192486715244207</c:v>
                </c:pt>
                <c:pt idx="990">
                  <c:v>0.5731158644591513</c:v>
                </c:pt>
                <c:pt idx="991">
                  <c:v>0.56356410426794212</c:v>
                </c:pt>
                <c:pt idx="992">
                  <c:v>0.55285180982085569</c:v>
                </c:pt>
                <c:pt idx="993">
                  <c:v>0.5416820245157995</c:v>
                </c:pt>
                <c:pt idx="994">
                  <c:v>0.53211430081380173</c:v>
                </c:pt>
                <c:pt idx="995">
                  <c:v>0.52071077337109895</c:v>
                </c:pt>
                <c:pt idx="996">
                  <c:v>0.51017706258942175</c:v>
                </c:pt>
                <c:pt idx="997">
                  <c:v>0.49861597659308055</c:v>
                </c:pt>
                <c:pt idx="998">
                  <c:v>0.48815144102482111</c:v>
                </c:pt>
                <c:pt idx="999">
                  <c:v>0.47910064954616916</c:v>
                </c:pt>
                <c:pt idx="1000">
                  <c:v>0.46882897395378009</c:v>
                </c:pt>
                <c:pt idx="1001">
                  <c:v>0.45807112509785775</c:v>
                </c:pt>
                <c:pt idx="1002">
                  <c:v>0.4471378074078996</c:v>
                </c:pt>
                <c:pt idx="1003">
                  <c:v>0.43588807476425934</c:v>
                </c:pt>
                <c:pt idx="1004">
                  <c:v>0.42571088239019711</c:v>
                </c:pt>
                <c:pt idx="1005">
                  <c:v>0.4156218137870743</c:v>
                </c:pt>
                <c:pt idx="1006">
                  <c:v>0.40431030365452786</c:v>
                </c:pt>
                <c:pt idx="1007">
                  <c:v>0.39563497914101264</c:v>
                </c:pt>
                <c:pt idx="1008">
                  <c:v>0.38737172086127181</c:v>
                </c:pt>
                <c:pt idx="1009">
                  <c:v>0.37759192905660066</c:v>
                </c:pt>
                <c:pt idx="1010">
                  <c:v>0.37055773132295206</c:v>
                </c:pt>
                <c:pt idx="1011">
                  <c:v>0.36104101298469371</c:v>
                </c:pt>
                <c:pt idx="1012">
                  <c:v>0.35155232812879628</c:v>
                </c:pt>
                <c:pt idx="1013">
                  <c:v>0.34366012413641311</c:v>
                </c:pt>
                <c:pt idx="1014">
                  <c:v>0.33483334094736567</c:v>
                </c:pt>
                <c:pt idx="1015">
                  <c:v>0.32707183008802526</c:v>
                </c:pt>
                <c:pt idx="1016">
                  <c:v>0.32026540439855733</c:v>
                </c:pt>
                <c:pt idx="1017">
                  <c:v>0.31108638569503316</c:v>
                </c:pt>
                <c:pt idx="1018">
                  <c:v>0.30479338804361611</c:v>
                </c:pt>
                <c:pt idx="1019">
                  <c:v>0.29889792074623067</c:v>
                </c:pt>
                <c:pt idx="1020">
                  <c:v>0.2903573126896154</c:v>
                </c:pt>
                <c:pt idx="1021">
                  <c:v>0.28310325977486006</c:v>
                </c:pt>
                <c:pt idx="1022">
                  <c:v>0.27468711518854083</c:v>
                </c:pt>
                <c:pt idx="1023">
                  <c:v>0.26707926934362208</c:v>
                </c:pt>
                <c:pt idx="1024">
                  <c:v>0.26114240074589828</c:v>
                </c:pt>
                <c:pt idx="1025">
                  <c:v>0.25346174571762603</c:v>
                </c:pt>
                <c:pt idx="1026">
                  <c:v>0.24779742486507594</c:v>
                </c:pt>
                <c:pt idx="1027">
                  <c:v>0.24101215407201909</c:v>
                </c:pt>
                <c:pt idx="1028">
                  <c:v>0.23609591188765025</c:v>
                </c:pt>
                <c:pt idx="1029">
                  <c:v>0.22959603751918223</c:v>
                </c:pt>
                <c:pt idx="1030">
                  <c:v>0.22530418924054191</c:v>
                </c:pt>
                <c:pt idx="1031">
                  <c:v>0.21863286936189566</c:v>
                </c:pt>
                <c:pt idx="1032">
                  <c:v>0.2135340201882604</c:v>
                </c:pt>
                <c:pt idx="1033">
                  <c:v>0.20569230242105457</c:v>
                </c:pt>
                <c:pt idx="1034">
                  <c:v>0.20272555532252012</c:v>
                </c:pt>
                <c:pt idx="1035">
                  <c:v>0.1940180442181462</c:v>
                </c:pt>
                <c:pt idx="1036">
                  <c:v>0.1881726737920166</c:v>
                </c:pt>
                <c:pt idx="1037">
                  <c:v>0.18268953229768656</c:v>
                </c:pt>
                <c:pt idx="1038">
                  <c:v>0.17742170352204378</c:v>
                </c:pt>
                <c:pt idx="1039">
                  <c:v>0.17476098860594697</c:v>
                </c:pt>
                <c:pt idx="1040">
                  <c:v>0.17178736292146274</c:v>
                </c:pt>
                <c:pt idx="1041">
                  <c:v>0.16514939769544015</c:v>
                </c:pt>
                <c:pt idx="1042">
                  <c:v>0.16327128416191314</c:v>
                </c:pt>
                <c:pt idx="1043">
                  <c:v>0.16225390236457243</c:v>
                </c:pt>
                <c:pt idx="1044">
                  <c:v>0.15822979979940496</c:v>
                </c:pt>
                <c:pt idx="1045">
                  <c:v>0.15449018516634253</c:v>
                </c:pt>
                <c:pt idx="1046">
                  <c:v>0.14958160027576639</c:v>
                </c:pt>
                <c:pt idx="1047">
                  <c:v>0.14604198377380515</c:v>
                </c:pt>
                <c:pt idx="1048">
                  <c:v>0.14115260701003193</c:v>
                </c:pt>
                <c:pt idx="1049">
                  <c:v>0.13772901797673015</c:v>
                </c:pt>
                <c:pt idx="1050">
                  <c:v>0.13442223511993145</c:v>
                </c:pt>
                <c:pt idx="1051">
                  <c:v>0.13195360147186178</c:v>
                </c:pt>
                <c:pt idx="1052">
                  <c:v>0.12952143730778903</c:v>
                </c:pt>
                <c:pt idx="1053">
                  <c:v>0.12559142860702668</c:v>
                </c:pt>
                <c:pt idx="1054">
                  <c:v>0.12227659910251343</c:v>
                </c:pt>
                <c:pt idx="1055">
                  <c:v>0.11872750832179123</c:v>
                </c:pt>
                <c:pt idx="1056">
                  <c:v>0.11483734350568048</c:v>
                </c:pt>
                <c:pt idx="1057">
                  <c:v>0.10960260981338012</c:v>
                </c:pt>
                <c:pt idx="1058">
                  <c:v>0.10439876486553284</c:v>
                </c:pt>
                <c:pt idx="1059">
                  <c:v>0.10059931951317272</c:v>
                </c:pt>
                <c:pt idx="1060">
                  <c:v>0.10103046408910921</c:v>
                </c:pt>
                <c:pt idx="1061">
                  <c:v>9.762348748979903E-2</c:v>
                </c:pt>
                <c:pt idx="1062">
                  <c:v>9.7428291390398478E-2</c:v>
                </c:pt>
                <c:pt idx="1063">
                  <c:v>9.3133328280384647E-2</c:v>
                </c:pt>
                <c:pt idx="1064">
                  <c:v>9.1872600281996161E-2</c:v>
                </c:pt>
                <c:pt idx="1065">
                  <c:v>8.9224344691392968E-2</c:v>
                </c:pt>
                <c:pt idx="1066">
                  <c:v>8.4468256753473636E-2</c:v>
                </c:pt>
                <c:pt idx="1067">
                  <c:v>7.7851835777783915E-2</c:v>
                </c:pt>
                <c:pt idx="1068">
                  <c:v>7.4767244225621851E-2</c:v>
                </c:pt>
                <c:pt idx="1069">
                  <c:v>7.3102626425814096E-2</c:v>
                </c:pt>
                <c:pt idx="1070">
                  <c:v>7.3611641786085855E-2</c:v>
                </c:pt>
                <c:pt idx="1071">
                  <c:v>6.9938996027551825E-2</c:v>
                </c:pt>
                <c:pt idx="1072">
                  <c:v>6.8184307687196272E-2</c:v>
                </c:pt>
                <c:pt idx="1073">
                  <c:v>6.8891633978241995E-2</c:v>
                </c:pt>
                <c:pt idx="1074">
                  <c:v>6.6418328083112141E-2</c:v>
                </c:pt>
                <c:pt idx="1075">
                  <c:v>6.2099614383876095E-2</c:v>
                </c:pt>
                <c:pt idx="1076">
                  <c:v>6.018775684380382E-2</c:v>
                </c:pt>
                <c:pt idx="1077">
                  <c:v>5.7466562285206496E-2</c:v>
                </c:pt>
                <c:pt idx="1078">
                  <c:v>5.5154968052212913E-2</c:v>
                </c:pt>
                <c:pt idx="1079">
                  <c:v>5.5316160575787102E-2</c:v>
                </c:pt>
                <c:pt idx="1080">
                  <c:v>5.4153030627098635E-2</c:v>
                </c:pt>
                <c:pt idx="1081">
                  <c:v>5.3624936924664836E-2</c:v>
                </c:pt>
                <c:pt idx="1082">
                  <c:v>5.378210612438155E-2</c:v>
                </c:pt>
                <c:pt idx="1083">
                  <c:v>5.1169930663853697E-2</c:v>
                </c:pt>
                <c:pt idx="1084">
                  <c:v>4.8265480192787369E-2</c:v>
                </c:pt>
                <c:pt idx="1085">
                  <c:v>4.4177134230543279E-2</c:v>
                </c:pt>
                <c:pt idx="1086">
                  <c:v>4.1008701800580229E-2</c:v>
                </c:pt>
                <c:pt idx="1087">
                  <c:v>3.914979639385599E-2</c:v>
                </c:pt>
                <c:pt idx="1088">
                  <c:v>3.6430937958788746E-2</c:v>
                </c:pt>
                <c:pt idx="1089">
                  <c:v>3.8393411508678962E-2</c:v>
                </c:pt>
                <c:pt idx="1090">
                  <c:v>3.552452202912576E-2</c:v>
                </c:pt>
                <c:pt idx="1091">
                  <c:v>3.7742022397714202E-2</c:v>
                </c:pt>
                <c:pt idx="1092">
                  <c:v>3.7649226379714712E-2</c:v>
                </c:pt>
                <c:pt idx="1093">
                  <c:v>3.7534756326741754E-2</c:v>
                </c:pt>
                <c:pt idx="1094">
                  <c:v>3.6799396553335383E-2</c:v>
                </c:pt>
                <c:pt idx="1095">
                  <c:v>3.8281666933157814E-2</c:v>
                </c:pt>
                <c:pt idx="1096">
                  <c:v>3.6278960144694415E-2</c:v>
                </c:pt>
                <c:pt idx="1097">
                  <c:v>3.9195740156613888E-2</c:v>
                </c:pt>
                <c:pt idx="1098">
                  <c:v>3.6553324874835778E-2</c:v>
                </c:pt>
                <c:pt idx="1099">
                  <c:v>3.7515288630657867E-2</c:v>
                </c:pt>
                <c:pt idx="1100">
                  <c:v>3.882961768559734E-2</c:v>
                </c:pt>
                <c:pt idx="1101">
                  <c:v>3.6117378267198637E-2</c:v>
                </c:pt>
                <c:pt idx="1102">
                  <c:v>3.4163470503585196E-2</c:v>
                </c:pt>
                <c:pt idx="1103">
                  <c:v>2.6581581586778254E-2</c:v>
                </c:pt>
                <c:pt idx="1104">
                  <c:v>2.0375150290613871E-2</c:v>
                </c:pt>
                <c:pt idx="1105">
                  <c:v>2.1279489666027881E-2</c:v>
                </c:pt>
                <c:pt idx="1106">
                  <c:v>1.8656542080333658E-2</c:v>
                </c:pt>
                <c:pt idx="1107">
                  <c:v>1.5804265034771909E-2</c:v>
                </c:pt>
                <c:pt idx="1108">
                  <c:v>1.7345198072127099E-2</c:v>
                </c:pt>
                <c:pt idx="1109">
                  <c:v>1.4319528746778902E-2</c:v>
                </c:pt>
                <c:pt idx="1110">
                  <c:v>1.8997616115722336E-2</c:v>
                </c:pt>
                <c:pt idx="1111">
                  <c:v>2.3888550295182328E-2</c:v>
                </c:pt>
                <c:pt idx="1112">
                  <c:v>1.9588525584186726E-2</c:v>
                </c:pt>
                <c:pt idx="1113">
                  <c:v>2.1956835705104448E-2</c:v>
                </c:pt>
                <c:pt idx="1114">
                  <c:v>2.0339978653022468E-2</c:v>
                </c:pt>
                <c:pt idx="1115">
                  <c:v>1.6324961012694105E-2</c:v>
                </c:pt>
                <c:pt idx="1116">
                  <c:v>1.5323023587579823E-2</c:v>
                </c:pt>
                <c:pt idx="1117">
                  <c:v>1.2824799041462593E-2</c:v>
                </c:pt>
                <c:pt idx="1118">
                  <c:v>1.1502293554167944E-2</c:v>
                </c:pt>
                <c:pt idx="1119">
                  <c:v>1.7361421152196962E-2</c:v>
                </c:pt>
                <c:pt idx="1120">
                  <c:v>1.5289020011753335E-2</c:v>
                </c:pt>
                <c:pt idx="1121">
                  <c:v>1.4615697296534108E-2</c:v>
                </c:pt>
                <c:pt idx="1122">
                  <c:v>1.4423875597788075E-2</c:v>
                </c:pt>
                <c:pt idx="1123">
                  <c:v>1.8381398642348848E-2</c:v>
                </c:pt>
                <c:pt idx="1124">
                  <c:v>1.9295991004367137E-2</c:v>
                </c:pt>
                <c:pt idx="1125">
                  <c:v>1.4264889413103487E-2</c:v>
                </c:pt>
                <c:pt idx="1126">
                  <c:v>5.865616830057061E-3</c:v>
                </c:pt>
                <c:pt idx="1127">
                  <c:v>7.454310615137771E-3</c:v>
                </c:pt>
                <c:pt idx="1128">
                  <c:v>9.9664221177947765E-3</c:v>
                </c:pt>
                <c:pt idx="1129">
                  <c:v>1.0957457633102071E-2</c:v>
                </c:pt>
                <c:pt idx="1130">
                  <c:v>1.2136161738657442E-2</c:v>
                </c:pt>
                <c:pt idx="1131">
                  <c:v>1.4423096889944755E-2</c:v>
                </c:pt>
                <c:pt idx="1132">
                  <c:v>1.6924825621356988E-2</c:v>
                </c:pt>
                <c:pt idx="1133">
                  <c:v>1.6007248212606035E-2</c:v>
                </c:pt>
                <c:pt idx="1134">
                  <c:v>1.5632689739953208E-2</c:v>
                </c:pt>
                <c:pt idx="1135">
                  <c:v>1.0341759298290799E-2</c:v>
                </c:pt>
                <c:pt idx="1136">
                  <c:v>5.4381062240562005E-3</c:v>
                </c:pt>
                <c:pt idx="1137">
                  <c:v>1.6713666011167814E-3</c:v>
                </c:pt>
                <c:pt idx="1138">
                  <c:v>-4.7250694088256358E-3</c:v>
                </c:pt>
                <c:pt idx="1139">
                  <c:v>-4.6696513673070263E-3</c:v>
                </c:pt>
                <c:pt idx="1140">
                  <c:v>-2.5256091052749305E-3</c:v>
                </c:pt>
                <c:pt idx="1141">
                  <c:v>-5.5093579917226965E-3</c:v>
                </c:pt>
                <c:pt idx="1142">
                  <c:v>-2.0538419368435526E-3</c:v>
                </c:pt>
                <c:pt idx="1143">
                  <c:v>7.7334773769797962E-3</c:v>
                </c:pt>
                <c:pt idx="1144">
                  <c:v>8.8376850988545232E-3</c:v>
                </c:pt>
                <c:pt idx="1145">
                  <c:v>1.1172251213226866E-2</c:v>
                </c:pt>
                <c:pt idx="1146">
                  <c:v>8.9775929413768232E-3</c:v>
                </c:pt>
                <c:pt idx="1147">
                  <c:v>1.0467909968914066E-2</c:v>
                </c:pt>
                <c:pt idx="1148">
                  <c:v>5.6395319862034337E-3</c:v>
                </c:pt>
                <c:pt idx="1149">
                  <c:v>4.793336129759844E-3</c:v>
                </c:pt>
                <c:pt idx="1150">
                  <c:v>-4.7503774137346083E-3</c:v>
                </c:pt>
                <c:pt idx="1151">
                  <c:v>-6.5153187406943201E-3</c:v>
                </c:pt>
                <c:pt idx="1152">
                  <c:v>-7.9715024077645844E-3</c:v>
                </c:pt>
                <c:pt idx="1153">
                  <c:v>-5.5081899299577793E-3</c:v>
                </c:pt>
                <c:pt idx="1154">
                  <c:v>-6.5830663230660637E-3</c:v>
                </c:pt>
                <c:pt idx="1155">
                  <c:v>0</c:v>
                </c:pt>
                <c:pt idx="1156">
                  <c:v>-6.9221935888463797E-3</c:v>
                </c:pt>
                <c:pt idx="1157">
                  <c:v>-5.0974215425889932E-3</c:v>
                </c:pt>
                <c:pt idx="1158">
                  <c:v>-2.9409199550632726E-3</c:v>
                </c:pt>
                <c:pt idx="1159">
                  <c:v>-2.5226240585421405E-3</c:v>
                </c:pt>
                <c:pt idx="1160">
                  <c:v>-3.9157323903007074E-3</c:v>
                </c:pt>
                <c:pt idx="1161">
                  <c:v>-1.0036376039055737E-2</c:v>
                </c:pt>
                <c:pt idx="1162">
                  <c:v>-1.2267374010262228E-2</c:v>
                </c:pt>
                <c:pt idx="1163">
                  <c:v>-9.7193121621704983E-3</c:v>
                </c:pt>
                <c:pt idx="1164">
                  <c:v>-9.796793592584058E-3</c:v>
                </c:pt>
                <c:pt idx="1165">
                  <c:v>-1.3182615295483221E-2</c:v>
                </c:pt>
                <c:pt idx="1166">
                  <c:v>-1.136303463484822E-2</c:v>
                </c:pt>
                <c:pt idx="1167">
                  <c:v>-1.3251401154979392E-2</c:v>
                </c:pt>
                <c:pt idx="1168">
                  <c:v>-7.8234181328868564E-3</c:v>
                </c:pt>
                <c:pt idx="1169">
                  <c:v>-1.3876703553191864E-2</c:v>
                </c:pt>
                <c:pt idx="1170">
                  <c:v>-6.8548353603962329E-3</c:v>
                </c:pt>
                <c:pt idx="1171">
                  <c:v>-5.9135073624230726E-3</c:v>
                </c:pt>
                <c:pt idx="1172">
                  <c:v>-1.0577577990186117E-2</c:v>
                </c:pt>
                <c:pt idx="1173">
                  <c:v>-2.0521287795882859E-2</c:v>
                </c:pt>
                <c:pt idx="1174">
                  <c:v>-2.0365286657931189E-2</c:v>
                </c:pt>
                <c:pt idx="1175">
                  <c:v>-2.0937247568874034E-2</c:v>
                </c:pt>
                <c:pt idx="1176">
                  <c:v>-2.1768647976294037E-2</c:v>
                </c:pt>
                <c:pt idx="1177">
                  <c:v>-3.5145031740131588E-2</c:v>
                </c:pt>
                <c:pt idx="1178">
                  <c:v>-3.3099366235643149E-2</c:v>
                </c:pt>
                <c:pt idx="1179">
                  <c:v>-2.6790664642718325E-2</c:v>
                </c:pt>
                <c:pt idx="1180">
                  <c:v>-1.9673145169830906E-2</c:v>
                </c:pt>
                <c:pt idx="1181">
                  <c:v>-2.2797580606644548E-2</c:v>
                </c:pt>
                <c:pt idx="1182">
                  <c:v>-2.5889440098677784E-2</c:v>
                </c:pt>
                <c:pt idx="1183">
                  <c:v>-2.1838212543633526E-2</c:v>
                </c:pt>
                <c:pt idx="1184">
                  <c:v>-1.528045422547631E-2</c:v>
                </c:pt>
                <c:pt idx="1185">
                  <c:v>-1.8025529157936333E-2</c:v>
                </c:pt>
                <c:pt idx="1186">
                  <c:v>-2.2761111122647483E-2</c:v>
                </c:pt>
                <c:pt idx="1187">
                  <c:v>-2.636899434554274E-2</c:v>
                </c:pt>
                <c:pt idx="1188">
                  <c:v>-3.1113531450452259E-2</c:v>
                </c:pt>
                <c:pt idx="1189">
                  <c:v>-3.6174353724403821E-2</c:v>
                </c:pt>
                <c:pt idx="1190">
                  <c:v>-3.7999255555301703E-2</c:v>
                </c:pt>
                <c:pt idx="1191">
                  <c:v>-4.1766903670724866E-2</c:v>
                </c:pt>
                <c:pt idx="1192">
                  <c:v>-3.6014978185797512E-2</c:v>
                </c:pt>
                <c:pt idx="1193">
                  <c:v>-4.2148600298608445E-2</c:v>
                </c:pt>
                <c:pt idx="1194">
                  <c:v>-3.7626384282976065E-2</c:v>
                </c:pt>
                <c:pt idx="1195">
                  <c:v>-3.9604821343655103E-2</c:v>
                </c:pt>
                <c:pt idx="1196">
                  <c:v>-3.7245725932216978E-2</c:v>
                </c:pt>
                <c:pt idx="1197">
                  <c:v>-3.1455124624403155E-2</c:v>
                </c:pt>
                <c:pt idx="1198">
                  <c:v>-2.181679807794128E-2</c:v>
                </c:pt>
                <c:pt idx="1199">
                  <c:v>-3.0978944778192772E-2</c:v>
                </c:pt>
                <c:pt idx="1200">
                  <c:v>-1.9209035295192491E-2</c:v>
                </c:pt>
                <c:pt idx="1201">
                  <c:v>-2.0731668698228841E-2</c:v>
                </c:pt>
                <c:pt idx="1202">
                  <c:v>-1.1845573928445968E-2</c:v>
                </c:pt>
                <c:pt idx="1203">
                  <c:v>-1.1444150035197526E-2</c:v>
                </c:pt>
                <c:pt idx="1204">
                  <c:v>-1.6012958736790383E-2</c:v>
                </c:pt>
                <c:pt idx="1205">
                  <c:v>-2.7182095118643841E-2</c:v>
                </c:pt>
                <c:pt idx="1206">
                  <c:v>-2.5446225551169276E-2</c:v>
                </c:pt>
                <c:pt idx="1207">
                  <c:v>-3.7458962096655196E-2</c:v>
                </c:pt>
                <c:pt idx="1208">
                  <c:v>-2.7858662449877027E-2</c:v>
                </c:pt>
                <c:pt idx="1209">
                  <c:v>-3.0326776959384561E-2</c:v>
                </c:pt>
                <c:pt idx="1210">
                  <c:v>-2.8015312511031593E-2</c:v>
                </c:pt>
                <c:pt idx="1211">
                  <c:v>-3.7500493181634093E-2</c:v>
                </c:pt>
                <c:pt idx="1212">
                  <c:v>-3.6668962989573471E-2</c:v>
                </c:pt>
                <c:pt idx="1213">
                  <c:v>-4.3070330815857295E-2</c:v>
                </c:pt>
                <c:pt idx="1214">
                  <c:v>-3.6797579568367315E-2</c:v>
                </c:pt>
                <c:pt idx="1215">
                  <c:v>-5.0903872150707942E-2</c:v>
                </c:pt>
                <c:pt idx="1216">
                  <c:v>-4.7207735372232627E-2</c:v>
                </c:pt>
                <c:pt idx="1217">
                  <c:v>-4.9621599901986529E-2</c:v>
                </c:pt>
                <c:pt idx="1218">
                  <c:v>-3.9768869129321524E-2</c:v>
                </c:pt>
                <c:pt idx="1219">
                  <c:v>-2.6799619782916947E-2</c:v>
                </c:pt>
                <c:pt idx="1220">
                  <c:v>-2.0480405634106857E-2</c:v>
                </c:pt>
                <c:pt idx="1221">
                  <c:v>-1.9999813110117472E-2</c:v>
                </c:pt>
                <c:pt idx="1222">
                  <c:v>-1.8320140292004898E-2</c:v>
                </c:pt>
                <c:pt idx="1223">
                  <c:v>-2.5216247168099049E-2</c:v>
                </c:pt>
                <c:pt idx="1224">
                  <c:v>-2.0156982309834315E-2</c:v>
                </c:pt>
                <c:pt idx="1225">
                  <c:v>-2.2088696899912066E-2</c:v>
                </c:pt>
                <c:pt idx="1226">
                  <c:v>-3.9240645642246982E-2</c:v>
                </c:pt>
                <c:pt idx="1227">
                  <c:v>-3.2662511135522071E-2</c:v>
                </c:pt>
                <c:pt idx="1228">
                  <c:v>-4.2802714887025022E-2</c:v>
                </c:pt>
                <c:pt idx="1229">
                  <c:v>-5.9323391137681696E-2</c:v>
                </c:pt>
                <c:pt idx="1230">
                  <c:v>-6.764401422854964E-2</c:v>
                </c:pt>
                <c:pt idx="1231">
                  <c:v>-5.842515164037395E-2</c:v>
                </c:pt>
                <c:pt idx="1232">
                  <c:v>-5.8068114094196578E-2</c:v>
                </c:pt>
                <c:pt idx="1233">
                  <c:v>-6.1270809669267096E-2</c:v>
                </c:pt>
                <c:pt idx="1234">
                  <c:v>-7.4109755236550515E-2</c:v>
                </c:pt>
                <c:pt idx="1235">
                  <c:v>-6.3327636652843688E-2</c:v>
                </c:pt>
                <c:pt idx="1236">
                  <c:v>-3.7198484323053546E-2</c:v>
                </c:pt>
                <c:pt idx="1237">
                  <c:v>-1.9624475929621323E-2</c:v>
                </c:pt>
                <c:pt idx="1238">
                  <c:v>-2.1728674307001844E-2</c:v>
                </c:pt>
                <c:pt idx="1239">
                  <c:v>-2.367284822257322E-2</c:v>
                </c:pt>
                <c:pt idx="1240">
                  <c:v>6.6064275583667996E-3</c:v>
                </c:pt>
                <c:pt idx="1241">
                  <c:v>1.2093073237991841E-2</c:v>
                </c:pt>
                <c:pt idx="1242">
                  <c:v>2.4720859195086143E-2</c:v>
                </c:pt>
                <c:pt idx="1243">
                  <c:v>1.9740633182921671E-2</c:v>
                </c:pt>
                <c:pt idx="1244">
                  <c:v>2.4165510718134883E-2</c:v>
                </c:pt>
                <c:pt idx="1245">
                  <c:v>1.6152736794672443E-2</c:v>
                </c:pt>
                <c:pt idx="1246">
                  <c:v>3.5331662053255428E-2</c:v>
                </c:pt>
                <c:pt idx="1247">
                  <c:v>2.5172250174949826E-2</c:v>
                </c:pt>
                <c:pt idx="1248">
                  <c:v>1.8302230011608786E-3</c:v>
                </c:pt>
                <c:pt idx="1249">
                  <c:v>-4.7475221516424344E-3</c:v>
                </c:pt>
                <c:pt idx="1250">
                  <c:v>-1.0877250725235068E-3</c:v>
                </c:pt>
                <c:pt idx="1251">
                  <c:v>4.8618624199749079E-3</c:v>
                </c:pt>
                <c:pt idx="1252">
                  <c:v>1.8310666013244315E-2</c:v>
                </c:pt>
                <c:pt idx="1253">
                  <c:v>6.018113782714986E-4</c:v>
                </c:pt>
                <c:pt idx="1254">
                  <c:v>-4.3538853368274462E-3</c:v>
                </c:pt>
                <c:pt idx="1255">
                  <c:v>2.2906080566151805E-2</c:v>
                </c:pt>
                <c:pt idx="1256">
                  <c:v>2.4815342413413009E-2</c:v>
                </c:pt>
                <c:pt idx="1257">
                  <c:v>2.6520712590356151E-2</c:v>
                </c:pt>
                <c:pt idx="1258">
                  <c:v>2.2090903238801786E-2</c:v>
                </c:pt>
                <c:pt idx="1259">
                  <c:v>-1.2728369053527238E-2</c:v>
                </c:pt>
                <c:pt idx="1260">
                  <c:v>-1.7175699331557125E-2</c:v>
                </c:pt>
                <c:pt idx="1261">
                  <c:v>-2.1674943465810489E-2</c:v>
                </c:pt>
                <c:pt idx="1262">
                  <c:v>-3.1192570296552587E-2</c:v>
                </c:pt>
                <c:pt idx="1263">
                  <c:v>-4.6049667024526057E-2</c:v>
                </c:pt>
                <c:pt idx="1264">
                  <c:v>-4.8360222980395148E-2</c:v>
                </c:pt>
                <c:pt idx="1265">
                  <c:v>-6.9272811467563103E-2</c:v>
                </c:pt>
                <c:pt idx="1266">
                  <c:v>-5.0326460284861603E-2</c:v>
                </c:pt>
                <c:pt idx="1267">
                  <c:v>-3.5876108620399513E-2</c:v>
                </c:pt>
                <c:pt idx="1268">
                  <c:v>-4.5884710746375762E-2</c:v>
                </c:pt>
                <c:pt idx="1269">
                  <c:v>-5.4751986743277581E-2</c:v>
                </c:pt>
                <c:pt idx="1270">
                  <c:v>-5.8895231608478003E-2</c:v>
                </c:pt>
                <c:pt idx="1271">
                  <c:v>-5.7684340912064085E-2</c:v>
                </c:pt>
                <c:pt idx="1272">
                  <c:v>-5.0478178529674893E-2</c:v>
                </c:pt>
                <c:pt idx="1273">
                  <c:v>-4.5109247519036708E-2</c:v>
                </c:pt>
                <c:pt idx="1274">
                  <c:v>-6.5795880946991708E-2</c:v>
                </c:pt>
                <c:pt idx="1275">
                  <c:v>-5.1190047283140222E-2</c:v>
                </c:pt>
                <c:pt idx="1276">
                  <c:v>-3.6613155594133202E-2</c:v>
                </c:pt>
                <c:pt idx="1277">
                  <c:v>-2.4438707386511077E-2</c:v>
                </c:pt>
                <c:pt idx="1278">
                  <c:v>-5.9611383255081035E-3</c:v>
                </c:pt>
                <c:pt idx="1279">
                  <c:v>-7.958394159068129E-3</c:v>
                </c:pt>
                <c:pt idx="1280">
                  <c:v>-9.3046502355849867E-3</c:v>
                </c:pt>
                <c:pt idx="1281">
                  <c:v>1.6418665523177525E-2</c:v>
                </c:pt>
                <c:pt idx="1282">
                  <c:v>-3.2549987852155964E-3</c:v>
                </c:pt>
                <c:pt idx="1283">
                  <c:v>-1.6376225945714E-3</c:v>
                </c:pt>
                <c:pt idx="1284">
                  <c:v>2.0880921034871613E-2</c:v>
                </c:pt>
                <c:pt idx="1285">
                  <c:v>4.9379162193423174E-3</c:v>
                </c:pt>
                <c:pt idx="1286">
                  <c:v>1.7855251709523415E-2</c:v>
                </c:pt>
                <c:pt idx="1287">
                  <c:v>1.6316654795698313E-2</c:v>
                </c:pt>
                <c:pt idx="1288">
                  <c:v>1.7397371497631813E-2</c:v>
                </c:pt>
                <c:pt idx="1289">
                  <c:v>6.1445110441537797E-2</c:v>
                </c:pt>
                <c:pt idx="1290">
                  <c:v>5.0635996652594557E-2</c:v>
                </c:pt>
                <c:pt idx="1291">
                  <c:v>2.4392893408393918E-2</c:v>
                </c:pt>
                <c:pt idx="1292">
                  <c:v>1.8727664063359913E-2</c:v>
                </c:pt>
                <c:pt idx="1293">
                  <c:v>4.9707517334047677E-4</c:v>
                </c:pt>
                <c:pt idx="1294">
                  <c:v>1.7326638868527151E-2</c:v>
                </c:pt>
                <c:pt idx="1295">
                  <c:v>1.2264778317451286E-2</c:v>
                </c:pt>
                <c:pt idx="1296">
                  <c:v>-1.886186138169749E-2</c:v>
                </c:pt>
                <c:pt idx="1297">
                  <c:v>3.7538909435240716E-3</c:v>
                </c:pt>
                <c:pt idx="1298">
                  <c:v>3.9187693508899203E-2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A6C-4C0E-9A4F-E63847BC888B}"/>
            </c:ext>
          </c:extLst>
        </c:ser>
        <c:ser>
          <c:idx val="9"/>
          <c:order val="9"/>
          <c:tx>
            <c:strRef>
              <c:f>'24.08.21 Eg Filtres +Lihgt  Abs'!$CM$1</c:f>
              <c:strCache>
                <c:ptCount val="1"/>
                <c:pt idx="0">
                  <c:v>Abs 550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Abs'!$CM$2:$CM$1300</c:f>
              <c:numCache>
                <c:formatCode>General</c:formatCode>
                <c:ptCount val="1299"/>
                <c:pt idx="0">
                  <c:v>-2.1640699425672996E-2</c:v>
                </c:pt>
                <c:pt idx="1">
                  <c:v>-2.9154786142837277</c:v>
                </c:pt>
                <c:pt idx="2">
                  <c:v>-1.9066574500478175</c:v>
                </c:pt>
                <c:pt idx="3">
                  <c:v>-1.0717508827737958</c:v>
                </c:pt>
                <c:pt idx="4">
                  <c:v>-4.6153833184870283</c:v>
                </c:pt>
                <c:pt idx="5">
                  <c:v>-4.5735357648481472</c:v>
                </c:pt>
                <c:pt idx="6">
                  <c:v>-4.1235589430256114</c:v>
                </c:pt>
                <c:pt idx="7">
                  <c:v>-2.6911243743941538</c:v>
                </c:pt>
                <c:pt idx="8">
                  <c:v>-1.556713837132198</c:v>
                </c:pt>
                <c:pt idx="9">
                  <c:v>-4.0613204709013715</c:v>
                </c:pt>
                <c:pt idx="10">
                  <c:v>-8.0258777352298853</c:v>
                </c:pt>
                <c:pt idx="11">
                  <c:v>-7.8302839245534459</c:v>
                </c:pt>
                <c:pt idx="12">
                  <c:v>-6.4645177446465523</c:v>
                </c:pt>
                <c:pt idx="13">
                  <c:v>-6.6597805489848385</c:v>
                </c:pt>
                <c:pt idx="14">
                  <c:v>-5.1212445281481447</c:v>
                </c:pt>
                <c:pt idx="15">
                  <c:v>-4.8164944170522093</c:v>
                </c:pt>
                <c:pt idx="16">
                  <c:v>-8.0801271992393655</c:v>
                </c:pt>
                <c:pt idx="17">
                  <c:v>-6.1598867339620078</c:v>
                </c:pt>
                <c:pt idx="18">
                  <c:v>-3.055975337243642</c:v>
                </c:pt>
                <c:pt idx="19">
                  <c:v>-3.1467638794128439</c:v>
                </c:pt>
                <c:pt idx="20">
                  <c:v>-1.7652968624156684</c:v>
                </c:pt>
                <c:pt idx="21">
                  <c:v>-1.2603394237983965</c:v>
                </c:pt>
                <c:pt idx="22">
                  <c:v>-1.1165159324641887</c:v>
                </c:pt>
                <c:pt idx="23">
                  <c:v>-0.51627086403326883</c:v>
                </c:pt>
                <c:pt idx="24">
                  <c:v>-0.35906608572476378</c:v>
                </c:pt>
                <c:pt idx="25">
                  <c:v>-0.5120075952033778</c:v>
                </c:pt>
                <c:pt idx="26">
                  <c:v>9.7374485567427588E-2</c:v>
                </c:pt>
                <c:pt idx="27">
                  <c:v>-0.11546398194747107</c:v>
                </c:pt>
                <c:pt idx="28">
                  <c:v>-0.39108522593425371</c:v>
                </c:pt>
                <c:pt idx="29">
                  <c:v>-0.3200676614077389</c:v>
                </c:pt>
                <c:pt idx="30">
                  <c:v>-0.61708582019890368</c:v>
                </c:pt>
                <c:pt idx="31">
                  <c:v>-0.47584815347186193</c:v>
                </c:pt>
                <c:pt idx="32">
                  <c:v>0.11070429641586652</c:v>
                </c:pt>
                <c:pt idx="33">
                  <c:v>-0.14892516518995039</c:v>
                </c:pt>
                <c:pt idx="34">
                  <c:v>-0.22060195822730944</c:v>
                </c:pt>
                <c:pt idx="35">
                  <c:v>-0.40812430308858294</c:v>
                </c:pt>
                <c:pt idx="36">
                  <c:v>-0.44149886785005027</c:v>
                </c:pt>
                <c:pt idx="37">
                  <c:v>-0.28332023486601116</c:v>
                </c:pt>
                <c:pt idx="38">
                  <c:v>-0.36299392448693618</c:v>
                </c:pt>
                <c:pt idx="39">
                  <c:v>-0.65215122411248139</c:v>
                </c:pt>
                <c:pt idx="40">
                  <c:v>-0.89911994076533286</c:v>
                </c:pt>
                <c:pt idx="41">
                  <c:v>-0.63750526091265236</c:v>
                </c:pt>
                <c:pt idx="42">
                  <c:v>-0.52596999937974975</c:v>
                </c:pt>
                <c:pt idx="43">
                  <c:v>-0.46073960118067159</c:v>
                </c:pt>
                <c:pt idx="44">
                  <c:v>-0.13103829418513116</c:v>
                </c:pt>
                <c:pt idx="45">
                  <c:v>-0.32844011097683518</c:v>
                </c:pt>
                <c:pt idx="46">
                  <c:v>-0.38089502567077882</c:v>
                </c:pt>
                <c:pt idx="47">
                  <c:v>0.16895429684122509</c:v>
                </c:pt>
                <c:pt idx="48">
                  <c:v>0.15684039291999102</c:v>
                </c:pt>
                <c:pt idx="49">
                  <c:v>5.907550548457393E-2</c:v>
                </c:pt>
                <c:pt idx="50">
                  <c:v>0.16201770327076032</c:v>
                </c:pt>
                <c:pt idx="51">
                  <c:v>-5.1509999871618951E-2</c:v>
                </c:pt>
                <c:pt idx="52">
                  <c:v>0.39819768595634464</c:v>
                </c:pt>
                <c:pt idx="53">
                  <c:v>0.4656270799069408</c:v>
                </c:pt>
                <c:pt idx="54">
                  <c:v>0.19072786282973606</c:v>
                </c:pt>
                <c:pt idx="55">
                  <c:v>-0.18598364488402624</c:v>
                </c:pt>
                <c:pt idx="56">
                  <c:v>0.10984460799182329</c:v>
                </c:pt>
                <c:pt idx="57">
                  <c:v>-0.15257396870257731</c:v>
                </c:pt>
                <c:pt idx="58">
                  <c:v>-0.36522326764198038</c:v>
                </c:pt>
                <c:pt idx="59">
                  <c:v>-0.40891820786981481</c:v>
                </c:pt>
                <c:pt idx="60">
                  <c:v>-0.80642579201386866</c:v>
                </c:pt>
                <c:pt idx="61">
                  <c:v>-0.83459489541823784</c:v>
                </c:pt>
                <c:pt idx="62">
                  <c:v>-0.50123306047996219</c:v>
                </c:pt>
                <c:pt idx="63">
                  <c:v>-0.73684764103074119</c:v>
                </c:pt>
                <c:pt idx="64">
                  <c:v>-0.59183551212326169</c:v>
                </c:pt>
                <c:pt idx="65">
                  <c:v>-0.63508964162067494</c:v>
                </c:pt>
                <c:pt idx="66">
                  <c:v>-1.1025672635040917</c:v>
                </c:pt>
                <c:pt idx="67">
                  <c:v>-0.84814202584850129</c:v>
                </c:pt>
                <c:pt idx="68">
                  <c:v>-0.88327169758147273</c:v>
                </c:pt>
                <c:pt idx="69">
                  <c:v>-0.7824078793119954</c:v>
                </c:pt>
                <c:pt idx="70">
                  <c:v>-0.36066883697520213</c:v>
                </c:pt>
                <c:pt idx="71">
                  <c:v>-0.34003817090847155</c:v>
                </c:pt>
                <c:pt idx="72">
                  <c:v>-0.34128145546271038</c:v>
                </c:pt>
                <c:pt idx="73">
                  <c:v>-0.22613703383982967</c:v>
                </c:pt>
                <c:pt idx="74">
                  <c:v>-8.7936783357743714E-2</c:v>
                </c:pt>
                <c:pt idx="75">
                  <c:v>-2.6523042913424905E-2</c:v>
                </c:pt>
                <c:pt idx="76">
                  <c:v>-0.28420219661374324</c:v>
                </c:pt>
                <c:pt idx="77">
                  <c:v>-0.97966631158245299</c:v>
                </c:pt>
                <c:pt idx="78">
                  <c:v>-1.0587384667879221</c:v>
                </c:pt>
                <c:pt idx="79">
                  <c:v>-0.79358166336253233</c:v>
                </c:pt>
                <c:pt idx="80">
                  <c:v>-0.56263839893162271</c:v>
                </c:pt>
                <c:pt idx="81">
                  <c:v>-0.90033708509940924</c:v>
                </c:pt>
                <c:pt idx="82">
                  <c:v>-0.75771913740985675</c:v>
                </c:pt>
                <c:pt idx="83">
                  <c:v>-0.2151145227793457</c:v>
                </c:pt>
                <c:pt idx="84">
                  <c:v>0.12621936779954879</c:v>
                </c:pt>
                <c:pt idx="85">
                  <c:v>0.1008684585452457</c:v>
                </c:pt>
                <c:pt idx="86">
                  <c:v>7.1491336682478257E-2</c:v>
                </c:pt>
                <c:pt idx="87">
                  <c:v>0.20939244405335511</c:v>
                </c:pt>
                <c:pt idx="88">
                  <c:v>0.22886520663998713</c:v>
                </c:pt>
                <c:pt idx="89">
                  <c:v>0.11321221079287924</c:v>
                </c:pt>
                <c:pt idx="90">
                  <c:v>-0.39348703267202689</c:v>
                </c:pt>
                <c:pt idx="91">
                  <c:v>-0.23046888594557907</c:v>
                </c:pt>
                <c:pt idx="92">
                  <c:v>-0.27389985635252972</c:v>
                </c:pt>
                <c:pt idx="93">
                  <c:v>-0.34222637028503505</c:v>
                </c:pt>
                <c:pt idx="94">
                  <c:v>-0.73995569774047942</c:v>
                </c:pt>
                <c:pt idx="95">
                  <c:v>-0.6847532602964238</c:v>
                </c:pt>
                <c:pt idx="96">
                  <c:v>-0.34550673590164344</c:v>
                </c:pt>
                <c:pt idx="97">
                  <c:v>-0.28613595420233418</c:v>
                </c:pt>
                <c:pt idx="98">
                  <c:v>-0.55187054311179662</c:v>
                </c:pt>
                <c:pt idx="99">
                  <c:v>-0.59311562499951653</c:v>
                </c:pt>
                <c:pt idx="100">
                  <c:v>-0.45947444545997723</c:v>
                </c:pt>
                <c:pt idx="101">
                  <c:v>-0.53927036149140306</c:v>
                </c:pt>
                <c:pt idx="102">
                  <c:v>-0.43558972414024577</c:v>
                </c:pt>
                <c:pt idx="103">
                  <c:v>-0.99995932024909595</c:v>
                </c:pt>
                <c:pt idx="104">
                  <c:v>-0.78503056317634912</c:v>
                </c:pt>
                <c:pt idx="105">
                  <c:v>-0.46103034539273963</c:v>
                </c:pt>
                <c:pt idx="106">
                  <c:v>-0.21511622421379409</c:v>
                </c:pt>
                <c:pt idx="107">
                  <c:v>-0.117786439969603</c:v>
                </c:pt>
                <c:pt idx="108">
                  <c:v>-6.5916045346630939E-2</c:v>
                </c:pt>
                <c:pt idx="109">
                  <c:v>0.11980233043929657</c:v>
                </c:pt>
                <c:pt idx="110">
                  <c:v>0.44195966270144799</c:v>
                </c:pt>
                <c:pt idx="111">
                  <c:v>0.32358932136430912</c:v>
                </c:pt>
                <c:pt idx="112">
                  <c:v>0.28156126099803364</c:v>
                </c:pt>
                <c:pt idx="113">
                  <c:v>5.7958900458815014E-2</c:v>
                </c:pt>
                <c:pt idx="114">
                  <c:v>8.672551670630757E-2</c:v>
                </c:pt>
                <c:pt idx="115">
                  <c:v>0.37627887933627968</c:v>
                </c:pt>
                <c:pt idx="116">
                  <c:v>0.28277979741484055</c:v>
                </c:pt>
                <c:pt idx="117">
                  <c:v>0.25389918505930198</c:v>
                </c:pt>
                <c:pt idx="118">
                  <c:v>0.48751526070693363</c:v>
                </c:pt>
                <c:pt idx="119">
                  <c:v>0.4898748409352135</c:v>
                </c:pt>
                <c:pt idx="120">
                  <c:v>0.64907280329731798</c:v>
                </c:pt>
                <c:pt idx="121">
                  <c:v>0.5906237350414909</c:v>
                </c:pt>
                <c:pt idx="122">
                  <c:v>0.59039419606680943</c:v>
                </c:pt>
                <c:pt idx="123">
                  <c:v>0.63243060892946823</c:v>
                </c:pt>
                <c:pt idx="124">
                  <c:v>0.51187284159506063</c:v>
                </c:pt>
                <c:pt idx="125">
                  <c:v>0.40930805290471212</c:v>
                </c:pt>
                <c:pt idx="126">
                  <c:v>0.43794566948584046</c:v>
                </c:pt>
                <c:pt idx="127">
                  <c:v>0.44709026094281423</c:v>
                </c:pt>
                <c:pt idx="128">
                  <c:v>0.18896827025832263</c:v>
                </c:pt>
                <c:pt idx="129">
                  <c:v>0.14186931653223536</c:v>
                </c:pt>
                <c:pt idx="130">
                  <c:v>-9.2336538165572052E-2</c:v>
                </c:pt>
                <c:pt idx="131">
                  <c:v>-1.7553544528782248E-2</c:v>
                </c:pt>
                <c:pt idx="132">
                  <c:v>-7.7746428418409869E-2</c:v>
                </c:pt>
                <c:pt idx="133">
                  <c:v>-0.30581397165379265</c:v>
                </c:pt>
                <c:pt idx="134">
                  <c:v>-0.28642782754817259</c:v>
                </c:pt>
                <c:pt idx="135">
                  <c:v>-0.18102489152195311</c:v>
                </c:pt>
                <c:pt idx="136">
                  <c:v>-0.1882601641760501</c:v>
                </c:pt>
                <c:pt idx="137">
                  <c:v>0.11932345397998771</c:v>
                </c:pt>
                <c:pt idx="138">
                  <c:v>-1.9648938389975872E-2</c:v>
                </c:pt>
                <c:pt idx="139">
                  <c:v>-0.38323186854779312</c:v>
                </c:pt>
                <c:pt idx="140">
                  <c:v>-0.22993463552876631</c:v>
                </c:pt>
                <c:pt idx="141">
                  <c:v>-0.14827212371346413</c:v>
                </c:pt>
                <c:pt idx="142">
                  <c:v>-0.22672000715221163</c:v>
                </c:pt>
                <c:pt idx="143">
                  <c:v>-0.29656048839211807</c:v>
                </c:pt>
                <c:pt idx="144">
                  <c:v>-0.37498671721061261</c:v>
                </c:pt>
                <c:pt idx="145">
                  <c:v>-0.16399337801712655</c:v>
                </c:pt>
                <c:pt idx="146">
                  <c:v>0.13654305332929734</c:v>
                </c:pt>
                <c:pt idx="147">
                  <c:v>0.12006775421325437</c:v>
                </c:pt>
                <c:pt idx="148">
                  <c:v>0.19209318663668637</c:v>
                </c:pt>
                <c:pt idx="149">
                  <c:v>0.15956593623054627</c:v>
                </c:pt>
                <c:pt idx="150">
                  <c:v>0.11587418232540612</c:v>
                </c:pt>
                <c:pt idx="151">
                  <c:v>-4.3751613462553622E-2</c:v>
                </c:pt>
                <c:pt idx="152">
                  <c:v>-0.10254607291141567</c:v>
                </c:pt>
                <c:pt idx="153">
                  <c:v>-0.36324883030248556</c:v>
                </c:pt>
                <c:pt idx="154">
                  <c:v>-0.52728678590216149</c:v>
                </c:pt>
                <c:pt idx="155">
                  <c:v>-0.50883115629639786</c:v>
                </c:pt>
                <c:pt idx="156">
                  <c:v>-0.27724271101615383</c:v>
                </c:pt>
                <c:pt idx="157">
                  <c:v>-3.9397488033115415E-2</c:v>
                </c:pt>
                <c:pt idx="158">
                  <c:v>-1.1244934945645816E-4</c:v>
                </c:pt>
                <c:pt idx="159">
                  <c:v>7.7570716642642978E-2</c:v>
                </c:pt>
                <c:pt idx="160">
                  <c:v>0.22131485926120942</c:v>
                </c:pt>
                <c:pt idx="161">
                  <c:v>0.50949903118775741</c:v>
                </c:pt>
                <c:pt idx="162">
                  <c:v>0.57985860461029948</c:v>
                </c:pt>
                <c:pt idx="163">
                  <c:v>0.45029313395408888</c:v>
                </c:pt>
                <c:pt idx="164">
                  <c:v>0.53057052345249511</c:v>
                </c:pt>
                <c:pt idx="165">
                  <c:v>0.75024055962963188</c:v>
                </c:pt>
                <c:pt idx="166">
                  <c:v>0.87979040802408859</c:v>
                </c:pt>
                <c:pt idx="167">
                  <c:v>0.96503799689813041</c:v>
                </c:pt>
                <c:pt idx="168">
                  <c:v>0.78876815063201333</c:v>
                </c:pt>
                <c:pt idx="169">
                  <c:v>0.75906899363091229</c:v>
                </c:pt>
                <c:pt idx="170">
                  <c:v>0.83740396369262615</c:v>
                </c:pt>
                <c:pt idx="171">
                  <c:v>0.70315645478600353</c:v>
                </c:pt>
                <c:pt idx="172">
                  <c:v>0.50560027148706754</c:v>
                </c:pt>
                <c:pt idx="173">
                  <c:v>0.47502735055875878</c:v>
                </c:pt>
                <c:pt idx="174">
                  <c:v>0.54395988450662947</c:v>
                </c:pt>
                <c:pt idx="175">
                  <c:v>0.63122893218128673</c:v>
                </c:pt>
                <c:pt idx="176">
                  <c:v>0.45284497627504333</c:v>
                </c:pt>
                <c:pt idx="177">
                  <c:v>0.39182581394690558</c:v>
                </c:pt>
                <c:pt idx="178">
                  <c:v>0.36871569386120906</c:v>
                </c:pt>
                <c:pt idx="179">
                  <c:v>0.55247216105221642</c:v>
                </c:pt>
                <c:pt idx="180">
                  <c:v>0.41798969951584908</c:v>
                </c:pt>
                <c:pt idx="181">
                  <c:v>0.40828487209775893</c:v>
                </c:pt>
                <c:pt idx="182">
                  <c:v>0.45441741105712752</c:v>
                </c:pt>
                <c:pt idx="183">
                  <c:v>0.4593863730258913</c:v>
                </c:pt>
                <c:pt idx="184">
                  <c:v>0.49535345985921719</c:v>
                </c:pt>
                <c:pt idx="185">
                  <c:v>0.71030851182798571</c:v>
                </c:pt>
                <c:pt idx="186">
                  <c:v>0.6841068853494584</c:v>
                </c:pt>
                <c:pt idx="187">
                  <c:v>0.73635097684765327</c:v>
                </c:pt>
                <c:pt idx="188">
                  <c:v>0.67522323206653279</c:v>
                </c:pt>
                <c:pt idx="189">
                  <c:v>0.62468227645123464</c:v>
                </c:pt>
                <c:pt idx="190">
                  <c:v>0.80021663900804496</c:v>
                </c:pt>
                <c:pt idx="191">
                  <c:v>0.86070943938817646</c:v>
                </c:pt>
                <c:pt idx="192">
                  <c:v>0.82294888597032723</c:v>
                </c:pt>
                <c:pt idx="193">
                  <c:v>0.77087880481345084</c:v>
                </c:pt>
                <c:pt idx="194">
                  <c:v>0.7108291507692106</c:v>
                </c:pt>
                <c:pt idx="195">
                  <c:v>0.84292542782955882</c:v>
                </c:pt>
                <c:pt idx="196">
                  <c:v>0.8459522797133483</c:v>
                </c:pt>
                <c:pt idx="197">
                  <c:v>0.80534893868385982</c:v>
                </c:pt>
                <c:pt idx="198">
                  <c:v>0.84052578655381083</c:v>
                </c:pt>
                <c:pt idx="199">
                  <c:v>0.82760138113167969</c:v>
                </c:pt>
                <c:pt idx="200">
                  <c:v>0.87987269558104975</c:v>
                </c:pt>
                <c:pt idx="201">
                  <c:v>1.0006774802622003</c:v>
                </c:pt>
                <c:pt idx="202">
                  <c:v>1.0057338340912707</c:v>
                </c:pt>
                <c:pt idx="203">
                  <c:v>1.0728708906684519</c:v>
                </c:pt>
                <c:pt idx="204">
                  <c:v>1.1217005125803288</c:v>
                </c:pt>
                <c:pt idx="205">
                  <c:v>1.1422940564409114</c:v>
                </c:pt>
                <c:pt idx="206">
                  <c:v>1.1658898587237108</c:v>
                </c:pt>
                <c:pt idx="207">
                  <c:v>1.2050769875886542</c:v>
                </c:pt>
                <c:pt idx="208">
                  <c:v>1.2144998409158789</c:v>
                </c:pt>
                <c:pt idx="209">
                  <c:v>1.1940455053283514</c:v>
                </c:pt>
                <c:pt idx="210">
                  <c:v>1.2250920437367647</c:v>
                </c:pt>
                <c:pt idx="211">
                  <c:v>1.2467373834382058</c:v>
                </c:pt>
                <c:pt idx="212">
                  <c:v>1.2908060824116072</c:v>
                </c:pt>
                <c:pt idx="213">
                  <c:v>1.303184791403363</c:v>
                </c:pt>
                <c:pt idx="214">
                  <c:v>1.3000355909151442</c:v>
                </c:pt>
                <c:pt idx="215">
                  <c:v>1.3125071054222703</c:v>
                </c:pt>
                <c:pt idx="216">
                  <c:v>1.3546423561587981</c:v>
                </c:pt>
                <c:pt idx="217">
                  <c:v>1.3718979949832428</c:v>
                </c:pt>
                <c:pt idx="218">
                  <c:v>1.3624070842780804</c:v>
                </c:pt>
                <c:pt idx="219">
                  <c:v>1.3349799609690933</c:v>
                </c:pt>
                <c:pt idx="220">
                  <c:v>1.3520113197980614</c:v>
                </c:pt>
                <c:pt idx="221">
                  <c:v>1.3623173722798896</c:v>
                </c:pt>
                <c:pt idx="222">
                  <c:v>1.3530027920539298</c:v>
                </c:pt>
                <c:pt idx="223">
                  <c:v>1.3491281617872362</c:v>
                </c:pt>
                <c:pt idx="224">
                  <c:v>1.339083511507033</c:v>
                </c:pt>
                <c:pt idx="225">
                  <c:v>1.3528109939888318</c:v>
                </c:pt>
                <c:pt idx="226">
                  <c:v>1.3656645578675641</c:v>
                </c:pt>
                <c:pt idx="227">
                  <c:v>1.3761206459325739</c:v>
                </c:pt>
                <c:pt idx="228">
                  <c:v>1.3911845278356991</c:v>
                </c:pt>
                <c:pt idx="229">
                  <c:v>1.4166008649783384</c:v>
                </c:pt>
                <c:pt idx="230">
                  <c:v>1.4266455152585413</c:v>
                </c:pt>
                <c:pt idx="231">
                  <c:v>1.4416413397837289</c:v>
                </c:pt>
                <c:pt idx="232">
                  <c:v>1.4552064126136306</c:v>
                </c:pt>
                <c:pt idx="233">
                  <c:v>1.4663894772157045</c:v>
                </c:pt>
                <c:pt idx="234">
                  <c:v>1.4724342097834642</c:v>
                </c:pt>
                <c:pt idx="235">
                  <c:v>1.4794100910221024</c:v>
                </c:pt>
                <c:pt idx="236">
                  <c:v>1.4832537861170063</c:v>
                </c:pt>
                <c:pt idx="237">
                  <c:v>1.4865700365328909</c:v>
                </c:pt>
                <c:pt idx="238">
                  <c:v>1.4917547713248898</c:v>
                </c:pt>
                <c:pt idx="239">
                  <c:v>1.4977871298239338</c:v>
                </c:pt>
                <c:pt idx="240">
                  <c:v>1.5071867817723161</c:v>
                </c:pt>
                <c:pt idx="241">
                  <c:v>1.5160002122152785</c:v>
                </c:pt>
                <c:pt idx="242">
                  <c:v>1.5240526374322074</c:v>
                </c:pt>
                <c:pt idx="243">
                  <c:v>1.5288027330605574</c:v>
                </c:pt>
                <c:pt idx="244">
                  <c:v>1.540326084552321</c:v>
                </c:pt>
                <c:pt idx="245">
                  <c:v>1.5443584841951434</c:v>
                </c:pt>
                <c:pt idx="246">
                  <c:v>1.5486971420386864</c:v>
                </c:pt>
                <c:pt idx="247">
                  <c:v>1.5542639262022915</c:v>
                </c:pt>
                <c:pt idx="248">
                  <c:v>1.5534982807004893</c:v>
                </c:pt>
                <c:pt idx="249">
                  <c:v>1.555363671559425</c:v>
                </c:pt>
                <c:pt idx="250">
                  <c:v>1.5571362569029903</c:v>
                </c:pt>
                <c:pt idx="251">
                  <c:v>1.5556761167945037</c:v>
                </c:pt>
                <c:pt idx="252">
                  <c:v>1.5585902099771183</c:v>
                </c:pt>
                <c:pt idx="253">
                  <c:v>1.5574456086208897</c:v>
                </c:pt>
                <c:pt idx="254">
                  <c:v>1.5541958688243536</c:v>
                </c:pt>
                <c:pt idx="255">
                  <c:v>1.5519345077665068</c:v>
                </c:pt>
                <c:pt idx="256">
                  <c:v>1.5470436571065127</c:v>
                </c:pt>
                <c:pt idx="257">
                  <c:v>1.5414057220477906</c:v>
                </c:pt>
                <c:pt idx="258">
                  <c:v>1.536019908639157</c:v>
                </c:pt>
                <c:pt idx="259">
                  <c:v>1.5267378103435769</c:v>
                </c:pt>
                <c:pt idx="260">
                  <c:v>1.5183358176854214</c:v>
                </c:pt>
                <c:pt idx="261">
                  <c:v>1.5084767784359578</c:v>
                </c:pt>
                <c:pt idx="262">
                  <c:v>1.4988961557326042</c:v>
                </c:pt>
                <c:pt idx="263">
                  <c:v>1.4893031589605348</c:v>
                </c:pt>
                <c:pt idx="264">
                  <c:v>1.4791919980609836</c:v>
                </c:pt>
                <c:pt idx="265">
                  <c:v>1.4660167083956352</c:v>
                </c:pt>
                <c:pt idx="266">
                  <c:v>1.4527068507330012</c:v>
                </c:pt>
                <c:pt idx="267">
                  <c:v>1.438683937360608</c:v>
                </c:pt>
                <c:pt idx="268">
                  <c:v>1.4240562413797211</c:v>
                </c:pt>
                <c:pt idx="269">
                  <c:v>1.4086010295534523</c:v>
                </c:pt>
                <c:pt idx="270">
                  <c:v>1.3918279794089305</c:v>
                </c:pt>
                <c:pt idx="271">
                  <c:v>1.3725383530392954</c:v>
                </c:pt>
                <c:pt idx="272">
                  <c:v>1.3552749804219031</c:v>
                </c:pt>
                <c:pt idx="273">
                  <c:v>1.3368453518280288</c:v>
                </c:pt>
                <c:pt idx="274">
                  <c:v>1.3186632046084743</c:v>
                </c:pt>
                <c:pt idx="275">
                  <c:v>1.3012869186140485</c:v>
                </c:pt>
                <c:pt idx="276">
                  <c:v>1.2816353507344704</c:v>
                </c:pt>
                <c:pt idx="277">
                  <c:v>1.261454791417284</c:v>
                </c:pt>
                <c:pt idx="278">
                  <c:v>1.2431937595096652</c:v>
                </c:pt>
                <c:pt idx="279">
                  <c:v>1.2246171888497885</c:v>
                </c:pt>
                <c:pt idx="280">
                  <c:v>1.206727379003649</c:v>
                </c:pt>
                <c:pt idx="281">
                  <c:v>1.188347246684639</c:v>
                </c:pt>
                <c:pt idx="282">
                  <c:v>1.1702625452562228</c:v>
                </c:pt>
                <c:pt idx="283">
                  <c:v>1.1562566462283141</c:v>
                </c:pt>
                <c:pt idx="284">
                  <c:v>1.1426173289861166</c:v>
                </c:pt>
                <c:pt idx="285">
                  <c:v>1.1309918914274462</c:v>
                </c:pt>
                <c:pt idx="286">
                  <c:v>1.1200454808895655</c:v>
                </c:pt>
                <c:pt idx="287">
                  <c:v>1.1112397842395507</c:v>
                </c:pt>
                <c:pt idx="288">
                  <c:v>1.1045670676844543</c:v>
                </c:pt>
                <c:pt idx="289">
                  <c:v>1.0970931301799978</c:v>
                </c:pt>
                <c:pt idx="290">
                  <c:v>1.0923353007587004</c:v>
                </c:pt>
                <c:pt idx="291">
                  <c:v>1.0891118558581858</c:v>
                </c:pt>
                <c:pt idx="292">
                  <c:v>1.0864452440498902</c:v>
                </c:pt>
                <c:pt idx="293">
                  <c:v>1.0849510752524347</c:v>
                </c:pt>
                <c:pt idx="294">
                  <c:v>1.0836115823139292</c:v>
                </c:pt>
                <c:pt idx="295">
                  <c:v>1.0805783887199227</c:v>
                </c:pt>
                <c:pt idx="296">
                  <c:v>1.08018551203819</c:v>
                </c:pt>
                <c:pt idx="297">
                  <c:v>1.0752822873094798</c:v>
                </c:pt>
                <c:pt idx="298">
                  <c:v>1.0728848114957572</c:v>
                </c:pt>
                <c:pt idx="299">
                  <c:v>1.068083672833954</c:v>
                </c:pt>
                <c:pt idx="300">
                  <c:v>1.0636769576124729</c:v>
                </c:pt>
                <c:pt idx="301">
                  <c:v>1.0617218547553466</c:v>
                </c:pt>
                <c:pt idx="302">
                  <c:v>1.0592269331504856</c:v>
                </c:pt>
                <c:pt idx="303">
                  <c:v>1.0542943200085753</c:v>
                </c:pt>
                <c:pt idx="304">
                  <c:v>1.0513291837925065</c:v>
                </c:pt>
                <c:pt idx="305">
                  <c:v>1.0457995218350493</c:v>
                </c:pt>
                <c:pt idx="306">
                  <c:v>1.0447879417175177</c:v>
                </c:pt>
                <c:pt idx="307">
                  <c:v>1.0404214422193634</c:v>
                </c:pt>
                <c:pt idx="308">
                  <c:v>1.0346040831642598</c:v>
                </c:pt>
                <c:pt idx="309">
                  <c:v>1.0288346736254304</c:v>
                </c:pt>
                <c:pt idx="310">
                  <c:v>1.0222856977574939</c:v>
                </c:pt>
                <c:pt idx="311">
                  <c:v>1.0168596686255333</c:v>
                </c:pt>
                <c:pt idx="312">
                  <c:v>1.0094244000858141</c:v>
                </c:pt>
                <c:pt idx="313">
                  <c:v>1.0023619003661641</c:v>
                </c:pt>
                <c:pt idx="314">
                  <c:v>0.99519375703485125</c:v>
                </c:pt>
                <c:pt idx="315">
                  <c:v>0.98739144268184409</c:v>
                </c:pt>
                <c:pt idx="316">
                  <c:v>0.97606746837226699</c:v>
                </c:pt>
                <c:pt idx="317">
                  <c:v>0.97105133026652346</c:v>
                </c:pt>
                <c:pt idx="318">
                  <c:v>0.96210951886063278</c:v>
                </c:pt>
                <c:pt idx="319">
                  <c:v>0.95543200735390887</c:v>
                </c:pt>
                <c:pt idx="320">
                  <c:v>0.94453633049776398</c:v>
                </c:pt>
                <c:pt idx="321">
                  <c:v>0.93890566520441276</c:v>
                </c:pt>
                <c:pt idx="322">
                  <c:v>0.92983176061497874</c:v>
                </c:pt>
                <c:pt idx="323">
                  <c:v>0.92816744837267851</c:v>
                </c:pt>
                <c:pt idx="324">
                  <c:v>0.92291125333384483</c:v>
                </c:pt>
                <c:pt idx="325">
                  <c:v>0.91862255579274243</c:v>
                </c:pt>
                <c:pt idx="326">
                  <c:v>0.91833888026742838</c:v>
                </c:pt>
                <c:pt idx="327">
                  <c:v>0.91781251831942179</c:v>
                </c:pt>
                <c:pt idx="328">
                  <c:v>0.91587025355858886</c:v>
                </c:pt>
                <c:pt idx="329">
                  <c:v>0.91596259504638189</c:v>
                </c:pt>
                <c:pt idx="330">
                  <c:v>0.91673581966527207</c:v>
                </c:pt>
                <c:pt idx="331">
                  <c:v>0.9164671476982762</c:v>
                </c:pt>
                <c:pt idx="332">
                  <c:v>0.91793022664808277</c:v>
                </c:pt>
                <c:pt idx="333">
                  <c:v>0.92001463852329091</c:v>
                </c:pt>
                <c:pt idx="334">
                  <c:v>0.92045732083160559</c:v>
                </c:pt>
                <c:pt idx="335">
                  <c:v>0.92006289739128311</c:v>
                </c:pt>
                <c:pt idx="336">
                  <c:v>0.92453426712180553</c:v>
                </c:pt>
                <c:pt idx="337">
                  <c:v>0.92789429080577313</c:v>
                </c:pt>
                <c:pt idx="338">
                  <c:v>0.93236658859144883</c:v>
                </c:pt>
                <c:pt idx="339">
                  <c:v>0.93697793997432077</c:v>
                </c:pt>
                <c:pt idx="340">
                  <c:v>0.93380925032787421</c:v>
                </c:pt>
                <c:pt idx="341">
                  <c:v>0.93820560226680561</c:v>
                </c:pt>
                <c:pt idx="342">
                  <c:v>0.94303721207282198</c:v>
                </c:pt>
                <c:pt idx="343">
                  <c:v>0.94555518038066655</c:v>
                </c:pt>
                <c:pt idx="344">
                  <c:v>0.94400316281196361</c:v>
                </c:pt>
                <c:pt idx="345">
                  <c:v>0.94027934150774628</c:v>
                </c:pt>
                <c:pt idx="346">
                  <c:v>0.93927394842457212</c:v>
                </c:pt>
                <c:pt idx="347">
                  <c:v>0.94431235985400441</c:v>
                </c:pt>
                <c:pt idx="348">
                  <c:v>0.94703279886121428</c:v>
                </c:pt>
                <c:pt idx="349">
                  <c:v>0.94544041089332553</c:v>
                </c:pt>
                <c:pt idx="350">
                  <c:v>0.94490708853166672</c:v>
                </c:pt>
                <c:pt idx="351">
                  <c:v>0.94941140422014525</c:v>
                </c:pt>
                <c:pt idx="352">
                  <c:v>0.94995431648505912</c:v>
                </c:pt>
                <c:pt idx="353">
                  <c:v>0.94982005783949064</c:v>
                </c:pt>
                <c:pt idx="354">
                  <c:v>0.94945858035712472</c:v>
                </c:pt>
                <c:pt idx="355">
                  <c:v>0.94719536318897068</c:v>
                </c:pt>
                <c:pt idx="356">
                  <c:v>0.94899517148371104</c:v>
                </c:pt>
                <c:pt idx="357">
                  <c:v>0.94888071134808805</c:v>
                </c:pt>
                <c:pt idx="358">
                  <c:v>0.94334841990102902</c:v>
                </c:pt>
                <c:pt idx="359">
                  <c:v>0.94137336385809844</c:v>
                </c:pt>
                <c:pt idx="360">
                  <c:v>0.9411377925249178</c:v>
                </c:pt>
                <c:pt idx="361">
                  <c:v>0.93550604450055386</c:v>
                </c:pt>
                <c:pt idx="362">
                  <c:v>0.93227997011043706</c:v>
                </c:pt>
                <c:pt idx="363">
                  <c:v>0.93256194420130256</c:v>
                </c:pt>
                <c:pt idx="364">
                  <c:v>0.92997406240521274</c:v>
                </c:pt>
                <c:pt idx="365">
                  <c:v>0.93216334451278882</c:v>
                </c:pt>
                <c:pt idx="366">
                  <c:v>0.93377661372163567</c:v>
                </c:pt>
                <c:pt idx="367">
                  <c:v>0.9354797496045324</c:v>
                </c:pt>
                <c:pt idx="368">
                  <c:v>0.94156067632328677</c:v>
                </c:pt>
                <c:pt idx="369">
                  <c:v>0.94515611666457588</c:v>
                </c:pt>
                <c:pt idx="370">
                  <c:v>0.94292383466821172</c:v>
                </c:pt>
                <c:pt idx="371">
                  <c:v>0.94338182988656227</c:v>
                </c:pt>
                <c:pt idx="372">
                  <c:v>0.94384895098059074</c:v>
                </c:pt>
                <c:pt idx="373">
                  <c:v>0.94606808552894428</c:v>
                </c:pt>
                <c:pt idx="374">
                  <c:v>0.94492054533139536</c:v>
                </c:pt>
                <c:pt idx="375">
                  <c:v>0.94519478562931325</c:v>
                </c:pt>
                <c:pt idx="376">
                  <c:v>0.9451885985949553</c:v>
                </c:pt>
                <c:pt idx="377">
                  <c:v>0.94841745715053338</c:v>
                </c:pt>
                <c:pt idx="378">
                  <c:v>0.95236803326397146</c:v>
                </c:pt>
                <c:pt idx="379">
                  <c:v>0.95185713890186008</c:v>
                </c:pt>
                <c:pt idx="380">
                  <c:v>0.95333212789280586</c:v>
                </c:pt>
                <c:pt idx="381">
                  <c:v>0.95522891795110776</c:v>
                </c:pt>
                <c:pt idx="382">
                  <c:v>0.95838585223227424</c:v>
                </c:pt>
                <c:pt idx="383">
                  <c:v>0.96129716124942821</c:v>
                </c:pt>
                <c:pt idx="384">
                  <c:v>0.96228012633305449</c:v>
                </c:pt>
                <c:pt idx="385">
                  <c:v>0.96364019116080046</c:v>
                </c:pt>
                <c:pt idx="386">
                  <c:v>0.96715226121411579</c:v>
                </c:pt>
                <c:pt idx="387">
                  <c:v>0.96813321551157561</c:v>
                </c:pt>
                <c:pt idx="388">
                  <c:v>0.97192385678685944</c:v>
                </c:pt>
                <c:pt idx="389">
                  <c:v>0.97210049661778009</c:v>
                </c:pt>
                <c:pt idx="390">
                  <c:v>0.97296977494507841</c:v>
                </c:pt>
                <c:pt idx="391">
                  <c:v>0.97268764617835379</c:v>
                </c:pt>
                <c:pt idx="392">
                  <c:v>0.9719212272972575</c:v>
                </c:pt>
                <c:pt idx="393">
                  <c:v>0.97160476048984612</c:v>
                </c:pt>
                <c:pt idx="394">
                  <c:v>0.97155603759427667</c:v>
                </c:pt>
                <c:pt idx="395">
                  <c:v>0.97123307440078932</c:v>
                </c:pt>
                <c:pt idx="396">
                  <c:v>0.97011863483705585</c:v>
                </c:pt>
                <c:pt idx="397">
                  <c:v>0.96608391505634905</c:v>
                </c:pt>
                <c:pt idx="398">
                  <c:v>0.96471766319424512</c:v>
                </c:pt>
                <c:pt idx="399">
                  <c:v>0.96454612766666958</c:v>
                </c:pt>
                <c:pt idx="400">
                  <c:v>0.96241794252337876</c:v>
                </c:pt>
                <c:pt idx="401">
                  <c:v>0.96350144691532247</c:v>
                </c:pt>
                <c:pt idx="402">
                  <c:v>0.96196752642211669</c:v>
                </c:pt>
                <c:pt idx="403">
                  <c:v>0.96038905928153362</c:v>
                </c:pt>
                <c:pt idx="404">
                  <c:v>0.96179862038414354</c:v>
                </c:pt>
                <c:pt idx="405">
                  <c:v>0.96181254121144888</c:v>
                </c:pt>
                <c:pt idx="406">
                  <c:v>0.96046794396959789</c:v>
                </c:pt>
                <c:pt idx="407">
                  <c:v>0.96121286290630048</c:v>
                </c:pt>
                <c:pt idx="408">
                  <c:v>0.95708162538960906</c:v>
                </c:pt>
                <c:pt idx="409">
                  <c:v>0.95376290015998111</c:v>
                </c:pt>
                <c:pt idx="410">
                  <c:v>0.95106643591090856</c:v>
                </c:pt>
                <c:pt idx="411">
                  <c:v>0.94726852487025404</c:v>
                </c:pt>
                <c:pt idx="412">
                  <c:v>0.94075930069806757</c:v>
                </c:pt>
                <c:pt idx="413">
                  <c:v>0.93579668043952058</c:v>
                </c:pt>
                <c:pt idx="414">
                  <c:v>0.93059477662717849</c:v>
                </c:pt>
                <c:pt idx="415">
                  <c:v>0.92645503193824474</c:v>
                </c:pt>
                <c:pt idx="416">
                  <c:v>0.92294775683655683</c:v>
                </c:pt>
                <c:pt idx="417">
                  <c:v>0.91869417071543613</c:v>
                </c:pt>
                <c:pt idx="418">
                  <c:v>0.91295121074848729</c:v>
                </c:pt>
                <c:pt idx="419">
                  <c:v>0.90854418617528832</c:v>
                </c:pt>
                <c:pt idx="420">
                  <c:v>0.90377877763690229</c:v>
                </c:pt>
                <c:pt idx="421">
                  <c:v>0.89707373382728539</c:v>
                </c:pt>
                <c:pt idx="422">
                  <c:v>0.89082390107055798</c:v>
                </c:pt>
                <c:pt idx="423">
                  <c:v>0.88375846250958801</c:v>
                </c:pt>
                <c:pt idx="424">
                  <c:v>0.87576883569139241</c:v>
                </c:pt>
                <c:pt idx="425">
                  <c:v>0.86949023322490049</c:v>
                </c:pt>
                <c:pt idx="426">
                  <c:v>0.86342925969195061</c:v>
                </c:pt>
                <c:pt idx="427">
                  <c:v>0.85568463943433182</c:v>
                </c:pt>
                <c:pt idx="428">
                  <c:v>0.84847426959352568</c:v>
                </c:pt>
                <c:pt idx="429">
                  <c:v>0.84160898159403674</c:v>
                </c:pt>
                <c:pt idx="430">
                  <c:v>0.83376521411083115</c:v>
                </c:pt>
                <c:pt idx="431">
                  <c:v>0.82636552101867045</c:v>
                </c:pt>
                <c:pt idx="432">
                  <c:v>0.81887178500426827</c:v>
                </c:pt>
                <c:pt idx="433">
                  <c:v>0.81173813438950138</c:v>
                </c:pt>
                <c:pt idx="434">
                  <c:v>0.80374216586108893</c:v>
                </c:pt>
                <c:pt idx="435">
                  <c:v>0.79740757073365687</c:v>
                </c:pt>
                <c:pt idx="436">
                  <c:v>0.79002489198598058</c:v>
                </c:pt>
                <c:pt idx="437">
                  <c:v>0.78280245742817656</c:v>
                </c:pt>
                <c:pt idx="438">
                  <c:v>0.77579966259008137</c:v>
                </c:pt>
                <c:pt idx="439">
                  <c:v>0.76876747933878531</c:v>
                </c:pt>
                <c:pt idx="440">
                  <c:v>0.76033625294328822</c:v>
                </c:pt>
                <c:pt idx="441">
                  <c:v>0.75322193681089</c:v>
                </c:pt>
                <c:pt idx="442">
                  <c:v>0.74537136358989042</c:v>
                </c:pt>
                <c:pt idx="443">
                  <c:v>0.73591711106329905</c:v>
                </c:pt>
                <c:pt idx="444">
                  <c:v>0.72871617644988895</c:v>
                </c:pt>
                <c:pt idx="445">
                  <c:v>0.72049917611903724</c:v>
                </c:pt>
                <c:pt idx="446">
                  <c:v>0.7122849599536466</c:v>
                </c:pt>
                <c:pt idx="447">
                  <c:v>0.70514790646998282</c:v>
                </c:pt>
                <c:pt idx="448">
                  <c:v>0.69833660034526734</c:v>
                </c:pt>
                <c:pt idx="449">
                  <c:v>0.69039616045021812</c:v>
                </c:pt>
                <c:pt idx="450">
                  <c:v>0.68459535171202179</c:v>
                </c:pt>
                <c:pt idx="451">
                  <c:v>0.67613009662755585</c:v>
                </c:pt>
                <c:pt idx="452">
                  <c:v>0.66894772311721962</c:v>
                </c:pt>
                <c:pt idx="453">
                  <c:v>0.66197276993373533</c:v>
                </c:pt>
                <c:pt idx="454">
                  <c:v>0.65488490337321748</c:v>
                </c:pt>
                <c:pt idx="455">
                  <c:v>0.64637386423450227</c:v>
                </c:pt>
                <c:pt idx="456">
                  <c:v>0.638809286676701</c:v>
                </c:pt>
                <c:pt idx="457">
                  <c:v>0.6303701718123973</c:v>
                </c:pt>
                <c:pt idx="458">
                  <c:v>0.62372900913252682</c:v>
                </c:pt>
                <c:pt idx="459">
                  <c:v>0.6154762786782576</c:v>
                </c:pt>
                <c:pt idx="460">
                  <c:v>0.6087186450765979</c:v>
                </c:pt>
                <c:pt idx="461">
                  <c:v>0.60217075193967395</c:v>
                </c:pt>
                <c:pt idx="462">
                  <c:v>0.59572803838683608</c:v>
                </c:pt>
                <c:pt idx="463">
                  <c:v>0.58957209387649101</c:v>
                </c:pt>
                <c:pt idx="464">
                  <c:v>0.58352210232952673</c:v>
                </c:pt>
                <c:pt idx="465">
                  <c:v>0.57664181077171972</c:v>
                </c:pt>
                <c:pt idx="466">
                  <c:v>0.57230593709363764</c:v>
                </c:pt>
                <c:pt idx="467">
                  <c:v>0.56653529014793658</c:v>
                </c:pt>
                <c:pt idx="468">
                  <c:v>0.56036604351372199</c:v>
                </c:pt>
                <c:pt idx="469">
                  <c:v>0.55475749686820053</c:v>
                </c:pt>
                <c:pt idx="470">
                  <c:v>0.5498448369120944</c:v>
                </c:pt>
                <c:pt idx="471">
                  <c:v>0.54523920853600372</c:v>
                </c:pt>
                <c:pt idx="472">
                  <c:v>0.54078346106723563</c:v>
                </c:pt>
                <c:pt idx="473">
                  <c:v>0.53750479688507558</c:v>
                </c:pt>
                <c:pt idx="474">
                  <c:v>0.53166825802346207</c:v>
                </c:pt>
                <c:pt idx="475">
                  <c:v>0.52744699915686188</c:v>
                </c:pt>
                <c:pt idx="476">
                  <c:v>0.5238572818223538</c:v>
                </c:pt>
                <c:pt idx="477">
                  <c:v>0.51878298559364511</c:v>
                </c:pt>
                <c:pt idx="478">
                  <c:v>0.51467788829711603</c:v>
                </c:pt>
                <c:pt idx="479">
                  <c:v>0.51086311758783609</c:v>
                </c:pt>
                <c:pt idx="480">
                  <c:v>0.5035905680517323</c:v>
                </c:pt>
                <c:pt idx="481">
                  <c:v>0.49994733287002763</c:v>
                </c:pt>
                <c:pt idx="482">
                  <c:v>0.49513072662232932</c:v>
                </c:pt>
                <c:pt idx="483">
                  <c:v>0.49022502707987597</c:v>
                </c:pt>
                <c:pt idx="484">
                  <c:v>0.48667134922050337</c:v>
                </c:pt>
                <c:pt idx="485">
                  <c:v>0.48266122290136965</c:v>
                </c:pt>
                <c:pt idx="486">
                  <c:v>0.47809797571063117</c:v>
                </c:pt>
                <c:pt idx="487">
                  <c:v>0.47606568959988926</c:v>
                </c:pt>
                <c:pt idx="488">
                  <c:v>0.47252113761619446</c:v>
                </c:pt>
                <c:pt idx="489">
                  <c:v>0.46916034055293215</c:v>
                </c:pt>
                <c:pt idx="490">
                  <c:v>0.46609915062845581</c:v>
                </c:pt>
                <c:pt idx="491">
                  <c:v>0.46193233766420577</c:v>
                </c:pt>
                <c:pt idx="492">
                  <c:v>0.45855220611857472</c:v>
                </c:pt>
                <c:pt idx="493">
                  <c:v>0.45586502242103921</c:v>
                </c:pt>
                <c:pt idx="494">
                  <c:v>0.45253779001916894</c:v>
                </c:pt>
                <c:pt idx="495">
                  <c:v>0.4504725579504707</c:v>
                </c:pt>
                <c:pt idx="496">
                  <c:v>0.4484617717841225</c:v>
                </c:pt>
                <c:pt idx="497">
                  <c:v>0.44646769061054131</c:v>
                </c:pt>
                <c:pt idx="498">
                  <c:v>0.44503167993605069</c:v>
                </c:pt>
                <c:pt idx="499">
                  <c:v>0.443892956262462</c:v>
                </c:pt>
                <c:pt idx="500">
                  <c:v>0.44162680025298778</c:v>
                </c:pt>
                <c:pt idx="501">
                  <c:v>0.43978739493835634</c:v>
                </c:pt>
                <c:pt idx="502">
                  <c:v>0.43709170406857834</c:v>
                </c:pt>
                <c:pt idx="503">
                  <c:v>0.43515253282492411</c:v>
                </c:pt>
                <c:pt idx="504">
                  <c:v>0.4334231020460057</c:v>
                </c:pt>
                <c:pt idx="505">
                  <c:v>0.43106800741763551</c:v>
                </c:pt>
                <c:pt idx="506">
                  <c:v>0.42829884551485636</c:v>
                </c:pt>
                <c:pt idx="507">
                  <c:v>0.4272705604045578</c:v>
                </c:pt>
                <c:pt idx="508">
                  <c:v>0.4257841254000499</c:v>
                </c:pt>
                <c:pt idx="509">
                  <c:v>0.42450217188107331</c:v>
                </c:pt>
                <c:pt idx="510">
                  <c:v>0.42273082394437983</c:v>
                </c:pt>
                <c:pt idx="511">
                  <c:v>0.4206762645099491</c:v>
                </c:pt>
                <c:pt idx="512">
                  <c:v>0.41899339116457457</c:v>
                </c:pt>
                <c:pt idx="513">
                  <c:v>0.41708438171341561</c:v>
                </c:pt>
                <c:pt idx="514">
                  <c:v>0.41469479436849949</c:v>
                </c:pt>
                <c:pt idx="515">
                  <c:v>0.41264936080974673</c:v>
                </c:pt>
                <c:pt idx="516">
                  <c:v>0.4118368485226831</c:v>
                </c:pt>
                <c:pt idx="517">
                  <c:v>0.41064352427088513</c:v>
                </c:pt>
                <c:pt idx="518">
                  <c:v>0.4096904116280361</c:v>
                </c:pt>
                <c:pt idx="519">
                  <c:v>0.40896977680118879</c:v>
                </c:pt>
                <c:pt idx="520">
                  <c:v>0.40875771619856865</c:v>
                </c:pt>
                <c:pt idx="521">
                  <c:v>0.40862222014612842</c:v>
                </c:pt>
                <c:pt idx="522">
                  <c:v>0.40774242386042187</c:v>
                </c:pt>
                <c:pt idx="523">
                  <c:v>0.40601345710908038</c:v>
                </c:pt>
                <c:pt idx="524">
                  <c:v>0.40553922092554012</c:v>
                </c:pt>
                <c:pt idx="525">
                  <c:v>0.40476120135502242</c:v>
                </c:pt>
                <c:pt idx="526">
                  <c:v>0.40323934557881486</c:v>
                </c:pt>
                <c:pt idx="527">
                  <c:v>0.40208267950558785</c:v>
                </c:pt>
                <c:pt idx="528">
                  <c:v>0.40016531755804557</c:v>
                </c:pt>
                <c:pt idx="529">
                  <c:v>0.39938853539439956</c:v>
                </c:pt>
                <c:pt idx="530">
                  <c:v>0.39809683729630935</c:v>
                </c:pt>
                <c:pt idx="531">
                  <c:v>0.39660746345048131</c:v>
                </c:pt>
                <c:pt idx="532">
                  <c:v>0.39487664058883243</c:v>
                </c:pt>
                <c:pt idx="533">
                  <c:v>0.39419250926469723</c:v>
                </c:pt>
                <c:pt idx="534">
                  <c:v>0.39297613830991573</c:v>
                </c:pt>
                <c:pt idx="535">
                  <c:v>0.39233825506760661</c:v>
                </c:pt>
                <c:pt idx="536">
                  <c:v>0.39131105268832056</c:v>
                </c:pt>
                <c:pt idx="537">
                  <c:v>0.39055870931038844</c:v>
                </c:pt>
                <c:pt idx="538">
                  <c:v>0.38943947479502744</c:v>
                </c:pt>
                <c:pt idx="539">
                  <c:v>0.3894062194853532</c:v>
                </c:pt>
                <c:pt idx="540">
                  <c:v>0.38881288289042171</c:v>
                </c:pt>
                <c:pt idx="541">
                  <c:v>0.38747926763455592</c:v>
                </c:pt>
                <c:pt idx="542">
                  <c:v>0.38672769763591869</c:v>
                </c:pt>
                <c:pt idx="543">
                  <c:v>0.38579871442706604</c:v>
                </c:pt>
                <c:pt idx="544">
                  <c:v>0.38432728298087598</c:v>
                </c:pt>
                <c:pt idx="545">
                  <c:v>0.3835283821694</c:v>
                </c:pt>
                <c:pt idx="546">
                  <c:v>0.38207241830910521</c:v>
                </c:pt>
                <c:pt idx="547">
                  <c:v>0.38076587132855577</c:v>
                </c:pt>
                <c:pt idx="548">
                  <c:v>0.37969505035704598</c:v>
                </c:pt>
                <c:pt idx="549">
                  <c:v>0.37828935615090981</c:v>
                </c:pt>
                <c:pt idx="550">
                  <c:v>0.37706401399630918</c:v>
                </c:pt>
                <c:pt idx="551">
                  <c:v>0.37604671087199598</c:v>
                </c:pt>
                <c:pt idx="552">
                  <c:v>0.37390615165998897</c:v>
                </c:pt>
                <c:pt idx="553">
                  <c:v>0.37155971887971989</c:v>
                </c:pt>
                <c:pt idx="554">
                  <c:v>0.36913192659764305</c:v>
                </c:pt>
                <c:pt idx="555">
                  <c:v>0.36783651627893821</c:v>
                </c:pt>
                <c:pt idx="556">
                  <c:v>0.36643762781059558</c:v>
                </c:pt>
                <c:pt idx="557">
                  <c:v>0.36451624429072066</c:v>
                </c:pt>
                <c:pt idx="558">
                  <c:v>0.36334364660402191</c:v>
                </c:pt>
                <c:pt idx="559">
                  <c:v>0.36320242754480064</c:v>
                </c:pt>
                <c:pt idx="560">
                  <c:v>0.3626296628391093</c:v>
                </c:pt>
                <c:pt idx="561">
                  <c:v>0.36266786777627003</c:v>
                </c:pt>
                <c:pt idx="562">
                  <c:v>0.36246044744941824</c:v>
                </c:pt>
                <c:pt idx="563">
                  <c:v>0.36207623261578686</c:v>
                </c:pt>
                <c:pt idx="564">
                  <c:v>0.36167948903758057</c:v>
                </c:pt>
                <c:pt idx="565">
                  <c:v>0.36104686477447562</c:v>
                </c:pt>
                <c:pt idx="566">
                  <c:v>0.35988865194265918</c:v>
                </c:pt>
                <c:pt idx="567">
                  <c:v>0.3591633768400434</c:v>
                </c:pt>
                <c:pt idx="568">
                  <c:v>0.35818443332874977</c:v>
                </c:pt>
                <c:pt idx="569">
                  <c:v>0.35684664182469256</c:v>
                </c:pt>
                <c:pt idx="570">
                  <c:v>0.35478635938348063</c:v>
                </c:pt>
                <c:pt idx="571">
                  <c:v>0.35327316545537424</c:v>
                </c:pt>
                <c:pt idx="572">
                  <c:v>0.35254711697346375</c:v>
                </c:pt>
                <c:pt idx="573">
                  <c:v>0.35175641398251206</c:v>
                </c:pt>
                <c:pt idx="574">
                  <c:v>0.3508079416154315</c:v>
                </c:pt>
                <c:pt idx="575">
                  <c:v>0.34932908572801202</c:v>
                </c:pt>
                <c:pt idx="576">
                  <c:v>0.34738728499475574</c:v>
                </c:pt>
                <c:pt idx="577">
                  <c:v>0.34614740330941368</c:v>
                </c:pt>
                <c:pt idx="578">
                  <c:v>0.34495825530580732</c:v>
                </c:pt>
                <c:pt idx="579">
                  <c:v>0.34296216334605956</c:v>
                </c:pt>
                <c:pt idx="580">
                  <c:v>0.34144742265936379</c:v>
                </c:pt>
                <c:pt idx="581">
                  <c:v>0.33960012887592567</c:v>
                </c:pt>
                <c:pt idx="582">
                  <c:v>0.33938311864581899</c:v>
                </c:pt>
                <c:pt idx="583">
                  <c:v>0.3387308505486275</c:v>
                </c:pt>
                <c:pt idx="584">
                  <c:v>0.33837602412819656</c:v>
                </c:pt>
                <c:pt idx="585">
                  <c:v>0.33841299165848554</c:v>
                </c:pt>
                <c:pt idx="586">
                  <c:v>0.33773504736870846</c:v>
                </c:pt>
                <c:pt idx="587">
                  <c:v>0.33665262570777743</c:v>
                </c:pt>
                <c:pt idx="588">
                  <c:v>0.33665308973535429</c:v>
                </c:pt>
                <c:pt idx="589">
                  <c:v>0.33547415033843864</c:v>
                </c:pt>
                <c:pt idx="590">
                  <c:v>0.3346515841205433</c:v>
                </c:pt>
                <c:pt idx="591">
                  <c:v>0.33397410385834286</c:v>
                </c:pt>
                <c:pt idx="592">
                  <c:v>0.33326042944514833</c:v>
                </c:pt>
                <c:pt idx="593">
                  <c:v>0.33249292783303913</c:v>
                </c:pt>
                <c:pt idx="594">
                  <c:v>0.33191923507219423</c:v>
                </c:pt>
                <c:pt idx="595">
                  <c:v>0.33144700967482027</c:v>
                </c:pt>
                <c:pt idx="596">
                  <c:v>0.33108042788910913</c:v>
                </c:pt>
                <c:pt idx="597">
                  <c:v>0.33139782275167423</c:v>
                </c:pt>
                <c:pt idx="598">
                  <c:v>0.33140400978603224</c:v>
                </c:pt>
                <c:pt idx="599">
                  <c:v>0.33099040653920042</c:v>
                </c:pt>
                <c:pt idx="600">
                  <c:v>0.33071044323450116</c:v>
                </c:pt>
                <c:pt idx="601">
                  <c:v>0.33094091026433647</c:v>
                </c:pt>
                <c:pt idx="602">
                  <c:v>0.33076860135746633</c:v>
                </c:pt>
                <c:pt idx="603">
                  <c:v>0.33015221805955108</c:v>
                </c:pt>
                <c:pt idx="604">
                  <c:v>0.32979909307356864</c:v>
                </c:pt>
                <c:pt idx="605">
                  <c:v>0.32984626921054844</c:v>
                </c:pt>
                <c:pt idx="606">
                  <c:v>0.32981796352836057</c:v>
                </c:pt>
                <c:pt idx="607">
                  <c:v>0.32970133793071238</c:v>
                </c:pt>
                <c:pt idx="608">
                  <c:v>0.32891728600169562</c:v>
                </c:pt>
                <c:pt idx="609">
                  <c:v>0.32924024919518291</c:v>
                </c:pt>
                <c:pt idx="610">
                  <c:v>0.32922478160928792</c:v>
                </c:pt>
                <c:pt idx="611">
                  <c:v>0.32945153641850833</c:v>
                </c:pt>
                <c:pt idx="612">
                  <c:v>0.32919740398225367</c:v>
                </c:pt>
                <c:pt idx="613">
                  <c:v>0.3286192256214992</c:v>
                </c:pt>
                <c:pt idx="614">
                  <c:v>0.32954047503740447</c:v>
                </c:pt>
                <c:pt idx="615">
                  <c:v>0.33058840398178968</c:v>
                </c:pt>
                <c:pt idx="616">
                  <c:v>0.33051245813504537</c:v>
                </c:pt>
                <c:pt idx="617">
                  <c:v>0.33121128366578079</c:v>
                </c:pt>
                <c:pt idx="618">
                  <c:v>0.33161653441622929</c:v>
                </c:pt>
                <c:pt idx="619">
                  <c:v>0.33244869053737947</c:v>
                </c:pt>
                <c:pt idx="620">
                  <c:v>0.33375678427651839</c:v>
                </c:pt>
                <c:pt idx="621">
                  <c:v>0.33442266384929736</c:v>
                </c:pt>
                <c:pt idx="622">
                  <c:v>0.33515211520010485</c:v>
                </c:pt>
                <c:pt idx="623">
                  <c:v>0.33575596975344513</c:v>
                </c:pt>
                <c:pt idx="624">
                  <c:v>0.33681039508390631</c:v>
                </c:pt>
                <c:pt idx="625">
                  <c:v>0.33790503613769424</c:v>
                </c:pt>
                <c:pt idx="626">
                  <c:v>0.33849976481535654</c:v>
                </c:pt>
                <c:pt idx="627">
                  <c:v>0.33925798587592848</c:v>
                </c:pt>
                <c:pt idx="628">
                  <c:v>0.33965967908162131</c:v>
                </c:pt>
                <c:pt idx="629">
                  <c:v>0.34011782897583087</c:v>
                </c:pt>
                <c:pt idx="630">
                  <c:v>0.34144680395592791</c:v>
                </c:pt>
                <c:pt idx="631">
                  <c:v>0.34205468008160084</c:v>
                </c:pt>
                <c:pt idx="632">
                  <c:v>0.34198492126921448</c:v>
                </c:pt>
                <c:pt idx="633">
                  <c:v>0.34317174913493659</c:v>
                </c:pt>
                <c:pt idx="634">
                  <c:v>0.34377792382616112</c:v>
                </c:pt>
                <c:pt idx="635">
                  <c:v>0.34519073312180903</c:v>
                </c:pt>
                <c:pt idx="636">
                  <c:v>0.34579567040616188</c:v>
                </c:pt>
                <c:pt idx="637">
                  <c:v>0.34648861825425714</c:v>
                </c:pt>
                <c:pt idx="638">
                  <c:v>0.34689294094955209</c:v>
                </c:pt>
                <c:pt idx="639">
                  <c:v>0.34763863326554928</c:v>
                </c:pt>
                <c:pt idx="640">
                  <c:v>0.34753206159873279</c:v>
                </c:pt>
                <c:pt idx="641">
                  <c:v>0.34818494839936015</c:v>
                </c:pt>
                <c:pt idx="642">
                  <c:v>0.34884510496535792</c:v>
                </c:pt>
                <c:pt idx="643">
                  <c:v>0.350001925714444</c:v>
                </c:pt>
                <c:pt idx="644">
                  <c:v>0.35048374101507268</c:v>
                </c:pt>
                <c:pt idx="645">
                  <c:v>0.3517301190864906</c:v>
                </c:pt>
                <c:pt idx="646">
                  <c:v>0.35289142543548596</c:v>
                </c:pt>
                <c:pt idx="647">
                  <c:v>0.3541408970240828</c:v>
                </c:pt>
                <c:pt idx="648">
                  <c:v>0.35544620659776055</c:v>
                </c:pt>
                <c:pt idx="649">
                  <c:v>0.35662963159458588</c:v>
                </c:pt>
                <c:pt idx="650">
                  <c:v>0.35812905937124578</c:v>
                </c:pt>
                <c:pt idx="651">
                  <c:v>0.35858597185858354</c:v>
                </c:pt>
                <c:pt idx="652">
                  <c:v>0.35958858077629635</c:v>
                </c:pt>
                <c:pt idx="653">
                  <c:v>0.36006683853216948</c:v>
                </c:pt>
                <c:pt idx="654">
                  <c:v>0.36037881973967117</c:v>
                </c:pt>
                <c:pt idx="655">
                  <c:v>0.36029622283099205</c:v>
                </c:pt>
                <c:pt idx="656">
                  <c:v>0.36035731979527724</c:v>
                </c:pt>
                <c:pt idx="657">
                  <c:v>0.3607163224638999</c:v>
                </c:pt>
                <c:pt idx="658">
                  <c:v>0.36179750671795918</c:v>
                </c:pt>
                <c:pt idx="659">
                  <c:v>0.36230144066641784</c:v>
                </c:pt>
                <c:pt idx="660">
                  <c:v>0.36310529110538015</c:v>
                </c:pt>
                <c:pt idx="661">
                  <c:v>0.3637379153684851</c:v>
                </c:pt>
                <c:pt idx="662">
                  <c:v>0.36485962469758937</c:v>
                </c:pt>
                <c:pt idx="663">
                  <c:v>0.36579479494080008</c:v>
                </c:pt>
                <c:pt idx="664">
                  <c:v>0.36589316878709233</c:v>
                </c:pt>
                <c:pt idx="665">
                  <c:v>0.36654621026357853</c:v>
                </c:pt>
                <c:pt idx="666">
                  <c:v>0.36746374745886912</c:v>
                </c:pt>
                <c:pt idx="667">
                  <c:v>0.36859133447061343</c:v>
                </c:pt>
                <c:pt idx="668">
                  <c:v>0.36938992593037134</c:v>
                </c:pt>
                <c:pt idx="669">
                  <c:v>0.37011380895025681</c:v>
                </c:pt>
                <c:pt idx="670">
                  <c:v>0.370526329466076</c:v>
                </c:pt>
                <c:pt idx="671">
                  <c:v>0.37105810506914549</c:v>
                </c:pt>
                <c:pt idx="672">
                  <c:v>0.37174053495883225</c:v>
                </c:pt>
                <c:pt idx="673">
                  <c:v>0.37186566772872259</c:v>
                </c:pt>
                <c:pt idx="674">
                  <c:v>0.37211129299273493</c:v>
                </c:pt>
                <c:pt idx="675">
                  <c:v>0.37381875979968232</c:v>
                </c:pt>
                <c:pt idx="676">
                  <c:v>0.37471062080238732</c:v>
                </c:pt>
                <c:pt idx="677">
                  <c:v>0.37513149381458982</c:v>
                </c:pt>
                <c:pt idx="678">
                  <c:v>0.37539150393348453</c:v>
                </c:pt>
                <c:pt idx="679">
                  <c:v>0.37573612174722482</c:v>
                </c:pt>
                <c:pt idx="680">
                  <c:v>0.37631940441132444</c:v>
                </c:pt>
                <c:pt idx="681">
                  <c:v>0.37650223127660321</c:v>
                </c:pt>
                <c:pt idx="682">
                  <c:v>0.37620169608266374</c:v>
                </c:pt>
                <c:pt idx="683">
                  <c:v>0.37581794527660922</c:v>
                </c:pt>
                <c:pt idx="684">
                  <c:v>0.37606125040273714</c:v>
                </c:pt>
                <c:pt idx="685">
                  <c:v>0.37700461846647232</c:v>
                </c:pt>
                <c:pt idx="686">
                  <c:v>0.37740522894115247</c:v>
                </c:pt>
                <c:pt idx="687">
                  <c:v>0.3776148147300295</c:v>
                </c:pt>
                <c:pt idx="688">
                  <c:v>0.37830405035751002</c:v>
                </c:pt>
                <c:pt idx="689">
                  <c:v>0.37815710829150773</c:v>
                </c:pt>
                <c:pt idx="690">
                  <c:v>0.37886026474629375</c:v>
                </c:pt>
                <c:pt idx="691">
                  <c:v>0.37926133924855071</c:v>
                </c:pt>
                <c:pt idx="692">
                  <c:v>0.37916729632630913</c:v>
                </c:pt>
                <c:pt idx="693">
                  <c:v>0.37933326352296226</c:v>
                </c:pt>
                <c:pt idx="694">
                  <c:v>0.37931764126120837</c:v>
                </c:pt>
                <c:pt idx="695">
                  <c:v>0.37903303768074065</c:v>
                </c:pt>
                <c:pt idx="696">
                  <c:v>0.3788302576296575</c:v>
                </c:pt>
                <c:pt idx="697">
                  <c:v>0.37848471176076337</c:v>
                </c:pt>
                <c:pt idx="698">
                  <c:v>0.37888826107676354</c:v>
                </c:pt>
                <c:pt idx="699">
                  <c:v>0.37892244444159145</c:v>
                </c:pt>
                <c:pt idx="700">
                  <c:v>0.37950418034710193</c:v>
                </c:pt>
                <c:pt idx="701">
                  <c:v>0.38052272087828665</c:v>
                </c:pt>
                <c:pt idx="702">
                  <c:v>0.38177807014952359</c:v>
                </c:pt>
                <c:pt idx="703">
                  <c:v>0.38291663914725343</c:v>
                </c:pt>
                <c:pt idx="704">
                  <c:v>0.38475032145510391</c:v>
                </c:pt>
                <c:pt idx="705">
                  <c:v>0.38527575534795649</c:v>
                </c:pt>
                <c:pt idx="706">
                  <c:v>0.38602964548447799</c:v>
                </c:pt>
                <c:pt idx="707">
                  <c:v>0.38582810284026642</c:v>
                </c:pt>
                <c:pt idx="708">
                  <c:v>0.38609383596594232</c:v>
                </c:pt>
                <c:pt idx="709">
                  <c:v>0.38574782606947133</c:v>
                </c:pt>
                <c:pt idx="710">
                  <c:v>0.38602887210518333</c:v>
                </c:pt>
                <c:pt idx="711">
                  <c:v>0.3853035970025675</c:v>
                </c:pt>
                <c:pt idx="712">
                  <c:v>0.3853237048642309</c:v>
                </c:pt>
                <c:pt idx="713">
                  <c:v>0.38657379515626361</c:v>
                </c:pt>
                <c:pt idx="714">
                  <c:v>0.38685747068157766</c:v>
                </c:pt>
                <c:pt idx="715">
                  <c:v>0.38709304201475814</c:v>
                </c:pt>
                <c:pt idx="716">
                  <c:v>0.38800810439630551</c:v>
                </c:pt>
                <c:pt idx="717">
                  <c:v>0.38895982495642395</c:v>
                </c:pt>
                <c:pt idx="718">
                  <c:v>0.38979089834656139</c:v>
                </c:pt>
                <c:pt idx="719">
                  <c:v>0.39118885875975012</c:v>
                </c:pt>
                <c:pt idx="720">
                  <c:v>0.39221946400793295</c:v>
                </c:pt>
                <c:pt idx="721">
                  <c:v>0.39448206247265138</c:v>
                </c:pt>
                <c:pt idx="722">
                  <c:v>0.39608295761278223</c:v>
                </c:pt>
                <c:pt idx="723">
                  <c:v>0.39747875256394571</c:v>
                </c:pt>
                <c:pt idx="724">
                  <c:v>0.39925582350742045</c:v>
                </c:pt>
                <c:pt idx="725">
                  <c:v>0.40165345399700203</c:v>
                </c:pt>
                <c:pt idx="726">
                  <c:v>0.40332101443234031</c:v>
                </c:pt>
                <c:pt idx="727">
                  <c:v>0.40443700075466354</c:v>
                </c:pt>
                <c:pt idx="728">
                  <c:v>0.40585661578810522</c:v>
                </c:pt>
                <c:pt idx="729">
                  <c:v>0.40785239839613519</c:v>
                </c:pt>
                <c:pt idx="730">
                  <c:v>0.40975042586130855</c:v>
                </c:pt>
                <c:pt idx="731">
                  <c:v>0.41191140228669698</c:v>
                </c:pt>
                <c:pt idx="732">
                  <c:v>0.41312375166914583</c:v>
                </c:pt>
                <c:pt idx="733">
                  <c:v>0.4146618484105431</c:v>
                </c:pt>
                <c:pt idx="734">
                  <c:v>0.41683952982869793</c:v>
                </c:pt>
                <c:pt idx="735">
                  <c:v>0.41886547422922316</c:v>
                </c:pt>
                <c:pt idx="736">
                  <c:v>0.42072173921248024</c:v>
                </c:pt>
                <c:pt idx="737">
                  <c:v>0.42221343319619248</c:v>
                </c:pt>
                <c:pt idx="738">
                  <c:v>0.42382299018442471</c:v>
                </c:pt>
                <c:pt idx="739">
                  <c:v>0.4258718266120744</c:v>
                </c:pt>
                <c:pt idx="740">
                  <c:v>0.42808755829153095</c:v>
                </c:pt>
                <c:pt idx="741">
                  <c:v>0.42953470562786555</c:v>
                </c:pt>
                <c:pt idx="742">
                  <c:v>0.43112817632676703</c:v>
                </c:pt>
                <c:pt idx="743">
                  <c:v>0.4330659554876905</c:v>
                </c:pt>
                <c:pt idx="744">
                  <c:v>0.43528988498767152</c:v>
                </c:pt>
                <c:pt idx="745">
                  <c:v>0.436509504135491</c:v>
                </c:pt>
                <c:pt idx="746">
                  <c:v>0.43846058542028449</c:v>
                </c:pt>
                <c:pt idx="747">
                  <c:v>0.44009953082171688</c:v>
                </c:pt>
                <c:pt idx="748">
                  <c:v>0.44190227795777759</c:v>
                </c:pt>
                <c:pt idx="749">
                  <c:v>0.44386186641481323</c:v>
                </c:pt>
                <c:pt idx="750">
                  <c:v>0.44557691233884883</c:v>
                </c:pt>
                <c:pt idx="751">
                  <c:v>0.44775768727418297</c:v>
                </c:pt>
                <c:pt idx="752">
                  <c:v>0.45002894758700235</c:v>
                </c:pt>
                <c:pt idx="753">
                  <c:v>0.45244343774520956</c:v>
                </c:pt>
                <c:pt idx="754">
                  <c:v>0.45429970272846659</c:v>
                </c:pt>
                <c:pt idx="755">
                  <c:v>0.45667567859779529</c:v>
                </c:pt>
                <c:pt idx="756">
                  <c:v>0.4584892530439823</c:v>
                </c:pt>
                <c:pt idx="757">
                  <c:v>0.45979023169360939</c:v>
                </c:pt>
                <c:pt idx="758">
                  <c:v>0.46148486040426379</c:v>
                </c:pt>
                <c:pt idx="759">
                  <c:v>0.46347182648833357</c:v>
                </c:pt>
                <c:pt idx="760">
                  <c:v>0.46453383093588341</c:v>
                </c:pt>
                <c:pt idx="761">
                  <c:v>0.46676827839427293</c:v>
                </c:pt>
                <c:pt idx="762">
                  <c:v>0.4688604240624285</c:v>
                </c:pt>
                <c:pt idx="763">
                  <c:v>0.47044507823736942</c:v>
                </c:pt>
                <c:pt idx="764">
                  <c:v>0.47275794635624668</c:v>
                </c:pt>
                <c:pt idx="765">
                  <c:v>0.47419426638245493</c:v>
                </c:pt>
                <c:pt idx="766">
                  <c:v>0.47538465179293304</c:v>
                </c:pt>
                <c:pt idx="767">
                  <c:v>0.47698554693306389</c:v>
                </c:pt>
                <c:pt idx="768">
                  <c:v>0.47793216318983683</c:v>
                </c:pt>
                <c:pt idx="769">
                  <c:v>0.47863361821017447</c:v>
                </c:pt>
                <c:pt idx="770">
                  <c:v>0.4798902048882831</c:v>
                </c:pt>
                <c:pt idx="771">
                  <c:v>0.48069823157543706</c:v>
                </c:pt>
                <c:pt idx="772">
                  <c:v>0.48104083860301089</c:v>
                </c:pt>
                <c:pt idx="773">
                  <c:v>0.48171661743076277</c:v>
                </c:pt>
                <c:pt idx="774">
                  <c:v>0.48203571372777643</c:v>
                </c:pt>
                <c:pt idx="775">
                  <c:v>0.48250902185616285</c:v>
                </c:pt>
                <c:pt idx="776">
                  <c:v>0.48259888853021271</c:v>
                </c:pt>
                <c:pt idx="777">
                  <c:v>0.48287529429015602</c:v>
                </c:pt>
                <c:pt idx="778">
                  <c:v>0.48254011170381195</c:v>
                </c:pt>
                <c:pt idx="779">
                  <c:v>0.48279145997460537</c:v>
                </c:pt>
                <c:pt idx="780">
                  <c:v>0.48261327338509508</c:v>
                </c:pt>
                <c:pt idx="781">
                  <c:v>0.48275542049947007</c:v>
                </c:pt>
                <c:pt idx="782">
                  <c:v>0.48276392767171217</c:v>
                </c:pt>
                <c:pt idx="783">
                  <c:v>0.482268500895496</c:v>
                </c:pt>
                <c:pt idx="784">
                  <c:v>0.48217182848365214</c:v>
                </c:pt>
                <c:pt idx="785">
                  <c:v>0.48223818442714173</c:v>
                </c:pt>
                <c:pt idx="786">
                  <c:v>0.48249386362198576</c:v>
                </c:pt>
                <c:pt idx="787">
                  <c:v>0.48223694702026998</c:v>
                </c:pt>
                <c:pt idx="788">
                  <c:v>0.48136163633447299</c:v>
                </c:pt>
                <c:pt idx="789">
                  <c:v>0.48105568748547028</c:v>
                </c:pt>
                <c:pt idx="790">
                  <c:v>0.48133425870743884</c:v>
                </c:pt>
                <c:pt idx="791">
                  <c:v>0.48082181758673803</c:v>
                </c:pt>
                <c:pt idx="792">
                  <c:v>0.48063125692851183</c:v>
                </c:pt>
                <c:pt idx="793">
                  <c:v>0.48034943751350517</c:v>
                </c:pt>
                <c:pt idx="794">
                  <c:v>0.48066652302435225</c:v>
                </c:pt>
                <c:pt idx="795">
                  <c:v>0.48117200373140045</c:v>
                </c:pt>
                <c:pt idx="796">
                  <c:v>0.48061671739777045</c:v>
                </c:pt>
                <c:pt idx="797">
                  <c:v>0.48014851357272925</c:v>
                </c:pt>
                <c:pt idx="798">
                  <c:v>0.47986499272327421</c:v>
                </c:pt>
                <c:pt idx="799">
                  <c:v>0.47932068837562974</c:v>
                </c:pt>
                <c:pt idx="800">
                  <c:v>0.47925185761839689</c:v>
                </c:pt>
                <c:pt idx="801">
                  <c:v>0.47890399161161867</c:v>
                </c:pt>
                <c:pt idx="802">
                  <c:v>0.47885789820565172</c:v>
                </c:pt>
                <c:pt idx="803">
                  <c:v>0.47936848321604508</c:v>
                </c:pt>
                <c:pt idx="804">
                  <c:v>0.47995377666631156</c:v>
                </c:pt>
                <c:pt idx="805">
                  <c:v>0.4804838508349325</c:v>
                </c:pt>
                <c:pt idx="806">
                  <c:v>0.48126419054333447</c:v>
                </c:pt>
                <c:pt idx="807">
                  <c:v>0.48146511448411039</c:v>
                </c:pt>
                <c:pt idx="808">
                  <c:v>0.48093117341901542</c:v>
                </c:pt>
                <c:pt idx="809">
                  <c:v>0.48050009180012226</c:v>
                </c:pt>
                <c:pt idx="810">
                  <c:v>0.47983003597915141</c:v>
                </c:pt>
                <c:pt idx="811">
                  <c:v>0.47922293323277354</c:v>
                </c:pt>
                <c:pt idx="812">
                  <c:v>0.47801213060891407</c:v>
                </c:pt>
                <c:pt idx="813">
                  <c:v>0.47717131263966256</c:v>
                </c:pt>
                <c:pt idx="814">
                  <c:v>0.47589013249998108</c:v>
                </c:pt>
                <c:pt idx="815">
                  <c:v>0.4756073850298207</c:v>
                </c:pt>
                <c:pt idx="816">
                  <c:v>0.47560753970567954</c:v>
                </c:pt>
                <c:pt idx="817">
                  <c:v>0.47636607011796972</c:v>
                </c:pt>
                <c:pt idx="818">
                  <c:v>0.47686907601127471</c:v>
                </c:pt>
                <c:pt idx="819">
                  <c:v>0.47766952358134002</c:v>
                </c:pt>
                <c:pt idx="820">
                  <c:v>0.47804693267717763</c:v>
                </c:pt>
                <c:pt idx="821">
                  <c:v>0.47865171528567163</c:v>
                </c:pt>
                <c:pt idx="822">
                  <c:v>0.47917034344073051</c:v>
                </c:pt>
                <c:pt idx="823">
                  <c:v>0.47920035055736671</c:v>
                </c:pt>
                <c:pt idx="824">
                  <c:v>0.47895255983132912</c:v>
                </c:pt>
                <c:pt idx="825">
                  <c:v>0.47896106700357127</c:v>
                </c:pt>
                <c:pt idx="826">
                  <c:v>0.4793943140844899</c:v>
                </c:pt>
                <c:pt idx="827">
                  <c:v>0.48081779601440516</c:v>
                </c:pt>
                <c:pt idx="828">
                  <c:v>0.48228505121240339</c:v>
                </c:pt>
                <c:pt idx="829">
                  <c:v>0.48340397637604676</c:v>
                </c:pt>
                <c:pt idx="830">
                  <c:v>0.48537532019836249</c:v>
                </c:pt>
                <c:pt idx="831">
                  <c:v>0.48719338024445902</c:v>
                </c:pt>
                <c:pt idx="832">
                  <c:v>0.48931011937418767</c:v>
                </c:pt>
                <c:pt idx="833">
                  <c:v>0.49088750378375817</c:v>
                </c:pt>
                <c:pt idx="834">
                  <c:v>0.49209072729052905</c:v>
                </c:pt>
                <c:pt idx="835">
                  <c:v>0.49404985171998766</c:v>
                </c:pt>
                <c:pt idx="836">
                  <c:v>0.49640278088633283</c:v>
                </c:pt>
                <c:pt idx="837">
                  <c:v>0.49791643884201603</c:v>
                </c:pt>
                <c:pt idx="838">
                  <c:v>0.49971454570230806</c:v>
                </c:pt>
                <c:pt idx="839">
                  <c:v>0.5026747322908901</c:v>
                </c:pt>
                <c:pt idx="840">
                  <c:v>0.50592277065297797</c:v>
                </c:pt>
                <c:pt idx="841">
                  <c:v>0.50920298159372746</c:v>
                </c:pt>
                <c:pt idx="842">
                  <c:v>0.51242689052181911</c:v>
                </c:pt>
                <c:pt idx="843">
                  <c:v>0.51599974818770178</c:v>
                </c:pt>
                <c:pt idx="844">
                  <c:v>0.52037862175457172</c:v>
                </c:pt>
                <c:pt idx="845">
                  <c:v>0.52424257938699792</c:v>
                </c:pt>
                <c:pt idx="846">
                  <c:v>0.52805193644121473</c:v>
                </c:pt>
                <c:pt idx="847">
                  <c:v>0.53226762697689278</c:v>
                </c:pt>
                <c:pt idx="848">
                  <c:v>0.5358110962295749</c:v>
                </c:pt>
                <c:pt idx="849">
                  <c:v>0.54008973983984565</c:v>
                </c:pt>
                <c:pt idx="850">
                  <c:v>0.54426490530047866</c:v>
                </c:pt>
                <c:pt idx="851">
                  <c:v>0.54892497957891961</c:v>
                </c:pt>
                <c:pt idx="852">
                  <c:v>0.55329348986324001</c:v>
                </c:pt>
                <c:pt idx="853">
                  <c:v>0.55707794410416622</c:v>
                </c:pt>
                <c:pt idx="854">
                  <c:v>0.56191605029625846</c:v>
                </c:pt>
                <c:pt idx="855">
                  <c:v>0.566448207639348</c:v>
                </c:pt>
                <c:pt idx="856">
                  <c:v>0.57087905229482516</c:v>
                </c:pt>
                <c:pt idx="857">
                  <c:v>0.57536078530789692</c:v>
                </c:pt>
                <c:pt idx="858">
                  <c:v>0.57822213402261025</c:v>
                </c:pt>
                <c:pt idx="859">
                  <c:v>0.58300610366407002</c:v>
                </c:pt>
                <c:pt idx="860">
                  <c:v>0.58707113991313087</c:v>
                </c:pt>
                <c:pt idx="861">
                  <c:v>0.59032459193028197</c:v>
                </c:pt>
                <c:pt idx="862">
                  <c:v>0.59517089594289863</c:v>
                </c:pt>
                <c:pt idx="863">
                  <c:v>0.59928403638409289</c:v>
                </c:pt>
                <c:pt idx="864">
                  <c:v>0.60395168977962255</c:v>
                </c:pt>
                <c:pt idx="865">
                  <c:v>0.609976623837437</c:v>
                </c:pt>
                <c:pt idx="866">
                  <c:v>0.61482509331207857</c:v>
                </c:pt>
                <c:pt idx="867">
                  <c:v>0.6199555368775862</c:v>
                </c:pt>
                <c:pt idx="868">
                  <c:v>0.62563260492862238</c:v>
                </c:pt>
                <c:pt idx="869">
                  <c:v>0.63066018904792842</c:v>
                </c:pt>
                <c:pt idx="870">
                  <c:v>0.63618211721243778</c:v>
                </c:pt>
                <c:pt idx="871">
                  <c:v>0.64199823886066976</c:v>
                </c:pt>
                <c:pt idx="872">
                  <c:v>0.6473238833601721</c:v>
                </c:pt>
                <c:pt idx="873">
                  <c:v>0.65382954998760268</c:v>
                </c:pt>
                <c:pt idx="874">
                  <c:v>0.66080666863311233</c:v>
                </c:pt>
                <c:pt idx="875">
                  <c:v>0.66767644223251099</c:v>
                </c:pt>
                <c:pt idx="876">
                  <c:v>0.67524241187304246</c:v>
                </c:pt>
                <c:pt idx="877">
                  <c:v>0.68287844967767863</c:v>
                </c:pt>
                <c:pt idx="878">
                  <c:v>0.6903202146034737</c:v>
                </c:pt>
                <c:pt idx="879">
                  <c:v>0.69884764938323751</c:v>
                </c:pt>
                <c:pt idx="880">
                  <c:v>0.70672993115532212</c:v>
                </c:pt>
                <c:pt idx="881">
                  <c:v>0.71364610751240531</c:v>
                </c:pt>
                <c:pt idx="882">
                  <c:v>0.72158453662128819</c:v>
                </c:pt>
                <c:pt idx="883">
                  <c:v>0.72942227174599483</c:v>
                </c:pt>
                <c:pt idx="884">
                  <c:v>0.73698715865551412</c:v>
                </c:pt>
                <c:pt idx="885">
                  <c:v>0.74476333278835871</c:v>
                </c:pt>
                <c:pt idx="886">
                  <c:v>0.75210038215764474</c:v>
                </c:pt>
                <c:pt idx="887">
                  <c:v>0.75968970785287793</c:v>
                </c:pt>
                <c:pt idx="888">
                  <c:v>0.7688777632262167</c:v>
                </c:pt>
                <c:pt idx="889">
                  <c:v>0.77651581181701901</c:v>
                </c:pt>
                <c:pt idx="890">
                  <c:v>0.78471827261712934</c:v>
                </c:pt>
                <c:pt idx="891">
                  <c:v>0.79405249667717581</c:v>
                </c:pt>
                <c:pt idx="892">
                  <c:v>0.80281318265223611</c:v>
                </c:pt>
                <c:pt idx="893">
                  <c:v>0.81160372106807399</c:v>
                </c:pt>
                <c:pt idx="894">
                  <c:v>0.82080198504810342</c:v>
                </c:pt>
                <c:pt idx="895">
                  <c:v>0.828355889971637</c:v>
                </c:pt>
                <c:pt idx="896">
                  <c:v>0.83803550522471848</c:v>
                </c:pt>
                <c:pt idx="897">
                  <c:v>0.84702882369163923</c:v>
                </c:pt>
                <c:pt idx="898">
                  <c:v>0.85530877709708364</c:v>
                </c:pt>
                <c:pt idx="899">
                  <c:v>0.86352330261419208</c:v>
                </c:pt>
                <c:pt idx="900">
                  <c:v>0.87225197068644988</c:v>
                </c:pt>
                <c:pt idx="901">
                  <c:v>0.88027160462128162</c:v>
                </c:pt>
                <c:pt idx="902">
                  <c:v>0.8884881409245563</c:v>
                </c:pt>
                <c:pt idx="903">
                  <c:v>0.89600198480062199</c:v>
                </c:pt>
                <c:pt idx="904">
                  <c:v>0.90217293286928513</c:v>
                </c:pt>
                <c:pt idx="905">
                  <c:v>0.90848169712827231</c:v>
                </c:pt>
                <c:pt idx="906">
                  <c:v>0.9151066188429533</c:v>
                </c:pt>
                <c:pt idx="907">
                  <c:v>0.9204669107348602</c:v>
                </c:pt>
                <c:pt idx="908">
                  <c:v>0.9262270397221527</c:v>
                </c:pt>
                <c:pt idx="909">
                  <c:v>0.93273394375645469</c:v>
                </c:pt>
                <c:pt idx="910">
                  <c:v>0.93768217916011942</c:v>
                </c:pt>
                <c:pt idx="911">
                  <c:v>0.94404446126630326</c:v>
                </c:pt>
                <c:pt idx="912">
                  <c:v>0.94861188470523328</c:v>
                </c:pt>
                <c:pt idx="913">
                  <c:v>0.95372577795383329</c:v>
                </c:pt>
                <c:pt idx="914">
                  <c:v>0.9591660372648172</c:v>
                </c:pt>
                <c:pt idx="915">
                  <c:v>0.96426446292752221</c:v>
                </c:pt>
                <c:pt idx="916">
                  <c:v>0.96873923552694108</c:v>
                </c:pt>
                <c:pt idx="917">
                  <c:v>0.97280844802419364</c:v>
                </c:pt>
                <c:pt idx="918">
                  <c:v>0.97700464940164411</c:v>
                </c:pt>
                <c:pt idx="919">
                  <c:v>0.98174422707158548</c:v>
                </c:pt>
                <c:pt idx="920">
                  <c:v>0.98499938052318492</c:v>
                </c:pt>
                <c:pt idx="921">
                  <c:v>0.98780272579079198</c:v>
                </c:pt>
                <c:pt idx="922">
                  <c:v>0.98855321305841648</c:v>
                </c:pt>
                <c:pt idx="923">
                  <c:v>0.9902000469286556</c:v>
                </c:pt>
                <c:pt idx="924">
                  <c:v>0.99198840920983355</c:v>
                </c:pt>
                <c:pt idx="925">
                  <c:v>0.99248522806878059</c:v>
                </c:pt>
                <c:pt idx="926">
                  <c:v>0.99456670110266887</c:v>
                </c:pt>
                <c:pt idx="927">
                  <c:v>0.9960605605484063</c:v>
                </c:pt>
                <c:pt idx="928">
                  <c:v>0.99621863927625298</c:v>
                </c:pt>
                <c:pt idx="929">
                  <c:v>0.99951122428571837</c:v>
                </c:pt>
                <c:pt idx="930">
                  <c:v>1.0002443878571405</c:v>
                </c:pt>
                <c:pt idx="931">
                  <c:v>1</c:v>
                </c:pt>
                <c:pt idx="932">
                  <c:v>1.0009079472920355</c:v>
                </c:pt>
                <c:pt idx="933">
                  <c:v>1.0002119059267611</c:v>
                </c:pt>
                <c:pt idx="934">
                  <c:v>0.99962413766275182</c:v>
                </c:pt>
                <c:pt idx="935">
                  <c:v>0.99951431780289746</c:v>
                </c:pt>
                <c:pt idx="936">
                  <c:v>0.99772734760444992</c:v>
                </c:pt>
                <c:pt idx="937">
                  <c:v>0.99679650828528954</c:v>
                </c:pt>
                <c:pt idx="938">
                  <c:v>0.99658831457914321</c:v>
                </c:pt>
                <c:pt idx="939">
                  <c:v>0.99535771344533819</c:v>
                </c:pt>
                <c:pt idx="940">
                  <c:v>0.99505423941007853</c:v>
                </c:pt>
                <c:pt idx="941">
                  <c:v>0.99448951784905271</c:v>
                </c:pt>
                <c:pt idx="942">
                  <c:v>0.99376099455339895</c:v>
                </c:pt>
                <c:pt idx="943">
                  <c:v>0.99133954398153901</c:v>
                </c:pt>
                <c:pt idx="944">
                  <c:v>0.98970276404213176</c:v>
                </c:pt>
                <c:pt idx="945">
                  <c:v>0.98720196475463062</c:v>
                </c:pt>
                <c:pt idx="946">
                  <c:v>0.98526124675238702</c:v>
                </c:pt>
                <c:pt idx="947">
                  <c:v>0.98166163016290608</c:v>
                </c:pt>
                <c:pt idx="948">
                  <c:v>0.97784036306754996</c:v>
                </c:pt>
                <c:pt idx="949">
                  <c:v>0.97414933304542983</c:v>
                </c:pt>
                <c:pt idx="950">
                  <c:v>0.97108984455540182</c:v>
                </c:pt>
                <c:pt idx="951">
                  <c:v>0.96839075081672721</c:v>
                </c:pt>
                <c:pt idx="952">
                  <c:v>0.96494147916214557</c:v>
                </c:pt>
                <c:pt idx="953">
                  <c:v>0.96102864395829113</c:v>
                </c:pt>
                <c:pt idx="954">
                  <c:v>0.95627174259214776</c:v>
                </c:pt>
                <c:pt idx="955">
                  <c:v>0.95212132526894644</c:v>
                </c:pt>
                <c:pt idx="956">
                  <c:v>0.94851196410035166</c:v>
                </c:pt>
                <c:pt idx="957">
                  <c:v>0.94320472602806449</c:v>
                </c:pt>
                <c:pt idx="958">
                  <c:v>0.93880156835133932</c:v>
                </c:pt>
                <c:pt idx="959">
                  <c:v>0.93429802604215562</c:v>
                </c:pt>
                <c:pt idx="960">
                  <c:v>0.92672494131211214</c:v>
                </c:pt>
                <c:pt idx="961">
                  <c:v>0.92028748673847838</c:v>
                </c:pt>
                <c:pt idx="962">
                  <c:v>0.91273110700120152</c:v>
                </c:pt>
                <c:pt idx="963">
                  <c:v>0.9033780124863634</c:v>
                </c:pt>
                <c:pt idx="964">
                  <c:v>0.89528784635985059</c:v>
                </c:pt>
                <c:pt idx="965">
                  <c:v>0.88409472782694476</c:v>
                </c:pt>
                <c:pt idx="966">
                  <c:v>0.8742052174332684</c:v>
                </c:pt>
                <c:pt idx="967">
                  <c:v>0.86552016795323472</c:v>
                </c:pt>
                <c:pt idx="968">
                  <c:v>0.85508279566715772</c:v>
                </c:pt>
                <c:pt idx="969">
                  <c:v>0.84646812370294611</c:v>
                </c:pt>
                <c:pt idx="970">
                  <c:v>0.83829118441956263</c:v>
                </c:pt>
                <c:pt idx="971">
                  <c:v>0.82921836256114123</c:v>
                </c:pt>
                <c:pt idx="972">
                  <c:v>0.82005753013897775</c:v>
                </c:pt>
                <c:pt idx="973">
                  <c:v>0.81106297426518537</c:v>
                </c:pt>
                <c:pt idx="974">
                  <c:v>0.80181150178967697</c:v>
                </c:pt>
                <c:pt idx="975">
                  <c:v>0.79179964279157122</c:v>
                </c:pt>
                <c:pt idx="976">
                  <c:v>0.78237013840241165</c:v>
                </c:pt>
                <c:pt idx="977">
                  <c:v>0.77339754650059023</c:v>
                </c:pt>
                <c:pt idx="978">
                  <c:v>0.76292892969100556</c:v>
                </c:pt>
                <c:pt idx="979">
                  <c:v>0.75293717855456332</c:v>
                </c:pt>
                <c:pt idx="980">
                  <c:v>0.74181443753747989</c:v>
                </c:pt>
                <c:pt idx="981">
                  <c:v>0.73265685330835417</c:v>
                </c:pt>
                <c:pt idx="982">
                  <c:v>0.72428022749106613</c:v>
                </c:pt>
                <c:pt idx="983">
                  <c:v>0.7140617215454037</c:v>
                </c:pt>
                <c:pt idx="984">
                  <c:v>0.70360826296999601</c:v>
                </c:pt>
                <c:pt idx="985">
                  <c:v>0.69552846012603275</c:v>
                </c:pt>
                <c:pt idx="986">
                  <c:v>0.68770990480783611</c:v>
                </c:pt>
                <c:pt idx="987">
                  <c:v>0.67846755820800597</c:v>
                </c:pt>
                <c:pt idx="988">
                  <c:v>0.6682529191588169</c:v>
                </c:pt>
                <c:pt idx="989">
                  <c:v>0.65975703825427878</c:v>
                </c:pt>
                <c:pt idx="990">
                  <c:v>0.64967789525753006</c:v>
                </c:pt>
                <c:pt idx="991">
                  <c:v>0.63820929901983459</c:v>
                </c:pt>
                <c:pt idx="992">
                  <c:v>0.62808530002399032</c:v>
                </c:pt>
                <c:pt idx="993">
                  <c:v>0.61634354621938958</c:v>
                </c:pt>
                <c:pt idx="994">
                  <c:v>0.60689254188583586</c:v>
                </c:pt>
                <c:pt idx="995">
                  <c:v>0.59763565575526434</c:v>
                </c:pt>
                <c:pt idx="996">
                  <c:v>0.58584517905509448</c:v>
                </c:pt>
                <c:pt idx="997">
                  <c:v>0.57443505029208197</c:v>
                </c:pt>
                <c:pt idx="998">
                  <c:v>0.56553732150599212</c:v>
                </c:pt>
                <c:pt idx="999">
                  <c:v>0.55580728192289297</c:v>
                </c:pt>
                <c:pt idx="1000">
                  <c:v>0.54525173728057874</c:v>
                </c:pt>
                <c:pt idx="1001">
                  <c:v>0.53597814615724071</c:v>
                </c:pt>
                <c:pt idx="1002">
                  <c:v>0.52435905030878704</c:v>
                </c:pt>
                <c:pt idx="1003">
                  <c:v>0.51354674374061604</c:v>
                </c:pt>
                <c:pt idx="1004">
                  <c:v>0.50460214816926419</c:v>
                </c:pt>
                <c:pt idx="1005">
                  <c:v>0.49388945285425673</c:v>
                </c:pt>
                <c:pt idx="1006">
                  <c:v>0.48224622757180718</c:v>
                </c:pt>
                <c:pt idx="1007">
                  <c:v>0.47424701085035686</c:v>
                </c:pt>
                <c:pt idx="1008">
                  <c:v>0.46416601174330063</c:v>
                </c:pt>
                <c:pt idx="1009">
                  <c:v>0.45527137647438964</c:v>
                </c:pt>
                <c:pt idx="1010">
                  <c:v>0.44790354660917275</c:v>
                </c:pt>
                <c:pt idx="1011">
                  <c:v>0.4389174979076223</c:v>
                </c:pt>
                <c:pt idx="1012">
                  <c:v>0.43101557230145165</c:v>
                </c:pt>
                <c:pt idx="1013">
                  <c:v>0.42275077713018439</c:v>
                </c:pt>
                <c:pt idx="1014">
                  <c:v>0.41433749313432527</c:v>
                </c:pt>
                <c:pt idx="1015">
                  <c:v>0.40586682439479593</c:v>
                </c:pt>
                <c:pt idx="1016">
                  <c:v>0.39671589122760503</c:v>
                </c:pt>
                <c:pt idx="1017">
                  <c:v>0.38501033157399861</c:v>
                </c:pt>
                <c:pt idx="1018">
                  <c:v>0.37584130133131055</c:v>
                </c:pt>
                <c:pt idx="1019">
                  <c:v>0.36767843755109131</c:v>
                </c:pt>
                <c:pt idx="1020">
                  <c:v>0.36078484386941467</c:v>
                </c:pt>
                <c:pt idx="1021">
                  <c:v>0.35278083219633682</c:v>
                </c:pt>
                <c:pt idx="1022">
                  <c:v>0.34599922383653986</c:v>
                </c:pt>
                <c:pt idx="1023">
                  <c:v>0.33655471588906205</c:v>
                </c:pt>
                <c:pt idx="1024">
                  <c:v>0.32996274013233762</c:v>
                </c:pt>
                <c:pt idx="1025">
                  <c:v>0.32114018381369724</c:v>
                </c:pt>
                <c:pt idx="1026">
                  <c:v>0.31505941177080199</c:v>
                </c:pt>
                <c:pt idx="1027">
                  <c:v>0.30654450573561287</c:v>
                </c:pt>
                <c:pt idx="1028">
                  <c:v>0.29785203181434933</c:v>
                </c:pt>
                <c:pt idx="1029">
                  <c:v>0.28834735495774022</c:v>
                </c:pt>
                <c:pt idx="1030">
                  <c:v>0.28271096665760781</c:v>
                </c:pt>
                <c:pt idx="1031">
                  <c:v>0.28023398745238504</c:v>
                </c:pt>
                <c:pt idx="1032">
                  <c:v>0.27606021407448234</c:v>
                </c:pt>
                <c:pt idx="1033">
                  <c:v>0.26840004683585011</c:v>
                </c:pt>
                <c:pt idx="1034">
                  <c:v>0.26390021674728115</c:v>
                </c:pt>
                <c:pt idx="1035">
                  <c:v>0.25919992674551323</c:v>
                </c:pt>
                <c:pt idx="1036">
                  <c:v>0.25533983600956084</c:v>
                </c:pt>
                <c:pt idx="1037">
                  <c:v>0.25345650275098752</c:v>
                </c:pt>
                <c:pt idx="1038">
                  <c:v>0.24652454945629124</c:v>
                </c:pt>
                <c:pt idx="1039">
                  <c:v>0.24431717027321789</c:v>
                </c:pt>
                <c:pt idx="1040">
                  <c:v>0.23899740345635581</c:v>
                </c:pt>
                <c:pt idx="1041">
                  <c:v>0.23233334874936057</c:v>
                </c:pt>
                <c:pt idx="1042">
                  <c:v>0.22629016294019008</c:v>
                </c:pt>
                <c:pt idx="1043">
                  <c:v>0.22197331439275889</c:v>
                </c:pt>
                <c:pt idx="1044">
                  <c:v>0.21456805296967593</c:v>
                </c:pt>
                <c:pt idx="1045">
                  <c:v>0.21022336276763376</c:v>
                </c:pt>
                <c:pt idx="1046">
                  <c:v>0.20019340669403085</c:v>
                </c:pt>
                <c:pt idx="1047">
                  <c:v>0.19840473506113487</c:v>
                </c:pt>
                <c:pt idx="1048">
                  <c:v>0.19329207921940667</c:v>
                </c:pt>
                <c:pt idx="1049">
                  <c:v>0.18970591942965448</c:v>
                </c:pt>
                <c:pt idx="1050">
                  <c:v>0.18371253924706576</c:v>
                </c:pt>
                <c:pt idx="1051">
                  <c:v>0.18263181902058323</c:v>
                </c:pt>
                <c:pt idx="1052">
                  <c:v>0.17559607822453152</c:v>
                </c:pt>
                <c:pt idx="1053">
                  <c:v>0.17682296713772166</c:v>
                </c:pt>
                <c:pt idx="1054">
                  <c:v>0.17192608411922847</c:v>
                </c:pt>
                <c:pt idx="1055">
                  <c:v>0.16889613871826001</c:v>
                </c:pt>
                <c:pt idx="1056">
                  <c:v>0.16485585060663094</c:v>
                </c:pt>
                <c:pt idx="1057">
                  <c:v>0.16222218475629194</c:v>
                </c:pt>
                <c:pt idx="1058">
                  <c:v>0.15510230029297153</c:v>
                </c:pt>
                <c:pt idx="1059">
                  <c:v>0.15522480357325985</c:v>
                </c:pt>
                <c:pt idx="1060">
                  <c:v>0.15220305599281569</c:v>
                </c:pt>
                <c:pt idx="1061">
                  <c:v>0.1475067875633804</c:v>
                </c:pt>
                <c:pt idx="1062">
                  <c:v>0.14495169704938787</c:v>
                </c:pt>
                <c:pt idx="1063">
                  <c:v>0.14227642339299137</c:v>
                </c:pt>
                <c:pt idx="1064">
                  <c:v>0.13918940260007023</c:v>
                </c:pt>
                <c:pt idx="1065">
                  <c:v>0.13625102530760008</c:v>
                </c:pt>
                <c:pt idx="1066">
                  <c:v>0.1323282908487729</c:v>
                </c:pt>
                <c:pt idx="1067">
                  <c:v>0.12818916486327506</c:v>
                </c:pt>
                <c:pt idx="1068">
                  <c:v>0.12580421779412743</c:v>
                </c:pt>
                <c:pt idx="1069">
                  <c:v>0.12224698238999886</c:v>
                </c:pt>
                <c:pt idx="1070">
                  <c:v>0.12182904821911637</c:v>
                </c:pt>
                <c:pt idx="1071">
                  <c:v>0.11801505088913106</c:v>
                </c:pt>
                <c:pt idx="1072">
                  <c:v>0.11557457518662033</c:v>
                </c:pt>
                <c:pt idx="1073">
                  <c:v>0.11404591367261897</c:v>
                </c:pt>
                <c:pt idx="1074">
                  <c:v>0.10807929241362864</c:v>
                </c:pt>
                <c:pt idx="1075">
                  <c:v>0.10461888409720264</c:v>
                </c:pt>
                <c:pt idx="1076">
                  <c:v>0.10282820167814026</c:v>
                </c:pt>
                <c:pt idx="1077">
                  <c:v>9.8728518036674665E-2</c:v>
                </c:pt>
                <c:pt idx="1078">
                  <c:v>9.5966935250984112E-2</c:v>
                </c:pt>
                <c:pt idx="1079">
                  <c:v>9.9732828388835931E-2</c:v>
                </c:pt>
                <c:pt idx="1080">
                  <c:v>9.9297879873469011E-2</c:v>
                </c:pt>
                <c:pt idx="1081">
                  <c:v>9.8775694173654269E-2</c:v>
                </c:pt>
                <c:pt idx="1082">
                  <c:v>9.8117857745540646E-2</c:v>
                </c:pt>
                <c:pt idx="1083">
                  <c:v>9.5291620450809009E-2</c:v>
                </c:pt>
                <c:pt idx="1084">
                  <c:v>9.4290867643403525E-2</c:v>
                </c:pt>
                <c:pt idx="1085">
                  <c:v>9.0984207130773653E-2</c:v>
                </c:pt>
                <c:pt idx="1086">
                  <c:v>8.4793151200447059E-2</c:v>
                </c:pt>
                <c:pt idx="1087">
                  <c:v>8.0944815829774933E-2</c:v>
                </c:pt>
                <c:pt idx="1088">
                  <c:v>7.5332556963638719E-2</c:v>
                </c:pt>
                <c:pt idx="1089">
                  <c:v>7.1592804045949227E-2</c:v>
                </c:pt>
                <c:pt idx="1090">
                  <c:v>6.7459710418950408E-2</c:v>
                </c:pt>
                <c:pt idx="1091">
                  <c:v>6.9450388723635015E-2</c:v>
                </c:pt>
                <c:pt idx="1092">
                  <c:v>6.8431229489014339E-2</c:v>
                </c:pt>
                <c:pt idx="1093">
                  <c:v>6.6263756677550217E-2</c:v>
                </c:pt>
                <c:pt idx="1094">
                  <c:v>6.114661523591243E-2</c:v>
                </c:pt>
                <c:pt idx="1095">
                  <c:v>6.4918231380545463E-2</c:v>
                </c:pt>
                <c:pt idx="1096">
                  <c:v>6.3140696409493893E-2</c:v>
                </c:pt>
                <c:pt idx="1097">
                  <c:v>6.792280994064627E-2</c:v>
                </c:pt>
                <c:pt idx="1098">
                  <c:v>6.1441582098929817E-2</c:v>
                </c:pt>
                <c:pt idx="1099">
                  <c:v>6.3203030780650635E-2</c:v>
                </c:pt>
                <c:pt idx="1100">
                  <c:v>6.0655364707887717E-2</c:v>
                </c:pt>
                <c:pt idx="1101">
                  <c:v>6.0128384056445647E-2</c:v>
                </c:pt>
                <c:pt idx="1102">
                  <c:v>5.6422350476007306E-2</c:v>
                </c:pt>
                <c:pt idx="1103">
                  <c:v>5.022479815960481E-2</c:v>
                </c:pt>
                <c:pt idx="1104">
                  <c:v>4.3713408525393189E-2</c:v>
                </c:pt>
                <c:pt idx="1105">
                  <c:v>4.296709750596011E-2</c:v>
                </c:pt>
                <c:pt idx="1106">
                  <c:v>3.9538243064759927E-2</c:v>
                </c:pt>
                <c:pt idx="1107">
                  <c:v>3.9844346589621618E-2</c:v>
                </c:pt>
                <c:pt idx="1108">
                  <c:v>4.2885583328293495E-2</c:v>
                </c:pt>
                <c:pt idx="1109">
                  <c:v>4.2884345921421964E-2</c:v>
                </c:pt>
                <c:pt idx="1110">
                  <c:v>4.5892482026278561E-2</c:v>
                </c:pt>
                <c:pt idx="1111">
                  <c:v>5.1225860318728229E-2</c:v>
                </c:pt>
                <c:pt idx="1112">
                  <c:v>4.8191738669568024E-2</c:v>
                </c:pt>
                <c:pt idx="1113">
                  <c:v>5.1565683180841065E-2</c:v>
                </c:pt>
                <c:pt idx="1114">
                  <c:v>4.6888903909633482E-2</c:v>
                </c:pt>
                <c:pt idx="1115">
                  <c:v>4.1627295215736569E-2</c:v>
                </c:pt>
                <c:pt idx="1116">
                  <c:v>3.9164855541254963E-2</c:v>
                </c:pt>
                <c:pt idx="1117">
                  <c:v>4.0936667505525409E-2</c:v>
                </c:pt>
                <c:pt idx="1118">
                  <c:v>3.964759889703745E-2</c:v>
                </c:pt>
                <c:pt idx="1119">
                  <c:v>4.3703199918702487E-2</c:v>
                </c:pt>
                <c:pt idx="1120">
                  <c:v>3.5947442999239243E-2</c:v>
                </c:pt>
                <c:pt idx="1121">
                  <c:v>4.0236604567918423E-2</c:v>
                </c:pt>
                <c:pt idx="1122">
                  <c:v>4.3627563423676005E-2</c:v>
                </c:pt>
                <c:pt idx="1123">
                  <c:v>4.4279986196726344E-2</c:v>
                </c:pt>
                <c:pt idx="1124">
                  <c:v>3.7912135759620137E-2</c:v>
                </c:pt>
                <c:pt idx="1125">
                  <c:v>3.0682740788163292E-2</c:v>
                </c:pt>
                <c:pt idx="1126">
                  <c:v>2.3715830749344229E-2</c:v>
                </c:pt>
                <c:pt idx="1127">
                  <c:v>2.8460358046771841E-2</c:v>
                </c:pt>
                <c:pt idx="1128">
                  <c:v>2.9081845648032328E-2</c:v>
                </c:pt>
                <c:pt idx="1129">
                  <c:v>2.4436310900332617E-2</c:v>
                </c:pt>
                <c:pt idx="1130">
                  <c:v>2.9669923263759702E-2</c:v>
                </c:pt>
                <c:pt idx="1131">
                  <c:v>3.548511685683816E-2</c:v>
                </c:pt>
                <c:pt idx="1132">
                  <c:v>3.9852699086004924E-2</c:v>
                </c:pt>
                <c:pt idx="1133">
                  <c:v>3.8616220269559853E-2</c:v>
                </c:pt>
                <c:pt idx="1134">
                  <c:v>3.9095251404727541E-2</c:v>
                </c:pt>
                <c:pt idx="1135">
                  <c:v>3.1380174236168089E-2</c:v>
                </c:pt>
                <c:pt idx="1136">
                  <c:v>2.5861648940555405E-2</c:v>
                </c:pt>
                <c:pt idx="1137">
                  <c:v>1.996308505950313E-2</c:v>
                </c:pt>
                <c:pt idx="1138">
                  <c:v>1.4546800506656299E-2</c:v>
                </c:pt>
                <c:pt idx="1139">
                  <c:v>1.3153635045094989E-2</c:v>
                </c:pt>
                <c:pt idx="1140">
                  <c:v>1.4057560764797909E-2</c:v>
                </c:pt>
                <c:pt idx="1141">
                  <c:v>7.3348839072607452E-3</c:v>
                </c:pt>
                <c:pt idx="1142">
                  <c:v>8.9292826613158079E-3</c:v>
                </c:pt>
                <c:pt idx="1143">
                  <c:v>1.8446952290076628E-2</c:v>
                </c:pt>
                <c:pt idx="1144">
                  <c:v>1.6101756916679099E-2</c:v>
                </c:pt>
                <c:pt idx="1145">
                  <c:v>2.025248359159822E-2</c:v>
                </c:pt>
                <c:pt idx="1146">
                  <c:v>1.4758551757558689E-2</c:v>
                </c:pt>
                <c:pt idx="1147">
                  <c:v>1.9587996101549682E-2</c:v>
                </c:pt>
                <c:pt idx="1148">
                  <c:v>1.9563247964117708E-2</c:v>
                </c:pt>
                <c:pt idx="1149">
                  <c:v>1.9616765811314295E-2</c:v>
                </c:pt>
                <c:pt idx="1150">
                  <c:v>7.9842131631321436E-3</c:v>
                </c:pt>
                <c:pt idx="1151">
                  <c:v>5.4883635031174258E-3</c:v>
                </c:pt>
                <c:pt idx="1152">
                  <c:v>1.6541036356097177E-3</c:v>
                </c:pt>
                <c:pt idx="1153">
                  <c:v>3.7614075379424302E-3</c:v>
                </c:pt>
                <c:pt idx="1154">
                  <c:v>8.7128911346449163E-4</c:v>
                </c:pt>
                <c:pt idx="1155">
                  <c:v>0</c:v>
                </c:pt>
                <c:pt idx="1156">
                  <c:v>-9.2302818828320522E-3</c:v>
                </c:pt>
                <c:pt idx="1157">
                  <c:v>-3.3425453119060528E-3</c:v>
                </c:pt>
                <c:pt idx="1158">
                  <c:v>1.2118853548720131E-3</c:v>
                </c:pt>
                <c:pt idx="1159">
                  <c:v>2.7414749240271688E-3</c:v>
                </c:pt>
                <c:pt idx="1160">
                  <c:v>1.6403374841632286E-3</c:v>
                </c:pt>
                <c:pt idx="1161">
                  <c:v>-4.3618592223856447E-3</c:v>
                </c:pt>
                <c:pt idx="1162">
                  <c:v>-2.9581758024156998E-3</c:v>
                </c:pt>
                <c:pt idx="1163">
                  <c:v>7.1953662824879626E-3</c:v>
                </c:pt>
                <c:pt idx="1164">
                  <c:v>1.2749931053236336E-3</c:v>
                </c:pt>
                <c:pt idx="1165">
                  <c:v>-8.9795523154743463E-3</c:v>
                </c:pt>
                <c:pt idx="1166">
                  <c:v>-1.0891191256235506E-2</c:v>
                </c:pt>
                <c:pt idx="1167">
                  <c:v>-1.0514400863833673E-2</c:v>
                </c:pt>
                <c:pt idx="1168">
                  <c:v>-3.6750984086483022E-3</c:v>
                </c:pt>
                <c:pt idx="1169">
                  <c:v>-6.8294032002126004E-3</c:v>
                </c:pt>
                <c:pt idx="1170">
                  <c:v>-1.3771101074022742E-2</c:v>
                </c:pt>
                <c:pt idx="1171">
                  <c:v>-1.0329099184811839E-2</c:v>
                </c:pt>
                <c:pt idx="1172">
                  <c:v>-6.026171464685968E-3</c:v>
                </c:pt>
                <c:pt idx="1173">
                  <c:v>-7.8576883105110663E-3</c:v>
                </c:pt>
                <c:pt idx="1174">
                  <c:v>-6.022613919930182E-3</c:v>
                </c:pt>
                <c:pt idx="1175">
                  <c:v>-7.7328648923385718E-3</c:v>
                </c:pt>
                <c:pt idx="1176">
                  <c:v>-5.1381773584548707E-3</c:v>
                </c:pt>
                <c:pt idx="1177">
                  <c:v>-1.4514782603853148E-3</c:v>
                </c:pt>
                <c:pt idx="1178">
                  <c:v>4.1989855429115357E-3</c:v>
                </c:pt>
                <c:pt idx="1179">
                  <c:v>1.3874424547809732E-4</c:v>
                </c:pt>
                <c:pt idx="1180">
                  <c:v>6.0990237942514418E-3</c:v>
                </c:pt>
                <c:pt idx="1181">
                  <c:v>-8.0838244162957148E-3</c:v>
                </c:pt>
                <c:pt idx="1182">
                  <c:v>-1.6147231619210316E-2</c:v>
                </c:pt>
                <c:pt idx="1183">
                  <c:v>-2.1393682078930092E-2</c:v>
                </c:pt>
                <c:pt idx="1184">
                  <c:v>-2.1312941280558263E-2</c:v>
                </c:pt>
                <c:pt idx="1185">
                  <c:v>-2.2225219496644487E-2</c:v>
                </c:pt>
                <c:pt idx="1186">
                  <c:v>-2.6964797166585664E-2</c:v>
                </c:pt>
                <c:pt idx="1187">
                  <c:v>-3.0247482921078244E-2</c:v>
                </c:pt>
                <c:pt idx="1188">
                  <c:v>-2.8170650162958721E-2</c:v>
                </c:pt>
                <c:pt idx="1189">
                  <c:v>-3.4077566540394399E-2</c:v>
                </c:pt>
                <c:pt idx="1190">
                  <c:v>-3.9036783930044318E-2</c:v>
                </c:pt>
                <c:pt idx="1191">
                  <c:v>-3.708539329353306E-2</c:v>
                </c:pt>
                <c:pt idx="1192">
                  <c:v>-4.8232727772189656E-2</c:v>
                </c:pt>
                <c:pt idx="1193">
                  <c:v>-4.8471547298408177E-2</c:v>
                </c:pt>
                <c:pt idx="1194">
                  <c:v>-5.6225757459281857E-2</c:v>
                </c:pt>
                <c:pt idx="1195">
                  <c:v>-5.6344548518955394E-2</c:v>
                </c:pt>
                <c:pt idx="1196">
                  <c:v>-5.1083403852635233E-2</c:v>
                </c:pt>
                <c:pt idx="1197">
                  <c:v>-4.2392476689961288E-2</c:v>
                </c:pt>
                <c:pt idx="1198">
                  <c:v>-4.6644516052492563E-2</c:v>
                </c:pt>
                <c:pt idx="1199">
                  <c:v>-4.8157864656457869E-2</c:v>
                </c:pt>
                <c:pt idx="1200">
                  <c:v>-3.8189314898858101E-2</c:v>
                </c:pt>
                <c:pt idx="1201">
                  <c:v>-3.9769947501466681E-2</c:v>
                </c:pt>
                <c:pt idx="1202">
                  <c:v>-3.2277603569795012E-2</c:v>
                </c:pt>
                <c:pt idx="1203">
                  <c:v>-3.0968736451361414E-2</c:v>
                </c:pt>
                <c:pt idx="1204">
                  <c:v>-4.2447077268170597E-2</c:v>
                </c:pt>
                <c:pt idx="1205">
                  <c:v>-6.0715997644595975E-2</c:v>
                </c:pt>
                <c:pt idx="1206">
                  <c:v>-4.6299898238752309E-2</c:v>
                </c:pt>
                <c:pt idx="1207">
                  <c:v>-5.8468866765772551E-2</c:v>
                </c:pt>
                <c:pt idx="1208">
                  <c:v>-5.5446345806033595E-2</c:v>
                </c:pt>
                <c:pt idx="1209">
                  <c:v>-6.025691969523285E-2</c:v>
                </c:pt>
                <c:pt idx="1210">
                  <c:v>-6.478149792123368E-2</c:v>
                </c:pt>
                <c:pt idx="1211">
                  <c:v>-5.7333700636939627E-2</c:v>
                </c:pt>
                <c:pt idx="1212">
                  <c:v>-3.783897407833673E-2</c:v>
                </c:pt>
                <c:pt idx="1213">
                  <c:v>-6.4003014323139124E-2</c:v>
                </c:pt>
                <c:pt idx="1214">
                  <c:v>-7.3176066138159787E-2</c:v>
                </c:pt>
                <c:pt idx="1215">
                  <c:v>-7.2594484908508408E-2</c:v>
                </c:pt>
                <c:pt idx="1216">
                  <c:v>-7.0157257399035639E-2</c:v>
                </c:pt>
                <c:pt idx="1217">
                  <c:v>-6.9982783030140272E-2</c:v>
                </c:pt>
                <c:pt idx="1218">
                  <c:v>-7.2424032111945688E-2</c:v>
                </c:pt>
                <c:pt idx="1219">
                  <c:v>-8.6984289418330543E-2</c:v>
                </c:pt>
                <c:pt idx="1220">
                  <c:v>-9.0219799035843415E-2</c:v>
                </c:pt>
                <c:pt idx="1221">
                  <c:v>-7.052615932263101E-2</c:v>
                </c:pt>
                <c:pt idx="1222">
                  <c:v>-8.2737818386721465E-2</c:v>
                </c:pt>
                <c:pt idx="1223">
                  <c:v>-8.9744325445431622E-2</c:v>
                </c:pt>
                <c:pt idx="1224">
                  <c:v>-9.2247290194958004E-2</c:v>
                </c:pt>
                <c:pt idx="1225">
                  <c:v>-8.7077404285418311E-2</c:v>
                </c:pt>
                <c:pt idx="1226">
                  <c:v>-8.4083962387161995E-2</c:v>
                </c:pt>
                <c:pt idx="1227">
                  <c:v>-5.2091426425411508E-2</c:v>
                </c:pt>
                <c:pt idx="1228">
                  <c:v>-6.9051479683403194E-2</c:v>
                </c:pt>
                <c:pt idx="1229">
                  <c:v>-7.3472734435625658E-2</c:v>
                </c:pt>
                <c:pt idx="1230">
                  <c:v>-8.0896402285923499E-2</c:v>
                </c:pt>
                <c:pt idx="1231">
                  <c:v>-7.6038806935603567E-2</c:v>
                </c:pt>
                <c:pt idx="1232">
                  <c:v>-9.3143327445854476E-2</c:v>
                </c:pt>
                <c:pt idx="1233">
                  <c:v>-9.7205888881172264E-2</c:v>
                </c:pt>
                <c:pt idx="1234">
                  <c:v>-0.11114373053114288</c:v>
                </c:pt>
                <c:pt idx="1235">
                  <c:v>-8.7353655369502778E-2</c:v>
                </c:pt>
                <c:pt idx="1236">
                  <c:v>-7.2770660711852259E-2</c:v>
                </c:pt>
                <c:pt idx="1237">
                  <c:v>-5.9706428313230336E-2</c:v>
                </c:pt>
                <c:pt idx="1238">
                  <c:v>-6.6623378049608495E-2</c:v>
                </c:pt>
                <c:pt idx="1239">
                  <c:v>-5.0632523723796494E-2</c:v>
                </c:pt>
                <c:pt idx="1240">
                  <c:v>-2.8070574882218105E-2</c:v>
                </c:pt>
                <c:pt idx="1241">
                  <c:v>-3.1890913922420404E-2</c:v>
                </c:pt>
                <c:pt idx="1242">
                  <c:v>-5.5155091163631105E-2</c:v>
                </c:pt>
                <c:pt idx="1243">
                  <c:v>-6.9400273745335098E-2</c:v>
                </c:pt>
                <c:pt idx="1244">
                  <c:v>-7.6902980959556388E-2</c:v>
                </c:pt>
                <c:pt idx="1245">
                  <c:v>-9.0455679720741922E-2</c:v>
                </c:pt>
                <c:pt idx="1246">
                  <c:v>-9.499541618092E-2</c:v>
                </c:pt>
                <c:pt idx="1247">
                  <c:v>-9.2909612222981303E-2</c:v>
                </c:pt>
                <c:pt idx="1248">
                  <c:v>-0.11237417698908894</c:v>
                </c:pt>
                <c:pt idx="1249">
                  <c:v>-0.12344324548311683</c:v>
                </c:pt>
                <c:pt idx="1250">
                  <c:v>-0.1097883059791654</c:v>
                </c:pt>
                <c:pt idx="1251">
                  <c:v>-0.11347515975309397</c:v>
                </c:pt>
                <c:pt idx="1252">
                  <c:v>-9.3089964274516809E-2</c:v>
                </c:pt>
                <c:pt idx="1253">
                  <c:v>-9.6259891327834995E-2</c:v>
                </c:pt>
                <c:pt idx="1254">
                  <c:v>-9.3895516147927585E-2</c:v>
                </c:pt>
                <c:pt idx="1255">
                  <c:v>-8.3188234487983362E-2</c:v>
                </c:pt>
                <c:pt idx="1256">
                  <c:v>-5.0875828849924594E-2</c:v>
                </c:pt>
                <c:pt idx="1257">
                  <c:v>-4.7377215596337972E-2</c:v>
                </c:pt>
                <c:pt idx="1258">
                  <c:v>-2.5716562984860421E-2</c:v>
                </c:pt>
                <c:pt idx="1259">
                  <c:v>-3.4484828077009325E-2</c:v>
                </c:pt>
                <c:pt idx="1260">
                  <c:v>-4.2480641929562725E-2</c:v>
                </c:pt>
                <c:pt idx="1261">
                  <c:v>-6.0996579652730913E-2</c:v>
                </c:pt>
                <c:pt idx="1262">
                  <c:v>-5.5881758348977469E-2</c:v>
                </c:pt>
                <c:pt idx="1263">
                  <c:v>-6.1502215035638068E-2</c:v>
                </c:pt>
                <c:pt idx="1264">
                  <c:v>-7.5667739549982946E-2</c:v>
                </c:pt>
                <c:pt idx="1265">
                  <c:v>-0.12375445331132393</c:v>
                </c:pt>
                <c:pt idx="1266">
                  <c:v>-0.13554075376330224</c:v>
                </c:pt>
                <c:pt idx="1267">
                  <c:v>-0.13202497148937223</c:v>
                </c:pt>
                <c:pt idx="1268">
                  <c:v>-0.14808048032422527</c:v>
                </c:pt>
                <c:pt idx="1269">
                  <c:v>-0.14148912327093649</c:v>
                </c:pt>
                <c:pt idx="1270">
                  <c:v>-0.15008461542863849</c:v>
                </c:pt>
                <c:pt idx="1271">
                  <c:v>-0.15173779100909446</c:v>
                </c:pt>
                <c:pt idx="1272">
                  <c:v>-0.11084752626125395</c:v>
                </c:pt>
                <c:pt idx="1273">
                  <c:v>-0.10135909036983455</c:v>
                </c:pt>
                <c:pt idx="1274">
                  <c:v>-0.10114285351902268</c:v>
                </c:pt>
                <c:pt idx="1275">
                  <c:v>-7.896357275248625E-2</c:v>
                </c:pt>
                <c:pt idx="1276">
                  <c:v>-6.9341187567216314E-2</c:v>
                </c:pt>
                <c:pt idx="1277">
                  <c:v>-7.5017172887239816E-2</c:v>
                </c:pt>
                <c:pt idx="1278">
                  <c:v>-6.4696426198811288E-2</c:v>
                </c:pt>
                <c:pt idx="1279">
                  <c:v>-8.4806608000175629E-2</c:v>
                </c:pt>
                <c:pt idx="1280">
                  <c:v>-5.9774795042886131E-2</c:v>
                </c:pt>
                <c:pt idx="1281">
                  <c:v>-6.7007747559098857E-2</c:v>
                </c:pt>
                <c:pt idx="1282">
                  <c:v>-9.3651901670081555E-2</c:v>
                </c:pt>
                <c:pt idx="1283">
                  <c:v>-8.6060719864541002E-2</c:v>
                </c:pt>
                <c:pt idx="1284">
                  <c:v>-5.3820857204329671E-2</c:v>
                </c:pt>
                <c:pt idx="1285">
                  <c:v>-6.7780044122835448E-2</c:v>
                </c:pt>
                <c:pt idx="1286">
                  <c:v>-4.3866537625753349E-2</c:v>
                </c:pt>
                <c:pt idx="1287">
                  <c:v>-5.0561991532115366E-2</c:v>
                </c:pt>
                <c:pt idx="1288">
                  <c:v>-2.1877817517443127E-2</c:v>
                </c:pt>
                <c:pt idx="1289">
                  <c:v>2.7417378729873088E-2</c:v>
                </c:pt>
                <c:pt idx="1290">
                  <c:v>1.1566660732269626E-2</c:v>
                </c:pt>
                <c:pt idx="1291">
                  <c:v>-2.7644442890811239E-2</c:v>
                </c:pt>
                <c:pt idx="1292">
                  <c:v>-3.1239264528664757E-2</c:v>
                </c:pt>
                <c:pt idx="1293">
                  <c:v>-5.5122609233251595E-2</c:v>
                </c:pt>
                <c:pt idx="1294">
                  <c:v>-5.6367285870220954E-2</c:v>
                </c:pt>
                <c:pt idx="1295">
                  <c:v>-8.2812217474876312E-2</c:v>
                </c:pt>
                <c:pt idx="1296">
                  <c:v>-9.1782334562954843E-2</c:v>
                </c:pt>
                <c:pt idx="1297">
                  <c:v>-9.1605694732034046E-2</c:v>
                </c:pt>
                <c:pt idx="1298">
                  <c:v>-6.610459521869072E-2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A6C-4C0E-9A4F-E63847BC888B}"/>
            </c:ext>
          </c:extLst>
        </c:ser>
        <c:ser>
          <c:idx val="10"/>
          <c:order val="10"/>
          <c:tx>
            <c:strRef>
              <c:f>'24.08.21 Eg Filtres +Lihgt  Abs'!$CN$1</c:f>
              <c:strCache>
                <c:ptCount val="1"/>
                <c:pt idx="0">
                  <c:v>Abs 600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Abs'!$CN$2:$CN$1300</c:f>
              <c:numCache>
                <c:formatCode>General</c:formatCode>
                <c:ptCount val="1299"/>
                <c:pt idx="0">
                  <c:v>-5.6220244451380799</c:v>
                </c:pt>
                <c:pt idx="1">
                  <c:v>-7.1674853378456094</c:v>
                </c:pt>
                <c:pt idx="2">
                  <c:v>-6.0040331192193346</c:v>
                </c:pt>
                <c:pt idx="3">
                  <c:v>-5.7573351842420859</c:v>
                </c:pt>
                <c:pt idx="4">
                  <c:v>-8.2654370170798366</c:v>
                </c:pt>
                <c:pt idx="5">
                  <c:v>-7.1970492243159043</c:v>
                </c:pt>
                <c:pt idx="6">
                  <c:v>-7.3717150476691158</c:v>
                </c:pt>
                <c:pt idx="7">
                  <c:v>-5.9379986638410198</c:v>
                </c:pt>
                <c:pt idx="8">
                  <c:v>-5.2014245973725854</c:v>
                </c:pt>
                <c:pt idx="9">
                  <c:v>-6.5038181838094777</c:v>
                </c:pt>
                <c:pt idx="10">
                  <c:v>-9.2593065663452219</c:v>
                </c:pt>
                <c:pt idx="11">
                  <c:v>-8.2745601353682385</c:v>
                </c:pt>
                <c:pt idx="12">
                  <c:v>-7.3396855645545509</c:v>
                </c:pt>
                <c:pt idx="13">
                  <c:v>-7.5144650161817621</c:v>
                </c:pt>
                <c:pt idx="14">
                  <c:v>-7.2892209207449641</c:v>
                </c:pt>
                <c:pt idx="15">
                  <c:v>-6.9355262221200027</c:v>
                </c:pt>
                <c:pt idx="16">
                  <c:v>-10.822837092649484</c:v>
                </c:pt>
                <c:pt idx="17">
                  <c:v>-7.8703898408108959</c:v>
                </c:pt>
                <c:pt idx="18">
                  <c:v>-4.8103557797090026</c:v>
                </c:pt>
                <c:pt idx="19">
                  <c:v>-3.9182862118250075</c:v>
                </c:pt>
                <c:pt idx="20">
                  <c:v>-2.5412922409686063</c:v>
                </c:pt>
                <c:pt idx="21">
                  <c:v>-1.7314833828916889</c:v>
                </c:pt>
                <c:pt idx="22">
                  <c:v>-1.7308996347467049</c:v>
                </c:pt>
                <c:pt idx="23">
                  <c:v>-1.226616122619967</c:v>
                </c:pt>
                <c:pt idx="24">
                  <c:v>-1.1988178552457931</c:v>
                </c:pt>
                <c:pt idx="25">
                  <c:v>-1.3950417002075428</c:v>
                </c:pt>
                <c:pt idx="26">
                  <c:v>-1.3245333026673896</c:v>
                </c:pt>
                <c:pt idx="27">
                  <c:v>-1.1520685821929437</c:v>
                </c:pt>
                <c:pt idx="28">
                  <c:v>-0.89706483109088619</c:v>
                </c:pt>
                <c:pt idx="29">
                  <c:v>-0.69017977909568318</c:v>
                </c:pt>
                <c:pt idx="30">
                  <c:v>-0.79189775645764537</c:v>
                </c:pt>
                <c:pt idx="31">
                  <c:v>-0.69957984918926919</c:v>
                </c:pt>
                <c:pt idx="32">
                  <c:v>-0.14928770131370711</c:v>
                </c:pt>
                <c:pt idx="33">
                  <c:v>-0.2362746628115194</c:v>
                </c:pt>
                <c:pt idx="34">
                  <c:v>-0.42880094790622786</c:v>
                </c:pt>
                <c:pt idx="35">
                  <c:v>-0.90444971059015522</c:v>
                </c:pt>
                <c:pt idx="36">
                  <c:v>-0.99370581502959821</c:v>
                </c:pt>
                <c:pt idx="37">
                  <c:v>-0.84230284809953282</c:v>
                </c:pt>
                <c:pt idx="38">
                  <c:v>-1.0951473881925164</c:v>
                </c:pt>
                <c:pt idx="39">
                  <c:v>-1.245146429881772</c:v>
                </c:pt>
                <c:pt idx="40">
                  <c:v>-1.390645655019084</c:v>
                </c:pt>
                <c:pt idx="41">
                  <c:v>-1.3952722423923816</c:v>
                </c:pt>
                <c:pt idx="42">
                  <c:v>-1.3422869675214801</c:v>
                </c:pt>
                <c:pt idx="43">
                  <c:v>-1.2970370400792937</c:v>
                </c:pt>
                <c:pt idx="44">
                  <c:v>-1.1134371594574319</c:v>
                </c:pt>
                <c:pt idx="45">
                  <c:v>-0.89508619320639837</c:v>
                </c:pt>
                <c:pt idx="46">
                  <c:v>-1.167567341865037</c:v>
                </c:pt>
                <c:pt idx="47">
                  <c:v>-0.88507362564549075</c:v>
                </c:pt>
                <c:pt idx="48">
                  <c:v>-0.81984141326192561</c:v>
                </c:pt>
                <c:pt idx="49">
                  <c:v>-0.81683971020683088</c:v>
                </c:pt>
                <c:pt idx="50">
                  <c:v>-0.76147139031722821</c:v>
                </c:pt>
                <c:pt idx="51">
                  <c:v>-0.77209262210247898</c:v>
                </c:pt>
                <c:pt idx="52">
                  <c:v>-0.48386494937381241</c:v>
                </c:pt>
                <c:pt idx="53">
                  <c:v>-0.30690969427149217</c:v>
                </c:pt>
                <c:pt idx="54">
                  <c:v>-0.36313885101279747</c:v>
                </c:pt>
                <c:pt idx="55">
                  <c:v>-0.53137098673150329</c:v>
                </c:pt>
                <c:pt idx="56">
                  <c:v>-0.64049077831260648</c:v>
                </c:pt>
                <c:pt idx="57">
                  <c:v>-0.67714446671376083</c:v>
                </c:pt>
                <c:pt idx="58">
                  <c:v>-0.95102744601972478</c:v>
                </c:pt>
                <c:pt idx="59">
                  <c:v>-1.2692779265441125</c:v>
                </c:pt>
                <c:pt idx="60">
                  <c:v>-1.5053985751288244</c:v>
                </c:pt>
                <c:pt idx="61">
                  <c:v>-1.5154732959865949</c:v>
                </c:pt>
                <c:pt idx="62">
                  <c:v>-1.3189226670609433</c:v>
                </c:pt>
                <c:pt idx="63">
                  <c:v>-1.2409271245749209</c:v>
                </c:pt>
                <c:pt idx="64">
                  <c:v>-1.1298168805068642</c:v>
                </c:pt>
                <c:pt idx="65">
                  <c:v>-0.89738476997804095</c:v>
                </c:pt>
                <c:pt idx="66">
                  <c:v>-0.96555064535383572</c:v>
                </c:pt>
                <c:pt idx="67">
                  <c:v>-0.60276048255053039</c:v>
                </c:pt>
                <c:pt idx="68">
                  <c:v>-0.76245201601200352</c:v>
                </c:pt>
                <c:pt idx="69">
                  <c:v>-0.74985296775147448</c:v>
                </c:pt>
                <c:pt idx="70">
                  <c:v>-0.62319871805402682</c:v>
                </c:pt>
                <c:pt idx="71">
                  <c:v>-0.65013795567675903</c:v>
                </c:pt>
                <c:pt idx="72">
                  <c:v>-0.84831611112023786</c:v>
                </c:pt>
                <c:pt idx="73">
                  <c:v>-0.87056096772957015</c:v>
                </c:pt>
                <c:pt idx="74">
                  <c:v>-0.8371646596901644</c:v>
                </c:pt>
                <c:pt idx="75">
                  <c:v>-1.0036688242348575</c:v>
                </c:pt>
                <c:pt idx="76">
                  <c:v>-1.0313451123413997</c:v>
                </c:pt>
                <c:pt idx="77">
                  <c:v>-1.381974448697519</c:v>
                </c:pt>
                <c:pt idx="78">
                  <c:v>-1.4735374809022359</c:v>
                </c:pt>
                <c:pt idx="79">
                  <c:v>-1.1591023092550914</c:v>
                </c:pt>
                <c:pt idx="80">
                  <c:v>-0.96874045111793805</c:v>
                </c:pt>
                <c:pt idx="81">
                  <c:v>-1.4370304961859235</c:v>
                </c:pt>
                <c:pt idx="82">
                  <c:v>-1.2932786822405855</c:v>
                </c:pt>
                <c:pt idx="83">
                  <c:v>-1.134488919189762</c:v>
                </c:pt>
                <c:pt idx="84">
                  <c:v>-1.0241505259756973</c:v>
                </c:pt>
                <c:pt idx="85">
                  <c:v>-1.0863309293423797</c:v>
                </c:pt>
                <c:pt idx="86">
                  <c:v>-1.2572282641432977</c:v>
                </c:pt>
                <c:pt idx="87">
                  <c:v>-1.3129195347538238</c:v>
                </c:pt>
                <c:pt idx="88">
                  <c:v>-1.1310695295515654</c:v>
                </c:pt>
                <c:pt idx="89">
                  <c:v>-0.99998453012655186</c:v>
                </c:pt>
                <c:pt idx="90">
                  <c:v>-1.083895587937332</c:v>
                </c:pt>
                <c:pt idx="91">
                  <c:v>-0.80998094330633641</c:v>
                </c:pt>
                <c:pt idx="92">
                  <c:v>-0.80971302700245873</c:v>
                </c:pt>
                <c:pt idx="93">
                  <c:v>-0.88908525132383798</c:v>
                </c:pt>
                <c:pt idx="94">
                  <c:v>-1.1604477775404818</c:v>
                </c:pt>
                <c:pt idx="95">
                  <c:v>-1.1261758472835999</c:v>
                </c:pt>
                <c:pt idx="96">
                  <c:v>-0.98941545782611318</c:v>
                </c:pt>
                <c:pt idx="97">
                  <c:v>-0.95993727171669052</c:v>
                </c:pt>
                <c:pt idx="98">
                  <c:v>-1.3392901929216432</c:v>
                </c:pt>
                <c:pt idx="99">
                  <c:v>-1.2016775914091551</c:v>
                </c:pt>
                <c:pt idx="100">
                  <c:v>-0.90913530252501207</c:v>
                </c:pt>
                <c:pt idx="101">
                  <c:v>-0.7862304436157338</c:v>
                </c:pt>
                <c:pt idx="102">
                  <c:v>-0.72649825039838356</c:v>
                </c:pt>
                <c:pt idx="103">
                  <c:v>-0.96302262160963359</c:v>
                </c:pt>
                <c:pt idx="104">
                  <c:v>-1.0013039871203036</c:v>
                </c:pt>
                <c:pt idx="105">
                  <c:v>-0.77267048348146083</c:v>
                </c:pt>
                <c:pt idx="106">
                  <c:v>-0.86296087901737561</c:v>
                </c:pt>
                <c:pt idx="107">
                  <c:v>-1.0024146692732721</c:v>
                </c:pt>
                <c:pt idx="108">
                  <c:v>-0.84764584120517161</c:v>
                </c:pt>
                <c:pt idx="109">
                  <c:v>-0.68839830680181591</c:v>
                </c:pt>
                <c:pt idx="110">
                  <c:v>-0.64475945031295689</c:v>
                </c:pt>
                <c:pt idx="111">
                  <c:v>-0.48518743189148633</c:v>
                </c:pt>
                <c:pt idx="112">
                  <c:v>-0.46265890161160483</c:v>
                </c:pt>
                <c:pt idx="113">
                  <c:v>-0.38989228587230917</c:v>
                </c:pt>
                <c:pt idx="114">
                  <c:v>-0.25807951788755451</c:v>
                </c:pt>
                <c:pt idx="115">
                  <c:v>-0.31542209481252698</c:v>
                </c:pt>
                <c:pt idx="116">
                  <c:v>-0.45809193485677363</c:v>
                </c:pt>
                <c:pt idx="117">
                  <c:v>-0.37195202422609563</c:v>
                </c:pt>
                <c:pt idx="118">
                  <c:v>-0.42057803935097715</c:v>
                </c:pt>
                <c:pt idx="119">
                  <c:v>-0.41385936379118682</c:v>
                </c:pt>
                <c:pt idx="120">
                  <c:v>-0.18103010190950256</c:v>
                </c:pt>
                <c:pt idx="121">
                  <c:v>-0.46010282674289343</c:v>
                </c:pt>
                <c:pt idx="122">
                  <c:v>-0.33043718136167743</c:v>
                </c:pt>
                <c:pt idx="123">
                  <c:v>-0.54564380821737768</c:v>
                </c:pt>
                <c:pt idx="124">
                  <c:v>-0.6473439322501684</c:v>
                </c:pt>
                <c:pt idx="125">
                  <c:v>-0.7415319555562857</c:v>
                </c:pt>
                <c:pt idx="126">
                  <c:v>-0.53201992738742587</c:v>
                </c:pt>
                <c:pt idx="127">
                  <c:v>-0.61642432356951593</c:v>
                </c:pt>
                <c:pt idx="128">
                  <c:v>-0.48508185342774068</c:v>
                </c:pt>
                <c:pt idx="129">
                  <c:v>-0.47035799751386814</c:v>
                </c:pt>
                <c:pt idx="130">
                  <c:v>-0.35204791006116753</c:v>
                </c:pt>
                <c:pt idx="131">
                  <c:v>-8.799866384101894E-2</c:v>
                </c:pt>
                <c:pt idx="132">
                  <c:v>-0.1140330918390256</c:v>
                </c:pt>
                <c:pt idx="133">
                  <c:v>-0.44187979497626129</c:v>
                </c:pt>
                <c:pt idx="134">
                  <c:v>-0.76271240273145946</c:v>
                </c:pt>
                <c:pt idx="135">
                  <c:v>-0.78979357986561749</c:v>
                </c:pt>
                <c:pt idx="136">
                  <c:v>-0.89972332199788618</c:v>
                </c:pt>
                <c:pt idx="137">
                  <c:v>-0.74951153532333403</c:v>
                </c:pt>
                <c:pt idx="138">
                  <c:v>-0.97845963868946917</c:v>
                </c:pt>
                <c:pt idx="139">
                  <c:v>-1.1650075569647289</c:v>
                </c:pt>
                <c:pt idx="140">
                  <c:v>-1.0136807072880902</c:v>
                </c:pt>
                <c:pt idx="141">
                  <c:v>-0.76986290680291103</c:v>
                </c:pt>
                <c:pt idx="142">
                  <c:v>-0.64010530466067583</c:v>
                </c:pt>
                <c:pt idx="143">
                  <c:v>-0.57141658863279177</c:v>
                </c:pt>
                <c:pt idx="144">
                  <c:v>-0.60924921829223555</c:v>
                </c:pt>
                <c:pt idx="145">
                  <c:v>-0.61070292093114953</c:v>
                </c:pt>
                <c:pt idx="146">
                  <c:v>-0.33705431705300276</c:v>
                </c:pt>
                <c:pt idx="147">
                  <c:v>-0.27696398942024936</c:v>
                </c:pt>
                <c:pt idx="148">
                  <c:v>-0.33591255825160304</c:v>
                </c:pt>
                <c:pt idx="149">
                  <c:v>-0.46370780010185475</c:v>
                </c:pt>
                <c:pt idx="150">
                  <c:v>-0.51571506409729873</c:v>
                </c:pt>
                <c:pt idx="151">
                  <c:v>-0.64708220389567006</c:v>
                </c:pt>
                <c:pt idx="152">
                  <c:v>-0.5890224135193004</c:v>
                </c:pt>
                <c:pt idx="153">
                  <c:v>-0.67188959712616303</c:v>
                </c:pt>
                <c:pt idx="154">
                  <c:v>-0.80900771029444796</c:v>
                </c:pt>
                <c:pt idx="155">
                  <c:v>-0.7842530378450604</c:v>
                </c:pt>
                <c:pt idx="156">
                  <c:v>-0.5055040440713422</c:v>
                </c:pt>
                <c:pt idx="157">
                  <c:v>-0.3758259269602931</c:v>
                </c:pt>
                <c:pt idx="158">
                  <c:v>-7.766807401444574E-2</c:v>
                </c:pt>
                <c:pt idx="159">
                  <c:v>3.0214579465865098E-2</c:v>
                </c:pt>
                <c:pt idx="160">
                  <c:v>3.6697825456019087E-2</c:v>
                </c:pt>
                <c:pt idx="161">
                  <c:v>0.16044011105452521</c:v>
                </c:pt>
                <c:pt idx="162">
                  <c:v>0.18004044071342146</c:v>
                </c:pt>
                <c:pt idx="163">
                  <c:v>-0.16107136403213351</c:v>
                </c:pt>
                <c:pt idx="164">
                  <c:v>-0.12996049021701622</c:v>
                </c:pt>
                <c:pt idx="165">
                  <c:v>-9.3486224967554252E-2</c:v>
                </c:pt>
                <c:pt idx="166">
                  <c:v>-3.2673741737992354E-2</c:v>
                </c:pt>
                <c:pt idx="167">
                  <c:v>0.16720222547135197</c:v>
                </c:pt>
                <c:pt idx="168">
                  <c:v>0.21091830811607074</c:v>
                </c:pt>
                <c:pt idx="169">
                  <c:v>0.26913951909228817</c:v>
                </c:pt>
                <c:pt idx="170">
                  <c:v>0.39234542447689924</c:v>
                </c:pt>
                <c:pt idx="171">
                  <c:v>0.41497593271015759</c:v>
                </c:pt>
                <c:pt idx="172">
                  <c:v>0.14722391067448648</c:v>
                </c:pt>
                <c:pt idx="173">
                  <c:v>0.10911695771932997</c:v>
                </c:pt>
                <c:pt idx="174">
                  <c:v>0.10244711493705271</c:v>
                </c:pt>
                <c:pt idx="175">
                  <c:v>8.0793125352521575E-2</c:v>
                </c:pt>
                <c:pt idx="176">
                  <c:v>0.1082550256553477</c:v>
                </c:pt>
                <c:pt idx="177">
                  <c:v>0.18919997481011763</c:v>
                </c:pt>
                <c:pt idx="178">
                  <c:v>0.1257665116941292</c:v>
                </c:pt>
                <c:pt idx="179">
                  <c:v>0.32789779479007525</c:v>
                </c:pt>
                <c:pt idx="180">
                  <c:v>0.19322132049744548</c:v>
                </c:pt>
                <c:pt idx="181">
                  <c:v>0.20563897422417912</c:v>
                </c:pt>
                <c:pt idx="182">
                  <c:v>0.25440686040971894</c:v>
                </c:pt>
                <c:pt idx="183">
                  <c:v>0.23736275621122263</c:v>
                </c:pt>
                <c:pt idx="184">
                  <c:v>0.30443656804280095</c:v>
                </c:pt>
                <c:pt idx="185">
                  <c:v>0.42606331422187904</c:v>
                </c:pt>
                <c:pt idx="186">
                  <c:v>0.34278022375186873</c:v>
                </c:pt>
                <c:pt idx="187">
                  <c:v>0.47668361507669238</c:v>
                </c:pt>
                <c:pt idx="188">
                  <c:v>0.33235613017693161</c:v>
                </c:pt>
                <c:pt idx="189">
                  <c:v>0.28208602344849504</c:v>
                </c:pt>
                <c:pt idx="190">
                  <c:v>0.39705730150646462</c:v>
                </c:pt>
                <c:pt idx="191">
                  <c:v>0.43456311982169971</c:v>
                </c:pt>
                <c:pt idx="192">
                  <c:v>0.44014678582576278</c:v>
                </c:pt>
                <c:pt idx="193">
                  <c:v>0.47554240388143248</c:v>
                </c:pt>
                <c:pt idx="194">
                  <c:v>0.46865817329543902</c:v>
                </c:pt>
                <c:pt idx="195">
                  <c:v>0.61703534250026026</c:v>
                </c:pt>
                <c:pt idx="196">
                  <c:v>0.66585182873070381</c:v>
                </c:pt>
                <c:pt idx="197">
                  <c:v>0.66821502302683833</c:v>
                </c:pt>
                <c:pt idx="198">
                  <c:v>0.71763935207241558</c:v>
                </c:pt>
                <c:pt idx="199">
                  <c:v>0.73090072995898436</c:v>
                </c:pt>
                <c:pt idx="200">
                  <c:v>0.7810566608072812</c:v>
                </c:pt>
                <c:pt idx="201">
                  <c:v>0.82648414954028471</c:v>
                </c:pt>
                <c:pt idx="202">
                  <c:v>0.82951378050850721</c:v>
                </c:pt>
                <c:pt idx="203">
                  <c:v>0.86013180879784057</c:v>
                </c:pt>
                <c:pt idx="204">
                  <c:v>0.88095863930826401</c:v>
                </c:pt>
                <c:pt idx="205">
                  <c:v>0.85560036799132611</c:v>
                </c:pt>
                <c:pt idx="206">
                  <c:v>0.8844605805720297</c:v>
                </c:pt>
                <c:pt idx="207">
                  <c:v>0.87896809099023643</c:v>
                </c:pt>
                <c:pt idx="208">
                  <c:v>0.90220986457700181</c:v>
                </c:pt>
                <c:pt idx="209">
                  <c:v>0.91351519333234765</c:v>
                </c:pt>
                <c:pt idx="210">
                  <c:v>0.95297021570205864</c:v>
                </c:pt>
                <c:pt idx="211">
                  <c:v>0.99687453795731973</c:v>
                </c:pt>
                <c:pt idx="212">
                  <c:v>1.0266136583923382</c:v>
                </c:pt>
                <c:pt idx="213">
                  <c:v>1.0226900604009574</c:v>
                </c:pt>
                <c:pt idx="214">
                  <c:v>1.0461467693975788</c:v>
                </c:pt>
                <c:pt idx="215">
                  <c:v>1.0489135494187163</c:v>
                </c:pt>
                <c:pt idx="216">
                  <c:v>1.0652281053375172</c:v>
                </c:pt>
                <c:pt idx="217">
                  <c:v>1.0915214141380956</c:v>
                </c:pt>
                <c:pt idx="218">
                  <c:v>1.0794850311861699</c:v>
                </c:pt>
                <c:pt idx="219">
                  <c:v>1.0761405266875854</c:v>
                </c:pt>
                <c:pt idx="220">
                  <c:v>1.0940280812428471</c:v>
                </c:pt>
                <c:pt idx="221">
                  <c:v>1.1149356836588855</c:v>
                </c:pt>
                <c:pt idx="222">
                  <c:v>1.1219176619408258</c:v>
                </c:pt>
                <c:pt idx="223">
                  <c:v>1.1302809767103112</c:v>
                </c:pt>
                <c:pt idx="224">
                  <c:v>1.1185813715343378</c:v>
                </c:pt>
                <c:pt idx="225">
                  <c:v>1.1338664279103898</c:v>
                </c:pt>
                <c:pt idx="226">
                  <c:v>1.1423392639078271</c:v>
                </c:pt>
                <c:pt idx="227">
                  <c:v>1.1596039164791119</c:v>
                </c:pt>
                <c:pt idx="228">
                  <c:v>1.1717265473980494</c:v>
                </c:pt>
                <c:pt idx="229">
                  <c:v>1.1869007135308003</c:v>
                </c:pt>
                <c:pt idx="230">
                  <c:v>1.193729362093608</c:v>
                </c:pt>
                <c:pt idx="231">
                  <c:v>1.2109351470048684</c:v>
                </c:pt>
                <c:pt idx="232">
                  <c:v>1.2198994595127404</c:v>
                </c:pt>
                <c:pt idx="233">
                  <c:v>1.2303039761681807</c:v>
                </c:pt>
                <c:pt idx="234">
                  <c:v>1.2376432674563149</c:v>
                </c:pt>
                <c:pt idx="235">
                  <c:v>1.2479957615284787</c:v>
                </c:pt>
                <c:pt idx="236">
                  <c:v>1.2622841747301672</c:v>
                </c:pt>
                <c:pt idx="237">
                  <c:v>1.2728776155038255</c:v>
                </c:pt>
                <c:pt idx="238">
                  <c:v>1.2798746529546092</c:v>
                </c:pt>
                <c:pt idx="239">
                  <c:v>1.2906912432302193</c:v>
                </c:pt>
                <c:pt idx="240">
                  <c:v>1.2996528177073923</c:v>
                </c:pt>
                <c:pt idx="241">
                  <c:v>1.3046510927480519</c:v>
                </c:pt>
                <c:pt idx="242">
                  <c:v>1.310926659109702</c:v>
                </c:pt>
                <c:pt idx="243">
                  <c:v>1.3110662986753412</c:v>
                </c:pt>
                <c:pt idx="244">
                  <c:v>1.3171625240262193</c:v>
                </c:pt>
                <c:pt idx="245">
                  <c:v>1.3222963315864704</c:v>
                </c:pt>
                <c:pt idx="246">
                  <c:v>1.3282775596479988</c:v>
                </c:pt>
                <c:pt idx="247">
                  <c:v>1.3342053961109013</c:v>
                </c:pt>
                <c:pt idx="248">
                  <c:v>1.3381467913018243</c:v>
                </c:pt>
                <c:pt idx="249">
                  <c:v>1.3394911643749352</c:v>
                </c:pt>
                <c:pt idx="250">
                  <c:v>1.3425577587575912</c:v>
                </c:pt>
                <c:pt idx="251">
                  <c:v>1.3448755017441261</c:v>
                </c:pt>
                <c:pt idx="252">
                  <c:v>1.3471850306385635</c:v>
                </c:pt>
                <c:pt idx="253">
                  <c:v>1.3444949154769927</c:v>
                </c:pt>
                <c:pt idx="254">
                  <c:v>1.3432367903708939</c:v>
                </c:pt>
                <c:pt idx="255">
                  <c:v>1.3422894317491092</c:v>
                </c:pt>
                <c:pt idx="256">
                  <c:v>1.3402673960780453</c:v>
                </c:pt>
                <c:pt idx="257">
                  <c:v>1.335931724466495</c:v>
                </c:pt>
                <c:pt idx="258">
                  <c:v>1.3307335731848227</c:v>
                </c:pt>
                <c:pt idx="259">
                  <c:v>1.32574214322091</c:v>
                </c:pt>
                <c:pt idx="260">
                  <c:v>1.3203372706214782</c:v>
                </c:pt>
                <c:pt idx="261">
                  <c:v>1.3131143456380439</c:v>
                </c:pt>
                <c:pt idx="262">
                  <c:v>1.3035189170540986</c:v>
                </c:pt>
                <c:pt idx="263">
                  <c:v>1.2944491903643225</c:v>
                </c:pt>
                <c:pt idx="264">
                  <c:v>1.2863281913116813</c:v>
                </c:pt>
                <c:pt idx="265">
                  <c:v>1.2769422220761943</c:v>
                </c:pt>
                <c:pt idx="266">
                  <c:v>1.2646251909776416</c:v>
                </c:pt>
                <c:pt idx="267">
                  <c:v>1.2523191120018837</c:v>
                </c:pt>
                <c:pt idx="268">
                  <c:v>1.2408727746655499</c:v>
                </c:pt>
                <c:pt idx="269">
                  <c:v>1.2286447295647083</c:v>
                </c:pt>
                <c:pt idx="270">
                  <c:v>1.2149258267483698</c:v>
                </c:pt>
                <c:pt idx="271">
                  <c:v>1.1999227875342944</c:v>
                </c:pt>
                <c:pt idx="272">
                  <c:v>1.1847171340485072</c:v>
                </c:pt>
                <c:pt idx="273">
                  <c:v>1.168833817964767</c:v>
                </c:pt>
                <c:pt idx="274">
                  <c:v>1.1545426667323799</c:v>
                </c:pt>
                <c:pt idx="275">
                  <c:v>1.1374724143407098</c:v>
                </c:pt>
                <c:pt idx="276">
                  <c:v>1.1210524442400049</c:v>
                </c:pt>
                <c:pt idx="277">
                  <c:v>1.1051335337571808</c:v>
                </c:pt>
                <c:pt idx="278">
                  <c:v>1.088713563656476</c:v>
                </c:pt>
                <c:pt idx="279">
                  <c:v>1.0739295668983044</c:v>
                </c:pt>
                <c:pt idx="280">
                  <c:v>1.0602462584810504</c:v>
                </c:pt>
                <c:pt idx="281">
                  <c:v>1.0458989776193373</c:v>
                </c:pt>
                <c:pt idx="282">
                  <c:v>1.0337339072245681</c:v>
                </c:pt>
                <c:pt idx="283">
                  <c:v>1.0232034411569824</c:v>
                </c:pt>
                <c:pt idx="284">
                  <c:v>1.0121472731952272</c:v>
                </c:pt>
                <c:pt idx="285">
                  <c:v>1.0061085464890234</c:v>
                </c:pt>
                <c:pt idx="286">
                  <c:v>0.99698953524666944</c:v>
                </c:pt>
                <c:pt idx="287">
                  <c:v>0.98872615859769053</c:v>
                </c:pt>
                <c:pt idx="288">
                  <c:v>0.98206589892285889</c:v>
                </c:pt>
                <c:pt idx="289">
                  <c:v>0.97705667175940403</c:v>
                </c:pt>
                <c:pt idx="290">
                  <c:v>0.97419132263310959</c:v>
                </c:pt>
                <c:pt idx="291">
                  <c:v>0.97315771604431234</c:v>
                </c:pt>
                <c:pt idx="292">
                  <c:v>0.97062366863257299</c:v>
                </c:pt>
                <c:pt idx="293">
                  <c:v>0.968916506491871</c:v>
                </c:pt>
                <c:pt idx="294">
                  <c:v>0.96968041705683616</c:v>
                </c:pt>
                <c:pt idx="295">
                  <c:v>0.97099604080760971</c:v>
                </c:pt>
                <c:pt idx="296">
                  <c:v>0.97231987865047975</c:v>
                </c:pt>
                <c:pt idx="297">
                  <c:v>0.9715066835329359</c:v>
                </c:pt>
                <c:pt idx="298">
                  <c:v>0.97142864965802023</c:v>
                </c:pt>
                <c:pt idx="299">
                  <c:v>0.97102068308389899</c:v>
                </c:pt>
                <c:pt idx="300">
                  <c:v>0.97171340485069557</c:v>
                </c:pt>
                <c:pt idx="301">
                  <c:v>0.97280724811486596</c:v>
                </c:pt>
                <c:pt idx="302">
                  <c:v>0.97051414740462094</c:v>
                </c:pt>
                <c:pt idx="303">
                  <c:v>0.96725041481165097</c:v>
                </c:pt>
                <c:pt idx="304">
                  <c:v>0.96472731952270652</c:v>
                </c:pt>
                <c:pt idx="305">
                  <c:v>0.95910066643667224</c:v>
                </c:pt>
                <c:pt idx="306">
                  <c:v>0.95675965018919795</c:v>
                </c:pt>
                <c:pt idx="307">
                  <c:v>0.95027736250978856</c:v>
                </c:pt>
                <c:pt idx="308">
                  <c:v>0.9407681818928556</c:v>
                </c:pt>
                <c:pt idx="309">
                  <c:v>0.93610942265884711</c:v>
                </c:pt>
                <c:pt idx="310">
                  <c:v>0.93110156451074144</c:v>
                </c:pt>
                <c:pt idx="311">
                  <c:v>0.92483831928723581</c:v>
                </c:pt>
                <c:pt idx="312">
                  <c:v>0.91933077053659962</c:v>
                </c:pt>
                <c:pt idx="313">
                  <c:v>0.90968742641542544</c:v>
                </c:pt>
                <c:pt idx="314">
                  <c:v>0.904058035298692</c:v>
                </c:pt>
                <c:pt idx="315">
                  <c:v>0.90099554796208381</c:v>
                </c:pt>
                <c:pt idx="316">
                  <c:v>0.89211885243657363</c:v>
                </c:pt>
                <c:pt idx="317">
                  <c:v>0.88697956881492557</c:v>
                </c:pt>
                <c:pt idx="318">
                  <c:v>0.88128035791537307</c:v>
                </c:pt>
                <c:pt idx="319">
                  <c:v>0.87534841440642253</c:v>
                </c:pt>
                <c:pt idx="320">
                  <c:v>0.87149052915181313</c:v>
                </c:pt>
                <c:pt idx="321">
                  <c:v>0.86730544922869679</c:v>
                </c:pt>
                <c:pt idx="322">
                  <c:v>0.86050144294217856</c:v>
                </c:pt>
                <c:pt idx="323">
                  <c:v>0.85732943437761833</c:v>
                </c:pt>
                <c:pt idx="324">
                  <c:v>0.85316215165404463</c:v>
                </c:pt>
                <c:pt idx="325">
                  <c:v>0.84916873387984437</c:v>
                </c:pt>
                <c:pt idx="326">
                  <c:v>0.84847327408234929</c:v>
                </c:pt>
                <c:pt idx="327">
                  <c:v>0.84683730073981611</c:v>
                </c:pt>
                <c:pt idx="328">
                  <c:v>0.84668944708208105</c:v>
                </c:pt>
                <c:pt idx="329">
                  <c:v>0.84742050127866064</c:v>
                </c:pt>
                <c:pt idx="330">
                  <c:v>0.84815566252128849</c:v>
                </c:pt>
                <c:pt idx="331">
                  <c:v>0.84545185720622318</c:v>
                </c:pt>
                <c:pt idx="332">
                  <c:v>0.84742187029400984</c:v>
                </c:pt>
                <c:pt idx="333">
                  <c:v>0.84937682421295335</c:v>
                </c:pt>
                <c:pt idx="334">
                  <c:v>0.84883743216528962</c:v>
                </c:pt>
                <c:pt idx="335">
                  <c:v>0.84956301030047188</c:v>
                </c:pt>
                <c:pt idx="336">
                  <c:v>0.85215181832618725</c:v>
                </c:pt>
                <c:pt idx="337">
                  <c:v>0.85515269997207244</c:v>
                </c:pt>
                <c:pt idx="338">
                  <c:v>0.8604439442975037</c:v>
                </c:pt>
                <c:pt idx="339">
                  <c:v>0.86635945962226146</c:v>
                </c:pt>
                <c:pt idx="340">
                  <c:v>0.86680165158011757</c:v>
                </c:pt>
                <c:pt idx="341">
                  <c:v>0.86840066150821704</c:v>
                </c:pt>
                <c:pt idx="342">
                  <c:v>0.87216134667301903</c:v>
                </c:pt>
                <c:pt idx="343">
                  <c:v>0.87628618992076146</c:v>
                </c:pt>
                <c:pt idx="344">
                  <c:v>0.87591655577642347</c:v>
                </c:pt>
                <c:pt idx="345">
                  <c:v>0.87409713437707093</c:v>
                </c:pt>
                <c:pt idx="346">
                  <c:v>0.87134952057082471</c:v>
                </c:pt>
                <c:pt idx="347">
                  <c:v>0.87401088641005853</c:v>
                </c:pt>
                <c:pt idx="348">
                  <c:v>0.87868881185895864</c:v>
                </c:pt>
                <c:pt idx="349">
                  <c:v>0.88005372016231065</c:v>
                </c:pt>
                <c:pt idx="350">
                  <c:v>0.87994967499575627</c:v>
                </c:pt>
                <c:pt idx="351">
                  <c:v>0.88319561038918382</c:v>
                </c:pt>
                <c:pt idx="352">
                  <c:v>0.88302585248585841</c:v>
                </c:pt>
                <c:pt idx="353">
                  <c:v>0.88232902367301336</c:v>
                </c:pt>
                <c:pt idx="354">
                  <c:v>0.88377744191267882</c:v>
                </c:pt>
                <c:pt idx="355">
                  <c:v>0.88048359098202233</c:v>
                </c:pt>
                <c:pt idx="356">
                  <c:v>0.87931171384293561</c:v>
                </c:pt>
                <c:pt idx="357">
                  <c:v>0.88018103858980479</c:v>
                </c:pt>
                <c:pt idx="358">
                  <c:v>0.87824251285505417</c:v>
                </c:pt>
                <c:pt idx="359">
                  <c:v>0.87729926127931768</c:v>
                </c:pt>
                <c:pt idx="360">
                  <c:v>0.87688171159775075</c:v>
                </c:pt>
                <c:pt idx="361">
                  <c:v>0.87313882363249073</c:v>
                </c:pt>
                <c:pt idx="362">
                  <c:v>0.87132077124848739</c:v>
                </c:pt>
                <c:pt idx="363">
                  <c:v>0.87322780963020175</c:v>
                </c:pt>
                <c:pt idx="364">
                  <c:v>0.87311691938690039</c:v>
                </c:pt>
                <c:pt idx="365">
                  <c:v>0.87376172561646781</c:v>
                </c:pt>
                <c:pt idx="366">
                  <c:v>0.87862583715288645</c:v>
                </c:pt>
                <c:pt idx="367">
                  <c:v>0.8799866384101902</c:v>
                </c:pt>
                <c:pt idx="368">
                  <c:v>0.88319561038918382</c:v>
                </c:pt>
                <c:pt idx="369">
                  <c:v>0.88698778290702218</c:v>
                </c:pt>
                <c:pt idx="370">
                  <c:v>0.88791186826786717</c:v>
                </c:pt>
                <c:pt idx="371">
                  <c:v>0.88703706745960065</c:v>
                </c:pt>
                <c:pt idx="372">
                  <c:v>0.88942599924430377</c:v>
                </c:pt>
                <c:pt idx="373">
                  <c:v>0.89013241116459407</c:v>
                </c:pt>
                <c:pt idx="374">
                  <c:v>0.8919312973337058</c:v>
                </c:pt>
                <c:pt idx="375">
                  <c:v>0.89372333842607077</c:v>
                </c:pt>
                <c:pt idx="376">
                  <c:v>0.89414225712298689</c:v>
                </c:pt>
                <c:pt idx="377">
                  <c:v>0.89456665188130113</c:v>
                </c:pt>
                <c:pt idx="378">
                  <c:v>0.89714040073817325</c:v>
                </c:pt>
                <c:pt idx="379">
                  <c:v>0.89775508863005393</c:v>
                </c:pt>
                <c:pt idx="380">
                  <c:v>0.89978533839321428</c:v>
                </c:pt>
                <c:pt idx="381">
                  <c:v>0.90251926204596611</c:v>
                </c:pt>
                <c:pt idx="382">
                  <c:v>0.90602531035577993</c:v>
                </c:pt>
                <c:pt idx="383">
                  <c:v>0.91022818747843837</c:v>
                </c:pt>
                <c:pt idx="384">
                  <c:v>0.9127348545831897</c:v>
                </c:pt>
                <c:pt idx="385">
                  <c:v>0.91599584914546084</c:v>
                </c:pt>
                <c:pt idx="386">
                  <c:v>0.91769890424011447</c:v>
                </c:pt>
                <c:pt idx="387">
                  <c:v>0.91878042636614066</c:v>
                </c:pt>
                <c:pt idx="388">
                  <c:v>0.92156500358682059</c:v>
                </c:pt>
                <c:pt idx="389">
                  <c:v>0.92280533149337696</c:v>
                </c:pt>
                <c:pt idx="390">
                  <c:v>0.92548997059355043</c:v>
                </c:pt>
                <c:pt idx="391">
                  <c:v>0.92704927907651713</c:v>
                </c:pt>
                <c:pt idx="392">
                  <c:v>0.92764753878420492</c:v>
                </c:pt>
                <c:pt idx="393">
                  <c:v>0.93162589738956159</c:v>
                </c:pt>
                <c:pt idx="394">
                  <c:v>0.93179291726218849</c:v>
                </c:pt>
                <c:pt idx="395">
                  <c:v>0.9334042483284325</c:v>
                </c:pt>
                <c:pt idx="396">
                  <c:v>0.93369721761320423</c:v>
                </c:pt>
                <c:pt idx="397">
                  <c:v>0.9321461232223337</c:v>
                </c:pt>
                <c:pt idx="398">
                  <c:v>0.932718371638383</c:v>
                </c:pt>
                <c:pt idx="399">
                  <c:v>0.93215159928373126</c:v>
                </c:pt>
                <c:pt idx="400">
                  <c:v>0.92910964717736433</c:v>
                </c:pt>
                <c:pt idx="401">
                  <c:v>0.92964219414828086</c:v>
                </c:pt>
                <c:pt idx="402">
                  <c:v>0.92818419280116982</c:v>
                </c:pt>
                <c:pt idx="403">
                  <c:v>0.9257952610164667</c:v>
                </c:pt>
                <c:pt idx="404">
                  <c:v>0.92361168153417339</c:v>
                </c:pt>
                <c:pt idx="405">
                  <c:v>0.92204005191306226</c:v>
                </c:pt>
                <c:pt idx="406">
                  <c:v>0.92174845164363994</c:v>
                </c:pt>
                <c:pt idx="407">
                  <c:v>0.92114745390525343</c:v>
                </c:pt>
                <c:pt idx="408">
                  <c:v>0.91778515220712686</c:v>
                </c:pt>
                <c:pt idx="409">
                  <c:v>0.91382595981666148</c:v>
                </c:pt>
                <c:pt idx="410">
                  <c:v>0.91113173760904242</c:v>
                </c:pt>
                <c:pt idx="411">
                  <c:v>0.90771193726624078</c:v>
                </c:pt>
                <c:pt idx="412">
                  <c:v>0.90292312157403931</c:v>
                </c:pt>
                <c:pt idx="413">
                  <c:v>0.89762640118721015</c:v>
                </c:pt>
                <c:pt idx="414">
                  <c:v>0.89279925306522545</c:v>
                </c:pt>
                <c:pt idx="415">
                  <c:v>0.88894821288736325</c:v>
                </c:pt>
                <c:pt idx="416">
                  <c:v>0.88565299294135702</c:v>
                </c:pt>
                <c:pt idx="417">
                  <c:v>0.88125845366978273</c:v>
                </c:pt>
                <c:pt idx="418">
                  <c:v>0.87640392524081001</c:v>
                </c:pt>
                <c:pt idx="419">
                  <c:v>0.87157677711882531</c:v>
                </c:pt>
                <c:pt idx="420">
                  <c:v>0.86662367958469566</c:v>
                </c:pt>
                <c:pt idx="421">
                  <c:v>0.86127493661458965</c:v>
                </c:pt>
                <c:pt idx="422">
                  <c:v>0.85499800123758996</c:v>
                </c:pt>
                <c:pt idx="423">
                  <c:v>0.84749032106147992</c:v>
                </c:pt>
                <c:pt idx="424">
                  <c:v>0.84008257900587591</c:v>
                </c:pt>
                <c:pt idx="425">
                  <c:v>0.83383165492051503</c:v>
                </c:pt>
                <c:pt idx="426">
                  <c:v>0.82673467934922495</c:v>
                </c:pt>
                <c:pt idx="427">
                  <c:v>0.8186273704500775</c:v>
                </c:pt>
                <c:pt idx="428">
                  <c:v>0.80980228680323985</c:v>
                </c:pt>
                <c:pt idx="429">
                  <c:v>0.80330124361354371</c:v>
                </c:pt>
                <c:pt idx="430">
                  <c:v>0.79589801930859261</c:v>
                </c:pt>
                <c:pt idx="431">
                  <c:v>0.78893287991544969</c:v>
                </c:pt>
                <c:pt idx="432">
                  <c:v>0.78090072995898452</c:v>
                </c:pt>
                <c:pt idx="433">
                  <c:v>0.77316510872719935</c:v>
                </c:pt>
                <c:pt idx="434">
                  <c:v>0.76621790343513352</c:v>
                </c:pt>
                <c:pt idx="435">
                  <c:v>0.7599851872539195</c:v>
                </c:pt>
                <c:pt idx="436">
                  <c:v>0.75180230870748543</c:v>
                </c:pt>
                <c:pt idx="437">
                  <c:v>0.74412719795414362</c:v>
                </c:pt>
                <c:pt idx="438">
                  <c:v>0.73666483218609846</c:v>
                </c:pt>
                <c:pt idx="439">
                  <c:v>0.72891990164993747</c:v>
                </c:pt>
                <c:pt idx="440">
                  <c:v>0.72108283638076165</c:v>
                </c:pt>
                <c:pt idx="441">
                  <c:v>0.71256892992284249</c:v>
                </c:pt>
                <c:pt idx="442">
                  <c:v>0.70360667093799467</c:v>
                </c:pt>
                <c:pt idx="443">
                  <c:v>0.69412897767409787</c:v>
                </c:pt>
                <c:pt idx="444">
                  <c:v>0.68522284831857561</c:v>
                </c:pt>
                <c:pt idx="445">
                  <c:v>0.6757740412785509</c:v>
                </c:pt>
                <c:pt idx="446">
                  <c:v>0.66745124936340783</c:v>
                </c:pt>
                <c:pt idx="447">
                  <c:v>0.65906534584065779</c:v>
                </c:pt>
                <c:pt idx="448">
                  <c:v>0.65113600893693235</c:v>
                </c:pt>
                <c:pt idx="449">
                  <c:v>0.64278131896414847</c:v>
                </c:pt>
                <c:pt idx="450">
                  <c:v>0.63618595061687833</c:v>
                </c:pt>
                <c:pt idx="451">
                  <c:v>0.62868347269909597</c:v>
                </c:pt>
                <c:pt idx="452">
                  <c:v>0.62115813222497873</c:v>
                </c:pt>
                <c:pt idx="453">
                  <c:v>0.61329272833807036</c:v>
                </c:pt>
                <c:pt idx="454">
                  <c:v>0.60585185611101089</c:v>
                </c:pt>
                <c:pt idx="455">
                  <c:v>0.59848217268212023</c:v>
                </c:pt>
                <c:pt idx="456">
                  <c:v>0.5912578786833359</c:v>
                </c:pt>
                <c:pt idx="457">
                  <c:v>0.5833960342363359</c:v>
                </c:pt>
                <c:pt idx="458">
                  <c:v>0.57615298472726495</c:v>
                </c:pt>
                <c:pt idx="459">
                  <c:v>0.56872101109997664</c:v>
                </c:pt>
                <c:pt idx="460">
                  <c:v>0.5612084024686087</c:v>
                </c:pt>
                <c:pt idx="461">
                  <c:v>0.5542558580166802</c:v>
                </c:pt>
                <c:pt idx="462">
                  <c:v>0.54663290674815057</c:v>
                </c:pt>
                <c:pt idx="463">
                  <c:v>0.53958220389567024</c:v>
                </c:pt>
                <c:pt idx="464">
                  <c:v>0.53277997732910598</c:v>
                </c:pt>
                <c:pt idx="465">
                  <c:v>0.52520822723464389</c:v>
                </c:pt>
                <c:pt idx="466">
                  <c:v>0.5198522284831858</c:v>
                </c:pt>
                <c:pt idx="467">
                  <c:v>0.51406718032122589</c:v>
                </c:pt>
                <c:pt idx="468">
                  <c:v>0.50688546269980783</c:v>
                </c:pt>
                <c:pt idx="469">
                  <c:v>0.50149852420145358</c:v>
                </c:pt>
                <c:pt idx="470">
                  <c:v>0.49632789012830419</c:v>
                </c:pt>
                <c:pt idx="471">
                  <c:v>0.49038006604130058</c:v>
                </c:pt>
                <c:pt idx="472">
                  <c:v>0.4858912016121526</c:v>
                </c:pt>
                <c:pt idx="473">
                  <c:v>0.48067675904782248</c:v>
                </c:pt>
                <c:pt idx="474">
                  <c:v>0.47546888775716956</c:v>
                </c:pt>
                <c:pt idx="475">
                  <c:v>0.47129256953228982</c:v>
                </c:pt>
                <c:pt idx="476">
                  <c:v>0.46555707972597804</c:v>
                </c:pt>
                <c:pt idx="477">
                  <c:v>0.46087271990493567</c:v>
                </c:pt>
                <c:pt idx="478">
                  <c:v>0.45661521906983632</c:v>
                </c:pt>
                <c:pt idx="479">
                  <c:v>0.45182024280856248</c:v>
                </c:pt>
                <c:pt idx="480">
                  <c:v>0.4464716367399913</c:v>
                </c:pt>
                <c:pt idx="481">
                  <c:v>0.44257336553257454</c:v>
                </c:pt>
                <c:pt idx="482">
                  <c:v>0.43859651284410212</c:v>
                </c:pt>
                <c:pt idx="483">
                  <c:v>0.43514960599738262</c:v>
                </c:pt>
                <c:pt idx="484">
                  <c:v>0.43126146550355143</c:v>
                </c:pt>
                <c:pt idx="485">
                  <c:v>0.42715318734153668</c:v>
                </c:pt>
                <c:pt idx="486">
                  <c:v>0.42426607087118673</c:v>
                </c:pt>
                <c:pt idx="487">
                  <c:v>0.42109666343579044</c:v>
                </c:pt>
                <c:pt idx="488">
                  <c:v>0.41776037302930241</c:v>
                </c:pt>
                <c:pt idx="489">
                  <c:v>0.41369740927535292</c:v>
                </c:pt>
                <c:pt idx="490">
                  <c:v>0.41040752848920964</c:v>
                </c:pt>
                <c:pt idx="491">
                  <c:v>0.40684863618690903</c:v>
                </c:pt>
                <c:pt idx="492">
                  <c:v>0.40387691456796626</c:v>
                </c:pt>
                <c:pt idx="493">
                  <c:v>0.40056403432395304</c:v>
                </c:pt>
                <c:pt idx="494">
                  <c:v>0.3979791964427507</c:v>
                </c:pt>
                <c:pt idx="495">
                  <c:v>0.39562353173103776</c:v>
                </c:pt>
                <c:pt idx="496">
                  <c:v>0.39446383882856101</c:v>
                </c:pt>
                <c:pt idx="497">
                  <c:v>0.39154455049750037</c:v>
                </c:pt>
                <c:pt idx="498">
                  <c:v>0.38907690033020659</c:v>
                </c:pt>
                <c:pt idx="499">
                  <c:v>0.38747392025759408</c:v>
                </c:pt>
                <c:pt idx="500">
                  <c:v>0.38460638070674064</c:v>
                </c:pt>
                <c:pt idx="501">
                  <c:v>0.38157099987405063</c:v>
                </c:pt>
                <c:pt idx="502">
                  <c:v>0.37876109586940709</c:v>
                </c:pt>
                <c:pt idx="503">
                  <c:v>0.37593585889285008</c:v>
                </c:pt>
                <c:pt idx="504">
                  <c:v>0.37462543740040416</c:v>
                </c:pt>
                <c:pt idx="505">
                  <c:v>0.37336512186974646</c:v>
                </c:pt>
                <c:pt idx="506">
                  <c:v>0.37089268014873</c:v>
                </c:pt>
                <c:pt idx="507">
                  <c:v>0.37015929862605629</c:v>
                </c:pt>
                <c:pt idx="508">
                  <c:v>0.3695187363440719</c:v>
                </c:pt>
                <c:pt idx="509">
                  <c:v>0.36812151927847414</c:v>
                </c:pt>
                <c:pt idx="510">
                  <c:v>0.36769288057257721</c:v>
                </c:pt>
                <c:pt idx="511">
                  <c:v>0.36648308170831218</c:v>
                </c:pt>
                <c:pt idx="512">
                  <c:v>0.36439341667898795</c:v>
                </c:pt>
                <c:pt idx="513">
                  <c:v>0.36349493190517673</c:v>
                </c:pt>
                <c:pt idx="514">
                  <c:v>0.36151519880840921</c:v>
                </c:pt>
                <c:pt idx="515">
                  <c:v>0.35952944204410431</c:v>
                </c:pt>
                <c:pt idx="516">
                  <c:v>0.35863958206699426</c:v>
                </c:pt>
                <c:pt idx="517">
                  <c:v>0.3568516480206777</c:v>
                </c:pt>
                <c:pt idx="518">
                  <c:v>0.35587362345506623</c:v>
                </c:pt>
                <c:pt idx="519">
                  <c:v>0.35544361573381972</c:v>
                </c:pt>
                <c:pt idx="520">
                  <c:v>0.3550541308669154</c:v>
                </c:pt>
                <c:pt idx="521">
                  <c:v>0.35500388800359245</c:v>
                </c:pt>
                <c:pt idx="522">
                  <c:v>0.35472488267538482</c:v>
                </c:pt>
                <c:pt idx="523">
                  <c:v>0.35319377590861561</c:v>
                </c:pt>
                <c:pt idx="524">
                  <c:v>0.35185994425369505</c:v>
                </c:pt>
                <c:pt idx="525">
                  <c:v>0.35019686440724385</c:v>
                </c:pt>
                <c:pt idx="526">
                  <c:v>0.34862249675543372</c:v>
                </c:pt>
                <c:pt idx="527">
                  <c:v>0.34658129486947814</c:v>
                </c:pt>
                <c:pt idx="528">
                  <c:v>0.34446192220707189</c:v>
                </c:pt>
                <c:pt idx="529">
                  <c:v>0.34344118436255922</c:v>
                </c:pt>
                <c:pt idx="530">
                  <c:v>0.34264633405069744</c:v>
                </c:pt>
                <c:pt idx="531">
                  <c:v>0.34100817028360536</c:v>
                </c:pt>
                <c:pt idx="532">
                  <c:v>0.34046371287914895</c:v>
                </c:pt>
                <c:pt idx="533">
                  <c:v>0.33990885095803697</c:v>
                </c:pt>
                <c:pt idx="534">
                  <c:v>0.33990378560124423</c:v>
                </c:pt>
                <c:pt idx="535">
                  <c:v>0.3396214946361979</c:v>
                </c:pt>
                <c:pt idx="536">
                  <c:v>0.33862485146183469</c:v>
                </c:pt>
                <c:pt idx="537">
                  <c:v>0.3373659049465263</c:v>
                </c:pt>
                <c:pt idx="538">
                  <c:v>0.33701927026005823</c:v>
                </c:pt>
                <c:pt idx="539">
                  <c:v>0.33645455142843067</c:v>
                </c:pt>
                <c:pt idx="540">
                  <c:v>0.33518602180567658</c:v>
                </c:pt>
                <c:pt idx="541">
                  <c:v>0.33326912651344648</c:v>
                </c:pt>
                <c:pt idx="542">
                  <c:v>0.33284336273978321</c:v>
                </c:pt>
                <c:pt idx="543">
                  <c:v>0.33169106252019309</c:v>
                </c:pt>
                <c:pt idx="544">
                  <c:v>0.33054136342976687</c:v>
                </c:pt>
                <c:pt idx="545">
                  <c:v>0.33023265046847711</c:v>
                </c:pt>
                <c:pt idx="546">
                  <c:v>0.32859284388296578</c:v>
                </c:pt>
                <c:pt idx="547">
                  <c:v>0.32808124284689499</c:v>
                </c:pt>
                <c:pt idx="548">
                  <c:v>0.32707186782978215</c:v>
                </c:pt>
                <c:pt idx="549">
                  <c:v>0.32540810347565635</c:v>
                </c:pt>
                <c:pt idx="550">
                  <c:v>0.32461790781598271</c:v>
                </c:pt>
                <c:pt idx="551">
                  <c:v>0.32420446518046375</c:v>
                </c:pt>
                <c:pt idx="552">
                  <c:v>0.322300438632518</c:v>
                </c:pt>
                <c:pt idx="553">
                  <c:v>0.32183237228455802</c:v>
                </c:pt>
                <c:pt idx="554">
                  <c:v>0.32006182473317896</c:v>
                </c:pt>
                <c:pt idx="555">
                  <c:v>0.31894128566969504</c:v>
                </c:pt>
                <c:pt idx="556">
                  <c:v>0.31788988188135581</c:v>
                </c:pt>
                <c:pt idx="557">
                  <c:v>0.31683163301626943</c:v>
                </c:pt>
                <c:pt idx="558">
                  <c:v>0.31570862972515656</c:v>
                </c:pt>
                <c:pt idx="559">
                  <c:v>0.31560663808162631</c:v>
                </c:pt>
                <c:pt idx="560">
                  <c:v>0.31489557150914782</c:v>
                </c:pt>
                <c:pt idx="561">
                  <c:v>0.3146950107604608</c:v>
                </c:pt>
                <c:pt idx="562">
                  <c:v>0.31463696450964623</c:v>
                </c:pt>
                <c:pt idx="563">
                  <c:v>0.31409086428677052</c:v>
                </c:pt>
                <c:pt idx="564">
                  <c:v>0.3131550053939206</c:v>
                </c:pt>
                <c:pt idx="565">
                  <c:v>0.31249322337402058</c:v>
                </c:pt>
                <c:pt idx="566">
                  <c:v>0.3115900839480214</c:v>
                </c:pt>
                <c:pt idx="567">
                  <c:v>0.3103619402780744</c:v>
                </c:pt>
                <c:pt idx="568">
                  <c:v>0.30925426995887489</c:v>
                </c:pt>
                <c:pt idx="569">
                  <c:v>0.30875676978090283</c:v>
                </c:pt>
                <c:pt idx="570">
                  <c:v>0.30691941428047304</c:v>
                </c:pt>
                <c:pt idx="571">
                  <c:v>0.30629131003816829</c:v>
                </c:pt>
                <c:pt idx="572">
                  <c:v>0.30615084906331974</c:v>
                </c:pt>
                <c:pt idx="573">
                  <c:v>0.30493762766068144</c:v>
                </c:pt>
                <c:pt idx="574">
                  <c:v>0.30372221583348397</c:v>
                </c:pt>
                <c:pt idx="575">
                  <c:v>0.30276691692267255</c:v>
                </c:pt>
                <c:pt idx="576">
                  <c:v>0.30117037122220225</c:v>
                </c:pt>
                <c:pt idx="577">
                  <c:v>0.30087014615607882</c:v>
                </c:pt>
                <c:pt idx="578">
                  <c:v>0.30012745532902929</c:v>
                </c:pt>
                <c:pt idx="579">
                  <c:v>0.29888740122554264</c:v>
                </c:pt>
                <c:pt idx="580">
                  <c:v>0.29821617299973185</c:v>
                </c:pt>
                <c:pt idx="581">
                  <c:v>0.29720844080103842</c:v>
                </c:pt>
                <c:pt idx="582">
                  <c:v>0.29735300882193499</c:v>
                </c:pt>
                <c:pt idx="583">
                  <c:v>0.29666685832881567</c:v>
                </c:pt>
                <c:pt idx="584">
                  <c:v>0.29643371501481292</c:v>
                </c:pt>
                <c:pt idx="585">
                  <c:v>0.29621289283895458</c:v>
                </c:pt>
                <c:pt idx="586">
                  <c:v>0.29559875255321372</c:v>
                </c:pt>
                <c:pt idx="587">
                  <c:v>0.29512384112850676</c:v>
                </c:pt>
                <c:pt idx="588">
                  <c:v>0.2953825850295434</c:v>
                </c:pt>
                <c:pt idx="589">
                  <c:v>0.29386845405310691</c:v>
                </c:pt>
                <c:pt idx="590">
                  <c:v>0.29353523571706303</c:v>
                </c:pt>
                <c:pt idx="591">
                  <c:v>0.29307004430133682</c:v>
                </c:pt>
                <c:pt idx="592">
                  <c:v>0.29224699227327755</c:v>
                </c:pt>
                <c:pt idx="593">
                  <c:v>0.29195388608697087</c:v>
                </c:pt>
                <c:pt idx="594">
                  <c:v>0.29189994688220461</c:v>
                </c:pt>
                <c:pt idx="595">
                  <c:v>0.29152661639642319</c:v>
                </c:pt>
                <c:pt idx="596">
                  <c:v>0.29212378089183144</c:v>
                </c:pt>
                <c:pt idx="597">
                  <c:v>0.29182068089347435</c:v>
                </c:pt>
                <c:pt idx="598">
                  <c:v>0.29119791581103222</c:v>
                </c:pt>
                <c:pt idx="599">
                  <c:v>0.29060485836167199</c:v>
                </c:pt>
                <c:pt idx="600">
                  <c:v>0.28984669766117432</c:v>
                </c:pt>
                <c:pt idx="601">
                  <c:v>0.2892498069688359</c:v>
                </c:pt>
                <c:pt idx="602">
                  <c:v>0.28971787331679577</c:v>
                </c:pt>
                <c:pt idx="603">
                  <c:v>0.28968501694841015</c:v>
                </c:pt>
                <c:pt idx="604">
                  <c:v>0.29024987268157254</c:v>
                </c:pt>
                <c:pt idx="605">
                  <c:v>0.2916462683379607</c:v>
                </c:pt>
                <c:pt idx="606">
                  <c:v>0.29284087113184709</c:v>
                </c:pt>
                <c:pt idx="607">
                  <c:v>0.29363818567133781</c:v>
                </c:pt>
                <c:pt idx="608">
                  <c:v>0.29448437405880207</c:v>
                </c:pt>
                <c:pt idx="609">
                  <c:v>0.29475968304556638</c:v>
                </c:pt>
                <c:pt idx="610">
                  <c:v>0.29483005043452559</c:v>
                </c:pt>
                <c:pt idx="611">
                  <c:v>0.29557630070148355</c:v>
                </c:pt>
                <c:pt idx="612">
                  <c:v>0.29537793037735544</c:v>
                </c:pt>
                <c:pt idx="613">
                  <c:v>0.2950692174160659</c:v>
                </c:pt>
                <c:pt idx="614">
                  <c:v>0.29581177134158038</c:v>
                </c:pt>
                <c:pt idx="615">
                  <c:v>0.29640236456331154</c:v>
                </c:pt>
                <c:pt idx="616">
                  <c:v>0.29704566487599471</c:v>
                </c:pt>
                <c:pt idx="617">
                  <c:v>0.29780067684118883</c:v>
                </c:pt>
                <c:pt idx="618">
                  <c:v>0.29852132652111307</c:v>
                </c:pt>
                <c:pt idx="619">
                  <c:v>0.29943021581157975</c:v>
                </c:pt>
                <c:pt idx="620">
                  <c:v>0.30088684814334155</c:v>
                </c:pt>
                <c:pt idx="621">
                  <c:v>0.30220411471253417</c:v>
                </c:pt>
                <c:pt idx="622">
                  <c:v>0.30310478991090456</c:v>
                </c:pt>
                <c:pt idx="623">
                  <c:v>0.30426612563180078</c:v>
                </c:pt>
                <c:pt idx="624">
                  <c:v>0.30510232020721434</c:v>
                </c:pt>
                <c:pt idx="625">
                  <c:v>0.30593098519820611</c:v>
                </c:pt>
                <c:pt idx="626">
                  <c:v>0.30744005081784986</c:v>
                </c:pt>
                <c:pt idx="627">
                  <c:v>0.3085701729887797</c:v>
                </c:pt>
                <c:pt idx="628">
                  <c:v>0.30935174385175207</c:v>
                </c:pt>
                <c:pt idx="629">
                  <c:v>0.31037782085612747</c:v>
                </c:pt>
                <c:pt idx="630">
                  <c:v>0.31118581371534348</c:v>
                </c:pt>
                <c:pt idx="631">
                  <c:v>0.31289037472688158</c:v>
                </c:pt>
                <c:pt idx="632">
                  <c:v>0.31367646334050708</c:v>
                </c:pt>
                <c:pt idx="633">
                  <c:v>0.31420668298532983</c:v>
                </c:pt>
                <c:pt idx="634">
                  <c:v>0.31474470601764387</c:v>
                </c:pt>
                <c:pt idx="635">
                  <c:v>0.31610016811508512</c:v>
                </c:pt>
                <c:pt idx="636">
                  <c:v>0.31749670067300811</c:v>
                </c:pt>
                <c:pt idx="637">
                  <c:v>0.31885558530882252</c:v>
                </c:pt>
                <c:pt idx="638">
                  <c:v>0.31984346678494974</c:v>
                </c:pt>
                <c:pt idx="639">
                  <c:v>0.32060655594070525</c:v>
                </c:pt>
                <c:pt idx="640">
                  <c:v>0.32177637955676758</c:v>
                </c:pt>
                <c:pt idx="641">
                  <c:v>0.32337689540175135</c:v>
                </c:pt>
                <c:pt idx="642">
                  <c:v>0.32422500041070473</c:v>
                </c:pt>
                <c:pt idx="643">
                  <c:v>0.32504586201420499</c:v>
                </c:pt>
                <c:pt idx="644">
                  <c:v>0.32574241702397982</c:v>
                </c:pt>
                <c:pt idx="645">
                  <c:v>0.32665678237584406</c:v>
                </c:pt>
                <c:pt idx="646">
                  <c:v>0.32836079578124239</c:v>
                </c:pt>
                <c:pt idx="647">
                  <c:v>0.33001251280029359</c:v>
                </c:pt>
                <c:pt idx="648">
                  <c:v>0.33083693384370227</c:v>
                </c:pt>
                <c:pt idx="649">
                  <c:v>0.33201387633958168</c:v>
                </c:pt>
                <c:pt idx="650">
                  <c:v>0.33318219403875976</c:v>
                </c:pt>
                <c:pt idx="651">
                  <c:v>0.33441718278545346</c:v>
                </c:pt>
                <c:pt idx="652">
                  <c:v>0.33545161078346025</c:v>
                </c:pt>
                <c:pt idx="653">
                  <c:v>0.33642087365083545</c:v>
                </c:pt>
                <c:pt idx="654">
                  <c:v>0.33724625300498878</c:v>
                </c:pt>
                <c:pt idx="655">
                  <c:v>0.33803412133856869</c:v>
                </c:pt>
                <c:pt idx="656">
                  <c:v>0.33844318312496929</c:v>
                </c:pt>
                <c:pt idx="657">
                  <c:v>0.33985847119317913</c:v>
                </c:pt>
                <c:pt idx="658">
                  <c:v>0.34073272439530605</c:v>
                </c:pt>
                <c:pt idx="659">
                  <c:v>0.34122077836736714</c:v>
                </c:pt>
                <c:pt idx="660">
                  <c:v>0.34194402917645528</c:v>
                </c:pt>
                <c:pt idx="661">
                  <c:v>0.34245918965243455</c:v>
                </c:pt>
                <c:pt idx="662">
                  <c:v>0.34378343819990931</c:v>
                </c:pt>
                <c:pt idx="663">
                  <c:v>0.34546212482134353</c:v>
                </c:pt>
                <c:pt idx="664">
                  <c:v>0.34546486285204248</c:v>
                </c:pt>
                <c:pt idx="665">
                  <c:v>0.34626477852069681</c:v>
                </c:pt>
                <c:pt idx="666">
                  <c:v>0.34765268628191864</c:v>
                </c:pt>
                <c:pt idx="667">
                  <c:v>0.3486990247134652</c:v>
                </c:pt>
                <c:pt idx="668">
                  <c:v>0.34908618225427562</c:v>
                </c:pt>
                <c:pt idx="669">
                  <c:v>0.34963063965873187</c:v>
                </c:pt>
                <c:pt idx="670">
                  <c:v>0.35008063500407977</c:v>
                </c:pt>
                <c:pt idx="671">
                  <c:v>0.35092723409614879</c:v>
                </c:pt>
                <c:pt idx="672">
                  <c:v>0.35206242162387136</c:v>
                </c:pt>
                <c:pt idx="673">
                  <c:v>0.35257785590292046</c:v>
                </c:pt>
                <c:pt idx="674">
                  <c:v>0.35293804384134764</c:v>
                </c:pt>
                <c:pt idx="675">
                  <c:v>0.35480770810402334</c:v>
                </c:pt>
                <c:pt idx="676">
                  <c:v>0.35602695317419913</c:v>
                </c:pt>
                <c:pt idx="677">
                  <c:v>0.35694350895062243</c:v>
                </c:pt>
                <c:pt idx="678">
                  <c:v>0.35799244851133277</c:v>
                </c:pt>
                <c:pt idx="679">
                  <c:v>0.3586899618318522</c:v>
                </c:pt>
                <c:pt idx="680">
                  <c:v>0.35960446408525132</c:v>
                </c:pt>
                <c:pt idx="681">
                  <c:v>0.36067831972532077</c:v>
                </c:pt>
                <c:pt idx="682">
                  <c:v>0.36072349723185099</c:v>
                </c:pt>
                <c:pt idx="683">
                  <c:v>0.36092871263272613</c:v>
                </c:pt>
                <c:pt idx="684">
                  <c:v>0.36099976452936011</c:v>
                </c:pt>
                <c:pt idx="685">
                  <c:v>0.36163868399292504</c:v>
                </c:pt>
                <c:pt idx="686">
                  <c:v>0.36208169735999091</c:v>
                </c:pt>
                <c:pt idx="687">
                  <c:v>0.362163838280955</c:v>
                </c:pt>
                <c:pt idx="688">
                  <c:v>0.36228307951788757</c:v>
                </c:pt>
                <c:pt idx="689">
                  <c:v>0.36261794067235092</c:v>
                </c:pt>
                <c:pt idx="690">
                  <c:v>0.36317649893490611</c:v>
                </c:pt>
                <c:pt idx="691">
                  <c:v>0.36369604026000357</c:v>
                </c:pt>
                <c:pt idx="692">
                  <c:v>0.36376996708887122</c:v>
                </c:pt>
                <c:pt idx="693">
                  <c:v>0.36376380651979867</c:v>
                </c:pt>
                <c:pt idx="694">
                  <c:v>0.36429252024773706</c:v>
                </c:pt>
                <c:pt idx="695">
                  <c:v>0.36470158203413794</c:v>
                </c:pt>
                <c:pt idx="696">
                  <c:v>0.36457357909896898</c:v>
                </c:pt>
                <c:pt idx="697">
                  <c:v>0.36469323104050649</c:v>
                </c:pt>
                <c:pt idx="698">
                  <c:v>0.36526192001664737</c:v>
                </c:pt>
                <c:pt idx="699">
                  <c:v>0.36583978139562917</c:v>
                </c:pt>
                <c:pt idx="700">
                  <c:v>0.36611947123151156</c:v>
                </c:pt>
                <c:pt idx="701">
                  <c:v>0.36692897000761171</c:v>
                </c:pt>
                <c:pt idx="702">
                  <c:v>0.36805252090486446</c:v>
                </c:pt>
                <c:pt idx="703">
                  <c:v>0.36928764655309332</c:v>
                </c:pt>
                <c:pt idx="704">
                  <c:v>0.3701332873344178</c:v>
                </c:pt>
                <c:pt idx="705">
                  <c:v>0.37070827378116578</c:v>
                </c:pt>
                <c:pt idx="706">
                  <c:v>0.37110118118644358</c:v>
                </c:pt>
                <c:pt idx="707">
                  <c:v>0.37065173344723545</c:v>
                </c:pt>
                <c:pt idx="708">
                  <c:v>0.37100014785365781</c:v>
                </c:pt>
                <c:pt idx="709">
                  <c:v>0.37096099401466509</c:v>
                </c:pt>
                <c:pt idx="710">
                  <c:v>0.37106996763647726</c:v>
                </c:pt>
                <c:pt idx="711">
                  <c:v>0.37120947030058116</c:v>
                </c:pt>
                <c:pt idx="712">
                  <c:v>0.37124260047203661</c:v>
                </c:pt>
                <c:pt idx="713">
                  <c:v>0.37214724581492009</c:v>
                </c:pt>
                <c:pt idx="714">
                  <c:v>0.37392450154151141</c:v>
                </c:pt>
                <c:pt idx="715">
                  <c:v>0.37478862403005275</c:v>
                </c:pt>
                <c:pt idx="716">
                  <c:v>0.37554897515510965</c:v>
                </c:pt>
                <c:pt idx="717">
                  <c:v>0.37702764863399657</c:v>
                </c:pt>
                <c:pt idx="718">
                  <c:v>0.37856423146216323</c:v>
                </c:pt>
                <c:pt idx="719">
                  <c:v>0.38059872517290677</c:v>
                </c:pt>
                <c:pt idx="720">
                  <c:v>0.38236872511814624</c:v>
                </c:pt>
                <c:pt idx="721">
                  <c:v>0.38423660966086748</c:v>
                </c:pt>
                <c:pt idx="722">
                  <c:v>0.38592720671584185</c:v>
                </c:pt>
                <c:pt idx="723">
                  <c:v>0.38807792982974948</c:v>
                </c:pt>
                <c:pt idx="724">
                  <c:v>0.38977646717375009</c:v>
                </c:pt>
                <c:pt idx="725">
                  <c:v>0.39171923685608379</c:v>
                </c:pt>
                <c:pt idx="726">
                  <c:v>0.39304622343425721</c:v>
                </c:pt>
                <c:pt idx="727">
                  <c:v>0.39425506398777754</c:v>
                </c:pt>
                <c:pt idx="728">
                  <c:v>0.39591800693269386</c:v>
                </c:pt>
                <c:pt idx="729">
                  <c:v>0.39808173569242078</c:v>
                </c:pt>
                <c:pt idx="730">
                  <c:v>0.39950167841281858</c:v>
                </c:pt>
                <c:pt idx="731">
                  <c:v>0.40078622551516058</c:v>
                </c:pt>
                <c:pt idx="732">
                  <c:v>0.40244026986030584</c:v>
                </c:pt>
                <c:pt idx="733">
                  <c:v>0.40444122269498889</c:v>
                </c:pt>
                <c:pt idx="734">
                  <c:v>0.40632923176334673</c:v>
                </c:pt>
                <c:pt idx="735">
                  <c:v>0.40852129914080615</c:v>
                </c:pt>
                <c:pt idx="736">
                  <c:v>0.41027651372027207</c:v>
                </c:pt>
                <c:pt idx="737">
                  <c:v>0.41235454211912642</c:v>
                </c:pt>
                <c:pt idx="738">
                  <c:v>0.41475866997420785</c:v>
                </c:pt>
                <c:pt idx="739">
                  <c:v>0.41714773866044597</c:v>
                </c:pt>
                <c:pt idx="740">
                  <c:v>0.41919742844156788</c:v>
                </c:pt>
                <c:pt idx="741">
                  <c:v>0.42168109608844956</c:v>
                </c:pt>
                <c:pt idx="742">
                  <c:v>0.4233930497828744</c:v>
                </c:pt>
                <c:pt idx="743">
                  <c:v>0.42567957921944233</c:v>
                </c:pt>
                <c:pt idx="744">
                  <c:v>0.42804318422018145</c:v>
                </c:pt>
                <c:pt idx="745">
                  <c:v>0.43040062865184864</c:v>
                </c:pt>
                <c:pt idx="746">
                  <c:v>0.43234996960785937</c:v>
                </c:pt>
                <c:pt idx="747">
                  <c:v>0.43449193102353068</c:v>
                </c:pt>
                <c:pt idx="748">
                  <c:v>0.4362331816464326</c:v>
                </c:pt>
                <c:pt idx="749">
                  <c:v>0.43888893452273392</c:v>
                </c:pt>
                <c:pt idx="750">
                  <c:v>0.4409869505456897</c:v>
                </c:pt>
                <c:pt idx="751">
                  <c:v>0.44365967921232341</c:v>
                </c:pt>
                <c:pt idx="752">
                  <c:v>0.44583969925470823</c:v>
                </c:pt>
                <c:pt idx="753">
                  <c:v>0.44814826983840161</c:v>
                </c:pt>
                <c:pt idx="754">
                  <c:v>0.45058415884958913</c:v>
                </c:pt>
                <c:pt idx="755">
                  <c:v>0.45310793864620819</c:v>
                </c:pt>
                <c:pt idx="756">
                  <c:v>0.45490258086773672</c:v>
                </c:pt>
                <c:pt idx="757">
                  <c:v>0.45689751003488266</c:v>
                </c:pt>
                <c:pt idx="758">
                  <c:v>0.45826652538428281</c:v>
                </c:pt>
                <c:pt idx="759">
                  <c:v>0.46043860513764095</c:v>
                </c:pt>
                <c:pt idx="760">
                  <c:v>0.46237028579564443</c:v>
                </c:pt>
                <c:pt idx="761">
                  <c:v>0.46367057657450478</c:v>
                </c:pt>
                <c:pt idx="762">
                  <c:v>0.46577256274197359</c:v>
                </c:pt>
                <c:pt idx="763">
                  <c:v>0.46714431612207241</c:v>
                </c:pt>
                <c:pt idx="764">
                  <c:v>0.46864900089259809</c:v>
                </c:pt>
                <c:pt idx="765">
                  <c:v>0.47072826140526713</c:v>
                </c:pt>
                <c:pt idx="766">
                  <c:v>0.47218639965391307</c:v>
                </c:pt>
                <c:pt idx="767">
                  <c:v>0.47296701220614107</c:v>
                </c:pt>
                <c:pt idx="768">
                  <c:v>0.47485666409291788</c:v>
                </c:pt>
                <c:pt idx="769">
                  <c:v>0.47586357488240177</c:v>
                </c:pt>
                <c:pt idx="770">
                  <c:v>0.47785932545875726</c:v>
                </c:pt>
                <c:pt idx="771">
                  <c:v>0.47911361732187757</c:v>
                </c:pt>
                <c:pt idx="772">
                  <c:v>0.47974172156418232</c:v>
                </c:pt>
                <c:pt idx="773">
                  <c:v>0.48045525236428965</c:v>
                </c:pt>
                <c:pt idx="774">
                  <c:v>0.48152636997366027</c:v>
                </c:pt>
                <c:pt idx="775">
                  <c:v>0.48211723699846132</c:v>
                </c:pt>
                <c:pt idx="776">
                  <c:v>0.48206603582439372</c:v>
                </c:pt>
                <c:pt idx="777">
                  <c:v>0.4822019790485893</c:v>
                </c:pt>
                <c:pt idx="778">
                  <c:v>0.48232697014998938</c:v>
                </c:pt>
                <c:pt idx="779">
                  <c:v>0.48266169440291784</c:v>
                </c:pt>
                <c:pt idx="780">
                  <c:v>0.48275971590193484</c:v>
                </c:pt>
                <c:pt idx="781">
                  <c:v>0.48304734602684374</c:v>
                </c:pt>
                <c:pt idx="782">
                  <c:v>0.48334948771445635</c:v>
                </c:pt>
                <c:pt idx="783">
                  <c:v>0.48396650293243088</c:v>
                </c:pt>
                <c:pt idx="784">
                  <c:v>0.4848423989529772</c:v>
                </c:pt>
                <c:pt idx="785">
                  <c:v>0.48552827564302664</c:v>
                </c:pt>
                <c:pt idx="786">
                  <c:v>0.48603166258700103</c:v>
                </c:pt>
                <c:pt idx="787">
                  <c:v>0.48628479352510506</c:v>
                </c:pt>
                <c:pt idx="788">
                  <c:v>0.48668194487796607</c:v>
                </c:pt>
                <c:pt idx="789">
                  <c:v>0.48703145449666807</c:v>
                </c:pt>
                <c:pt idx="790">
                  <c:v>0.48690495747838325</c:v>
                </c:pt>
                <c:pt idx="791">
                  <c:v>0.48627876985756768</c:v>
                </c:pt>
                <c:pt idx="792">
                  <c:v>0.48529650134437313</c:v>
                </c:pt>
                <c:pt idx="793">
                  <c:v>0.48511168427220414</c:v>
                </c:pt>
                <c:pt idx="794">
                  <c:v>0.48526296046831285</c:v>
                </c:pt>
                <c:pt idx="795">
                  <c:v>0.48522380662932013</c:v>
                </c:pt>
                <c:pt idx="796">
                  <c:v>0.48403467989683102</c:v>
                </c:pt>
                <c:pt idx="797">
                  <c:v>0.48392023021362124</c:v>
                </c:pt>
                <c:pt idx="798">
                  <c:v>0.48319643179839344</c:v>
                </c:pt>
                <c:pt idx="799">
                  <c:v>0.48355374480458685</c:v>
                </c:pt>
                <c:pt idx="800">
                  <c:v>0.4832109433610971</c:v>
                </c:pt>
                <c:pt idx="801">
                  <c:v>0.48265799806147425</c:v>
                </c:pt>
                <c:pt idx="802">
                  <c:v>0.48269359246055882</c:v>
                </c:pt>
                <c:pt idx="803">
                  <c:v>0.4837046102960908</c:v>
                </c:pt>
                <c:pt idx="804">
                  <c:v>0.48366614096477256</c:v>
                </c:pt>
                <c:pt idx="805">
                  <c:v>0.48369968184083284</c:v>
                </c:pt>
                <c:pt idx="806">
                  <c:v>0.48415159380766987</c:v>
                </c:pt>
                <c:pt idx="807">
                  <c:v>0.48415227831534452</c:v>
                </c:pt>
                <c:pt idx="808">
                  <c:v>0.483252150723114</c:v>
                </c:pt>
                <c:pt idx="809">
                  <c:v>0.4825543635995248</c:v>
                </c:pt>
                <c:pt idx="810">
                  <c:v>0.48161782019900029</c:v>
                </c:pt>
                <c:pt idx="811">
                  <c:v>0.48137947462666963</c:v>
                </c:pt>
                <c:pt idx="812">
                  <c:v>0.48079435746633609</c:v>
                </c:pt>
                <c:pt idx="813">
                  <c:v>0.47990011664010795</c:v>
                </c:pt>
                <c:pt idx="814">
                  <c:v>0.4793530581064876</c:v>
                </c:pt>
                <c:pt idx="815">
                  <c:v>0.47970859139272681</c:v>
                </c:pt>
                <c:pt idx="816">
                  <c:v>0.47896713267949181</c:v>
                </c:pt>
                <c:pt idx="817">
                  <c:v>0.47938605137640822</c:v>
                </c:pt>
                <c:pt idx="818">
                  <c:v>0.47882475508315397</c:v>
                </c:pt>
                <c:pt idx="819">
                  <c:v>0.47988273014517063</c:v>
                </c:pt>
                <c:pt idx="820">
                  <c:v>0.47994173470672974</c:v>
                </c:pt>
                <c:pt idx="821">
                  <c:v>0.48044690137065837</c:v>
                </c:pt>
                <c:pt idx="822">
                  <c:v>0.48114509919885234</c:v>
                </c:pt>
                <c:pt idx="823">
                  <c:v>0.48180044684661005</c:v>
                </c:pt>
                <c:pt idx="824">
                  <c:v>0.48143368763450578</c:v>
                </c:pt>
                <c:pt idx="825">
                  <c:v>0.48270960994014678</c:v>
                </c:pt>
                <c:pt idx="826">
                  <c:v>0.4828407616106194</c:v>
                </c:pt>
                <c:pt idx="827">
                  <c:v>0.48400866860519243</c:v>
                </c:pt>
                <c:pt idx="828">
                  <c:v>0.48467798020951436</c:v>
                </c:pt>
                <c:pt idx="829">
                  <c:v>0.48524516326877065</c:v>
                </c:pt>
                <c:pt idx="830">
                  <c:v>0.48684814334138332</c:v>
                </c:pt>
                <c:pt idx="831">
                  <c:v>0.48897066473909317</c:v>
                </c:pt>
                <c:pt idx="832">
                  <c:v>0.49095505248804866</c:v>
                </c:pt>
                <c:pt idx="833">
                  <c:v>0.49267782140373373</c:v>
                </c:pt>
                <c:pt idx="834">
                  <c:v>0.49458527049005274</c:v>
                </c:pt>
                <c:pt idx="835">
                  <c:v>0.49712041311407207</c:v>
                </c:pt>
                <c:pt idx="836">
                  <c:v>0.499084950140461</c:v>
                </c:pt>
                <c:pt idx="837">
                  <c:v>0.50163515193332375</c:v>
                </c:pt>
                <c:pt idx="838">
                  <c:v>0.50390867572407227</c:v>
                </c:pt>
                <c:pt idx="839">
                  <c:v>0.50642615805008429</c:v>
                </c:pt>
                <c:pt idx="840">
                  <c:v>0.51029978698121181</c:v>
                </c:pt>
                <c:pt idx="841">
                  <c:v>0.51350670543718135</c:v>
                </c:pt>
                <c:pt idx="842">
                  <c:v>0.51661040013580639</c:v>
                </c:pt>
                <c:pt idx="843">
                  <c:v>0.52076536172123578</c:v>
                </c:pt>
                <c:pt idx="844">
                  <c:v>0.52441953749185444</c:v>
                </c:pt>
                <c:pt idx="845">
                  <c:v>0.52866416958266937</c:v>
                </c:pt>
                <c:pt idx="846">
                  <c:v>0.53275957900039983</c:v>
                </c:pt>
                <c:pt idx="847">
                  <c:v>0.53622400924359159</c:v>
                </c:pt>
                <c:pt idx="848">
                  <c:v>0.54041511283424537</c:v>
                </c:pt>
                <c:pt idx="849">
                  <c:v>0.54464098941477346</c:v>
                </c:pt>
                <c:pt idx="850">
                  <c:v>0.54915175808951178</c:v>
                </c:pt>
                <c:pt idx="851">
                  <c:v>0.55397671578693763</c:v>
                </c:pt>
                <c:pt idx="852">
                  <c:v>0.558311839792348</c:v>
                </c:pt>
                <c:pt idx="853">
                  <c:v>0.56231511447706373</c:v>
                </c:pt>
                <c:pt idx="854">
                  <c:v>0.56730394331181255</c:v>
                </c:pt>
                <c:pt idx="855">
                  <c:v>0.57165590620602047</c:v>
                </c:pt>
                <c:pt idx="856">
                  <c:v>0.5765898375252585</c:v>
                </c:pt>
                <c:pt idx="857">
                  <c:v>0.58125037647922129</c:v>
                </c:pt>
                <c:pt idx="858">
                  <c:v>0.58465963540383237</c:v>
                </c:pt>
                <c:pt idx="859">
                  <c:v>0.58924611062739263</c:v>
                </c:pt>
                <c:pt idx="860">
                  <c:v>0.59366282794762704</c:v>
                </c:pt>
                <c:pt idx="861">
                  <c:v>0.59678952210412184</c:v>
                </c:pt>
                <c:pt idx="862">
                  <c:v>0.60153014845602459</c:v>
                </c:pt>
                <c:pt idx="863">
                  <c:v>0.60595302634533132</c:v>
                </c:pt>
                <c:pt idx="864">
                  <c:v>0.61106753078915543</c:v>
                </c:pt>
                <c:pt idx="865">
                  <c:v>0.61738430451282222</c:v>
                </c:pt>
                <c:pt idx="866">
                  <c:v>0.62303423085979648</c:v>
                </c:pt>
                <c:pt idx="867">
                  <c:v>0.62917604442181019</c:v>
                </c:pt>
                <c:pt idx="868">
                  <c:v>0.6357746984059186</c:v>
                </c:pt>
                <c:pt idx="869">
                  <c:v>0.64071164155892546</c:v>
                </c:pt>
                <c:pt idx="870">
                  <c:v>0.64648943393953362</c:v>
                </c:pt>
                <c:pt idx="871">
                  <c:v>0.65201669651120153</c:v>
                </c:pt>
                <c:pt idx="872">
                  <c:v>0.65752219173881388</c:v>
                </c:pt>
                <c:pt idx="873">
                  <c:v>0.66394520105359445</c:v>
                </c:pt>
                <c:pt idx="874">
                  <c:v>0.67061819257117516</c:v>
                </c:pt>
                <c:pt idx="875">
                  <c:v>0.67704270780283993</c:v>
                </c:pt>
                <c:pt idx="876">
                  <c:v>0.6855421026980556</c:v>
                </c:pt>
                <c:pt idx="877">
                  <c:v>0.69348225482304127</c:v>
                </c:pt>
                <c:pt idx="878">
                  <c:v>0.70211581322249794</c:v>
                </c:pt>
                <c:pt idx="879">
                  <c:v>0.71080221561444157</c:v>
                </c:pt>
                <c:pt idx="880">
                  <c:v>0.71882012781127325</c:v>
                </c:pt>
                <c:pt idx="881">
                  <c:v>0.72641241313597638</c:v>
                </c:pt>
                <c:pt idx="882">
                  <c:v>0.73519136096553928</c:v>
                </c:pt>
                <c:pt idx="883">
                  <c:v>0.74268439267741071</c:v>
                </c:pt>
                <c:pt idx="884">
                  <c:v>0.75065288342012926</c:v>
                </c:pt>
                <c:pt idx="885">
                  <c:v>0.75881933378237054</c:v>
                </c:pt>
                <c:pt idx="886">
                  <c:v>0.76641572615312181</c:v>
                </c:pt>
                <c:pt idx="887">
                  <c:v>0.7746132531637947</c:v>
                </c:pt>
                <c:pt idx="888">
                  <c:v>0.78332566684737681</c:v>
                </c:pt>
                <c:pt idx="889">
                  <c:v>0.79110578107801777</c:v>
                </c:pt>
                <c:pt idx="890">
                  <c:v>0.79991868048824577</c:v>
                </c:pt>
                <c:pt idx="891">
                  <c:v>0.80826926341498162</c:v>
                </c:pt>
                <c:pt idx="892">
                  <c:v>0.81583594815265081</c:v>
                </c:pt>
                <c:pt idx="893">
                  <c:v>0.82389260348387061</c:v>
                </c:pt>
                <c:pt idx="894">
                  <c:v>0.83219294354728335</c:v>
                </c:pt>
                <c:pt idx="895">
                  <c:v>0.84033721586086452</c:v>
                </c:pt>
                <c:pt idx="896">
                  <c:v>0.84943706088832693</c:v>
                </c:pt>
                <c:pt idx="897">
                  <c:v>0.85869297366562081</c:v>
                </c:pt>
                <c:pt idx="898">
                  <c:v>0.86694950523785286</c:v>
                </c:pt>
                <c:pt idx="899">
                  <c:v>0.87420665560502298</c:v>
                </c:pt>
                <c:pt idx="900">
                  <c:v>0.88201825718869986</c:v>
                </c:pt>
                <c:pt idx="901">
                  <c:v>0.88884553673615807</c:v>
                </c:pt>
                <c:pt idx="902">
                  <c:v>0.89634910986621985</c:v>
                </c:pt>
                <c:pt idx="903">
                  <c:v>0.90248640567758054</c:v>
                </c:pt>
                <c:pt idx="904">
                  <c:v>0.90750110890243307</c:v>
                </c:pt>
                <c:pt idx="905">
                  <c:v>0.91290461248651544</c:v>
                </c:pt>
                <c:pt idx="906">
                  <c:v>0.91967028634325076</c:v>
                </c:pt>
                <c:pt idx="907">
                  <c:v>0.92568163274246662</c:v>
                </c:pt>
                <c:pt idx="908">
                  <c:v>0.93091537842322325</c:v>
                </c:pt>
                <c:pt idx="909">
                  <c:v>0.93529622754130348</c:v>
                </c:pt>
                <c:pt idx="910">
                  <c:v>0.94133358523215782</c:v>
                </c:pt>
                <c:pt idx="911">
                  <c:v>0.94601287969640746</c:v>
                </c:pt>
                <c:pt idx="912">
                  <c:v>0.95049229791964462</c:v>
                </c:pt>
                <c:pt idx="913">
                  <c:v>0.95546456166866556</c:v>
                </c:pt>
                <c:pt idx="914">
                  <c:v>0.95952916824103462</c:v>
                </c:pt>
                <c:pt idx="915">
                  <c:v>0.96426322331926007</c:v>
                </c:pt>
                <c:pt idx="916">
                  <c:v>0.96795956476264045</c:v>
                </c:pt>
                <c:pt idx="917">
                  <c:v>0.97044706565250016</c:v>
                </c:pt>
                <c:pt idx="918">
                  <c:v>0.97475672597241181</c:v>
                </c:pt>
                <c:pt idx="919">
                  <c:v>0.97979059541215596</c:v>
                </c:pt>
                <c:pt idx="920">
                  <c:v>0.98243827109789572</c:v>
                </c:pt>
                <c:pt idx="921">
                  <c:v>0.9860921730654445</c:v>
                </c:pt>
                <c:pt idx="922">
                  <c:v>0.9882839666398342</c:v>
                </c:pt>
                <c:pt idx="923">
                  <c:v>0.99173388532032236</c:v>
                </c:pt>
                <c:pt idx="924">
                  <c:v>0.99375729000673585</c:v>
                </c:pt>
                <c:pt idx="925">
                  <c:v>0.99509618701844915</c:v>
                </c:pt>
                <c:pt idx="926">
                  <c:v>0.99599289207230601</c:v>
                </c:pt>
                <c:pt idx="927">
                  <c:v>0.9976740429213693</c:v>
                </c:pt>
                <c:pt idx="928">
                  <c:v>0.99743309621987508</c:v>
                </c:pt>
                <c:pt idx="929">
                  <c:v>0.99869806640272063</c:v>
                </c:pt>
                <c:pt idx="930">
                  <c:v>0.99917859079036031</c:v>
                </c:pt>
                <c:pt idx="931">
                  <c:v>1</c:v>
                </c:pt>
                <c:pt idx="932">
                  <c:v>1.0004572511267</c:v>
                </c:pt>
                <c:pt idx="933">
                  <c:v>1.0013361589810148</c:v>
                </c:pt>
                <c:pt idx="934">
                  <c:v>1.0008145641328932</c:v>
                </c:pt>
                <c:pt idx="935">
                  <c:v>1.0016866269104612</c:v>
                </c:pt>
                <c:pt idx="936">
                  <c:v>1.0021356639450645</c:v>
                </c:pt>
                <c:pt idx="937">
                  <c:v>1.0021329259143656</c:v>
                </c:pt>
                <c:pt idx="938">
                  <c:v>1.0014456802089668</c:v>
                </c:pt>
                <c:pt idx="939">
                  <c:v>1.0010171784046045</c:v>
                </c:pt>
                <c:pt idx="940">
                  <c:v>0.99991512104833746</c:v>
                </c:pt>
                <c:pt idx="941">
                  <c:v>0.9998918477873977</c:v>
                </c:pt>
                <c:pt idx="942">
                  <c:v>0.99916900768291428</c:v>
                </c:pt>
                <c:pt idx="943">
                  <c:v>0.99843384644028643</c:v>
                </c:pt>
                <c:pt idx="944">
                  <c:v>0.9978930853772735</c:v>
                </c:pt>
                <c:pt idx="945">
                  <c:v>0.99789719242332187</c:v>
                </c:pt>
                <c:pt idx="946">
                  <c:v>0.99747553569570635</c:v>
                </c:pt>
                <c:pt idx="947">
                  <c:v>0.99599289207230601</c:v>
                </c:pt>
                <c:pt idx="948">
                  <c:v>0.99463893589174945</c:v>
                </c:pt>
                <c:pt idx="949">
                  <c:v>0.99189132208550357</c:v>
                </c:pt>
                <c:pt idx="950">
                  <c:v>0.98888085733217246</c:v>
                </c:pt>
                <c:pt idx="951">
                  <c:v>0.98590324894722747</c:v>
                </c:pt>
                <c:pt idx="952">
                  <c:v>0.98344175934900624</c:v>
                </c:pt>
                <c:pt idx="953">
                  <c:v>0.97905269613882917</c:v>
                </c:pt>
                <c:pt idx="954">
                  <c:v>0.97632287953212538</c:v>
                </c:pt>
                <c:pt idx="955">
                  <c:v>0.97192970927590061</c:v>
                </c:pt>
                <c:pt idx="956">
                  <c:v>0.9684236609660869</c:v>
                </c:pt>
                <c:pt idx="957">
                  <c:v>0.96336514925005357</c:v>
                </c:pt>
                <c:pt idx="958">
                  <c:v>0.95752903681556112</c:v>
                </c:pt>
                <c:pt idx="959">
                  <c:v>0.9513356113748751</c:v>
                </c:pt>
                <c:pt idx="960">
                  <c:v>0.94615115024669683</c:v>
                </c:pt>
                <c:pt idx="961">
                  <c:v>0.93970856401241987</c:v>
                </c:pt>
                <c:pt idx="962">
                  <c:v>0.93344121174286621</c:v>
                </c:pt>
                <c:pt idx="963">
                  <c:v>0.92586918784533434</c:v>
                </c:pt>
                <c:pt idx="964">
                  <c:v>0.91974832021816644</c:v>
                </c:pt>
                <c:pt idx="965">
                  <c:v>0.91236111339280368</c:v>
                </c:pt>
                <c:pt idx="966">
                  <c:v>0.90541746754064611</c:v>
                </c:pt>
                <c:pt idx="967">
                  <c:v>0.89674749333289538</c:v>
                </c:pt>
                <c:pt idx="968">
                  <c:v>0.88685772644882921</c:v>
                </c:pt>
                <c:pt idx="969">
                  <c:v>0.87846155531095838</c:v>
                </c:pt>
                <c:pt idx="970">
                  <c:v>0.870159846232196</c:v>
                </c:pt>
                <c:pt idx="971">
                  <c:v>0.86178010327851817</c:v>
                </c:pt>
                <c:pt idx="972">
                  <c:v>0.85381106492966041</c:v>
                </c:pt>
                <c:pt idx="973">
                  <c:v>0.84465098322682397</c:v>
                </c:pt>
                <c:pt idx="974">
                  <c:v>0.83735002436847328</c:v>
                </c:pt>
                <c:pt idx="975">
                  <c:v>0.83030233334976167</c:v>
                </c:pt>
                <c:pt idx="976">
                  <c:v>0.8229151265243988</c:v>
                </c:pt>
                <c:pt idx="977">
                  <c:v>0.81510174522076739</c:v>
                </c:pt>
                <c:pt idx="978">
                  <c:v>0.80602079260512682</c:v>
                </c:pt>
                <c:pt idx="979">
                  <c:v>0.79739120435018329</c:v>
                </c:pt>
                <c:pt idx="980">
                  <c:v>0.78804301993833969</c:v>
                </c:pt>
                <c:pt idx="981">
                  <c:v>0.77825798272850255</c:v>
                </c:pt>
                <c:pt idx="982">
                  <c:v>0.76892663720545651</c:v>
                </c:pt>
                <c:pt idx="983">
                  <c:v>0.75889339751277318</c:v>
                </c:pt>
                <c:pt idx="984">
                  <c:v>0.7496650019440021</c:v>
                </c:pt>
                <c:pt idx="985">
                  <c:v>0.74074696215493996</c:v>
                </c:pt>
                <c:pt idx="986">
                  <c:v>0.73244265194701375</c:v>
                </c:pt>
                <c:pt idx="987">
                  <c:v>0.72316278140110535</c:v>
                </c:pt>
                <c:pt idx="988">
                  <c:v>0.71328109170760046</c:v>
                </c:pt>
                <c:pt idx="989">
                  <c:v>0.70451432811464687</c:v>
                </c:pt>
                <c:pt idx="990">
                  <c:v>0.69629941460903666</c:v>
                </c:pt>
                <c:pt idx="991">
                  <c:v>0.68705623367449209</c:v>
                </c:pt>
                <c:pt idx="992">
                  <c:v>0.67884830214716374</c:v>
                </c:pt>
                <c:pt idx="993">
                  <c:v>0.66742058341958144</c:v>
                </c:pt>
                <c:pt idx="994">
                  <c:v>0.65847625853581093</c:v>
                </c:pt>
                <c:pt idx="995">
                  <c:v>0.64870231035030379</c:v>
                </c:pt>
                <c:pt idx="996">
                  <c:v>0.63637569614430534</c:v>
                </c:pt>
                <c:pt idx="997">
                  <c:v>0.62254959942610899</c:v>
                </c:pt>
                <c:pt idx="998">
                  <c:v>0.61175984185134702</c:v>
                </c:pt>
                <c:pt idx="999">
                  <c:v>0.5987339346048749</c:v>
                </c:pt>
                <c:pt idx="1000">
                  <c:v>0.58887058971705197</c:v>
                </c:pt>
                <c:pt idx="1001">
                  <c:v>0.57819582943163972</c:v>
                </c:pt>
                <c:pt idx="1002">
                  <c:v>0.56789015568442569</c:v>
                </c:pt>
                <c:pt idx="1003">
                  <c:v>0.55786348726541934</c:v>
                </c:pt>
                <c:pt idx="1004">
                  <c:v>0.5481819476159967</c:v>
                </c:pt>
                <c:pt idx="1005">
                  <c:v>0.53899612842459188</c:v>
                </c:pt>
                <c:pt idx="1006">
                  <c:v>0.53008370159846252</c:v>
                </c:pt>
                <c:pt idx="1007">
                  <c:v>0.51977036136529176</c:v>
                </c:pt>
                <c:pt idx="1008">
                  <c:v>0.50823065718212845</c:v>
                </c:pt>
                <c:pt idx="1009">
                  <c:v>0.49773236297525369</c:v>
                </c:pt>
                <c:pt idx="1010">
                  <c:v>0.48863361316007081</c:v>
                </c:pt>
                <c:pt idx="1011">
                  <c:v>0.47741439547020209</c:v>
                </c:pt>
                <c:pt idx="1012">
                  <c:v>0.46547384359273447</c:v>
                </c:pt>
                <c:pt idx="1013">
                  <c:v>0.45439207504394558</c:v>
                </c:pt>
                <c:pt idx="1014">
                  <c:v>0.4452347313718083</c:v>
                </c:pt>
                <c:pt idx="1015">
                  <c:v>0.43731840011390222</c:v>
                </c:pt>
                <c:pt idx="1016">
                  <c:v>0.4276348069414555</c:v>
                </c:pt>
                <c:pt idx="1017">
                  <c:v>0.41660601928668822</c:v>
                </c:pt>
                <c:pt idx="1018">
                  <c:v>0.40895390799121656</c:v>
                </c:pt>
                <c:pt idx="1019">
                  <c:v>0.40035443807395982</c:v>
                </c:pt>
                <c:pt idx="1020">
                  <c:v>0.39217758319506296</c:v>
                </c:pt>
                <c:pt idx="1021">
                  <c:v>0.38168106870814233</c:v>
                </c:pt>
                <c:pt idx="1022">
                  <c:v>0.3726321510516778</c:v>
                </c:pt>
                <c:pt idx="1023">
                  <c:v>0.36263587477342812</c:v>
                </c:pt>
                <c:pt idx="1024">
                  <c:v>0.35570646668090461</c:v>
                </c:pt>
                <c:pt idx="1025">
                  <c:v>0.34866603144354469</c:v>
                </c:pt>
                <c:pt idx="1026">
                  <c:v>0.34232091910214502</c:v>
                </c:pt>
                <c:pt idx="1027">
                  <c:v>0.33381344701636806</c:v>
                </c:pt>
                <c:pt idx="1028">
                  <c:v>0.32880641027747221</c:v>
                </c:pt>
                <c:pt idx="1029">
                  <c:v>0.32238203194734233</c:v>
                </c:pt>
                <c:pt idx="1030">
                  <c:v>0.3188852929419046</c:v>
                </c:pt>
                <c:pt idx="1031">
                  <c:v>0.31255044821562539</c:v>
                </c:pt>
                <c:pt idx="1032">
                  <c:v>0.30480195823955586</c:v>
                </c:pt>
                <c:pt idx="1033">
                  <c:v>0.2977734334357357</c:v>
                </c:pt>
                <c:pt idx="1034">
                  <c:v>0.29342051223078319</c:v>
                </c:pt>
                <c:pt idx="1035">
                  <c:v>0.28506431634111495</c:v>
                </c:pt>
                <c:pt idx="1036">
                  <c:v>0.2781817285735409</c:v>
                </c:pt>
                <c:pt idx="1037">
                  <c:v>0.27194408393706915</c:v>
                </c:pt>
                <c:pt idx="1038">
                  <c:v>0.26497100425489978</c:v>
                </c:pt>
                <c:pt idx="1039">
                  <c:v>0.25947125889175487</c:v>
                </c:pt>
                <c:pt idx="1040">
                  <c:v>0.25281962401362446</c:v>
                </c:pt>
                <c:pt idx="1041">
                  <c:v>0.24572963042061635</c:v>
                </c:pt>
                <c:pt idx="1042">
                  <c:v>0.24063292317633467</c:v>
                </c:pt>
                <c:pt idx="1043">
                  <c:v>0.23533661349411061</c:v>
                </c:pt>
                <c:pt idx="1044">
                  <c:v>0.22973980494269311</c:v>
                </c:pt>
                <c:pt idx="1045">
                  <c:v>0.22599705387896812</c:v>
                </c:pt>
                <c:pt idx="1046">
                  <c:v>0.22114362066227494</c:v>
                </c:pt>
                <c:pt idx="1047">
                  <c:v>0.21683067470552495</c:v>
                </c:pt>
                <c:pt idx="1048">
                  <c:v>0.21081111421421259</c:v>
                </c:pt>
                <c:pt idx="1049">
                  <c:v>0.20697321658370443</c:v>
                </c:pt>
                <c:pt idx="1050">
                  <c:v>0.20233978413365977</c:v>
                </c:pt>
                <c:pt idx="1051">
                  <c:v>0.19942775158395087</c:v>
                </c:pt>
                <c:pt idx="1052">
                  <c:v>0.19479212870934715</c:v>
                </c:pt>
                <c:pt idx="1053">
                  <c:v>0.1904856171247393</c:v>
                </c:pt>
                <c:pt idx="1054">
                  <c:v>0.1852084736574067</c:v>
                </c:pt>
                <c:pt idx="1055">
                  <c:v>0.18265745045533449</c:v>
                </c:pt>
                <c:pt idx="1056">
                  <c:v>0.17740111602131295</c:v>
                </c:pt>
                <c:pt idx="1057">
                  <c:v>0.17506639724444595</c:v>
                </c:pt>
                <c:pt idx="1058">
                  <c:v>0.16911104357302068</c:v>
                </c:pt>
                <c:pt idx="1059">
                  <c:v>0.16465599382300289</c:v>
                </c:pt>
                <c:pt idx="1060">
                  <c:v>0.16144674804093911</c:v>
                </c:pt>
                <c:pt idx="1061">
                  <c:v>0.15771932994912757</c:v>
                </c:pt>
                <c:pt idx="1062">
                  <c:v>0.15332246335145924</c:v>
                </c:pt>
                <c:pt idx="1063">
                  <c:v>0.14767623334592844</c:v>
                </c:pt>
                <c:pt idx="1064">
                  <c:v>0.1417414149047439</c:v>
                </c:pt>
                <c:pt idx="1065">
                  <c:v>0.13525830581612491</c:v>
                </c:pt>
                <c:pt idx="1066">
                  <c:v>0.12966081275703278</c:v>
                </c:pt>
                <c:pt idx="1067">
                  <c:v>0.12749092342823354</c:v>
                </c:pt>
                <c:pt idx="1068">
                  <c:v>0.12358881897783856</c:v>
                </c:pt>
                <c:pt idx="1069">
                  <c:v>0.1193766325508042</c:v>
                </c:pt>
                <c:pt idx="1070">
                  <c:v>0.12039203123545426</c:v>
                </c:pt>
                <c:pt idx="1071">
                  <c:v>0.11699564105512759</c:v>
                </c:pt>
                <c:pt idx="1072">
                  <c:v>0.116638875655074</c:v>
                </c:pt>
                <c:pt idx="1073">
                  <c:v>0.11713172118085792</c:v>
                </c:pt>
                <c:pt idx="1074">
                  <c:v>0.11056113201141214</c:v>
                </c:pt>
                <c:pt idx="1075">
                  <c:v>0.10998080640480157</c:v>
                </c:pt>
                <c:pt idx="1076">
                  <c:v>0.10854429859867591</c:v>
                </c:pt>
                <c:pt idx="1077">
                  <c:v>0.10338735467902073</c:v>
                </c:pt>
                <c:pt idx="1078">
                  <c:v>0.10243438309430335</c:v>
                </c:pt>
                <c:pt idx="1079">
                  <c:v>0.10321171000969265</c:v>
                </c:pt>
                <c:pt idx="1080">
                  <c:v>0.10164090179779096</c:v>
                </c:pt>
                <c:pt idx="1081">
                  <c:v>9.9730167074633377E-2</c:v>
                </c:pt>
                <c:pt idx="1082">
                  <c:v>9.5687601649389734E-2</c:v>
                </c:pt>
                <c:pt idx="1083">
                  <c:v>9.4092698767338598E-2</c:v>
                </c:pt>
                <c:pt idx="1084">
                  <c:v>9.4771730380641128E-2</c:v>
                </c:pt>
                <c:pt idx="1085">
                  <c:v>8.8981890664958235E-2</c:v>
                </c:pt>
                <c:pt idx="1086">
                  <c:v>8.6000996643174468E-2</c:v>
                </c:pt>
                <c:pt idx="1087">
                  <c:v>8.2830083290893933E-2</c:v>
                </c:pt>
                <c:pt idx="1088">
                  <c:v>8.2196366085656641E-2</c:v>
                </c:pt>
                <c:pt idx="1089">
                  <c:v>8.3107582702217367E-2</c:v>
                </c:pt>
                <c:pt idx="1090">
                  <c:v>8.0049202411657583E-2</c:v>
                </c:pt>
                <c:pt idx="1091">
                  <c:v>7.7601266065395191E-2</c:v>
                </c:pt>
                <c:pt idx="1092">
                  <c:v>7.9498173733523969E-2</c:v>
                </c:pt>
                <c:pt idx="1093">
                  <c:v>7.5809772579170223E-2</c:v>
                </c:pt>
                <c:pt idx="1094">
                  <c:v>7.7087200801695413E-2</c:v>
                </c:pt>
                <c:pt idx="1095">
                  <c:v>7.7301040999271708E-2</c:v>
                </c:pt>
                <c:pt idx="1096">
                  <c:v>7.4064414910219978E-2</c:v>
                </c:pt>
                <c:pt idx="1097">
                  <c:v>7.402457656355256E-2</c:v>
                </c:pt>
                <c:pt idx="1098">
                  <c:v>7.3578277559648131E-2</c:v>
                </c:pt>
                <c:pt idx="1099">
                  <c:v>7.3714494586913454E-2</c:v>
                </c:pt>
                <c:pt idx="1100">
                  <c:v>7.3219732439640153E-2</c:v>
                </c:pt>
                <c:pt idx="1101">
                  <c:v>6.8047729351141631E-2</c:v>
                </c:pt>
                <c:pt idx="1102">
                  <c:v>6.4463920969481961E-2</c:v>
                </c:pt>
                <c:pt idx="1103">
                  <c:v>6.2763467003992157E-2</c:v>
                </c:pt>
                <c:pt idx="1104">
                  <c:v>5.9250436715896596E-2</c:v>
                </c:pt>
                <c:pt idx="1105">
                  <c:v>5.8583726240738675E-2</c:v>
                </c:pt>
                <c:pt idx="1106">
                  <c:v>5.6262560715830821E-2</c:v>
                </c:pt>
                <c:pt idx="1107">
                  <c:v>5.2905187472962009E-2</c:v>
                </c:pt>
                <c:pt idx="1108">
                  <c:v>5.3542874822712555E-2</c:v>
                </c:pt>
                <c:pt idx="1109">
                  <c:v>5.0608664224343299E-2</c:v>
                </c:pt>
                <c:pt idx="1110">
                  <c:v>4.9023618252807918E-2</c:v>
                </c:pt>
                <c:pt idx="1111">
                  <c:v>5.062331268858189E-2</c:v>
                </c:pt>
                <c:pt idx="1112">
                  <c:v>4.8837295263754514E-2</c:v>
                </c:pt>
                <c:pt idx="1113">
                  <c:v>4.6380871022325916E-2</c:v>
                </c:pt>
                <c:pt idx="1114">
                  <c:v>4.7385454485715781E-2</c:v>
                </c:pt>
                <c:pt idx="1115">
                  <c:v>4.4038075054897596E-2</c:v>
                </c:pt>
                <c:pt idx="1116">
                  <c:v>4.1720058265293285E-2</c:v>
                </c:pt>
                <c:pt idx="1117">
                  <c:v>4.0774890068067497E-2</c:v>
                </c:pt>
                <c:pt idx="1118">
                  <c:v>4.1680904426300493E-2</c:v>
                </c:pt>
                <c:pt idx="1119">
                  <c:v>4.1545235005174999E-2</c:v>
                </c:pt>
                <c:pt idx="1120">
                  <c:v>3.8863060132630245E-2</c:v>
                </c:pt>
                <c:pt idx="1121">
                  <c:v>3.7440926987673442E-2</c:v>
                </c:pt>
                <c:pt idx="1122">
                  <c:v>3.6500002738030717E-2</c:v>
                </c:pt>
                <c:pt idx="1123">
                  <c:v>4.1326192549270911E-2</c:v>
                </c:pt>
                <c:pt idx="1124">
                  <c:v>3.8979837141934079E-2</c:v>
                </c:pt>
                <c:pt idx="1125">
                  <c:v>3.039131934747262E-2</c:v>
                </c:pt>
                <c:pt idx="1126">
                  <c:v>2.8653765066013973E-2</c:v>
                </c:pt>
                <c:pt idx="1127">
                  <c:v>2.816790151851185E-2</c:v>
                </c:pt>
                <c:pt idx="1128">
                  <c:v>2.9781286107779904E-2</c:v>
                </c:pt>
                <c:pt idx="1129">
                  <c:v>2.7877533362904116E-2</c:v>
                </c:pt>
                <c:pt idx="1130">
                  <c:v>3.0162419981052919E-2</c:v>
                </c:pt>
                <c:pt idx="1131">
                  <c:v>3.0090957379814261E-2</c:v>
                </c:pt>
                <c:pt idx="1132">
                  <c:v>3.5695432417188262E-2</c:v>
                </c:pt>
                <c:pt idx="1133">
                  <c:v>3.2126135598232394E-2</c:v>
                </c:pt>
                <c:pt idx="1134">
                  <c:v>3.4387475152371429E-2</c:v>
                </c:pt>
                <c:pt idx="1135">
                  <c:v>2.7354706400968241E-2</c:v>
                </c:pt>
                <c:pt idx="1136">
                  <c:v>2.0931012578513049E-2</c:v>
                </c:pt>
                <c:pt idx="1137">
                  <c:v>1.3099286469199951E-2</c:v>
                </c:pt>
                <c:pt idx="1138">
                  <c:v>1.269679595647635E-2</c:v>
                </c:pt>
                <c:pt idx="1139">
                  <c:v>1.0153576141895725E-2</c:v>
                </c:pt>
                <c:pt idx="1140">
                  <c:v>1.1708366874209416E-2</c:v>
                </c:pt>
                <c:pt idx="1141">
                  <c:v>7.8480173919710412E-3</c:v>
                </c:pt>
                <c:pt idx="1142">
                  <c:v>1.32663063418268E-2</c:v>
                </c:pt>
                <c:pt idx="1143">
                  <c:v>2.3714357685378388E-2</c:v>
                </c:pt>
                <c:pt idx="1144">
                  <c:v>2.6663079846451297E-2</c:v>
                </c:pt>
                <c:pt idx="1145">
                  <c:v>2.430837344548319E-2</c:v>
                </c:pt>
                <c:pt idx="1146">
                  <c:v>1.8911304233543143E-2</c:v>
                </c:pt>
                <c:pt idx="1147">
                  <c:v>2.1843735111958109E-2</c:v>
                </c:pt>
                <c:pt idx="1148">
                  <c:v>1.7608138522449142E-2</c:v>
                </c:pt>
                <c:pt idx="1149">
                  <c:v>1.2673933400141281E-2</c:v>
                </c:pt>
                <c:pt idx="1150">
                  <c:v>3.9679540887012921E-3</c:v>
                </c:pt>
                <c:pt idx="1151">
                  <c:v>-2.1362115512038554E-3</c:v>
                </c:pt>
                <c:pt idx="1152">
                  <c:v>-1.4455433074314909E-3</c:v>
                </c:pt>
                <c:pt idx="1153">
                  <c:v>3.5245300170306014E-3</c:v>
                </c:pt>
                <c:pt idx="1154">
                  <c:v>-2.816201475250892E-3</c:v>
                </c:pt>
                <c:pt idx="1155">
                  <c:v>0</c:v>
                </c:pt>
                <c:pt idx="1156">
                  <c:v>-6.8479516792341981E-3</c:v>
                </c:pt>
                <c:pt idx="1157">
                  <c:v>-6.8954565118583399E-3</c:v>
                </c:pt>
                <c:pt idx="1158">
                  <c:v>-2.985411772436782E-3</c:v>
                </c:pt>
                <c:pt idx="1159">
                  <c:v>-5.3755756709543039E-3</c:v>
                </c:pt>
                <c:pt idx="1160">
                  <c:v>-7.4678418294425314E-3</c:v>
                </c:pt>
                <c:pt idx="1161">
                  <c:v>-1.2469676310010726E-2</c:v>
                </c:pt>
                <c:pt idx="1162">
                  <c:v>-1.4040484521912408E-2</c:v>
                </c:pt>
                <c:pt idx="1163">
                  <c:v>-1.1950682591053101E-2</c:v>
                </c:pt>
                <c:pt idx="1164">
                  <c:v>-1.0792906310065482E-2</c:v>
                </c:pt>
                <c:pt idx="1165">
                  <c:v>-1.1631702014642961E-2</c:v>
                </c:pt>
                <c:pt idx="1166">
                  <c:v>-1.6077168657214955E-2</c:v>
                </c:pt>
                <c:pt idx="1167">
                  <c:v>-2.3410710080881324E-2</c:v>
                </c:pt>
                <c:pt idx="1168">
                  <c:v>-2.1729696133353005E-2</c:v>
                </c:pt>
                <c:pt idx="1169">
                  <c:v>-2.1845377930377316E-2</c:v>
                </c:pt>
                <c:pt idx="1170">
                  <c:v>-2.3163055204174901E-2</c:v>
                </c:pt>
                <c:pt idx="1171">
                  <c:v>-2.1796914787008521E-2</c:v>
                </c:pt>
                <c:pt idx="1172">
                  <c:v>-2.4958381933378199E-2</c:v>
                </c:pt>
                <c:pt idx="1173">
                  <c:v>-2.5334039745253542E-2</c:v>
                </c:pt>
                <c:pt idx="1174">
                  <c:v>-2.2904174401603392E-2</c:v>
                </c:pt>
                <c:pt idx="1175">
                  <c:v>-2.2827098837432044E-2</c:v>
                </c:pt>
                <c:pt idx="1176">
                  <c:v>-1.8453779303773479E-2</c:v>
                </c:pt>
                <c:pt idx="1177">
                  <c:v>-1.8351240054103417E-2</c:v>
                </c:pt>
                <c:pt idx="1178">
                  <c:v>-1.6497730172550649E-2</c:v>
                </c:pt>
                <c:pt idx="1179">
                  <c:v>-1.3107226758226405E-2</c:v>
                </c:pt>
                <c:pt idx="1180">
                  <c:v>-5.200067903161314E-3</c:v>
                </c:pt>
                <c:pt idx="1181">
                  <c:v>-5.7823101312611197E-3</c:v>
                </c:pt>
                <c:pt idx="1182">
                  <c:v>-9.1856822898698058E-3</c:v>
                </c:pt>
                <c:pt idx="1183">
                  <c:v>-1.7729022577801103E-2</c:v>
                </c:pt>
                <c:pt idx="1184">
                  <c:v>-1.0549906085547022E-2</c:v>
                </c:pt>
                <c:pt idx="1185">
                  <c:v>-1.8305378039898484E-2</c:v>
                </c:pt>
                <c:pt idx="1186">
                  <c:v>-2.9291589317299385E-2</c:v>
                </c:pt>
                <c:pt idx="1187">
                  <c:v>-2.8910318542491428E-2</c:v>
                </c:pt>
                <c:pt idx="1188">
                  <c:v>-3.5699813266306273E-2</c:v>
                </c:pt>
                <c:pt idx="1189">
                  <c:v>-4.2887965259866476E-2</c:v>
                </c:pt>
                <c:pt idx="1190">
                  <c:v>-4.4836621708202538E-2</c:v>
                </c:pt>
                <c:pt idx="1191">
                  <c:v>-4.7363413338590281E-2</c:v>
                </c:pt>
                <c:pt idx="1192">
                  <c:v>-4.6192357608713396E-2</c:v>
                </c:pt>
                <c:pt idx="1193">
                  <c:v>-4.6786647171888004E-2</c:v>
                </c:pt>
                <c:pt idx="1194">
                  <c:v>-5.3176526315212996E-2</c:v>
                </c:pt>
                <c:pt idx="1195">
                  <c:v>-5.1464435719253201E-2</c:v>
                </c:pt>
                <c:pt idx="1196">
                  <c:v>-4.3753867468362018E-2</c:v>
                </c:pt>
                <c:pt idx="1197">
                  <c:v>-4.0032746847157581E-2</c:v>
                </c:pt>
                <c:pt idx="1198">
                  <c:v>-4.2410178902925817E-2</c:v>
                </c:pt>
                <c:pt idx="1199">
                  <c:v>-3.8130910723770957E-2</c:v>
                </c:pt>
                <c:pt idx="1200">
                  <c:v>-2.3684513150761376E-2</c:v>
                </c:pt>
                <c:pt idx="1201">
                  <c:v>-2.4152442597186345E-2</c:v>
                </c:pt>
                <c:pt idx="1202">
                  <c:v>-1.2507461133654122E-2</c:v>
                </c:pt>
                <c:pt idx="1203">
                  <c:v>-1.7913428945365271E-2</c:v>
                </c:pt>
                <c:pt idx="1204">
                  <c:v>-2.1693691029663762E-2</c:v>
                </c:pt>
                <c:pt idx="1205">
                  <c:v>-2.9080760953491706E-2</c:v>
                </c:pt>
                <c:pt idx="1206">
                  <c:v>-2.7876027446019632E-2</c:v>
                </c:pt>
                <c:pt idx="1207">
                  <c:v>-4.4717654274339665E-2</c:v>
                </c:pt>
                <c:pt idx="1208">
                  <c:v>-4.5723606753078863E-2</c:v>
                </c:pt>
                <c:pt idx="1209">
                  <c:v>-5.2646991178065053E-2</c:v>
                </c:pt>
                <c:pt idx="1210">
                  <c:v>-4.225684918379298E-2</c:v>
                </c:pt>
                <c:pt idx="1211">
                  <c:v>-4.8108157688663909E-2</c:v>
                </c:pt>
                <c:pt idx="1212">
                  <c:v>-5.3022648989940392E-2</c:v>
                </c:pt>
                <c:pt idx="1213">
                  <c:v>-6.5058484335726377E-2</c:v>
                </c:pt>
                <c:pt idx="1214">
                  <c:v>-7.2051277838927064E-2</c:v>
                </c:pt>
                <c:pt idx="1215">
                  <c:v>-7.0615591442011183E-2</c:v>
                </c:pt>
                <c:pt idx="1216">
                  <c:v>-7.9653967680285584E-2</c:v>
                </c:pt>
                <c:pt idx="1217">
                  <c:v>-9.5024450614140193E-2</c:v>
                </c:pt>
                <c:pt idx="1218">
                  <c:v>-8.8121053813255246E-2</c:v>
                </c:pt>
                <c:pt idx="1219">
                  <c:v>-7.733608779221629E-2</c:v>
                </c:pt>
                <c:pt idx="1220">
                  <c:v>-7.9122242118578601E-2</c:v>
                </c:pt>
                <c:pt idx="1221">
                  <c:v>-8.1575791427773464E-2</c:v>
                </c:pt>
                <c:pt idx="1222">
                  <c:v>-8.5727467376364233E-2</c:v>
                </c:pt>
                <c:pt idx="1223">
                  <c:v>-7.7004512274591597E-2</c:v>
                </c:pt>
                <c:pt idx="1224">
                  <c:v>-7.5226161335720867E-2</c:v>
                </c:pt>
                <c:pt idx="1225">
                  <c:v>-8.6286162540454334E-2</c:v>
                </c:pt>
                <c:pt idx="1226">
                  <c:v>-0.11452005059880731</c:v>
                </c:pt>
                <c:pt idx="1227">
                  <c:v>-0.10369921637561391</c:v>
                </c:pt>
                <c:pt idx="1228">
                  <c:v>-9.2100233827821704E-2</c:v>
                </c:pt>
                <c:pt idx="1229">
                  <c:v>-0.11192658792090367</c:v>
                </c:pt>
                <c:pt idx="1230">
                  <c:v>-0.12364974016088662</c:v>
                </c:pt>
                <c:pt idx="1231">
                  <c:v>-0.1207979442865513</c:v>
                </c:pt>
                <c:pt idx="1232">
                  <c:v>-0.11043217076549856</c:v>
                </c:pt>
                <c:pt idx="1233">
                  <c:v>-8.9523746940250629E-2</c:v>
                </c:pt>
                <c:pt idx="1234">
                  <c:v>-0.11268420101526168</c:v>
                </c:pt>
                <c:pt idx="1235">
                  <c:v>-0.10266533598374701</c:v>
                </c:pt>
                <c:pt idx="1236">
                  <c:v>-9.4610049667876797E-2</c:v>
                </c:pt>
                <c:pt idx="1237">
                  <c:v>-9.1526068790283216E-2</c:v>
                </c:pt>
                <c:pt idx="1238">
                  <c:v>-7.5384419510111544E-2</c:v>
                </c:pt>
                <c:pt idx="1239">
                  <c:v>-7.3533784560792445E-2</c:v>
                </c:pt>
                <c:pt idx="1240">
                  <c:v>-6.8908566202844246E-2</c:v>
                </c:pt>
                <c:pt idx="1241">
                  <c:v>-6.108984573935039E-2</c:v>
                </c:pt>
                <c:pt idx="1242">
                  <c:v>-6.2405195687053994E-2</c:v>
                </c:pt>
                <c:pt idx="1243">
                  <c:v>-5.642519973933937E-2</c:v>
                </c:pt>
                <c:pt idx="1244">
                  <c:v>-4.906701603938371E-2</c:v>
                </c:pt>
                <c:pt idx="1245">
                  <c:v>-6.8328103694698522E-2</c:v>
                </c:pt>
                <c:pt idx="1246">
                  <c:v>-7.884939735944313E-2</c:v>
                </c:pt>
                <c:pt idx="1247">
                  <c:v>-7.8235257073702283E-2</c:v>
                </c:pt>
                <c:pt idx="1248">
                  <c:v>-8.8580495364514011E-2</c:v>
                </c:pt>
                <c:pt idx="1249">
                  <c:v>-9.5802188234134458E-2</c:v>
                </c:pt>
                <c:pt idx="1250">
                  <c:v>-9.7715387184921107E-2</c:v>
                </c:pt>
                <c:pt idx="1251">
                  <c:v>-0.10631294048068861</c:v>
                </c:pt>
                <c:pt idx="1252">
                  <c:v>-0.1091572067706023</c:v>
                </c:pt>
                <c:pt idx="1253">
                  <c:v>-9.6852496810194172E-2</c:v>
                </c:pt>
                <c:pt idx="1254">
                  <c:v>-9.2129804559368617E-2</c:v>
                </c:pt>
                <c:pt idx="1255">
                  <c:v>-6.9530920580681499E-2</c:v>
                </c:pt>
                <c:pt idx="1256">
                  <c:v>-6.8594377180156943E-2</c:v>
                </c:pt>
                <c:pt idx="1257">
                  <c:v>-5.2722423923816972E-2</c:v>
                </c:pt>
                <c:pt idx="1258">
                  <c:v>-2.6256619189214288E-2</c:v>
                </c:pt>
                <c:pt idx="1259">
                  <c:v>-3.6396778980685884E-2</c:v>
                </c:pt>
                <c:pt idx="1260">
                  <c:v>-4.8665620738939631E-2</c:v>
                </c:pt>
                <c:pt idx="1261">
                  <c:v>-4.7971119252189019E-2</c:v>
                </c:pt>
                <c:pt idx="1262">
                  <c:v>-6.54390706028595E-2</c:v>
                </c:pt>
                <c:pt idx="1263">
                  <c:v>-7.8799017594585255E-2</c:v>
                </c:pt>
                <c:pt idx="1264">
                  <c:v>-0.10503482775048871</c:v>
                </c:pt>
                <c:pt idx="1265">
                  <c:v>-0.13052192341180521</c:v>
                </c:pt>
                <c:pt idx="1266">
                  <c:v>-0.12354706400968161</c:v>
                </c:pt>
                <c:pt idx="1267">
                  <c:v>-0.12225799915668652</c:v>
                </c:pt>
                <c:pt idx="1268">
                  <c:v>-0.14011475086658665</c:v>
                </c:pt>
                <c:pt idx="1269">
                  <c:v>-0.13551855563404575</c:v>
                </c:pt>
                <c:pt idx="1270">
                  <c:v>-0.14330880057827208</c:v>
                </c:pt>
                <c:pt idx="1271">
                  <c:v>-0.12356623022457323</c:v>
                </c:pt>
                <c:pt idx="1272">
                  <c:v>-0.1340385131398093</c:v>
                </c:pt>
                <c:pt idx="1273">
                  <c:v>-0.14042989820001855</c:v>
                </c:pt>
                <c:pt idx="1274">
                  <c:v>-0.15979995947714559</c:v>
                </c:pt>
                <c:pt idx="1275">
                  <c:v>-0.15768140822394894</c:v>
                </c:pt>
                <c:pt idx="1276">
                  <c:v>-0.15999778219513391</c:v>
                </c:pt>
                <c:pt idx="1277">
                  <c:v>-0.13978344915203184</c:v>
                </c:pt>
                <c:pt idx="1278">
                  <c:v>-0.14831350999107396</c:v>
                </c:pt>
                <c:pt idx="1279">
                  <c:v>-0.12831575517624697</c:v>
                </c:pt>
                <c:pt idx="1280">
                  <c:v>-0.11397614080049059</c:v>
                </c:pt>
                <c:pt idx="1281">
                  <c:v>-9.5190785979092335E-2</c:v>
                </c:pt>
                <c:pt idx="1282">
                  <c:v>-0.10300704221495727</c:v>
                </c:pt>
                <c:pt idx="1283">
                  <c:v>-8.7875452459572859E-2</c:v>
                </c:pt>
                <c:pt idx="1284">
                  <c:v>-9.0719581847951605E-2</c:v>
                </c:pt>
                <c:pt idx="1285">
                  <c:v>-9.4689589459676995E-2</c:v>
                </c:pt>
                <c:pt idx="1286">
                  <c:v>-8.5789346870157004E-2</c:v>
                </c:pt>
                <c:pt idx="1287">
                  <c:v>-8.4125856319100953E-2</c:v>
                </c:pt>
                <c:pt idx="1288">
                  <c:v>-8.798141424761656E-2</c:v>
                </c:pt>
                <c:pt idx="1289">
                  <c:v>-6.3765996944357708E-2</c:v>
                </c:pt>
                <c:pt idx="1290">
                  <c:v>-8.233176170371212E-2</c:v>
                </c:pt>
                <c:pt idx="1291">
                  <c:v>-9.0180052898753041E-2</c:v>
                </c:pt>
                <c:pt idx="1292">
                  <c:v>-0.10415153904705578</c:v>
                </c:pt>
                <c:pt idx="1293">
                  <c:v>-0.13129131003816807</c:v>
                </c:pt>
                <c:pt idx="1294">
                  <c:v>-0.13937520877484075</c:v>
                </c:pt>
                <c:pt idx="1295">
                  <c:v>-0.12704640414428325</c:v>
                </c:pt>
                <c:pt idx="1296">
                  <c:v>-0.13478955496049017</c:v>
                </c:pt>
                <c:pt idx="1297">
                  <c:v>-0.10309055215127066</c:v>
                </c:pt>
                <c:pt idx="1298">
                  <c:v>-8.3258585095256077E-2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A6C-4C0E-9A4F-E63847BC888B}"/>
            </c:ext>
          </c:extLst>
        </c:ser>
        <c:ser>
          <c:idx val="11"/>
          <c:order val="11"/>
          <c:tx>
            <c:strRef>
              <c:f>'24.08.21 Eg Filtres +Lihgt  Abs'!$CO$1</c:f>
              <c:strCache>
                <c:ptCount val="1"/>
                <c:pt idx="0">
                  <c:v>Abs 650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Abs'!$CO$2:$CO$1300</c:f>
              <c:numCache>
                <c:formatCode>General</c:formatCode>
                <c:ptCount val="1299"/>
                <c:pt idx="0">
                  <c:v>-5.6815635633202</c:v>
                </c:pt>
                <c:pt idx="1">
                  <c:v>-7.1759163145383349</c:v>
                </c:pt>
                <c:pt idx="2">
                  <c:v>-6.5068707222141571</c:v>
                </c:pt>
                <c:pt idx="3">
                  <c:v>-5.4204408470577965</c:v>
                </c:pt>
                <c:pt idx="4">
                  <c:v>-6.5176870024340783</c:v>
                </c:pt>
                <c:pt idx="5">
                  <c:v>-4.2477289974557131</c:v>
                </c:pt>
                <c:pt idx="6">
                  <c:v>-4.3032439909091762</c:v>
                </c:pt>
                <c:pt idx="7">
                  <c:v>-3.3825522273438282</c:v>
                </c:pt>
                <c:pt idx="8">
                  <c:v>-3.1263978850046992</c:v>
                </c:pt>
                <c:pt idx="9">
                  <c:v>-3.8315860511918109</c:v>
                </c:pt>
                <c:pt idx="10">
                  <c:v>-7.8105753700961698</c:v>
                </c:pt>
                <c:pt idx="11">
                  <c:v>-8.0911855566554305</c:v>
                </c:pt>
                <c:pt idx="12">
                  <c:v>-8.6480400582338213</c:v>
                </c:pt>
                <c:pt idx="13">
                  <c:v>-7.8932181090417277</c:v>
                </c:pt>
                <c:pt idx="14">
                  <c:v>-7.4406964322019036</c:v>
                </c:pt>
                <c:pt idx="15">
                  <c:v>-5.3679701558467787</c:v>
                </c:pt>
                <c:pt idx="16">
                  <c:v>-8.8179230229028107</c:v>
                </c:pt>
                <c:pt idx="17">
                  <c:v>-6.3008255039561529</c:v>
                </c:pt>
                <c:pt idx="18">
                  <c:v>-3.5379403168405621</c:v>
                </c:pt>
                <c:pt idx="19">
                  <c:v>-3.1560628013363439</c:v>
                </c:pt>
                <c:pt idx="20">
                  <c:v>-2.1293048833120918</c:v>
                </c:pt>
                <c:pt idx="21">
                  <c:v>-0.97766457057399536</c:v>
                </c:pt>
                <c:pt idx="22">
                  <c:v>-1.4139241328393619</c:v>
                </c:pt>
                <c:pt idx="23">
                  <c:v>-1.1595423282902269</c:v>
                </c:pt>
                <c:pt idx="24">
                  <c:v>-0.87842924903830466</c:v>
                </c:pt>
                <c:pt idx="25">
                  <c:v>-1.0460015111001979</c:v>
                </c:pt>
                <c:pt idx="26">
                  <c:v>-0.67369591159745923</c:v>
                </c:pt>
                <c:pt idx="27">
                  <c:v>-0.64816025594543436</c:v>
                </c:pt>
                <c:pt idx="28">
                  <c:v>-0.89743153839597811</c:v>
                </c:pt>
                <c:pt idx="29">
                  <c:v>-0.6528805139375603</c:v>
                </c:pt>
                <c:pt idx="30">
                  <c:v>-0.63051723013002381</c:v>
                </c:pt>
                <c:pt idx="31">
                  <c:v>-0.81686516193462588</c:v>
                </c:pt>
                <c:pt idx="32">
                  <c:v>-6.4792319093739489E-2</c:v>
                </c:pt>
                <c:pt idx="33">
                  <c:v>-0.113032626109577</c:v>
                </c:pt>
                <c:pt idx="34">
                  <c:v>-0.22230354826975088</c:v>
                </c:pt>
                <c:pt idx="35">
                  <c:v>-0.55783164539313501</c:v>
                </c:pt>
                <c:pt idx="36">
                  <c:v>-0.3143700451558884</c:v>
                </c:pt>
                <c:pt idx="37">
                  <c:v>-6.4108675686137442E-2</c:v>
                </c:pt>
                <c:pt idx="38">
                  <c:v>8.9522619801467904E-2</c:v>
                </c:pt>
                <c:pt idx="39">
                  <c:v>-0.44354559633581658</c:v>
                </c:pt>
                <c:pt idx="40">
                  <c:v>-0.56626920684497195</c:v>
                </c:pt>
                <c:pt idx="41">
                  <c:v>-0.55480385898234919</c:v>
                </c:pt>
                <c:pt idx="42">
                  <c:v>-0.28524282435556841</c:v>
                </c:pt>
                <c:pt idx="43">
                  <c:v>-0.61449187779858938</c:v>
                </c:pt>
                <c:pt idx="44">
                  <c:v>-0.77240442200417414</c:v>
                </c:pt>
                <c:pt idx="45">
                  <c:v>-0.92935265963171954</c:v>
                </c:pt>
                <c:pt idx="46">
                  <c:v>-0.97976969573478256</c:v>
                </c:pt>
                <c:pt idx="47">
                  <c:v>-0.74440395635157841</c:v>
                </c:pt>
                <c:pt idx="48">
                  <c:v>-0.72327519689944386</c:v>
                </c:pt>
                <c:pt idx="49">
                  <c:v>-1.2583427278794954</c:v>
                </c:pt>
                <c:pt idx="50">
                  <c:v>-1.2836177028521827</c:v>
                </c:pt>
                <c:pt idx="51">
                  <c:v>-1.0165636685310431</c:v>
                </c:pt>
                <c:pt idx="52">
                  <c:v>-0.74422487084422828</c:v>
                </c:pt>
                <c:pt idx="53">
                  <c:v>-0.54331986079470063</c:v>
                </c:pt>
                <c:pt idx="54">
                  <c:v>-0.69164927155493894</c:v>
                </c:pt>
                <c:pt idx="55">
                  <c:v>-0.79861600055587645</c:v>
                </c:pt>
                <c:pt idx="56">
                  <c:v>-0.53166364986557979</c:v>
                </c:pt>
                <c:pt idx="57">
                  <c:v>-0.54122590766302792</c:v>
                </c:pt>
                <c:pt idx="58">
                  <c:v>-0.98496045056278703</c:v>
                </c:pt>
                <c:pt idx="59">
                  <c:v>-1.0471261317545548</c:v>
                </c:pt>
                <c:pt idx="60">
                  <c:v>-1.301501881003357</c:v>
                </c:pt>
                <c:pt idx="61">
                  <c:v>-1.2582638575926577</c:v>
                </c:pt>
                <c:pt idx="62">
                  <c:v>-0.96380898373440349</c:v>
                </c:pt>
                <c:pt idx="63">
                  <c:v>-0.70069876652018392</c:v>
                </c:pt>
                <c:pt idx="64">
                  <c:v>-0.67299561611394132</c:v>
                </c:pt>
                <c:pt idx="65">
                  <c:v>-0.79086233986190568</c:v>
                </c:pt>
                <c:pt idx="66">
                  <c:v>-1.0889479717998605</c:v>
                </c:pt>
                <c:pt idx="67">
                  <c:v>-0.92777268039231664</c:v>
                </c:pt>
                <c:pt idx="68">
                  <c:v>-1.0578125257823334</c:v>
                </c:pt>
                <c:pt idx="69">
                  <c:v>-1.2375373214651464</c:v>
                </c:pt>
                <c:pt idx="70">
                  <c:v>-0.85618222699716284</c:v>
                </c:pt>
                <c:pt idx="71">
                  <c:v>-0.62364749190217106</c:v>
                </c:pt>
                <c:pt idx="72">
                  <c:v>-0.3282824155743535</c:v>
                </c:pt>
                <c:pt idx="73">
                  <c:v>-0.25566658789730146</c:v>
                </c:pt>
                <c:pt idx="74">
                  <c:v>-9.8667485746958383E-2</c:v>
                </c:pt>
                <c:pt idx="75">
                  <c:v>0.11443351984162961</c:v>
                </c:pt>
                <c:pt idx="76">
                  <c:v>0.15835337006983122</c:v>
                </c:pt>
                <c:pt idx="77">
                  <c:v>-0.55562656236209995</c:v>
                </c:pt>
                <c:pt idx="78">
                  <c:v>-0.64564866874979077</c:v>
                </c:pt>
                <c:pt idx="79">
                  <c:v>-0.53370794953452139</c:v>
                </c:pt>
                <c:pt idx="80">
                  <c:v>-0.20525878612724638</c:v>
                </c:pt>
                <c:pt idx="81">
                  <c:v>-0.50836573045163602</c:v>
                </c:pt>
                <c:pt idx="82">
                  <c:v>-0.45830744061680495</c:v>
                </c:pt>
                <c:pt idx="83">
                  <c:v>-0.20889438844721356</c:v>
                </c:pt>
                <c:pt idx="84">
                  <c:v>3.9480558171529359E-2</c:v>
                </c:pt>
                <c:pt idx="85">
                  <c:v>-5.7486296476890034E-2</c:v>
                </c:pt>
                <c:pt idx="86">
                  <c:v>-2.7476984938802858E-2</c:v>
                </c:pt>
                <c:pt idx="87">
                  <c:v>1.4568901218825999E-2</c:v>
                </c:pt>
                <c:pt idx="88">
                  <c:v>-0.13221596894720883</c:v>
                </c:pt>
                <c:pt idx="89">
                  <c:v>-0.11901601975117858</c:v>
                </c:pt>
                <c:pt idx="90">
                  <c:v>-0.35754253507873324</c:v>
                </c:pt>
                <c:pt idx="91">
                  <c:v>-0.33066502487290295</c:v>
                </c:pt>
                <c:pt idx="92">
                  <c:v>-0.35489505180536501</c:v>
                </c:pt>
                <c:pt idx="93">
                  <c:v>-0.49976291985370996</c:v>
                </c:pt>
                <c:pt idx="94">
                  <c:v>-0.76386417779693927</c:v>
                </c:pt>
                <c:pt idx="95">
                  <c:v>-0.6200476158541689</c:v>
                </c:pt>
                <c:pt idx="96">
                  <c:v>-0.74400718279725497</c:v>
                </c:pt>
                <c:pt idx="97">
                  <c:v>-0.82291259037724951</c:v>
                </c:pt>
                <c:pt idx="98">
                  <c:v>-0.9618081611218533</c:v>
                </c:pt>
                <c:pt idx="99">
                  <c:v>-0.99475202258384787</c:v>
                </c:pt>
                <c:pt idx="100">
                  <c:v>-0.56408076075160196</c:v>
                </c:pt>
                <c:pt idx="101">
                  <c:v>-0.26029329149928176</c:v>
                </c:pt>
                <c:pt idx="102">
                  <c:v>0.11163521417521582</c:v>
                </c:pt>
                <c:pt idx="103">
                  <c:v>-0.10837549462342315</c:v>
                </c:pt>
                <c:pt idx="104">
                  <c:v>0.11168819805313014</c:v>
                </c:pt>
                <c:pt idx="105">
                  <c:v>0.38290086126050449</c:v>
                </c:pt>
                <c:pt idx="106">
                  <c:v>0.5070625238522064</c:v>
                </c:pt>
                <c:pt idx="107">
                  <c:v>0.45468190523364144</c:v>
                </c:pt>
                <c:pt idx="108">
                  <c:v>9.9096655158063748E-2</c:v>
                </c:pt>
                <c:pt idx="109">
                  <c:v>-0.26692641886662033</c:v>
                </c:pt>
                <c:pt idx="110">
                  <c:v>-0.20290539365280388</c:v>
                </c:pt>
                <c:pt idx="111">
                  <c:v>-0.22840910759557193</c:v>
                </c:pt>
                <c:pt idx="112">
                  <c:v>-0.32074878935623524</c:v>
                </c:pt>
                <c:pt idx="113">
                  <c:v>-0.33272099613323658</c:v>
                </c:pt>
                <c:pt idx="114">
                  <c:v>-0.52439748626317262</c:v>
                </c:pt>
                <c:pt idx="115">
                  <c:v>-0.44797414628969795</c:v>
                </c:pt>
                <c:pt idx="116">
                  <c:v>-0.30708594272624451</c:v>
                </c:pt>
                <c:pt idx="117">
                  <c:v>-0.1887496152992007</c:v>
                </c:pt>
                <c:pt idx="118">
                  <c:v>4.3235298525549533E-2</c:v>
                </c:pt>
                <c:pt idx="119">
                  <c:v>0.1129684399260466</c:v>
                </c:pt>
                <c:pt idx="120">
                  <c:v>0.4766894401466108</c:v>
                </c:pt>
                <c:pt idx="121">
                  <c:v>0.50191249091894174</c:v>
                </c:pt>
                <c:pt idx="122">
                  <c:v>0.52495124347863065</c:v>
                </c:pt>
                <c:pt idx="123">
                  <c:v>0.22668561773827561</c:v>
                </c:pt>
                <c:pt idx="124">
                  <c:v>0.16865343593636054</c:v>
                </c:pt>
                <c:pt idx="125">
                  <c:v>7.8895264951936717E-2</c:v>
                </c:pt>
                <c:pt idx="126">
                  <c:v>-3.3638404410196311E-2</c:v>
                </c:pt>
                <c:pt idx="127">
                  <c:v>-0.44035191891710634</c:v>
                </c:pt>
                <c:pt idx="128">
                  <c:v>-0.43528732021624078</c:v>
                </c:pt>
                <c:pt idx="129">
                  <c:v>-0.48819943071093913</c:v>
                </c:pt>
                <c:pt idx="130">
                  <c:v>-0.11876714690748996</c:v>
                </c:pt>
                <c:pt idx="131">
                  <c:v>9.5410945227840452E-2</c:v>
                </c:pt>
                <c:pt idx="132">
                  <c:v>-0.19275443955697602</c:v>
                </c:pt>
                <c:pt idx="133">
                  <c:v>-0.28647145993139644</c:v>
                </c:pt>
                <c:pt idx="134">
                  <c:v>-6.3052479925544039E-2</c:v>
                </c:pt>
                <c:pt idx="135">
                  <c:v>-3.0336449138580523E-2</c:v>
                </c:pt>
                <c:pt idx="136">
                  <c:v>4.4734136740489309E-2</c:v>
                </c:pt>
                <c:pt idx="137">
                  <c:v>8.562951583483738E-3</c:v>
                </c:pt>
                <c:pt idx="138">
                  <c:v>-0.15866885121718347</c:v>
                </c:pt>
                <c:pt idx="139">
                  <c:v>-3.5325562465494294E-2</c:v>
                </c:pt>
                <c:pt idx="140">
                  <c:v>0.18270021888396878</c:v>
                </c:pt>
                <c:pt idx="141">
                  <c:v>0.26307661029737117</c:v>
                </c:pt>
                <c:pt idx="142">
                  <c:v>0.10217471569986478</c:v>
                </c:pt>
                <c:pt idx="143">
                  <c:v>-3.1218706397106898E-2</c:v>
                </c:pt>
                <c:pt idx="144">
                  <c:v>-5.4843612029035753E-2</c:v>
                </c:pt>
                <c:pt idx="145">
                  <c:v>1.9247529021162193E-2</c:v>
                </c:pt>
                <c:pt idx="146">
                  <c:v>0.1082737655778277</c:v>
                </c:pt>
                <c:pt idx="147">
                  <c:v>4.0575356471746024E-2</c:v>
                </c:pt>
                <c:pt idx="148">
                  <c:v>-6.9666684479341809E-2</c:v>
                </c:pt>
                <c:pt idx="149">
                  <c:v>-2.2516180140946165E-2</c:v>
                </c:pt>
                <c:pt idx="150">
                  <c:v>-3.8554399985588343E-2</c:v>
                </c:pt>
                <c:pt idx="151">
                  <c:v>-0.22766067247440611</c:v>
                </c:pt>
                <c:pt idx="152">
                  <c:v>-0.3596327187859486</c:v>
                </c:pt>
                <c:pt idx="153">
                  <c:v>-0.67357495697330649</c:v>
                </c:pt>
                <c:pt idx="154">
                  <c:v>-0.7248436710682139</c:v>
                </c:pt>
                <c:pt idx="155">
                  <c:v>-0.73194684112390596</c:v>
                </c:pt>
                <c:pt idx="156">
                  <c:v>-0.561800047019407</c:v>
                </c:pt>
                <c:pt idx="157">
                  <c:v>-0.43934408684027304</c:v>
                </c:pt>
                <c:pt idx="158">
                  <c:v>-0.40072754433501667</c:v>
                </c:pt>
                <c:pt idx="159">
                  <c:v>-0.39178687825500769</c:v>
                </c:pt>
                <c:pt idx="160">
                  <c:v>-0.18443203477922296</c:v>
                </c:pt>
                <c:pt idx="161">
                  <c:v>-0.153834753578796</c:v>
                </c:pt>
                <c:pt idx="162">
                  <c:v>-6.7148436453331919E-2</c:v>
                </c:pt>
                <c:pt idx="163">
                  <c:v>-0.36863645081892638</c:v>
                </c:pt>
                <c:pt idx="164">
                  <c:v>-0.21031057181260718</c:v>
                </c:pt>
                <c:pt idx="165">
                  <c:v>-9.5902635614884726E-2</c:v>
                </c:pt>
                <c:pt idx="166">
                  <c:v>4.5316505250020997E-2</c:v>
                </c:pt>
                <c:pt idx="167">
                  <c:v>0.16352701867439479</c:v>
                </c:pt>
                <c:pt idx="168">
                  <c:v>0.14248167098434808</c:v>
                </c:pt>
                <c:pt idx="169">
                  <c:v>0.10303260037455056</c:v>
                </c:pt>
                <c:pt idx="170">
                  <c:v>0.24256004170890871</c:v>
                </c:pt>
                <c:pt idx="171">
                  <c:v>0.16870581428424153</c:v>
                </c:pt>
                <c:pt idx="172">
                  <c:v>0.1907552821520174</c:v>
                </c:pt>
                <c:pt idx="173">
                  <c:v>0.15613062070007441</c:v>
                </c:pt>
                <c:pt idx="174">
                  <c:v>0.15184664709694523</c:v>
                </c:pt>
                <c:pt idx="175">
                  <c:v>0.29663750686330437</c:v>
                </c:pt>
                <c:pt idx="176">
                  <c:v>0.25813896702328853</c:v>
                </c:pt>
                <c:pt idx="177">
                  <c:v>0.26075561367971062</c:v>
                </c:pt>
                <c:pt idx="178">
                  <c:v>0.26841269233336906</c:v>
                </c:pt>
                <c:pt idx="179">
                  <c:v>0.43967717377334359</c:v>
                </c:pt>
                <c:pt idx="180">
                  <c:v>0.38840845967843624</c:v>
                </c:pt>
                <c:pt idx="181">
                  <c:v>0.37914793749658432</c:v>
                </c:pt>
                <c:pt idx="182">
                  <c:v>0.4639787592174916</c:v>
                </c:pt>
                <c:pt idx="183">
                  <c:v>0.45955596785422703</c:v>
                </c:pt>
                <c:pt idx="184">
                  <c:v>0.58947803765276563</c:v>
                </c:pt>
                <c:pt idx="185">
                  <c:v>0.59029641149277834</c:v>
                </c:pt>
                <c:pt idx="186">
                  <c:v>0.47925476813271023</c:v>
                </c:pt>
                <c:pt idx="187">
                  <c:v>0.60045599439158059</c:v>
                </c:pt>
                <c:pt idx="188">
                  <c:v>0.64111037253267311</c:v>
                </c:pt>
                <c:pt idx="189">
                  <c:v>0.58158283431350977</c:v>
                </c:pt>
                <c:pt idx="190">
                  <c:v>0.76322640328935998</c:v>
                </c:pt>
                <c:pt idx="191">
                  <c:v>0.7614023954465351</c:v>
                </c:pt>
                <c:pt idx="192">
                  <c:v>0.82431091060666084</c:v>
                </c:pt>
                <c:pt idx="193">
                  <c:v>0.89518093464468917</c:v>
                </c:pt>
                <c:pt idx="194">
                  <c:v>0.91168828888263487</c:v>
                </c:pt>
                <c:pt idx="195">
                  <c:v>0.92115923275106049</c:v>
                </c:pt>
                <c:pt idx="196">
                  <c:v>0.95443628711388173</c:v>
                </c:pt>
                <c:pt idx="197">
                  <c:v>0.91612409914161574</c:v>
                </c:pt>
                <c:pt idx="198">
                  <c:v>0.97498797644427615</c:v>
                </c:pt>
                <c:pt idx="199">
                  <c:v>1.0164142539953249</c:v>
                </c:pt>
                <c:pt idx="200">
                  <c:v>1.1088517439946179</c:v>
                </c:pt>
                <c:pt idx="201">
                  <c:v>1.1724354251418792</c:v>
                </c:pt>
                <c:pt idx="202">
                  <c:v>1.2248894642769825</c:v>
                </c:pt>
                <c:pt idx="203">
                  <c:v>1.2777749435608159</c:v>
                </c:pt>
                <c:pt idx="204">
                  <c:v>1.2970292847948532</c:v>
                </c:pt>
                <c:pt idx="205">
                  <c:v>1.299362089248163</c:v>
                </c:pt>
                <c:pt idx="206">
                  <c:v>1.3337486260145084</c:v>
                </c:pt>
                <c:pt idx="207">
                  <c:v>1.3213731059588241</c:v>
                </c:pt>
                <c:pt idx="208">
                  <c:v>1.3646397406635973</c:v>
                </c:pt>
                <c:pt idx="209">
                  <c:v>1.381309982480502</c:v>
                </c:pt>
                <c:pt idx="210">
                  <c:v>1.3905836749405784</c:v>
                </c:pt>
                <c:pt idx="211">
                  <c:v>1.4277420254343802</c:v>
                </c:pt>
                <c:pt idx="212">
                  <c:v>1.4461637628726223</c:v>
                </c:pt>
                <c:pt idx="213">
                  <c:v>1.4448618733010146</c:v>
                </c:pt>
                <c:pt idx="214">
                  <c:v>1.4692526230425673</c:v>
                </c:pt>
                <c:pt idx="215">
                  <c:v>1.4712372477267266</c:v>
                </c:pt>
                <c:pt idx="216">
                  <c:v>1.4915845706708797</c:v>
                </c:pt>
                <c:pt idx="217">
                  <c:v>1.5129219352194883</c:v>
                </c:pt>
                <c:pt idx="218">
                  <c:v>1.5265781512956149</c:v>
                </c:pt>
                <c:pt idx="219">
                  <c:v>1.5377532080602705</c:v>
                </c:pt>
                <c:pt idx="220">
                  <c:v>1.5618078886333384</c:v>
                </c:pt>
                <c:pt idx="221">
                  <c:v>1.5611524023722847</c:v>
                </c:pt>
                <c:pt idx="222">
                  <c:v>1.5510037190140817</c:v>
                </c:pt>
                <c:pt idx="223">
                  <c:v>1.5481092854548806</c:v>
                </c:pt>
                <c:pt idx="224">
                  <c:v>1.5493218593465754</c:v>
                </c:pt>
                <c:pt idx="225">
                  <c:v>1.5487632578908508</c:v>
                </c:pt>
                <c:pt idx="226">
                  <c:v>1.556912178314062</c:v>
                </c:pt>
                <c:pt idx="227">
                  <c:v>1.5695541315844008</c:v>
                </c:pt>
                <c:pt idx="228">
                  <c:v>1.5880379358510561</c:v>
                </c:pt>
                <c:pt idx="229">
                  <c:v>1.6102306115717091</c:v>
                </c:pt>
                <c:pt idx="230">
                  <c:v>1.6264330814378853</c:v>
                </c:pt>
                <c:pt idx="231">
                  <c:v>1.6392264172165505</c:v>
                </c:pt>
                <c:pt idx="232">
                  <c:v>1.648203399960307</c:v>
                </c:pt>
                <c:pt idx="233">
                  <c:v>1.6616446528746101</c:v>
                </c:pt>
                <c:pt idx="234">
                  <c:v>1.6694711285550854</c:v>
                </c:pt>
                <c:pt idx="235">
                  <c:v>1.6804660401348332</c:v>
                </c:pt>
                <c:pt idx="236">
                  <c:v>1.6929702353225951</c:v>
                </c:pt>
                <c:pt idx="237">
                  <c:v>1.7005484436894154</c:v>
                </c:pt>
                <c:pt idx="238">
                  <c:v>1.7087791106671226</c:v>
                </c:pt>
                <c:pt idx="239">
                  <c:v>1.7249104307543857</c:v>
                </c:pt>
                <c:pt idx="240">
                  <c:v>1.7342764665445409</c:v>
                </c:pt>
                <c:pt idx="241">
                  <c:v>1.743672778836362</c:v>
                </c:pt>
                <c:pt idx="242">
                  <c:v>1.7493435675982691</c:v>
                </c:pt>
                <c:pt idx="243">
                  <c:v>1.7543982295512885</c:v>
                </c:pt>
                <c:pt idx="244">
                  <c:v>1.7638202768695246</c:v>
                </c:pt>
                <c:pt idx="245">
                  <c:v>1.7759293637105542</c:v>
                </c:pt>
                <c:pt idx="246">
                  <c:v>1.7827567148360755</c:v>
                </c:pt>
                <c:pt idx="247">
                  <c:v>1.7920152690453197</c:v>
                </c:pt>
                <c:pt idx="248">
                  <c:v>1.795386557505749</c:v>
                </c:pt>
                <c:pt idx="249">
                  <c:v>1.7995677423857244</c:v>
                </c:pt>
                <c:pt idx="250">
                  <c:v>1.8026029616776689</c:v>
                </c:pt>
                <c:pt idx="251">
                  <c:v>1.8069309875907213</c:v>
                </c:pt>
                <c:pt idx="252">
                  <c:v>1.8060105819400967</c:v>
                </c:pt>
                <c:pt idx="253">
                  <c:v>1.8028724225424901</c:v>
                </c:pt>
                <c:pt idx="254">
                  <c:v>1.8022169362814364</c:v>
                </c:pt>
                <c:pt idx="255">
                  <c:v>1.7993664036496497</c:v>
                </c:pt>
                <c:pt idx="256">
                  <c:v>1.7966914747275227</c:v>
                </c:pt>
                <c:pt idx="257">
                  <c:v>1.790354602928979</c:v>
                </c:pt>
                <c:pt idx="258">
                  <c:v>1.7811959611752308</c:v>
                </c:pt>
                <c:pt idx="259">
                  <c:v>1.7722628793588886</c:v>
                </c:pt>
                <c:pt idx="260">
                  <c:v>1.7638747745725218</c:v>
                </c:pt>
                <c:pt idx="261">
                  <c:v>1.7507544525758714</c:v>
                </c:pt>
                <c:pt idx="262">
                  <c:v>1.7390313911310737</c:v>
                </c:pt>
                <c:pt idx="263">
                  <c:v>1.7248801542527203</c:v>
                </c:pt>
                <c:pt idx="264">
                  <c:v>1.7120565419723897</c:v>
                </c:pt>
                <c:pt idx="265">
                  <c:v>1.6963672588094401</c:v>
                </c:pt>
                <c:pt idx="266">
                  <c:v>1.6794063625765481</c:v>
                </c:pt>
                <c:pt idx="267">
                  <c:v>1.6618611298615162</c:v>
                </c:pt>
                <c:pt idx="268">
                  <c:v>1.6444899870310603</c:v>
                </c:pt>
                <c:pt idx="269">
                  <c:v>1.6265178556425479</c:v>
                </c:pt>
                <c:pt idx="270">
                  <c:v>1.6056649151205844</c:v>
                </c:pt>
                <c:pt idx="271">
                  <c:v>1.5824413245182285</c:v>
                </c:pt>
                <c:pt idx="272">
                  <c:v>1.5619925752934964</c:v>
                </c:pt>
                <c:pt idx="273">
                  <c:v>1.5396212682130186</c:v>
                </c:pt>
                <c:pt idx="274">
                  <c:v>1.5176859427565208</c:v>
                </c:pt>
                <c:pt idx="275">
                  <c:v>1.4943821194247524</c:v>
                </c:pt>
                <c:pt idx="276">
                  <c:v>1.4686213579828462</c:v>
                </c:pt>
                <c:pt idx="277">
                  <c:v>1.4452236774959151</c:v>
                </c:pt>
                <c:pt idx="278">
                  <c:v>1.4230355432505122</c:v>
                </c:pt>
                <c:pt idx="279">
                  <c:v>1.3999315448297347</c:v>
                </c:pt>
                <c:pt idx="280">
                  <c:v>1.3775587239241733</c:v>
                </c:pt>
                <c:pt idx="281">
                  <c:v>1.35450316790606</c:v>
                </c:pt>
                <c:pt idx="282">
                  <c:v>1.3336017849814317</c:v>
                </c:pt>
                <c:pt idx="283">
                  <c:v>1.3166605684746229</c:v>
                </c:pt>
                <c:pt idx="284">
                  <c:v>1.2989760638519305</c:v>
                </c:pt>
                <c:pt idx="285">
                  <c:v>1.2847536771946639</c:v>
                </c:pt>
                <c:pt idx="286">
                  <c:v>1.2710384219402904</c:v>
                </c:pt>
                <c:pt idx="287">
                  <c:v>1.2586174871321081</c:v>
                </c:pt>
                <c:pt idx="288">
                  <c:v>1.2476604211794422</c:v>
                </c:pt>
                <c:pt idx="289">
                  <c:v>1.2348489194997772</c:v>
                </c:pt>
                <c:pt idx="290">
                  <c:v>1.224003876603273</c:v>
                </c:pt>
                <c:pt idx="291">
                  <c:v>1.2163953917347872</c:v>
                </c:pt>
                <c:pt idx="292">
                  <c:v>1.2092107778896157</c:v>
                </c:pt>
                <c:pt idx="293">
                  <c:v>1.2028587678402394</c:v>
                </c:pt>
                <c:pt idx="294">
                  <c:v>1.1971471058010834</c:v>
                </c:pt>
                <c:pt idx="295">
                  <c:v>1.19328685183876</c:v>
                </c:pt>
                <c:pt idx="296">
                  <c:v>1.1905831602400501</c:v>
                </c:pt>
                <c:pt idx="297">
                  <c:v>1.1862309131256659</c:v>
                </c:pt>
                <c:pt idx="298">
                  <c:v>1.1837754888406111</c:v>
                </c:pt>
                <c:pt idx="299">
                  <c:v>1.1787859213661724</c:v>
                </c:pt>
                <c:pt idx="300">
                  <c:v>1.1710381645900263</c:v>
                </c:pt>
                <c:pt idx="301">
                  <c:v>1.1670643737464579</c:v>
                </c:pt>
                <c:pt idx="302">
                  <c:v>1.1615373983674606</c:v>
                </c:pt>
                <c:pt idx="303">
                  <c:v>1.1543754918985378</c:v>
                </c:pt>
                <c:pt idx="304">
                  <c:v>1.1508982356822801</c:v>
                </c:pt>
                <c:pt idx="305">
                  <c:v>1.1450397326100477</c:v>
                </c:pt>
                <c:pt idx="306">
                  <c:v>1.1385514783031776</c:v>
                </c:pt>
                <c:pt idx="307">
                  <c:v>1.1322569936069651</c:v>
                </c:pt>
                <c:pt idx="308">
                  <c:v>1.1227244370576508</c:v>
                </c:pt>
                <c:pt idx="309">
                  <c:v>1.1145951963605221</c:v>
                </c:pt>
                <c:pt idx="310">
                  <c:v>1.1066566976238847</c:v>
                </c:pt>
                <c:pt idx="311">
                  <c:v>1.0948079886971762</c:v>
                </c:pt>
                <c:pt idx="312">
                  <c:v>1.084853074949631</c:v>
                </c:pt>
                <c:pt idx="313">
                  <c:v>1.0738239509230016</c:v>
                </c:pt>
                <c:pt idx="314">
                  <c:v>1.0666030052758315</c:v>
                </c:pt>
                <c:pt idx="315">
                  <c:v>1.0600213479613239</c:v>
                </c:pt>
                <c:pt idx="316">
                  <c:v>1.048926523926081</c:v>
                </c:pt>
                <c:pt idx="317">
                  <c:v>1.0414721464510717</c:v>
                </c:pt>
                <c:pt idx="318">
                  <c:v>1.0344850867792659</c:v>
                </c:pt>
                <c:pt idx="319">
                  <c:v>1.0271051894983529</c:v>
                </c:pt>
                <c:pt idx="320">
                  <c:v>1.0213481127066992</c:v>
                </c:pt>
                <c:pt idx="321">
                  <c:v>1.0147310318852434</c:v>
                </c:pt>
                <c:pt idx="322">
                  <c:v>1.0076657074566329</c:v>
                </c:pt>
                <c:pt idx="323">
                  <c:v>1.0032155158593612</c:v>
                </c:pt>
                <c:pt idx="324">
                  <c:v>1.0013336798983554</c:v>
                </c:pt>
                <c:pt idx="325">
                  <c:v>0.99629022025095249</c:v>
                </c:pt>
                <c:pt idx="326">
                  <c:v>0.99148503667165544</c:v>
                </c:pt>
                <c:pt idx="327">
                  <c:v>0.98442682722093644</c:v>
                </c:pt>
                <c:pt idx="328">
                  <c:v>0.98100815603540092</c:v>
                </c:pt>
                <c:pt idx="329">
                  <c:v>0.9774020733045572</c:v>
                </c:pt>
                <c:pt idx="330">
                  <c:v>0.97977938421531541</c:v>
                </c:pt>
                <c:pt idx="331">
                  <c:v>0.97853259787673907</c:v>
                </c:pt>
                <c:pt idx="332">
                  <c:v>0.97842254279318586</c:v>
                </c:pt>
                <c:pt idx="333">
                  <c:v>0.97756465811849969</c:v>
                </c:pt>
                <c:pt idx="334">
                  <c:v>0.98253439448434787</c:v>
                </c:pt>
                <c:pt idx="335">
                  <c:v>0.982853054664375</c:v>
                </c:pt>
                <c:pt idx="336">
                  <c:v>0.98601770600093874</c:v>
                </c:pt>
                <c:pt idx="337">
                  <c:v>0.98621253528915487</c:v>
                </c:pt>
                <c:pt idx="338">
                  <c:v>0.98656041229328884</c:v>
                </c:pt>
                <c:pt idx="339">
                  <c:v>0.98716700200415275</c:v>
                </c:pt>
                <c:pt idx="340">
                  <c:v>0.98734336262635314</c:v>
                </c:pt>
                <c:pt idx="341">
                  <c:v>0.98996485352304153</c:v>
                </c:pt>
                <c:pt idx="342">
                  <c:v>0.9918837781985872</c:v>
                </c:pt>
                <c:pt idx="343">
                  <c:v>0.99194463396693444</c:v>
                </c:pt>
                <c:pt idx="344">
                  <c:v>0.99020540032877247</c:v>
                </c:pt>
                <c:pt idx="345">
                  <c:v>0.98812752401948389</c:v>
                </c:pt>
                <c:pt idx="346">
                  <c:v>0.99091296217269009</c:v>
                </c:pt>
                <c:pt idx="347">
                  <c:v>0.99253926445964058</c:v>
                </c:pt>
                <c:pt idx="348">
                  <c:v>0.98657449086656324</c:v>
                </c:pt>
                <c:pt idx="349">
                  <c:v>0.984235025582887</c:v>
                </c:pt>
                <c:pt idx="350">
                  <c:v>0.98534117757122786</c:v>
                </c:pt>
                <c:pt idx="351">
                  <c:v>0.98444378206186911</c:v>
                </c:pt>
                <c:pt idx="352">
                  <c:v>0.98451689981339063</c:v>
                </c:pt>
                <c:pt idx="353">
                  <c:v>0.98378511676814062</c:v>
                </c:pt>
                <c:pt idx="354">
                  <c:v>0.98333323998078626</c:v>
                </c:pt>
                <c:pt idx="355">
                  <c:v>0.98448601778169187</c:v>
                </c:pt>
                <c:pt idx="356">
                  <c:v>0.98656873833124681</c:v>
                </c:pt>
                <c:pt idx="357">
                  <c:v>0.98476652956962074</c:v>
                </c:pt>
                <c:pt idx="358">
                  <c:v>0.98320335378864232</c:v>
                </c:pt>
                <c:pt idx="359">
                  <c:v>0.97779506229617297</c:v>
                </c:pt>
                <c:pt idx="360">
                  <c:v>0.97516191494634297</c:v>
                </c:pt>
                <c:pt idx="361">
                  <c:v>0.97083600838840733</c:v>
                </c:pt>
                <c:pt idx="362">
                  <c:v>0.96953971996960819</c:v>
                </c:pt>
                <c:pt idx="363">
                  <c:v>0.96709807149281146</c:v>
                </c:pt>
                <c:pt idx="364">
                  <c:v>0.9677367542954407</c:v>
                </c:pt>
                <c:pt idx="365">
                  <c:v>0.96352680673888291</c:v>
                </c:pt>
                <c:pt idx="366">
                  <c:v>0.96742869089099637</c:v>
                </c:pt>
                <c:pt idx="367">
                  <c:v>0.96566099734126865</c:v>
                </c:pt>
                <c:pt idx="368">
                  <c:v>0.96754540680491619</c:v>
                </c:pt>
                <c:pt idx="369">
                  <c:v>0.96769497272314231</c:v>
                </c:pt>
                <c:pt idx="370">
                  <c:v>0.96747244043590264</c:v>
                </c:pt>
                <c:pt idx="371">
                  <c:v>0.96433382689077096</c:v>
                </c:pt>
                <c:pt idx="372">
                  <c:v>0.96842584747334259</c:v>
                </c:pt>
                <c:pt idx="373">
                  <c:v>0.96827628155511591</c:v>
                </c:pt>
                <c:pt idx="374">
                  <c:v>0.968805817569242</c:v>
                </c:pt>
                <c:pt idx="375">
                  <c:v>0.96988033061334289</c:v>
                </c:pt>
                <c:pt idx="376">
                  <c:v>0.96952019162603398</c:v>
                </c:pt>
                <c:pt idx="377">
                  <c:v>0.97191248940511654</c:v>
                </c:pt>
                <c:pt idx="378">
                  <c:v>0.97378963250836392</c:v>
                </c:pt>
                <c:pt idx="379">
                  <c:v>0.97323375593778949</c:v>
                </c:pt>
                <c:pt idx="380">
                  <c:v>0.97433763718850563</c:v>
                </c:pt>
                <c:pt idx="381">
                  <c:v>0.9773577182296177</c:v>
                </c:pt>
                <c:pt idx="382">
                  <c:v>0.98084859887162501</c:v>
                </c:pt>
                <c:pt idx="383">
                  <c:v>0.98524156788074924</c:v>
                </c:pt>
                <c:pt idx="384">
                  <c:v>0.9831269056219375</c:v>
                </c:pt>
                <c:pt idx="385">
                  <c:v>0.98522764068998314</c:v>
                </c:pt>
                <c:pt idx="386">
                  <c:v>0.98847706623120979</c:v>
                </c:pt>
                <c:pt idx="387">
                  <c:v>0.9896546707634809</c:v>
                </c:pt>
                <c:pt idx="388">
                  <c:v>0.99055146074280642</c:v>
                </c:pt>
                <c:pt idx="389">
                  <c:v>0.99016619225911573</c:v>
                </c:pt>
                <c:pt idx="390">
                  <c:v>0.9911943822556688</c:v>
                </c:pt>
                <c:pt idx="391">
                  <c:v>0.9923804642084062</c:v>
                </c:pt>
                <c:pt idx="392">
                  <c:v>0.99166896641927216</c:v>
                </c:pt>
                <c:pt idx="393">
                  <c:v>0.98926153038935705</c:v>
                </c:pt>
                <c:pt idx="394">
                  <c:v>0.98835656575458175</c:v>
                </c:pt>
                <c:pt idx="395">
                  <c:v>0.98835262980936545</c:v>
                </c:pt>
                <c:pt idx="396">
                  <c:v>0.98699881603740214</c:v>
                </c:pt>
                <c:pt idx="397">
                  <c:v>0.98322273074970812</c:v>
                </c:pt>
                <c:pt idx="398">
                  <c:v>0.98286970674029095</c:v>
                </c:pt>
                <c:pt idx="399">
                  <c:v>0.98133347704579443</c:v>
                </c:pt>
                <c:pt idx="400">
                  <c:v>0.98097742538621058</c:v>
                </c:pt>
                <c:pt idx="401">
                  <c:v>0.97906031730076504</c:v>
                </c:pt>
                <c:pt idx="402">
                  <c:v>0.97621508305676985</c:v>
                </c:pt>
                <c:pt idx="403">
                  <c:v>0.97356740298614075</c:v>
                </c:pt>
                <c:pt idx="404">
                  <c:v>0.97198469886158811</c:v>
                </c:pt>
                <c:pt idx="405">
                  <c:v>0.96889694983925445</c:v>
                </c:pt>
                <c:pt idx="406">
                  <c:v>0.96756887109370682</c:v>
                </c:pt>
                <c:pt idx="407">
                  <c:v>0.96492043411053596</c:v>
                </c:pt>
                <c:pt idx="408">
                  <c:v>0.96153945716957379</c:v>
                </c:pt>
                <c:pt idx="409">
                  <c:v>0.95780257995153617</c:v>
                </c:pt>
                <c:pt idx="410">
                  <c:v>0.95410021794539723</c:v>
                </c:pt>
                <c:pt idx="411">
                  <c:v>0.94880364674407225</c:v>
                </c:pt>
                <c:pt idx="412">
                  <c:v>0.94329589694363236</c:v>
                </c:pt>
                <c:pt idx="413">
                  <c:v>0.93571148189397069</c:v>
                </c:pt>
                <c:pt idx="414">
                  <c:v>0.93043943465899481</c:v>
                </c:pt>
                <c:pt idx="415">
                  <c:v>0.92518873235769306</c:v>
                </c:pt>
                <c:pt idx="416">
                  <c:v>0.92082376911260921</c:v>
                </c:pt>
                <c:pt idx="417">
                  <c:v>0.91456894663357846</c:v>
                </c:pt>
                <c:pt idx="418">
                  <c:v>0.90849381519193084</c:v>
                </c:pt>
                <c:pt idx="419">
                  <c:v>0.90207928416661542</c:v>
                </c:pt>
                <c:pt idx="420">
                  <c:v>0.89730256049888402</c:v>
                </c:pt>
                <c:pt idx="421">
                  <c:v>0.88905175964756922</c:v>
                </c:pt>
                <c:pt idx="422">
                  <c:v>0.88286944939002676</c:v>
                </c:pt>
                <c:pt idx="423">
                  <c:v>0.87487054903256745</c:v>
                </c:pt>
                <c:pt idx="424">
                  <c:v>0.86613153959189981</c:v>
                </c:pt>
                <c:pt idx="425">
                  <c:v>0.85842329365042713</c:v>
                </c:pt>
                <c:pt idx="426">
                  <c:v>0.85067932143698921</c:v>
                </c:pt>
                <c:pt idx="427">
                  <c:v>0.84294049622883449</c:v>
                </c:pt>
                <c:pt idx="428">
                  <c:v>0.83555696576772176</c:v>
                </c:pt>
                <c:pt idx="429">
                  <c:v>0.82691605219245012</c:v>
                </c:pt>
                <c:pt idx="430">
                  <c:v>0.81923687169257586</c:v>
                </c:pt>
                <c:pt idx="431">
                  <c:v>0.81266399456355132</c:v>
                </c:pt>
                <c:pt idx="432">
                  <c:v>0.80534616411105242</c:v>
                </c:pt>
                <c:pt idx="433">
                  <c:v>0.79866020424830764</c:v>
                </c:pt>
                <c:pt idx="434">
                  <c:v>0.79072897187207003</c:v>
                </c:pt>
                <c:pt idx="435">
                  <c:v>0.78428810029030616</c:v>
                </c:pt>
                <c:pt idx="436">
                  <c:v>0.77585912222669129</c:v>
                </c:pt>
                <c:pt idx="437">
                  <c:v>0.76701641576782031</c:v>
                </c:pt>
                <c:pt idx="438">
                  <c:v>0.75928198065240704</c:v>
                </c:pt>
                <c:pt idx="439">
                  <c:v>0.75084603899340907</c:v>
                </c:pt>
                <c:pt idx="440">
                  <c:v>0.74231321252908244</c:v>
                </c:pt>
                <c:pt idx="441">
                  <c:v>0.73283258018012387</c:v>
                </c:pt>
                <c:pt idx="442">
                  <c:v>0.7245150196426372</c:v>
                </c:pt>
                <c:pt idx="443">
                  <c:v>0.71662405501361448</c:v>
                </c:pt>
                <c:pt idx="444">
                  <c:v>0.70909761946464167</c:v>
                </c:pt>
                <c:pt idx="445">
                  <c:v>0.70081760178922003</c:v>
                </c:pt>
                <c:pt idx="446">
                  <c:v>0.69379950870320739</c:v>
                </c:pt>
                <c:pt idx="447">
                  <c:v>0.68615787106539816</c:v>
                </c:pt>
                <c:pt idx="448">
                  <c:v>0.67988745618800972</c:v>
                </c:pt>
                <c:pt idx="449">
                  <c:v>0.6718923403932584</c:v>
                </c:pt>
                <c:pt idx="450">
                  <c:v>0.66538410359528921</c:v>
                </c:pt>
                <c:pt idx="451">
                  <c:v>0.6580061742869846</c:v>
                </c:pt>
                <c:pt idx="452">
                  <c:v>0.6508707597570188</c:v>
                </c:pt>
                <c:pt idx="453">
                  <c:v>0.6440477987242389</c:v>
                </c:pt>
                <c:pt idx="454">
                  <c:v>0.63835914682634887</c:v>
                </c:pt>
                <c:pt idx="455">
                  <c:v>0.6310154299649261</c:v>
                </c:pt>
                <c:pt idx="456">
                  <c:v>0.62366913960086168</c:v>
                </c:pt>
                <c:pt idx="457">
                  <c:v>0.6164259407249677</c:v>
                </c:pt>
                <c:pt idx="458">
                  <c:v>0.61027859982684851</c:v>
                </c:pt>
                <c:pt idx="459">
                  <c:v>0.60370012154501573</c:v>
                </c:pt>
                <c:pt idx="460">
                  <c:v>0.59673183330424262</c:v>
                </c:pt>
                <c:pt idx="461">
                  <c:v>0.58996109923683526</c:v>
                </c:pt>
                <c:pt idx="462">
                  <c:v>0.58412409248078534</c:v>
                </c:pt>
                <c:pt idx="463">
                  <c:v>0.57852263690769123</c:v>
                </c:pt>
                <c:pt idx="464">
                  <c:v>0.57293541129037973</c:v>
                </c:pt>
                <c:pt idx="465">
                  <c:v>0.56662715078590975</c:v>
                </c:pt>
                <c:pt idx="466">
                  <c:v>0.56210520387969143</c:v>
                </c:pt>
                <c:pt idx="467">
                  <c:v>0.55720041060991554</c:v>
                </c:pt>
                <c:pt idx="468">
                  <c:v>0.55085899733612187</c:v>
                </c:pt>
                <c:pt idx="469">
                  <c:v>0.54514112861412478</c:v>
                </c:pt>
                <c:pt idx="470">
                  <c:v>0.54055454137685111</c:v>
                </c:pt>
                <c:pt idx="471">
                  <c:v>0.5353439554402557</c:v>
                </c:pt>
                <c:pt idx="472">
                  <c:v>0.53172182616352959</c:v>
                </c:pt>
                <c:pt idx="473">
                  <c:v>0.52669607826960085</c:v>
                </c:pt>
                <c:pt idx="474">
                  <c:v>0.52217428274589073</c:v>
                </c:pt>
                <c:pt idx="475">
                  <c:v>0.51826119628816136</c:v>
                </c:pt>
                <c:pt idx="476">
                  <c:v>0.51482768961680991</c:v>
                </c:pt>
                <c:pt idx="477">
                  <c:v>0.51108051838820601</c:v>
                </c:pt>
                <c:pt idx="478">
                  <c:v>0.50760038590429013</c:v>
                </c:pt>
                <c:pt idx="479">
                  <c:v>0.50248592786048218</c:v>
                </c:pt>
                <c:pt idx="480">
                  <c:v>0.49740916406124752</c:v>
                </c:pt>
                <c:pt idx="481">
                  <c:v>0.49278170354672551</c:v>
                </c:pt>
                <c:pt idx="482">
                  <c:v>0.4886904398766958</c:v>
                </c:pt>
                <c:pt idx="483">
                  <c:v>0.48402044087733426</c:v>
                </c:pt>
                <c:pt idx="484">
                  <c:v>0.4791292720333078</c:v>
                </c:pt>
                <c:pt idx="485">
                  <c:v>0.4745912785812067</c:v>
                </c:pt>
                <c:pt idx="486">
                  <c:v>0.47069196793173484</c:v>
                </c:pt>
                <c:pt idx="487">
                  <c:v>0.46763979379885762</c:v>
                </c:pt>
                <c:pt idx="488">
                  <c:v>0.46566137579753969</c:v>
                </c:pt>
                <c:pt idx="489">
                  <c:v>0.462183665433757</c:v>
                </c:pt>
                <c:pt idx="490">
                  <c:v>0.45978924829955797</c:v>
                </c:pt>
                <c:pt idx="491">
                  <c:v>0.45731777746862101</c:v>
                </c:pt>
                <c:pt idx="492">
                  <c:v>0.4549975377635021</c:v>
                </c:pt>
                <c:pt idx="493">
                  <c:v>0.45309284304373904</c:v>
                </c:pt>
                <c:pt idx="494">
                  <c:v>0.45024140211690267</c:v>
                </c:pt>
                <c:pt idx="495">
                  <c:v>0.44797202693458138</c:v>
                </c:pt>
                <c:pt idx="496">
                  <c:v>0.44724735886722267</c:v>
                </c:pt>
                <c:pt idx="497">
                  <c:v>0.4448146419584173</c:v>
                </c:pt>
                <c:pt idx="498">
                  <c:v>0.44233242296938902</c:v>
                </c:pt>
                <c:pt idx="499">
                  <c:v>0.44133239011938469</c:v>
                </c:pt>
                <c:pt idx="500">
                  <c:v>0.43796185857149705</c:v>
                </c:pt>
                <c:pt idx="501">
                  <c:v>0.43724793866222966</c:v>
                </c:pt>
                <c:pt idx="502">
                  <c:v>0.43368954142150895</c:v>
                </c:pt>
                <c:pt idx="503">
                  <c:v>0.43121761644304679</c:v>
                </c:pt>
                <c:pt idx="504">
                  <c:v>0.42999399162824448</c:v>
                </c:pt>
                <c:pt idx="505">
                  <c:v>0.42817543355571913</c:v>
                </c:pt>
                <c:pt idx="506">
                  <c:v>0.42443174412480683</c:v>
                </c:pt>
                <c:pt idx="507">
                  <c:v>0.42409612910384725</c:v>
                </c:pt>
                <c:pt idx="508">
                  <c:v>0.4213432381899313</c:v>
                </c:pt>
                <c:pt idx="509">
                  <c:v>0.41996611151168595</c:v>
                </c:pt>
                <c:pt idx="510">
                  <c:v>0.41780588311786798</c:v>
                </c:pt>
                <c:pt idx="511">
                  <c:v>0.41559509296626901</c:v>
                </c:pt>
                <c:pt idx="512">
                  <c:v>0.41398619966777583</c:v>
                </c:pt>
                <c:pt idx="513">
                  <c:v>0.41313194817328985</c:v>
                </c:pt>
                <c:pt idx="514">
                  <c:v>0.41084228773485282</c:v>
                </c:pt>
                <c:pt idx="515">
                  <c:v>0.40961018549958417</c:v>
                </c:pt>
                <c:pt idx="516">
                  <c:v>0.4084944964132185</c:v>
                </c:pt>
                <c:pt idx="517">
                  <c:v>0.40708754738083275</c:v>
                </c:pt>
                <c:pt idx="518">
                  <c:v>0.40656240145944833</c:v>
                </c:pt>
                <c:pt idx="519">
                  <c:v>0.40599668502583258</c:v>
                </c:pt>
                <c:pt idx="520">
                  <c:v>0.40525914944526631</c:v>
                </c:pt>
                <c:pt idx="521">
                  <c:v>0.40550711399390493</c:v>
                </c:pt>
                <c:pt idx="522">
                  <c:v>0.40491384594377372</c:v>
                </c:pt>
                <c:pt idx="523">
                  <c:v>0.40335778514068643</c:v>
                </c:pt>
                <c:pt idx="524">
                  <c:v>0.40292165213419812</c:v>
                </c:pt>
                <c:pt idx="525">
                  <c:v>0.40148518351268869</c:v>
                </c:pt>
                <c:pt idx="526">
                  <c:v>0.40025913657775303</c:v>
                </c:pt>
                <c:pt idx="527">
                  <c:v>0.39905170969134163</c:v>
                </c:pt>
                <c:pt idx="528">
                  <c:v>0.39642809943953633</c:v>
                </c:pt>
                <c:pt idx="529">
                  <c:v>0.39563031362065626</c:v>
                </c:pt>
                <c:pt idx="530">
                  <c:v>0.39501903105203423</c:v>
                </c:pt>
                <c:pt idx="531">
                  <c:v>0.39283034274665096</c:v>
                </c:pt>
                <c:pt idx="532">
                  <c:v>0.39057534890262047</c:v>
                </c:pt>
                <c:pt idx="533">
                  <c:v>0.38951370337172742</c:v>
                </c:pt>
                <c:pt idx="534">
                  <c:v>0.38919625425176696</c:v>
                </c:pt>
                <c:pt idx="535">
                  <c:v>0.38911284248967903</c:v>
                </c:pt>
                <c:pt idx="536">
                  <c:v>0.38762550934537199</c:v>
                </c:pt>
                <c:pt idx="537">
                  <c:v>0.38637145664639605</c:v>
                </c:pt>
                <c:pt idx="538">
                  <c:v>0.38597831627227225</c:v>
                </c:pt>
                <c:pt idx="539">
                  <c:v>0.38662199469767622</c:v>
                </c:pt>
                <c:pt idx="540">
                  <c:v>0.38533176157921012</c:v>
                </c:pt>
                <c:pt idx="541">
                  <c:v>0.38360539545425565</c:v>
                </c:pt>
                <c:pt idx="542">
                  <c:v>0.38265213979932422</c:v>
                </c:pt>
                <c:pt idx="543">
                  <c:v>0.38164892791664506</c:v>
                </c:pt>
                <c:pt idx="544">
                  <c:v>0.38024773141957574</c:v>
                </c:pt>
                <c:pt idx="545">
                  <c:v>0.37955000943869921</c:v>
                </c:pt>
                <c:pt idx="546">
                  <c:v>0.3782786991337741</c:v>
                </c:pt>
                <c:pt idx="547">
                  <c:v>0.37738039532936513</c:v>
                </c:pt>
                <c:pt idx="548">
                  <c:v>0.37533007063659213</c:v>
                </c:pt>
                <c:pt idx="549">
                  <c:v>0.37396036170125468</c:v>
                </c:pt>
                <c:pt idx="550">
                  <c:v>0.37255644031903556</c:v>
                </c:pt>
                <c:pt idx="551">
                  <c:v>0.37181602847081097</c:v>
                </c:pt>
                <c:pt idx="552">
                  <c:v>0.36994418375535487</c:v>
                </c:pt>
                <c:pt idx="553">
                  <c:v>0.36837298470143498</c:v>
                </c:pt>
                <c:pt idx="554">
                  <c:v>0.36662375981772338</c:v>
                </c:pt>
                <c:pt idx="555">
                  <c:v>0.36607560375507336</c:v>
                </c:pt>
                <c:pt idx="556">
                  <c:v>0.36427899614625536</c:v>
                </c:pt>
                <c:pt idx="557">
                  <c:v>0.36223518090134049</c:v>
                </c:pt>
                <c:pt idx="558">
                  <c:v>0.36086259569834489</c:v>
                </c:pt>
                <c:pt idx="559">
                  <c:v>0.35997791631968523</c:v>
                </c:pt>
                <c:pt idx="560">
                  <c:v>0.35845864146612127</c:v>
                </c:pt>
                <c:pt idx="561">
                  <c:v>0.35707667054760944</c:v>
                </c:pt>
                <c:pt idx="562">
                  <c:v>0.35588968029982215</c:v>
                </c:pt>
                <c:pt idx="563">
                  <c:v>0.35466711516257793</c:v>
                </c:pt>
                <c:pt idx="564">
                  <c:v>0.35460943842690551</c:v>
                </c:pt>
                <c:pt idx="565">
                  <c:v>0.35305579974395146</c:v>
                </c:pt>
                <c:pt idx="566">
                  <c:v>0.35181113276049175</c:v>
                </c:pt>
                <c:pt idx="567">
                  <c:v>0.35053149641760856</c:v>
                </c:pt>
                <c:pt idx="568">
                  <c:v>0.34973734377892812</c:v>
                </c:pt>
                <c:pt idx="569">
                  <c:v>0.34894409943529775</c:v>
                </c:pt>
                <c:pt idx="570">
                  <c:v>0.34752095247452114</c:v>
                </c:pt>
                <c:pt idx="571">
                  <c:v>0.34597352047440849</c:v>
                </c:pt>
                <c:pt idx="572">
                  <c:v>0.34599819582326574</c:v>
                </c:pt>
                <c:pt idx="573">
                  <c:v>0.34476896985565514</c:v>
                </c:pt>
                <c:pt idx="574">
                  <c:v>0.34361376993461623</c:v>
                </c:pt>
                <c:pt idx="575">
                  <c:v>0.34206588378697872</c:v>
                </c:pt>
                <c:pt idx="576">
                  <c:v>0.34047470224195969</c:v>
                </c:pt>
                <c:pt idx="577">
                  <c:v>0.33954309428571894</c:v>
                </c:pt>
                <c:pt idx="578">
                  <c:v>0.3381478017064744</c:v>
                </c:pt>
                <c:pt idx="579">
                  <c:v>0.33634786368247327</c:v>
                </c:pt>
                <c:pt idx="580">
                  <c:v>0.33536357461333494</c:v>
                </c:pt>
                <c:pt idx="581">
                  <c:v>0.33372637278578471</c:v>
                </c:pt>
                <c:pt idx="582">
                  <c:v>0.33342481882919855</c:v>
                </c:pt>
                <c:pt idx="583">
                  <c:v>0.33267835168064092</c:v>
                </c:pt>
                <c:pt idx="584">
                  <c:v>0.3323810364342879</c:v>
                </c:pt>
                <c:pt idx="585">
                  <c:v>0.33180517737261422</c:v>
                </c:pt>
                <c:pt idx="586">
                  <c:v>0.33079757539719357</c:v>
                </c:pt>
                <c:pt idx="587">
                  <c:v>0.32944694065790525</c:v>
                </c:pt>
                <c:pt idx="588">
                  <c:v>0.32938578212454139</c:v>
                </c:pt>
                <c:pt idx="589">
                  <c:v>0.32798201212483064</c:v>
                </c:pt>
                <c:pt idx="590">
                  <c:v>0.32633830084942234</c:v>
                </c:pt>
                <c:pt idx="591">
                  <c:v>0.32541078022090641</c:v>
                </c:pt>
                <c:pt idx="592">
                  <c:v>0.32468020823572308</c:v>
                </c:pt>
                <c:pt idx="593">
                  <c:v>0.32376419267783996</c:v>
                </c:pt>
                <c:pt idx="594">
                  <c:v>0.32350669103117657</c:v>
                </c:pt>
                <c:pt idx="595">
                  <c:v>0.32258779920563541</c:v>
                </c:pt>
                <c:pt idx="596">
                  <c:v>0.32206068531164284</c:v>
                </c:pt>
                <c:pt idx="597">
                  <c:v>0.32163302972562069</c:v>
                </c:pt>
                <c:pt idx="598">
                  <c:v>0.32074350610669455</c:v>
                </c:pt>
                <c:pt idx="599">
                  <c:v>0.31992543503169868</c:v>
                </c:pt>
                <c:pt idx="600">
                  <c:v>0.3194670487964863</c:v>
                </c:pt>
                <c:pt idx="601">
                  <c:v>0.31834288228965429</c:v>
                </c:pt>
                <c:pt idx="602">
                  <c:v>0.31803739238785156</c:v>
                </c:pt>
                <c:pt idx="603">
                  <c:v>0.31740885221328036</c:v>
                </c:pt>
                <c:pt idx="604">
                  <c:v>0.3172400607164963</c:v>
                </c:pt>
                <c:pt idx="605">
                  <c:v>0.31745941397106131</c:v>
                </c:pt>
                <c:pt idx="606">
                  <c:v>0.31715331853922529</c:v>
                </c:pt>
                <c:pt idx="607">
                  <c:v>0.31742081143143813</c:v>
                </c:pt>
                <c:pt idx="608">
                  <c:v>0.31773296216360719</c:v>
                </c:pt>
                <c:pt idx="609">
                  <c:v>0.31776914258309719</c:v>
                </c:pt>
                <c:pt idx="610">
                  <c:v>0.31767256054278492</c:v>
                </c:pt>
                <c:pt idx="611">
                  <c:v>0.31785982070558483</c:v>
                </c:pt>
                <c:pt idx="612">
                  <c:v>0.31749771374566788</c:v>
                </c:pt>
                <c:pt idx="613">
                  <c:v>0.31714060240852598</c:v>
                </c:pt>
                <c:pt idx="614">
                  <c:v>0.31702312958206463</c:v>
                </c:pt>
                <c:pt idx="615">
                  <c:v>0.31746138194366963</c:v>
                </c:pt>
                <c:pt idx="616">
                  <c:v>0.31748106166975198</c:v>
                </c:pt>
                <c:pt idx="617">
                  <c:v>0.3180133225690277</c:v>
                </c:pt>
                <c:pt idx="618">
                  <c:v>0.31889648812260402</c:v>
                </c:pt>
                <c:pt idx="619">
                  <c:v>0.31899155633783299</c:v>
                </c:pt>
                <c:pt idx="620">
                  <c:v>0.31956484189686507</c:v>
                </c:pt>
                <c:pt idx="621">
                  <c:v>0.32023304428861804</c:v>
                </c:pt>
                <c:pt idx="622">
                  <c:v>0.32053898833794564</c:v>
                </c:pt>
                <c:pt idx="623">
                  <c:v>0.32061150055943394</c:v>
                </c:pt>
                <c:pt idx="624">
                  <c:v>0.32037201343126154</c:v>
                </c:pt>
                <c:pt idx="625">
                  <c:v>0.31994844517296439</c:v>
                </c:pt>
                <c:pt idx="626">
                  <c:v>0.32013252630308914</c:v>
                </c:pt>
                <c:pt idx="627">
                  <c:v>0.31989152534983351</c:v>
                </c:pt>
                <c:pt idx="628">
                  <c:v>0.31955394235626572</c:v>
                </c:pt>
                <c:pt idx="629">
                  <c:v>0.31951397737406745</c:v>
                </c:pt>
                <c:pt idx="630">
                  <c:v>0.31990227350792477</c:v>
                </c:pt>
                <c:pt idx="631">
                  <c:v>0.32074108398656137</c:v>
                </c:pt>
                <c:pt idx="632">
                  <c:v>0.32075970403508558</c:v>
                </c:pt>
                <c:pt idx="633">
                  <c:v>0.32114073380854319</c:v>
                </c:pt>
                <c:pt idx="634">
                  <c:v>0.32160638640415512</c:v>
                </c:pt>
                <c:pt idx="635">
                  <c:v>0.32218633279355363</c:v>
                </c:pt>
                <c:pt idx="636">
                  <c:v>0.32281835476581644</c:v>
                </c:pt>
                <c:pt idx="637">
                  <c:v>0.32336863018358308</c:v>
                </c:pt>
                <c:pt idx="638">
                  <c:v>0.32379144152933859</c:v>
                </c:pt>
                <c:pt idx="639">
                  <c:v>0.32448023194222392</c:v>
                </c:pt>
                <c:pt idx="640">
                  <c:v>0.32506017833162243</c:v>
                </c:pt>
                <c:pt idx="641">
                  <c:v>0.32592411830664131</c:v>
                </c:pt>
                <c:pt idx="642">
                  <c:v>0.32649316515544025</c:v>
                </c:pt>
                <c:pt idx="643">
                  <c:v>0.32683226197409138</c:v>
                </c:pt>
                <c:pt idx="644">
                  <c:v>0.32779535749206401</c:v>
                </c:pt>
                <c:pt idx="645">
                  <c:v>0.32839801125771145</c:v>
                </c:pt>
                <c:pt idx="646">
                  <c:v>0.32879660140213501</c:v>
                </c:pt>
                <c:pt idx="647">
                  <c:v>0.32944830310048018</c:v>
                </c:pt>
                <c:pt idx="648">
                  <c:v>0.33034993732007234</c:v>
                </c:pt>
                <c:pt idx="649">
                  <c:v>0.33149817364572831</c:v>
                </c:pt>
                <c:pt idx="650">
                  <c:v>0.3325355979752892</c:v>
                </c:pt>
                <c:pt idx="651">
                  <c:v>0.33226719678802646</c:v>
                </c:pt>
                <c:pt idx="652">
                  <c:v>0.33278310837640274</c:v>
                </c:pt>
                <c:pt idx="653">
                  <c:v>0.3332622340152559</c:v>
                </c:pt>
                <c:pt idx="654">
                  <c:v>0.33368186632833674</c:v>
                </c:pt>
                <c:pt idx="655">
                  <c:v>0.33391015115089312</c:v>
                </c:pt>
                <c:pt idx="656">
                  <c:v>0.33375725481748331</c:v>
                </c:pt>
                <c:pt idx="657">
                  <c:v>0.33438957955476273</c:v>
                </c:pt>
                <c:pt idx="658">
                  <c:v>0.33597788483212354</c:v>
                </c:pt>
                <c:pt idx="659">
                  <c:v>0.33611806503483371</c:v>
                </c:pt>
                <c:pt idx="660">
                  <c:v>0.33665577570440919</c:v>
                </c:pt>
                <c:pt idx="661">
                  <c:v>0.33734668547241109</c:v>
                </c:pt>
                <c:pt idx="662">
                  <c:v>0.33823287867615387</c:v>
                </c:pt>
                <c:pt idx="663">
                  <c:v>0.33905337187128304</c:v>
                </c:pt>
                <c:pt idx="664">
                  <c:v>0.33937839011665988</c:v>
                </c:pt>
                <c:pt idx="665">
                  <c:v>0.33977349846339172</c:v>
                </c:pt>
                <c:pt idx="666">
                  <c:v>0.34134727101995316</c:v>
                </c:pt>
                <c:pt idx="667">
                  <c:v>0.34231430248314232</c:v>
                </c:pt>
                <c:pt idx="668">
                  <c:v>0.34321623946775121</c:v>
                </c:pt>
                <c:pt idx="669">
                  <c:v>0.34380027318487444</c:v>
                </c:pt>
                <c:pt idx="670">
                  <c:v>0.34407775732263679</c:v>
                </c:pt>
                <c:pt idx="671">
                  <c:v>0.34424246149169596</c:v>
                </c:pt>
                <c:pt idx="672">
                  <c:v>0.34449421060304275</c:v>
                </c:pt>
                <c:pt idx="673">
                  <c:v>0.34414073244610055</c:v>
                </c:pt>
                <c:pt idx="674">
                  <c:v>0.34449587581063446</c:v>
                </c:pt>
                <c:pt idx="675">
                  <c:v>0.34507279454986622</c:v>
                </c:pt>
                <c:pt idx="676">
                  <c:v>0.34510912635186475</c:v>
                </c:pt>
                <c:pt idx="677">
                  <c:v>0.3450625005393001</c:v>
                </c:pt>
                <c:pt idx="678">
                  <c:v>0.34493397678973092</c:v>
                </c:pt>
                <c:pt idx="679">
                  <c:v>0.34541749252132559</c:v>
                </c:pt>
                <c:pt idx="680">
                  <c:v>0.34575810316505995</c:v>
                </c:pt>
                <c:pt idx="681">
                  <c:v>0.34609341542100308</c:v>
                </c:pt>
                <c:pt idx="682">
                  <c:v>0.34603255965265584</c:v>
                </c:pt>
                <c:pt idx="683">
                  <c:v>0.34632427374620073</c:v>
                </c:pt>
                <c:pt idx="684">
                  <c:v>0.34635818342806585</c:v>
                </c:pt>
                <c:pt idx="685">
                  <c:v>0.34773394766373639</c:v>
                </c:pt>
                <c:pt idx="686">
                  <c:v>0.3478932020624958</c:v>
                </c:pt>
                <c:pt idx="687">
                  <c:v>0.34815691039200042</c:v>
                </c:pt>
                <c:pt idx="688">
                  <c:v>0.34812209241508529</c:v>
                </c:pt>
                <c:pt idx="689">
                  <c:v>0.34805336475630511</c:v>
                </c:pt>
                <c:pt idx="690">
                  <c:v>0.34876955540319737</c:v>
                </c:pt>
                <c:pt idx="691">
                  <c:v>0.34951284351908013</c:v>
                </c:pt>
                <c:pt idx="692">
                  <c:v>0.34837459843897378</c:v>
                </c:pt>
                <c:pt idx="693">
                  <c:v>0.34797964147475019</c:v>
                </c:pt>
                <c:pt idx="694">
                  <c:v>0.34763282414817426</c:v>
                </c:pt>
                <c:pt idx="695">
                  <c:v>0.34757000040721886</c:v>
                </c:pt>
                <c:pt idx="696">
                  <c:v>0.34721213215753521</c:v>
                </c:pt>
                <c:pt idx="697">
                  <c:v>0.34704773075349277</c:v>
                </c:pt>
                <c:pt idx="698">
                  <c:v>0.34776967393570141</c:v>
                </c:pt>
                <c:pt idx="699">
                  <c:v>0.34812966154050162</c:v>
                </c:pt>
                <c:pt idx="700">
                  <c:v>0.34890307477554139</c:v>
                </c:pt>
                <c:pt idx="701">
                  <c:v>0.34974339907926116</c:v>
                </c:pt>
                <c:pt idx="702">
                  <c:v>0.35058993006582262</c:v>
                </c:pt>
                <c:pt idx="703">
                  <c:v>0.35130854283284801</c:v>
                </c:pt>
                <c:pt idx="704">
                  <c:v>0.35201807264937396</c:v>
                </c:pt>
                <c:pt idx="705">
                  <c:v>0.35243225519215499</c:v>
                </c:pt>
                <c:pt idx="706">
                  <c:v>0.35316721727007983</c:v>
                </c:pt>
                <c:pt idx="707">
                  <c:v>0.3524040980456063</c:v>
                </c:pt>
                <c:pt idx="708">
                  <c:v>0.35295255687327293</c:v>
                </c:pt>
                <c:pt idx="709">
                  <c:v>0.35268385292099358</c:v>
                </c:pt>
                <c:pt idx="710">
                  <c:v>0.35292833567194071</c:v>
                </c:pt>
                <c:pt idx="711">
                  <c:v>0.35276908127318141</c:v>
                </c:pt>
                <c:pt idx="712">
                  <c:v>0.35231992937097689</c:v>
                </c:pt>
                <c:pt idx="713">
                  <c:v>0.3532730336433999</c:v>
                </c:pt>
                <c:pt idx="714">
                  <c:v>0.35455660593149974</c:v>
                </c:pt>
                <c:pt idx="715">
                  <c:v>0.35480290527254682</c:v>
                </c:pt>
                <c:pt idx="716">
                  <c:v>0.35552878439997188</c:v>
                </c:pt>
                <c:pt idx="717">
                  <c:v>0.35643950157006365</c:v>
                </c:pt>
                <c:pt idx="718">
                  <c:v>0.35747162751183298</c:v>
                </c:pt>
                <c:pt idx="719">
                  <c:v>0.35903026181756198</c:v>
                </c:pt>
                <c:pt idx="720">
                  <c:v>0.3602142244151828</c:v>
                </c:pt>
                <c:pt idx="721">
                  <c:v>0.36200250598604278</c:v>
                </c:pt>
                <c:pt idx="722">
                  <c:v>0.36388555300711506</c:v>
                </c:pt>
                <c:pt idx="723">
                  <c:v>0.36597523715205293</c:v>
                </c:pt>
                <c:pt idx="724">
                  <c:v>0.36743335347225287</c:v>
                </c:pt>
                <c:pt idx="725">
                  <c:v>0.36922345163321274</c:v>
                </c:pt>
                <c:pt idx="726">
                  <c:v>0.37077572787359192</c:v>
                </c:pt>
                <c:pt idx="727">
                  <c:v>0.37200344001611924</c:v>
                </c:pt>
                <c:pt idx="728">
                  <c:v>0.37300589498625675</c:v>
                </c:pt>
                <c:pt idx="729">
                  <c:v>0.37472287539569482</c:v>
                </c:pt>
                <c:pt idx="730">
                  <c:v>0.37600675044881127</c:v>
                </c:pt>
                <c:pt idx="731">
                  <c:v>0.37768876149882596</c:v>
                </c:pt>
                <c:pt idx="732">
                  <c:v>0.37885713169808932</c:v>
                </c:pt>
                <c:pt idx="733">
                  <c:v>0.37975573826751491</c:v>
                </c:pt>
                <c:pt idx="734">
                  <c:v>0.38090533703574581</c:v>
                </c:pt>
                <c:pt idx="735">
                  <c:v>0.38273948750662862</c:v>
                </c:pt>
                <c:pt idx="736">
                  <c:v>0.38380900492795478</c:v>
                </c:pt>
                <c:pt idx="737">
                  <c:v>0.38546285883142084</c:v>
                </c:pt>
                <c:pt idx="738">
                  <c:v>0.38693626478496179</c:v>
                </c:pt>
                <c:pt idx="739">
                  <c:v>0.38902292127973309</c:v>
                </c:pt>
                <c:pt idx="740">
                  <c:v>0.39110760980189618</c:v>
                </c:pt>
                <c:pt idx="741">
                  <c:v>0.39356288270444229</c:v>
                </c:pt>
                <c:pt idx="742">
                  <c:v>0.39515512392701968</c:v>
                </c:pt>
                <c:pt idx="743">
                  <c:v>0.39721513710032547</c:v>
                </c:pt>
                <c:pt idx="744">
                  <c:v>0.39932056502612923</c:v>
                </c:pt>
                <c:pt idx="745">
                  <c:v>0.40185122641782206</c:v>
                </c:pt>
                <c:pt idx="746">
                  <c:v>0.4038918626300621</c:v>
                </c:pt>
                <c:pt idx="747">
                  <c:v>0.40583425159439834</c:v>
                </c:pt>
                <c:pt idx="748">
                  <c:v>0.40723136076374278</c:v>
                </c:pt>
                <c:pt idx="749">
                  <c:v>0.40914892299671357</c:v>
                </c:pt>
                <c:pt idx="750">
                  <c:v>0.41066411052255269</c:v>
                </c:pt>
                <c:pt idx="751">
                  <c:v>0.41199218926810033</c:v>
                </c:pt>
                <c:pt idx="752">
                  <c:v>0.41332935096414758</c:v>
                </c:pt>
                <c:pt idx="753">
                  <c:v>0.414929615459666</c:v>
                </c:pt>
                <c:pt idx="754">
                  <c:v>0.4164036269432404</c:v>
                </c:pt>
                <c:pt idx="755">
                  <c:v>0.41829030714451254</c:v>
                </c:pt>
                <c:pt idx="756">
                  <c:v>0.41965910778480003</c:v>
                </c:pt>
                <c:pt idx="757">
                  <c:v>0.42118625452879682</c:v>
                </c:pt>
                <c:pt idx="758">
                  <c:v>0.42259774503643238</c:v>
                </c:pt>
                <c:pt idx="759">
                  <c:v>0.42472648586851847</c:v>
                </c:pt>
                <c:pt idx="760">
                  <c:v>0.42664404810148926</c:v>
                </c:pt>
                <c:pt idx="761">
                  <c:v>0.4285802303829841</c:v>
                </c:pt>
                <c:pt idx="762">
                  <c:v>0.43060603110940815</c:v>
                </c:pt>
                <c:pt idx="763">
                  <c:v>0.43192033404669822</c:v>
                </c:pt>
                <c:pt idx="764">
                  <c:v>0.43350318955375911</c:v>
                </c:pt>
                <c:pt idx="765">
                  <c:v>0.4355904515785638</c:v>
                </c:pt>
                <c:pt idx="766">
                  <c:v>0.43630876158057258</c:v>
                </c:pt>
                <c:pt idx="767">
                  <c:v>0.43670704895997936</c:v>
                </c:pt>
                <c:pt idx="768">
                  <c:v>0.43779518642982973</c:v>
                </c:pt>
                <c:pt idx="769">
                  <c:v>0.43795943645136387</c:v>
                </c:pt>
                <c:pt idx="770">
                  <c:v>0.43952548850000062</c:v>
                </c:pt>
                <c:pt idx="771">
                  <c:v>0.4402348669340182</c:v>
                </c:pt>
                <c:pt idx="772">
                  <c:v>0.4400960491738829</c:v>
                </c:pt>
                <c:pt idx="773">
                  <c:v>0.44054277895595412</c:v>
                </c:pt>
                <c:pt idx="774">
                  <c:v>0.44083509857953246</c:v>
                </c:pt>
                <c:pt idx="775">
                  <c:v>0.44103325828293172</c:v>
                </c:pt>
                <c:pt idx="776">
                  <c:v>0.4409658930667264</c:v>
                </c:pt>
                <c:pt idx="777">
                  <c:v>0.44046784461433253</c:v>
                </c:pt>
                <c:pt idx="778">
                  <c:v>0.44002595907252767</c:v>
                </c:pt>
                <c:pt idx="779">
                  <c:v>0.44023093098880173</c:v>
                </c:pt>
                <c:pt idx="780">
                  <c:v>0.44016750171781294</c:v>
                </c:pt>
                <c:pt idx="781">
                  <c:v>0.43999553118835405</c:v>
                </c:pt>
                <c:pt idx="782">
                  <c:v>0.4399219592893075</c:v>
                </c:pt>
                <c:pt idx="783">
                  <c:v>0.43992862011967376</c:v>
                </c:pt>
                <c:pt idx="784">
                  <c:v>0.44005320792402647</c:v>
                </c:pt>
                <c:pt idx="785">
                  <c:v>0.44041410382387675</c:v>
                </c:pt>
                <c:pt idx="786">
                  <c:v>0.4401236007903982</c:v>
                </c:pt>
                <c:pt idx="787">
                  <c:v>0.4398662505262434</c:v>
                </c:pt>
                <c:pt idx="788">
                  <c:v>0.43926283984805431</c:v>
                </c:pt>
                <c:pt idx="789">
                  <c:v>0.43835136576542089</c:v>
                </c:pt>
                <c:pt idx="790">
                  <c:v>0.43824691183467568</c:v>
                </c:pt>
                <c:pt idx="791">
                  <c:v>0.43787935510445902</c:v>
                </c:pt>
                <c:pt idx="792">
                  <c:v>0.43799849313851197</c:v>
                </c:pt>
                <c:pt idx="793">
                  <c:v>0.43802634752004405</c:v>
                </c:pt>
                <c:pt idx="794">
                  <c:v>0.43838194503210293</c:v>
                </c:pt>
                <c:pt idx="795">
                  <c:v>0.43881141720822497</c:v>
                </c:pt>
                <c:pt idx="796">
                  <c:v>0.4391921442166658</c:v>
                </c:pt>
                <c:pt idx="797">
                  <c:v>0.43896370801160117</c:v>
                </c:pt>
                <c:pt idx="798">
                  <c:v>0.43864353400649098</c:v>
                </c:pt>
                <c:pt idx="799">
                  <c:v>0.43802513645997748</c:v>
                </c:pt>
                <c:pt idx="800">
                  <c:v>0.438085689463308</c:v>
                </c:pt>
                <c:pt idx="801">
                  <c:v>0.43772040347071639</c:v>
                </c:pt>
                <c:pt idx="802">
                  <c:v>0.43814715076168848</c:v>
                </c:pt>
                <c:pt idx="803">
                  <c:v>0.4378619461160016</c:v>
                </c:pt>
                <c:pt idx="804">
                  <c:v>0.43822420445842664</c:v>
                </c:pt>
                <c:pt idx="805">
                  <c:v>0.43806888600488381</c:v>
                </c:pt>
                <c:pt idx="806">
                  <c:v>0.43778595209682175</c:v>
                </c:pt>
                <c:pt idx="807">
                  <c:v>0.43741158315373052</c:v>
                </c:pt>
                <c:pt idx="808">
                  <c:v>0.43622943714620949</c:v>
                </c:pt>
                <c:pt idx="809">
                  <c:v>0.4354137881913468</c:v>
                </c:pt>
                <c:pt idx="810">
                  <c:v>0.43504592869611364</c:v>
                </c:pt>
                <c:pt idx="811">
                  <c:v>0.43440043368060977</c:v>
                </c:pt>
                <c:pt idx="812">
                  <c:v>0.43351802503957509</c:v>
                </c:pt>
                <c:pt idx="813">
                  <c:v>0.4331345731459843</c:v>
                </c:pt>
                <c:pt idx="814">
                  <c:v>0.43251905186712919</c:v>
                </c:pt>
                <c:pt idx="815">
                  <c:v>0.43282242241381524</c:v>
                </c:pt>
                <c:pt idx="816">
                  <c:v>0.43221734652803451</c:v>
                </c:pt>
                <c:pt idx="817">
                  <c:v>0.43251557006943758</c:v>
                </c:pt>
                <c:pt idx="818">
                  <c:v>0.43206929443489123</c:v>
                </c:pt>
                <c:pt idx="819">
                  <c:v>0.43333772847215829</c:v>
                </c:pt>
                <c:pt idx="820">
                  <c:v>0.43405997441938365</c:v>
                </c:pt>
                <c:pt idx="821">
                  <c:v>0.43476617382072641</c:v>
                </c:pt>
                <c:pt idx="822">
                  <c:v>0.43517399829815767</c:v>
                </c:pt>
                <c:pt idx="823">
                  <c:v>0.4358072313304871</c:v>
                </c:pt>
                <c:pt idx="824">
                  <c:v>0.43604520463357632</c:v>
                </c:pt>
                <c:pt idx="825">
                  <c:v>0.43679030933955892</c:v>
                </c:pt>
                <c:pt idx="826">
                  <c:v>0.43652523856747938</c:v>
                </c:pt>
                <c:pt idx="827">
                  <c:v>0.43756705298978177</c:v>
                </c:pt>
                <c:pt idx="828">
                  <c:v>0.43854256187343721</c:v>
                </c:pt>
                <c:pt idx="829">
                  <c:v>0.43973848368921586</c:v>
                </c:pt>
                <c:pt idx="830">
                  <c:v>0.44103522625553987</c:v>
                </c:pt>
                <c:pt idx="831">
                  <c:v>0.44276007855541116</c:v>
                </c:pt>
                <c:pt idx="832">
                  <c:v>0.44493060095979525</c:v>
                </c:pt>
                <c:pt idx="833">
                  <c:v>0.44689478900533053</c:v>
                </c:pt>
                <c:pt idx="834">
                  <c:v>0.44810024791913378</c:v>
                </c:pt>
                <c:pt idx="835">
                  <c:v>0.44985840437083674</c:v>
                </c:pt>
                <c:pt idx="836">
                  <c:v>0.45176340185561648</c:v>
                </c:pt>
                <c:pt idx="837">
                  <c:v>0.45428361785423454</c:v>
                </c:pt>
                <c:pt idx="838">
                  <c:v>0.45692932995225544</c:v>
                </c:pt>
                <c:pt idx="839">
                  <c:v>0.45983844761476422</c:v>
                </c:pt>
                <c:pt idx="840">
                  <c:v>0.46339245476274332</c:v>
                </c:pt>
                <c:pt idx="841">
                  <c:v>0.46737169537661166</c:v>
                </c:pt>
                <c:pt idx="842">
                  <c:v>0.47119122744419539</c:v>
                </c:pt>
                <c:pt idx="843">
                  <c:v>0.47464047789641278</c:v>
                </c:pt>
                <c:pt idx="844">
                  <c:v>0.47894413122562446</c:v>
                </c:pt>
                <c:pt idx="845">
                  <c:v>0.48223352174904921</c:v>
                </c:pt>
                <c:pt idx="846">
                  <c:v>0.48636581007883539</c:v>
                </c:pt>
                <c:pt idx="847">
                  <c:v>0.49037517581186046</c:v>
                </c:pt>
                <c:pt idx="848">
                  <c:v>0.49415398598470461</c:v>
                </c:pt>
                <c:pt idx="849">
                  <c:v>0.49798578003546279</c:v>
                </c:pt>
                <c:pt idx="850">
                  <c:v>0.50221101722536143</c:v>
                </c:pt>
                <c:pt idx="851">
                  <c:v>0.50691023304883009</c:v>
                </c:pt>
                <c:pt idx="852">
                  <c:v>0.51139917856823325</c:v>
                </c:pt>
                <c:pt idx="853">
                  <c:v>0.51536025328110224</c:v>
                </c:pt>
                <c:pt idx="854">
                  <c:v>0.52030546568060121</c:v>
                </c:pt>
                <c:pt idx="855">
                  <c:v>0.52500210800142821</c:v>
                </c:pt>
                <c:pt idx="856">
                  <c:v>0.52976475309588567</c:v>
                </c:pt>
                <c:pt idx="857">
                  <c:v>0.53424401013475598</c:v>
                </c:pt>
                <c:pt idx="858">
                  <c:v>0.53693301763015822</c:v>
                </c:pt>
                <c:pt idx="859">
                  <c:v>0.54168960742428263</c:v>
                </c:pt>
                <c:pt idx="860">
                  <c:v>0.54580872547584436</c:v>
                </c:pt>
                <c:pt idx="861">
                  <c:v>0.54934380981028286</c:v>
                </c:pt>
                <c:pt idx="862">
                  <c:v>0.55343325689021261</c:v>
                </c:pt>
                <c:pt idx="863">
                  <c:v>0.55824585821241757</c:v>
                </c:pt>
                <c:pt idx="864">
                  <c:v>0.56359041766888185</c:v>
                </c:pt>
                <c:pt idx="865">
                  <c:v>0.56973881824455919</c:v>
                </c:pt>
                <c:pt idx="866">
                  <c:v>0.57522582864135863</c:v>
                </c:pt>
                <c:pt idx="867">
                  <c:v>0.58100864045942757</c:v>
                </c:pt>
                <c:pt idx="868">
                  <c:v>0.58663583105893713</c:v>
                </c:pt>
                <c:pt idx="869">
                  <c:v>0.59208075711842179</c:v>
                </c:pt>
                <c:pt idx="870">
                  <c:v>0.5980045060517426</c:v>
                </c:pt>
                <c:pt idx="871">
                  <c:v>0.60480914980101519</c:v>
                </c:pt>
                <c:pt idx="872">
                  <c:v>0.61115253104741696</c:v>
                </c:pt>
                <c:pt idx="873">
                  <c:v>0.61886017145885652</c:v>
                </c:pt>
                <c:pt idx="874">
                  <c:v>0.62637949202993792</c:v>
                </c:pt>
                <c:pt idx="875">
                  <c:v>0.63511607935047198</c:v>
                </c:pt>
                <c:pt idx="876">
                  <c:v>0.64334644356316273</c:v>
                </c:pt>
                <c:pt idx="877">
                  <c:v>0.65142633356257673</c:v>
                </c:pt>
                <c:pt idx="878">
                  <c:v>0.65894837901880809</c:v>
                </c:pt>
                <c:pt idx="879">
                  <c:v>0.66814199013197961</c:v>
                </c:pt>
                <c:pt idx="880">
                  <c:v>0.67600419208442053</c:v>
                </c:pt>
                <c:pt idx="881">
                  <c:v>0.68451506808503992</c:v>
                </c:pt>
                <c:pt idx="882">
                  <c:v>0.69284201433804293</c:v>
                </c:pt>
                <c:pt idx="883">
                  <c:v>0.70174784730288597</c:v>
                </c:pt>
                <c:pt idx="884">
                  <c:v>0.71103455865867815</c:v>
                </c:pt>
                <c:pt idx="885">
                  <c:v>0.72097357724284916</c:v>
                </c:pt>
                <c:pt idx="886">
                  <c:v>0.72967352999636825</c:v>
                </c:pt>
                <c:pt idx="887">
                  <c:v>0.7387439157477621</c:v>
                </c:pt>
                <c:pt idx="888">
                  <c:v>0.74902944889349221</c:v>
                </c:pt>
                <c:pt idx="889">
                  <c:v>0.75797131089531689</c:v>
                </c:pt>
                <c:pt idx="890">
                  <c:v>0.76816101891327637</c:v>
                </c:pt>
                <c:pt idx="891">
                  <c:v>0.77763605010942671</c:v>
                </c:pt>
                <c:pt idx="892">
                  <c:v>0.78663876787959874</c:v>
                </c:pt>
                <c:pt idx="893">
                  <c:v>0.79596075135983102</c:v>
                </c:pt>
                <c:pt idx="894">
                  <c:v>0.80523913667766545</c:v>
                </c:pt>
                <c:pt idx="895">
                  <c:v>0.81336156516191938</c:v>
                </c:pt>
                <c:pt idx="896">
                  <c:v>0.82355520912509528</c:v>
                </c:pt>
                <c:pt idx="897">
                  <c:v>0.83331589911445769</c:v>
                </c:pt>
                <c:pt idx="898">
                  <c:v>0.84329518544584348</c:v>
                </c:pt>
                <c:pt idx="899">
                  <c:v>0.85317198581909204</c:v>
                </c:pt>
                <c:pt idx="900">
                  <c:v>0.86347326274568792</c:v>
                </c:pt>
                <c:pt idx="901">
                  <c:v>0.87335036588395321</c:v>
                </c:pt>
                <c:pt idx="902">
                  <c:v>0.88337688355793698</c:v>
                </c:pt>
                <c:pt idx="903">
                  <c:v>0.89186096485458255</c:v>
                </c:pt>
                <c:pt idx="904">
                  <c:v>0.89980975760178594</c:v>
                </c:pt>
                <c:pt idx="905">
                  <c:v>0.90780018053877931</c:v>
                </c:pt>
                <c:pt idx="906">
                  <c:v>0.91604643991484402</c:v>
                </c:pt>
                <c:pt idx="907">
                  <c:v>0.92363751579487208</c:v>
                </c:pt>
                <c:pt idx="908">
                  <c:v>0.93069678492314967</c:v>
                </c:pt>
                <c:pt idx="909">
                  <c:v>0.93770973100387933</c:v>
                </c:pt>
                <c:pt idx="910">
                  <c:v>0.94382997443300798</c:v>
                </c:pt>
                <c:pt idx="911">
                  <c:v>0.95043994027657275</c:v>
                </c:pt>
                <c:pt idx="912">
                  <c:v>0.95522862316246215</c:v>
                </c:pt>
                <c:pt idx="913">
                  <c:v>0.96019230422797697</c:v>
                </c:pt>
                <c:pt idx="914">
                  <c:v>0.96461963706649123</c:v>
                </c:pt>
                <c:pt idx="915">
                  <c:v>0.96947296028343632</c:v>
                </c:pt>
                <c:pt idx="916">
                  <c:v>0.97404501479991068</c:v>
                </c:pt>
                <c:pt idx="917">
                  <c:v>0.97931448853224501</c:v>
                </c:pt>
                <c:pt idx="918">
                  <c:v>0.98390364927216034</c:v>
                </c:pt>
                <c:pt idx="919">
                  <c:v>0.98970735187637848</c:v>
                </c:pt>
                <c:pt idx="920">
                  <c:v>0.99286715897267563</c:v>
                </c:pt>
                <c:pt idx="921">
                  <c:v>0.99714038441771369</c:v>
                </c:pt>
                <c:pt idx="922">
                  <c:v>0.99972978222263731</c:v>
                </c:pt>
                <c:pt idx="923">
                  <c:v>1.00207409174658</c:v>
                </c:pt>
                <c:pt idx="924">
                  <c:v>1.0033287499755896</c:v>
                </c:pt>
                <c:pt idx="925">
                  <c:v>1.0043239385853273</c:v>
                </c:pt>
                <c:pt idx="926">
                  <c:v>1.0037362716880041</c:v>
                </c:pt>
                <c:pt idx="927">
                  <c:v>1.0049044905047591</c:v>
                </c:pt>
                <c:pt idx="928">
                  <c:v>1.0026501021907619</c:v>
                </c:pt>
                <c:pt idx="929">
                  <c:v>1.0033977803993863</c:v>
                </c:pt>
                <c:pt idx="930">
                  <c:v>1.0015604508958282</c:v>
                </c:pt>
                <c:pt idx="931">
                  <c:v>1</c:v>
                </c:pt>
                <c:pt idx="932">
                  <c:v>0.99717414271707083</c:v>
                </c:pt>
                <c:pt idx="933">
                  <c:v>0.99602106215114838</c:v>
                </c:pt>
                <c:pt idx="934">
                  <c:v>0.99431089395458461</c:v>
                </c:pt>
                <c:pt idx="935">
                  <c:v>0.99370975401402062</c:v>
                </c:pt>
                <c:pt idx="936">
                  <c:v>0.9911990751134272</c:v>
                </c:pt>
                <c:pt idx="937">
                  <c:v>0.99030728075687602</c:v>
                </c:pt>
                <c:pt idx="938">
                  <c:v>0.98891804347796453</c:v>
                </c:pt>
                <c:pt idx="939">
                  <c:v>0.98834990492421537</c:v>
                </c:pt>
                <c:pt idx="940">
                  <c:v>0.98568678383773711</c:v>
                </c:pt>
                <c:pt idx="941">
                  <c:v>0.98242600460838603</c:v>
                </c:pt>
                <c:pt idx="942">
                  <c:v>0.97873862947057133</c:v>
                </c:pt>
                <c:pt idx="943">
                  <c:v>0.97439591945421133</c:v>
                </c:pt>
                <c:pt idx="944">
                  <c:v>0.97033372122578054</c:v>
                </c:pt>
                <c:pt idx="945">
                  <c:v>0.96548418257154356</c:v>
                </c:pt>
                <c:pt idx="946">
                  <c:v>0.96006029868071652</c:v>
                </c:pt>
                <c:pt idx="947">
                  <c:v>0.95540316719456253</c:v>
                </c:pt>
                <c:pt idx="948">
                  <c:v>0.95019394370054222</c:v>
                </c:pt>
                <c:pt idx="949">
                  <c:v>0.9461088867133538</c:v>
                </c:pt>
                <c:pt idx="950">
                  <c:v>0.94140376697206063</c:v>
                </c:pt>
                <c:pt idx="951">
                  <c:v>0.93786747157755546</c:v>
                </c:pt>
                <c:pt idx="952">
                  <c:v>0.93359091571733432</c:v>
                </c:pt>
                <c:pt idx="953">
                  <c:v>0.92793783870890056</c:v>
                </c:pt>
                <c:pt idx="954">
                  <c:v>0.92087781266808177</c:v>
                </c:pt>
                <c:pt idx="955">
                  <c:v>0.91327099300718784</c:v>
                </c:pt>
                <c:pt idx="956">
                  <c:v>0.90595830955997181</c:v>
                </c:pt>
                <c:pt idx="957">
                  <c:v>0.89891720633269345</c:v>
                </c:pt>
                <c:pt idx="958">
                  <c:v>0.88885132920654508</c:v>
                </c:pt>
                <c:pt idx="959">
                  <c:v>0.88016969373653342</c:v>
                </c:pt>
                <c:pt idx="960">
                  <c:v>0.87056871229345534</c:v>
                </c:pt>
                <c:pt idx="961">
                  <c:v>0.86114772465277756</c:v>
                </c:pt>
                <c:pt idx="962">
                  <c:v>0.85298866160150877</c:v>
                </c:pt>
                <c:pt idx="963">
                  <c:v>0.84234631988365316</c:v>
                </c:pt>
                <c:pt idx="964">
                  <c:v>0.8309849112512474</c:v>
                </c:pt>
                <c:pt idx="965">
                  <c:v>0.81848510615622716</c:v>
                </c:pt>
                <c:pt idx="966">
                  <c:v>0.80704664382708291</c:v>
                </c:pt>
                <c:pt idx="967">
                  <c:v>0.79573640248249122</c:v>
                </c:pt>
                <c:pt idx="968">
                  <c:v>0.78493737986851808</c:v>
                </c:pt>
                <c:pt idx="969">
                  <c:v>0.77220384018064159</c:v>
                </c:pt>
                <c:pt idx="970">
                  <c:v>0.75951405003767136</c:v>
                </c:pt>
                <c:pt idx="971">
                  <c:v>0.74725736525102315</c:v>
                </c:pt>
                <c:pt idx="972">
                  <c:v>0.73615905941808857</c:v>
                </c:pt>
                <c:pt idx="973">
                  <c:v>0.722996501701615</c:v>
                </c:pt>
                <c:pt idx="974">
                  <c:v>0.71202838482584108</c:v>
                </c:pt>
                <c:pt idx="975">
                  <c:v>0.70085196561861018</c:v>
                </c:pt>
                <c:pt idx="976">
                  <c:v>0.69145792406441431</c:v>
                </c:pt>
                <c:pt idx="977">
                  <c:v>0.68213548643665689</c:v>
                </c:pt>
                <c:pt idx="978">
                  <c:v>0.6727923094052588</c:v>
                </c:pt>
                <c:pt idx="979">
                  <c:v>0.66423904630230801</c:v>
                </c:pt>
                <c:pt idx="980">
                  <c:v>0.65429185306268767</c:v>
                </c:pt>
                <c:pt idx="981">
                  <c:v>0.64456507275519026</c:v>
                </c:pt>
                <c:pt idx="982">
                  <c:v>0.63412967092621719</c:v>
                </c:pt>
                <c:pt idx="983">
                  <c:v>0.62310160657714597</c:v>
                </c:pt>
                <c:pt idx="984">
                  <c:v>0.61229440930772316</c:v>
                </c:pt>
                <c:pt idx="985">
                  <c:v>0.60207760382077324</c:v>
                </c:pt>
                <c:pt idx="986">
                  <c:v>0.59083215418974533</c:v>
                </c:pt>
                <c:pt idx="987">
                  <c:v>0.58155225504682773</c:v>
                </c:pt>
                <c:pt idx="988">
                  <c:v>0.57169710237226989</c:v>
                </c:pt>
                <c:pt idx="989">
                  <c:v>0.56289738854576354</c:v>
                </c:pt>
                <c:pt idx="990">
                  <c:v>0.55513101172109325</c:v>
                </c:pt>
                <c:pt idx="991">
                  <c:v>0.54500261361900604</c:v>
                </c:pt>
                <c:pt idx="992">
                  <c:v>0.53387493957945642</c:v>
                </c:pt>
                <c:pt idx="993">
                  <c:v>0.52285504988583476</c:v>
                </c:pt>
                <c:pt idx="994">
                  <c:v>0.51352610281021938</c:v>
                </c:pt>
                <c:pt idx="995">
                  <c:v>0.50120371801495744</c:v>
                </c:pt>
                <c:pt idx="996">
                  <c:v>0.4907513613450516</c:v>
                </c:pt>
                <c:pt idx="997">
                  <c:v>0.47691060999127571</c:v>
                </c:pt>
                <c:pt idx="998">
                  <c:v>0.46610977078720262</c:v>
                </c:pt>
                <c:pt idx="999">
                  <c:v>0.45637269646913914</c:v>
                </c:pt>
                <c:pt idx="1000">
                  <c:v>0.44844449174306811</c:v>
                </c:pt>
                <c:pt idx="1001">
                  <c:v>0.43812504891547294</c:v>
                </c:pt>
                <c:pt idx="1002">
                  <c:v>0.43093710465511803</c:v>
                </c:pt>
                <c:pt idx="1003">
                  <c:v>0.42018546476625096</c:v>
                </c:pt>
                <c:pt idx="1004">
                  <c:v>0.41391081117862921</c:v>
                </c:pt>
                <c:pt idx="1005">
                  <c:v>0.40677100655592208</c:v>
                </c:pt>
                <c:pt idx="1006">
                  <c:v>0.39908546799069833</c:v>
                </c:pt>
                <c:pt idx="1007">
                  <c:v>0.39054961387620496</c:v>
                </c:pt>
                <c:pt idx="1008">
                  <c:v>0.38081692965088315</c:v>
                </c:pt>
                <c:pt idx="1009">
                  <c:v>0.37058059582035913</c:v>
                </c:pt>
                <c:pt idx="1010">
                  <c:v>0.36356371379441316</c:v>
                </c:pt>
                <c:pt idx="1011">
                  <c:v>0.35309621887367471</c:v>
                </c:pt>
                <c:pt idx="1012">
                  <c:v>0.34407079372725385</c:v>
                </c:pt>
                <c:pt idx="1013">
                  <c:v>0.33491260612103063</c:v>
                </c:pt>
                <c:pt idx="1014">
                  <c:v>0.32584328004719493</c:v>
                </c:pt>
                <c:pt idx="1015">
                  <c:v>0.3196792870731599</c:v>
                </c:pt>
                <c:pt idx="1016">
                  <c:v>0.31318497746595664</c:v>
                </c:pt>
                <c:pt idx="1017">
                  <c:v>0.30530703173265</c:v>
                </c:pt>
                <c:pt idx="1018">
                  <c:v>0.29907491662986802</c:v>
                </c:pt>
                <c:pt idx="1019">
                  <c:v>0.2931319421179896</c:v>
                </c:pt>
                <c:pt idx="1020">
                  <c:v>0.28751671073663781</c:v>
                </c:pt>
                <c:pt idx="1021">
                  <c:v>0.28136603942333549</c:v>
                </c:pt>
                <c:pt idx="1022">
                  <c:v>0.2749807252221273</c:v>
                </c:pt>
                <c:pt idx="1023">
                  <c:v>0.26714743732877683</c:v>
                </c:pt>
                <c:pt idx="1024">
                  <c:v>0.2589241880939776</c:v>
                </c:pt>
                <c:pt idx="1025">
                  <c:v>0.25250011997063782</c:v>
                </c:pt>
                <c:pt idx="1026">
                  <c:v>0.24673819893871765</c:v>
                </c:pt>
                <c:pt idx="1027">
                  <c:v>0.2393186394406234</c:v>
                </c:pt>
                <c:pt idx="1028">
                  <c:v>0.23374019400879503</c:v>
                </c:pt>
                <c:pt idx="1029">
                  <c:v>0.22718533139826114</c:v>
                </c:pt>
                <c:pt idx="1030">
                  <c:v>0.22406957661188695</c:v>
                </c:pt>
                <c:pt idx="1031">
                  <c:v>0.22008367516765234</c:v>
                </c:pt>
                <c:pt idx="1032">
                  <c:v>0.21498117634200214</c:v>
                </c:pt>
                <c:pt idx="1033">
                  <c:v>0.20758265901256517</c:v>
                </c:pt>
                <c:pt idx="1034">
                  <c:v>0.20477481624812677</c:v>
                </c:pt>
                <c:pt idx="1035">
                  <c:v>0.19707383666705358</c:v>
                </c:pt>
                <c:pt idx="1036">
                  <c:v>0.19115826238918229</c:v>
                </c:pt>
                <c:pt idx="1037">
                  <c:v>0.18781891563800984</c:v>
                </c:pt>
                <c:pt idx="1038">
                  <c:v>0.18282662327842125</c:v>
                </c:pt>
                <c:pt idx="1039">
                  <c:v>0.17892746401145779</c:v>
                </c:pt>
                <c:pt idx="1040">
                  <c:v>0.17575993640723586</c:v>
                </c:pt>
                <c:pt idx="1041">
                  <c:v>0.16832690386590052</c:v>
                </c:pt>
                <c:pt idx="1042">
                  <c:v>0.16421232728958843</c:v>
                </c:pt>
                <c:pt idx="1043">
                  <c:v>0.16448239368444281</c:v>
                </c:pt>
                <c:pt idx="1044">
                  <c:v>0.15881039386246865</c:v>
                </c:pt>
                <c:pt idx="1045">
                  <c:v>0.15574626051143364</c:v>
                </c:pt>
                <c:pt idx="1046">
                  <c:v>0.15074306861124567</c:v>
                </c:pt>
                <c:pt idx="1047">
                  <c:v>0.14967158321731125</c:v>
                </c:pt>
                <c:pt idx="1048">
                  <c:v>0.14546208980827852</c:v>
                </c:pt>
                <c:pt idx="1049">
                  <c:v>0.14616041731918838</c:v>
                </c:pt>
                <c:pt idx="1050">
                  <c:v>0.13974634044139803</c:v>
                </c:pt>
                <c:pt idx="1051">
                  <c:v>0.13547644541154319</c:v>
                </c:pt>
                <c:pt idx="1052">
                  <c:v>0.13084928766203788</c:v>
                </c:pt>
                <c:pt idx="1053">
                  <c:v>0.12851951085889438</c:v>
                </c:pt>
                <c:pt idx="1054">
                  <c:v>0.12282571195572116</c:v>
                </c:pt>
                <c:pt idx="1055">
                  <c:v>0.12127025668266724</c:v>
                </c:pt>
                <c:pt idx="1056">
                  <c:v>0.11919026101826223</c:v>
                </c:pt>
                <c:pt idx="1057">
                  <c:v>0.11686638813294348</c:v>
                </c:pt>
                <c:pt idx="1058">
                  <c:v>0.11566864972706485</c:v>
                </c:pt>
                <c:pt idx="1059">
                  <c:v>0.11457642492948976</c:v>
                </c:pt>
                <c:pt idx="1060">
                  <c:v>0.11574691448386959</c:v>
                </c:pt>
                <c:pt idx="1061">
                  <c:v>0.11645250835517906</c:v>
                </c:pt>
                <c:pt idx="1062">
                  <c:v>0.1137566886469023</c:v>
                </c:pt>
                <c:pt idx="1063">
                  <c:v>0.10631502730259224</c:v>
                </c:pt>
                <c:pt idx="1064">
                  <c:v>0.10289711302959847</c:v>
                </c:pt>
                <c:pt idx="1065">
                  <c:v>9.6634418660134599E-2</c:v>
                </c:pt>
                <c:pt idx="1066">
                  <c:v>9.1206750206599296E-2</c:v>
                </c:pt>
                <c:pt idx="1067">
                  <c:v>8.7367538412933057E-2</c:v>
                </c:pt>
                <c:pt idx="1068">
                  <c:v>8.4107061948598655E-2</c:v>
                </c:pt>
                <c:pt idx="1069">
                  <c:v>8.191564875806541E-2</c:v>
                </c:pt>
                <c:pt idx="1070">
                  <c:v>8.4147329695813525E-2</c:v>
                </c:pt>
                <c:pt idx="1071">
                  <c:v>8.3222382569939093E-2</c:v>
                </c:pt>
                <c:pt idx="1072">
                  <c:v>8.3929641648840106E-2</c:v>
                </c:pt>
                <c:pt idx="1073">
                  <c:v>8.5271193437628762E-2</c:v>
                </c:pt>
                <c:pt idx="1074">
                  <c:v>8.0914707613011255E-2</c:v>
                </c:pt>
                <c:pt idx="1075">
                  <c:v>7.5931649586430505E-2</c:v>
                </c:pt>
                <c:pt idx="1076">
                  <c:v>7.3711322336806981E-2</c:v>
                </c:pt>
                <c:pt idx="1077">
                  <c:v>6.9894515154373102E-2</c:v>
                </c:pt>
                <c:pt idx="1078">
                  <c:v>6.6946492187224454E-2</c:v>
                </c:pt>
                <c:pt idx="1079">
                  <c:v>6.914063026290751E-2</c:v>
                </c:pt>
                <c:pt idx="1080">
                  <c:v>6.8596410145474004E-2</c:v>
                </c:pt>
                <c:pt idx="1081">
                  <c:v>6.6844914524137461E-2</c:v>
                </c:pt>
                <c:pt idx="1082">
                  <c:v>6.7294217808850185E-2</c:v>
                </c:pt>
                <c:pt idx="1083">
                  <c:v>6.91256433945832E-2</c:v>
                </c:pt>
                <c:pt idx="1084">
                  <c:v>7.0197280171025916E-2</c:v>
                </c:pt>
                <c:pt idx="1085">
                  <c:v>6.9111413438800548E-2</c:v>
                </c:pt>
                <c:pt idx="1086">
                  <c:v>6.4170591132042973E-2</c:v>
                </c:pt>
                <c:pt idx="1087">
                  <c:v>6.4044035355082032E-2</c:v>
                </c:pt>
                <c:pt idx="1088">
                  <c:v>6.1203645351353468E-2</c:v>
                </c:pt>
                <c:pt idx="1089">
                  <c:v>6.0436287416646924E-2</c:v>
                </c:pt>
                <c:pt idx="1090">
                  <c:v>5.5368909332928415E-2</c:v>
                </c:pt>
                <c:pt idx="1091">
                  <c:v>5.6335486648592552E-2</c:v>
                </c:pt>
                <c:pt idx="1092">
                  <c:v>5.4700858323683932E-2</c:v>
                </c:pt>
                <c:pt idx="1093">
                  <c:v>5.5019669886219397E-2</c:v>
                </c:pt>
                <c:pt idx="1094">
                  <c:v>5.4955180937672377E-2</c:v>
                </c:pt>
                <c:pt idx="1095">
                  <c:v>6.0241912275955767E-2</c:v>
                </c:pt>
                <c:pt idx="1096">
                  <c:v>6.0358174042350436E-2</c:v>
                </c:pt>
                <c:pt idx="1097">
                  <c:v>6.3719168492213554E-2</c:v>
                </c:pt>
                <c:pt idx="1098">
                  <c:v>5.9362077137562641E-2</c:v>
                </c:pt>
                <c:pt idx="1099">
                  <c:v>5.9584458042294099E-2</c:v>
                </c:pt>
                <c:pt idx="1100">
                  <c:v>5.7402430567277153E-2</c:v>
                </c:pt>
                <c:pt idx="1101">
                  <c:v>5.4661044723994148E-2</c:v>
                </c:pt>
                <c:pt idx="1102">
                  <c:v>4.7516547243528898E-2</c:v>
                </c:pt>
                <c:pt idx="1103">
                  <c:v>4.0331933398357167E-2</c:v>
                </c:pt>
                <c:pt idx="1104">
                  <c:v>3.2519536291155816E-2</c:v>
                </c:pt>
                <c:pt idx="1105">
                  <c:v>2.9917422355533036E-2</c:v>
                </c:pt>
                <c:pt idx="1106">
                  <c:v>3.1472877628586894E-2</c:v>
                </c:pt>
                <c:pt idx="1107">
                  <c:v>2.7741298798340728E-2</c:v>
                </c:pt>
                <c:pt idx="1108">
                  <c:v>2.8675934404748082E-2</c:v>
                </c:pt>
                <c:pt idx="1109">
                  <c:v>2.9607542360988857E-2</c:v>
                </c:pt>
                <c:pt idx="1110">
                  <c:v>2.9297510983936292E-2</c:v>
                </c:pt>
                <c:pt idx="1111">
                  <c:v>3.4739258010745996E-2</c:v>
                </c:pt>
                <c:pt idx="1112">
                  <c:v>3.4232277990360847E-2</c:v>
                </c:pt>
                <c:pt idx="1113">
                  <c:v>3.1778064765373024E-2</c:v>
                </c:pt>
                <c:pt idx="1114">
                  <c:v>3.459559601034428E-2</c:v>
                </c:pt>
                <c:pt idx="1115">
                  <c:v>2.6751559958902649E-2</c:v>
                </c:pt>
                <c:pt idx="1116">
                  <c:v>2.3847135154152002E-2</c:v>
                </c:pt>
                <c:pt idx="1117">
                  <c:v>2.5506590210426238E-2</c:v>
                </c:pt>
                <c:pt idx="1118">
                  <c:v>2.5103761355769649E-2</c:v>
                </c:pt>
                <c:pt idx="1119">
                  <c:v>2.7394935619289903E-2</c:v>
                </c:pt>
                <c:pt idx="1120">
                  <c:v>2.4290685903548406E-2</c:v>
                </c:pt>
                <c:pt idx="1121">
                  <c:v>2.3140784370300954E-2</c:v>
                </c:pt>
                <c:pt idx="1122">
                  <c:v>2.6865550987672453E-2</c:v>
                </c:pt>
                <c:pt idx="1123">
                  <c:v>2.6676625617281124E-2</c:v>
                </c:pt>
                <c:pt idx="1124">
                  <c:v>2.1711884874207891E-2</c:v>
                </c:pt>
                <c:pt idx="1125">
                  <c:v>1.8726319044994381E-2</c:v>
                </c:pt>
                <c:pt idx="1126">
                  <c:v>1.2341610373819437E-2</c:v>
                </c:pt>
                <c:pt idx="1127">
                  <c:v>1.6893076869161441E-2</c:v>
                </c:pt>
                <c:pt idx="1128">
                  <c:v>1.7217186819488282E-2</c:v>
                </c:pt>
                <c:pt idx="1129">
                  <c:v>1.396821542578673E-2</c:v>
                </c:pt>
                <c:pt idx="1130">
                  <c:v>2.1659809291343611E-2</c:v>
                </c:pt>
                <c:pt idx="1131">
                  <c:v>2.2714945374378803E-2</c:v>
                </c:pt>
                <c:pt idx="1132">
                  <c:v>2.4004572962811502E-2</c:v>
                </c:pt>
                <c:pt idx="1133">
                  <c:v>2.3663054024027106E-2</c:v>
                </c:pt>
                <c:pt idx="1134">
                  <c:v>1.8155152841078777E-2</c:v>
                </c:pt>
                <c:pt idx="1135">
                  <c:v>1.4653524040980453E-2</c:v>
                </c:pt>
                <c:pt idx="1136">
                  <c:v>7.7453346560127654E-3</c:v>
                </c:pt>
                <c:pt idx="1137">
                  <c:v>1.4357117089677288E-3</c:v>
                </c:pt>
                <c:pt idx="1138">
                  <c:v>1.8509539293070584E-3</c:v>
                </c:pt>
                <c:pt idx="1139">
                  <c:v>3.9798461439015891E-4</c:v>
                </c:pt>
                <c:pt idx="1140">
                  <c:v>3.149210320714409E-3</c:v>
                </c:pt>
                <c:pt idx="1141">
                  <c:v>1.2339188253685776E-3</c:v>
                </c:pt>
                <c:pt idx="1142">
                  <c:v>1.5092836080146224E-4</c:v>
                </c:pt>
                <c:pt idx="1143">
                  <c:v>9.2052675663127151E-3</c:v>
                </c:pt>
                <c:pt idx="1144">
                  <c:v>6.5886209098906471E-3</c:v>
                </c:pt>
                <c:pt idx="1145">
                  <c:v>9.6627455064751469E-3</c:v>
                </c:pt>
                <c:pt idx="1146">
                  <c:v>5.4423525568429651E-3</c:v>
                </c:pt>
                <c:pt idx="1147">
                  <c:v>3.0284070790699406E-3</c:v>
                </c:pt>
                <c:pt idx="1148">
                  <c:v>-4.8487817416954706E-4</c:v>
                </c:pt>
                <c:pt idx="1149">
                  <c:v>1.4850624066821284E-3</c:v>
                </c:pt>
                <c:pt idx="1150">
                  <c:v>-2.041241742273429E-3</c:v>
                </c:pt>
                <c:pt idx="1151">
                  <c:v>1.9864412742592701E-3</c:v>
                </c:pt>
                <c:pt idx="1152">
                  <c:v>-1.4125501851937842E-3</c:v>
                </c:pt>
                <c:pt idx="1153">
                  <c:v>1.1606496913386573E-3</c:v>
                </c:pt>
                <c:pt idx="1154">
                  <c:v>9.8398630412442611E-6</c:v>
                </c:pt>
                <c:pt idx="1155">
                  <c:v>0</c:v>
                </c:pt>
                <c:pt idx="1156">
                  <c:v>-1.1762723661979207E-2</c:v>
                </c:pt>
                <c:pt idx="1157">
                  <c:v>-1.9655504881101911E-2</c:v>
                </c:pt>
                <c:pt idx="1158">
                  <c:v>-2.5112238776235918E-2</c:v>
                </c:pt>
                <c:pt idx="1159">
                  <c:v>-2.9750598831357309E-2</c:v>
                </c:pt>
                <c:pt idx="1160">
                  <c:v>-3.4833872078450082E-2</c:v>
                </c:pt>
                <c:pt idx="1161">
                  <c:v>-4.324453285855745E-2</c:v>
                </c:pt>
                <c:pt idx="1162">
                  <c:v>-4.852566304403276E-2</c:v>
                </c:pt>
                <c:pt idx="1163">
                  <c:v>-4.0356911512231031E-2</c:v>
                </c:pt>
                <c:pt idx="1164">
                  <c:v>-3.479466400879349E-2</c:v>
                </c:pt>
                <c:pt idx="1165">
                  <c:v>-4.1118971059146199E-2</c:v>
                </c:pt>
                <c:pt idx="1166">
                  <c:v>-4.064226754042629E-2</c:v>
                </c:pt>
                <c:pt idx="1167">
                  <c:v>-4.3306599686971287E-2</c:v>
                </c:pt>
                <c:pt idx="1168">
                  <c:v>-3.4814040969859274E-2</c:v>
                </c:pt>
                <c:pt idx="1169">
                  <c:v>-3.4849615859316029E-2</c:v>
                </c:pt>
                <c:pt idx="1170">
                  <c:v>-4.2460674230443245E-2</c:v>
                </c:pt>
                <c:pt idx="1171">
                  <c:v>-3.9835398771046519E-2</c:v>
                </c:pt>
                <c:pt idx="1172">
                  <c:v>-4.5846495411671843E-2</c:v>
                </c:pt>
                <c:pt idx="1173">
                  <c:v>-4.2053303900536854E-2</c:v>
                </c:pt>
                <c:pt idx="1174">
                  <c:v>-3.5220805769732404E-2</c:v>
                </c:pt>
                <c:pt idx="1175">
                  <c:v>-4.3145831463128649E-2</c:v>
                </c:pt>
                <c:pt idx="1176">
                  <c:v>-3.3896814351909541E-2</c:v>
                </c:pt>
                <c:pt idx="1177">
                  <c:v>-3.2379356088445554E-2</c:v>
                </c:pt>
                <c:pt idx="1178">
                  <c:v>-3.2127455594590362E-2</c:v>
                </c:pt>
                <c:pt idx="1179">
                  <c:v>-2.5860371132385058E-2</c:v>
                </c:pt>
                <c:pt idx="1180">
                  <c:v>-3.1198118375974519E-2</c:v>
                </c:pt>
                <c:pt idx="1181">
                  <c:v>-3.9569268321408668E-2</c:v>
                </c:pt>
                <c:pt idx="1182">
                  <c:v>-3.7180603722526136E-2</c:v>
                </c:pt>
                <c:pt idx="1183">
                  <c:v>-5.0088838825011382E-2</c:v>
                </c:pt>
                <c:pt idx="1184">
                  <c:v>-4.3254069956581993E-2</c:v>
                </c:pt>
                <c:pt idx="1185">
                  <c:v>-5.0668028301868243E-2</c:v>
                </c:pt>
                <c:pt idx="1186">
                  <c:v>-5.8136030202627004E-2</c:v>
                </c:pt>
                <c:pt idx="1187">
                  <c:v>-5.1191811780677617E-2</c:v>
                </c:pt>
                <c:pt idx="1188">
                  <c:v>-6.2883688428760076E-2</c:v>
                </c:pt>
                <c:pt idx="1189">
                  <c:v>-7.1870813800574432E-2</c:v>
                </c:pt>
                <c:pt idx="1190">
                  <c:v>-6.7294520573866881E-2</c:v>
                </c:pt>
                <c:pt idx="1191">
                  <c:v>-7.1226075697612273E-2</c:v>
                </c:pt>
                <c:pt idx="1192">
                  <c:v>-6.5207107166553882E-2</c:v>
                </c:pt>
                <c:pt idx="1193">
                  <c:v>-7.2685705842895521E-2</c:v>
                </c:pt>
                <c:pt idx="1194">
                  <c:v>-8.2506494688063425E-2</c:v>
                </c:pt>
                <c:pt idx="1195">
                  <c:v>-7.2321630910370513E-2</c:v>
                </c:pt>
                <c:pt idx="1196">
                  <c:v>-5.8829816238286925E-2</c:v>
                </c:pt>
                <c:pt idx="1197">
                  <c:v>-5.616775482936693E-2</c:v>
                </c:pt>
                <c:pt idx="1198">
                  <c:v>-4.9021592141310147E-2</c:v>
                </c:pt>
                <c:pt idx="1199">
                  <c:v>-4.6446878439694417E-2</c:v>
                </c:pt>
                <c:pt idx="1200">
                  <c:v>-3.0584867834744192E-2</c:v>
                </c:pt>
                <c:pt idx="1201">
                  <c:v>-3.0520076121180476E-2</c:v>
                </c:pt>
                <c:pt idx="1202">
                  <c:v>-3.3024245573916096E-2</c:v>
                </c:pt>
                <c:pt idx="1203">
                  <c:v>-4.3689597433037075E-2</c:v>
                </c:pt>
                <c:pt idx="1204">
                  <c:v>-5.2564548366181615E-2</c:v>
                </c:pt>
                <c:pt idx="1205">
                  <c:v>-7.487136649811231E-2</c:v>
                </c:pt>
                <c:pt idx="1206">
                  <c:v>-8.1647853100836013E-2</c:v>
                </c:pt>
                <c:pt idx="1207">
                  <c:v>-9.8341861971548247E-2</c:v>
                </c:pt>
                <c:pt idx="1208">
                  <c:v>-9.754029158995986E-2</c:v>
                </c:pt>
                <c:pt idx="1209">
                  <c:v>-0.10021189009690447</c:v>
                </c:pt>
                <c:pt idx="1210">
                  <c:v>-9.7636570865255484E-2</c:v>
                </c:pt>
                <c:pt idx="1211">
                  <c:v>-0.10533225205853715</c:v>
                </c:pt>
                <c:pt idx="1212">
                  <c:v>-9.9411530775382742E-2</c:v>
                </c:pt>
                <c:pt idx="1213">
                  <c:v>-0.12318963550573789</c:v>
                </c:pt>
                <c:pt idx="1214">
                  <c:v>-0.11700581142311217</c:v>
                </c:pt>
                <c:pt idx="1215">
                  <c:v>-0.11083470347118578</c:v>
                </c:pt>
                <c:pt idx="1216">
                  <c:v>-9.971096537685234E-2</c:v>
                </c:pt>
                <c:pt idx="1217">
                  <c:v>-0.10219091362825568</c:v>
                </c:pt>
                <c:pt idx="1218">
                  <c:v>-9.3163369126718215E-2</c:v>
                </c:pt>
                <c:pt idx="1219">
                  <c:v>-9.1349201146934428E-2</c:v>
                </c:pt>
                <c:pt idx="1220">
                  <c:v>-8.3732693005507453E-2</c:v>
                </c:pt>
                <c:pt idx="1221">
                  <c:v>-8.4700481381238243E-2</c:v>
                </c:pt>
                <c:pt idx="1222">
                  <c:v>-9.3626145454672086E-2</c:v>
                </c:pt>
                <c:pt idx="1223">
                  <c:v>-9.9456491380355658E-2</c:v>
                </c:pt>
                <c:pt idx="1224">
                  <c:v>-0.11041946125084638</c:v>
                </c:pt>
                <c:pt idx="1225">
                  <c:v>-0.11689590772206715</c:v>
                </c:pt>
                <c:pt idx="1226">
                  <c:v>-0.13522499906521301</c:v>
                </c:pt>
                <c:pt idx="1227">
                  <c:v>-0.12456782186154161</c:v>
                </c:pt>
                <c:pt idx="1228">
                  <c:v>-0.12040374320500688</c:v>
                </c:pt>
                <c:pt idx="1229">
                  <c:v>-0.15080786032480931</c:v>
                </c:pt>
                <c:pt idx="1230">
                  <c:v>-0.17632232242566853</c:v>
                </c:pt>
                <c:pt idx="1231">
                  <c:v>-0.16583847819403086</c:v>
                </c:pt>
                <c:pt idx="1232">
                  <c:v>-0.15810540552119254</c:v>
                </c:pt>
                <c:pt idx="1233">
                  <c:v>-0.15142671201884772</c:v>
                </c:pt>
                <c:pt idx="1234">
                  <c:v>-0.16564743346852298</c:v>
                </c:pt>
                <c:pt idx="1235">
                  <c:v>-0.16548045856183888</c:v>
                </c:pt>
                <c:pt idx="1236">
                  <c:v>-0.13012567927223767</c:v>
                </c:pt>
                <c:pt idx="1237">
                  <c:v>-0.12407007617416434</c:v>
                </c:pt>
                <c:pt idx="1238">
                  <c:v>-0.11722243979252724</c:v>
                </c:pt>
                <c:pt idx="1239">
                  <c:v>-0.11956251060623695</c:v>
                </c:pt>
                <c:pt idx="1240">
                  <c:v>-9.9965287990840784E-2</c:v>
                </c:pt>
                <c:pt idx="1241">
                  <c:v>-8.0721240767370056E-2</c:v>
                </c:pt>
                <c:pt idx="1242">
                  <c:v>-7.1704444423923722E-2</c:v>
                </c:pt>
                <c:pt idx="1243">
                  <c:v>-8.9689140560626934E-2</c:v>
                </c:pt>
                <c:pt idx="1244">
                  <c:v>-7.5967678623412263E-2</c:v>
                </c:pt>
                <c:pt idx="1245">
                  <c:v>-9.4290109136191722E-2</c:v>
                </c:pt>
                <c:pt idx="1246">
                  <c:v>-9.4427413071243776E-2</c:v>
                </c:pt>
                <c:pt idx="1247">
                  <c:v>-0.10646126280563559</c:v>
                </c:pt>
                <c:pt idx="1248">
                  <c:v>-0.12120834123676177</c:v>
                </c:pt>
                <c:pt idx="1249">
                  <c:v>-0.14177607711303866</c:v>
                </c:pt>
                <c:pt idx="1250">
                  <c:v>-0.13782211737806099</c:v>
                </c:pt>
                <c:pt idx="1251">
                  <c:v>-0.14997116920128922</c:v>
                </c:pt>
                <c:pt idx="1252">
                  <c:v>-0.14801606410625356</c:v>
                </c:pt>
                <c:pt idx="1253">
                  <c:v>-0.13966111208921028</c:v>
                </c:pt>
                <c:pt idx="1254">
                  <c:v>-0.13768723556314216</c:v>
                </c:pt>
                <c:pt idx="1255">
                  <c:v>-0.14627092655026661</c:v>
                </c:pt>
                <c:pt idx="1256">
                  <c:v>-0.1329419994571423</c:v>
                </c:pt>
                <c:pt idx="1257">
                  <c:v>-0.12614734695341945</c:v>
                </c:pt>
                <c:pt idx="1258">
                  <c:v>-9.8823106965517965E-2</c:v>
                </c:pt>
                <c:pt idx="1259">
                  <c:v>-9.4423174361010609E-2</c:v>
                </c:pt>
                <c:pt idx="1260">
                  <c:v>-0.10764280328312326</c:v>
                </c:pt>
                <c:pt idx="1261">
                  <c:v>-0.10328207874827257</c:v>
                </c:pt>
                <c:pt idx="1262">
                  <c:v>-8.8065563158826146E-2</c:v>
                </c:pt>
                <c:pt idx="1263">
                  <c:v>-0.10147941583912157</c:v>
                </c:pt>
                <c:pt idx="1264">
                  <c:v>-0.10641145796039624</c:v>
                </c:pt>
                <c:pt idx="1265">
                  <c:v>-0.13794034711706391</c:v>
                </c:pt>
                <c:pt idx="1266">
                  <c:v>-0.14653751114742944</c:v>
                </c:pt>
                <c:pt idx="1267">
                  <c:v>-0.13782105770050274</c:v>
                </c:pt>
                <c:pt idx="1268">
                  <c:v>-0.16637936789628119</c:v>
                </c:pt>
                <c:pt idx="1269">
                  <c:v>-0.16595065263270076</c:v>
                </c:pt>
                <c:pt idx="1270">
                  <c:v>-0.15749836166280362</c:v>
                </c:pt>
                <c:pt idx="1271">
                  <c:v>-0.15275978638717014</c:v>
                </c:pt>
                <c:pt idx="1272">
                  <c:v>-0.14582434815070372</c:v>
                </c:pt>
                <c:pt idx="1273">
                  <c:v>-0.14601781499634489</c:v>
                </c:pt>
                <c:pt idx="1274">
                  <c:v>-0.15736272293534312</c:v>
                </c:pt>
                <c:pt idx="1275">
                  <c:v>-0.13177287234533738</c:v>
                </c:pt>
                <c:pt idx="1276">
                  <c:v>-0.14008498311252426</c:v>
                </c:pt>
                <c:pt idx="1277">
                  <c:v>-0.14796080949071441</c:v>
                </c:pt>
                <c:pt idx="1278">
                  <c:v>-0.16218622379814773</c:v>
                </c:pt>
                <c:pt idx="1279">
                  <c:v>-0.15117208663984263</c:v>
                </c:pt>
                <c:pt idx="1280">
                  <c:v>-0.15119888134381645</c:v>
                </c:pt>
                <c:pt idx="1281">
                  <c:v>-0.12679359888146488</c:v>
                </c:pt>
                <c:pt idx="1282">
                  <c:v>-0.14318575103057424</c:v>
                </c:pt>
                <c:pt idx="1283">
                  <c:v>-0.14001701236628572</c:v>
                </c:pt>
                <c:pt idx="1284">
                  <c:v>-0.12940449300257059</c:v>
                </c:pt>
                <c:pt idx="1285">
                  <c:v>-0.12311243042649146</c:v>
                </c:pt>
                <c:pt idx="1286">
                  <c:v>-9.7471412548671352E-2</c:v>
                </c:pt>
                <c:pt idx="1287">
                  <c:v>-8.7442018607029631E-2</c:v>
                </c:pt>
                <c:pt idx="1288">
                  <c:v>-8.7306682644585812E-2</c:v>
                </c:pt>
                <c:pt idx="1289">
                  <c:v>-6.9618242076677314E-2</c:v>
                </c:pt>
                <c:pt idx="1290">
                  <c:v>-8.7230083095372682E-2</c:v>
                </c:pt>
                <c:pt idx="1291">
                  <c:v>-0.10721484493208448</c:v>
                </c:pt>
                <c:pt idx="1292">
                  <c:v>-0.12694710074490792</c:v>
                </c:pt>
                <c:pt idx="1293">
                  <c:v>-0.19489559375474486</c:v>
                </c:pt>
                <c:pt idx="1294">
                  <c:v>-0.21058078958996987</c:v>
                </c:pt>
                <c:pt idx="1295">
                  <c:v>-0.2364325319193803</c:v>
                </c:pt>
                <c:pt idx="1296">
                  <c:v>-0.23311195659924036</c:v>
                </c:pt>
                <c:pt idx="1297">
                  <c:v>-0.21733805061413608</c:v>
                </c:pt>
                <c:pt idx="1298">
                  <c:v>-0.19184114888424278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A6C-4C0E-9A4F-E63847BC888B}"/>
            </c:ext>
          </c:extLst>
        </c:ser>
        <c:ser>
          <c:idx val="12"/>
          <c:order val="12"/>
          <c:tx>
            <c:strRef>
              <c:f>'24.08.21 Eg Filtres +Lihgt  Abs'!$CP$1</c:f>
              <c:strCache>
                <c:ptCount val="1"/>
                <c:pt idx="0">
                  <c:v>Abs 700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Abs'!$CP$2:$CP$1300</c:f>
              <c:numCache>
                <c:formatCode>General</c:formatCode>
                <c:ptCount val="1299"/>
                <c:pt idx="0">
                  <c:v>33.570102124395881</c:v>
                </c:pt>
                <c:pt idx="1">
                  <c:v>27.598888162896635</c:v>
                </c:pt>
                <c:pt idx="2">
                  <c:v>21.208847930454397</c:v>
                </c:pt>
                <c:pt idx="3">
                  <c:v>16.20157241906411</c:v>
                </c:pt>
                <c:pt idx="4">
                  <c:v>6.0407495446959594</c:v>
                </c:pt>
                <c:pt idx="5">
                  <c:v>0.28343211059311801</c:v>
                </c:pt>
                <c:pt idx="6">
                  <c:v>3.6553806047827311</c:v>
                </c:pt>
                <c:pt idx="7">
                  <c:v>4.1487274201931852</c:v>
                </c:pt>
                <c:pt idx="8">
                  <c:v>5.6387574976516603</c:v>
                </c:pt>
                <c:pt idx="9">
                  <c:v>5.9855134480044798</c:v>
                </c:pt>
                <c:pt idx="10">
                  <c:v>0.9475683824580674</c:v>
                </c:pt>
                <c:pt idx="11">
                  <c:v>2.1175035174993089</c:v>
                </c:pt>
                <c:pt idx="12">
                  <c:v>14.234234721760128</c:v>
                </c:pt>
                <c:pt idx="13">
                  <c:v>0.22984469555759551</c:v>
                </c:pt>
                <c:pt idx="14">
                  <c:v>-0.48027255775981059</c:v>
                </c:pt>
                <c:pt idx="15">
                  <c:v>0.45276128706402052</c:v>
                </c:pt>
                <c:pt idx="16">
                  <c:v>-6.2436741800184663</c:v>
                </c:pt>
                <c:pt idx="17">
                  <c:v>-3.4689367732004639</c:v>
                </c:pt>
                <c:pt idx="18">
                  <c:v>-2.2805447881550132</c:v>
                </c:pt>
                <c:pt idx="19">
                  <c:v>-2.5523709882803471</c:v>
                </c:pt>
                <c:pt idx="20">
                  <c:v>-1.4091052123126506</c:v>
                </c:pt>
                <c:pt idx="21">
                  <c:v>-0.30951405062259402</c:v>
                </c:pt>
                <c:pt idx="22">
                  <c:v>-0.32650861637010098</c:v>
                </c:pt>
                <c:pt idx="23">
                  <c:v>0.14897962455956107</c:v>
                </c:pt>
                <c:pt idx="24">
                  <c:v>0.23282772203671565</c:v>
                </c:pt>
                <c:pt idx="25">
                  <c:v>0.25425173135792184</c:v>
                </c:pt>
                <c:pt idx="26">
                  <c:v>0.89730238201178258</c:v>
                </c:pt>
                <c:pt idx="27">
                  <c:v>0.59070020617289398</c:v>
                </c:pt>
                <c:pt idx="28">
                  <c:v>0.57035182342086688</c:v>
                </c:pt>
                <c:pt idx="29">
                  <c:v>0.45601104888956595</c:v>
                </c:pt>
                <c:pt idx="30">
                  <c:v>0.61108733820505323</c:v>
                </c:pt>
                <c:pt idx="31">
                  <c:v>0.51707824414986103</c:v>
                </c:pt>
                <c:pt idx="32">
                  <c:v>1.1915877985197778</c:v>
                </c:pt>
                <c:pt idx="33">
                  <c:v>0.97952785338341353</c:v>
                </c:pt>
                <c:pt idx="34">
                  <c:v>1.3857133408426765</c:v>
                </c:pt>
                <c:pt idx="35">
                  <c:v>0.88579852244986335</c:v>
                </c:pt>
                <c:pt idx="36">
                  <c:v>1.248348813002655</c:v>
                </c:pt>
                <c:pt idx="37">
                  <c:v>1.2151714121173012</c:v>
                </c:pt>
                <c:pt idx="38">
                  <c:v>1.3018946393711397</c:v>
                </c:pt>
                <c:pt idx="39">
                  <c:v>1.1111402844197162</c:v>
                </c:pt>
                <c:pt idx="40">
                  <c:v>1.0467840769854666</c:v>
                </c:pt>
                <c:pt idx="41">
                  <c:v>0.78908349267304589</c:v>
                </c:pt>
                <c:pt idx="42">
                  <c:v>1.1756471463827549</c:v>
                </c:pt>
                <c:pt idx="43">
                  <c:v>0.97614647762362705</c:v>
                </c:pt>
                <c:pt idx="44">
                  <c:v>1.3634291643116461</c:v>
                </c:pt>
                <c:pt idx="45">
                  <c:v>1.047547872063239</c:v>
                </c:pt>
                <c:pt idx="46">
                  <c:v>0.69051818476992943</c:v>
                </c:pt>
                <c:pt idx="47">
                  <c:v>0.44214231408028593</c:v>
                </c:pt>
                <c:pt idx="48">
                  <c:v>0.62824157771034528</c:v>
                </c:pt>
                <c:pt idx="49">
                  <c:v>0.20174912914333365</c:v>
                </c:pt>
                <c:pt idx="50">
                  <c:v>0.25183207264554702</c:v>
                </c:pt>
                <c:pt idx="51">
                  <c:v>-9.308963376585544E-2</c:v>
                </c:pt>
                <c:pt idx="52">
                  <c:v>0.13266534251023196</c:v>
                </c:pt>
                <c:pt idx="53">
                  <c:v>0.19322412049155466</c:v>
                </c:pt>
                <c:pt idx="54">
                  <c:v>0.50242166298548518</c:v>
                </c:pt>
                <c:pt idx="55">
                  <c:v>0.11477720500106227</c:v>
                </c:pt>
                <c:pt idx="56">
                  <c:v>0.16286890316822136</c:v>
                </c:pt>
                <c:pt idx="57">
                  <c:v>0.1828491677589956</c:v>
                </c:pt>
                <c:pt idx="58">
                  <c:v>2.2230729248095144E-4</c:v>
                </c:pt>
                <c:pt idx="59">
                  <c:v>-0.10920816514141481</c:v>
                </c:pt>
                <c:pt idx="60">
                  <c:v>-0.10834198511225929</c:v>
                </c:pt>
                <c:pt idx="61">
                  <c:v>-0.19455328760918278</c:v>
                </c:pt>
                <c:pt idx="62">
                  <c:v>9.0095750807388103E-2</c:v>
                </c:pt>
                <c:pt idx="63">
                  <c:v>0.25605975272614556</c:v>
                </c:pt>
                <c:pt idx="64">
                  <c:v>0.18209606213781118</c:v>
                </c:pt>
                <c:pt idx="65">
                  <c:v>0.39920727658033606</c:v>
                </c:pt>
                <c:pt idx="66">
                  <c:v>0.40737903209642973</c:v>
                </c:pt>
                <c:pt idx="67">
                  <c:v>0.62426509985956735</c:v>
                </c:pt>
                <c:pt idx="68">
                  <c:v>0.6163066324069586</c:v>
                </c:pt>
                <c:pt idx="69">
                  <c:v>0.64611986087672246</c:v>
                </c:pt>
                <c:pt idx="70">
                  <c:v>0.78637354840520013</c:v>
                </c:pt>
                <c:pt idx="71">
                  <c:v>0.84603524714691714</c:v>
                </c:pt>
                <c:pt idx="72">
                  <c:v>0.7440501482494013</c:v>
                </c:pt>
                <c:pt idx="73">
                  <c:v>0.51720284312821618</c:v>
                </c:pt>
                <c:pt idx="74">
                  <c:v>0.5190933737394795</c:v>
                </c:pt>
                <c:pt idx="75">
                  <c:v>0.4463721654567539</c:v>
                </c:pt>
                <c:pt idx="76">
                  <c:v>0.41351778658767169</c:v>
                </c:pt>
                <c:pt idx="77">
                  <c:v>0.13507397772050017</c:v>
                </c:pt>
                <c:pt idx="78">
                  <c:v>0.11370040927256925</c:v>
                </c:pt>
                <c:pt idx="79">
                  <c:v>4.8158006202557217E-2</c:v>
                </c:pt>
                <c:pt idx="80">
                  <c:v>0.40826542187944714</c:v>
                </c:pt>
                <c:pt idx="81">
                  <c:v>-0.10865047614848185</c:v>
                </c:pt>
                <c:pt idx="82">
                  <c:v>8.4314592043570266E-2</c:v>
                </c:pt>
                <c:pt idx="83">
                  <c:v>0.37149352419358084</c:v>
                </c:pt>
                <c:pt idx="84">
                  <c:v>0.31245999804917424</c:v>
                </c:pt>
                <c:pt idx="85">
                  <c:v>0.13894222482332336</c:v>
                </c:pt>
                <c:pt idx="86">
                  <c:v>0.33829925400954841</c:v>
                </c:pt>
                <c:pt idx="87">
                  <c:v>0.38972121897218204</c:v>
                </c:pt>
                <c:pt idx="88">
                  <c:v>0.59578771941779896</c:v>
                </c:pt>
                <c:pt idx="89">
                  <c:v>0.67570894480365484</c:v>
                </c:pt>
                <c:pt idx="90">
                  <c:v>0.43102076961415076</c:v>
                </c:pt>
                <c:pt idx="91">
                  <c:v>0.75587719685035171</c:v>
                </c:pt>
                <c:pt idx="92">
                  <c:v>0.76111770294267389</c:v>
                </c:pt>
                <c:pt idx="93">
                  <c:v>0.810671685366535</c:v>
                </c:pt>
                <c:pt idx="94">
                  <c:v>0.2914127920726991</c:v>
                </c:pt>
                <c:pt idx="95">
                  <c:v>0.40370302818943327</c:v>
                </c:pt>
                <c:pt idx="96">
                  <c:v>0.14956704360362957</c:v>
                </c:pt>
                <c:pt idx="97">
                  <c:v>0.10977888190956467</c:v>
                </c:pt>
                <c:pt idx="98">
                  <c:v>-0.25327448119390539</c:v>
                </c:pt>
                <c:pt idx="99">
                  <c:v>-8.9777572451132479E-2</c:v>
                </c:pt>
                <c:pt idx="100">
                  <c:v>1.4721218972182027E-2</c:v>
                </c:pt>
                <c:pt idx="101">
                  <c:v>0.28426705736630514</c:v>
                </c:pt>
                <c:pt idx="102">
                  <c:v>0.18518447997797974</c:v>
                </c:pt>
                <c:pt idx="103">
                  <c:v>0.10603089119335757</c:v>
                </c:pt>
                <c:pt idx="104">
                  <c:v>4.8477353718127156E-2</c:v>
                </c:pt>
                <c:pt idx="105">
                  <c:v>6.639588936946908E-2</c:v>
                </c:pt>
                <c:pt idx="106">
                  <c:v>7.8947983768060226E-2</c:v>
                </c:pt>
                <c:pt idx="107">
                  <c:v>5.6196978625095373E-2</c:v>
                </c:pt>
                <c:pt idx="108">
                  <c:v>4.3165027839353547E-2</c:v>
                </c:pt>
                <c:pt idx="109">
                  <c:v>0.43292315884131638</c:v>
                </c:pt>
                <c:pt idx="110">
                  <c:v>0.31522422471375644</c:v>
                </c:pt>
                <c:pt idx="111">
                  <c:v>0.60583864799753073</c:v>
                </c:pt>
                <c:pt idx="112">
                  <c:v>1.2478327126767605</c:v>
                </c:pt>
                <c:pt idx="113">
                  <c:v>1.2756637150404666</c:v>
                </c:pt>
                <c:pt idx="114">
                  <c:v>1.3409061452349744</c:v>
                </c:pt>
                <c:pt idx="115">
                  <c:v>1.5907287670647154</c:v>
                </c:pt>
                <c:pt idx="116">
                  <c:v>1.4045034012514681</c:v>
                </c:pt>
                <c:pt idx="117">
                  <c:v>1.4939658017560107</c:v>
                </c:pt>
                <c:pt idx="118">
                  <c:v>1.6681822311835499</c:v>
                </c:pt>
                <c:pt idx="119">
                  <c:v>1.2371499369990151</c:v>
                </c:pt>
                <c:pt idx="120">
                  <c:v>1.3338394122936772</c:v>
                </c:pt>
                <c:pt idx="121">
                  <c:v>1.3023790053727884</c:v>
                </c:pt>
                <c:pt idx="122">
                  <c:v>1.1368243762368038</c:v>
                </c:pt>
                <c:pt idx="123">
                  <c:v>0.96616118898825643</c:v>
                </c:pt>
                <c:pt idx="124">
                  <c:v>0.91851360433778151</c:v>
                </c:pt>
                <c:pt idx="125">
                  <c:v>0.8192608307578424</c:v>
                </c:pt>
                <c:pt idx="126">
                  <c:v>1.0412796749336253</c:v>
                </c:pt>
                <c:pt idx="127">
                  <c:v>0.94481868677353453</c:v>
                </c:pt>
                <c:pt idx="128">
                  <c:v>0.82551349477085156</c:v>
                </c:pt>
                <c:pt idx="129">
                  <c:v>0.92428824921399111</c:v>
                </c:pt>
                <c:pt idx="130">
                  <c:v>0.89503671828338027</c:v>
                </c:pt>
                <c:pt idx="131">
                  <c:v>1.3279602111702151</c:v>
                </c:pt>
                <c:pt idx="132">
                  <c:v>0.92156477610265097</c:v>
                </c:pt>
                <c:pt idx="133">
                  <c:v>0.72828002634951061</c:v>
                </c:pt>
                <c:pt idx="134">
                  <c:v>0.65406079093961667</c:v>
                </c:pt>
                <c:pt idx="135">
                  <c:v>0.49497762563117914</c:v>
                </c:pt>
                <c:pt idx="136">
                  <c:v>0.49964006595394728</c:v>
                </c:pt>
                <c:pt idx="137">
                  <c:v>0.73120075333945322</c:v>
                </c:pt>
                <c:pt idx="138">
                  <c:v>0.33532975637392254</c:v>
                </c:pt>
                <c:pt idx="139">
                  <c:v>0.26277440169107208</c:v>
                </c:pt>
                <c:pt idx="140">
                  <c:v>0.33291193491189885</c:v>
                </c:pt>
                <c:pt idx="141">
                  <c:v>0.18444440213201219</c:v>
                </c:pt>
                <c:pt idx="142">
                  <c:v>7.0448028530159787E-2</c:v>
                </c:pt>
                <c:pt idx="143">
                  <c:v>2.3905967522759521E-3</c:v>
                </c:pt>
                <c:pt idx="144">
                  <c:v>5.4991575372026619E-2</c:v>
                </c:pt>
                <c:pt idx="145">
                  <c:v>0.22699695751341867</c:v>
                </c:pt>
                <c:pt idx="146">
                  <c:v>0.64769672274622825</c:v>
                </c:pt>
                <c:pt idx="147">
                  <c:v>0.68728863269824614</c:v>
                </c:pt>
                <c:pt idx="148">
                  <c:v>0.99813201746122737</c:v>
                </c:pt>
                <c:pt idx="149">
                  <c:v>1.1579560957294288</c:v>
                </c:pt>
                <c:pt idx="150">
                  <c:v>1.1673010191060675</c:v>
                </c:pt>
                <c:pt idx="151">
                  <c:v>0.92869965432969792</c:v>
                </c:pt>
                <c:pt idx="152">
                  <c:v>0.79460610020563871</c:v>
                </c:pt>
                <c:pt idx="153">
                  <c:v>0.48688153142499818</c:v>
                </c:pt>
                <c:pt idx="154">
                  <c:v>0.24779563362422019</c:v>
                </c:pt>
                <c:pt idx="155">
                  <c:v>0.20225170062573414</c:v>
                </c:pt>
                <c:pt idx="156">
                  <c:v>0.23470839830518681</c:v>
                </c:pt>
                <c:pt idx="157">
                  <c:v>0.31560603874126314</c:v>
                </c:pt>
                <c:pt idx="158">
                  <c:v>0.3394024393339935</c:v>
                </c:pt>
                <c:pt idx="159">
                  <c:v>0.51983261647165091</c:v>
                </c:pt>
                <c:pt idx="160">
                  <c:v>0.54381457934984057</c:v>
                </c:pt>
                <c:pt idx="161">
                  <c:v>0.7524736070635929</c:v>
                </c:pt>
                <c:pt idx="162">
                  <c:v>0.82134677799735711</c:v>
                </c:pt>
                <c:pt idx="163">
                  <c:v>0.7615516280710477</c:v>
                </c:pt>
                <c:pt idx="164">
                  <c:v>0.98744172575931888</c:v>
                </c:pt>
                <c:pt idx="165">
                  <c:v>1.1264606140291102</c:v>
                </c:pt>
                <c:pt idx="166">
                  <c:v>1.0356875859332098</c:v>
                </c:pt>
                <c:pt idx="167">
                  <c:v>1.2787219017612219</c:v>
                </c:pt>
                <c:pt idx="168">
                  <c:v>1.0985105244381019</c:v>
                </c:pt>
                <c:pt idx="169">
                  <c:v>0.78154692471014886</c:v>
                </c:pt>
                <c:pt idx="170">
                  <c:v>0.88149351083176009</c:v>
                </c:pt>
                <c:pt idx="171">
                  <c:v>0.51437498079238275</c:v>
                </c:pt>
                <c:pt idx="172">
                  <c:v>0.41843760898235038</c:v>
                </c:pt>
                <c:pt idx="173">
                  <c:v>0.3436702048767975</c:v>
                </c:pt>
                <c:pt idx="174">
                  <c:v>0.32553303643367665</c:v>
                </c:pt>
                <c:pt idx="175">
                  <c:v>0.40588250817409388</c:v>
                </c:pt>
                <c:pt idx="176">
                  <c:v>0.53550803646708112</c:v>
                </c:pt>
                <c:pt idx="177">
                  <c:v>0.61647181791579653</c:v>
                </c:pt>
                <c:pt idx="178">
                  <c:v>0.68662922684496686</c:v>
                </c:pt>
                <c:pt idx="179">
                  <c:v>0.7558426231391997</c:v>
                </c:pt>
                <c:pt idx="180">
                  <c:v>0.76015865825940931</c:v>
                </c:pt>
                <c:pt idx="181">
                  <c:v>0.60857949147582657</c:v>
                </c:pt>
                <c:pt idx="182">
                  <c:v>0.77995753613370367</c:v>
                </c:pt>
                <c:pt idx="183">
                  <c:v>0.75662896628946252</c:v>
                </c:pt>
                <c:pt idx="184">
                  <c:v>0.81697796368524356</c:v>
                </c:pt>
                <c:pt idx="185">
                  <c:v>0.92318322663919483</c:v>
                </c:pt>
                <c:pt idx="186">
                  <c:v>0.89824104991842613</c:v>
                </c:pt>
                <c:pt idx="187">
                  <c:v>0.95795652998860259</c:v>
                </c:pt>
                <c:pt idx="188">
                  <c:v>0.98360454488970495</c:v>
                </c:pt>
                <c:pt idx="189">
                  <c:v>0.89505776315103813</c:v>
                </c:pt>
                <c:pt idx="190">
                  <c:v>1.1333820371699128</c:v>
                </c:pt>
                <c:pt idx="191">
                  <c:v>1.1193315815986351</c:v>
                </c:pt>
                <c:pt idx="192">
                  <c:v>1.2196593136567164</c:v>
                </c:pt>
                <c:pt idx="193">
                  <c:v>1.2524392003751998</c:v>
                </c:pt>
                <c:pt idx="194">
                  <c:v>1.2073313638009571</c:v>
                </c:pt>
                <c:pt idx="195">
                  <c:v>1.2307429439565156</c:v>
                </c:pt>
                <c:pt idx="196">
                  <c:v>1.1540644654403189</c:v>
                </c:pt>
                <c:pt idx="197">
                  <c:v>0.95596361442595623</c:v>
                </c:pt>
                <c:pt idx="198">
                  <c:v>1.0000659739898801</c:v>
                </c:pt>
                <c:pt idx="199">
                  <c:v>0.89805732488331791</c:v>
                </c:pt>
                <c:pt idx="200">
                  <c:v>0.93418501578699142</c:v>
                </c:pt>
                <c:pt idx="201">
                  <c:v>1.0122838558473335</c:v>
                </c:pt>
                <c:pt idx="202">
                  <c:v>1.0533923324527894</c:v>
                </c:pt>
                <c:pt idx="203">
                  <c:v>1.0948565675353188</c:v>
                </c:pt>
                <c:pt idx="204">
                  <c:v>1.130459138884101</c:v>
                </c:pt>
                <c:pt idx="205">
                  <c:v>1.0371603926237407</c:v>
                </c:pt>
                <c:pt idx="206">
                  <c:v>1.0883131168985611</c:v>
                </c:pt>
                <c:pt idx="207">
                  <c:v>1.0567229332937824</c:v>
                </c:pt>
                <c:pt idx="208">
                  <c:v>1.0563989091409554</c:v>
                </c:pt>
                <c:pt idx="209">
                  <c:v>1.013196969271821</c:v>
                </c:pt>
                <c:pt idx="210">
                  <c:v>1.0384192431597499</c:v>
                </c:pt>
                <c:pt idx="211">
                  <c:v>1.0803880539977899</c:v>
                </c:pt>
                <c:pt idx="212">
                  <c:v>1.1245014370638202</c:v>
                </c:pt>
                <c:pt idx="213">
                  <c:v>1.1176705402584979</c:v>
                </c:pt>
                <c:pt idx="214">
                  <c:v>1.1420054222268545</c:v>
                </c:pt>
                <c:pt idx="215">
                  <c:v>1.1412788732243813</c:v>
                </c:pt>
                <c:pt idx="216">
                  <c:v>1.1891759898770848</c:v>
                </c:pt>
                <c:pt idx="217">
                  <c:v>1.2018313043408548</c:v>
                </c:pt>
                <c:pt idx="218">
                  <c:v>1.187990128286841</c:v>
                </c:pt>
                <c:pt idx="219">
                  <c:v>1.1905288742265177</c:v>
                </c:pt>
                <c:pt idx="220">
                  <c:v>1.1954259815259467</c:v>
                </c:pt>
                <c:pt idx="221">
                  <c:v>1.1989451510620646</c:v>
                </c:pt>
                <c:pt idx="222">
                  <c:v>1.1941816619699872</c:v>
                </c:pt>
                <c:pt idx="223">
                  <c:v>1.1838028677139665</c:v>
                </c:pt>
                <c:pt idx="224">
                  <c:v>1.1881287571769681</c:v>
                </c:pt>
                <c:pt idx="225">
                  <c:v>1.1984624552880074</c:v>
                </c:pt>
                <c:pt idx="226">
                  <c:v>1.1988967144618998</c:v>
                </c:pt>
                <c:pt idx="227">
                  <c:v>1.2142828510384143</c:v>
                </c:pt>
                <c:pt idx="228">
                  <c:v>1.2235509439458259</c:v>
                </c:pt>
                <c:pt idx="229">
                  <c:v>1.2419201070014607</c:v>
                </c:pt>
                <c:pt idx="230">
                  <c:v>1.2560986690290366</c:v>
                </c:pt>
                <c:pt idx="231">
                  <c:v>1.2651496323495024</c:v>
                </c:pt>
                <c:pt idx="232">
                  <c:v>1.2719340968277704</c:v>
                </c:pt>
                <c:pt idx="233">
                  <c:v>1.2857802835645595</c:v>
                </c:pt>
                <c:pt idx="234">
                  <c:v>1.2906005603947617</c:v>
                </c:pt>
                <c:pt idx="235">
                  <c:v>1.2959603207371453</c:v>
                </c:pt>
                <c:pt idx="236">
                  <c:v>1.3066197132286035</c:v>
                </c:pt>
                <c:pt idx="237">
                  <c:v>1.304797494925849</c:v>
                </c:pt>
                <c:pt idx="238">
                  <c:v>1.3057328223773086</c:v>
                </c:pt>
                <c:pt idx="239">
                  <c:v>1.3165826208142428</c:v>
                </c:pt>
                <c:pt idx="240">
                  <c:v>1.3218421675011127</c:v>
                </c:pt>
                <c:pt idx="241">
                  <c:v>1.3295402464721453</c:v>
                </c:pt>
                <c:pt idx="242">
                  <c:v>1.3388467546141711</c:v>
                </c:pt>
                <c:pt idx="243">
                  <c:v>1.3377327128103786</c:v>
                </c:pt>
                <c:pt idx="244">
                  <c:v>1.3491837931803938</c:v>
                </c:pt>
                <c:pt idx="245">
                  <c:v>1.358515354736298</c:v>
                </c:pt>
                <c:pt idx="246">
                  <c:v>1.3636997411815321</c:v>
                </c:pt>
                <c:pt idx="247">
                  <c:v>1.3682945372868289</c:v>
                </c:pt>
                <c:pt idx="248">
                  <c:v>1.3694319622769078</c:v>
                </c:pt>
                <c:pt idx="249">
                  <c:v>1.3689041703578702</c:v>
                </c:pt>
                <c:pt idx="250">
                  <c:v>1.3763734281488134</c:v>
                </c:pt>
                <c:pt idx="251">
                  <c:v>1.3793664759934849</c:v>
                </c:pt>
                <c:pt idx="252">
                  <c:v>1.380497220073196</c:v>
                </c:pt>
                <c:pt idx="253">
                  <c:v>1.3795284880698986</c:v>
                </c:pt>
                <c:pt idx="254">
                  <c:v>1.3806943069290396</c:v>
                </c:pt>
                <c:pt idx="255">
                  <c:v>1.378272476920795</c:v>
                </c:pt>
                <c:pt idx="256">
                  <c:v>1.3767976659571541</c:v>
                </c:pt>
                <c:pt idx="257">
                  <c:v>1.369012735151343</c:v>
                </c:pt>
                <c:pt idx="258">
                  <c:v>1.3609839511171149</c:v>
                </c:pt>
                <c:pt idx="259">
                  <c:v>1.353232424863142</c:v>
                </c:pt>
                <c:pt idx="260">
                  <c:v>1.3464763542539362</c:v>
                </c:pt>
                <c:pt idx="261">
                  <c:v>1.3342686607847936</c:v>
                </c:pt>
                <c:pt idx="262">
                  <c:v>1.3232368075403429</c:v>
                </c:pt>
                <c:pt idx="263">
                  <c:v>1.3115418739419111</c:v>
                </c:pt>
                <c:pt idx="264">
                  <c:v>1.3018345111778313</c:v>
                </c:pt>
                <c:pt idx="265">
                  <c:v>1.2888551725612338</c:v>
                </c:pt>
                <c:pt idx="266">
                  <c:v>1.2746866318992089</c:v>
                </c:pt>
                <c:pt idx="267">
                  <c:v>1.2590416100459516</c:v>
                </c:pt>
                <c:pt idx="268">
                  <c:v>1.2441131158296155</c:v>
                </c:pt>
                <c:pt idx="269">
                  <c:v>1.2294518580279825</c:v>
                </c:pt>
                <c:pt idx="270">
                  <c:v>1.2125224311565592</c:v>
                </c:pt>
                <c:pt idx="271">
                  <c:v>1.1921456545354696</c:v>
                </c:pt>
                <c:pt idx="272">
                  <c:v>1.1738650135422053</c:v>
                </c:pt>
                <c:pt idx="273">
                  <c:v>1.1548812067327543</c:v>
                </c:pt>
                <c:pt idx="274">
                  <c:v>1.1350155197547838</c:v>
                </c:pt>
                <c:pt idx="275">
                  <c:v>1.1149811397900327</c:v>
                </c:pt>
                <c:pt idx="276">
                  <c:v>1.0946289155145441</c:v>
                </c:pt>
                <c:pt idx="277">
                  <c:v>1.0750458310451214</c:v>
                </c:pt>
                <c:pt idx="278">
                  <c:v>1.0589329784433748</c:v>
                </c:pt>
                <c:pt idx="279">
                  <c:v>1.0417526833876491</c:v>
                </c:pt>
                <c:pt idx="280">
                  <c:v>1.0244967270220111</c:v>
                </c:pt>
                <c:pt idx="281">
                  <c:v>1.0072130448783476</c:v>
                </c:pt>
                <c:pt idx="282">
                  <c:v>0.99206524977919608</c:v>
                </c:pt>
                <c:pt idx="283">
                  <c:v>0.978525883851037</c:v>
                </c:pt>
                <c:pt idx="284">
                  <c:v>0.96630048596942009</c:v>
                </c:pt>
                <c:pt idx="285">
                  <c:v>0.95488147396916923</c:v>
                </c:pt>
                <c:pt idx="286">
                  <c:v>0.94515740892917044</c:v>
                </c:pt>
                <c:pt idx="287">
                  <c:v>0.93645786149403865</c:v>
                </c:pt>
                <c:pt idx="288">
                  <c:v>0.93442335726435433</c:v>
                </c:pt>
                <c:pt idx="289">
                  <c:v>0.93094193487181331</c:v>
                </c:pt>
                <c:pt idx="290">
                  <c:v>0.93030190365860022</c:v>
                </c:pt>
                <c:pt idx="291">
                  <c:v>0.92987232112196538</c:v>
                </c:pt>
                <c:pt idx="292">
                  <c:v>0.93039593747202387</c:v>
                </c:pt>
                <c:pt idx="293">
                  <c:v>0.9314067592106372</c:v>
                </c:pt>
                <c:pt idx="294">
                  <c:v>0.9325248095606502</c:v>
                </c:pt>
                <c:pt idx="295">
                  <c:v>0.93177604653120449</c:v>
                </c:pt>
                <c:pt idx="296">
                  <c:v>0.93435170450066207</c:v>
                </c:pt>
                <c:pt idx="297">
                  <c:v>0.93363250449959323</c:v>
                </c:pt>
                <c:pt idx="298">
                  <c:v>0.93199033673124443</c:v>
                </c:pt>
                <c:pt idx="299">
                  <c:v>0.93020386129895616</c:v>
                </c:pt>
                <c:pt idx="300">
                  <c:v>0.92737566491760448</c:v>
                </c:pt>
                <c:pt idx="301">
                  <c:v>0.92845880751094678</c:v>
                </c:pt>
                <c:pt idx="302">
                  <c:v>0.92582819905371594</c:v>
                </c:pt>
                <c:pt idx="303">
                  <c:v>0.92254870717703497</c:v>
                </c:pt>
                <c:pt idx="304">
                  <c:v>0.92126480322714688</c:v>
                </c:pt>
                <c:pt idx="305">
                  <c:v>0.91806431311556258</c:v>
                </c:pt>
                <c:pt idx="306">
                  <c:v>0.91608843387435368</c:v>
                </c:pt>
                <c:pt idx="307">
                  <c:v>0.91209157924695483</c:v>
                </c:pt>
                <c:pt idx="308">
                  <c:v>0.90581035434212409</c:v>
                </c:pt>
                <c:pt idx="309">
                  <c:v>0.90561677496422366</c:v>
                </c:pt>
                <c:pt idx="310">
                  <c:v>0.90030912572270771</c:v>
                </c:pt>
                <c:pt idx="311">
                  <c:v>0.89241596416894164</c:v>
                </c:pt>
                <c:pt idx="312">
                  <c:v>0.88703966857339867</c:v>
                </c:pt>
                <c:pt idx="313">
                  <c:v>0.88043775997092477</c:v>
                </c:pt>
                <c:pt idx="314">
                  <c:v>0.87528694510028726</c:v>
                </c:pt>
                <c:pt idx="315">
                  <c:v>0.8716832620480196</c:v>
                </c:pt>
                <c:pt idx="316">
                  <c:v>0.85809930104315768</c:v>
                </c:pt>
                <c:pt idx="317">
                  <c:v>0.85354809787800956</c:v>
                </c:pt>
                <c:pt idx="318">
                  <c:v>0.84649973744022278</c:v>
                </c:pt>
                <c:pt idx="319">
                  <c:v>0.83994075368686072</c:v>
                </c:pt>
                <c:pt idx="320">
                  <c:v>0.83149057123119841</c:v>
                </c:pt>
                <c:pt idx="321">
                  <c:v>0.8264416402436664</c:v>
                </c:pt>
                <c:pt idx="322">
                  <c:v>0.81832600437466019</c:v>
                </c:pt>
                <c:pt idx="323">
                  <c:v>0.81617475123630245</c:v>
                </c:pt>
                <c:pt idx="324">
                  <c:v>0.80898174908905796</c:v>
                </c:pt>
                <c:pt idx="325">
                  <c:v>0.80543234843352707</c:v>
                </c:pt>
                <c:pt idx="326">
                  <c:v>0.80531877295727838</c:v>
                </c:pt>
                <c:pt idx="327">
                  <c:v>0.80261918410050248</c:v>
                </c:pt>
                <c:pt idx="328">
                  <c:v>0.80165730003033153</c:v>
                </c:pt>
                <c:pt idx="329">
                  <c:v>0.80214266816853552</c:v>
                </c:pt>
                <c:pt idx="330">
                  <c:v>0.80366090504956589</c:v>
                </c:pt>
                <c:pt idx="331">
                  <c:v>0.80658864699539434</c:v>
                </c:pt>
                <c:pt idx="332">
                  <c:v>0.81157761681237739</c:v>
                </c:pt>
                <c:pt idx="333">
                  <c:v>0.81228662842513588</c:v>
                </c:pt>
                <c:pt idx="334">
                  <c:v>0.8180575988006431</c:v>
                </c:pt>
                <c:pt idx="335">
                  <c:v>0.82214314251317144</c:v>
                </c:pt>
                <c:pt idx="336">
                  <c:v>0.82859823811031796</c:v>
                </c:pt>
                <c:pt idx="337">
                  <c:v>0.8332180876294929</c:v>
                </c:pt>
                <c:pt idx="338">
                  <c:v>0.84474883785564159</c:v>
                </c:pt>
                <c:pt idx="339">
                  <c:v>0.84624853521040211</c:v>
                </c:pt>
                <c:pt idx="340">
                  <c:v>0.84800711784190574</c:v>
                </c:pt>
                <c:pt idx="341">
                  <c:v>0.8510903579765392</c:v>
                </c:pt>
                <c:pt idx="342">
                  <c:v>0.85598529398009904</c:v>
                </c:pt>
                <c:pt idx="343">
                  <c:v>0.85774771813506401</c:v>
                </c:pt>
                <c:pt idx="344">
                  <c:v>0.85885758436987658</c:v>
                </c:pt>
                <c:pt idx="345">
                  <c:v>0.85372079941101109</c:v>
                </c:pt>
                <c:pt idx="346">
                  <c:v>0.85762779579396631</c:v>
                </c:pt>
                <c:pt idx="347">
                  <c:v>0.86596924643339601</c:v>
                </c:pt>
                <c:pt idx="348">
                  <c:v>0.86892270988414</c:v>
                </c:pt>
                <c:pt idx="349">
                  <c:v>0.8691154541482442</c:v>
                </c:pt>
                <c:pt idx="350">
                  <c:v>0.8705795756552972</c:v>
                </c:pt>
                <c:pt idx="351">
                  <c:v>0.87383484923189592</c:v>
                </c:pt>
                <c:pt idx="352">
                  <c:v>0.87233481783161715</c:v>
                </c:pt>
                <c:pt idx="353">
                  <c:v>0.87375083678402354</c:v>
                </c:pt>
                <c:pt idx="354">
                  <c:v>0.87319565313247871</c:v>
                </c:pt>
                <c:pt idx="355">
                  <c:v>0.87160609753327434</c:v>
                </c:pt>
                <c:pt idx="356">
                  <c:v>0.87250568211426771</c:v>
                </c:pt>
                <c:pt idx="357">
                  <c:v>0.87481928137455744</c:v>
                </c:pt>
                <c:pt idx="358">
                  <c:v>0.87578985062820613</c:v>
                </c:pt>
                <c:pt idx="359">
                  <c:v>0.87737422852187552</c:v>
                </c:pt>
                <c:pt idx="360">
                  <c:v>0.87418375977584228</c:v>
                </c:pt>
                <c:pt idx="361">
                  <c:v>0.86941642916030326</c:v>
                </c:pt>
                <c:pt idx="362">
                  <c:v>0.86894141643316891</c:v>
                </c:pt>
                <c:pt idx="363">
                  <c:v>0.86889231174196746</c:v>
                </c:pt>
                <c:pt idx="364">
                  <c:v>0.86468333821039822</c:v>
                </c:pt>
                <c:pt idx="365">
                  <c:v>0.86147115650567008</c:v>
                </c:pt>
                <c:pt idx="366">
                  <c:v>0.86217766277704078</c:v>
                </c:pt>
                <c:pt idx="367">
                  <c:v>0.86531100973943131</c:v>
                </c:pt>
                <c:pt idx="368">
                  <c:v>0.86969569121366763</c:v>
                </c:pt>
                <c:pt idx="369">
                  <c:v>0.87300608230079879</c:v>
                </c:pt>
                <c:pt idx="370">
                  <c:v>0.8733843888503624</c:v>
                </c:pt>
                <c:pt idx="371">
                  <c:v>0.87701078699787949</c:v>
                </c:pt>
                <c:pt idx="372">
                  <c:v>0.88141333990734927</c:v>
                </c:pt>
                <c:pt idx="373">
                  <c:v>0.88573505380137119</c:v>
                </c:pt>
                <c:pt idx="374">
                  <c:v>0.88493952439935275</c:v>
                </c:pt>
                <c:pt idx="375">
                  <c:v>0.88812381330329626</c:v>
                </c:pt>
                <c:pt idx="376">
                  <c:v>0.8896363714105141</c:v>
                </c:pt>
                <c:pt idx="377">
                  <c:v>0.89532550063401872</c:v>
                </c:pt>
                <c:pt idx="378">
                  <c:v>0.89533769329543933</c:v>
                </c:pt>
                <c:pt idx="379">
                  <c:v>0.89688616129588294</c:v>
                </c:pt>
                <c:pt idx="380">
                  <c:v>0.89778724908170904</c:v>
                </c:pt>
                <c:pt idx="381">
                  <c:v>0.90499528327728063</c:v>
                </c:pt>
                <c:pt idx="382">
                  <c:v>0.90884382169451938</c:v>
                </c:pt>
                <c:pt idx="383">
                  <c:v>0.91401083777279846</c:v>
                </c:pt>
                <c:pt idx="384">
                  <c:v>0.91401768570592512</c:v>
                </c:pt>
                <c:pt idx="385">
                  <c:v>0.9170000440940087</c:v>
                </c:pt>
                <c:pt idx="386">
                  <c:v>0.91896289556000077</c:v>
                </c:pt>
                <c:pt idx="387">
                  <c:v>0.92094395250674466</c:v>
                </c:pt>
                <c:pt idx="388">
                  <c:v>0.92162740963734691</c:v>
                </c:pt>
                <c:pt idx="389">
                  <c:v>0.92282312557038282</c:v>
                </c:pt>
                <c:pt idx="390">
                  <c:v>0.92406393764839989</c:v>
                </c:pt>
                <c:pt idx="391">
                  <c:v>0.92520436904814407</c:v>
                </c:pt>
                <c:pt idx="392">
                  <c:v>0.92591488386573528</c:v>
                </c:pt>
                <c:pt idx="393">
                  <c:v>0.9275542122471776</c:v>
                </c:pt>
                <c:pt idx="394">
                  <c:v>0.9300652324088291</c:v>
                </c:pt>
                <c:pt idx="395">
                  <c:v>0.9311508803435592</c:v>
                </c:pt>
                <c:pt idx="396">
                  <c:v>0.92982973031837235</c:v>
                </c:pt>
                <c:pt idx="397">
                  <c:v>0.92734626891198702</c:v>
                </c:pt>
                <c:pt idx="398">
                  <c:v>0.92675216895755097</c:v>
                </c:pt>
                <c:pt idx="399">
                  <c:v>0.92722217100190929</c:v>
                </c:pt>
                <c:pt idx="400">
                  <c:v>0.92667533848832384</c:v>
                </c:pt>
                <c:pt idx="401">
                  <c:v>0.92643833319303437</c:v>
                </c:pt>
                <c:pt idx="402">
                  <c:v>0.92556664141282563</c:v>
                </c:pt>
                <c:pt idx="403">
                  <c:v>0.92425534573043056</c:v>
                </c:pt>
                <c:pt idx="404">
                  <c:v>0.92415730337078683</c:v>
                </c:pt>
                <c:pt idx="405">
                  <c:v>0.9236819565981339</c:v>
                </c:pt>
                <c:pt idx="406">
                  <c:v>0.9246426715089906</c:v>
                </c:pt>
                <c:pt idx="407">
                  <c:v>0.92302906463246315</c:v>
                </c:pt>
                <c:pt idx="408">
                  <c:v>0.91917568255520787</c:v>
                </c:pt>
                <c:pt idx="409">
                  <c:v>0.91509097395647554</c:v>
                </c:pt>
                <c:pt idx="410">
                  <c:v>0.91352613772563107</c:v>
                </c:pt>
                <c:pt idx="411">
                  <c:v>0.90947282940562624</c:v>
                </c:pt>
                <c:pt idx="412">
                  <c:v>0.90564984547054317</c:v>
                </c:pt>
                <c:pt idx="413">
                  <c:v>0.89870971578071135</c:v>
                </c:pt>
                <c:pt idx="414">
                  <c:v>0.89343296574964493</c:v>
                </c:pt>
                <c:pt idx="415">
                  <c:v>0.89012140550319951</c:v>
                </c:pt>
                <c:pt idx="416">
                  <c:v>0.88644172709550106</c:v>
                </c:pt>
                <c:pt idx="417">
                  <c:v>0.87980390859980162</c:v>
                </c:pt>
                <c:pt idx="418">
                  <c:v>0.87459613896828048</c:v>
                </c:pt>
                <c:pt idx="419">
                  <c:v>0.86757466919472315</c:v>
                </c:pt>
                <c:pt idx="420">
                  <c:v>0.86370658911465925</c:v>
                </c:pt>
                <c:pt idx="421">
                  <c:v>0.85928115408718053</c:v>
                </c:pt>
                <c:pt idx="422">
                  <c:v>0.85198676912510807</c:v>
                </c:pt>
                <c:pt idx="423">
                  <c:v>0.84546219206013906</c:v>
                </c:pt>
                <c:pt idx="424">
                  <c:v>0.83824513863557115</c:v>
                </c:pt>
                <c:pt idx="425">
                  <c:v>0.83132455060856436</c:v>
                </c:pt>
                <c:pt idx="426">
                  <c:v>0.82419568520084818</c:v>
                </c:pt>
                <c:pt idx="427">
                  <c:v>0.81588496674910915</c:v>
                </c:pt>
                <c:pt idx="428">
                  <c:v>0.80619196794231984</c:v>
                </c:pt>
                <c:pt idx="429">
                  <c:v>0.79880672259924845</c:v>
                </c:pt>
                <c:pt idx="430">
                  <c:v>0.79038760637679539</c:v>
                </c:pt>
                <c:pt idx="431">
                  <c:v>0.7828335010241837</c:v>
                </c:pt>
                <c:pt idx="432">
                  <c:v>0.77403824954803646</c:v>
                </c:pt>
                <c:pt idx="433">
                  <c:v>0.7672108602206571</c:v>
                </c:pt>
                <c:pt idx="434">
                  <c:v>0.75874230526148423</c:v>
                </c:pt>
                <c:pt idx="435">
                  <c:v>0.75281065899163691</c:v>
                </c:pt>
                <c:pt idx="436">
                  <c:v>0.74398150189537449</c:v>
                </c:pt>
                <c:pt idx="437">
                  <c:v>0.73550158938857668</c:v>
                </c:pt>
                <c:pt idx="438">
                  <c:v>0.72763882597698315</c:v>
                </c:pt>
                <c:pt idx="439">
                  <c:v>0.71834885308811736</c:v>
                </c:pt>
                <c:pt idx="440">
                  <c:v>0.7081170388601834</c:v>
                </c:pt>
                <c:pt idx="441">
                  <c:v>0.6996578371755251</c:v>
                </c:pt>
                <c:pt idx="442">
                  <c:v>0.68907293683466486</c:v>
                </c:pt>
                <c:pt idx="443">
                  <c:v>0.68047093069089992</c:v>
                </c:pt>
                <c:pt idx="444">
                  <c:v>0.67258361493370544</c:v>
                </c:pt>
                <c:pt idx="445">
                  <c:v>0.66397258956094407</c:v>
                </c:pt>
                <c:pt idx="446">
                  <c:v>0.65749862039200924</c:v>
                </c:pt>
                <c:pt idx="447">
                  <c:v>0.65089370537987001</c:v>
                </c:pt>
                <c:pt idx="448">
                  <c:v>0.64368650629809432</c:v>
                </c:pt>
                <c:pt idx="449">
                  <c:v>0.63498862909055431</c:v>
                </c:pt>
                <c:pt idx="450">
                  <c:v>0.62773867218242652</c:v>
                </c:pt>
                <c:pt idx="451">
                  <c:v>0.61947087857979888</c:v>
                </c:pt>
                <c:pt idx="452">
                  <c:v>0.61138881428538983</c:v>
                </c:pt>
                <c:pt idx="453">
                  <c:v>0.60321772686033293</c:v>
                </c:pt>
                <c:pt idx="454">
                  <c:v>0.59507469925881995</c:v>
                </c:pt>
                <c:pt idx="455">
                  <c:v>0.58610490899931988</c:v>
                </c:pt>
                <c:pt idx="456">
                  <c:v>0.57959118841369817</c:v>
                </c:pt>
                <c:pt idx="457">
                  <c:v>0.5705535869139674</c:v>
                </c:pt>
                <c:pt idx="458">
                  <c:v>0.5634633037636243</c:v>
                </c:pt>
                <c:pt idx="459">
                  <c:v>0.55586477035706805</c:v>
                </c:pt>
                <c:pt idx="460">
                  <c:v>0.54879837146128885</c:v>
                </c:pt>
                <c:pt idx="461">
                  <c:v>0.54236582393663302</c:v>
                </c:pt>
                <c:pt idx="462">
                  <c:v>0.53613236754093063</c:v>
                </c:pt>
                <c:pt idx="463">
                  <c:v>0.52861049758084244</c:v>
                </c:pt>
                <c:pt idx="464">
                  <c:v>0.5225099913014547</c:v>
                </c:pt>
                <c:pt idx="465">
                  <c:v>0.51525752905193878</c:v>
                </c:pt>
                <c:pt idx="466">
                  <c:v>0.50933840948903064</c:v>
                </c:pt>
                <c:pt idx="467">
                  <c:v>0.50257064728668188</c:v>
                </c:pt>
                <c:pt idx="468">
                  <c:v>0.49497679051738314</c:v>
                </c:pt>
                <c:pt idx="469">
                  <c:v>0.48863710764683654</c:v>
                </c:pt>
                <c:pt idx="470">
                  <c:v>0.48378108794616792</c:v>
                </c:pt>
                <c:pt idx="471">
                  <c:v>0.47865131794318833</c:v>
                </c:pt>
                <c:pt idx="472">
                  <c:v>0.47440944092805865</c:v>
                </c:pt>
                <c:pt idx="473">
                  <c:v>0.4702791351160675</c:v>
                </c:pt>
                <c:pt idx="474">
                  <c:v>0.46566346116587237</c:v>
                </c:pt>
                <c:pt idx="475">
                  <c:v>0.46213694262835042</c:v>
                </c:pt>
                <c:pt idx="476">
                  <c:v>0.45728944108840047</c:v>
                </c:pt>
                <c:pt idx="477">
                  <c:v>0.4530455598001607</c:v>
                </c:pt>
                <c:pt idx="478">
                  <c:v>0.44776847572357609</c:v>
                </c:pt>
                <c:pt idx="479">
                  <c:v>0.44207283261246316</c:v>
                </c:pt>
                <c:pt idx="480">
                  <c:v>0.43535985387512854</c:v>
                </c:pt>
                <c:pt idx="481">
                  <c:v>0.43032545386764581</c:v>
                </c:pt>
                <c:pt idx="482">
                  <c:v>0.42489671312571742</c:v>
                </c:pt>
                <c:pt idx="483">
                  <c:v>0.42009714711765489</c:v>
                </c:pt>
                <c:pt idx="484">
                  <c:v>0.41469847047238045</c:v>
                </c:pt>
                <c:pt idx="485">
                  <c:v>0.41057267427488747</c:v>
                </c:pt>
                <c:pt idx="486">
                  <c:v>0.40650784138449853</c:v>
                </c:pt>
                <c:pt idx="487">
                  <c:v>0.40360431773875238</c:v>
                </c:pt>
                <c:pt idx="488">
                  <c:v>0.40073186032621561</c:v>
                </c:pt>
                <c:pt idx="489">
                  <c:v>0.39788328716824289</c:v>
                </c:pt>
                <c:pt idx="490">
                  <c:v>0.39623276826193449</c:v>
                </c:pt>
                <c:pt idx="491">
                  <c:v>0.39308088177327405</c:v>
                </c:pt>
                <c:pt idx="492">
                  <c:v>0.39064101330703732</c:v>
                </c:pt>
                <c:pt idx="493">
                  <c:v>0.38805934251824903</c:v>
                </c:pt>
                <c:pt idx="494">
                  <c:v>0.38597790489323236</c:v>
                </c:pt>
                <c:pt idx="495">
                  <c:v>0.38361937651072098</c:v>
                </c:pt>
                <c:pt idx="496">
                  <c:v>0.38092379620016559</c:v>
                </c:pt>
                <c:pt idx="497">
                  <c:v>0.37777859062187258</c:v>
                </c:pt>
                <c:pt idx="498">
                  <c:v>0.37561631398140849</c:v>
                </c:pt>
                <c:pt idx="499">
                  <c:v>0.37430869279971574</c:v>
                </c:pt>
                <c:pt idx="500">
                  <c:v>0.37161094119329091</c:v>
                </c:pt>
                <c:pt idx="501">
                  <c:v>0.36940156413473546</c:v>
                </c:pt>
                <c:pt idx="502">
                  <c:v>0.36625685962471993</c:v>
                </c:pt>
                <c:pt idx="503">
                  <c:v>0.36444065414129601</c:v>
                </c:pt>
                <c:pt idx="504">
                  <c:v>0.3623049341195429</c:v>
                </c:pt>
                <c:pt idx="505">
                  <c:v>0.36096541159084511</c:v>
                </c:pt>
                <c:pt idx="506">
                  <c:v>0.35770980396872815</c:v>
                </c:pt>
                <c:pt idx="507">
                  <c:v>0.35719353662007408</c:v>
                </c:pt>
                <c:pt idx="508">
                  <c:v>0.35562218650162153</c:v>
                </c:pt>
                <c:pt idx="509">
                  <c:v>0.35409342718676218</c:v>
                </c:pt>
                <c:pt idx="510">
                  <c:v>0.35227404827091358</c:v>
                </c:pt>
                <c:pt idx="511">
                  <c:v>0.3506913406048362</c:v>
                </c:pt>
                <c:pt idx="512">
                  <c:v>0.3487498680520203</c:v>
                </c:pt>
                <c:pt idx="513">
                  <c:v>0.34759073010324681</c:v>
                </c:pt>
                <c:pt idx="514">
                  <c:v>0.34571807092721679</c:v>
                </c:pt>
                <c:pt idx="515">
                  <c:v>0.34437437282953937</c:v>
                </c:pt>
                <c:pt idx="516">
                  <c:v>0.3443247670700601</c:v>
                </c:pt>
                <c:pt idx="517">
                  <c:v>0.34396099150054582</c:v>
                </c:pt>
                <c:pt idx="518">
                  <c:v>0.34384808411533396</c:v>
                </c:pt>
                <c:pt idx="519">
                  <c:v>0.34416258797088739</c:v>
                </c:pt>
                <c:pt idx="520">
                  <c:v>0.34421453204899516</c:v>
                </c:pt>
                <c:pt idx="521">
                  <c:v>0.3439860449144243</c:v>
                </c:pt>
                <c:pt idx="522">
                  <c:v>0.34324262661327293</c:v>
                </c:pt>
                <c:pt idx="523">
                  <c:v>0.34137731643864727</c:v>
                </c:pt>
                <c:pt idx="524">
                  <c:v>0.34067498573625649</c:v>
                </c:pt>
                <c:pt idx="525">
                  <c:v>0.33827653891429876</c:v>
                </c:pt>
                <c:pt idx="526">
                  <c:v>0.33615401369052161</c:v>
                </c:pt>
                <c:pt idx="527">
                  <c:v>0.33457331029755444</c:v>
                </c:pt>
                <c:pt idx="528">
                  <c:v>0.3320482602241312</c:v>
                </c:pt>
                <c:pt idx="529">
                  <c:v>0.33103910871310971</c:v>
                </c:pt>
                <c:pt idx="530">
                  <c:v>0.32994093407144032</c:v>
                </c:pt>
                <c:pt idx="531">
                  <c:v>0.32798159008339128</c:v>
                </c:pt>
                <c:pt idx="532">
                  <c:v>0.32732168316183446</c:v>
                </c:pt>
                <c:pt idx="533">
                  <c:v>0.3258787735451984</c:v>
                </c:pt>
                <c:pt idx="534">
                  <c:v>0.32500841794706309</c:v>
                </c:pt>
                <c:pt idx="535">
                  <c:v>0.32412820800613584</c:v>
                </c:pt>
                <c:pt idx="536">
                  <c:v>0.32313843113518026</c:v>
                </c:pt>
                <c:pt idx="537">
                  <c:v>0.3226503906328293</c:v>
                </c:pt>
                <c:pt idx="538">
                  <c:v>0.32154302973940452</c:v>
                </c:pt>
                <c:pt idx="539">
                  <c:v>0.32175364543874213</c:v>
                </c:pt>
                <c:pt idx="540">
                  <c:v>0.3208607417681163</c:v>
                </c:pt>
                <c:pt idx="541">
                  <c:v>0.3192873873765536</c:v>
                </c:pt>
                <c:pt idx="542">
                  <c:v>0.31867842239654953</c:v>
                </c:pt>
                <c:pt idx="543">
                  <c:v>0.31788623344971484</c:v>
                </c:pt>
                <c:pt idx="544">
                  <c:v>0.31580680009780865</c:v>
                </c:pt>
                <c:pt idx="545">
                  <c:v>0.31566299350214666</c:v>
                </c:pt>
                <c:pt idx="546">
                  <c:v>0.31447228825188644</c:v>
                </c:pt>
                <c:pt idx="547">
                  <c:v>0.31409047422437975</c:v>
                </c:pt>
                <c:pt idx="548">
                  <c:v>0.31328776284371623</c:v>
                </c:pt>
                <c:pt idx="549">
                  <c:v>0.3120885394327374</c:v>
                </c:pt>
                <c:pt idx="550">
                  <c:v>0.31029621820387737</c:v>
                </c:pt>
                <c:pt idx="551">
                  <c:v>0.30989519655906406</c:v>
                </c:pt>
                <c:pt idx="552">
                  <c:v>0.30748271982533432</c:v>
                </c:pt>
                <c:pt idx="553">
                  <c:v>0.30600657267961973</c:v>
                </c:pt>
                <c:pt idx="554">
                  <c:v>0.30384295985708204</c:v>
                </c:pt>
                <c:pt idx="555">
                  <c:v>0.3025161310580825</c:v>
                </c:pt>
                <c:pt idx="556">
                  <c:v>0.30134580258444338</c:v>
                </c:pt>
                <c:pt idx="557">
                  <c:v>0.29966939515046087</c:v>
                </c:pt>
                <c:pt idx="558">
                  <c:v>0.29823851117248645</c:v>
                </c:pt>
                <c:pt idx="559">
                  <c:v>0.29858675362539611</c:v>
                </c:pt>
                <c:pt idx="560">
                  <c:v>0.29746920434366075</c:v>
                </c:pt>
                <c:pt idx="561">
                  <c:v>0.29689297582445784</c:v>
                </c:pt>
                <c:pt idx="562">
                  <c:v>0.29592875343565822</c:v>
                </c:pt>
                <c:pt idx="563">
                  <c:v>0.29530058083834737</c:v>
                </c:pt>
                <c:pt idx="564">
                  <c:v>0.29470865217978071</c:v>
                </c:pt>
                <c:pt idx="565">
                  <c:v>0.29446663620171537</c:v>
                </c:pt>
                <c:pt idx="566">
                  <c:v>0.29299917423947863</c:v>
                </c:pt>
                <c:pt idx="567">
                  <c:v>0.29229734460536538</c:v>
                </c:pt>
                <c:pt idx="568">
                  <c:v>0.29208121715497459</c:v>
                </c:pt>
                <c:pt idx="569">
                  <c:v>0.29165397293696832</c:v>
                </c:pt>
                <c:pt idx="570">
                  <c:v>0.29026467762603214</c:v>
                </c:pt>
                <c:pt idx="571">
                  <c:v>0.28967024362607757</c:v>
                </c:pt>
                <c:pt idx="572">
                  <c:v>0.28902954432182754</c:v>
                </c:pt>
                <c:pt idx="573">
                  <c:v>0.2881446577436429</c:v>
                </c:pt>
                <c:pt idx="574">
                  <c:v>0.28694125876368426</c:v>
                </c:pt>
                <c:pt idx="575">
                  <c:v>0.2856109224867418</c:v>
                </c:pt>
                <c:pt idx="576">
                  <c:v>0.28385818565180976</c:v>
                </c:pt>
                <c:pt idx="577">
                  <c:v>0.28298532471228655</c:v>
                </c:pt>
                <c:pt idx="578">
                  <c:v>0.28169039726029227</c:v>
                </c:pt>
                <c:pt idx="579">
                  <c:v>0.27979285169314322</c:v>
                </c:pt>
                <c:pt idx="580">
                  <c:v>0.27846618991690292</c:v>
                </c:pt>
                <c:pt idx="581">
                  <c:v>0.27657165075941925</c:v>
                </c:pt>
                <c:pt idx="582">
                  <c:v>0.27623827333207746</c:v>
                </c:pt>
                <c:pt idx="583">
                  <c:v>0.27562129125963231</c:v>
                </c:pt>
                <c:pt idx="584">
                  <c:v>0.27539798183059627</c:v>
                </c:pt>
                <c:pt idx="585">
                  <c:v>0.27531330129168735</c:v>
                </c:pt>
                <c:pt idx="586">
                  <c:v>0.27512022298206451</c:v>
                </c:pt>
                <c:pt idx="587">
                  <c:v>0.27479636585199652</c:v>
                </c:pt>
                <c:pt idx="588">
                  <c:v>0.27581720895616124</c:v>
                </c:pt>
                <c:pt idx="589">
                  <c:v>0.27472755247521047</c:v>
                </c:pt>
                <c:pt idx="590">
                  <c:v>0.27423667258595336</c:v>
                </c:pt>
                <c:pt idx="591">
                  <c:v>0.2740006694272189</c:v>
                </c:pt>
                <c:pt idx="592">
                  <c:v>0.273819783779017</c:v>
                </c:pt>
                <c:pt idx="593">
                  <c:v>0.27339554597067628</c:v>
                </c:pt>
                <c:pt idx="594">
                  <c:v>0.27277655962512087</c:v>
                </c:pt>
                <c:pt idx="595">
                  <c:v>0.27146092135098704</c:v>
                </c:pt>
                <c:pt idx="596">
                  <c:v>0.27098056389555875</c:v>
                </c:pt>
                <c:pt idx="597">
                  <c:v>0.27051490444293907</c:v>
                </c:pt>
                <c:pt idx="598">
                  <c:v>0.26911809310783935</c:v>
                </c:pt>
                <c:pt idx="599">
                  <c:v>0.26819312106744914</c:v>
                </c:pt>
                <c:pt idx="600">
                  <c:v>0.2676534705325086</c:v>
                </c:pt>
                <c:pt idx="601">
                  <c:v>0.26770875506580039</c:v>
                </c:pt>
                <c:pt idx="602">
                  <c:v>0.2681500291955784</c:v>
                </c:pt>
                <c:pt idx="603">
                  <c:v>0.26865594113316255</c:v>
                </c:pt>
                <c:pt idx="604">
                  <c:v>0.26974108799961521</c:v>
                </c:pt>
                <c:pt idx="605">
                  <c:v>0.27123577467159993</c:v>
                </c:pt>
                <c:pt idx="606">
                  <c:v>0.27181835005565202</c:v>
                </c:pt>
                <c:pt idx="607">
                  <c:v>0.27266064583024352</c:v>
                </c:pt>
                <c:pt idx="608">
                  <c:v>0.27282399408873054</c:v>
                </c:pt>
                <c:pt idx="609">
                  <c:v>0.27321666459558452</c:v>
                </c:pt>
                <c:pt idx="610">
                  <c:v>0.27354553240842816</c:v>
                </c:pt>
                <c:pt idx="611">
                  <c:v>0.27395640839603369</c:v>
                </c:pt>
                <c:pt idx="612">
                  <c:v>0.27422514801556924</c:v>
                </c:pt>
                <c:pt idx="613">
                  <c:v>0.27488405280057082</c:v>
                </c:pt>
                <c:pt idx="614">
                  <c:v>0.27539213603402457</c:v>
                </c:pt>
                <c:pt idx="615">
                  <c:v>0.27657031457734571</c:v>
                </c:pt>
                <c:pt idx="616">
                  <c:v>0.27690920375574068</c:v>
                </c:pt>
                <c:pt idx="617">
                  <c:v>0.27768769683632172</c:v>
                </c:pt>
                <c:pt idx="618">
                  <c:v>0.27876215424618628</c:v>
                </c:pt>
                <c:pt idx="619">
                  <c:v>0.27914279911437861</c:v>
                </c:pt>
                <c:pt idx="620">
                  <c:v>0.27967376446584119</c:v>
                </c:pt>
                <c:pt idx="621">
                  <c:v>0.28109245578239478</c:v>
                </c:pt>
                <c:pt idx="622">
                  <c:v>0.28161674022348993</c:v>
                </c:pt>
                <c:pt idx="623">
                  <c:v>0.283042112450411</c:v>
                </c:pt>
                <c:pt idx="624">
                  <c:v>0.28345966934838418</c:v>
                </c:pt>
                <c:pt idx="625">
                  <c:v>0.28381910232615948</c:v>
                </c:pt>
                <c:pt idx="626">
                  <c:v>0.28528556215184109</c:v>
                </c:pt>
                <c:pt idx="627">
                  <c:v>0.28594914357410006</c:v>
                </c:pt>
                <c:pt idx="628">
                  <c:v>0.28634381835406419</c:v>
                </c:pt>
                <c:pt idx="629">
                  <c:v>0.28743681529019871</c:v>
                </c:pt>
                <c:pt idx="630">
                  <c:v>0.28829798463657869</c:v>
                </c:pt>
                <c:pt idx="631">
                  <c:v>0.29021841232173679</c:v>
                </c:pt>
                <c:pt idx="632">
                  <c:v>0.2907787736788166</c:v>
                </c:pt>
                <c:pt idx="633">
                  <c:v>0.29159384474366024</c:v>
                </c:pt>
                <c:pt idx="634">
                  <c:v>0.29273444316616359</c:v>
                </c:pt>
                <c:pt idx="635">
                  <c:v>0.29346199430519215</c:v>
                </c:pt>
                <c:pt idx="636">
                  <c:v>0.29487266852930449</c:v>
                </c:pt>
                <c:pt idx="637">
                  <c:v>0.29598220071859888</c:v>
                </c:pt>
                <c:pt idx="638">
                  <c:v>0.29668503248926725</c:v>
                </c:pt>
                <c:pt idx="639">
                  <c:v>0.29856604280325666</c:v>
                </c:pt>
                <c:pt idx="640">
                  <c:v>0.29976977582873354</c:v>
                </c:pt>
                <c:pt idx="641">
                  <c:v>0.30121468971847987</c:v>
                </c:pt>
                <c:pt idx="642">
                  <c:v>0.30302404726877713</c:v>
                </c:pt>
                <c:pt idx="643">
                  <c:v>0.30338064085964622</c:v>
                </c:pt>
                <c:pt idx="644">
                  <c:v>0.30436891452576892</c:v>
                </c:pt>
                <c:pt idx="645">
                  <c:v>0.30522640937144674</c:v>
                </c:pt>
                <c:pt idx="646">
                  <c:v>0.30647540556466396</c:v>
                </c:pt>
                <c:pt idx="647">
                  <c:v>0.3078224441175253</c:v>
                </c:pt>
                <c:pt idx="648">
                  <c:v>0.30871785312953892</c:v>
                </c:pt>
                <c:pt idx="649">
                  <c:v>0.310357682579259</c:v>
                </c:pt>
                <c:pt idx="650">
                  <c:v>0.31166780910233954</c:v>
                </c:pt>
                <c:pt idx="651">
                  <c:v>0.31238066223855937</c:v>
                </c:pt>
                <c:pt idx="652">
                  <c:v>0.31349453701959246</c:v>
                </c:pt>
                <c:pt idx="653">
                  <c:v>0.31383994008559585</c:v>
                </c:pt>
                <c:pt idx="654">
                  <c:v>0.31439612587369609</c:v>
                </c:pt>
                <c:pt idx="655">
                  <c:v>0.31478913042606849</c:v>
                </c:pt>
                <c:pt idx="656">
                  <c:v>0.31441967608274179</c:v>
                </c:pt>
                <c:pt idx="657">
                  <c:v>0.3158258406923562</c:v>
                </c:pt>
                <c:pt idx="658">
                  <c:v>0.31704260149305002</c:v>
                </c:pt>
                <c:pt idx="659">
                  <c:v>0.31831932346429254</c:v>
                </c:pt>
                <c:pt idx="660">
                  <c:v>0.31918082685619092</c:v>
                </c:pt>
                <c:pt idx="661">
                  <c:v>0.31993576972772619</c:v>
                </c:pt>
                <c:pt idx="662">
                  <c:v>0.32126927943709332</c:v>
                </c:pt>
                <c:pt idx="663">
                  <c:v>0.32250725212820402</c:v>
                </c:pt>
                <c:pt idx="664">
                  <c:v>0.32288355440465744</c:v>
                </c:pt>
                <c:pt idx="665">
                  <c:v>0.32386464609213522</c:v>
                </c:pt>
                <c:pt idx="666">
                  <c:v>0.3249843666697399</c:v>
                </c:pt>
                <c:pt idx="667">
                  <c:v>0.32623135858984698</c:v>
                </c:pt>
                <c:pt idx="668">
                  <c:v>0.32655404656060061</c:v>
                </c:pt>
                <c:pt idx="669">
                  <c:v>0.32753062863358018</c:v>
                </c:pt>
                <c:pt idx="670">
                  <c:v>0.32797741451441148</c:v>
                </c:pt>
                <c:pt idx="671">
                  <c:v>0.32804823216430767</c:v>
                </c:pt>
                <c:pt idx="672">
                  <c:v>0.32821174744555404</c:v>
                </c:pt>
                <c:pt idx="673">
                  <c:v>0.32771502175972511</c:v>
                </c:pt>
                <c:pt idx="674">
                  <c:v>0.32795486644192084</c:v>
                </c:pt>
                <c:pt idx="675">
                  <c:v>0.3300413147497131</c:v>
                </c:pt>
                <c:pt idx="676">
                  <c:v>0.33086540504355288</c:v>
                </c:pt>
                <c:pt idx="677">
                  <c:v>0.3316378853048032</c:v>
                </c:pt>
                <c:pt idx="678">
                  <c:v>0.33288070165593059</c:v>
                </c:pt>
                <c:pt idx="679">
                  <c:v>0.33481165177491756</c:v>
                </c:pt>
                <c:pt idx="680">
                  <c:v>0.33629113937581601</c:v>
                </c:pt>
                <c:pt idx="681">
                  <c:v>0.33665691921844043</c:v>
                </c:pt>
                <c:pt idx="682">
                  <c:v>0.33667612683574721</c:v>
                </c:pt>
                <c:pt idx="683">
                  <c:v>0.33677717560505671</c:v>
                </c:pt>
                <c:pt idx="684">
                  <c:v>0.33727523747295907</c:v>
                </c:pt>
                <c:pt idx="685">
                  <c:v>0.33855396371731211</c:v>
                </c:pt>
                <c:pt idx="686">
                  <c:v>0.33830910835234063</c:v>
                </c:pt>
                <c:pt idx="687">
                  <c:v>0.33865684973697263</c:v>
                </c:pt>
                <c:pt idx="688">
                  <c:v>0.34015888541036166</c:v>
                </c:pt>
                <c:pt idx="689">
                  <c:v>0.3407377862937116</c:v>
                </c:pt>
                <c:pt idx="690">
                  <c:v>0.34152296028466039</c:v>
                </c:pt>
                <c:pt idx="691">
                  <c:v>0.34232199716462175</c:v>
                </c:pt>
                <c:pt idx="692">
                  <c:v>0.34198294096346754</c:v>
                </c:pt>
                <c:pt idx="693">
                  <c:v>0.34223831876226801</c:v>
                </c:pt>
                <c:pt idx="694">
                  <c:v>0.34190109981146477</c:v>
                </c:pt>
                <c:pt idx="695">
                  <c:v>0.34168964899833115</c:v>
                </c:pt>
                <c:pt idx="696">
                  <c:v>0.34126140264376997</c:v>
                </c:pt>
                <c:pt idx="697">
                  <c:v>0.34161615898428788</c:v>
                </c:pt>
                <c:pt idx="698">
                  <c:v>0.34193383627226592</c:v>
                </c:pt>
                <c:pt idx="699">
                  <c:v>0.34209000255210786</c:v>
                </c:pt>
                <c:pt idx="700">
                  <c:v>0.34189625615144825</c:v>
                </c:pt>
                <c:pt idx="701">
                  <c:v>0.34283876558155335</c:v>
                </c:pt>
                <c:pt idx="702">
                  <c:v>0.34350351616312658</c:v>
                </c:pt>
                <c:pt idx="703">
                  <c:v>0.34468386600231699</c:v>
                </c:pt>
                <c:pt idx="704">
                  <c:v>0.34608602206571087</c:v>
                </c:pt>
                <c:pt idx="705">
                  <c:v>0.34707279252700096</c:v>
                </c:pt>
                <c:pt idx="706">
                  <c:v>0.34862911059712637</c:v>
                </c:pt>
                <c:pt idx="707">
                  <c:v>0.34970557228010124</c:v>
                </c:pt>
                <c:pt idx="708">
                  <c:v>0.35083163972255516</c:v>
                </c:pt>
                <c:pt idx="709">
                  <c:v>0.35139400535274545</c:v>
                </c:pt>
                <c:pt idx="710">
                  <c:v>0.35199261492167971</c:v>
                </c:pt>
                <c:pt idx="711">
                  <c:v>0.35266521557293495</c:v>
                </c:pt>
                <c:pt idx="712">
                  <c:v>0.35310548756615784</c:v>
                </c:pt>
                <c:pt idx="713">
                  <c:v>0.35387696569085292</c:v>
                </c:pt>
                <c:pt idx="714">
                  <c:v>0.35485505096866526</c:v>
                </c:pt>
                <c:pt idx="715">
                  <c:v>0.35544046573962362</c:v>
                </c:pt>
                <c:pt idx="716">
                  <c:v>0.35637078250830778</c:v>
                </c:pt>
                <c:pt idx="717">
                  <c:v>0.35754845998335127</c:v>
                </c:pt>
                <c:pt idx="718">
                  <c:v>0.35805403787541717</c:v>
                </c:pt>
                <c:pt idx="719">
                  <c:v>0.36002958307110772</c:v>
                </c:pt>
                <c:pt idx="720">
                  <c:v>0.36135156821009057</c:v>
                </c:pt>
                <c:pt idx="721">
                  <c:v>0.36261225599645114</c:v>
                </c:pt>
                <c:pt idx="722">
                  <c:v>0.36452216124778042</c:v>
                </c:pt>
                <c:pt idx="723">
                  <c:v>0.36600432121282578</c:v>
                </c:pt>
                <c:pt idx="724">
                  <c:v>0.36771513533520139</c:v>
                </c:pt>
                <c:pt idx="725">
                  <c:v>0.37033254899445633</c:v>
                </c:pt>
                <c:pt idx="726">
                  <c:v>0.37178397677181096</c:v>
                </c:pt>
                <c:pt idx="727">
                  <c:v>0.37324759721058642</c:v>
                </c:pt>
                <c:pt idx="728">
                  <c:v>0.375452631677403</c:v>
                </c:pt>
                <c:pt idx="729">
                  <c:v>0.37774418393347958</c:v>
                </c:pt>
                <c:pt idx="730">
                  <c:v>0.38006362899034085</c:v>
                </c:pt>
                <c:pt idx="731">
                  <c:v>0.382624923002508</c:v>
                </c:pt>
                <c:pt idx="732">
                  <c:v>0.38401805983690579</c:v>
                </c:pt>
                <c:pt idx="733">
                  <c:v>0.38631111529781503</c:v>
                </c:pt>
                <c:pt idx="734">
                  <c:v>0.38897496128412445</c:v>
                </c:pt>
                <c:pt idx="735">
                  <c:v>0.39153625529629182</c:v>
                </c:pt>
                <c:pt idx="736">
                  <c:v>0.39378839018119971</c:v>
                </c:pt>
                <c:pt idx="737">
                  <c:v>0.39570096779667591</c:v>
                </c:pt>
                <c:pt idx="738">
                  <c:v>0.39729653621521088</c:v>
                </c:pt>
                <c:pt idx="739">
                  <c:v>0.39981056278652766</c:v>
                </c:pt>
                <c:pt idx="740">
                  <c:v>0.40213151104822148</c:v>
                </c:pt>
                <c:pt idx="741">
                  <c:v>0.4043308667412257</c:v>
                </c:pt>
                <c:pt idx="742">
                  <c:v>0.4062190590338603</c:v>
                </c:pt>
                <c:pt idx="743">
                  <c:v>0.4080905490505759</c:v>
                </c:pt>
                <c:pt idx="744">
                  <c:v>0.41119917664460637</c:v>
                </c:pt>
                <c:pt idx="745">
                  <c:v>0.41390978900348879</c:v>
                </c:pt>
                <c:pt idx="746">
                  <c:v>0.41645939142251298</c:v>
                </c:pt>
                <c:pt idx="747">
                  <c:v>0.41839902672497775</c:v>
                </c:pt>
                <c:pt idx="748">
                  <c:v>0.42093977693776474</c:v>
                </c:pt>
                <c:pt idx="749">
                  <c:v>0.4235925994219677</c:v>
                </c:pt>
                <c:pt idx="750">
                  <c:v>0.42604649779997628</c:v>
                </c:pt>
                <c:pt idx="751">
                  <c:v>0.42833337341879557</c:v>
                </c:pt>
                <c:pt idx="752">
                  <c:v>0.43014941187946049</c:v>
                </c:pt>
                <c:pt idx="753">
                  <c:v>0.43193070960621388</c:v>
                </c:pt>
                <c:pt idx="754">
                  <c:v>0.43420288722222444</c:v>
                </c:pt>
                <c:pt idx="755">
                  <c:v>0.43596347412683845</c:v>
                </c:pt>
                <c:pt idx="756">
                  <c:v>0.43774844635429411</c:v>
                </c:pt>
                <c:pt idx="757">
                  <c:v>0.43982403818273902</c:v>
                </c:pt>
                <c:pt idx="758">
                  <c:v>0.44136816359144376</c:v>
                </c:pt>
                <c:pt idx="759">
                  <c:v>0.44440647460385557</c:v>
                </c:pt>
                <c:pt idx="760">
                  <c:v>0.4467327675938435</c:v>
                </c:pt>
                <c:pt idx="761">
                  <c:v>0.44880117744364328</c:v>
                </c:pt>
                <c:pt idx="762">
                  <c:v>0.45161450879942711</c:v>
                </c:pt>
                <c:pt idx="763">
                  <c:v>0.45361560847727356</c:v>
                </c:pt>
                <c:pt idx="764">
                  <c:v>0.45578556816466048</c:v>
                </c:pt>
                <c:pt idx="765">
                  <c:v>0.45821374503775386</c:v>
                </c:pt>
                <c:pt idx="766">
                  <c:v>0.45944136231779498</c:v>
                </c:pt>
                <c:pt idx="767">
                  <c:v>0.4607032192634698</c:v>
                </c:pt>
                <c:pt idx="768">
                  <c:v>0.46176982660365246</c:v>
                </c:pt>
                <c:pt idx="769">
                  <c:v>0.46227206404053456</c:v>
                </c:pt>
                <c:pt idx="770">
                  <c:v>0.46372182159029718</c:v>
                </c:pt>
                <c:pt idx="771">
                  <c:v>0.46435951448488183</c:v>
                </c:pt>
                <c:pt idx="772">
                  <c:v>0.46443500877203542</c:v>
                </c:pt>
                <c:pt idx="773">
                  <c:v>0.46507704425835894</c:v>
                </c:pt>
                <c:pt idx="774">
                  <c:v>0.46569586358115511</c:v>
                </c:pt>
                <c:pt idx="775">
                  <c:v>0.46623568113885472</c:v>
                </c:pt>
                <c:pt idx="776">
                  <c:v>0.46653565401435865</c:v>
                </c:pt>
                <c:pt idx="777">
                  <c:v>0.46690844881286914</c:v>
                </c:pt>
                <c:pt idx="778">
                  <c:v>0.46668263404244525</c:v>
                </c:pt>
                <c:pt idx="779">
                  <c:v>0.46767474923202951</c:v>
                </c:pt>
                <c:pt idx="780">
                  <c:v>0.46773905299431728</c:v>
                </c:pt>
                <c:pt idx="781">
                  <c:v>0.46758405587378971</c:v>
                </c:pt>
                <c:pt idx="782">
                  <c:v>0.46791843543768663</c:v>
                </c:pt>
                <c:pt idx="783">
                  <c:v>0.46839278007378404</c:v>
                </c:pt>
                <c:pt idx="784">
                  <c:v>0.46845073697122269</c:v>
                </c:pt>
                <c:pt idx="785">
                  <c:v>0.46933946507286878</c:v>
                </c:pt>
                <c:pt idx="786">
                  <c:v>0.4695106634010377</c:v>
                </c:pt>
                <c:pt idx="787">
                  <c:v>0.47018743962127268</c:v>
                </c:pt>
                <c:pt idx="788">
                  <c:v>0.47036498481429079</c:v>
                </c:pt>
                <c:pt idx="789">
                  <c:v>0.47109687854505816</c:v>
                </c:pt>
                <c:pt idx="790">
                  <c:v>0.47141923247029338</c:v>
                </c:pt>
                <c:pt idx="791">
                  <c:v>0.47165072601452962</c:v>
                </c:pt>
                <c:pt idx="792">
                  <c:v>0.47152879940032155</c:v>
                </c:pt>
                <c:pt idx="793">
                  <c:v>0.47114180766728009</c:v>
                </c:pt>
                <c:pt idx="794">
                  <c:v>0.47152963451411745</c:v>
                </c:pt>
                <c:pt idx="795">
                  <c:v>0.4723884655418687</c:v>
                </c:pt>
                <c:pt idx="796">
                  <c:v>0.47191545708784477</c:v>
                </c:pt>
                <c:pt idx="797">
                  <c:v>0.47193934134240872</c:v>
                </c:pt>
                <c:pt idx="798">
                  <c:v>0.47167611347392657</c:v>
                </c:pt>
                <c:pt idx="799">
                  <c:v>0.47137046182461012</c:v>
                </c:pt>
                <c:pt idx="800">
                  <c:v>0.47129947715195469</c:v>
                </c:pt>
                <c:pt idx="801">
                  <c:v>0.47071489749479234</c:v>
                </c:pt>
                <c:pt idx="802">
                  <c:v>0.47065643952907615</c:v>
                </c:pt>
                <c:pt idx="803">
                  <c:v>0.47082229312895102</c:v>
                </c:pt>
                <c:pt idx="804">
                  <c:v>0.47043296307728094</c:v>
                </c:pt>
                <c:pt idx="805">
                  <c:v>0.47041392248273328</c:v>
                </c:pt>
                <c:pt idx="806">
                  <c:v>0.47082312824274702</c:v>
                </c:pt>
                <c:pt idx="807">
                  <c:v>0.47080275146612588</c:v>
                </c:pt>
                <c:pt idx="808">
                  <c:v>0.4695380551335448</c:v>
                </c:pt>
                <c:pt idx="809">
                  <c:v>0.46854460376188706</c:v>
                </c:pt>
                <c:pt idx="810">
                  <c:v>0.46780703125730738</c:v>
                </c:pt>
                <c:pt idx="811">
                  <c:v>0.4670350520643346</c:v>
                </c:pt>
                <c:pt idx="812">
                  <c:v>0.46620912452014379</c:v>
                </c:pt>
                <c:pt idx="813">
                  <c:v>0.4652955100273784</c:v>
                </c:pt>
                <c:pt idx="814">
                  <c:v>0.46513717245166708</c:v>
                </c:pt>
                <c:pt idx="815">
                  <c:v>0.4650863975328734</c:v>
                </c:pt>
                <c:pt idx="816">
                  <c:v>0.4656023308360091</c:v>
                </c:pt>
                <c:pt idx="817">
                  <c:v>0.46632403617846591</c:v>
                </c:pt>
                <c:pt idx="818">
                  <c:v>0.46639418573732544</c:v>
                </c:pt>
                <c:pt idx="819">
                  <c:v>0.46728875963554306</c:v>
                </c:pt>
                <c:pt idx="820">
                  <c:v>0.46757921221377319</c:v>
                </c:pt>
                <c:pt idx="821">
                  <c:v>0.46718520552484577</c:v>
                </c:pt>
                <c:pt idx="822">
                  <c:v>0.4679678741744065</c:v>
                </c:pt>
                <c:pt idx="823">
                  <c:v>0.46723113678362277</c:v>
                </c:pt>
                <c:pt idx="824">
                  <c:v>0.46666977328998771</c:v>
                </c:pt>
                <c:pt idx="825">
                  <c:v>0.46691412758668155</c:v>
                </c:pt>
                <c:pt idx="826">
                  <c:v>0.46720207482352377</c:v>
                </c:pt>
                <c:pt idx="827">
                  <c:v>0.46851437264247381</c:v>
                </c:pt>
                <c:pt idx="828">
                  <c:v>0.47026460413601812</c:v>
                </c:pt>
                <c:pt idx="829">
                  <c:v>0.47148988309743051</c:v>
                </c:pt>
                <c:pt idx="830">
                  <c:v>0.47349849879944045</c:v>
                </c:pt>
                <c:pt idx="831">
                  <c:v>0.4756292081384178</c:v>
                </c:pt>
                <c:pt idx="832">
                  <c:v>0.478705767362684</c:v>
                </c:pt>
                <c:pt idx="833">
                  <c:v>0.48100066007394437</c:v>
                </c:pt>
                <c:pt idx="834">
                  <c:v>0.48310614897628423</c:v>
                </c:pt>
                <c:pt idx="835">
                  <c:v>0.4854698550643306</c:v>
                </c:pt>
                <c:pt idx="836">
                  <c:v>0.48801494786885652</c:v>
                </c:pt>
                <c:pt idx="837">
                  <c:v>0.49110737425524559</c:v>
                </c:pt>
                <c:pt idx="838">
                  <c:v>0.49344936738459733</c:v>
                </c:pt>
                <c:pt idx="839">
                  <c:v>0.49633017593509376</c:v>
                </c:pt>
                <c:pt idx="840">
                  <c:v>0.49964374045464943</c:v>
                </c:pt>
                <c:pt idx="841">
                  <c:v>0.50275270209419831</c:v>
                </c:pt>
                <c:pt idx="842">
                  <c:v>0.50571601988773418</c:v>
                </c:pt>
                <c:pt idx="843">
                  <c:v>0.50907017093777285</c:v>
                </c:pt>
                <c:pt idx="844">
                  <c:v>0.51254023578268892</c:v>
                </c:pt>
                <c:pt idx="845">
                  <c:v>0.51718213230607679</c:v>
                </c:pt>
                <c:pt idx="846">
                  <c:v>0.52127803142967499</c:v>
                </c:pt>
                <c:pt idx="847">
                  <c:v>0.52541986181205003</c:v>
                </c:pt>
                <c:pt idx="848">
                  <c:v>0.52933604444676052</c:v>
                </c:pt>
                <c:pt idx="849">
                  <c:v>0.53411172620025915</c:v>
                </c:pt>
                <c:pt idx="850">
                  <c:v>0.53875596104227552</c:v>
                </c:pt>
                <c:pt idx="851">
                  <c:v>0.54399763629391196</c:v>
                </c:pt>
                <c:pt idx="852">
                  <c:v>0.54891261502857447</c:v>
                </c:pt>
                <c:pt idx="853">
                  <c:v>0.55329044856968401</c:v>
                </c:pt>
                <c:pt idx="854">
                  <c:v>0.55779789177192463</c:v>
                </c:pt>
                <c:pt idx="855">
                  <c:v>0.56265691788225836</c:v>
                </c:pt>
                <c:pt idx="856">
                  <c:v>0.56731935820502633</c:v>
                </c:pt>
                <c:pt idx="857">
                  <c:v>0.57150244320892141</c:v>
                </c:pt>
                <c:pt idx="858">
                  <c:v>0.57456797893108125</c:v>
                </c:pt>
                <c:pt idx="859">
                  <c:v>0.5785209065728133</c:v>
                </c:pt>
                <c:pt idx="860">
                  <c:v>0.58312505595262432</c:v>
                </c:pt>
                <c:pt idx="861">
                  <c:v>0.58712675424003979</c:v>
                </c:pt>
                <c:pt idx="862">
                  <c:v>0.59270848782938579</c:v>
                </c:pt>
                <c:pt idx="863">
                  <c:v>0.59759557376326333</c:v>
                </c:pt>
                <c:pt idx="864">
                  <c:v>0.60284159160663875</c:v>
                </c:pt>
                <c:pt idx="865">
                  <c:v>0.60976368283847837</c:v>
                </c:pt>
                <c:pt idx="866">
                  <c:v>0.61575746157474409</c:v>
                </c:pt>
                <c:pt idx="867">
                  <c:v>0.6216015879187764</c:v>
                </c:pt>
                <c:pt idx="868">
                  <c:v>0.62784840613521353</c:v>
                </c:pt>
                <c:pt idx="869">
                  <c:v>0.63269440447033098</c:v>
                </c:pt>
                <c:pt idx="870">
                  <c:v>0.63904561191126141</c:v>
                </c:pt>
                <c:pt idx="871">
                  <c:v>0.64570430825185976</c:v>
                </c:pt>
                <c:pt idx="872">
                  <c:v>0.65105371318317329</c:v>
                </c:pt>
                <c:pt idx="873">
                  <c:v>0.65732207733554615</c:v>
                </c:pt>
                <c:pt idx="874">
                  <c:v>0.66373758853876486</c:v>
                </c:pt>
                <c:pt idx="875">
                  <c:v>0.67143132491805857</c:v>
                </c:pt>
                <c:pt idx="876">
                  <c:v>0.67933383974633943</c:v>
                </c:pt>
                <c:pt idx="877">
                  <c:v>0.68672743622737009</c:v>
                </c:pt>
                <c:pt idx="878">
                  <c:v>0.6953615107408998</c:v>
                </c:pt>
                <c:pt idx="879">
                  <c:v>0.70518027768535863</c:v>
                </c:pt>
                <c:pt idx="880">
                  <c:v>0.71449363376051078</c:v>
                </c:pt>
                <c:pt idx="881">
                  <c:v>0.72306674496693613</c:v>
                </c:pt>
                <c:pt idx="882">
                  <c:v>0.73146130884378846</c:v>
                </c:pt>
                <c:pt idx="883">
                  <c:v>0.74049423370626177</c:v>
                </c:pt>
                <c:pt idx="884">
                  <c:v>0.74819815847386628</c:v>
                </c:pt>
                <c:pt idx="885">
                  <c:v>0.7560345322895079</c:v>
                </c:pt>
                <c:pt idx="886">
                  <c:v>0.76303980085542389</c:v>
                </c:pt>
                <c:pt idx="887">
                  <c:v>0.77008298358767568</c:v>
                </c:pt>
                <c:pt idx="888">
                  <c:v>0.77816571597312145</c:v>
                </c:pt>
                <c:pt idx="889">
                  <c:v>0.7856423227654693</c:v>
                </c:pt>
                <c:pt idx="890">
                  <c:v>0.79391529407363171</c:v>
                </c:pt>
                <c:pt idx="891">
                  <c:v>0.80309887346489384</c:v>
                </c:pt>
                <c:pt idx="892">
                  <c:v>0.8114020758924696</c:v>
                </c:pt>
                <c:pt idx="893">
                  <c:v>0.8191076708876659</c:v>
                </c:pt>
                <c:pt idx="894">
                  <c:v>0.82708801832172862</c:v>
                </c:pt>
                <c:pt idx="895">
                  <c:v>0.83465615358611245</c:v>
                </c:pt>
                <c:pt idx="896">
                  <c:v>0.84410747046035517</c:v>
                </c:pt>
                <c:pt idx="897">
                  <c:v>0.8519592103698419</c:v>
                </c:pt>
                <c:pt idx="898">
                  <c:v>0.86039920443719364</c:v>
                </c:pt>
                <c:pt idx="899">
                  <c:v>0.86781969158245398</c:v>
                </c:pt>
                <c:pt idx="900">
                  <c:v>0.87571084886310957</c:v>
                </c:pt>
                <c:pt idx="901">
                  <c:v>0.88369570591167024</c:v>
                </c:pt>
                <c:pt idx="902">
                  <c:v>0.89163980940698917</c:v>
                </c:pt>
                <c:pt idx="903">
                  <c:v>0.89805749190607742</c:v>
                </c:pt>
                <c:pt idx="904">
                  <c:v>0.90446081044787496</c:v>
                </c:pt>
                <c:pt idx="905">
                  <c:v>0.90993063878856395</c:v>
                </c:pt>
                <c:pt idx="906">
                  <c:v>0.91622555955964802</c:v>
                </c:pt>
                <c:pt idx="907">
                  <c:v>0.92186859050161607</c:v>
                </c:pt>
                <c:pt idx="908">
                  <c:v>0.92776415985547878</c:v>
                </c:pt>
                <c:pt idx="909">
                  <c:v>0.93375192577241339</c:v>
                </c:pt>
                <c:pt idx="910">
                  <c:v>0.93864452345734473</c:v>
                </c:pt>
                <c:pt idx="911">
                  <c:v>0.94310219387734662</c:v>
                </c:pt>
                <c:pt idx="912">
                  <c:v>0.94790075774885396</c:v>
                </c:pt>
                <c:pt idx="913">
                  <c:v>0.95277297865716382</c:v>
                </c:pt>
                <c:pt idx="914">
                  <c:v>0.95742422845506625</c:v>
                </c:pt>
                <c:pt idx="915">
                  <c:v>0.96185868271154118</c:v>
                </c:pt>
                <c:pt idx="916">
                  <c:v>0.96533592953510239</c:v>
                </c:pt>
                <c:pt idx="917">
                  <c:v>0.96952151988038526</c:v>
                </c:pt>
                <c:pt idx="918">
                  <c:v>0.973923404698818</c:v>
                </c:pt>
                <c:pt idx="919">
                  <c:v>0.97790522727788998</c:v>
                </c:pt>
                <c:pt idx="920">
                  <c:v>0.98164520090165597</c:v>
                </c:pt>
                <c:pt idx="921">
                  <c:v>0.98547336254227358</c:v>
                </c:pt>
                <c:pt idx="922">
                  <c:v>0.98657337443429427</c:v>
                </c:pt>
                <c:pt idx="923">
                  <c:v>0.98928632511180503</c:v>
                </c:pt>
                <c:pt idx="924">
                  <c:v>0.99075662646094809</c:v>
                </c:pt>
                <c:pt idx="925">
                  <c:v>0.99175759385676954</c:v>
                </c:pt>
                <c:pt idx="926">
                  <c:v>0.99314338168976268</c:v>
                </c:pt>
                <c:pt idx="927">
                  <c:v>0.99445350821284317</c:v>
                </c:pt>
                <c:pt idx="928">
                  <c:v>0.99537714407115974</c:v>
                </c:pt>
                <c:pt idx="929">
                  <c:v>0.99896429187026758</c:v>
                </c:pt>
                <c:pt idx="930">
                  <c:v>0.99947838792305221</c:v>
                </c:pt>
                <c:pt idx="931">
                  <c:v>1</c:v>
                </c:pt>
                <c:pt idx="932">
                  <c:v>1.0011845254081704</c:v>
                </c:pt>
                <c:pt idx="933">
                  <c:v>1.0019867357205565</c:v>
                </c:pt>
                <c:pt idx="934">
                  <c:v>1.0015205751996592</c:v>
                </c:pt>
                <c:pt idx="935">
                  <c:v>1.0007290543438614</c:v>
                </c:pt>
                <c:pt idx="936">
                  <c:v>0.99831089883631907</c:v>
                </c:pt>
                <c:pt idx="937">
                  <c:v>0.99810629595631251</c:v>
                </c:pt>
                <c:pt idx="938">
                  <c:v>0.99780515392149416</c:v>
                </c:pt>
                <c:pt idx="939">
                  <c:v>0.9966991292101427</c:v>
                </c:pt>
                <c:pt idx="940">
                  <c:v>0.9960078220098586</c:v>
                </c:pt>
                <c:pt idx="941">
                  <c:v>0.99588138578115215</c:v>
                </c:pt>
                <c:pt idx="942">
                  <c:v>0.99587837937148682</c:v>
                </c:pt>
                <c:pt idx="943">
                  <c:v>0.99640800854087597</c:v>
                </c:pt>
                <c:pt idx="944">
                  <c:v>0.99496877342494217</c:v>
                </c:pt>
                <c:pt idx="945">
                  <c:v>0.99319950133685009</c:v>
                </c:pt>
                <c:pt idx="946">
                  <c:v>0.99158489232376767</c:v>
                </c:pt>
                <c:pt idx="947">
                  <c:v>0.99049974545731512</c:v>
                </c:pt>
                <c:pt idx="948">
                  <c:v>0.98736656551768387</c:v>
                </c:pt>
                <c:pt idx="949">
                  <c:v>0.98494690680530905</c:v>
                </c:pt>
                <c:pt idx="950">
                  <c:v>0.98069784781153424</c:v>
                </c:pt>
                <c:pt idx="951">
                  <c:v>0.97905250661076082</c:v>
                </c:pt>
                <c:pt idx="952">
                  <c:v>0.97700146712791658</c:v>
                </c:pt>
                <c:pt idx="953">
                  <c:v>0.97512479940566643</c:v>
                </c:pt>
                <c:pt idx="954">
                  <c:v>0.97086872545600555</c:v>
                </c:pt>
                <c:pt idx="955">
                  <c:v>0.96810917542868091</c:v>
                </c:pt>
                <c:pt idx="956">
                  <c:v>0.96465765011003468</c:v>
                </c:pt>
                <c:pt idx="957">
                  <c:v>0.96103158600803607</c:v>
                </c:pt>
                <c:pt idx="958">
                  <c:v>0.95624270945656142</c:v>
                </c:pt>
                <c:pt idx="959">
                  <c:v>0.95024475515131612</c:v>
                </c:pt>
                <c:pt idx="960">
                  <c:v>0.94330713080287198</c:v>
                </c:pt>
                <c:pt idx="961">
                  <c:v>0.93534298457645038</c:v>
                </c:pt>
                <c:pt idx="962">
                  <c:v>0.92888287829652827</c:v>
                </c:pt>
                <c:pt idx="963">
                  <c:v>0.92124175408637898</c:v>
                </c:pt>
                <c:pt idx="964">
                  <c:v>0.91348855760481373</c:v>
                </c:pt>
                <c:pt idx="965">
                  <c:v>0.90497056390892072</c:v>
                </c:pt>
                <c:pt idx="966">
                  <c:v>0.89761838907216851</c:v>
                </c:pt>
                <c:pt idx="967">
                  <c:v>0.88932955060188346</c:v>
                </c:pt>
                <c:pt idx="968">
                  <c:v>0.87986153145172186</c:v>
                </c:pt>
                <c:pt idx="969">
                  <c:v>0.86966145154803387</c:v>
                </c:pt>
                <c:pt idx="970">
                  <c:v>0.86043711860352934</c:v>
                </c:pt>
                <c:pt idx="971">
                  <c:v>0.85266671877776756</c:v>
                </c:pt>
                <c:pt idx="972">
                  <c:v>0.84411248114313064</c:v>
                </c:pt>
                <c:pt idx="973">
                  <c:v>0.83570438842278416</c:v>
                </c:pt>
                <c:pt idx="974">
                  <c:v>0.82864650768772352</c:v>
                </c:pt>
                <c:pt idx="975">
                  <c:v>0.82273724246760771</c:v>
                </c:pt>
                <c:pt idx="976">
                  <c:v>0.81692418235678466</c:v>
                </c:pt>
                <c:pt idx="977">
                  <c:v>0.80906158596795041</c:v>
                </c:pt>
                <c:pt idx="978">
                  <c:v>0.79921993690548265</c:v>
                </c:pt>
                <c:pt idx="979">
                  <c:v>0.79125027892800803</c:v>
                </c:pt>
                <c:pt idx="980">
                  <c:v>0.78030460942729907</c:v>
                </c:pt>
                <c:pt idx="981">
                  <c:v>0.77093129218159795</c:v>
                </c:pt>
                <c:pt idx="982">
                  <c:v>0.76259435115666618</c:v>
                </c:pt>
                <c:pt idx="983">
                  <c:v>0.75157402248259975</c:v>
                </c:pt>
                <c:pt idx="984">
                  <c:v>0.74217331350439142</c:v>
                </c:pt>
                <c:pt idx="985">
                  <c:v>0.73432190764042293</c:v>
                </c:pt>
                <c:pt idx="986">
                  <c:v>0.72457830093759912</c:v>
                </c:pt>
                <c:pt idx="987">
                  <c:v>0.71741085327251042</c:v>
                </c:pt>
                <c:pt idx="988">
                  <c:v>0.70707147638765866</c:v>
                </c:pt>
                <c:pt idx="989">
                  <c:v>0.69620480865204637</c:v>
                </c:pt>
                <c:pt idx="990">
                  <c:v>0.68712044077974266</c:v>
                </c:pt>
                <c:pt idx="991">
                  <c:v>0.67690549585048654</c:v>
                </c:pt>
                <c:pt idx="992">
                  <c:v>0.66660303099541551</c:v>
                </c:pt>
                <c:pt idx="993">
                  <c:v>0.65550370055625296</c:v>
                </c:pt>
                <c:pt idx="994">
                  <c:v>0.64530545790291571</c:v>
                </c:pt>
                <c:pt idx="995">
                  <c:v>0.63500666754854695</c:v>
                </c:pt>
                <c:pt idx="996">
                  <c:v>0.62407302368649964</c:v>
                </c:pt>
                <c:pt idx="997">
                  <c:v>0.61189489324573343</c:v>
                </c:pt>
                <c:pt idx="998">
                  <c:v>0.60091197766972526</c:v>
                </c:pt>
                <c:pt idx="999">
                  <c:v>0.58902780728513182</c:v>
                </c:pt>
                <c:pt idx="1000">
                  <c:v>0.57707248520512411</c:v>
                </c:pt>
                <c:pt idx="1001">
                  <c:v>0.56633024942510779</c:v>
                </c:pt>
                <c:pt idx="1002">
                  <c:v>0.55530808350069027</c:v>
                </c:pt>
                <c:pt idx="1003">
                  <c:v>0.54367795473282376</c:v>
                </c:pt>
                <c:pt idx="1004">
                  <c:v>0.533998651792288</c:v>
                </c:pt>
                <c:pt idx="1005">
                  <c:v>0.5229910168479196</c:v>
                </c:pt>
                <c:pt idx="1006">
                  <c:v>0.51322836955054851</c:v>
                </c:pt>
                <c:pt idx="1007">
                  <c:v>0.50426776554280406</c:v>
                </c:pt>
                <c:pt idx="1008">
                  <c:v>0.49256431378365351</c:v>
                </c:pt>
                <c:pt idx="1009">
                  <c:v>0.4804244315547414</c:v>
                </c:pt>
                <c:pt idx="1010">
                  <c:v>0.47158658927500102</c:v>
                </c:pt>
                <c:pt idx="1011">
                  <c:v>0.45913320532709073</c:v>
                </c:pt>
                <c:pt idx="1012">
                  <c:v>0.44827873025289927</c:v>
                </c:pt>
                <c:pt idx="1013">
                  <c:v>0.43621835085736127</c:v>
                </c:pt>
                <c:pt idx="1014">
                  <c:v>0.42452308321341109</c:v>
                </c:pt>
                <c:pt idx="1015">
                  <c:v>0.4134534828253838</c:v>
                </c:pt>
                <c:pt idx="1016">
                  <c:v>0.40477648346274264</c:v>
                </c:pt>
                <c:pt idx="1017">
                  <c:v>0.39290701108095799</c:v>
                </c:pt>
                <c:pt idx="1018">
                  <c:v>0.38439168974921206</c:v>
                </c:pt>
                <c:pt idx="1019">
                  <c:v>0.37818712829084955</c:v>
                </c:pt>
                <c:pt idx="1020">
                  <c:v>0.37243169103194684</c:v>
                </c:pt>
                <c:pt idx="1021">
                  <c:v>0.36481795855430443</c:v>
                </c:pt>
                <c:pt idx="1022">
                  <c:v>0.35747714126517738</c:v>
                </c:pt>
                <c:pt idx="1023">
                  <c:v>0.34702585913166883</c:v>
                </c:pt>
                <c:pt idx="1024">
                  <c:v>0.33841483375890741</c:v>
                </c:pt>
                <c:pt idx="1025">
                  <c:v>0.33004198284074981</c:v>
                </c:pt>
                <c:pt idx="1026">
                  <c:v>0.32088195365853345</c:v>
                </c:pt>
                <c:pt idx="1027">
                  <c:v>0.31058416544071971</c:v>
                </c:pt>
                <c:pt idx="1028">
                  <c:v>0.30374992818021368</c:v>
                </c:pt>
                <c:pt idx="1029">
                  <c:v>0.29486331525478993</c:v>
                </c:pt>
                <c:pt idx="1030">
                  <c:v>0.29210794079644475</c:v>
                </c:pt>
                <c:pt idx="1031">
                  <c:v>0.28863553763290012</c:v>
                </c:pt>
                <c:pt idx="1032">
                  <c:v>0.28363454217725531</c:v>
                </c:pt>
                <c:pt idx="1033">
                  <c:v>0.27326560226402702</c:v>
                </c:pt>
                <c:pt idx="1034">
                  <c:v>0.26945247267173628</c:v>
                </c:pt>
                <c:pt idx="1035">
                  <c:v>0.25970385528613676</c:v>
                </c:pt>
                <c:pt idx="1036">
                  <c:v>0.25459863762875784</c:v>
                </c:pt>
                <c:pt idx="1037">
                  <c:v>0.2464809974866416</c:v>
                </c:pt>
                <c:pt idx="1038">
                  <c:v>0.23712521763065533</c:v>
                </c:pt>
                <c:pt idx="1039">
                  <c:v>0.23127023480727593</c:v>
                </c:pt>
                <c:pt idx="1040">
                  <c:v>0.22843569156107496</c:v>
                </c:pt>
                <c:pt idx="1041">
                  <c:v>0.2185476101715525</c:v>
                </c:pt>
                <c:pt idx="1042">
                  <c:v>0.21456344927385193</c:v>
                </c:pt>
                <c:pt idx="1043">
                  <c:v>0.21363463571000044</c:v>
                </c:pt>
                <c:pt idx="1044">
                  <c:v>0.20993708586706869</c:v>
                </c:pt>
                <c:pt idx="1045">
                  <c:v>0.20836256231619152</c:v>
                </c:pt>
                <c:pt idx="1046">
                  <c:v>0.20143729765192728</c:v>
                </c:pt>
                <c:pt idx="1047">
                  <c:v>0.19849352152121658</c:v>
                </c:pt>
                <c:pt idx="1048">
                  <c:v>0.19381705128667659</c:v>
                </c:pt>
                <c:pt idx="1049">
                  <c:v>0.19290043038424592</c:v>
                </c:pt>
                <c:pt idx="1050">
                  <c:v>0.18495632688892724</c:v>
                </c:pt>
                <c:pt idx="1051">
                  <c:v>0.17964567123774564</c:v>
                </c:pt>
                <c:pt idx="1052">
                  <c:v>0.17107205896304264</c:v>
                </c:pt>
                <c:pt idx="1053">
                  <c:v>0.16753869249239378</c:v>
                </c:pt>
                <c:pt idx="1054">
                  <c:v>0.16353315268151708</c:v>
                </c:pt>
                <c:pt idx="1055">
                  <c:v>0.15970231867675219</c:v>
                </c:pt>
                <c:pt idx="1056">
                  <c:v>0.15359229210009082</c:v>
                </c:pt>
                <c:pt idx="1057">
                  <c:v>0.1488095953907064</c:v>
                </c:pt>
                <c:pt idx="1058">
                  <c:v>0.14268938042573434</c:v>
                </c:pt>
                <c:pt idx="1059">
                  <c:v>0.14233429003969811</c:v>
                </c:pt>
                <c:pt idx="1060">
                  <c:v>0.13920177819110346</c:v>
                </c:pt>
                <c:pt idx="1061">
                  <c:v>0.13580002565469587</c:v>
                </c:pt>
                <c:pt idx="1062">
                  <c:v>0.13375266067255392</c:v>
                </c:pt>
                <c:pt idx="1063">
                  <c:v>0.12818328676738819</c:v>
                </c:pt>
                <c:pt idx="1064">
                  <c:v>0.12378357324482471</c:v>
                </c:pt>
                <c:pt idx="1065">
                  <c:v>0.11936431805943608</c:v>
                </c:pt>
                <c:pt idx="1066">
                  <c:v>0.11286446036282696</c:v>
                </c:pt>
                <c:pt idx="1067">
                  <c:v>0.10974063369771025</c:v>
                </c:pt>
                <c:pt idx="1068">
                  <c:v>0.1036800458577689</c:v>
                </c:pt>
                <c:pt idx="1069">
                  <c:v>9.9725113942926449E-2</c:v>
                </c:pt>
                <c:pt idx="1070">
                  <c:v>9.8148085050661471E-2</c:v>
                </c:pt>
                <c:pt idx="1071">
                  <c:v>9.4551249931520767E-2</c:v>
                </c:pt>
                <c:pt idx="1072">
                  <c:v>9.3158280119882336E-2</c:v>
                </c:pt>
                <c:pt idx="1073">
                  <c:v>9.4416128519336603E-2</c:v>
                </c:pt>
                <c:pt idx="1074">
                  <c:v>9.0359980812425494E-2</c:v>
                </c:pt>
                <c:pt idx="1075">
                  <c:v>8.8928595766173527E-2</c:v>
                </c:pt>
                <c:pt idx="1076">
                  <c:v>8.6104407931042362E-2</c:v>
                </c:pt>
                <c:pt idx="1077">
                  <c:v>8.3901210714576846E-2</c:v>
                </c:pt>
                <c:pt idx="1078">
                  <c:v>8.0174932957064515E-2</c:v>
                </c:pt>
                <c:pt idx="1079">
                  <c:v>8.1366974389398272E-2</c:v>
                </c:pt>
                <c:pt idx="1080">
                  <c:v>7.6730756639822845E-2</c:v>
                </c:pt>
                <c:pt idx="1081">
                  <c:v>7.1174243487114611E-2</c:v>
                </c:pt>
                <c:pt idx="1082">
                  <c:v>6.7209624252239197E-2</c:v>
                </c:pt>
                <c:pt idx="1083">
                  <c:v>6.5992362383267861E-2</c:v>
                </c:pt>
                <c:pt idx="1084">
                  <c:v>6.3101365444461058E-2</c:v>
                </c:pt>
                <c:pt idx="1085">
                  <c:v>6.1291673848645437E-2</c:v>
                </c:pt>
                <c:pt idx="1086">
                  <c:v>6.0091448301111357E-2</c:v>
                </c:pt>
                <c:pt idx="1087">
                  <c:v>5.9974198324160462E-2</c:v>
                </c:pt>
                <c:pt idx="1088">
                  <c:v>6.2218316116627301E-2</c:v>
                </c:pt>
                <c:pt idx="1089">
                  <c:v>6.2050291220883007E-2</c:v>
                </c:pt>
                <c:pt idx="1090">
                  <c:v>5.7855180578326337E-2</c:v>
                </c:pt>
                <c:pt idx="1091">
                  <c:v>5.927971769145151E-2</c:v>
                </c:pt>
                <c:pt idx="1092">
                  <c:v>6.0273503108627634E-2</c:v>
                </c:pt>
                <c:pt idx="1093">
                  <c:v>5.6960272634590345E-2</c:v>
                </c:pt>
                <c:pt idx="1094">
                  <c:v>5.5246619125308573E-2</c:v>
                </c:pt>
                <c:pt idx="1095">
                  <c:v>5.6038474026624777E-2</c:v>
                </c:pt>
                <c:pt idx="1096">
                  <c:v>5.3168856000994261E-2</c:v>
                </c:pt>
                <c:pt idx="1097">
                  <c:v>5.4340854702225133E-2</c:v>
                </c:pt>
                <c:pt idx="1098">
                  <c:v>5.2672297337924466E-2</c:v>
                </c:pt>
                <c:pt idx="1099">
                  <c:v>5.1178445779735758E-2</c:v>
                </c:pt>
                <c:pt idx="1100">
                  <c:v>5.3337214942256933E-2</c:v>
                </c:pt>
                <c:pt idx="1101">
                  <c:v>4.9372929752899905E-2</c:v>
                </c:pt>
                <c:pt idx="1102">
                  <c:v>4.4386799322823037E-2</c:v>
                </c:pt>
                <c:pt idx="1103">
                  <c:v>3.8901604888288595E-2</c:v>
                </c:pt>
                <c:pt idx="1104">
                  <c:v>3.5590378687361458E-2</c:v>
                </c:pt>
                <c:pt idx="1105">
                  <c:v>3.3747783607985575E-2</c:v>
                </c:pt>
                <c:pt idx="1106">
                  <c:v>3.1010447607632829E-2</c:v>
                </c:pt>
                <c:pt idx="1107">
                  <c:v>2.8425102318142253E-2</c:v>
                </c:pt>
                <c:pt idx="1108">
                  <c:v>2.9281595027264819E-2</c:v>
                </c:pt>
                <c:pt idx="1109">
                  <c:v>2.6887490797046078E-2</c:v>
                </c:pt>
                <c:pt idx="1110">
                  <c:v>3.0206901113173409E-2</c:v>
                </c:pt>
                <c:pt idx="1111">
                  <c:v>3.4929970697527138E-2</c:v>
                </c:pt>
                <c:pt idx="1112">
                  <c:v>3.3617839901336447E-2</c:v>
                </c:pt>
                <c:pt idx="1113">
                  <c:v>3.6796115985948702E-2</c:v>
                </c:pt>
                <c:pt idx="1114">
                  <c:v>3.1991205249592106E-2</c:v>
                </c:pt>
                <c:pt idx="1115">
                  <c:v>2.6991712998780129E-2</c:v>
                </c:pt>
                <c:pt idx="1116">
                  <c:v>2.4773817779505877E-2</c:v>
                </c:pt>
                <c:pt idx="1117">
                  <c:v>2.0094341135300484E-2</c:v>
                </c:pt>
                <c:pt idx="1118">
                  <c:v>1.9113082425063585E-2</c:v>
                </c:pt>
                <c:pt idx="1119">
                  <c:v>2.215506793817754E-2</c:v>
                </c:pt>
                <c:pt idx="1120">
                  <c:v>1.4977431884778483E-2</c:v>
                </c:pt>
                <c:pt idx="1121">
                  <c:v>1.7113652974808997E-2</c:v>
                </c:pt>
                <c:pt idx="1122">
                  <c:v>1.9947695152732356E-2</c:v>
                </c:pt>
                <c:pt idx="1123">
                  <c:v>2.4938001151789006E-2</c:v>
                </c:pt>
                <c:pt idx="1124">
                  <c:v>2.2804285403146145E-2</c:v>
                </c:pt>
                <c:pt idx="1125">
                  <c:v>1.5749077032232783E-2</c:v>
                </c:pt>
                <c:pt idx="1126">
                  <c:v>9.1232841751948453E-3</c:v>
                </c:pt>
                <c:pt idx="1127">
                  <c:v>1.8119798076165091E-2</c:v>
                </c:pt>
                <c:pt idx="1128">
                  <c:v>1.5067624174740559E-2</c:v>
                </c:pt>
                <c:pt idx="1129">
                  <c:v>1.2796615718044262E-2</c:v>
                </c:pt>
                <c:pt idx="1130">
                  <c:v>1.5798014700675163E-2</c:v>
                </c:pt>
                <c:pt idx="1131">
                  <c:v>1.70024158171889E-2</c:v>
                </c:pt>
                <c:pt idx="1132">
                  <c:v>1.6619599653127207E-2</c:v>
                </c:pt>
                <c:pt idx="1133">
                  <c:v>1.6534752091458941E-2</c:v>
                </c:pt>
                <c:pt idx="1134">
                  <c:v>1.2887810144561588E-2</c:v>
                </c:pt>
                <c:pt idx="1135">
                  <c:v>1.2136708796487455E-2</c:v>
                </c:pt>
                <c:pt idx="1136">
                  <c:v>1.257998719937573E-2</c:v>
                </c:pt>
                <c:pt idx="1137">
                  <c:v>1.0750419895216693E-2</c:v>
                </c:pt>
                <c:pt idx="1138">
                  <c:v>1.079451390364254E-2</c:v>
                </c:pt>
                <c:pt idx="1139">
                  <c:v>1.3240562211969294E-2</c:v>
                </c:pt>
                <c:pt idx="1140">
                  <c:v>1.1298922636394154E-2</c:v>
                </c:pt>
                <c:pt idx="1141">
                  <c:v>3.0324652158402513E-3</c:v>
                </c:pt>
                <c:pt idx="1142">
                  <c:v>1.99725815438519E-3</c:v>
                </c:pt>
                <c:pt idx="1143">
                  <c:v>3.5709465914661508E-4</c:v>
                </c:pt>
                <c:pt idx="1144">
                  <c:v>-1.3468715301022029E-3</c:v>
                </c:pt>
                <c:pt idx="1145">
                  <c:v>3.9569361879527214E-3</c:v>
                </c:pt>
                <c:pt idx="1146">
                  <c:v>1.754407062523956E-3</c:v>
                </c:pt>
                <c:pt idx="1147">
                  <c:v>2.7658968921742064E-3</c:v>
                </c:pt>
                <c:pt idx="1148">
                  <c:v>5.4399312667942155E-3</c:v>
                </c:pt>
                <c:pt idx="1149">
                  <c:v>5.1544893713396595E-3</c:v>
                </c:pt>
                <c:pt idx="1150">
                  <c:v>-1.5065452878865914E-4</c:v>
                </c:pt>
                <c:pt idx="1151">
                  <c:v>-5.5865772493622267E-3</c:v>
                </c:pt>
                <c:pt idx="1152">
                  <c:v>-4.7016906711773297E-4</c:v>
                </c:pt>
                <c:pt idx="1153">
                  <c:v>1.6720648422436962E-3</c:v>
                </c:pt>
                <c:pt idx="1154">
                  <c:v>-2.2496295435201277E-3</c:v>
                </c:pt>
                <c:pt idx="1155">
                  <c:v>0</c:v>
                </c:pt>
                <c:pt idx="1156">
                  <c:v>-6.9735342416698612E-3</c:v>
                </c:pt>
                <c:pt idx="1157">
                  <c:v>-1.71515671411441E-3</c:v>
                </c:pt>
                <c:pt idx="1158">
                  <c:v>3.9584393927854797E-3</c:v>
                </c:pt>
                <c:pt idx="1159">
                  <c:v>-5.1862236955856501E-3</c:v>
                </c:pt>
                <c:pt idx="1160">
                  <c:v>-1.0658390354903248E-2</c:v>
                </c:pt>
                <c:pt idx="1161">
                  <c:v>-1.1789635502892169E-2</c:v>
                </c:pt>
                <c:pt idx="1162">
                  <c:v>-1.4358111493704499E-2</c:v>
                </c:pt>
                <c:pt idx="1163">
                  <c:v>-1.3433640521591912E-2</c:v>
                </c:pt>
                <c:pt idx="1164">
                  <c:v>-9.7556323414853229E-3</c:v>
                </c:pt>
                <c:pt idx="1165">
                  <c:v>-1.5548315675687246E-2</c:v>
                </c:pt>
                <c:pt idx="1166">
                  <c:v>-1.5769453808853817E-2</c:v>
                </c:pt>
                <c:pt idx="1167">
                  <c:v>-1.2010272567781116E-2</c:v>
                </c:pt>
                <c:pt idx="1168">
                  <c:v>-2.5183691630555689E-3</c:v>
                </c:pt>
                <c:pt idx="1169">
                  <c:v>-3.9983578322316639E-3</c:v>
                </c:pt>
                <c:pt idx="1170">
                  <c:v>1.3179765927624799E-3</c:v>
                </c:pt>
                <c:pt idx="1171">
                  <c:v>4.654757275845565E-3</c:v>
                </c:pt>
                <c:pt idx="1172">
                  <c:v>7.896836054469234E-4</c:v>
                </c:pt>
                <c:pt idx="1173">
                  <c:v>-9.3666363353331209E-4</c:v>
                </c:pt>
                <c:pt idx="1174">
                  <c:v>-1.3472055756204638E-3</c:v>
                </c:pt>
                <c:pt idx="1175">
                  <c:v>2.6005443605762318E-4</c:v>
                </c:pt>
                <c:pt idx="1176">
                  <c:v>4.1835860721725826E-3</c:v>
                </c:pt>
                <c:pt idx="1177">
                  <c:v>-9.1890911423153539E-3</c:v>
                </c:pt>
                <c:pt idx="1178">
                  <c:v>-9.6071491085660612E-3</c:v>
                </c:pt>
                <c:pt idx="1179">
                  <c:v>-2.5703132411634649E-3</c:v>
                </c:pt>
                <c:pt idx="1180">
                  <c:v>1.3938049254344342E-3</c:v>
                </c:pt>
                <c:pt idx="1181">
                  <c:v>-4.719061038133316E-3</c:v>
                </c:pt>
                <c:pt idx="1182">
                  <c:v>-1.3838837735385138E-2</c:v>
                </c:pt>
                <c:pt idx="1183">
                  <c:v>-1.6483643127147046E-2</c:v>
                </c:pt>
                <c:pt idx="1184">
                  <c:v>-4.8984434815025676E-3</c:v>
                </c:pt>
                <c:pt idx="1185">
                  <c:v>6.6976126434900585E-4</c:v>
                </c:pt>
                <c:pt idx="1186">
                  <c:v>-8.1221497566144173E-3</c:v>
                </c:pt>
                <c:pt idx="1187">
                  <c:v>-8.0195977824722535E-3</c:v>
                </c:pt>
                <c:pt idx="1188">
                  <c:v>-1.346804720998504E-2</c:v>
                </c:pt>
                <c:pt idx="1189">
                  <c:v>-1.6067422411247357E-2</c:v>
                </c:pt>
                <c:pt idx="1190">
                  <c:v>-1.77904291950437E-2</c:v>
                </c:pt>
                <c:pt idx="1191">
                  <c:v>-2.4262728136386708E-2</c:v>
                </c:pt>
                <c:pt idx="1192">
                  <c:v>-3.1064061913332497E-2</c:v>
                </c:pt>
                <c:pt idx="1193">
                  <c:v>-3.2379032096429575E-2</c:v>
                </c:pt>
                <c:pt idx="1194">
                  <c:v>-3.3971761128058296E-2</c:v>
                </c:pt>
                <c:pt idx="1195">
                  <c:v>-2.6188333527079725E-2</c:v>
                </c:pt>
                <c:pt idx="1196">
                  <c:v>-2.8095900459780231E-2</c:v>
                </c:pt>
                <c:pt idx="1197">
                  <c:v>-2.3137161762210267E-2</c:v>
                </c:pt>
                <c:pt idx="1198">
                  <c:v>-4.0703446414412842E-4</c:v>
                </c:pt>
                <c:pt idx="1199">
                  <c:v>-9.0284152479753656E-3</c:v>
                </c:pt>
                <c:pt idx="1200">
                  <c:v>1.0147801780061822E-2</c:v>
                </c:pt>
                <c:pt idx="1201">
                  <c:v>1.0543478696581112E-2</c:v>
                </c:pt>
                <c:pt idx="1202">
                  <c:v>1.0767957284931576E-2</c:v>
                </c:pt>
                <c:pt idx="1203">
                  <c:v>3.433319837894452E-3</c:v>
                </c:pt>
                <c:pt idx="1204">
                  <c:v>-5.0517703744382475E-3</c:v>
                </c:pt>
                <c:pt idx="1205">
                  <c:v>-3.4638181937223469E-2</c:v>
                </c:pt>
                <c:pt idx="1206">
                  <c:v>-2.8369483739332204E-2</c:v>
                </c:pt>
                <c:pt idx="1207">
                  <c:v>-5.5119180760047043E-2</c:v>
                </c:pt>
                <c:pt idx="1208">
                  <c:v>-6.3334195170770741E-2</c:v>
                </c:pt>
                <c:pt idx="1209">
                  <c:v>-6.0503326425271967E-2</c:v>
                </c:pt>
                <c:pt idx="1210">
                  <c:v>-5.1951761154781999E-2</c:v>
                </c:pt>
                <c:pt idx="1211">
                  <c:v>-5.8266724656968624E-2</c:v>
                </c:pt>
                <c:pt idx="1212">
                  <c:v>-5.2629873557090333E-2</c:v>
                </c:pt>
                <c:pt idx="1213">
                  <c:v>-6.6192121603258089E-2</c:v>
                </c:pt>
                <c:pt idx="1214">
                  <c:v>-6.860977604252258E-2</c:v>
                </c:pt>
                <c:pt idx="1215">
                  <c:v>-5.1702897243589965E-2</c:v>
                </c:pt>
                <c:pt idx="1216">
                  <c:v>-4.2429459607883975E-2</c:v>
                </c:pt>
                <c:pt idx="1217">
                  <c:v>-3.4846626340691689E-2</c:v>
                </c:pt>
                <c:pt idx="1218">
                  <c:v>-2.2973813503723257E-2</c:v>
                </c:pt>
                <c:pt idx="1219">
                  <c:v>-1.6909050094802178E-2</c:v>
                </c:pt>
                <c:pt idx="1220">
                  <c:v>-1.6897525524417974E-2</c:v>
                </c:pt>
                <c:pt idx="1221">
                  <c:v>1.3842846281606135E-3</c:v>
                </c:pt>
                <c:pt idx="1222">
                  <c:v>-9.3552787877086308E-3</c:v>
                </c:pt>
                <c:pt idx="1223">
                  <c:v>-2.5677744952238124E-2</c:v>
                </c:pt>
                <c:pt idx="1224">
                  <c:v>-4.1721951199958238E-2</c:v>
                </c:pt>
                <c:pt idx="1225">
                  <c:v>-5.5474605191601828E-2</c:v>
                </c:pt>
                <c:pt idx="1226">
                  <c:v>-6.2707859823810996E-2</c:v>
                </c:pt>
                <c:pt idx="1227">
                  <c:v>-4.0512539400668894E-2</c:v>
                </c:pt>
                <c:pt idx="1228">
                  <c:v>-5.1156064730004336E-2</c:v>
                </c:pt>
                <c:pt idx="1229">
                  <c:v>-7.78371153966924E-2</c:v>
                </c:pt>
                <c:pt idx="1230">
                  <c:v>-7.388953248325425E-2</c:v>
                </c:pt>
                <c:pt idx="1231">
                  <c:v>-6.4402472738545186E-2</c:v>
                </c:pt>
                <c:pt idx="1232">
                  <c:v>-4.9966862684576785E-2</c:v>
                </c:pt>
                <c:pt idx="1233">
                  <c:v>-4.2165730671124134E-2</c:v>
                </c:pt>
                <c:pt idx="1234">
                  <c:v>-6.4946632887983788E-2</c:v>
                </c:pt>
                <c:pt idx="1235">
                  <c:v>-3.6836869539190832E-2</c:v>
                </c:pt>
                <c:pt idx="1236">
                  <c:v>1.7068055761550861E-3</c:v>
                </c:pt>
                <c:pt idx="1237">
                  <c:v>4.9959847728690675E-3</c:v>
                </c:pt>
                <c:pt idx="1238">
                  <c:v>3.269320190646461E-2</c:v>
                </c:pt>
                <c:pt idx="1239">
                  <c:v>2.8224006916078456E-2</c:v>
                </c:pt>
                <c:pt idx="1240">
                  <c:v>3.1083102507880139E-2</c:v>
                </c:pt>
                <c:pt idx="1241">
                  <c:v>4.9790319628113859E-2</c:v>
                </c:pt>
                <c:pt idx="1242">
                  <c:v>5.218158447142645E-2</c:v>
                </c:pt>
                <c:pt idx="1243">
                  <c:v>3.0550466928825671E-2</c:v>
                </c:pt>
                <c:pt idx="1244">
                  <c:v>1.8920338160959227E-2</c:v>
                </c:pt>
                <c:pt idx="1245">
                  <c:v>-1.4070665325139909E-2</c:v>
                </c:pt>
                <c:pt idx="1246">
                  <c:v>-7.3229458538937907E-3</c:v>
                </c:pt>
                <c:pt idx="1247">
                  <c:v>-7.7866010334022855E-4</c:v>
                </c:pt>
                <c:pt idx="1248">
                  <c:v>-3.500078834742331E-2</c:v>
                </c:pt>
                <c:pt idx="1249">
                  <c:v>-6.3388811613025592E-2</c:v>
                </c:pt>
                <c:pt idx="1250">
                  <c:v>-3.8784187888578452E-2</c:v>
                </c:pt>
                <c:pt idx="1251">
                  <c:v>-2.603166617896021E-2</c:v>
                </c:pt>
                <c:pt idx="1252">
                  <c:v>-2.707438926457871E-2</c:v>
                </c:pt>
                <c:pt idx="1253">
                  <c:v>-4.0473122029500215E-2</c:v>
                </c:pt>
                <c:pt idx="1254">
                  <c:v>-4.5386263513811399E-2</c:v>
                </c:pt>
                <c:pt idx="1255">
                  <c:v>-2.6812330555410761E-2</c:v>
                </c:pt>
                <c:pt idx="1256">
                  <c:v>-1.4543339733645418E-2</c:v>
                </c:pt>
                <c:pt idx="1257">
                  <c:v>-1.9967236815557388E-2</c:v>
                </c:pt>
                <c:pt idx="1258">
                  <c:v>-7.901345668966225E-3</c:v>
                </c:pt>
                <c:pt idx="1259">
                  <c:v>-1.0115900433056468E-2</c:v>
                </c:pt>
                <c:pt idx="1260">
                  <c:v>-1.0864329416983697E-2</c:v>
                </c:pt>
                <c:pt idx="1261">
                  <c:v>-1.2071736943162716E-2</c:v>
                </c:pt>
                <c:pt idx="1262">
                  <c:v>-1.4248544563676288E-2</c:v>
                </c:pt>
                <c:pt idx="1263">
                  <c:v>-3.5844921372365848E-2</c:v>
                </c:pt>
                <c:pt idx="1264">
                  <c:v>-3.0200387225564812E-2</c:v>
                </c:pt>
                <c:pt idx="1265">
                  <c:v>-6.2964573804684842E-2</c:v>
                </c:pt>
                <c:pt idx="1266">
                  <c:v>-5.3778823117553207E-2</c:v>
                </c:pt>
                <c:pt idx="1267">
                  <c:v>-2.3864712901238778E-2</c:v>
                </c:pt>
                <c:pt idx="1268">
                  <c:v>-4.0033685150073224E-2</c:v>
                </c:pt>
                <c:pt idx="1269">
                  <c:v>-4.8790521391606882E-2</c:v>
                </c:pt>
                <c:pt idx="1270">
                  <c:v>-4.4885195236243618E-2</c:v>
                </c:pt>
                <c:pt idx="1271">
                  <c:v>-6.0356680442703779E-2</c:v>
                </c:pt>
                <c:pt idx="1272">
                  <c:v>-2.5737706122787023E-2</c:v>
                </c:pt>
                <c:pt idx="1273">
                  <c:v>-2.8243548578903547E-2</c:v>
                </c:pt>
                <c:pt idx="1274">
                  <c:v>-7.5375700994520275E-2</c:v>
                </c:pt>
                <c:pt idx="1275">
                  <c:v>-5.0931920187172366E-2</c:v>
                </c:pt>
                <c:pt idx="1276">
                  <c:v>-2.5830737799655543E-2</c:v>
                </c:pt>
                <c:pt idx="1277">
                  <c:v>-1.333175663848662E-2</c:v>
                </c:pt>
                <c:pt idx="1278">
                  <c:v>-6.4033185417977376E-3</c:v>
                </c:pt>
                <c:pt idx="1279">
                  <c:v>-2.4673938169510676E-2</c:v>
                </c:pt>
                <c:pt idx="1280">
                  <c:v>-2.8899948022517274E-2</c:v>
                </c:pt>
                <c:pt idx="1281">
                  <c:v>1.0784826583609589E-2</c:v>
                </c:pt>
                <c:pt idx="1282">
                  <c:v>-6.9651831037104203E-3</c:v>
                </c:pt>
                <c:pt idx="1283">
                  <c:v>-5.4232289908752174E-3</c:v>
                </c:pt>
                <c:pt idx="1284">
                  <c:v>4.7669965700205636E-3</c:v>
                </c:pt>
                <c:pt idx="1285">
                  <c:v>1.2911193330848022E-2</c:v>
                </c:pt>
                <c:pt idx="1286">
                  <c:v>5.036955455698218E-2</c:v>
                </c:pt>
                <c:pt idx="1287">
                  <c:v>4.5116020689443377E-2</c:v>
                </c:pt>
                <c:pt idx="1288">
                  <c:v>5.6535366735212839E-2</c:v>
                </c:pt>
                <c:pt idx="1289">
                  <c:v>8.9131862464106829E-2</c:v>
                </c:pt>
                <c:pt idx="1290">
                  <c:v>6.6392882959803681E-2</c:v>
                </c:pt>
                <c:pt idx="1291">
                  <c:v>5.6542882759376391E-2</c:v>
                </c:pt>
                <c:pt idx="1292">
                  <c:v>1.0250186731444856E-2</c:v>
                </c:pt>
                <c:pt idx="1293">
                  <c:v>-3.0924597909409487E-2</c:v>
                </c:pt>
                <c:pt idx="1294">
                  <c:v>-2.6091460326749919E-2</c:v>
                </c:pt>
                <c:pt idx="1295">
                  <c:v>-4.4638502620921103E-2</c:v>
                </c:pt>
                <c:pt idx="1296">
                  <c:v>-4.420190512840038E-2</c:v>
                </c:pt>
                <c:pt idx="1297">
                  <c:v>-2.920392944424173E-2</c:v>
                </c:pt>
                <c:pt idx="1298">
                  <c:v>-3.4883705393231663E-2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A6C-4C0E-9A4F-E63847BC888B}"/>
            </c:ext>
          </c:extLst>
        </c:ser>
        <c:ser>
          <c:idx val="13"/>
          <c:order val="13"/>
          <c:tx>
            <c:strRef>
              <c:f>'24.08.21 Eg Filtres +Lihgt  Abs'!$CQ$1</c:f>
              <c:strCache>
                <c:ptCount val="1"/>
                <c:pt idx="0">
                  <c:v>Abs 750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Abs'!$CQ$2:$CQ$1300</c:f>
              <c:numCache>
                <c:formatCode>General</c:formatCode>
                <c:ptCount val="1299"/>
                <c:pt idx="0">
                  <c:v>38.381759810848365</c:v>
                </c:pt>
                <c:pt idx="1">
                  <c:v>36.251094525065994</c:v>
                </c:pt>
                <c:pt idx="2">
                  <c:v>24.879691728012098</c:v>
                </c:pt>
                <c:pt idx="3">
                  <c:v>22.92086105818527</c:v>
                </c:pt>
                <c:pt idx="4">
                  <c:v>20.563467953015849</c:v>
                </c:pt>
                <c:pt idx="5">
                  <c:v>19.67716309177144</c:v>
                </c:pt>
                <c:pt idx="6">
                  <c:v>9.0693081548366123</c:v>
                </c:pt>
                <c:pt idx="7">
                  <c:v>3.6588340660695131</c:v>
                </c:pt>
                <c:pt idx="8">
                  <c:v>12.174681735808191</c:v>
                </c:pt>
                <c:pt idx="9">
                  <c:v>11.534209513066568</c:v>
                </c:pt>
                <c:pt idx="10">
                  <c:v>31.119600785028148</c:v>
                </c:pt>
                <c:pt idx="11">
                  <c:v>7.8980260961182482</c:v>
                </c:pt>
                <c:pt idx="12">
                  <c:v>0.78157427678156788</c:v>
                </c:pt>
                <c:pt idx="13">
                  <c:v>5.9068090086672882</c:v>
                </c:pt>
                <c:pt idx="14">
                  <c:v>10.662647779486925</c:v>
                </c:pt>
                <c:pt idx="15">
                  <c:v>4.6079598770178549</c:v>
                </c:pt>
                <c:pt idx="16">
                  <c:v>6.8535440937240866</c:v>
                </c:pt>
                <c:pt idx="17">
                  <c:v>4.755456025716807</c:v>
                </c:pt>
                <c:pt idx="18">
                  <c:v>2.9728483753176342</c:v>
                </c:pt>
                <c:pt idx="19">
                  <c:v>1.9715578030965342</c:v>
                </c:pt>
                <c:pt idx="20">
                  <c:v>1.9608138465959153</c:v>
                </c:pt>
                <c:pt idx="21">
                  <c:v>2.0086627084539348</c:v>
                </c:pt>
                <c:pt idx="22">
                  <c:v>1.4379489289051925</c:v>
                </c:pt>
                <c:pt idx="23">
                  <c:v>1.1210842562018635</c:v>
                </c:pt>
                <c:pt idx="24">
                  <c:v>0.55408440159157868</c:v>
                </c:pt>
                <c:pt idx="25">
                  <c:v>0.48326739916116618</c:v>
                </c:pt>
                <c:pt idx="26">
                  <c:v>1.409426214338021</c:v>
                </c:pt>
                <c:pt idx="27">
                  <c:v>1.0076079652194221</c:v>
                </c:pt>
                <c:pt idx="28">
                  <c:v>0.83158471354982544</c:v>
                </c:pt>
                <c:pt idx="29">
                  <c:v>0.34444693332641357</c:v>
                </c:pt>
                <c:pt idx="30">
                  <c:v>0.24488474335280902</c:v>
                </c:pt>
                <c:pt idx="31">
                  <c:v>0.64062906046571289</c:v>
                </c:pt>
                <c:pt idx="32">
                  <c:v>1.266568608109083</c:v>
                </c:pt>
                <c:pt idx="33">
                  <c:v>0.73370385450648967</c:v>
                </c:pt>
                <c:pt idx="34">
                  <c:v>0.79318656476921023</c:v>
                </c:pt>
                <c:pt idx="35">
                  <c:v>0.73852308471946471</c:v>
                </c:pt>
                <c:pt idx="36">
                  <c:v>1.2239760996098901</c:v>
                </c:pt>
                <c:pt idx="37">
                  <c:v>1.5227901240315462</c:v>
                </c:pt>
                <c:pt idx="38">
                  <c:v>1.2327836253784046</c:v>
                </c:pt>
                <c:pt idx="39">
                  <c:v>0.78672874285978145</c:v>
                </c:pt>
                <c:pt idx="40">
                  <c:v>0.59886634182304976</c:v>
                </c:pt>
                <c:pt idx="41">
                  <c:v>0.47548714140542625</c:v>
                </c:pt>
                <c:pt idx="42">
                  <c:v>0.49761652451419419</c:v>
                </c:pt>
                <c:pt idx="43">
                  <c:v>0.70058457350251446</c:v>
                </c:pt>
                <c:pt idx="44">
                  <c:v>0.77513419928617855</c:v>
                </c:pt>
                <c:pt idx="45">
                  <c:v>0.76102624532396512</c:v>
                </c:pt>
                <c:pt idx="46">
                  <c:v>0.85433534195012262</c:v>
                </c:pt>
                <c:pt idx="47">
                  <c:v>0.96702744431211407</c:v>
                </c:pt>
                <c:pt idx="48">
                  <c:v>0.92649786704511272</c:v>
                </c:pt>
                <c:pt idx="49">
                  <c:v>0.96196170030409722</c:v>
                </c:pt>
                <c:pt idx="50">
                  <c:v>0.53392045083786066</c:v>
                </c:pt>
                <c:pt idx="51">
                  <c:v>0.58281527912344899</c:v>
                </c:pt>
                <c:pt idx="52">
                  <c:v>1.0153954733808985</c:v>
                </c:pt>
                <c:pt idx="53">
                  <c:v>0.94192882925408972</c:v>
                </c:pt>
                <c:pt idx="54">
                  <c:v>1.3768432725583972</c:v>
                </c:pt>
                <c:pt idx="55">
                  <c:v>1.5560599463546299</c:v>
                </c:pt>
                <c:pt idx="56">
                  <c:v>1.5591509088001989</c:v>
                </c:pt>
                <c:pt idx="57">
                  <c:v>1.7553201760093231</c:v>
                </c:pt>
                <c:pt idx="58">
                  <c:v>1.6530894551243771</c:v>
                </c:pt>
                <c:pt idx="59">
                  <c:v>1.4583664530595377</c:v>
                </c:pt>
                <c:pt idx="60">
                  <c:v>1.1556723167679372</c:v>
                </c:pt>
                <c:pt idx="61">
                  <c:v>0.98940734801909391</c:v>
                </c:pt>
                <c:pt idx="62">
                  <c:v>0.96021702372370921</c:v>
                </c:pt>
                <c:pt idx="63">
                  <c:v>1.2723198970595027</c:v>
                </c:pt>
                <c:pt idx="64">
                  <c:v>0.97855845143544706</c:v>
                </c:pt>
                <c:pt idx="65">
                  <c:v>0.9531532205348282</c:v>
                </c:pt>
                <c:pt idx="66">
                  <c:v>0.83310386435177752</c:v>
                </c:pt>
                <c:pt idx="67">
                  <c:v>1.5281649642841197</c:v>
                </c:pt>
                <c:pt idx="68">
                  <c:v>1.12299340251238</c:v>
                </c:pt>
                <c:pt idx="69">
                  <c:v>1.2306516244915655</c:v>
                </c:pt>
                <c:pt idx="70">
                  <c:v>1.2329263438913232</c:v>
                </c:pt>
                <c:pt idx="71">
                  <c:v>1.672306846329177</c:v>
                </c:pt>
                <c:pt idx="72">
                  <c:v>1.7223422779172104</c:v>
                </c:pt>
                <c:pt idx="73">
                  <c:v>1.48737761601317</c:v>
                </c:pt>
                <c:pt idx="74">
                  <c:v>1.4589140494927959</c:v>
                </c:pt>
                <c:pt idx="75">
                  <c:v>1.6660409693716149</c:v>
                </c:pt>
                <c:pt idx="76">
                  <c:v>1.4043375743118889</c:v>
                </c:pt>
                <c:pt idx="77">
                  <c:v>0.65510048871550652</c:v>
                </c:pt>
                <c:pt idx="78">
                  <c:v>0.68191973953489804</c:v>
                </c:pt>
                <c:pt idx="79">
                  <c:v>0.90760292809543686</c:v>
                </c:pt>
                <c:pt idx="80">
                  <c:v>1.103775629707278</c:v>
                </c:pt>
                <c:pt idx="81">
                  <c:v>0.73163882447263806</c:v>
                </c:pt>
                <c:pt idx="82">
                  <c:v>0.87069473769367633</c:v>
                </c:pt>
                <c:pt idx="83">
                  <c:v>1.2807162485026959</c:v>
                </c:pt>
                <c:pt idx="84">
                  <c:v>1.6244408124575711</c:v>
                </c:pt>
                <c:pt idx="85">
                  <c:v>1.5333318323721457</c:v>
                </c:pt>
                <c:pt idx="86">
                  <c:v>1.2893697985493846</c:v>
                </c:pt>
                <c:pt idx="87">
                  <c:v>1.4716766715905827</c:v>
                </c:pt>
                <c:pt idx="88">
                  <c:v>1.3495588509709628</c:v>
                </c:pt>
                <c:pt idx="89">
                  <c:v>1.4555349788192753</c:v>
                </c:pt>
                <c:pt idx="90">
                  <c:v>1.3661622801075959</c:v>
                </c:pt>
                <c:pt idx="91">
                  <c:v>1.7241205353241675</c:v>
                </c:pt>
                <c:pt idx="92">
                  <c:v>1.6797289722015631</c:v>
                </c:pt>
                <c:pt idx="93">
                  <c:v>1.523517072606708</c:v>
                </c:pt>
                <c:pt idx="94">
                  <c:v>0.86511249767700826</c:v>
                </c:pt>
                <c:pt idx="95">
                  <c:v>0.84086065368894924</c:v>
                </c:pt>
                <c:pt idx="96">
                  <c:v>1.0421271469309985</c:v>
                </c:pt>
                <c:pt idx="97">
                  <c:v>0.81393016638154791</c:v>
                </c:pt>
                <c:pt idx="98">
                  <c:v>0.38168806999160104</c:v>
                </c:pt>
                <c:pt idx="99">
                  <c:v>0.19829001088705658</c:v>
                </c:pt>
                <c:pt idx="100">
                  <c:v>0.59953814915458359</c:v>
                </c:pt>
                <c:pt idx="101">
                  <c:v>1.0351644678221268</c:v>
                </c:pt>
                <c:pt idx="102">
                  <c:v>0.93176414201178925</c:v>
                </c:pt>
                <c:pt idx="103">
                  <c:v>0.22079126349004774</c:v>
                </c:pt>
                <c:pt idx="104">
                  <c:v>0.3992468354840964</c:v>
                </c:pt>
                <c:pt idx="105">
                  <c:v>0.82493666388988851</c:v>
                </c:pt>
                <c:pt idx="106">
                  <c:v>1.2757216729509875</c:v>
                </c:pt>
                <c:pt idx="107">
                  <c:v>1.0168423109256366</c:v>
                </c:pt>
                <c:pt idx="108">
                  <c:v>1.0880718232824265</c:v>
                </c:pt>
                <c:pt idx="109">
                  <c:v>1.7559021164697546</c:v>
                </c:pt>
                <c:pt idx="110">
                  <c:v>1.7238018990720627</c:v>
                </c:pt>
                <c:pt idx="111">
                  <c:v>1.679835820286101</c:v>
                </c:pt>
                <c:pt idx="112">
                  <c:v>1.6302468610513163</c:v>
                </c:pt>
                <c:pt idx="113">
                  <c:v>1.2765682532208018</c:v>
                </c:pt>
                <c:pt idx="114">
                  <c:v>1.813144069759588</c:v>
                </c:pt>
                <c:pt idx="115">
                  <c:v>1.7543013032031911</c:v>
                </c:pt>
                <c:pt idx="116">
                  <c:v>1.2157091106690481</c:v>
                </c:pt>
                <c:pt idx="117">
                  <c:v>1.4774789041813092</c:v>
                </c:pt>
                <c:pt idx="118">
                  <c:v>1.7728947779143485</c:v>
                </c:pt>
                <c:pt idx="119">
                  <c:v>1.7141664914485282</c:v>
                </c:pt>
                <c:pt idx="120">
                  <c:v>2.0687533079976173</c:v>
                </c:pt>
                <c:pt idx="121">
                  <c:v>1.7606244202060413</c:v>
                </c:pt>
                <c:pt idx="122">
                  <c:v>1.7728642498901943</c:v>
                </c:pt>
                <c:pt idx="123">
                  <c:v>1.8214228883097892</c:v>
                </c:pt>
                <c:pt idx="124">
                  <c:v>1.9485473048906274</c:v>
                </c:pt>
                <c:pt idx="125">
                  <c:v>1.7089843593484251</c:v>
                </c:pt>
                <c:pt idx="126">
                  <c:v>1.7913756805364387</c:v>
                </c:pt>
                <c:pt idx="127">
                  <c:v>1.800742059947118</c:v>
                </c:pt>
                <c:pt idx="128">
                  <c:v>1.282636079621666</c:v>
                </c:pt>
                <c:pt idx="129">
                  <c:v>1.3875032769925928</c:v>
                </c:pt>
                <c:pt idx="130">
                  <c:v>1.5149062617938345</c:v>
                </c:pt>
                <c:pt idx="131">
                  <c:v>1.5851569693761944</c:v>
                </c:pt>
                <c:pt idx="132">
                  <c:v>1.3379658337985678</c:v>
                </c:pt>
                <c:pt idx="133">
                  <c:v>0.96869961683513695</c:v>
                </c:pt>
                <c:pt idx="134">
                  <c:v>0.8282027808740402</c:v>
                </c:pt>
                <c:pt idx="135">
                  <c:v>1.1152631343961921</c:v>
                </c:pt>
                <c:pt idx="136">
                  <c:v>1.2319853175467834</c:v>
                </c:pt>
                <c:pt idx="137">
                  <c:v>1.3030612357820497</c:v>
                </c:pt>
                <c:pt idx="138">
                  <c:v>1.1137159359720485</c:v>
                </c:pt>
                <c:pt idx="139">
                  <c:v>1.3183000622390091</c:v>
                </c:pt>
                <c:pt idx="140">
                  <c:v>1.6490807439526847</c:v>
                </c:pt>
                <c:pt idx="141">
                  <c:v>1.277793953390576</c:v>
                </c:pt>
                <c:pt idx="142">
                  <c:v>1.2119850733225903</c:v>
                </c:pt>
                <c:pt idx="143">
                  <c:v>0.88147532782327931</c:v>
                </c:pt>
                <c:pt idx="144">
                  <c:v>0.95526366100460869</c:v>
                </c:pt>
                <c:pt idx="145">
                  <c:v>1.0989426618834339</c:v>
                </c:pt>
                <c:pt idx="146">
                  <c:v>1.2546928251129634</c:v>
                </c:pt>
                <c:pt idx="147">
                  <c:v>1.3261247764299229</c:v>
                </c:pt>
                <c:pt idx="148">
                  <c:v>1.6710361173237762</c:v>
                </c:pt>
                <c:pt idx="149">
                  <c:v>1.4545867020689989</c:v>
                </c:pt>
                <c:pt idx="150">
                  <c:v>1.2960329214212476</c:v>
                </c:pt>
                <c:pt idx="151">
                  <c:v>0.966771581309675</c:v>
                </c:pt>
                <c:pt idx="152">
                  <c:v>0.64484955980497172</c:v>
                </c:pt>
                <c:pt idx="153">
                  <c:v>0.58460326733810519</c:v>
                </c:pt>
                <c:pt idx="154">
                  <c:v>0.43187843130221476</c:v>
                </c:pt>
                <c:pt idx="155">
                  <c:v>0.47235191332483389</c:v>
                </c:pt>
                <c:pt idx="156">
                  <c:v>1.1026329276031723</c:v>
                </c:pt>
                <c:pt idx="157">
                  <c:v>1.4806023026525417</c:v>
                </c:pt>
                <c:pt idx="158">
                  <c:v>1.9366947995129258</c:v>
                </c:pt>
                <c:pt idx="159">
                  <c:v>2.2234120943636491</c:v>
                </c:pt>
                <c:pt idx="160">
                  <c:v>2.1422189981236714</c:v>
                </c:pt>
                <c:pt idx="161">
                  <c:v>2.0474829071684764</c:v>
                </c:pt>
                <c:pt idx="162">
                  <c:v>1.90279724469318</c:v>
                </c:pt>
                <c:pt idx="163">
                  <c:v>1.5437781406372648</c:v>
                </c:pt>
                <c:pt idx="164">
                  <c:v>1.5479165959116106</c:v>
                </c:pt>
                <c:pt idx="165">
                  <c:v>1.1900859859960322</c:v>
                </c:pt>
                <c:pt idx="166">
                  <c:v>1.2779299938982109</c:v>
                </c:pt>
                <c:pt idx="167">
                  <c:v>1.2357414093186028</c:v>
                </c:pt>
                <c:pt idx="168">
                  <c:v>1.3156345841300832</c:v>
                </c:pt>
                <c:pt idx="169">
                  <c:v>1.2815424131563573</c:v>
                </c:pt>
                <c:pt idx="170">
                  <c:v>1.4282524652333506</c:v>
                </c:pt>
                <c:pt idx="171">
                  <c:v>1.1796165909126468</c:v>
                </c:pt>
                <c:pt idx="172">
                  <c:v>1.2726455929171934</c:v>
                </c:pt>
                <c:pt idx="173">
                  <c:v>1.1344793808000861</c:v>
                </c:pt>
                <c:pt idx="174">
                  <c:v>1.2221096925331889</c:v>
                </c:pt>
                <c:pt idx="175">
                  <c:v>1.2389411278502205</c:v>
                </c:pt>
                <c:pt idx="176">
                  <c:v>1.269979924008116</c:v>
                </c:pt>
                <c:pt idx="177">
                  <c:v>0.96471570968306952</c:v>
                </c:pt>
                <c:pt idx="178">
                  <c:v>0.96124505493708756</c:v>
                </c:pt>
                <c:pt idx="179">
                  <c:v>0.92044492305602332</c:v>
                </c:pt>
                <c:pt idx="180">
                  <c:v>0.78258551758166173</c:v>
                </c:pt>
                <c:pt idx="181">
                  <c:v>0.5778960696313703</c:v>
                </c:pt>
                <c:pt idx="182">
                  <c:v>0.64139245186970795</c:v>
                </c:pt>
                <c:pt idx="183">
                  <c:v>0.53255890096060243</c:v>
                </c:pt>
                <c:pt idx="184">
                  <c:v>0.76075092070612849</c:v>
                </c:pt>
                <c:pt idx="185">
                  <c:v>0.93396196895070982</c:v>
                </c:pt>
                <c:pt idx="186">
                  <c:v>1.0594212726141108</c:v>
                </c:pt>
                <c:pt idx="187">
                  <c:v>1.1841223364775928</c:v>
                </c:pt>
                <c:pt idx="188">
                  <c:v>1.2237105057997524</c:v>
                </c:pt>
                <c:pt idx="189">
                  <c:v>1.1720715897430418</c:v>
                </c:pt>
                <c:pt idx="190">
                  <c:v>1.359932655178717</c:v>
                </c:pt>
                <c:pt idx="191">
                  <c:v>1.3166629969437633</c:v>
                </c:pt>
                <c:pt idx="192">
                  <c:v>1.3517511447055057</c:v>
                </c:pt>
                <c:pt idx="193">
                  <c:v>1.3597494870337941</c:v>
                </c:pt>
                <c:pt idx="194">
                  <c:v>1.2557237183286059</c:v>
                </c:pt>
                <c:pt idx="195">
                  <c:v>1.3254149998683482</c:v>
                </c:pt>
                <c:pt idx="196">
                  <c:v>1.2873545673549338</c:v>
                </c:pt>
                <c:pt idx="197">
                  <c:v>1.2363729578182843</c:v>
                </c:pt>
                <c:pt idx="198">
                  <c:v>1.217922774020499</c:v>
                </c:pt>
                <c:pt idx="199">
                  <c:v>1.1392095073425625</c:v>
                </c:pt>
                <c:pt idx="200">
                  <c:v>1.1322395778279539</c:v>
                </c:pt>
                <c:pt idx="201">
                  <c:v>1.2350795235949188</c:v>
                </c:pt>
                <c:pt idx="202">
                  <c:v>1.2829787566927924</c:v>
                </c:pt>
                <c:pt idx="203">
                  <c:v>1.2891505691759304</c:v>
                </c:pt>
                <c:pt idx="204">
                  <c:v>1.2664064279807659</c:v>
                </c:pt>
                <c:pt idx="205">
                  <c:v>1.2445292826715684</c:v>
                </c:pt>
                <c:pt idx="206">
                  <c:v>1.2793398162136627</c:v>
                </c:pt>
                <c:pt idx="207">
                  <c:v>1.2259888504023786</c:v>
                </c:pt>
                <c:pt idx="208">
                  <c:v>1.2139833233036055</c:v>
                </c:pt>
                <c:pt idx="209">
                  <c:v>1.1539383249960025</c:v>
                </c:pt>
                <c:pt idx="210">
                  <c:v>1.1782621006409741</c:v>
                </c:pt>
                <c:pt idx="211">
                  <c:v>1.2155509373439017</c:v>
                </c:pt>
                <c:pt idx="212">
                  <c:v>1.2389069746231984</c:v>
                </c:pt>
                <c:pt idx="213">
                  <c:v>1.2243094274736188</c:v>
                </c:pt>
                <c:pt idx="214">
                  <c:v>1.2500159318126054</c:v>
                </c:pt>
                <c:pt idx="215">
                  <c:v>1.2563859856525916</c:v>
                </c:pt>
                <c:pt idx="216">
                  <c:v>1.2855274651093305</c:v>
                </c:pt>
                <c:pt idx="217">
                  <c:v>1.3052853931418029</c:v>
                </c:pt>
                <c:pt idx="218">
                  <c:v>1.29961881945841</c:v>
                </c:pt>
                <c:pt idx="219">
                  <c:v>1.3002711651745458</c:v>
                </c:pt>
                <c:pt idx="220">
                  <c:v>1.3254073678623093</c:v>
                </c:pt>
                <c:pt idx="221">
                  <c:v>1.3189793107764307</c:v>
                </c:pt>
                <c:pt idx="222">
                  <c:v>1.3060510741476099</c:v>
                </c:pt>
                <c:pt idx="223">
                  <c:v>1.3047278751006948</c:v>
                </c:pt>
                <c:pt idx="224">
                  <c:v>1.279989490727685</c:v>
                </c:pt>
                <c:pt idx="225">
                  <c:v>1.2753179398315542</c:v>
                </c:pt>
                <c:pt idx="226">
                  <c:v>1.2765413503995164</c:v>
                </c:pt>
                <c:pt idx="227">
                  <c:v>1.2727520594014294</c:v>
                </c:pt>
                <c:pt idx="228">
                  <c:v>1.2818371993895921</c:v>
                </c:pt>
                <c:pt idx="229">
                  <c:v>1.2966148618816791</c:v>
                </c:pt>
                <c:pt idx="230">
                  <c:v>1.3003274512190797</c:v>
                </c:pt>
                <c:pt idx="231">
                  <c:v>1.3113577987462905</c:v>
                </c:pt>
                <c:pt idx="232">
                  <c:v>1.3198283714482073</c:v>
                </c:pt>
                <c:pt idx="233">
                  <c:v>1.3304731118703261</c:v>
                </c:pt>
                <c:pt idx="234">
                  <c:v>1.333174842007935</c:v>
                </c:pt>
                <c:pt idx="235">
                  <c:v>1.3464564405163357</c:v>
                </c:pt>
                <c:pt idx="236">
                  <c:v>1.3593354507062088</c:v>
                </c:pt>
                <c:pt idx="237">
                  <c:v>1.3676543372881116</c:v>
                </c:pt>
                <c:pt idx="238">
                  <c:v>1.376799388523676</c:v>
                </c:pt>
                <c:pt idx="239">
                  <c:v>1.3922809127726583</c:v>
                </c:pt>
                <c:pt idx="240">
                  <c:v>1.4018151963161833</c:v>
                </c:pt>
                <c:pt idx="241">
                  <c:v>1.4149651427204211</c:v>
                </c:pt>
                <c:pt idx="242">
                  <c:v>1.4219617842561638</c:v>
                </c:pt>
                <c:pt idx="243">
                  <c:v>1.4237820176963325</c:v>
                </c:pt>
                <c:pt idx="244">
                  <c:v>1.4332724172051363</c:v>
                </c:pt>
                <c:pt idx="245">
                  <c:v>1.4412192434926656</c:v>
                </c:pt>
                <c:pt idx="246">
                  <c:v>1.4440812457570817</c:v>
                </c:pt>
                <c:pt idx="247">
                  <c:v>1.4502479066361438</c:v>
                </c:pt>
                <c:pt idx="248">
                  <c:v>1.4561111952751777</c:v>
                </c:pt>
                <c:pt idx="249">
                  <c:v>1.4554014187136024</c:v>
                </c:pt>
                <c:pt idx="250">
                  <c:v>1.458917865495815</c:v>
                </c:pt>
                <c:pt idx="251">
                  <c:v>1.4577196405477792</c:v>
                </c:pt>
                <c:pt idx="252">
                  <c:v>1.4592842017856604</c:v>
                </c:pt>
                <c:pt idx="253">
                  <c:v>1.4594616459260543</c:v>
                </c:pt>
                <c:pt idx="254">
                  <c:v>1.4576948365281546</c:v>
                </c:pt>
                <c:pt idx="255">
                  <c:v>1.4501162545319806</c:v>
                </c:pt>
                <c:pt idx="256">
                  <c:v>1.446908903994325</c:v>
                </c:pt>
                <c:pt idx="257">
                  <c:v>1.44002101854463</c:v>
                </c:pt>
                <c:pt idx="258">
                  <c:v>1.4338944256972697</c:v>
                </c:pt>
                <c:pt idx="259">
                  <c:v>1.4235759535332944</c:v>
                </c:pt>
                <c:pt idx="260">
                  <c:v>1.4137917217920104</c:v>
                </c:pt>
                <c:pt idx="261">
                  <c:v>1.4000407549122451</c:v>
                </c:pt>
                <c:pt idx="262">
                  <c:v>1.3895009545731551</c:v>
                </c:pt>
                <c:pt idx="263">
                  <c:v>1.3758587437794378</c:v>
                </c:pt>
                <c:pt idx="264">
                  <c:v>1.3637486581979386</c:v>
                </c:pt>
                <c:pt idx="265">
                  <c:v>1.3472329971307473</c:v>
                </c:pt>
                <c:pt idx="266">
                  <c:v>1.3299178834310297</c:v>
                </c:pt>
                <c:pt idx="267">
                  <c:v>1.3106953406221533</c:v>
                </c:pt>
                <c:pt idx="268">
                  <c:v>1.2942252807910422</c:v>
                </c:pt>
                <c:pt idx="269">
                  <c:v>1.2744709779614378</c:v>
                </c:pt>
                <c:pt idx="270">
                  <c:v>1.2538662788589996</c:v>
                </c:pt>
                <c:pt idx="271">
                  <c:v>1.2311568632913104</c:v>
                </c:pt>
                <c:pt idx="272">
                  <c:v>1.2098631848437522</c:v>
                </c:pt>
                <c:pt idx="273">
                  <c:v>1.1879013242675276</c:v>
                </c:pt>
                <c:pt idx="274">
                  <c:v>1.1672243119078756</c:v>
                </c:pt>
                <c:pt idx="275">
                  <c:v>1.1450455115600089</c:v>
                </c:pt>
                <c:pt idx="276">
                  <c:v>1.1226970898779374</c:v>
                </c:pt>
                <c:pt idx="277">
                  <c:v>1.1009254570522216</c:v>
                </c:pt>
                <c:pt idx="278">
                  <c:v>1.0800059377006979</c:v>
                </c:pt>
                <c:pt idx="279">
                  <c:v>1.0609144745955321</c:v>
                </c:pt>
                <c:pt idx="280">
                  <c:v>1.0401163041400199</c:v>
                </c:pt>
                <c:pt idx="281">
                  <c:v>1.0192591764378605</c:v>
                </c:pt>
                <c:pt idx="282">
                  <c:v>1.0009656395640141</c:v>
                </c:pt>
                <c:pt idx="283">
                  <c:v>0.98796375407692216</c:v>
                </c:pt>
                <c:pt idx="284">
                  <c:v>0.97528279444374699</c:v>
                </c:pt>
                <c:pt idx="285">
                  <c:v>0.96374720811679093</c:v>
                </c:pt>
                <c:pt idx="286">
                  <c:v>0.95270827458278695</c:v>
                </c:pt>
                <c:pt idx="287">
                  <c:v>0.94465002100709661</c:v>
                </c:pt>
                <c:pt idx="288">
                  <c:v>0.93956500618383287</c:v>
                </c:pt>
                <c:pt idx="289">
                  <c:v>0.93428671080764591</c:v>
                </c:pt>
                <c:pt idx="290">
                  <c:v>0.93106447785821511</c:v>
                </c:pt>
                <c:pt idx="291">
                  <c:v>0.92930053046257988</c:v>
                </c:pt>
                <c:pt idx="292">
                  <c:v>0.93004655905283773</c:v>
                </c:pt>
                <c:pt idx="293">
                  <c:v>0.93177711642205463</c:v>
                </c:pt>
                <c:pt idx="294">
                  <c:v>0.93513233707670518</c:v>
                </c:pt>
                <c:pt idx="295">
                  <c:v>0.93982182318702656</c:v>
                </c:pt>
                <c:pt idx="296">
                  <c:v>0.94324916629874045</c:v>
                </c:pt>
                <c:pt idx="297">
                  <c:v>0.94176798472682965</c:v>
                </c:pt>
                <c:pt idx="298">
                  <c:v>0.94441724482292422</c:v>
                </c:pt>
                <c:pt idx="299">
                  <c:v>0.94432585155061366</c:v>
                </c:pt>
                <c:pt idx="300">
                  <c:v>0.94301276491169972</c:v>
                </c:pt>
                <c:pt idx="301">
                  <c:v>0.9442632691010987</c:v>
                </c:pt>
                <c:pt idx="302">
                  <c:v>0.94059227419660729</c:v>
                </c:pt>
                <c:pt idx="303">
                  <c:v>0.93828740837299773</c:v>
                </c:pt>
                <c:pt idx="304">
                  <c:v>0.93746105291918524</c:v>
                </c:pt>
                <c:pt idx="305">
                  <c:v>0.93313236989433102</c:v>
                </c:pt>
                <c:pt idx="306">
                  <c:v>0.929314840473902</c:v>
                </c:pt>
                <c:pt idx="307">
                  <c:v>0.92610920713760458</c:v>
                </c:pt>
                <c:pt idx="308">
                  <c:v>0.91894904987248827</c:v>
                </c:pt>
                <c:pt idx="309">
                  <c:v>0.91731866258252603</c:v>
                </c:pt>
                <c:pt idx="310">
                  <c:v>0.91092742992578268</c:v>
                </c:pt>
                <c:pt idx="311">
                  <c:v>0.9052392958253308</c:v>
                </c:pt>
                <c:pt idx="312">
                  <c:v>0.89731212195335097</c:v>
                </c:pt>
                <c:pt idx="313">
                  <c:v>0.88749907938927164</c:v>
                </c:pt>
                <c:pt idx="314">
                  <c:v>0.87702873030513129</c:v>
                </c:pt>
                <c:pt idx="315">
                  <c:v>0.87249264751618261</c:v>
                </c:pt>
                <c:pt idx="316">
                  <c:v>0.8618385578866673</c:v>
                </c:pt>
                <c:pt idx="317">
                  <c:v>0.85766862058741289</c:v>
                </c:pt>
                <c:pt idx="318">
                  <c:v>0.84683708681750303</c:v>
                </c:pt>
                <c:pt idx="319">
                  <c:v>0.83904786145466803</c:v>
                </c:pt>
                <c:pt idx="320">
                  <c:v>0.83122162086254636</c:v>
                </c:pt>
                <c:pt idx="321">
                  <c:v>0.82651477193848788</c:v>
                </c:pt>
                <c:pt idx="322">
                  <c:v>0.81865647692100474</c:v>
                </c:pt>
                <c:pt idx="323">
                  <c:v>0.81032976753291242</c:v>
                </c:pt>
                <c:pt idx="324">
                  <c:v>0.80589633522518045</c:v>
                </c:pt>
                <c:pt idx="325">
                  <c:v>0.80453669334943179</c:v>
                </c:pt>
                <c:pt idx="326">
                  <c:v>0.80551206372114503</c:v>
                </c:pt>
                <c:pt idx="327">
                  <c:v>0.80737389159422324</c:v>
                </c:pt>
                <c:pt idx="328">
                  <c:v>0.80857268894271139</c:v>
                </c:pt>
                <c:pt idx="329">
                  <c:v>0.80650556010719943</c:v>
                </c:pt>
                <c:pt idx="330">
                  <c:v>0.81096913883878297</c:v>
                </c:pt>
                <c:pt idx="331">
                  <c:v>0.81205727209971379</c:v>
                </c:pt>
                <c:pt idx="332">
                  <c:v>0.81640160073694679</c:v>
                </c:pt>
                <c:pt idx="333">
                  <c:v>0.82286533745105495</c:v>
                </c:pt>
                <c:pt idx="334">
                  <c:v>0.82718562526926676</c:v>
                </c:pt>
                <c:pt idx="335">
                  <c:v>0.8269835679093992</c:v>
                </c:pt>
                <c:pt idx="336">
                  <c:v>0.8321069335630058</c:v>
                </c:pt>
                <c:pt idx="337">
                  <c:v>0.83834438129807443</c:v>
                </c:pt>
                <c:pt idx="338">
                  <c:v>0.84660984383770854</c:v>
                </c:pt>
                <c:pt idx="339">
                  <c:v>0.8470912326185831</c:v>
                </c:pt>
                <c:pt idx="340">
                  <c:v>0.8446560502918673</c:v>
                </c:pt>
                <c:pt idx="341">
                  <c:v>0.84805038497746477</c:v>
                </c:pt>
                <c:pt idx="342">
                  <c:v>0.85768273979858389</c:v>
                </c:pt>
                <c:pt idx="343">
                  <c:v>0.86206885366887731</c:v>
                </c:pt>
                <c:pt idx="344">
                  <c:v>0.86398601358573401</c:v>
                </c:pt>
                <c:pt idx="345">
                  <c:v>0.86086127951344449</c:v>
                </c:pt>
                <c:pt idx="346">
                  <c:v>0.86251914202514535</c:v>
                </c:pt>
                <c:pt idx="347">
                  <c:v>0.87007883480637416</c:v>
                </c:pt>
                <c:pt idx="348">
                  <c:v>0.87323657730477977</c:v>
                </c:pt>
                <c:pt idx="349">
                  <c:v>0.87289180143199341</c:v>
                </c:pt>
                <c:pt idx="350">
                  <c:v>0.87772705885764879</c:v>
                </c:pt>
                <c:pt idx="351">
                  <c:v>0.87940648178640834</c:v>
                </c:pt>
                <c:pt idx="352">
                  <c:v>0.87833647453981878</c:v>
                </c:pt>
                <c:pt idx="353">
                  <c:v>0.88139900776289515</c:v>
                </c:pt>
                <c:pt idx="354">
                  <c:v>0.87962170435669274</c:v>
                </c:pt>
                <c:pt idx="355">
                  <c:v>0.8783402905428378</c:v>
                </c:pt>
                <c:pt idx="356">
                  <c:v>0.87905521870848902</c:v>
                </c:pt>
                <c:pt idx="357">
                  <c:v>0.87894989702515858</c:v>
                </c:pt>
                <c:pt idx="358">
                  <c:v>0.87839237898405043</c:v>
                </c:pt>
                <c:pt idx="359">
                  <c:v>0.87859577194497473</c:v>
                </c:pt>
                <c:pt idx="360">
                  <c:v>0.87601539070337719</c:v>
                </c:pt>
                <c:pt idx="361">
                  <c:v>0.87641034701586673</c:v>
                </c:pt>
                <c:pt idx="362">
                  <c:v>0.87580035893324426</c:v>
                </c:pt>
                <c:pt idx="363">
                  <c:v>0.87577059410969404</c:v>
                </c:pt>
                <c:pt idx="364">
                  <c:v>0.87378188413622682</c:v>
                </c:pt>
                <c:pt idx="365">
                  <c:v>0.87428101733114083</c:v>
                </c:pt>
                <c:pt idx="366">
                  <c:v>0.87699915628173253</c:v>
                </c:pt>
                <c:pt idx="367">
                  <c:v>0.87988577176562277</c:v>
                </c:pt>
                <c:pt idx="368">
                  <c:v>0.88116012597389159</c:v>
                </c:pt>
                <c:pt idx="369">
                  <c:v>0.88680876444309453</c:v>
                </c:pt>
                <c:pt idx="370">
                  <c:v>0.88970930833800477</c:v>
                </c:pt>
                <c:pt idx="371">
                  <c:v>0.89186649484477065</c:v>
                </c:pt>
                <c:pt idx="372">
                  <c:v>0.89271994392001952</c:v>
                </c:pt>
                <c:pt idx="373">
                  <c:v>0.8948975460429387</c:v>
                </c:pt>
                <c:pt idx="374">
                  <c:v>0.89623066669770368</c:v>
                </c:pt>
                <c:pt idx="375">
                  <c:v>0.89676261751858322</c:v>
                </c:pt>
                <c:pt idx="376">
                  <c:v>0.89689732242516174</c:v>
                </c:pt>
                <c:pt idx="377">
                  <c:v>0.8994788484676649</c:v>
                </c:pt>
                <c:pt idx="378">
                  <c:v>0.90160245414786189</c:v>
                </c:pt>
                <c:pt idx="379">
                  <c:v>0.90604790686510395</c:v>
                </c:pt>
                <c:pt idx="380">
                  <c:v>0.90979674823118728</c:v>
                </c:pt>
                <c:pt idx="381">
                  <c:v>0.91696072149932306</c:v>
                </c:pt>
                <c:pt idx="382">
                  <c:v>0.92558813192532996</c:v>
                </c:pt>
                <c:pt idx="383">
                  <c:v>0.93201141900743478</c:v>
                </c:pt>
                <c:pt idx="384">
                  <c:v>0.93518557031882354</c:v>
                </c:pt>
                <c:pt idx="385">
                  <c:v>0.94029882356442918</c:v>
                </c:pt>
                <c:pt idx="386">
                  <c:v>0.94253194853127786</c:v>
                </c:pt>
                <c:pt idx="387">
                  <c:v>0.94300036290188716</c:v>
                </c:pt>
                <c:pt idx="388">
                  <c:v>0.9412085586842116</c:v>
                </c:pt>
                <c:pt idx="389">
                  <c:v>0.93909773661412932</c:v>
                </c:pt>
                <c:pt idx="390">
                  <c:v>0.94049897292278761</c:v>
                </c:pt>
                <c:pt idx="391">
                  <c:v>0.93886457882965491</c:v>
                </c:pt>
                <c:pt idx="392">
                  <c:v>0.93832366040168014</c:v>
                </c:pt>
                <c:pt idx="393">
                  <c:v>0.94113910742926166</c:v>
                </c:pt>
                <c:pt idx="394">
                  <c:v>0.94479102231865697</c:v>
                </c:pt>
                <c:pt idx="395">
                  <c:v>0.94900961365640635</c:v>
                </c:pt>
                <c:pt idx="396">
                  <c:v>0.95119484778536356</c:v>
                </c:pt>
                <c:pt idx="397">
                  <c:v>0.94697453924625541</c:v>
                </c:pt>
                <c:pt idx="398">
                  <c:v>0.94854883129183565</c:v>
                </c:pt>
                <c:pt idx="399">
                  <c:v>0.94788751796860438</c:v>
                </c:pt>
                <c:pt idx="400">
                  <c:v>0.94685624315265948</c:v>
                </c:pt>
                <c:pt idx="401">
                  <c:v>0.94539414159584523</c:v>
                </c:pt>
                <c:pt idx="402">
                  <c:v>0.94327473351896907</c:v>
                </c:pt>
                <c:pt idx="403">
                  <c:v>0.93962968743500874</c:v>
                </c:pt>
                <c:pt idx="404">
                  <c:v>0.94021010149423245</c:v>
                </c:pt>
                <c:pt idx="405">
                  <c:v>0.93894261609139784</c:v>
                </c:pt>
                <c:pt idx="406">
                  <c:v>0.93952646455333888</c:v>
                </c:pt>
                <c:pt idx="407">
                  <c:v>0.93682816881844722</c:v>
                </c:pt>
                <c:pt idx="408">
                  <c:v>0.93183149446507862</c:v>
                </c:pt>
                <c:pt idx="409">
                  <c:v>0.92864112514085828</c:v>
                </c:pt>
                <c:pt idx="410">
                  <c:v>0.9272209996172549</c:v>
                </c:pt>
                <c:pt idx="411">
                  <c:v>0.92539847657527463</c:v>
                </c:pt>
                <c:pt idx="412">
                  <c:v>0.92067655443928997</c:v>
                </c:pt>
                <c:pt idx="413">
                  <c:v>0.91547515152393999</c:v>
                </c:pt>
                <c:pt idx="414">
                  <c:v>0.91086465667611671</c:v>
                </c:pt>
                <c:pt idx="415">
                  <c:v>0.90915298852184445</c:v>
                </c:pt>
                <c:pt idx="416">
                  <c:v>0.90567298456846546</c:v>
                </c:pt>
                <c:pt idx="417">
                  <c:v>0.901242414262998</c:v>
                </c:pt>
                <c:pt idx="418">
                  <c:v>0.89389069364631679</c:v>
                </c:pt>
                <c:pt idx="419">
                  <c:v>0.88840881450905407</c:v>
                </c:pt>
                <c:pt idx="420">
                  <c:v>0.88454778265420586</c:v>
                </c:pt>
                <c:pt idx="421">
                  <c:v>0.87868182281305807</c:v>
                </c:pt>
                <c:pt idx="422">
                  <c:v>0.87161115081874263</c:v>
                </c:pt>
                <c:pt idx="423">
                  <c:v>0.86484404186460595</c:v>
                </c:pt>
                <c:pt idx="424">
                  <c:v>0.85758047091766865</c:v>
                </c:pt>
                <c:pt idx="425">
                  <c:v>0.85030163595865427</c:v>
                </c:pt>
                <c:pt idx="426">
                  <c:v>0.843681633920909</c:v>
                </c:pt>
                <c:pt idx="427">
                  <c:v>0.83344596902245094</c:v>
                </c:pt>
                <c:pt idx="428">
                  <c:v>0.82500745074589521</c:v>
                </c:pt>
                <c:pt idx="429">
                  <c:v>0.8182393877910038</c:v>
                </c:pt>
                <c:pt idx="430">
                  <c:v>0.80987928837649292</c:v>
                </c:pt>
                <c:pt idx="431">
                  <c:v>0.80074911955270334</c:v>
                </c:pt>
                <c:pt idx="432">
                  <c:v>0.79184619370870835</c:v>
                </c:pt>
                <c:pt idx="433">
                  <c:v>0.78486538858549559</c:v>
                </c:pt>
                <c:pt idx="434">
                  <c:v>0.77654344920117713</c:v>
                </c:pt>
                <c:pt idx="435">
                  <c:v>0.76904500326840664</c:v>
                </c:pt>
                <c:pt idx="436">
                  <c:v>0.75962519981545795</c:v>
                </c:pt>
                <c:pt idx="437">
                  <c:v>0.75135000646812522</c:v>
                </c:pt>
                <c:pt idx="438">
                  <c:v>0.7440562890973359</c:v>
                </c:pt>
                <c:pt idx="439">
                  <c:v>0.73673242530269478</c:v>
                </c:pt>
                <c:pt idx="440">
                  <c:v>0.72693197554857925</c:v>
                </c:pt>
                <c:pt idx="441">
                  <c:v>0.7192404398630361</c:v>
                </c:pt>
                <c:pt idx="442">
                  <c:v>0.71071873272066133</c:v>
                </c:pt>
                <c:pt idx="443">
                  <c:v>0.70160440030940163</c:v>
                </c:pt>
                <c:pt idx="444">
                  <c:v>0.69304892154030684</c:v>
                </c:pt>
                <c:pt idx="445">
                  <c:v>0.6837395913747647</c:v>
                </c:pt>
                <c:pt idx="446">
                  <c:v>0.67594006280377761</c:v>
                </c:pt>
                <c:pt idx="447">
                  <c:v>0.66819205027355011</c:v>
                </c:pt>
                <c:pt idx="448">
                  <c:v>0.66051444299902728</c:v>
                </c:pt>
                <c:pt idx="449">
                  <c:v>0.65203528429031687</c:v>
                </c:pt>
                <c:pt idx="450">
                  <c:v>0.64490222064663705</c:v>
                </c:pt>
                <c:pt idx="451">
                  <c:v>0.6367808122209786</c:v>
                </c:pt>
                <c:pt idx="452">
                  <c:v>0.62895514402931008</c:v>
                </c:pt>
                <c:pt idx="453">
                  <c:v>0.62128402395991988</c:v>
                </c:pt>
                <c:pt idx="454">
                  <c:v>0.61368769754970642</c:v>
                </c:pt>
                <c:pt idx="455">
                  <c:v>0.60540220099422137</c:v>
                </c:pt>
                <c:pt idx="456">
                  <c:v>0.59716841127964715</c:v>
                </c:pt>
                <c:pt idx="457">
                  <c:v>0.58830288226524052</c:v>
                </c:pt>
                <c:pt idx="458">
                  <c:v>0.58053330931795433</c:v>
                </c:pt>
                <c:pt idx="459">
                  <c:v>0.57297113613476314</c:v>
                </c:pt>
                <c:pt idx="460">
                  <c:v>0.56479763926789217</c:v>
                </c:pt>
                <c:pt idx="461">
                  <c:v>0.55736749978916589</c:v>
                </c:pt>
                <c:pt idx="462">
                  <c:v>0.5510735752094128</c:v>
                </c:pt>
                <c:pt idx="463">
                  <c:v>0.54424502860666657</c:v>
                </c:pt>
                <c:pt idx="464">
                  <c:v>0.53767654260968067</c:v>
                </c:pt>
                <c:pt idx="465">
                  <c:v>0.53024010672597244</c:v>
                </c:pt>
                <c:pt idx="466">
                  <c:v>0.52450866099125271</c:v>
                </c:pt>
                <c:pt idx="467">
                  <c:v>0.51796039981026831</c:v>
                </c:pt>
                <c:pt idx="468">
                  <c:v>0.51042322144685293</c:v>
                </c:pt>
                <c:pt idx="469">
                  <c:v>0.50232833424217804</c:v>
                </c:pt>
                <c:pt idx="470">
                  <c:v>0.49723645061347976</c:v>
                </c:pt>
                <c:pt idx="471">
                  <c:v>0.49214552098553621</c:v>
                </c:pt>
                <c:pt idx="472">
                  <c:v>0.48780348195011503</c:v>
                </c:pt>
                <c:pt idx="473">
                  <c:v>0.48331853360162386</c:v>
                </c:pt>
                <c:pt idx="474">
                  <c:v>0.47817093632884494</c:v>
                </c:pt>
                <c:pt idx="475">
                  <c:v>0.47480407686498566</c:v>
                </c:pt>
                <c:pt idx="476">
                  <c:v>0.47122714643491842</c:v>
                </c:pt>
                <c:pt idx="477">
                  <c:v>0.46703717511981291</c:v>
                </c:pt>
                <c:pt idx="478">
                  <c:v>0.46221260250261109</c:v>
                </c:pt>
                <c:pt idx="479">
                  <c:v>0.45687611308038067</c:v>
                </c:pt>
                <c:pt idx="480">
                  <c:v>0.4489550448132314</c:v>
                </c:pt>
                <c:pt idx="481">
                  <c:v>0.44518445222993863</c:v>
                </c:pt>
                <c:pt idx="482">
                  <c:v>0.43971001429856338</c:v>
                </c:pt>
                <c:pt idx="483">
                  <c:v>0.4354040364916737</c:v>
                </c:pt>
                <c:pt idx="484">
                  <c:v>0.4307454600058081</c:v>
                </c:pt>
                <c:pt idx="485">
                  <c:v>0.42560988314253961</c:v>
                </c:pt>
                <c:pt idx="486">
                  <c:v>0.42201807030069721</c:v>
                </c:pt>
                <c:pt idx="487">
                  <c:v>0.41912916521499544</c:v>
                </c:pt>
                <c:pt idx="488">
                  <c:v>0.41517006208255314</c:v>
                </c:pt>
                <c:pt idx="489">
                  <c:v>0.41133116304521627</c:v>
                </c:pt>
                <c:pt idx="490">
                  <c:v>0.40833502827467427</c:v>
                </c:pt>
                <c:pt idx="491">
                  <c:v>0.40384702712376791</c:v>
                </c:pt>
                <c:pt idx="492">
                  <c:v>0.40074995907336763</c:v>
                </c:pt>
                <c:pt idx="493">
                  <c:v>0.39681985756387134</c:v>
                </c:pt>
                <c:pt idx="494">
                  <c:v>0.39457146858494596</c:v>
                </c:pt>
                <c:pt idx="495">
                  <c:v>0.39256921180076049</c:v>
                </c:pt>
                <c:pt idx="496">
                  <c:v>0.39177548317276234</c:v>
                </c:pt>
                <c:pt idx="497">
                  <c:v>0.38837695088384366</c:v>
                </c:pt>
                <c:pt idx="498">
                  <c:v>0.3856702599423098</c:v>
                </c:pt>
                <c:pt idx="499">
                  <c:v>0.38490763173891823</c:v>
                </c:pt>
                <c:pt idx="500">
                  <c:v>0.3821810975816845</c:v>
                </c:pt>
                <c:pt idx="501">
                  <c:v>0.38045626421699635</c:v>
                </c:pt>
                <c:pt idx="502">
                  <c:v>0.37697797746497586</c:v>
                </c:pt>
                <c:pt idx="503">
                  <c:v>0.3731999436757954</c:v>
                </c:pt>
                <c:pt idx="504">
                  <c:v>0.37179241096215554</c:v>
                </c:pt>
                <c:pt idx="505">
                  <c:v>0.37063081964310463</c:v>
                </c:pt>
                <c:pt idx="506">
                  <c:v>0.36710998445741977</c:v>
                </c:pt>
                <c:pt idx="507">
                  <c:v>0.3670000835704661</c:v>
                </c:pt>
                <c:pt idx="508">
                  <c:v>0.36537217668246624</c:v>
                </c:pt>
                <c:pt idx="509">
                  <c:v>0.36357503006056385</c:v>
                </c:pt>
                <c:pt idx="510">
                  <c:v>0.36175861262341424</c:v>
                </c:pt>
                <c:pt idx="511">
                  <c:v>0.35983248509946225</c:v>
                </c:pt>
                <c:pt idx="512">
                  <c:v>0.35767071938907324</c:v>
                </c:pt>
                <c:pt idx="513">
                  <c:v>0.35619697902304986</c:v>
                </c:pt>
                <c:pt idx="514">
                  <c:v>0.35326552550368373</c:v>
                </c:pt>
                <c:pt idx="515">
                  <c:v>0.35158915537733981</c:v>
                </c:pt>
                <c:pt idx="516">
                  <c:v>0.35123026029338195</c:v>
                </c:pt>
                <c:pt idx="517">
                  <c:v>0.34998834211077634</c:v>
                </c:pt>
                <c:pt idx="518">
                  <c:v>0.34922743110874344</c:v>
                </c:pt>
                <c:pt idx="519">
                  <c:v>0.34872028430748897</c:v>
                </c:pt>
                <c:pt idx="520">
                  <c:v>0.34838008763832529</c:v>
                </c:pt>
                <c:pt idx="521">
                  <c:v>0.34900152373000554</c:v>
                </c:pt>
                <c:pt idx="522">
                  <c:v>0.34873478511896194</c:v>
                </c:pt>
                <c:pt idx="523">
                  <c:v>0.34711336543609478</c:v>
                </c:pt>
                <c:pt idx="524">
                  <c:v>0.34684109362067339</c:v>
                </c:pt>
                <c:pt idx="525">
                  <c:v>0.34574017674962787</c:v>
                </c:pt>
                <c:pt idx="526">
                  <c:v>0.34512045785930628</c:v>
                </c:pt>
                <c:pt idx="527">
                  <c:v>0.34433779564006378</c:v>
                </c:pt>
                <c:pt idx="528">
                  <c:v>0.34158474026184649</c:v>
                </c:pt>
                <c:pt idx="529">
                  <c:v>0.34106213864836421</c:v>
                </c:pt>
                <c:pt idx="530">
                  <c:v>0.34009764388525593</c:v>
                </c:pt>
                <c:pt idx="531">
                  <c:v>0.33889274093193661</c:v>
                </c:pt>
                <c:pt idx="532">
                  <c:v>0.33714653795034083</c:v>
                </c:pt>
                <c:pt idx="533">
                  <c:v>0.33573175483096457</c:v>
                </c:pt>
                <c:pt idx="534">
                  <c:v>0.33426316606901701</c:v>
                </c:pt>
                <c:pt idx="535">
                  <c:v>0.33343681061520469</c:v>
                </c:pt>
                <c:pt idx="536">
                  <c:v>0.33096785666176826</c:v>
                </c:pt>
                <c:pt idx="537">
                  <c:v>0.32934491057769333</c:v>
                </c:pt>
                <c:pt idx="538">
                  <c:v>0.32822853889441989</c:v>
                </c:pt>
                <c:pt idx="539">
                  <c:v>0.32796809668835808</c:v>
                </c:pt>
                <c:pt idx="540">
                  <c:v>0.32682844738666761</c:v>
                </c:pt>
                <c:pt idx="541">
                  <c:v>0.32553901996647261</c:v>
                </c:pt>
                <c:pt idx="542">
                  <c:v>0.32504980837940839</c:v>
                </c:pt>
                <c:pt idx="543">
                  <c:v>0.3236974169093963</c:v>
                </c:pt>
                <c:pt idx="544">
                  <c:v>0.32281572941180514</c:v>
                </c:pt>
                <c:pt idx="545">
                  <c:v>0.32246809153675415</c:v>
                </c:pt>
                <c:pt idx="546">
                  <c:v>0.3216222744675436</c:v>
                </c:pt>
                <c:pt idx="547">
                  <c:v>0.32091173470536444</c:v>
                </c:pt>
                <c:pt idx="548">
                  <c:v>0.32081003822490228</c:v>
                </c:pt>
                <c:pt idx="549">
                  <c:v>0.31906631564526888</c:v>
                </c:pt>
                <c:pt idx="550">
                  <c:v>0.31842370073683207</c:v>
                </c:pt>
                <c:pt idx="551">
                  <c:v>0.31811250569061456</c:v>
                </c:pt>
                <c:pt idx="552">
                  <c:v>0.31531709267888375</c:v>
                </c:pt>
                <c:pt idx="553">
                  <c:v>0.31376569665141929</c:v>
                </c:pt>
                <c:pt idx="554">
                  <c:v>0.31210840654017136</c:v>
                </c:pt>
                <c:pt idx="555">
                  <c:v>0.30951714968996885</c:v>
                </c:pt>
                <c:pt idx="556">
                  <c:v>0.30809855056757313</c:v>
                </c:pt>
                <c:pt idx="557">
                  <c:v>0.30644240525723099</c:v>
                </c:pt>
                <c:pt idx="558">
                  <c:v>0.30397860290787077</c:v>
                </c:pt>
                <c:pt idx="559">
                  <c:v>0.30395150928643416</c:v>
                </c:pt>
                <c:pt idx="560">
                  <c:v>0.30238198724462834</c:v>
                </c:pt>
                <c:pt idx="561">
                  <c:v>0.30121429032074654</c:v>
                </c:pt>
                <c:pt idx="562">
                  <c:v>0.3011669718833081</c:v>
                </c:pt>
                <c:pt idx="563">
                  <c:v>0.30063425786182496</c:v>
                </c:pt>
                <c:pt idx="564">
                  <c:v>0.29983041682582595</c:v>
                </c:pt>
                <c:pt idx="565">
                  <c:v>0.29967262510098103</c:v>
                </c:pt>
                <c:pt idx="566">
                  <c:v>0.29857895863567208</c:v>
                </c:pt>
                <c:pt idx="567">
                  <c:v>0.29770127794125106</c:v>
                </c:pt>
                <c:pt idx="568">
                  <c:v>0.29598006977943125</c:v>
                </c:pt>
                <c:pt idx="569">
                  <c:v>0.29481237285554945</c:v>
                </c:pt>
                <c:pt idx="570">
                  <c:v>0.29355938826418804</c:v>
                </c:pt>
                <c:pt idx="571">
                  <c:v>0.29290437134593866</c:v>
                </c:pt>
                <c:pt idx="572">
                  <c:v>0.2925260146465829</c:v>
                </c:pt>
                <c:pt idx="573">
                  <c:v>0.29096946701504245</c:v>
                </c:pt>
                <c:pt idx="574">
                  <c:v>0.28966840078563877</c:v>
                </c:pt>
                <c:pt idx="575">
                  <c:v>0.28888650176700015</c:v>
                </c:pt>
                <c:pt idx="576">
                  <c:v>0.28728855050270119</c:v>
                </c:pt>
                <c:pt idx="577">
                  <c:v>0.28622522126139516</c:v>
                </c:pt>
                <c:pt idx="578">
                  <c:v>0.28452671831753951</c:v>
                </c:pt>
                <c:pt idx="579">
                  <c:v>0.28262749361487305</c:v>
                </c:pt>
                <c:pt idx="580">
                  <c:v>0.28166109085025509</c:v>
                </c:pt>
                <c:pt idx="581">
                  <c:v>0.28039436864802442</c:v>
                </c:pt>
                <c:pt idx="582">
                  <c:v>0.27999197112964758</c:v>
                </c:pt>
                <c:pt idx="583">
                  <c:v>0.27905170798571127</c:v>
                </c:pt>
                <c:pt idx="584">
                  <c:v>0.27845068751018404</c:v>
                </c:pt>
                <c:pt idx="585">
                  <c:v>0.27835204383213707</c:v>
                </c:pt>
                <c:pt idx="586">
                  <c:v>0.2772929121941522</c:v>
                </c:pt>
                <c:pt idx="587">
                  <c:v>0.27614467688566829</c:v>
                </c:pt>
                <c:pt idx="588">
                  <c:v>0.27570392853694836</c:v>
                </c:pt>
                <c:pt idx="589">
                  <c:v>0.27433894425697264</c:v>
                </c:pt>
                <c:pt idx="590">
                  <c:v>0.27367877573464727</c:v>
                </c:pt>
                <c:pt idx="591">
                  <c:v>0.27318517574411116</c:v>
                </c:pt>
                <c:pt idx="592">
                  <c:v>0.27221266737466243</c:v>
                </c:pt>
                <c:pt idx="593">
                  <c:v>0.27145461837489404</c:v>
                </c:pt>
                <c:pt idx="594">
                  <c:v>0.27076506662932076</c:v>
                </c:pt>
                <c:pt idx="595">
                  <c:v>0.27078376504411494</c:v>
                </c:pt>
                <c:pt idx="596">
                  <c:v>0.27124893581215809</c:v>
                </c:pt>
                <c:pt idx="597">
                  <c:v>0.27106729406844299</c:v>
                </c:pt>
                <c:pt idx="598">
                  <c:v>0.27005548086789638</c:v>
                </c:pt>
                <c:pt idx="599">
                  <c:v>0.26932376228896066</c:v>
                </c:pt>
                <c:pt idx="600">
                  <c:v>0.26884523551035039</c:v>
                </c:pt>
                <c:pt idx="601">
                  <c:v>0.26928178625574933</c:v>
                </c:pt>
                <c:pt idx="602">
                  <c:v>0.26845924680495609</c:v>
                </c:pt>
                <c:pt idx="603">
                  <c:v>0.26753882687671982</c:v>
                </c:pt>
                <c:pt idx="604">
                  <c:v>0.26792977638603899</c:v>
                </c:pt>
                <c:pt idx="605">
                  <c:v>0.26821845701444325</c:v>
                </c:pt>
                <c:pt idx="606">
                  <c:v>0.26834228631241691</c:v>
                </c:pt>
                <c:pt idx="607">
                  <c:v>0.26812706374213285</c:v>
                </c:pt>
                <c:pt idx="608">
                  <c:v>0.26826062384780563</c:v>
                </c:pt>
                <c:pt idx="609">
                  <c:v>0.2691289553348295</c:v>
                </c:pt>
                <c:pt idx="610">
                  <c:v>0.26939550314572225</c:v>
                </c:pt>
                <c:pt idx="611">
                  <c:v>0.26977767584809709</c:v>
                </c:pt>
                <c:pt idx="612">
                  <c:v>0.27009154209642822</c:v>
                </c:pt>
                <c:pt idx="613">
                  <c:v>0.27026669663501041</c:v>
                </c:pt>
                <c:pt idx="614">
                  <c:v>0.27203064403064559</c:v>
                </c:pt>
                <c:pt idx="615">
                  <c:v>0.27333819746518184</c:v>
                </c:pt>
                <c:pt idx="616">
                  <c:v>0.27359997527230051</c:v>
                </c:pt>
                <c:pt idx="617">
                  <c:v>0.27386347028077773</c:v>
                </c:pt>
                <c:pt idx="618">
                  <c:v>0.27455836443057785</c:v>
                </c:pt>
                <c:pt idx="619">
                  <c:v>0.27469669454002466</c:v>
                </c:pt>
                <c:pt idx="620">
                  <c:v>0.27604030920309275</c:v>
                </c:pt>
                <c:pt idx="621">
                  <c:v>0.27712119205828717</c:v>
                </c:pt>
                <c:pt idx="622">
                  <c:v>0.27734557303581731</c:v>
                </c:pt>
                <c:pt idx="623">
                  <c:v>0.27788439266213155</c:v>
                </c:pt>
                <c:pt idx="624">
                  <c:v>0.27952374755918907</c:v>
                </c:pt>
                <c:pt idx="625">
                  <c:v>0.28012114283184825</c:v>
                </c:pt>
                <c:pt idx="626">
                  <c:v>0.28183796259019611</c:v>
                </c:pt>
                <c:pt idx="627">
                  <c:v>0.2822500909162719</c:v>
                </c:pt>
                <c:pt idx="628">
                  <c:v>0.2826645088441595</c:v>
                </c:pt>
                <c:pt idx="629">
                  <c:v>0.28361946359971951</c:v>
                </c:pt>
                <c:pt idx="630">
                  <c:v>0.28462936879875661</c:v>
                </c:pt>
                <c:pt idx="631">
                  <c:v>0.28585564136898356</c:v>
                </c:pt>
                <c:pt idx="632">
                  <c:v>0.28643529222760317</c:v>
                </c:pt>
                <c:pt idx="633">
                  <c:v>0.28738681258044618</c:v>
                </c:pt>
                <c:pt idx="634">
                  <c:v>0.28841904139714553</c:v>
                </c:pt>
                <c:pt idx="635">
                  <c:v>0.28999199784166863</c:v>
                </c:pt>
                <c:pt idx="636">
                  <c:v>0.2904428585983897</c:v>
                </c:pt>
                <c:pt idx="637">
                  <c:v>0.29152870225750921</c:v>
                </c:pt>
                <c:pt idx="638">
                  <c:v>0.2921758963695692</c:v>
                </c:pt>
                <c:pt idx="639">
                  <c:v>0.29320774358596674</c:v>
                </c:pt>
                <c:pt idx="640">
                  <c:v>0.29424569640719506</c:v>
                </c:pt>
                <c:pt idx="641">
                  <c:v>0.29548131818481899</c:v>
                </c:pt>
                <c:pt idx="642">
                  <c:v>0.29538515490873463</c:v>
                </c:pt>
                <c:pt idx="643">
                  <c:v>0.29728266241004259</c:v>
                </c:pt>
                <c:pt idx="644">
                  <c:v>0.29848985496517322</c:v>
                </c:pt>
                <c:pt idx="645">
                  <c:v>0.29975047156257317</c:v>
                </c:pt>
                <c:pt idx="646">
                  <c:v>0.30104829418941043</c:v>
                </c:pt>
                <c:pt idx="647">
                  <c:v>0.30271760471016884</c:v>
                </c:pt>
                <c:pt idx="648">
                  <c:v>0.30348652931854209</c:v>
                </c:pt>
                <c:pt idx="649">
                  <c:v>0.30530867076022045</c:v>
                </c:pt>
                <c:pt idx="650">
                  <c:v>0.30594269966186399</c:v>
                </c:pt>
                <c:pt idx="651">
                  <c:v>0.30719415785201781</c:v>
                </c:pt>
                <c:pt idx="652">
                  <c:v>0.30829412072230838</c:v>
                </c:pt>
                <c:pt idx="653">
                  <c:v>0.3086589306109459</c:v>
                </c:pt>
                <c:pt idx="654">
                  <c:v>0.3091216209770265</c:v>
                </c:pt>
                <c:pt idx="655">
                  <c:v>0.3100576865176416</c:v>
                </c:pt>
                <c:pt idx="656">
                  <c:v>0.3096633026056051</c:v>
                </c:pt>
                <c:pt idx="657">
                  <c:v>0.31004204090526283</c:v>
                </c:pt>
                <c:pt idx="658">
                  <c:v>0.31049748086560702</c:v>
                </c:pt>
                <c:pt idx="659">
                  <c:v>0.31095444722715865</c:v>
                </c:pt>
                <c:pt idx="660">
                  <c:v>0.3119343968024948</c:v>
                </c:pt>
                <c:pt idx="661">
                  <c:v>0.31238105995589466</c:v>
                </c:pt>
                <c:pt idx="662">
                  <c:v>0.31281532109948212</c:v>
                </c:pt>
                <c:pt idx="663">
                  <c:v>0.31437873753645718</c:v>
                </c:pt>
                <c:pt idx="664">
                  <c:v>0.31511217331675151</c:v>
                </c:pt>
                <c:pt idx="665">
                  <c:v>0.31576719023500088</c:v>
                </c:pt>
                <c:pt idx="666">
                  <c:v>0.31664410772881807</c:v>
                </c:pt>
                <c:pt idx="667">
                  <c:v>0.31744909356572293</c:v>
                </c:pt>
                <c:pt idx="668">
                  <c:v>0.31764256491879739</c:v>
                </c:pt>
                <c:pt idx="669">
                  <c:v>0.31950973519610248</c:v>
                </c:pt>
                <c:pt idx="670">
                  <c:v>0.32068907092919297</c:v>
                </c:pt>
                <c:pt idx="671">
                  <c:v>0.32157858123297339</c:v>
                </c:pt>
                <c:pt idx="672">
                  <c:v>0.32259020363336915</c:v>
                </c:pt>
                <c:pt idx="673">
                  <c:v>0.32289586547520877</c:v>
                </c:pt>
                <c:pt idx="674">
                  <c:v>0.3233156258073232</c:v>
                </c:pt>
                <c:pt idx="675">
                  <c:v>0.32561801122897055</c:v>
                </c:pt>
                <c:pt idx="676">
                  <c:v>0.32570348969660107</c:v>
                </c:pt>
                <c:pt idx="677">
                  <c:v>0.32591489626386599</c:v>
                </c:pt>
                <c:pt idx="678">
                  <c:v>0.3258811246371458</c:v>
                </c:pt>
                <c:pt idx="679">
                  <c:v>0.32640372625062825</c:v>
                </c:pt>
                <c:pt idx="680">
                  <c:v>0.32770498328018283</c:v>
                </c:pt>
                <c:pt idx="681">
                  <c:v>0.32845540027391273</c:v>
                </c:pt>
                <c:pt idx="682">
                  <c:v>0.32863627881702373</c:v>
                </c:pt>
                <c:pt idx="683">
                  <c:v>0.32925122770357129</c:v>
                </c:pt>
                <c:pt idx="684">
                  <c:v>0.33020370205716909</c:v>
                </c:pt>
                <c:pt idx="685">
                  <c:v>0.33196688625220044</c:v>
                </c:pt>
                <c:pt idx="686">
                  <c:v>0.33326604448009439</c:v>
                </c:pt>
                <c:pt idx="687">
                  <c:v>0.33396933383653699</c:v>
                </c:pt>
                <c:pt idx="688">
                  <c:v>0.33537133334579894</c:v>
                </c:pt>
                <c:pt idx="689">
                  <c:v>0.3356577243723915</c:v>
                </c:pt>
                <c:pt idx="690">
                  <c:v>0.33690250455726156</c:v>
                </c:pt>
                <c:pt idx="691">
                  <c:v>0.33699027262670372</c:v>
                </c:pt>
                <c:pt idx="692">
                  <c:v>0.33669548639346891</c:v>
                </c:pt>
                <c:pt idx="693">
                  <c:v>0.33571572761828383</c:v>
                </c:pt>
                <c:pt idx="694">
                  <c:v>0.33521449562170896</c:v>
                </c:pt>
                <c:pt idx="695">
                  <c:v>0.33509867993007564</c:v>
                </c:pt>
                <c:pt idx="696">
                  <c:v>0.33501987946772871</c:v>
                </c:pt>
                <c:pt idx="697">
                  <c:v>0.33500232585384038</c:v>
                </c:pt>
                <c:pt idx="698">
                  <c:v>0.33621295281168828</c:v>
                </c:pt>
                <c:pt idx="699">
                  <c:v>0.33697787061689138</c:v>
                </c:pt>
                <c:pt idx="700">
                  <c:v>0.3383132808734679</c:v>
                </c:pt>
                <c:pt idx="701">
                  <c:v>0.33958897068279364</c:v>
                </c:pt>
                <c:pt idx="702">
                  <c:v>0.34088507610827229</c:v>
                </c:pt>
                <c:pt idx="703">
                  <c:v>0.34181465444375453</c:v>
                </c:pt>
                <c:pt idx="704">
                  <c:v>0.3432716043964934</c:v>
                </c:pt>
                <c:pt idx="705">
                  <c:v>0.34400122417376849</c:v>
                </c:pt>
                <c:pt idx="706">
                  <c:v>0.34508210702896314</c:v>
                </c:pt>
                <c:pt idx="707">
                  <c:v>0.34576173716668657</c:v>
                </c:pt>
                <c:pt idx="708">
                  <c:v>0.34639156846500907</c:v>
                </c:pt>
                <c:pt idx="709">
                  <c:v>0.34621622312627565</c:v>
                </c:pt>
                <c:pt idx="710">
                  <c:v>0.34687486524739342</c:v>
                </c:pt>
                <c:pt idx="711">
                  <c:v>0.34623816514363626</c:v>
                </c:pt>
                <c:pt idx="712">
                  <c:v>0.34641808968599269</c:v>
                </c:pt>
                <c:pt idx="713">
                  <c:v>0.34786015722695646</c:v>
                </c:pt>
                <c:pt idx="714">
                  <c:v>0.34839764125221384</c:v>
                </c:pt>
                <c:pt idx="715">
                  <c:v>0.34892253246750776</c:v>
                </c:pt>
                <c:pt idx="716">
                  <c:v>0.34957602298454937</c:v>
                </c:pt>
                <c:pt idx="717">
                  <c:v>0.35075001631341279</c:v>
                </c:pt>
                <c:pt idx="718">
                  <c:v>0.35219399185588629</c:v>
                </c:pt>
                <c:pt idx="719">
                  <c:v>0.35319950865145133</c:v>
                </c:pt>
                <c:pt idx="720">
                  <c:v>0.35385872317302192</c:v>
                </c:pt>
                <c:pt idx="721">
                  <c:v>0.35557516133106765</c:v>
                </c:pt>
                <c:pt idx="722">
                  <c:v>0.35774074304447595</c:v>
                </c:pt>
                <c:pt idx="723">
                  <c:v>0.35969911579394037</c:v>
                </c:pt>
                <c:pt idx="724">
                  <c:v>0.36141536315183542</c:v>
                </c:pt>
                <c:pt idx="725">
                  <c:v>0.36381085904715177</c:v>
                </c:pt>
                <c:pt idx="726">
                  <c:v>0.36585509186454862</c:v>
                </c:pt>
                <c:pt idx="727">
                  <c:v>0.36756351641625423</c:v>
                </c:pt>
                <c:pt idx="728">
                  <c:v>0.36972680852785089</c:v>
                </c:pt>
                <c:pt idx="729">
                  <c:v>0.37225720012989671</c:v>
                </c:pt>
                <c:pt idx="730">
                  <c:v>0.37458954117524501</c:v>
                </c:pt>
                <c:pt idx="731">
                  <c:v>0.37689745980127026</c:v>
                </c:pt>
                <c:pt idx="732">
                  <c:v>0.37836013375853778</c:v>
                </c:pt>
                <c:pt idx="733">
                  <c:v>0.38086724774216646</c:v>
                </c:pt>
                <c:pt idx="734">
                  <c:v>0.38393970257309284</c:v>
                </c:pt>
                <c:pt idx="735">
                  <c:v>0.38623502838915447</c:v>
                </c:pt>
                <c:pt idx="736">
                  <c:v>0.38821114555265851</c:v>
                </c:pt>
                <c:pt idx="737">
                  <c:v>0.39077569038172627</c:v>
                </c:pt>
                <c:pt idx="738">
                  <c:v>0.39321258990980118</c:v>
                </c:pt>
                <c:pt idx="739">
                  <c:v>0.39604730775262992</c:v>
                </c:pt>
                <c:pt idx="740">
                  <c:v>0.39865134821294673</c:v>
                </c:pt>
                <c:pt idx="741">
                  <c:v>0.40074270866763106</c:v>
                </c:pt>
                <c:pt idx="742">
                  <c:v>0.40275927546313883</c:v>
                </c:pt>
                <c:pt idx="743">
                  <c:v>0.40507959609897648</c:v>
                </c:pt>
                <c:pt idx="744">
                  <c:v>0.40751458762554182</c:v>
                </c:pt>
                <c:pt idx="745">
                  <c:v>0.40967749813683652</c:v>
                </c:pt>
                <c:pt idx="746">
                  <c:v>0.41245077833105581</c:v>
                </c:pt>
                <c:pt idx="747">
                  <c:v>0.41388044386220724</c:v>
                </c:pt>
                <c:pt idx="748">
                  <c:v>0.41576077934992861</c:v>
                </c:pt>
                <c:pt idx="749">
                  <c:v>0.41833791698896</c:v>
                </c:pt>
                <c:pt idx="750">
                  <c:v>0.42031117215019953</c:v>
                </c:pt>
                <c:pt idx="751">
                  <c:v>0.4227406304723868</c:v>
                </c:pt>
                <c:pt idx="752">
                  <c:v>0.42476273047227248</c:v>
                </c:pt>
                <c:pt idx="753">
                  <c:v>0.42686153213284433</c:v>
                </c:pt>
                <c:pt idx="754">
                  <c:v>0.42944725577866888</c:v>
                </c:pt>
                <c:pt idx="755">
                  <c:v>0.43224285959055053</c:v>
                </c:pt>
                <c:pt idx="756">
                  <c:v>0.43378643281182577</c:v>
                </c:pt>
                <c:pt idx="757">
                  <c:v>0.43571179713517388</c:v>
                </c:pt>
                <c:pt idx="758">
                  <c:v>0.43748890974122551</c:v>
                </c:pt>
                <c:pt idx="759">
                  <c:v>0.43980064437026989</c:v>
                </c:pt>
                <c:pt idx="760">
                  <c:v>0.44229726434559552</c:v>
                </c:pt>
                <c:pt idx="761">
                  <c:v>0.44403926972387031</c:v>
                </c:pt>
                <c:pt idx="762">
                  <c:v>0.44594479083151856</c:v>
                </c:pt>
                <c:pt idx="763">
                  <c:v>0.44828361908199948</c:v>
                </c:pt>
                <c:pt idx="764">
                  <c:v>0.45035933392430505</c:v>
                </c:pt>
                <c:pt idx="765">
                  <c:v>0.45283649228423284</c:v>
                </c:pt>
                <c:pt idx="766">
                  <c:v>0.45472636777950226</c:v>
                </c:pt>
                <c:pt idx="767">
                  <c:v>0.45524629819087109</c:v>
                </c:pt>
                <c:pt idx="768">
                  <c:v>0.45685550666407698</c:v>
                </c:pt>
                <c:pt idx="769">
                  <c:v>0.45755803281991564</c:v>
                </c:pt>
                <c:pt idx="770">
                  <c:v>0.45896499313310268</c:v>
                </c:pt>
                <c:pt idx="771">
                  <c:v>0.45991365148368107</c:v>
                </c:pt>
                <c:pt idx="772">
                  <c:v>0.4598337062204283</c:v>
                </c:pt>
                <c:pt idx="773">
                  <c:v>0.46043243709414422</c:v>
                </c:pt>
                <c:pt idx="774">
                  <c:v>0.4608479998229375</c:v>
                </c:pt>
                <c:pt idx="775">
                  <c:v>0.46160585802255488</c:v>
                </c:pt>
                <c:pt idx="776">
                  <c:v>0.46221069450110153</c:v>
                </c:pt>
                <c:pt idx="777">
                  <c:v>0.46282163658447878</c:v>
                </c:pt>
                <c:pt idx="778">
                  <c:v>0.4632064804889674</c:v>
                </c:pt>
                <c:pt idx="779">
                  <c:v>0.46392369825643015</c:v>
                </c:pt>
                <c:pt idx="780">
                  <c:v>0.46391263184767445</c:v>
                </c:pt>
                <c:pt idx="781">
                  <c:v>0.46439211262703955</c:v>
                </c:pt>
                <c:pt idx="782">
                  <c:v>0.46454780555022385</c:v>
                </c:pt>
                <c:pt idx="783">
                  <c:v>0.46437246021149059</c:v>
                </c:pt>
                <c:pt idx="784">
                  <c:v>0.46475615931507319</c:v>
                </c:pt>
                <c:pt idx="785">
                  <c:v>0.46514004921880708</c:v>
                </c:pt>
                <c:pt idx="786">
                  <c:v>0.46535546258924193</c:v>
                </c:pt>
                <c:pt idx="787">
                  <c:v>0.46608050316289407</c:v>
                </c:pt>
                <c:pt idx="788">
                  <c:v>0.46631270694661381</c:v>
                </c:pt>
                <c:pt idx="789">
                  <c:v>0.46685438857519218</c:v>
                </c:pt>
                <c:pt idx="790">
                  <c:v>0.46739607020377077</c:v>
                </c:pt>
                <c:pt idx="791">
                  <c:v>0.46716386642005125</c:v>
                </c:pt>
                <c:pt idx="792">
                  <c:v>0.4666313431987188</c:v>
                </c:pt>
                <c:pt idx="793">
                  <c:v>0.46574622129841048</c:v>
                </c:pt>
                <c:pt idx="794">
                  <c:v>0.46544342145883516</c:v>
                </c:pt>
                <c:pt idx="795">
                  <c:v>0.46558156076813095</c:v>
                </c:pt>
                <c:pt idx="796">
                  <c:v>0.46488991022089704</c:v>
                </c:pt>
                <c:pt idx="797">
                  <c:v>0.46425874332151784</c:v>
                </c:pt>
                <c:pt idx="798">
                  <c:v>0.4639032826402773</c:v>
                </c:pt>
                <c:pt idx="799">
                  <c:v>0.46435624219865873</c:v>
                </c:pt>
                <c:pt idx="800">
                  <c:v>0.4654474282620053</c:v>
                </c:pt>
                <c:pt idx="801">
                  <c:v>0.46519862486515201</c:v>
                </c:pt>
                <c:pt idx="802">
                  <c:v>0.46531367735618168</c:v>
                </c:pt>
                <c:pt idx="803">
                  <c:v>0.46605951514628841</c:v>
                </c:pt>
                <c:pt idx="804">
                  <c:v>0.46662981679751103</c:v>
                </c:pt>
                <c:pt idx="805">
                  <c:v>0.46696199986033438</c:v>
                </c:pt>
                <c:pt idx="806">
                  <c:v>0.46659795317230057</c:v>
                </c:pt>
                <c:pt idx="807">
                  <c:v>0.46547242308178116</c:v>
                </c:pt>
                <c:pt idx="808">
                  <c:v>0.46412232121358055</c:v>
                </c:pt>
                <c:pt idx="809">
                  <c:v>0.46326162173259522</c:v>
                </c:pt>
                <c:pt idx="810">
                  <c:v>0.46206415998516337</c:v>
                </c:pt>
                <c:pt idx="811">
                  <c:v>0.46162207603538652</c:v>
                </c:pt>
                <c:pt idx="812">
                  <c:v>0.46046506391995856</c:v>
                </c:pt>
                <c:pt idx="813">
                  <c:v>0.45977722937574395</c:v>
                </c:pt>
                <c:pt idx="814">
                  <c:v>0.45938341786416026</c:v>
                </c:pt>
                <c:pt idx="815">
                  <c:v>0.45986003664126102</c:v>
                </c:pt>
                <c:pt idx="816">
                  <c:v>0.45959558763202907</c:v>
                </c:pt>
                <c:pt idx="817">
                  <c:v>0.46035134702998581</c:v>
                </c:pt>
                <c:pt idx="818">
                  <c:v>0.45980546779808623</c:v>
                </c:pt>
                <c:pt idx="819">
                  <c:v>0.45971331132517196</c:v>
                </c:pt>
                <c:pt idx="820">
                  <c:v>0.45980604019853905</c:v>
                </c:pt>
                <c:pt idx="821">
                  <c:v>0.46025480215359948</c:v>
                </c:pt>
                <c:pt idx="822">
                  <c:v>0.46047021552403455</c:v>
                </c:pt>
                <c:pt idx="823">
                  <c:v>0.46132213819807588</c:v>
                </c:pt>
                <c:pt idx="824">
                  <c:v>0.461095658418885</c:v>
                </c:pt>
                <c:pt idx="825">
                  <c:v>0.46130935458796141</c:v>
                </c:pt>
                <c:pt idx="826">
                  <c:v>0.46178807216672274</c:v>
                </c:pt>
                <c:pt idx="827">
                  <c:v>0.46320877009077893</c:v>
                </c:pt>
                <c:pt idx="828">
                  <c:v>0.4640646995679904</c:v>
                </c:pt>
                <c:pt idx="829">
                  <c:v>0.4658420029741927</c:v>
                </c:pt>
                <c:pt idx="830">
                  <c:v>0.46697153986788248</c:v>
                </c:pt>
                <c:pt idx="831">
                  <c:v>0.46842162101518653</c:v>
                </c:pt>
                <c:pt idx="832">
                  <c:v>0.47061200674821979</c:v>
                </c:pt>
                <c:pt idx="833">
                  <c:v>0.47298155382300555</c:v>
                </c:pt>
                <c:pt idx="834">
                  <c:v>0.47487562692159602</c:v>
                </c:pt>
                <c:pt idx="835">
                  <c:v>0.47733084326416314</c:v>
                </c:pt>
                <c:pt idx="836">
                  <c:v>0.47939682729876976</c:v>
                </c:pt>
                <c:pt idx="837">
                  <c:v>0.48146052173156484</c:v>
                </c:pt>
                <c:pt idx="838">
                  <c:v>0.4834608705142408</c:v>
                </c:pt>
                <c:pt idx="839">
                  <c:v>0.48698132409962352</c:v>
                </c:pt>
                <c:pt idx="840">
                  <c:v>0.489719687866217</c:v>
                </c:pt>
                <c:pt idx="841">
                  <c:v>0.49279042549578472</c:v>
                </c:pt>
                <c:pt idx="842">
                  <c:v>0.49691495235911026</c:v>
                </c:pt>
                <c:pt idx="843">
                  <c:v>0.50033847946780496</c:v>
                </c:pt>
                <c:pt idx="844">
                  <c:v>0.50469082171137813</c:v>
                </c:pt>
                <c:pt idx="845">
                  <c:v>0.50950490032027729</c:v>
                </c:pt>
                <c:pt idx="846">
                  <c:v>0.51396447224869046</c:v>
                </c:pt>
                <c:pt idx="847">
                  <c:v>0.51900426743617634</c:v>
                </c:pt>
                <c:pt idx="848">
                  <c:v>0.52420891395409275</c:v>
                </c:pt>
                <c:pt idx="849">
                  <c:v>0.52845478971342963</c:v>
                </c:pt>
                <c:pt idx="850">
                  <c:v>0.53377429792222464</c:v>
                </c:pt>
                <c:pt idx="851">
                  <c:v>0.5395200536682665</c:v>
                </c:pt>
                <c:pt idx="852">
                  <c:v>0.54442972315279703</c:v>
                </c:pt>
                <c:pt idx="853">
                  <c:v>0.54840332709671247</c:v>
                </c:pt>
                <c:pt idx="854">
                  <c:v>0.55357820879107889</c:v>
                </c:pt>
                <c:pt idx="855">
                  <c:v>0.5578223673490571</c:v>
                </c:pt>
                <c:pt idx="856">
                  <c:v>0.56291062577488715</c:v>
                </c:pt>
                <c:pt idx="857">
                  <c:v>0.56715974513679046</c:v>
                </c:pt>
                <c:pt idx="858">
                  <c:v>0.57014462269842547</c:v>
                </c:pt>
                <c:pt idx="859">
                  <c:v>0.57493427888800153</c:v>
                </c:pt>
                <c:pt idx="860">
                  <c:v>0.57938869921233893</c:v>
                </c:pt>
                <c:pt idx="861">
                  <c:v>0.58257334453203036</c:v>
                </c:pt>
                <c:pt idx="862">
                  <c:v>0.58658186490357145</c:v>
                </c:pt>
                <c:pt idx="863">
                  <c:v>0.59133336106295531</c:v>
                </c:pt>
                <c:pt idx="864">
                  <c:v>0.59595721192134621</c:v>
                </c:pt>
                <c:pt idx="865">
                  <c:v>0.60221698327407736</c:v>
                </c:pt>
                <c:pt idx="866">
                  <c:v>0.6068183197146545</c:v>
                </c:pt>
                <c:pt idx="867">
                  <c:v>0.61304374704021281</c:v>
                </c:pt>
                <c:pt idx="868">
                  <c:v>0.61947142252578957</c:v>
                </c:pt>
                <c:pt idx="869">
                  <c:v>0.62528128712255449</c:v>
                </c:pt>
                <c:pt idx="870">
                  <c:v>0.63069295180426344</c:v>
                </c:pt>
                <c:pt idx="871">
                  <c:v>0.63762262248701884</c:v>
                </c:pt>
                <c:pt idx="872">
                  <c:v>0.64394650269047293</c:v>
                </c:pt>
                <c:pt idx="873">
                  <c:v>0.65273761964600452</c:v>
                </c:pt>
                <c:pt idx="874">
                  <c:v>0.66031524764142402</c:v>
                </c:pt>
                <c:pt idx="875">
                  <c:v>0.66847138169455733</c:v>
                </c:pt>
                <c:pt idx="876">
                  <c:v>0.67716652617415551</c:v>
                </c:pt>
                <c:pt idx="877">
                  <c:v>0.68474110136715938</c:v>
                </c:pt>
                <c:pt idx="878">
                  <c:v>0.69360872918322647</c:v>
                </c:pt>
                <c:pt idx="879">
                  <c:v>0.70239812893739961</c:v>
                </c:pt>
                <c:pt idx="880">
                  <c:v>0.70896108173000782</c:v>
                </c:pt>
                <c:pt idx="881">
                  <c:v>0.71653260412059638</c:v>
                </c:pt>
                <c:pt idx="882">
                  <c:v>0.72465515734716057</c:v>
                </c:pt>
                <c:pt idx="883">
                  <c:v>0.73299922954899044</c:v>
                </c:pt>
                <c:pt idx="884">
                  <c:v>0.74157207113182277</c:v>
                </c:pt>
                <c:pt idx="885">
                  <c:v>0.74925635641162924</c:v>
                </c:pt>
                <c:pt idx="886">
                  <c:v>0.75601163575640618</c:v>
                </c:pt>
                <c:pt idx="887">
                  <c:v>0.7651345541744593</c:v>
                </c:pt>
                <c:pt idx="888">
                  <c:v>0.77362916769539758</c:v>
                </c:pt>
                <c:pt idx="889">
                  <c:v>0.78120717729111888</c:v>
                </c:pt>
                <c:pt idx="890">
                  <c:v>0.78922822483737143</c:v>
                </c:pt>
                <c:pt idx="891">
                  <c:v>0.79868656992081433</c:v>
                </c:pt>
                <c:pt idx="892">
                  <c:v>0.80658092616682897</c:v>
                </c:pt>
                <c:pt idx="893">
                  <c:v>0.81572006259771346</c:v>
                </c:pt>
                <c:pt idx="894">
                  <c:v>0.82401338195938789</c:v>
                </c:pt>
                <c:pt idx="895">
                  <c:v>0.83139334099841167</c:v>
                </c:pt>
                <c:pt idx="896">
                  <c:v>0.84101367541002003</c:v>
                </c:pt>
                <c:pt idx="897">
                  <c:v>0.84994369487545163</c:v>
                </c:pt>
                <c:pt idx="898">
                  <c:v>0.85791933198577541</c:v>
                </c:pt>
                <c:pt idx="899">
                  <c:v>0.86573870377246265</c:v>
                </c:pt>
                <c:pt idx="900">
                  <c:v>0.8735601743608099</c:v>
                </c:pt>
                <c:pt idx="901">
                  <c:v>0.88057761311300775</c:v>
                </c:pt>
                <c:pt idx="902">
                  <c:v>0.88941585770582665</c:v>
                </c:pt>
                <c:pt idx="903">
                  <c:v>0.89616598544652781</c:v>
                </c:pt>
                <c:pt idx="904">
                  <c:v>0.90143302361380828</c:v>
                </c:pt>
                <c:pt idx="905">
                  <c:v>0.9090390808317208</c:v>
                </c:pt>
                <c:pt idx="906">
                  <c:v>0.91681246978202624</c:v>
                </c:pt>
                <c:pt idx="907">
                  <c:v>0.92303770630743331</c:v>
                </c:pt>
                <c:pt idx="908">
                  <c:v>0.92931312327254312</c:v>
                </c:pt>
                <c:pt idx="909">
                  <c:v>0.93528173359490774</c:v>
                </c:pt>
                <c:pt idx="910">
                  <c:v>0.94128907634791736</c:v>
                </c:pt>
                <c:pt idx="911">
                  <c:v>0.94858203051810275</c:v>
                </c:pt>
                <c:pt idx="912">
                  <c:v>0.95204028325427226</c:v>
                </c:pt>
                <c:pt idx="913">
                  <c:v>0.95663742209152836</c:v>
                </c:pt>
                <c:pt idx="914">
                  <c:v>0.96258160999456988</c:v>
                </c:pt>
                <c:pt idx="915">
                  <c:v>0.96742316382520743</c:v>
                </c:pt>
                <c:pt idx="916">
                  <c:v>0.9707928852913309</c:v>
                </c:pt>
                <c:pt idx="917">
                  <c:v>0.9743629469159637</c:v>
                </c:pt>
                <c:pt idx="918">
                  <c:v>0.9761238415091833</c:v>
                </c:pt>
                <c:pt idx="919">
                  <c:v>0.98003925140705583</c:v>
                </c:pt>
                <c:pt idx="920">
                  <c:v>0.98205391020105381</c:v>
                </c:pt>
                <c:pt idx="921">
                  <c:v>0.98455949778347496</c:v>
                </c:pt>
                <c:pt idx="922">
                  <c:v>0.985802179166684</c:v>
                </c:pt>
                <c:pt idx="923">
                  <c:v>0.98740757163687076</c:v>
                </c:pt>
                <c:pt idx="924">
                  <c:v>0.98824690150094874</c:v>
                </c:pt>
                <c:pt idx="925">
                  <c:v>0.99032643234627327</c:v>
                </c:pt>
                <c:pt idx="926">
                  <c:v>0.99130256591859045</c:v>
                </c:pt>
                <c:pt idx="927">
                  <c:v>0.99384764913226009</c:v>
                </c:pt>
                <c:pt idx="928">
                  <c:v>0.99407851731492292</c:v>
                </c:pt>
                <c:pt idx="929">
                  <c:v>0.99666653056255894</c:v>
                </c:pt>
                <c:pt idx="930">
                  <c:v>0.99934727268356194</c:v>
                </c:pt>
                <c:pt idx="931">
                  <c:v>1</c:v>
                </c:pt>
                <c:pt idx="932">
                  <c:v>0.99970139776374578</c:v>
                </c:pt>
                <c:pt idx="933">
                  <c:v>1.0005275624174075</c:v>
                </c:pt>
                <c:pt idx="934">
                  <c:v>0.99999160479335758</c:v>
                </c:pt>
                <c:pt idx="935">
                  <c:v>0.99918032255147149</c:v>
                </c:pt>
                <c:pt idx="936">
                  <c:v>0.99826505422731082</c:v>
                </c:pt>
                <c:pt idx="937">
                  <c:v>0.99671785580316774</c:v>
                </c:pt>
                <c:pt idx="938">
                  <c:v>0.99579972547674289</c:v>
                </c:pt>
                <c:pt idx="939">
                  <c:v>0.99777126343662392</c:v>
                </c:pt>
                <c:pt idx="940">
                  <c:v>0.99707541528606847</c:v>
                </c:pt>
                <c:pt idx="941">
                  <c:v>0.99669763098716557</c:v>
                </c:pt>
                <c:pt idx="942">
                  <c:v>0.99745739718829263</c:v>
                </c:pt>
                <c:pt idx="943">
                  <c:v>0.99637823153445704</c:v>
                </c:pt>
                <c:pt idx="944">
                  <c:v>0.99491746557869876</c:v>
                </c:pt>
                <c:pt idx="945">
                  <c:v>0.99498348243093127</c:v>
                </c:pt>
                <c:pt idx="946">
                  <c:v>0.99323632544858098</c:v>
                </c:pt>
                <c:pt idx="947">
                  <c:v>0.99132527113655455</c:v>
                </c:pt>
                <c:pt idx="948">
                  <c:v>0.9882428946977786</c:v>
                </c:pt>
                <c:pt idx="949">
                  <c:v>0.98453870056701998</c:v>
                </c:pt>
                <c:pt idx="950">
                  <c:v>0.98117279510391564</c:v>
                </c:pt>
                <c:pt idx="951">
                  <c:v>0.98005356141837785</c:v>
                </c:pt>
                <c:pt idx="952">
                  <c:v>0.97591090854071094</c:v>
                </c:pt>
                <c:pt idx="953">
                  <c:v>0.97216111317387299</c:v>
                </c:pt>
                <c:pt idx="954">
                  <c:v>0.9681323679863294</c:v>
                </c:pt>
                <c:pt idx="955">
                  <c:v>0.96377430173822742</c:v>
                </c:pt>
                <c:pt idx="956">
                  <c:v>0.96051467195920859</c:v>
                </c:pt>
                <c:pt idx="957">
                  <c:v>0.95640350110645</c:v>
                </c:pt>
                <c:pt idx="958">
                  <c:v>0.95039081594921349</c:v>
                </c:pt>
                <c:pt idx="959">
                  <c:v>0.94628784950294664</c:v>
                </c:pt>
                <c:pt idx="960">
                  <c:v>0.94057662858422852</c:v>
                </c:pt>
                <c:pt idx="961">
                  <c:v>0.93178474842809278</c:v>
                </c:pt>
                <c:pt idx="962">
                  <c:v>0.925969923027403</c:v>
                </c:pt>
                <c:pt idx="963">
                  <c:v>0.91815627524524501</c:v>
                </c:pt>
                <c:pt idx="964">
                  <c:v>0.91119722133924164</c:v>
                </c:pt>
                <c:pt idx="965">
                  <c:v>0.90251505126990872</c:v>
                </c:pt>
                <c:pt idx="966">
                  <c:v>0.89127959358041442</c:v>
                </c:pt>
                <c:pt idx="967">
                  <c:v>0.88249095702684499</c:v>
                </c:pt>
                <c:pt idx="968">
                  <c:v>0.87513923641016378</c:v>
                </c:pt>
                <c:pt idx="969">
                  <c:v>0.86653510360257424</c:v>
                </c:pt>
                <c:pt idx="970">
                  <c:v>0.85674877305962926</c:v>
                </c:pt>
                <c:pt idx="971">
                  <c:v>0.8469431717014374</c:v>
                </c:pt>
                <c:pt idx="972">
                  <c:v>0.8386120739098728</c:v>
                </c:pt>
                <c:pt idx="973">
                  <c:v>0.82980969974543439</c:v>
                </c:pt>
                <c:pt idx="974">
                  <c:v>0.81935060787020098</c:v>
                </c:pt>
                <c:pt idx="975">
                  <c:v>0.81068828101656776</c:v>
                </c:pt>
                <c:pt idx="976">
                  <c:v>0.80222152431767024</c:v>
                </c:pt>
                <c:pt idx="977">
                  <c:v>0.79513387110991895</c:v>
                </c:pt>
                <c:pt idx="978">
                  <c:v>0.7866238027767527</c:v>
                </c:pt>
                <c:pt idx="979">
                  <c:v>0.77685674304905528</c:v>
                </c:pt>
                <c:pt idx="980">
                  <c:v>0.76813336014711453</c:v>
                </c:pt>
                <c:pt idx="981">
                  <c:v>0.76172819907935119</c:v>
                </c:pt>
                <c:pt idx="982">
                  <c:v>0.75270411513949576</c:v>
                </c:pt>
                <c:pt idx="983">
                  <c:v>0.74200652307556092</c:v>
                </c:pt>
                <c:pt idx="984">
                  <c:v>0.73193475550677856</c:v>
                </c:pt>
                <c:pt idx="985">
                  <c:v>0.72188874595837593</c:v>
                </c:pt>
                <c:pt idx="986">
                  <c:v>0.71409131618904964</c:v>
                </c:pt>
                <c:pt idx="987">
                  <c:v>0.70543643054130389</c:v>
                </c:pt>
                <c:pt idx="988">
                  <c:v>0.69286918779810136</c:v>
                </c:pt>
                <c:pt idx="989">
                  <c:v>0.68228493102383747</c:v>
                </c:pt>
                <c:pt idx="990">
                  <c:v>0.67275579908438821</c:v>
                </c:pt>
                <c:pt idx="991">
                  <c:v>0.66021240636005596</c:v>
                </c:pt>
                <c:pt idx="992">
                  <c:v>0.6513461141450454</c:v>
                </c:pt>
                <c:pt idx="993">
                  <c:v>0.63777812461005212</c:v>
                </c:pt>
                <c:pt idx="994">
                  <c:v>0.62859128814142706</c:v>
                </c:pt>
                <c:pt idx="995">
                  <c:v>0.61801828857607</c:v>
                </c:pt>
                <c:pt idx="996">
                  <c:v>0.60689769257745441</c:v>
                </c:pt>
                <c:pt idx="997">
                  <c:v>0.5961926593076321</c:v>
                </c:pt>
                <c:pt idx="998">
                  <c:v>0.58761810052344121</c:v>
                </c:pt>
                <c:pt idx="999">
                  <c:v>0.57702773814434649</c:v>
                </c:pt>
                <c:pt idx="1000">
                  <c:v>0.56739175812035914</c:v>
                </c:pt>
                <c:pt idx="1001">
                  <c:v>0.55716181722642977</c:v>
                </c:pt>
                <c:pt idx="1002">
                  <c:v>0.54739036909526007</c:v>
                </c:pt>
                <c:pt idx="1003">
                  <c:v>0.53695665364010448</c:v>
                </c:pt>
                <c:pt idx="1004">
                  <c:v>0.52605566861524511</c:v>
                </c:pt>
                <c:pt idx="1005">
                  <c:v>0.51422605925565812</c:v>
                </c:pt>
                <c:pt idx="1006">
                  <c:v>0.50368702211717187</c:v>
                </c:pt>
                <c:pt idx="1007">
                  <c:v>0.49247198004383064</c:v>
                </c:pt>
                <c:pt idx="1008">
                  <c:v>0.48116840670044347</c:v>
                </c:pt>
                <c:pt idx="1009">
                  <c:v>0.46884405254941441</c:v>
                </c:pt>
                <c:pt idx="1010">
                  <c:v>0.45896842753581985</c:v>
                </c:pt>
                <c:pt idx="1011">
                  <c:v>0.44743837441324191</c:v>
                </c:pt>
                <c:pt idx="1012">
                  <c:v>0.437246402749354</c:v>
                </c:pt>
                <c:pt idx="1013">
                  <c:v>0.42532311051564509</c:v>
                </c:pt>
                <c:pt idx="1014">
                  <c:v>0.41530285898762204</c:v>
                </c:pt>
                <c:pt idx="1015">
                  <c:v>0.40666438215285933</c:v>
                </c:pt>
                <c:pt idx="1016">
                  <c:v>0.40029375591241972</c:v>
                </c:pt>
                <c:pt idx="1017">
                  <c:v>0.39192640609217255</c:v>
                </c:pt>
                <c:pt idx="1018">
                  <c:v>0.38443826336755405</c:v>
                </c:pt>
                <c:pt idx="1019">
                  <c:v>0.37709360235645828</c:v>
                </c:pt>
                <c:pt idx="1020">
                  <c:v>0.36963942205871064</c:v>
                </c:pt>
                <c:pt idx="1021">
                  <c:v>0.36373759178918275</c:v>
                </c:pt>
                <c:pt idx="1022">
                  <c:v>0.35511800416936495</c:v>
                </c:pt>
                <c:pt idx="1023">
                  <c:v>0.34266428751598438</c:v>
                </c:pt>
                <c:pt idx="1024">
                  <c:v>0.333979255444387</c:v>
                </c:pt>
                <c:pt idx="1025">
                  <c:v>0.32570272649599735</c:v>
                </c:pt>
                <c:pt idx="1026">
                  <c:v>0.31671813818739092</c:v>
                </c:pt>
                <c:pt idx="1027">
                  <c:v>0.30814682300576629</c:v>
                </c:pt>
                <c:pt idx="1028">
                  <c:v>0.29760645026622357</c:v>
                </c:pt>
                <c:pt idx="1029">
                  <c:v>0.28970694241613276</c:v>
                </c:pt>
                <c:pt idx="1030">
                  <c:v>0.28424605129547575</c:v>
                </c:pt>
                <c:pt idx="1031">
                  <c:v>0.27764856367554364</c:v>
                </c:pt>
                <c:pt idx="1032">
                  <c:v>0.26941286595945974</c:v>
                </c:pt>
                <c:pt idx="1033">
                  <c:v>0.26344139363483066</c:v>
                </c:pt>
                <c:pt idx="1034">
                  <c:v>0.25991865044763623</c:v>
                </c:pt>
                <c:pt idx="1035">
                  <c:v>0.25497463693593286</c:v>
                </c:pt>
                <c:pt idx="1036">
                  <c:v>0.24687574292808778</c:v>
                </c:pt>
                <c:pt idx="1037">
                  <c:v>0.24295117462296936</c:v>
                </c:pt>
                <c:pt idx="1038">
                  <c:v>0.23542429946770574</c:v>
                </c:pt>
                <c:pt idx="1039">
                  <c:v>0.23101204597673092</c:v>
                </c:pt>
                <c:pt idx="1040">
                  <c:v>0.22414476694333965</c:v>
                </c:pt>
                <c:pt idx="1041">
                  <c:v>0.21436816720809393</c:v>
                </c:pt>
                <c:pt idx="1042">
                  <c:v>0.20723453116396109</c:v>
                </c:pt>
                <c:pt idx="1043">
                  <c:v>0.20547306417028843</c:v>
                </c:pt>
                <c:pt idx="1044">
                  <c:v>0.1997072744083955</c:v>
                </c:pt>
                <c:pt idx="1045">
                  <c:v>0.19852297787138018</c:v>
                </c:pt>
                <c:pt idx="1046">
                  <c:v>0.19052997794731855</c:v>
                </c:pt>
                <c:pt idx="1047">
                  <c:v>0.18853058316539736</c:v>
                </c:pt>
                <c:pt idx="1048">
                  <c:v>0.18369055573596776</c:v>
                </c:pt>
                <c:pt idx="1049">
                  <c:v>0.18111761570025764</c:v>
                </c:pt>
                <c:pt idx="1050">
                  <c:v>0.17591926558732301</c:v>
                </c:pt>
                <c:pt idx="1051">
                  <c:v>0.17247341486096579</c:v>
                </c:pt>
                <c:pt idx="1052">
                  <c:v>0.16618120748257134</c:v>
                </c:pt>
                <c:pt idx="1053">
                  <c:v>0.16704038056234907</c:v>
                </c:pt>
                <c:pt idx="1054">
                  <c:v>0.16302365578431652</c:v>
                </c:pt>
                <c:pt idx="1055">
                  <c:v>0.15788006531470775</c:v>
                </c:pt>
                <c:pt idx="1056">
                  <c:v>0.15470572320316825</c:v>
                </c:pt>
                <c:pt idx="1057">
                  <c:v>0.15045698544156685</c:v>
                </c:pt>
                <c:pt idx="1058">
                  <c:v>0.14197153032787485</c:v>
                </c:pt>
                <c:pt idx="1059">
                  <c:v>0.13721831696713235</c:v>
                </c:pt>
                <c:pt idx="1060">
                  <c:v>0.13323288341385742</c:v>
                </c:pt>
                <c:pt idx="1061">
                  <c:v>0.12709884936060964</c:v>
                </c:pt>
                <c:pt idx="1062">
                  <c:v>0.12460986139132231</c:v>
                </c:pt>
                <c:pt idx="1063">
                  <c:v>0.11808697663041601</c:v>
                </c:pt>
                <c:pt idx="1064">
                  <c:v>0.11293117495114566</c:v>
                </c:pt>
                <c:pt idx="1065">
                  <c:v>0.11189761053338952</c:v>
                </c:pt>
                <c:pt idx="1066">
                  <c:v>0.10701865987316377</c:v>
                </c:pt>
                <c:pt idx="1067">
                  <c:v>9.9490639916994389E-2</c:v>
                </c:pt>
                <c:pt idx="1068">
                  <c:v>9.7274305363430374E-2</c:v>
                </c:pt>
                <c:pt idx="1069">
                  <c:v>9.6686640898470289E-2</c:v>
                </c:pt>
                <c:pt idx="1070">
                  <c:v>9.4920785501325461E-2</c:v>
                </c:pt>
                <c:pt idx="1071">
                  <c:v>9.046960877955447E-2</c:v>
                </c:pt>
                <c:pt idx="1072">
                  <c:v>8.7771503844813789E-2</c:v>
                </c:pt>
                <c:pt idx="1073">
                  <c:v>8.7067069687465581E-2</c:v>
                </c:pt>
                <c:pt idx="1074">
                  <c:v>8.6011944852650776E-2</c:v>
                </c:pt>
                <c:pt idx="1075">
                  <c:v>7.9132645409749069E-2</c:v>
                </c:pt>
                <c:pt idx="1076">
                  <c:v>7.5592921009119116E-2</c:v>
                </c:pt>
                <c:pt idx="1077">
                  <c:v>7.3974935728969266E-2</c:v>
                </c:pt>
                <c:pt idx="1078">
                  <c:v>7.1294384408117042E-2</c:v>
                </c:pt>
                <c:pt idx="1079">
                  <c:v>6.8495727793819794E-2</c:v>
                </c:pt>
                <c:pt idx="1080">
                  <c:v>6.9352038871333122E-2</c:v>
                </c:pt>
                <c:pt idx="1081">
                  <c:v>6.5146040343547137E-2</c:v>
                </c:pt>
                <c:pt idx="1082">
                  <c:v>6.6917619745220785E-2</c:v>
                </c:pt>
                <c:pt idx="1083">
                  <c:v>6.2608970736217628E-2</c:v>
                </c:pt>
                <c:pt idx="1084">
                  <c:v>5.8201487249016824E-2</c:v>
                </c:pt>
                <c:pt idx="1085">
                  <c:v>5.4110350412109341E-2</c:v>
                </c:pt>
                <c:pt idx="1086">
                  <c:v>5.2657216462389633E-2</c:v>
                </c:pt>
                <c:pt idx="1087">
                  <c:v>4.9123216066288486E-2</c:v>
                </c:pt>
                <c:pt idx="1088">
                  <c:v>4.8705936136136649E-2</c:v>
                </c:pt>
                <c:pt idx="1089">
                  <c:v>4.5974250374826948E-2</c:v>
                </c:pt>
                <c:pt idx="1090">
                  <c:v>4.4459297176195942E-2</c:v>
                </c:pt>
                <c:pt idx="1091">
                  <c:v>4.8283886202210691E-2</c:v>
                </c:pt>
                <c:pt idx="1092">
                  <c:v>4.6958015953182212E-2</c:v>
                </c:pt>
                <c:pt idx="1093">
                  <c:v>4.4431058753853676E-2</c:v>
                </c:pt>
                <c:pt idx="1094">
                  <c:v>3.9307502300095817E-2</c:v>
                </c:pt>
                <c:pt idx="1095">
                  <c:v>3.9172224993064379E-2</c:v>
                </c:pt>
                <c:pt idx="1096">
                  <c:v>3.7229497855978788E-2</c:v>
                </c:pt>
                <c:pt idx="1097">
                  <c:v>4.1758521039341925E-2</c:v>
                </c:pt>
                <c:pt idx="1098">
                  <c:v>3.5453339250682003E-2</c:v>
                </c:pt>
                <c:pt idx="1099">
                  <c:v>3.9318568708851573E-2</c:v>
                </c:pt>
                <c:pt idx="1100">
                  <c:v>3.8787953489028838E-2</c:v>
                </c:pt>
                <c:pt idx="1101">
                  <c:v>3.7125130173403041E-2</c:v>
                </c:pt>
                <c:pt idx="1102">
                  <c:v>3.8897281975529503E-2</c:v>
                </c:pt>
                <c:pt idx="1103">
                  <c:v>3.0448078890520043E-2</c:v>
                </c:pt>
                <c:pt idx="1104">
                  <c:v>1.8023745460387434E-2</c:v>
                </c:pt>
                <c:pt idx="1105">
                  <c:v>2.3070409453308009E-2</c:v>
                </c:pt>
                <c:pt idx="1106">
                  <c:v>2.2662669530704154E-2</c:v>
                </c:pt>
                <c:pt idx="1107">
                  <c:v>2.1525882231278028E-2</c:v>
                </c:pt>
                <c:pt idx="1108">
                  <c:v>2.2541511434843845E-2</c:v>
                </c:pt>
                <c:pt idx="1109">
                  <c:v>1.7386663756328347E-2</c:v>
                </c:pt>
                <c:pt idx="1110">
                  <c:v>2.4004185392111448E-2</c:v>
                </c:pt>
                <c:pt idx="1111">
                  <c:v>3.6209098648638846E-2</c:v>
                </c:pt>
                <c:pt idx="1112">
                  <c:v>2.9959439703908668E-2</c:v>
                </c:pt>
                <c:pt idx="1113">
                  <c:v>2.9913075267225132E-2</c:v>
                </c:pt>
                <c:pt idx="1114">
                  <c:v>3.1601465803079848E-2</c:v>
                </c:pt>
                <c:pt idx="1115">
                  <c:v>2.9594439015120148E-2</c:v>
                </c:pt>
                <c:pt idx="1116">
                  <c:v>2.8694816303338744E-2</c:v>
                </c:pt>
                <c:pt idx="1117">
                  <c:v>2.959386661466723E-2</c:v>
                </c:pt>
                <c:pt idx="1118">
                  <c:v>2.8621358245218692E-2</c:v>
                </c:pt>
                <c:pt idx="1119">
                  <c:v>3.4418820832171015E-2</c:v>
                </c:pt>
                <c:pt idx="1120">
                  <c:v>3.1174836665530739E-2</c:v>
                </c:pt>
                <c:pt idx="1121">
                  <c:v>2.6863516454414243E-2</c:v>
                </c:pt>
                <c:pt idx="1122">
                  <c:v>2.8717903121604941E-2</c:v>
                </c:pt>
                <c:pt idx="1123">
                  <c:v>3.0016488949046016E-2</c:v>
                </c:pt>
                <c:pt idx="1124">
                  <c:v>2.2660379928892666E-2</c:v>
                </c:pt>
                <c:pt idx="1125">
                  <c:v>1.1700819257688174E-2</c:v>
                </c:pt>
                <c:pt idx="1126">
                  <c:v>2.3134518304030968E-3</c:v>
                </c:pt>
                <c:pt idx="1127">
                  <c:v>2.995943970390858E-3</c:v>
                </c:pt>
                <c:pt idx="1128">
                  <c:v>7.0021747401206738E-3</c:v>
                </c:pt>
                <c:pt idx="1129">
                  <c:v>-1.4958731835345134E-4</c:v>
                </c:pt>
                <c:pt idx="1130">
                  <c:v>5.1813688994990989E-3</c:v>
                </c:pt>
                <c:pt idx="1131">
                  <c:v>7.5715223905885084E-3</c:v>
                </c:pt>
                <c:pt idx="1132">
                  <c:v>1.1460411067477191E-2</c:v>
                </c:pt>
                <c:pt idx="1133">
                  <c:v>1.1230115285267281E-2</c:v>
                </c:pt>
                <c:pt idx="1134">
                  <c:v>7.0638031888810848E-3</c:v>
                </c:pt>
                <c:pt idx="1135">
                  <c:v>2.5048243818171123E-3</c:v>
                </c:pt>
                <c:pt idx="1136">
                  <c:v>2.6374304867350308E-3</c:v>
                </c:pt>
                <c:pt idx="1137">
                  <c:v>-2.8578046610950171E-3</c:v>
                </c:pt>
                <c:pt idx="1138">
                  <c:v>-7.9275554722818761E-3</c:v>
                </c:pt>
                <c:pt idx="1139">
                  <c:v>-1.1312159350180455E-2</c:v>
                </c:pt>
                <c:pt idx="1140">
                  <c:v>-1.3046532722416676E-2</c:v>
                </c:pt>
                <c:pt idx="1141">
                  <c:v>-1.7664850376429571E-2</c:v>
                </c:pt>
                <c:pt idx="1142">
                  <c:v>-1.5955090223667319E-2</c:v>
                </c:pt>
                <c:pt idx="1143">
                  <c:v>-8.441761879121993E-3</c:v>
                </c:pt>
                <c:pt idx="1144">
                  <c:v>-1.1835524164266696E-2</c:v>
                </c:pt>
                <c:pt idx="1145">
                  <c:v>-7.1527160592289854E-3</c:v>
                </c:pt>
                <c:pt idx="1146">
                  <c:v>-8.7626877330385534E-3</c:v>
                </c:pt>
                <c:pt idx="1147">
                  <c:v>-4.5066995657006576E-3</c:v>
                </c:pt>
                <c:pt idx="1148">
                  <c:v>-1.8984615020627479E-3</c:v>
                </c:pt>
                <c:pt idx="1149">
                  <c:v>-2.4706711547949852E-3</c:v>
                </c:pt>
                <c:pt idx="1150">
                  <c:v>-2.018856397319167E-3</c:v>
                </c:pt>
                <c:pt idx="1151">
                  <c:v>2.9978519719004895E-3</c:v>
                </c:pt>
                <c:pt idx="1152">
                  <c:v>-8.3475066045473213E-4</c:v>
                </c:pt>
                <c:pt idx="1153">
                  <c:v>3.2628733815854428E-3</c:v>
                </c:pt>
                <c:pt idx="1154">
                  <c:v>-1.1867769389784896E-4</c:v>
                </c:pt>
                <c:pt idx="1155">
                  <c:v>0</c:v>
                </c:pt>
                <c:pt idx="1156">
                  <c:v>-1.1439232250720539E-2</c:v>
                </c:pt>
                <c:pt idx="1157">
                  <c:v>-2.749811775651078E-2</c:v>
                </c:pt>
                <c:pt idx="1158">
                  <c:v>-2.2622219898700394E-2</c:v>
                </c:pt>
                <c:pt idx="1159">
                  <c:v>-1.5860453348790705E-2</c:v>
                </c:pt>
                <c:pt idx="1160">
                  <c:v>-1.9531066652979913E-2</c:v>
                </c:pt>
                <c:pt idx="1161">
                  <c:v>-2.2874457698270931E-2</c:v>
                </c:pt>
                <c:pt idx="1162">
                  <c:v>-2.4690302734967501E-2</c:v>
                </c:pt>
                <c:pt idx="1163">
                  <c:v>-1.3140024796387638E-2</c:v>
                </c:pt>
                <c:pt idx="1164">
                  <c:v>3.1079436590050412E-3</c:v>
                </c:pt>
                <c:pt idx="1165">
                  <c:v>-4.9730151346495501E-3</c:v>
                </c:pt>
                <c:pt idx="1166">
                  <c:v>-6.9100182672064258E-3</c:v>
                </c:pt>
                <c:pt idx="1167">
                  <c:v>-3.6126100582970899E-3</c:v>
                </c:pt>
                <c:pt idx="1168">
                  <c:v>1.3680370823909859E-3</c:v>
                </c:pt>
                <c:pt idx="1169">
                  <c:v>9.9177918469573736E-4</c:v>
                </c:pt>
                <c:pt idx="1170">
                  <c:v>-4.6654452913002329E-3</c:v>
                </c:pt>
                <c:pt idx="1171">
                  <c:v>-3.4263891109590524E-3</c:v>
                </c:pt>
                <c:pt idx="1172">
                  <c:v>-9.2997901579939812E-3</c:v>
                </c:pt>
                <c:pt idx="1173">
                  <c:v>-1.0071385968480614E-2</c:v>
                </c:pt>
                <c:pt idx="1174">
                  <c:v>-6.0983544250179768E-3</c:v>
                </c:pt>
                <c:pt idx="1175">
                  <c:v>-2.9360327229890171E-3</c:v>
                </c:pt>
                <c:pt idx="1176">
                  <c:v>-2.2256837609609392E-3</c:v>
                </c:pt>
                <c:pt idx="1177">
                  <c:v>1.8883490940618524E-3</c:v>
                </c:pt>
                <c:pt idx="1178">
                  <c:v>5.1004696354915785E-3</c:v>
                </c:pt>
                <c:pt idx="1179">
                  <c:v>6.0689712017700619E-3</c:v>
                </c:pt>
                <c:pt idx="1180">
                  <c:v>3.6641260990566056E-3</c:v>
                </c:pt>
                <c:pt idx="1181">
                  <c:v>-1.1146354018995268E-2</c:v>
                </c:pt>
                <c:pt idx="1182">
                  <c:v>-2.3680015935628632E-2</c:v>
                </c:pt>
                <c:pt idx="1183">
                  <c:v>-2.5959696139311546E-2</c:v>
                </c:pt>
                <c:pt idx="1184">
                  <c:v>-2.7384019266236081E-2</c:v>
                </c:pt>
                <c:pt idx="1185">
                  <c:v>-3.8865799950620894E-2</c:v>
                </c:pt>
                <c:pt idx="1186">
                  <c:v>-3.5697563443912249E-2</c:v>
                </c:pt>
                <c:pt idx="1187">
                  <c:v>-2.4525260604386204E-2</c:v>
                </c:pt>
                <c:pt idx="1188">
                  <c:v>-2.4190215539298513E-2</c:v>
                </c:pt>
                <c:pt idx="1189">
                  <c:v>-2.7594471832746145E-2</c:v>
                </c:pt>
                <c:pt idx="1190">
                  <c:v>-2.0894715331898722E-2</c:v>
                </c:pt>
                <c:pt idx="1191">
                  <c:v>-2.1228043195627749E-2</c:v>
                </c:pt>
                <c:pt idx="1192">
                  <c:v>-2.225244920613784E-2</c:v>
                </c:pt>
                <c:pt idx="1193">
                  <c:v>-3.425129829962726E-2</c:v>
                </c:pt>
                <c:pt idx="1194">
                  <c:v>-4.1679720576994921E-2</c:v>
                </c:pt>
                <c:pt idx="1195">
                  <c:v>-4.6050570435211317E-2</c:v>
                </c:pt>
                <c:pt idx="1196">
                  <c:v>-3.477428151341156E-2</c:v>
                </c:pt>
                <c:pt idx="1197">
                  <c:v>-3.8066347318094031E-2</c:v>
                </c:pt>
                <c:pt idx="1198">
                  <c:v>-3.5475853668495455E-2</c:v>
                </c:pt>
                <c:pt idx="1199">
                  <c:v>-3.0926605669130434E-2</c:v>
                </c:pt>
                <c:pt idx="1200">
                  <c:v>-2.6332901234591418E-2</c:v>
                </c:pt>
                <c:pt idx="1201">
                  <c:v>-2.0048707462537351E-2</c:v>
                </c:pt>
                <c:pt idx="1202">
                  <c:v>-7.0092343457061942E-3</c:v>
                </c:pt>
                <c:pt idx="1203">
                  <c:v>-1.3018485100225387E-2</c:v>
                </c:pt>
                <c:pt idx="1204">
                  <c:v>-9.8662758061974117E-3</c:v>
                </c:pt>
                <c:pt idx="1205">
                  <c:v>-1.3738755670103478E-2</c:v>
                </c:pt>
                <c:pt idx="1206">
                  <c:v>-8.7077372895617185E-3</c:v>
                </c:pt>
                <c:pt idx="1207">
                  <c:v>-2.644814452577195E-2</c:v>
                </c:pt>
                <c:pt idx="1208">
                  <c:v>-2.9579747403496188E-2</c:v>
                </c:pt>
                <c:pt idx="1209">
                  <c:v>-2.5263466388454597E-2</c:v>
                </c:pt>
                <c:pt idx="1210">
                  <c:v>-1.6830481316276784E-2</c:v>
                </c:pt>
                <c:pt idx="1211">
                  <c:v>-2.3138715907351996E-2</c:v>
                </c:pt>
                <c:pt idx="1212">
                  <c:v>-2.9335332410114972E-2</c:v>
                </c:pt>
                <c:pt idx="1213">
                  <c:v>-3.8458632428469954E-2</c:v>
                </c:pt>
                <c:pt idx="1214">
                  <c:v>-2.7852624436996459E-2</c:v>
                </c:pt>
                <c:pt idx="1215">
                  <c:v>-3.4217145072605135E-2</c:v>
                </c:pt>
                <c:pt idx="1216">
                  <c:v>-3.5230675474510441E-2</c:v>
                </c:pt>
                <c:pt idx="1217">
                  <c:v>-3.3835163170381079E-2</c:v>
                </c:pt>
                <c:pt idx="1218">
                  <c:v>-4.5986843184790301E-2</c:v>
                </c:pt>
                <c:pt idx="1219">
                  <c:v>-3.8206394628899416E-2</c:v>
                </c:pt>
                <c:pt idx="1220">
                  <c:v>-5.4748576917074084E-2</c:v>
                </c:pt>
                <c:pt idx="1221">
                  <c:v>-4.5353577483750476E-2</c:v>
                </c:pt>
                <c:pt idx="1222">
                  <c:v>-5.1008512357934965E-2</c:v>
                </c:pt>
                <c:pt idx="1223">
                  <c:v>-5.3341807404037996E-2</c:v>
                </c:pt>
                <c:pt idx="1224">
                  <c:v>-6.4472134210352597E-2</c:v>
                </c:pt>
                <c:pt idx="1225">
                  <c:v>-6.0032596297790175E-2</c:v>
                </c:pt>
                <c:pt idx="1226">
                  <c:v>-7.444067889746514E-2</c:v>
                </c:pt>
                <c:pt idx="1227">
                  <c:v>-6.7230531992796869E-2</c:v>
                </c:pt>
                <c:pt idx="1228">
                  <c:v>-8.3317846721080335E-2</c:v>
                </c:pt>
                <c:pt idx="1229">
                  <c:v>-0.10867098918048664</c:v>
                </c:pt>
                <c:pt idx="1230">
                  <c:v>-0.13923679176414958</c:v>
                </c:pt>
                <c:pt idx="1231">
                  <c:v>-0.11430665323942402</c:v>
                </c:pt>
                <c:pt idx="1232">
                  <c:v>-0.11101019903126945</c:v>
                </c:pt>
                <c:pt idx="1233">
                  <c:v>-0.10901977185644351</c:v>
                </c:pt>
                <c:pt idx="1234">
                  <c:v>-0.10325856129817365</c:v>
                </c:pt>
                <c:pt idx="1235">
                  <c:v>-7.4846320018408394E-2</c:v>
                </c:pt>
                <c:pt idx="1236">
                  <c:v>-4.7185258932976835E-2</c:v>
                </c:pt>
                <c:pt idx="1237">
                  <c:v>-1.7693470399073777E-2</c:v>
                </c:pt>
                <c:pt idx="1238">
                  <c:v>-3.4557532541919775E-2</c:v>
                </c:pt>
                <c:pt idx="1239">
                  <c:v>-2.1841084080665693E-2</c:v>
                </c:pt>
                <c:pt idx="1240">
                  <c:v>7.4656283068050737E-3</c:v>
                </c:pt>
                <c:pt idx="1241">
                  <c:v>9.9494646720164181E-3</c:v>
                </c:pt>
                <c:pt idx="1242">
                  <c:v>1.5051460708715684E-2</c:v>
                </c:pt>
                <c:pt idx="1243">
                  <c:v>9.7405385067141324E-3</c:v>
                </c:pt>
                <c:pt idx="1244">
                  <c:v>1.9375564529946595E-2</c:v>
                </c:pt>
                <c:pt idx="1245">
                  <c:v>1.8877766936089362E-3</c:v>
                </c:pt>
                <c:pt idx="1246">
                  <c:v>-1.1450680259778238E-2</c:v>
                </c:pt>
                <c:pt idx="1247">
                  <c:v>-1.2368428985901006E-2</c:v>
                </c:pt>
                <c:pt idx="1248">
                  <c:v>-4.4411597138455688E-2</c:v>
                </c:pt>
                <c:pt idx="1249">
                  <c:v>-5.2682592882467488E-2</c:v>
                </c:pt>
                <c:pt idx="1250">
                  <c:v>-4.4114712103560182E-2</c:v>
                </c:pt>
                <c:pt idx="1251">
                  <c:v>-3.364150101715558E-2</c:v>
                </c:pt>
                <c:pt idx="1252">
                  <c:v>-5.3880054629898986E-3</c:v>
                </c:pt>
                <c:pt idx="1253">
                  <c:v>6.7050989050742851E-3</c:v>
                </c:pt>
                <c:pt idx="1254">
                  <c:v>-1.5969591035140483E-2</c:v>
                </c:pt>
                <c:pt idx="1255">
                  <c:v>2.8785446375045216E-2</c:v>
                </c:pt>
                <c:pt idx="1256">
                  <c:v>4.3275763839784417E-2</c:v>
                </c:pt>
                <c:pt idx="1257">
                  <c:v>4.5580820463545189E-2</c:v>
                </c:pt>
                <c:pt idx="1258">
                  <c:v>4.3161283749207781E-2</c:v>
                </c:pt>
                <c:pt idx="1259">
                  <c:v>7.8266221924235373E-3</c:v>
                </c:pt>
                <c:pt idx="1260">
                  <c:v>-8.4335574726306407E-3</c:v>
                </c:pt>
                <c:pt idx="1261">
                  <c:v>-2.1470740987649954E-3</c:v>
                </c:pt>
                <c:pt idx="1262">
                  <c:v>-1.6988845441574505E-2</c:v>
                </c:pt>
                <c:pt idx="1263">
                  <c:v>-3.3220977484437392E-2</c:v>
                </c:pt>
                <c:pt idx="1264">
                  <c:v>-1.3592221154165312E-2</c:v>
                </c:pt>
                <c:pt idx="1265">
                  <c:v>-3.0331118397980854E-2</c:v>
                </c:pt>
                <c:pt idx="1266">
                  <c:v>-1.1112200791973231E-2</c:v>
                </c:pt>
                <c:pt idx="1267">
                  <c:v>2.1853676890629222E-2</c:v>
                </c:pt>
                <c:pt idx="1268">
                  <c:v>-1.4935835817232943E-3</c:v>
                </c:pt>
                <c:pt idx="1269">
                  <c:v>-1.1475865879705036E-2</c:v>
                </c:pt>
                <c:pt idx="1270">
                  <c:v>-3.2452816076668077E-2</c:v>
                </c:pt>
                <c:pt idx="1271">
                  <c:v>-5.0098586438001608E-2</c:v>
                </c:pt>
                <c:pt idx="1272">
                  <c:v>-4.8094803252608342E-2</c:v>
                </c:pt>
                <c:pt idx="1273">
                  <c:v>-5.8035491117680575E-2</c:v>
                </c:pt>
                <c:pt idx="1274">
                  <c:v>-9.7063089596316515E-2</c:v>
                </c:pt>
                <c:pt idx="1275">
                  <c:v>-7.8416572443192098E-2</c:v>
                </c:pt>
                <c:pt idx="1276">
                  <c:v>-4.9513783975305835E-2</c:v>
                </c:pt>
                <c:pt idx="1277">
                  <c:v>-2.5480596960248326E-2</c:v>
                </c:pt>
                <c:pt idx="1278">
                  <c:v>-2.3796404027714817E-2</c:v>
                </c:pt>
                <c:pt idx="1279">
                  <c:v>-5.1199884909348979E-2</c:v>
                </c:pt>
                <c:pt idx="1280">
                  <c:v>-3.2562144563168832E-2</c:v>
                </c:pt>
                <c:pt idx="1281">
                  <c:v>-2.7900706075038657E-2</c:v>
                </c:pt>
                <c:pt idx="1282">
                  <c:v>-2.8770754763421169E-2</c:v>
                </c:pt>
                <c:pt idx="1283">
                  <c:v>-1.8637167945727229E-2</c:v>
                </c:pt>
                <c:pt idx="1284">
                  <c:v>-2.0425156160383481E-2</c:v>
                </c:pt>
                <c:pt idx="1285">
                  <c:v>-2.8503825352226675E-2</c:v>
                </c:pt>
                <c:pt idx="1286">
                  <c:v>1.795410340528664E-2</c:v>
                </c:pt>
                <c:pt idx="1287">
                  <c:v>-2.4597955461902903E-3</c:v>
                </c:pt>
                <c:pt idx="1288">
                  <c:v>3.2420380051004699E-2</c:v>
                </c:pt>
                <c:pt idx="1289">
                  <c:v>8.7960968394718175E-2</c:v>
                </c:pt>
                <c:pt idx="1290">
                  <c:v>5.3573629587455769E-2</c:v>
                </c:pt>
                <c:pt idx="1291">
                  <c:v>4.3002919623910056E-2</c:v>
                </c:pt>
                <c:pt idx="1292">
                  <c:v>3.8324690722495322E-2</c:v>
                </c:pt>
                <c:pt idx="1293">
                  <c:v>2.4731515567575327E-3</c:v>
                </c:pt>
                <c:pt idx="1294">
                  <c:v>3.9889633560678157E-2</c:v>
                </c:pt>
                <c:pt idx="1295">
                  <c:v>3.3300350347237224E-2</c:v>
                </c:pt>
                <c:pt idx="1296">
                  <c:v>7.21377210753648E-3</c:v>
                </c:pt>
                <c:pt idx="1297">
                  <c:v>3.1179988269606718E-2</c:v>
                </c:pt>
                <c:pt idx="1298">
                  <c:v>6.3376178143232084E-2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A6C-4C0E-9A4F-E63847BC888B}"/>
            </c:ext>
          </c:extLst>
        </c:ser>
        <c:ser>
          <c:idx val="14"/>
          <c:order val="14"/>
          <c:tx>
            <c:strRef>
              <c:f>'24.08.21 Eg Filtres +Lihgt  Abs'!$CR$1</c:f>
              <c:strCache>
                <c:ptCount val="1"/>
                <c:pt idx="0">
                  <c:v>Abs 800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Abs'!$CR$2:$CR$1300</c:f>
              <c:numCache>
                <c:formatCode>General</c:formatCode>
                <c:ptCount val="1299"/>
                <c:pt idx="0">
                  <c:v>39.818982845783523</c:v>
                </c:pt>
                <c:pt idx="1">
                  <c:v>37.602660935892381</c:v>
                </c:pt>
                <c:pt idx="2">
                  <c:v>38.323010212506503</c:v>
                </c:pt>
                <c:pt idx="3">
                  <c:v>38.867057997891443</c:v>
                </c:pt>
                <c:pt idx="4">
                  <c:v>35.870329588324211</c:v>
                </c:pt>
                <c:pt idx="5">
                  <c:v>36.689914197162338</c:v>
                </c:pt>
                <c:pt idx="6">
                  <c:v>36.497715205710868</c:v>
                </c:pt>
                <c:pt idx="7">
                  <c:v>37.874506204986851</c:v>
                </c:pt>
                <c:pt idx="8">
                  <c:v>37.89995014416909</c:v>
                </c:pt>
                <c:pt idx="9">
                  <c:v>36.733339578543571</c:v>
                </c:pt>
                <c:pt idx="10">
                  <c:v>32.26487180382842</c:v>
                </c:pt>
                <c:pt idx="11">
                  <c:v>32.277851785283318</c:v>
                </c:pt>
                <c:pt idx="12">
                  <c:v>33.040534854624205</c:v>
                </c:pt>
                <c:pt idx="13">
                  <c:v>33.68760876192411</c:v>
                </c:pt>
                <c:pt idx="14">
                  <c:v>34.155046870832109</c:v>
                </c:pt>
                <c:pt idx="15">
                  <c:v>36.243732296416724</c:v>
                </c:pt>
                <c:pt idx="16">
                  <c:v>31.504570382460905</c:v>
                </c:pt>
                <c:pt idx="17">
                  <c:v>36.355372045168743</c:v>
                </c:pt>
                <c:pt idx="18">
                  <c:v>16.160819191636918</c:v>
                </c:pt>
                <c:pt idx="19">
                  <c:v>8.3434348285848543</c:v>
                </c:pt>
                <c:pt idx="20">
                  <c:v>6.4141173771387177</c:v>
                </c:pt>
                <c:pt idx="21">
                  <c:v>5.1688707495522497</c:v>
                </c:pt>
                <c:pt idx="22">
                  <c:v>3.5933629822043258</c:v>
                </c:pt>
                <c:pt idx="23">
                  <c:v>2.9986754067854728</c:v>
                </c:pt>
                <c:pt idx="24">
                  <c:v>2.1227846704434308</c:v>
                </c:pt>
                <c:pt idx="25">
                  <c:v>1.4398292517179616</c:v>
                </c:pt>
                <c:pt idx="26">
                  <c:v>1.0011947933999767</c:v>
                </c:pt>
                <c:pt idx="27">
                  <c:v>0.77377499936489358</c:v>
                </c:pt>
                <c:pt idx="28">
                  <c:v>0.77900728149173704</c:v>
                </c:pt>
                <c:pt idx="29">
                  <c:v>1.2872172189972939</c:v>
                </c:pt>
                <c:pt idx="30">
                  <c:v>1.4828715847168061</c:v>
                </c:pt>
                <c:pt idx="31">
                  <c:v>1.1346792158344656</c:v>
                </c:pt>
                <c:pt idx="32">
                  <c:v>2.2174432691452735</c:v>
                </c:pt>
                <c:pt idx="33">
                  <c:v>2.7122842226936119</c:v>
                </c:pt>
                <c:pt idx="34">
                  <c:v>3.2577808439290203</c:v>
                </c:pt>
                <c:pt idx="35">
                  <c:v>3.1685027849403631</c:v>
                </c:pt>
                <c:pt idx="36">
                  <c:v>2.5369989012664012</c:v>
                </c:pt>
                <c:pt idx="37">
                  <c:v>2.3973569264674124</c:v>
                </c:pt>
                <c:pt idx="38">
                  <c:v>2.734709423069595</c:v>
                </c:pt>
                <c:pt idx="39">
                  <c:v>2.2925802932920085</c:v>
                </c:pt>
                <c:pt idx="40">
                  <c:v>2.0921050751330541</c:v>
                </c:pt>
                <c:pt idx="41">
                  <c:v>1.5915838911682136</c:v>
                </c:pt>
                <c:pt idx="42">
                  <c:v>1.4956054625477913</c:v>
                </c:pt>
                <c:pt idx="43">
                  <c:v>1.4496495801948504</c:v>
                </c:pt>
                <c:pt idx="44">
                  <c:v>1.8101417715650283</c:v>
                </c:pt>
                <c:pt idx="45">
                  <c:v>2.0175535394464412</c:v>
                </c:pt>
                <c:pt idx="46">
                  <c:v>1.9925482204326341</c:v>
                </c:pt>
                <c:pt idx="47">
                  <c:v>1.9060586742794716</c:v>
                </c:pt>
                <c:pt idx="48">
                  <c:v>2.043197933999771</c:v>
                </c:pt>
                <c:pt idx="49">
                  <c:v>1.8610872064221926</c:v>
                </c:pt>
                <c:pt idx="50">
                  <c:v>2.0504698991451464</c:v>
                </c:pt>
                <c:pt idx="51">
                  <c:v>1.9303554530211993</c:v>
                </c:pt>
                <c:pt idx="52">
                  <c:v>2.1230426823072133</c:v>
                </c:pt>
                <c:pt idx="53">
                  <c:v>2.2505541300951384</c:v>
                </c:pt>
                <c:pt idx="54">
                  <c:v>2.5808192392698821</c:v>
                </c:pt>
                <c:pt idx="55">
                  <c:v>2.438622947019446</c:v>
                </c:pt>
                <c:pt idx="56">
                  <c:v>2.9775462198483362</c:v>
                </c:pt>
                <c:pt idx="57">
                  <c:v>2.8999620524089571</c:v>
                </c:pt>
                <c:pt idx="58">
                  <c:v>2.6349997459575487</c:v>
                </c:pt>
                <c:pt idx="59">
                  <c:v>2.1827625052396251</c:v>
                </c:pt>
                <c:pt idx="60">
                  <c:v>1.7646264940871614</c:v>
                </c:pt>
                <c:pt idx="61">
                  <c:v>1.4134405921729516</c:v>
                </c:pt>
                <c:pt idx="62">
                  <c:v>1.4571636795508529</c:v>
                </c:pt>
                <c:pt idx="63">
                  <c:v>1.4060217587358845</c:v>
                </c:pt>
                <c:pt idx="64">
                  <c:v>1.5421825580804551</c:v>
                </c:pt>
                <c:pt idx="65">
                  <c:v>1.8068987609079472</c:v>
                </c:pt>
                <c:pt idx="66">
                  <c:v>1.8153813971064561</c:v>
                </c:pt>
                <c:pt idx="67">
                  <c:v>2.6513676216545776</c:v>
                </c:pt>
                <c:pt idx="68">
                  <c:v>2.8850211807893098</c:v>
                </c:pt>
                <c:pt idx="69">
                  <c:v>2.814054025302628</c:v>
                </c:pt>
                <c:pt idx="70">
                  <c:v>3.0418070515833193</c:v>
                </c:pt>
                <c:pt idx="71">
                  <c:v>2.7350448384925121</c:v>
                </c:pt>
                <c:pt idx="72">
                  <c:v>2.7731015884004209</c:v>
                </c:pt>
                <c:pt idx="73">
                  <c:v>2.6658281942662616</c:v>
                </c:pt>
                <c:pt idx="74">
                  <c:v>2.3285332541567687</c:v>
                </c:pt>
                <c:pt idx="75">
                  <c:v>2.2774270580614013</c:v>
                </c:pt>
                <c:pt idx="76">
                  <c:v>2.1363243391720754</c:v>
                </c:pt>
                <c:pt idx="77">
                  <c:v>1.4436081331690522</c:v>
                </c:pt>
                <c:pt idx="78">
                  <c:v>1.6873559102976103</c:v>
                </c:pt>
                <c:pt idx="79">
                  <c:v>1.8811545753045329</c:v>
                </c:pt>
                <c:pt idx="80">
                  <c:v>2.4876729870311323</c:v>
                </c:pt>
                <c:pt idx="81">
                  <c:v>2.1680637678306041</c:v>
                </c:pt>
                <c:pt idx="82">
                  <c:v>2.1287923774562727</c:v>
                </c:pt>
                <c:pt idx="83">
                  <c:v>2.7045518056067164</c:v>
                </c:pt>
                <c:pt idx="84">
                  <c:v>2.9049396966733134</c:v>
                </c:pt>
                <c:pt idx="85">
                  <c:v>2.5738926130806448</c:v>
                </c:pt>
                <c:pt idx="86">
                  <c:v>2.1093680535267438</c:v>
                </c:pt>
                <c:pt idx="87">
                  <c:v>1.683831071297013</c:v>
                </c:pt>
                <c:pt idx="88">
                  <c:v>1.8586876960890164</c:v>
                </c:pt>
                <c:pt idx="89">
                  <c:v>1.9698312681799126</c:v>
                </c:pt>
                <c:pt idx="90">
                  <c:v>1.7694810865395603</c:v>
                </c:pt>
                <c:pt idx="91">
                  <c:v>1.96690184117266</c:v>
                </c:pt>
                <c:pt idx="92">
                  <c:v>1.9550094789589334</c:v>
                </c:pt>
                <c:pt idx="93">
                  <c:v>1.8366336358555511</c:v>
                </c:pt>
                <c:pt idx="94">
                  <c:v>1.7588132883254788</c:v>
                </c:pt>
                <c:pt idx="95">
                  <c:v>1.3511446200160044</c:v>
                </c:pt>
                <c:pt idx="96">
                  <c:v>1.0863857459956556</c:v>
                </c:pt>
                <c:pt idx="97">
                  <c:v>1.1095577914819563</c:v>
                </c:pt>
                <c:pt idx="98">
                  <c:v>0.77225272936857714</c:v>
                </c:pt>
                <c:pt idx="99">
                  <c:v>1.101853557229413</c:v>
                </c:pt>
                <c:pt idx="100">
                  <c:v>1.4971971972766647</c:v>
                </c:pt>
                <c:pt idx="101">
                  <c:v>1.2246685936845043</c:v>
                </c:pt>
                <c:pt idx="102">
                  <c:v>1.6029800767208195</c:v>
                </c:pt>
                <c:pt idx="103">
                  <c:v>1.2200045330699758</c:v>
                </c:pt>
                <c:pt idx="104">
                  <c:v>1.0084000724020981</c:v>
                </c:pt>
                <c:pt idx="105">
                  <c:v>1.0510224414749703</c:v>
                </c:pt>
                <c:pt idx="106">
                  <c:v>1.119289205101172</c:v>
                </c:pt>
                <c:pt idx="107">
                  <c:v>1.0989356415206979</c:v>
                </c:pt>
                <c:pt idx="108">
                  <c:v>1.5430816301904047</c:v>
                </c:pt>
                <c:pt idx="109">
                  <c:v>1.3291004833157618</c:v>
                </c:pt>
                <c:pt idx="110">
                  <c:v>1.4936445723830447</c:v>
                </c:pt>
                <c:pt idx="111">
                  <c:v>1.7059883362759911</c:v>
                </c:pt>
                <c:pt idx="112">
                  <c:v>1.8603985132165581</c:v>
                </c:pt>
                <c:pt idx="113">
                  <c:v>1.7139946428798245</c:v>
                </c:pt>
                <c:pt idx="114">
                  <c:v>1.4439495027119027</c:v>
                </c:pt>
                <c:pt idx="115">
                  <c:v>1.4044320087136559</c:v>
                </c:pt>
                <c:pt idx="116">
                  <c:v>1.5316298728517532</c:v>
                </c:pt>
                <c:pt idx="117">
                  <c:v>1.7590077895766383</c:v>
                </c:pt>
                <c:pt idx="118">
                  <c:v>2.1102016303174254</c:v>
                </c:pt>
                <c:pt idx="119">
                  <c:v>2.3926948505595282</c:v>
                </c:pt>
                <c:pt idx="120">
                  <c:v>2.547367008777166</c:v>
                </c:pt>
                <c:pt idx="121">
                  <c:v>2.7792462401717324</c:v>
                </c:pt>
                <c:pt idx="122">
                  <c:v>2.7442300608431665</c:v>
                </c:pt>
                <c:pt idx="123">
                  <c:v>2.6786216132965812</c:v>
                </c:pt>
                <c:pt idx="124">
                  <c:v>2.8654698356345345</c:v>
                </c:pt>
                <c:pt idx="125">
                  <c:v>2.3567855532409459</c:v>
                </c:pt>
                <c:pt idx="126">
                  <c:v>1.9931297394794669</c:v>
                </c:pt>
                <c:pt idx="127">
                  <c:v>2.2163258793044318</c:v>
                </c:pt>
                <c:pt idx="128">
                  <c:v>1.9332253388291183</c:v>
                </c:pt>
                <c:pt idx="129">
                  <c:v>1.8040765080594965</c:v>
                </c:pt>
                <c:pt idx="130">
                  <c:v>1.986157465037407</c:v>
                </c:pt>
                <c:pt idx="131">
                  <c:v>1.7992239003137422</c:v>
                </c:pt>
                <c:pt idx="132">
                  <c:v>1.8099155150075574</c:v>
                </c:pt>
                <c:pt idx="133">
                  <c:v>1.8330333780024639</c:v>
                </c:pt>
                <c:pt idx="134">
                  <c:v>1.48969103674724</c:v>
                </c:pt>
                <c:pt idx="135">
                  <c:v>1.6818344564126664</c:v>
                </c:pt>
                <c:pt idx="136">
                  <c:v>1.8362803580728337</c:v>
                </c:pt>
                <c:pt idx="137">
                  <c:v>1.8946128710607535</c:v>
                </c:pt>
                <c:pt idx="138">
                  <c:v>2.0516944631447909</c:v>
                </c:pt>
                <c:pt idx="139">
                  <c:v>1.8135455434603118</c:v>
                </c:pt>
                <c:pt idx="140">
                  <c:v>1.6713770371029</c:v>
                </c:pt>
                <c:pt idx="141">
                  <c:v>1.7245751140015491</c:v>
                </c:pt>
                <c:pt idx="142">
                  <c:v>1.6809889713821176</c:v>
                </c:pt>
                <c:pt idx="143">
                  <c:v>1.5374728492131029</c:v>
                </c:pt>
                <c:pt idx="144">
                  <c:v>1.4970106348520837</c:v>
                </c:pt>
                <c:pt idx="145">
                  <c:v>1.5321320036328065</c:v>
                </c:pt>
                <c:pt idx="146">
                  <c:v>1.9102424358860361</c:v>
                </c:pt>
                <c:pt idx="147">
                  <c:v>2.0044326438197819</c:v>
                </c:pt>
                <c:pt idx="148">
                  <c:v>2.0470204789970396</c:v>
                </c:pt>
                <c:pt idx="149">
                  <c:v>1.8268073532587294</c:v>
                </c:pt>
                <c:pt idx="150">
                  <c:v>1.9427003283498672</c:v>
                </c:pt>
                <c:pt idx="151">
                  <c:v>1.5632422802850352</c:v>
                </c:pt>
                <c:pt idx="152">
                  <c:v>1.2605548684060104</c:v>
                </c:pt>
                <c:pt idx="153">
                  <c:v>1.0302824555108157</c:v>
                </c:pt>
                <c:pt idx="154">
                  <c:v>0.97989194463144769</c:v>
                </c:pt>
                <c:pt idx="155">
                  <c:v>1.1460507910246802</c:v>
                </c:pt>
                <c:pt idx="156">
                  <c:v>1.4061805352674428</c:v>
                </c:pt>
                <c:pt idx="157">
                  <c:v>1.2512962119095099</c:v>
                </c:pt>
                <c:pt idx="158">
                  <c:v>1.3300412342652457</c:v>
                </c:pt>
                <c:pt idx="159">
                  <c:v>1.4731723233452305</c:v>
                </c:pt>
                <c:pt idx="160">
                  <c:v>1.4013735757745114</c:v>
                </c:pt>
                <c:pt idx="161">
                  <c:v>1.4305309010885714</c:v>
                </c:pt>
                <c:pt idx="162">
                  <c:v>1.2374030669274834</c:v>
                </c:pt>
                <c:pt idx="163">
                  <c:v>1.1324269707343095</c:v>
                </c:pt>
                <c:pt idx="164">
                  <c:v>1.5153671866068816</c:v>
                </c:pt>
                <c:pt idx="165">
                  <c:v>1.9555552732861656</c:v>
                </c:pt>
                <c:pt idx="166">
                  <c:v>2.043509532942954</c:v>
                </c:pt>
                <c:pt idx="167">
                  <c:v>2.119533720959772</c:v>
                </c:pt>
                <c:pt idx="168">
                  <c:v>2.1308723500196876</c:v>
                </c:pt>
                <c:pt idx="169">
                  <c:v>1.9715520088406773</c:v>
                </c:pt>
                <c:pt idx="170">
                  <c:v>1.8774292809328434</c:v>
                </c:pt>
                <c:pt idx="171">
                  <c:v>1.4333253680439997</c:v>
                </c:pt>
                <c:pt idx="172">
                  <c:v>1.2278685362074002</c:v>
                </c:pt>
                <c:pt idx="173">
                  <c:v>1.3159637100359469</c:v>
                </c:pt>
                <c:pt idx="174">
                  <c:v>1.6545090153314617</c:v>
                </c:pt>
                <c:pt idx="175">
                  <c:v>1.8329579591499738</c:v>
                </c:pt>
                <c:pt idx="176">
                  <c:v>2.0655755014162862</c:v>
                </c:pt>
                <c:pt idx="177">
                  <c:v>1.9203763480127523</c:v>
                </c:pt>
                <c:pt idx="178">
                  <c:v>2.0885048172799667</c:v>
                </c:pt>
                <c:pt idx="179">
                  <c:v>2.0932562049868531</c:v>
                </c:pt>
                <c:pt idx="180">
                  <c:v>1.7886116738857059</c:v>
                </c:pt>
                <c:pt idx="181">
                  <c:v>1.4355125147662171</c:v>
                </c:pt>
                <c:pt idx="182">
                  <c:v>1.3664506776582366</c:v>
                </c:pt>
                <c:pt idx="183">
                  <c:v>1.1780883226212095</c:v>
                </c:pt>
                <c:pt idx="184">
                  <c:v>1.5121519618428236</c:v>
                </c:pt>
                <c:pt idx="185">
                  <c:v>1.4511420795914991</c:v>
                </c:pt>
                <c:pt idx="186">
                  <c:v>1.3469489501695728</c:v>
                </c:pt>
                <c:pt idx="187">
                  <c:v>1.5518163241327623</c:v>
                </c:pt>
                <c:pt idx="188">
                  <c:v>1.6066101051735739</c:v>
                </c:pt>
                <c:pt idx="189">
                  <c:v>1.5443716895093167</c:v>
                </c:pt>
                <c:pt idx="190">
                  <c:v>1.7520394845478677</c:v>
                </c:pt>
                <c:pt idx="191">
                  <c:v>1.6075568102429911</c:v>
                </c:pt>
                <c:pt idx="192">
                  <c:v>1.6371904651517266</c:v>
                </c:pt>
                <c:pt idx="193">
                  <c:v>1.5287560176305457</c:v>
                </c:pt>
                <c:pt idx="194">
                  <c:v>1.3833127453097411</c:v>
                </c:pt>
                <c:pt idx="195">
                  <c:v>1.353933132851499</c:v>
                </c:pt>
                <c:pt idx="196">
                  <c:v>1.2702658395467878</c:v>
                </c:pt>
                <c:pt idx="197">
                  <c:v>1.2387463163844676</c:v>
                </c:pt>
                <c:pt idx="198">
                  <c:v>1.3002269710518624</c:v>
                </c:pt>
                <c:pt idx="199">
                  <c:v>1.2540321300189259</c:v>
                </c:pt>
                <c:pt idx="200">
                  <c:v>1.3877386411269321</c:v>
                </c:pt>
                <c:pt idx="201">
                  <c:v>1.4144448537350591</c:v>
                </c:pt>
                <c:pt idx="202">
                  <c:v>1.4022627243512387</c:v>
                </c:pt>
                <c:pt idx="203">
                  <c:v>1.4660134864785903</c:v>
                </c:pt>
                <c:pt idx="204">
                  <c:v>1.4148854586101336</c:v>
                </c:pt>
                <c:pt idx="205">
                  <c:v>1.3501145572675191</c:v>
                </c:pt>
                <c:pt idx="206">
                  <c:v>1.3615286051799251</c:v>
                </c:pt>
                <c:pt idx="207">
                  <c:v>1.2661078791266018</c:v>
                </c:pt>
                <c:pt idx="208">
                  <c:v>1.2908174768503817</c:v>
                </c:pt>
                <c:pt idx="209">
                  <c:v>1.277593376478209</c:v>
                </c:pt>
                <c:pt idx="210">
                  <c:v>1.255578216494976</c:v>
                </c:pt>
                <c:pt idx="211">
                  <c:v>1.2849903781421872</c:v>
                </c:pt>
                <c:pt idx="212">
                  <c:v>1.3054269024604006</c:v>
                </c:pt>
                <c:pt idx="213">
                  <c:v>1.295650237529691</c:v>
                </c:pt>
                <c:pt idx="214">
                  <c:v>1.2950687184828582</c:v>
                </c:pt>
                <c:pt idx="215">
                  <c:v>1.2882413276258458</c:v>
                </c:pt>
                <c:pt idx="216">
                  <c:v>1.3230034645039184</c:v>
                </c:pt>
                <c:pt idx="217">
                  <c:v>1.3554216628348594</c:v>
                </c:pt>
                <c:pt idx="218">
                  <c:v>1.3455457625719254</c:v>
                </c:pt>
                <c:pt idx="219">
                  <c:v>1.3498208206841362</c:v>
                </c:pt>
                <c:pt idx="220">
                  <c:v>1.351745986129282</c:v>
                </c:pt>
                <c:pt idx="221">
                  <c:v>1.3718371714913558</c:v>
                </c:pt>
                <c:pt idx="222">
                  <c:v>1.3578965920205261</c:v>
                </c:pt>
                <c:pt idx="223">
                  <c:v>1.3361700083834007</c:v>
                </c:pt>
                <c:pt idx="224">
                  <c:v>1.3231741492753435</c:v>
                </c:pt>
                <c:pt idx="225">
                  <c:v>1.3248254252035512</c:v>
                </c:pt>
                <c:pt idx="226">
                  <c:v>1.324956415842087</c:v>
                </c:pt>
                <c:pt idx="227">
                  <c:v>1.3430787722128366</c:v>
                </c:pt>
                <c:pt idx="228">
                  <c:v>1.3489832744801653</c:v>
                </c:pt>
                <c:pt idx="229">
                  <c:v>1.3533456596847331</c:v>
                </c:pt>
                <c:pt idx="230">
                  <c:v>1.3667980013210204</c:v>
                </c:pt>
                <c:pt idx="231">
                  <c:v>1.3749650691630566</c:v>
                </c:pt>
                <c:pt idx="232">
                  <c:v>1.3765885591982416</c:v>
                </c:pt>
                <c:pt idx="233">
                  <c:v>1.3880800106697826</c:v>
                </c:pt>
                <c:pt idx="234">
                  <c:v>1.3888203062481739</c:v>
                </c:pt>
                <c:pt idx="235">
                  <c:v>1.3992717714380072</c:v>
                </c:pt>
                <c:pt idx="236">
                  <c:v>1.4134266992264406</c:v>
                </c:pt>
                <c:pt idx="237">
                  <c:v>1.4150958375144485</c:v>
                </c:pt>
                <c:pt idx="238">
                  <c:v>1.4221117755026862</c:v>
                </c:pt>
                <c:pt idx="239">
                  <c:v>1.4362726574110531</c:v>
                </c:pt>
                <c:pt idx="240">
                  <c:v>1.4400098600226097</c:v>
                </c:pt>
                <c:pt idx="241">
                  <c:v>1.4439475180052586</c:v>
                </c:pt>
                <c:pt idx="242">
                  <c:v>1.4520530599413159</c:v>
                </c:pt>
                <c:pt idx="243">
                  <c:v>1.4576876421049956</c:v>
                </c:pt>
                <c:pt idx="244">
                  <c:v>1.4672102645852121</c:v>
                </c:pt>
                <c:pt idx="245">
                  <c:v>1.4763418998564659</c:v>
                </c:pt>
                <c:pt idx="246">
                  <c:v>1.4826870069988691</c:v>
                </c:pt>
                <c:pt idx="247">
                  <c:v>1.4889408176356265</c:v>
                </c:pt>
                <c:pt idx="248">
                  <c:v>1.4987512225792927</c:v>
                </c:pt>
                <c:pt idx="249">
                  <c:v>1.5011943964586478</c:v>
                </c:pt>
                <c:pt idx="250">
                  <c:v>1.5050546508821618</c:v>
                </c:pt>
                <c:pt idx="251">
                  <c:v>1.5084762851372462</c:v>
                </c:pt>
                <c:pt idx="252">
                  <c:v>1.5086390310820934</c:v>
                </c:pt>
                <c:pt idx="253">
                  <c:v>1.5042508446911476</c:v>
                </c:pt>
                <c:pt idx="254">
                  <c:v>1.5028039935473216</c:v>
                </c:pt>
                <c:pt idx="255">
                  <c:v>1.494761962223887</c:v>
                </c:pt>
                <c:pt idx="256">
                  <c:v>1.4899292015445778</c:v>
                </c:pt>
                <c:pt idx="257">
                  <c:v>1.4819248796473889</c:v>
                </c:pt>
                <c:pt idx="258">
                  <c:v>1.472318899488104</c:v>
                </c:pt>
                <c:pt idx="259">
                  <c:v>1.4622782685736784</c:v>
                </c:pt>
                <c:pt idx="260">
                  <c:v>1.454351350235624</c:v>
                </c:pt>
                <c:pt idx="261">
                  <c:v>1.4416015947514826</c:v>
                </c:pt>
                <c:pt idx="262">
                  <c:v>1.4295703030726432</c:v>
                </c:pt>
                <c:pt idx="263">
                  <c:v>1.4142086736443658</c:v>
                </c:pt>
                <c:pt idx="264">
                  <c:v>1.4002760330001138</c:v>
                </c:pt>
                <c:pt idx="265">
                  <c:v>1.3842693739123804</c:v>
                </c:pt>
                <c:pt idx="266">
                  <c:v>1.3661093081153859</c:v>
                </c:pt>
                <c:pt idx="267">
                  <c:v>1.3458315603287305</c:v>
                </c:pt>
                <c:pt idx="268">
                  <c:v>1.3277191274912035</c:v>
                </c:pt>
                <c:pt idx="269">
                  <c:v>1.3066594052866234</c:v>
                </c:pt>
                <c:pt idx="270">
                  <c:v>1.2860601350235621</c:v>
                </c:pt>
                <c:pt idx="271">
                  <c:v>1.261166951935168</c:v>
                </c:pt>
                <c:pt idx="272">
                  <c:v>1.2383743823592921</c:v>
                </c:pt>
                <c:pt idx="273">
                  <c:v>1.2155490651237819</c:v>
                </c:pt>
                <c:pt idx="274">
                  <c:v>1.191611915226034</c:v>
                </c:pt>
                <c:pt idx="275">
                  <c:v>1.1660873969540306</c:v>
                </c:pt>
                <c:pt idx="276">
                  <c:v>1.143906712436648</c:v>
                </c:pt>
                <c:pt idx="277">
                  <c:v>1.1204804260291892</c:v>
                </c:pt>
                <c:pt idx="278">
                  <c:v>1.0997791418446017</c:v>
                </c:pt>
                <c:pt idx="279">
                  <c:v>1.0780392606729581</c:v>
                </c:pt>
                <c:pt idx="280">
                  <c:v>1.0556347012460778</c:v>
                </c:pt>
                <c:pt idx="281">
                  <c:v>1.0359202132051262</c:v>
                </c:pt>
                <c:pt idx="282">
                  <c:v>1.0193074247081686</c:v>
                </c:pt>
                <c:pt idx="283">
                  <c:v>1.0040964345142069</c:v>
                </c:pt>
                <c:pt idx="284">
                  <c:v>0.98900929001486126</c:v>
                </c:pt>
                <c:pt idx="285">
                  <c:v>0.97570302278760757</c:v>
                </c:pt>
                <c:pt idx="286">
                  <c:v>0.96670178274289609</c:v>
                </c:pt>
                <c:pt idx="287">
                  <c:v>0.95657521403076406</c:v>
                </c:pt>
                <c:pt idx="288">
                  <c:v>0.95128398611657994</c:v>
                </c:pt>
                <c:pt idx="289">
                  <c:v>0.94477732385331548</c:v>
                </c:pt>
                <c:pt idx="290">
                  <c:v>0.94145690963710027</c:v>
                </c:pt>
                <c:pt idx="291">
                  <c:v>0.94138010148995876</c:v>
                </c:pt>
                <c:pt idx="292">
                  <c:v>0.94390980857901363</c:v>
                </c:pt>
                <c:pt idx="293">
                  <c:v>0.94601260526884012</c:v>
                </c:pt>
                <c:pt idx="294">
                  <c:v>0.95076141285708804</c:v>
                </c:pt>
                <c:pt idx="295">
                  <c:v>0.95569201957397065</c:v>
                </c:pt>
                <c:pt idx="296">
                  <c:v>0.96164792574339142</c:v>
                </c:pt>
                <c:pt idx="297">
                  <c:v>0.96408574091480659</c:v>
                </c:pt>
                <c:pt idx="298">
                  <c:v>0.96708086171199203</c:v>
                </c:pt>
                <c:pt idx="299">
                  <c:v>0.96940138072071824</c:v>
                </c:pt>
                <c:pt idx="300">
                  <c:v>0.96905941576587429</c:v>
                </c:pt>
                <c:pt idx="301">
                  <c:v>0.97141427019954996</c:v>
                </c:pt>
                <c:pt idx="302">
                  <c:v>0.96660889847193465</c:v>
                </c:pt>
                <c:pt idx="303">
                  <c:v>0.96238206873118459</c:v>
                </c:pt>
                <c:pt idx="304">
                  <c:v>0.95986426988199725</c:v>
                </c:pt>
                <c:pt idx="305">
                  <c:v>0.95405582741626116</c:v>
                </c:pt>
                <c:pt idx="306">
                  <c:v>0.9484190620752726</c:v>
                </c:pt>
                <c:pt idx="307">
                  <c:v>0.94167701360397316</c:v>
                </c:pt>
                <c:pt idx="308">
                  <c:v>0.93384913212747844</c:v>
                </c:pt>
                <c:pt idx="309">
                  <c:v>0.93492940795406876</c:v>
                </c:pt>
                <c:pt idx="310">
                  <c:v>0.92841302062824682</c:v>
                </c:pt>
                <c:pt idx="311">
                  <c:v>0.91957333570439592</c:v>
                </c:pt>
                <c:pt idx="312">
                  <c:v>0.91328896058531384</c:v>
                </c:pt>
                <c:pt idx="313">
                  <c:v>0.90487340747138834</c:v>
                </c:pt>
                <c:pt idx="314">
                  <c:v>0.89929360321109642</c:v>
                </c:pt>
                <c:pt idx="315">
                  <c:v>0.89440864474703685</c:v>
                </c:pt>
                <c:pt idx="316">
                  <c:v>0.88024081636541451</c:v>
                </c:pt>
                <c:pt idx="317">
                  <c:v>0.87247267455891875</c:v>
                </c:pt>
                <c:pt idx="318">
                  <c:v>0.86486231693065885</c:v>
                </c:pt>
                <c:pt idx="319">
                  <c:v>0.85514916261257234</c:v>
                </c:pt>
                <c:pt idx="320">
                  <c:v>0.8463485764096178</c:v>
                </c:pt>
                <c:pt idx="321">
                  <c:v>0.83774268992848677</c:v>
                </c:pt>
                <c:pt idx="322">
                  <c:v>0.82915843674978085</c:v>
                </c:pt>
                <c:pt idx="323">
                  <c:v>0.82502548363331507</c:v>
                </c:pt>
                <c:pt idx="324">
                  <c:v>0.82226912304546063</c:v>
                </c:pt>
                <c:pt idx="325">
                  <c:v>0.82127776207654291</c:v>
                </c:pt>
                <c:pt idx="326">
                  <c:v>0.81870637614795427</c:v>
                </c:pt>
                <c:pt idx="327">
                  <c:v>0.81975449972690428</c:v>
                </c:pt>
                <c:pt idx="328">
                  <c:v>0.81769655740724267</c:v>
                </c:pt>
                <c:pt idx="329">
                  <c:v>0.81949093068451717</c:v>
                </c:pt>
                <c:pt idx="330">
                  <c:v>0.82397041358110923</c:v>
                </c:pt>
                <c:pt idx="331">
                  <c:v>0.82294630495255727</c:v>
                </c:pt>
                <c:pt idx="332">
                  <c:v>0.82228956552389876</c:v>
                </c:pt>
                <c:pt idx="333">
                  <c:v>0.82782491235535438</c:v>
                </c:pt>
                <c:pt idx="334">
                  <c:v>0.83092800119399912</c:v>
                </c:pt>
                <c:pt idx="335">
                  <c:v>0.83666558963252735</c:v>
                </c:pt>
                <c:pt idx="336">
                  <c:v>0.83845996290980207</c:v>
                </c:pt>
                <c:pt idx="337">
                  <c:v>0.84334591372718359</c:v>
                </c:pt>
                <c:pt idx="338">
                  <c:v>0.85801626983118851</c:v>
                </c:pt>
                <c:pt idx="339">
                  <c:v>0.86320925476647115</c:v>
                </c:pt>
                <c:pt idx="340">
                  <c:v>0.86825874541135817</c:v>
                </c:pt>
                <c:pt idx="341">
                  <c:v>0.8748412234684414</c:v>
                </c:pt>
                <c:pt idx="342">
                  <c:v>0.88402287334713603</c:v>
                </c:pt>
                <c:pt idx="343">
                  <c:v>0.89172452748104192</c:v>
                </c:pt>
                <c:pt idx="344">
                  <c:v>0.89291991629301215</c:v>
                </c:pt>
                <c:pt idx="345">
                  <c:v>0.88578608673009251</c:v>
                </c:pt>
                <c:pt idx="346">
                  <c:v>0.89379298874591917</c:v>
                </c:pt>
                <c:pt idx="347">
                  <c:v>0.89956094319610791</c:v>
                </c:pt>
                <c:pt idx="348">
                  <c:v>0.8988601432799419</c:v>
                </c:pt>
                <c:pt idx="349">
                  <c:v>0.89541270783847948</c:v>
                </c:pt>
                <c:pt idx="350">
                  <c:v>0.90074601153352696</c:v>
                </c:pt>
                <c:pt idx="351">
                  <c:v>0.9061970083325922</c:v>
                </c:pt>
                <c:pt idx="352">
                  <c:v>0.90715661399519842</c:v>
                </c:pt>
                <c:pt idx="353">
                  <c:v>0.90801599197225835</c:v>
                </c:pt>
                <c:pt idx="354">
                  <c:v>0.90560735198851705</c:v>
                </c:pt>
                <c:pt idx="355">
                  <c:v>0.91053160764413732</c:v>
                </c:pt>
                <c:pt idx="356">
                  <c:v>0.91371468016055457</c:v>
                </c:pt>
                <c:pt idx="357">
                  <c:v>0.91018130692138632</c:v>
                </c:pt>
                <c:pt idx="358">
                  <c:v>0.90344461715802682</c:v>
                </c:pt>
                <c:pt idx="359">
                  <c:v>0.90071425622721557</c:v>
                </c:pt>
                <c:pt idx="360">
                  <c:v>0.89668946962287377</c:v>
                </c:pt>
                <c:pt idx="361">
                  <c:v>0.89406310732023297</c:v>
                </c:pt>
                <c:pt idx="362">
                  <c:v>0.89171500088914835</c:v>
                </c:pt>
                <c:pt idx="363">
                  <c:v>0.89160604049436643</c:v>
                </c:pt>
                <c:pt idx="364">
                  <c:v>0.88724583846710758</c:v>
                </c:pt>
                <c:pt idx="365">
                  <c:v>0.88843209762851338</c:v>
                </c:pt>
                <c:pt idx="366">
                  <c:v>0.89277245258932758</c:v>
                </c:pt>
                <c:pt idx="367">
                  <c:v>0.89338096364652519</c:v>
                </c:pt>
                <c:pt idx="368">
                  <c:v>0.90061124995236685</c:v>
                </c:pt>
                <c:pt idx="369">
                  <c:v>0.90108916731235777</c:v>
                </c:pt>
                <c:pt idx="370">
                  <c:v>0.9018713402009475</c:v>
                </c:pt>
                <c:pt idx="371">
                  <c:v>0.90633038061910121</c:v>
                </c:pt>
                <c:pt idx="372">
                  <c:v>0.91207868647350965</c:v>
                </c:pt>
                <c:pt idx="373">
                  <c:v>0.91580795025848794</c:v>
                </c:pt>
                <c:pt idx="374">
                  <c:v>0.91957591582303377</c:v>
                </c:pt>
                <c:pt idx="375">
                  <c:v>0.9248304266642956</c:v>
                </c:pt>
                <c:pt idx="376">
                  <c:v>0.92624611791380329</c:v>
                </c:pt>
                <c:pt idx="377">
                  <c:v>0.93102152057108734</c:v>
                </c:pt>
                <c:pt idx="378">
                  <c:v>0.93556649878694687</c:v>
                </c:pt>
                <c:pt idx="379">
                  <c:v>0.93744859609790787</c:v>
                </c:pt>
                <c:pt idx="380">
                  <c:v>0.93911078791266012</c:v>
                </c:pt>
                <c:pt idx="381">
                  <c:v>0.94332570941354255</c:v>
                </c:pt>
                <c:pt idx="382">
                  <c:v>0.94389512174984425</c:v>
                </c:pt>
                <c:pt idx="383">
                  <c:v>0.95146022806660979</c:v>
                </c:pt>
                <c:pt idx="384">
                  <c:v>0.9521145858472948</c:v>
                </c:pt>
                <c:pt idx="385">
                  <c:v>0.95506147827301946</c:v>
                </c:pt>
                <c:pt idx="386">
                  <c:v>0.95491719009996534</c:v>
                </c:pt>
                <c:pt idx="387">
                  <c:v>0.95977733973096879</c:v>
                </c:pt>
                <c:pt idx="388">
                  <c:v>0.96194563174006342</c:v>
                </c:pt>
                <c:pt idx="389">
                  <c:v>0.96267223284260794</c:v>
                </c:pt>
                <c:pt idx="390">
                  <c:v>0.9628484747926378</c:v>
                </c:pt>
                <c:pt idx="391">
                  <c:v>0.9627940938305789</c:v>
                </c:pt>
                <c:pt idx="392">
                  <c:v>0.96268493496513241</c:v>
                </c:pt>
                <c:pt idx="393">
                  <c:v>0.96487624957130314</c:v>
                </c:pt>
                <c:pt idx="394">
                  <c:v>0.96449578130755642</c:v>
                </c:pt>
                <c:pt idx="395">
                  <c:v>0.96651720502495952</c:v>
                </c:pt>
                <c:pt idx="396">
                  <c:v>0.96684984185857414</c:v>
                </c:pt>
                <c:pt idx="397">
                  <c:v>0.96594243398071777</c:v>
                </c:pt>
                <c:pt idx="398">
                  <c:v>0.9663098031806111</c:v>
                </c:pt>
                <c:pt idx="399">
                  <c:v>0.96617682783543091</c:v>
                </c:pt>
                <c:pt idx="400">
                  <c:v>0.96641975592871532</c:v>
                </c:pt>
                <c:pt idx="401">
                  <c:v>0.9667039659202048</c:v>
                </c:pt>
                <c:pt idx="402">
                  <c:v>0.96441282056981692</c:v>
                </c:pt>
                <c:pt idx="403">
                  <c:v>0.96302233509469393</c:v>
                </c:pt>
                <c:pt idx="404">
                  <c:v>0.9616657881031917</c:v>
                </c:pt>
                <c:pt idx="405">
                  <c:v>0.96212107980743566</c:v>
                </c:pt>
                <c:pt idx="406">
                  <c:v>0.96078179976374023</c:v>
                </c:pt>
                <c:pt idx="407">
                  <c:v>0.96002086323624658</c:v>
                </c:pt>
                <c:pt idx="408">
                  <c:v>0.95545961042590177</c:v>
                </c:pt>
                <c:pt idx="409">
                  <c:v>0.95216360810141365</c:v>
                </c:pt>
                <c:pt idx="410">
                  <c:v>0.94820808775896437</c:v>
                </c:pt>
                <c:pt idx="411">
                  <c:v>0.94519847860327422</c:v>
                </c:pt>
                <c:pt idx="412">
                  <c:v>0.93852152850991399</c:v>
                </c:pt>
                <c:pt idx="413">
                  <c:v>0.93334819217041154</c:v>
                </c:pt>
                <c:pt idx="414">
                  <c:v>0.92669466161545555</c:v>
                </c:pt>
                <c:pt idx="415">
                  <c:v>0.92269388996151258</c:v>
                </c:pt>
                <c:pt idx="416">
                  <c:v>0.91779900796423075</c:v>
                </c:pt>
                <c:pt idx="417">
                  <c:v>0.91301427718571748</c:v>
                </c:pt>
                <c:pt idx="418">
                  <c:v>0.90603168226910691</c:v>
                </c:pt>
                <c:pt idx="419">
                  <c:v>0.90167286953649928</c:v>
                </c:pt>
                <c:pt idx="420">
                  <c:v>0.89704949540818257</c:v>
                </c:pt>
                <c:pt idx="421">
                  <c:v>0.89140002794466933</c:v>
                </c:pt>
                <c:pt idx="422">
                  <c:v>0.88597344303733139</c:v>
                </c:pt>
                <c:pt idx="423">
                  <c:v>0.87830056714977056</c:v>
                </c:pt>
                <c:pt idx="424">
                  <c:v>0.87117725653206635</c:v>
                </c:pt>
                <c:pt idx="425">
                  <c:v>0.86471505169763851</c:v>
                </c:pt>
                <c:pt idx="426">
                  <c:v>0.85706162593519364</c:v>
                </c:pt>
                <c:pt idx="427">
                  <c:v>0.84761700242610516</c:v>
                </c:pt>
                <c:pt idx="428">
                  <c:v>0.83861794555870262</c:v>
                </c:pt>
                <c:pt idx="429">
                  <c:v>0.83110265537871353</c:v>
                </c:pt>
                <c:pt idx="430">
                  <c:v>0.82351571728885864</c:v>
                </c:pt>
                <c:pt idx="431">
                  <c:v>0.8154341903031993</c:v>
                </c:pt>
                <c:pt idx="432">
                  <c:v>0.80683604417798183</c:v>
                </c:pt>
                <c:pt idx="433">
                  <c:v>0.80111234868596515</c:v>
                </c:pt>
                <c:pt idx="434">
                  <c:v>0.79444869612712277</c:v>
                </c:pt>
                <c:pt idx="435">
                  <c:v>0.7878668134820328</c:v>
                </c:pt>
                <c:pt idx="436">
                  <c:v>0.7790515404499091</c:v>
                </c:pt>
                <c:pt idx="437">
                  <c:v>0.76991077552809062</c:v>
                </c:pt>
                <c:pt idx="438">
                  <c:v>0.76116318099254365</c:v>
                </c:pt>
                <c:pt idx="439">
                  <c:v>0.75186046400853546</c:v>
                </c:pt>
                <c:pt idx="440">
                  <c:v>0.74145881495547894</c:v>
                </c:pt>
                <c:pt idx="441">
                  <c:v>0.73171946250968523</c:v>
                </c:pt>
                <c:pt idx="442">
                  <c:v>0.72380564323548424</c:v>
                </c:pt>
                <c:pt idx="443">
                  <c:v>0.71419906766420649</c:v>
                </c:pt>
                <c:pt idx="444">
                  <c:v>0.70578152984363673</c:v>
                </c:pt>
                <c:pt idx="445">
                  <c:v>0.69729194717187237</c:v>
                </c:pt>
                <c:pt idx="446">
                  <c:v>0.68908518519694617</c:v>
                </c:pt>
                <c:pt idx="447">
                  <c:v>0.68088894216723594</c:v>
                </c:pt>
                <c:pt idx="448">
                  <c:v>0.67326330229781395</c:v>
                </c:pt>
                <c:pt idx="449">
                  <c:v>0.66290392749628446</c:v>
                </c:pt>
                <c:pt idx="450">
                  <c:v>0.65530289798925379</c:v>
                </c:pt>
                <c:pt idx="451">
                  <c:v>0.64710347942891244</c:v>
                </c:pt>
                <c:pt idx="452">
                  <c:v>0.64004367942383178</c:v>
                </c:pt>
                <c:pt idx="453">
                  <c:v>0.63332882143356128</c:v>
                </c:pt>
                <c:pt idx="454">
                  <c:v>0.62504306813418498</c:v>
                </c:pt>
                <c:pt idx="455">
                  <c:v>0.61667276633175383</c:v>
                </c:pt>
                <c:pt idx="456">
                  <c:v>0.60943791520062995</c:v>
                </c:pt>
                <c:pt idx="457">
                  <c:v>0.60000738310871748</c:v>
                </c:pt>
                <c:pt idx="458">
                  <c:v>0.59257406131314549</c:v>
                </c:pt>
                <c:pt idx="459">
                  <c:v>0.58268764210499568</c:v>
                </c:pt>
                <c:pt idx="460">
                  <c:v>0.57501377386411268</c:v>
                </c:pt>
                <c:pt idx="461">
                  <c:v>0.56784203640428288</c:v>
                </c:pt>
                <c:pt idx="462">
                  <c:v>0.5611329340632818</c:v>
                </c:pt>
                <c:pt idx="463">
                  <c:v>0.55394254036099411</c:v>
                </c:pt>
                <c:pt idx="464">
                  <c:v>0.54720406436165459</c:v>
                </c:pt>
                <c:pt idx="465">
                  <c:v>0.54046757306895976</c:v>
                </c:pt>
                <c:pt idx="466">
                  <c:v>0.53474367910627851</c:v>
                </c:pt>
                <c:pt idx="467">
                  <c:v>0.52673002908786037</c:v>
                </c:pt>
                <c:pt idx="468">
                  <c:v>0.51866993693396146</c:v>
                </c:pt>
                <c:pt idx="469">
                  <c:v>0.51079382708600596</c:v>
                </c:pt>
                <c:pt idx="470">
                  <c:v>0.50524855672132807</c:v>
                </c:pt>
                <c:pt idx="471">
                  <c:v>0.50067976202573428</c:v>
                </c:pt>
                <c:pt idx="472">
                  <c:v>0.49528473395404377</c:v>
                </c:pt>
                <c:pt idx="473">
                  <c:v>0.49092294416146937</c:v>
                </c:pt>
                <c:pt idx="474">
                  <c:v>0.48574127205405998</c:v>
                </c:pt>
                <c:pt idx="475">
                  <c:v>0.48192884906067796</c:v>
                </c:pt>
                <c:pt idx="476">
                  <c:v>0.47823153905267551</c:v>
                </c:pt>
                <c:pt idx="477">
                  <c:v>0.47286925864061868</c:v>
                </c:pt>
                <c:pt idx="478">
                  <c:v>0.46725571436737057</c:v>
                </c:pt>
                <c:pt idx="479">
                  <c:v>0.46208694285315066</c:v>
                </c:pt>
                <c:pt idx="480">
                  <c:v>0.45505274556378361</c:v>
                </c:pt>
                <c:pt idx="481">
                  <c:v>0.45090887656077328</c:v>
                </c:pt>
                <c:pt idx="482">
                  <c:v>0.44580976824977442</c:v>
                </c:pt>
                <c:pt idx="483">
                  <c:v>0.43995528058988637</c:v>
                </c:pt>
                <c:pt idx="484">
                  <c:v>0.43622978774753246</c:v>
                </c:pt>
                <c:pt idx="485">
                  <c:v>0.43165424504934774</c:v>
                </c:pt>
                <c:pt idx="486">
                  <c:v>0.42702531374242625</c:v>
                </c:pt>
                <c:pt idx="487">
                  <c:v>0.4244116535623102</c:v>
                </c:pt>
                <c:pt idx="488">
                  <c:v>0.42200023498926659</c:v>
                </c:pt>
                <c:pt idx="489">
                  <c:v>0.41807269901050464</c:v>
                </c:pt>
                <c:pt idx="490">
                  <c:v>0.41585340004064669</c:v>
                </c:pt>
                <c:pt idx="491">
                  <c:v>0.41129472734893985</c:v>
                </c:pt>
                <c:pt idx="492">
                  <c:v>0.40827003442275206</c:v>
                </c:pt>
                <c:pt idx="493">
                  <c:v>0.40583400548731674</c:v>
                </c:pt>
                <c:pt idx="494">
                  <c:v>0.40252669033495503</c:v>
                </c:pt>
                <c:pt idx="495">
                  <c:v>0.39903856840728069</c:v>
                </c:pt>
                <c:pt idx="496">
                  <c:v>0.39799600200693525</c:v>
                </c:pt>
                <c:pt idx="497">
                  <c:v>0.39407481708943554</c:v>
                </c:pt>
                <c:pt idx="498">
                  <c:v>0.39214210975904062</c:v>
                </c:pt>
                <c:pt idx="499">
                  <c:v>0.39078000558893372</c:v>
                </c:pt>
                <c:pt idx="500">
                  <c:v>0.38692729305066859</c:v>
                </c:pt>
                <c:pt idx="501">
                  <c:v>0.38540780164365451</c:v>
                </c:pt>
                <c:pt idx="502">
                  <c:v>0.38252183971191572</c:v>
                </c:pt>
                <c:pt idx="503">
                  <c:v>0.37909921310350947</c:v>
                </c:pt>
                <c:pt idx="504">
                  <c:v>0.37848335863172722</c:v>
                </c:pt>
                <c:pt idx="505">
                  <c:v>0.37570893721340826</c:v>
                </c:pt>
                <c:pt idx="506">
                  <c:v>0.37213944231331042</c:v>
                </c:pt>
                <c:pt idx="507">
                  <c:v>0.37342751692557818</c:v>
                </c:pt>
                <c:pt idx="508">
                  <c:v>0.37149858053780777</c:v>
                </c:pt>
                <c:pt idx="509">
                  <c:v>0.37087657347542768</c:v>
                </c:pt>
                <c:pt idx="510">
                  <c:v>0.36917825999974585</c:v>
                </c:pt>
                <c:pt idx="511">
                  <c:v>0.36696293044317702</c:v>
                </c:pt>
                <c:pt idx="512">
                  <c:v>0.36597970677150143</c:v>
                </c:pt>
                <c:pt idx="513">
                  <c:v>0.36454932869282436</c:v>
                </c:pt>
                <c:pt idx="514">
                  <c:v>0.36125511260431614</c:v>
                </c:pt>
                <c:pt idx="515">
                  <c:v>0.35999343459041999</c:v>
                </c:pt>
                <c:pt idx="516">
                  <c:v>0.35828063275623345</c:v>
                </c:pt>
                <c:pt idx="517">
                  <c:v>0.35754331423780894</c:v>
                </c:pt>
                <c:pt idx="518">
                  <c:v>0.35779338727501359</c:v>
                </c:pt>
                <c:pt idx="519">
                  <c:v>0.35650670195739692</c:v>
                </c:pt>
                <c:pt idx="520">
                  <c:v>0.35546036461442698</c:v>
                </c:pt>
                <c:pt idx="521">
                  <c:v>0.35505627834161085</c:v>
                </c:pt>
                <c:pt idx="522">
                  <c:v>0.35405320760349052</c:v>
                </c:pt>
                <c:pt idx="523">
                  <c:v>0.35248588476634446</c:v>
                </c:pt>
                <c:pt idx="524">
                  <c:v>0.35147031037636384</c:v>
                </c:pt>
                <c:pt idx="525">
                  <c:v>0.34898248059750775</c:v>
                </c:pt>
                <c:pt idx="526">
                  <c:v>0.34730341877627741</c:v>
                </c:pt>
                <c:pt idx="527">
                  <c:v>0.34596195555527326</c:v>
                </c:pt>
                <c:pt idx="528">
                  <c:v>0.34294559839699201</c:v>
                </c:pt>
                <c:pt idx="529">
                  <c:v>0.34240099489374659</c:v>
                </c:pt>
                <c:pt idx="530">
                  <c:v>0.33995424854243128</c:v>
                </c:pt>
                <c:pt idx="531">
                  <c:v>0.33744557934380814</c:v>
                </c:pt>
                <c:pt idx="532">
                  <c:v>0.33584233331639712</c:v>
                </c:pt>
                <c:pt idx="533">
                  <c:v>0.33459673142632118</c:v>
                </c:pt>
                <c:pt idx="534">
                  <c:v>0.3346767151040938</c:v>
                </c:pt>
                <c:pt idx="535">
                  <c:v>0.33454175505226913</c:v>
                </c:pt>
                <c:pt idx="536">
                  <c:v>0.33198049112756745</c:v>
                </c:pt>
                <c:pt idx="537">
                  <c:v>0.33177229540056136</c:v>
                </c:pt>
                <c:pt idx="538">
                  <c:v>0.3311094033813049</c:v>
                </c:pt>
                <c:pt idx="539">
                  <c:v>0.3309375277858928</c:v>
                </c:pt>
                <c:pt idx="540">
                  <c:v>0.32998605942052917</c:v>
                </c:pt>
                <c:pt idx="541">
                  <c:v>0.32844235459245241</c:v>
                </c:pt>
                <c:pt idx="542">
                  <c:v>0.32805315361946968</c:v>
                </c:pt>
                <c:pt idx="543">
                  <c:v>0.32727554555616228</c:v>
                </c:pt>
                <c:pt idx="544">
                  <c:v>0.32610833957854352</c:v>
                </c:pt>
                <c:pt idx="545">
                  <c:v>0.32601307365960852</c:v>
                </c:pt>
                <c:pt idx="546">
                  <c:v>0.32472460210601178</c:v>
                </c:pt>
                <c:pt idx="547">
                  <c:v>0.32437846926721448</c:v>
                </c:pt>
                <c:pt idx="548">
                  <c:v>0.32293241200604617</c:v>
                </c:pt>
                <c:pt idx="549">
                  <c:v>0.32108842106265945</c:v>
                </c:pt>
                <c:pt idx="550">
                  <c:v>0.31987278824291526</c:v>
                </c:pt>
                <c:pt idx="551">
                  <c:v>0.31919957574910762</c:v>
                </c:pt>
                <c:pt idx="552">
                  <c:v>0.31692807899449987</c:v>
                </c:pt>
                <c:pt idx="553">
                  <c:v>0.31629515604557512</c:v>
                </c:pt>
                <c:pt idx="554">
                  <c:v>0.31463991070407871</c:v>
                </c:pt>
                <c:pt idx="555">
                  <c:v>0.31376663978050728</c:v>
                </c:pt>
                <c:pt idx="556">
                  <c:v>0.31275443939182224</c:v>
                </c:pt>
                <c:pt idx="557">
                  <c:v>0.31151836409364003</c:v>
                </c:pt>
                <c:pt idx="558">
                  <c:v>0.31021163323891421</c:v>
                </c:pt>
                <c:pt idx="559">
                  <c:v>0.30963825148932378</c:v>
                </c:pt>
                <c:pt idx="560">
                  <c:v>0.30798280767716274</c:v>
                </c:pt>
                <c:pt idx="561">
                  <c:v>0.3064093322494188</c:v>
                </c:pt>
                <c:pt idx="562">
                  <c:v>0.30515182211947606</c:v>
                </c:pt>
                <c:pt idx="563">
                  <c:v>0.30504861737396294</c:v>
                </c:pt>
                <c:pt idx="564">
                  <c:v>0.30429065790643606</c:v>
                </c:pt>
                <c:pt idx="565">
                  <c:v>0.30270110635487174</c:v>
                </c:pt>
                <c:pt idx="566">
                  <c:v>0.30188340721734602</c:v>
                </c:pt>
                <c:pt idx="567">
                  <c:v>0.30044171631079547</c:v>
                </c:pt>
                <c:pt idx="568">
                  <c:v>0.2993924019078586</c:v>
                </c:pt>
                <c:pt idx="569">
                  <c:v>0.29806443469203697</c:v>
                </c:pt>
                <c:pt idx="570">
                  <c:v>0.29558930703570557</c:v>
                </c:pt>
                <c:pt idx="571">
                  <c:v>0.2945112143864238</c:v>
                </c:pt>
                <c:pt idx="572">
                  <c:v>0.29431373607529809</c:v>
                </c:pt>
                <c:pt idx="573">
                  <c:v>0.29274423006084316</c:v>
                </c:pt>
                <c:pt idx="574">
                  <c:v>0.29144901050465516</c:v>
                </c:pt>
                <c:pt idx="575">
                  <c:v>0.2896048210906042</c:v>
                </c:pt>
                <c:pt idx="576">
                  <c:v>0.28868173403025649</c:v>
                </c:pt>
                <c:pt idx="577">
                  <c:v>0.28738333894343737</c:v>
                </c:pt>
                <c:pt idx="578">
                  <c:v>0.28636439055216123</c:v>
                </c:pt>
                <c:pt idx="579">
                  <c:v>0.28467242813774163</c:v>
                </c:pt>
                <c:pt idx="580">
                  <c:v>0.28340995624118787</c:v>
                </c:pt>
                <c:pt idx="581">
                  <c:v>0.28111444453618206</c:v>
                </c:pt>
                <c:pt idx="582">
                  <c:v>0.28186605294244649</c:v>
                </c:pt>
                <c:pt idx="583">
                  <c:v>0.28101957555857587</c:v>
                </c:pt>
                <c:pt idx="584">
                  <c:v>0.2807766474652913</c:v>
                </c:pt>
                <c:pt idx="585">
                  <c:v>0.27966044844843563</c:v>
                </c:pt>
                <c:pt idx="586">
                  <c:v>0.27906027315914478</c:v>
                </c:pt>
                <c:pt idx="587">
                  <c:v>0.27849205164683005</c:v>
                </c:pt>
                <c:pt idx="588">
                  <c:v>0.2795435492270758</c:v>
                </c:pt>
                <c:pt idx="589">
                  <c:v>0.27766065803345724</c:v>
                </c:pt>
                <c:pt idx="590">
                  <c:v>0.27634817152946256</c:v>
                </c:pt>
                <c:pt idx="591">
                  <c:v>0.27555329651834809</c:v>
                </c:pt>
                <c:pt idx="592">
                  <c:v>0.27492017509875893</c:v>
                </c:pt>
                <c:pt idx="593">
                  <c:v>0.27426839743671166</c:v>
                </c:pt>
                <c:pt idx="594">
                  <c:v>0.2737607094770535</c:v>
                </c:pt>
                <c:pt idx="595">
                  <c:v>0.27272687578594379</c:v>
                </c:pt>
                <c:pt idx="596">
                  <c:v>0.27303271907985815</c:v>
                </c:pt>
                <c:pt idx="597">
                  <c:v>0.27329251717962061</c:v>
                </c:pt>
                <c:pt idx="598">
                  <c:v>0.27238491083109984</c:v>
                </c:pt>
                <c:pt idx="599">
                  <c:v>0.27174186587828814</c:v>
                </c:pt>
                <c:pt idx="600">
                  <c:v>0.27044605091010709</c:v>
                </c:pt>
                <c:pt idx="601">
                  <c:v>0.26932052377202215</c:v>
                </c:pt>
                <c:pt idx="602">
                  <c:v>0.26902897036594814</c:v>
                </c:pt>
                <c:pt idx="603">
                  <c:v>0.26784191732188439</c:v>
                </c:pt>
                <c:pt idx="604">
                  <c:v>0.26734653454342211</c:v>
                </c:pt>
                <c:pt idx="605">
                  <c:v>0.26701588241645174</c:v>
                </c:pt>
                <c:pt idx="606">
                  <c:v>0.26705974443329467</c:v>
                </c:pt>
                <c:pt idx="607">
                  <c:v>0.26751523460820287</c:v>
                </c:pt>
                <c:pt idx="608">
                  <c:v>0.26820571404981758</c:v>
                </c:pt>
                <c:pt idx="609">
                  <c:v>0.26872828730930937</c:v>
                </c:pt>
                <c:pt idx="610">
                  <c:v>0.26926177645534555</c:v>
                </c:pt>
                <c:pt idx="611">
                  <c:v>0.26980439525194644</c:v>
                </c:pt>
                <c:pt idx="612">
                  <c:v>0.27080607669541573</c:v>
                </c:pt>
                <c:pt idx="613">
                  <c:v>0.27151600626214639</c:v>
                </c:pt>
                <c:pt idx="614">
                  <c:v>0.27317561795826079</c:v>
                </c:pt>
                <c:pt idx="615">
                  <c:v>0.27424160389701108</c:v>
                </c:pt>
                <c:pt idx="616">
                  <c:v>0.27533378796346858</c:v>
                </c:pt>
                <c:pt idx="617">
                  <c:v>0.27627592820760344</c:v>
                </c:pt>
                <c:pt idx="618">
                  <c:v>0.27714721442453039</c:v>
                </c:pt>
                <c:pt idx="619">
                  <c:v>0.27783412139418495</c:v>
                </c:pt>
                <c:pt idx="620">
                  <c:v>0.27831005404753117</c:v>
                </c:pt>
                <c:pt idx="621">
                  <c:v>0.27938060481156407</c:v>
                </c:pt>
                <c:pt idx="622">
                  <c:v>0.27947944320245921</c:v>
                </c:pt>
                <c:pt idx="623">
                  <c:v>0.2790568991578492</c:v>
                </c:pt>
                <c:pt idx="624">
                  <c:v>0.27944887872013408</c:v>
                </c:pt>
                <c:pt idx="625">
                  <c:v>0.2799391012613206</c:v>
                </c:pt>
                <c:pt idx="626">
                  <c:v>0.28120871810179482</c:v>
                </c:pt>
                <c:pt idx="627">
                  <c:v>0.28159553742680388</c:v>
                </c:pt>
                <c:pt idx="628">
                  <c:v>0.28182179398427459</c:v>
                </c:pt>
                <c:pt idx="629">
                  <c:v>0.28263532523784718</c:v>
                </c:pt>
                <c:pt idx="630">
                  <c:v>0.28352050440128546</c:v>
                </c:pt>
                <c:pt idx="631">
                  <c:v>0.28462300894229414</c:v>
                </c:pt>
                <c:pt idx="632">
                  <c:v>0.28488360092471443</c:v>
                </c:pt>
                <c:pt idx="633">
                  <c:v>0.28512633054733438</c:v>
                </c:pt>
                <c:pt idx="634">
                  <c:v>0.28615559941316193</c:v>
                </c:pt>
                <c:pt idx="635">
                  <c:v>0.28678733153809982</c:v>
                </c:pt>
                <c:pt idx="636">
                  <c:v>0.28818238183850503</c:v>
                </c:pt>
                <c:pt idx="637">
                  <c:v>0.28965820969934064</c:v>
                </c:pt>
                <c:pt idx="638">
                  <c:v>0.29045566482909296</c:v>
                </c:pt>
                <c:pt idx="639">
                  <c:v>0.29190390526757015</c:v>
                </c:pt>
                <c:pt idx="640">
                  <c:v>0.29324913943119901</c:v>
                </c:pt>
                <c:pt idx="641">
                  <c:v>0.2945487253420046</c:v>
                </c:pt>
                <c:pt idx="642">
                  <c:v>0.29571216037699882</c:v>
                </c:pt>
                <c:pt idx="643">
                  <c:v>0.2967305133562817</c:v>
                </c:pt>
                <c:pt idx="644">
                  <c:v>0.29773715656636218</c:v>
                </c:pt>
                <c:pt idx="645">
                  <c:v>0.29919194653676623</c:v>
                </c:pt>
                <c:pt idx="646">
                  <c:v>0.30034783968651152</c:v>
                </c:pt>
                <c:pt idx="647">
                  <c:v>0.30108952455955379</c:v>
                </c:pt>
                <c:pt idx="648">
                  <c:v>0.3018619723855856</c:v>
                </c:pt>
                <c:pt idx="649">
                  <c:v>0.30288687489679517</c:v>
                </c:pt>
                <c:pt idx="650">
                  <c:v>0.30363213224179758</c:v>
                </c:pt>
                <c:pt idx="651">
                  <c:v>0.30432558874337901</c:v>
                </c:pt>
                <c:pt idx="652">
                  <c:v>0.3052272409719663</c:v>
                </c:pt>
                <c:pt idx="653">
                  <c:v>0.30506886138173689</c:v>
                </c:pt>
                <c:pt idx="654">
                  <c:v>0.30541420033787636</c:v>
                </c:pt>
                <c:pt idx="655">
                  <c:v>0.30567915867491441</c:v>
                </c:pt>
                <c:pt idx="656">
                  <c:v>0.30556920592681025</c:v>
                </c:pt>
                <c:pt idx="657">
                  <c:v>0.30666397011190566</c:v>
                </c:pt>
                <c:pt idx="658">
                  <c:v>0.30794867072287763</c:v>
                </c:pt>
                <c:pt idx="659">
                  <c:v>0.3084373054987487</c:v>
                </c:pt>
                <c:pt idx="660">
                  <c:v>0.30973014340696325</c:v>
                </c:pt>
                <c:pt idx="661">
                  <c:v>0.31094895175733872</c:v>
                </c:pt>
                <c:pt idx="662">
                  <c:v>0.31280604176457877</c:v>
                </c:pt>
                <c:pt idx="663">
                  <c:v>0.31458334656471082</c:v>
                </c:pt>
                <c:pt idx="664">
                  <c:v>0.31537286286788524</c:v>
                </c:pt>
                <c:pt idx="665">
                  <c:v>0.31589841318734352</c:v>
                </c:pt>
                <c:pt idx="666">
                  <c:v>0.3173252187940605</c:v>
                </c:pt>
                <c:pt idx="667">
                  <c:v>0.31842752486440479</c:v>
                </c:pt>
                <c:pt idx="668">
                  <c:v>0.31964315768414897</c:v>
                </c:pt>
                <c:pt idx="669">
                  <c:v>0.32072184574542401</c:v>
                </c:pt>
                <c:pt idx="670">
                  <c:v>0.32111561154368889</c:v>
                </c:pt>
                <c:pt idx="671">
                  <c:v>0.32154073570693653</c:v>
                </c:pt>
                <c:pt idx="672">
                  <c:v>0.32225483315762055</c:v>
                </c:pt>
                <c:pt idx="673">
                  <c:v>0.32316978292072596</c:v>
                </c:pt>
                <c:pt idx="674">
                  <c:v>0.32440923222020385</c:v>
                </c:pt>
                <c:pt idx="675">
                  <c:v>0.32573680249469666</c:v>
                </c:pt>
                <c:pt idx="676">
                  <c:v>0.32614406429814424</c:v>
                </c:pt>
                <c:pt idx="677">
                  <c:v>0.32723128659799039</c:v>
                </c:pt>
                <c:pt idx="678">
                  <c:v>0.32811983976272424</c:v>
                </c:pt>
                <c:pt idx="679">
                  <c:v>0.32989674762152743</c:v>
                </c:pt>
                <c:pt idx="680">
                  <c:v>0.33015892736926333</c:v>
                </c:pt>
                <c:pt idx="681">
                  <c:v>0.3306368447292542</c:v>
                </c:pt>
                <c:pt idx="682">
                  <c:v>0.33094209261117535</c:v>
                </c:pt>
                <c:pt idx="683">
                  <c:v>0.3309375277858928</c:v>
                </c:pt>
                <c:pt idx="684">
                  <c:v>0.3317953179976374</c:v>
                </c:pt>
                <c:pt idx="685">
                  <c:v>0.33273130565117426</c:v>
                </c:pt>
                <c:pt idx="686">
                  <c:v>0.33279422085180421</c:v>
                </c:pt>
                <c:pt idx="687">
                  <c:v>0.33351169230378397</c:v>
                </c:pt>
                <c:pt idx="688">
                  <c:v>0.33428394165915115</c:v>
                </c:pt>
                <c:pt idx="689">
                  <c:v>0.33390009939410864</c:v>
                </c:pt>
                <c:pt idx="690">
                  <c:v>0.33529534816517825</c:v>
                </c:pt>
                <c:pt idx="691">
                  <c:v>0.33492658967063388</c:v>
                </c:pt>
                <c:pt idx="692">
                  <c:v>0.33454433517090704</c:v>
                </c:pt>
                <c:pt idx="693">
                  <c:v>0.33421447692659434</c:v>
                </c:pt>
                <c:pt idx="694">
                  <c:v>0.33405570039503596</c:v>
                </c:pt>
                <c:pt idx="695">
                  <c:v>0.33427818600988213</c:v>
                </c:pt>
                <c:pt idx="696">
                  <c:v>0.33506333595843846</c:v>
                </c:pt>
                <c:pt idx="697">
                  <c:v>0.33492520037598261</c:v>
                </c:pt>
                <c:pt idx="698">
                  <c:v>0.33636966987183547</c:v>
                </c:pt>
                <c:pt idx="699">
                  <c:v>0.33718320112540784</c:v>
                </c:pt>
                <c:pt idx="700">
                  <c:v>0.33858519789906888</c:v>
                </c:pt>
                <c:pt idx="701">
                  <c:v>0.33940845421519922</c:v>
                </c:pt>
                <c:pt idx="702">
                  <c:v>0.33995186689445794</c:v>
                </c:pt>
                <c:pt idx="703">
                  <c:v>0.34074892508288129</c:v>
                </c:pt>
                <c:pt idx="704">
                  <c:v>0.34207550300405187</c:v>
                </c:pt>
                <c:pt idx="705">
                  <c:v>0.34215012797388433</c:v>
                </c:pt>
                <c:pt idx="706">
                  <c:v>0.34299323135645959</c:v>
                </c:pt>
                <c:pt idx="707">
                  <c:v>0.34228270637773572</c:v>
                </c:pt>
                <c:pt idx="708">
                  <c:v>0.34325243404422862</c:v>
                </c:pt>
                <c:pt idx="709">
                  <c:v>0.34412411720248454</c:v>
                </c:pt>
                <c:pt idx="710">
                  <c:v>0.34462545410088014</c:v>
                </c:pt>
                <c:pt idx="711">
                  <c:v>0.344177108869892</c:v>
                </c:pt>
                <c:pt idx="712">
                  <c:v>0.34491621362429653</c:v>
                </c:pt>
                <c:pt idx="713">
                  <c:v>0.34616181551437242</c:v>
                </c:pt>
                <c:pt idx="714">
                  <c:v>0.34771048210906041</c:v>
                </c:pt>
                <c:pt idx="715">
                  <c:v>0.34813957568559706</c:v>
                </c:pt>
                <c:pt idx="716">
                  <c:v>0.34854088336911104</c:v>
                </c:pt>
                <c:pt idx="717">
                  <c:v>0.34998674215961473</c:v>
                </c:pt>
                <c:pt idx="718">
                  <c:v>0.35185276334675508</c:v>
                </c:pt>
                <c:pt idx="719">
                  <c:v>0.35304894604138354</c:v>
                </c:pt>
                <c:pt idx="720">
                  <c:v>0.35326170659367179</c:v>
                </c:pt>
                <c:pt idx="721">
                  <c:v>0.35489194463144785</c:v>
                </c:pt>
                <c:pt idx="722">
                  <c:v>0.35729582131924237</c:v>
                </c:pt>
                <c:pt idx="723">
                  <c:v>0.35872977186987942</c:v>
                </c:pt>
                <c:pt idx="724">
                  <c:v>0.36036497167426668</c:v>
                </c:pt>
                <c:pt idx="725">
                  <c:v>0.36260689629987164</c:v>
                </c:pt>
                <c:pt idx="726">
                  <c:v>0.36476387548109268</c:v>
                </c:pt>
                <c:pt idx="727">
                  <c:v>0.36728862080353614</c:v>
                </c:pt>
                <c:pt idx="728">
                  <c:v>0.36905937607174155</c:v>
                </c:pt>
                <c:pt idx="729">
                  <c:v>0.37087736735808552</c:v>
                </c:pt>
                <c:pt idx="730">
                  <c:v>0.37257190989114281</c:v>
                </c:pt>
                <c:pt idx="731">
                  <c:v>0.37421088063815461</c:v>
                </c:pt>
                <c:pt idx="732">
                  <c:v>0.37555929033241459</c:v>
                </c:pt>
                <c:pt idx="733">
                  <c:v>0.37746976894839107</c:v>
                </c:pt>
                <c:pt idx="734">
                  <c:v>0.3799963005068146</c:v>
                </c:pt>
                <c:pt idx="735">
                  <c:v>0.38225033184295087</c:v>
                </c:pt>
                <c:pt idx="736">
                  <c:v>0.38424059566603574</c:v>
                </c:pt>
                <c:pt idx="737">
                  <c:v>0.38657877856389783</c:v>
                </c:pt>
                <c:pt idx="738">
                  <c:v>0.3893099333773673</c:v>
                </c:pt>
                <c:pt idx="739">
                  <c:v>0.39210082786083544</c:v>
                </c:pt>
                <c:pt idx="740">
                  <c:v>0.3939626811640225</c:v>
                </c:pt>
                <c:pt idx="741">
                  <c:v>0.3956602007570465</c:v>
                </c:pt>
                <c:pt idx="742">
                  <c:v>0.39751232899767552</c:v>
                </c:pt>
                <c:pt idx="743">
                  <c:v>0.39968201030142125</c:v>
                </c:pt>
                <c:pt idx="744">
                  <c:v>0.40257829270771139</c:v>
                </c:pt>
                <c:pt idx="745">
                  <c:v>0.40489345300849755</c:v>
                </c:pt>
                <c:pt idx="746">
                  <c:v>0.40741720597761882</c:v>
                </c:pt>
                <c:pt idx="747">
                  <c:v>0.41022735211553851</c:v>
                </c:pt>
                <c:pt idx="748">
                  <c:v>0.41269930424123857</c:v>
                </c:pt>
                <c:pt idx="749">
                  <c:v>0.41521988167972856</c:v>
                </c:pt>
                <c:pt idx="750">
                  <c:v>0.41771426099051145</c:v>
                </c:pt>
                <c:pt idx="751">
                  <c:v>0.42062126081268164</c:v>
                </c:pt>
                <c:pt idx="752">
                  <c:v>0.42230548287118758</c:v>
                </c:pt>
                <c:pt idx="753">
                  <c:v>0.42440847803167892</c:v>
                </c:pt>
                <c:pt idx="754">
                  <c:v>0.42686971274149899</c:v>
                </c:pt>
                <c:pt idx="755">
                  <c:v>0.42943454913816098</c:v>
                </c:pt>
                <c:pt idx="756">
                  <c:v>0.43201089683336086</c:v>
                </c:pt>
                <c:pt idx="757">
                  <c:v>0.43407042691833797</c:v>
                </c:pt>
                <c:pt idx="758">
                  <c:v>0.43562087974900598</c:v>
                </c:pt>
                <c:pt idx="759">
                  <c:v>0.43902544552694739</c:v>
                </c:pt>
                <c:pt idx="760">
                  <c:v>0.44149700071131887</c:v>
                </c:pt>
                <c:pt idx="761">
                  <c:v>0.44251118580664822</c:v>
                </c:pt>
                <c:pt idx="762">
                  <c:v>0.44493133708892757</c:v>
                </c:pt>
                <c:pt idx="763">
                  <c:v>0.44655165159348126</c:v>
                </c:pt>
                <c:pt idx="764">
                  <c:v>0.4487741260939701</c:v>
                </c:pt>
                <c:pt idx="765">
                  <c:v>0.45118375843103364</c:v>
                </c:pt>
                <c:pt idx="766">
                  <c:v>0.45179822360816468</c:v>
                </c:pt>
                <c:pt idx="767">
                  <c:v>0.45228229355875343</c:v>
                </c:pt>
                <c:pt idx="768">
                  <c:v>0.4546220642219313</c:v>
                </c:pt>
                <c:pt idx="769">
                  <c:v>0.45502118872813624</c:v>
                </c:pt>
                <c:pt idx="770">
                  <c:v>0.45618839470575534</c:v>
                </c:pt>
                <c:pt idx="771">
                  <c:v>0.45672763950106054</c:v>
                </c:pt>
                <c:pt idx="772">
                  <c:v>0.45669429642943327</c:v>
                </c:pt>
                <c:pt idx="773">
                  <c:v>0.45808914825917407</c:v>
                </c:pt>
                <c:pt idx="774">
                  <c:v>0.45910908900377245</c:v>
                </c:pt>
                <c:pt idx="775">
                  <c:v>0.45964476132711768</c:v>
                </c:pt>
                <c:pt idx="776">
                  <c:v>0.46049540659494187</c:v>
                </c:pt>
                <c:pt idx="777">
                  <c:v>0.46149669109708213</c:v>
                </c:pt>
                <c:pt idx="778">
                  <c:v>0.46222468149427748</c:v>
                </c:pt>
                <c:pt idx="779">
                  <c:v>0.46371618853760449</c:v>
                </c:pt>
                <c:pt idx="780">
                  <c:v>0.46335020863236226</c:v>
                </c:pt>
                <c:pt idx="781">
                  <c:v>0.46398749793590494</c:v>
                </c:pt>
                <c:pt idx="782">
                  <c:v>0.46416890012321044</c:v>
                </c:pt>
                <c:pt idx="783">
                  <c:v>0.46368284546597721</c:v>
                </c:pt>
                <c:pt idx="784">
                  <c:v>0.46385531647338257</c:v>
                </c:pt>
                <c:pt idx="785">
                  <c:v>0.46384658376414684</c:v>
                </c:pt>
                <c:pt idx="786">
                  <c:v>0.4629945492016716</c:v>
                </c:pt>
                <c:pt idx="787">
                  <c:v>0.4636602198102302</c:v>
                </c:pt>
                <c:pt idx="788">
                  <c:v>0.46311779948429366</c:v>
                </c:pt>
                <c:pt idx="789">
                  <c:v>0.46339010123591656</c:v>
                </c:pt>
                <c:pt idx="790">
                  <c:v>0.46464126030459685</c:v>
                </c:pt>
                <c:pt idx="791">
                  <c:v>0.46453229990981476</c:v>
                </c:pt>
                <c:pt idx="792">
                  <c:v>0.4642056171961334</c:v>
                </c:pt>
                <c:pt idx="793">
                  <c:v>0.46420581566679781</c:v>
                </c:pt>
                <c:pt idx="794">
                  <c:v>0.46461565758888312</c:v>
                </c:pt>
                <c:pt idx="795">
                  <c:v>0.46437153867161191</c:v>
                </c:pt>
                <c:pt idx="796">
                  <c:v>0.46348179468289141</c:v>
                </c:pt>
                <c:pt idx="797">
                  <c:v>0.46240747297623419</c:v>
                </c:pt>
                <c:pt idx="798">
                  <c:v>0.46233106177042171</c:v>
                </c:pt>
                <c:pt idx="799">
                  <c:v>0.46251901348965402</c:v>
                </c:pt>
                <c:pt idx="800">
                  <c:v>0.4621998726612217</c:v>
                </c:pt>
                <c:pt idx="801">
                  <c:v>0.46172334459588193</c:v>
                </c:pt>
                <c:pt idx="802">
                  <c:v>0.4619549598612927</c:v>
                </c:pt>
                <c:pt idx="803">
                  <c:v>0.46235110730753104</c:v>
                </c:pt>
                <c:pt idx="804">
                  <c:v>0.46317098962236569</c:v>
                </c:pt>
                <c:pt idx="805">
                  <c:v>0.46320929446060433</c:v>
                </c:pt>
                <c:pt idx="806">
                  <c:v>0.46355899977136172</c:v>
                </c:pt>
                <c:pt idx="807">
                  <c:v>0.46433799712932022</c:v>
                </c:pt>
                <c:pt idx="808">
                  <c:v>0.46301181614947845</c:v>
                </c:pt>
                <c:pt idx="809">
                  <c:v>0.46371757783225553</c:v>
                </c:pt>
                <c:pt idx="810">
                  <c:v>0.46364890698235672</c:v>
                </c:pt>
                <c:pt idx="811">
                  <c:v>0.46334782698438898</c:v>
                </c:pt>
                <c:pt idx="812">
                  <c:v>0.46299177061236912</c:v>
                </c:pt>
                <c:pt idx="813">
                  <c:v>0.46269922485297282</c:v>
                </c:pt>
                <c:pt idx="814">
                  <c:v>0.46216891123756759</c:v>
                </c:pt>
                <c:pt idx="815">
                  <c:v>0.46199306622886671</c:v>
                </c:pt>
                <c:pt idx="816">
                  <c:v>0.46096558359901924</c:v>
                </c:pt>
                <c:pt idx="817">
                  <c:v>0.46120017592439694</c:v>
                </c:pt>
                <c:pt idx="818">
                  <c:v>0.46096617901101267</c:v>
                </c:pt>
                <c:pt idx="819">
                  <c:v>0.4607024114979611</c:v>
                </c:pt>
                <c:pt idx="820">
                  <c:v>0.46012466339375302</c:v>
                </c:pt>
                <c:pt idx="821">
                  <c:v>0.46062619876281319</c:v>
                </c:pt>
                <c:pt idx="822">
                  <c:v>0.46172394000787531</c:v>
                </c:pt>
                <c:pt idx="823">
                  <c:v>0.46213437734195367</c:v>
                </c:pt>
                <c:pt idx="824">
                  <c:v>0.46129345713668746</c:v>
                </c:pt>
                <c:pt idx="825">
                  <c:v>0.46102433091569589</c:v>
                </c:pt>
                <c:pt idx="826">
                  <c:v>0.46180412215631217</c:v>
                </c:pt>
                <c:pt idx="827">
                  <c:v>0.46263908824164496</c:v>
                </c:pt>
                <c:pt idx="828">
                  <c:v>0.46282366595958174</c:v>
                </c:pt>
                <c:pt idx="829">
                  <c:v>0.46355264871009932</c:v>
                </c:pt>
                <c:pt idx="830">
                  <c:v>0.46430921888297533</c:v>
                </c:pt>
                <c:pt idx="831">
                  <c:v>0.46615182053171084</c:v>
                </c:pt>
                <c:pt idx="832">
                  <c:v>0.46877123636109569</c:v>
                </c:pt>
                <c:pt idx="833">
                  <c:v>0.47033081884232847</c:v>
                </c:pt>
                <c:pt idx="834">
                  <c:v>0.47309571366875408</c:v>
                </c:pt>
                <c:pt idx="835">
                  <c:v>0.4763143124341076</c:v>
                </c:pt>
                <c:pt idx="836">
                  <c:v>0.47948309506268488</c:v>
                </c:pt>
                <c:pt idx="837">
                  <c:v>0.48287654648341721</c:v>
                </c:pt>
                <c:pt idx="838">
                  <c:v>0.48535683437702426</c:v>
                </c:pt>
                <c:pt idx="839">
                  <c:v>0.48851589194304351</c:v>
                </c:pt>
                <c:pt idx="840">
                  <c:v>0.49272962261993969</c:v>
                </c:pt>
                <c:pt idx="841">
                  <c:v>0.49606670837196876</c:v>
                </c:pt>
                <c:pt idx="842">
                  <c:v>0.49944388519821648</c:v>
                </c:pt>
                <c:pt idx="843">
                  <c:v>0.50261723265207592</c:v>
                </c:pt>
                <c:pt idx="844">
                  <c:v>0.50726362937746883</c:v>
                </c:pt>
                <c:pt idx="845">
                  <c:v>0.51229962401717311</c:v>
                </c:pt>
                <c:pt idx="846">
                  <c:v>0.51604794098593876</c:v>
                </c:pt>
                <c:pt idx="847">
                  <c:v>0.51974822805390763</c:v>
                </c:pt>
                <c:pt idx="848">
                  <c:v>0.52394449331233239</c:v>
                </c:pt>
                <c:pt idx="849">
                  <c:v>0.5276934056930912</c:v>
                </c:pt>
                <c:pt idx="850">
                  <c:v>0.53234238253712163</c:v>
                </c:pt>
                <c:pt idx="851">
                  <c:v>0.53654321262082871</c:v>
                </c:pt>
                <c:pt idx="852">
                  <c:v>0.54052810662161632</c:v>
                </c:pt>
                <c:pt idx="853">
                  <c:v>0.54456380911250268</c:v>
                </c:pt>
                <c:pt idx="854">
                  <c:v>0.54880552415308592</c:v>
                </c:pt>
                <c:pt idx="855">
                  <c:v>0.55330247246814923</c:v>
                </c:pt>
                <c:pt idx="856">
                  <c:v>0.55842301561090857</c:v>
                </c:pt>
                <c:pt idx="857">
                  <c:v>0.56284811754544173</c:v>
                </c:pt>
                <c:pt idx="858">
                  <c:v>0.56553064704612122</c:v>
                </c:pt>
                <c:pt idx="859">
                  <c:v>0.57069882314834808</c:v>
                </c:pt>
                <c:pt idx="860">
                  <c:v>0.57599322659316354</c:v>
                </c:pt>
                <c:pt idx="861">
                  <c:v>0.58023295692710253</c:v>
                </c:pt>
                <c:pt idx="862">
                  <c:v>0.58463583014721765</c:v>
                </c:pt>
                <c:pt idx="863">
                  <c:v>0.58913039681430768</c:v>
                </c:pt>
                <c:pt idx="864">
                  <c:v>0.59457742420008364</c:v>
                </c:pt>
                <c:pt idx="865">
                  <c:v>0.60213201157163343</c:v>
                </c:pt>
                <c:pt idx="866">
                  <c:v>0.60756316130425381</c:v>
                </c:pt>
                <c:pt idx="867">
                  <c:v>0.61282779414940236</c:v>
                </c:pt>
                <c:pt idx="868">
                  <c:v>0.6190240482934698</c:v>
                </c:pt>
                <c:pt idx="869">
                  <c:v>0.62509566286026386</c:v>
                </c:pt>
                <c:pt idx="870">
                  <c:v>0.63133200807854972</c:v>
                </c:pt>
                <c:pt idx="871">
                  <c:v>0.63813022374788819</c:v>
                </c:pt>
                <c:pt idx="872">
                  <c:v>0.64427031069391683</c:v>
                </c:pt>
                <c:pt idx="873">
                  <c:v>0.65206286439213967</c:v>
                </c:pt>
                <c:pt idx="874">
                  <c:v>0.66021544387567144</c:v>
                </c:pt>
                <c:pt idx="875">
                  <c:v>0.66801375322316359</c:v>
                </c:pt>
                <c:pt idx="876">
                  <c:v>0.67524007011571607</c:v>
                </c:pt>
                <c:pt idx="877">
                  <c:v>0.68327793355519706</c:v>
                </c:pt>
                <c:pt idx="878">
                  <c:v>0.691152455637837</c:v>
                </c:pt>
                <c:pt idx="879">
                  <c:v>0.6987102185400178</c:v>
                </c:pt>
                <c:pt idx="880">
                  <c:v>0.70667127383235695</c:v>
                </c:pt>
                <c:pt idx="881">
                  <c:v>0.71472977822094041</c:v>
                </c:pt>
                <c:pt idx="882">
                  <c:v>0.72320963583014697</c:v>
                </c:pt>
                <c:pt idx="883">
                  <c:v>0.73237342334904154</c:v>
                </c:pt>
                <c:pt idx="884">
                  <c:v>0.74067267265360004</c:v>
                </c:pt>
                <c:pt idx="885">
                  <c:v>0.748744276106037</c:v>
                </c:pt>
                <c:pt idx="886">
                  <c:v>0.75668588127326053</c:v>
                </c:pt>
                <c:pt idx="887">
                  <c:v>0.7650397100105425</c:v>
                </c:pt>
                <c:pt idx="888">
                  <c:v>0.7733236770739389</c:v>
                </c:pt>
                <c:pt idx="889">
                  <c:v>0.7809385995274809</c:v>
                </c:pt>
                <c:pt idx="890">
                  <c:v>0.78973878878910642</c:v>
                </c:pt>
                <c:pt idx="891">
                  <c:v>0.79943745474868844</c:v>
                </c:pt>
                <c:pt idx="892">
                  <c:v>0.80777858136344571</c:v>
                </c:pt>
                <c:pt idx="893">
                  <c:v>0.8175798566565472</c:v>
                </c:pt>
                <c:pt idx="894">
                  <c:v>0.82576974862499508</c:v>
                </c:pt>
                <c:pt idx="895">
                  <c:v>0.83362898846647249</c:v>
                </c:pt>
                <c:pt idx="896">
                  <c:v>0.8437214202243194</c:v>
                </c:pt>
                <c:pt idx="897">
                  <c:v>0.85290584869231623</c:v>
                </c:pt>
                <c:pt idx="898">
                  <c:v>0.86121621235408397</c:v>
                </c:pt>
                <c:pt idx="899">
                  <c:v>0.8699995316092316</c:v>
                </c:pt>
                <c:pt idx="900">
                  <c:v>0.87817414133651706</c:v>
                </c:pt>
                <c:pt idx="901">
                  <c:v>0.88493762463957704</c:v>
                </c:pt>
                <c:pt idx="902">
                  <c:v>0.89346968003353333</c:v>
                </c:pt>
                <c:pt idx="903">
                  <c:v>0.9002262168633377</c:v>
                </c:pt>
                <c:pt idx="904">
                  <c:v>0.90634070109365261</c:v>
                </c:pt>
                <c:pt idx="905">
                  <c:v>0.91144576352458473</c:v>
                </c:pt>
                <c:pt idx="906">
                  <c:v>0.91741179169789278</c:v>
                </c:pt>
                <c:pt idx="907">
                  <c:v>0.92414471051862745</c:v>
                </c:pt>
                <c:pt idx="908">
                  <c:v>0.93114040449909163</c:v>
                </c:pt>
                <c:pt idx="909">
                  <c:v>0.93692721366240272</c:v>
                </c:pt>
                <c:pt idx="910">
                  <c:v>0.94313220051570623</c:v>
                </c:pt>
                <c:pt idx="911">
                  <c:v>0.94924767709934299</c:v>
                </c:pt>
                <c:pt idx="912">
                  <c:v>0.95534588673517318</c:v>
                </c:pt>
                <c:pt idx="913">
                  <c:v>0.96009648055940133</c:v>
                </c:pt>
                <c:pt idx="914">
                  <c:v>0.96407998526553773</c:v>
                </c:pt>
                <c:pt idx="915">
                  <c:v>0.97009999745957509</c:v>
                </c:pt>
                <c:pt idx="916">
                  <c:v>0.97450822938763038</c:v>
                </c:pt>
                <c:pt idx="917">
                  <c:v>0.97777207946447842</c:v>
                </c:pt>
                <c:pt idx="918">
                  <c:v>0.98036668646080727</c:v>
                </c:pt>
                <c:pt idx="919">
                  <c:v>0.98496287010809469</c:v>
                </c:pt>
                <c:pt idx="920">
                  <c:v>0.9896775407420576</c:v>
                </c:pt>
                <c:pt idx="921">
                  <c:v>0.99282091912558568</c:v>
                </c:pt>
                <c:pt idx="922">
                  <c:v>0.99314938807524711</c:v>
                </c:pt>
                <c:pt idx="923">
                  <c:v>0.99514540754760084</c:v>
                </c:pt>
                <c:pt idx="924">
                  <c:v>0.99561419525702732</c:v>
                </c:pt>
                <c:pt idx="925">
                  <c:v>0.99612744039528989</c:v>
                </c:pt>
                <c:pt idx="926">
                  <c:v>0.99608139520113781</c:v>
                </c:pt>
                <c:pt idx="927">
                  <c:v>0.99721605198978736</c:v>
                </c:pt>
                <c:pt idx="928">
                  <c:v>0.99681990454354874</c:v>
                </c:pt>
                <c:pt idx="929">
                  <c:v>0.99816712341382208</c:v>
                </c:pt>
                <c:pt idx="930">
                  <c:v>0.99904912704662907</c:v>
                </c:pt>
                <c:pt idx="931">
                  <c:v>1</c:v>
                </c:pt>
                <c:pt idx="932">
                  <c:v>1.0009973150888511</c:v>
                </c:pt>
                <c:pt idx="933">
                  <c:v>1.0011473589111737</c:v>
                </c:pt>
                <c:pt idx="934">
                  <c:v>0.9996169516176151</c:v>
                </c:pt>
                <c:pt idx="935">
                  <c:v>1.0001532193529534</c:v>
                </c:pt>
                <c:pt idx="936">
                  <c:v>1.0002681338676691</c:v>
                </c:pt>
                <c:pt idx="937">
                  <c:v>0.99869565079324751</c:v>
                </c:pt>
                <c:pt idx="938">
                  <c:v>0.99941133600924692</c:v>
                </c:pt>
                <c:pt idx="939">
                  <c:v>1.0007847530072274</c:v>
                </c:pt>
                <c:pt idx="940">
                  <c:v>1.0001355554638178</c:v>
                </c:pt>
                <c:pt idx="941">
                  <c:v>1.0000398926035536</c:v>
                </c:pt>
                <c:pt idx="942">
                  <c:v>0.99881532860390942</c:v>
                </c:pt>
                <c:pt idx="943">
                  <c:v>0.9968361791380338</c:v>
                </c:pt>
                <c:pt idx="944">
                  <c:v>0.99644717663571547</c:v>
                </c:pt>
                <c:pt idx="945">
                  <c:v>0.99320575374395048</c:v>
                </c:pt>
                <c:pt idx="946">
                  <c:v>0.99073161844094126</c:v>
                </c:pt>
                <c:pt idx="947">
                  <c:v>0.99079235046426239</c:v>
                </c:pt>
                <c:pt idx="948">
                  <c:v>0.98676319750530295</c:v>
                </c:pt>
                <c:pt idx="949">
                  <c:v>0.98359937664333708</c:v>
                </c:pt>
                <c:pt idx="950">
                  <c:v>0.98144299287410897</c:v>
                </c:pt>
                <c:pt idx="951">
                  <c:v>0.97909310020704443</c:v>
                </c:pt>
                <c:pt idx="952">
                  <c:v>0.97730091010707865</c:v>
                </c:pt>
                <c:pt idx="953">
                  <c:v>0.97302446270021703</c:v>
                </c:pt>
                <c:pt idx="954">
                  <c:v>0.96736546864481043</c:v>
                </c:pt>
                <c:pt idx="955">
                  <c:v>0.96518189439455304</c:v>
                </c:pt>
                <c:pt idx="956">
                  <c:v>0.96109915435619275</c:v>
                </c:pt>
                <c:pt idx="957">
                  <c:v>0.95599845827987828</c:v>
                </c:pt>
                <c:pt idx="958">
                  <c:v>0.95003262857723481</c:v>
                </c:pt>
                <c:pt idx="959">
                  <c:v>0.94443833595843862</c:v>
                </c:pt>
                <c:pt idx="960">
                  <c:v>0.93704550217841398</c:v>
                </c:pt>
                <c:pt idx="961">
                  <c:v>0.92992060379539387</c:v>
                </c:pt>
                <c:pt idx="962">
                  <c:v>0.92337206422193119</c:v>
                </c:pt>
                <c:pt idx="963">
                  <c:v>0.91707459003899539</c:v>
                </c:pt>
                <c:pt idx="964">
                  <c:v>0.90939159214754783</c:v>
                </c:pt>
                <c:pt idx="965">
                  <c:v>0.90260607860073394</c:v>
                </c:pt>
                <c:pt idx="966">
                  <c:v>0.89491653117735948</c:v>
                </c:pt>
                <c:pt idx="967">
                  <c:v>0.88736055451115847</c:v>
                </c:pt>
                <c:pt idx="968">
                  <c:v>0.87766129313958341</c:v>
                </c:pt>
                <c:pt idx="969">
                  <c:v>0.8677768586380783</c:v>
                </c:pt>
                <c:pt idx="970">
                  <c:v>0.85873790916712145</c:v>
                </c:pt>
                <c:pt idx="971">
                  <c:v>0.85092947781574269</c:v>
                </c:pt>
                <c:pt idx="972">
                  <c:v>0.84165931002070427</c:v>
                </c:pt>
                <c:pt idx="973">
                  <c:v>0.8336279961131503</c:v>
                </c:pt>
                <c:pt idx="974">
                  <c:v>0.82590391479416192</c:v>
                </c:pt>
                <c:pt idx="975">
                  <c:v>0.81743854554346007</c:v>
                </c:pt>
                <c:pt idx="976">
                  <c:v>0.80915358612674149</c:v>
                </c:pt>
                <c:pt idx="977">
                  <c:v>0.79963433764782088</c:v>
                </c:pt>
                <c:pt idx="978">
                  <c:v>0.78896078378447032</c:v>
                </c:pt>
                <c:pt idx="979">
                  <c:v>0.77694140034549752</c:v>
                </c:pt>
                <c:pt idx="980">
                  <c:v>0.76468921081712726</c:v>
                </c:pt>
                <c:pt idx="981">
                  <c:v>0.75656044781332943</c:v>
                </c:pt>
                <c:pt idx="982">
                  <c:v>0.74793709591372703</c:v>
                </c:pt>
                <c:pt idx="983">
                  <c:v>0.73759320182402477</c:v>
                </c:pt>
                <c:pt idx="984">
                  <c:v>0.72928958616484796</c:v>
                </c:pt>
                <c:pt idx="985">
                  <c:v>0.7230391495293863</c:v>
                </c:pt>
                <c:pt idx="986">
                  <c:v>0.71686155162777687</c:v>
                </c:pt>
                <c:pt idx="987">
                  <c:v>0.70823065784292516</c:v>
                </c:pt>
                <c:pt idx="988">
                  <c:v>0.69769841509266184</c:v>
                </c:pt>
                <c:pt idx="989">
                  <c:v>0.68805214538849413</c:v>
                </c:pt>
                <c:pt idx="990">
                  <c:v>0.67839853226974212</c:v>
                </c:pt>
                <c:pt idx="991">
                  <c:v>0.66745823383337333</c:v>
                </c:pt>
                <c:pt idx="992">
                  <c:v>0.65637801357856884</c:v>
                </c:pt>
                <c:pt idx="993">
                  <c:v>0.64328946867021464</c:v>
                </c:pt>
                <c:pt idx="994">
                  <c:v>0.63425171002324476</c:v>
                </c:pt>
                <c:pt idx="995">
                  <c:v>0.62163969318023016</c:v>
                </c:pt>
                <c:pt idx="996">
                  <c:v>0.61088258316714705</c:v>
                </c:pt>
                <c:pt idx="997">
                  <c:v>0.59862424104817913</c:v>
                </c:pt>
                <c:pt idx="998">
                  <c:v>0.58553768084646929</c:v>
                </c:pt>
                <c:pt idx="999">
                  <c:v>0.57275537617335848</c:v>
                </c:pt>
                <c:pt idx="1000">
                  <c:v>0.56307516798557034</c:v>
                </c:pt>
                <c:pt idx="1001">
                  <c:v>0.55029504648976835</c:v>
                </c:pt>
                <c:pt idx="1002">
                  <c:v>0.53908462947908586</c:v>
                </c:pt>
                <c:pt idx="1003">
                  <c:v>0.52697176635715814</c:v>
                </c:pt>
                <c:pt idx="1004">
                  <c:v>0.51658917048788844</c:v>
                </c:pt>
                <c:pt idx="1005">
                  <c:v>0.50795609352572801</c:v>
                </c:pt>
                <c:pt idx="1006">
                  <c:v>0.49693283435162011</c:v>
                </c:pt>
                <c:pt idx="1007">
                  <c:v>0.48777718412996801</c:v>
                </c:pt>
                <c:pt idx="1008">
                  <c:v>0.47927569321833663</c:v>
                </c:pt>
                <c:pt idx="1009">
                  <c:v>0.46999202941811569</c:v>
                </c:pt>
                <c:pt idx="1010">
                  <c:v>0.46281671948632608</c:v>
                </c:pt>
                <c:pt idx="1011">
                  <c:v>0.45219913435034986</c:v>
                </c:pt>
                <c:pt idx="1012">
                  <c:v>0.4412475230861076</c:v>
                </c:pt>
                <c:pt idx="1013">
                  <c:v>0.4321021933390069</c:v>
                </c:pt>
                <c:pt idx="1014">
                  <c:v>0.4213468695619037</c:v>
                </c:pt>
                <c:pt idx="1015">
                  <c:v>0.41166110419551094</c:v>
                </c:pt>
                <c:pt idx="1016">
                  <c:v>0.40179135652317499</c:v>
                </c:pt>
                <c:pt idx="1017">
                  <c:v>0.38963820385636433</c:v>
                </c:pt>
                <c:pt idx="1018">
                  <c:v>0.3825928922097882</c:v>
                </c:pt>
                <c:pt idx="1019">
                  <c:v>0.37754776791951938</c:v>
                </c:pt>
                <c:pt idx="1020">
                  <c:v>0.36854335234417662</c:v>
                </c:pt>
                <c:pt idx="1021">
                  <c:v>0.3591963764019967</c:v>
                </c:pt>
                <c:pt idx="1022">
                  <c:v>0.35072227444205917</c:v>
                </c:pt>
                <c:pt idx="1023">
                  <c:v>0.33957000933605991</c:v>
                </c:pt>
                <c:pt idx="1024">
                  <c:v>0.3301071265258424</c:v>
                </c:pt>
                <c:pt idx="1025">
                  <c:v>0.31929325390272711</c:v>
                </c:pt>
                <c:pt idx="1026">
                  <c:v>0.30783772562145123</c:v>
                </c:pt>
                <c:pt idx="1027">
                  <c:v>0.30021049798671356</c:v>
                </c:pt>
                <c:pt idx="1028">
                  <c:v>0.29188306584780299</c:v>
                </c:pt>
                <c:pt idx="1029">
                  <c:v>0.2830144042069429</c:v>
                </c:pt>
                <c:pt idx="1030">
                  <c:v>0.27819811659278254</c:v>
                </c:pt>
                <c:pt idx="1031">
                  <c:v>0.27412589549963789</c:v>
                </c:pt>
                <c:pt idx="1032">
                  <c:v>0.26869633353233313</c:v>
                </c:pt>
                <c:pt idx="1033">
                  <c:v>0.26232006649561135</c:v>
                </c:pt>
                <c:pt idx="1034">
                  <c:v>0.25844750689090146</c:v>
                </c:pt>
                <c:pt idx="1035">
                  <c:v>0.25106856605738814</c:v>
                </c:pt>
                <c:pt idx="1036">
                  <c:v>0.24246029792828377</c:v>
                </c:pt>
                <c:pt idx="1037">
                  <c:v>0.23978927972614214</c:v>
                </c:pt>
                <c:pt idx="1038">
                  <c:v>0.23244784984820965</c:v>
                </c:pt>
                <c:pt idx="1039">
                  <c:v>0.22996875277858927</c:v>
                </c:pt>
                <c:pt idx="1040">
                  <c:v>0.22505402371486277</c:v>
                </c:pt>
                <c:pt idx="1041">
                  <c:v>0.21551909605345052</c:v>
                </c:pt>
                <c:pt idx="1042">
                  <c:v>0.20944529830934738</c:v>
                </c:pt>
                <c:pt idx="1043">
                  <c:v>0.20897432742261238</c:v>
                </c:pt>
                <c:pt idx="1044">
                  <c:v>0.20096603611213426</c:v>
                </c:pt>
                <c:pt idx="1045">
                  <c:v>0.19754797432901036</c:v>
                </c:pt>
                <c:pt idx="1046">
                  <c:v>0.18535234894000788</c:v>
                </c:pt>
                <c:pt idx="1047">
                  <c:v>0.18159192526071105</c:v>
                </c:pt>
                <c:pt idx="1048">
                  <c:v>0.17472543568280252</c:v>
                </c:pt>
                <c:pt idx="1049">
                  <c:v>0.17215146963557598</c:v>
                </c:pt>
                <c:pt idx="1050">
                  <c:v>0.16345448511946339</c:v>
                </c:pt>
                <c:pt idx="1051">
                  <c:v>0.16039545676832589</c:v>
                </c:pt>
                <c:pt idx="1052">
                  <c:v>0.15532988999961889</c:v>
                </c:pt>
                <c:pt idx="1053">
                  <c:v>0.15689165565816054</c:v>
                </c:pt>
                <c:pt idx="1054">
                  <c:v>0.1494400745614593</c:v>
                </c:pt>
                <c:pt idx="1055">
                  <c:v>0.14724518748332849</c:v>
                </c:pt>
                <c:pt idx="1056">
                  <c:v>0.14514338314682379</c:v>
                </c:pt>
                <c:pt idx="1057">
                  <c:v>0.14234494677810655</c:v>
                </c:pt>
                <c:pt idx="1058">
                  <c:v>0.13416061198826318</c:v>
                </c:pt>
                <c:pt idx="1059">
                  <c:v>0.1304101118421889</c:v>
                </c:pt>
                <c:pt idx="1060">
                  <c:v>0.12805069258323065</c:v>
                </c:pt>
                <c:pt idx="1061">
                  <c:v>0.12617177080290121</c:v>
                </c:pt>
                <c:pt idx="1062">
                  <c:v>0.12041532765125047</c:v>
                </c:pt>
                <c:pt idx="1063">
                  <c:v>0.10939167153581369</c:v>
                </c:pt>
                <c:pt idx="1064">
                  <c:v>0.10715371632349764</c:v>
                </c:pt>
                <c:pt idx="1065">
                  <c:v>0.10521406251984708</c:v>
                </c:pt>
                <c:pt idx="1066">
                  <c:v>0.10078221258272246</c:v>
                </c:pt>
                <c:pt idx="1067">
                  <c:v>9.3715267633721552E-2</c:v>
                </c:pt>
                <c:pt idx="1068">
                  <c:v>9.0506790872254689E-2</c:v>
                </c:pt>
                <c:pt idx="1069">
                  <c:v>8.6670352928474276E-2</c:v>
                </c:pt>
                <c:pt idx="1070">
                  <c:v>9.2017549570033219E-2</c:v>
                </c:pt>
                <c:pt idx="1071">
                  <c:v>9.0381754353652546E-2</c:v>
                </c:pt>
                <c:pt idx="1072">
                  <c:v>8.8389108882594283E-2</c:v>
                </c:pt>
                <c:pt idx="1073">
                  <c:v>8.402970073799329E-2</c:v>
                </c:pt>
                <c:pt idx="1074">
                  <c:v>8.1467444459969271E-2</c:v>
                </c:pt>
                <c:pt idx="1075">
                  <c:v>7.8458827657601579E-2</c:v>
                </c:pt>
                <c:pt idx="1076">
                  <c:v>7.9737772619304648E-2</c:v>
                </c:pt>
                <c:pt idx="1077">
                  <c:v>7.674463652876394E-2</c:v>
                </c:pt>
                <c:pt idx="1078">
                  <c:v>6.8528744903273375E-2</c:v>
                </c:pt>
                <c:pt idx="1079">
                  <c:v>7.3515518818194403E-2</c:v>
                </c:pt>
                <c:pt idx="1080">
                  <c:v>7.782253070738121E-2</c:v>
                </c:pt>
                <c:pt idx="1081">
                  <c:v>7.5150520151917255E-2</c:v>
                </c:pt>
                <c:pt idx="1082">
                  <c:v>7.2668842963659178E-2</c:v>
                </c:pt>
                <c:pt idx="1083">
                  <c:v>6.891635811094024E-2</c:v>
                </c:pt>
                <c:pt idx="1084">
                  <c:v>6.579818550179739E-2</c:v>
                </c:pt>
                <c:pt idx="1085">
                  <c:v>6.527521530097681E-2</c:v>
                </c:pt>
                <c:pt idx="1086">
                  <c:v>5.8544082716221815E-2</c:v>
                </c:pt>
                <c:pt idx="1087">
                  <c:v>5.5490413073024505E-2</c:v>
                </c:pt>
                <c:pt idx="1088">
                  <c:v>5.535743772784428E-2</c:v>
                </c:pt>
                <c:pt idx="1089">
                  <c:v>5.3221893378383497E-2</c:v>
                </c:pt>
                <c:pt idx="1090">
                  <c:v>5.0258130946181097E-2</c:v>
                </c:pt>
                <c:pt idx="1091">
                  <c:v>5.2978171402441286E-2</c:v>
                </c:pt>
                <c:pt idx="1092">
                  <c:v>5.412691960826653E-2</c:v>
                </c:pt>
                <c:pt idx="1093">
                  <c:v>4.8533222401463343E-2</c:v>
                </c:pt>
                <c:pt idx="1094">
                  <c:v>4.3376557597774597E-2</c:v>
                </c:pt>
                <c:pt idx="1095">
                  <c:v>4.4613426778614684E-2</c:v>
                </c:pt>
                <c:pt idx="1096">
                  <c:v>4.3900718622581825E-2</c:v>
                </c:pt>
                <c:pt idx="1097">
                  <c:v>4.7477755407928722E-2</c:v>
                </c:pt>
                <c:pt idx="1098">
                  <c:v>4.1772517687705631E-2</c:v>
                </c:pt>
                <c:pt idx="1099">
                  <c:v>4.22422977504541E-2</c:v>
                </c:pt>
                <c:pt idx="1100">
                  <c:v>4.4407017287588682E-2</c:v>
                </c:pt>
                <c:pt idx="1101">
                  <c:v>4.5244166550230544E-2</c:v>
                </c:pt>
                <c:pt idx="1102">
                  <c:v>4.0159745068400927E-2</c:v>
                </c:pt>
                <c:pt idx="1103">
                  <c:v>3.6346329721696484E-2</c:v>
                </c:pt>
                <c:pt idx="1104">
                  <c:v>2.7706901698273799E-2</c:v>
                </c:pt>
                <c:pt idx="1105">
                  <c:v>2.7628307315152423E-2</c:v>
                </c:pt>
                <c:pt idx="1106">
                  <c:v>2.8386068312014987E-2</c:v>
                </c:pt>
                <c:pt idx="1107">
                  <c:v>2.9583640301294296E-2</c:v>
                </c:pt>
                <c:pt idx="1108">
                  <c:v>2.7805144677175611E-2</c:v>
                </c:pt>
                <c:pt idx="1109">
                  <c:v>3.1704696292250416E-2</c:v>
                </c:pt>
                <c:pt idx="1110">
                  <c:v>3.8339173663419164E-2</c:v>
                </c:pt>
                <c:pt idx="1111">
                  <c:v>5.073108653956078E-2</c:v>
                </c:pt>
                <c:pt idx="1112">
                  <c:v>4.8390918935054067E-2</c:v>
                </c:pt>
                <c:pt idx="1113">
                  <c:v>4.8865462293749225E-2</c:v>
                </c:pt>
                <c:pt idx="1114">
                  <c:v>4.5939607758456444E-2</c:v>
                </c:pt>
                <c:pt idx="1115">
                  <c:v>4.2445531710848791E-2</c:v>
                </c:pt>
                <c:pt idx="1116">
                  <c:v>3.7097938127961215E-2</c:v>
                </c:pt>
                <c:pt idx="1117">
                  <c:v>3.1838068578759468E-2</c:v>
                </c:pt>
                <c:pt idx="1118">
                  <c:v>2.5034494201481024E-2</c:v>
                </c:pt>
                <c:pt idx="1119">
                  <c:v>2.7267487647185878E-2</c:v>
                </c:pt>
                <c:pt idx="1120">
                  <c:v>2.1590432761314445E-2</c:v>
                </c:pt>
                <c:pt idx="1121">
                  <c:v>1.7626576650958414E-2</c:v>
                </c:pt>
                <c:pt idx="1122">
                  <c:v>2.1044638434082399E-2</c:v>
                </c:pt>
                <c:pt idx="1123">
                  <c:v>2.1120454227901382E-2</c:v>
                </c:pt>
                <c:pt idx="1124">
                  <c:v>1.5945530123083536E-2</c:v>
                </c:pt>
                <c:pt idx="1125">
                  <c:v>8.4054311100384381E-3</c:v>
                </c:pt>
                <c:pt idx="1126">
                  <c:v>8.4350032390392604E-5</c:v>
                </c:pt>
                <c:pt idx="1127">
                  <c:v>8.367523213129442E-4</c:v>
                </c:pt>
                <c:pt idx="1128">
                  <c:v>8.6426035540539004E-3</c:v>
                </c:pt>
                <c:pt idx="1129">
                  <c:v>2.9929376198763041E-3</c:v>
                </c:pt>
                <c:pt idx="1130">
                  <c:v>1.4236102290192586E-2</c:v>
                </c:pt>
                <c:pt idx="1131">
                  <c:v>1.5413827213027319E-2</c:v>
                </c:pt>
                <c:pt idx="1132">
                  <c:v>2.2516695352293382E-2</c:v>
                </c:pt>
                <c:pt idx="1133">
                  <c:v>2.3527704916991625E-2</c:v>
                </c:pt>
                <c:pt idx="1134">
                  <c:v>3.0149678636300102E-2</c:v>
                </c:pt>
                <c:pt idx="1135">
                  <c:v>2.0902731909001944E-2</c:v>
                </c:pt>
                <c:pt idx="1136">
                  <c:v>1.6833090934495108E-2</c:v>
                </c:pt>
                <c:pt idx="1137">
                  <c:v>5.0546508821624828E-3</c:v>
                </c:pt>
                <c:pt idx="1138">
                  <c:v>3.0127846863209693E-4</c:v>
                </c:pt>
                <c:pt idx="1139">
                  <c:v>7.6246475160999033E-3</c:v>
                </c:pt>
                <c:pt idx="1140">
                  <c:v>7.2447746643463382E-3</c:v>
                </c:pt>
                <c:pt idx="1141">
                  <c:v>-7.6929214246700796E-3</c:v>
                </c:pt>
                <c:pt idx="1142">
                  <c:v>-5.340250168303186E-3</c:v>
                </c:pt>
                <c:pt idx="1143">
                  <c:v>4.1216402885922918E-3</c:v>
                </c:pt>
                <c:pt idx="1144">
                  <c:v>3.8957806724502671E-3</c:v>
                </c:pt>
                <c:pt idx="1145">
                  <c:v>1.3216558486923206E-2</c:v>
                </c:pt>
                <c:pt idx="1146">
                  <c:v>-2.1805971902905722E-3</c:v>
                </c:pt>
                <c:pt idx="1147">
                  <c:v>6.0077070128422018E-4</c:v>
                </c:pt>
                <c:pt idx="1148">
                  <c:v>5.9999666569284394E-3</c:v>
                </c:pt>
                <c:pt idx="1149">
                  <c:v>2.7130939830045252E-3</c:v>
                </c:pt>
                <c:pt idx="1150">
                  <c:v>-3.8142092293621762E-3</c:v>
                </c:pt>
                <c:pt idx="1151">
                  <c:v>-3.0290592808057777E-3</c:v>
                </c:pt>
                <c:pt idx="1152">
                  <c:v>-8.8055479695656712E-3</c:v>
                </c:pt>
                <c:pt idx="1153">
                  <c:v>-3.1519126220991229E-3</c:v>
                </c:pt>
                <c:pt idx="1154">
                  <c:v>-3.0614099991108923E-3</c:v>
                </c:pt>
                <c:pt idx="1155">
                  <c:v>0</c:v>
                </c:pt>
                <c:pt idx="1156">
                  <c:v>-3.8146061706912705E-4</c:v>
                </c:pt>
                <c:pt idx="1157">
                  <c:v>-1.6762832319280095E-3</c:v>
                </c:pt>
                <c:pt idx="1158">
                  <c:v>-6.2240400370904003E-4</c:v>
                </c:pt>
                <c:pt idx="1159">
                  <c:v>-5.8727469610171397E-4</c:v>
                </c:pt>
                <c:pt idx="1160">
                  <c:v>-6.3091839521384387E-3</c:v>
                </c:pt>
                <c:pt idx="1161">
                  <c:v>-8.7704186619584346E-3</c:v>
                </c:pt>
                <c:pt idx="1162">
                  <c:v>-1.0614211134680581E-2</c:v>
                </c:pt>
                <c:pt idx="1163">
                  <c:v>-1.3782993763257837E-2</c:v>
                </c:pt>
                <c:pt idx="1164">
                  <c:v>-7.4658709845414955E-3</c:v>
                </c:pt>
                <c:pt idx="1165">
                  <c:v>-1.0800972029926239E-2</c:v>
                </c:pt>
                <c:pt idx="1166">
                  <c:v>-4.3729041497834959E-3</c:v>
                </c:pt>
                <c:pt idx="1167">
                  <c:v>3.7094167185333415E-4</c:v>
                </c:pt>
                <c:pt idx="1168">
                  <c:v>8.871043288833546E-3</c:v>
                </c:pt>
                <c:pt idx="1169">
                  <c:v>-1.7016874769773692E-3</c:v>
                </c:pt>
                <c:pt idx="1170">
                  <c:v>-4.8480429204720695E-3</c:v>
                </c:pt>
                <c:pt idx="1171">
                  <c:v>-7.6627538836739426E-3</c:v>
                </c:pt>
                <c:pt idx="1172">
                  <c:v>-1.0705904581655551E-2</c:v>
                </c:pt>
                <c:pt idx="1173">
                  <c:v>-1.7639675714811915E-2</c:v>
                </c:pt>
                <c:pt idx="1174">
                  <c:v>-2.9670371981658165E-2</c:v>
                </c:pt>
                <c:pt idx="1175">
                  <c:v>-4.3538311189299808E-2</c:v>
                </c:pt>
                <c:pt idx="1176">
                  <c:v>-3.634255877907195E-2</c:v>
                </c:pt>
                <c:pt idx="1177">
                  <c:v>-2.9289308305917954E-2</c:v>
                </c:pt>
                <c:pt idx="1178">
                  <c:v>-1.8895995020767938E-2</c:v>
                </c:pt>
                <c:pt idx="1179">
                  <c:v>-1.5971728250790813E-2</c:v>
                </c:pt>
                <c:pt idx="1180">
                  <c:v>-1.6158687616700702E-2</c:v>
                </c:pt>
                <c:pt idx="1181">
                  <c:v>-3.455572738704699E-3</c:v>
                </c:pt>
                <c:pt idx="1182">
                  <c:v>-4.989155562894608E-3</c:v>
                </c:pt>
                <c:pt idx="1183">
                  <c:v>-5.6595894673999751E-3</c:v>
                </c:pt>
                <c:pt idx="1184">
                  <c:v>1.5030183418648581E-3</c:v>
                </c:pt>
                <c:pt idx="1185">
                  <c:v>-5.2636404918261943E-3</c:v>
                </c:pt>
                <c:pt idx="1186">
                  <c:v>-1.7216933199537716E-2</c:v>
                </c:pt>
                <c:pt idx="1187">
                  <c:v>-7.2294924231839494E-3</c:v>
                </c:pt>
                <c:pt idx="1188">
                  <c:v>-1.5670846723487539E-2</c:v>
                </c:pt>
                <c:pt idx="1189">
                  <c:v>-1.3054407954069083E-2</c:v>
                </c:pt>
                <c:pt idx="1190">
                  <c:v>-1.4239476291488303E-2</c:v>
                </c:pt>
                <c:pt idx="1191">
                  <c:v>-1.7592638167337828E-2</c:v>
                </c:pt>
                <c:pt idx="1192">
                  <c:v>-2.2575244198305502E-2</c:v>
                </c:pt>
                <c:pt idx="1193">
                  <c:v>-3.9066767119285591E-2</c:v>
                </c:pt>
                <c:pt idx="1194">
                  <c:v>-5.0215459753324782E-2</c:v>
                </c:pt>
                <c:pt idx="1195">
                  <c:v>-5.0084667585453532E-2</c:v>
                </c:pt>
                <c:pt idx="1196">
                  <c:v>-6.2663936768834042E-2</c:v>
                </c:pt>
                <c:pt idx="1197">
                  <c:v>-5.174527163489024E-2</c:v>
                </c:pt>
                <c:pt idx="1198">
                  <c:v>-4.411824247081686E-2</c:v>
                </c:pt>
                <c:pt idx="1199">
                  <c:v>-4.731223087377906E-2</c:v>
                </c:pt>
                <c:pt idx="1200">
                  <c:v>-9.1880009399570358E-3</c:v>
                </c:pt>
                <c:pt idx="1201">
                  <c:v>5.6129488612547988E-3</c:v>
                </c:pt>
                <c:pt idx="1202">
                  <c:v>1.07070954056422E-2</c:v>
                </c:pt>
                <c:pt idx="1203">
                  <c:v>2.3943897900339167E-2</c:v>
                </c:pt>
                <c:pt idx="1204">
                  <c:v>8.5211395074117069E-3</c:v>
                </c:pt>
                <c:pt idx="1205">
                  <c:v>-1.2146007722890605E-2</c:v>
                </c:pt>
                <c:pt idx="1206">
                  <c:v>-2.5592792180573975E-3</c:v>
                </c:pt>
                <c:pt idx="1207">
                  <c:v>-3.1220824812326117E-2</c:v>
                </c:pt>
                <c:pt idx="1208">
                  <c:v>-4.002418960458299E-2</c:v>
                </c:pt>
                <c:pt idx="1209">
                  <c:v>-3.7682632705425032E-2</c:v>
                </c:pt>
                <c:pt idx="1210">
                  <c:v>-2.9299231839140422E-2</c:v>
                </c:pt>
                <c:pt idx="1211">
                  <c:v>-3.7065190468327278E-2</c:v>
                </c:pt>
                <c:pt idx="1212">
                  <c:v>-3.4324310592299907E-2</c:v>
                </c:pt>
                <c:pt idx="1213">
                  <c:v>-4.4911529716615661E-2</c:v>
                </c:pt>
                <c:pt idx="1214">
                  <c:v>-3.7765394972499866E-2</c:v>
                </c:pt>
                <c:pt idx="1215">
                  <c:v>-2.2219584767614649E-2</c:v>
                </c:pt>
                <c:pt idx="1216">
                  <c:v>-2.3330226605865857E-2</c:v>
                </c:pt>
                <c:pt idx="1217">
                  <c:v>-2.715555019243715E-2</c:v>
                </c:pt>
                <c:pt idx="1218">
                  <c:v>-1.2024742146912733E-2</c:v>
                </c:pt>
                <c:pt idx="1219">
                  <c:v>-1.0135102950703056E-2</c:v>
                </c:pt>
                <c:pt idx="1220">
                  <c:v>-1.3941770294816243E-2</c:v>
                </c:pt>
                <c:pt idx="1221">
                  <c:v>-9.8119927089817278E-3</c:v>
                </c:pt>
                <c:pt idx="1222">
                  <c:v>-3.1699932996303644E-2</c:v>
                </c:pt>
                <c:pt idx="1223">
                  <c:v>-4.2594583179849418E-2</c:v>
                </c:pt>
                <c:pt idx="1224">
                  <c:v>-6.3287134655200902E-2</c:v>
                </c:pt>
                <c:pt idx="1225">
                  <c:v>-7.5685795533933689E-2</c:v>
                </c:pt>
                <c:pt idx="1226">
                  <c:v>-8.1468436813291426E-2</c:v>
                </c:pt>
                <c:pt idx="1227">
                  <c:v>-4.0869873105795984E-2</c:v>
                </c:pt>
                <c:pt idx="1228">
                  <c:v>-3.0829639132699115E-2</c:v>
                </c:pt>
                <c:pt idx="1229">
                  <c:v>-3.6879024985075032E-2</c:v>
                </c:pt>
                <c:pt idx="1230">
                  <c:v>-3.8898265525169215E-2</c:v>
                </c:pt>
                <c:pt idx="1231">
                  <c:v>-3.0131816276500636E-3</c:v>
                </c:pt>
                <c:pt idx="1232">
                  <c:v>2.0447241734093714E-2</c:v>
                </c:pt>
                <c:pt idx="1233">
                  <c:v>3.3469298969857862E-2</c:v>
                </c:pt>
                <c:pt idx="1234">
                  <c:v>3.3718181183075408E-3</c:v>
                </c:pt>
                <c:pt idx="1235">
                  <c:v>1.6087635118828311E-2</c:v>
                </c:pt>
                <c:pt idx="1236">
                  <c:v>4.1356920116351503E-2</c:v>
                </c:pt>
                <c:pt idx="1237">
                  <c:v>4.0986573856491404E-2</c:v>
                </c:pt>
                <c:pt idx="1238">
                  <c:v>2.3212930443177023E-2</c:v>
                </c:pt>
                <c:pt idx="1239">
                  <c:v>1.3973327130463441E-2</c:v>
                </c:pt>
                <c:pt idx="1240">
                  <c:v>2.9425062240400389E-2</c:v>
                </c:pt>
                <c:pt idx="1241">
                  <c:v>5.005886639907535E-2</c:v>
                </c:pt>
                <c:pt idx="1242">
                  <c:v>5.5989169852782281E-2</c:v>
                </c:pt>
                <c:pt idx="1243">
                  <c:v>4.6594957892463838E-2</c:v>
                </c:pt>
                <c:pt idx="1244">
                  <c:v>5.0920229082779739E-2</c:v>
                </c:pt>
                <c:pt idx="1245">
                  <c:v>6.6269553329861328E-2</c:v>
                </c:pt>
                <c:pt idx="1246">
                  <c:v>9.1655142136750925E-2</c:v>
                </c:pt>
                <c:pt idx="1247">
                  <c:v>5.8639944047150325E-2</c:v>
                </c:pt>
                <c:pt idx="1248">
                  <c:v>1.2551880231686675E-2</c:v>
                </c:pt>
                <c:pt idx="1249">
                  <c:v>-1.8341071042971249E-2</c:v>
                </c:pt>
                <c:pt idx="1250">
                  <c:v>-4.2347090261282659E-2</c:v>
                </c:pt>
                <c:pt idx="1251">
                  <c:v>-1.2253181881692377E-2</c:v>
                </c:pt>
                <c:pt idx="1252">
                  <c:v>-1.3639499472861999E-2</c:v>
                </c:pt>
                <c:pt idx="1253">
                  <c:v>-4.8202173333164025E-2</c:v>
                </c:pt>
                <c:pt idx="1254">
                  <c:v>-3.3486168976335905E-2</c:v>
                </c:pt>
                <c:pt idx="1255">
                  <c:v>-1.746303682345314E-2</c:v>
                </c:pt>
                <c:pt idx="1256">
                  <c:v>8.9250273095633891E-3</c:v>
                </c:pt>
                <c:pt idx="1257">
                  <c:v>3.1068796283358874E-2</c:v>
                </c:pt>
                <c:pt idx="1258">
                  <c:v>2.8241780138961142E-2</c:v>
                </c:pt>
                <c:pt idx="1259">
                  <c:v>5.2749533196997231E-3</c:v>
                </c:pt>
                <c:pt idx="1260">
                  <c:v>9.5863315635042953E-3</c:v>
                </c:pt>
                <c:pt idx="1261">
                  <c:v>7.6186933961663863E-3</c:v>
                </c:pt>
                <c:pt idx="1262">
                  <c:v>2.2631411396344236E-2</c:v>
                </c:pt>
                <c:pt idx="1263">
                  <c:v>6.6471794936933332E-3</c:v>
                </c:pt>
                <c:pt idx="1264">
                  <c:v>4.3744919150989683E-3</c:v>
                </c:pt>
                <c:pt idx="1265">
                  <c:v>-3.7058839407064934E-2</c:v>
                </c:pt>
                <c:pt idx="1266">
                  <c:v>-4.0529297445603109E-2</c:v>
                </c:pt>
                <c:pt idx="1267">
                  <c:v>-6.2022082640008974E-3</c:v>
                </c:pt>
                <c:pt idx="1268">
                  <c:v>-2.859882886430333E-2</c:v>
                </c:pt>
                <c:pt idx="1269">
                  <c:v>-6.1150399481753388E-2</c:v>
                </c:pt>
                <c:pt idx="1270">
                  <c:v>-7.2470769240540078E-2</c:v>
                </c:pt>
                <c:pt idx="1271">
                  <c:v>-6.6394788319128067E-2</c:v>
                </c:pt>
                <c:pt idx="1272">
                  <c:v>-3.3274400777369983E-2</c:v>
                </c:pt>
                <c:pt idx="1273">
                  <c:v>-2.4966418763575349E-2</c:v>
                </c:pt>
                <c:pt idx="1274">
                  <c:v>-9.5991130742947128E-2</c:v>
                </c:pt>
                <c:pt idx="1275">
                  <c:v>-5.3481493007481611E-2</c:v>
                </c:pt>
                <c:pt idx="1276">
                  <c:v>-2.8577790973871742E-2</c:v>
                </c:pt>
                <c:pt idx="1277">
                  <c:v>-9.2757249736430541E-3</c:v>
                </c:pt>
                <c:pt idx="1278">
                  <c:v>5.7086117215186302E-3</c:v>
                </c:pt>
                <c:pt idx="1279">
                  <c:v>1.4385947641850944E-2</c:v>
                </c:pt>
                <c:pt idx="1280">
                  <c:v>2.8881451090477139E-2</c:v>
                </c:pt>
                <c:pt idx="1281">
                  <c:v>9.1638867542266217E-2</c:v>
                </c:pt>
                <c:pt idx="1282">
                  <c:v>4.6258351645559907E-2</c:v>
                </c:pt>
                <c:pt idx="1283">
                  <c:v>7.5333113163209453E-2</c:v>
                </c:pt>
                <c:pt idx="1284">
                  <c:v>8.6906929960496412E-2</c:v>
                </c:pt>
                <c:pt idx="1285">
                  <c:v>5.4654057693040561E-2</c:v>
                </c:pt>
                <c:pt idx="1286">
                  <c:v>6.3476475669084279E-2</c:v>
                </c:pt>
                <c:pt idx="1287">
                  <c:v>9.0572087720858147E-2</c:v>
                </c:pt>
                <c:pt idx="1288">
                  <c:v>8.8544114471528157E-2</c:v>
                </c:pt>
                <c:pt idx="1289">
                  <c:v>0.17261172310643097</c:v>
                </c:pt>
                <c:pt idx="1290">
                  <c:v>0.12782820696838446</c:v>
                </c:pt>
                <c:pt idx="1291">
                  <c:v>0.12397231889948801</c:v>
                </c:pt>
                <c:pt idx="1292">
                  <c:v>0.12940029310147713</c:v>
                </c:pt>
                <c:pt idx="1293">
                  <c:v>9.9247041993216989E-2</c:v>
                </c:pt>
                <c:pt idx="1294">
                  <c:v>4.6198611975561139E-2</c:v>
                </c:pt>
                <c:pt idx="1295">
                  <c:v>2.8278298741219621E-2</c:v>
                </c:pt>
                <c:pt idx="1296">
                  <c:v>-1.9795662542710955E-2</c:v>
                </c:pt>
                <c:pt idx="1297">
                  <c:v>4.0207973439861752E-2</c:v>
                </c:pt>
                <c:pt idx="1298">
                  <c:v>3.0733579331106188E-2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A6C-4C0E-9A4F-E63847BC888B}"/>
            </c:ext>
          </c:extLst>
        </c:ser>
        <c:ser>
          <c:idx val="15"/>
          <c:order val="15"/>
          <c:tx>
            <c:strRef>
              <c:f>'24.08.21 Eg Filtres +Lihgt  Abs'!$CS$1</c:f>
              <c:strCache>
                <c:ptCount val="1"/>
                <c:pt idx="0">
                  <c:v>Abs 850</c:v>
                </c:pt>
              </c:strCache>
            </c:strRef>
          </c:tx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Abs'!$CS$2:$CS$1300</c:f>
              <c:numCache>
                <c:formatCode>General</c:formatCode>
                <c:ptCount val="1299"/>
                <c:pt idx="0">
                  <c:v>-5.1359048107775793</c:v>
                </c:pt>
                <c:pt idx="1">
                  <c:v>-7.1772986126539013</c:v>
                </c:pt>
                <c:pt idx="2">
                  <c:v>-6.5076808956090026</c:v>
                </c:pt>
                <c:pt idx="3">
                  <c:v>-5.7229249598383722</c:v>
                </c:pt>
                <c:pt idx="4">
                  <c:v>-9.2329858919689176</c:v>
                </c:pt>
                <c:pt idx="5">
                  <c:v>-8.0114570491116694</c:v>
                </c:pt>
                <c:pt idx="6">
                  <c:v>-8.3785218446795877</c:v>
                </c:pt>
                <c:pt idx="7">
                  <c:v>-7.6493471217485078</c:v>
                </c:pt>
                <c:pt idx="8">
                  <c:v>-7.2922192591222705</c:v>
                </c:pt>
                <c:pt idx="9">
                  <c:v>-8.5566200353792912</c:v>
                </c:pt>
                <c:pt idx="10">
                  <c:v>-12.727021267518182</c:v>
                </c:pt>
                <c:pt idx="11">
                  <c:v>-12.588674208151721</c:v>
                </c:pt>
                <c:pt idx="12">
                  <c:v>-12.635980876078493</c:v>
                </c:pt>
                <c:pt idx="13">
                  <c:v>-11.955608630343548</c:v>
                </c:pt>
                <c:pt idx="14">
                  <c:v>-10.842684039358144</c:v>
                </c:pt>
                <c:pt idx="15">
                  <c:v>-9.1592084993242526</c:v>
                </c:pt>
                <c:pt idx="16">
                  <c:v>-13.343580250082315</c:v>
                </c:pt>
                <c:pt idx="17">
                  <c:v>-9.2122162403071997</c:v>
                </c:pt>
                <c:pt idx="18">
                  <c:v>-5.2899595672555799</c:v>
                </c:pt>
                <c:pt idx="19">
                  <c:v>-4.4933799391239626</c:v>
                </c:pt>
                <c:pt idx="20">
                  <c:v>-3.0614672223144832</c:v>
                </c:pt>
                <c:pt idx="21">
                  <c:v>-2.3057735008209108</c:v>
                </c:pt>
                <c:pt idx="22">
                  <c:v>-2.5616646521402058</c:v>
                </c:pt>
                <c:pt idx="23">
                  <c:v>-2.1044763282233889</c:v>
                </c:pt>
                <c:pt idx="24">
                  <c:v>-2.098193079400446</c:v>
                </c:pt>
                <c:pt idx="25">
                  <c:v>-2.0717483613664425</c:v>
                </c:pt>
                <c:pt idx="26">
                  <c:v>-1.5874204480186733</c:v>
                </c:pt>
                <c:pt idx="27">
                  <c:v>-1.6833312284350626</c:v>
                </c:pt>
                <c:pt idx="28">
                  <c:v>-1.4757207208508847</c:v>
                </c:pt>
                <c:pt idx="29">
                  <c:v>-1.3129018818810418</c:v>
                </c:pt>
                <c:pt idx="30">
                  <c:v>-1.2685050729181524</c:v>
                </c:pt>
                <c:pt idx="31">
                  <c:v>-1.2494012088518598</c:v>
                </c:pt>
                <c:pt idx="32">
                  <c:v>-0.63612546644177426</c:v>
                </c:pt>
                <c:pt idx="33">
                  <c:v>-0.5678784138234535</c:v>
                </c:pt>
                <c:pt idx="34">
                  <c:v>-0.48636362477420519</c:v>
                </c:pt>
                <c:pt idx="35">
                  <c:v>-1.296300948666036</c:v>
                </c:pt>
                <c:pt idx="36">
                  <c:v>-1.497360321585395</c:v>
                </c:pt>
                <c:pt idx="37">
                  <c:v>-1.2895220430442917</c:v>
                </c:pt>
                <c:pt idx="38">
                  <c:v>-1.3008680963090398</c:v>
                </c:pt>
                <c:pt idx="39">
                  <c:v>-1.550951938118371</c:v>
                </c:pt>
                <c:pt idx="40">
                  <c:v>-1.7353410266656903</c:v>
                </c:pt>
                <c:pt idx="41">
                  <c:v>-1.8175014103951608</c:v>
                </c:pt>
                <c:pt idx="42">
                  <c:v>-1.2208955036143345</c:v>
                </c:pt>
                <c:pt idx="43">
                  <c:v>-1.277907254046037</c:v>
                </c:pt>
                <c:pt idx="44">
                  <c:v>-1.3182239032700944</c:v>
                </c:pt>
                <c:pt idx="45">
                  <c:v>-1.1931385529031195</c:v>
                </c:pt>
                <c:pt idx="46">
                  <c:v>-1.5154434658036757</c:v>
                </c:pt>
                <c:pt idx="47">
                  <c:v>-1.5112392218868174</c:v>
                </c:pt>
                <c:pt idx="48">
                  <c:v>-1.5184236957945496</c:v>
                </c:pt>
                <c:pt idx="49">
                  <c:v>-1.5555642999961079</c:v>
                </c:pt>
                <c:pt idx="50">
                  <c:v>-1.4315348549906404</c:v>
                </c:pt>
                <c:pt idx="51">
                  <c:v>-1.1404462916933464</c:v>
                </c:pt>
                <c:pt idx="52">
                  <c:v>-1.0141977796411183</c:v>
                </c:pt>
                <c:pt idx="53">
                  <c:v>-0.79952164699479189</c:v>
                </c:pt>
                <c:pt idx="54">
                  <c:v>-0.76671809077624531</c:v>
                </c:pt>
                <c:pt idx="55">
                  <c:v>-0.88504331812650605</c:v>
                </c:pt>
                <c:pt idx="56">
                  <c:v>-1.0433623208704661</c:v>
                </c:pt>
                <c:pt idx="57">
                  <c:v>-0.72957046646982071</c:v>
                </c:pt>
                <c:pt idx="58">
                  <c:v>-1.1495199047169498</c:v>
                </c:pt>
                <c:pt idx="59">
                  <c:v>-1.2729596949093025</c:v>
                </c:pt>
                <c:pt idx="60">
                  <c:v>-1.2247416031981766</c:v>
                </c:pt>
                <c:pt idx="61">
                  <c:v>-1.021549682200023</c:v>
                </c:pt>
                <c:pt idx="62">
                  <c:v>-0.77781504080414732</c:v>
                </c:pt>
                <c:pt idx="63">
                  <c:v>-0.54873300705427075</c:v>
                </c:pt>
                <c:pt idx="64">
                  <c:v>-0.844495838335654</c:v>
                </c:pt>
                <c:pt idx="65">
                  <c:v>-0.37593273481698364</c:v>
                </c:pt>
                <c:pt idx="66">
                  <c:v>-0.75817713883302762</c:v>
                </c:pt>
                <c:pt idx="67">
                  <c:v>-0.79857410281615016</c:v>
                </c:pt>
                <c:pt idx="68">
                  <c:v>-1.3879852180048526</c:v>
                </c:pt>
                <c:pt idx="69">
                  <c:v>-1.6013219554374627</c:v>
                </c:pt>
                <c:pt idx="70">
                  <c:v>-1.4197011339084158</c:v>
                </c:pt>
                <c:pt idx="71">
                  <c:v>-1.3747685532617742</c:v>
                </c:pt>
                <c:pt idx="72">
                  <c:v>-1.7936816676505585</c:v>
                </c:pt>
                <c:pt idx="73">
                  <c:v>-1.7634340245275331</c:v>
                </c:pt>
                <c:pt idx="74">
                  <c:v>-1.5437839521082672</c:v>
                </c:pt>
                <c:pt idx="75">
                  <c:v>-1.0897635142542976</c:v>
                </c:pt>
                <c:pt idx="76">
                  <c:v>-0.9543671086499762</c:v>
                </c:pt>
                <c:pt idx="77">
                  <c:v>-1.6271613806523535</c:v>
                </c:pt>
                <c:pt idx="78">
                  <c:v>-1.5743904194776128</c:v>
                </c:pt>
                <c:pt idx="79">
                  <c:v>-1.3049200396457452</c:v>
                </c:pt>
                <c:pt idx="80">
                  <c:v>-0.97529348032832353</c:v>
                </c:pt>
                <c:pt idx="81">
                  <c:v>-1.690383459205117</c:v>
                </c:pt>
                <c:pt idx="82">
                  <c:v>-1.8337622169797132</c:v>
                </c:pt>
                <c:pt idx="83">
                  <c:v>-1.4086108980243932</c:v>
                </c:pt>
                <c:pt idx="84">
                  <c:v>-1.3143252803834986</c:v>
                </c:pt>
                <c:pt idx="85">
                  <c:v>-1.1153884268216963</c:v>
                </c:pt>
                <c:pt idx="86">
                  <c:v>-1.2452287508819755</c:v>
                </c:pt>
                <c:pt idx="87">
                  <c:v>-1.1023674071319169</c:v>
                </c:pt>
                <c:pt idx="88">
                  <c:v>-0.74845216886394839</c:v>
                </c:pt>
                <c:pt idx="89">
                  <c:v>-0.54710311888131169</c:v>
                </c:pt>
                <c:pt idx="90">
                  <c:v>-0.97013310832735744</c:v>
                </c:pt>
                <c:pt idx="91">
                  <c:v>-0.70227728462343797</c:v>
                </c:pt>
                <c:pt idx="92">
                  <c:v>-1.0062212067339296</c:v>
                </c:pt>
                <c:pt idx="93">
                  <c:v>-0.97421003847799392</c:v>
                </c:pt>
                <c:pt idx="94">
                  <c:v>-1.4528057727359187</c:v>
                </c:pt>
                <c:pt idx="95">
                  <c:v>-1.4865865853445031</c:v>
                </c:pt>
                <c:pt idx="96">
                  <c:v>-1.4695734546887931</c:v>
                </c:pt>
                <c:pt idx="97">
                  <c:v>-1.4197279904839337</c:v>
                </c:pt>
                <c:pt idx="98">
                  <c:v>-1.5958020792768719</c:v>
                </c:pt>
                <c:pt idx="99">
                  <c:v>-1.4848004530942265</c:v>
                </c:pt>
                <c:pt idx="100">
                  <c:v>-1.2458102467354391</c:v>
                </c:pt>
                <c:pt idx="101">
                  <c:v>-0.97770411294855819</c:v>
                </c:pt>
                <c:pt idx="102">
                  <c:v>-1.0115525769309159</c:v>
                </c:pt>
                <c:pt idx="103">
                  <c:v>-1.3723744085391674</c:v>
                </c:pt>
                <c:pt idx="104">
                  <c:v>-1.1972431895209046</c:v>
                </c:pt>
                <c:pt idx="105">
                  <c:v>-0.92486754013995709</c:v>
                </c:pt>
                <c:pt idx="106">
                  <c:v>-0.75183431260679978</c:v>
                </c:pt>
                <c:pt idx="107">
                  <c:v>-0.82663060633138696</c:v>
                </c:pt>
                <c:pt idx="108">
                  <c:v>-1.1537897602676688</c:v>
                </c:pt>
                <c:pt idx="109">
                  <c:v>-1.1684769075095236</c:v>
                </c:pt>
                <c:pt idx="110">
                  <c:v>-0.81261725317404798</c:v>
                </c:pt>
                <c:pt idx="111">
                  <c:v>-0.82328475296115022</c:v>
                </c:pt>
                <c:pt idx="112">
                  <c:v>-0.75616656720101638</c:v>
                </c:pt>
                <c:pt idx="113">
                  <c:v>-0.75761342271247012</c:v>
                </c:pt>
                <c:pt idx="114">
                  <c:v>-0.64805640492780792</c:v>
                </c:pt>
                <c:pt idx="115">
                  <c:v>-0.34203735681663244</c:v>
                </c:pt>
                <c:pt idx="116">
                  <c:v>-0.27987560306185377</c:v>
                </c:pt>
                <c:pt idx="117">
                  <c:v>-0.40881606186395192</c:v>
                </c:pt>
                <c:pt idx="118">
                  <c:v>-0.4257368942886095</c:v>
                </c:pt>
                <c:pt idx="119">
                  <c:v>-0.56852970277759907</c:v>
                </c:pt>
                <c:pt idx="120">
                  <c:v>-0.68153321469979378</c:v>
                </c:pt>
                <c:pt idx="121">
                  <c:v>-0.81275748529305059</c:v>
                </c:pt>
                <c:pt idx="122">
                  <c:v>-0.59122575280426015</c:v>
                </c:pt>
                <c:pt idx="123">
                  <c:v>-0.7131978821380488</c:v>
                </c:pt>
                <c:pt idx="124">
                  <c:v>-0.7643792739987727</c:v>
                </c:pt>
                <c:pt idx="125">
                  <c:v>-0.85618167827420355</c:v>
                </c:pt>
                <c:pt idx="126">
                  <c:v>-0.77379464544475962</c:v>
                </c:pt>
                <c:pt idx="127">
                  <c:v>-0.5810691398739749</c:v>
                </c:pt>
                <c:pt idx="128">
                  <c:v>-0.66924697731792238</c:v>
                </c:pt>
                <c:pt idx="129">
                  <c:v>-0.79782067388587297</c:v>
                </c:pt>
                <c:pt idx="130">
                  <c:v>-0.62663513285421002</c:v>
                </c:pt>
                <c:pt idx="131">
                  <c:v>-0.38250188718436529</c:v>
                </c:pt>
                <c:pt idx="132">
                  <c:v>-0.48807207692947097</c:v>
                </c:pt>
                <c:pt idx="133">
                  <c:v>-0.6446872067342696</c:v>
                </c:pt>
                <c:pt idx="134">
                  <c:v>-0.58530533971613297</c:v>
                </c:pt>
                <c:pt idx="135">
                  <c:v>-0.50296448999788057</c:v>
                </c:pt>
                <c:pt idx="136">
                  <c:v>-0.56715216442751404</c:v>
                </c:pt>
                <c:pt idx="137">
                  <c:v>-0.49759977005332073</c:v>
                </c:pt>
                <c:pt idx="138">
                  <c:v>-0.67908112436583234</c:v>
                </c:pt>
                <c:pt idx="139">
                  <c:v>-0.743582935739864</c:v>
                </c:pt>
                <c:pt idx="140">
                  <c:v>-0.67219707015158525</c:v>
                </c:pt>
                <c:pt idx="141">
                  <c:v>-0.5465221839563239</c:v>
                </c:pt>
                <c:pt idx="142">
                  <c:v>-0.5836052844901749</c:v>
                </c:pt>
                <c:pt idx="143">
                  <c:v>-0.58663834374478929</c:v>
                </c:pt>
                <c:pt idx="144">
                  <c:v>-0.48563370384642268</c:v>
                </c:pt>
                <c:pt idx="145">
                  <c:v>-0.52190865942683662</c:v>
                </c:pt>
                <c:pt idx="146">
                  <c:v>-0.21502258247050929</c:v>
                </c:pt>
                <c:pt idx="147">
                  <c:v>1.5373519722500128E-2</c:v>
                </c:pt>
                <c:pt idx="148">
                  <c:v>-9.0265290272837362E-2</c:v>
                </c:pt>
                <c:pt idx="149">
                  <c:v>-0.32726675021668</c:v>
                </c:pt>
                <c:pt idx="150">
                  <c:v>-0.3672521116832394</c:v>
                </c:pt>
                <c:pt idx="151">
                  <c:v>-0.714683968647158</c:v>
                </c:pt>
                <c:pt idx="152">
                  <c:v>-0.57549174304784412</c:v>
                </c:pt>
                <c:pt idx="153">
                  <c:v>-0.7268556406372626</c:v>
                </c:pt>
                <c:pt idx="154">
                  <c:v>-1.0492624385464613</c:v>
                </c:pt>
                <c:pt idx="155">
                  <c:v>-0.997013480811062</c:v>
                </c:pt>
                <c:pt idx="156">
                  <c:v>-0.52883454530712815</c:v>
                </c:pt>
                <c:pt idx="157">
                  <c:v>-0.52670313608311825</c:v>
                </c:pt>
                <c:pt idx="158">
                  <c:v>-0.30622207362339238</c:v>
                </c:pt>
                <c:pt idx="159">
                  <c:v>-0.19590359033319671</c:v>
                </c:pt>
                <c:pt idx="160">
                  <c:v>-0.193909064655166</c:v>
                </c:pt>
                <c:pt idx="161">
                  <c:v>-4.6385215421181743E-2</c:v>
                </c:pt>
                <c:pt idx="162">
                  <c:v>-0.19488185061522817</c:v>
                </c:pt>
                <c:pt idx="163">
                  <c:v>-0.49151520889571393</c:v>
                </c:pt>
                <c:pt idx="164">
                  <c:v>-0.21724861862863878</c:v>
                </c:pt>
                <c:pt idx="165">
                  <c:v>-9.3409549348362722E-2</c:v>
                </c:pt>
                <c:pt idx="166">
                  <c:v>-9.6116454190926182E-2</c:v>
                </c:pt>
                <c:pt idx="167">
                  <c:v>1.0334512246343398E-2</c:v>
                </c:pt>
                <c:pt idx="168">
                  <c:v>0.10603519945171781</c:v>
                </c:pt>
                <c:pt idx="169">
                  <c:v>0.1751419276528049</c:v>
                </c:pt>
                <c:pt idx="170">
                  <c:v>0.37027636606056358</c:v>
                </c:pt>
                <c:pt idx="171">
                  <c:v>0.27558908963518058</c:v>
                </c:pt>
                <c:pt idx="172">
                  <c:v>0.1348691328368718</c:v>
                </c:pt>
                <c:pt idx="173">
                  <c:v>0.10771492526987882</c:v>
                </c:pt>
                <c:pt idx="174">
                  <c:v>0.16473483466123223</c:v>
                </c:pt>
                <c:pt idx="175">
                  <c:v>0.16773835168277682</c:v>
                </c:pt>
                <c:pt idx="176">
                  <c:v>0.181084879866968</c:v>
                </c:pt>
                <c:pt idx="177">
                  <c:v>9.1177563948820844E-2</c:v>
                </c:pt>
                <c:pt idx="178">
                  <c:v>4.4258956540451463E-2</c:v>
                </c:pt>
                <c:pt idx="179">
                  <c:v>0.1120745293767591</c:v>
                </c:pt>
                <c:pt idx="180">
                  <c:v>0.16644413670812827</c:v>
                </c:pt>
                <c:pt idx="181">
                  <c:v>5.9136649485824012E-2</c:v>
                </c:pt>
                <c:pt idx="182">
                  <c:v>0.16396976221561979</c:v>
                </c:pt>
                <c:pt idx="183">
                  <c:v>0.21329135321955089</c:v>
                </c:pt>
                <c:pt idx="184">
                  <c:v>0.24616737119849844</c:v>
                </c:pt>
                <c:pt idx="185">
                  <c:v>0.41944191696116817</c:v>
                </c:pt>
                <c:pt idx="186">
                  <c:v>0.50571866581292213</c:v>
                </c:pt>
                <c:pt idx="187">
                  <c:v>0.42363137276365892</c:v>
                </c:pt>
                <c:pt idx="188">
                  <c:v>0.3929995786237297</c:v>
                </c:pt>
                <c:pt idx="189">
                  <c:v>0.37159454797918717</c:v>
                </c:pt>
                <c:pt idx="190">
                  <c:v>0.53039645914749411</c:v>
                </c:pt>
                <c:pt idx="191">
                  <c:v>0.56593365779929394</c:v>
                </c:pt>
                <c:pt idx="192">
                  <c:v>0.51011192562836305</c:v>
                </c:pt>
                <c:pt idx="193">
                  <c:v>0.53317033545052661</c:v>
                </c:pt>
                <c:pt idx="194">
                  <c:v>0.55328047120711654</c:v>
                </c:pt>
                <c:pt idx="195">
                  <c:v>0.68822694418234731</c:v>
                </c:pt>
                <c:pt idx="196">
                  <c:v>0.70847578225300478</c:v>
                </c:pt>
                <c:pt idx="197">
                  <c:v>0.65974248623558007</c:v>
                </c:pt>
                <c:pt idx="198">
                  <c:v>0.76586794417843795</c:v>
                </c:pt>
                <c:pt idx="199">
                  <c:v>0.78405154558742218</c:v>
                </c:pt>
                <c:pt idx="200">
                  <c:v>0.85856222473072463</c:v>
                </c:pt>
                <c:pt idx="201">
                  <c:v>0.96146574350304614</c:v>
                </c:pt>
                <c:pt idx="202">
                  <c:v>1.0177952009339288</c:v>
                </c:pt>
                <c:pt idx="203">
                  <c:v>1.0721218037488041</c:v>
                </c:pt>
                <c:pt idx="204">
                  <c:v>1.0813295296716718</c:v>
                </c:pt>
                <c:pt idx="205">
                  <c:v>1.0504850926458367</c:v>
                </c:pt>
                <c:pt idx="206">
                  <c:v>1.1154951732104641</c:v>
                </c:pt>
                <c:pt idx="207">
                  <c:v>1.1108122703274108</c:v>
                </c:pt>
                <c:pt idx="208">
                  <c:v>1.071197121655018</c:v>
                </c:pt>
                <c:pt idx="209">
                  <c:v>1.0323699925022563</c:v>
                </c:pt>
                <c:pt idx="210">
                  <c:v>1.0401764171050549</c:v>
                </c:pt>
                <c:pt idx="211">
                  <c:v>1.0763610632008314</c:v>
                </c:pt>
                <c:pt idx="212">
                  <c:v>1.1509611509436433</c:v>
                </c:pt>
                <c:pt idx="213">
                  <c:v>1.1411636002293348</c:v>
                </c:pt>
                <c:pt idx="214">
                  <c:v>1.1581597330524387</c:v>
                </c:pt>
                <c:pt idx="215">
                  <c:v>1.2091175354230583</c:v>
                </c:pt>
                <c:pt idx="216">
                  <c:v>1.260673661501422</c:v>
                </c:pt>
                <c:pt idx="217">
                  <c:v>1.2687595304722696</c:v>
                </c:pt>
                <c:pt idx="218">
                  <c:v>1.2753784864891879</c:v>
                </c:pt>
                <c:pt idx="219">
                  <c:v>1.2492222216745144</c:v>
                </c:pt>
                <c:pt idx="220">
                  <c:v>1.265013208165827</c:v>
                </c:pt>
                <c:pt idx="221">
                  <c:v>1.2680966150006214</c:v>
                </c:pt>
                <c:pt idx="222">
                  <c:v>1.2718990301546651</c:v>
                </c:pt>
                <c:pt idx="223">
                  <c:v>1.2680201247538927</c:v>
                </c:pt>
                <c:pt idx="224">
                  <c:v>1.2767587104968248</c:v>
                </c:pt>
                <c:pt idx="225">
                  <c:v>1.2843448431890452</c:v>
                </c:pt>
                <c:pt idx="226">
                  <c:v>1.2904062702964747</c:v>
                </c:pt>
                <c:pt idx="227">
                  <c:v>1.3071678330296106</c:v>
                </c:pt>
                <c:pt idx="228">
                  <c:v>1.3197700261239689</c:v>
                </c:pt>
                <c:pt idx="229">
                  <c:v>1.3254592006973192</c:v>
                </c:pt>
                <c:pt idx="230">
                  <c:v>1.3341586914252566</c:v>
                </c:pt>
                <c:pt idx="231">
                  <c:v>1.3521254004901835</c:v>
                </c:pt>
                <c:pt idx="232">
                  <c:v>1.3598781119419465</c:v>
                </c:pt>
                <c:pt idx="233">
                  <c:v>1.3776765424640705</c:v>
                </c:pt>
                <c:pt idx="234">
                  <c:v>1.3881455075663303</c:v>
                </c:pt>
                <c:pt idx="235">
                  <c:v>1.4006015193002743</c:v>
                </c:pt>
                <c:pt idx="236">
                  <c:v>1.4155494132943112</c:v>
                </c:pt>
                <c:pt idx="237">
                  <c:v>1.4238987486705572</c:v>
                </c:pt>
                <c:pt idx="238">
                  <c:v>1.4307369767280975</c:v>
                </c:pt>
                <c:pt idx="239">
                  <c:v>1.4443760376114443</c:v>
                </c:pt>
                <c:pt idx="240">
                  <c:v>1.449941128006768</c:v>
                </c:pt>
                <c:pt idx="241">
                  <c:v>1.4575510576646373</c:v>
                </c:pt>
                <c:pt idx="242">
                  <c:v>1.4678364461747484</c:v>
                </c:pt>
                <c:pt idx="243">
                  <c:v>1.4709980430395322</c:v>
                </c:pt>
                <c:pt idx="244">
                  <c:v>1.480406343387155</c:v>
                </c:pt>
                <c:pt idx="245">
                  <c:v>1.4896225682263255</c:v>
                </c:pt>
                <c:pt idx="246">
                  <c:v>1.4972087009185462</c:v>
                </c:pt>
                <c:pt idx="247">
                  <c:v>1.5066221006159506</c:v>
                </c:pt>
                <c:pt idx="248">
                  <c:v>1.5104687101347709</c:v>
                </c:pt>
                <c:pt idx="249">
                  <c:v>1.5129027997640023</c:v>
                </c:pt>
                <c:pt idx="250">
                  <c:v>1.5185086849575811</c:v>
                </c:pt>
                <c:pt idx="251">
                  <c:v>1.5219303486612423</c:v>
                </c:pt>
                <c:pt idx="252">
                  <c:v>1.5208781828229085</c:v>
                </c:pt>
                <c:pt idx="253">
                  <c:v>1.5167511090660832</c:v>
                </c:pt>
                <c:pt idx="254">
                  <c:v>1.5165675324739347</c:v>
                </c:pt>
                <c:pt idx="255">
                  <c:v>1.5123775667364654</c:v>
                </c:pt>
                <c:pt idx="256">
                  <c:v>1.5090680887280066</c:v>
                </c:pt>
                <c:pt idx="257">
                  <c:v>1.5002071185903088</c:v>
                </c:pt>
                <c:pt idx="258">
                  <c:v>1.4916113146412702</c:v>
                </c:pt>
                <c:pt idx="259">
                  <c:v>1.483958890401885</c:v>
                </c:pt>
                <c:pt idx="260">
                  <c:v>1.4748463523416131</c:v>
                </c:pt>
                <c:pt idx="261">
                  <c:v>1.4597029832726029</c:v>
                </c:pt>
                <c:pt idx="262">
                  <c:v>1.4476804162701216</c:v>
                </c:pt>
                <c:pt idx="263">
                  <c:v>1.4332883514023127</c:v>
                </c:pt>
                <c:pt idx="264">
                  <c:v>1.4228567815317872</c:v>
                </c:pt>
                <c:pt idx="265">
                  <c:v>1.4091514291012754</c:v>
                </c:pt>
                <c:pt idx="266">
                  <c:v>1.3921416980120864</c:v>
                </c:pt>
                <c:pt idx="267">
                  <c:v>1.3756690984332589</c:v>
                </c:pt>
                <c:pt idx="268">
                  <c:v>1.3601415783473452</c:v>
                </c:pt>
                <c:pt idx="269">
                  <c:v>1.3411431008432115</c:v>
                </c:pt>
                <c:pt idx="270">
                  <c:v>1.3227310485639976</c:v>
                </c:pt>
                <c:pt idx="271">
                  <c:v>1.3003058080064211</c:v>
                </c:pt>
                <c:pt idx="272">
                  <c:v>1.2778295739510255</c:v>
                </c:pt>
                <c:pt idx="273">
                  <c:v>1.256125041495959</c:v>
                </c:pt>
                <c:pt idx="274">
                  <c:v>1.2337473948696804</c:v>
                </c:pt>
                <c:pt idx="275">
                  <c:v>1.2105436535787324</c:v>
                </c:pt>
                <c:pt idx="276">
                  <c:v>1.1894391446146704</c:v>
                </c:pt>
                <c:pt idx="277">
                  <c:v>1.1667657357010408</c:v>
                </c:pt>
                <c:pt idx="278">
                  <c:v>1.1459042957432499</c:v>
                </c:pt>
                <c:pt idx="279">
                  <c:v>1.1267086433808826</c:v>
                </c:pt>
                <c:pt idx="280">
                  <c:v>1.1055191452537887</c:v>
                </c:pt>
                <c:pt idx="281">
                  <c:v>1.0845336211179715</c:v>
                </c:pt>
                <c:pt idx="282">
                  <c:v>1.0669425641536447</c:v>
                </c:pt>
                <c:pt idx="283">
                  <c:v>1.0517177754664504</c:v>
                </c:pt>
                <c:pt idx="284">
                  <c:v>1.0356798104673675</c:v>
                </c:pt>
                <c:pt idx="285">
                  <c:v>1.021098899679302</c:v>
                </c:pt>
                <c:pt idx="286">
                  <c:v>1.0073721299797065</c:v>
                </c:pt>
                <c:pt idx="287">
                  <c:v>1.0007016705299909</c:v>
                </c:pt>
                <c:pt idx="288">
                  <c:v>0.99759208703298252</c:v>
                </c:pt>
                <c:pt idx="289">
                  <c:v>0.99220241427015643</c:v>
                </c:pt>
                <c:pt idx="290">
                  <c:v>0.98739882677559776</c:v>
                </c:pt>
                <c:pt idx="291">
                  <c:v>0.98808179968972154</c:v>
                </c:pt>
                <c:pt idx="292">
                  <c:v>0.98972005079632319</c:v>
                </c:pt>
                <c:pt idx="293">
                  <c:v>0.99068620760166892</c:v>
                </c:pt>
                <c:pt idx="294">
                  <c:v>0.98780507497489012</c:v>
                </c:pt>
                <c:pt idx="295">
                  <c:v>0.98630926570552979</c:v>
                </c:pt>
                <c:pt idx="296">
                  <c:v>0.98701926517349758</c:v>
                </c:pt>
                <c:pt idx="297">
                  <c:v>0.98740103649383659</c:v>
                </c:pt>
                <c:pt idx="298">
                  <c:v>0.98570873227954703</c:v>
                </c:pt>
                <c:pt idx="299">
                  <c:v>0.98349731425745923</c:v>
                </c:pt>
                <c:pt idx="300">
                  <c:v>0.98107852267757345</c:v>
                </c:pt>
                <c:pt idx="301">
                  <c:v>0.9836161291073775</c:v>
                </c:pt>
                <c:pt idx="302">
                  <c:v>0.98295661320225058</c:v>
                </c:pt>
                <c:pt idx="303">
                  <c:v>0.97812701902380439</c:v>
                </c:pt>
                <c:pt idx="304">
                  <c:v>0.97605073377093687</c:v>
                </c:pt>
                <c:pt idx="305">
                  <c:v>0.97243087533908557</c:v>
                </c:pt>
                <c:pt idx="306">
                  <c:v>0.9697729242544284</c:v>
                </c:pt>
                <c:pt idx="307">
                  <c:v>0.96625386296993288</c:v>
                </c:pt>
                <c:pt idx="308">
                  <c:v>0.95782225808387178</c:v>
                </c:pt>
                <c:pt idx="309">
                  <c:v>0.95599686084027446</c:v>
                </c:pt>
                <c:pt idx="310">
                  <c:v>0.95104879176856161</c:v>
                </c:pt>
                <c:pt idx="311">
                  <c:v>0.94344736102699556</c:v>
                </c:pt>
                <c:pt idx="312">
                  <c:v>0.93447097560590053</c:v>
                </c:pt>
                <c:pt idx="313">
                  <c:v>0.92534534921452172</c:v>
                </c:pt>
                <c:pt idx="314">
                  <c:v>0.91881053246900513</c:v>
                </c:pt>
                <c:pt idx="315">
                  <c:v>0.9124127182542956</c:v>
                </c:pt>
                <c:pt idx="316">
                  <c:v>0.89979981652539476</c:v>
                </c:pt>
                <c:pt idx="317">
                  <c:v>0.8953055895842722</c:v>
                </c:pt>
                <c:pt idx="318">
                  <c:v>0.88734329485647268</c:v>
                </c:pt>
                <c:pt idx="319">
                  <c:v>0.879555737847867</c:v>
                </c:pt>
                <c:pt idx="320">
                  <c:v>0.87456619406459479</c:v>
                </c:pt>
                <c:pt idx="321">
                  <c:v>0.86903390948620141</c:v>
                </c:pt>
                <c:pt idx="322">
                  <c:v>0.86221148941298509</c:v>
                </c:pt>
                <c:pt idx="323">
                  <c:v>0.85661104352584005</c:v>
                </c:pt>
                <c:pt idx="324">
                  <c:v>0.84949218125196868</c:v>
                </c:pt>
                <c:pt idx="325">
                  <c:v>0.84432602998791617</c:v>
                </c:pt>
                <c:pt idx="326">
                  <c:v>0.84143316885663888</c:v>
                </c:pt>
                <c:pt idx="327">
                  <c:v>0.83680193938470915</c:v>
                </c:pt>
                <c:pt idx="328">
                  <c:v>0.83439096680782232</c:v>
                </c:pt>
                <c:pt idx="329">
                  <c:v>0.8343047877965083</c:v>
                </c:pt>
                <c:pt idx="330">
                  <c:v>0.8355240423293625</c:v>
                </c:pt>
                <c:pt idx="331">
                  <c:v>0.83512493321976522</c:v>
                </c:pt>
                <c:pt idx="332">
                  <c:v>0.83529219189261195</c:v>
                </c:pt>
                <c:pt idx="333">
                  <c:v>0.84083518510554733</c:v>
                </c:pt>
                <c:pt idx="334">
                  <c:v>0.83933597626966583</c:v>
                </c:pt>
                <c:pt idx="335">
                  <c:v>0.84172808125235954</c:v>
                </c:pt>
                <c:pt idx="336">
                  <c:v>0.84661529808334157</c:v>
                </c:pt>
                <c:pt idx="337">
                  <c:v>0.84924962218067579</c:v>
                </c:pt>
                <c:pt idx="338">
                  <c:v>0.86215352680379753</c:v>
                </c:pt>
                <c:pt idx="339">
                  <c:v>0.86876313401278216</c:v>
                </c:pt>
                <c:pt idx="340">
                  <c:v>0.87015916600474286</c:v>
                </c:pt>
                <c:pt idx="341">
                  <c:v>0.87970769847136809</c:v>
                </c:pt>
                <c:pt idx="342">
                  <c:v>0.88193866400095322</c:v>
                </c:pt>
                <c:pt idx="343">
                  <c:v>0.88792615053654511</c:v>
                </c:pt>
                <c:pt idx="344">
                  <c:v>0.89053582777660023</c:v>
                </c:pt>
                <c:pt idx="345">
                  <c:v>0.88747825764736743</c:v>
                </c:pt>
                <c:pt idx="346">
                  <c:v>0.8905524856525544</c:v>
                </c:pt>
                <c:pt idx="347">
                  <c:v>0.89580600577620373</c:v>
                </c:pt>
                <c:pt idx="348">
                  <c:v>0.89559829226175369</c:v>
                </c:pt>
                <c:pt idx="349">
                  <c:v>0.89921594097536617</c:v>
                </c:pt>
                <c:pt idx="350">
                  <c:v>0.89669635224812472</c:v>
                </c:pt>
                <c:pt idx="351">
                  <c:v>0.89844474931001561</c:v>
                </c:pt>
                <c:pt idx="352">
                  <c:v>0.89862492633564306</c:v>
                </c:pt>
                <c:pt idx="353">
                  <c:v>0.89742589922359006</c:v>
                </c:pt>
                <c:pt idx="354">
                  <c:v>0.89773050038389601</c:v>
                </c:pt>
                <c:pt idx="355">
                  <c:v>0.89780155132419059</c:v>
                </c:pt>
                <c:pt idx="356">
                  <c:v>0.89568719092628524</c:v>
                </c:pt>
                <c:pt idx="357">
                  <c:v>0.90090586549309104</c:v>
                </c:pt>
                <c:pt idx="358">
                  <c:v>0.90229560828698741</c:v>
                </c:pt>
                <c:pt idx="359">
                  <c:v>0.90155382287204577</c:v>
                </c:pt>
                <c:pt idx="360">
                  <c:v>0.90272446360364589</c:v>
                </c:pt>
                <c:pt idx="361">
                  <c:v>0.89945884000331111</c:v>
                </c:pt>
                <c:pt idx="362">
                  <c:v>0.90002197819756002</c:v>
                </c:pt>
                <c:pt idx="363">
                  <c:v>0.90237753784015007</c:v>
                </c:pt>
                <c:pt idx="364">
                  <c:v>0.89916239780265639</c:v>
                </c:pt>
                <c:pt idx="365">
                  <c:v>0.89964700601026359</c:v>
                </c:pt>
                <c:pt idx="366">
                  <c:v>0.90122814439930776</c:v>
                </c:pt>
                <c:pt idx="367">
                  <c:v>0.90211951074118546</c:v>
                </c:pt>
                <c:pt idx="368">
                  <c:v>0.90655169559329485</c:v>
                </c:pt>
                <c:pt idx="369">
                  <c:v>0.91273771681372917</c:v>
                </c:pt>
                <c:pt idx="370">
                  <c:v>0.91621598329996945</c:v>
                </c:pt>
                <c:pt idx="371">
                  <c:v>0.91524540705814605</c:v>
                </c:pt>
                <c:pt idx="372">
                  <c:v>0.91805106930815261</c:v>
                </c:pt>
                <c:pt idx="373">
                  <c:v>0.92115640334700932</c:v>
                </c:pt>
                <c:pt idx="374">
                  <c:v>0.92247135567743754</c:v>
                </c:pt>
                <c:pt idx="375">
                  <c:v>0.92217984284823851</c:v>
                </c:pt>
                <c:pt idx="376">
                  <c:v>0.92013024419256306</c:v>
                </c:pt>
                <c:pt idx="377">
                  <c:v>0.9224348103373341</c:v>
                </c:pt>
                <c:pt idx="378">
                  <c:v>0.92748112688151141</c:v>
                </c:pt>
                <c:pt idx="379">
                  <c:v>0.92827390579427227</c:v>
                </c:pt>
                <c:pt idx="380">
                  <c:v>0.93065139264092456</c:v>
                </c:pt>
                <c:pt idx="381">
                  <c:v>0.93600401012866852</c:v>
                </c:pt>
                <c:pt idx="382">
                  <c:v>0.94096363772655356</c:v>
                </c:pt>
                <c:pt idx="383">
                  <c:v>0.94651920933561762</c:v>
                </c:pt>
                <c:pt idx="384">
                  <c:v>0.94789263421021197</c:v>
                </c:pt>
                <c:pt idx="385">
                  <c:v>0.95291107430891475</c:v>
                </c:pt>
                <c:pt idx="386">
                  <c:v>0.95496730211930703</c:v>
                </c:pt>
                <c:pt idx="387">
                  <c:v>0.95488469265283971</c:v>
                </c:pt>
                <c:pt idx="388">
                  <c:v>0.95589028442983237</c:v>
                </c:pt>
                <c:pt idx="389">
                  <c:v>0.95902349491416361</c:v>
                </c:pt>
                <c:pt idx="390">
                  <c:v>0.9615534523192949</c:v>
                </c:pt>
                <c:pt idx="391">
                  <c:v>0.96180960965667273</c:v>
                </c:pt>
                <c:pt idx="392">
                  <c:v>0.95940560619115467</c:v>
                </c:pt>
                <c:pt idx="393">
                  <c:v>0.96100816184928262</c:v>
                </c:pt>
                <c:pt idx="394">
                  <c:v>0.96429197313050619</c:v>
                </c:pt>
                <c:pt idx="395">
                  <c:v>0.96652293866009142</c:v>
                </c:pt>
                <c:pt idx="396">
                  <c:v>0.96511313842371949</c:v>
                </c:pt>
                <c:pt idx="397">
                  <c:v>0.96033453774309252</c:v>
                </c:pt>
                <c:pt idx="398">
                  <c:v>0.96090158543884074</c:v>
                </c:pt>
                <c:pt idx="399">
                  <c:v>0.96065919634587393</c:v>
                </c:pt>
                <c:pt idx="400">
                  <c:v>0.9597069777632653</c:v>
                </c:pt>
                <c:pt idx="401">
                  <c:v>0.95893255650971942</c:v>
                </c:pt>
                <c:pt idx="402">
                  <c:v>0.95627052594523676</c:v>
                </c:pt>
                <c:pt idx="403">
                  <c:v>0.95455323491701582</c:v>
                </c:pt>
                <c:pt idx="404">
                  <c:v>0.95537779977675052</c:v>
                </c:pt>
                <c:pt idx="405">
                  <c:v>0.95549865436658166</c:v>
                </c:pt>
                <c:pt idx="406">
                  <c:v>0.95519320331464552</c:v>
                </c:pt>
                <c:pt idx="407">
                  <c:v>0.95487364406164588</c:v>
                </c:pt>
                <c:pt idx="408">
                  <c:v>0.95096533241046444</c:v>
                </c:pt>
                <c:pt idx="409">
                  <c:v>0.94832063963524038</c:v>
                </c:pt>
                <c:pt idx="410">
                  <c:v>0.94594043313537113</c:v>
                </c:pt>
                <c:pt idx="411">
                  <c:v>0.9433067889513409</c:v>
                </c:pt>
                <c:pt idx="412">
                  <c:v>0.93805411871932232</c:v>
                </c:pt>
                <c:pt idx="413">
                  <c:v>0.93286247070636019</c:v>
                </c:pt>
                <c:pt idx="414">
                  <c:v>0.92878605049070206</c:v>
                </c:pt>
                <c:pt idx="415">
                  <c:v>0.92494810986651099</c:v>
                </c:pt>
                <c:pt idx="416">
                  <c:v>0.92062896060123367</c:v>
                </c:pt>
                <c:pt idx="417">
                  <c:v>0.91662563106578276</c:v>
                </c:pt>
                <c:pt idx="418">
                  <c:v>0.91038130727950883</c:v>
                </c:pt>
                <c:pt idx="419">
                  <c:v>0.90507356406984563</c:v>
                </c:pt>
                <c:pt idx="420">
                  <c:v>0.90134134996446613</c:v>
                </c:pt>
                <c:pt idx="421">
                  <c:v>0.89552843116974157</c:v>
                </c:pt>
                <c:pt idx="422">
                  <c:v>0.89018346270667037</c:v>
                </c:pt>
                <c:pt idx="423">
                  <c:v>0.88485719185946599</c:v>
                </c:pt>
                <c:pt idx="424">
                  <c:v>0.87662718126811645</c:v>
                </c:pt>
                <c:pt idx="425">
                  <c:v>0.87172211671289779</c:v>
                </c:pt>
                <c:pt idx="426">
                  <c:v>0.86500576311514532</c:v>
                </c:pt>
                <c:pt idx="427">
                  <c:v>0.85785205528443087</c:v>
                </c:pt>
                <c:pt idx="428">
                  <c:v>0.84966147966472816</c:v>
                </c:pt>
                <c:pt idx="429">
                  <c:v>0.84328916219892813</c:v>
                </c:pt>
                <c:pt idx="430">
                  <c:v>0.83651484599198755</c:v>
                </c:pt>
                <c:pt idx="431">
                  <c:v>0.8305156309518974</c:v>
                </c:pt>
                <c:pt idx="432">
                  <c:v>0.82266773163753892</c:v>
                </c:pt>
                <c:pt idx="433">
                  <c:v>0.81576049237961668</c:v>
                </c:pt>
                <c:pt idx="434">
                  <c:v>0.80744430277695312</c:v>
                </c:pt>
                <c:pt idx="435">
                  <c:v>0.80225095498073062</c:v>
                </c:pt>
                <c:pt idx="436">
                  <c:v>0.7944091748861104</c:v>
                </c:pt>
                <c:pt idx="437">
                  <c:v>0.78719597464127355</c:v>
                </c:pt>
                <c:pt idx="438">
                  <c:v>0.77995829751748358</c:v>
                </c:pt>
                <c:pt idx="439">
                  <c:v>0.77204461659093859</c:v>
                </c:pt>
                <c:pt idx="440">
                  <c:v>0.76384996149141027</c:v>
                </c:pt>
                <c:pt idx="441">
                  <c:v>0.75631992164679085</c:v>
                </c:pt>
                <c:pt idx="442">
                  <c:v>0.74775063431661826</c:v>
                </c:pt>
                <c:pt idx="443">
                  <c:v>0.73873107440070318</c:v>
                </c:pt>
                <c:pt idx="444">
                  <c:v>0.73039193772402078</c:v>
                </c:pt>
                <c:pt idx="445">
                  <c:v>0.72301827793938012</c:v>
                </c:pt>
                <c:pt idx="446">
                  <c:v>0.71632912087379752</c:v>
                </c:pt>
                <c:pt idx="447">
                  <c:v>0.70906373728285899</c:v>
                </c:pt>
                <c:pt idx="448">
                  <c:v>0.70303766566725068</c:v>
                </c:pt>
                <c:pt idx="449">
                  <c:v>0.69499769084444052</c:v>
                </c:pt>
                <c:pt idx="450">
                  <c:v>0.68959051031402985</c:v>
                </c:pt>
                <c:pt idx="451">
                  <c:v>0.68138310684004666</c:v>
                </c:pt>
                <c:pt idx="452">
                  <c:v>0.67358467121857291</c:v>
                </c:pt>
                <c:pt idx="453">
                  <c:v>0.66592323812790644</c:v>
                </c:pt>
                <c:pt idx="454">
                  <c:v>0.65956162929664841</c:v>
                </c:pt>
                <c:pt idx="455">
                  <c:v>0.6519151542986753</c:v>
                </c:pt>
                <c:pt idx="456">
                  <c:v>0.64530741685127724</c:v>
                </c:pt>
                <c:pt idx="457">
                  <c:v>0.63701893371576213</c:v>
                </c:pt>
                <c:pt idx="458">
                  <c:v>0.63091739172338135</c:v>
                </c:pt>
                <c:pt idx="459">
                  <c:v>0.6234635021688385</c:v>
                </c:pt>
                <c:pt idx="460">
                  <c:v>0.61692902537997385</c:v>
                </c:pt>
                <c:pt idx="461">
                  <c:v>0.61125310911605679</c:v>
                </c:pt>
                <c:pt idx="462">
                  <c:v>0.60445839550998848</c:v>
                </c:pt>
                <c:pt idx="463">
                  <c:v>0.59805004263906314</c:v>
                </c:pt>
                <c:pt idx="464">
                  <c:v>0.59348884423747128</c:v>
                </c:pt>
                <c:pt idx="465">
                  <c:v>0.58675515285045987</c:v>
                </c:pt>
                <c:pt idx="466">
                  <c:v>0.5821613186102641</c:v>
                </c:pt>
                <c:pt idx="467">
                  <c:v>0.57654030534566525</c:v>
                </c:pt>
                <c:pt idx="468">
                  <c:v>0.56913502959237672</c:v>
                </c:pt>
                <c:pt idx="469">
                  <c:v>0.56330749266161073</c:v>
                </c:pt>
                <c:pt idx="470">
                  <c:v>0.55833290697103233</c:v>
                </c:pt>
                <c:pt idx="471">
                  <c:v>0.55178806150427762</c:v>
                </c:pt>
                <c:pt idx="472">
                  <c:v>0.54711399749417944</c:v>
                </c:pt>
                <c:pt idx="473">
                  <c:v>0.54281983504283382</c:v>
                </c:pt>
                <c:pt idx="474">
                  <c:v>0.53773051398216221</c:v>
                </c:pt>
                <c:pt idx="475">
                  <c:v>0.53448783745584605</c:v>
                </c:pt>
                <c:pt idx="476">
                  <c:v>0.5304146468283828</c:v>
                </c:pt>
                <c:pt idx="477">
                  <c:v>0.5263535246620703</c:v>
                </c:pt>
                <c:pt idx="478">
                  <c:v>0.52199205079360345</c:v>
                </c:pt>
                <c:pt idx="479">
                  <c:v>0.51771743584975494</c:v>
                </c:pt>
                <c:pt idx="480">
                  <c:v>0.5114836507196967</c:v>
                </c:pt>
                <c:pt idx="481">
                  <c:v>0.50792090500540277</c:v>
                </c:pt>
                <c:pt idx="482">
                  <c:v>0.50287118889470406</c:v>
                </c:pt>
                <c:pt idx="483">
                  <c:v>0.49921767475429202</c:v>
                </c:pt>
                <c:pt idx="484">
                  <c:v>0.49520380656262508</c:v>
                </c:pt>
                <c:pt idx="485">
                  <c:v>0.49181018928276454</c:v>
                </c:pt>
                <c:pt idx="486">
                  <c:v>0.48850224107924012</c:v>
                </c:pt>
                <c:pt idx="487">
                  <c:v>0.48642034654161248</c:v>
                </c:pt>
                <c:pt idx="488">
                  <c:v>0.48317495036207952</c:v>
                </c:pt>
                <c:pt idx="489">
                  <c:v>0.47996864919754079</c:v>
                </c:pt>
                <c:pt idx="490">
                  <c:v>0.47658965005372178</c:v>
                </c:pt>
                <c:pt idx="491">
                  <c:v>0.47266366065662946</c:v>
                </c:pt>
                <c:pt idx="492">
                  <c:v>0.46984474009719007</c:v>
                </c:pt>
                <c:pt idx="493">
                  <c:v>0.4666731145111685</c:v>
                </c:pt>
                <c:pt idx="494">
                  <c:v>0.46342091919859296</c:v>
                </c:pt>
                <c:pt idx="495">
                  <c:v>0.46109799539460744</c:v>
                </c:pt>
                <c:pt idx="496">
                  <c:v>0.45982893721221602</c:v>
                </c:pt>
                <c:pt idx="497">
                  <c:v>0.45755054772965897</c:v>
                </c:pt>
                <c:pt idx="498">
                  <c:v>0.45677425671452626</c:v>
                </c:pt>
                <c:pt idx="499">
                  <c:v>0.45543584737510107</c:v>
                </c:pt>
                <c:pt idx="500">
                  <c:v>0.45281818115372091</c:v>
                </c:pt>
                <c:pt idx="501">
                  <c:v>0.45159263742280226</c:v>
                </c:pt>
                <c:pt idx="502">
                  <c:v>0.44838089695182953</c:v>
                </c:pt>
                <c:pt idx="503">
                  <c:v>0.44527080351984316</c:v>
                </c:pt>
                <c:pt idx="504">
                  <c:v>0.4430061822816973</c:v>
                </c:pt>
                <c:pt idx="505">
                  <c:v>0.43978594289442141</c:v>
                </c:pt>
                <c:pt idx="506">
                  <c:v>0.4366097278935962</c:v>
                </c:pt>
                <c:pt idx="507">
                  <c:v>0.43590074829558489</c:v>
                </c:pt>
                <c:pt idx="508">
                  <c:v>0.43383075224078171</c:v>
                </c:pt>
                <c:pt idx="509">
                  <c:v>0.43306465992521298</c:v>
                </c:pt>
                <c:pt idx="510">
                  <c:v>0.43161797439208538</c:v>
                </c:pt>
                <c:pt idx="511">
                  <c:v>0.43067425472577991</c:v>
                </c:pt>
                <c:pt idx="512">
                  <c:v>0.42939975723695467</c:v>
                </c:pt>
                <c:pt idx="513">
                  <c:v>0.42821483832596502</c:v>
                </c:pt>
                <c:pt idx="514">
                  <c:v>0.42677155235935876</c:v>
                </c:pt>
                <c:pt idx="515">
                  <c:v>0.42598625249294458</c:v>
                </c:pt>
                <c:pt idx="516">
                  <c:v>0.42458359134626728</c:v>
                </c:pt>
                <c:pt idx="517">
                  <c:v>0.42414453733004509</c:v>
                </c:pt>
                <c:pt idx="518">
                  <c:v>0.42333884006450334</c:v>
                </c:pt>
                <c:pt idx="519">
                  <c:v>0.42303236914261061</c:v>
                </c:pt>
                <c:pt idx="520">
                  <c:v>0.42322767423925772</c:v>
                </c:pt>
                <c:pt idx="521">
                  <c:v>0.42272844789560887</c:v>
                </c:pt>
                <c:pt idx="522">
                  <c:v>0.42152109184557868</c:v>
                </c:pt>
                <c:pt idx="523">
                  <c:v>0.41999434652087519</c:v>
                </c:pt>
                <c:pt idx="524">
                  <c:v>0.41876693302836959</c:v>
                </c:pt>
                <c:pt idx="525">
                  <c:v>0.4171439799711138</c:v>
                </c:pt>
                <c:pt idx="526">
                  <c:v>0.41555706231898371</c:v>
                </c:pt>
                <c:pt idx="527">
                  <c:v>0.41407604116399116</c:v>
                </c:pt>
                <c:pt idx="528">
                  <c:v>0.4126784793670959</c:v>
                </c:pt>
                <c:pt idx="529">
                  <c:v>0.41210514247328323</c:v>
                </c:pt>
                <c:pt idx="530">
                  <c:v>0.41107881334051083</c:v>
                </c:pt>
                <c:pt idx="531">
                  <c:v>0.40932956638698992</c:v>
                </c:pt>
                <c:pt idx="532">
                  <c:v>0.40823490596714018</c:v>
                </c:pt>
                <c:pt idx="533">
                  <c:v>0.4069133244819953</c:v>
                </c:pt>
                <c:pt idx="534">
                  <c:v>0.40604354538752768</c:v>
                </c:pt>
                <c:pt idx="535">
                  <c:v>0.40441736274207679</c:v>
                </c:pt>
                <c:pt idx="536">
                  <c:v>0.4025153052734245</c:v>
                </c:pt>
                <c:pt idx="537">
                  <c:v>0.40186955761270876</c:v>
                </c:pt>
                <c:pt idx="538">
                  <c:v>0.40090136106745033</c:v>
                </c:pt>
                <c:pt idx="539">
                  <c:v>0.40084662804645776</c:v>
                </c:pt>
                <c:pt idx="540">
                  <c:v>0.39990273840182633</c:v>
                </c:pt>
                <c:pt idx="541">
                  <c:v>0.39881912657317059</c:v>
                </c:pt>
                <c:pt idx="542">
                  <c:v>0.39900049344708055</c:v>
                </c:pt>
                <c:pt idx="543">
                  <c:v>0.39887555937742375</c:v>
                </c:pt>
                <c:pt idx="544">
                  <c:v>0.39795189715359386</c:v>
                </c:pt>
                <c:pt idx="545">
                  <c:v>0.39804368544966828</c:v>
                </c:pt>
                <c:pt idx="546">
                  <c:v>0.39576971540358891</c:v>
                </c:pt>
                <c:pt idx="547">
                  <c:v>0.39470004179767032</c:v>
                </c:pt>
                <c:pt idx="548">
                  <c:v>0.39306468032261205</c:v>
                </c:pt>
                <c:pt idx="549">
                  <c:v>0.39053914235395842</c:v>
                </c:pt>
                <c:pt idx="550">
                  <c:v>0.38853798752121116</c:v>
                </c:pt>
                <c:pt idx="551">
                  <c:v>0.38737210618274054</c:v>
                </c:pt>
                <c:pt idx="552">
                  <c:v>0.38526811446272491</c:v>
                </c:pt>
                <c:pt idx="553">
                  <c:v>0.3841916417237638</c:v>
                </c:pt>
                <c:pt idx="554">
                  <c:v>0.38254030228605546</c:v>
                </c:pt>
                <c:pt idx="555">
                  <c:v>0.38095355461225139</c:v>
                </c:pt>
                <c:pt idx="556">
                  <c:v>0.380201910454398</c:v>
                </c:pt>
                <c:pt idx="557">
                  <c:v>0.37888100888255738</c:v>
                </c:pt>
                <c:pt idx="558">
                  <c:v>0.37732689704735739</c:v>
                </c:pt>
                <c:pt idx="559">
                  <c:v>0.37665616257271034</c:v>
                </c:pt>
                <c:pt idx="560">
                  <c:v>0.37571584247292628</c:v>
                </c:pt>
                <c:pt idx="561">
                  <c:v>0.37499836395861164</c:v>
                </c:pt>
                <c:pt idx="562">
                  <c:v>0.37455353067930308</c:v>
                </c:pt>
                <c:pt idx="563">
                  <c:v>0.37341161628480757</c:v>
                </c:pt>
                <c:pt idx="564">
                  <c:v>0.37268631876749397</c:v>
                </c:pt>
                <c:pt idx="565">
                  <c:v>0.37101169229911496</c:v>
                </c:pt>
                <c:pt idx="566">
                  <c:v>0.36988524593229111</c:v>
                </c:pt>
                <c:pt idx="567">
                  <c:v>0.36890906040570753</c:v>
                </c:pt>
                <c:pt idx="568">
                  <c:v>0.36731194405401357</c:v>
                </c:pt>
                <c:pt idx="569">
                  <c:v>0.36642941658509132</c:v>
                </c:pt>
                <c:pt idx="570">
                  <c:v>0.36504035370449917</c:v>
                </c:pt>
                <c:pt idx="571">
                  <c:v>0.36354896387161667</c:v>
                </c:pt>
                <c:pt idx="572">
                  <c:v>0.36412943985512392</c:v>
                </c:pt>
                <c:pt idx="573">
                  <c:v>0.36285919182445048</c:v>
                </c:pt>
                <c:pt idx="574">
                  <c:v>0.3615029347607886</c:v>
                </c:pt>
                <c:pt idx="575">
                  <c:v>0.36058641162665345</c:v>
                </c:pt>
                <c:pt idx="576">
                  <c:v>0.35839148150219363</c:v>
                </c:pt>
                <c:pt idx="577">
                  <c:v>0.35745252122901805</c:v>
                </c:pt>
                <c:pt idx="578">
                  <c:v>0.35659005120257109</c:v>
                </c:pt>
                <c:pt idx="579">
                  <c:v>0.35433732844724963</c:v>
                </c:pt>
                <c:pt idx="580">
                  <c:v>0.3524835448231996</c:v>
                </c:pt>
                <c:pt idx="581">
                  <c:v>0.35146911417325172</c:v>
                </c:pt>
                <c:pt idx="582">
                  <c:v>0.35102751048213837</c:v>
                </c:pt>
                <c:pt idx="583">
                  <c:v>0.35036187535727309</c:v>
                </c:pt>
                <c:pt idx="584">
                  <c:v>0.34944620211476835</c:v>
                </c:pt>
                <c:pt idx="585">
                  <c:v>0.34899813924726453</c:v>
                </c:pt>
                <c:pt idx="586">
                  <c:v>0.34819023226348411</c:v>
                </c:pt>
                <c:pt idx="587">
                  <c:v>0.34725943094995948</c:v>
                </c:pt>
                <c:pt idx="588">
                  <c:v>0.3464323164153339</c:v>
                </c:pt>
                <c:pt idx="589">
                  <c:v>0.34477740743277829</c:v>
                </c:pt>
                <c:pt idx="590">
                  <c:v>0.3438211093703441</c:v>
                </c:pt>
                <c:pt idx="591">
                  <c:v>0.34253012398389082</c:v>
                </c:pt>
                <c:pt idx="592">
                  <c:v>0.34097023288560463</c:v>
                </c:pt>
                <c:pt idx="593">
                  <c:v>0.33961006632044338</c:v>
                </c:pt>
                <c:pt idx="594">
                  <c:v>0.33962060497665941</c:v>
                </c:pt>
                <c:pt idx="595">
                  <c:v>0.33958830909470722</c:v>
                </c:pt>
                <c:pt idx="596">
                  <c:v>0.33968094728241205</c:v>
                </c:pt>
                <c:pt idx="597">
                  <c:v>0.33874980601223537</c:v>
                </c:pt>
                <c:pt idx="598">
                  <c:v>0.33836225542881021</c:v>
                </c:pt>
                <c:pt idx="599">
                  <c:v>0.33728697253813156</c:v>
                </c:pt>
                <c:pt idx="600">
                  <c:v>0.33730006086923858</c:v>
                </c:pt>
                <c:pt idx="601">
                  <c:v>0.33645305887046345</c:v>
                </c:pt>
                <c:pt idx="602">
                  <c:v>0.33609542447242557</c:v>
                </c:pt>
                <c:pt idx="603">
                  <c:v>0.33497458739036179</c:v>
                </c:pt>
                <c:pt idx="604">
                  <c:v>0.33568713653322069</c:v>
                </c:pt>
                <c:pt idx="605">
                  <c:v>0.33647396620456921</c:v>
                </c:pt>
                <c:pt idx="606">
                  <c:v>0.33724158832507262</c:v>
                </c:pt>
                <c:pt idx="607">
                  <c:v>0.33744301264145804</c:v>
                </c:pt>
                <c:pt idx="608">
                  <c:v>0.33762182984047701</c:v>
                </c:pt>
                <c:pt idx="609">
                  <c:v>0.33746290010560748</c:v>
                </c:pt>
                <c:pt idx="610">
                  <c:v>0.33838299278458994</c:v>
                </c:pt>
                <c:pt idx="611">
                  <c:v>0.33821080474028753</c:v>
                </c:pt>
                <c:pt idx="612">
                  <c:v>0.33770358941531364</c:v>
                </c:pt>
                <c:pt idx="613">
                  <c:v>0.33725654641776615</c:v>
                </c:pt>
                <c:pt idx="614">
                  <c:v>0.33760959140100039</c:v>
                </c:pt>
                <c:pt idx="615">
                  <c:v>0.33835120683761599</c:v>
                </c:pt>
                <c:pt idx="616">
                  <c:v>0.33836752475691823</c:v>
                </c:pt>
                <c:pt idx="617">
                  <c:v>0.33802960784470359</c:v>
                </c:pt>
                <c:pt idx="618">
                  <c:v>0.33895344004685957</c:v>
                </c:pt>
                <c:pt idx="619">
                  <c:v>0.33992316639705272</c:v>
                </c:pt>
                <c:pt idx="620">
                  <c:v>0.34105437215700624</c:v>
                </c:pt>
                <c:pt idx="621">
                  <c:v>0.34262939132631193</c:v>
                </c:pt>
                <c:pt idx="622">
                  <c:v>0.3438042815160639</c:v>
                </c:pt>
                <c:pt idx="623">
                  <c:v>0.34447535594736312</c:v>
                </c:pt>
                <c:pt idx="624">
                  <c:v>0.34566979364461231</c:v>
                </c:pt>
                <c:pt idx="625">
                  <c:v>0.34634817714393229</c:v>
                </c:pt>
                <c:pt idx="626">
                  <c:v>0.34723206443946336</c:v>
                </c:pt>
                <c:pt idx="627">
                  <c:v>0.34768641650503151</c:v>
                </c:pt>
                <c:pt idx="628">
                  <c:v>0.3478361674102935</c:v>
                </c:pt>
                <c:pt idx="629">
                  <c:v>0.34897111269342046</c:v>
                </c:pt>
                <c:pt idx="630">
                  <c:v>0.34980842592760986</c:v>
                </c:pt>
                <c:pt idx="631">
                  <c:v>0.35091192522041514</c:v>
                </c:pt>
                <c:pt idx="632">
                  <c:v>0.35113085730438515</c:v>
                </c:pt>
                <c:pt idx="633">
                  <c:v>0.35169416547696003</c:v>
                </c:pt>
                <c:pt idx="634">
                  <c:v>0.35274582138031574</c:v>
                </c:pt>
                <c:pt idx="635">
                  <c:v>0.35321224190703449</c:v>
                </c:pt>
                <c:pt idx="636">
                  <c:v>0.35325439653189827</c:v>
                </c:pt>
                <c:pt idx="637">
                  <c:v>0.35464855876227219</c:v>
                </c:pt>
                <c:pt idx="638">
                  <c:v>0.35530977445065975</c:v>
                </c:pt>
                <c:pt idx="639">
                  <c:v>0.35653497822492658</c:v>
                </c:pt>
                <c:pt idx="640">
                  <c:v>0.35694326616413141</c:v>
                </c:pt>
                <c:pt idx="641">
                  <c:v>0.35779315779444959</c:v>
                </c:pt>
                <c:pt idx="642">
                  <c:v>0.35878124180385756</c:v>
                </c:pt>
                <c:pt idx="643">
                  <c:v>0.35939180395107823</c:v>
                </c:pt>
                <c:pt idx="644">
                  <c:v>0.35942647952959522</c:v>
                </c:pt>
                <c:pt idx="645">
                  <c:v>0.36040232509952658</c:v>
                </c:pt>
                <c:pt idx="646">
                  <c:v>0.36185988924552226</c:v>
                </c:pt>
                <c:pt idx="647">
                  <c:v>0.36330589486534565</c:v>
                </c:pt>
                <c:pt idx="648">
                  <c:v>0.36448078505509751</c:v>
                </c:pt>
                <c:pt idx="649">
                  <c:v>0.36559006361098889</c:v>
                </c:pt>
                <c:pt idx="650">
                  <c:v>0.36638250256709759</c:v>
                </c:pt>
                <c:pt idx="651">
                  <c:v>0.36779315269509977</c:v>
                </c:pt>
                <c:pt idx="652">
                  <c:v>0.36883477987721786</c:v>
                </c:pt>
                <c:pt idx="653">
                  <c:v>0.36847153619441986</c:v>
                </c:pt>
                <c:pt idx="654">
                  <c:v>0.36919955336495047</c:v>
                </c:pt>
                <c:pt idx="655">
                  <c:v>0.36969113068392639</c:v>
                </c:pt>
                <c:pt idx="656">
                  <c:v>0.36953050116579639</c:v>
                </c:pt>
                <c:pt idx="657">
                  <c:v>0.37013171450508353</c:v>
                </c:pt>
                <c:pt idx="658">
                  <c:v>0.37099690418474734</c:v>
                </c:pt>
                <c:pt idx="659">
                  <c:v>0.37149749035500484</c:v>
                </c:pt>
                <c:pt idx="660">
                  <c:v>0.37269328787886258</c:v>
                </c:pt>
                <c:pt idx="661">
                  <c:v>0.37341450591635061</c:v>
                </c:pt>
                <c:pt idx="662">
                  <c:v>0.37464344921379067</c:v>
                </c:pt>
                <c:pt idx="663">
                  <c:v>0.37639354605894199</c:v>
                </c:pt>
                <c:pt idx="664">
                  <c:v>0.37734423483661594</c:v>
                </c:pt>
                <c:pt idx="665">
                  <c:v>0.37766940337437577</c:v>
                </c:pt>
                <c:pt idx="666">
                  <c:v>0.3786231517619188</c:v>
                </c:pt>
                <c:pt idx="667">
                  <c:v>0.37964506145821347</c:v>
                </c:pt>
                <c:pt idx="668">
                  <c:v>0.38018695236170436</c:v>
                </c:pt>
                <c:pt idx="669">
                  <c:v>0.38102035609439439</c:v>
                </c:pt>
                <c:pt idx="670">
                  <c:v>0.38153097098588956</c:v>
                </c:pt>
                <c:pt idx="671">
                  <c:v>0.38196798526219911</c:v>
                </c:pt>
                <c:pt idx="672">
                  <c:v>0.38236743432844877</c:v>
                </c:pt>
                <c:pt idx="673">
                  <c:v>0.38199722153428223</c:v>
                </c:pt>
                <c:pt idx="674">
                  <c:v>0.38163448778646236</c:v>
                </c:pt>
                <c:pt idx="675">
                  <c:v>0.38303051977842306</c:v>
                </c:pt>
                <c:pt idx="676">
                  <c:v>0.38319896829955219</c:v>
                </c:pt>
                <c:pt idx="677">
                  <c:v>0.38293924141732688</c:v>
                </c:pt>
                <c:pt idx="678">
                  <c:v>0.38319658860298722</c:v>
                </c:pt>
                <c:pt idx="679">
                  <c:v>0.38437266864102154</c:v>
                </c:pt>
                <c:pt idx="680">
                  <c:v>0.38555707761703306</c:v>
                </c:pt>
                <c:pt idx="681">
                  <c:v>0.38676664338530187</c:v>
                </c:pt>
                <c:pt idx="682">
                  <c:v>0.38648804890888361</c:v>
                </c:pt>
                <c:pt idx="683">
                  <c:v>0.3870080126083123</c:v>
                </c:pt>
                <c:pt idx="684">
                  <c:v>0.38774707837003691</c:v>
                </c:pt>
                <c:pt idx="685">
                  <c:v>0.38899505923999633</c:v>
                </c:pt>
                <c:pt idx="686">
                  <c:v>0.38954680888639887</c:v>
                </c:pt>
                <c:pt idx="687">
                  <c:v>0.38983526210572877</c:v>
                </c:pt>
                <c:pt idx="688">
                  <c:v>0.39050667649368032</c:v>
                </c:pt>
                <c:pt idx="689">
                  <c:v>0.39109089200036107</c:v>
                </c:pt>
                <c:pt idx="690">
                  <c:v>0.39194996246028674</c:v>
                </c:pt>
                <c:pt idx="691">
                  <c:v>0.39234686185164525</c:v>
                </c:pt>
                <c:pt idx="692">
                  <c:v>0.39205704880570669</c:v>
                </c:pt>
                <c:pt idx="693">
                  <c:v>0.39182774804384685</c:v>
                </c:pt>
                <c:pt idx="694">
                  <c:v>0.39181312990780542</c:v>
                </c:pt>
                <c:pt idx="695">
                  <c:v>0.39179698196682944</c:v>
                </c:pt>
                <c:pt idx="696">
                  <c:v>0.39177012539131134</c:v>
                </c:pt>
                <c:pt idx="697">
                  <c:v>0.39147963243206862</c:v>
                </c:pt>
                <c:pt idx="698">
                  <c:v>0.39266013190658056</c:v>
                </c:pt>
                <c:pt idx="699">
                  <c:v>0.39360810103103749</c:v>
                </c:pt>
                <c:pt idx="700">
                  <c:v>0.39460740360996571</c:v>
                </c:pt>
                <c:pt idx="701">
                  <c:v>0.39561656493180547</c:v>
                </c:pt>
                <c:pt idx="702">
                  <c:v>0.39659003080517202</c:v>
                </c:pt>
                <c:pt idx="703">
                  <c:v>0.39792504057807587</c:v>
                </c:pt>
                <c:pt idx="704">
                  <c:v>0.39966374887538086</c:v>
                </c:pt>
                <c:pt idx="705">
                  <c:v>0.39987061249820033</c:v>
                </c:pt>
                <c:pt idx="706">
                  <c:v>0.39983066759157543</c:v>
                </c:pt>
                <c:pt idx="707">
                  <c:v>0.39926701946234827</c:v>
                </c:pt>
                <c:pt idx="708">
                  <c:v>0.39989406950719719</c:v>
                </c:pt>
                <c:pt idx="709">
                  <c:v>0.40035012135602593</c:v>
                </c:pt>
                <c:pt idx="710">
                  <c:v>0.40082776045226465</c:v>
                </c:pt>
                <c:pt idx="711">
                  <c:v>0.40081773173102697</c:v>
                </c:pt>
                <c:pt idx="712">
                  <c:v>0.40152722126401669</c:v>
                </c:pt>
                <c:pt idx="713">
                  <c:v>0.40325641077506214</c:v>
                </c:pt>
                <c:pt idx="714">
                  <c:v>0.40519467362716571</c:v>
                </c:pt>
                <c:pt idx="715">
                  <c:v>0.40626349734145401</c:v>
                </c:pt>
                <c:pt idx="716">
                  <c:v>0.40685349211122085</c:v>
                </c:pt>
                <c:pt idx="717">
                  <c:v>0.40789018992188308</c:v>
                </c:pt>
                <c:pt idx="718">
                  <c:v>0.40879481457319372</c:v>
                </c:pt>
                <c:pt idx="719">
                  <c:v>0.40965898438290127</c:v>
                </c:pt>
                <c:pt idx="720">
                  <c:v>0.41072678822723313</c:v>
                </c:pt>
                <c:pt idx="721">
                  <c:v>0.41194774254334826</c:v>
                </c:pt>
                <c:pt idx="722">
                  <c:v>0.41409541869316252</c:v>
                </c:pt>
                <c:pt idx="723">
                  <c:v>0.41619584086833084</c:v>
                </c:pt>
                <c:pt idx="724">
                  <c:v>0.41754784847384119</c:v>
                </c:pt>
                <c:pt idx="725">
                  <c:v>0.41957891949197562</c:v>
                </c:pt>
                <c:pt idx="726">
                  <c:v>0.42182246341768947</c:v>
                </c:pt>
                <c:pt idx="727">
                  <c:v>0.42330093489779108</c:v>
                </c:pt>
                <c:pt idx="728">
                  <c:v>0.42512225266156295</c:v>
                </c:pt>
                <c:pt idx="729">
                  <c:v>0.42620773425180541</c:v>
                </c:pt>
                <c:pt idx="730">
                  <c:v>0.42771187245914283</c:v>
                </c:pt>
                <c:pt idx="731">
                  <c:v>0.42954066926926138</c:v>
                </c:pt>
                <c:pt idx="732">
                  <c:v>0.43050087683319499</c:v>
                </c:pt>
                <c:pt idx="733">
                  <c:v>0.43193787360173697</c:v>
                </c:pt>
                <c:pt idx="734">
                  <c:v>0.43429360322265298</c:v>
                </c:pt>
                <c:pt idx="735">
                  <c:v>0.4364130629703406</c:v>
                </c:pt>
                <c:pt idx="736">
                  <c:v>0.43882437550387926</c:v>
                </c:pt>
                <c:pt idx="737">
                  <c:v>0.44103970302746698</c:v>
                </c:pt>
                <c:pt idx="738">
                  <c:v>0.44290827476588457</c:v>
                </c:pt>
                <c:pt idx="739">
                  <c:v>0.44553359001193743</c:v>
                </c:pt>
                <c:pt idx="740">
                  <c:v>0.44797532866584167</c:v>
                </c:pt>
                <c:pt idx="741">
                  <c:v>0.44966831279343572</c:v>
                </c:pt>
                <c:pt idx="742">
                  <c:v>0.45103527849163944</c:v>
                </c:pt>
                <c:pt idx="743">
                  <c:v>0.45259194000173036</c:v>
                </c:pt>
                <c:pt idx="744">
                  <c:v>0.45463966889581903</c:v>
                </c:pt>
                <c:pt idx="745">
                  <c:v>0.4563556000974317</c:v>
                </c:pt>
                <c:pt idx="746">
                  <c:v>0.45879495905477097</c:v>
                </c:pt>
                <c:pt idx="747">
                  <c:v>0.46051921919436051</c:v>
                </c:pt>
                <c:pt idx="748">
                  <c:v>0.4628418030416942</c:v>
                </c:pt>
                <c:pt idx="749">
                  <c:v>0.46527980217242498</c:v>
                </c:pt>
                <c:pt idx="750">
                  <c:v>0.46708344219028619</c:v>
                </c:pt>
                <c:pt idx="751">
                  <c:v>0.46929961960550404</c:v>
                </c:pt>
                <c:pt idx="752">
                  <c:v>0.47181682863618074</c:v>
                </c:pt>
                <c:pt idx="753">
                  <c:v>0.4742594171817151</c:v>
                </c:pt>
                <c:pt idx="754">
                  <c:v>0.47659542931680787</c:v>
                </c:pt>
                <c:pt idx="755">
                  <c:v>0.47813628284257487</c:v>
                </c:pt>
                <c:pt idx="756">
                  <c:v>0.47995420103982528</c:v>
                </c:pt>
                <c:pt idx="757">
                  <c:v>0.4820532633883855</c:v>
                </c:pt>
                <c:pt idx="758">
                  <c:v>0.48281697600738932</c:v>
                </c:pt>
                <c:pt idx="759">
                  <c:v>0.48433913191728917</c:v>
                </c:pt>
                <c:pt idx="760">
                  <c:v>0.48552371087162699</c:v>
                </c:pt>
                <c:pt idx="761">
                  <c:v>0.48732310143133661</c:v>
                </c:pt>
                <c:pt idx="762">
                  <c:v>0.49005040367302771</c:v>
                </c:pt>
                <c:pt idx="763">
                  <c:v>0.49185370373423687</c:v>
                </c:pt>
                <c:pt idx="764">
                  <c:v>0.49370170809520059</c:v>
                </c:pt>
                <c:pt idx="765">
                  <c:v>0.49613647763773644</c:v>
                </c:pt>
                <c:pt idx="766">
                  <c:v>0.49793229865259869</c:v>
                </c:pt>
                <c:pt idx="767">
                  <c:v>0.49832851813065293</c:v>
                </c:pt>
                <c:pt idx="768">
                  <c:v>0.49931354253019183</c:v>
                </c:pt>
                <c:pt idx="769">
                  <c:v>0.49989061894717796</c:v>
                </c:pt>
                <c:pt idx="770">
                  <c:v>0.50127866195781368</c:v>
                </c:pt>
                <c:pt idx="771">
                  <c:v>0.50261418166569582</c:v>
                </c:pt>
                <c:pt idx="772">
                  <c:v>0.50366600754737756</c:v>
                </c:pt>
                <c:pt idx="773">
                  <c:v>0.50501104604151903</c:v>
                </c:pt>
                <c:pt idx="774">
                  <c:v>0.50575028178157011</c:v>
                </c:pt>
                <c:pt idx="775">
                  <c:v>0.50694777908868838</c:v>
                </c:pt>
                <c:pt idx="776">
                  <c:v>0.50727838693288219</c:v>
                </c:pt>
                <c:pt idx="777">
                  <c:v>0.50776282516216353</c:v>
                </c:pt>
                <c:pt idx="778">
                  <c:v>0.50754525290480224</c:v>
                </c:pt>
                <c:pt idx="779">
                  <c:v>0.50769109430856485</c:v>
                </c:pt>
                <c:pt idx="780">
                  <c:v>0.50767766602080577</c:v>
                </c:pt>
                <c:pt idx="781">
                  <c:v>0.50850546046873579</c:v>
                </c:pt>
                <c:pt idx="782">
                  <c:v>0.50804345937849471</c:v>
                </c:pt>
                <c:pt idx="783">
                  <c:v>0.50821105800799349</c:v>
                </c:pt>
                <c:pt idx="784">
                  <c:v>0.50814527639580664</c:v>
                </c:pt>
                <c:pt idx="785">
                  <c:v>0.50834551086390978</c:v>
                </c:pt>
                <c:pt idx="786">
                  <c:v>0.5085260278461895</c:v>
                </c:pt>
                <c:pt idx="787">
                  <c:v>0.50822992560218638</c:v>
                </c:pt>
                <c:pt idx="788">
                  <c:v>0.50746315337331349</c:v>
                </c:pt>
                <c:pt idx="789">
                  <c:v>0.50739771171777892</c:v>
                </c:pt>
                <c:pt idx="790">
                  <c:v>0.50753301446532562</c:v>
                </c:pt>
                <c:pt idx="791">
                  <c:v>0.50706132461049891</c:v>
                </c:pt>
                <c:pt idx="792">
                  <c:v>0.50683423356687796</c:v>
                </c:pt>
                <c:pt idx="793">
                  <c:v>0.50652980238489775</c:v>
                </c:pt>
                <c:pt idx="794">
                  <c:v>0.50663161940220991</c:v>
                </c:pt>
                <c:pt idx="795">
                  <c:v>0.50715583255979024</c:v>
                </c:pt>
                <c:pt idx="796">
                  <c:v>0.50728008671614278</c:v>
                </c:pt>
                <c:pt idx="797">
                  <c:v>0.50677525108773391</c:v>
                </c:pt>
                <c:pt idx="798">
                  <c:v>0.50638651065602636</c:v>
                </c:pt>
                <c:pt idx="799">
                  <c:v>0.50642526571436874</c:v>
                </c:pt>
                <c:pt idx="800">
                  <c:v>0.5060225870599242</c:v>
                </c:pt>
                <c:pt idx="801">
                  <c:v>0.50539859662494435</c:v>
                </c:pt>
                <c:pt idx="802">
                  <c:v>0.50526567357396268</c:v>
                </c:pt>
                <c:pt idx="803">
                  <c:v>0.50458508035640381</c:v>
                </c:pt>
                <c:pt idx="804">
                  <c:v>0.50476508740370518</c:v>
                </c:pt>
                <c:pt idx="805">
                  <c:v>0.50451351948113088</c:v>
                </c:pt>
                <c:pt idx="806">
                  <c:v>0.50425039303238428</c:v>
                </c:pt>
                <c:pt idx="807">
                  <c:v>0.5038463545513312</c:v>
                </c:pt>
                <c:pt idx="808">
                  <c:v>0.50299680287766502</c:v>
                </c:pt>
                <c:pt idx="809">
                  <c:v>0.50234901547703659</c:v>
                </c:pt>
                <c:pt idx="810">
                  <c:v>0.50183415112738994</c:v>
                </c:pt>
                <c:pt idx="811">
                  <c:v>0.5015523270627763</c:v>
                </c:pt>
                <c:pt idx="812">
                  <c:v>0.50124279653101433</c:v>
                </c:pt>
                <c:pt idx="813">
                  <c:v>0.50066249052583311</c:v>
                </c:pt>
                <c:pt idx="814">
                  <c:v>0.50037947661293725</c:v>
                </c:pt>
                <c:pt idx="815">
                  <c:v>0.50038882542087071</c:v>
                </c:pt>
                <c:pt idx="816">
                  <c:v>0.50056084348684715</c:v>
                </c:pt>
                <c:pt idx="817">
                  <c:v>0.50181596344650092</c:v>
                </c:pt>
                <c:pt idx="818">
                  <c:v>0.50181511355487052</c:v>
                </c:pt>
                <c:pt idx="819">
                  <c:v>0.50251661410653548</c:v>
                </c:pt>
                <c:pt idx="820">
                  <c:v>0.50303215836948634</c:v>
                </c:pt>
                <c:pt idx="821">
                  <c:v>0.50424444379097211</c:v>
                </c:pt>
                <c:pt idx="822">
                  <c:v>0.50491483830896733</c:v>
                </c:pt>
                <c:pt idx="823">
                  <c:v>0.50465307168682927</c:v>
                </c:pt>
                <c:pt idx="824">
                  <c:v>0.5043831461050402</c:v>
                </c:pt>
                <c:pt idx="825">
                  <c:v>0.50444212858418425</c:v>
                </c:pt>
                <c:pt idx="826">
                  <c:v>0.50464746240206892</c:v>
                </c:pt>
                <c:pt idx="827">
                  <c:v>0.50596003503593256</c:v>
                </c:pt>
                <c:pt idx="828">
                  <c:v>0.50624423879711089</c:v>
                </c:pt>
                <c:pt idx="829">
                  <c:v>0.50790322725949211</c:v>
                </c:pt>
                <c:pt idx="830">
                  <c:v>0.51085014149845753</c:v>
                </c:pt>
                <c:pt idx="831">
                  <c:v>0.5119108062530946</c:v>
                </c:pt>
                <c:pt idx="832">
                  <c:v>0.51426670585233669</c:v>
                </c:pt>
                <c:pt idx="833">
                  <c:v>0.51645602669203639</c:v>
                </c:pt>
                <c:pt idx="834">
                  <c:v>0.51753198949601942</c:v>
                </c:pt>
                <c:pt idx="835">
                  <c:v>0.51995367070744791</c:v>
                </c:pt>
                <c:pt idx="836">
                  <c:v>0.52202978598198946</c:v>
                </c:pt>
                <c:pt idx="837">
                  <c:v>0.52364390016628992</c:v>
                </c:pt>
                <c:pt idx="838">
                  <c:v>0.52648338810318318</c:v>
                </c:pt>
                <c:pt idx="839">
                  <c:v>0.52931199742720791</c:v>
                </c:pt>
                <c:pt idx="840">
                  <c:v>0.53298879859829063</c:v>
                </c:pt>
                <c:pt idx="841">
                  <c:v>0.53674446971266687</c:v>
                </c:pt>
                <c:pt idx="842">
                  <c:v>0.54010919067709673</c:v>
                </c:pt>
                <c:pt idx="843">
                  <c:v>0.5439090561562494</c:v>
                </c:pt>
                <c:pt idx="844">
                  <c:v>0.54869666568815811</c:v>
                </c:pt>
                <c:pt idx="845">
                  <c:v>0.55310301383470606</c:v>
                </c:pt>
                <c:pt idx="846">
                  <c:v>0.55727037245480837</c:v>
                </c:pt>
                <c:pt idx="847">
                  <c:v>0.56137568898589751</c:v>
                </c:pt>
                <c:pt idx="848">
                  <c:v>0.56518167368478867</c:v>
                </c:pt>
                <c:pt idx="849">
                  <c:v>0.57002282638940704</c:v>
                </c:pt>
                <c:pt idx="850">
                  <c:v>0.57344839959456773</c:v>
                </c:pt>
                <c:pt idx="851">
                  <c:v>0.57681720003882297</c:v>
                </c:pt>
                <c:pt idx="852">
                  <c:v>0.57990451637511697</c:v>
                </c:pt>
                <c:pt idx="853">
                  <c:v>0.5829627664176541</c:v>
                </c:pt>
                <c:pt idx="854">
                  <c:v>0.58729585390566852</c:v>
                </c:pt>
                <c:pt idx="855">
                  <c:v>0.59162639171879206</c:v>
                </c:pt>
                <c:pt idx="856">
                  <c:v>0.59462089988905498</c:v>
                </c:pt>
                <c:pt idx="857">
                  <c:v>0.59939933059135642</c:v>
                </c:pt>
                <c:pt idx="858">
                  <c:v>0.60232601740952019</c:v>
                </c:pt>
                <c:pt idx="859">
                  <c:v>0.60753415332010996</c:v>
                </c:pt>
                <c:pt idx="860">
                  <c:v>0.61191398484779191</c:v>
                </c:pt>
                <c:pt idx="861">
                  <c:v>0.61541094894989945</c:v>
                </c:pt>
                <c:pt idx="862">
                  <c:v>0.61973672736989305</c:v>
                </c:pt>
                <c:pt idx="863">
                  <c:v>0.62573237286513594</c:v>
                </c:pt>
                <c:pt idx="864">
                  <c:v>0.63052729146506525</c:v>
                </c:pt>
                <c:pt idx="865">
                  <c:v>0.63726676211516275</c:v>
                </c:pt>
                <c:pt idx="866">
                  <c:v>0.64302885739039428</c:v>
                </c:pt>
                <c:pt idx="867">
                  <c:v>0.64962180672342473</c:v>
                </c:pt>
                <c:pt idx="868">
                  <c:v>0.65502082829418429</c:v>
                </c:pt>
                <c:pt idx="869">
                  <c:v>0.66056977074853207</c:v>
                </c:pt>
                <c:pt idx="870">
                  <c:v>0.66546786619238185</c:v>
                </c:pt>
                <c:pt idx="871">
                  <c:v>0.67136016486537797</c:v>
                </c:pt>
                <c:pt idx="872">
                  <c:v>0.676677766817953</c:v>
                </c:pt>
                <c:pt idx="873">
                  <c:v>0.68335077594255944</c:v>
                </c:pt>
                <c:pt idx="874">
                  <c:v>0.689617366889548</c:v>
                </c:pt>
                <c:pt idx="875">
                  <c:v>0.69647956189106341</c:v>
                </c:pt>
                <c:pt idx="876">
                  <c:v>0.70381701629225246</c:v>
                </c:pt>
                <c:pt idx="877">
                  <c:v>0.71037698983002684</c:v>
                </c:pt>
                <c:pt idx="878">
                  <c:v>0.71775761872603616</c:v>
                </c:pt>
                <c:pt idx="879">
                  <c:v>0.72556404332883517</c:v>
                </c:pt>
                <c:pt idx="880">
                  <c:v>0.73224742113133168</c:v>
                </c:pt>
                <c:pt idx="881">
                  <c:v>0.73949750667292402</c:v>
                </c:pt>
                <c:pt idx="882">
                  <c:v>0.74792809168902896</c:v>
                </c:pt>
                <c:pt idx="883">
                  <c:v>0.75550708529155441</c:v>
                </c:pt>
                <c:pt idx="884">
                  <c:v>0.7645127069847325</c:v>
                </c:pt>
                <c:pt idx="885">
                  <c:v>0.77236298599565567</c:v>
                </c:pt>
                <c:pt idx="886">
                  <c:v>0.78008000199894512</c:v>
                </c:pt>
                <c:pt idx="887">
                  <c:v>0.78855223170493527</c:v>
                </c:pt>
                <c:pt idx="888">
                  <c:v>0.79629797404532943</c:v>
                </c:pt>
                <c:pt idx="889">
                  <c:v>0.80343349419515508</c:v>
                </c:pt>
                <c:pt idx="890">
                  <c:v>0.81224772029318559</c:v>
                </c:pt>
                <c:pt idx="891">
                  <c:v>0.81978812881569474</c:v>
                </c:pt>
                <c:pt idx="892">
                  <c:v>0.82690206171811054</c:v>
                </c:pt>
                <c:pt idx="893">
                  <c:v>0.83406290863851962</c:v>
                </c:pt>
                <c:pt idx="894">
                  <c:v>0.84041244900862699</c:v>
                </c:pt>
                <c:pt idx="895">
                  <c:v>0.84746875925850695</c:v>
                </c:pt>
                <c:pt idx="896">
                  <c:v>0.85597770428292685</c:v>
                </c:pt>
                <c:pt idx="897">
                  <c:v>0.86242804180039001</c:v>
                </c:pt>
                <c:pt idx="898">
                  <c:v>0.87004681033121467</c:v>
                </c:pt>
                <c:pt idx="899">
                  <c:v>0.8775447242722082</c:v>
                </c:pt>
                <c:pt idx="900">
                  <c:v>0.88575569729103854</c:v>
                </c:pt>
                <c:pt idx="901">
                  <c:v>0.89308533268922885</c:v>
                </c:pt>
                <c:pt idx="902">
                  <c:v>0.90058528637013502</c:v>
                </c:pt>
                <c:pt idx="903">
                  <c:v>0.90608782474146743</c:v>
                </c:pt>
                <c:pt idx="904">
                  <c:v>0.91222829177051634</c:v>
                </c:pt>
                <c:pt idx="905">
                  <c:v>0.91780188108214322</c:v>
                </c:pt>
                <c:pt idx="906">
                  <c:v>0.92543084831253186</c:v>
                </c:pt>
                <c:pt idx="907">
                  <c:v>0.93097384152546725</c:v>
                </c:pt>
                <c:pt idx="908">
                  <c:v>0.93713215627875301</c:v>
                </c:pt>
                <c:pt idx="909">
                  <c:v>0.94282490039695055</c:v>
                </c:pt>
                <c:pt idx="910">
                  <c:v>0.94838710116073111</c:v>
                </c:pt>
                <c:pt idx="911">
                  <c:v>0.95466763033045676</c:v>
                </c:pt>
                <c:pt idx="912">
                  <c:v>0.95921251081274617</c:v>
                </c:pt>
                <c:pt idx="913">
                  <c:v>0.96301628579339871</c:v>
                </c:pt>
                <c:pt idx="914">
                  <c:v>0.96793035919989856</c:v>
                </c:pt>
                <c:pt idx="915">
                  <c:v>0.97268380308826818</c:v>
                </c:pt>
                <c:pt idx="916">
                  <c:v>0.97610716657519014</c:v>
                </c:pt>
                <c:pt idx="917">
                  <c:v>0.97902943395687603</c:v>
                </c:pt>
                <c:pt idx="918">
                  <c:v>0.98148477087686559</c:v>
                </c:pt>
                <c:pt idx="919">
                  <c:v>0.98563445175105724</c:v>
                </c:pt>
                <c:pt idx="920">
                  <c:v>0.98791267125528825</c:v>
                </c:pt>
                <c:pt idx="921">
                  <c:v>0.98973874841219023</c:v>
                </c:pt>
                <c:pt idx="922">
                  <c:v>0.99069538643127619</c:v>
                </c:pt>
                <c:pt idx="923">
                  <c:v>0.99140657574752644</c:v>
                </c:pt>
                <c:pt idx="924">
                  <c:v>0.9935063180093906</c:v>
                </c:pt>
                <c:pt idx="925">
                  <c:v>0.99567643129824535</c:v>
                </c:pt>
                <c:pt idx="926">
                  <c:v>0.9963849009612783</c:v>
                </c:pt>
                <c:pt idx="927">
                  <c:v>0.99711988724317768</c:v>
                </c:pt>
                <c:pt idx="928">
                  <c:v>0.99641090764516604</c:v>
                </c:pt>
                <c:pt idx="929">
                  <c:v>0.99784314502057847</c:v>
                </c:pt>
                <c:pt idx="930">
                  <c:v>1.000336047150628</c:v>
                </c:pt>
                <c:pt idx="931">
                  <c:v>1</c:v>
                </c:pt>
                <c:pt idx="932">
                  <c:v>0.99867586883996429</c:v>
                </c:pt>
                <c:pt idx="933">
                  <c:v>0.99791946528898112</c:v>
                </c:pt>
                <c:pt idx="934">
                  <c:v>0.9977834826281301</c:v>
                </c:pt>
                <c:pt idx="935">
                  <c:v>0.99793986268810875</c:v>
                </c:pt>
                <c:pt idx="936">
                  <c:v>0.99629906190661643</c:v>
                </c:pt>
                <c:pt idx="937">
                  <c:v>0.99528633103992925</c:v>
                </c:pt>
                <c:pt idx="938">
                  <c:v>0.99489980032646053</c:v>
                </c:pt>
                <c:pt idx="939">
                  <c:v>0.99575717100312555</c:v>
                </c:pt>
                <c:pt idx="940">
                  <c:v>0.99430419627193367</c:v>
                </c:pt>
                <c:pt idx="941">
                  <c:v>0.99318539892978241</c:v>
                </c:pt>
                <c:pt idx="942">
                  <c:v>0.99231731961857539</c:v>
                </c:pt>
                <c:pt idx="943">
                  <c:v>0.99215652012211919</c:v>
                </c:pt>
                <c:pt idx="944">
                  <c:v>0.98999320596630713</c:v>
                </c:pt>
                <c:pt idx="945">
                  <c:v>0.98758376319435515</c:v>
                </c:pt>
                <c:pt idx="946">
                  <c:v>0.98485629097433791</c:v>
                </c:pt>
                <c:pt idx="947">
                  <c:v>0.9837893370216364</c:v>
                </c:pt>
                <c:pt idx="948">
                  <c:v>0.98067754380638927</c:v>
                </c:pt>
                <c:pt idx="949">
                  <c:v>0.97828084940889182</c:v>
                </c:pt>
                <c:pt idx="950">
                  <c:v>0.9733672859373701</c:v>
                </c:pt>
                <c:pt idx="951">
                  <c:v>0.9707137542891906</c:v>
                </c:pt>
                <c:pt idx="952">
                  <c:v>0.96723327808471149</c:v>
                </c:pt>
                <c:pt idx="953">
                  <c:v>0.96164643046365172</c:v>
                </c:pt>
                <c:pt idx="954">
                  <c:v>0.95584948963157701</c:v>
                </c:pt>
                <c:pt idx="955">
                  <c:v>0.95078362557990215</c:v>
                </c:pt>
                <c:pt idx="956">
                  <c:v>0.94481942607498126</c:v>
                </c:pt>
                <c:pt idx="957">
                  <c:v>0.93891981833396421</c:v>
                </c:pt>
                <c:pt idx="958">
                  <c:v>0.93217031896262925</c:v>
                </c:pt>
                <c:pt idx="959">
                  <c:v>0.92576587559320311</c:v>
                </c:pt>
                <c:pt idx="960">
                  <c:v>0.91913808070332959</c:v>
                </c:pt>
                <c:pt idx="961">
                  <c:v>0.91203927587193367</c:v>
                </c:pt>
                <c:pt idx="962">
                  <c:v>0.90586209352445468</c:v>
                </c:pt>
                <c:pt idx="963">
                  <c:v>0.89800025598735911</c:v>
                </c:pt>
                <c:pt idx="964">
                  <c:v>0.89335848785921312</c:v>
                </c:pt>
                <c:pt idx="965">
                  <c:v>0.88532837177931456</c:v>
                </c:pt>
                <c:pt idx="966">
                  <c:v>0.87822361770650625</c:v>
                </c:pt>
                <c:pt idx="967">
                  <c:v>0.87099681919558436</c:v>
                </c:pt>
                <c:pt idx="968">
                  <c:v>0.86264646394938183</c:v>
                </c:pt>
                <c:pt idx="969">
                  <c:v>0.85416998478524009</c:v>
                </c:pt>
                <c:pt idx="970">
                  <c:v>0.84601238496079367</c:v>
                </c:pt>
                <c:pt idx="971">
                  <c:v>0.83570047983181672</c:v>
                </c:pt>
                <c:pt idx="972">
                  <c:v>0.82745619106107782</c:v>
                </c:pt>
                <c:pt idx="973">
                  <c:v>0.81845175921618241</c:v>
                </c:pt>
                <c:pt idx="974">
                  <c:v>0.81005924934511631</c:v>
                </c:pt>
                <c:pt idx="975">
                  <c:v>0.80297387280147914</c:v>
                </c:pt>
                <c:pt idx="976">
                  <c:v>0.79455790592141606</c:v>
                </c:pt>
                <c:pt idx="977">
                  <c:v>0.78717115780566804</c:v>
                </c:pt>
                <c:pt idx="978">
                  <c:v>0.77769554604092428</c:v>
                </c:pt>
                <c:pt idx="979">
                  <c:v>0.76880516965281775</c:v>
                </c:pt>
                <c:pt idx="980">
                  <c:v>0.75961325171427374</c:v>
                </c:pt>
                <c:pt idx="981">
                  <c:v>0.75058621275201209</c:v>
                </c:pt>
                <c:pt idx="982">
                  <c:v>0.74227665230406481</c:v>
                </c:pt>
                <c:pt idx="983">
                  <c:v>0.73186157033116717</c:v>
                </c:pt>
                <c:pt idx="984">
                  <c:v>0.72199585830810709</c:v>
                </c:pt>
                <c:pt idx="985">
                  <c:v>0.71431334790500867</c:v>
                </c:pt>
                <c:pt idx="986">
                  <c:v>0.70587528384255738</c:v>
                </c:pt>
                <c:pt idx="987">
                  <c:v>0.69723613542037266</c:v>
                </c:pt>
                <c:pt idx="988">
                  <c:v>0.68955821443207788</c:v>
                </c:pt>
                <c:pt idx="989">
                  <c:v>0.67990752499148843</c:v>
                </c:pt>
                <c:pt idx="990">
                  <c:v>0.67418401479627332</c:v>
                </c:pt>
                <c:pt idx="991">
                  <c:v>0.66375737429720316</c:v>
                </c:pt>
                <c:pt idx="992">
                  <c:v>0.65413388138878414</c:v>
                </c:pt>
                <c:pt idx="993">
                  <c:v>0.64236883155028901</c:v>
                </c:pt>
                <c:pt idx="994">
                  <c:v>0.6337577295519049</c:v>
                </c:pt>
                <c:pt idx="995">
                  <c:v>0.62207579911485489</c:v>
                </c:pt>
                <c:pt idx="996">
                  <c:v>0.61287691206494255</c:v>
                </c:pt>
                <c:pt idx="997">
                  <c:v>0.59968098467764375</c:v>
                </c:pt>
                <c:pt idx="998">
                  <c:v>0.5902810132679982</c:v>
                </c:pt>
                <c:pt idx="999">
                  <c:v>0.58057525084976425</c:v>
                </c:pt>
                <c:pt idx="1000">
                  <c:v>0.5714390858021694</c:v>
                </c:pt>
                <c:pt idx="1001">
                  <c:v>0.55915135261102855</c:v>
                </c:pt>
                <c:pt idx="1002">
                  <c:v>0.54871128382419943</c:v>
                </c:pt>
                <c:pt idx="1003">
                  <c:v>0.53513579483480045</c:v>
                </c:pt>
                <c:pt idx="1004">
                  <c:v>0.52585225857850848</c:v>
                </c:pt>
                <c:pt idx="1005">
                  <c:v>0.51728076153009717</c:v>
                </c:pt>
                <c:pt idx="1006">
                  <c:v>0.50566801227175517</c:v>
                </c:pt>
                <c:pt idx="1007">
                  <c:v>0.4971585573123572</c:v>
                </c:pt>
                <c:pt idx="1008">
                  <c:v>0.4881748628232413</c:v>
                </c:pt>
                <c:pt idx="1009">
                  <c:v>0.47678257545380393</c:v>
                </c:pt>
                <c:pt idx="1010">
                  <c:v>0.47065519675586154</c:v>
                </c:pt>
                <c:pt idx="1011">
                  <c:v>0.46048811316069105</c:v>
                </c:pt>
                <c:pt idx="1012">
                  <c:v>0.45028788379193746</c:v>
                </c:pt>
                <c:pt idx="1013">
                  <c:v>0.44211345611321107</c:v>
                </c:pt>
                <c:pt idx="1014">
                  <c:v>0.43301077679585065</c:v>
                </c:pt>
                <c:pt idx="1015">
                  <c:v>0.42496213307841108</c:v>
                </c:pt>
                <c:pt idx="1016">
                  <c:v>0.4177608313163988</c:v>
                </c:pt>
                <c:pt idx="1017">
                  <c:v>0.40745776506037718</c:v>
                </c:pt>
                <c:pt idx="1018">
                  <c:v>0.3991340964113666</c:v>
                </c:pt>
                <c:pt idx="1019">
                  <c:v>0.39215512629984545</c:v>
                </c:pt>
                <c:pt idx="1020">
                  <c:v>0.38472996308240737</c:v>
                </c:pt>
                <c:pt idx="1021">
                  <c:v>0.37633711325468883</c:v>
                </c:pt>
                <c:pt idx="1022">
                  <c:v>0.36791910663471311</c:v>
                </c:pt>
                <c:pt idx="1023">
                  <c:v>0.35887676962310522</c:v>
                </c:pt>
                <c:pt idx="1024">
                  <c:v>0.35057077872000542</c:v>
                </c:pt>
                <c:pt idx="1025">
                  <c:v>0.3414162560131957</c:v>
                </c:pt>
                <c:pt idx="1026">
                  <c:v>0.33286379653730347</c:v>
                </c:pt>
                <c:pt idx="1027">
                  <c:v>0.32365199113461046</c:v>
                </c:pt>
                <c:pt idx="1028">
                  <c:v>0.31687172568625771</c:v>
                </c:pt>
                <c:pt idx="1029">
                  <c:v>0.30942446528643136</c:v>
                </c:pt>
                <c:pt idx="1030">
                  <c:v>0.30673421831982195</c:v>
                </c:pt>
                <c:pt idx="1031">
                  <c:v>0.29878127239995633</c:v>
                </c:pt>
                <c:pt idx="1032">
                  <c:v>0.29352520260141618</c:v>
                </c:pt>
                <c:pt idx="1033">
                  <c:v>0.28790486925012193</c:v>
                </c:pt>
                <c:pt idx="1034">
                  <c:v>0.28689604788493422</c:v>
                </c:pt>
                <c:pt idx="1035">
                  <c:v>0.27947547408229972</c:v>
                </c:pt>
                <c:pt idx="1036">
                  <c:v>0.27448117090589769</c:v>
                </c:pt>
                <c:pt idx="1037">
                  <c:v>0.26780119266992247</c:v>
                </c:pt>
                <c:pt idx="1038">
                  <c:v>0.26563532883921964</c:v>
                </c:pt>
                <c:pt idx="1039">
                  <c:v>0.2642005417889165</c:v>
                </c:pt>
                <c:pt idx="1040">
                  <c:v>0.25987000397579302</c:v>
                </c:pt>
                <c:pt idx="1041">
                  <c:v>0.25080030045368912</c:v>
                </c:pt>
                <c:pt idx="1042">
                  <c:v>0.24557091725234112</c:v>
                </c:pt>
                <c:pt idx="1043">
                  <c:v>0.24310640150274426</c:v>
                </c:pt>
                <c:pt idx="1044">
                  <c:v>0.24010747389600345</c:v>
                </c:pt>
                <c:pt idx="1045">
                  <c:v>0.23689114401022718</c:v>
                </c:pt>
                <c:pt idx="1046">
                  <c:v>0.22867762131650582</c:v>
                </c:pt>
                <c:pt idx="1047">
                  <c:v>0.22612556672898623</c:v>
                </c:pt>
                <c:pt idx="1048">
                  <c:v>0.2201096938129419</c:v>
                </c:pt>
                <c:pt idx="1049">
                  <c:v>0.21757582690631116</c:v>
                </c:pt>
                <c:pt idx="1050">
                  <c:v>0.21090111799844399</c:v>
                </c:pt>
                <c:pt idx="1051">
                  <c:v>0.20609889033049392</c:v>
                </c:pt>
                <c:pt idx="1052">
                  <c:v>0.19778015105293917</c:v>
                </c:pt>
                <c:pt idx="1053">
                  <c:v>0.19650327386754909</c:v>
                </c:pt>
                <c:pt idx="1054">
                  <c:v>0.19251218277157478</c:v>
                </c:pt>
                <c:pt idx="1055">
                  <c:v>0.18948435884940307</c:v>
                </c:pt>
                <c:pt idx="1056">
                  <c:v>0.18610518972725779</c:v>
                </c:pt>
                <c:pt idx="1057">
                  <c:v>0.1831128912752335</c:v>
                </c:pt>
                <c:pt idx="1058">
                  <c:v>0.17473414964857828</c:v>
                </c:pt>
                <c:pt idx="1059">
                  <c:v>0.17204135300707801</c:v>
                </c:pt>
                <c:pt idx="1060">
                  <c:v>0.1684469913241361</c:v>
                </c:pt>
                <c:pt idx="1061">
                  <c:v>0.16340509421643643</c:v>
                </c:pt>
                <c:pt idx="1062">
                  <c:v>0.15754849099191356</c:v>
                </c:pt>
                <c:pt idx="1063">
                  <c:v>0.15285861899749162</c:v>
                </c:pt>
                <c:pt idx="1064">
                  <c:v>0.14774227138297585</c:v>
                </c:pt>
                <c:pt idx="1065">
                  <c:v>0.14492114110529755</c:v>
                </c:pt>
                <c:pt idx="1066">
                  <c:v>0.14035348352731533</c:v>
                </c:pt>
                <c:pt idx="1067">
                  <c:v>0.13270751846432063</c:v>
                </c:pt>
                <c:pt idx="1068">
                  <c:v>0.12882079406054917</c:v>
                </c:pt>
                <c:pt idx="1069">
                  <c:v>0.13040346225452784</c:v>
                </c:pt>
                <c:pt idx="1070">
                  <c:v>0.12984049403860504</c:v>
                </c:pt>
                <c:pt idx="1071">
                  <c:v>0.12530411247261858</c:v>
                </c:pt>
                <c:pt idx="1072">
                  <c:v>0.12414316050560391</c:v>
                </c:pt>
                <c:pt idx="1073">
                  <c:v>0.12502789769276512</c:v>
                </c:pt>
                <c:pt idx="1074">
                  <c:v>0.12617610128532497</c:v>
                </c:pt>
                <c:pt idx="1075">
                  <c:v>0.12205888627141141</c:v>
                </c:pt>
                <c:pt idx="1076">
                  <c:v>0.11773276789476565</c:v>
                </c:pt>
                <c:pt idx="1077">
                  <c:v>0.11397539699712879</c:v>
                </c:pt>
                <c:pt idx="1078">
                  <c:v>0.11245205123894644</c:v>
                </c:pt>
                <c:pt idx="1079">
                  <c:v>0.11495396222027719</c:v>
                </c:pt>
                <c:pt idx="1080">
                  <c:v>0.11276753101212053</c:v>
                </c:pt>
                <c:pt idx="1081">
                  <c:v>0.10949731799698208</c:v>
                </c:pt>
                <c:pt idx="1082">
                  <c:v>0.10761820760234857</c:v>
                </c:pt>
                <c:pt idx="1083">
                  <c:v>0.10686112413806115</c:v>
                </c:pt>
                <c:pt idx="1084">
                  <c:v>0.1052308620127846</c:v>
                </c:pt>
                <c:pt idx="1085">
                  <c:v>0.10553257354154769</c:v>
                </c:pt>
                <c:pt idx="1086">
                  <c:v>0.10190659588995796</c:v>
                </c:pt>
                <c:pt idx="1087">
                  <c:v>0.10210717031471306</c:v>
                </c:pt>
                <c:pt idx="1088">
                  <c:v>9.8071204940657908E-2</c:v>
                </c:pt>
                <c:pt idx="1089">
                  <c:v>9.8643012029536029E-2</c:v>
                </c:pt>
                <c:pt idx="1090">
                  <c:v>9.6695570347824819E-2</c:v>
                </c:pt>
                <c:pt idx="1091">
                  <c:v>9.7150602326697338E-2</c:v>
                </c:pt>
                <c:pt idx="1092">
                  <c:v>9.1902181552830184E-2</c:v>
                </c:pt>
                <c:pt idx="1093">
                  <c:v>8.5558250467482874E-2</c:v>
                </c:pt>
                <c:pt idx="1094">
                  <c:v>7.9578242978237804E-2</c:v>
                </c:pt>
                <c:pt idx="1095">
                  <c:v>8.1748696223744421E-2</c:v>
                </c:pt>
                <c:pt idx="1096">
                  <c:v>7.9495633511770761E-2</c:v>
                </c:pt>
                <c:pt idx="1097">
                  <c:v>7.8505849719102211E-2</c:v>
                </c:pt>
                <c:pt idx="1098">
                  <c:v>7.5656842995949575E-2</c:v>
                </c:pt>
                <c:pt idx="1099">
                  <c:v>7.7511306533303875E-2</c:v>
                </c:pt>
                <c:pt idx="1100">
                  <c:v>8.0511593966653194E-2</c:v>
                </c:pt>
                <c:pt idx="1101">
                  <c:v>7.836663747005608E-2</c:v>
                </c:pt>
                <c:pt idx="1102">
                  <c:v>7.8075464597509026E-2</c:v>
                </c:pt>
                <c:pt idx="1103">
                  <c:v>6.961054395953957E-2</c:v>
                </c:pt>
                <c:pt idx="1104">
                  <c:v>6.514504335552164E-2</c:v>
                </c:pt>
                <c:pt idx="1105">
                  <c:v>6.6058676858113757E-2</c:v>
                </c:pt>
                <c:pt idx="1106">
                  <c:v>6.7711886057408688E-2</c:v>
                </c:pt>
                <c:pt idx="1107">
                  <c:v>6.435719381421659E-2</c:v>
                </c:pt>
                <c:pt idx="1108">
                  <c:v>6.9105198396152423E-2</c:v>
                </c:pt>
                <c:pt idx="1109">
                  <c:v>6.4489266973568216E-2</c:v>
                </c:pt>
                <c:pt idx="1110">
                  <c:v>6.9140383909647649E-2</c:v>
                </c:pt>
                <c:pt idx="1111">
                  <c:v>7.4958572032480145E-2</c:v>
                </c:pt>
                <c:pt idx="1112">
                  <c:v>6.9011540338491384E-2</c:v>
                </c:pt>
                <c:pt idx="1113">
                  <c:v>6.7680270088760888E-2</c:v>
                </c:pt>
                <c:pt idx="1114">
                  <c:v>6.8386700011881491E-2</c:v>
                </c:pt>
                <c:pt idx="1115">
                  <c:v>6.108834062568666E-2</c:v>
                </c:pt>
                <c:pt idx="1116">
                  <c:v>5.9242036047983421E-2</c:v>
                </c:pt>
                <c:pt idx="1117">
                  <c:v>5.5284600660569672E-2</c:v>
                </c:pt>
                <c:pt idx="1118">
                  <c:v>4.9415928974896266E-2</c:v>
                </c:pt>
                <c:pt idx="1119">
                  <c:v>5.1125231021792297E-2</c:v>
                </c:pt>
                <c:pt idx="1120">
                  <c:v>4.7576253551909538E-2</c:v>
                </c:pt>
                <c:pt idx="1121">
                  <c:v>4.6193479869381708E-2</c:v>
                </c:pt>
                <c:pt idx="1122">
                  <c:v>4.6701375107659968E-2</c:v>
                </c:pt>
                <c:pt idx="1123">
                  <c:v>4.7418173708670304E-2</c:v>
                </c:pt>
                <c:pt idx="1124">
                  <c:v>4.38589975392236E-2</c:v>
                </c:pt>
                <c:pt idx="1125">
                  <c:v>3.8287957902487742E-2</c:v>
                </c:pt>
                <c:pt idx="1126">
                  <c:v>3.2829953852584123E-2</c:v>
                </c:pt>
                <c:pt idx="1127">
                  <c:v>3.7929813569471622E-2</c:v>
                </c:pt>
                <c:pt idx="1128">
                  <c:v>3.4882782096454734E-2</c:v>
                </c:pt>
                <c:pt idx="1129">
                  <c:v>3.5145398610223089E-2</c:v>
                </c:pt>
                <c:pt idx="1130">
                  <c:v>3.670528970850917E-2</c:v>
                </c:pt>
                <c:pt idx="1131">
                  <c:v>3.9107593390766623E-2</c:v>
                </c:pt>
                <c:pt idx="1132">
                  <c:v>4.337846881144182E-2</c:v>
                </c:pt>
                <c:pt idx="1133">
                  <c:v>4.1229092878366992E-2</c:v>
                </c:pt>
                <c:pt idx="1134">
                  <c:v>3.2742584992987413E-2</c:v>
                </c:pt>
                <c:pt idx="1135">
                  <c:v>2.8486667665005832E-2</c:v>
                </c:pt>
                <c:pt idx="1136">
                  <c:v>2.1878760239281904E-2</c:v>
                </c:pt>
                <c:pt idx="1137">
                  <c:v>1.9698788207515604E-2</c:v>
                </c:pt>
                <c:pt idx="1138">
                  <c:v>2.0358474090968526E-2</c:v>
                </c:pt>
                <c:pt idx="1139">
                  <c:v>2.000015977962637E-2</c:v>
                </c:pt>
                <c:pt idx="1140">
                  <c:v>2.2641622966655436E-2</c:v>
                </c:pt>
                <c:pt idx="1141">
                  <c:v>2.2256282101469113E-2</c:v>
                </c:pt>
                <c:pt idx="1142">
                  <c:v>2.674133021298452E-2</c:v>
                </c:pt>
                <c:pt idx="1143">
                  <c:v>3.244376309576763E-2</c:v>
                </c:pt>
                <c:pt idx="1144">
                  <c:v>3.2345175666650655E-2</c:v>
                </c:pt>
                <c:pt idx="1145">
                  <c:v>3.1211590210132228E-2</c:v>
                </c:pt>
                <c:pt idx="1146">
                  <c:v>2.1754336104603117E-2</c:v>
                </c:pt>
                <c:pt idx="1147">
                  <c:v>2.1793601097923873E-2</c:v>
                </c:pt>
                <c:pt idx="1148">
                  <c:v>1.2519923584543619E-2</c:v>
                </c:pt>
                <c:pt idx="1149">
                  <c:v>1.2671714229718401E-2</c:v>
                </c:pt>
                <c:pt idx="1150">
                  <c:v>8.5589186522825583E-3</c:v>
                </c:pt>
                <c:pt idx="1151">
                  <c:v>2.078834927756426E-4</c:v>
                </c:pt>
                <c:pt idx="1152">
                  <c:v>-3.255084944119992E-4</c:v>
                </c:pt>
                <c:pt idx="1153">
                  <c:v>4.8579805588979075E-4</c:v>
                </c:pt>
                <c:pt idx="1154">
                  <c:v>-3.5950415962461863E-3</c:v>
                </c:pt>
                <c:pt idx="1155">
                  <c:v>0</c:v>
                </c:pt>
                <c:pt idx="1156">
                  <c:v>-1.1157377322817642E-2</c:v>
                </c:pt>
                <c:pt idx="1157">
                  <c:v>-1.8337091837419918E-2</c:v>
                </c:pt>
                <c:pt idx="1158">
                  <c:v>-1.2113675385251784E-2</c:v>
                </c:pt>
                <c:pt idx="1159">
                  <c:v>-1.2871948697821683E-2</c:v>
                </c:pt>
                <c:pt idx="1160">
                  <c:v>-8.7481045291914871E-3</c:v>
                </c:pt>
                <c:pt idx="1161">
                  <c:v>-2.0391959821203294E-2</c:v>
                </c:pt>
                <c:pt idx="1162">
                  <c:v>-2.0385330666486897E-2</c:v>
                </c:pt>
                <c:pt idx="1163">
                  <c:v>-1.2378501617258933E-2</c:v>
                </c:pt>
                <c:pt idx="1164">
                  <c:v>-7.8688066484643143E-3</c:v>
                </c:pt>
                <c:pt idx="1165">
                  <c:v>-1.6575606444422398E-2</c:v>
                </c:pt>
                <c:pt idx="1166">
                  <c:v>-1.8287288187883267E-2</c:v>
                </c:pt>
                <c:pt idx="1167">
                  <c:v>-2.0433944467741071E-2</c:v>
                </c:pt>
                <c:pt idx="1168">
                  <c:v>-7.7122566101597472E-3</c:v>
                </c:pt>
                <c:pt idx="1169">
                  <c:v>-7.6556538275805467E-3</c:v>
                </c:pt>
                <c:pt idx="1170">
                  <c:v>-1.3149353325957491E-2</c:v>
                </c:pt>
                <c:pt idx="1171">
                  <c:v>-1.1089216014066107E-2</c:v>
                </c:pt>
                <c:pt idx="1172">
                  <c:v>-1.5133340347772433E-2</c:v>
                </c:pt>
                <c:pt idx="1173">
                  <c:v>-2.6499791011648195E-2</c:v>
                </c:pt>
                <c:pt idx="1174">
                  <c:v>-3.0152115303777715E-2</c:v>
                </c:pt>
                <c:pt idx="1175">
                  <c:v>-3.6411057226093141E-2</c:v>
                </c:pt>
                <c:pt idx="1176">
                  <c:v>-3.8186820798480132E-2</c:v>
                </c:pt>
                <c:pt idx="1177">
                  <c:v>-4.2012522983194564E-2</c:v>
                </c:pt>
                <c:pt idx="1178">
                  <c:v>-3.333003008786363E-2</c:v>
                </c:pt>
                <c:pt idx="1179">
                  <c:v>-2.7267243153825477E-2</c:v>
                </c:pt>
                <c:pt idx="1180">
                  <c:v>-2.6521548237384354E-2</c:v>
                </c:pt>
                <c:pt idx="1181">
                  <c:v>-2.705239054968113E-2</c:v>
                </c:pt>
                <c:pt idx="1182">
                  <c:v>-2.9335879382020105E-2</c:v>
                </c:pt>
                <c:pt idx="1183">
                  <c:v>-3.4452396974861792E-2</c:v>
                </c:pt>
                <c:pt idx="1184">
                  <c:v>-3.1787306800509951E-2</c:v>
                </c:pt>
                <c:pt idx="1185">
                  <c:v>-4.1395331681257405E-2</c:v>
                </c:pt>
                <c:pt idx="1186">
                  <c:v>-5.3071312876895232E-2</c:v>
                </c:pt>
                <c:pt idx="1187">
                  <c:v>-3.6509984611862306E-2</c:v>
                </c:pt>
                <c:pt idx="1188">
                  <c:v>-4.5680995216300056E-2</c:v>
                </c:pt>
                <c:pt idx="1189">
                  <c:v>-4.8903444321814614E-2</c:v>
                </c:pt>
                <c:pt idx="1190">
                  <c:v>-4.2051787976515202E-2</c:v>
                </c:pt>
                <c:pt idx="1191">
                  <c:v>-4.5964519064174161E-2</c:v>
                </c:pt>
                <c:pt idx="1192">
                  <c:v>-5.188095465947145E-2</c:v>
                </c:pt>
                <c:pt idx="1193">
                  <c:v>-5.1111802734033471E-2</c:v>
                </c:pt>
                <c:pt idx="1194">
                  <c:v>-6.0371032089698337E-2</c:v>
                </c:pt>
                <c:pt idx="1195">
                  <c:v>-5.5116322117766854E-2</c:v>
                </c:pt>
                <c:pt idx="1196">
                  <c:v>-5.6413596702284588E-2</c:v>
                </c:pt>
                <c:pt idx="1197">
                  <c:v>-6.2497630927080557E-2</c:v>
                </c:pt>
                <c:pt idx="1198">
                  <c:v>-6.1979536989238596E-2</c:v>
                </c:pt>
                <c:pt idx="1199">
                  <c:v>-6.1980556859195041E-2</c:v>
                </c:pt>
                <c:pt idx="1200">
                  <c:v>-5.3445945107539389E-2</c:v>
                </c:pt>
                <c:pt idx="1201">
                  <c:v>-5.4665539597046134E-2</c:v>
                </c:pt>
                <c:pt idx="1202">
                  <c:v>-5.2037504697776134E-2</c:v>
                </c:pt>
                <c:pt idx="1203">
                  <c:v>-4.3502722967794449E-2</c:v>
                </c:pt>
                <c:pt idx="1204">
                  <c:v>-5.2980714429103161E-2</c:v>
                </c:pt>
                <c:pt idx="1205">
                  <c:v>-6.2953002862605023E-2</c:v>
                </c:pt>
                <c:pt idx="1206">
                  <c:v>-6.2305385440302542E-2</c:v>
                </c:pt>
                <c:pt idx="1207">
                  <c:v>-7.5082146275528519E-2</c:v>
                </c:pt>
                <c:pt idx="1208">
                  <c:v>-7.6323497990771316E-2</c:v>
                </c:pt>
                <c:pt idx="1209">
                  <c:v>-8.0697550255367109E-2</c:v>
                </c:pt>
                <c:pt idx="1210">
                  <c:v>-9.4689486143621895E-2</c:v>
                </c:pt>
                <c:pt idx="1211">
                  <c:v>-9.1181303471994435E-2</c:v>
                </c:pt>
                <c:pt idx="1212">
                  <c:v>-9.4114789423200729E-2</c:v>
                </c:pt>
                <c:pt idx="1213">
                  <c:v>-0.11741524838167897</c:v>
                </c:pt>
                <c:pt idx="1214">
                  <c:v>-0.1266238241961769</c:v>
                </c:pt>
                <c:pt idx="1215">
                  <c:v>-0.1331554113534984</c:v>
                </c:pt>
                <c:pt idx="1216">
                  <c:v>-0.13030997417519308</c:v>
                </c:pt>
                <c:pt idx="1217">
                  <c:v>-0.13015988331327882</c:v>
                </c:pt>
                <c:pt idx="1218">
                  <c:v>-0.14074528356889227</c:v>
                </c:pt>
                <c:pt idx="1219">
                  <c:v>-0.14064397648655838</c:v>
                </c:pt>
                <c:pt idx="1220">
                  <c:v>-0.11896766043361826</c:v>
                </c:pt>
                <c:pt idx="1221">
                  <c:v>-0.10245545590481767</c:v>
                </c:pt>
                <c:pt idx="1222">
                  <c:v>-0.11553851768361029</c:v>
                </c:pt>
                <c:pt idx="1223">
                  <c:v>-0.12753932746035568</c:v>
                </c:pt>
                <c:pt idx="1224">
                  <c:v>-0.12151172603981275</c:v>
                </c:pt>
                <c:pt idx="1225">
                  <c:v>-0.11345016396959239</c:v>
                </c:pt>
                <c:pt idx="1226">
                  <c:v>-0.11944478959487888</c:v>
                </c:pt>
                <c:pt idx="1227">
                  <c:v>-0.10894505841560151</c:v>
                </c:pt>
                <c:pt idx="1228">
                  <c:v>-0.12065282555821318</c:v>
                </c:pt>
                <c:pt idx="1229">
                  <c:v>-0.12030487992476094</c:v>
                </c:pt>
                <c:pt idx="1230">
                  <c:v>-0.12198732539613884</c:v>
                </c:pt>
                <c:pt idx="1231">
                  <c:v>-0.12594357093527017</c:v>
                </c:pt>
                <c:pt idx="1232">
                  <c:v>-0.12864418657976931</c:v>
                </c:pt>
                <c:pt idx="1233">
                  <c:v>-0.12080478618171411</c:v>
                </c:pt>
                <c:pt idx="1234">
                  <c:v>-0.13914221797578605</c:v>
                </c:pt>
                <c:pt idx="1235">
                  <c:v>-0.12750431192518655</c:v>
                </c:pt>
                <c:pt idx="1236">
                  <c:v>-0.11657079605779477</c:v>
                </c:pt>
                <c:pt idx="1237">
                  <c:v>-0.11834536978189923</c:v>
                </c:pt>
                <c:pt idx="1238">
                  <c:v>-9.967189083719942E-2</c:v>
                </c:pt>
                <c:pt idx="1239">
                  <c:v>-8.6783114285097634E-2</c:v>
                </c:pt>
                <c:pt idx="1240">
                  <c:v>-6.2412641764048801E-2</c:v>
                </c:pt>
                <c:pt idx="1241">
                  <c:v>-5.97635295523469E-2</c:v>
                </c:pt>
                <c:pt idx="1242">
                  <c:v>-4.7793825809271141E-2</c:v>
                </c:pt>
                <c:pt idx="1243">
                  <c:v>-4.771852541082499E-2</c:v>
                </c:pt>
                <c:pt idx="1244">
                  <c:v>-5.4099171814602068E-2</c:v>
                </c:pt>
                <c:pt idx="1245">
                  <c:v>-8.3496923307309137E-2</c:v>
                </c:pt>
                <c:pt idx="1246">
                  <c:v>-9.7742296879724994E-2</c:v>
                </c:pt>
                <c:pt idx="1247">
                  <c:v>-0.10634031054700228</c:v>
                </c:pt>
                <c:pt idx="1248">
                  <c:v>-0.13144678921990668</c:v>
                </c:pt>
                <c:pt idx="1249">
                  <c:v>-0.14704773994268006</c:v>
                </c:pt>
                <c:pt idx="1250">
                  <c:v>-0.15255843727366333</c:v>
                </c:pt>
                <c:pt idx="1251">
                  <c:v>-0.13958688127676852</c:v>
                </c:pt>
                <c:pt idx="1252">
                  <c:v>-0.13716995945846958</c:v>
                </c:pt>
                <c:pt idx="1253">
                  <c:v>-0.13661209059232871</c:v>
                </c:pt>
                <c:pt idx="1254">
                  <c:v>-0.1442198105319592</c:v>
                </c:pt>
                <c:pt idx="1255">
                  <c:v>-0.11811538910673512</c:v>
                </c:pt>
                <c:pt idx="1256">
                  <c:v>-0.11930608728081092</c:v>
                </c:pt>
                <c:pt idx="1257">
                  <c:v>-0.11710333815335219</c:v>
                </c:pt>
                <c:pt idx="1258">
                  <c:v>-0.10959114603296939</c:v>
                </c:pt>
                <c:pt idx="1259">
                  <c:v>-0.10716861492991045</c:v>
                </c:pt>
                <c:pt idx="1260">
                  <c:v>-0.10764081471971526</c:v>
                </c:pt>
                <c:pt idx="1261">
                  <c:v>-9.147774567264938E-2</c:v>
                </c:pt>
                <c:pt idx="1262">
                  <c:v>-0.10384774837360507</c:v>
                </c:pt>
                <c:pt idx="1263">
                  <c:v>-0.12132339005453424</c:v>
                </c:pt>
                <c:pt idx="1264">
                  <c:v>-0.13532654451230938</c:v>
                </c:pt>
                <c:pt idx="1265">
                  <c:v>-0.14752486910394069</c:v>
                </c:pt>
                <c:pt idx="1266">
                  <c:v>-0.14512188550837898</c:v>
                </c:pt>
                <c:pt idx="1267">
                  <c:v>-0.13705607398000694</c:v>
                </c:pt>
                <c:pt idx="1268">
                  <c:v>-0.18772644300125305</c:v>
                </c:pt>
                <c:pt idx="1269">
                  <c:v>-0.20119484564523193</c:v>
                </c:pt>
                <c:pt idx="1270">
                  <c:v>-0.19370322090230288</c:v>
                </c:pt>
                <c:pt idx="1271">
                  <c:v>-0.1990826949655651</c:v>
                </c:pt>
                <c:pt idx="1272">
                  <c:v>-0.22546605082385959</c:v>
                </c:pt>
                <c:pt idx="1273">
                  <c:v>-0.25754011106043884</c:v>
                </c:pt>
                <c:pt idx="1274">
                  <c:v>-0.29227501201321832</c:v>
                </c:pt>
                <c:pt idx="1275">
                  <c:v>-0.24827527242001382</c:v>
                </c:pt>
                <c:pt idx="1276">
                  <c:v>-0.2312898482314521</c:v>
                </c:pt>
                <c:pt idx="1277">
                  <c:v>-0.22830400895581818</c:v>
                </c:pt>
                <c:pt idx="1278">
                  <c:v>-0.21247800692933658</c:v>
                </c:pt>
                <c:pt idx="1279">
                  <c:v>-0.19302534733796103</c:v>
                </c:pt>
                <c:pt idx="1280">
                  <c:v>-0.15371293006428763</c:v>
                </c:pt>
                <c:pt idx="1281">
                  <c:v>-0.12102711783220532</c:v>
                </c:pt>
                <c:pt idx="1282">
                  <c:v>-0.17450960827984838</c:v>
                </c:pt>
                <c:pt idx="1283">
                  <c:v>-0.18168779298951598</c:v>
                </c:pt>
                <c:pt idx="1284">
                  <c:v>-0.18810107523189731</c:v>
                </c:pt>
                <c:pt idx="1285">
                  <c:v>-0.19688759486277921</c:v>
                </c:pt>
                <c:pt idx="1286">
                  <c:v>-0.1885530476009005</c:v>
                </c:pt>
                <c:pt idx="1287">
                  <c:v>-0.18808628711752978</c:v>
                </c:pt>
                <c:pt idx="1288">
                  <c:v>-0.17735810506802285</c:v>
                </c:pt>
                <c:pt idx="1289">
                  <c:v>-0.12013592146865369</c:v>
                </c:pt>
                <c:pt idx="1290">
                  <c:v>-0.11873564001854138</c:v>
                </c:pt>
                <c:pt idx="1291">
                  <c:v>-0.11861393553707979</c:v>
                </c:pt>
                <c:pt idx="1292">
                  <c:v>-0.12587931912801814</c:v>
                </c:pt>
                <c:pt idx="1293">
                  <c:v>-0.14280644075073995</c:v>
                </c:pt>
                <c:pt idx="1294">
                  <c:v>-0.14526823684711979</c:v>
                </c:pt>
                <c:pt idx="1295">
                  <c:v>-0.18107927058220818</c:v>
                </c:pt>
                <c:pt idx="1296">
                  <c:v>-0.21834973822487905</c:v>
                </c:pt>
                <c:pt idx="1297">
                  <c:v>-0.21332908840793721</c:v>
                </c:pt>
                <c:pt idx="1298">
                  <c:v>-0.16773716183449464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A6C-4C0E-9A4F-E63847BC888B}"/>
            </c:ext>
          </c:extLst>
        </c:ser>
        <c:ser>
          <c:idx val="16"/>
          <c:order val="16"/>
          <c:tx>
            <c:strRef>
              <c:f>'24.08.21 Eg Filtres +Lihgt  Abs'!$CT$1</c:f>
              <c:strCache>
                <c:ptCount val="1"/>
                <c:pt idx="0">
                  <c:v>Abs 900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Abs'!$CC$2:$CC$1300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Abs'!$CT$2:$CT$1300</c:f>
              <c:numCache>
                <c:formatCode>General</c:formatCode>
                <c:ptCount val="1299"/>
                <c:pt idx="0">
                  <c:v>7.6636929091111643</c:v>
                </c:pt>
                <c:pt idx="1">
                  <c:v>11.993647219140833</c:v>
                </c:pt>
                <c:pt idx="2">
                  <c:v>14.758082629495449</c:v>
                </c:pt>
                <c:pt idx="3">
                  <c:v>24.510737809862565</c:v>
                </c:pt>
                <c:pt idx="4">
                  <c:v>7.2452382091791021</c:v>
                </c:pt>
                <c:pt idx="5">
                  <c:v>15.107653266158197</c:v>
                </c:pt>
                <c:pt idx="6">
                  <c:v>36.090152375737233</c:v>
                </c:pt>
                <c:pt idx="7">
                  <c:v>37.450692057131285</c:v>
                </c:pt>
                <c:pt idx="8">
                  <c:v>13.383133426637944</c:v>
                </c:pt>
                <c:pt idx="9">
                  <c:v>7.4304143870059729</c:v>
                </c:pt>
                <c:pt idx="10">
                  <c:v>8.6028163583273578</c:v>
                </c:pt>
                <c:pt idx="11">
                  <c:v>31.920099232904303</c:v>
                </c:pt>
                <c:pt idx="12">
                  <c:v>6.2156821173661116</c:v>
                </c:pt>
                <c:pt idx="13">
                  <c:v>13.647070671965782</c:v>
                </c:pt>
                <c:pt idx="14">
                  <c:v>11.462438553109099</c:v>
                </c:pt>
                <c:pt idx="15">
                  <c:v>9.0173190797989768</c:v>
                </c:pt>
                <c:pt idx="16">
                  <c:v>11.824055369277573</c:v>
                </c:pt>
                <c:pt idx="17">
                  <c:v>3.571994848895172</c:v>
                </c:pt>
                <c:pt idx="18">
                  <c:v>-0.13535516420617588</c:v>
                </c:pt>
                <c:pt idx="19">
                  <c:v>-1.4892929822276684</c:v>
                </c:pt>
                <c:pt idx="20">
                  <c:v>-0.62848350720731028</c:v>
                </c:pt>
                <c:pt idx="21">
                  <c:v>-6.1929561818749437E-2</c:v>
                </c:pt>
                <c:pt idx="22">
                  <c:v>-0.43620408448251224</c:v>
                </c:pt>
                <c:pt idx="23">
                  <c:v>-0.13081264444824486</c:v>
                </c:pt>
                <c:pt idx="24">
                  <c:v>-2.9929127199181402E-3</c:v>
                </c:pt>
                <c:pt idx="25">
                  <c:v>1.5609824598839948E-2</c:v>
                </c:pt>
                <c:pt idx="26">
                  <c:v>0.26720885588360366</c:v>
                </c:pt>
                <c:pt idx="27">
                  <c:v>-4.853970963647143E-3</c:v>
                </c:pt>
                <c:pt idx="28">
                  <c:v>2.4110598912039007E-2</c:v>
                </c:pt>
                <c:pt idx="29">
                  <c:v>0.43088156381454762</c:v>
                </c:pt>
                <c:pt idx="30">
                  <c:v>0.27351044734434898</c:v>
                </c:pt>
                <c:pt idx="31">
                  <c:v>-0.22476754913789987</c:v>
                </c:pt>
                <c:pt idx="32">
                  <c:v>0.43206578445693733</c:v>
                </c:pt>
                <c:pt idx="33">
                  <c:v>0.35943371580901212</c:v>
                </c:pt>
                <c:pt idx="34">
                  <c:v>0.43272850084491932</c:v>
                </c:pt>
                <c:pt idx="35">
                  <c:v>0.22598275799849077</c:v>
                </c:pt>
                <c:pt idx="36">
                  <c:v>0.26561276651828941</c:v>
                </c:pt>
                <c:pt idx="37">
                  <c:v>0.51023748742819752</c:v>
                </c:pt>
                <c:pt idx="38">
                  <c:v>0.83498891484751447</c:v>
                </c:pt>
                <c:pt idx="39">
                  <c:v>0.58393080448552503</c:v>
                </c:pt>
                <c:pt idx="40">
                  <c:v>0.8306658622805132</c:v>
                </c:pt>
                <c:pt idx="41">
                  <c:v>0.48896034920191611</c:v>
                </c:pt>
                <c:pt idx="42">
                  <c:v>0.74801812693087988</c:v>
                </c:pt>
                <c:pt idx="43">
                  <c:v>0.21356118957101325</c:v>
                </c:pt>
                <c:pt idx="44">
                  <c:v>0.62209612937541892</c:v>
                </c:pt>
                <c:pt idx="45">
                  <c:v>0.72507468552842358</c:v>
                </c:pt>
                <c:pt idx="46">
                  <c:v>0.71664745920146122</c:v>
                </c:pt>
                <c:pt idx="47">
                  <c:v>0.77812710347240643</c:v>
                </c:pt>
                <c:pt idx="48">
                  <c:v>0.80829315325125239</c:v>
                </c:pt>
                <c:pt idx="49">
                  <c:v>0.27114102541975305</c:v>
                </c:pt>
                <c:pt idx="50">
                  <c:v>0.42315706398007963</c:v>
                </c:pt>
                <c:pt idx="51">
                  <c:v>-5.732231983293018E-2</c:v>
                </c:pt>
                <c:pt idx="52">
                  <c:v>0.11699366428227374</c:v>
                </c:pt>
                <c:pt idx="53">
                  <c:v>0.2357605214807191</c:v>
                </c:pt>
                <c:pt idx="54">
                  <c:v>8.0057669466328044E-2</c:v>
                </c:pt>
                <c:pt idx="55">
                  <c:v>0.37214790715772939</c:v>
                </c:pt>
                <c:pt idx="56">
                  <c:v>0.82318436499257064</c:v>
                </c:pt>
                <c:pt idx="57">
                  <c:v>1.0075320983024734</c:v>
                </c:pt>
                <c:pt idx="58">
                  <c:v>1.1303937151186416</c:v>
                </c:pt>
                <c:pt idx="59">
                  <c:v>0.98664388182741047</c:v>
                </c:pt>
                <c:pt idx="60">
                  <c:v>0.61501551764445617</c:v>
                </c:pt>
                <c:pt idx="61">
                  <c:v>0.86283437856462575</c:v>
                </c:pt>
                <c:pt idx="62">
                  <c:v>0.41066253595025581</c:v>
                </c:pt>
                <c:pt idx="63">
                  <c:v>0.11220520005836769</c:v>
                </c:pt>
                <c:pt idx="64">
                  <c:v>0.21394050105203047</c:v>
                </c:pt>
                <c:pt idx="65">
                  <c:v>0.23387004404249551</c:v>
                </c:pt>
                <c:pt idx="66">
                  <c:v>-0.11619561959961645</c:v>
                </c:pt>
                <c:pt idx="67">
                  <c:v>0.37481485520264735</c:v>
                </c:pt>
                <c:pt idx="68">
                  <c:v>0.43337238894842461</c:v>
                </c:pt>
                <c:pt idx="69">
                  <c:v>0.74085318017569912</c:v>
                </c:pt>
                <c:pt idx="70">
                  <c:v>1.1334819460287224</c:v>
                </c:pt>
                <c:pt idx="71">
                  <c:v>1.413384988208787</c:v>
                </c:pt>
                <c:pt idx="72">
                  <c:v>0.93590655836219028</c:v>
                </c:pt>
                <c:pt idx="73">
                  <c:v>0.80580291650126556</c:v>
                </c:pt>
                <c:pt idx="74">
                  <c:v>0.73128370459049286</c:v>
                </c:pt>
                <c:pt idx="75">
                  <c:v>0.64432036953646343</c:v>
                </c:pt>
                <c:pt idx="76">
                  <c:v>0.90254264214178004</c:v>
                </c:pt>
                <c:pt idx="77">
                  <c:v>0.39378199827721194</c:v>
                </c:pt>
                <c:pt idx="78">
                  <c:v>5.0540410990069749E-2</c:v>
                </c:pt>
                <c:pt idx="79">
                  <c:v>0.56755549244593539</c:v>
                </c:pt>
                <c:pt idx="80">
                  <c:v>0.89274193168784577</c:v>
                </c:pt>
                <c:pt idx="81">
                  <c:v>0.31306867302958091</c:v>
                </c:pt>
                <c:pt idx="82">
                  <c:v>0.4158016769725375</c:v>
                </c:pt>
                <c:pt idx="83">
                  <c:v>0.70734334475059601</c:v>
                </c:pt>
                <c:pt idx="84">
                  <c:v>0.93142562278473451</c:v>
                </c:pt>
                <c:pt idx="85">
                  <c:v>0.89869108119854579</c:v>
                </c:pt>
                <c:pt idx="86">
                  <c:v>1.0678349747936342</c:v>
                </c:pt>
                <c:pt idx="87">
                  <c:v>1.7022952071032842</c:v>
                </c:pt>
                <c:pt idx="88">
                  <c:v>2.0206638460850499</c:v>
                </c:pt>
                <c:pt idx="89">
                  <c:v>2.354332427483647</c:v>
                </c:pt>
                <c:pt idx="90">
                  <c:v>1.6591725518130851</c:v>
                </c:pt>
                <c:pt idx="91">
                  <c:v>1.7797010303778678</c:v>
                </c:pt>
                <c:pt idx="92">
                  <c:v>1.4724548081946969</c:v>
                </c:pt>
                <c:pt idx="93">
                  <c:v>1.123382336558723</c:v>
                </c:pt>
                <c:pt idx="94">
                  <c:v>0.27460366461176855</c:v>
                </c:pt>
                <c:pt idx="95">
                  <c:v>0.17409651692427433</c:v>
                </c:pt>
                <c:pt idx="96">
                  <c:v>-0.20662767381252348</c:v>
                </c:pt>
                <c:pt idx="97">
                  <c:v>-6.7154214633028786E-2</c:v>
                </c:pt>
                <c:pt idx="98">
                  <c:v>-0.29711935092627306</c:v>
                </c:pt>
                <c:pt idx="99">
                  <c:v>-1.6772078909340047E-2</c:v>
                </c:pt>
                <c:pt idx="100">
                  <c:v>0.28765186188198122</c:v>
                </c:pt>
                <c:pt idx="101">
                  <c:v>0.24320024351247926</c:v>
                </c:pt>
                <c:pt idx="102">
                  <c:v>0.66376135777035439</c:v>
                </c:pt>
                <c:pt idx="103">
                  <c:v>0.60925367033870537</c:v>
                </c:pt>
                <c:pt idx="104">
                  <c:v>0.85637980729250862</c:v>
                </c:pt>
                <c:pt idx="105">
                  <c:v>0.90825447681689009</c:v>
                </c:pt>
                <c:pt idx="106">
                  <c:v>0.79613890723774949</c:v>
                </c:pt>
                <c:pt idx="107">
                  <c:v>0.85629076519717129</c:v>
                </c:pt>
                <c:pt idx="108">
                  <c:v>1.131065845648862</c:v>
                </c:pt>
                <c:pt idx="109">
                  <c:v>0.70669376893615488</c:v>
                </c:pt>
                <c:pt idx="110">
                  <c:v>0.56775260104904923</c:v>
                </c:pt>
                <c:pt idx="111">
                  <c:v>0.42337319699563336</c:v>
                </c:pt>
                <c:pt idx="112">
                  <c:v>0.44844815710320579</c:v>
                </c:pt>
                <c:pt idx="113">
                  <c:v>0.51090412637544547</c:v>
                </c:pt>
                <c:pt idx="114">
                  <c:v>0.46113018346594215</c:v>
                </c:pt>
                <c:pt idx="115">
                  <c:v>0.44546485465348901</c:v>
                </c:pt>
                <c:pt idx="116">
                  <c:v>0.73502817966576661</c:v>
                </c:pt>
                <c:pt idx="117">
                  <c:v>0.85609228369831447</c:v>
                </c:pt>
                <c:pt idx="118">
                  <c:v>1.2712441887284474</c:v>
                </c:pt>
                <c:pt idx="119">
                  <c:v>1.2051231762060695</c:v>
                </c:pt>
                <c:pt idx="120">
                  <c:v>1.4119552153563488</c:v>
                </c:pt>
                <c:pt idx="121">
                  <c:v>1.2885220816551315</c:v>
                </c:pt>
                <c:pt idx="122">
                  <c:v>1.2943921915966228</c:v>
                </c:pt>
                <c:pt idx="123">
                  <c:v>1.0306669605971075</c:v>
                </c:pt>
                <c:pt idx="124">
                  <c:v>1.1333307313690204</c:v>
                </c:pt>
                <c:pt idx="125">
                  <c:v>0.40747055334759058</c:v>
                </c:pt>
                <c:pt idx="126">
                  <c:v>0.55337446005971702</c:v>
                </c:pt>
                <c:pt idx="127">
                  <c:v>0.52403293223857317</c:v>
                </c:pt>
                <c:pt idx="128">
                  <c:v>0.53302618386761214</c:v>
                </c:pt>
                <c:pt idx="129">
                  <c:v>0.8120595946584156</c:v>
                </c:pt>
                <c:pt idx="130">
                  <c:v>1.0273761295009405</c:v>
                </c:pt>
                <c:pt idx="131">
                  <c:v>1.0967005000478551</c:v>
                </c:pt>
                <c:pt idx="132">
                  <c:v>1.4345295439318793</c:v>
                </c:pt>
                <c:pt idx="133">
                  <c:v>1.4539520961372205</c:v>
                </c:pt>
                <c:pt idx="134">
                  <c:v>1.2380475696607298</c:v>
                </c:pt>
                <c:pt idx="135">
                  <c:v>1.0834153801979793</c:v>
                </c:pt>
                <c:pt idx="136">
                  <c:v>0.92426675599641628</c:v>
                </c:pt>
                <c:pt idx="137">
                  <c:v>0.76403864348486428</c:v>
                </c:pt>
                <c:pt idx="138">
                  <c:v>0.65501424673525399</c:v>
                </c:pt>
                <c:pt idx="139">
                  <c:v>0.31129979492860171</c:v>
                </c:pt>
                <c:pt idx="140">
                  <c:v>0.2097194350259439</c:v>
                </c:pt>
                <c:pt idx="141">
                  <c:v>0.4078492764447178</c:v>
                </c:pt>
                <c:pt idx="142">
                  <c:v>0.29153029235618722</c:v>
                </c:pt>
                <c:pt idx="143">
                  <c:v>0.25569477154230325</c:v>
                </c:pt>
                <c:pt idx="144">
                  <c:v>0.49452371500881004</c:v>
                </c:pt>
                <c:pt idx="145">
                  <c:v>0.66530547322539502</c:v>
                </c:pt>
                <c:pt idx="146">
                  <c:v>0.81771259094453663</c:v>
                </c:pt>
                <c:pt idx="147">
                  <c:v>1.0986427552683893</c:v>
                </c:pt>
                <c:pt idx="148">
                  <c:v>1.0333027242958612</c:v>
                </c:pt>
                <c:pt idx="149">
                  <c:v>1.0996190802696837</c:v>
                </c:pt>
                <c:pt idx="150">
                  <c:v>0.98769767737420722</c:v>
                </c:pt>
                <c:pt idx="151">
                  <c:v>0.73921688457790913</c:v>
                </c:pt>
                <c:pt idx="152">
                  <c:v>0.52020529890686129</c:v>
                </c:pt>
                <c:pt idx="153">
                  <c:v>0.68527228052888645</c:v>
                </c:pt>
                <c:pt idx="154">
                  <c:v>0.50038107663268694</c:v>
                </c:pt>
                <c:pt idx="155">
                  <c:v>0.49846471030330819</c:v>
                </c:pt>
                <c:pt idx="156">
                  <c:v>0.96270411037140358</c:v>
                </c:pt>
                <c:pt idx="157">
                  <c:v>1.1314200527505771</c:v>
                </c:pt>
                <c:pt idx="158">
                  <c:v>1.2237457224491204</c:v>
                </c:pt>
                <c:pt idx="159">
                  <c:v>1.2112300125992603</c:v>
                </c:pt>
                <c:pt idx="160">
                  <c:v>0.91344500336555612</c:v>
                </c:pt>
                <c:pt idx="161">
                  <c:v>0.98877088958937065</c:v>
                </c:pt>
                <c:pt idx="162">
                  <c:v>1.2301538113939363</c:v>
                </c:pt>
                <c:pt idx="163">
                  <c:v>0.75241943455523685</c:v>
                </c:pt>
                <c:pt idx="164">
                  <c:v>1.0305312400465056</c:v>
                </c:pt>
                <c:pt idx="165">
                  <c:v>1.0585194849208976</c:v>
                </c:pt>
                <c:pt idx="166">
                  <c:v>1.1260822341014749</c:v>
                </c:pt>
                <c:pt idx="167">
                  <c:v>1.5017661323094926</c:v>
                </c:pt>
                <c:pt idx="168">
                  <c:v>1.420539736309876</c:v>
                </c:pt>
                <c:pt idx="169">
                  <c:v>1.2368417749423775</c:v>
                </c:pt>
                <c:pt idx="170">
                  <c:v>1.3107610314134237</c:v>
                </c:pt>
                <c:pt idx="171">
                  <c:v>1.0000078451185319</c:v>
                </c:pt>
                <c:pt idx="172">
                  <c:v>0.86475741324475663</c:v>
                </c:pt>
                <c:pt idx="173">
                  <c:v>0.93967025397786752</c:v>
                </c:pt>
                <c:pt idx="174">
                  <c:v>0.9436314504525849</c:v>
                </c:pt>
                <c:pt idx="175">
                  <c:v>0.92004294417884358</c:v>
                </c:pt>
                <c:pt idx="176">
                  <c:v>0.82022420564252319</c:v>
                </c:pt>
                <c:pt idx="177">
                  <c:v>0.86840970817728103</c:v>
                </c:pt>
                <c:pt idx="178">
                  <c:v>0.95933267068232142</c:v>
                </c:pt>
                <c:pt idx="179">
                  <c:v>1.3442930292983797</c:v>
                </c:pt>
                <c:pt idx="180">
                  <c:v>1.1667501518030434</c:v>
                </c:pt>
                <c:pt idx="181">
                  <c:v>1.0096069360261963</c:v>
                </c:pt>
                <c:pt idx="182">
                  <c:v>1.2094929072283354</c:v>
                </c:pt>
                <c:pt idx="183">
                  <c:v>1.2046709051227054</c:v>
                </c:pt>
                <c:pt idx="184">
                  <c:v>1.2436099548278077</c:v>
                </c:pt>
                <c:pt idx="185">
                  <c:v>1.1759662047983883</c:v>
                </c:pt>
                <c:pt idx="186">
                  <c:v>0.8802628977671223</c:v>
                </c:pt>
                <c:pt idx="187">
                  <c:v>0.91833486574648659</c:v>
                </c:pt>
                <c:pt idx="188">
                  <c:v>0.84480668843425588</c:v>
                </c:pt>
                <c:pt idx="189">
                  <c:v>0.69934191223195175</c:v>
                </c:pt>
                <c:pt idx="190">
                  <c:v>0.94048241987388215</c:v>
                </c:pt>
                <c:pt idx="191">
                  <c:v>0.95914399558162922</c:v>
                </c:pt>
                <c:pt idx="192">
                  <c:v>0.94102059500516977</c:v>
                </c:pt>
                <c:pt idx="193">
                  <c:v>0.96811233895932913</c:v>
                </c:pt>
                <c:pt idx="194">
                  <c:v>0.99342559454230772</c:v>
                </c:pt>
                <c:pt idx="195">
                  <c:v>1.0907870458264752</c:v>
                </c:pt>
                <c:pt idx="196">
                  <c:v>1.1074492930763689</c:v>
                </c:pt>
                <c:pt idx="197">
                  <c:v>0.90928238347253187</c:v>
                </c:pt>
                <c:pt idx="198">
                  <c:v>0.91099575735989802</c:v>
                </c:pt>
                <c:pt idx="199">
                  <c:v>0.90474319788997692</c:v>
                </c:pt>
                <c:pt idx="200">
                  <c:v>0.96711620503374185</c:v>
                </c:pt>
                <c:pt idx="201">
                  <c:v>0.99328752045614632</c:v>
                </c:pt>
                <c:pt idx="202">
                  <c:v>1.0158577303444476</c:v>
                </c:pt>
                <c:pt idx="203">
                  <c:v>0.99566361073149445</c:v>
                </c:pt>
                <c:pt idx="204">
                  <c:v>1.0528966923411245</c:v>
                </c:pt>
                <c:pt idx="205">
                  <c:v>1.0337210652415745</c:v>
                </c:pt>
                <c:pt idx="206">
                  <c:v>1.081289549203799</c:v>
                </c:pt>
                <c:pt idx="207">
                  <c:v>1.0781560127341965</c:v>
                </c:pt>
                <c:pt idx="208">
                  <c:v>1.0825896814724973</c:v>
                </c:pt>
                <c:pt idx="209">
                  <c:v>1.074676898793264</c:v>
                </c:pt>
                <c:pt idx="210">
                  <c:v>1.1202878295538168</c:v>
                </c:pt>
                <c:pt idx="211">
                  <c:v>1.1613068163096878</c:v>
                </c:pt>
                <c:pt idx="212">
                  <c:v>1.1900738853263335</c:v>
                </c:pt>
                <c:pt idx="213">
                  <c:v>1.170509532603528</c:v>
                </c:pt>
                <c:pt idx="214">
                  <c:v>1.1689881679922303</c:v>
                </c:pt>
                <c:pt idx="215">
                  <c:v>1.1763457124073686</c:v>
                </c:pt>
                <c:pt idx="216">
                  <c:v>1.2030857989233361</c:v>
                </c:pt>
                <c:pt idx="217">
                  <c:v>1.2099671446435882</c:v>
                </c:pt>
                <c:pt idx="218">
                  <c:v>1.1965670938072204</c:v>
                </c:pt>
                <c:pt idx="219">
                  <c:v>1.2078583767822146</c:v>
                </c:pt>
                <c:pt idx="220">
                  <c:v>1.2371398894465895</c:v>
                </c:pt>
                <c:pt idx="221">
                  <c:v>1.24179479052749</c:v>
                </c:pt>
                <c:pt idx="222">
                  <c:v>1.2361147285824341</c:v>
                </c:pt>
                <c:pt idx="223">
                  <c:v>1.2278455813938891</c:v>
                </c:pt>
                <c:pt idx="224">
                  <c:v>1.2158609860686387</c:v>
                </c:pt>
                <c:pt idx="225">
                  <c:v>1.2169846031703693</c:v>
                </c:pt>
                <c:pt idx="226">
                  <c:v>1.2104170621913926</c:v>
                </c:pt>
                <c:pt idx="227">
                  <c:v>1.2077771798054096</c:v>
                </c:pt>
                <c:pt idx="228">
                  <c:v>1.2126880278784133</c:v>
                </c:pt>
                <c:pt idx="229">
                  <c:v>1.2320882214959386</c:v>
                </c:pt>
                <c:pt idx="230">
                  <c:v>1.2357995509454152</c:v>
                </c:pt>
                <c:pt idx="231">
                  <c:v>1.2575218996483819</c:v>
                </c:pt>
                <c:pt idx="232">
                  <c:v>1.2673632085907185</c:v>
                </c:pt>
                <c:pt idx="233">
                  <c:v>1.2793511380913452</c:v>
                </c:pt>
                <c:pt idx="234">
                  <c:v>1.2855036722999846</c:v>
                </c:pt>
                <c:pt idx="235">
                  <c:v>1.2994052223385044</c:v>
                </c:pt>
                <c:pt idx="236">
                  <c:v>1.3027080172404324</c:v>
                </c:pt>
                <c:pt idx="237">
                  <c:v>1.3090351053364064</c:v>
                </c:pt>
                <c:pt idx="238">
                  <c:v>1.3098627653415216</c:v>
                </c:pt>
                <c:pt idx="239">
                  <c:v>1.3250587599378039</c:v>
                </c:pt>
                <c:pt idx="240">
                  <c:v>1.3298148630477657</c:v>
                </c:pt>
                <c:pt idx="241">
                  <c:v>1.3369343081154612</c:v>
                </c:pt>
                <c:pt idx="242">
                  <c:v>1.3445852599636925</c:v>
                </c:pt>
                <c:pt idx="243">
                  <c:v>1.3547682238180938</c:v>
                </c:pt>
                <c:pt idx="244">
                  <c:v>1.3658278796684336</c:v>
                </c:pt>
                <c:pt idx="245">
                  <c:v>1.3756421229518354</c:v>
                </c:pt>
                <c:pt idx="246">
                  <c:v>1.3799235963906176</c:v>
                </c:pt>
                <c:pt idx="247">
                  <c:v>1.3894259962123767</c:v>
                </c:pt>
                <c:pt idx="248">
                  <c:v>1.3966631180580504</c:v>
                </c:pt>
                <c:pt idx="249">
                  <c:v>1.3991206014381672</c:v>
                </c:pt>
                <c:pt idx="250">
                  <c:v>1.4047710480607651</c:v>
                </c:pt>
                <c:pt idx="251">
                  <c:v>1.4071991122463869</c:v>
                </c:pt>
                <c:pt idx="252">
                  <c:v>1.4100998448235555</c:v>
                </c:pt>
                <c:pt idx="253">
                  <c:v>1.4094035905538496</c:v>
                </c:pt>
                <c:pt idx="254">
                  <c:v>1.4077070836713272</c:v>
                </c:pt>
                <c:pt idx="255">
                  <c:v>1.4030980765338383</c:v>
                </c:pt>
                <c:pt idx="256">
                  <c:v>1.4026646337349509</c:v>
                </c:pt>
                <c:pt idx="257">
                  <c:v>1.3939349780885841</c:v>
                </c:pt>
                <c:pt idx="258">
                  <c:v>1.3847738409229626</c:v>
                </c:pt>
                <c:pt idx="259">
                  <c:v>1.3743810201478333</c:v>
                </c:pt>
                <c:pt idx="260">
                  <c:v>1.3662005227986989</c:v>
                </c:pt>
                <c:pt idx="261">
                  <c:v>1.3552663888448691</c:v>
                </c:pt>
                <c:pt idx="262">
                  <c:v>1.3419885257296353</c:v>
                </c:pt>
                <c:pt idx="263">
                  <c:v>1.3252038946306439</c:v>
                </c:pt>
                <c:pt idx="264">
                  <c:v>1.3118260062541285</c:v>
                </c:pt>
                <c:pt idx="265">
                  <c:v>1.2955630755375083</c:v>
                </c:pt>
                <c:pt idx="266">
                  <c:v>1.2769250351853565</c:v>
                </c:pt>
                <c:pt idx="267">
                  <c:v>1.2567944610325117</c:v>
                </c:pt>
                <c:pt idx="268">
                  <c:v>1.2375731361175133</c:v>
                </c:pt>
                <c:pt idx="269">
                  <c:v>1.2185875570143989</c:v>
                </c:pt>
                <c:pt idx="270">
                  <c:v>1.1965072747784145</c:v>
                </c:pt>
                <c:pt idx="271">
                  <c:v>1.1717092473550184</c:v>
                </c:pt>
                <c:pt idx="272">
                  <c:v>1.1475358874947239</c:v>
                </c:pt>
                <c:pt idx="273">
                  <c:v>1.1241327221462987</c:v>
                </c:pt>
                <c:pt idx="274">
                  <c:v>1.100307685548821</c:v>
                </c:pt>
                <c:pt idx="275">
                  <c:v>1.0754255192291702</c:v>
                </c:pt>
                <c:pt idx="276">
                  <c:v>1.0510570120453948</c:v>
                </c:pt>
                <c:pt idx="277">
                  <c:v>1.0267900991466079</c:v>
                </c:pt>
                <c:pt idx="278">
                  <c:v>1.0056882993195144</c:v>
                </c:pt>
                <c:pt idx="279">
                  <c:v>0.98673488520238051</c:v>
                </c:pt>
                <c:pt idx="280">
                  <c:v>0.96540302727433891</c:v>
                </c:pt>
                <c:pt idx="281">
                  <c:v>0.94512927970828697</c:v>
                </c:pt>
                <c:pt idx="282">
                  <c:v>0.92705922593784462</c:v>
                </c:pt>
                <c:pt idx="283">
                  <c:v>0.91300195029646702</c:v>
                </c:pt>
                <c:pt idx="284">
                  <c:v>0.90165594761971268</c:v>
                </c:pt>
                <c:pt idx="285">
                  <c:v>0.89070455440511254</c:v>
                </c:pt>
                <c:pt idx="286">
                  <c:v>0.88020033294683064</c:v>
                </c:pt>
                <c:pt idx="287">
                  <c:v>0.8742221564975623</c:v>
                </c:pt>
                <c:pt idx="288">
                  <c:v>0.87191333811362548</c:v>
                </c:pt>
                <c:pt idx="289">
                  <c:v>0.86939250540136392</c:v>
                </c:pt>
                <c:pt idx="290">
                  <c:v>0.86768383858511711</c:v>
                </c:pt>
                <c:pt idx="291">
                  <c:v>0.86643724925039878</c:v>
                </c:pt>
                <c:pt idx="292">
                  <c:v>0.8679348823781381</c:v>
                </c:pt>
                <c:pt idx="293">
                  <c:v>0.8700563985571258</c:v>
                </c:pt>
                <c:pt idx="294">
                  <c:v>0.87496901178179909</c:v>
                </c:pt>
                <c:pt idx="295">
                  <c:v>0.8784269439026956</c:v>
                </c:pt>
                <c:pt idx="296">
                  <c:v>0.88173876069093526</c:v>
                </c:pt>
                <c:pt idx="297">
                  <c:v>0.88408033244474293</c:v>
                </c:pt>
                <c:pt idx="298">
                  <c:v>0.88708677799412849</c:v>
                </c:pt>
                <c:pt idx="299">
                  <c:v>0.88694321232499507</c:v>
                </c:pt>
                <c:pt idx="300">
                  <c:v>0.89012264273800923</c:v>
                </c:pt>
                <c:pt idx="301">
                  <c:v>0.89063806702555481</c:v>
                </c:pt>
                <c:pt idx="302">
                  <c:v>0.88849301549097115</c:v>
                </c:pt>
                <c:pt idx="303">
                  <c:v>0.8844516026792647</c:v>
                </c:pt>
                <c:pt idx="304">
                  <c:v>0.88160912010719561</c:v>
                </c:pt>
                <c:pt idx="305">
                  <c:v>0.87804802467760479</c:v>
                </c:pt>
                <c:pt idx="306">
                  <c:v>0.87480524493244594</c:v>
                </c:pt>
                <c:pt idx="307">
                  <c:v>0.86880843632666438</c:v>
                </c:pt>
                <c:pt idx="308">
                  <c:v>0.85980380927575428</c:v>
                </c:pt>
                <c:pt idx="309">
                  <c:v>0.85750891597721157</c:v>
                </c:pt>
                <c:pt idx="310">
                  <c:v>0.8542986934739597</c:v>
                </c:pt>
                <c:pt idx="311">
                  <c:v>0.84778155738155048</c:v>
                </c:pt>
                <c:pt idx="312">
                  <c:v>0.8421799466218135</c:v>
                </c:pt>
                <c:pt idx="313">
                  <c:v>0.8359991699864594</c:v>
                </c:pt>
                <c:pt idx="314">
                  <c:v>0.82956676117419459</c:v>
                </c:pt>
                <c:pt idx="315">
                  <c:v>0.82487165386081818</c:v>
                </c:pt>
                <c:pt idx="316">
                  <c:v>0.80990767864511692</c:v>
                </c:pt>
                <c:pt idx="317">
                  <c:v>0.80383889107680506</c:v>
                </c:pt>
                <c:pt idx="318">
                  <c:v>0.79532321103839576</c:v>
                </c:pt>
                <c:pt idx="319">
                  <c:v>0.78643214207823475</c:v>
                </c:pt>
                <c:pt idx="320">
                  <c:v>0.77812906475203947</c:v>
                </c:pt>
                <c:pt idx="321">
                  <c:v>0.76768230878700361</c:v>
                </c:pt>
                <c:pt idx="322">
                  <c:v>0.75971186448656058</c:v>
                </c:pt>
                <c:pt idx="323">
                  <c:v>0.76188202040044628</c:v>
                </c:pt>
                <c:pt idx="324">
                  <c:v>0.75495948780790134</c:v>
                </c:pt>
                <c:pt idx="325">
                  <c:v>0.75228332174870827</c:v>
                </c:pt>
                <c:pt idx="326">
                  <c:v>0.75334496241403726</c:v>
                </c:pt>
                <c:pt idx="327">
                  <c:v>0.75209994210302522</c:v>
                </c:pt>
                <c:pt idx="328">
                  <c:v>0.75638357294940373</c:v>
                </c:pt>
                <c:pt idx="329">
                  <c:v>0.76003802528952413</c:v>
                </c:pt>
                <c:pt idx="330">
                  <c:v>0.76362716701786659</c:v>
                </c:pt>
                <c:pt idx="331">
                  <c:v>0.76884475922546724</c:v>
                </c:pt>
                <c:pt idx="332">
                  <c:v>0.77147169716587261</c:v>
                </c:pt>
                <c:pt idx="333">
                  <c:v>0.78119532933023106</c:v>
                </c:pt>
                <c:pt idx="334">
                  <c:v>0.78638448298315355</c:v>
                </c:pt>
                <c:pt idx="335">
                  <c:v>0.79090817445660788</c:v>
                </c:pt>
                <c:pt idx="336">
                  <c:v>0.79656372040625167</c:v>
                </c:pt>
                <c:pt idx="337">
                  <c:v>0.80140258951672505</c:v>
                </c:pt>
                <c:pt idx="338">
                  <c:v>0.81213039685316601</c:v>
                </c:pt>
                <c:pt idx="339">
                  <c:v>0.8222690357878617</c:v>
                </c:pt>
                <c:pt idx="340">
                  <c:v>0.82382766471218638</c:v>
                </c:pt>
                <c:pt idx="341">
                  <c:v>0.82884677542092988</c:v>
                </c:pt>
                <c:pt idx="342">
                  <c:v>0.8343987658059524</c:v>
                </c:pt>
                <c:pt idx="343">
                  <c:v>0.83937570900258729</c:v>
                </c:pt>
                <c:pt idx="344">
                  <c:v>0.83839173501072439</c:v>
                </c:pt>
                <c:pt idx="345">
                  <c:v>0.83214505937970229</c:v>
                </c:pt>
                <c:pt idx="346">
                  <c:v>0.83477337021585074</c:v>
                </c:pt>
                <c:pt idx="347">
                  <c:v>0.83746248072062124</c:v>
                </c:pt>
                <c:pt idx="348">
                  <c:v>0.8412756005830494</c:v>
                </c:pt>
                <c:pt idx="349">
                  <c:v>0.84310822027210031</c:v>
                </c:pt>
                <c:pt idx="350">
                  <c:v>0.84892890596684023</c:v>
                </c:pt>
                <c:pt idx="351">
                  <c:v>0.85423554026977777</c:v>
                </c:pt>
                <c:pt idx="352">
                  <c:v>0.85687542265576078</c:v>
                </c:pt>
                <c:pt idx="353">
                  <c:v>0.85600284934705084</c:v>
                </c:pt>
                <c:pt idx="354">
                  <c:v>0.85744105570191043</c:v>
                </c:pt>
                <c:pt idx="355">
                  <c:v>0.85865959873787745</c:v>
                </c:pt>
                <c:pt idx="356">
                  <c:v>0.8615977917560359</c:v>
                </c:pt>
                <c:pt idx="357">
                  <c:v>0.86154817138132145</c:v>
                </c:pt>
                <c:pt idx="358">
                  <c:v>0.85762914241871269</c:v>
                </c:pt>
                <c:pt idx="359">
                  <c:v>0.85901753227089506</c:v>
                </c:pt>
                <c:pt idx="360">
                  <c:v>0.85996365356584181</c:v>
                </c:pt>
                <c:pt idx="361">
                  <c:v>0.85764659780744634</c:v>
                </c:pt>
                <c:pt idx="362">
                  <c:v>0.8579498116387041</c:v>
                </c:pt>
                <c:pt idx="363">
                  <c:v>0.85679167601543305</c:v>
                </c:pt>
                <c:pt idx="364">
                  <c:v>0.8525164786714764</c:v>
                </c:pt>
                <c:pt idx="365">
                  <c:v>0.85226778841401518</c:v>
                </c:pt>
                <c:pt idx="366">
                  <c:v>0.85361754105742782</c:v>
                </c:pt>
                <c:pt idx="367">
                  <c:v>0.85410550743011171</c:v>
                </c:pt>
                <c:pt idx="368">
                  <c:v>0.85733691175339977</c:v>
                </c:pt>
                <c:pt idx="369">
                  <c:v>0.86085662418273468</c:v>
                </c:pt>
                <c:pt idx="370">
                  <c:v>0.86350258653557976</c:v>
                </c:pt>
                <c:pt idx="371">
                  <c:v>0.86794213911278006</c:v>
                </c:pt>
                <c:pt idx="372">
                  <c:v>0.87470306226356753</c:v>
                </c:pt>
                <c:pt idx="373">
                  <c:v>0.8822967447465162</c:v>
                </c:pt>
                <c:pt idx="374">
                  <c:v>0.88501939313301059</c:v>
                </c:pt>
                <c:pt idx="375">
                  <c:v>0.89089460240154783</c:v>
                </c:pt>
                <c:pt idx="376">
                  <c:v>0.89261601753540909</c:v>
                </c:pt>
                <c:pt idx="377">
                  <c:v>0.89740055920004902</c:v>
                </c:pt>
                <c:pt idx="378">
                  <c:v>0.90165202506044662</c:v>
                </c:pt>
                <c:pt idx="379">
                  <c:v>0.903686656551694</c:v>
                </c:pt>
                <c:pt idx="380">
                  <c:v>0.90399614647777693</c:v>
                </c:pt>
                <c:pt idx="381">
                  <c:v>0.90941751563924389</c:v>
                </c:pt>
                <c:pt idx="382">
                  <c:v>0.91309099239180391</c:v>
                </c:pt>
                <c:pt idx="383">
                  <c:v>0.91800772430370658</c:v>
                </c:pt>
                <c:pt idx="384">
                  <c:v>0.92006020343961359</c:v>
                </c:pt>
                <c:pt idx="385">
                  <c:v>0.92285679206827154</c:v>
                </c:pt>
                <c:pt idx="386">
                  <c:v>0.92643396999085237</c:v>
                </c:pt>
                <c:pt idx="387">
                  <c:v>0.92914818487492534</c:v>
                </c:pt>
                <c:pt idx="388">
                  <c:v>0.93312389481892688</c:v>
                </c:pt>
                <c:pt idx="389">
                  <c:v>0.93369031237692968</c:v>
                </c:pt>
                <c:pt idx="390">
                  <c:v>0.93629136142617986</c:v>
                </c:pt>
                <c:pt idx="391">
                  <c:v>0.93748107365154176</c:v>
                </c:pt>
                <c:pt idx="392">
                  <c:v>0.93792412672063052</c:v>
                </c:pt>
                <c:pt idx="393">
                  <c:v>0.94173116661619671</c:v>
                </c:pt>
                <c:pt idx="394">
                  <c:v>0.94153856895623833</c:v>
                </c:pt>
                <c:pt idx="395">
                  <c:v>0.94220187372811026</c:v>
                </c:pt>
                <c:pt idx="396">
                  <c:v>0.94211793095981899</c:v>
                </c:pt>
                <c:pt idx="397">
                  <c:v>0.94032002592027164</c:v>
                </c:pt>
                <c:pt idx="398">
                  <c:v>0.939683786807335</c:v>
                </c:pt>
                <c:pt idx="399">
                  <c:v>0.93949315042700998</c:v>
                </c:pt>
                <c:pt idx="400">
                  <c:v>0.9367261771208103</c:v>
                </c:pt>
                <c:pt idx="401">
                  <c:v>0.9389887093054089</c:v>
                </c:pt>
                <c:pt idx="402">
                  <c:v>0.93765190110757379</c:v>
                </c:pt>
                <c:pt idx="403">
                  <c:v>0.93706508624138796</c:v>
                </c:pt>
                <c:pt idx="404">
                  <c:v>0.93732632868849997</c:v>
                </c:pt>
                <c:pt idx="405">
                  <c:v>0.93750990446214655</c:v>
                </c:pt>
                <c:pt idx="406">
                  <c:v>0.93782723950676172</c:v>
                </c:pt>
                <c:pt idx="407">
                  <c:v>0.93486668790078775</c:v>
                </c:pt>
                <c:pt idx="408">
                  <c:v>0.92945630190526562</c:v>
                </c:pt>
                <c:pt idx="409">
                  <c:v>0.92675836564214664</c:v>
                </c:pt>
                <c:pt idx="410">
                  <c:v>0.92330102190514007</c:v>
                </c:pt>
                <c:pt idx="411">
                  <c:v>0.92069820770422006</c:v>
                </c:pt>
                <c:pt idx="412">
                  <c:v>0.91458234942471739</c:v>
                </c:pt>
                <c:pt idx="413">
                  <c:v>0.90939515705142793</c:v>
                </c:pt>
                <c:pt idx="414">
                  <c:v>0.90667368543271332</c:v>
                </c:pt>
                <c:pt idx="415">
                  <c:v>0.90449764567992874</c:v>
                </c:pt>
                <c:pt idx="416">
                  <c:v>0.90183481632224005</c:v>
                </c:pt>
                <c:pt idx="417">
                  <c:v>0.89906117466528801</c:v>
                </c:pt>
                <c:pt idx="418">
                  <c:v>0.89120938778264003</c:v>
                </c:pt>
                <c:pt idx="419">
                  <c:v>0.88724269972495029</c:v>
                </c:pt>
                <c:pt idx="420">
                  <c:v>0.88399403614089189</c:v>
                </c:pt>
                <c:pt idx="421">
                  <c:v>0.87814706929906983</c:v>
                </c:pt>
                <c:pt idx="422">
                  <c:v>0.87140418992090585</c:v>
                </c:pt>
                <c:pt idx="423">
                  <c:v>0.86391661266610087</c:v>
                </c:pt>
                <c:pt idx="424">
                  <c:v>0.85369167742755447</c:v>
                </c:pt>
                <c:pt idx="425">
                  <c:v>0.84870610460053442</c:v>
                </c:pt>
                <c:pt idx="426">
                  <c:v>0.84206011243623879</c:v>
                </c:pt>
                <c:pt idx="427">
                  <c:v>0.83332496520689947</c:v>
                </c:pt>
                <c:pt idx="428">
                  <c:v>0.82543473724344496</c:v>
                </c:pt>
                <c:pt idx="429">
                  <c:v>0.81879953211713086</c:v>
                </c:pt>
                <c:pt idx="430">
                  <c:v>0.80973175186203894</c:v>
                </c:pt>
                <c:pt idx="431">
                  <c:v>0.80432999549690198</c:v>
                </c:pt>
                <c:pt idx="432">
                  <c:v>0.79527202163997524</c:v>
                </c:pt>
                <c:pt idx="433">
                  <c:v>0.78888629128297516</c:v>
                </c:pt>
                <c:pt idx="434">
                  <c:v>0.78123278977122079</c:v>
                </c:pt>
                <c:pt idx="435">
                  <c:v>0.77425847939636538</c:v>
                </c:pt>
                <c:pt idx="436">
                  <c:v>0.7649288683102714</c:v>
                </c:pt>
                <c:pt idx="437">
                  <c:v>0.75792141230961874</c:v>
                </c:pt>
                <c:pt idx="438">
                  <c:v>0.75010512458832734</c:v>
                </c:pt>
                <c:pt idx="439">
                  <c:v>0.74231982508523731</c:v>
                </c:pt>
                <c:pt idx="440">
                  <c:v>0.73316967108556053</c:v>
                </c:pt>
                <c:pt idx="441">
                  <c:v>0.72522570406016251</c:v>
                </c:pt>
                <c:pt idx="442">
                  <c:v>0.7166598152631487</c:v>
                </c:pt>
                <c:pt idx="443">
                  <c:v>0.70803626484492566</c:v>
                </c:pt>
                <c:pt idx="444">
                  <c:v>0.70000404023604401</c:v>
                </c:pt>
                <c:pt idx="445">
                  <c:v>0.69104158069724286</c:v>
                </c:pt>
                <c:pt idx="446">
                  <c:v>0.68346241168357813</c:v>
                </c:pt>
                <c:pt idx="447">
                  <c:v>0.6750528368733123</c:v>
                </c:pt>
                <c:pt idx="448">
                  <c:v>0.66569027628938471</c:v>
                </c:pt>
                <c:pt idx="449">
                  <c:v>0.65688648427289109</c:v>
                </c:pt>
                <c:pt idx="450">
                  <c:v>0.65019499042111017</c:v>
                </c:pt>
                <c:pt idx="451">
                  <c:v>0.6403752555547364</c:v>
                </c:pt>
                <c:pt idx="452">
                  <c:v>0.63154204434374805</c:v>
                </c:pt>
                <c:pt idx="453">
                  <c:v>0.62370987025742974</c:v>
                </c:pt>
                <c:pt idx="454">
                  <c:v>0.61576551097610521</c:v>
                </c:pt>
                <c:pt idx="455">
                  <c:v>0.6080480717483161</c:v>
                </c:pt>
                <c:pt idx="456">
                  <c:v>0.60005350370838761</c:v>
                </c:pt>
                <c:pt idx="457">
                  <c:v>0.59081450374133704</c:v>
                </c:pt>
                <c:pt idx="458">
                  <c:v>0.58396002755205634</c:v>
                </c:pt>
                <c:pt idx="459">
                  <c:v>0.57621297300180907</c:v>
                </c:pt>
                <c:pt idx="460">
                  <c:v>0.56940635203557288</c:v>
                </c:pt>
                <c:pt idx="461">
                  <c:v>0.56290608294800737</c:v>
                </c:pt>
                <c:pt idx="462">
                  <c:v>0.5557866378803118</c:v>
                </c:pt>
                <c:pt idx="463">
                  <c:v>0.54958703296048106</c:v>
                </c:pt>
                <c:pt idx="464">
                  <c:v>0.54321777735239807</c:v>
                </c:pt>
                <c:pt idx="465">
                  <c:v>0.53587906122173601</c:v>
                </c:pt>
                <c:pt idx="466">
                  <c:v>0.5310550978364732</c:v>
                </c:pt>
                <c:pt idx="467">
                  <c:v>0.52357713085186997</c:v>
                </c:pt>
                <c:pt idx="468">
                  <c:v>0.51536074208545213</c:v>
                </c:pt>
                <c:pt idx="469">
                  <c:v>0.50842055797621055</c:v>
                </c:pt>
                <c:pt idx="470">
                  <c:v>0.50263595982671705</c:v>
                </c:pt>
                <c:pt idx="471">
                  <c:v>0.49707455529945599</c:v>
                </c:pt>
                <c:pt idx="472">
                  <c:v>0.49341559201617974</c:v>
                </c:pt>
                <c:pt idx="473">
                  <c:v>0.48858005708108243</c:v>
                </c:pt>
                <c:pt idx="474">
                  <c:v>0.48316967108556047</c:v>
                </c:pt>
                <c:pt idx="475">
                  <c:v>0.47912649312218475</c:v>
                </c:pt>
                <c:pt idx="476">
                  <c:v>0.47594863173287688</c:v>
                </c:pt>
                <c:pt idx="477">
                  <c:v>0.47095227186787575</c:v>
                </c:pt>
                <c:pt idx="478">
                  <c:v>0.46771694498532174</c:v>
                </c:pt>
                <c:pt idx="479">
                  <c:v>0.46216534685622579</c:v>
                </c:pt>
                <c:pt idx="480">
                  <c:v>0.45547816781963768</c:v>
                </c:pt>
                <c:pt idx="481">
                  <c:v>0.45138007402653862</c:v>
                </c:pt>
                <c:pt idx="482">
                  <c:v>0.44832773453374114</c:v>
                </c:pt>
                <c:pt idx="483">
                  <c:v>0.44286831654739484</c:v>
                </c:pt>
                <c:pt idx="484">
                  <c:v>0.43915286841068896</c:v>
                </c:pt>
                <c:pt idx="485">
                  <c:v>0.43374483595072633</c:v>
                </c:pt>
                <c:pt idx="486">
                  <c:v>0.42987385833912578</c:v>
                </c:pt>
                <c:pt idx="487">
                  <c:v>0.42701588165795595</c:v>
                </c:pt>
                <c:pt idx="488">
                  <c:v>0.42452760618760194</c:v>
                </c:pt>
                <c:pt idx="489">
                  <c:v>0.42006255697517347</c:v>
                </c:pt>
                <c:pt idx="490">
                  <c:v>0.41832133291701906</c:v>
                </c:pt>
                <c:pt idx="491">
                  <c:v>0.41482986291439877</c:v>
                </c:pt>
                <c:pt idx="492">
                  <c:v>0.41247534671501357</c:v>
                </c:pt>
                <c:pt idx="493">
                  <c:v>0.4096442395648156</c:v>
                </c:pt>
                <c:pt idx="494">
                  <c:v>0.40769060892241021</c:v>
                </c:pt>
                <c:pt idx="495">
                  <c:v>0.40373588467048166</c:v>
                </c:pt>
                <c:pt idx="496">
                  <c:v>0.40232474397455675</c:v>
                </c:pt>
                <c:pt idx="497">
                  <c:v>0.39820233031400881</c:v>
                </c:pt>
                <c:pt idx="498">
                  <c:v>0.39601707254694923</c:v>
                </c:pt>
                <c:pt idx="499">
                  <c:v>0.39403304207023265</c:v>
                </c:pt>
                <c:pt idx="500">
                  <c:v>0.39094736082367482</c:v>
                </c:pt>
                <c:pt idx="501">
                  <c:v>0.38825079745629876</c:v>
                </c:pt>
                <c:pt idx="502">
                  <c:v>0.38526867177436191</c:v>
                </c:pt>
                <c:pt idx="503">
                  <c:v>0.38101544076229443</c:v>
                </c:pt>
                <c:pt idx="504">
                  <c:v>0.37917732949027128</c:v>
                </c:pt>
                <c:pt idx="505">
                  <c:v>0.37711308267656612</c:v>
                </c:pt>
                <c:pt idx="506">
                  <c:v>0.37337880625538378</c:v>
                </c:pt>
                <c:pt idx="507">
                  <c:v>0.37275002000505225</c:v>
                </c:pt>
                <c:pt idx="508">
                  <c:v>0.37106979174348353</c:v>
                </c:pt>
                <c:pt idx="509">
                  <c:v>0.3709144583965519</c:v>
                </c:pt>
                <c:pt idx="510">
                  <c:v>0.36973474869731809</c:v>
                </c:pt>
                <c:pt idx="511">
                  <c:v>0.36878882353033487</c:v>
                </c:pt>
                <c:pt idx="512">
                  <c:v>0.36641489066258304</c:v>
                </c:pt>
                <c:pt idx="513">
                  <c:v>0.36518438382085522</c:v>
                </c:pt>
                <c:pt idx="514">
                  <c:v>0.36367459075939185</c:v>
                </c:pt>
                <c:pt idx="515">
                  <c:v>0.36198887091485077</c:v>
                </c:pt>
                <c:pt idx="516">
                  <c:v>0.36056380513353187</c:v>
                </c:pt>
                <c:pt idx="517">
                  <c:v>0.36000346754239126</c:v>
                </c:pt>
                <c:pt idx="518">
                  <c:v>0.3591093201577184</c:v>
                </c:pt>
                <c:pt idx="519">
                  <c:v>0.35861743122576839</c:v>
                </c:pt>
                <c:pt idx="520">
                  <c:v>0.35831970897748305</c:v>
                </c:pt>
                <c:pt idx="521">
                  <c:v>0.35739300435090288</c:v>
                </c:pt>
                <c:pt idx="522">
                  <c:v>0.35674950850332415</c:v>
                </c:pt>
                <c:pt idx="523">
                  <c:v>0.35553292674699033</c:v>
                </c:pt>
                <c:pt idx="524">
                  <c:v>0.35514871206689069</c:v>
                </c:pt>
                <c:pt idx="525">
                  <c:v>0.3535961631094286</c:v>
                </c:pt>
                <c:pt idx="526">
                  <c:v>0.3523178010446561</c:v>
                </c:pt>
                <c:pt idx="527">
                  <c:v>0.35069935309152606</c:v>
                </c:pt>
                <c:pt idx="528">
                  <c:v>0.34844760794490853</c:v>
                </c:pt>
                <c:pt idx="529">
                  <c:v>0.34842015003004689</c:v>
                </c:pt>
                <c:pt idx="530">
                  <c:v>0.34711786035375214</c:v>
                </c:pt>
                <c:pt idx="531">
                  <c:v>0.34559335769504146</c:v>
                </c:pt>
                <c:pt idx="532">
                  <c:v>0.34444032139881609</c:v>
                </c:pt>
                <c:pt idx="533">
                  <c:v>0.34295779012425104</c:v>
                </c:pt>
                <c:pt idx="534">
                  <c:v>0.34247492307861277</c:v>
                </c:pt>
                <c:pt idx="535">
                  <c:v>0.34206521176328469</c:v>
                </c:pt>
                <c:pt idx="536">
                  <c:v>0.34001959710609286</c:v>
                </c:pt>
                <c:pt idx="537">
                  <c:v>0.33753975513816048</c:v>
                </c:pt>
                <c:pt idx="538">
                  <c:v>0.33544903104941021</c:v>
                </c:pt>
                <c:pt idx="539">
                  <c:v>0.33503637781463236</c:v>
                </c:pt>
                <c:pt idx="540">
                  <c:v>0.3339251167745893</c:v>
                </c:pt>
                <c:pt idx="541">
                  <c:v>0.33293133638456152</c:v>
                </c:pt>
                <c:pt idx="542">
                  <c:v>0.33202208714671477</c:v>
                </c:pt>
                <c:pt idx="543">
                  <c:v>0.33064507271640364</c:v>
                </c:pt>
                <c:pt idx="544">
                  <c:v>0.33037657353464961</c:v>
                </c:pt>
                <c:pt idx="545">
                  <c:v>0.33048189425094038</c:v>
                </c:pt>
                <c:pt idx="546">
                  <c:v>0.32916411046554506</c:v>
                </c:pt>
                <c:pt idx="547">
                  <c:v>0.32942358776098757</c:v>
                </c:pt>
                <c:pt idx="548">
                  <c:v>0.32832389827077907</c:v>
                </c:pt>
                <c:pt idx="549">
                  <c:v>0.32668976008058509</c:v>
                </c:pt>
                <c:pt idx="550">
                  <c:v>0.32541316316748231</c:v>
                </c:pt>
                <c:pt idx="551">
                  <c:v>0.3243423044878786</c:v>
                </c:pt>
                <c:pt idx="552">
                  <c:v>0.32191678996577955</c:v>
                </c:pt>
                <c:pt idx="553">
                  <c:v>0.32083573263208437</c:v>
                </c:pt>
                <c:pt idx="554">
                  <c:v>0.31798854298889612</c:v>
                </c:pt>
                <c:pt idx="555">
                  <c:v>0.31639088459987558</c:v>
                </c:pt>
                <c:pt idx="556">
                  <c:v>0.31553851247138504</c:v>
                </c:pt>
                <c:pt idx="557">
                  <c:v>0.31377924464060736</c:v>
                </c:pt>
                <c:pt idx="558">
                  <c:v>0.31285214775810061</c:v>
                </c:pt>
                <c:pt idx="559">
                  <c:v>0.31321066967500832</c:v>
                </c:pt>
                <c:pt idx="560">
                  <c:v>0.31263228831124418</c:v>
                </c:pt>
                <c:pt idx="561">
                  <c:v>0.31203880509430609</c:v>
                </c:pt>
                <c:pt idx="562">
                  <c:v>0.31198467377643613</c:v>
                </c:pt>
                <c:pt idx="563">
                  <c:v>0.31089910549958505</c:v>
                </c:pt>
                <c:pt idx="564">
                  <c:v>0.31046585882866123</c:v>
                </c:pt>
                <c:pt idx="565">
                  <c:v>0.30942971479856085</c:v>
                </c:pt>
                <c:pt idx="566">
                  <c:v>0.30830452867312375</c:v>
                </c:pt>
                <c:pt idx="567">
                  <c:v>0.30627205458947276</c:v>
                </c:pt>
                <c:pt idx="568">
                  <c:v>0.30472068239979039</c:v>
                </c:pt>
                <c:pt idx="569">
                  <c:v>0.3027715627005409</c:v>
                </c:pt>
                <c:pt idx="570">
                  <c:v>0.3005931694121966</c:v>
                </c:pt>
                <c:pt idx="571">
                  <c:v>0.29905787971550468</c:v>
                </c:pt>
                <c:pt idx="572">
                  <c:v>0.29929931323832382</c:v>
                </c:pt>
                <c:pt idx="573">
                  <c:v>0.29759280382967324</c:v>
                </c:pt>
                <c:pt idx="574">
                  <c:v>0.29662726586636007</c:v>
                </c:pt>
                <c:pt idx="575">
                  <c:v>0.29591944004681964</c:v>
                </c:pt>
                <c:pt idx="576">
                  <c:v>0.29443024042150251</c:v>
                </c:pt>
                <c:pt idx="577">
                  <c:v>0.29355825549668246</c:v>
                </c:pt>
                <c:pt idx="578">
                  <c:v>0.29190234710256246</c:v>
                </c:pt>
                <c:pt idx="579">
                  <c:v>0.28922049333243399</c:v>
                </c:pt>
                <c:pt idx="580">
                  <c:v>0.28789231476498384</c:v>
                </c:pt>
                <c:pt idx="581">
                  <c:v>0.28601144759696173</c:v>
                </c:pt>
                <c:pt idx="582">
                  <c:v>0.28582257636830649</c:v>
                </c:pt>
                <c:pt idx="583">
                  <c:v>0.28458187087248715</c:v>
                </c:pt>
                <c:pt idx="584">
                  <c:v>0.28483919076033315</c:v>
                </c:pt>
                <c:pt idx="585">
                  <c:v>0.2851327943213896</c:v>
                </c:pt>
                <c:pt idx="586">
                  <c:v>0.28428414862420159</c:v>
                </c:pt>
                <c:pt idx="587">
                  <c:v>0.28252350789768099</c:v>
                </c:pt>
                <c:pt idx="588">
                  <c:v>0.28232541865475058</c:v>
                </c:pt>
                <c:pt idx="589">
                  <c:v>0.27970652196084039</c:v>
                </c:pt>
                <c:pt idx="590">
                  <c:v>0.27864762708699764</c:v>
                </c:pt>
                <c:pt idx="591">
                  <c:v>0.27682638281981814</c:v>
                </c:pt>
                <c:pt idx="592">
                  <c:v>0.2753148246066851</c:v>
                </c:pt>
                <c:pt idx="593">
                  <c:v>0.27495591043385087</c:v>
                </c:pt>
                <c:pt idx="594">
                  <c:v>0.2754591747876719</c:v>
                </c:pt>
                <c:pt idx="595">
                  <c:v>0.27483588012031296</c:v>
                </c:pt>
                <c:pt idx="596">
                  <c:v>0.27595420176703456</c:v>
                </c:pt>
                <c:pt idx="597">
                  <c:v>0.27603775227939925</c:v>
                </c:pt>
                <c:pt idx="598">
                  <c:v>0.27615013360236867</c:v>
                </c:pt>
                <c:pt idx="599">
                  <c:v>0.27643393076526002</c:v>
                </c:pt>
                <c:pt idx="600">
                  <c:v>0.27611483056897518</c:v>
                </c:pt>
                <c:pt idx="601">
                  <c:v>0.27541328084426037</c:v>
                </c:pt>
                <c:pt idx="602">
                  <c:v>0.27621171778284415</c:v>
                </c:pt>
                <c:pt idx="603">
                  <c:v>0.27529540793831869</c:v>
                </c:pt>
                <c:pt idx="604">
                  <c:v>0.27569825477493143</c:v>
                </c:pt>
                <c:pt idx="605">
                  <c:v>0.27627447873109928</c:v>
                </c:pt>
                <c:pt idx="606">
                  <c:v>0.27640470769872871</c:v>
                </c:pt>
                <c:pt idx="607">
                  <c:v>0.27646119255215834</c:v>
                </c:pt>
                <c:pt idx="608">
                  <c:v>0.27711076836659926</c:v>
                </c:pt>
                <c:pt idx="609">
                  <c:v>0.27730493505026371</c:v>
                </c:pt>
                <c:pt idx="610">
                  <c:v>0.27758971285297157</c:v>
                </c:pt>
                <c:pt idx="611">
                  <c:v>0.27727375070409949</c:v>
                </c:pt>
                <c:pt idx="612">
                  <c:v>0.27665888953916212</c:v>
                </c:pt>
                <c:pt idx="613">
                  <c:v>0.27636881628144527</c:v>
                </c:pt>
                <c:pt idx="614">
                  <c:v>0.27701741145606984</c:v>
                </c:pt>
                <c:pt idx="615">
                  <c:v>0.27794803864191586</c:v>
                </c:pt>
                <c:pt idx="616">
                  <c:v>0.2780635580122981</c:v>
                </c:pt>
                <c:pt idx="617">
                  <c:v>0.27891279209337588</c:v>
                </c:pt>
                <c:pt idx="618">
                  <c:v>0.2808575969774329</c:v>
                </c:pt>
                <c:pt idx="619">
                  <c:v>0.28279083031165531</c:v>
                </c:pt>
                <c:pt idx="620">
                  <c:v>0.2845612774363408</c:v>
                </c:pt>
                <c:pt idx="621">
                  <c:v>0.28646548383199527</c:v>
                </c:pt>
                <c:pt idx="622">
                  <c:v>0.28778601340887655</c:v>
                </c:pt>
                <c:pt idx="623">
                  <c:v>0.28815944105099495</c:v>
                </c:pt>
                <c:pt idx="624">
                  <c:v>0.28879940659523434</c:v>
                </c:pt>
                <c:pt idx="625">
                  <c:v>0.28882058841527042</c:v>
                </c:pt>
                <c:pt idx="626">
                  <c:v>0.28957234689858935</c:v>
                </c:pt>
                <c:pt idx="627">
                  <c:v>0.29029488231537709</c:v>
                </c:pt>
                <c:pt idx="628">
                  <c:v>0.29046904394678513</c:v>
                </c:pt>
                <c:pt idx="629">
                  <c:v>0.29114882346757393</c:v>
                </c:pt>
                <c:pt idx="630">
                  <c:v>0.29266685390349567</c:v>
                </c:pt>
                <c:pt idx="631">
                  <c:v>0.29487015544317879</c:v>
                </c:pt>
                <c:pt idx="632">
                  <c:v>0.29588923634047198</c:v>
                </c:pt>
                <c:pt idx="633">
                  <c:v>0.29621559327139874</c:v>
                </c:pt>
                <c:pt idx="634">
                  <c:v>0.29695323054136019</c:v>
                </c:pt>
                <c:pt idx="635">
                  <c:v>0.29790248988371976</c:v>
                </c:pt>
                <c:pt idx="636">
                  <c:v>0.29799584679424934</c:v>
                </c:pt>
                <c:pt idx="637">
                  <c:v>0.2991686920147677</c:v>
                </c:pt>
                <c:pt idx="638">
                  <c:v>0.29956173245321571</c:v>
                </c:pt>
                <c:pt idx="639">
                  <c:v>0.30056767277696805</c:v>
                </c:pt>
                <c:pt idx="640">
                  <c:v>0.30176483786493541</c:v>
                </c:pt>
                <c:pt idx="641">
                  <c:v>0.30344232033501811</c:v>
                </c:pt>
                <c:pt idx="642">
                  <c:v>0.30416897443903479</c:v>
                </c:pt>
                <c:pt idx="643">
                  <c:v>0.30559266732461077</c:v>
                </c:pt>
                <c:pt idx="644">
                  <c:v>0.30656389299885933</c:v>
                </c:pt>
                <c:pt idx="645">
                  <c:v>0.30725014474243689</c:v>
                </c:pt>
                <c:pt idx="646">
                  <c:v>0.30871698577993822</c:v>
                </c:pt>
                <c:pt idx="647">
                  <c:v>0.30998691434228887</c:v>
                </c:pt>
                <c:pt idx="648">
                  <c:v>0.31077358360307472</c:v>
                </c:pt>
                <c:pt idx="649">
                  <c:v>0.31230475461253754</c:v>
                </c:pt>
                <c:pt idx="650">
                  <c:v>0.31371236500512284</c:v>
                </c:pt>
                <c:pt idx="651">
                  <c:v>0.3140145981965643</c:v>
                </c:pt>
                <c:pt idx="652">
                  <c:v>0.31537847205333436</c:v>
                </c:pt>
                <c:pt idx="653">
                  <c:v>0.31607080376377422</c:v>
                </c:pt>
                <c:pt idx="654">
                  <c:v>0.31704967842859144</c:v>
                </c:pt>
                <c:pt idx="655">
                  <c:v>0.31791303372302665</c:v>
                </c:pt>
                <c:pt idx="656">
                  <c:v>0.31737191667228909</c:v>
                </c:pt>
                <c:pt idx="657">
                  <c:v>0.31841139487776526</c:v>
                </c:pt>
                <c:pt idx="658">
                  <c:v>0.31990079063104582</c:v>
                </c:pt>
                <c:pt idx="659">
                  <c:v>0.32049192031242402</c:v>
                </c:pt>
                <c:pt idx="660">
                  <c:v>0.32097047254286964</c:v>
                </c:pt>
                <c:pt idx="661">
                  <c:v>0.32127603990968701</c:v>
                </c:pt>
                <c:pt idx="662">
                  <c:v>0.32181813760024114</c:v>
                </c:pt>
                <c:pt idx="663">
                  <c:v>0.32420795683301989</c:v>
                </c:pt>
                <c:pt idx="664">
                  <c:v>0.32391709906344984</c:v>
                </c:pt>
                <c:pt idx="665">
                  <c:v>0.3240422287040336</c:v>
                </c:pt>
                <c:pt idx="666">
                  <c:v>0.32493931800815579</c:v>
                </c:pt>
                <c:pt idx="667">
                  <c:v>0.32670643095746532</c:v>
                </c:pt>
                <c:pt idx="668">
                  <c:v>0.32774845882646453</c:v>
                </c:pt>
                <c:pt idx="669">
                  <c:v>0.32871517355755742</c:v>
                </c:pt>
                <c:pt idx="670">
                  <c:v>0.32870536715939247</c:v>
                </c:pt>
                <c:pt idx="671">
                  <c:v>0.32989409874493808</c:v>
                </c:pt>
                <c:pt idx="672">
                  <c:v>0.33132132193385327</c:v>
                </c:pt>
                <c:pt idx="673">
                  <c:v>0.33188028662925079</c:v>
                </c:pt>
                <c:pt idx="674">
                  <c:v>0.33231608296369758</c:v>
                </c:pt>
                <c:pt idx="675">
                  <c:v>0.33420891393748081</c:v>
                </c:pt>
                <c:pt idx="676">
                  <c:v>0.33467785589772486</c:v>
                </c:pt>
                <c:pt idx="677">
                  <c:v>0.33549296371318871</c:v>
                </c:pt>
                <c:pt idx="678">
                  <c:v>0.33576616996606201</c:v>
                </c:pt>
                <c:pt idx="679">
                  <c:v>0.33664835354497386</c:v>
                </c:pt>
                <c:pt idx="680">
                  <c:v>0.33795495803646114</c:v>
                </c:pt>
                <c:pt idx="681">
                  <c:v>0.33863552206910308</c:v>
                </c:pt>
                <c:pt idx="682">
                  <c:v>0.33878418706528257</c:v>
                </c:pt>
                <c:pt idx="683">
                  <c:v>0.33980111055497947</c:v>
                </c:pt>
                <c:pt idx="684">
                  <c:v>0.34034379662942338</c:v>
                </c:pt>
                <c:pt idx="685">
                  <c:v>0.3419610678147737</c:v>
                </c:pt>
                <c:pt idx="686">
                  <c:v>0.34234665539061643</c:v>
                </c:pt>
                <c:pt idx="687">
                  <c:v>0.3422862479779209</c:v>
                </c:pt>
                <c:pt idx="688">
                  <c:v>0.34301604012935033</c:v>
                </c:pt>
                <c:pt idx="689">
                  <c:v>0.3436816984367817</c:v>
                </c:pt>
                <c:pt idx="690">
                  <c:v>0.34487533322140979</c:v>
                </c:pt>
                <c:pt idx="691">
                  <c:v>0.34618899831957572</c:v>
                </c:pt>
                <c:pt idx="692">
                  <c:v>0.34652712292830046</c:v>
                </c:pt>
                <c:pt idx="693">
                  <c:v>0.34712001776134838</c:v>
                </c:pt>
                <c:pt idx="694">
                  <c:v>0.34789060452914394</c:v>
                </c:pt>
                <c:pt idx="695">
                  <c:v>0.34819577964003473</c:v>
                </c:pt>
                <c:pt idx="696">
                  <c:v>0.34796081834000436</c:v>
                </c:pt>
                <c:pt idx="697">
                  <c:v>0.34798415756763673</c:v>
                </c:pt>
                <c:pt idx="698">
                  <c:v>0.34864844297932496</c:v>
                </c:pt>
                <c:pt idx="699">
                  <c:v>0.34921250700176831</c:v>
                </c:pt>
                <c:pt idx="700">
                  <c:v>0.34947139591332083</c:v>
                </c:pt>
                <c:pt idx="701">
                  <c:v>0.35021648604588779</c:v>
                </c:pt>
                <c:pt idx="702">
                  <c:v>0.35105571760083726</c:v>
                </c:pt>
                <c:pt idx="703">
                  <c:v>0.35216403672143098</c:v>
                </c:pt>
                <c:pt idx="704">
                  <c:v>0.35337120433552649</c:v>
                </c:pt>
                <c:pt idx="705">
                  <c:v>0.35382386767481672</c:v>
                </c:pt>
                <c:pt idx="706">
                  <c:v>0.35374737776913068</c:v>
                </c:pt>
                <c:pt idx="707">
                  <c:v>0.35411766736383632</c:v>
                </c:pt>
                <c:pt idx="708">
                  <c:v>0.35452012194452248</c:v>
                </c:pt>
                <c:pt idx="709">
                  <c:v>0.35535366578853639</c:v>
                </c:pt>
                <c:pt idx="710">
                  <c:v>0.35641844450127796</c:v>
                </c:pt>
                <c:pt idx="711">
                  <c:v>0.35603383756525192</c:v>
                </c:pt>
                <c:pt idx="712">
                  <c:v>0.35678265412912125</c:v>
                </c:pt>
                <c:pt idx="713">
                  <c:v>0.35927387151892481</c:v>
                </c:pt>
                <c:pt idx="714">
                  <c:v>0.36064912079756622</c:v>
                </c:pt>
                <c:pt idx="715">
                  <c:v>0.36188747275782596</c:v>
                </c:pt>
                <c:pt idx="716">
                  <c:v>0.36266963107545608</c:v>
                </c:pt>
                <c:pt idx="717">
                  <c:v>0.36351160842189162</c:v>
                </c:pt>
                <c:pt idx="718">
                  <c:v>0.36536992087413467</c:v>
                </c:pt>
                <c:pt idx="719">
                  <c:v>0.36660846896235755</c:v>
                </c:pt>
                <c:pt idx="720">
                  <c:v>0.36734532172046591</c:v>
                </c:pt>
                <c:pt idx="721">
                  <c:v>0.369067913622107</c:v>
                </c:pt>
                <c:pt idx="722">
                  <c:v>0.37085816967108548</c:v>
                </c:pt>
                <c:pt idx="723">
                  <c:v>0.37209083392040981</c:v>
                </c:pt>
                <c:pt idx="724">
                  <c:v>0.37370712446594362</c:v>
                </c:pt>
                <c:pt idx="725">
                  <c:v>0.37462794525362492</c:v>
                </c:pt>
                <c:pt idx="726">
                  <c:v>0.375900815735425</c:v>
                </c:pt>
                <c:pt idx="727">
                  <c:v>0.37715485793274861</c:v>
                </c:pt>
                <c:pt idx="728">
                  <c:v>0.37834025534291804</c:v>
                </c:pt>
                <c:pt idx="729">
                  <c:v>0.38034880181504671</c:v>
                </c:pt>
                <c:pt idx="730">
                  <c:v>0.38215867066035503</c:v>
                </c:pt>
                <c:pt idx="731">
                  <c:v>0.38404738294690899</c:v>
                </c:pt>
                <c:pt idx="732">
                  <c:v>0.38747668038516386</c:v>
                </c:pt>
                <c:pt idx="733">
                  <c:v>0.39008459391312961</c:v>
                </c:pt>
                <c:pt idx="734">
                  <c:v>0.39311320192236798</c:v>
                </c:pt>
                <c:pt idx="735">
                  <c:v>0.39618966515465087</c:v>
                </c:pt>
                <c:pt idx="736">
                  <c:v>0.39874442800456272</c:v>
                </c:pt>
                <c:pt idx="737">
                  <c:v>0.40127663613869541</c:v>
                </c:pt>
                <c:pt idx="738">
                  <c:v>0.40401556314614367</c:v>
                </c:pt>
                <c:pt idx="739">
                  <c:v>0.40572991767332617</c:v>
                </c:pt>
                <c:pt idx="740">
                  <c:v>0.40825467294485357</c:v>
                </c:pt>
                <c:pt idx="741">
                  <c:v>0.4101745695775717</c:v>
                </c:pt>
                <c:pt idx="742">
                  <c:v>0.4122523492207445</c:v>
                </c:pt>
                <c:pt idx="743">
                  <c:v>0.41386216754348953</c:v>
                </c:pt>
                <c:pt idx="744">
                  <c:v>0.41639967113263127</c:v>
                </c:pt>
                <c:pt idx="745">
                  <c:v>0.41876772016148395</c:v>
                </c:pt>
                <c:pt idx="746">
                  <c:v>0.4209431715303788</c:v>
                </c:pt>
                <c:pt idx="747">
                  <c:v>0.42360364735250805</c:v>
                </c:pt>
                <c:pt idx="748">
                  <c:v>0.4259950356089931</c:v>
                </c:pt>
                <c:pt idx="749">
                  <c:v>0.42868002742653438</c:v>
                </c:pt>
                <c:pt idx="750">
                  <c:v>0.43139698810209337</c:v>
                </c:pt>
                <c:pt idx="751">
                  <c:v>0.43353870546130086</c:v>
                </c:pt>
                <c:pt idx="752">
                  <c:v>0.43538740764334205</c:v>
                </c:pt>
                <c:pt idx="753">
                  <c:v>0.43831344072777589</c:v>
                </c:pt>
                <c:pt idx="754">
                  <c:v>0.44042632727637882</c:v>
                </c:pt>
                <c:pt idx="755">
                  <c:v>0.44296402699348392</c:v>
                </c:pt>
                <c:pt idx="756">
                  <c:v>0.44488255073045896</c:v>
                </c:pt>
                <c:pt idx="757">
                  <c:v>0.44691992801319241</c:v>
                </c:pt>
                <c:pt idx="758">
                  <c:v>0.44920305363393748</c:v>
                </c:pt>
                <c:pt idx="759">
                  <c:v>0.45193943097786271</c:v>
                </c:pt>
                <c:pt idx="760">
                  <c:v>0.45444378894120718</c:v>
                </c:pt>
                <c:pt idx="761">
                  <c:v>0.45627287832691871</c:v>
                </c:pt>
                <c:pt idx="762">
                  <c:v>0.45798036837538586</c:v>
                </c:pt>
                <c:pt idx="763">
                  <c:v>0.45985790136803184</c:v>
                </c:pt>
                <c:pt idx="764">
                  <c:v>0.46193450424342469</c:v>
                </c:pt>
                <c:pt idx="765">
                  <c:v>0.46455516608900455</c:v>
                </c:pt>
                <c:pt idx="766">
                  <c:v>0.46548932357819012</c:v>
                </c:pt>
                <c:pt idx="767">
                  <c:v>0.46611222598962249</c:v>
                </c:pt>
                <c:pt idx="768">
                  <c:v>0.46743608974187995</c:v>
                </c:pt>
                <c:pt idx="769">
                  <c:v>0.4684306546437611</c:v>
                </c:pt>
                <c:pt idx="770">
                  <c:v>0.46968881552831382</c:v>
                </c:pt>
                <c:pt idx="771">
                  <c:v>0.47085087371085088</c:v>
                </c:pt>
                <c:pt idx="772">
                  <c:v>0.47166382411871866</c:v>
                </c:pt>
                <c:pt idx="773">
                  <c:v>0.47377278810805545</c:v>
                </c:pt>
                <c:pt idx="774">
                  <c:v>0.47490405420035509</c:v>
                </c:pt>
                <c:pt idx="775">
                  <c:v>0.47580977313486233</c:v>
                </c:pt>
                <c:pt idx="776">
                  <c:v>0.47678139106503764</c:v>
                </c:pt>
                <c:pt idx="777">
                  <c:v>0.47781439704772505</c:v>
                </c:pt>
                <c:pt idx="778">
                  <c:v>0.4780654408407457</c:v>
                </c:pt>
                <c:pt idx="779">
                  <c:v>0.478376303662572</c:v>
                </c:pt>
                <c:pt idx="780">
                  <c:v>0.47802876491160912</c:v>
                </c:pt>
                <c:pt idx="781">
                  <c:v>0.47815507131997259</c:v>
                </c:pt>
                <c:pt idx="782">
                  <c:v>0.47873345268373674</c:v>
                </c:pt>
                <c:pt idx="783">
                  <c:v>0.47915983487594521</c:v>
                </c:pt>
                <c:pt idx="784">
                  <c:v>0.47980333072352394</c:v>
                </c:pt>
                <c:pt idx="785">
                  <c:v>0.48032052016273918</c:v>
                </c:pt>
                <c:pt idx="786">
                  <c:v>0.48051684425399993</c:v>
                </c:pt>
                <c:pt idx="787">
                  <c:v>0.48059784510284181</c:v>
                </c:pt>
                <c:pt idx="788">
                  <c:v>0.47966035343828023</c:v>
                </c:pt>
                <c:pt idx="789">
                  <c:v>0.47927182394298806</c:v>
                </c:pt>
                <c:pt idx="790">
                  <c:v>0.47897527846248245</c:v>
                </c:pt>
                <c:pt idx="791">
                  <c:v>0.47817978344334805</c:v>
                </c:pt>
                <c:pt idx="792">
                  <c:v>0.47826568749127241</c:v>
                </c:pt>
                <c:pt idx="793">
                  <c:v>0.47745783641045048</c:v>
                </c:pt>
                <c:pt idx="794">
                  <c:v>0.47748117563808279</c:v>
                </c:pt>
                <c:pt idx="795">
                  <c:v>0.47866676917621565</c:v>
                </c:pt>
                <c:pt idx="796">
                  <c:v>0.47859400570183219</c:v>
                </c:pt>
                <c:pt idx="797">
                  <c:v>0.47795658982111561</c:v>
                </c:pt>
                <c:pt idx="798">
                  <c:v>0.47759944079995126</c:v>
                </c:pt>
                <c:pt idx="799">
                  <c:v>0.47752432379000814</c:v>
                </c:pt>
                <c:pt idx="800">
                  <c:v>0.47830765887541804</c:v>
                </c:pt>
                <c:pt idx="801">
                  <c:v>0.47764317733576639</c:v>
                </c:pt>
                <c:pt idx="802">
                  <c:v>0.47736977495492988</c:v>
                </c:pt>
                <c:pt idx="803">
                  <c:v>0.47765102245429825</c:v>
                </c:pt>
                <c:pt idx="804">
                  <c:v>0.47879797878366159</c:v>
                </c:pt>
                <c:pt idx="805">
                  <c:v>0.47909923133528631</c:v>
                </c:pt>
                <c:pt idx="806">
                  <c:v>0.47923299060625524</c:v>
                </c:pt>
                <c:pt idx="807">
                  <c:v>0.47930104700951942</c:v>
                </c:pt>
                <c:pt idx="808">
                  <c:v>0.47918493925524724</c:v>
                </c:pt>
                <c:pt idx="809">
                  <c:v>0.47906000574262686</c:v>
                </c:pt>
                <c:pt idx="810">
                  <c:v>0.47895272374670322</c:v>
                </c:pt>
                <c:pt idx="811">
                  <c:v>0.47882210252314705</c:v>
                </c:pt>
                <c:pt idx="812">
                  <c:v>0.47866578853639913</c:v>
                </c:pt>
                <c:pt idx="813">
                  <c:v>0.47843435753970809</c:v>
                </c:pt>
                <c:pt idx="814">
                  <c:v>0.47754550561004427</c:v>
                </c:pt>
                <c:pt idx="815">
                  <c:v>0.47715266129955963</c:v>
                </c:pt>
                <c:pt idx="816">
                  <c:v>0.47703910320881043</c:v>
                </c:pt>
                <c:pt idx="817">
                  <c:v>0.47676746597964365</c:v>
                </c:pt>
                <c:pt idx="818">
                  <c:v>0.47595000462862003</c:v>
                </c:pt>
                <c:pt idx="819">
                  <c:v>0.47567993642315948</c:v>
                </c:pt>
                <c:pt idx="820">
                  <c:v>0.47496406935712404</c:v>
                </c:pt>
                <c:pt idx="821">
                  <c:v>0.47573897094011192</c:v>
                </c:pt>
                <c:pt idx="822">
                  <c:v>0.47708990035130444</c:v>
                </c:pt>
                <c:pt idx="823">
                  <c:v>0.47737683556160859</c:v>
                </c:pt>
                <c:pt idx="824">
                  <c:v>0.47726504262252906</c:v>
                </c:pt>
                <c:pt idx="825">
                  <c:v>0.47768730612750826</c:v>
                </c:pt>
                <c:pt idx="826">
                  <c:v>0.47839572033093841</c:v>
                </c:pt>
                <c:pt idx="827">
                  <c:v>0.48011007485812107</c:v>
                </c:pt>
                <c:pt idx="828">
                  <c:v>0.48050507657620212</c:v>
                </c:pt>
                <c:pt idx="829">
                  <c:v>0.48147845965804698</c:v>
                </c:pt>
                <c:pt idx="830">
                  <c:v>0.48371392618371062</c:v>
                </c:pt>
                <c:pt idx="831">
                  <c:v>0.48547750882968083</c:v>
                </c:pt>
                <c:pt idx="832">
                  <c:v>0.48758725733087094</c:v>
                </c:pt>
                <c:pt idx="833">
                  <c:v>0.48929513963526489</c:v>
                </c:pt>
                <c:pt idx="834">
                  <c:v>0.49172398833273984</c:v>
                </c:pt>
                <c:pt idx="835">
                  <c:v>0.4945988320187531</c:v>
                </c:pt>
                <c:pt idx="836">
                  <c:v>0.49735619505475109</c:v>
                </c:pt>
                <c:pt idx="837">
                  <c:v>0.49946927773131738</c:v>
                </c:pt>
                <c:pt idx="838">
                  <c:v>0.502231740094361</c:v>
                </c:pt>
                <c:pt idx="839">
                  <c:v>0.50611056282449374</c:v>
                </c:pt>
                <c:pt idx="840">
                  <c:v>0.51058424166730743</c:v>
                </c:pt>
                <c:pt idx="841">
                  <c:v>0.51329198432859136</c:v>
                </c:pt>
                <c:pt idx="842">
                  <c:v>0.51704175485887438</c:v>
                </c:pt>
                <c:pt idx="843">
                  <c:v>0.52025805732898811</c:v>
                </c:pt>
                <c:pt idx="844">
                  <c:v>0.52468682286820678</c:v>
                </c:pt>
                <c:pt idx="845">
                  <c:v>0.52919521636052402</c:v>
                </c:pt>
                <c:pt idx="846">
                  <c:v>0.53319563842790119</c:v>
                </c:pt>
                <c:pt idx="847">
                  <c:v>0.53726705881799175</c:v>
                </c:pt>
                <c:pt idx="848">
                  <c:v>0.54152715430877474</c:v>
                </c:pt>
                <c:pt idx="849">
                  <c:v>0.54440552829812716</c:v>
                </c:pt>
                <c:pt idx="850">
                  <c:v>0.54796015150492916</c:v>
                </c:pt>
                <c:pt idx="851">
                  <c:v>0.55206314849711069</c:v>
                </c:pt>
                <c:pt idx="852">
                  <c:v>0.55616438033762272</c:v>
                </c:pt>
                <c:pt idx="853">
                  <c:v>0.55999436720489404</c:v>
                </c:pt>
                <c:pt idx="854">
                  <c:v>0.56437488526514135</c:v>
                </c:pt>
                <c:pt idx="855">
                  <c:v>0.56856868950432959</c:v>
                </c:pt>
                <c:pt idx="856">
                  <c:v>0.5741457842686547</c:v>
                </c:pt>
                <c:pt idx="857">
                  <c:v>0.5792431500347538</c:v>
                </c:pt>
                <c:pt idx="858">
                  <c:v>0.58221154675926023</c:v>
                </c:pt>
                <c:pt idx="859">
                  <c:v>0.58692685525285604</c:v>
                </c:pt>
                <c:pt idx="860">
                  <c:v>0.59135032533706555</c:v>
                </c:pt>
                <c:pt idx="861">
                  <c:v>0.5951263770144305</c:v>
                </c:pt>
                <c:pt idx="862">
                  <c:v>0.60037181939281925</c:v>
                </c:pt>
                <c:pt idx="863">
                  <c:v>0.60572336699935214</c:v>
                </c:pt>
                <c:pt idx="864">
                  <c:v>0.61086937250034923</c:v>
                </c:pt>
                <c:pt idx="865">
                  <c:v>0.61795547581428412</c:v>
                </c:pt>
                <c:pt idx="866">
                  <c:v>0.62432845785366975</c:v>
                </c:pt>
                <c:pt idx="867">
                  <c:v>0.63026544743064528</c:v>
                </c:pt>
                <c:pt idx="868">
                  <c:v>0.63588804388245501</c:v>
                </c:pt>
                <c:pt idx="869">
                  <c:v>0.64039839865440518</c:v>
                </c:pt>
                <c:pt idx="870">
                  <c:v>0.64580819626603747</c:v>
                </c:pt>
                <c:pt idx="871">
                  <c:v>0.65289057314866972</c:v>
                </c:pt>
                <c:pt idx="872">
                  <c:v>0.65847080596040719</c:v>
                </c:pt>
                <c:pt idx="873">
                  <c:v>0.6654402131361804</c:v>
                </c:pt>
                <c:pt idx="874">
                  <c:v>0.67342399413812748</c:v>
                </c:pt>
                <c:pt idx="875">
                  <c:v>0.68168294267258089</c:v>
                </c:pt>
                <c:pt idx="876">
                  <c:v>0.6904514316556809</c:v>
                </c:pt>
                <c:pt idx="877">
                  <c:v>0.69875666638947265</c:v>
                </c:pt>
                <c:pt idx="878">
                  <c:v>0.7062212966725715</c:v>
                </c:pt>
                <c:pt idx="879">
                  <c:v>0.71435354654273464</c:v>
                </c:pt>
                <c:pt idx="880">
                  <c:v>0.72190604215339105</c:v>
                </c:pt>
                <c:pt idx="881">
                  <c:v>0.72989178443497116</c:v>
                </c:pt>
                <c:pt idx="882">
                  <c:v>0.73798147453709884</c:v>
                </c:pt>
                <c:pt idx="883">
                  <c:v>0.74711691893952814</c:v>
                </c:pt>
                <c:pt idx="884">
                  <c:v>0.75507755684180644</c:v>
                </c:pt>
                <c:pt idx="885">
                  <c:v>0.76363716954399463</c:v>
                </c:pt>
                <c:pt idx="886">
                  <c:v>0.77143521736469922</c:v>
                </c:pt>
                <c:pt idx="887">
                  <c:v>0.77939507075512404</c:v>
                </c:pt>
                <c:pt idx="888">
                  <c:v>0.78761498982488121</c:v>
                </c:pt>
                <c:pt idx="889">
                  <c:v>0.79536675144624769</c:v>
                </c:pt>
                <c:pt idx="890">
                  <c:v>0.80366453331743382</c:v>
                </c:pt>
                <c:pt idx="891">
                  <c:v>0.81212235560667079</c:v>
                </c:pt>
                <c:pt idx="892">
                  <c:v>0.81876697487522354</c:v>
                </c:pt>
                <c:pt idx="893">
                  <c:v>0.82657424071020291</c:v>
                </c:pt>
                <c:pt idx="894">
                  <c:v>0.83419577336393991</c:v>
                </c:pt>
                <c:pt idx="895">
                  <c:v>0.83944945311678687</c:v>
                </c:pt>
                <c:pt idx="896">
                  <c:v>0.84763406915315098</c:v>
                </c:pt>
                <c:pt idx="897">
                  <c:v>0.85432262108548196</c:v>
                </c:pt>
                <c:pt idx="898">
                  <c:v>0.86190277073896315</c:v>
                </c:pt>
                <c:pt idx="899">
                  <c:v>0.87018113594178303</c:v>
                </c:pt>
                <c:pt idx="900">
                  <c:v>0.87841301881730138</c:v>
                </c:pt>
                <c:pt idx="901">
                  <c:v>0.88508588051256876</c:v>
                </c:pt>
                <c:pt idx="902">
                  <c:v>0.89345936777758783</c:v>
                </c:pt>
                <c:pt idx="903">
                  <c:v>0.89959640787712658</c:v>
                </c:pt>
                <c:pt idx="904">
                  <c:v>0.90471927027845467</c:v>
                </c:pt>
                <c:pt idx="905">
                  <c:v>0.90994372696477077</c:v>
                </c:pt>
                <c:pt idx="906">
                  <c:v>0.91647557265442725</c:v>
                </c:pt>
                <c:pt idx="907">
                  <c:v>0.92159980795149832</c:v>
                </c:pt>
                <c:pt idx="908">
                  <c:v>0.92732164515273685</c:v>
                </c:pt>
                <c:pt idx="909">
                  <c:v>0.93335120712838837</c:v>
                </c:pt>
                <c:pt idx="910">
                  <c:v>0.93800905012873848</c:v>
                </c:pt>
                <c:pt idx="911">
                  <c:v>0.9441427560529011</c:v>
                </c:pt>
                <c:pt idx="912">
                  <c:v>0.94987792995564391</c:v>
                </c:pt>
                <c:pt idx="913">
                  <c:v>0.95401622998121871</c:v>
                </c:pt>
                <c:pt idx="914">
                  <c:v>0.95864190799558791</c:v>
                </c:pt>
                <c:pt idx="915">
                  <c:v>0.96310283852078749</c:v>
                </c:pt>
                <c:pt idx="916">
                  <c:v>0.96633934217112083</c:v>
                </c:pt>
                <c:pt idx="917">
                  <c:v>0.96999242161549826</c:v>
                </c:pt>
                <c:pt idx="918">
                  <c:v>0.97308241767724868</c:v>
                </c:pt>
                <c:pt idx="919">
                  <c:v>0.97569680342800313</c:v>
                </c:pt>
                <c:pt idx="920">
                  <c:v>0.97800307214841742</c:v>
                </c:pt>
                <c:pt idx="921">
                  <c:v>0.9815792694311819</c:v>
                </c:pt>
                <c:pt idx="922">
                  <c:v>0.98394006172539272</c:v>
                </c:pt>
                <c:pt idx="923">
                  <c:v>0.98692532545474221</c:v>
                </c:pt>
                <c:pt idx="924">
                  <c:v>0.98942929116216005</c:v>
                </c:pt>
                <c:pt idx="925">
                  <c:v>0.99129289906941198</c:v>
                </c:pt>
                <c:pt idx="926">
                  <c:v>0.99283132681351693</c:v>
                </c:pt>
                <c:pt idx="927">
                  <c:v>0.99627768738457867</c:v>
                </c:pt>
                <c:pt idx="928">
                  <c:v>0.9967740872596843</c:v>
                </c:pt>
                <c:pt idx="929">
                  <c:v>0.99873164046135565</c:v>
                </c:pt>
                <c:pt idx="930">
                  <c:v>0.99908055210806179</c:v>
                </c:pt>
                <c:pt idx="931">
                  <c:v>1</c:v>
                </c:pt>
                <c:pt idx="932">
                  <c:v>1.0003477348789263</c:v>
                </c:pt>
                <c:pt idx="933">
                  <c:v>1.000429324111658</c:v>
                </c:pt>
                <c:pt idx="934">
                  <c:v>0.99767176494769649</c:v>
                </c:pt>
                <c:pt idx="935">
                  <c:v>0.99716614705831585</c:v>
                </c:pt>
                <c:pt idx="936">
                  <c:v>0.99624454175878141</c:v>
                </c:pt>
                <c:pt idx="937">
                  <c:v>0.99502717549059416</c:v>
                </c:pt>
                <c:pt idx="938">
                  <c:v>0.99412381009164641</c:v>
                </c:pt>
                <c:pt idx="939">
                  <c:v>0.9946115803363671</c:v>
                </c:pt>
                <c:pt idx="940">
                  <c:v>0.99402633449388766</c:v>
                </c:pt>
                <c:pt idx="941">
                  <c:v>0.99575108380312505</c:v>
                </c:pt>
                <c:pt idx="942">
                  <c:v>0.99526605934989054</c:v>
                </c:pt>
                <c:pt idx="943">
                  <c:v>0.99449625709394851</c:v>
                </c:pt>
                <c:pt idx="944">
                  <c:v>0.99478005425683969</c:v>
                </c:pt>
                <c:pt idx="945">
                  <c:v>0.99452646080029639</c:v>
                </c:pt>
                <c:pt idx="946">
                  <c:v>0.99314787734627852</c:v>
                </c:pt>
                <c:pt idx="947">
                  <c:v>0.99314571993868228</c:v>
                </c:pt>
                <c:pt idx="948">
                  <c:v>0.98976800415477462</c:v>
                </c:pt>
                <c:pt idx="949">
                  <c:v>0.98805717993093145</c:v>
                </c:pt>
                <c:pt idx="950">
                  <c:v>0.98548025462116717</c:v>
                </c:pt>
                <c:pt idx="951">
                  <c:v>0.9829809959848681</c:v>
                </c:pt>
                <c:pt idx="952">
                  <c:v>0.97979117078979949</c:v>
                </c:pt>
                <c:pt idx="953">
                  <c:v>0.97666665620650872</c:v>
                </c:pt>
                <c:pt idx="954">
                  <c:v>0.97120880724386871</c:v>
                </c:pt>
                <c:pt idx="955">
                  <c:v>0.96811076993562284</c:v>
                </c:pt>
                <c:pt idx="956">
                  <c:v>0.96299222234948767</c:v>
                </c:pt>
                <c:pt idx="957">
                  <c:v>0.95931560754951462</c:v>
                </c:pt>
                <c:pt idx="958">
                  <c:v>0.95400661971101697</c:v>
                </c:pt>
                <c:pt idx="959">
                  <c:v>0.9488792463665332</c:v>
                </c:pt>
                <c:pt idx="960">
                  <c:v>0.94343257669780134</c:v>
                </c:pt>
                <c:pt idx="961">
                  <c:v>0.93753108628218262</c:v>
                </c:pt>
                <c:pt idx="962">
                  <c:v>0.93010332805618356</c:v>
                </c:pt>
                <c:pt idx="963">
                  <c:v>0.92459703548660932</c:v>
                </c:pt>
                <c:pt idx="964">
                  <c:v>0.91759173689355278</c:v>
                </c:pt>
                <c:pt idx="965">
                  <c:v>0.90974289193035407</c:v>
                </c:pt>
                <c:pt idx="966">
                  <c:v>0.9014796285807084</c:v>
                </c:pt>
                <c:pt idx="967">
                  <c:v>0.89215864712499937</c:v>
                </c:pt>
                <c:pt idx="968">
                  <c:v>0.88341938120843089</c:v>
                </c:pt>
                <c:pt idx="969">
                  <c:v>0.87783404906964746</c:v>
                </c:pt>
                <c:pt idx="970">
                  <c:v>0.86838754571742816</c:v>
                </c:pt>
                <c:pt idx="971">
                  <c:v>0.85912148009144285</c:v>
                </c:pt>
                <c:pt idx="972">
                  <c:v>0.85133931863576551</c:v>
                </c:pt>
                <c:pt idx="973">
                  <c:v>0.84333239453414888</c:v>
                </c:pt>
                <c:pt idx="974">
                  <c:v>0.83452213029486666</c:v>
                </c:pt>
                <c:pt idx="975">
                  <c:v>0.82778650765134398</c:v>
                </c:pt>
                <c:pt idx="976">
                  <c:v>0.81972643287167413</c:v>
                </c:pt>
                <c:pt idx="977">
                  <c:v>0.81398929768929884</c:v>
                </c:pt>
                <c:pt idx="978">
                  <c:v>0.80579056043957775</c:v>
                </c:pt>
                <c:pt idx="979">
                  <c:v>0.79733195363848741</c:v>
                </c:pt>
                <c:pt idx="980">
                  <c:v>0.78847540319986698</c:v>
                </c:pt>
                <c:pt idx="981">
                  <c:v>0.78044670889432477</c:v>
                </c:pt>
                <c:pt idx="982">
                  <c:v>0.77204654822629704</c:v>
                </c:pt>
                <c:pt idx="983">
                  <c:v>0.76171923419090937</c:v>
                </c:pt>
                <c:pt idx="984">
                  <c:v>0.75158000687232374</c:v>
                </c:pt>
                <c:pt idx="985">
                  <c:v>0.74228550269166005</c:v>
                </c:pt>
                <c:pt idx="986">
                  <c:v>0.73255324089691676</c:v>
                </c:pt>
                <c:pt idx="987">
                  <c:v>0.72187583844704295</c:v>
                </c:pt>
                <c:pt idx="988">
                  <c:v>0.71255446473540762</c:v>
                </c:pt>
                <c:pt idx="989">
                  <c:v>0.70218262965235145</c:v>
                </c:pt>
                <c:pt idx="990">
                  <c:v>0.69370186039140891</c:v>
                </c:pt>
                <c:pt idx="991">
                  <c:v>0.68310251687092738</c:v>
                </c:pt>
                <c:pt idx="992">
                  <c:v>0.67415574756919017</c:v>
                </c:pt>
                <c:pt idx="993">
                  <c:v>0.66487399170614081</c:v>
                </c:pt>
                <c:pt idx="994">
                  <c:v>0.65691825700294504</c:v>
                </c:pt>
                <c:pt idx="995">
                  <c:v>0.64769435888906857</c:v>
                </c:pt>
                <c:pt idx="996">
                  <c:v>0.63883172848358583</c:v>
                </c:pt>
                <c:pt idx="997">
                  <c:v>0.6243510125694488</c:v>
                </c:pt>
                <c:pt idx="998">
                  <c:v>0.6134290385493435</c:v>
                </c:pt>
                <c:pt idx="999">
                  <c:v>0.60160154172269398</c:v>
                </c:pt>
                <c:pt idx="1000">
                  <c:v>0.59006137236227518</c:v>
                </c:pt>
                <c:pt idx="1001">
                  <c:v>0.57692001430949635</c:v>
                </c:pt>
                <c:pt idx="1002">
                  <c:v>0.56485206459984405</c:v>
                </c:pt>
                <c:pt idx="1003">
                  <c:v>0.5524836468504204</c:v>
                </c:pt>
                <c:pt idx="1004">
                  <c:v>0.54189430585606735</c:v>
                </c:pt>
                <c:pt idx="1005">
                  <c:v>0.53105980490759253</c:v>
                </c:pt>
                <c:pt idx="1006">
                  <c:v>0.5222362039668057</c:v>
                </c:pt>
                <c:pt idx="1007">
                  <c:v>0.51326393802983972</c:v>
                </c:pt>
                <c:pt idx="1008">
                  <c:v>0.50398041701512086</c:v>
                </c:pt>
                <c:pt idx="1009">
                  <c:v>0.49120856404519425</c:v>
                </c:pt>
                <c:pt idx="1010">
                  <c:v>0.48074729461087445</c:v>
                </c:pt>
                <c:pt idx="1011">
                  <c:v>0.47093481647914215</c:v>
                </c:pt>
                <c:pt idx="1012">
                  <c:v>0.46129002775602945</c:v>
                </c:pt>
                <c:pt idx="1013">
                  <c:v>0.44887865798264359</c:v>
                </c:pt>
                <c:pt idx="1014">
                  <c:v>0.43786803412312775</c:v>
                </c:pt>
                <c:pt idx="1015">
                  <c:v>0.42948101402864097</c:v>
                </c:pt>
                <c:pt idx="1016">
                  <c:v>0.42257279877741688</c:v>
                </c:pt>
                <c:pt idx="1017">
                  <c:v>0.41050131876442525</c:v>
                </c:pt>
                <c:pt idx="1018">
                  <c:v>0.40019244075758742</c:v>
                </c:pt>
                <c:pt idx="1019">
                  <c:v>0.39085302327332871</c:v>
                </c:pt>
                <c:pt idx="1020">
                  <c:v>0.38474010691327543</c:v>
                </c:pt>
                <c:pt idx="1021">
                  <c:v>0.37864719560547855</c:v>
                </c:pt>
                <c:pt idx="1022">
                  <c:v>0.3679935246391639</c:v>
                </c:pt>
                <c:pt idx="1023">
                  <c:v>0.35761737474091504</c:v>
                </c:pt>
                <c:pt idx="1024">
                  <c:v>0.35135010567374669</c:v>
                </c:pt>
                <c:pt idx="1025">
                  <c:v>0.346154283670072</c:v>
                </c:pt>
                <c:pt idx="1026">
                  <c:v>0.33822522236988484</c:v>
                </c:pt>
                <c:pt idx="1027">
                  <c:v>0.3280842298996296</c:v>
                </c:pt>
                <c:pt idx="1028">
                  <c:v>0.31569266905053672</c:v>
                </c:pt>
                <c:pt idx="1029">
                  <c:v>0.30862029469403263</c:v>
                </c:pt>
                <c:pt idx="1030">
                  <c:v>0.30513863108957723</c:v>
                </c:pt>
                <c:pt idx="1031">
                  <c:v>0.29914437214731882</c:v>
                </c:pt>
                <c:pt idx="1032">
                  <c:v>0.29329936658512978</c:v>
                </c:pt>
                <c:pt idx="1033">
                  <c:v>0.28851796296790244</c:v>
                </c:pt>
                <c:pt idx="1034">
                  <c:v>0.28323094146129457</c:v>
                </c:pt>
                <c:pt idx="1035">
                  <c:v>0.2752934466586856</c:v>
                </c:pt>
                <c:pt idx="1036">
                  <c:v>0.26929095034196876</c:v>
                </c:pt>
                <c:pt idx="1037">
                  <c:v>0.26153840420874913</c:v>
                </c:pt>
                <c:pt idx="1038">
                  <c:v>0.25354618970438025</c:v>
                </c:pt>
                <c:pt idx="1039">
                  <c:v>0.24394709879671586</c:v>
                </c:pt>
                <c:pt idx="1040">
                  <c:v>0.23686079935481738</c:v>
                </c:pt>
                <c:pt idx="1041">
                  <c:v>0.22745273708340472</c:v>
                </c:pt>
                <c:pt idx="1042">
                  <c:v>0.22402128223755338</c:v>
                </c:pt>
                <c:pt idx="1043">
                  <c:v>0.22187368103944691</c:v>
                </c:pt>
                <c:pt idx="1044">
                  <c:v>0.2135707998412148</c:v>
                </c:pt>
                <c:pt idx="1045">
                  <c:v>0.21119863212513298</c:v>
                </c:pt>
                <c:pt idx="1046">
                  <c:v>0.20437455577016317</c:v>
                </c:pt>
                <c:pt idx="1047">
                  <c:v>0.20037570272649252</c:v>
                </c:pt>
                <c:pt idx="1048">
                  <c:v>0.19557880500016483</c:v>
                </c:pt>
                <c:pt idx="1049">
                  <c:v>0.19378286124025054</c:v>
                </c:pt>
                <c:pt idx="1050">
                  <c:v>0.1871584431519176</c:v>
                </c:pt>
                <c:pt idx="1051">
                  <c:v>0.18680050961889991</c:v>
                </c:pt>
                <c:pt idx="1052">
                  <c:v>0.18098668840287527</c:v>
                </c:pt>
                <c:pt idx="1053">
                  <c:v>0.18417906326146691</c:v>
                </c:pt>
                <c:pt idx="1054">
                  <c:v>0.17996152753871972</c:v>
                </c:pt>
                <c:pt idx="1055">
                  <c:v>0.17346988808153901</c:v>
                </c:pt>
                <c:pt idx="1056">
                  <c:v>0.16494499002885454</c:v>
                </c:pt>
                <c:pt idx="1057">
                  <c:v>0.16040070511925383</c:v>
                </c:pt>
                <c:pt idx="1058">
                  <c:v>0.15239358488967419</c:v>
                </c:pt>
                <c:pt idx="1059">
                  <c:v>0.14763669726785911</c:v>
                </c:pt>
                <c:pt idx="1060">
                  <c:v>0.14272212276355295</c:v>
                </c:pt>
                <c:pt idx="1061">
                  <c:v>0.13793444305150024</c:v>
                </c:pt>
                <c:pt idx="1062">
                  <c:v>0.13819333196305275</c:v>
                </c:pt>
                <c:pt idx="1063">
                  <c:v>0.13650231666350263</c:v>
                </c:pt>
                <c:pt idx="1064">
                  <c:v>0.13032605097130423</c:v>
                </c:pt>
                <c:pt idx="1065">
                  <c:v>0.1268067307978957</c:v>
                </c:pt>
                <c:pt idx="1066">
                  <c:v>0.12250995937797637</c:v>
                </c:pt>
                <c:pt idx="1067">
                  <c:v>0.11726745891903699</c:v>
                </c:pt>
                <c:pt idx="1068">
                  <c:v>0.11411332901328806</c:v>
                </c:pt>
                <c:pt idx="1069">
                  <c:v>0.10870058948220661</c:v>
                </c:pt>
                <c:pt idx="1070">
                  <c:v>0.10803434279088529</c:v>
                </c:pt>
                <c:pt idx="1071">
                  <c:v>0.10472840984154447</c:v>
                </c:pt>
                <c:pt idx="1072">
                  <c:v>9.9884441404025331E-2</c:v>
                </c:pt>
                <c:pt idx="1073">
                  <c:v>0.10116417636454073</c:v>
                </c:pt>
                <c:pt idx="1074">
                  <c:v>9.638336113120341E-2</c:v>
                </c:pt>
                <c:pt idx="1075">
                  <c:v>9.059248688688458E-2</c:v>
                </c:pt>
                <c:pt idx="1076">
                  <c:v>8.9081517057641335E-2</c:v>
                </c:pt>
                <c:pt idx="1077">
                  <c:v>8.5278399721341464E-2</c:v>
                </c:pt>
                <c:pt idx="1078">
                  <c:v>8.4199695923205781E-2</c:v>
                </c:pt>
                <c:pt idx="1079">
                  <c:v>9.3356126017708013E-2</c:v>
                </c:pt>
                <c:pt idx="1080">
                  <c:v>8.8377025413477112E-2</c:v>
                </c:pt>
                <c:pt idx="1081">
                  <c:v>8.3286131870166522E-2</c:v>
                </c:pt>
                <c:pt idx="1082">
                  <c:v>8.0389910236153772E-2</c:v>
                </c:pt>
                <c:pt idx="1083">
                  <c:v>7.6459309723710692E-2</c:v>
                </c:pt>
                <c:pt idx="1084">
                  <c:v>7.6069211204712162E-2</c:v>
                </c:pt>
                <c:pt idx="1085">
                  <c:v>7.1736352239546095E-2</c:v>
                </c:pt>
                <c:pt idx="1086">
                  <c:v>6.3190076238861956E-2</c:v>
                </c:pt>
                <c:pt idx="1087">
                  <c:v>6.3700989583251669E-2</c:v>
                </c:pt>
                <c:pt idx="1088">
                  <c:v>6.3661763990592229E-2</c:v>
                </c:pt>
                <c:pt idx="1089">
                  <c:v>6.7656694474996865E-2</c:v>
                </c:pt>
                <c:pt idx="1090">
                  <c:v>6.5900564691631955E-2</c:v>
                </c:pt>
                <c:pt idx="1091">
                  <c:v>6.0889102973456941E-2</c:v>
                </c:pt>
                <c:pt idx="1092">
                  <c:v>6.1560056735897331E-2</c:v>
                </c:pt>
                <c:pt idx="1093">
                  <c:v>5.5282589014637486E-2</c:v>
                </c:pt>
                <c:pt idx="1094">
                  <c:v>5.2205929654391268E-2</c:v>
                </c:pt>
                <c:pt idx="1095">
                  <c:v>5.3003974337048287E-2</c:v>
                </c:pt>
                <c:pt idx="1096">
                  <c:v>4.7282137135810073E-2</c:v>
                </c:pt>
                <c:pt idx="1097">
                  <c:v>5.2877471800721519E-2</c:v>
                </c:pt>
                <c:pt idx="1098">
                  <c:v>5.3674928099488865E-2</c:v>
                </c:pt>
                <c:pt idx="1099">
                  <c:v>5.4969568785214896E-2</c:v>
                </c:pt>
                <c:pt idx="1100">
                  <c:v>6.0041045660159054E-2</c:v>
                </c:pt>
                <c:pt idx="1101">
                  <c:v>5.7276425889518895E-2</c:v>
                </c:pt>
                <c:pt idx="1102">
                  <c:v>5.4337252231544071E-2</c:v>
                </c:pt>
                <c:pt idx="1103">
                  <c:v>4.7331561382560977E-2</c:v>
                </c:pt>
                <c:pt idx="1104">
                  <c:v>3.5451894517674359E-2</c:v>
                </c:pt>
                <c:pt idx="1105">
                  <c:v>3.5806101619389526E-2</c:v>
                </c:pt>
                <c:pt idx="1106">
                  <c:v>3.1323400890264169E-2</c:v>
                </c:pt>
                <c:pt idx="1107">
                  <c:v>2.4544433966852856E-2</c:v>
                </c:pt>
                <c:pt idx="1108">
                  <c:v>1.9530422585154927E-2</c:v>
                </c:pt>
                <c:pt idx="1109">
                  <c:v>1.1754733352266334E-2</c:v>
                </c:pt>
                <c:pt idx="1110">
                  <c:v>1.4517587971236815E-2</c:v>
                </c:pt>
                <c:pt idx="1111">
                  <c:v>1.9701446169150247E-2</c:v>
                </c:pt>
                <c:pt idx="1112">
                  <c:v>1.573044329626792E-2</c:v>
                </c:pt>
                <c:pt idx="1113">
                  <c:v>1.3661881667370184E-2</c:v>
                </c:pt>
                <c:pt idx="1114">
                  <c:v>1.6533587305970678E-2</c:v>
                </c:pt>
                <c:pt idx="1115">
                  <c:v>1.784332984487073E-2</c:v>
                </c:pt>
                <c:pt idx="1116">
                  <c:v>1.9581219727648942E-2</c:v>
                </c:pt>
                <c:pt idx="1117">
                  <c:v>1.9050105203039569E-2</c:v>
                </c:pt>
                <c:pt idx="1118">
                  <c:v>2.0454773676175611E-2</c:v>
                </c:pt>
                <c:pt idx="1119">
                  <c:v>1.795316150431718E-2</c:v>
                </c:pt>
                <c:pt idx="1120">
                  <c:v>1.3889390104795205E-2</c:v>
                </c:pt>
                <c:pt idx="1121">
                  <c:v>4.0486695463482283E-3</c:v>
                </c:pt>
                <c:pt idx="1122">
                  <c:v>2.2317400943612023E-3</c:v>
                </c:pt>
                <c:pt idx="1123">
                  <c:v>3.7831122840435889E-3</c:v>
                </c:pt>
                <c:pt idx="1124">
                  <c:v>-4.7729701148053628E-3</c:v>
                </c:pt>
                <c:pt idx="1125">
                  <c:v>-8.6429670865896188E-3</c:v>
                </c:pt>
                <c:pt idx="1126">
                  <c:v>-1.214149769588862E-2</c:v>
                </c:pt>
                <c:pt idx="1127">
                  <c:v>-3.9566855315616364E-3</c:v>
                </c:pt>
                <c:pt idx="1128">
                  <c:v>4.327367382193836E-3</c:v>
                </c:pt>
                <c:pt idx="1129">
                  <c:v>2.8677830793346613E-3</c:v>
                </c:pt>
                <c:pt idx="1130">
                  <c:v>1.2497077693346983E-2</c:v>
                </c:pt>
                <c:pt idx="1131">
                  <c:v>1.7749580678414558E-2</c:v>
                </c:pt>
                <c:pt idx="1132">
                  <c:v>1.877944861368919E-2</c:v>
                </c:pt>
                <c:pt idx="1133">
                  <c:v>1.6474945044944723E-2</c:v>
                </c:pt>
                <c:pt idx="1134">
                  <c:v>1.3178033981915567E-2</c:v>
                </c:pt>
                <c:pt idx="1135">
                  <c:v>1.3727780663038126E-2</c:v>
                </c:pt>
                <c:pt idx="1136">
                  <c:v>1.1418766151137967E-2</c:v>
                </c:pt>
                <c:pt idx="1137">
                  <c:v>-1.1424453862071897E-3</c:v>
                </c:pt>
                <c:pt idx="1138">
                  <c:v>-1.0896869640802155E-3</c:v>
                </c:pt>
                <c:pt idx="1139">
                  <c:v>-2.7301012490997039E-3</c:v>
                </c:pt>
                <c:pt idx="1140">
                  <c:v>-2.5698647030857262E-3</c:v>
                </c:pt>
                <c:pt idx="1141">
                  <c:v>-9.0216901837168618E-3</c:v>
                </c:pt>
                <c:pt idx="1142">
                  <c:v>-1.2765576875100926E-2</c:v>
                </c:pt>
                <c:pt idx="1143">
                  <c:v>-1.0485785429731914E-2</c:v>
                </c:pt>
                <c:pt idx="1144">
                  <c:v>-2.9487839281761635E-3</c:v>
                </c:pt>
                <c:pt idx="1145">
                  <c:v>6.6193187612891436E-4</c:v>
                </c:pt>
                <c:pt idx="1146">
                  <c:v>-4.3108926332764328E-4</c:v>
                </c:pt>
                <c:pt idx="1147">
                  <c:v>1.0672695378754588E-2</c:v>
                </c:pt>
                <c:pt idx="1148">
                  <c:v>1.326805671706901E-2</c:v>
                </c:pt>
                <c:pt idx="1149">
                  <c:v>1.3402796627854293E-2</c:v>
                </c:pt>
                <c:pt idx="1150">
                  <c:v>1.0725453800881564E-2</c:v>
                </c:pt>
                <c:pt idx="1151">
                  <c:v>3.6575903875332577E-3</c:v>
                </c:pt>
                <c:pt idx="1152">
                  <c:v>3.5740398751686543E-3</c:v>
                </c:pt>
                <c:pt idx="1153">
                  <c:v>2.6494926561846832E-3</c:v>
                </c:pt>
                <c:pt idx="1154">
                  <c:v>-5.3784171375043871E-3</c:v>
                </c:pt>
                <c:pt idx="1155">
                  <c:v>0</c:v>
                </c:pt>
                <c:pt idx="1156">
                  <c:v>-1.3719347160616045E-2</c:v>
                </c:pt>
                <c:pt idx="1157">
                  <c:v>-1.6057192483121058E-2</c:v>
                </c:pt>
                <c:pt idx="1158">
                  <c:v>-1.5867144486685886E-2</c:v>
                </c:pt>
                <c:pt idx="1159">
                  <c:v>-2.2652387504922749E-2</c:v>
                </c:pt>
                <c:pt idx="1160">
                  <c:v>-2.939193270771116E-2</c:v>
                </c:pt>
                <c:pt idx="1161">
                  <c:v>-3.626053011034925E-2</c:v>
                </c:pt>
                <c:pt idx="1162">
                  <c:v>-3.3625747051412108E-2</c:v>
                </c:pt>
                <c:pt idx="1163">
                  <c:v>-1.9468053892826243E-2</c:v>
                </c:pt>
                <c:pt idx="1164">
                  <c:v>-1.302583868239654E-2</c:v>
                </c:pt>
                <c:pt idx="1165">
                  <c:v>-1.4255561012271156E-2</c:v>
                </c:pt>
                <c:pt idx="1166">
                  <c:v>-9.9956616494516516E-3</c:v>
                </c:pt>
                <c:pt idx="1167">
                  <c:v>-1.3125275559788313E-2</c:v>
                </c:pt>
                <c:pt idx="1168">
                  <c:v>-1.358205758630794E-2</c:v>
                </c:pt>
                <c:pt idx="1169">
                  <c:v>-3.4557551005038066E-2</c:v>
                </c:pt>
                <c:pt idx="1170">
                  <c:v>-3.0676963123235756E-2</c:v>
                </c:pt>
                <c:pt idx="1171">
                  <c:v>-2.3123486872763065E-2</c:v>
                </c:pt>
                <c:pt idx="1172">
                  <c:v>-2.9588060671008505E-2</c:v>
                </c:pt>
                <c:pt idx="1173">
                  <c:v>-3.3188773949185485E-2</c:v>
                </c:pt>
                <c:pt idx="1174">
                  <c:v>-2.9025173416344977E-2</c:v>
                </c:pt>
                <c:pt idx="1175">
                  <c:v>-2.7627369421924439E-2</c:v>
                </c:pt>
                <c:pt idx="1176">
                  <c:v>-1.03855640404869E-2</c:v>
                </c:pt>
                <c:pt idx="1177">
                  <c:v>-1.3826236900613281E-2</c:v>
                </c:pt>
                <c:pt idx="1178">
                  <c:v>-1.7542469549172306E-2</c:v>
                </c:pt>
                <c:pt idx="1179">
                  <c:v>-8.0853752869351168E-3</c:v>
                </c:pt>
                <c:pt idx="1180">
                  <c:v>-6.6644281928454211E-3</c:v>
                </c:pt>
                <c:pt idx="1181">
                  <c:v>4.4638724446487933E-3</c:v>
                </c:pt>
                <c:pt idx="1182">
                  <c:v>5.6555459496437921E-3</c:v>
                </c:pt>
                <c:pt idx="1183">
                  <c:v>-1.6435719452285197E-2</c:v>
                </c:pt>
                <c:pt idx="1184">
                  <c:v>-1.3520865661759163E-2</c:v>
                </c:pt>
                <c:pt idx="1185">
                  <c:v>-1.3458300841467378E-2</c:v>
                </c:pt>
                <c:pt idx="1186">
                  <c:v>-1.0424397377219943E-2</c:v>
                </c:pt>
                <c:pt idx="1187">
                  <c:v>-1.2802252804237442E-2</c:v>
                </c:pt>
                <c:pt idx="1188">
                  <c:v>-4.0766766195070345E-2</c:v>
                </c:pt>
                <c:pt idx="1189">
                  <c:v>-5.0356050704569992E-2</c:v>
                </c:pt>
                <c:pt idx="1190">
                  <c:v>-3.5122595667297841E-2</c:v>
                </c:pt>
                <c:pt idx="1191">
                  <c:v>-4.3244450755406373E-2</c:v>
                </c:pt>
                <c:pt idx="1192">
                  <c:v>-4.2732949027126814E-2</c:v>
                </c:pt>
                <c:pt idx="1193">
                  <c:v>-5.8167435226778759E-2</c:v>
                </c:pt>
                <c:pt idx="1194">
                  <c:v>-6.3681376786921762E-2</c:v>
                </c:pt>
                <c:pt idx="1195">
                  <c:v>-4.654410760992183E-2</c:v>
                </c:pt>
                <c:pt idx="1196">
                  <c:v>-3.9541750936314797E-2</c:v>
                </c:pt>
                <c:pt idx="1197">
                  <c:v>-4.0175244257765343E-2</c:v>
                </c:pt>
                <c:pt idx="1198">
                  <c:v>-3.8120999970188391E-2</c:v>
                </c:pt>
                <c:pt idx="1199">
                  <c:v>-4.9044346886036976E-2</c:v>
                </c:pt>
                <c:pt idx="1200">
                  <c:v>-3.6575903875331557E-2</c:v>
                </c:pt>
                <c:pt idx="1201">
                  <c:v>-3.0408071685554962E-2</c:v>
                </c:pt>
                <c:pt idx="1202">
                  <c:v>-1.7703098351112858E-2</c:v>
                </c:pt>
                <c:pt idx="1203">
                  <c:v>-1.6299606645756724E-2</c:v>
                </c:pt>
                <c:pt idx="1204">
                  <c:v>-2.4874517329082243E-2</c:v>
                </c:pt>
                <c:pt idx="1205">
                  <c:v>-3.8375377938585212E-2</c:v>
                </c:pt>
                <c:pt idx="1206">
                  <c:v>-2.5966950084648662E-2</c:v>
                </c:pt>
                <c:pt idx="1207">
                  <c:v>-3.3689488639483706E-2</c:v>
                </c:pt>
                <c:pt idx="1208">
                  <c:v>-2.093960200144657E-2</c:v>
                </c:pt>
                <c:pt idx="1209">
                  <c:v>-2.7874098399752602E-2</c:v>
                </c:pt>
                <c:pt idx="1210">
                  <c:v>-3.0336877234878084E-2</c:v>
                </c:pt>
                <c:pt idx="1211">
                  <c:v>-2.9663962192804639E-2</c:v>
                </c:pt>
                <c:pt idx="1212">
                  <c:v>-8.1383298370253793E-3</c:v>
                </c:pt>
                <c:pt idx="1213">
                  <c:v>-3.5293030867403208E-2</c:v>
                </c:pt>
                <c:pt idx="1214">
                  <c:v>-6.0054970745552799E-2</c:v>
                </c:pt>
                <c:pt idx="1215">
                  <c:v>-7.9900570967726653E-2</c:v>
                </c:pt>
                <c:pt idx="1216">
                  <c:v>-8.8149320848088533E-2</c:v>
                </c:pt>
                <c:pt idx="1217">
                  <c:v>-8.5307230531946041E-2</c:v>
                </c:pt>
                <c:pt idx="1218">
                  <c:v>-8.7173584230684067E-2</c:v>
                </c:pt>
                <c:pt idx="1219">
                  <c:v>-0.11248762432551584</c:v>
                </c:pt>
                <c:pt idx="1220">
                  <c:v>-0.11364948638008955</c:v>
                </c:pt>
                <c:pt idx="1221">
                  <c:v>-7.9934501105377059E-2</c:v>
                </c:pt>
                <c:pt idx="1222">
                  <c:v>-6.0110278831202686E-2</c:v>
                </c:pt>
                <c:pt idx="1223">
                  <c:v>-5.9920819218657564E-2</c:v>
                </c:pt>
                <c:pt idx="1224">
                  <c:v>-6.1781877462386565E-2</c:v>
                </c:pt>
                <c:pt idx="1225">
                  <c:v>-7.5345106764218031E-2</c:v>
                </c:pt>
                <c:pt idx="1226">
                  <c:v>-7.8239367118597733E-2</c:v>
                </c:pt>
                <c:pt idx="1227">
                  <c:v>-6.6722340857847992E-2</c:v>
                </c:pt>
                <c:pt idx="1228">
                  <c:v>-8.030282942044964E-2</c:v>
                </c:pt>
                <c:pt idx="1229">
                  <c:v>-0.11465405380809887</c:v>
                </c:pt>
                <c:pt idx="1230">
                  <c:v>-0.1112908514934751</c:v>
                </c:pt>
                <c:pt idx="1231">
                  <c:v>-0.10771700774626992</c:v>
                </c:pt>
                <c:pt idx="1232">
                  <c:v>-7.5235275104771487E-2</c:v>
                </c:pt>
                <c:pt idx="1233">
                  <c:v>-5.4330780008755047E-2</c:v>
                </c:pt>
                <c:pt idx="1234">
                  <c:v>-5.9576222387143919E-2</c:v>
                </c:pt>
                <c:pt idx="1235">
                  <c:v>-3.9874187834103909E-2</c:v>
                </c:pt>
                <c:pt idx="1236">
                  <c:v>-1.3853890943438226E-2</c:v>
                </c:pt>
                <c:pt idx="1237">
                  <c:v>-2.30366021850224E-2</c:v>
                </c:pt>
                <c:pt idx="1238">
                  <c:v>1.4024522271507155E-2</c:v>
                </c:pt>
                <c:pt idx="1239">
                  <c:v>2.2837140046349362E-3</c:v>
                </c:pt>
                <c:pt idx="1240">
                  <c:v>4.4646569565020338E-3</c:v>
                </c:pt>
                <c:pt idx="1241">
                  <c:v>3.2381118996327035E-2</c:v>
                </c:pt>
                <c:pt idx="1242">
                  <c:v>2.9416252575160225E-2</c:v>
                </c:pt>
                <c:pt idx="1243">
                  <c:v>1.9392152371030296E-2</c:v>
                </c:pt>
                <c:pt idx="1244">
                  <c:v>2.2384868962985242E-2</c:v>
                </c:pt>
                <c:pt idx="1245">
                  <c:v>-2.9808508501754823E-2</c:v>
                </c:pt>
                <c:pt idx="1246">
                  <c:v>-9.3286304462773684E-3</c:v>
                </c:pt>
                <c:pt idx="1247">
                  <c:v>-2.3027384170747355E-2</c:v>
                </c:pt>
                <c:pt idx="1248">
                  <c:v>-8.5166410654298488E-2</c:v>
                </c:pt>
                <c:pt idx="1249">
                  <c:v>-8.8039489188642087E-2</c:v>
                </c:pt>
                <c:pt idx="1250">
                  <c:v>-7.2187446555129944E-2</c:v>
                </c:pt>
                <c:pt idx="1251">
                  <c:v>-4.6783187597181336E-2</c:v>
                </c:pt>
                <c:pt idx="1252">
                  <c:v>-2.5747482893718868E-2</c:v>
                </c:pt>
                <c:pt idx="1253">
                  <c:v>-6.3208708395375054E-2</c:v>
                </c:pt>
                <c:pt idx="1254">
                  <c:v>-6.5844668222092007E-2</c:v>
                </c:pt>
                <c:pt idx="1255">
                  <c:v>-8.8673374766017714E-3</c:v>
                </c:pt>
                <c:pt idx="1256">
                  <c:v>-2.1329112136555247E-2</c:v>
                </c:pt>
                <c:pt idx="1257">
                  <c:v>-3.4395353179391033E-2</c:v>
                </c:pt>
                <c:pt idx="1258">
                  <c:v>-2.4402437321425399E-2</c:v>
                </c:pt>
                <c:pt idx="1259">
                  <c:v>-5.2062560113220614E-2</c:v>
                </c:pt>
                <c:pt idx="1260">
                  <c:v>-4.6267371053709185E-2</c:v>
                </c:pt>
                <c:pt idx="1261">
                  <c:v>-2.7830361863937295E-2</c:v>
                </c:pt>
                <c:pt idx="1262">
                  <c:v>-4.6458988073850745E-2</c:v>
                </c:pt>
                <c:pt idx="1263">
                  <c:v>-4.6820844166134377E-2</c:v>
                </c:pt>
                <c:pt idx="1264">
                  <c:v>-3.3136015527058506E-2</c:v>
                </c:pt>
                <c:pt idx="1265">
                  <c:v>-9.2267223565480769E-2</c:v>
                </c:pt>
                <c:pt idx="1266">
                  <c:v>-8.8169325900344916E-2</c:v>
                </c:pt>
                <c:pt idx="1267">
                  <c:v>-5.4770695030431159E-2</c:v>
                </c:pt>
                <c:pt idx="1268">
                  <c:v>-9.4841599211722374E-2</c:v>
                </c:pt>
                <c:pt idx="1269">
                  <c:v>-8.843743282617246E-2</c:v>
                </c:pt>
                <c:pt idx="1270">
                  <c:v>-8.0053550779098648E-2</c:v>
                </c:pt>
                <c:pt idx="1271">
                  <c:v>-9.0987880860891851E-2</c:v>
                </c:pt>
                <c:pt idx="1272">
                  <c:v>-6.9991597878052203E-2</c:v>
                </c:pt>
                <c:pt idx="1273">
                  <c:v>-7.5476708627590636E-2</c:v>
                </c:pt>
                <c:pt idx="1274">
                  <c:v>-0.12688047491209528</c:v>
                </c:pt>
                <c:pt idx="1275">
                  <c:v>-9.2536899515014703E-2</c:v>
                </c:pt>
                <c:pt idx="1276">
                  <c:v>-8.4021415604568286E-2</c:v>
                </c:pt>
                <c:pt idx="1277">
                  <c:v>-0.11538168855193216</c:v>
                </c:pt>
                <c:pt idx="1278">
                  <c:v>-0.1122632539355036</c:v>
                </c:pt>
                <c:pt idx="1279">
                  <c:v>-0.12581903037472988</c:v>
                </c:pt>
                <c:pt idx="1280">
                  <c:v>-0.11462012367044838</c:v>
                </c:pt>
                <c:pt idx="1281">
                  <c:v>-7.5061701857253346E-2</c:v>
                </c:pt>
                <c:pt idx="1282">
                  <c:v>-9.6867993328511093E-2</c:v>
                </c:pt>
                <c:pt idx="1283">
                  <c:v>-9.0133351324805044E-2</c:v>
                </c:pt>
                <c:pt idx="1284">
                  <c:v>-6.8223896544852794E-2</c:v>
                </c:pt>
                <c:pt idx="1285">
                  <c:v>-6.33763978039944E-2</c:v>
                </c:pt>
                <c:pt idx="1286">
                  <c:v>-3.9238733233020309E-2</c:v>
                </c:pt>
                <c:pt idx="1287">
                  <c:v>-5.0578263686985987E-2</c:v>
                </c:pt>
                <c:pt idx="1288">
                  <c:v>-3.4514991237002475E-2</c:v>
                </c:pt>
                <c:pt idx="1289">
                  <c:v>1.2205435411923694E-2</c:v>
                </c:pt>
                <c:pt idx="1290">
                  <c:v>-8.2981741271117616E-4</c:v>
                </c:pt>
                <c:pt idx="1291">
                  <c:v>-7.7443087587609179E-3</c:v>
                </c:pt>
                <c:pt idx="1292">
                  <c:v>-2.4303588827923484E-2</c:v>
                </c:pt>
                <c:pt idx="1293">
                  <c:v>-3.7618520128220582E-2</c:v>
                </c:pt>
                <c:pt idx="1294">
                  <c:v>-4.1165298216490585E-2</c:v>
                </c:pt>
                <c:pt idx="1295">
                  <c:v>-4.7482579914299917E-2</c:v>
                </c:pt>
                <c:pt idx="1296">
                  <c:v>-6.4603178214419438E-2</c:v>
                </c:pt>
                <c:pt idx="1297">
                  <c:v>-7.4148137804213907E-2</c:v>
                </c:pt>
                <c:pt idx="1298">
                  <c:v>-4.3965024892561058E-2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A6C-4C0E-9A4F-E63847BC8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6107343"/>
        <c:axId val="206610900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'24.08.21 Eg Filtres +Lihgt  Abs'!$CD$1</c15:sqref>
                        </c15:formulaRef>
                      </c:ext>
                    </c:extLst>
                    <c:strCache>
                      <c:ptCount val="1"/>
                      <c:pt idx="0">
                        <c:v>Abs Dark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'24.08.21 Eg Filtres +Lihgt  Abs'!$CC$2:$CC$1300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'24.08.21 Eg Filtres +Lihgt  Abs'!$CD$2:$CD$1300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-2.9141610323421339</c:v>
                      </c:pt>
                      <c:pt idx="1">
                        <c:v>-5.203198214484396</c:v>
                      </c:pt>
                      <c:pt idx="2">
                        <c:v>-4.7198094422786205</c:v>
                      </c:pt>
                      <c:pt idx="3">
                        <c:v>-5.883971012355981</c:v>
                      </c:pt>
                      <c:pt idx="4">
                        <c:v>-7.2359840290682067</c:v>
                      </c:pt>
                      <c:pt idx="5">
                        <c:v>-8.8869250363851204</c:v>
                      </c:pt>
                      <c:pt idx="6">
                        <c:v>-8.1160727886225388</c:v>
                      </c:pt>
                      <c:pt idx="7">
                        <c:v>-5.4289335967388599</c:v>
                      </c:pt>
                      <c:pt idx="8">
                        <c:v>-3.9228271732666982</c:v>
                      </c:pt>
                      <c:pt idx="9">
                        <c:v>-3.4625297294253214</c:v>
                      </c:pt>
                      <c:pt idx="10">
                        <c:v>-3.8484515474162202</c:v>
                      </c:pt>
                      <c:pt idx="11">
                        <c:v>-7.4191464245202567</c:v>
                      </c:pt>
                      <c:pt idx="12">
                        <c:v>-7.0180937149311076</c:v>
                      </c:pt>
                      <c:pt idx="13">
                        <c:v>-7.4071070216292751</c:v>
                      </c:pt>
                      <c:pt idx="14">
                        <c:v>-6.7468854864479972</c:v>
                      </c:pt>
                      <c:pt idx="15">
                        <c:v>-6.0089133035890789</c:v>
                      </c:pt>
                      <c:pt idx="16">
                        <c:v>-11.119934118635342</c:v>
                      </c:pt>
                      <c:pt idx="17">
                        <c:v>-8.0927057487415528</c:v>
                      </c:pt>
                      <c:pt idx="18">
                        <c:v>-4.6568807328685864</c:v>
                      </c:pt>
                      <c:pt idx="19">
                        <c:v>-4.2280456883313988</c:v>
                      </c:pt>
                      <c:pt idx="20">
                        <c:v>-2.7530966216344375</c:v>
                      </c:pt>
                      <c:pt idx="21">
                        <c:v>-1.7807639790138559</c:v>
                      </c:pt>
                      <c:pt idx="22">
                        <c:v>-2.0369819092181696</c:v>
                      </c:pt>
                      <c:pt idx="23">
                        <c:v>-1.4788344481399345</c:v>
                      </c:pt>
                      <c:pt idx="24">
                        <c:v>-1.01895721993625</c:v>
                      </c:pt>
                      <c:pt idx="25">
                        <c:v>-0.76535053199612579</c:v>
                      </c:pt>
                      <c:pt idx="26">
                        <c:v>-0.18483524085942987</c:v>
                      </c:pt>
                      <c:pt idx="27">
                        <c:v>-4.680017230992084E-2</c:v>
                      </c:pt>
                      <c:pt idx="28">
                        <c:v>-0.28986822749367863</c:v>
                      </c:pt>
                      <c:pt idx="29">
                        <c:v>-0.1778147652707516</c:v>
                      </c:pt>
                      <c:pt idx="30">
                        <c:v>-0.21756943286141031</c:v>
                      </c:pt>
                      <c:pt idx="31">
                        <c:v>-0.48952687317133353</c:v>
                      </c:pt>
                      <c:pt idx="32">
                        <c:v>4.7192816795954565E-2</c:v>
                      </c:pt>
                      <c:pt idx="33">
                        <c:v>-0.17264840074610274</c:v>
                      </c:pt>
                      <c:pt idx="34">
                        <c:v>-0.1749467788779949</c:v>
                      </c:pt>
                      <c:pt idx="35">
                        <c:v>-0.63304267603642594</c:v>
                      </c:pt>
                      <c:pt idx="36">
                        <c:v>-0.34468274697054635</c:v>
                      </c:pt>
                      <c:pt idx="37">
                        <c:v>-0.30851747179969807</c:v>
                      </c:pt>
                      <c:pt idx="38">
                        <c:v>-0.21533929821837561</c:v>
                      </c:pt>
                      <c:pt idx="39">
                        <c:v>-0.54456825825213362</c:v>
                      </c:pt>
                      <c:pt idx="40">
                        <c:v>-0.60897304108434003</c:v>
                      </c:pt>
                      <c:pt idx="41">
                        <c:v>-0.65825710040259744</c:v>
                      </c:pt>
                      <c:pt idx="42">
                        <c:v>-0.34835326897066327</c:v>
                      </c:pt>
                      <c:pt idx="43">
                        <c:v>-0.85348690008547035</c:v>
                      </c:pt>
                      <c:pt idx="44">
                        <c:v>-0.5273354535092698</c:v>
                      </c:pt>
                      <c:pt idx="45">
                        <c:v>-0.68379866332710271</c:v>
                      </c:pt>
                      <c:pt idx="46">
                        <c:v>-0.61988846002603415</c:v>
                      </c:pt>
                      <c:pt idx="47">
                        <c:v>0.1273671837984873</c:v>
                      </c:pt>
                      <c:pt idx="48">
                        <c:v>3.9673909536509441E-2</c:v>
                      </c:pt>
                      <c:pt idx="49">
                        <c:v>-0.12085726336570239</c:v>
                      </c:pt>
                      <c:pt idx="50">
                        <c:v>0.21310779479476216</c:v>
                      </c:pt>
                      <c:pt idx="51">
                        <c:v>0.21180002272175769</c:v>
                      </c:pt>
                      <c:pt idx="52">
                        <c:v>0.89778122623576917</c:v>
                      </c:pt>
                      <c:pt idx="53">
                        <c:v>0.90115429266210423</c:v>
                      </c:pt>
                      <c:pt idx="54">
                        <c:v>0.46430034487404381</c:v>
                      </c:pt>
                      <c:pt idx="55">
                        <c:v>0.2800744069122636</c:v>
                      </c:pt>
                      <c:pt idx="56">
                        <c:v>9.3233511424722679E-2</c:v>
                      </c:pt>
                      <c:pt idx="57">
                        <c:v>0.20433625776562991</c:v>
                      </c:pt>
                      <c:pt idx="58">
                        <c:v>-0.42908062332703228</c:v>
                      </c:pt>
                      <c:pt idx="59">
                        <c:v>-0.98961643052920356</c:v>
                      </c:pt>
                      <c:pt idx="60">
                        <c:v>-1.6050184188980883</c:v>
                      </c:pt>
                      <c:pt idx="61">
                        <c:v>-1.4790755490618865</c:v>
                      </c:pt>
                      <c:pt idx="62">
                        <c:v>-1.2126750645917777</c:v>
                      </c:pt>
                      <c:pt idx="63">
                        <c:v>-0.75177750823663703</c:v>
                      </c:pt>
                      <c:pt idx="64">
                        <c:v>-0.51961806915509667</c:v>
                      </c:pt>
                      <c:pt idx="65">
                        <c:v>-0.11751137701086084</c:v>
                      </c:pt>
                      <c:pt idx="66">
                        <c:v>-0.10935774664301676</c:v>
                      </c:pt>
                      <c:pt idx="67">
                        <c:v>0.47025082513026389</c:v>
                      </c:pt>
                      <c:pt idx="68">
                        <c:v>0.23390250488801323</c:v>
                      </c:pt>
                      <c:pt idx="69">
                        <c:v>0.131930111627967</c:v>
                      </c:pt>
                      <c:pt idx="70">
                        <c:v>0.30907769413659381</c:v>
                      </c:pt>
                      <c:pt idx="71">
                        <c:v>0.15948601116025474</c:v>
                      </c:pt>
                      <c:pt idx="72">
                        <c:v>-2.0052048859209318E-2</c:v>
                      </c:pt>
                      <c:pt idx="73">
                        <c:v>-0.42871949990232766</c:v>
                      </c:pt>
                      <c:pt idx="74">
                        <c:v>-0.46460575892919109</c:v>
                      </c:pt>
                      <c:pt idx="75">
                        <c:v>-0.28947577854772766</c:v>
                      </c:pt>
                      <c:pt idx="76">
                        <c:v>-0.22922381732958333</c:v>
                      </c:pt>
                      <c:pt idx="77">
                        <c:v>-1.0047248350179436</c:v>
                      </c:pt>
                      <c:pt idx="78">
                        <c:v>-1.2021192243081349</c:v>
                      </c:pt>
                      <c:pt idx="79">
                        <c:v>-1.1847040334639476</c:v>
                      </c:pt>
                      <c:pt idx="80">
                        <c:v>-0.75215098979456751</c:v>
                      </c:pt>
                      <c:pt idx="81">
                        <c:v>-1.2951169143931383</c:v>
                      </c:pt>
                      <c:pt idx="82">
                        <c:v>-1.0572922665266076</c:v>
                      </c:pt>
                      <c:pt idx="83">
                        <c:v>-0.91952039492839421</c:v>
                      </c:pt>
                      <c:pt idx="84">
                        <c:v>-0.42349195088580627</c:v>
                      </c:pt>
                      <c:pt idx="85">
                        <c:v>-0.57595564838060531</c:v>
                      </c:pt>
                      <c:pt idx="86">
                        <c:v>-0.62160369852333996</c:v>
                      </c:pt>
                      <c:pt idx="87">
                        <c:v>-0.19356180366954423</c:v>
                      </c:pt>
                      <c:pt idx="88">
                        <c:v>-3.149564111824682E-3</c:v>
                      </c:pt>
                      <c:pt idx="89">
                        <c:v>-0.26987757822043268</c:v>
                      </c:pt>
                      <c:pt idx="90">
                        <c:v>7.499157711093796E-3</c:v>
                      </c:pt>
                      <c:pt idx="91">
                        <c:v>7.0543235769912699E-2</c:v>
                      </c:pt>
                      <c:pt idx="92">
                        <c:v>0.15367358220241104</c:v>
                      </c:pt>
                      <c:pt idx="93">
                        <c:v>0.42079600065779682</c:v>
                      </c:pt>
                      <c:pt idx="94">
                        <c:v>-0.20497332735502119</c:v>
                      </c:pt>
                      <c:pt idx="95">
                        <c:v>0.14485589771376492</c:v>
                      </c:pt>
                      <c:pt idx="96">
                        <c:v>0.15220233862028087</c:v>
                      </c:pt>
                      <c:pt idx="97">
                        <c:v>-0.46889428536063738</c:v>
                      </c:pt>
                      <c:pt idx="98">
                        <c:v>-0.6440439761824357</c:v>
                      </c:pt>
                      <c:pt idx="99">
                        <c:v>-0.49617507759519325</c:v>
                      </c:pt>
                      <c:pt idx="100">
                        <c:v>-0.49651949016443153</c:v>
                      </c:pt>
                      <c:pt idx="101">
                        <c:v>-0.28262366297024205</c:v>
                      </c:pt>
                      <c:pt idx="102">
                        <c:v>-0.41693449465892035</c:v>
                      </c:pt>
                      <c:pt idx="103">
                        <c:v>-0.66066220431161959</c:v>
                      </c:pt>
                      <c:pt idx="104">
                        <c:v>-0.43884298150914314</c:v>
                      </c:pt>
                      <c:pt idx="105">
                        <c:v>-0.44359417533023288</c:v>
                      </c:pt>
                      <c:pt idx="106">
                        <c:v>-0.27001367411798222</c:v>
                      </c:pt>
                      <c:pt idx="107">
                        <c:v>-0.28256480540535356</c:v>
                      </c:pt>
                      <c:pt idx="108">
                        <c:v>-0.47760676928479839</c:v>
                      </c:pt>
                      <c:pt idx="109">
                        <c:v>-0.39116665275073076</c:v>
                      </c:pt>
                      <c:pt idx="110">
                        <c:v>-0.45168570216781601</c:v>
                      </c:pt>
                      <c:pt idx="111">
                        <c:v>-0.31940923039138708</c:v>
                      </c:pt>
                      <c:pt idx="112">
                        <c:v>-0.23019134965871407</c:v>
                      </c:pt>
                      <c:pt idx="113">
                        <c:v>-0.50734729150587565</c:v>
                      </c:pt>
                      <c:pt idx="114">
                        <c:v>-0.4155023590933275</c:v>
                      </c:pt>
                      <c:pt idx="115">
                        <c:v>-0.34425412310929848</c:v>
                      </c:pt>
                      <c:pt idx="116">
                        <c:v>-7.1630438629647297E-2</c:v>
                      </c:pt>
                      <c:pt idx="117">
                        <c:v>0.1031505222582299</c:v>
                      </c:pt>
                      <c:pt idx="118">
                        <c:v>0.41738460837525548</c:v>
                      </c:pt>
                      <c:pt idx="119">
                        <c:v>0.4827689101436613</c:v>
                      </c:pt>
                      <c:pt idx="120">
                        <c:v>0.83198609475364005</c:v>
                      </c:pt>
                      <c:pt idx="121">
                        <c:v>0.8378198375804965</c:v>
                      </c:pt>
                      <c:pt idx="122">
                        <c:v>0.79381354197199416</c:v>
                      </c:pt>
                      <c:pt idx="123">
                        <c:v>0.22315542640350361</c:v>
                      </c:pt>
                      <c:pt idx="124">
                        <c:v>0.11224274502296719</c:v>
                      </c:pt>
                      <c:pt idx="125">
                        <c:v>-0.15119080977254579</c:v>
                      </c:pt>
                      <c:pt idx="126">
                        <c:v>-0.23258652013153586</c:v>
                      </c:pt>
                      <c:pt idx="127">
                        <c:v>-0.44144898329911697</c:v>
                      </c:pt>
                      <c:pt idx="128">
                        <c:v>-0.73514701974426877</c:v>
                      </c:pt>
                      <c:pt idx="129">
                        <c:v>-0.77109471746511216</c:v>
                      </c:pt>
                      <c:pt idx="130">
                        <c:v>-0.60075979054528494</c:v>
                      </c:pt>
                      <c:pt idx="131">
                        <c:v>-0.18814006379690734</c:v>
                      </c:pt>
                      <c:pt idx="132">
                        <c:v>-0.38739527117596428</c:v>
                      </c:pt>
                      <c:pt idx="133">
                        <c:v>-0.37961259989898394</c:v>
                      </c:pt>
                      <c:pt idx="134">
                        <c:v>-0.33862853270046128</c:v>
                      </c:pt>
                      <c:pt idx="135">
                        <c:v>-0.35818498522010284</c:v>
                      </c:pt>
                      <c:pt idx="136">
                        <c:v>-1.4458233713808659E-3</c:v>
                      </c:pt>
                      <c:pt idx="137">
                        <c:v>0.21614922524086144</c:v>
                      </c:pt>
                      <c:pt idx="138">
                        <c:v>-2.1327361278487951E-2</c:v>
                      </c:pt>
                      <c:pt idx="139">
                        <c:v>0.12002993327585759</c:v>
                      </c:pt>
                      <c:pt idx="140">
                        <c:v>-4.3694995796865942E-2</c:v>
                      </c:pt>
                      <c:pt idx="141">
                        <c:v>0.27651909712886541</c:v>
                      </c:pt>
                      <c:pt idx="142">
                        <c:v>0.54149702749743289</c:v>
                      </c:pt>
                      <c:pt idx="143">
                        <c:v>0.21853735627070647</c:v>
                      </c:pt>
                      <c:pt idx="144">
                        <c:v>0.21370125894571437</c:v>
                      </c:pt>
                      <c:pt idx="145">
                        <c:v>0.26879409062226917</c:v>
                      </c:pt>
                      <c:pt idx="146">
                        <c:v>0.27869037420701159</c:v>
                      </c:pt>
                      <c:pt idx="147">
                        <c:v>0.60951192999821469</c:v>
                      </c:pt>
                      <c:pt idx="148">
                        <c:v>0.31853283929479637</c:v>
                      </c:pt>
                      <c:pt idx="149">
                        <c:v>0.22768354809826521</c:v>
                      </c:pt>
                      <c:pt idx="150">
                        <c:v>0.17888300074246577</c:v>
                      </c:pt>
                      <c:pt idx="151">
                        <c:v>-9.4084110784407066E-2</c:v>
                      </c:pt>
                      <c:pt idx="152">
                        <c:v>4.8573329779718316E-2</c:v>
                      </c:pt>
                      <c:pt idx="153">
                        <c:v>-0.11877026406319384</c:v>
                      </c:pt>
                      <c:pt idx="154">
                        <c:v>-0.29071120079013829</c:v>
                      </c:pt>
                      <c:pt idx="155">
                        <c:v>-6.8014315880533527E-2</c:v>
                      </c:pt>
                      <c:pt idx="156">
                        <c:v>0.24837931490967713</c:v>
                      </c:pt>
                      <c:pt idx="157">
                        <c:v>0.52940893512586229</c:v>
                      </c:pt>
                      <c:pt idx="158">
                        <c:v>0.80857056093214741</c:v>
                      </c:pt>
                      <c:pt idx="159">
                        <c:v>0.62768933608471256</c:v>
                      </c:pt>
                      <c:pt idx="160">
                        <c:v>0.66374966489318321</c:v>
                      </c:pt>
                      <c:pt idx="161">
                        <c:v>0.67814121943879602</c:v>
                      </c:pt>
                      <c:pt idx="162">
                        <c:v>0.49920033883185522</c:v>
                      </c:pt>
                      <c:pt idx="163">
                        <c:v>0.14239952319506236</c:v>
                      </c:pt>
                      <c:pt idx="164">
                        <c:v>0.32588162668230453</c:v>
                      </c:pt>
                      <c:pt idx="165">
                        <c:v>0.39434881339433914</c:v>
                      </c:pt>
                      <c:pt idx="166">
                        <c:v>0.40959370486079399</c:v>
                      </c:pt>
                      <c:pt idx="167">
                        <c:v>0.68400136017681512</c:v>
                      </c:pt>
                      <c:pt idx="168">
                        <c:v>0.74284191307813119</c:v>
                      </c:pt>
                      <c:pt idx="169">
                        <c:v>0.62973038346778998</c:v>
                      </c:pt>
                      <c:pt idx="170">
                        <c:v>0.73527705389925491</c:v>
                      </c:pt>
                      <c:pt idx="171">
                        <c:v>0.55530078855449128</c:v>
                      </c:pt>
                      <c:pt idx="172">
                        <c:v>0.46683454434565541</c:v>
                      </c:pt>
                      <c:pt idx="173">
                        <c:v>0.46073154282494028</c:v>
                      </c:pt>
                      <c:pt idx="174">
                        <c:v>0.32523341130820033</c:v>
                      </c:pt>
                      <c:pt idx="175">
                        <c:v>0.35343889499517112</c:v>
                      </c:pt>
                      <c:pt idx="176">
                        <c:v>0.49273245951684791</c:v>
                      </c:pt>
                      <c:pt idx="177">
                        <c:v>0.49899091540329843</c:v>
                      </c:pt>
                      <c:pt idx="178">
                        <c:v>0.40903387360406379</c:v>
                      </c:pt>
                      <c:pt idx="179">
                        <c:v>0.51086841110581638</c:v>
                      </c:pt>
                      <c:pt idx="180">
                        <c:v>0.41647964887258426</c:v>
                      </c:pt>
                      <c:pt idx="181">
                        <c:v>0.37359321131762535</c:v>
                      </c:pt>
                      <c:pt idx="182">
                        <c:v>0.50476443188468767</c:v>
                      </c:pt>
                      <c:pt idx="183">
                        <c:v>0.5039333865332718</c:v>
                      </c:pt>
                      <c:pt idx="184">
                        <c:v>0.53713355055229317</c:v>
                      </c:pt>
                      <c:pt idx="185">
                        <c:v>0.70728021148051023</c:v>
                      </c:pt>
                      <c:pt idx="186">
                        <c:v>0.66662801491032231</c:v>
                      </c:pt>
                      <c:pt idx="187">
                        <c:v>0.79948518207030395</c:v>
                      </c:pt>
                      <c:pt idx="188">
                        <c:v>0.76249682002940522</c:v>
                      </c:pt>
                      <c:pt idx="189">
                        <c:v>0.64576095498647734</c:v>
                      </c:pt>
                      <c:pt idx="190">
                        <c:v>0.73208564420973543</c:v>
                      </c:pt>
                      <c:pt idx="191">
                        <c:v>0.80980089913240805</c:v>
                      </c:pt>
                      <c:pt idx="192">
                        <c:v>0.77105893362998057</c:v>
                      </c:pt>
                      <c:pt idx="193">
                        <c:v>0.81710490784098133</c:v>
                      </c:pt>
                      <c:pt idx="194">
                        <c:v>0.81796645744529628</c:v>
                      </c:pt>
                      <c:pt idx="195">
                        <c:v>0.91862188824845159</c:v>
                      </c:pt>
                      <c:pt idx="196">
                        <c:v>0.86409318971044602</c:v>
                      </c:pt>
                      <c:pt idx="197">
                        <c:v>0.88957010708361539</c:v>
                      </c:pt>
                      <c:pt idx="198">
                        <c:v>0.91853174427033324</c:v>
                      </c:pt>
                      <c:pt idx="199">
                        <c:v>0.91728713164403641</c:v>
                      </c:pt>
                      <c:pt idx="200">
                        <c:v>0.92139171351969984</c:v>
                      </c:pt>
                      <c:pt idx="201">
                        <c:v>0.9892840123886375</c:v>
                      </c:pt>
                      <c:pt idx="202">
                        <c:v>0.99894212815266814</c:v>
                      </c:pt>
                      <c:pt idx="203">
                        <c:v>1.0543274877929212</c:v>
                      </c:pt>
                      <c:pt idx="204">
                        <c:v>0.97957896700476188</c:v>
                      </c:pt>
                      <c:pt idx="205">
                        <c:v>0.97967615042585698</c:v>
                      </c:pt>
                      <c:pt idx="206">
                        <c:v>1.0484045786883602</c:v>
                      </c:pt>
                      <c:pt idx="207">
                        <c:v>1.0397914291262038</c:v>
                      </c:pt>
                      <c:pt idx="208">
                        <c:v>1.0303253337233707</c:v>
                      </c:pt>
                      <c:pt idx="209">
                        <c:v>1.003093835188259</c:v>
                      </c:pt>
                      <c:pt idx="210">
                        <c:v>1.0407892701681507</c:v>
                      </c:pt>
                      <c:pt idx="211">
                        <c:v>1.126585023467743</c:v>
                      </c:pt>
                      <c:pt idx="212">
                        <c:v>1.1340994333052863</c:v>
                      </c:pt>
                      <c:pt idx="213">
                        <c:v>1.1207954726995735</c:v>
                      </c:pt>
                      <c:pt idx="214">
                        <c:v>1.1545791283253302</c:v>
                      </c:pt>
                      <c:pt idx="215">
                        <c:v>1.1512346107510674</c:v>
                      </c:pt>
                      <c:pt idx="216">
                        <c:v>1.1893307073603825</c:v>
                      </c:pt>
                      <c:pt idx="217">
                        <c:v>1.1785621194667779</c:v>
                      </c:pt>
                      <c:pt idx="218">
                        <c:v>1.1703062216356888</c:v>
                      </c:pt>
                      <c:pt idx="219">
                        <c:v>1.1729694775618731</c:v>
                      </c:pt>
                      <c:pt idx="220">
                        <c:v>1.1734041631656844</c:v>
                      </c:pt>
                      <c:pt idx="221">
                        <c:v>1.1584690071902044</c:v>
                      </c:pt>
                      <c:pt idx="222">
                        <c:v>1.1596530023908684</c:v>
                      </c:pt>
                      <c:pt idx="223">
                        <c:v>1.1467592848786312</c:v>
                      </c:pt>
                      <c:pt idx="224">
                        <c:v>1.1437581356895652</c:v>
                      </c:pt>
                      <c:pt idx="225">
                        <c:v>1.1417114176440901</c:v>
                      </c:pt>
                      <c:pt idx="226">
                        <c:v>1.1401625446491335</c:v>
                      </c:pt>
                      <c:pt idx="227">
                        <c:v>1.1507533866075772</c:v>
                      </c:pt>
                      <c:pt idx="228">
                        <c:v>1.1655815821578275</c:v>
                      </c:pt>
                      <c:pt idx="229">
                        <c:v>1.1763970996712778</c:v>
                      </c:pt>
                      <c:pt idx="230">
                        <c:v>1.1893938668070905</c:v>
                      </c:pt>
                      <c:pt idx="231">
                        <c:v>1.1996534638654637</c:v>
                      </c:pt>
                      <c:pt idx="232">
                        <c:v>1.2097386391700808</c:v>
                      </c:pt>
                      <c:pt idx="233">
                        <c:v>1.2107356980516975</c:v>
                      </c:pt>
                      <c:pt idx="234">
                        <c:v>1.2160494997986915</c:v>
                      </c:pt>
                      <c:pt idx="235">
                        <c:v>1.2256116053821235</c:v>
                      </c:pt>
                      <c:pt idx="236">
                        <c:v>1.2327200740080104</c:v>
                      </c:pt>
                      <c:pt idx="237">
                        <c:v>1.2315961096127308</c:v>
                      </c:pt>
                      <c:pt idx="238">
                        <c:v>1.2368751052250069</c:v>
                      </c:pt>
                      <c:pt idx="239">
                        <c:v>1.2415397138974835</c:v>
                      </c:pt>
                      <c:pt idx="240">
                        <c:v>1.250762361897372</c:v>
                      </c:pt>
                      <c:pt idx="241">
                        <c:v>1.2545863437543816</c:v>
                      </c:pt>
                      <c:pt idx="242">
                        <c:v>1.25549404081821</c:v>
                      </c:pt>
                      <c:pt idx="243">
                        <c:v>1.2582327752163112</c:v>
                      </c:pt>
                      <c:pt idx="244">
                        <c:v>1.2655927083885326</c:v>
                      </c:pt>
                      <c:pt idx="245">
                        <c:v>1.2710860159314326</c:v>
                      </c:pt>
                      <c:pt idx="246">
                        <c:v>1.2763524969784168</c:v>
                      </c:pt>
                      <c:pt idx="247">
                        <c:v>1.2790093000818725</c:v>
                      </c:pt>
                      <c:pt idx="248">
                        <c:v>1.2791205623889208</c:v>
                      </c:pt>
                      <c:pt idx="249">
                        <c:v>1.2797408155312011</c:v>
                      </c:pt>
                      <c:pt idx="250">
                        <c:v>1.2816301238101142</c:v>
                      </c:pt>
                      <c:pt idx="251">
                        <c:v>1.2829316386004725</c:v>
                      </c:pt>
                      <c:pt idx="252">
                        <c:v>1.2840567762362483</c:v>
                      </c:pt>
                      <c:pt idx="253">
                        <c:v>1.2819715367944837</c:v>
                      </c:pt>
                      <c:pt idx="254">
                        <c:v>1.2826215120293325</c:v>
                      </c:pt>
                      <c:pt idx="255">
                        <c:v>1.2814723229633864</c:v>
                      </c:pt>
                      <c:pt idx="256">
                        <c:v>1.2824083733392049</c:v>
                      </c:pt>
                      <c:pt idx="257">
                        <c:v>1.2778526804927843</c:v>
                      </c:pt>
                      <c:pt idx="258">
                        <c:v>1.2750611502723577</c:v>
                      </c:pt>
                      <c:pt idx="259">
                        <c:v>1.2720713424080878</c:v>
                      </c:pt>
                      <c:pt idx="260">
                        <c:v>1.2682133365766912</c:v>
                      </c:pt>
                      <c:pt idx="261">
                        <c:v>1.2641484493378132</c:v>
                      </c:pt>
                      <c:pt idx="262">
                        <c:v>1.2598888041765797</c:v>
                      </c:pt>
                      <c:pt idx="263">
                        <c:v>1.2539811471984679</c:v>
                      </c:pt>
                      <c:pt idx="264">
                        <c:v>1.2529277727730377</c:v>
                      </c:pt>
                      <c:pt idx="265">
                        <c:v>1.2489604600354198</c:v>
                      </c:pt>
                      <c:pt idx="266">
                        <c:v>1.2434464252437551</c:v>
                      </c:pt>
                      <c:pt idx="267">
                        <c:v>1.2381971517240475</c:v>
                      </c:pt>
                      <c:pt idx="268">
                        <c:v>1.2324521840947305</c:v>
                      </c:pt>
                      <c:pt idx="269">
                        <c:v>1.2268920018435516</c:v>
                      </c:pt>
                      <c:pt idx="270">
                        <c:v>1.2195750874895215</c:v>
                      </c:pt>
                      <c:pt idx="271">
                        <c:v>1.2098193972242302</c:v>
                      </c:pt>
                      <c:pt idx="272">
                        <c:v>1.2012989336612669</c:v>
                      </c:pt>
                      <c:pt idx="273">
                        <c:v>1.1930082296954603</c:v>
                      </c:pt>
                      <c:pt idx="274">
                        <c:v>1.1841940649283023</c:v>
                      </c:pt>
                      <c:pt idx="275">
                        <c:v>1.1730152339412219</c:v>
                      </c:pt>
                      <c:pt idx="276">
                        <c:v>1.1631997084106285</c:v>
                      </c:pt>
                      <c:pt idx="277">
                        <c:v>1.1549729460518599</c:v>
                      </c:pt>
                      <c:pt idx="278">
                        <c:v>1.1463805237384681</c:v>
                      </c:pt>
                      <c:pt idx="279">
                        <c:v>1.1381940426367327</c:v>
                      </c:pt>
                      <c:pt idx="280">
                        <c:v>1.1291385814075408</c:v>
                      </c:pt>
                      <c:pt idx="281">
                        <c:v>1.1207233184090624</c:v>
                      </c:pt>
                      <c:pt idx="282">
                        <c:v>1.1155307515133337</c:v>
                      </c:pt>
                      <c:pt idx="283">
                        <c:v>1.1095667789914079</c:v>
                      </c:pt>
                      <c:pt idx="284">
                        <c:v>1.1035601787314573</c:v>
                      </c:pt>
                      <c:pt idx="285">
                        <c:v>1.1004229336448415</c:v>
                      </c:pt>
                      <c:pt idx="286">
                        <c:v>1.0951126516193357</c:v>
                      </c:pt>
                      <c:pt idx="287">
                        <c:v>1.0906617682572353</c:v>
                      </c:pt>
                      <c:pt idx="288">
                        <c:v>1.088800031129981</c:v>
                      </c:pt>
                      <c:pt idx="289">
                        <c:v>1.086165910676117</c:v>
                      </c:pt>
                      <c:pt idx="290">
                        <c:v>1.0864308674881566</c:v>
                      </c:pt>
                      <c:pt idx="291">
                        <c:v>1.0849420252985849</c:v>
                      </c:pt>
                      <c:pt idx="292">
                        <c:v>1.0823380180174542</c:v>
                      </c:pt>
                      <c:pt idx="293">
                        <c:v>1.0817688008367552</c:v>
                      </c:pt>
                      <c:pt idx="294">
                        <c:v>1.0831508781411805</c:v>
                      </c:pt>
                      <c:pt idx="295">
                        <c:v>1.0830906517957131</c:v>
                      </c:pt>
                      <c:pt idx="296">
                        <c:v>1.0845794939852846</c:v>
                      </c:pt>
                      <c:pt idx="297">
                        <c:v>1.0824219047129264</c:v>
                      </c:pt>
                      <c:pt idx="298">
                        <c:v>1.0801489467917835</c:v>
                      </c:pt>
                      <c:pt idx="299">
                        <c:v>1.0775457216709838</c:v>
                      </c:pt>
                      <c:pt idx="300">
                        <c:v>1.078210949032282</c:v>
                      </c:pt>
                      <c:pt idx="301">
                        <c:v>1.0757088181342309</c:v>
                      </c:pt>
                      <c:pt idx="302">
                        <c:v>1.0727856894381569</c:v>
                      </c:pt>
                      <c:pt idx="303">
                        <c:v>1.0668606293926857</c:v>
                      </c:pt>
                      <c:pt idx="304">
                        <c:v>1.0635511134932238</c:v>
                      </c:pt>
                      <c:pt idx="305">
                        <c:v>1.0611614181427174</c:v>
                      </c:pt>
                      <c:pt idx="306">
                        <c:v>1.0601223181433233</c:v>
                      </c:pt>
                      <c:pt idx="307">
                        <c:v>1.0562932522441644</c:v>
                      </c:pt>
                      <c:pt idx="308">
                        <c:v>1.0536810322795611</c:v>
                      </c:pt>
                      <c:pt idx="309">
                        <c:v>1.0541225617862662</c:v>
                      </c:pt>
                      <c:pt idx="310">
                        <c:v>1.0535249912935778</c:v>
                      </c:pt>
                      <c:pt idx="311">
                        <c:v>1.0529931222686717</c:v>
                      </c:pt>
                      <c:pt idx="312">
                        <c:v>1.0512146852166417</c:v>
                      </c:pt>
                      <c:pt idx="313">
                        <c:v>1.0481664108676483</c:v>
                      </c:pt>
                      <c:pt idx="314">
                        <c:v>1.0441212731771214</c:v>
                      </c:pt>
                      <c:pt idx="315">
                        <c:v>1.0409261482260308</c:v>
                      </c:pt>
                      <c:pt idx="316">
                        <c:v>1.0312766362256383</c:v>
                      </c:pt>
                      <c:pt idx="317">
                        <c:v>1.0299901780216467</c:v>
                      </c:pt>
                      <c:pt idx="318">
                        <c:v>1.0225528109766815</c:v>
                      </c:pt>
                      <c:pt idx="319">
                        <c:v>1.0183037249799132</c:v>
                      </c:pt>
                      <c:pt idx="320">
                        <c:v>1.0142196748129315</c:v>
                      </c:pt>
                      <c:pt idx="321">
                        <c:v>1.0115714754731142</c:v>
                      </c:pt>
                      <c:pt idx="322">
                        <c:v>1.0064105860707804</c:v>
                      </c:pt>
                      <c:pt idx="323">
                        <c:v>1.0045750513146061</c:v>
                      </c:pt>
                      <c:pt idx="324">
                        <c:v>0.9996364909862866</c:v>
                      </c:pt>
                      <c:pt idx="325">
                        <c:v>0.99607394621982892</c:v>
                      </c:pt>
                      <c:pt idx="326">
                        <c:v>0.99495858558818728</c:v>
                      </c:pt>
                      <c:pt idx="327">
                        <c:v>0.99167664084038432</c:v>
                      </c:pt>
                      <c:pt idx="328">
                        <c:v>0.98840232215580603</c:v>
                      </c:pt>
                      <c:pt idx="329">
                        <c:v>0.98827698096280425</c:v>
                      </c:pt>
                      <c:pt idx="330">
                        <c:v>0.98942343246759257</c:v>
                      </c:pt>
                      <c:pt idx="331">
                        <c:v>0.98706971649230035</c:v>
                      </c:pt>
                      <c:pt idx="332">
                        <c:v>0.99206772100575635</c:v>
                      </c:pt>
                      <c:pt idx="333">
                        <c:v>0.98966863973128094</c:v>
                      </c:pt>
                      <c:pt idx="334">
                        <c:v>0.98962229673168434</c:v>
                      </c:pt>
                      <c:pt idx="335">
                        <c:v>0.98824393468883009</c:v>
                      </c:pt>
                      <c:pt idx="336">
                        <c:v>0.9923424548219304</c:v>
                      </c:pt>
                      <c:pt idx="337">
                        <c:v>0.99548869475234958</c:v>
                      </c:pt>
                      <c:pt idx="338">
                        <c:v>1.0005211143203583</c:v>
                      </c:pt>
                      <c:pt idx="339">
                        <c:v>1.0016546601796898</c:v>
                      </c:pt>
                      <c:pt idx="340">
                        <c:v>1.0015762486065323</c:v>
                      </c:pt>
                      <c:pt idx="341">
                        <c:v>1.0016894663144078</c:v>
                      </c:pt>
                      <c:pt idx="342">
                        <c:v>1.0063446890629153</c:v>
                      </c:pt>
                      <c:pt idx="343">
                        <c:v>1.0044283962525917</c:v>
                      </c:pt>
                      <c:pt idx="344">
                        <c:v>1.0040948048715292</c:v>
                      </c:pt>
                      <c:pt idx="345">
                        <c:v>0.99724034281305129</c:v>
                      </c:pt>
                      <c:pt idx="346">
                        <c:v>0.99423978024423343</c:v>
                      </c:pt>
                      <c:pt idx="347">
                        <c:v>0.99919241945850656</c:v>
                      </c:pt>
                      <c:pt idx="348">
                        <c:v>1.0046509208666883</c:v>
                      </c:pt>
                      <c:pt idx="349">
                        <c:v>1.0047602277729097</c:v>
                      </c:pt>
                      <c:pt idx="350">
                        <c:v>1.0080355241579015</c:v>
                      </c:pt>
                      <c:pt idx="351">
                        <c:v>1.007708972219816</c:v>
                      </c:pt>
                      <c:pt idx="352">
                        <c:v>1.0111800042275765</c:v>
                      </c:pt>
                      <c:pt idx="353">
                        <c:v>1.0117425730454646</c:v>
                      </c:pt>
                      <c:pt idx="354">
                        <c:v>1.0123329085550938</c:v>
                      </c:pt>
                      <c:pt idx="355">
                        <c:v>1.0086725937472929</c:v>
                      </c:pt>
                      <c:pt idx="356">
                        <c:v>1.0065140267745214</c:v>
                      </c:pt>
                      <c:pt idx="357">
                        <c:v>1.0055173589730704</c:v>
                      </c:pt>
                      <c:pt idx="358">
                        <c:v>1.0033151865618597</c:v>
                      </c:pt>
                      <c:pt idx="359">
                        <c:v>1.0010281497547633</c:v>
                      </c:pt>
                      <c:pt idx="360">
                        <c:v>1.0022919253091636</c:v>
                      </c:pt>
                      <c:pt idx="361">
                        <c:v>0.99712047674236481</c:v>
                      </c:pt>
                      <c:pt idx="362">
                        <c:v>0.99778824612473771</c:v>
                      </c:pt>
                      <c:pt idx="363">
                        <c:v>0.99682423351709537</c:v>
                      </c:pt>
                      <c:pt idx="364">
                        <c:v>0.99577125017183077</c:v>
                      </c:pt>
                      <c:pt idx="365">
                        <c:v>0.99733459313290607</c:v>
                      </c:pt>
                      <c:pt idx="366">
                        <c:v>1.00068575906998</c:v>
                      </c:pt>
                      <c:pt idx="367">
                        <c:v>1.0018789446545306</c:v>
                      </c:pt>
                      <c:pt idx="368">
                        <c:v>1.0060597871624415</c:v>
                      </c:pt>
                      <c:pt idx="369">
                        <c:v>1.00771581612271</c:v>
                      </c:pt>
                      <c:pt idx="370">
                        <c:v>1.0092418109279921</c:v>
                      </c:pt>
                      <c:pt idx="371">
                        <c:v>1.0102306571261357</c:v>
                      </c:pt>
                      <c:pt idx="372">
                        <c:v>1.0115468374226957</c:v>
                      </c:pt>
                      <c:pt idx="373">
                        <c:v>1.0112734723871006</c:v>
                      </c:pt>
                      <c:pt idx="374">
                        <c:v>1.0088736089522943</c:v>
                      </c:pt>
                      <c:pt idx="375">
                        <c:v>1.0081491329459424</c:v>
                      </c:pt>
                      <c:pt idx="376">
                        <c:v>1.0067819166878014</c:v>
                      </c:pt>
                      <c:pt idx="377">
                        <c:v>1.0081395514818907</c:v>
                      </c:pt>
                      <c:pt idx="378">
                        <c:v>1.0069661154456915</c:v>
                      </c:pt>
                      <c:pt idx="379">
                        <c:v>1.0054813795978561</c:v>
                      </c:pt>
                      <c:pt idx="380">
                        <c:v>1.0079246529310186</c:v>
                      </c:pt>
                      <c:pt idx="381">
                        <c:v>1.0093161161594129</c:v>
                      </c:pt>
                      <c:pt idx="382">
                        <c:v>1.0121498830376996</c:v>
                      </c:pt>
                      <c:pt idx="383">
                        <c:v>1.0168316992374524</c:v>
                      </c:pt>
                      <c:pt idx="384">
                        <c:v>1.0195244817161224</c:v>
                      </c:pt>
                      <c:pt idx="385">
                        <c:v>1.0235932797566545</c:v>
                      </c:pt>
                      <c:pt idx="386">
                        <c:v>1.0255107458074739</c:v>
                      </c:pt>
                      <c:pt idx="387">
                        <c:v>1.0244421192555944</c:v>
                      </c:pt>
                      <c:pt idx="388">
                        <c:v>1.0292189679355328</c:v>
                      </c:pt>
                      <c:pt idx="389">
                        <c:v>1.030619817087896</c:v>
                      </c:pt>
                      <c:pt idx="390">
                        <c:v>1.0328571867139902</c:v>
                      </c:pt>
                      <c:pt idx="391">
                        <c:v>1.0302627608969108</c:v>
                      </c:pt>
                      <c:pt idx="392">
                        <c:v>1.0284467801490054</c:v>
                      </c:pt>
                      <c:pt idx="393">
                        <c:v>1.0298525178034357</c:v>
                      </c:pt>
                      <c:pt idx="394">
                        <c:v>1.0305552888606095</c:v>
                      </c:pt>
                      <c:pt idx="395">
                        <c:v>1.0299276051951869</c:v>
                      </c:pt>
                      <c:pt idx="396">
                        <c:v>1.0291773178979204</c:v>
                      </c:pt>
                      <c:pt idx="397">
                        <c:v>1.0250920944904429</c:v>
                      </c:pt>
                      <c:pt idx="398">
                        <c:v>1.0253075796615632</c:v>
                      </c:pt>
                      <c:pt idx="399">
                        <c:v>1.0239673479348328</c:v>
                      </c:pt>
                      <c:pt idx="400">
                        <c:v>1.0216945855537722</c:v>
                      </c:pt>
                      <c:pt idx="401">
                        <c:v>1.0218328323922314</c:v>
                      </c:pt>
                      <c:pt idx="402">
                        <c:v>1.0192759502710282</c:v>
                      </c:pt>
                      <c:pt idx="403">
                        <c:v>1.0178313001401438</c:v>
                      </c:pt>
                      <c:pt idx="404">
                        <c:v>1.019026245585438</c:v>
                      </c:pt>
                      <c:pt idx="405">
                        <c:v>1.0201705461493169</c:v>
                      </c:pt>
                      <c:pt idx="406">
                        <c:v>1.0218312680715698</c:v>
                      </c:pt>
                      <c:pt idx="407">
                        <c:v>1.0237931217211591</c:v>
                      </c:pt>
                      <c:pt idx="408">
                        <c:v>1.020933543551958</c:v>
                      </c:pt>
                      <c:pt idx="409">
                        <c:v>1.0192528765412712</c:v>
                      </c:pt>
                      <c:pt idx="410">
                        <c:v>1.0183013784989208</c:v>
                      </c:pt>
                      <c:pt idx="411">
                        <c:v>1.0162073397534357</c:v>
                      </c:pt>
                      <c:pt idx="412">
                        <c:v>1.0102234221430764</c:v>
                      </c:pt>
                      <c:pt idx="413">
                        <c:v>1.0048562379535086</c:v>
                      </c:pt>
                      <c:pt idx="414">
                        <c:v>1.0005737146026008</c:v>
                      </c:pt>
                      <c:pt idx="415">
                        <c:v>0.99761206451023743</c:v>
                      </c:pt>
                      <c:pt idx="416">
                        <c:v>0.99421729313472462</c:v>
                      </c:pt>
                      <c:pt idx="417">
                        <c:v>0.98940563832006823</c:v>
                      </c:pt>
                      <c:pt idx="418">
                        <c:v>0.98267045571202893</c:v>
                      </c:pt>
                      <c:pt idx="419">
                        <c:v>0.97906978062944738</c:v>
                      </c:pt>
                      <c:pt idx="420">
                        <c:v>0.9763443429569687</c:v>
                      </c:pt>
                      <c:pt idx="421">
                        <c:v>0.97137019433360017</c:v>
                      </c:pt>
                      <c:pt idx="422">
                        <c:v>0.96648716738876361</c:v>
                      </c:pt>
                      <c:pt idx="423">
                        <c:v>0.96216142967958196</c:v>
                      </c:pt>
                      <c:pt idx="424">
                        <c:v>0.95532456622854589</c:v>
                      </c:pt>
                      <c:pt idx="425">
                        <c:v>0.95112651619335864</c:v>
                      </c:pt>
                      <c:pt idx="426">
                        <c:v>0.94650492633907291</c:v>
                      </c:pt>
                      <c:pt idx="427">
                        <c:v>0.93905680458956053</c:v>
                      </c:pt>
                      <c:pt idx="428">
                        <c:v>0.93173402403304928</c:v>
                      </c:pt>
                      <c:pt idx="429">
                        <c:v>0.92529176046887374</c:v>
                      </c:pt>
                      <c:pt idx="430">
                        <c:v>0.91782271593051357</c:v>
                      </c:pt>
                      <c:pt idx="431">
                        <c:v>0.91235287319753577</c:v>
                      </c:pt>
                      <c:pt idx="432">
                        <c:v>0.90581420837259619</c:v>
                      </c:pt>
                      <c:pt idx="433">
                        <c:v>0.89965019834608295</c:v>
                      </c:pt>
                      <c:pt idx="434">
                        <c:v>0.89274861112767756</c:v>
                      </c:pt>
                      <c:pt idx="435">
                        <c:v>0.88686520111981881</c:v>
                      </c:pt>
                      <c:pt idx="436">
                        <c:v>0.87821489894195215</c:v>
                      </c:pt>
                      <c:pt idx="437">
                        <c:v>0.87112578878425095</c:v>
                      </c:pt>
                      <c:pt idx="438">
                        <c:v>0.86339804471649706</c:v>
                      </c:pt>
                      <c:pt idx="439">
                        <c:v>0.85439870349103564</c:v>
                      </c:pt>
                      <c:pt idx="440">
                        <c:v>0.84599360857685746</c:v>
                      </c:pt>
                      <c:pt idx="441">
                        <c:v>0.83868119164472865</c:v>
                      </c:pt>
                      <c:pt idx="442">
                        <c:v>0.83069083724592752</c:v>
                      </c:pt>
                      <c:pt idx="443">
                        <c:v>0.82303563854885009</c:v>
                      </c:pt>
                      <c:pt idx="444">
                        <c:v>0.81385718260764817</c:v>
                      </c:pt>
                      <c:pt idx="445">
                        <c:v>0.80595834096754404</c:v>
                      </c:pt>
                      <c:pt idx="446">
                        <c:v>0.79808100873653531</c:v>
                      </c:pt>
                      <c:pt idx="447">
                        <c:v>0.78986343676165294</c:v>
                      </c:pt>
                      <c:pt idx="448">
                        <c:v>0.78156686659336516</c:v>
                      </c:pt>
                      <c:pt idx="449">
                        <c:v>0.7727892678216699</c:v>
                      </c:pt>
                      <c:pt idx="450">
                        <c:v>0.76658614977861939</c:v>
                      </c:pt>
                      <c:pt idx="451">
                        <c:v>0.75841707174424311</c:v>
                      </c:pt>
                      <c:pt idx="452">
                        <c:v>0.74921945287493796</c:v>
                      </c:pt>
                      <c:pt idx="453">
                        <c:v>0.7421817697589832</c:v>
                      </c:pt>
                      <c:pt idx="454">
                        <c:v>0.73451171001562177</c:v>
                      </c:pt>
                      <c:pt idx="455">
                        <c:v>0.72565745953151339</c:v>
                      </c:pt>
                      <c:pt idx="456">
                        <c:v>0.71731943486569638</c:v>
                      </c:pt>
                      <c:pt idx="457">
                        <c:v>0.70694525131886909</c:v>
                      </c:pt>
                      <c:pt idx="458">
                        <c:v>0.69983365405165887</c:v>
                      </c:pt>
                      <c:pt idx="459">
                        <c:v>0.69121014086512023</c:v>
                      </c:pt>
                      <c:pt idx="460">
                        <c:v>0.68244974962070104</c:v>
                      </c:pt>
                      <c:pt idx="461">
                        <c:v>0.67449948093885048</c:v>
                      </c:pt>
                      <c:pt idx="462">
                        <c:v>0.66674201477852835</c:v>
                      </c:pt>
                      <c:pt idx="463">
                        <c:v>0.65849550287140846</c:v>
                      </c:pt>
                      <c:pt idx="464">
                        <c:v>0.65085536076069783</c:v>
                      </c:pt>
                      <c:pt idx="465">
                        <c:v>0.64193931961046058</c:v>
                      </c:pt>
                      <c:pt idx="466">
                        <c:v>0.63662395354280488</c:v>
                      </c:pt>
                      <c:pt idx="467">
                        <c:v>0.62917055221105966</c:v>
                      </c:pt>
                      <c:pt idx="468">
                        <c:v>0.62074355680762028</c:v>
                      </c:pt>
                      <c:pt idx="469">
                        <c:v>0.61287776144149031</c:v>
                      </c:pt>
                      <c:pt idx="470">
                        <c:v>0.60680213553235096</c:v>
                      </c:pt>
                      <c:pt idx="471">
                        <c:v>0.60191206914453754</c:v>
                      </c:pt>
                      <c:pt idx="472">
                        <c:v>0.59698524122117913</c:v>
                      </c:pt>
                      <c:pt idx="473">
                        <c:v>0.59158090441590128</c:v>
                      </c:pt>
                      <c:pt idx="474">
                        <c:v>0.5860009726163713</c:v>
                      </c:pt>
                      <c:pt idx="475">
                        <c:v>0.58123976714304781</c:v>
                      </c:pt>
                      <c:pt idx="476">
                        <c:v>0.57713205662606137</c:v>
                      </c:pt>
                      <c:pt idx="477">
                        <c:v>0.5723861032791876</c:v>
                      </c:pt>
                      <c:pt idx="478">
                        <c:v>0.56727820523926187</c:v>
                      </c:pt>
                      <c:pt idx="479">
                        <c:v>0.56164665085790277</c:v>
                      </c:pt>
                      <c:pt idx="480">
                        <c:v>0.55363283164917909</c:v>
                      </c:pt>
                      <c:pt idx="481">
                        <c:v>0.54770522958263335</c:v>
                      </c:pt>
                      <c:pt idx="482">
                        <c:v>0.5420288965223391</c:v>
                      </c:pt>
                      <c:pt idx="483">
                        <c:v>0.53660617894928886</c:v>
                      </c:pt>
                      <c:pt idx="484">
                        <c:v>0.53051803847485779</c:v>
                      </c:pt>
                      <c:pt idx="485">
                        <c:v>0.52511174626875301</c:v>
                      </c:pt>
                      <c:pt idx="486">
                        <c:v>0.51968844207545462</c:v>
                      </c:pt>
                      <c:pt idx="487">
                        <c:v>0.51688205080874394</c:v>
                      </c:pt>
                      <c:pt idx="488">
                        <c:v>0.51286194224880088</c:v>
                      </c:pt>
                      <c:pt idx="489">
                        <c:v>0.50797422234197953</c:v>
                      </c:pt>
                      <c:pt idx="490">
                        <c:v>0.50472786588922547</c:v>
                      </c:pt>
                      <c:pt idx="491">
                        <c:v>0.49999794682913185</c:v>
                      </c:pt>
                      <c:pt idx="492">
                        <c:v>0.49517964365166406</c:v>
                      </c:pt>
                      <c:pt idx="493">
                        <c:v>0.49167654307034309</c:v>
                      </c:pt>
                      <c:pt idx="494">
                        <c:v>0.4876106781310513</c:v>
                      </c:pt>
                      <c:pt idx="495">
                        <c:v>0.48438778648821934</c:v>
                      </c:pt>
                      <c:pt idx="496">
                        <c:v>0.48215354550344813</c:v>
                      </c:pt>
                      <c:pt idx="497">
                        <c:v>0.47813734774515876</c:v>
                      </c:pt>
                      <c:pt idx="498">
                        <c:v>0.47553099398303617</c:v>
                      </c:pt>
                      <c:pt idx="499">
                        <c:v>0.47316359020195564</c:v>
                      </c:pt>
                      <c:pt idx="500">
                        <c:v>0.46985290106199773</c:v>
                      </c:pt>
                      <c:pt idx="501">
                        <c:v>0.46751737031439522</c:v>
                      </c:pt>
                      <c:pt idx="502">
                        <c:v>0.46370316546152057</c:v>
                      </c:pt>
                      <c:pt idx="503">
                        <c:v>0.46082696638529103</c:v>
                      </c:pt>
                      <c:pt idx="504">
                        <c:v>0.45775405398587926</c:v>
                      </c:pt>
                      <c:pt idx="505">
                        <c:v>0.45523178245931162</c:v>
                      </c:pt>
                      <c:pt idx="506">
                        <c:v>0.45193673652596833</c:v>
                      </c:pt>
                      <c:pt idx="507">
                        <c:v>0.45057499539014251</c:v>
                      </c:pt>
                      <c:pt idx="508">
                        <c:v>0.44788319061188592</c:v>
                      </c:pt>
                      <c:pt idx="509">
                        <c:v>0.44662684558062782</c:v>
                      </c:pt>
                      <c:pt idx="510">
                        <c:v>0.44386894825442352</c:v>
                      </c:pt>
                      <c:pt idx="511">
                        <c:v>0.4423204663396324</c:v>
                      </c:pt>
                      <c:pt idx="512">
                        <c:v>0.4398752376056429</c:v>
                      </c:pt>
                      <c:pt idx="513">
                        <c:v>0.43860188058719113</c:v>
                      </c:pt>
                      <c:pt idx="514">
                        <c:v>0.43603111512011727</c:v>
                      </c:pt>
                      <c:pt idx="515">
                        <c:v>0.43410465422549399</c:v>
                      </c:pt>
                      <c:pt idx="516">
                        <c:v>0.43215003555896409</c:v>
                      </c:pt>
                      <c:pt idx="517">
                        <c:v>0.43035536868007102</c:v>
                      </c:pt>
                      <c:pt idx="518">
                        <c:v>0.42933621376911135</c:v>
                      </c:pt>
                      <c:pt idx="519">
                        <c:v>0.42872104466898081</c:v>
                      </c:pt>
                      <c:pt idx="520">
                        <c:v>0.42723239801949181</c:v>
                      </c:pt>
                      <c:pt idx="521">
                        <c:v>0.42671578112103509</c:v>
                      </c:pt>
                      <c:pt idx="522">
                        <c:v>0.425028465747537</c:v>
                      </c:pt>
                      <c:pt idx="523">
                        <c:v>0.42391858023821072</c:v>
                      </c:pt>
                      <c:pt idx="524">
                        <c:v>0.42397939320392614</c:v>
                      </c:pt>
                      <c:pt idx="525">
                        <c:v>0.42145751275752386</c:v>
                      </c:pt>
                      <c:pt idx="526">
                        <c:v>0.41872620888256462</c:v>
                      </c:pt>
                      <c:pt idx="527">
                        <c:v>0.41769375724598212</c:v>
                      </c:pt>
                      <c:pt idx="528">
                        <c:v>0.41440946601718687</c:v>
                      </c:pt>
                      <c:pt idx="529">
                        <c:v>0.41373133301043147</c:v>
                      </c:pt>
                      <c:pt idx="530">
                        <c:v>0.41240381138907561</c:v>
                      </c:pt>
                      <c:pt idx="531">
                        <c:v>0.4096406344806387</c:v>
                      </c:pt>
                      <c:pt idx="532">
                        <c:v>0.40826970296092668</c:v>
                      </c:pt>
                      <c:pt idx="533">
                        <c:v>0.40735144673263268</c:v>
                      </c:pt>
                      <c:pt idx="534">
                        <c:v>0.40653604458783182</c:v>
                      </c:pt>
                      <c:pt idx="535">
                        <c:v>0.40604152371871866</c:v>
                      </c:pt>
                      <c:pt idx="536">
                        <c:v>0.40377325875956022</c:v>
                      </c:pt>
                      <c:pt idx="537">
                        <c:v>0.40170072942317048</c:v>
                      </c:pt>
                      <c:pt idx="538">
                        <c:v>0.40046569826092515</c:v>
                      </c:pt>
                      <c:pt idx="539">
                        <c:v>0.40060707374070725</c:v>
                      </c:pt>
                      <c:pt idx="540">
                        <c:v>0.39934368926647246</c:v>
                      </c:pt>
                      <c:pt idx="541">
                        <c:v>0.39712450486806816</c:v>
                      </c:pt>
                      <c:pt idx="542">
                        <c:v>0.39625963108234763</c:v>
                      </c:pt>
                      <c:pt idx="543">
                        <c:v>0.39480129314567486</c:v>
                      </c:pt>
                      <c:pt idx="544">
                        <c:v>0.39342723298463966</c:v>
                      </c:pt>
                      <c:pt idx="545">
                        <c:v>0.39316560035400566</c:v>
                      </c:pt>
                      <c:pt idx="546">
                        <c:v>0.39056393955386753</c:v>
                      </c:pt>
                      <c:pt idx="547">
                        <c:v>0.3897686780375833</c:v>
                      </c:pt>
                      <c:pt idx="548">
                        <c:v>0.38801957199795617</c:v>
                      </c:pt>
                      <c:pt idx="549">
                        <c:v>0.38639130972942926</c:v>
                      </c:pt>
                      <c:pt idx="550">
                        <c:v>0.38561266912017317</c:v>
                      </c:pt>
                      <c:pt idx="551">
                        <c:v>0.38502487563161886</c:v>
                      </c:pt>
                      <c:pt idx="552">
                        <c:v>0.38292086434191674</c:v>
                      </c:pt>
                      <c:pt idx="553">
                        <c:v>0.38253975672076151</c:v>
                      </c:pt>
                      <c:pt idx="554">
                        <c:v>0.38100809125308155</c:v>
                      </c:pt>
                      <c:pt idx="555">
                        <c:v>0.38034560145294111</c:v>
                      </c:pt>
                      <c:pt idx="556">
                        <c:v>0.3795904256536074</c:v>
                      </c:pt>
                      <c:pt idx="557">
                        <c:v>0.37772947068668405</c:v>
                      </c:pt>
                      <c:pt idx="558">
                        <c:v>0.37622596299091066</c:v>
                      </c:pt>
                      <c:pt idx="559">
                        <c:v>0.37535346314196549</c:v>
                      </c:pt>
                      <c:pt idx="560">
                        <c:v>0.37396258653381931</c:v>
                      </c:pt>
                      <c:pt idx="561">
                        <c:v>0.37270995676413238</c:v>
                      </c:pt>
                      <c:pt idx="562">
                        <c:v>0.37139436308782042</c:v>
                      </c:pt>
                      <c:pt idx="563">
                        <c:v>0.37022816203468067</c:v>
                      </c:pt>
                      <c:pt idx="564">
                        <c:v>0.36922934329232016</c:v>
                      </c:pt>
                      <c:pt idx="565">
                        <c:v>0.36808993123050837</c:v>
                      </c:pt>
                      <c:pt idx="566">
                        <c:v>0.36652561056901967</c:v>
                      </c:pt>
                      <c:pt idx="567">
                        <c:v>0.36519378706584482</c:v>
                      </c:pt>
                      <c:pt idx="568">
                        <c:v>0.36457275176323373</c:v>
                      </c:pt>
                      <c:pt idx="569">
                        <c:v>0.36402035102964564</c:v>
                      </c:pt>
                      <c:pt idx="570">
                        <c:v>0.3620848952912189</c:v>
                      </c:pt>
                      <c:pt idx="571">
                        <c:v>0.361610123970457</c:v>
                      </c:pt>
                      <c:pt idx="572">
                        <c:v>0.36167954069981051</c:v>
                      </c:pt>
                      <c:pt idx="573">
                        <c:v>0.36065197756529516</c:v>
                      </c:pt>
                      <c:pt idx="574">
                        <c:v>0.35927576646335052</c:v>
                      </c:pt>
                      <c:pt idx="575">
                        <c:v>0.35797268735233051</c:v>
                      </c:pt>
                      <c:pt idx="576">
                        <c:v>0.35643261366109502</c:v>
                      </c:pt>
                      <c:pt idx="577">
                        <c:v>0.3559246005262765</c:v>
                      </c:pt>
                      <c:pt idx="578">
                        <c:v>0.35454545632309159</c:v>
                      </c:pt>
                      <c:pt idx="579">
                        <c:v>0.35256365758506825</c:v>
                      </c:pt>
                      <c:pt idx="580">
                        <c:v>0.35180417990391555</c:v>
                      </c:pt>
                      <c:pt idx="581">
                        <c:v>0.35082374192932747</c:v>
                      </c:pt>
                      <c:pt idx="582">
                        <c:v>0.35051596183917966</c:v>
                      </c:pt>
                      <c:pt idx="583">
                        <c:v>0.34905625512192806</c:v>
                      </c:pt>
                      <c:pt idx="584">
                        <c:v>0.3488049861156764</c:v>
                      </c:pt>
                      <c:pt idx="585">
                        <c:v>0.34885993287891109</c:v>
                      </c:pt>
                      <c:pt idx="586">
                        <c:v>0.3482056557622436</c:v>
                      </c:pt>
                      <c:pt idx="587">
                        <c:v>0.34716987994425552</c:v>
                      </c:pt>
                      <c:pt idx="588">
                        <c:v>0.34687031253758038</c:v>
                      </c:pt>
                      <c:pt idx="589">
                        <c:v>0.34529699703228828</c:v>
                      </c:pt>
                      <c:pt idx="590">
                        <c:v>0.34484236634004301</c:v>
                      </c:pt>
                      <c:pt idx="591">
                        <c:v>0.34400095736424485</c:v>
                      </c:pt>
                      <c:pt idx="592">
                        <c:v>0.3434847315459536</c:v>
                      </c:pt>
                      <c:pt idx="593">
                        <c:v>0.34274148369166374</c:v>
                      </c:pt>
                      <c:pt idx="594">
                        <c:v>0.34238560074117513</c:v>
                      </c:pt>
                      <c:pt idx="595">
                        <c:v>0.34214997494153832</c:v>
                      </c:pt>
                      <c:pt idx="596">
                        <c:v>0.34321253975085453</c:v>
                      </c:pt>
                      <c:pt idx="597">
                        <c:v>0.34346224443644463</c:v>
                      </c:pt>
                      <c:pt idx="598">
                        <c:v>0.34270726417719372</c:v>
                      </c:pt>
                      <c:pt idx="599">
                        <c:v>0.34157078521662221</c:v>
                      </c:pt>
                      <c:pt idx="600">
                        <c:v>0.34131814742979183</c:v>
                      </c:pt>
                      <c:pt idx="601">
                        <c:v>0.34163472682366047</c:v>
                      </c:pt>
                      <c:pt idx="602">
                        <c:v>0.34194113813322957</c:v>
                      </c:pt>
                      <c:pt idx="603">
                        <c:v>0.34046833023043815</c:v>
                      </c:pt>
                      <c:pt idx="604">
                        <c:v>0.34104106713262561</c:v>
                      </c:pt>
                      <c:pt idx="605">
                        <c:v>0.34182303192328728</c:v>
                      </c:pt>
                      <c:pt idx="606">
                        <c:v>0.34319943856531449</c:v>
                      </c:pt>
                      <c:pt idx="607">
                        <c:v>0.34408543067996517</c:v>
                      </c:pt>
                      <c:pt idx="608">
                        <c:v>0.34431655905770009</c:v>
                      </c:pt>
                      <c:pt idx="609">
                        <c:v>0.34466403378463334</c:v>
                      </c:pt>
                      <c:pt idx="610">
                        <c:v>0.3459465811869713</c:v>
                      </c:pt>
                      <c:pt idx="611">
                        <c:v>0.34689847030948712</c:v>
                      </c:pt>
                      <c:pt idx="612">
                        <c:v>0.3469311255032958</c:v>
                      </c:pt>
                      <c:pt idx="613">
                        <c:v>0.34677919085904862</c:v>
                      </c:pt>
                      <c:pt idx="614">
                        <c:v>0.3476829771212237</c:v>
                      </c:pt>
                      <c:pt idx="615">
                        <c:v>0.34942171953646833</c:v>
                      </c:pt>
                      <c:pt idx="616">
                        <c:v>0.35051381089827005</c:v>
                      </c:pt>
                      <c:pt idx="617">
                        <c:v>0.35099092870002413</c:v>
                      </c:pt>
                      <c:pt idx="618">
                        <c:v>0.35195396360725312</c:v>
                      </c:pt>
                      <c:pt idx="619">
                        <c:v>0.35391307969568492</c:v>
                      </c:pt>
                      <c:pt idx="620">
                        <c:v>0.35604270673621902</c:v>
                      </c:pt>
                      <c:pt idx="621">
                        <c:v>0.3578213393283316</c:v>
                      </c:pt>
                      <c:pt idx="622">
                        <c:v>0.35898930024221543</c:v>
                      </c:pt>
                      <c:pt idx="623">
                        <c:v>0.36011932638005845</c:v>
                      </c:pt>
                      <c:pt idx="624">
                        <c:v>0.36225697056398248</c:v>
                      </c:pt>
                      <c:pt idx="625">
                        <c:v>0.36377612146637073</c:v>
                      </c:pt>
                      <c:pt idx="626">
                        <c:v>0.36585705902631593</c:v>
                      </c:pt>
                      <c:pt idx="627">
                        <c:v>0.36661731886779936</c:v>
                      </c:pt>
                      <c:pt idx="628">
                        <c:v>0.3687962220091705</c:v>
                      </c:pt>
                      <c:pt idx="629">
                        <c:v>0.36972699280275612</c:v>
                      </c:pt>
                      <c:pt idx="630">
                        <c:v>0.37093719037450029</c:v>
                      </c:pt>
                      <c:pt idx="631">
                        <c:v>0.37244187131076972</c:v>
                      </c:pt>
                      <c:pt idx="632">
                        <c:v>0.37356055612381667</c:v>
                      </c:pt>
                      <c:pt idx="633">
                        <c:v>0.37473262337943714</c:v>
                      </c:pt>
                      <c:pt idx="634">
                        <c:v>0.37625138320165985</c:v>
                      </c:pt>
                      <c:pt idx="635">
                        <c:v>0.37676741347986847</c:v>
                      </c:pt>
                      <c:pt idx="636">
                        <c:v>0.37833544940292813</c:v>
                      </c:pt>
                      <c:pt idx="637">
                        <c:v>0.37999245606361004</c:v>
                      </c:pt>
                      <c:pt idx="638">
                        <c:v>0.38120226255518874</c:v>
                      </c:pt>
                      <c:pt idx="639">
                        <c:v>0.38220108129754926</c:v>
                      </c:pt>
                      <c:pt idx="640">
                        <c:v>0.38340443496639948</c:v>
                      </c:pt>
                      <c:pt idx="641">
                        <c:v>0.3847008657146081</c:v>
                      </c:pt>
                      <c:pt idx="642">
                        <c:v>0.3856523637569586</c:v>
                      </c:pt>
                      <c:pt idx="643">
                        <c:v>0.38695642056839202</c:v>
                      </c:pt>
                      <c:pt idx="644">
                        <c:v>0.3882598907595774</c:v>
                      </c:pt>
                      <c:pt idx="645">
                        <c:v>0.38921275758250662</c:v>
                      </c:pt>
                      <c:pt idx="646">
                        <c:v>0.39011791262526047</c:v>
                      </c:pt>
                      <c:pt idx="647">
                        <c:v>0.39126397304988364</c:v>
                      </c:pt>
                      <c:pt idx="648">
                        <c:v>0.39260733341793702</c:v>
                      </c:pt>
                      <c:pt idx="649">
                        <c:v>0.39427587694349725</c:v>
                      </c:pt>
                      <c:pt idx="650">
                        <c:v>0.39558267131608843</c:v>
                      </c:pt>
                      <c:pt idx="651">
                        <c:v>0.39664640936590062</c:v>
                      </c:pt>
                      <c:pt idx="652">
                        <c:v>0.3978955194140994</c:v>
                      </c:pt>
                      <c:pt idx="653">
                        <c:v>0.39904392631971475</c:v>
                      </c:pt>
                      <c:pt idx="654">
                        <c:v>0.39989609000006054</c:v>
                      </c:pt>
                      <c:pt idx="655">
                        <c:v>0.40068763625477372</c:v>
                      </c:pt>
                      <c:pt idx="656">
                        <c:v>0.40052827108738465</c:v>
                      </c:pt>
                      <c:pt idx="657">
                        <c:v>0.40103941286352601</c:v>
                      </c:pt>
                      <c:pt idx="658">
                        <c:v>0.40178363841822928</c:v>
                      </c:pt>
                      <c:pt idx="659">
                        <c:v>0.40258554829732496</c:v>
                      </c:pt>
                      <c:pt idx="660">
                        <c:v>0.40346059016734526</c:v>
                      </c:pt>
                      <c:pt idx="661">
                        <c:v>0.40388628092735279</c:v>
                      </c:pt>
                      <c:pt idx="662">
                        <c:v>0.40451611553368455</c:v>
                      </c:pt>
                      <c:pt idx="663">
                        <c:v>0.40612971229601014</c:v>
                      </c:pt>
                      <c:pt idx="664">
                        <c:v>0.40691519680816018</c:v>
                      </c:pt>
                      <c:pt idx="665">
                        <c:v>0.40802430015715563</c:v>
                      </c:pt>
                      <c:pt idx="666">
                        <c:v>0.40920027821442978</c:v>
                      </c:pt>
                      <c:pt idx="667">
                        <c:v>0.4101249872654521</c:v>
                      </c:pt>
                      <c:pt idx="668">
                        <c:v>0.41043433167626148</c:v>
                      </c:pt>
                      <c:pt idx="669">
                        <c:v>0.41172489622198954</c:v>
                      </c:pt>
                      <c:pt idx="670">
                        <c:v>0.41249043564570559</c:v>
                      </c:pt>
                      <c:pt idx="671">
                        <c:v>0.41302993073383643</c:v>
                      </c:pt>
                      <c:pt idx="672">
                        <c:v>0.41345249285252117</c:v>
                      </c:pt>
                      <c:pt idx="673">
                        <c:v>0.41365116157653009</c:v>
                      </c:pt>
                      <c:pt idx="674">
                        <c:v>0.41365155265669545</c:v>
                      </c:pt>
                      <c:pt idx="675">
                        <c:v>0.41535372907647783</c:v>
                      </c:pt>
                      <c:pt idx="676">
                        <c:v>0.41507000041650044</c:v>
                      </c:pt>
                      <c:pt idx="677">
                        <c:v>0.41471079328460592</c:v>
                      </c:pt>
                      <c:pt idx="678">
                        <c:v>0.41486175022843963</c:v>
                      </c:pt>
                      <c:pt idx="679">
                        <c:v>0.41512924906155435</c:v>
                      </c:pt>
                      <c:pt idx="680">
                        <c:v>0.41557077856825947</c:v>
                      </c:pt>
                      <c:pt idx="681">
                        <c:v>0.41706353155948489</c:v>
                      </c:pt>
                      <c:pt idx="682">
                        <c:v>0.41702501016319582</c:v>
                      </c:pt>
                      <c:pt idx="683">
                        <c:v>0.41699919887228126</c:v>
                      </c:pt>
                      <c:pt idx="684">
                        <c:v>0.41771976407697942</c:v>
                      </c:pt>
                      <c:pt idx="685">
                        <c:v>0.41867947480280265</c:v>
                      </c:pt>
                      <c:pt idx="686">
                        <c:v>0.4194465785471802</c:v>
                      </c:pt>
                      <c:pt idx="687">
                        <c:v>0.41954728168976357</c:v>
                      </c:pt>
                      <c:pt idx="688">
                        <c:v>0.41945655109139718</c:v>
                      </c:pt>
                      <c:pt idx="689">
                        <c:v>0.41894716917599989</c:v>
                      </c:pt>
                      <c:pt idx="690">
                        <c:v>0.42052302670236708</c:v>
                      </c:pt>
                      <c:pt idx="691">
                        <c:v>0.42046221373665166</c:v>
                      </c:pt>
                      <c:pt idx="692">
                        <c:v>0.42021993957420362</c:v>
                      </c:pt>
                      <c:pt idx="693">
                        <c:v>0.4196321460856493</c:v>
                      </c:pt>
                      <c:pt idx="694">
                        <c:v>0.41930735400830771</c:v>
                      </c:pt>
                      <c:pt idx="695">
                        <c:v>0.41897474032765875</c:v>
                      </c:pt>
                      <c:pt idx="696">
                        <c:v>0.4191661740686084</c:v>
                      </c:pt>
                      <c:pt idx="697">
                        <c:v>0.41848999646267981</c:v>
                      </c:pt>
                      <c:pt idx="698">
                        <c:v>0.41918924779836542</c:v>
                      </c:pt>
                      <c:pt idx="699">
                        <c:v>0.41960848573564419</c:v>
                      </c:pt>
                      <c:pt idx="700">
                        <c:v>0.42005392604400316</c:v>
                      </c:pt>
                      <c:pt idx="701">
                        <c:v>0.42103495063883928</c:v>
                      </c:pt>
                      <c:pt idx="702">
                        <c:v>0.42253728509411637</c:v>
                      </c:pt>
                      <c:pt idx="703">
                        <c:v>0.42338690675338742</c:v>
                      </c:pt>
                      <c:pt idx="704">
                        <c:v>0.42403727306840128</c:v>
                      </c:pt>
                      <c:pt idx="705">
                        <c:v>0.42411157829982205</c:v>
                      </c:pt>
                      <c:pt idx="706">
                        <c:v>0.42420426429901531</c:v>
                      </c:pt>
                      <c:pt idx="707">
                        <c:v>0.42398877912789523</c:v>
                      </c:pt>
                      <c:pt idx="708">
                        <c:v>0.42443637037716364</c:v>
                      </c:pt>
                      <c:pt idx="709">
                        <c:v>0.42359945882326711</c:v>
                      </c:pt>
                      <c:pt idx="710">
                        <c:v>0.42356641254929323</c:v>
                      </c:pt>
                      <c:pt idx="711">
                        <c:v>0.42388436072374086</c:v>
                      </c:pt>
                      <c:pt idx="712">
                        <c:v>0.42409104659113994</c:v>
                      </c:pt>
                      <c:pt idx="713">
                        <c:v>0.42481024301525938</c:v>
                      </c:pt>
                      <c:pt idx="714">
                        <c:v>0.42582724698530966</c:v>
                      </c:pt>
                      <c:pt idx="715">
                        <c:v>0.42592462594648728</c:v>
                      </c:pt>
                      <c:pt idx="716">
                        <c:v>0.42676036425988761</c:v>
                      </c:pt>
                      <c:pt idx="717">
                        <c:v>0.42837904506436308</c:v>
                      </c:pt>
                      <c:pt idx="718">
                        <c:v>0.42913441640377936</c:v>
                      </c:pt>
                      <c:pt idx="719">
                        <c:v>0.42996213757378943</c:v>
                      </c:pt>
                      <c:pt idx="720">
                        <c:v>0.43139740178070535</c:v>
                      </c:pt>
                      <c:pt idx="721">
                        <c:v>0.43278084786570931</c:v>
                      </c:pt>
                      <c:pt idx="722">
                        <c:v>0.43526283813524375</c:v>
                      </c:pt>
                      <c:pt idx="723">
                        <c:v>0.43662673021197917</c:v>
                      </c:pt>
                      <c:pt idx="724">
                        <c:v>0.43767912693699568</c:v>
                      </c:pt>
                      <c:pt idx="725">
                        <c:v>0.44021254424827644</c:v>
                      </c:pt>
                      <c:pt idx="726">
                        <c:v>0.44317106569931675</c:v>
                      </c:pt>
                      <c:pt idx="727">
                        <c:v>0.44437461490824953</c:v>
                      </c:pt>
                      <c:pt idx="728">
                        <c:v>0.44634585448180797</c:v>
                      </c:pt>
                      <c:pt idx="729">
                        <c:v>0.44764208968993402</c:v>
                      </c:pt>
                      <c:pt idx="730">
                        <c:v>0.44944223169114211</c:v>
                      </c:pt>
                      <c:pt idx="731">
                        <c:v>0.45124960867540953</c:v>
                      </c:pt>
                      <c:pt idx="732">
                        <c:v>0.45234678407936113</c:v>
                      </c:pt>
                      <c:pt idx="733">
                        <c:v>0.45346742429323506</c:v>
                      </c:pt>
                      <c:pt idx="734">
                        <c:v>0.45558434122839442</c:v>
                      </c:pt>
                      <c:pt idx="735">
                        <c:v>0.45820712035746286</c:v>
                      </c:pt>
                      <c:pt idx="736">
                        <c:v>0.46079509335181318</c:v>
                      </c:pt>
                      <c:pt idx="737">
                        <c:v>0.46340007833335706</c:v>
                      </c:pt>
                      <c:pt idx="738">
                        <c:v>0.46595344073307188</c:v>
                      </c:pt>
                      <c:pt idx="739">
                        <c:v>0.46933863064453329</c:v>
                      </c:pt>
                      <c:pt idx="740">
                        <c:v>0.47228385536995116</c:v>
                      </c:pt>
                      <c:pt idx="741">
                        <c:v>0.47511879548873376</c:v>
                      </c:pt>
                      <c:pt idx="742">
                        <c:v>0.47730845333465255</c:v>
                      </c:pt>
                      <c:pt idx="743">
                        <c:v>0.47897797456062624</c:v>
                      </c:pt>
                      <c:pt idx="744">
                        <c:v>0.48170614979426246</c:v>
                      </c:pt>
                      <c:pt idx="745">
                        <c:v>0.48411011957080502</c:v>
                      </c:pt>
                      <c:pt idx="746">
                        <c:v>0.48599590812822968</c:v>
                      </c:pt>
                      <c:pt idx="747">
                        <c:v>0.48806257126213892</c:v>
                      </c:pt>
                      <c:pt idx="748">
                        <c:v>0.49106665355244516</c:v>
                      </c:pt>
                      <c:pt idx="749">
                        <c:v>0.49404140483034847</c:v>
                      </c:pt>
                      <c:pt idx="750">
                        <c:v>0.49730848853186743</c:v>
                      </c:pt>
                      <c:pt idx="751">
                        <c:v>0.49999481818780883</c:v>
                      </c:pt>
                      <c:pt idx="752">
                        <c:v>0.50221439366637843</c:v>
                      </c:pt>
                      <c:pt idx="753">
                        <c:v>0.50450025723297875</c:v>
                      </c:pt>
                      <c:pt idx="754">
                        <c:v>0.50633266334783</c:v>
                      </c:pt>
                      <c:pt idx="755">
                        <c:v>0.50858137429871997</c:v>
                      </c:pt>
                      <c:pt idx="756">
                        <c:v>0.50948203191957198</c:v>
                      </c:pt>
                      <c:pt idx="757">
                        <c:v>0.5106222261417146</c:v>
                      </c:pt>
                      <c:pt idx="758">
                        <c:v>0.51250175741649306</c:v>
                      </c:pt>
                      <c:pt idx="759">
                        <c:v>0.51616324546478998</c:v>
                      </c:pt>
                      <c:pt idx="760">
                        <c:v>0.51908422321995451</c:v>
                      </c:pt>
                      <c:pt idx="761">
                        <c:v>0.52211626774208508</c:v>
                      </c:pt>
                      <c:pt idx="762">
                        <c:v>0.52440897521157925</c:v>
                      </c:pt>
                      <c:pt idx="763">
                        <c:v>0.52706284521379476</c:v>
                      </c:pt>
                      <c:pt idx="764">
                        <c:v>0.53002645070698506</c:v>
                      </c:pt>
                      <c:pt idx="765">
                        <c:v>0.53253229686660708</c:v>
                      </c:pt>
                      <c:pt idx="766">
                        <c:v>0.53382286141233515</c:v>
                      </c:pt>
                      <c:pt idx="767">
                        <c:v>0.53464315205920332</c:v>
                      </c:pt>
                      <c:pt idx="768">
                        <c:v>0.5358050512305238</c:v>
                      </c:pt>
                      <c:pt idx="769">
                        <c:v>0.53593293444460066</c:v>
                      </c:pt>
                      <c:pt idx="770">
                        <c:v>0.53775615017556566</c:v>
                      </c:pt>
                      <c:pt idx="771">
                        <c:v>0.53919356532339102</c:v>
                      </c:pt>
                      <c:pt idx="772">
                        <c:v>0.5395789748263653</c:v>
                      </c:pt>
                      <c:pt idx="773">
                        <c:v>0.54048373878895384</c:v>
                      </c:pt>
                      <c:pt idx="774">
                        <c:v>0.54105432475023185</c:v>
                      </c:pt>
                      <c:pt idx="775">
                        <c:v>0.54216577458021942</c:v>
                      </c:pt>
                      <c:pt idx="776">
                        <c:v>0.54308481296884392</c:v>
                      </c:pt>
                      <c:pt idx="777">
                        <c:v>0.5434465621218133</c:v>
                      </c:pt>
                      <c:pt idx="778">
                        <c:v>0.54310065171554156</c:v>
                      </c:pt>
                      <c:pt idx="779">
                        <c:v>0.54384761483140232</c:v>
                      </c:pt>
                      <c:pt idx="780">
                        <c:v>0.54395750835787193</c:v>
                      </c:pt>
                      <c:pt idx="781">
                        <c:v>0.54476020039729822</c:v>
                      </c:pt>
                      <c:pt idx="782">
                        <c:v>0.54517239889160063</c:v>
                      </c:pt>
                      <c:pt idx="783">
                        <c:v>0.5456020004532619</c:v>
                      </c:pt>
                      <c:pt idx="784">
                        <c:v>0.54545260783008964</c:v>
                      </c:pt>
                      <c:pt idx="785">
                        <c:v>0.5457670362830489</c:v>
                      </c:pt>
                      <c:pt idx="786">
                        <c:v>0.54550540365241496</c:v>
                      </c:pt>
                      <c:pt idx="787">
                        <c:v>0.54548115668216191</c:v>
                      </c:pt>
                      <c:pt idx="788">
                        <c:v>0.54432629695381796</c:v>
                      </c:pt>
                      <c:pt idx="789">
                        <c:v>0.54319431541514818</c:v>
                      </c:pt>
                      <c:pt idx="790">
                        <c:v>0.54312470314571193</c:v>
                      </c:pt>
                      <c:pt idx="791">
                        <c:v>0.54234997333810964</c:v>
                      </c:pt>
                      <c:pt idx="792">
                        <c:v>0.54186151421155981</c:v>
                      </c:pt>
                      <c:pt idx="793">
                        <c:v>0.54120058873208088</c:v>
                      </c:pt>
                      <c:pt idx="794">
                        <c:v>0.54057564262781621</c:v>
                      </c:pt>
                      <c:pt idx="795">
                        <c:v>0.5413059848366486</c:v>
                      </c:pt>
                      <c:pt idx="796">
                        <c:v>0.5413978886755112</c:v>
                      </c:pt>
                      <c:pt idx="797">
                        <c:v>0.54062022576666857</c:v>
                      </c:pt>
                      <c:pt idx="798">
                        <c:v>0.54024987285006121</c:v>
                      </c:pt>
                      <c:pt idx="799">
                        <c:v>0.53989731408097819</c:v>
                      </c:pt>
                      <c:pt idx="800">
                        <c:v>0.54025808553353394</c:v>
                      </c:pt>
                      <c:pt idx="801">
                        <c:v>0.53972211016689142</c:v>
                      </c:pt>
                      <c:pt idx="802">
                        <c:v>0.53858641336665058</c:v>
                      </c:pt>
                      <c:pt idx="803">
                        <c:v>0.53828821474055444</c:v>
                      </c:pt>
                      <c:pt idx="804">
                        <c:v>0.53827002951286473</c:v>
                      </c:pt>
                      <c:pt idx="805">
                        <c:v>0.53752971475981515</c:v>
                      </c:pt>
                      <c:pt idx="806">
                        <c:v>0.53715056253948679</c:v>
                      </c:pt>
                      <c:pt idx="807">
                        <c:v>0.53676886829808368</c:v>
                      </c:pt>
                      <c:pt idx="808">
                        <c:v>0.53538522667299693</c:v>
                      </c:pt>
                      <c:pt idx="809">
                        <c:v>0.53529058527297679</c:v>
                      </c:pt>
                      <c:pt idx="810">
                        <c:v>0.53481346747122294</c:v>
                      </c:pt>
                      <c:pt idx="811">
                        <c:v>0.53405262100949125</c:v>
                      </c:pt>
                      <c:pt idx="812">
                        <c:v>0.53359759923708083</c:v>
                      </c:pt>
                      <c:pt idx="813">
                        <c:v>0.53273233437119472</c:v>
                      </c:pt>
                      <c:pt idx="814">
                        <c:v>0.53055304014965843</c:v>
                      </c:pt>
                      <c:pt idx="815">
                        <c:v>0.5297939535486712</c:v>
                      </c:pt>
                      <c:pt idx="816">
                        <c:v>0.52878144700052276</c:v>
                      </c:pt>
                      <c:pt idx="817">
                        <c:v>0.52813714242807208</c:v>
                      </c:pt>
                      <c:pt idx="818">
                        <c:v>0.52775701250733031</c:v>
                      </c:pt>
                      <c:pt idx="819">
                        <c:v>0.52760351354242174</c:v>
                      </c:pt>
                      <c:pt idx="820">
                        <c:v>0.52645530217688896</c:v>
                      </c:pt>
                      <c:pt idx="821">
                        <c:v>0.52695373384765598</c:v>
                      </c:pt>
                      <c:pt idx="822">
                        <c:v>0.52813401378674907</c:v>
                      </c:pt>
                      <c:pt idx="823">
                        <c:v>0.52834128627439625</c:v>
                      </c:pt>
                      <c:pt idx="824">
                        <c:v>0.52805579775367473</c:v>
                      </c:pt>
                      <c:pt idx="825">
                        <c:v>0.5278336642197432</c:v>
                      </c:pt>
                      <c:pt idx="826">
                        <c:v>0.52747563032834499</c:v>
                      </c:pt>
                      <c:pt idx="827">
                        <c:v>0.52913126820844802</c:v>
                      </c:pt>
                      <c:pt idx="828">
                        <c:v>0.53005265307806482</c:v>
                      </c:pt>
                      <c:pt idx="829">
                        <c:v>0.53030294438390302</c:v>
                      </c:pt>
                      <c:pt idx="830">
                        <c:v>0.53090559891874156</c:v>
                      </c:pt>
                      <c:pt idx="831">
                        <c:v>0.53129863448494064</c:v>
                      </c:pt>
                      <c:pt idx="832">
                        <c:v>0.53350921511970673</c:v>
                      </c:pt>
                      <c:pt idx="833">
                        <c:v>0.53612006630373132</c:v>
                      </c:pt>
                      <c:pt idx="834">
                        <c:v>0.5383415971831278</c:v>
                      </c:pt>
                      <c:pt idx="835">
                        <c:v>0.53961104339992572</c:v>
                      </c:pt>
                      <c:pt idx="836">
                        <c:v>0.54125436225481949</c:v>
                      </c:pt>
                      <c:pt idx="837">
                        <c:v>0.54308774607008425</c:v>
                      </c:pt>
                      <c:pt idx="838">
                        <c:v>0.54531357883129994</c:v>
                      </c:pt>
                      <c:pt idx="839">
                        <c:v>0.54736577199909031</c:v>
                      </c:pt>
                      <c:pt idx="840">
                        <c:v>0.55018018040919103</c:v>
                      </c:pt>
                      <c:pt idx="841">
                        <c:v>0.55238821902288238</c:v>
                      </c:pt>
                      <c:pt idx="842">
                        <c:v>0.55591419779387763</c:v>
                      </c:pt>
                      <c:pt idx="843">
                        <c:v>0.55930701376856384</c:v>
                      </c:pt>
                      <c:pt idx="844">
                        <c:v>0.56289282780486116</c:v>
                      </c:pt>
                      <c:pt idx="845">
                        <c:v>0.56830635499402526</c:v>
                      </c:pt>
                      <c:pt idx="846">
                        <c:v>0.57236752697133242</c:v>
                      </c:pt>
                      <c:pt idx="847">
                        <c:v>0.57712130192151379</c:v>
                      </c:pt>
                      <c:pt idx="848">
                        <c:v>0.58187800997293515</c:v>
                      </c:pt>
                      <c:pt idx="849">
                        <c:v>0.58565252018902481</c:v>
                      </c:pt>
                      <c:pt idx="850">
                        <c:v>0.59020645317470066</c:v>
                      </c:pt>
                      <c:pt idx="851">
                        <c:v>0.59562369562543582</c:v>
                      </c:pt>
                      <c:pt idx="852">
                        <c:v>0.59879183604511566</c:v>
                      </c:pt>
                      <c:pt idx="853">
                        <c:v>0.60216060058963161</c:v>
                      </c:pt>
                      <c:pt idx="854">
                        <c:v>0.6051609676183668</c:v>
                      </c:pt>
                      <c:pt idx="855">
                        <c:v>0.60952894198540841</c:v>
                      </c:pt>
                      <c:pt idx="856">
                        <c:v>0.61429542704096429</c:v>
                      </c:pt>
                      <c:pt idx="857">
                        <c:v>0.61885072880721914</c:v>
                      </c:pt>
                      <c:pt idx="858">
                        <c:v>0.62254350326874586</c:v>
                      </c:pt>
                      <c:pt idx="859">
                        <c:v>0.62722903473006963</c:v>
                      </c:pt>
                      <c:pt idx="860">
                        <c:v>0.63267228401180209</c:v>
                      </c:pt>
                      <c:pt idx="861">
                        <c:v>0.63732516027931718</c:v>
                      </c:pt>
                      <c:pt idx="862">
                        <c:v>0.64113017474830569</c:v>
                      </c:pt>
                      <c:pt idx="863">
                        <c:v>0.64641425440273159</c:v>
                      </c:pt>
                      <c:pt idx="864">
                        <c:v>0.65154600833274501</c:v>
                      </c:pt>
                      <c:pt idx="865">
                        <c:v>0.65729371352321975</c:v>
                      </c:pt>
                      <c:pt idx="866">
                        <c:v>0.66311787488602458</c:v>
                      </c:pt>
                      <c:pt idx="867">
                        <c:v>0.66812956720526873</c:v>
                      </c:pt>
                      <c:pt idx="868">
                        <c:v>0.67324274482742708</c:v>
                      </c:pt>
                      <c:pt idx="869">
                        <c:v>0.67857492734219382</c:v>
                      </c:pt>
                      <c:pt idx="870">
                        <c:v>0.68435782974755177</c:v>
                      </c:pt>
                      <c:pt idx="871">
                        <c:v>0.69042465635297001</c:v>
                      </c:pt>
                      <c:pt idx="872">
                        <c:v>0.69572261935326685</c:v>
                      </c:pt>
                      <c:pt idx="873">
                        <c:v>0.70255439876215287</c:v>
                      </c:pt>
                      <c:pt idx="874">
                        <c:v>0.70993310378231222</c:v>
                      </c:pt>
                      <c:pt idx="875">
                        <c:v>0.71670563454614455</c:v>
                      </c:pt>
                      <c:pt idx="876">
                        <c:v>0.72363264197529897</c:v>
                      </c:pt>
                      <c:pt idx="877">
                        <c:v>0.73027748506513734</c:v>
                      </c:pt>
                      <c:pt idx="878">
                        <c:v>0.73681810529090397</c:v>
                      </c:pt>
                      <c:pt idx="879">
                        <c:v>0.74548150865431062</c:v>
                      </c:pt>
                      <c:pt idx="880">
                        <c:v>0.75268540084054847</c:v>
                      </c:pt>
                      <c:pt idx="881">
                        <c:v>0.75887541769805911</c:v>
                      </c:pt>
                      <c:pt idx="882">
                        <c:v>0.76774198720737674</c:v>
                      </c:pt>
                      <c:pt idx="883">
                        <c:v>0.77521513808747322</c:v>
                      </c:pt>
                      <c:pt idx="884">
                        <c:v>0.78254984658902815</c:v>
                      </c:pt>
                      <c:pt idx="885">
                        <c:v>0.79027055121380518</c:v>
                      </c:pt>
                      <c:pt idx="886">
                        <c:v>0.79703056741234557</c:v>
                      </c:pt>
                      <c:pt idx="887">
                        <c:v>0.80374463169145482</c:v>
                      </c:pt>
                      <c:pt idx="888">
                        <c:v>0.81153006008360118</c:v>
                      </c:pt>
                      <c:pt idx="889">
                        <c:v>0.81668625652395055</c:v>
                      </c:pt>
                      <c:pt idx="890">
                        <c:v>0.82376167887586338</c:v>
                      </c:pt>
                      <c:pt idx="891">
                        <c:v>0.83077218192032476</c:v>
                      </c:pt>
                      <c:pt idx="892">
                        <c:v>0.83672344433687573</c:v>
                      </c:pt>
                      <c:pt idx="893">
                        <c:v>0.84313442148782147</c:v>
                      </c:pt>
                      <c:pt idx="894">
                        <c:v>0.85018520578931622</c:v>
                      </c:pt>
                      <c:pt idx="895">
                        <c:v>0.85609794680957751</c:v>
                      </c:pt>
                      <c:pt idx="896">
                        <c:v>0.86469467100478847</c:v>
                      </c:pt>
                      <c:pt idx="897">
                        <c:v>0.87290481245652896</c:v>
                      </c:pt>
                      <c:pt idx="898">
                        <c:v>0.87998258128943418</c:v>
                      </c:pt>
                      <c:pt idx="899">
                        <c:v>0.88686148585824787</c:v>
                      </c:pt>
                      <c:pt idx="900">
                        <c:v>0.89329846984019079</c:v>
                      </c:pt>
                      <c:pt idx="901">
                        <c:v>0.89928864473319614</c:v>
                      </c:pt>
                      <c:pt idx="902">
                        <c:v>0.90655862946738186</c:v>
                      </c:pt>
                      <c:pt idx="903">
                        <c:v>0.91161764248663624</c:v>
                      </c:pt>
                      <c:pt idx="904">
                        <c:v>0.91510685972208672</c:v>
                      </c:pt>
                      <c:pt idx="905">
                        <c:v>0.91982094003548276</c:v>
                      </c:pt>
                      <c:pt idx="906">
                        <c:v>0.92600117988885877</c:v>
                      </c:pt>
                      <c:pt idx="907">
                        <c:v>0.93156527294169134</c:v>
                      </c:pt>
                      <c:pt idx="908">
                        <c:v>0.93724101938173743</c:v>
                      </c:pt>
                      <c:pt idx="909">
                        <c:v>0.94247347645433432</c:v>
                      </c:pt>
                      <c:pt idx="910">
                        <c:v>0.94776029366991754</c:v>
                      </c:pt>
                      <c:pt idx="911">
                        <c:v>0.95331969376076586</c:v>
                      </c:pt>
                      <c:pt idx="912">
                        <c:v>0.95710750070247785</c:v>
                      </c:pt>
                      <c:pt idx="913">
                        <c:v>0.96098818918346562</c:v>
                      </c:pt>
                      <c:pt idx="914">
                        <c:v>0.96421538270811646</c:v>
                      </c:pt>
                      <c:pt idx="915">
                        <c:v>0.96725896409512557</c:v>
                      </c:pt>
                      <c:pt idx="916">
                        <c:v>0.96967329749605058</c:v>
                      </c:pt>
                      <c:pt idx="917">
                        <c:v>0.97275246717810815</c:v>
                      </c:pt>
                      <c:pt idx="918">
                        <c:v>0.97513140782406715</c:v>
                      </c:pt>
                      <c:pt idx="919">
                        <c:v>0.97818593945570609</c:v>
                      </c:pt>
                      <c:pt idx="920">
                        <c:v>0.98166596630727032</c:v>
                      </c:pt>
                      <c:pt idx="921">
                        <c:v>0.98557011959818064</c:v>
                      </c:pt>
                      <c:pt idx="922">
                        <c:v>0.98760490969861203</c:v>
                      </c:pt>
                      <c:pt idx="923">
                        <c:v>0.98959277017919889</c:v>
                      </c:pt>
                      <c:pt idx="924">
                        <c:v>0.99065650822901108</c:v>
                      </c:pt>
                      <c:pt idx="925">
                        <c:v>0.99280080077574651</c:v>
                      </c:pt>
                      <c:pt idx="926">
                        <c:v>0.9948991414030508</c:v>
                      </c:pt>
                      <c:pt idx="927">
                        <c:v>0.99532698310396794</c:v>
                      </c:pt>
                      <c:pt idx="928">
                        <c:v>0.99531720609983376</c:v>
                      </c:pt>
                      <c:pt idx="929">
                        <c:v>0.99628376072855107</c:v>
                      </c:pt>
                      <c:pt idx="930">
                        <c:v>0.99861381635383817</c:v>
                      </c:pt>
                      <c:pt idx="931">
                        <c:v>1</c:v>
                      </c:pt>
                      <c:pt idx="932">
                        <c:v>1.0008873608952293</c:v>
                      </c:pt>
                      <c:pt idx="933">
                        <c:v>1.0018783580342823</c:v>
                      </c:pt>
                      <c:pt idx="934">
                        <c:v>1.0010967843237861</c:v>
                      </c:pt>
                      <c:pt idx="935">
                        <c:v>1.0019219634727214</c:v>
                      </c:pt>
                      <c:pt idx="936">
                        <c:v>1.0027131186472693</c:v>
                      </c:pt>
                      <c:pt idx="937">
                        <c:v>1.0014898198899853</c:v>
                      </c:pt>
                      <c:pt idx="938">
                        <c:v>1.0008631139249762</c:v>
                      </c:pt>
                      <c:pt idx="939">
                        <c:v>1.0020113252905087</c:v>
                      </c:pt>
                      <c:pt idx="940">
                        <c:v>1.0018167629082364</c:v>
                      </c:pt>
                      <c:pt idx="941">
                        <c:v>1.0025684189860817</c:v>
                      </c:pt>
                      <c:pt idx="942">
                        <c:v>1.003361725101539</c:v>
                      </c:pt>
                      <c:pt idx="943">
                        <c:v>1.0025909060955907</c:v>
                      </c:pt>
                      <c:pt idx="944">
                        <c:v>1.0034950834379308</c:v>
                      </c:pt>
                      <c:pt idx="945">
                        <c:v>1.0033366959709553</c:v>
                      </c:pt>
                      <c:pt idx="946">
                        <c:v>1.0028443260427518</c:v>
                      </c:pt>
                      <c:pt idx="947">
                        <c:v>1.003264541680444</c:v>
                      </c:pt>
                      <c:pt idx="948">
                        <c:v>1.0038898788648742</c:v>
                      </c:pt>
                      <c:pt idx="949">
                        <c:v>1.0024968513158183</c:v>
                      </c:pt>
                      <c:pt idx="950">
                        <c:v>1.00206744529424</c:v>
                      </c:pt>
                      <c:pt idx="951">
                        <c:v>1.0017909516173218</c:v>
                      </c:pt>
                      <c:pt idx="952">
                        <c:v>1.0022913386889154</c:v>
                      </c:pt>
                      <c:pt idx="953">
                        <c:v>0.99961243955611601</c:v>
                      </c:pt>
                      <c:pt idx="954">
                        <c:v>0.99871530165675226</c:v>
                      </c:pt>
                      <c:pt idx="955">
                        <c:v>0.99737800303126223</c:v>
                      </c:pt>
                      <c:pt idx="956">
                        <c:v>0.99527086310023716</c:v>
                      </c:pt>
                      <c:pt idx="957">
                        <c:v>0.99359097824988107</c:v>
                      </c:pt>
                      <c:pt idx="958">
                        <c:v>0.98946488696512214</c:v>
                      </c:pt>
                      <c:pt idx="959">
                        <c:v>0.9855112620332922</c:v>
                      </c:pt>
                      <c:pt idx="960">
                        <c:v>0.98250190016075356</c:v>
                      </c:pt>
                      <c:pt idx="961">
                        <c:v>0.97642079912929924</c:v>
                      </c:pt>
                      <c:pt idx="962">
                        <c:v>0.97213182295566269</c:v>
                      </c:pt>
                      <c:pt idx="963">
                        <c:v>0.96634950717055246</c:v>
                      </c:pt>
                      <c:pt idx="964">
                        <c:v>0.96146120064348317</c:v>
                      </c:pt>
                      <c:pt idx="965">
                        <c:v>0.9562827126337079</c:v>
                      </c:pt>
                      <c:pt idx="966">
                        <c:v>0.95061107253539812</c:v>
                      </c:pt>
                      <c:pt idx="967">
                        <c:v>0.94388332045050072</c:v>
                      </c:pt>
                      <c:pt idx="968">
                        <c:v>0.93860647577913425</c:v>
                      </c:pt>
                      <c:pt idx="969">
                        <c:v>0.93069668389439975</c:v>
                      </c:pt>
                      <c:pt idx="970">
                        <c:v>0.92511088589238899</c:v>
                      </c:pt>
                      <c:pt idx="971">
                        <c:v>0.91841285590006028</c:v>
                      </c:pt>
                      <c:pt idx="972">
                        <c:v>0.91272009747282046</c:v>
                      </c:pt>
                      <c:pt idx="973">
                        <c:v>0.90529426729273388</c:v>
                      </c:pt>
                      <c:pt idx="974">
                        <c:v>0.90234630500615842</c:v>
                      </c:pt>
                      <c:pt idx="975">
                        <c:v>0.89409764215812915</c:v>
                      </c:pt>
                      <c:pt idx="976">
                        <c:v>0.88816749807050821</c:v>
                      </c:pt>
                      <c:pt idx="977">
                        <c:v>0.88214799216509976</c:v>
                      </c:pt>
                      <c:pt idx="978">
                        <c:v>0.87498809649746656</c:v>
                      </c:pt>
                      <c:pt idx="979">
                        <c:v>0.86807712335509235</c:v>
                      </c:pt>
                      <c:pt idx="980">
                        <c:v>0.86196903779222711</c:v>
                      </c:pt>
                      <c:pt idx="981">
                        <c:v>0.85359170956979025</c:v>
                      </c:pt>
                      <c:pt idx="982">
                        <c:v>0.84706771025105188</c:v>
                      </c:pt>
                      <c:pt idx="983">
                        <c:v>0.83954919407177231</c:v>
                      </c:pt>
                      <c:pt idx="984">
                        <c:v>0.8328054077000947</c:v>
                      </c:pt>
                      <c:pt idx="985">
                        <c:v>0.82585708640192768</c:v>
                      </c:pt>
                      <c:pt idx="986">
                        <c:v>0.81922299801663689</c:v>
                      </c:pt>
                      <c:pt idx="987">
                        <c:v>0.81035349540607904</c:v>
                      </c:pt>
                      <c:pt idx="988">
                        <c:v>0.80066643970981077</c:v>
                      </c:pt>
                      <c:pt idx="989">
                        <c:v>0.79295277452801027</c:v>
                      </c:pt>
                      <c:pt idx="990">
                        <c:v>0.78647042524688382</c:v>
                      </c:pt>
                      <c:pt idx="991">
                        <c:v>0.77628356909926988</c:v>
                      </c:pt>
                      <c:pt idx="992">
                        <c:v>0.76657226643274845</c:v>
                      </c:pt>
                      <c:pt idx="993">
                        <c:v>0.75259193268102453</c:v>
                      </c:pt>
                      <c:pt idx="994">
                        <c:v>0.74438941729250896</c:v>
                      </c:pt>
                      <c:pt idx="995">
                        <c:v>0.73567947538942302</c:v>
                      </c:pt>
                      <c:pt idx="996">
                        <c:v>0.72664141722758957</c:v>
                      </c:pt>
                      <c:pt idx="997">
                        <c:v>0.71518179068177179</c:v>
                      </c:pt>
                      <c:pt idx="998">
                        <c:v>0.7055252392384026</c:v>
                      </c:pt>
                      <c:pt idx="999">
                        <c:v>0.69617588126493313</c:v>
                      </c:pt>
                      <c:pt idx="1000">
                        <c:v>0.690100255355794</c:v>
                      </c:pt>
                      <c:pt idx="1001">
                        <c:v>0.67899553406005153</c:v>
                      </c:pt>
                      <c:pt idx="1002">
                        <c:v>0.66727212394269031</c:v>
                      </c:pt>
                      <c:pt idx="1003">
                        <c:v>0.65409370007006207</c:v>
                      </c:pt>
                      <c:pt idx="1004">
                        <c:v>0.64350579121285889</c:v>
                      </c:pt>
                      <c:pt idx="1005">
                        <c:v>0.63313766940859484</c:v>
                      </c:pt>
                      <c:pt idx="1006">
                        <c:v>0.62126036924615968</c:v>
                      </c:pt>
                      <c:pt idx="1007">
                        <c:v>0.61138637723084344</c:v>
                      </c:pt>
                      <c:pt idx="1008">
                        <c:v>0.60156009699570268</c:v>
                      </c:pt>
                      <c:pt idx="1009">
                        <c:v>0.59123949143153132</c:v>
                      </c:pt>
                      <c:pt idx="1010">
                        <c:v>0.58159740995428078</c:v>
                      </c:pt>
                      <c:pt idx="1011">
                        <c:v>0.56831065687584437</c:v>
                      </c:pt>
                      <c:pt idx="1012">
                        <c:v>0.55710875215900701</c:v>
                      </c:pt>
                      <c:pt idx="1013">
                        <c:v>0.54833877945053633</c:v>
                      </c:pt>
                      <c:pt idx="1014">
                        <c:v>0.53485237994767731</c:v>
                      </c:pt>
                      <c:pt idx="1015">
                        <c:v>0.52451202483515469</c:v>
                      </c:pt>
                      <c:pt idx="1016">
                        <c:v>0.51458836563883625</c:v>
                      </c:pt>
                      <c:pt idx="1017">
                        <c:v>0.50626539755938593</c:v>
                      </c:pt>
                      <c:pt idx="1018">
                        <c:v>0.49759475921291979</c:v>
                      </c:pt>
                      <c:pt idx="1019">
                        <c:v>0.48846303735148</c:v>
                      </c:pt>
                      <c:pt idx="1020">
                        <c:v>0.47777207887070128</c:v>
                      </c:pt>
                      <c:pt idx="1021">
                        <c:v>0.46891450420518727</c:v>
                      </c:pt>
                      <c:pt idx="1022">
                        <c:v>0.45951626121104622</c:v>
                      </c:pt>
                      <c:pt idx="1023">
                        <c:v>0.44835424667107687</c:v>
                      </c:pt>
                      <c:pt idx="1024">
                        <c:v>0.43855143124585805</c:v>
                      </c:pt>
                      <c:pt idx="1025">
                        <c:v>0.43030042191683632</c:v>
                      </c:pt>
                      <c:pt idx="1026">
                        <c:v>0.42026784689446178</c:v>
                      </c:pt>
                      <c:pt idx="1027">
                        <c:v>0.40995995143566505</c:v>
                      </c:pt>
                      <c:pt idx="1028">
                        <c:v>0.40123866820778326</c:v>
                      </c:pt>
                      <c:pt idx="1029">
                        <c:v>0.39138814100238922</c:v>
                      </c:pt>
                      <c:pt idx="1030">
                        <c:v>0.38629021550668063</c:v>
                      </c:pt>
                      <c:pt idx="1031">
                        <c:v>0.37951846690317897</c:v>
                      </c:pt>
                      <c:pt idx="1032">
                        <c:v>0.36947572379650451</c:v>
                      </c:pt>
                      <c:pt idx="1033">
                        <c:v>0.36243901838096343</c:v>
                      </c:pt>
                      <c:pt idx="1034">
                        <c:v>0.35660605771443754</c:v>
                      </c:pt>
                      <c:pt idx="1035">
                        <c:v>0.34829267109903889</c:v>
                      </c:pt>
                      <c:pt idx="1036">
                        <c:v>0.3408820930454019</c:v>
                      </c:pt>
                      <c:pt idx="1037">
                        <c:v>0.3319347654819349</c:v>
                      </c:pt>
                      <c:pt idx="1038">
                        <c:v>0.32196183018477953</c:v>
                      </c:pt>
                      <c:pt idx="1039">
                        <c:v>0.31971859435620481</c:v>
                      </c:pt>
                      <c:pt idx="1040">
                        <c:v>0.31533145706105997</c:v>
                      </c:pt>
                      <c:pt idx="1041">
                        <c:v>0.30553255243749505</c:v>
                      </c:pt>
                      <c:pt idx="1042">
                        <c:v>0.30040588254963146</c:v>
                      </c:pt>
                      <c:pt idx="1043">
                        <c:v>0.29588343151726781</c:v>
                      </c:pt>
                      <c:pt idx="1044">
                        <c:v>0.28807981789743181</c:v>
                      </c:pt>
                      <c:pt idx="1045">
                        <c:v>0.28550494608862148</c:v>
                      </c:pt>
                      <c:pt idx="1046">
                        <c:v>0.27378446907250054</c:v>
                      </c:pt>
                      <c:pt idx="1047">
                        <c:v>0.2671216362950552</c:v>
                      </c:pt>
                      <c:pt idx="1048">
                        <c:v>0.26207885310266371</c:v>
                      </c:pt>
                      <c:pt idx="1049">
                        <c:v>0.25618116866876889</c:v>
                      </c:pt>
                      <c:pt idx="1050">
                        <c:v>0.24927625726895808</c:v>
                      </c:pt>
                      <c:pt idx="1051">
                        <c:v>0.24672074392833385</c:v>
                      </c:pt>
                      <c:pt idx="1052">
                        <c:v>0.23856672248032434</c:v>
                      </c:pt>
                      <c:pt idx="1053">
                        <c:v>0.236787894348129</c:v>
                      </c:pt>
                      <c:pt idx="1054">
                        <c:v>0.23039881768644407</c:v>
                      </c:pt>
                      <c:pt idx="1055">
                        <c:v>0.22489631975965774</c:v>
                      </c:pt>
                      <c:pt idx="1056">
                        <c:v>0.21993937866356572</c:v>
                      </c:pt>
                      <c:pt idx="1057">
                        <c:v>0.2151406294943666</c:v>
                      </c:pt>
                      <c:pt idx="1058">
                        <c:v>0.20735089922040126</c:v>
                      </c:pt>
                      <c:pt idx="1059">
                        <c:v>0.20445749261689533</c:v>
                      </c:pt>
                      <c:pt idx="1060">
                        <c:v>0.20069745236692463</c:v>
                      </c:pt>
                      <c:pt idx="1061">
                        <c:v>0.1946918298073872</c:v>
                      </c:pt>
                      <c:pt idx="1062">
                        <c:v>0.18698755054955571</c:v>
                      </c:pt>
                      <c:pt idx="1063">
                        <c:v>0.17920075337683056</c:v>
                      </c:pt>
                      <c:pt idx="1064">
                        <c:v>0.17292978292508801</c:v>
                      </c:pt>
                      <c:pt idx="1065">
                        <c:v>0.16899864510276708</c:v>
                      </c:pt>
                      <c:pt idx="1066">
                        <c:v>0.16246721526088673</c:v>
                      </c:pt>
                      <c:pt idx="1067">
                        <c:v>0.15541036921682871</c:v>
                      </c:pt>
                      <c:pt idx="1068">
                        <c:v>0.15095342411216489</c:v>
                      </c:pt>
                      <c:pt idx="1069">
                        <c:v>0.15367612422348598</c:v>
                      </c:pt>
                      <c:pt idx="1070">
                        <c:v>0.15410279268390698</c:v>
                      </c:pt>
                      <c:pt idx="1071">
                        <c:v>0.1479733932520291</c:v>
                      </c:pt>
                      <c:pt idx="1072">
                        <c:v>0.14253796557360407</c:v>
                      </c:pt>
                      <c:pt idx="1073">
                        <c:v>0.13815923650201481</c:v>
                      </c:pt>
                      <c:pt idx="1074">
                        <c:v>0.1357828378771308</c:v>
                      </c:pt>
                      <c:pt idx="1075">
                        <c:v>0.13338180120182852</c:v>
                      </c:pt>
                      <c:pt idx="1076">
                        <c:v>0.12536152917037627</c:v>
                      </c:pt>
                      <c:pt idx="1077">
                        <c:v>0.11711677712400044</c:v>
                      </c:pt>
                      <c:pt idx="1078">
                        <c:v>0.1175847045418682</c:v>
                      </c:pt>
                      <c:pt idx="1079">
                        <c:v>0.11826772605069072</c:v>
                      </c:pt>
                      <c:pt idx="1080">
                        <c:v>0.11846111519246721</c:v>
                      </c:pt>
                      <c:pt idx="1081">
                        <c:v>0.11188451559148624</c:v>
                      </c:pt>
                      <c:pt idx="1082">
                        <c:v>0.1065361032498566</c:v>
                      </c:pt>
                      <c:pt idx="1083">
                        <c:v>0.10410573556215132</c:v>
                      </c:pt>
                      <c:pt idx="1084">
                        <c:v>0.10445281920891918</c:v>
                      </c:pt>
                      <c:pt idx="1085">
                        <c:v>9.6104626458802411E-2</c:v>
                      </c:pt>
                      <c:pt idx="1086">
                        <c:v>9.2608174240292537E-2</c:v>
                      </c:pt>
                      <c:pt idx="1087">
                        <c:v>8.9528222397904103E-2</c:v>
                      </c:pt>
                      <c:pt idx="1088">
                        <c:v>8.559082729293728E-2</c:v>
                      </c:pt>
                      <c:pt idx="1089">
                        <c:v>8.5695050157008887E-2</c:v>
                      </c:pt>
                      <c:pt idx="1090">
                        <c:v>8.2744154769193251E-2</c:v>
                      </c:pt>
                      <c:pt idx="1091">
                        <c:v>8.7251549215190086E-2</c:v>
                      </c:pt>
                      <c:pt idx="1092">
                        <c:v>9.3364523280122333E-2</c:v>
                      </c:pt>
                      <c:pt idx="1093">
                        <c:v>9.2513337300189846E-2</c:v>
                      </c:pt>
                      <c:pt idx="1094">
                        <c:v>8.7433010411922821E-2</c:v>
                      </c:pt>
                      <c:pt idx="1095">
                        <c:v>9.068914386881137E-2</c:v>
                      </c:pt>
                      <c:pt idx="1096">
                        <c:v>8.5349530830902631E-2</c:v>
                      </c:pt>
                      <c:pt idx="1097">
                        <c:v>8.9839522209540321E-2</c:v>
                      </c:pt>
                      <c:pt idx="1098">
                        <c:v>8.1977051024815881E-2</c:v>
                      </c:pt>
                      <c:pt idx="1099">
                        <c:v>7.5954025397919192E-2</c:v>
                      </c:pt>
                      <c:pt idx="1100">
                        <c:v>7.323523608825197E-2</c:v>
                      </c:pt>
                      <c:pt idx="1101">
                        <c:v>7.5453247246160163E-2</c:v>
                      </c:pt>
                      <c:pt idx="1102">
                        <c:v>7.1640411173864299E-2</c:v>
                      </c:pt>
                      <c:pt idx="1103">
                        <c:v>6.6313508241330157E-2</c:v>
                      </c:pt>
                      <c:pt idx="1104">
                        <c:v>5.7443614550606946E-2</c:v>
                      </c:pt>
                      <c:pt idx="1105">
                        <c:v>5.5427791838196155E-2</c:v>
                      </c:pt>
                      <c:pt idx="1106">
                        <c:v>5.6531420064876291E-2</c:v>
                      </c:pt>
                      <c:pt idx="1107">
                        <c:v>5.4803236814096774E-2</c:v>
                      </c:pt>
                      <c:pt idx="1108">
                        <c:v>5.0783910414484372E-2</c:v>
                      </c:pt>
                      <c:pt idx="1109">
                        <c:v>5.1636660715078372E-2</c:v>
                      </c:pt>
                      <c:pt idx="1110">
                        <c:v>5.6464154276432324E-2</c:v>
                      </c:pt>
                      <c:pt idx="1111">
                        <c:v>5.5275466113783651E-2</c:v>
                      </c:pt>
                      <c:pt idx="1112">
                        <c:v>4.9288615402183933E-2</c:v>
                      </c:pt>
                      <c:pt idx="1113">
                        <c:v>5.139595087329181E-2</c:v>
                      </c:pt>
                      <c:pt idx="1114">
                        <c:v>5.0135108420131962E-2</c:v>
                      </c:pt>
                      <c:pt idx="1115">
                        <c:v>4.374348973737209E-2</c:v>
                      </c:pt>
                      <c:pt idx="1116">
                        <c:v>4.0710467514828368E-2</c:v>
                      </c:pt>
                      <c:pt idx="1117">
                        <c:v>3.7180969022344565E-2</c:v>
                      </c:pt>
                      <c:pt idx="1118">
                        <c:v>4.2184644198198631E-2</c:v>
                      </c:pt>
                      <c:pt idx="1119">
                        <c:v>4.6893053849196772E-2</c:v>
                      </c:pt>
                      <c:pt idx="1120">
                        <c:v>3.6982886918583605E-2</c:v>
                      </c:pt>
                      <c:pt idx="1121">
                        <c:v>3.5496195669921321E-2</c:v>
                      </c:pt>
                      <c:pt idx="1122">
                        <c:v>3.5455914412887993E-2</c:v>
                      </c:pt>
                      <c:pt idx="1123">
                        <c:v>3.4436955042010796E-2</c:v>
                      </c:pt>
                      <c:pt idx="1124">
                        <c:v>2.9822795710867427E-2</c:v>
                      </c:pt>
                      <c:pt idx="1125">
                        <c:v>2.0557911053118303E-2</c:v>
                      </c:pt>
                      <c:pt idx="1126">
                        <c:v>1.1314144724299273E-2</c:v>
                      </c:pt>
                      <c:pt idx="1127">
                        <c:v>1.2175498788531426E-2</c:v>
                      </c:pt>
                      <c:pt idx="1128">
                        <c:v>1.5872770671959854E-2</c:v>
                      </c:pt>
                      <c:pt idx="1129">
                        <c:v>1.2615463974575121E-2</c:v>
                      </c:pt>
                      <c:pt idx="1130">
                        <c:v>1.7658051626883754E-2</c:v>
                      </c:pt>
                      <c:pt idx="1131">
                        <c:v>1.9431013556598389E-2</c:v>
                      </c:pt>
                      <c:pt idx="1132">
                        <c:v>2.8699222395753204E-2</c:v>
                      </c:pt>
                      <c:pt idx="1133">
                        <c:v>2.9849193622029976E-2</c:v>
                      </c:pt>
                      <c:pt idx="1134">
                        <c:v>3.0684149775099662E-2</c:v>
                      </c:pt>
                      <c:pt idx="1135">
                        <c:v>2.6170889126622205E-2</c:v>
                      </c:pt>
                      <c:pt idx="1136">
                        <c:v>2.7837281711272963E-2</c:v>
                      </c:pt>
                      <c:pt idx="1137">
                        <c:v>1.9437466379327025E-2</c:v>
                      </c:pt>
                      <c:pt idx="1138">
                        <c:v>1.6552859079542018E-2</c:v>
                      </c:pt>
                      <c:pt idx="1139">
                        <c:v>9.766640509921657E-3</c:v>
                      </c:pt>
                      <c:pt idx="1140">
                        <c:v>1.0284626188957074E-2</c:v>
                      </c:pt>
                      <c:pt idx="1141">
                        <c:v>1.0487205714619904E-2</c:v>
                      </c:pt>
                      <c:pt idx="1142">
                        <c:v>8.8231596109613307E-3</c:v>
                      </c:pt>
                      <c:pt idx="1143">
                        <c:v>1.5666671424808744E-2</c:v>
                      </c:pt>
                      <c:pt idx="1144">
                        <c:v>1.569678459754241E-2</c:v>
                      </c:pt>
                      <c:pt idx="1145">
                        <c:v>2.2350035910936178E-2</c:v>
                      </c:pt>
                      <c:pt idx="1146">
                        <c:v>1.6549339358053656E-2</c:v>
                      </c:pt>
                      <c:pt idx="1147">
                        <c:v>1.814924831459112E-2</c:v>
                      </c:pt>
                      <c:pt idx="1148">
                        <c:v>9.450843276383649E-3</c:v>
                      </c:pt>
                      <c:pt idx="1149">
                        <c:v>1.1892552288884688E-2</c:v>
                      </c:pt>
                      <c:pt idx="1150">
                        <c:v>-1.4161012788125378E-3</c:v>
                      </c:pt>
                      <c:pt idx="1151">
                        <c:v>-3.7707949545183641E-3</c:v>
                      </c:pt>
                      <c:pt idx="1152">
                        <c:v>-7.711318700808204E-3</c:v>
                      </c:pt>
                      <c:pt idx="1153">
                        <c:v>-4.5711405129524318E-3</c:v>
                      </c:pt>
                      <c:pt idx="1154">
                        <c:v>-6.3378451600211811E-3</c:v>
                      </c:pt>
                      <c:pt idx="1155">
                        <c:v>0</c:v>
                      </c:pt>
                      <c:pt idx="1156">
                        <c:v>-1.3858512280210488E-2</c:v>
                      </c:pt>
                      <c:pt idx="1157">
                        <c:v>-9.898238985569319E-3</c:v>
                      </c:pt>
                      <c:pt idx="1158">
                        <c:v>-7.0939986597682199E-3</c:v>
                      </c:pt>
                      <c:pt idx="1159">
                        <c:v>-1.1059160456476511E-2</c:v>
                      </c:pt>
                      <c:pt idx="1160">
                        <c:v>-1.3698951572738594E-2</c:v>
                      </c:pt>
                      <c:pt idx="1161">
                        <c:v>-1.9406375506179935E-2</c:v>
                      </c:pt>
                      <c:pt idx="1162">
                        <c:v>-1.9522917395460807E-2</c:v>
                      </c:pt>
                      <c:pt idx="1163">
                        <c:v>-1.2269358028220694E-2</c:v>
                      </c:pt>
                      <c:pt idx="1164">
                        <c:v>-1.6549925978301658E-2</c:v>
                      </c:pt>
                      <c:pt idx="1165">
                        <c:v>-1.6468972384069663E-2</c:v>
                      </c:pt>
                      <c:pt idx="1166">
                        <c:v>-1.4381582001395696E-2</c:v>
                      </c:pt>
                      <c:pt idx="1167">
                        <c:v>-1.4733358610148E-2</c:v>
                      </c:pt>
                      <c:pt idx="1168">
                        <c:v>-1.4135983657542015E-2</c:v>
                      </c:pt>
                      <c:pt idx="1169">
                        <c:v>-2.4435079812617874E-2</c:v>
                      </c:pt>
                      <c:pt idx="1170">
                        <c:v>-2.4549470760989144E-2</c:v>
                      </c:pt>
                      <c:pt idx="1171">
                        <c:v>-1.5720444947547266E-2</c:v>
                      </c:pt>
                      <c:pt idx="1172">
                        <c:v>-2.2784330434581907E-2</c:v>
                      </c:pt>
                      <c:pt idx="1173">
                        <c:v>-2.2704354540763336E-2</c:v>
                      </c:pt>
                      <c:pt idx="1174">
                        <c:v>-2.0104062521203829E-2</c:v>
                      </c:pt>
                      <c:pt idx="1175">
                        <c:v>-7.1686949713543335E-3</c:v>
                      </c:pt>
                      <c:pt idx="1176">
                        <c:v>6.4854779224492272E-3</c:v>
                      </c:pt>
                      <c:pt idx="1177">
                        <c:v>5.0449341333081982E-5</c:v>
                      </c:pt>
                      <c:pt idx="1178">
                        <c:v>5.9453962140702107E-3</c:v>
                      </c:pt>
                      <c:pt idx="1179">
                        <c:v>1.7113276956520367E-2</c:v>
                      </c:pt>
                      <c:pt idx="1180">
                        <c:v>2.1157436946633808E-2</c:v>
                      </c:pt>
                      <c:pt idx="1181">
                        <c:v>2.143432170371733E-2</c:v>
                      </c:pt>
                      <c:pt idx="1182">
                        <c:v>1.0211103117867054E-2</c:v>
                      </c:pt>
                      <c:pt idx="1183">
                        <c:v>-7.9580902851579781E-3</c:v>
                      </c:pt>
                      <c:pt idx="1184">
                        <c:v>1.2960396680433877E-3</c:v>
                      </c:pt>
                      <c:pt idx="1185">
                        <c:v>-7.4447975681071E-3</c:v>
                      </c:pt>
                      <c:pt idx="1186">
                        <c:v>-1.9369222890469547E-2</c:v>
                      </c:pt>
                      <c:pt idx="1187">
                        <c:v>-3.4625260141637422E-2</c:v>
                      </c:pt>
                      <c:pt idx="1188">
                        <c:v>-4.4626157670616999E-2</c:v>
                      </c:pt>
                      <c:pt idx="1189">
                        <c:v>-5.2199620613131575E-2</c:v>
                      </c:pt>
                      <c:pt idx="1190">
                        <c:v>-3.1329823128128959E-2</c:v>
                      </c:pt>
                      <c:pt idx="1191">
                        <c:v>-4.5418095005495582E-2</c:v>
                      </c:pt>
                      <c:pt idx="1192">
                        <c:v>-4.2774393087579805E-2</c:v>
                      </c:pt>
                      <c:pt idx="1193">
                        <c:v>-5.4043563592861291E-2</c:v>
                      </c:pt>
                      <c:pt idx="1194">
                        <c:v>-4.7793320389883411E-2</c:v>
                      </c:pt>
                      <c:pt idx="1195">
                        <c:v>-4.4879186537612741E-2</c:v>
                      </c:pt>
                      <c:pt idx="1196">
                        <c:v>-4.0046413394026328E-2</c:v>
                      </c:pt>
                      <c:pt idx="1197">
                        <c:v>-5.3963783239125387E-2</c:v>
                      </c:pt>
                      <c:pt idx="1198">
                        <c:v>-3.9185254869876847E-2</c:v>
                      </c:pt>
                      <c:pt idx="1199">
                        <c:v>-4.3031528296311995E-2</c:v>
                      </c:pt>
                      <c:pt idx="1200">
                        <c:v>-2.3656243663279147E-2</c:v>
                      </c:pt>
                      <c:pt idx="1201">
                        <c:v>-2.09902501759371E-2</c:v>
                      </c:pt>
                      <c:pt idx="1202">
                        <c:v>-1.8474431472098037E-2</c:v>
                      </c:pt>
                      <c:pt idx="1203">
                        <c:v>-2.4973597200335294E-2</c:v>
                      </c:pt>
                      <c:pt idx="1204">
                        <c:v>-2.3874466395556855E-2</c:v>
                      </c:pt>
                      <c:pt idx="1205">
                        <c:v>-3.9459206525720096E-2</c:v>
                      </c:pt>
                      <c:pt idx="1206">
                        <c:v>-3.9988142449385936E-2</c:v>
                      </c:pt>
                      <c:pt idx="1207">
                        <c:v>-6.0591223261604696E-2</c:v>
                      </c:pt>
                      <c:pt idx="1208">
                        <c:v>-5.5498772888211069E-2</c:v>
                      </c:pt>
                      <c:pt idx="1209">
                        <c:v>-5.6046871739980145E-2</c:v>
                      </c:pt>
                      <c:pt idx="1210">
                        <c:v>-5.1259463895576854E-2</c:v>
                      </c:pt>
                      <c:pt idx="1211">
                        <c:v>-5.8026323997011395E-2</c:v>
                      </c:pt>
                      <c:pt idx="1212">
                        <c:v>-5.0584655070227233E-2</c:v>
                      </c:pt>
                      <c:pt idx="1213">
                        <c:v>-6.7223942866316458E-2</c:v>
                      </c:pt>
                      <c:pt idx="1214">
                        <c:v>-6.1371232651439345E-2</c:v>
                      </c:pt>
                      <c:pt idx="1215">
                        <c:v>-6.5922232535875189E-2</c:v>
                      </c:pt>
                      <c:pt idx="1216">
                        <c:v>-6.8261087464883394E-2</c:v>
                      </c:pt>
                      <c:pt idx="1217">
                        <c:v>-7.1491605170940067E-2</c:v>
                      </c:pt>
                      <c:pt idx="1218">
                        <c:v>-7.9799907744188922E-2</c:v>
                      </c:pt>
                      <c:pt idx="1219">
                        <c:v>-8.5300645810231071E-2</c:v>
                      </c:pt>
                      <c:pt idx="1220">
                        <c:v>-8.3364407911473509E-2</c:v>
                      </c:pt>
                      <c:pt idx="1221">
                        <c:v>-8.4117628309980277E-2</c:v>
                      </c:pt>
                      <c:pt idx="1222">
                        <c:v>-9.3852200246341333E-2</c:v>
                      </c:pt>
                      <c:pt idx="1223">
                        <c:v>-9.6963047421794193E-2</c:v>
                      </c:pt>
                      <c:pt idx="1224">
                        <c:v>-0.10390472035715001</c:v>
                      </c:pt>
                      <c:pt idx="1225">
                        <c:v>-0.10644889237297855</c:v>
                      </c:pt>
                      <c:pt idx="1226">
                        <c:v>-0.1208877676186013</c:v>
                      </c:pt>
                      <c:pt idx="1227">
                        <c:v>-0.10404648691709742</c:v>
                      </c:pt>
                      <c:pt idx="1228">
                        <c:v>-0.10750304895873929</c:v>
                      </c:pt>
                      <c:pt idx="1229">
                        <c:v>-0.12211751919861415</c:v>
                      </c:pt>
                      <c:pt idx="1230">
                        <c:v>-0.1238238019601329</c:v>
                      </c:pt>
                      <c:pt idx="1231">
                        <c:v>-9.3419470043357031E-2</c:v>
                      </c:pt>
                      <c:pt idx="1232">
                        <c:v>-6.6663524989338113E-2</c:v>
                      </c:pt>
                      <c:pt idx="1233">
                        <c:v>-5.3537896939035053E-2</c:v>
                      </c:pt>
                      <c:pt idx="1234">
                        <c:v>-6.7194611853913552E-2</c:v>
                      </c:pt>
                      <c:pt idx="1235">
                        <c:v>-6.4342855288019737E-2</c:v>
                      </c:pt>
                      <c:pt idx="1236">
                        <c:v>-4.3698906598519639E-2</c:v>
                      </c:pt>
                      <c:pt idx="1237">
                        <c:v>-5.540295824769486E-2</c:v>
                      </c:pt>
                      <c:pt idx="1238">
                        <c:v>-6.3666482142008596E-2</c:v>
                      </c:pt>
                      <c:pt idx="1239">
                        <c:v>-7.4576641055478385E-2</c:v>
                      </c:pt>
                      <c:pt idx="1240">
                        <c:v>-6.2852839857951842E-2</c:v>
                      </c:pt>
                      <c:pt idx="1241">
                        <c:v>-6.4388416127285603E-2</c:v>
                      </c:pt>
                      <c:pt idx="1242">
                        <c:v>-4.7636692783651874E-2</c:v>
                      </c:pt>
                      <c:pt idx="1243">
                        <c:v>-6.1398217182850066E-2</c:v>
                      </c:pt>
                      <c:pt idx="1244">
                        <c:v>-6.138120519565643E-2</c:v>
                      </c:pt>
                      <c:pt idx="1245">
                        <c:v>-7.4338864314932099E-2</c:v>
                      </c:pt>
                      <c:pt idx="1246">
                        <c:v>-8.587240501200509E-2</c:v>
                      </c:pt>
                      <c:pt idx="1247">
                        <c:v>-8.9002806195726619E-2</c:v>
                      </c:pt>
                      <c:pt idx="1248">
                        <c:v>-0.10385837735755338</c:v>
                      </c:pt>
                      <c:pt idx="1249">
                        <c:v>-0.12250605734291133</c:v>
                      </c:pt>
                      <c:pt idx="1250">
                        <c:v>-0.12206648323703306</c:v>
                      </c:pt>
                      <c:pt idx="1251">
                        <c:v>-0.10191490447573651</c:v>
                      </c:pt>
                      <c:pt idx="1252">
                        <c:v>-0.11270695717926391</c:v>
                      </c:pt>
                      <c:pt idx="1253">
                        <c:v>-0.11642319645071283</c:v>
                      </c:pt>
                      <c:pt idx="1254">
                        <c:v>-0.13869247430749965</c:v>
                      </c:pt>
                      <c:pt idx="1255">
                        <c:v>-0.12671310222190235</c:v>
                      </c:pt>
                      <c:pt idx="1256">
                        <c:v>-0.10471464737963573</c:v>
                      </c:pt>
                      <c:pt idx="1257">
                        <c:v>-0.10128956729130638</c:v>
                      </c:pt>
                      <c:pt idx="1258">
                        <c:v>-8.1383195793698085E-2</c:v>
                      </c:pt>
                      <c:pt idx="1259">
                        <c:v>-7.1972047154099841E-2</c:v>
                      </c:pt>
                      <c:pt idx="1260">
                        <c:v>-6.9185209895657809E-2</c:v>
                      </c:pt>
                      <c:pt idx="1261">
                        <c:v>-3.6620942225531632E-2</c:v>
                      </c:pt>
                      <c:pt idx="1262">
                        <c:v>-5.4403161804920989E-2</c:v>
                      </c:pt>
                      <c:pt idx="1263">
                        <c:v>-8.0551368281951502E-2</c:v>
                      </c:pt>
                      <c:pt idx="1264">
                        <c:v>-6.9446255906043697E-2</c:v>
                      </c:pt>
                      <c:pt idx="1265">
                        <c:v>-0.11209393902004305</c:v>
                      </c:pt>
                      <c:pt idx="1266">
                        <c:v>-0.10838219717049584</c:v>
                      </c:pt>
                      <c:pt idx="1267">
                        <c:v>-8.3772500064039357E-2</c:v>
                      </c:pt>
                      <c:pt idx="1268">
                        <c:v>-0.12302502072236025</c:v>
                      </c:pt>
                      <c:pt idx="1269">
                        <c:v>-9.4290992191888939E-2</c:v>
                      </c:pt>
                      <c:pt idx="1270">
                        <c:v>-0.11085010855407684</c:v>
                      </c:pt>
                      <c:pt idx="1271">
                        <c:v>-0.10979125900633173</c:v>
                      </c:pt>
                      <c:pt idx="1272">
                        <c:v>-0.11260175661477879</c:v>
                      </c:pt>
                      <c:pt idx="1273">
                        <c:v>-0.13175432109363225</c:v>
                      </c:pt>
                      <c:pt idx="1274">
                        <c:v>-0.17563507996904987</c:v>
                      </c:pt>
                      <c:pt idx="1275">
                        <c:v>-0.15041999076659726</c:v>
                      </c:pt>
                      <c:pt idx="1276">
                        <c:v>-0.15954174008382016</c:v>
                      </c:pt>
                      <c:pt idx="1277">
                        <c:v>-0.12920193639433078</c:v>
                      </c:pt>
                      <c:pt idx="1278">
                        <c:v>-0.12208936142670733</c:v>
                      </c:pt>
                      <c:pt idx="1279">
                        <c:v>-9.6554564189063011E-2</c:v>
                      </c:pt>
                      <c:pt idx="1280">
                        <c:v>-9.021104836664387E-2</c:v>
                      </c:pt>
                      <c:pt idx="1281">
                        <c:v>-7.0521139740569103E-2</c:v>
                      </c:pt>
                      <c:pt idx="1282">
                        <c:v>-0.12108702296285843</c:v>
                      </c:pt>
                      <c:pt idx="1283">
                        <c:v>-8.6385697729056146E-2</c:v>
                      </c:pt>
                      <c:pt idx="1284">
                        <c:v>-7.8614152682780519E-2</c:v>
                      </c:pt>
                      <c:pt idx="1285">
                        <c:v>-9.5080583045775338E-2</c:v>
                      </c:pt>
                      <c:pt idx="1286">
                        <c:v>-8.488003909237328E-2</c:v>
                      </c:pt>
                      <c:pt idx="1287">
                        <c:v>-8.1325315929223027E-2</c:v>
                      </c:pt>
                      <c:pt idx="1288">
                        <c:v>-5.0160724170963837E-2</c:v>
                      </c:pt>
                      <c:pt idx="1289">
                        <c:v>1.3143813277992872E-2</c:v>
                      </c:pt>
                      <c:pt idx="1290">
                        <c:v>-1.8208888039810359E-2</c:v>
                      </c:pt>
                      <c:pt idx="1291">
                        <c:v>-5.3070360601332633E-2</c:v>
                      </c:pt>
                      <c:pt idx="1292">
                        <c:v>-6.5294353330370203E-2</c:v>
                      </c:pt>
                      <c:pt idx="1293">
                        <c:v>-0.11319189658432531</c:v>
                      </c:pt>
                      <c:pt idx="1294">
                        <c:v>-0.12157450438899493</c:v>
                      </c:pt>
                      <c:pt idx="1295">
                        <c:v>-0.15750303918173514</c:v>
                      </c:pt>
                      <c:pt idx="1296">
                        <c:v>-0.17506644940859875</c:v>
                      </c:pt>
                      <c:pt idx="1297">
                        <c:v>-0.16482054015601352</c:v>
                      </c:pt>
                      <c:pt idx="1298">
                        <c:v>-0.10434038366137457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C-EA6C-4C0E-9A4F-E63847BC888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Abs'!$CE$1</c15:sqref>
                        </c15:formulaRef>
                      </c:ext>
                    </c:extLst>
                    <c:strCache>
                      <c:ptCount val="1"/>
                      <c:pt idx="0">
                        <c:v>Abs FR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Abs'!$CC$2:$CC$1300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Abs'!$CE$2:$CE$1300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-1.195214645868707</c:v>
                      </c:pt>
                      <c:pt idx="1">
                        <c:v>-1.4457127504692606</c:v>
                      </c:pt>
                      <c:pt idx="2">
                        <c:v>-1.5284725424251187</c:v>
                      </c:pt>
                      <c:pt idx="3">
                        <c:v>-1.4154908412894927</c:v>
                      </c:pt>
                      <c:pt idx="4">
                        <c:v>-2.0792892968122514</c:v>
                      </c:pt>
                      <c:pt idx="5">
                        <c:v>-1.3910525528087692</c:v>
                      </c:pt>
                      <c:pt idx="6">
                        <c:v>-1.4672271578851397</c:v>
                      </c:pt>
                      <c:pt idx="7">
                        <c:v>-1.794759927500013</c:v>
                      </c:pt>
                      <c:pt idx="8">
                        <c:v>-1.7693062680700324</c:v>
                      </c:pt>
                      <c:pt idx="9">
                        <c:v>-1.6714833250433556</c:v>
                      </c:pt>
                      <c:pt idx="10">
                        <c:v>-2.6198490699694257</c:v>
                      </c:pt>
                      <c:pt idx="11">
                        <c:v>-2.6869946593182363</c:v>
                      </c:pt>
                      <c:pt idx="12">
                        <c:v>-2.7759935164712366</c:v>
                      </c:pt>
                      <c:pt idx="13">
                        <c:v>-2.7136835455446513</c:v>
                      </c:pt>
                      <c:pt idx="14">
                        <c:v>-2.5339265810560097</c:v>
                      </c:pt>
                      <c:pt idx="15">
                        <c:v>-2.1519332993666134</c:v>
                      </c:pt>
                      <c:pt idx="16">
                        <c:v>-3.1926982040802825</c:v>
                      </c:pt>
                      <c:pt idx="17">
                        <c:v>-2.4807892381167913</c:v>
                      </c:pt>
                      <c:pt idx="18">
                        <c:v>-1.4563190806233579</c:v>
                      </c:pt>
                      <c:pt idx="19">
                        <c:v>-1.1325698486060531</c:v>
                      </c:pt>
                      <c:pt idx="20">
                        <c:v>-0.6914741112680356</c:v>
                      </c:pt>
                      <c:pt idx="21">
                        <c:v>-0.45573991174300493</c:v>
                      </c:pt>
                      <c:pt idx="22">
                        <c:v>-0.4949468251403748</c:v>
                      </c:pt>
                      <c:pt idx="23">
                        <c:v>-0.42266391060217501</c:v>
                      </c:pt>
                      <c:pt idx="24">
                        <c:v>-0.31162601753925223</c:v>
                      </c:pt>
                      <c:pt idx="25">
                        <c:v>-0.28938378641791074</c:v>
                      </c:pt>
                      <c:pt idx="26">
                        <c:v>-0.24759592673677033</c:v>
                      </c:pt>
                      <c:pt idx="27">
                        <c:v>-0.22345099453506936</c:v>
                      </c:pt>
                      <c:pt idx="28">
                        <c:v>-9.576557638336719E-2</c:v>
                      </c:pt>
                      <c:pt idx="29">
                        <c:v>-0.15586488668145543</c:v>
                      </c:pt>
                      <c:pt idx="30">
                        <c:v>-7.441616170417728E-2</c:v>
                      </c:pt>
                      <c:pt idx="31">
                        <c:v>-1.505952042380132E-2</c:v>
                      </c:pt>
                      <c:pt idx="32">
                        <c:v>9.0750039231158083E-2</c:v>
                      </c:pt>
                      <c:pt idx="33">
                        <c:v>6.7595386173770103E-2</c:v>
                      </c:pt>
                      <c:pt idx="34">
                        <c:v>-1.1501082941323155E-3</c:v>
                      </c:pt>
                      <c:pt idx="35">
                        <c:v>-9.282273527298629E-2</c:v>
                      </c:pt>
                      <c:pt idx="36">
                        <c:v>7.9501891365393623E-2</c:v>
                      </c:pt>
                      <c:pt idx="37">
                        <c:v>0.16172071691562823</c:v>
                      </c:pt>
                      <c:pt idx="38">
                        <c:v>8.4141051443444401E-2</c:v>
                      </c:pt>
                      <c:pt idx="39">
                        <c:v>7.1244186426463019E-2</c:v>
                      </c:pt>
                      <c:pt idx="40">
                        <c:v>3.4466942353796944E-2</c:v>
                      </c:pt>
                      <c:pt idx="41">
                        <c:v>4.5434723588757463E-2</c:v>
                      </c:pt>
                      <c:pt idx="42">
                        <c:v>3.2831134169753813E-2</c:v>
                      </c:pt>
                      <c:pt idx="43">
                        <c:v>-6.1739959344821405E-2</c:v>
                      </c:pt>
                      <c:pt idx="44">
                        <c:v>-7.6415841400429174E-2</c:v>
                      </c:pt>
                      <c:pt idx="45">
                        <c:v>1.325226501948251E-2</c:v>
                      </c:pt>
                      <c:pt idx="46">
                        <c:v>1.8477169483040269E-2</c:v>
                      </c:pt>
                      <c:pt idx="47">
                        <c:v>0.1347611457837902</c:v>
                      </c:pt>
                      <c:pt idx="48">
                        <c:v>0.10663654036452513</c:v>
                      </c:pt>
                      <c:pt idx="49">
                        <c:v>8.942646669062905E-2</c:v>
                      </c:pt>
                      <c:pt idx="50">
                        <c:v>0.13237056642530934</c:v>
                      </c:pt>
                      <c:pt idx="51">
                        <c:v>0.11245081986060748</c:v>
                      </c:pt>
                      <c:pt idx="52">
                        <c:v>0.19823131013511247</c:v>
                      </c:pt>
                      <c:pt idx="53">
                        <c:v>0.22348609078957291</c:v>
                      </c:pt>
                      <c:pt idx="54">
                        <c:v>0.25689570805079848</c:v>
                      </c:pt>
                      <c:pt idx="55">
                        <c:v>0.34979226647980932</c:v>
                      </c:pt>
                      <c:pt idx="56">
                        <c:v>0.34521321378016112</c:v>
                      </c:pt>
                      <c:pt idx="57">
                        <c:v>0.30394768318328685</c:v>
                      </c:pt>
                      <c:pt idx="58">
                        <c:v>0.2047809973548719</c:v>
                      </c:pt>
                      <c:pt idx="59">
                        <c:v>6.5494451766249337E-2</c:v>
                      </c:pt>
                      <c:pt idx="60">
                        <c:v>-5.3041332495863951E-2</c:v>
                      </c:pt>
                      <c:pt idx="61">
                        <c:v>-0.10436375533150424</c:v>
                      </c:pt>
                      <c:pt idx="62">
                        <c:v>-0.15047418267076035</c:v>
                      </c:pt>
                      <c:pt idx="63">
                        <c:v>-0.12077549006675138</c:v>
                      </c:pt>
                      <c:pt idx="64">
                        <c:v>-8.372352703641979E-2</c:v>
                      </c:pt>
                      <c:pt idx="65">
                        <c:v>2.5130531845413466E-2</c:v>
                      </c:pt>
                      <c:pt idx="66">
                        <c:v>-7.4254799614506027E-3</c:v>
                      </c:pt>
                      <c:pt idx="67">
                        <c:v>8.5630423531110889E-2</c:v>
                      </c:pt>
                      <c:pt idx="68">
                        <c:v>1.8168564486543776E-2</c:v>
                      </c:pt>
                      <c:pt idx="69">
                        <c:v>1.8572373115946481E-2</c:v>
                      </c:pt>
                      <c:pt idx="70">
                        <c:v>0.12036119290152036</c:v>
                      </c:pt>
                      <c:pt idx="71">
                        <c:v>0.19086351712071956</c:v>
                      </c:pt>
                      <c:pt idx="72">
                        <c:v>0.11056369022190117</c:v>
                      </c:pt>
                      <c:pt idx="73">
                        <c:v>6.8670057690981209E-2</c:v>
                      </c:pt>
                      <c:pt idx="74">
                        <c:v>9.6102419745556236E-2</c:v>
                      </c:pt>
                      <c:pt idx="75">
                        <c:v>9.7511110788387104E-2</c:v>
                      </c:pt>
                      <c:pt idx="76">
                        <c:v>9.5523129843636159E-2</c:v>
                      </c:pt>
                      <c:pt idx="77">
                        <c:v>-8.9466000402598403E-2</c:v>
                      </c:pt>
                      <c:pt idx="78">
                        <c:v>-0.18041048095181031</c:v>
                      </c:pt>
                      <c:pt idx="79">
                        <c:v>-3.2724635190570533E-2</c:v>
                      </c:pt>
                      <c:pt idx="80">
                        <c:v>8.0040840744895828E-2</c:v>
                      </c:pt>
                      <c:pt idx="81">
                        <c:v>-2.1118263485734585E-3</c:v>
                      </c:pt>
                      <c:pt idx="82">
                        <c:v>8.7803164068535403E-2</c:v>
                      </c:pt>
                      <c:pt idx="83">
                        <c:v>0.18486205760061838</c:v>
                      </c:pt>
                      <c:pt idx="84">
                        <c:v>0.23046742159920314</c:v>
                      </c:pt>
                      <c:pt idx="85">
                        <c:v>0.22217784764756265</c:v>
                      </c:pt>
                      <c:pt idx="86">
                        <c:v>6.5853885820992233E-2</c:v>
                      </c:pt>
                      <c:pt idx="87">
                        <c:v>8.2489913860882502E-2</c:v>
                      </c:pt>
                      <c:pt idx="88">
                        <c:v>0.14158434174554249</c:v>
                      </c:pt>
                      <c:pt idx="89">
                        <c:v>0.13968430313966268</c:v>
                      </c:pt>
                      <c:pt idx="90">
                        <c:v>9.7340470378559543E-2</c:v>
                      </c:pt>
                      <c:pt idx="91">
                        <c:v>0.20593917375348805</c:v>
                      </c:pt>
                      <c:pt idx="92">
                        <c:v>0.23157799618136618</c:v>
                      </c:pt>
                      <c:pt idx="93">
                        <c:v>0.2322056947101877</c:v>
                      </c:pt>
                      <c:pt idx="94">
                        <c:v>0.19235369601883423</c:v>
                      </c:pt>
                      <c:pt idx="95">
                        <c:v>0.12628035775588911</c:v>
                      </c:pt>
                      <c:pt idx="96">
                        <c:v>0.12814207286547216</c:v>
                      </c:pt>
                      <c:pt idx="97">
                        <c:v>0.15877908602091981</c:v>
                      </c:pt>
                      <c:pt idx="98">
                        <c:v>4.1494664764207788E-2</c:v>
                      </c:pt>
                      <c:pt idx="99">
                        <c:v>8.9765730484164096E-3</c:v>
                      </c:pt>
                      <c:pt idx="100">
                        <c:v>0.18554381242947976</c:v>
                      </c:pt>
                      <c:pt idx="101">
                        <c:v>0.18168120740797225</c:v>
                      </c:pt>
                      <c:pt idx="102">
                        <c:v>0.24282735426280314</c:v>
                      </c:pt>
                      <c:pt idx="103">
                        <c:v>0.20605656467372394</c:v>
                      </c:pt>
                      <c:pt idx="104">
                        <c:v>0.15548528236550371</c:v>
                      </c:pt>
                      <c:pt idx="105">
                        <c:v>0.21557813818000501</c:v>
                      </c:pt>
                      <c:pt idx="106">
                        <c:v>0.34934932754366166</c:v>
                      </c:pt>
                      <c:pt idx="107">
                        <c:v>0.18719414320159333</c:v>
                      </c:pt>
                      <c:pt idx="108">
                        <c:v>0.19231335549641634</c:v>
                      </c:pt>
                      <c:pt idx="109">
                        <c:v>0.16120879568614596</c:v>
                      </c:pt>
                      <c:pt idx="110">
                        <c:v>0.12878913484505422</c:v>
                      </c:pt>
                      <c:pt idx="111">
                        <c:v>0.10431857394639632</c:v>
                      </c:pt>
                      <c:pt idx="112">
                        <c:v>0.15253517996108762</c:v>
                      </c:pt>
                      <c:pt idx="113">
                        <c:v>6.5742142573894768E-2</c:v>
                      </c:pt>
                      <c:pt idx="114">
                        <c:v>0.18519083285832361</c:v>
                      </c:pt>
                      <c:pt idx="115">
                        <c:v>0.17954638696162051</c:v>
                      </c:pt>
                      <c:pt idx="116">
                        <c:v>0.11675636381826281</c:v>
                      </c:pt>
                      <c:pt idx="117">
                        <c:v>7.4508944905738367E-2</c:v>
                      </c:pt>
                      <c:pt idx="118">
                        <c:v>0.18776012073111562</c:v>
                      </c:pt>
                      <c:pt idx="119">
                        <c:v>0.17788919830069586</c:v>
                      </c:pt>
                      <c:pt idx="120">
                        <c:v>0.16070655618204402</c:v>
                      </c:pt>
                      <c:pt idx="121">
                        <c:v>0.11825259379474021</c:v>
                      </c:pt>
                      <c:pt idx="122">
                        <c:v>0.16049113779233262</c:v>
                      </c:pt>
                      <c:pt idx="123">
                        <c:v>0.16824862025328211</c:v>
                      </c:pt>
                      <c:pt idx="124">
                        <c:v>0.29601149220802636</c:v>
                      </c:pt>
                      <c:pt idx="125">
                        <c:v>0.21362969094722375</c:v>
                      </c:pt>
                      <c:pt idx="126">
                        <c:v>0.20188979211318589</c:v>
                      </c:pt>
                      <c:pt idx="127">
                        <c:v>0.25621072598014366</c:v>
                      </c:pt>
                      <c:pt idx="128">
                        <c:v>0.3054632766105248</c:v>
                      </c:pt>
                      <c:pt idx="129">
                        <c:v>0.31274474090694382</c:v>
                      </c:pt>
                      <c:pt idx="130">
                        <c:v>0.39528669404174521</c:v>
                      </c:pt>
                      <c:pt idx="131">
                        <c:v>0.45456507470863061</c:v>
                      </c:pt>
                      <c:pt idx="132">
                        <c:v>0.44011066212109673</c:v>
                      </c:pt>
                      <c:pt idx="133">
                        <c:v>0.42058665608131363</c:v>
                      </c:pt>
                      <c:pt idx="134">
                        <c:v>0.4587584720139643</c:v>
                      </c:pt>
                      <c:pt idx="135">
                        <c:v>0.31128885145288415</c:v>
                      </c:pt>
                      <c:pt idx="136">
                        <c:v>0.29318805904400219</c:v>
                      </c:pt>
                      <c:pt idx="137">
                        <c:v>0.28073493977361708</c:v>
                      </c:pt>
                      <c:pt idx="138">
                        <c:v>0.22816599479526586</c:v>
                      </c:pt>
                      <c:pt idx="139">
                        <c:v>0.24197899307635626</c:v>
                      </c:pt>
                      <c:pt idx="140">
                        <c:v>0.1847499109482969</c:v>
                      </c:pt>
                      <c:pt idx="141">
                        <c:v>0.17728570408532512</c:v>
                      </c:pt>
                      <c:pt idx="142">
                        <c:v>0.26817935557629058</c:v>
                      </c:pt>
                      <c:pt idx="143">
                        <c:v>0.20483101960266997</c:v>
                      </c:pt>
                      <c:pt idx="144">
                        <c:v>0.21944961811644453</c:v>
                      </c:pt>
                      <c:pt idx="145">
                        <c:v>0.16400358707925342</c:v>
                      </c:pt>
                      <c:pt idx="146">
                        <c:v>0.14544573655137752</c:v>
                      </c:pt>
                      <c:pt idx="147">
                        <c:v>0.17006071652029109</c:v>
                      </c:pt>
                      <c:pt idx="148">
                        <c:v>0.21257075223375571</c:v>
                      </c:pt>
                      <c:pt idx="149">
                        <c:v>0.24274990045976094</c:v>
                      </c:pt>
                      <c:pt idx="150">
                        <c:v>0.32440355529092174</c:v>
                      </c:pt>
                      <c:pt idx="151">
                        <c:v>0.25061105806332423</c:v>
                      </c:pt>
                      <c:pt idx="152">
                        <c:v>0.30210976898193026</c:v>
                      </c:pt>
                      <c:pt idx="153">
                        <c:v>0.36583770927150266</c:v>
                      </c:pt>
                      <c:pt idx="154">
                        <c:v>0.44968830895353862</c:v>
                      </c:pt>
                      <c:pt idx="155">
                        <c:v>0.42030951669230299</c:v>
                      </c:pt>
                      <c:pt idx="156">
                        <c:v>0.40604672158625388</c:v>
                      </c:pt>
                      <c:pt idx="157">
                        <c:v>0.3796204521607795</c:v>
                      </c:pt>
                      <c:pt idx="158">
                        <c:v>0.43889802601721639</c:v>
                      </c:pt>
                      <c:pt idx="159">
                        <c:v>0.44655748100869053</c:v>
                      </c:pt>
                      <c:pt idx="160">
                        <c:v>0.37444637675546827</c:v>
                      </c:pt>
                      <c:pt idx="161">
                        <c:v>0.36683331336477476</c:v>
                      </c:pt>
                      <c:pt idx="162">
                        <c:v>0.34265239741707715</c:v>
                      </c:pt>
                      <c:pt idx="163">
                        <c:v>0.25265793617080501</c:v>
                      </c:pt>
                      <c:pt idx="164">
                        <c:v>0.28013951366272993</c:v>
                      </c:pt>
                      <c:pt idx="165">
                        <c:v>0.36853124595334147</c:v>
                      </c:pt>
                      <c:pt idx="166">
                        <c:v>0.39575343388611967</c:v>
                      </c:pt>
                      <c:pt idx="167">
                        <c:v>0.44742117159365635</c:v>
                      </c:pt>
                      <c:pt idx="168">
                        <c:v>0.38479614118698763</c:v>
                      </c:pt>
                      <c:pt idx="169">
                        <c:v>0.36052808971086736</c:v>
                      </c:pt>
                      <c:pt idx="170">
                        <c:v>0.38750702429346606</c:v>
                      </c:pt>
                      <c:pt idx="171">
                        <c:v>0.41821382655269679</c:v>
                      </c:pt>
                      <c:pt idx="172">
                        <c:v>0.278411729087574</c:v>
                      </c:pt>
                      <c:pt idx="173">
                        <c:v>0.30658151589194721</c:v>
                      </c:pt>
                      <c:pt idx="174">
                        <c:v>0.38891127787883067</c:v>
                      </c:pt>
                      <c:pt idx="175">
                        <c:v>0.42690962956508477</c:v>
                      </c:pt>
                      <c:pt idx="176">
                        <c:v>0.44995899385896221</c:v>
                      </c:pt>
                      <c:pt idx="177">
                        <c:v>0.46049432469360357</c:v>
                      </c:pt>
                      <c:pt idx="178">
                        <c:v>0.40218613359086736</c:v>
                      </c:pt>
                      <c:pt idx="179">
                        <c:v>0.48427950011638249</c:v>
                      </c:pt>
                      <c:pt idx="180">
                        <c:v>0.41799558432641626</c:v>
                      </c:pt>
                      <c:pt idx="181">
                        <c:v>0.42019979047132661</c:v>
                      </c:pt>
                      <c:pt idx="182">
                        <c:v>0.4373126434861957</c:v>
                      </c:pt>
                      <c:pt idx="183">
                        <c:v>0.46386033788414771</c:v>
                      </c:pt>
                      <c:pt idx="184">
                        <c:v>0.50710618472651348</c:v>
                      </c:pt>
                      <c:pt idx="185">
                        <c:v>0.58539059912533675</c:v>
                      </c:pt>
                      <c:pt idx="186">
                        <c:v>0.62122347156820157</c:v>
                      </c:pt>
                      <c:pt idx="187">
                        <c:v>0.65648310518750874</c:v>
                      </c:pt>
                      <c:pt idx="188">
                        <c:v>0.66683569345559734</c:v>
                      </c:pt>
                      <c:pt idx="189">
                        <c:v>0.68715077713999417</c:v>
                      </c:pt>
                      <c:pt idx="190">
                        <c:v>0.76691367168543123</c:v>
                      </c:pt>
                      <c:pt idx="191">
                        <c:v>0.80530292303391382</c:v>
                      </c:pt>
                      <c:pt idx="192">
                        <c:v>0.80622188013459195</c:v>
                      </c:pt>
                      <c:pt idx="193">
                        <c:v>0.83226693162321796</c:v>
                      </c:pt>
                      <c:pt idx="194">
                        <c:v>0.86309273842358103</c:v>
                      </c:pt>
                      <c:pt idx="195">
                        <c:v>0.87719376803473503</c:v>
                      </c:pt>
                      <c:pt idx="196">
                        <c:v>0.89938710644290587</c:v>
                      </c:pt>
                      <c:pt idx="197">
                        <c:v>0.87863634511639632</c:v>
                      </c:pt>
                      <c:pt idx="198">
                        <c:v>0.88970578446785009</c:v>
                      </c:pt>
                      <c:pt idx="199">
                        <c:v>0.89361478109013803</c:v>
                      </c:pt>
                      <c:pt idx="200">
                        <c:v>0.91150257554065384</c:v>
                      </c:pt>
                      <c:pt idx="201">
                        <c:v>0.93884820547203029</c:v>
                      </c:pt>
                      <c:pt idx="202">
                        <c:v>0.95766786599039799</c:v>
                      </c:pt>
                      <c:pt idx="203">
                        <c:v>0.9729742704113965</c:v>
                      </c:pt>
                      <c:pt idx="204">
                        <c:v>1.0094525912129466</c:v>
                      </c:pt>
                      <c:pt idx="205">
                        <c:v>1.0220210843774469</c:v>
                      </c:pt>
                      <c:pt idx="206">
                        <c:v>1.0481322943228377</c:v>
                      </c:pt>
                      <c:pt idx="207">
                        <c:v>1.0562931820079655</c:v>
                      </c:pt>
                      <c:pt idx="208">
                        <c:v>1.0574211030147682</c:v>
                      </c:pt>
                      <c:pt idx="209">
                        <c:v>1.0597673077985894</c:v>
                      </c:pt>
                      <c:pt idx="210">
                        <c:v>1.0705894597476215</c:v>
                      </c:pt>
                      <c:pt idx="211">
                        <c:v>1.0906536253825796</c:v>
                      </c:pt>
                      <c:pt idx="212">
                        <c:v>1.1025028470323697</c:v>
                      </c:pt>
                      <c:pt idx="213">
                        <c:v>1.1125226259905112</c:v>
                      </c:pt>
                      <c:pt idx="214">
                        <c:v>1.1367918876823038</c:v>
                      </c:pt>
                      <c:pt idx="215">
                        <c:v>1.1536005731581425</c:v>
                      </c:pt>
                      <c:pt idx="216">
                        <c:v>1.163679249279014</c:v>
                      </c:pt>
                      <c:pt idx="217">
                        <c:v>1.1802862321427634</c:v>
                      </c:pt>
                      <c:pt idx="218">
                        <c:v>1.1808300223849557</c:v>
                      </c:pt>
                      <c:pt idx="219">
                        <c:v>1.1883063314046527</c:v>
                      </c:pt>
                      <c:pt idx="220">
                        <c:v>1.2016808282070615</c:v>
                      </c:pt>
                      <c:pt idx="221">
                        <c:v>1.1975846515607547</c:v>
                      </c:pt>
                      <c:pt idx="222">
                        <c:v>1.1996900234257415</c:v>
                      </c:pt>
                      <c:pt idx="223">
                        <c:v>1.2087690614010991</c:v>
                      </c:pt>
                      <c:pt idx="224">
                        <c:v>1.2143505760828304</c:v>
                      </c:pt>
                      <c:pt idx="225">
                        <c:v>1.220289911198408</c:v>
                      </c:pt>
                      <c:pt idx="226">
                        <c:v>1.229928472219701</c:v>
                      </c:pt>
                      <c:pt idx="227">
                        <c:v>1.2321609167303038</c:v>
                      </c:pt>
                      <c:pt idx="228">
                        <c:v>1.2443974073953052</c:v>
                      </c:pt>
                      <c:pt idx="229">
                        <c:v>1.2507925904142043</c:v>
                      </c:pt>
                      <c:pt idx="230">
                        <c:v>1.2532097945174809</c:v>
                      </c:pt>
                      <c:pt idx="231">
                        <c:v>1.2591709135151641</c:v>
                      </c:pt>
                      <c:pt idx="232">
                        <c:v>1.2622969005973219</c:v>
                      </c:pt>
                      <c:pt idx="233">
                        <c:v>1.266054216855319</c:v>
                      </c:pt>
                      <c:pt idx="234">
                        <c:v>1.2754817969443668</c:v>
                      </c:pt>
                      <c:pt idx="235">
                        <c:v>1.2789208264804868</c:v>
                      </c:pt>
                      <c:pt idx="236">
                        <c:v>1.2853438444598546</c:v>
                      </c:pt>
                      <c:pt idx="237">
                        <c:v>1.2902177863783773</c:v>
                      </c:pt>
                      <c:pt idx="238">
                        <c:v>1.291895952110959</c:v>
                      </c:pt>
                      <c:pt idx="239">
                        <c:v>1.2963140461261602</c:v>
                      </c:pt>
                      <c:pt idx="240">
                        <c:v>1.29942187997323</c:v>
                      </c:pt>
                      <c:pt idx="241">
                        <c:v>1.3018027776063308</c:v>
                      </c:pt>
                      <c:pt idx="242">
                        <c:v>1.3041473687692546</c:v>
                      </c:pt>
                      <c:pt idx="243">
                        <c:v>1.3066347653815384</c:v>
                      </c:pt>
                      <c:pt idx="244">
                        <c:v>1.3119338964063452</c:v>
                      </c:pt>
                      <c:pt idx="245">
                        <c:v>1.3169030419577741</c:v>
                      </c:pt>
                      <c:pt idx="246">
                        <c:v>1.3192383548005424</c:v>
                      </c:pt>
                      <c:pt idx="247">
                        <c:v>1.3230384320123023</c:v>
                      </c:pt>
                      <c:pt idx="248">
                        <c:v>1.3237133289523526</c:v>
                      </c:pt>
                      <c:pt idx="249">
                        <c:v>1.3258582345293084</c:v>
                      </c:pt>
                      <c:pt idx="250">
                        <c:v>1.3280902756346877</c:v>
                      </c:pt>
                      <c:pt idx="251">
                        <c:v>1.3287696100322035</c:v>
                      </c:pt>
                      <c:pt idx="252">
                        <c:v>1.330550644096951</c:v>
                      </c:pt>
                      <c:pt idx="253">
                        <c:v>1.3318314556837172</c:v>
                      </c:pt>
                      <c:pt idx="254">
                        <c:v>1.3317406895082771</c:v>
                      </c:pt>
                      <c:pt idx="255">
                        <c:v>1.3317483542075366</c:v>
                      </c:pt>
                      <c:pt idx="256">
                        <c:v>1.3312561998340393</c:v>
                      </c:pt>
                      <c:pt idx="257">
                        <c:v>1.3297611800732339</c:v>
                      </c:pt>
                      <c:pt idx="258">
                        <c:v>1.3282104903914926</c:v>
                      </c:pt>
                      <c:pt idx="259">
                        <c:v>1.3262527648385551</c:v>
                      </c:pt>
                      <c:pt idx="260">
                        <c:v>1.323823055173329</c:v>
                      </c:pt>
                      <c:pt idx="261">
                        <c:v>1.3208814242786207</c:v>
                      </c:pt>
                      <c:pt idx="262">
                        <c:v>1.3181293938392762</c:v>
                      </c:pt>
                      <c:pt idx="263">
                        <c:v>1.3153467046028935</c:v>
                      </c:pt>
                      <c:pt idx="264">
                        <c:v>1.3124220167276011</c:v>
                      </c:pt>
                      <c:pt idx="265">
                        <c:v>1.3088748745914009</c:v>
                      </c:pt>
                      <c:pt idx="266">
                        <c:v>1.3044676725172526</c:v>
                      </c:pt>
                      <c:pt idx="267">
                        <c:v>1.3001060552334365</c:v>
                      </c:pt>
                      <c:pt idx="268">
                        <c:v>1.295582672454725</c:v>
                      </c:pt>
                      <c:pt idx="269">
                        <c:v>1.2904085970494135</c:v>
                      </c:pt>
                      <c:pt idx="270">
                        <c:v>1.2842272187993287</c:v>
                      </c:pt>
                      <c:pt idx="271">
                        <c:v>1.2775125388428805</c:v>
                      </c:pt>
                      <c:pt idx="272">
                        <c:v>1.2704150273286869</c:v>
                      </c:pt>
                      <c:pt idx="273">
                        <c:v>1.262787844755147</c:v>
                      </c:pt>
                      <c:pt idx="274">
                        <c:v>1.2552865246115508</c:v>
                      </c:pt>
                      <c:pt idx="275">
                        <c:v>1.2471865511152742</c:v>
                      </c:pt>
                      <c:pt idx="276">
                        <c:v>1.2396662709261417</c:v>
                      </c:pt>
                      <c:pt idx="277">
                        <c:v>1.2310491319324686</c:v>
                      </c:pt>
                      <c:pt idx="278">
                        <c:v>1.222943914168277</c:v>
                      </c:pt>
                      <c:pt idx="279">
                        <c:v>1.2149540702982009</c:v>
                      </c:pt>
                      <c:pt idx="280">
                        <c:v>1.2068020575280054</c:v>
                      </c:pt>
                      <c:pt idx="281">
                        <c:v>1.1979896704058297</c:v>
                      </c:pt>
                      <c:pt idx="282">
                        <c:v>1.1897844081460425</c:v>
                      </c:pt>
                      <c:pt idx="283">
                        <c:v>1.180665029648267</c:v>
                      </c:pt>
                      <c:pt idx="284">
                        <c:v>1.1733186171107555</c:v>
                      </c:pt>
                      <c:pt idx="285">
                        <c:v>1.1654199428213434</c:v>
                      </c:pt>
                      <c:pt idx="286">
                        <c:v>1.1572106465093144</c:v>
                      </c:pt>
                      <c:pt idx="287">
                        <c:v>1.1488617719897194</c:v>
                      </c:pt>
                      <c:pt idx="288">
                        <c:v>1.1411293006526693</c:v>
                      </c:pt>
                      <c:pt idx="289">
                        <c:v>1.1336602529270075</c:v>
                      </c:pt>
                      <c:pt idx="290">
                        <c:v>1.1262642215469219</c:v>
                      </c:pt>
                      <c:pt idx="291">
                        <c:v>1.1190206773415754</c:v>
                      </c:pt>
                      <c:pt idx="292">
                        <c:v>1.112244276385828</c:v>
                      </c:pt>
                      <c:pt idx="293">
                        <c:v>1.1065264107383244</c:v>
                      </c:pt>
                      <c:pt idx="294">
                        <c:v>1.1009707139909402</c:v>
                      </c:pt>
                      <c:pt idx="295">
                        <c:v>1.0964989670809233</c:v>
                      </c:pt>
                      <c:pt idx="296">
                        <c:v>1.0918686819178045</c:v>
                      </c:pt>
                      <c:pt idx="297">
                        <c:v>1.0874485708764825</c:v>
                      </c:pt>
                      <c:pt idx="298">
                        <c:v>1.0814342023892078</c:v>
                      </c:pt>
                      <c:pt idx="299">
                        <c:v>1.0759079542231889</c:v>
                      </c:pt>
                      <c:pt idx="300">
                        <c:v>1.0698895516836722</c:v>
                      </c:pt>
                      <c:pt idx="301">
                        <c:v>1.0652338519914302</c:v>
                      </c:pt>
                      <c:pt idx="302">
                        <c:v>1.0581242383205112</c:v>
                      </c:pt>
                      <c:pt idx="303">
                        <c:v>1.0514115753901836</c:v>
                      </c:pt>
                      <c:pt idx="304">
                        <c:v>1.0454080988439616</c:v>
                      </c:pt>
                      <c:pt idx="305">
                        <c:v>1.0417516338920094</c:v>
                      </c:pt>
                      <c:pt idx="306">
                        <c:v>1.0367574772166814</c:v>
                      </c:pt>
                      <c:pt idx="307">
                        <c:v>1.0325366483561036</c:v>
                      </c:pt>
                      <c:pt idx="308">
                        <c:v>1.0278172106384411</c:v>
                      </c:pt>
                      <c:pt idx="309">
                        <c:v>1.0250490439901294</c:v>
                      </c:pt>
                      <c:pt idx="310">
                        <c:v>1.0216209063950621</c:v>
                      </c:pt>
                      <c:pt idx="311">
                        <c:v>1.0194917336218485</c:v>
                      </c:pt>
                      <c:pt idx="312">
                        <c:v>1.0156073447182357</c:v>
                      </c:pt>
                      <c:pt idx="313">
                        <c:v>1.0125366241517899</c:v>
                      </c:pt>
                      <c:pt idx="314">
                        <c:v>1.007858333766994</c:v>
                      </c:pt>
                      <c:pt idx="315">
                        <c:v>1.0040259841372998</c:v>
                      </c:pt>
                      <c:pt idx="316">
                        <c:v>1.0003255480159117</c:v>
                      </c:pt>
                      <c:pt idx="317">
                        <c:v>0.99677074118045239</c:v>
                      </c:pt>
                      <c:pt idx="318">
                        <c:v>0.9917406814401728</c:v>
                      </c:pt>
                      <c:pt idx="319">
                        <c:v>0.98719874202114899</c:v>
                      </c:pt>
                      <c:pt idx="320">
                        <c:v>0.98296097014115569</c:v>
                      </c:pt>
                      <c:pt idx="321">
                        <c:v>0.98179956650074618</c:v>
                      </c:pt>
                      <c:pt idx="322">
                        <c:v>0.97792727975385807</c:v>
                      </c:pt>
                      <c:pt idx="323">
                        <c:v>0.97418771332572485</c:v>
                      </c:pt>
                      <c:pt idx="324">
                        <c:v>0.97042595961026235</c:v>
                      </c:pt>
                      <c:pt idx="325">
                        <c:v>0.96741534642221916</c:v>
                      </c:pt>
                      <c:pt idx="326">
                        <c:v>0.96451647648127359</c:v>
                      </c:pt>
                      <c:pt idx="327">
                        <c:v>0.96255512028131851</c:v>
                      </c:pt>
                      <c:pt idx="328">
                        <c:v>0.95761138925901323</c:v>
                      </c:pt>
                      <c:pt idx="329">
                        <c:v>0.95449185666044223</c:v>
                      </c:pt>
                      <c:pt idx="330">
                        <c:v>0.95104032156237239</c:v>
                      </c:pt>
                      <c:pt idx="331">
                        <c:v>0.95036421440664931</c:v>
                      </c:pt>
                      <c:pt idx="332">
                        <c:v>0.94904749975493119</c:v>
                      </c:pt>
                      <c:pt idx="333">
                        <c:v>0.94756337193517925</c:v>
                      </c:pt>
                      <c:pt idx="334">
                        <c:v>0.94471089359501437</c:v>
                      </c:pt>
                      <c:pt idx="335">
                        <c:v>0.9442429435349674</c:v>
                      </c:pt>
                      <c:pt idx="336">
                        <c:v>0.94328404931709553</c:v>
                      </c:pt>
                      <c:pt idx="337">
                        <c:v>0.94323322025884904</c:v>
                      </c:pt>
                      <c:pt idx="338">
                        <c:v>0.9420552770042484</c:v>
                      </c:pt>
                      <c:pt idx="339">
                        <c:v>0.94121942137975079</c:v>
                      </c:pt>
                      <c:pt idx="340">
                        <c:v>0.93914874236404333</c:v>
                      </c:pt>
                      <c:pt idx="341">
                        <c:v>0.93812691693119954</c:v>
                      </c:pt>
                      <c:pt idx="342">
                        <c:v>0.93549268081731496</c:v>
                      </c:pt>
                      <c:pt idx="343">
                        <c:v>0.93511791736405325</c:v>
                      </c:pt>
                      <c:pt idx="344">
                        <c:v>0.93428004471343495</c:v>
                      </c:pt>
                      <c:pt idx="345">
                        <c:v>0.93169825127869388</c:v>
                      </c:pt>
                      <c:pt idx="346">
                        <c:v>0.92905877089689504</c:v>
                      </c:pt>
                      <c:pt idx="347">
                        <c:v>0.92812408099247379</c:v>
                      </c:pt>
                      <c:pt idx="348">
                        <c:v>0.92706473887378149</c:v>
                      </c:pt>
                      <c:pt idx="349">
                        <c:v>0.92717688552610289</c:v>
                      </c:pt>
                      <c:pt idx="350">
                        <c:v>0.92633981968593282</c:v>
                      </c:pt>
                      <c:pt idx="351">
                        <c:v>0.92486053272887114</c:v>
                      </c:pt>
                      <c:pt idx="352">
                        <c:v>0.92345426211738513</c:v>
                      </c:pt>
                      <c:pt idx="353">
                        <c:v>0.92150097402191389</c:v>
                      </c:pt>
                      <c:pt idx="354">
                        <c:v>0.91959690136379202</c:v>
                      </c:pt>
                      <c:pt idx="355">
                        <c:v>0.918470593977886</c:v>
                      </c:pt>
                      <c:pt idx="356">
                        <c:v>0.9158908175692656</c:v>
                      </c:pt>
                      <c:pt idx="357">
                        <c:v>0.91475079440573781</c:v>
                      </c:pt>
                      <c:pt idx="358">
                        <c:v>0.91178980006026855</c:v>
                      </c:pt>
                      <c:pt idx="359">
                        <c:v>0.91060822615865045</c:v>
                      </c:pt>
                      <c:pt idx="360">
                        <c:v>0.90921526791956275</c:v>
                      </c:pt>
                      <c:pt idx="361">
                        <c:v>0.90792437120219194</c:v>
                      </c:pt>
                      <c:pt idx="362">
                        <c:v>0.90487987197531794</c:v>
                      </c:pt>
                      <c:pt idx="363">
                        <c:v>0.9041057373501199</c:v>
                      </c:pt>
                      <c:pt idx="364">
                        <c:v>0.90201327445230661</c:v>
                      </c:pt>
                      <c:pt idx="365">
                        <c:v>0.90201529147842752</c:v>
                      </c:pt>
                      <c:pt idx="366">
                        <c:v>0.89997244742318872</c:v>
                      </c:pt>
                      <c:pt idx="367">
                        <c:v>0.89890786103658182</c:v>
                      </c:pt>
                      <c:pt idx="368">
                        <c:v>0.89834511074885304</c:v>
                      </c:pt>
                      <c:pt idx="369">
                        <c:v>0.8996606151848987</c:v>
                      </c:pt>
                      <c:pt idx="370">
                        <c:v>0.89837657635633916</c:v>
                      </c:pt>
                      <c:pt idx="371">
                        <c:v>0.89759154979008804</c:v>
                      </c:pt>
                      <c:pt idx="372">
                        <c:v>0.89712359973004108</c:v>
                      </c:pt>
                      <c:pt idx="373">
                        <c:v>0.89832978135033426</c:v>
                      </c:pt>
                      <c:pt idx="374">
                        <c:v>0.89759033957441536</c:v>
                      </c:pt>
                      <c:pt idx="375">
                        <c:v>0.89696143082992152</c:v>
                      </c:pt>
                      <c:pt idx="376">
                        <c:v>0.89694852186274776</c:v>
                      </c:pt>
                      <c:pt idx="377">
                        <c:v>0.89784730870221718</c:v>
                      </c:pt>
                      <c:pt idx="378">
                        <c:v>0.89874569213646227</c:v>
                      </c:pt>
                      <c:pt idx="379">
                        <c:v>0.89909947851806682</c:v>
                      </c:pt>
                      <c:pt idx="380">
                        <c:v>0.89826563991969011</c:v>
                      </c:pt>
                      <c:pt idx="381">
                        <c:v>0.8997542051969083</c:v>
                      </c:pt>
                      <c:pt idx="382">
                        <c:v>0.90076070123123309</c:v>
                      </c:pt>
                      <c:pt idx="383">
                        <c:v>0.90120807762484667</c:v>
                      </c:pt>
                      <c:pt idx="384">
                        <c:v>0.90127988375475065</c:v>
                      </c:pt>
                      <c:pt idx="385">
                        <c:v>0.90132425832941032</c:v>
                      </c:pt>
                      <c:pt idx="386">
                        <c:v>0.90168934005729151</c:v>
                      </c:pt>
                      <c:pt idx="387">
                        <c:v>0.90288462973653205</c:v>
                      </c:pt>
                      <c:pt idx="388">
                        <c:v>0.90282573257380194</c:v>
                      </c:pt>
                      <c:pt idx="389">
                        <c:v>0.90343648808320809</c:v>
                      </c:pt>
                      <c:pt idx="390">
                        <c:v>0.90363213961693445</c:v>
                      </c:pt>
                      <c:pt idx="391">
                        <c:v>0.90317064404047442</c:v>
                      </c:pt>
                      <c:pt idx="392">
                        <c:v>0.90255303064225745</c:v>
                      </c:pt>
                      <c:pt idx="393">
                        <c:v>0.90178373687974933</c:v>
                      </c:pt>
                      <c:pt idx="394">
                        <c:v>0.90061265151395942</c:v>
                      </c:pt>
                      <c:pt idx="395">
                        <c:v>0.90033994958241481</c:v>
                      </c:pt>
                      <c:pt idx="396">
                        <c:v>0.89893166194480845</c:v>
                      </c:pt>
                      <c:pt idx="397">
                        <c:v>0.89703888463296366</c:v>
                      </c:pt>
                      <c:pt idx="398">
                        <c:v>0.89596058246873522</c:v>
                      </c:pt>
                      <c:pt idx="399">
                        <c:v>0.89495933070232447</c:v>
                      </c:pt>
                      <c:pt idx="400">
                        <c:v>0.89314441059874616</c:v>
                      </c:pt>
                      <c:pt idx="401">
                        <c:v>0.89148076745423466</c:v>
                      </c:pt>
                      <c:pt idx="402">
                        <c:v>0.88900426278300404</c:v>
                      </c:pt>
                      <c:pt idx="403">
                        <c:v>0.88673309137087997</c:v>
                      </c:pt>
                      <c:pt idx="404">
                        <c:v>0.88417348522346828</c:v>
                      </c:pt>
                      <c:pt idx="405">
                        <c:v>0.88113140642793952</c:v>
                      </c:pt>
                      <c:pt idx="406">
                        <c:v>0.87759919028503397</c:v>
                      </c:pt>
                      <c:pt idx="407">
                        <c:v>0.87457526472459324</c:v>
                      </c:pt>
                      <c:pt idx="408">
                        <c:v>0.86973682246579831</c:v>
                      </c:pt>
                      <c:pt idx="409">
                        <c:v>0.86519246261542937</c:v>
                      </c:pt>
                      <c:pt idx="410">
                        <c:v>0.8603907302320345</c:v>
                      </c:pt>
                      <c:pt idx="411">
                        <c:v>0.85573139989277491</c:v>
                      </c:pt>
                      <c:pt idx="412">
                        <c:v>0.85036328657463389</c:v>
                      </c:pt>
                      <c:pt idx="413">
                        <c:v>0.84536267541571919</c:v>
                      </c:pt>
                      <c:pt idx="414">
                        <c:v>0.83969846266303105</c:v>
                      </c:pt>
                      <c:pt idx="415">
                        <c:v>0.83499153050731845</c:v>
                      </c:pt>
                      <c:pt idx="416">
                        <c:v>0.82897917904616458</c:v>
                      </c:pt>
                      <c:pt idx="417">
                        <c:v>0.82300152043428987</c:v>
                      </c:pt>
                      <c:pt idx="418">
                        <c:v>0.81571803911175012</c:v>
                      </c:pt>
                      <c:pt idx="419">
                        <c:v>0.80946404792131332</c:v>
                      </c:pt>
                      <c:pt idx="420">
                        <c:v>0.80273000451410459</c:v>
                      </c:pt>
                      <c:pt idx="421">
                        <c:v>0.7956522598558956</c:v>
                      </c:pt>
                      <c:pt idx="422">
                        <c:v>0.78787783437553061</c:v>
                      </c:pt>
                      <c:pt idx="423">
                        <c:v>0.78072788018219397</c:v>
                      </c:pt>
                      <c:pt idx="424">
                        <c:v>0.77279531985395111</c:v>
                      </c:pt>
                      <c:pt idx="425">
                        <c:v>0.76612703149828343</c:v>
                      </c:pt>
                      <c:pt idx="426">
                        <c:v>0.75797864937510517</c:v>
                      </c:pt>
                      <c:pt idx="427">
                        <c:v>0.74916263160591168</c:v>
                      </c:pt>
                      <c:pt idx="428">
                        <c:v>0.74071895685863487</c:v>
                      </c:pt>
                      <c:pt idx="429">
                        <c:v>0.73255887598395575</c:v>
                      </c:pt>
                      <c:pt idx="430">
                        <c:v>0.72380740305063096</c:v>
                      </c:pt>
                      <c:pt idx="431">
                        <c:v>0.71520882069726976</c:v>
                      </c:pt>
                      <c:pt idx="432">
                        <c:v>0.70583005264034782</c:v>
                      </c:pt>
                      <c:pt idx="433">
                        <c:v>0.69736015655349937</c:v>
                      </c:pt>
                      <c:pt idx="434">
                        <c:v>0.6890254012167506</c:v>
                      </c:pt>
                      <c:pt idx="435">
                        <c:v>0.67993789173168551</c:v>
                      </c:pt>
                      <c:pt idx="436">
                        <c:v>0.67099157407508259</c:v>
                      </c:pt>
                      <c:pt idx="437">
                        <c:v>0.66201500102666622</c:v>
                      </c:pt>
                      <c:pt idx="438">
                        <c:v>0.65333856146503855</c:v>
                      </c:pt>
                      <c:pt idx="439">
                        <c:v>0.64432164789420454</c:v>
                      </c:pt>
                      <c:pt idx="440">
                        <c:v>0.63482629572749483</c:v>
                      </c:pt>
                      <c:pt idx="441">
                        <c:v>0.62562139532219363</c:v>
                      </c:pt>
                      <c:pt idx="442">
                        <c:v>0.61678803112836056</c:v>
                      </c:pt>
                      <c:pt idx="443">
                        <c:v>0.60751172799838005</c:v>
                      </c:pt>
                      <c:pt idx="444">
                        <c:v>0.5984609283887149</c:v>
                      </c:pt>
                      <c:pt idx="445">
                        <c:v>0.58923182366996296</c:v>
                      </c:pt>
                      <c:pt idx="446">
                        <c:v>0.58073933689056068</c:v>
                      </c:pt>
                      <c:pt idx="447">
                        <c:v>0.57216374863497765</c:v>
                      </c:pt>
                      <c:pt idx="448">
                        <c:v>0.56357202417042751</c:v>
                      </c:pt>
                      <c:pt idx="449">
                        <c:v>0.55495891922899587</c:v>
                      </c:pt>
                      <c:pt idx="450">
                        <c:v>0.54700860907088922</c:v>
                      </c:pt>
                      <c:pt idx="451">
                        <c:v>0.53911316202327086</c:v>
                      </c:pt>
                      <c:pt idx="452">
                        <c:v>0.53073241849096597</c:v>
                      </c:pt>
                      <c:pt idx="453">
                        <c:v>0.52284100549558932</c:v>
                      </c:pt>
                      <c:pt idx="454">
                        <c:v>0.51513515890333483</c:v>
                      </c:pt>
                      <c:pt idx="455">
                        <c:v>0.5076326285440661</c:v>
                      </c:pt>
                      <c:pt idx="456">
                        <c:v>0.50013776288405698</c:v>
                      </c:pt>
                      <c:pt idx="457">
                        <c:v>0.49243635374926847</c:v>
                      </c:pt>
                      <c:pt idx="458">
                        <c:v>0.48476076254882711</c:v>
                      </c:pt>
                      <c:pt idx="459">
                        <c:v>0.47783268122878853</c:v>
                      </c:pt>
                      <c:pt idx="460">
                        <c:v>0.47042938855466782</c:v>
                      </c:pt>
                      <c:pt idx="461">
                        <c:v>0.46314994128436965</c:v>
                      </c:pt>
                      <c:pt idx="462">
                        <c:v>0.45608429878288614</c:v>
                      </c:pt>
                      <c:pt idx="463">
                        <c:v>0.44933613619283092</c:v>
                      </c:pt>
                      <c:pt idx="464">
                        <c:v>0.4426045132169672</c:v>
                      </c:pt>
                      <c:pt idx="465">
                        <c:v>0.43631139171978511</c:v>
                      </c:pt>
                      <c:pt idx="466">
                        <c:v>0.43005820733979672</c:v>
                      </c:pt>
                      <c:pt idx="467">
                        <c:v>0.4239643680233588</c:v>
                      </c:pt>
                      <c:pt idx="468">
                        <c:v>0.41809119136454631</c:v>
                      </c:pt>
                      <c:pt idx="469">
                        <c:v>0.41217121969972925</c:v>
                      </c:pt>
                      <c:pt idx="470">
                        <c:v>0.40670104485987119</c:v>
                      </c:pt>
                      <c:pt idx="471">
                        <c:v>0.40151527070305881</c:v>
                      </c:pt>
                      <c:pt idx="472">
                        <c:v>0.39596481822358914</c:v>
                      </c:pt>
                      <c:pt idx="473">
                        <c:v>0.3910037407766439</c:v>
                      </c:pt>
                      <c:pt idx="474">
                        <c:v>0.38598295935652022</c:v>
                      </c:pt>
                      <c:pt idx="475">
                        <c:v>0.3813082996187418</c:v>
                      </c:pt>
                      <c:pt idx="476">
                        <c:v>0.37674780355940557</c:v>
                      </c:pt>
                      <c:pt idx="477">
                        <c:v>0.37189927617000629</c:v>
                      </c:pt>
                      <c:pt idx="478">
                        <c:v>0.36714030474037446</c:v>
                      </c:pt>
                      <c:pt idx="479">
                        <c:v>0.36297675942162988</c:v>
                      </c:pt>
                      <c:pt idx="480">
                        <c:v>0.35826902045546866</c:v>
                      </c:pt>
                      <c:pt idx="481">
                        <c:v>0.35401753279785331</c:v>
                      </c:pt>
                      <c:pt idx="482">
                        <c:v>0.34964421676253588</c:v>
                      </c:pt>
                      <c:pt idx="483">
                        <c:v>0.34553230731248613</c:v>
                      </c:pt>
                      <c:pt idx="484">
                        <c:v>0.34160556086033428</c:v>
                      </c:pt>
                      <c:pt idx="485">
                        <c:v>0.33812861123314131</c:v>
                      </c:pt>
                      <c:pt idx="486">
                        <c:v>0.3345592818096112</c:v>
                      </c:pt>
                      <c:pt idx="487">
                        <c:v>0.33151881663497912</c:v>
                      </c:pt>
                      <c:pt idx="488">
                        <c:v>0.32837467631773326</c:v>
                      </c:pt>
                      <c:pt idx="489">
                        <c:v>0.32517647970044744</c:v>
                      </c:pt>
                      <c:pt idx="490">
                        <c:v>0.32203637343544333</c:v>
                      </c:pt>
                      <c:pt idx="491">
                        <c:v>0.31893539747718447</c:v>
                      </c:pt>
                      <c:pt idx="492">
                        <c:v>0.31590461402793263</c:v>
                      </c:pt>
                      <c:pt idx="493">
                        <c:v>0.31324294635880395</c:v>
                      </c:pt>
                      <c:pt idx="494">
                        <c:v>0.31035577516935958</c:v>
                      </c:pt>
                      <c:pt idx="495">
                        <c:v>0.30797084348401726</c:v>
                      </c:pt>
                      <c:pt idx="496">
                        <c:v>0.30602279965646018</c:v>
                      </c:pt>
                      <c:pt idx="497">
                        <c:v>0.30372661712043703</c:v>
                      </c:pt>
                      <c:pt idx="498">
                        <c:v>0.30178502777646682</c:v>
                      </c:pt>
                      <c:pt idx="499">
                        <c:v>0.29992532969300462</c:v>
                      </c:pt>
                      <c:pt idx="500">
                        <c:v>0.29762753353608479</c:v>
                      </c:pt>
                      <c:pt idx="501">
                        <c:v>0.2957629945899326</c:v>
                      </c:pt>
                      <c:pt idx="502">
                        <c:v>0.29354749309874512</c:v>
                      </c:pt>
                      <c:pt idx="503">
                        <c:v>0.29127430466050025</c:v>
                      </c:pt>
                      <c:pt idx="504">
                        <c:v>0.28947955481813087</c:v>
                      </c:pt>
                      <c:pt idx="505">
                        <c:v>0.28750771008234716</c:v>
                      </c:pt>
                      <c:pt idx="506">
                        <c:v>0.28522120927170436</c:v>
                      </c:pt>
                      <c:pt idx="507">
                        <c:v>0.28378387645795705</c:v>
                      </c:pt>
                      <c:pt idx="508">
                        <c:v>0.28225376044264849</c:v>
                      </c:pt>
                      <c:pt idx="509">
                        <c:v>0.28079908120426145</c:v>
                      </c:pt>
                      <c:pt idx="510">
                        <c:v>0.27960984260338373</c:v>
                      </c:pt>
                      <c:pt idx="511">
                        <c:v>0.27819671410308711</c:v>
                      </c:pt>
                      <c:pt idx="512">
                        <c:v>0.27690057311780203</c:v>
                      </c:pt>
                      <c:pt idx="513">
                        <c:v>0.27553262600261336</c:v>
                      </c:pt>
                      <c:pt idx="514">
                        <c:v>0.27412796901202424</c:v>
                      </c:pt>
                      <c:pt idx="515">
                        <c:v>0.27245706457347779</c:v>
                      </c:pt>
                      <c:pt idx="516">
                        <c:v>0.27128396218156714</c:v>
                      </c:pt>
                      <c:pt idx="517">
                        <c:v>0.26982161824392059</c:v>
                      </c:pt>
                      <c:pt idx="518">
                        <c:v>0.26889096239174115</c:v>
                      </c:pt>
                      <c:pt idx="519">
                        <c:v>0.26776828565285293</c:v>
                      </c:pt>
                      <c:pt idx="520">
                        <c:v>0.26682230040215471</c:v>
                      </c:pt>
                      <c:pt idx="521">
                        <c:v>0.26587308790966319</c:v>
                      </c:pt>
                      <c:pt idx="522">
                        <c:v>0.26513243591807173</c:v>
                      </c:pt>
                      <c:pt idx="523">
                        <c:v>0.2639528790425742</c:v>
                      </c:pt>
                      <c:pt idx="524">
                        <c:v>0.26332477710852853</c:v>
                      </c:pt>
                      <c:pt idx="525">
                        <c:v>0.26214683385392767</c:v>
                      </c:pt>
                      <c:pt idx="526">
                        <c:v>0.26125934236073539</c:v>
                      </c:pt>
                      <c:pt idx="527">
                        <c:v>0.26049287243479663</c:v>
                      </c:pt>
                      <c:pt idx="528">
                        <c:v>0.25935607651306214</c:v>
                      </c:pt>
                      <c:pt idx="529">
                        <c:v>0.25870094642899638</c:v>
                      </c:pt>
                      <c:pt idx="530">
                        <c:v>0.25778723359623251</c:v>
                      </c:pt>
                      <c:pt idx="531">
                        <c:v>0.25643098523254498</c:v>
                      </c:pt>
                      <c:pt idx="532">
                        <c:v>0.25555277205950877</c:v>
                      </c:pt>
                      <c:pt idx="533">
                        <c:v>0.25455192369832236</c:v>
                      </c:pt>
                      <c:pt idx="534">
                        <c:v>0.25375963583803618</c:v>
                      </c:pt>
                      <c:pt idx="535">
                        <c:v>0.25305165966960302</c:v>
                      </c:pt>
                      <c:pt idx="536">
                        <c:v>0.25211172549726757</c:v>
                      </c:pt>
                      <c:pt idx="537">
                        <c:v>0.25132145466310229</c:v>
                      </c:pt>
                      <c:pt idx="538">
                        <c:v>0.25063122832453311</c:v>
                      </c:pt>
                      <c:pt idx="539">
                        <c:v>0.24996076884194871</c:v>
                      </c:pt>
                      <c:pt idx="540">
                        <c:v>0.24921971344513308</c:v>
                      </c:pt>
                      <c:pt idx="541">
                        <c:v>0.24834634113478707</c:v>
                      </c:pt>
                      <c:pt idx="542">
                        <c:v>0.24776422739629758</c:v>
                      </c:pt>
                      <c:pt idx="543">
                        <c:v>0.24687189504041521</c:v>
                      </c:pt>
                      <c:pt idx="544">
                        <c:v>0.24614778266301499</c:v>
                      </c:pt>
                      <c:pt idx="545">
                        <c:v>0.2454874083110351</c:v>
                      </c:pt>
                      <c:pt idx="546">
                        <c:v>0.24496419173527584</c:v>
                      </c:pt>
                      <c:pt idx="547">
                        <c:v>0.24447687822446851</c:v>
                      </c:pt>
                      <c:pt idx="548">
                        <c:v>0.24400691113830064</c:v>
                      </c:pt>
                      <c:pt idx="549">
                        <c:v>0.24321260625189348</c:v>
                      </c:pt>
                      <c:pt idx="550">
                        <c:v>0.24257926004993352</c:v>
                      </c:pt>
                      <c:pt idx="551">
                        <c:v>0.24200239057935857</c:v>
                      </c:pt>
                      <c:pt idx="552">
                        <c:v>0.2412209946601252</c:v>
                      </c:pt>
                      <c:pt idx="553">
                        <c:v>0.24049970611929425</c:v>
                      </c:pt>
                      <c:pt idx="554">
                        <c:v>0.23966183346867576</c:v>
                      </c:pt>
                      <c:pt idx="555">
                        <c:v>0.23899702165922995</c:v>
                      </c:pt>
                      <c:pt idx="556">
                        <c:v>0.23834592562740611</c:v>
                      </c:pt>
                      <c:pt idx="557">
                        <c:v>0.23763996648509397</c:v>
                      </c:pt>
                      <c:pt idx="558">
                        <c:v>0.23691141665022797</c:v>
                      </c:pt>
                      <c:pt idx="559">
                        <c:v>0.23654593151712233</c:v>
                      </c:pt>
                      <c:pt idx="560">
                        <c:v>0.23583755194346517</c:v>
                      </c:pt>
                      <c:pt idx="561">
                        <c:v>0.23529053445947942</c:v>
                      </c:pt>
                      <c:pt idx="562">
                        <c:v>0.23463943842765561</c:v>
                      </c:pt>
                      <c:pt idx="563">
                        <c:v>0.23412106271458644</c:v>
                      </c:pt>
                      <c:pt idx="564">
                        <c:v>0.23363415260900314</c:v>
                      </c:pt>
                      <c:pt idx="565">
                        <c:v>0.23315329358178255</c:v>
                      </c:pt>
                      <c:pt idx="566">
                        <c:v>0.2326010318298824</c:v>
                      </c:pt>
                      <c:pt idx="567">
                        <c:v>0.23197010605926757</c:v>
                      </c:pt>
                      <c:pt idx="568">
                        <c:v>0.23144003159469725</c:v>
                      </c:pt>
                      <c:pt idx="569">
                        <c:v>0.23090551967266085</c:v>
                      </c:pt>
                      <c:pt idx="570">
                        <c:v>0.23031412761401543</c:v>
                      </c:pt>
                      <c:pt idx="571">
                        <c:v>0.22982641069798382</c:v>
                      </c:pt>
                      <c:pt idx="572">
                        <c:v>0.22964407153665523</c:v>
                      </c:pt>
                      <c:pt idx="573">
                        <c:v>0.22909423021610018</c:v>
                      </c:pt>
                      <c:pt idx="574">
                        <c:v>0.22884936324502389</c:v>
                      </c:pt>
                      <c:pt idx="575">
                        <c:v>0.22857262726123756</c:v>
                      </c:pt>
                      <c:pt idx="576">
                        <c:v>0.22811193849522587</c:v>
                      </c:pt>
                      <c:pt idx="577">
                        <c:v>0.22767424382699247</c:v>
                      </c:pt>
                      <c:pt idx="578">
                        <c:v>0.22729423610581639</c:v>
                      </c:pt>
                      <c:pt idx="579">
                        <c:v>0.22671777004046559</c:v>
                      </c:pt>
                      <c:pt idx="580">
                        <c:v>0.22651929467016976</c:v>
                      </c:pt>
                      <c:pt idx="581">
                        <c:v>0.22595614097721692</c:v>
                      </c:pt>
                      <c:pt idx="582">
                        <c:v>0.22576855754797392</c:v>
                      </c:pt>
                      <c:pt idx="583">
                        <c:v>0.22541235073502461</c:v>
                      </c:pt>
                      <c:pt idx="584">
                        <c:v>0.22536071486632975</c:v>
                      </c:pt>
                      <c:pt idx="585">
                        <c:v>0.22541275414024878</c:v>
                      </c:pt>
                      <c:pt idx="586">
                        <c:v>0.22540105538874761</c:v>
                      </c:pt>
                      <c:pt idx="587">
                        <c:v>0.22519370510351991</c:v>
                      </c:pt>
                      <c:pt idx="588">
                        <c:v>0.22525381248192236</c:v>
                      </c:pt>
                      <c:pt idx="589">
                        <c:v>0.22495327558990957</c:v>
                      </c:pt>
                      <c:pt idx="590">
                        <c:v>0.22503637706609031</c:v>
                      </c:pt>
                      <c:pt idx="591">
                        <c:v>0.22502709874593427</c:v>
                      </c:pt>
                      <c:pt idx="592">
                        <c:v>0.22485161747341675</c:v>
                      </c:pt>
                      <c:pt idx="593">
                        <c:v>0.22465314210312093</c:v>
                      </c:pt>
                      <c:pt idx="594">
                        <c:v>0.22476488535021824</c:v>
                      </c:pt>
                      <c:pt idx="595">
                        <c:v>0.22476246491887328</c:v>
                      </c:pt>
                      <c:pt idx="596">
                        <c:v>0.22508196185642246</c:v>
                      </c:pt>
                      <c:pt idx="597">
                        <c:v>0.22531876072301521</c:v>
                      </c:pt>
                      <c:pt idx="598">
                        <c:v>0.22534740249393179</c:v>
                      </c:pt>
                      <c:pt idx="599">
                        <c:v>0.22545269125744236</c:v>
                      </c:pt>
                      <c:pt idx="600">
                        <c:v>0.2257806597046994</c:v>
                      </c:pt>
                      <c:pt idx="601">
                        <c:v>0.2262199679938296</c:v>
                      </c:pt>
                      <c:pt idx="602">
                        <c:v>0.22679562724873192</c:v>
                      </c:pt>
                      <c:pt idx="603">
                        <c:v>0.22727043519759005</c:v>
                      </c:pt>
                      <c:pt idx="604">
                        <c:v>0.22797921817647121</c:v>
                      </c:pt>
                      <c:pt idx="605">
                        <c:v>0.22877675030467182</c:v>
                      </c:pt>
                      <c:pt idx="606">
                        <c:v>0.22967190649712363</c:v>
                      </c:pt>
                      <c:pt idx="607">
                        <c:v>0.23048275099772206</c:v>
                      </c:pt>
                      <c:pt idx="608">
                        <c:v>0.2311394947026843</c:v>
                      </c:pt>
                      <c:pt idx="609">
                        <c:v>0.2320169010652722</c:v>
                      </c:pt>
                      <c:pt idx="610">
                        <c:v>0.23270632059339297</c:v>
                      </c:pt>
                      <c:pt idx="611">
                        <c:v>0.23353007406116519</c:v>
                      </c:pt>
                      <c:pt idx="612">
                        <c:v>0.23445387202453358</c:v>
                      </c:pt>
                      <c:pt idx="613">
                        <c:v>0.23526431311990784</c:v>
                      </c:pt>
                      <c:pt idx="614">
                        <c:v>0.23622038350121041</c:v>
                      </c:pt>
                      <c:pt idx="615">
                        <c:v>0.23725592471167625</c:v>
                      </c:pt>
                      <c:pt idx="616">
                        <c:v>0.2382261142758251</c:v>
                      </c:pt>
                      <c:pt idx="617">
                        <c:v>0.23935645571397285</c:v>
                      </c:pt>
                      <c:pt idx="618">
                        <c:v>0.24049930271407011</c:v>
                      </c:pt>
                      <c:pt idx="619">
                        <c:v>0.24168087661568843</c:v>
                      </c:pt>
                      <c:pt idx="620">
                        <c:v>0.24302986368534071</c:v>
                      </c:pt>
                      <c:pt idx="621">
                        <c:v>0.24449261102821132</c:v>
                      </c:pt>
                      <c:pt idx="622">
                        <c:v>0.24583151296725925</c:v>
                      </c:pt>
                      <c:pt idx="623">
                        <c:v>0.24705705803831307</c:v>
                      </c:pt>
                      <c:pt idx="624">
                        <c:v>0.2484330732579853</c:v>
                      </c:pt>
                      <c:pt idx="625">
                        <c:v>0.24972961764849438</c:v>
                      </c:pt>
                      <c:pt idx="626">
                        <c:v>0.25110079200547664</c:v>
                      </c:pt>
                      <c:pt idx="627">
                        <c:v>0.25249980132292721</c:v>
                      </c:pt>
                      <c:pt idx="628">
                        <c:v>0.25406138294572145</c:v>
                      </c:pt>
                      <c:pt idx="629">
                        <c:v>0.25552937455650643</c:v>
                      </c:pt>
                      <c:pt idx="630">
                        <c:v>0.25687392416869281</c:v>
                      </c:pt>
                      <c:pt idx="631">
                        <c:v>0.25830883655109516</c:v>
                      </c:pt>
                      <c:pt idx="632">
                        <c:v>0.25962797163415824</c:v>
                      </c:pt>
                      <c:pt idx="633">
                        <c:v>0.26098502680829422</c:v>
                      </c:pt>
                      <c:pt idx="634">
                        <c:v>0.26229972443389138</c:v>
                      </c:pt>
                      <c:pt idx="635">
                        <c:v>0.26335704952646288</c:v>
                      </c:pt>
                      <c:pt idx="636">
                        <c:v>0.26487990424773605</c:v>
                      </c:pt>
                      <c:pt idx="637">
                        <c:v>0.26660607520199514</c:v>
                      </c:pt>
                      <c:pt idx="638">
                        <c:v>0.26798249382689171</c:v>
                      </c:pt>
                      <c:pt idx="639">
                        <c:v>0.26946420121529863</c:v>
                      </c:pt>
                      <c:pt idx="640">
                        <c:v>0.27089790338202835</c:v>
                      </c:pt>
                      <c:pt idx="641">
                        <c:v>0.27236428137191671</c:v>
                      </c:pt>
                      <c:pt idx="642">
                        <c:v>0.27364589976913117</c:v>
                      </c:pt>
                      <c:pt idx="643">
                        <c:v>0.27484482009538924</c:v>
                      </c:pt>
                      <c:pt idx="644">
                        <c:v>0.27589891794616728</c:v>
                      </c:pt>
                      <c:pt idx="645">
                        <c:v>0.27717085461800145</c:v>
                      </c:pt>
                      <c:pt idx="646">
                        <c:v>0.27842100740773018</c:v>
                      </c:pt>
                      <c:pt idx="647">
                        <c:v>0.27972440968705037</c:v>
                      </c:pt>
                      <c:pt idx="648">
                        <c:v>0.28083619448488589</c:v>
                      </c:pt>
                      <c:pt idx="649">
                        <c:v>0.28219688030603934</c:v>
                      </c:pt>
                      <c:pt idx="650">
                        <c:v>0.28327719949638902</c:v>
                      </c:pt>
                      <c:pt idx="651">
                        <c:v>0.28458302220705417</c:v>
                      </c:pt>
                      <c:pt idx="652">
                        <c:v>0.28570005127280412</c:v>
                      </c:pt>
                      <c:pt idx="653">
                        <c:v>0.28670937114369821</c:v>
                      </c:pt>
                      <c:pt idx="654">
                        <c:v>0.28768883902800324</c:v>
                      </c:pt>
                      <c:pt idx="655">
                        <c:v>0.28867879544813696</c:v>
                      </c:pt>
                      <c:pt idx="656">
                        <c:v>0.28956507672565673</c:v>
                      </c:pt>
                      <c:pt idx="657">
                        <c:v>0.29075996299967288</c:v>
                      </c:pt>
                      <c:pt idx="658">
                        <c:v>0.29160267651298144</c:v>
                      </c:pt>
                      <c:pt idx="659">
                        <c:v>0.29248976460094955</c:v>
                      </c:pt>
                      <c:pt idx="660">
                        <c:v>0.29355273736665949</c:v>
                      </c:pt>
                      <c:pt idx="661">
                        <c:v>0.29453502908753371</c:v>
                      </c:pt>
                      <c:pt idx="662">
                        <c:v>0.29557016689277538</c:v>
                      </c:pt>
                      <c:pt idx="663">
                        <c:v>0.29648630015688421</c:v>
                      </c:pt>
                      <c:pt idx="664">
                        <c:v>0.29708051605209906</c:v>
                      </c:pt>
                      <c:pt idx="665">
                        <c:v>0.29806684182521503</c:v>
                      </c:pt>
                      <c:pt idx="666">
                        <c:v>0.29912699075435567</c:v>
                      </c:pt>
                      <c:pt idx="667">
                        <c:v>0.29991161391538262</c:v>
                      </c:pt>
                      <c:pt idx="668">
                        <c:v>0.30054253968599748</c:v>
                      </c:pt>
                      <c:pt idx="669">
                        <c:v>0.30151474627626729</c:v>
                      </c:pt>
                      <c:pt idx="670">
                        <c:v>0.30250147545460754</c:v>
                      </c:pt>
                      <c:pt idx="671">
                        <c:v>0.30348578420160266</c:v>
                      </c:pt>
                      <c:pt idx="672">
                        <c:v>0.30431074788504736</c:v>
                      </c:pt>
                      <c:pt idx="673">
                        <c:v>0.3050558373341048</c:v>
                      </c:pt>
                      <c:pt idx="674">
                        <c:v>0.30576704074433103</c:v>
                      </c:pt>
                      <c:pt idx="675">
                        <c:v>0.30677353677865599</c:v>
                      </c:pt>
                      <c:pt idx="676">
                        <c:v>0.30728344098201732</c:v>
                      </c:pt>
                      <c:pt idx="677">
                        <c:v>0.30792001442577088</c:v>
                      </c:pt>
                      <c:pt idx="678">
                        <c:v>0.30842507776644207</c:v>
                      </c:pt>
                      <c:pt idx="679">
                        <c:v>0.30904995245869443</c:v>
                      </c:pt>
                      <c:pt idx="680">
                        <c:v>0.30959898696880117</c:v>
                      </c:pt>
                      <c:pt idx="681">
                        <c:v>0.31023313998120944</c:v>
                      </c:pt>
                      <c:pt idx="682">
                        <c:v>0.31066478357108024</c:v>
                      </c:pt>
                      <c:pt idx="683">
                        <c:v>0.31117347755876906</c:v>
                      </c:pt>
                      <c:pt idx="684">
                        <c:v>0.31150144600602608</c:v>
                      </c:pt>
                      <c:pt idx="685">
                        <c:v>0.31218239402443915</c:v>
                      </c:pt>
                      <c:pt idx="686">
                        <c:v>0.3125632085560634</c:v>
                      </c:pt>
                      <c:pt idx="687">
                        <c:v>0.31299243171458924</c:v>
                      </c:pt>
                      <c:pt idx="688">
                        <c:v>0.31354146622469597</c:v>
                      </c:pt>
                      <c:pt idx="689">
                        <c:v>0.31397835408248104</c:v>
                      </c:pt>
                      <c:pt idx="690">
                        <c:v>0.31432931662751623</c:v>
                      </c:pt>
                      <c:pt idx="691">
                        <c:v>0.31472021628974517</c:v>
                      </c:pt>
                      <c:pt idx="692">
                        <c:v>0.3149162712286957</c:v>
                      </c:pt>
                      <c:pt idx="693">
                        <c:v>0.31523818859759001</c:v>
                      </c:pt>
                      <c:pt idx="694">
                        <c:v>0.31543868099400663</c:v>
                      </c:pt>
                      <c:pt idx="695">
                        <c:v>0.31547418065373428</c:v>
                      </c:pt>
                      <c:pt idx="696">
                        <c:v>0.31562868485459461</c:v>
                      </c:pt>
                      <c:pt idx="697">
                        <c:v>0.31582998406145957</c:v>
                      </c:pt>
                      <c:pt idx="698">
                        <c:v>0.31623944036400053</c:v>
                      </c:pt>
                      <c:pt idx="699">
                        <c:v>0.31649519927612968</c:v>
                      </c:pt>
                      <c:pt idx="700">
                        <c:v>0.31662953321578102</c:v>
                      </c:pt>
                      <c:pt idx="701">
                        <c:v>0.31700026261680103</c:v>
                      </c:pt>
                      <c:pt idx="702">
                        <c:v>0.31746740586639949</c:v>
                      </c:pt>
                      <c:pt idx="703">
                        <c:v>0.31785104423459304</c:v>
                      </c:pt>
                      <c:pt idx="704">
                        <c:v>0.31848842448879489</c:v>
                      </c:pt>
                      <c:pt idx="705">
                        <c:v>0.31890514208537113</c:v>
                      </c:pt>
                      <c:pt idx="706">
                        <c:v>0.31941585309918091</c:v>
                      </c:pt>
                      <c:pt idx="707">
                        <c:v>0.31998546127572064</c:v>
                      </c:pt>
                      <c:pt idx="708">
                        <c:v>0.32068133528742832</c:v>
                      </c:pt>
                      <c:pt idx="709">
                        <c:v>0.32125134686919221</c:v>
                      </c:pt>
                      <c:pt idx="710">
                        <c:v>0.32189356798608415</c:v>
                      </c:pt>
                      <c:pt idx="711">
                        <c:v>0.32258460113510173</c:v>
                      </c:pt>
                      <c:pt idx="712">
                        <c:v>0.32322480522587255</c:v>
                      </c:pt>
                      <c:pt idx="713">
                        <c:v>0.32414214870565422</c:v>
                      </c:pt>
                      <c:pt idx="714">
                        <c:v>0.32523093940571157</c:v>
                      </c:pt>
                      <c:pt idx="715">
                        <c:v>0.32620839026389564</c:v>
                      </c:pt>
                      <c:pt idx="716">
                        <c:v>0.32741094123717118</c:v>
                      </c:pt>
                      <c:pt idx="717">
                        <c:v>0.3286687587261593</c:v>
                      </c:pt>
                      <c:pt idx="718">
                        <c:v>0.32983056577179293</c:v>
                      </c:pt>
                      <c:pt idx="719">
                        <c:v>0.33129613695123267</c:v>
                      </c:pt>
                      <c:pt idx="720">
                        <c:v>0.33241760347444854</c:v>
                      </c:pt>
                      <c:pt idx="721">
                        <c:v>0.33362297828429349</c:v>
                      </c:pt>
                      <c:pt idx="722">
                        <c:v>0.33497720962186006</c:v>
                      </c:pt>
                      <c:pt idx="723">
                        <c:v>0.33616080054959935</c:v>
                      </c:pt>
                      <c:pt idx="724">
                        <c:v>0.33758764482751813</c:v>
                      </c:pt>
                      <c:pt idx="725">
                        <c:v>0.33928315698473954</c:v>
                      </c:pt>
                      <c:pt idx="726">
                        <c:v>0.34074711454328277</c:v>
                      </c:pt>
                      <c:pt idx="727">
                        <c:v>0.3425818015028459</c:v>
                      </c:pt>
                      <c:pt idx="728">
                        <c:v>0.34437211388774935</c:v>
                      </c:pt>
                      <c:pt idx="729">
                        <c:v>0.34619026123312102</c:v>
                      </c:pt>
                      <c:pt idx="730">
                        <c:v>0.34825287214434486</c:v>
                      </c:pt>
                      <c:pt idx="731">
                        <c:v>0.35024165989954403</c:v>
                      </c:pt>
                      <c:pt idx="732">
                        <c:v>0.35193273459929963</c:v>
                      </c:pt>
                      <c:pt idx="733">
                        <c:v>0.35407764017625593</c:v>
                      </c:pt>
                      <c:pt idx="734">
                        <c:v>0.35622698321067808</c:v>
                      </c:pt>
                      <c:pt idx="735">
                        <c:v>0.35838923521227384</c:v>
                      </c:pt>
                      <c:pt idx="736">
                        <c:v>0.360606350324358</c:v>
                      </c:pt>
                      <c:pt idx="737">
                        <c:v>0.36272221072517336</c:v>
                      </c:pt>
                      <c:pt idx="738">
                        <c:v>0.36493166113799813</c:v>
                      </c:pt>
                      <c:pt idx="739">
                        <c:v>0.36727665570614676</c:v>
                      </c:pt>
                      <c:pt idx="740">
                        <c:v>0.36929448863748676</c:v>
                      </c:pt>
                      <c:pt idx="741">
                        <c:v>0.37134257696064016</c:v>
                      </c:pt>
                      <c:pt idx="742">
                        <c:v>0.37334951795092752</c:v>
                      </c:pt>
                      <c:pt idx="743">
                        <c:v>0.37538348709123448</c:v>
                      </c:pt>
                      <c:pt idx="744">
                        <c:v>0.37756106849134924</c:v>
                      </c:pt>
                      <c:pt idx="745">
                        <c:v>0.37965675863095577</c:v>
                      </c:pt>
                      <c:pt idx="746">
                        <c:v>0.38168467669290002</c:v>
                      </c:pt>
                      <c:pt idx="747">
                        <c:v>0.3837509182511416</c:v>
                      </c:pt>
                      <c:pt idx="748">
                        <c:v>0.38566709306598868</c:v>
                      </c:pt>
                      <c:pt idx="749">
                        <c:v>0.38782813485191187</c:v>
                      </c:pt>
                      <c:pt idx="750">
                        <c:v>0.38977012760110652</c:v>
                      </c:pt>
                      <c:pt idx="751">
                        <c:v>0.39165806405026116</c:v>
                      </c:pt>
                      <c:pt idx="752">
                        <c:v>0.39357020481286631</c:v>
                      </c:pt>
                      <c:pt idx="753">
                        <c:v>0.39576029177493055</c:v>
                      </c:pt>
                      <c:pt idx="754">
                        <c:v>0.39773818758907703</c:v>
                      </c:pt>
                      <c:pt idx="755">
                        <c:v>0.39994158692353909</c:v>
                      </c:pt>
                      <c:pt idx="756">
                        <c:v>0.40174561508606449</c:v>
                      </c:pt>
                      <c:pt idx="757">
                        <c:v>0.40362588683595974</c:v>
                      </c:pt>
                      <c:pt idx="758">
                        <c:v>0.40560579967622701</c:v>
                      </c:pt>
                      <c:pt idx="759">
                        <c:v>0.4073957086559063</c:v>
                      </c:pt>
                      <c:pt idx="760">
                        <c:v>0.40906499947355612</c:v>
                      </c:pt>
                      <c:pt idx="761">
                        <c:v>0.410815374741266</c:v>
                      </c:pt>
                      <c:pt idx="762">
                        <c:v>0.41251774478729863</c:v>
                      </c:pt>
                      <c:pt idx="763">
                        <c:v>0.4141257180108735</c:v>
                      </c:pt>
                      <c:pt idx="764">
                        <c:v>0.41585067874945997</c:v>
                      </c:pt>
                      <c:pt idx="765">
                        <c:v>0.41713955844070966</c:v>
                      </c:pt>
                      <c:pt idx="766">
                        <c:v>0.41858576616938914</c:v>
                      </c:pt>
                      <c:pt idx="767">
                        <c:v>0.41973547105829728</c:v>
                      </c:pt>
                      <c:pt idx="768">
                        <c:v>0.42109050920631236</c:v>
                      </c:pt>
                      <c:pt idx="769">
                        <c:v>0.42209498821451635</c:v>
                      </c:pt>
                      <c:pt idx="770">
                        <c:v>0.42346051489836006</c:v>
                      </c:pt>
                      <c:pt idx="771">
                        <c:v>0.42442909084161212</c:v>
                      </c:pt>
                      <c:pt idx="772">
                        <c:v>0.42539040549082924</c:v>
                      </c:pt>
                      <c:pt idx="773">
                        <c:v>0.42625369267057084</c:v>
                      </c:pt>
                      <c:pt idx="774">
                        <c:v>0.4271278717913653</c:v>
                      </c:pt>
                      <c:pt idx="775">
                        <c:v>0.42781285386202011</c:v>
                      </c:pt>
                      <c:pt idx="776">
                        <c:v>0.42822715102725134</c:v>
                      </c:pt>
                      <c:pt idx="777">
                        <c:v>0.4285652046051126</c:v>
                      </c:pt>
                      <c:pt idx="778">
                        <c:v>0.42883952015755394</c:v>
                      </c:pt>
                      <c:pt idx="779">
                        <c:v>0.4293534584131572</c:v>
                      </c:pt>
                      <c:pt idx="780">
                        <c:v>0.42967093832458542</c:v>
                      </c:pt>
                      <c:pt idx="781">
                        <c:v>0.42983472084560181</c:v>
                      </c:pt>
                      <c:pt idx="782">
                        <c:v>0.42977219303585423</c:v>
                      </c:pt>
                      <c:pt idx="783">
                        <c:v>0.4300824116532474</c:v>
                      </c:pt>
                      <c:pt idx="784">
                        <c:v>0.43036156806837894</c:v>
                      </c:pt>
                      <c:pt idx="785">
                        <c:v>0.43051244162222141</c:v>
                      </c:pt>
                      <c:pt idx="786">
                        <c:v>0.43043216398261008</c:v>
                      </c:pt>
                      <c:pt idx="787">
                        <c:v>0.43063426999992349</c:v>
                      </c:pt>
                      <c:pt idx="788">
                        <c:v>0.43054108339313824</c:v>
                      </c:pt>
                      <c:pt idx="789">
                        <c:v>0.43043014695648912</c:v>
                      </c:pt>
                      <c:pt idx="790">
                        <c:v>0.4303240513825301</c:v>
                      </c:pt>
                      <c:pt idx="791">
                        <c:v>0.43002996897410417</c:v>
                      </c:pt>
                      <c:pt idx="792">
                        <c:v>0.42977945432988945</c:v>
                      </c:pt>
                      <c:pt idx="793">
                        <c:v>0.42972943208209136</c:v>
                      </c:pt>
                      <c:pt idx="794">
                        <c:v>0.42929456125042725</c:v>
                      </c:pt>
                      <c:pt idx="795">
                        <c:v>0.4290860007495268</c:v>
                      </c:pt>
                      <c:pt idx="796">
                        <c:v>0.42896215534570414</c:v>
                      </c:pt>
                      <c:pt idx="797">
                        <c:v>0.42854705137002469</c:v>
                      </c:pt>
                      <c:pt idx="798">
                        <c:v>0.42800043729126314</c:v>
                      </c:pt>
                      <c:pt idx="799">
                        <c:v>0.42760025930887802</c:v>
                      </c:pt>
                      <c:pt idx="800">
                        <c:v>0.42714118416376312</c:v>
                      </c:pt>
                      <c:pt idx="801">
                        <c:v>0.4265380933536167</c:v>
                      </c:pt>
                      <c:pt idx="802">
                        <c:v>0.42620407382799708</c:v>
                      </c:pt>
                      <c:pt idx="803">
                        <c:v>0.42573087950003563</c:v>
                      </c:pt>
                      <c:pt idx="804">
                        <c:v>0.42540371786322706</c:v>
                      </c:pt>
                      <c:pt idx="805">
                        <c:v>0.42518265180037734</c:v>
                      </c:pt>
                      <c:pt idx="806">
                        <c:v>0.42473124135452184</c:v>
                      </c:pt>
                      <c:pt idx="807">
                        <c:v>0.42424513805938685</c:v>
                      </c:pt>
                      <c:pt idx="808">
                        <c:v>0.42359363862233901</c:v>
                      </c:pt>
                      <c:pt idx="809">
                        <c:v>0.4230042635898143</c:v>
                      </c:pt>
                      <c:pt idx="810">
                        <c:v>0.42243344519760206</c:v>
                      </c:pt>
                      <c:pt idx="811">
                        <c:v>0.4221204027436396</c:v>
                      </c:pt>
                      <c:pt idx="812">
                        <c:v>0.4216613275985247</c:v>
                      </c:pt>
                      <c:pt idx="813">
                        <c:v>0.4212708313415201</c:v>
                      </c:pt>
                      <c:pt idx="814">
                        <c:v>0.4207980404187831</c:v>
                      </c:pt>
                      <c:pt idx="815">
                        <c:v>0.4207375296351562</c:v>
                      </c:pt>
                      <c:pt idx="816">
                        <c:v>0.42037567514906832</c:v>
                      </c:pt>
                      <c:pt idx="817">
                        <c:v>0.42048822520661394</c:v>
                      </c:pt>
                      <c:pt idx="818">
                        <c:v>0.42031153371842395</c:v>
                      </c:pt>
                      <c:pt idx="819">
                        <c:v>0.4203567151035319</c:v>
                      </c:pt>
                      <c:pt idx="820">
                        <c:v>0.42064111578657776</c:v>
                      </c:pt>
                      <c:pt idx="821">
                        <c:v>0.42112439524514333</c:v>
                      </c:pt>
                      <c:pt idx="822">
                        <c:v>0.42179283770160686</c:v>
                      </c:pt>
                      <c:pt idx="823">
                        <c:v>0.42256051784321813</c:v>
                      </c:pt>
                      <c:pt idx="824">
                        <c:v>0.42314706903917343</c:v>
                      </c:pt>
                      <c:pt idx="825">
                        <c:v>0.42392564112183767</c:v>
                      </c:pt>
                      <c:pt idx="826">
                        <c:v>0.42475262183140333</c:v>
                      </c:pt>
                      <c:pt idx="827">
                        <c:v>0.42588780413224103</c:v>
                      </c:pt>
                      <c:pt idx="828">
                        <c:v>0.42708551424282648</c:v>
                      </c:pt>
                      <c:pt idx="829">
                        <c:v>0.42827636646460099</c:v>
                      </c:pt>
                      <c:pt idx="830">
                        <c:v>0.42994807771359606</c:v>
                      </c:pt>
                      <c:pt idx="831">
                        <c:v>0.43152055127744315</c:v>
                      </c:pt>
                      <c:pt idx="832">
                        <c:v>0.43350328795427973</c:v>
                      </c:pt>
                      <c:pt idx="833">
                        <c:v>0.43581318626792498</c:v>
                      </c:pt>
                      <c:pt idx="834">
                        <c:v>0.43810856199349962</c:v>
                      </c:pt>
                      <c:pt idx="835">
                        <c:v>0.44055481127291701</c:v>
                      </c:pt>
                      <c:pt idx="836">
                        <c:v>0.44291957269705035</c:v>
                      </c:pt>
                      <c:pt idx="837">
                        <c:v>0.4454868435437212</c:v>
                      </c:pt>
                      <c:pt idx="838">
                        <c:v>0.44845872983024315</c:v>
                      </c:pt>
                      <c:pt idx="839">
                        <c:v>0.45160165993181639</c:v>
                      </c:pt>
                      <c:pt idx="840">
                        <c:v>0.45478977141849786</c:v>
                      </c:pt>
                      <c:pt idx="841">
                        <c:v>0.45819209107921799</c:v>
                      </c:pt>
                      <c:pt idx="842">
                        <c:v>0.46195949246781925</c:v>
                      </c:pt>
                      <c:pt idx="843">
                        <c:v>0.46603469204246889</c:v>
                      </c:pt>
                      <c:pt idx="844">
                        <c:v>0.4703930820844916</c:v>
                      </c:pt>
                      <c:pt idx="845">
                        <c:v>0.4746715978921271</c:v>
                      </c:pt>
                      <c:pt idx="846">
                        <c:v>0.47893881835348551</c:v>
                      </c:pt>
                      <c:pt idx="847">
                        <c:v>0.4832919641275939</c:v>
                      </c:pt>
                      <c:pt idx="848">
                        <c:v>0.48783511376229016</c:v>
                      </c:pt>
                      <c:pt idx="849">
                        <c:v>0.49246902957242666</c:v>
                      </c:pt>
                      <c:pt idx="850">
                        <c:v>0.49726148363566541</c:v>
                      </c:pt>
                      <c:pt idx="851">
                        <c:v>0.50222417470350733</c:v>
                      </c:pt>
                      <c:pt idx="852">
                        <c:v>0.50744141446780566</c:v>
                      </c:pt>
                      <c:pt idx="853">
                        <c:v>0.51240934980356179</c:v>
                      </c:pt>
                      <c:pt idx="854">
                        <c:v>0.51766168582236372</c:v>
                      </c:pt>
                      <c:pt idx="855">
                        <c:v>0.52277767087539329</c:v>
                      </c:pt>
                      <c:pt idx="856">
                        <c:v>0.52808204616811427</c:v>
                      </c:pt>
                      <c:pt idx="857">
                        <c:v>0.53332228003019078</c:v>
                      </c:pt>
                      <c:pt idx="858">
                        <c:v>0.53817726190317716</c:v>
                      </c:pt>
                      <c:pt idx="859">
                        <c:v>0.54317303219940161</c:v>
                      </c:pt>
                      <c:pt idx="860">
                        <c:v>0.54849636753765896</c:v>
                      </c:pt>
                      <c:pt idx="861">
                        <c:v>0.55378541343186105</c:v>
                      </c:pt>
                      <c:pt idx="862">
                        <c:v>0.55932295694415712</c:v>
                      </c:pt>
                      <c:pt idx="863">
                        <c:v>0.56458094063609743</c:v>
                      </c:pt>
                      <c:pt idx="864">
                        <c:v>0.57036819198215971</c:v>
                      </c:pt>
                      <c:pt idx="865">
                        <c:v>0.57637207193360585</c:v>
                      </c:pt>
                      <c:pt idx="866">
                        <c:v>0.58222427152076106</c:v>
                      </c:pt>
                      <c:pt idx="867">
                        <c:v>0.58837821821560166</c:v>
                      </c:pt>
                      <c:pt idx="868">
                        <c:v>0.59447205753203947</c:v>
                      </c:pt>
                      <c:pt idx="869">
                        <c:v>0.600558232149218</c:v>
                      </c:pt>
                      <c:pt idx="870">
                        <c:v>0.60696511391961827</c:v>
                      </c:pt>
                      <c:pt idx="871">
                        <c:v>0.61345227332963015</c:v>
                      </c:pt>
                      <c:pt idx="872">
                        <c:v>0.61990877394260446</c:v>
                      </c:pt>
                      <c:pt idx="873">
                        <c:v>0.62722130044128499</c:v>
                      </c:pt>
                      <c:pt idx="874">
                        <c:v>0.63464153613482133</c:v>
                      </c:pt>
                      <c:pt idx="875">
                        <c:v>0.64249502903912503</c:v>
                      </c:pt>
                      <c:pt idx="876">
                        <c:v>0.65050060571294399</c:v>
                      </c:pt>
                      <c:pt idx="877">
                        <c:v>0.65878170815487702</c:v>
                      </c:pt>
                      <c:pt idx="878">
                        <c:v>0.66741215952094834</c:v>
                      </c:pt>
                      <c:pt idx="879">
                        <c:v>0.67649442473809951</c:v>
                      </c:pt>
                      <c:pt idx="880">
                        <c:v>0.68542621980663188</c:v>
                      </c:pt>
                      <c:pt idx="881">
                        <c:v>0.6944040030707207</c:v>
                      </c:pt>
                      <c:pt idx="882">
                        <c:v>0.70351168281699483</c:v>
                      </c:pt>
                      <c:pt idx="883">
                        <c:v>0.71272061727453773</c:v>
                      </c:pt>
                      <c:pt idx="884">
                        <c:v>0.72213730542253252</c:v>
                      </c:pt>
                      <c:pt idx="885">
                        <c:v>0.73145354566970711</c:v>
                      </c:pt>
                      <c:pt idx="886">
                        <c:v>0.74086660317068431</c:v>
                      </c:pt>
                      <c:pt idx="887">
                        <c:v>0.75029055261271438</c:v>
                      </c:pt>
                      <c:pt idx="888">
                        <c:v>0.75965923553903214</c:v>
                      </c:pt>
                      <c:pt idx="889">
                        <c:v>0.76886252232343655</c:v>
                      </c:pt>
                      <c:pt idx="890">
                        <c:v>0.77871327449264738</c:v>
                      </c:pt>
                      <c:pt idx="891">
                        <c:v>0.7882130641168229</c:v>
                      </c:pt>
                      <c:pt idx="892">
                        <c:v>0.79735220947058294</c:v>
                      </c:pt>
                      <c:pt idx="893">
                        <c:v>0.80620292008905592</c:v>
                      </c:pt>
                      <c:pt idx="894">
                        <c:v>0.81524081073154708</c:v>
                      </c:pt>
                      <c:pt idx="895">
                        <c:v>0.82430209887704087</c:v>
                      </c:pt>
                      <c:pt idx="896">
                        <c:v>0.83334160314042904</c:v>
                      </c:pt>
                      <c:pt idx="897">
                        <c:v>0.84197689536919063</c:v>
                      </c:pt>
                      <c:pt idx="898">
                        <c:v>0.85009784593712434</c:v>
                      </c:pt>
                      <c:pt idx="899">
                        <c:v>0.85865003668970508</c:v>
                      </c:pt>
                      <c:pt idx="900">
                        <c:v>0.86680931075393619</c:v>
                      </c:pt>
                      <c:pt idx="901">
                        <c:v>0.87486854032257089</c:v>
                      </c:pt>
                      <c:pt idx="902">
                        <c:v>0.88246667771996978</c:v>
                      </c:pt>
                      <c:pt idx="903">
                        <c:v>0.89024957471004229</c:v>
                      </c:pt>
                      <c:pt idx="904">
                        <c:v>0.89727447328388377</c:v>
                      </c:pt>
                      <c:pt idx="905">
                        <c:v>0.90434616686373004</c:v>
                      </c:pt>
                      <c:pt idx="906">
                        <c:v>0.91127424818376868</c:v>
                      </c:pt>
                      <c:pt idx="907">
                        <c:v>0.91803693336189451</c:v>
                      </c:pt>
                      <c:pt idx="908">
                        <c:v>0.9245737116144801</c:v>
                      </c:pt>
                      <c:pt idx="909">
                        <c:v>0.93107781404390733</c:v>
                      </c:pt>
                      <c:pt idx="910">
                        <c:v>0.93673799274435343</c:v>
                      </c:pt>
                      <c:pt idx="911">
                        <c:v>0.94249579550905083</c:v>
                      </c:pt>
                      <c:pt idx="912">
                        <c:v>0.94801478238103476</c:v>
                      </c:pt>
                      <c:pt idx="913">
                        <c:v>0.95303273996458904</c:v>
                      </c:pt>
                      <c:pt idx="914">
                        <c:v>0.95823828097738639</c:v>
                      </c:pt>
                      <c:pt idx="915">
                        <c:v>0.9626370115418269</c:v>
                      </c:pt>
                      <c:pt idx="916">
                        <c:v>0.96636689624457961</c:v>
                      </c:pt>
                      <c:pt idx="917">
                        <c:v>0.97051511216480568</c:v>
                      </c:pt>
                      <c:pt idx="918">
                        <c:v>0.97447332422444355</c:v>
                      </c:pt>
                      <c:pt idx="919">
                        <c:v>0.97838514468330051</c:v>
                      </c:pt>
                      <c:pt idx="920">
                        <c:v>0.98153573948413353</c:v>
                      </c:pt>
                      <c:pt idx="921">
                        <c:v>0.98441645618999096</c:v>
                      </c:pt>
                      <c:pt idx="922">
                        <c:v>0.98709183963674163</c:v>
                      </c:pt>
                      <c:pt idx="923">
                        <c:v>0.9900100730284479</c:v>
                      </c:pt>
                      <c:pt idx="924">
                        <c:v>0.99219612593827022</c:v>
                      </c:pt>
                      <c:pt idx="925">
                        <c:v>0.99403161970828147</c:v>
                      </c:pt>
                      <c:pt idx="926">
                        <c:v>0.99553188373700086</c:v>
                      </c:pt>
                      <c:pt idx="927">
                        <c:v>0.99686876864992768</c:v>
                      </c:pt>
                      <c:pt idx="928">
                        <c:v>0.99783734459317996</c:v>
                      </c:pt>
                      <c:pt idx="929">
                        <c:v>0.99890798205814912</c:v>
                      </c:pt>
                      <c:pt idx="930">
                        <c:v>0.99971479250650597</c:v>
                      </c:pt>
                      <c:pt idx="931">
                        <c:v>1</c:v>
                      </c:pt>
                      <c:pt idx="932">
                        <c:v>1.0002428499449554</c:v>
                      </c:pt>
                      <c:pt idx="933">
                        <c:v>1.0007366179393495</c:v>
                      </c:pt>
                      <c:pt idx="934">
                        <c:v>1.0007007148743978</c:v>
                      </c:pt>
                      <c:pt idx="935">
                        <c:v>1.0003739566428134</c:v>
                      </c:pt>
                      <c:pt idx="936">
                        <c:v>0.99994110283726989</c:v>
                      </c:pt>
                      <c:pt idx="937">
                        <c:v>0.99940901134657867</c:v>
                      </c:pt>
                      <c:pt idx="938">
                        <c:v>0.99867239340722902</c:v>
                      </c:pt>
                      <c:pt idx="939">
                        <c:v>0.99806204130304732</c:v>
                      </c:pt>
                      <c:pt idx="940">
                        <c:v>0.99704586354334201</c:v>
                      </c:pt>
                      <c:pt idx="941">
                        <c:v>0.99631892732937288</c:v>
                      </c:pt>
                      <c:pt idx="942">
                        <c:v>0.99520189826362282</c:v>
                      </c:pt>
                      <c:pt idx="943">
                        <c:v>0.99360804422289417</c:v>
                      </c:pt>
                      <c:pt idx="944">
                        <c:v>0.99198353138512807</c:v>
                      </c:pt>
                      <c:pt idx="945">
                        <c:v>0.99071643557598388</c:v>
                      </c:pt>
                      <c:pt idx="946">
                        <c:v>0.98861429095279063</c:v>
                      </c:pt>
                      <c:pt idx="947">
                        <c:v>0.98725481534730986</c:v>
                      </c:pt>
                      <c:pt idx="948">
                        <c:v>0.98500986527475742</c:v>
                      </c:pt>
                      <c:pt idx="949">
                        <c:v>0.98194680940757106</c:v>
                      </c:pt>
                      <c:pt idx="950">
                        <c:v>0.97972767726936616</c:v>
                      </c:pt>
                      <c:pt idx="951">
                        <c:v>0.97714063956671027</c:v>
                      </c:pt>
                      <c:pt idx="952">
                        <c:v>0.97399367541289517</c:v>
                      </c:pt>
                      <c:pt idx="953">
                        <c:v>0.97031825041540631</c:v>
                      </c:pt>
                      <c:pt idx="954">
                        <c:v>0.9654955409603545</c:v>
                      </c:pt>
                      <c:pt idx="955">
                        <c:v>0.96083015954273221</c:v>
                      </c:pt>
                      <c:pt idx="956">
                        <c:v>0.9567299488441835</c:v>
                      </c:pt>
                      <c:pt idx="957">
                        <c:v>0.95078738648681227</c:v>
                      </c:pt>
                      <c:pt idx="958">
                        <c:v>0.9445390429695143</c:v>
                      </c:pt>
                      <c:pt idx="959">
                        <c:v>0.93792682794000715</c:v>
                      </c:pt>
                      <c:pt idx="960">
                        <c:v>0.93112743288648148</c:v>
                      </c:pt>
                      <c:pt idx="961">
                        <c:v>0.9233864900397234</c:v>
                      </c:pt>
                      <c:pt idx="962">
                        <c:v>0.91514492130975988</c:v>
                      </c:pt>
                      <c:pt idx="963">
                        <c:v>0.90632002862563454</c:v>
                      </c:pt>
                      <c:pt idx="964">
                        <c:v>0.89758791914307035</c:v>
                      </c:pt>
                      <c:pt idx="965">
                        <c:v>0.88849516539009077</c:v>
                      </c:pt>
                      <c:pt idx="966">
                        <c:v>0.87929026498478946</c:v>
                      </c:pt>
                      <c:pt idx="967">
                        <c:v>0.86966622655156711</c:v>
                      </c:pt>
                      <c:pt idx="968">
                        <c:v>0.85989817245331268</c:v>
                      </c:pt>
                      <c:pt idx="969">
                        <c:v>0.85041572925377684</c:v>
                      </c:pt>
                      <c:pt idx="970">
                        <c:v>0.84086672419225139</c:v>
                      </c:pt>
                      <c:pt idx="971">
                        <c:v>0.83137822991435295</c:v>
                      </c:pt>
                      <c:pt idx="972">
                        <c:v>0.821289468662877</c:v>
                      </c:pt>
                      <c:pt idx="973">
                        <c:v>0.81104579980531677</c:v>
                      </c:pt>
                      <c:pt idx="974">
                        <c:v>0.80215313504352936</c:v>
                      </c:pt>
                      <c:pt idx="975">
                        <c:v>0.79268884507908166</c:v>
                      </c:pt>
                      <c:pt idx="976">
                        <c:v>0.78333468474083423</c:v>
                      </c:pt>
                      <c:pt idx="977">
                        <c:v>0.77434923677748602</c:v>
                      </c:pt>
                      <c:pt idx="978">
                        <c:v>0.76495594613249351</c:v>
                      </c:pt>
                      <c:pt idx="979">
                        <c:v>0.75561187092485094</c:v>
                      </c:pt>
                      <c:pt idx="980">
                        <c:v>0.74568245473692529</c:v>
                      </c:pt>
                      <c:pt idx="981">
                        <c:v>0.73595998542900343</c:v>
                      </c:pt>
                      <c:pt idx="982">
                        <c:v>0.7264920648175377</c:v>
                      </c:pt>
                      <c:pt idx="983">
                        <c:v>0.71649164931015674</c:v>
                      </c:pt>
                      <c:pt idx="984">
                        <c:v>0.70661588601704728</c:v>
                      </c:pt>
                      <c:pt idx="985">
                        <c:v>0.69661305007832097</c:v>
                      </c:pt>
                      <c:pt idx="986">
                        <c:v>0.68714674308775225</c:v>
                      </c:pt>
                      <c:pt idx="987">
                        <c:v>0.67725807082746869</c:v>
                      </c:pt>
                      <c:pt idx="988">
                        <c:v>0.6668522330697888</c:v>
                      </c:pt>
                      <c:pt idx="989">
                        <c:v>0.65652142868380581</c:v>
                      </c:pt>
                      <c:pt idx="990">
                        <c:v>0.6453313711703228</c:v>
                      </c:pt>
                      <c:pt idx="991">
                        <c:v>0.63426072160319702</c:v>
                      </c:pt>
                      <c:pt idx="992">
                        <c:v>0.62366689701104971</c:v>
                      </c:pt>
                      <c:pt idx="993">
                        <c:v>0.61190360067400951</c:v>
                      </c:pt>
                      <c:pt idx="994">
                        <c:v>0.60148848459617321</c:v>
                      </c:pt>
                      <c:pt idx="995">
                        <c:v>0.59036902299692162</c:v>
                      </c:pt>
                      <c:pt idx="996">
                        <c:v>0.57913055685653736</c:v>
                      </c:pt>
                      <c:pt idx="997">
                        <c:v>0.56865089594283269</c:v>
                      </c:pt>
                      <c:pt idx="998">
                        <c:v>0.55715425045897427</c:v>
                      </c:pt>
                      <c:pt idx="999">
                        <c:v>0.54570601360201731</c:v>
                      </c:pt>
                      <c:pt idx="1000">
                        <c:v>0.5351097685785251</c:v>
                      </c:pt>
                      <c:pt idx="1001">
                        <c:v>0.52360182774838981</c:v>
                      </c:pt>
                      <c:pt idx="1002">
                        <c:v>0.51185547443076507</c:v>
                      </c:pt>
                      <c:pt idx="1003">
                        <c:v>0.5001365526683843</c:v>
                      </c:pt>
                      <c:pt idx="1004">
                        <c:v>0.48919458936777127</c:v>
                      </c:pt>
                      <c:pt idx="1005">
                        <c:v>0.47861528736369441</c:v>
                      </c:pt>
                      <c:pt idx="1006">
                        <c:v>0.46724732814634889</c:v>
                      </c:pt>
                      <c:pt idx="1007">
                        <c:v>0.45611173033813024</c:v>
                      </c:pt>
                      <c:pt idx="1008">
                        <c:v>0.44455457407064514</c:v>
                      </c:pt>
                      <c:pt idx="1009">
                        <c:v>0.43420924709659187</c:v>
                      </c:pt>
                      <c:pt idx="1010">
                        <c:v>0.42393491944199385</c:v>
                      </c:pt>
                      <c:pt idx="1011">
                        <c:v>0.41332858928789706</c:v>
                      </c:pt>
                      <c:pt idx="1012">
                        <c:v>0.40227407592973802</c:v>
                      </c:pt>
                      <c:pt idx="1013">
                        <c:v>0.3932067367058818</c:v>
                      </c:pt>
                      <c:pt idx="1014">
                        <c:v>0.3838086051981992</c:v>
                      </c:pt>
                      <c:pt idx="1015">
                        <c:v>0.37532257290238358</c:v>
                      </c:pt>
                      <c:pt idx="1016">
                        <c:v>0.36570135830573036</c:v>
                      </c:pt>
                      <c:pt idx="1017">
                        <c:v>0.35681272759618493</c:v>
                      </c:pt>
                      <c:pt idx="1018">
                        <c:v>0.34811934501514191</c:v>
                      </c:pt>
                      <c:pt idx="1019">
                        <c:v>0.34031345392729112</c:v>
                      </c:pt>
                      <c:pt idx="1020">
                        <c:v>0.33153374262827373</c:v>
                      </c:pt>
                      <c:pt idx="1021">
                        <c:v>0.32294242156894781</c:v>
                      </c:pt>
                      <c:pt idx="1022">
                        <c:v>0.31425912411850915</c:v>
                      </c:pt>
                      <c:pt idx="1023">
                        <c:v>0.30620433200734043</c:v>
                      </c:pt>
                      <c:pt idx="1024">
                        <c:v>0.29818140890888162</c:v>
                      </c:pt>
                      <c:pt idx="1025">
                        <c:v>0.28987368172215305</c:v>
                      </c:pt>
                      <c:pt idx="1026">
                        <c:v>0.28277294296616601</c:v>
                      </c:pt>
                      <c:pt idx="1027">
                        <c:v>0.2751570557389032</c:v>
                      </c:pt>
                      <c:pt idx="1028">
                        <c:v>0.26867635081247837</c:v>
                      </c:pt>
                      <c:pt idx="1029">
                        <c:v>0.26237475780558855</c:v>
                      </c:pt>
                      <c:pt idx="1030">
                        <c:v>0.25635675867129626</c:v>
                      </c:pt>
                      <c:pt idx="1031">
                        <c:v>0.25057676861926909</c:v>
                      </c:pt>
                      <c:pt idx="1032">
                        <c:v>0.24442483895054948</c:v>
                      </c:pt>
                      <c:pt idx="1033">
                        <c:v>0.2380155367488041</c:v>
                      </c:pt>
                      <c:pt idx="1034">
                        <c:v>0.23292375600922519</c:v>
                      </c:pt>
                      <c:pt idx="1035">
                        <c:v>0.22653865812093044</c:v>
                      </c:pt>
                      <c:pt idx="1036">
                        <c:v>0.22007368599824842</c:v>
                      </c:pt>
                      <c:pt idx="1037">
                        <c:v>0.21440826302988797</c:v>
                      </c:pt>
                      <c:pt idx="1038">
                        <c:v>0.20849999011657205</c:v>
                      </c:pt>
                      <c:pt idx="1039">
                        <c:v>0.20362725841372198</c:v>
                      </c:pt>
                      <c:pt idx="1040">
                        <c:v>0.19790737574009737</c:v>
                      </c:pt>
                      <c:pt idx="1041">
                        <c:v>0.19099946468126752</c:v>
                      </c:pt>
                      <c:pt idx="1042">
                        <c:v>0.1856192492064011</c:v>
                      </c:pt>
                      <c:pt idx="1043">
                        <c:v>0.18209994203066929</c:v>
                      </c:pt>
                      <c:pt idx="1044">
                        <c:v>0.1765970913676527</c:v>
                      </c:pt>
                      <c:pt idx="1045">
                        <c:v>0.17263887930801483</c:v>
                      </c:pt>
                      <c:pt idx="1046">
                        <c:v>0.16820868313608839</c:v>
                      </c:pt>
                      <c:pt idx="1047">
                        <c:v>0.16465548992152557</c:v>
                      </c:pt>
                      <c:pt idx="1048">
                        <c:v>0.1608247539127281</c:v>
                      </c:pt>
                      <c:pt idx="1049">
                        <c:v>0.15669953209028054</c:v>
                      </c:pt>
                      <c:pt idx="1050">
                        <c:v>0.15120959039443763</c:v>
                      </c:pt>
                      <c:pt idx="1051">
                        <c:v>0.14775724848591942</c:v>
                      </c:pt>
                      <c:pt idx="1052">
                        <c:v>0.1428562784173768</c:v>
                      </c:pt>
                      <c:pt idx="1053">
                        <c:v>0.13869555693520147</c:v>
                      </c:pt>
                      <c:pt idx="1054">
                        <c:v>0.13394788085184667</c:v>
                      </c:pt>
                      <c:pt idx="1055">
                        <c:v>0.13070651987557377</c:v>
                      </c:pt>
                      <c:pt idx="1056">
                        <c:v>0.12712871894233616</c:v>
                      </c:pt>
                      <c:pt idx="1057">
                        <c:v>0.12337906738359845</c:v>
                      </c:pt>
                      <c:pt idx="1058">
                        <c:v>0.11981619244365543</c:v>
                      </c:pt>
                      <c:pt idx="1059">
                        <c:v>0.11653287732406802</c:v>
                      </c:pt>
                      <c:pt idx="1060">
                        <c:v>0.11335565777843934</c:v>
                      </c:pt>
                      <c:pt idx="1061">
                        <c:v>0.11021192086641765</c:v>
                      </c:pt>
                      <c:pt idx="1062">
                        <c:v>0.10621377168958619</c:v>
                      </c:pt>
                      <c:pt idx="1063">
                        <c:v>0.10247581888234966</c:v>
                      </c:pt>
                      <c:pt idx="1064">
                        <c:v>9.9182015226933568E-2</c:v>
                      </c:pt>
                      <c:pt idx="1065">
                        <c:v>9.5213314631467177E-2</c:v>
                      </c:pt>
                      <c:pt idx="1066">
                        <c:v>9.2456846734656636E-2</c:v>
                      </c:pt>
                      <c:pt idx="1067">
                        <c:v>8.945510846154564E-2</c:v>
                      </c:pt>
                      <c:pt idx="1068">
                        <c:v>8.7074210828445089E-2</c:v>
                      </c:pt>
                      <c:pt idx="1069">
                        <c:v>8.5306489136095634E-2</c:v>
                      </c:pt>
                      <c:pt idx="1070">
                        <c:v>8.3628726808737966E-2</c:v>
                      </c:pt>
                      <c:pt idx="1071">
                        <c:v>8.2037293199354488E-2</c:v>
                      </c:pt>
                      <c:pt idx="1072">
                        <c:v>7.9783064806645876E-2</c:v>
                      </c:pt>
                      <c:pt idx="1073">
                        <c:v>7.7750709287235417E-2</c:v>
                      </c:pt>
                      <c:pt idx="1074">
                        <c:v>7.5268960348090386E-2</c:v>
                      </c:pt>
                      <c:pt idx="1075">
                        <c:v>7.1952969405344458E-2</c:v>
                      </c:pt>
                      <c:pt idx="1076">
                        <c:v>6.9369965754930638E-2</c:v>
                      </c:pt>
                      <c:pt idx="1077">
                        <c:v>6.6688934635041303E-2</c:v>
                      </c:pt>
                      <c:pt idx="1078">
                        <c:v>6.3727133479124037E-2</c:v>
                      </c:pt>
                      <c:pt idx="1079">
                        <c:v>6.3361244940794231E-2</c:v>
                      </c:pt>
                      <c:pt idx="1080">
                        <c:v>6.1598767516359169E-2</c:v>
                      </c:pt>
                      <c:pt idx="1081">
                        <c:v>6.0251797472827683E-2</c:v>
                      </c:pt>
                      <c:pt idx="1082">
                        <c:v>5.909039383241823E-2</c:v>
                      </c:pt>
                      <c:pt idx="1083">
                        <c:v>5.8488916643168319E-2</c:v>
                      </c:pt>
                      <c:pt idx="1084">
                        <c:v>5.7629260110444301E-2</c:v>
                      </c:pt>
                      <c:pt idx="1085">
                        <c:v>5.598982127938356E-2</c:v>
                      </c:pt>
                      <c:pt idx="1086">
                        <c:v>5.3289830113957999E-2</c:v>
                      </c:pt>
                      <c:pt idx="1087">
                        <c:v>5.150798923876225E-2</c:v>
                      </c:pt>
                      <c:pt idx="1088">
                        <c:v>4.9965367661504369E-2</c:v>
                      </c:pt>
                      <c:pt idx="1089">
                        <c:v>4.8640181500078546E-2</c:v>
                      </c:pt>
                      <c:pt idx="1090">
                        <c:v>4.6197966272902929E-2</c:v>
                      </c:pt>
                      <c:pt idx="1091">
                        <c:v>4.5207606447545061E-2</c:v>
                      </c:pt>
                      <c:pt idx="1092">
                        <c:v>4.4794922903210625E-2</c:v>
                      </c:pt>
                      <c:pt idx="1093">
                        <c:v>4.3683944915823419E-2</c:v>
                      </c:pt>
                      <c:pt idx="1094">
                        <c:v>4.2652437757599485E-2</c:v>
                      </c:pt>
                      <c:pt idx="1095">
                        <c:v>4.1619720383703068E-2</c:v>
                      </c:pt>
                      <c:pt idx="1096">
                        <c:v>4.0816137177139722E-2</c:v>
                      </c:pt>
                      <c:pt idx="1097">
                        <c:v>3.9430036826862983E-2</c:v>
                      </c:pt>
                      <c:pt idx="1098">
                        <c:v>3.8048373934052186E-2</c:v>
                      </c:pt>
                      <c:pt idx="1099">
                        <c:v>3.6080966655734403E-2</c:v>
                      </c:pt>
                      <c:pt idx="1100">
                        <c:v>3.5263667671549086E-2</c:v>
                      </c:pt>
                      <c:pt idx="1101">
                        <c:v>3.314821067595787E-2</c:v>
                      </c:pt>
                      <c:pt idx="1102">
                        <c:v>3.0916976381027562E-2</c:v>
                      </c:pt>
                      <c:pt idx="1103">
                        <c:v>2.780107442947426E-2</c:v>
                      </c:pt>
                      <c:pt idx="1104">
                        <c:v>2.6575125953196138E-2</c:v>
                      </c:pt>
                      <c:pt idx="1105">
                        <c:v>2.4964732298276282E-2</c:v>
                      </c:pt>
                      <c:pt idx="1106">
                        <c:v>2.3775090292174412E-2</c:v>
                      </c:pt>
                      <c:pt idx="1107">
                        <c:v>2.2558016730828304E-2</c:v>
                      </c:pt>
                      <c:pt idx="1108">
                        <c:v>2.0971020578910766E-2</c:v>
                      </c:pt>
                      <c:pt idx="1109">
                        <c:v>2.0048432831215018E-2</c:v>
                      </c:pt>
                      <c:pt idx="1110">
                        <c:v>2.076447710413154E-2</c:v>
                      </c:pt>
                      <c:pt idx="1111">
                        <c:v>2.107429231630038E-2</c:v>
                      </c:pt>
                      <c:pt idx="1112">
                        <c:v>2.018074974474552E-2</c:v>
                      </c:pt>
                      <c:pt idx="1113">
                        <c:v>2.1110195381252327E-2</c:v>
                      </c:pt>
                      <c:pt idx="1114">
                        <c:v>2.0479269610637365E-2</c:v>
                      </c:pt>
                      <c:pt idx="1115">
                        <c:v>2.1001275970724143E-2</c:v>
                      </c:pt>
                      <c:pt idx="1116">
                        <c:v>2.0887112292281698E-2</c:v>
                      </c:pt>
                      <c:pt idx="1117">
                        <c:v>2.0065375850630441E-2</c:v>
                      </c:pt>
                      <c:pt idx="1118">
                        <c:v>2.0453855081514087E-2</c:v>
                      </c:pt>
                      <c:pt idx="1119">
                        <c:v>1.9347717956817265E-2</c:v>
                      </c:pt>
                      <c:pt idx="1120">
                        <c:v>1.7893038718430086E-2</c:v>
                      </c:pt>
                      <c:pt idx="1121">
                        <c:v>1.6731231672796467E-2</c:v>
                      </c:pt>
                      <c:pt idx="1122">
                        <c:v>1.4855397380367143E-2</c:v>
                      </c:pt>
                      <c:pt idx="1123">
                        <c:v>1.4388254130768689E-2</c:v>
                      </c:pt>
                      <c:pt idx="1124">
                        <c:v>1.2730662064619893E-2</c:v>
                      </c:pt>
                      <c:pt idx="1125">
                        <c:v>8.7877794035009296E-3</c:v>
                      </c:pt>
                      <c:pt idx="1126">
                        <c:v>7.9591850730386139E-3</c:v>
                      </c:pt>
                      <c:pt idx="1127">
                        <c:v>7.1245396642137084E-3</c:v>
                      </c:pt>
                      <c:pt idx="1128">
                        <c:v>6.811497210251277E-3</c:v>
                      </c:pt>
                      <c:pt idx="1129">
                        <c:v>7.4863941503015901E-3</c:v>
                      </c:pt>
                      <c:pt idx="1130">
                        <c:v>7.8962538580668838E-3</c:v>
                      </c:pt>
                      <c:pt idx="1131">
                        <c:v>7.2048173038251678E-3</c:v>
                      </c:pt>
                      <c:pt idx="1132">
                        <c:v>9.0483791783201577E-3</c:v>
                      </c:pt>
                      <c:pt idx="1133">
                        <c:v>8.3613800815443787E-3</c:v>
                      </c:pt>
                      <c:pt idx="1134">
                        <c:v>7.3044583941971703E-3</c:v>
                      </c:pt>
                      <c:pt idx="1135">
                        <c:v>7.9866166282827056E-3</c:v>
                      </c:pt>
                      <c:pt idx="1136">
                        <c:v>4.610921712358362E-3</c:v>
                      </c:pt>
                      <c:pt idx="1137">
                        <c:v>2.3595171562191095E-3</c:v>
                      </c:pt>
                      <c:pt idx="1138">
                        <c:v>2.7479963871029E-3</c:v>
                      </c:pt>
                      <c:pt idx="1139">
                        <c:v>2.1307863941099825E-3</c:v>
                      </c:pt>
                      <c:pt idx="1140">
                        <c:v>2.3445911629245025E-3</c:v>
                      </c:pt>
                      <c:pt idx="1141">
                        <c:v>4.1591078612795372E-4</c:v>
                      </c:pt>
                      <c:pt idx="1142">
                        <c:v>-2.10980932245164E-4</c:v>
                      </c:pt>
                      <c:pt idx="1143">
                        <c:v>3.0888738015335143E-3</c:v>
                      </c:pt>
                      <c:pt idx="1144">
                        <c:v>2.3558865092014984E-3</c:v>
                      </c:pt>
                      <c:pt idx="1145">
                        <c:v>2.2925518890056047E-3</c:v>
                      </c:pt>
                      <c:pt idx="1146">
                        <c:v>-2.7633257856215978E-4</c:v>
                      </c:pt>
                      <c:pt idx="1147">
                        <c:v>1.3191350830640911E-4</c:v>
                      </c:pt>
                      <c:pt idx="1148">
                        <c:v>3.6306470176051446E-4</c:v>
                      </c:pt>
                      <c:pt idx="1149">
                        <c:v>-2.039213408221456E-3</c:v>
                      </c:pt>
                      <c:pt idx="1150">
                        <c:v>-3.9695074059147286E-3</c:v>
                      </c:pt>
                      <c:pt idx="1151">
                        <c:v>-3.9206953737892071E-3</c:v>
                      </c:pt>
                      <c:pt idx="1152">
                        <c:v>-4.3152256830355151E-3</c:v>
                      </c:pt>
                      <c:pt idx="1153">
                        <c:v>-1.974668572352858E-3</c:v>
                      </c:pt>
                      <c:pt idx="1154">
                        <c:v>-3.4487112615005093E-3</c:v>
                      </c:pt>
                      <c:pt idx="1155">
                        <c:v>0</c:v>
                      </c:pt>
                      <c:pt idx="1156">
                        <c:v>-3.3986890137024267E-3</c:v>
                      </c:pt>
                      <c:pt idx="1157">
                        <c:v>-4.2986860688443282E-3</c:v>
                      </c:pt>
                      <c:pt idx="1158">
                        <c:v>-2.081167551535919E-3</c:v>
                      </c:pt>
                      <c:pt idx="1159">
                        <c:v>-3.6189482661037708E-3</c:v>
                      </c:pt>
                      <c:pt idx="1160">
                        <c:v>-7.8119421662133631E-3</c:v>
                      </c:pt>
                      <c:pt idx="1161">
                        <c:v>-8.665547620574721E-3</c:v>
                      </c:pt>
                      <c:pt idx="1162">
                        <c:v>-1.1249761486661111E-2</c:v>
                      </c:pt>
                      <c:pt idx="1163">
                        <c:v>-6.6271410228016629E-3</c:v>
                      </c:pt>
                      <c:pt idx="1164">
                        <c:v>-7.3129299039047376E-3</c:v>
                      </c:pt>
                      <c:pt idx="1165">
                        <c:v>-8.8353812199537477E-3</c:v>
                      </c:pt>
                      <c:pt idx="1166">
                        <c:v>-8.728478835546595E-3</c:v>
                      </c:pt>
                      <c:pt idx="1167">
                        <c:v>-6.9575299014036796E-3</c:v>
                      </c:pt>
                      <c:pt idx="1168">
                        <c:v>-7.0454722402745239E-3</c:v>
                      </c:pt>
                      <c:pt idx="1169">
                        <c:v>-1.0323139686723446E-2</c:v>
                      </c:pt>
                      <c:pt idx="1170">
                        <c:v>-1.2394222107655001E-2</c:v>
                      </c:pt>
                      <c:pt idx="1171">
                        <c:v>-9.6587312825018017E-3</c:v>
                      </c:pt>
                      <c:pt idx="1172">
                        <c:v>-1.2779070691521252E-2</c:v>
                      </c:pt>
                      <c:pt idx="1173">
                        <c:v>-1.3635096577227661E-2</c:v>
                      </c:pt>
                      <c:pt idx="1174">
                        <c:v>-1.3161095438818004E-2</c:v>
                      </c:pt>
                      <c:pt idx="1175">
                        <c:v>-1.2094895431314687E-2</c:v>
                      </c:pt>
                      <c:pt idx="1176">
                        <c:v>-1.0212203250074447E-2</c:v>
                      </c:pt>
                      <c:pt idx="1177">
                        <c:v>-1.1516008934618837E-2</c:v>
                      </c:pt>
                      <c:pt idx="1178">
                        <c:v>-1.1750790775090697E-2</c:v>
                      </c:pt>
                      <c:pt idx="1179">
                        <c:v>-9.970160115567438E-3</c:v>
                      </c:pt>
                      <c:pt idx="1180">
                        <c:v>-8.188319240371833E-3</c:v>
                      </c:pt>
                      <c:pt idx="1181">
                        <c:v>-1.0696692924312629E-2</c:v>
                      </c:pt>
                      <c:pt idx="1182">
                        <c:v>-1.1481719490563687E-2</c:v>
                      </c:pt>
                      <c:pt idx="1183">
                        <c:v>-1.173021710865752E-2</c:v>
                      </c:pt>
                      <c:pt idx="1184">
                        <c:v>-8.7127460318035914E-3</c:v>
                      </c:pt>
                      <c:pt idx="1185">
                        <c:v>-9.872939456540485E-3</c:v>
                      </c:pt>
                      <c:pt idx="1186">
                        <c:v>-1.3682698393680692E-2</c:v>
                      </c:pt>
                      <c:pt idx="1187">
                        <c:v>-1.635646821953465E-2</c:v>
                      </c:pt>
                      <c:pt idx="1188">
                        <c:v>-1.5675520201121677E-2</c:v>
                      </c:pt>
                      <c:pt idx="1189">
                        <c:v>-1.812580353278077E-2</c:v>
                      </c:pt>
                      <c:pt idx="1190">
                        <c:v>-1.9716833736940227E-2</c:v>
                      </c:pt>
                      <c:pt idx="1191">
                        <c:v>-2.2462409692697933E-2</c:v>
                      </c:pt>
                      <c:pt idx="1192">
                        <c:v>-2.3875538192994667E-2</c:v>
                      </c:pt>
                      <c:pt idx="1193">
                        <c:v>-2.2912609922880963E-2</c:v>
                      </c:pt>
                      <c:pt idx="1194">
                        <c:v>-2.364801764655803E-2</c:v>
                      </c:pt>
                      <c:pt idx="1195">
                        <c:v>-2.8597396342002028E-2</c:v>
                      </c:pt>
                      <c:pt idx="1196">
                        <c:v>-2.8685338680872943E-2</c:v>
                      </c:pt>
                      <c:pt idx="1197">
                        <c:v>-2.8764406104811843E-2</c:v>
                      </c:pt>
                      <c:pt idx="1198">
                        <c:v>-2.818188896109838E-2</c:v>
                      </c:pt>
                      <c:pt idx="1199">
                        <c:v>-2.9973008156450168E-2</c:v>
                      </c:pt>
                      <c:pt idx="1200">
                        <c:v>-2.9081482611016046E-2</c:v>
                      </c:pt>
                      <c:pt idx="1201">
                        <c:v>-3.0125898736413772E-2</c:v>
                      </c:pt>
                      <c:pt idx="1202">
                        <c:v>-2.4036496877441749E-2</c:v>
                      </c:pt>
                      <c:pt idx="1203">
                        <c:v>-2.3168772240234184E-2</c:v>
                      </c:pt>
                      <c:pt idx="1204">
                        <c:v>-2.4987726396054295E-2</c:v>
                      </c:pt>
                      <c:pt idx="1205">
                        <c:v>-2.5537567716609401E-2</c:v>
                      </c:pt>
                      <c:pt idx="1206">
                        <c:v>-2.4950613115429929E-2</c:v>
                      </c:pt>
                      <c:pt idx="1207">
                        <c:v>-2.5894984745231345E-2</c:v>
                      </c:pt>
                      <c:pt idx="1208">
                        <c:v>-2.5985347515447312E-2</c:v>
                      </c:pt>
                      <c:pt idx="1209">
                        <c:v>-2.8020123466202831E-2</c:v>
                      </c:pt>
                      <c:pt idx="1210">
                        <c:v>-2.7483594518045606E-2</c:v>
                      </c:pt>
                      <c:pt idx="1211">
                        <c:v>-2.5590413800976698E-2</c:v>
                      </c:pt>
                      <c:pt idx="1212">
                        <c:v>-2.9090357525947921E-2</c:v>
                      </c:pt>
                      <c:pt idx="1213">
                        <c:v>-3.2752470151038861E-2</c:v>
                      </c:pt>
                      <c:pt idx="1214">
                        <c:v>-3.4329784577576197E-2</c:v>
                      </c:pt>
                      <c:pt idx="1215">
                        <c:v>-3.2774254033144455E-2</c:v>
                      </c:pt>
                      <c:pt idx="1216">
                        <c:v>-3.6237891287939715E-2</c:v>
                      </c:pt>
                      <c:pt idx="1217">
                        <c:v>-4.0528105847076258E-2</c:v>
                      </c:pt>
                      <c:pt idx="1218">
                        <c:v>-4.0786285190550435E-2</c:v>
                      </c:pt>
                      <c:pt idx="1219">
                        <c:v>-4.3510480669426713E-2</c:v>
                      </c:pt>
                      <c:pt idx="1220">
                        <c:v>-4.597205934736287E-2</c:v>
                      </c:pt>
                      <c:pt idx="1221">
                        <c:v>-4.3673859785218913E-2</c:v>
                      </c:pt>
                      <c:pt idx="1222">
                        <c:v>-4.2705687247190947E-2</c:v>
                      </c:pt>
                      <c:pt idx="1223">
                        <c:v>-3.9981088363090507E-2</c:v>
                      </c:pt>
                      <c:pt idx="1224">
                        <c:v>-3.8983063838473254E-2</c:v>
                      </c:pt>
                      <c:pt idx="1225">
                        <c:v>-4.0152132178142098E-2</c:v>
                      </c:pt>
                      <c:pt idx="1226">
                        <c:v>-4.2413621864885856E-2</c:v>
                      </c:pt>
                      <c:pt idx="1227">
                        <c:v>-3.9718874967374557E-2</c:v>
                      </c:pt>
                      <c:pt idx="1228">
                        <c:v>-4.2378122205158145E-2</c:v>
                      </c:pt>
                      <c:pt idx="1229">
                        <c:v>-4.8358201248377745E-2</c:v>
                      </c:pt>
                      <c:pt idx="1230">
                        <c:v>-5.3549623078328758E-2</c:v>
                      </c:pt>
                      <c:pt idx="1231">
                        <c:v>-4.8713197845654643E-2</c:v>
                      </c:pt>
                      <c:pt idx="1232">
                        <c:v>-4.3731546732276382E-2</c:v>
                      </c:pt>
                      <c:pt idx="1233">
                        <c:v>-3.7316193452168349E-2</c:v>
                      </c:pt>
                      <c:pt idx="1234">
                        <c:v>-4.0742314021114938E-2</c:v>
                      </c:pt>
                      <c:pt idx="1235">
                        <c:v>-3.3593570043450732E-2</c:v>
                      </c:pt>
                      <c:pt idx="1236">
                        <c:v>-3.382714166824996E-2</c:v>
                      </c:pt>
                      <c:pt idx="1237">
                        <c:v>-2.987901473921659E-2</c:v>
                      </c:pt>
                      <c:pt idx="1238">
                        <c:v>-2.9632937552467806E-2</c:v>
                      </c:pt>
                      <c:pt idx="1239">
                        <c:v>-3.8145594593079063E-2</c:v>
                      </c:pt>
                      <c:pt idx="1240">
                        <c:v>-3.1594697157647018E-2</c:v>
                      </c:pt>
                      <c:pt idx="1241">
                        <c:v>-2.8479198611317737E-2</c:v>
                      </c:pt>
                      <c:pt idx="1242">
                        <c:v>-3.2972729403440204E-2</c:v>
                      </c:pt>
                      <c:pt idx="1243">
                        <c:v>-2.7140700077494032E-2</c:v>
                      </c:pt>
                      <c:pt idx="1244">
                        <c:v>-2.7130211541665436E-2</c:v>
                      </c:pt>
                      <c:pt idx="1245">
                        <c:v>-3.1585418837490976E-2</c:v>
                      </c:pt>
                      <c:pt idx="1246">
                        <c:v>-2.6778038780957681E-2</c:v>
                      </c:pt>
                      <c:pt idx="1247">
                        <c:v>-3.3139335761025929E-2</c:v>
                      </c:pt>
                      <c:pt idx="1248">
                        <c:v>-3.3952197287745241E-2</c:v>
                      </c:pt>
                      <c:pt idx="1249">
                        <c:v>-3.7644968709873647E-2</c:v>
                      </c:pt>
                      <c:pt idx="1250">
                        <c:v>-4.1740741950956353E-2</c:v>
                      </c:pt>
                      <c:pt idx="1251">
                        <c:v>-3.949942252542147E-2</c:v>
                      </c:pt>
                      <c:pt idx="1252">
                        <c:v>-3.8525198909030764E-2</c:v>
                      </c:pt>
                      <c:pt idx="1253">
                        <c:v>-4.2224424814746142E-2</c:v>
                      </c:pt>
                      <c:pt idx="1254">
                        <c:v>-4.2775476350973805E-2</c:v>
                      </c:pt>
                      <c:pt idx="1255">
                        <c:v>-3.8248462925244447E-2</c:v>
                      </c:pt>
                      <c:pt idx="1256">
                        <c:v>-3.3757755969691335E-2</c:v>
                      </c:pt>
                      <c:pt idx="1257">
                        <c:v>-3.2024727126621182E-2</c:v>
                      </c:pt>
                      <c:pt idx="1258">
                        <c:v>-2.8904387717601728E-2</c:v>
                      </c:pt>
                      <c:pt idx="1259">
                        <c:v>-3.0972242896739909E-2</c:v>
                      </c:pt>
                      <c:pt idx="1260">
                        <c:v>-2.8264990437279053E-2</c:v>
                      </c:pt>
                      <c:pt idx="1261">
                        <c:v>-2.9582511899445489E-2</c:v>
                      </c:pt>
                      <c:pt idx="1262">
                        <c:v>-3.5348786173850642E-2</c:v>
                      </c:pt>
                      <c:pt idx="1263">
                        <c:v>-4.1238502446854355E-2</c:v>
                      </c:pt>
                      <c:pt idx="1264">
                        <c:v>-4.2550376235882294E-2</c:v>
                      </c:pt>
                      <c:pt idx="1265">
                        <c:v>-5.1306286626672977E-2</c:v>
                      </c:pt>
                      <c:pt idx="1266">
                        <c:v>-5.5366963613252072E-2</c:v>
                      </c:pt>
                      <c:pt idx="1267">
                        <c:v>-5.5312907313212215E-2</c:v>
                      </c:pt>
                      <c:pt idx="1268">
                        <c:v>-6.1012216320403719E-2</c:v>
                      </c:pt>
                      <c:pt idx="1269">
                        <c:v>-5.7888246264366727E-2</c:v>
                      </c:pt>
                      <c:pt idx="1270">
                        <c:v>-6.1628619502948241E-2</c:v>
                      </c:pt>
                      <c:pt idx="1271">
                        <c:v>-5.68648072106262E-2</c:v>
                      </c:pt>
                      <c:pt idx="1272">
                        <c:v>-5.7039885077919635E-2</c:v>
                      </c:pt>
                      <c:pt idx="1273">
                        <c:v>-5.7712764991849137E-2</c:v>
                      </c:pt>
                      <c:pt idx="1274">
                        <c:v>-5.849053026406497E-2</c:v>
                      </c:pt>
                      <c:pt idx="1275">
                        <c:v>-4.4694475002390086E-2</c:v>
                      </c:pt>
                      <c:pt idx="1276">
                        <c:v>-3.8169395501305547E-2</c:v>
                      </c:pt>
                      <c:pt idx="1277">
                        <c:v>-2.9740243342099338E-2</c:v>
                      </c:pt>
                      <c:pt idx="1278">
                        <c:v>-3.1495862877723414E-2</c:v>
                      </c:pt>
                      <c:pt idx="1279">
                        <c:v>-3.1743150280144683E-2</c:v>
                      </c:pt>
                      <c:pt idx="1280">
                        <c:v>-2.5661816525656283E-2</c:v>
                      </c:pt>
                      <c:pt idx="1281">
                        <c:v>-2.7837380899650013E-2</c:v>
                      </c:pt>
                      <c:pt idx="1282">
                        <c:v>-4.1411966693250993E-2</c:v>
                      </c:pt>
                      <c:pt idx="1283">
                        <c:v>-3.9049222295238509E-2</c:v>
                      </c:pt>
                      <c:pt idx="1284">
                        <c:v>-4.1494664764207573E-2</c:v>
                      </c:pt>
                      <c:pt idx="1285">
                        <c:v>-4.2656068404617026E-2</c:v>
                      </c:pt>
                      <c:pt idx="1286">
                        <c:v>-4.3504429591064049E-2</c:v>
                      </c:pt>
                      <c:pt idx="1287">
                        <c:v>-4.1629805514307283E-2</c:v>
                      </c:pt>
                      <c:pt idx="1288">
                        <c:v>-3.4115576403537511E-2</c:v>
                      </c:pt>
                      <c:pt idx="1289">
                        <c:v>-2.2781906630247189E-2</c:v>
                      </c:pt>
                      <c:pt idx="1290">
                        <c:v>-3.3144983434164353E-2</c:v>
                      </c:pt>
                      <c:pt idx="1291">
                        <c:v>-3.5197105809559599E-2</c:v>
                      </c:pt>
                      <c:pt idx="1292">
                        <c:v>-3.1871029736209179E-2</c:v>
                      </c:pt>
                      <c:pt idx="1293">
                        <c:v>-2.6623131174873263E-2</c:v>
                      </c:pt>
                      <c:pt idx="1294">
                        <c:v>-2.6144289173773577E-2</c:v>
                      </c:pt>
                      <c:pt idx="1295">
                        <c:v>-3.299895074301188E-2</c:v>
                      </c:pt>
                      <c:pt idx="1296">
                        <c:v>-3.4850177316766179E-2</c:v>
                      </c:pt>
                      <c:pt idx="1297">
                        <c:v>-3.1775422698078946E-2</c:v>
                      </c:pt>
                      <c:pt idx="1298">
                        <c:v>-3.0509133699383156E-2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A6C-4C0E-9A4F-E63847BC888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Abs'!$CF$1</c15:sqref>
                        </c15:formulaRef>
                      </c:ext>
                    </c:extLst>
                    <c:strCache>
                      <c:ptCount val="1"/>
                      <c:pt idx="0">
                        <c:v>Abs LL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Abs'!$CC$2:$CC$1300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Abs'!$CF$2:$CF$1300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-1.7055447437859947</c:v>
                      </c:pt>
                      <c:pt idx="1">
                        <c:v>-1.9459786010562632</c:v>
                      </c:pt>
                      <c:pt idx="2">
                        <c:v>-1.4682912040986849</c:v>
                      </c:pt>
                      <c:pt idx="3">
                        <c:v>-0.72510259692202639</c:v>
                      </c:pt>
                      <c:pt idx="4">
                        <c:v>-0.94143868450659984</c:v>
                      </c:pt>
                      <c:pt idx="5">
                        <c:v>-0.97279772467372938</c:v>
                      </c:pt>
                      <c:pt idx="6">
                        <c:v>-0.75368092720249535</c:v>
                      </c:pt>
                      <c:pt idx="7">
                        <c:v>1.8050506681614917</c:v>
                      </c:pt>
                      <c:pt idx="8">
                        <c:v>7.9530353156931604</c:v>
                      </c:pt>
                      <c:pt idx="9">
                        <c:v>7.6944035122533299</c:v>
                      </c:pt>
                      <c:pt idx="10">
                        <c:v>6.7037662651376397</c:v>
                      </c:pt>
                      <c:pt idx="11">
                        <c:v>6.7066438629506635</c:v>
                      </c:pt>
                      <c:pt idx="12">
                        <c:v>6.8757269344475294</c:v>
                      </c:pt>
                      <c:pt idx="13">
                        <c:v>7.0191800254231804</c:v>
                      </c:pt>
                      <c:pt idx="14">
                        <c:v>7.1228087466653518</c:v>
                      </c:pt>
                      <c:pt idx="15">
                        <c:v>4.4205772003613282</c:v>
                      </c:pt>
                      <c:pt idx="16">
                        <c:v>3.3129150021845986</c:v>
                      </c:pt>
                      <c:pt idx="17">
                        <c:v>3.1456434093110093</c:v>
                      </c:pt>
                      <c:pt idx="18">
                        <c:v>1.4978622616246808</c:v>
                      </c:pt>
                      <c:pt idx="19">
                        <c:v>0.87124245785573218</c:v>
                      </c:pt>
                      <c:pt idx="20">
                        <c:v>0.51331460988089661</c:v>
                      </c:pt>
                      <c:pt idx="21">
                        <c:v>0.39742793795476727</c:v>
                      </c:pt>
                      <c:pt idx="22">
                        <c:v>0.29558561535493233</c:v>
                      </c:pt>
                      <c:pt idx="23">
                        <c:v>0.17891926402135927</c:v>
                      </c:pt>
                      <c:pt idx="24">
                        <c:v>2.8399778416168437E-2</c:v>
                      </c:pt>
                      <c:pt idx="25">
                        <c:v>-4.2925047376964044E-2</c:v>
                      </c:pt>
                      <c:pt idx="26">
                        <c:v>-2.5357620728208338E-2</c:v>
                      </c:pt>
                      <c:pt idx="27">
                        <c:v>-2.7328379230432613E-3</c:v>
                      </c:pt>
                      <c:pt idx="28">
                        <c:v>4.4614206093203386E-2</c:v>
                      </c:pt>
                      <c:pt idx="29">
                        <c:v>0.10410788087801047</c:v>
                      </c:pt>
                      <c:pt idx="30">
                        <c:v>0.21822267415076768</c:v>
                      </c:pt>
                      <c:pt idx="31">
                        <c:v>0.20916880103171112</c:v>
                      </c:pt>
                      <c:pt idx="32">
                        <c:v>0.37762707300342452</c:v>
                      </c:pt>
                      <c:pt idx="33">
                        <c:v>0.33285138703294581</c:v>
                      </c:pt>
                      <c:pt idx="34">
                        <c:v>0.39912809666264648</c:v>
                      </c:pt>
                      <c:pt idx="35">
                        <c:v>0.22144567170128956</c:v>
                      </c:pt>
                      <c:pt idx="36">
                        <c:v>0.21995935283089185</c:v>
                      </c:pt>
                      <c:pt idx="37">
                        <c:v>0.1955706113663353</c:v>
                      </c:pt>
                      <c:pt idx="38">
                        <c:v>0.24522457362932404</c:v>
                      </c:pt>
                      <c:pt idx="39">
                        <c:v>0.21802423430158188</c:v>
                      </c:pt>
                      <c:pt idx="40">
                        <c:v>0.24551761340661382</c:v>
                      </c:pt>
                      <c:pt idx="41">
                        <c:v>0.23654558022535901</c:v>
                      </c:pt>
                      <c:pt idx="42">
                        <c:v>0.35835024765381168</c:v>
                      </c:pt>
                      <c:pt idx="43">
                        <c:v>0.39585977914656778</c:v>
                      </c:pt>
                      <c:pt idx="44">
                        <c:v>0.50181521862043399</c:v>
                      </c:pt>
                      <c:pt idx="45">
                        <c:v>0.50973125260424801</c:v>
                      </c:pt>
                      <c:pt idx="46">
                        <c:v>0.51142173131948432</c:v>
                      </c:pt>
                      <c:pt idx="47">
                        <c:v>0.51871868577379887</c:v>
                      </c:pt>
                      <c:pt idx="48">
                        <c:v>0.47500691899474162</c:v>
                      </c:pt>
                      <c:pt idx="49">
                        <c:v>0.35540488989228358</c:v>
                      </c:pt>
                      <c:pt idx="50">
                        <c:v>0.24329209509800773</c:v>
                      </c:pt>
                      <c:pt idx="51">
                        <c:v>0.23608930057213157</c:v>
                      </c:pt>
                      <c:pt idx="52">
                        <c:v>0.28354458450611569</c:v>
                      </c:pt>
                      <c:pt idx="53">
                        <c:v>0.27014967468624723</c:v>
                      </c:pt>
                      <c:pt idx="54">
                        <c:v>0.33096906846350788</c:v>
                      </c:pt>
                      <c:pt idx="55">
                        <c:v>0.32948186959377901</c:v>
                      </c:pt>
                      <c:pt idx="56">
                        <c:v>0.46149496926382327</c:v>
                      </c:pt>
                      <c:pt idx="57">
                        <c:v>0.57097964605546903</c:v>
                      </c:pt>
                      <c:pt idx="58">
                        <c:v>0.49496354382770652</c:v>
                      </c:pt>
                      <c:pt idx="59">
                        <c:v>0.43235071141345938</c:v>
                      </c:pt>
                      <c:pt idx="60">
                        <c:v>0.31290356219329279</c:v>
                      </c:pt>
                      <c:pt idx="61">
                        <c:v>0.39610529895997265</c:v>
                      </c:pt>
                      <c:pt idx="62">
                        <c:v>0.39046098324965267</c:v>
                      </c:pt>
                      <c:pt idx="63">
                        <c:v>0.40106013519429723</c:v>
                      </c:pt>
                      <c:pt idx="64">
                        <c:v>0.20854400150655888</c:v>
                      </c:pt>
                      <c:pt idx="65">
                        <c:v>0.21932751331108979</c:v>
                      </c:pt>
                      <c:pt idx="66">
                        <c:v>0.21751471468881681</c:v>
                      </c:pt>
                      <c:pt idx="67">
                        <c:v>0.27653318983477571</c:v>
                      </c:pt>
                      <c:pt idx="68">
                        <c:v>0.13386417826322455</c:v>
                      </c:pt>
                      <c:pt idx="69">
                        <c:v>0.11142199531928351</c:v>
                      </c:pt>
                      <c:pt idx="70">
                        <c:v>0.19361481285274224</c:v>
                      </c:pt>
                      <c:pt idx="71">
                        <c:v>0.23761829941009252</c:v>
                      </c:pt>
                      <c:pt idx="72">
                        <c:v>0.25976348257975318</c:v>
                      </c:pt>
                      <c:pt idx="73">
                        <c:v>0.23604750060389948</c:v>
                      </c:pt>
                      <c:pt idx="74">
                        <c:v>0.28484434351829896</c:v>
                      </c:pt>
                      <c:pt idx="75">
                        <c:v>0.35441137064735828</c:v>
                      </c:pt>
                      <c:pt idx="76">
                        <c:v>0.3184699979628014</c:v>
                      </c:pt>
                      <c:pt idx="77">
                        <c:v>6.9529627157483315E-2</c:v>
                      </c:pt>
                      <c:pt idx="78">
                        <c:v>7.2342105020000116E-2</c:v>
                      </c:pt>
                      <c:pt idx="79">
                        <c:v>0.16547111424195318</c:v>
                      </c:pt>
                      <c:pt idx="80">
                        <c:v>0.20583888356244839</c:v>
                      </c:pt>
                      <c:pt idx="81">
                        <c:v>0.17932626371203955</c:v>
                      </c:pt>
                      <c:pt idx="82">
                        <c:v>0.1176427105915399</c:v>
                      </c:pt>
                      <c:pt idx="83">
                        <c:v>0.28535606312939188</c:v>
                      </c:pt>
                      <c:pt idx="84">
                        <c:v>0.44946977840296848</c:v>
                      </c:pt>
                      <c:pt idx="85">
                        <c:v>0.47617511810691021</c:v>
                      </c:pt>
                      <c:pt idx="86">
                        <c:v>0.27872878816612112</c:v>
                      </c:pt>
                      <c:pt idx="87">
                        <c:v>0.29958257231724489</c:v>
                      </c:pt>
                      <c:pt idx="88">
                        <c:v>0.33448554579098516</c:v>
                      </c:pt>
                      <c:pt idx="89">
                        <c:v>0.41525848440355173</c:v>
                      </c:pt>
                      <c:pt idx="90">
                        <c:v>0.30477984836731525</c:v>
                      </c:pt>
                      <c:pt idx="91">
                        <c:v>0.28766694137312443</c:v>
                      </c:pt>
                      <c:pt idx="92">
                        <c:v>0.36747628071802657</c:v>
                      </c:pt>
                      <c:pt idx="93">
                        <c:v>0.46932168331552054</c:v>
                      </c:pt>
                      <c:pt idx="94">
                        <c:v>0.45807661186177506</c:v>
                      </c:pt>
                      <c:pt idx="95">
                        <c:v>0.46936568328208067</c:v>
                      </c:pt>
                      <c:pt idx="96">
                        <c:v>0.49490678387084419</c:v>
                      </c:pt>
                      <c:pt idx="97">
                        <c:v>0.55676633685758392</c:v>
                      </c:pt>
                      <c:pt idx="98">
                        <c:v>0.4115272872392618</c:v>
                      </c:pt>
                      <c:pt idx="99">
                        <c:v>0.38931918411742006</c:v>
                      </c:pt>
                      <c:pt idx="100">
                        <c:v>0.39674901847074595</c:v>
                      </c:pt>
                      <c:pt idx="101">
                        <c:v>0.33781238326258867</c:v>
                      </c:pt>
                      <c:pt idx="102">
                        <c:v>0.34017078147020602</c:v>
                      </c:pt>
                      <c:pt idx="103">
                        <c:v>0.26473943879802658</c:v>
                      </c:pt>
                      <c:pt idx="104">
                        <c:v>0.31571076005982224</c:v>
                      </c:pt>
                      <c:pt idx="105">
                        <c:v>0.41991324086593701</c:v>
                      </c:pt>
                      <c:pt idx="106">
                        <c:v>0.56174053307719485</c:v>
                      </c:pt>
                      <c:pt idx="107">
                        <c:v>0.59061727113087392</c:v>
                      </c:pt>
                      <c:pt idx="108">
                        <c:v>0.57880328010950699</c:v>
                      </c:pt>
                      <c:pt idx="109">
                        <c:v>0.48019275505350617</c:v>
                      </c:pt>
                      <c:pt idx="110">
                        <c:v>0.48629819041337519</c:v>
                      </c:pt>
                      <c:pt idx="111">
                        <c:v>0.48104679440443621</c:v>
                      </c:pt>
                      <c:pt idx="112">
                        <c:v>0.44960529829997337</c:v>
                      </c:pt>
                      <c:pt idx="113">
                        <c:v>0.35019265385358306</c:v>
                      </c:pt>
                      <c:pt idx="114">
                        <c:v>0.33829682289441465</c:v>
                      </c:pt>
                      <c:pt idx="115">
                        <c:v>0.3451471776881449</c:v>
                      </c:pt>
                      <c:pt idx="116">
                        <c:v>0.45168253672127218</c:v>
                      </c:pt>
                      <c:pt idx="117">
                        <c:v>0.51978700496187635</c:v>
                      </c:pt>
                      <c:pt idx="118">
                        <c:v>0.43702086786414046</c:v>
                      </c:pt>
                      <c:pt idx="119">
                        <c:v>0.52050728441446381</c:v>
                      </c:pt>
                      <c:pt idx="120">
                        <c:v>0.49281810545823995</c:v>
                      </c:pt>
                      <c:pt idx="121">
                        <c:v>0.51055229198025798</c:v>
                      </c:pt>
                      <c:pt idx="122">
                        <c:v>0.63785475523038604</c:v>
                      </c:pt>
                      <c:pt idx="123">
                        <c:v>0.5154657682460162</c:v>
                      </c:pt>
                      <c:pt idx="124">
                        <c:v>0.4477753396907419</c:v>
                      </c:pt>
                      <c:pt idx="125">
                        <c:v>0.46819352417292148</c:v>
                      </c:pt>
                      <c:pt idx="126">
                        <c:v>0.31832831807047823</c:v>
                      </c:pt>
                      <c:pt idx="127">
                        <c:v>0.32006147675327762</c:v>
                      </c:pt>
                      <c:pt idx="128">
                        <c:v>0.21327531791075832</c:v>
                      </c:pt>
                      <c:pt idx="129">
                        <c:v>0.14313145122009707</c:v>
                      </c:pt>
                      <c:pt idx="130">
                        <c:v>0.25712568458447971</c:v>
                      </c:pt>
                      <c:pt idx="131">
                        <c:v>0.29968993223565149</c:v>
                      </c:pt>
                      <c:pt idx="132">
                        <c:v>0.25009932992450928</c:v>
                      </c:pt>
                      <c:pt idx="133">
                        <c:v>0.38199978968015985</c:v>
                      </c:pt>
                      <c:pt idx="134">
                        <c:v>0.43682638801194512</c:v>
                      </c:pt>
                      <c:pt idx="135">
                        <c:v>0.4783148364807242</c:v>
                      </c:pt>
                      <c:pt idx="136">
                        <c:v>0.56235389261104152</c:v>
                      </c:pt>
                      <c:pt idx="137">
                        <c:v>0.4894881879889772</c:v>
                      </c:pt>
                      <c:pt idx="138">
                        <c:v>0.44059894514480163</c:v>
                      </c:pt>
                      <c:pt idx="139">
                        <c:v>0.37513667489612701</c:v>
                      </c:pt>
                      <c:pt idx="140">
                        <c:v>0.33150894805319941</c:v>
                      </c:pt>
                      <c:pt idx="141">
                        <c:v>0.27359355206890046</c:v>
                      </c:pt>
                      <c:pt idx="142">
                        <c:v>0.27187975337138726</c:v>
                      </c:pt>
                      <c:pt idx="143">
                        <c:v>0.17893774400731455</c:v>
                      </c:pt>
                      <c:pt idx="144">
                        <c:v>0.18469381963269699</c:v>
                      </c:pt>
                      <c:pt idx="145">
                        <c:v>0.26802139630373883</c:v>
                      </c:pt>
                      <c:pt idx="146">
                        <c:v>0.39246298172813388</c:v>
                      </c:pt>
                      <c:pt idx="147">
                        <c:v>0.45843169159191427</c:v>
                      </c:pt>
                      <c:pt idx="148">
                        <c:v>0.5104726520407844</c:v>
                      </c:pt>
                      <c:pt idx="149">
                        <c:v>0.47581519838044911</c:v>
                      </c:pt>
                      <c:pt idx="150">
                        <c:v>0.52016408467529551</c:v>
                      </c:pt>
                      <c:pt idx="151">
                        <c:v>0.55017338186822962</c:v>
                      </c:pt>
                      <c:pt idx="152">
                        <c:v>0.50150457885651989</c:v>
                      </c:pt>
                      <c:pt idx="153">
                        <c:v>0.4759647982667532</c:v>
                      </c:pt>
                      <c:pt idx="154">
                        <c:v>0.356690128915502</c:v>
                      </c:pt>
                      <c:pt idx="155">
                        <c:v>0.37793639276834157</c:v>
                      </c:pt>
                      <c:pt idx="156">
                        <c:v>0.48640027033579447</c:v>
                      </c:pt>
                      <c:pt idx="157">
                        <c:v>0.48611867054981039</c:v>
                      </c:pt>
                      <c:pt idx="158">
                        <c:v>0.46686164518514978</c:v>
                      </c:pt>
                      <c:pt idx="159">
                        <c:v>0.44533818154298199</c:v>
                      </c:pt>
                      <c:pt idx="160">
                        <c:v>0.50580909558508724</c:v>
                      </c:pt>
                      <c:pt idx="161">
                        <c:v>0.52805107868118029</c:v>
                      </c:pt>
                      <c:pt idx="162">
                        <c:v>0.46569300607331532</c:v>
                      </c:pt>
                      <c:pt idx="163">
                        <c:v>0.38364626842883598</c:v>
                      </c:pt>
                      <c:pt idx="164">
                        <c:v>0.50462505648495715</c:v>
                      </c:pt>
                      <c:pt idx="165">
                        <c:v>0.5417399082776696</c:v>
                      </c:pt>
                      <c:pt idx="166">
                        <c:v>0.55780957606472215</c:v>
                      </c:pt>
                      <c:pt idx="167">
                        <c:v>0.54547594543828126</c:v>
                      </c:pt>
                      <c:pt idx="168">
                        <c:v>0.59355206890042744</c:v>
                      </c:pt>
                      <c:pt idx="169">
                        <c:v>0.61839665001854593</c:v>
                      </c:pt>
                      <c:pt idx="170">
                        <c:v>0.67646296588814592</c:v>
                      </c:pt>
                      <c:pt idx="171">
                        <c:v>0.56683352920651786</c:v>
                      </c:pt>
                      <c:pt idx="172">
                        <c:v>0.53033379694631411</c:v>
                      </c:pt>
                      <c:pt idx="173">
                        <c:v>0.55591185750698835</c:v>
                      </c:pt>
                      <c:pt idx="174">
                        <c:v>0.57485956310673192</c:v>
                      </c:pt>
                      <c:pt idx="175">
                        <c:v>0.56792736837519997</c:v>
                      </c:pt>
                      <c:pt idx="176">
                        <c:v>0.62214896716678514</c:v>
                      </c:pt>
                      <c:pt idx="177">
                        <c:v>0.68809215704996063</c:v>
                      </c:pt>
                      <c:pt idx="178">
                        <c:v>0.75531882595769217</c:v>
                      </c:pt>
                      <c:pt idx="179">
                        <c:v>0.86445898301117274</c:v>
                      </c:pt>
                      <c:pt idx="180">
                        <c:v>0.88073721063971988</c:v>
                      </c:pt>
                      <c:pt idx="181">
                        <c:v>0.84107740078117543</c:v>
                      </c:pt>
                      <c:pt idx="182">
                        <c:v>0.91433910510228011</c:v>
                      </c:pt>
                      <c:pt idx="183">
                        <c:v>0.82421309359804873</c:v>
                      </c:pt>
                      <c:pt idx="184">
                        <c:v>0.82025661660497129</c:v>
                      </c:pt>
                      <c:pt idx="185">
                        <c:v>0.82336565424210262</c:v>
                      </c:pt>
                      <c:pt idx="186">
                        <c:v>0.7919197581409837</c:v>
                      </c:pt>
                      <c:pt idx="187">
                        <c:v>0.79280547746783703</c:v>
                      </c:pt>
                      <c:pt idx="188">
                        <c:v>0.75788974400379461</c:v>
                      </c:pt>
                      <c:pt idx="189">
                        <c:v>0.713935977408657</c:v>
                      </c:pt>
                      <c:pt idx="190">
                        <c:v>0.82599993224005142</c:v>
                      </c:pt>
                      <c:pt idx="191">
                        <c:v>0.82437457347532395</c:v>
                      </c:pt>
                      <c:pt idx="192">
                        <c:v>0.79848719314973315</c:v>
                      </c:pt>
                      <c:pt idx="193">
                        <c:v>0.81017490426707262</c:v>
                      </c:pt>
                      <c:pt idx="194">
                        <c:v>0.84376051874200575</c:v>
                      </c:pt>
                      <c:pt idx="195">
                        <c:v>0.90513519209725402</c:v>
                      </c:pt>
                      <c:pt idx="196">
                        <c:v>0.94956283833224286</c:v>
                      </c:pt>
                      <c:pt idx="197">
                        <c:v>0.92924013377749815</c:v>
                      </c:pt>
                      <c:pt idx="198">
                        <c:v>0.94351988292488886</c:v>
                      </c:pt>
                      <c:pt idx="199">
                        <c:v>0.95951255077046127</c:v>
                      </c:pt>
                      <c:pt idx="200">
                        <c:v>0.96207686882157983</c:v>
                      </c:pt>
                      <c:pt idx="201">
                        <c:v>0.9651837064603831</c:v>
                      </c:pt>
                      <c:pt idx="202">
                        <c:v>0.99677172245349088</c:v>
                      </c:pt>
                      <c:pt idx="203">
                        <c:v>0.99727816206859676</c:v>
                      </c:pt>
                      <c:pt idx="204">
                        <c:v>0.99394868459899954</c:v>
                      </c:pt>
                      <c:pt idx="205">
                        <c:v>1.0110030716376655</c:v>
                      </c:pt>
                      <c:pt idx="206">
                        <c:v>1.027101339402982</c:v>
                      </c:pt>
                      <c:pt idx="207">
                        <c:v>1.0534498393781222</c:v>
                      </c:pt>
                      <c:pt idx="208">
                        <c:v>1.0743207835162045</c:v>
                      </c:pt>
                      <c:pt idx="209">
                        <c:v>1.0656281501226059</c:v>
                      </c:pt>
                      <c:pt idx="210">
                        <c:v>1.0751330228989024</c:v>
                      </c:pt>
                      <c:pt idx="211">
                        <c:v>1.1063003992116964</c:v>
                      </c:pt>
                      <c:pt idx="212">
                        <c:v>1.1085721174851908</c:v>
                      </c:pt>
                      <c:pt idx="213">
                        <c:v>1.1099145564649371</c:v>
                      </c:pt>
                      <c:pt idx="214">
                        <c:v>1.1104187960817149</c:v>
                      </c:pt>
                      <c:pt idx="215">
                        <c:v>1.1026704019704945</c:v>
                      </c:pt>
                      <c:pt idx="216">
                        <c:v>1.1175190706855063</c:v>
                      </c:pt>
                      <c:pt idx="217">
                        <c:v>1.1318032198295529</c:v>
                      </c:pt>
                      <c:pt idx="218">
                        <c:v>1.1359946566440611</c:v>
                      </c:pt>
                      <c:pt idx="219">
                        <c:v>1.1440998904840833</c:v>
                      </c:pt>
                      <c:pt idx="220">
                        <c:v>1.1510752051828441</c:v>
                      </c:pt>
                      <c:pt idx="221">
                        <c:v>1.1515248848410875</c:v>
                      </c:pt>
                      <c:pt idx="222">
                        <c:v>1.1571256405845132</c:v>
                      </c:pt>
                      <c:pt idx="223">
                        <c:v>1.1619779568967525</c:v>
                      </c:pt>
                      <c:pt idx="224">
                        <c:v>1.1617729170525828</c:v>
                      </c:pt>
                      <c:pt idx="225">
                        <c:v>1.1597722385730986</c:v>
                      </c:pt>
                      <c:pt idx="226">
                        <c:v>1.1639839153722245</c:v>
                      </c:pt>
                      <c:pt idx="227">
                        <c:v>1.1738966678385323</c:v>
                      </c:pt>
                      <c:pt idx="228">
                        <c:v>1.1793253837127085</c:v>
                      </c:pt>
                      <c:pt idx="229">
                        <c:v>1.1856279389227662</c:v>
                      </c:pt>
                      <c:pt idx="230">
                        <c:v>1.1881016170427707</c:v>
                      </c:pt>
                      <c:pt idx="231">
                        <c:v>1.1951367716960535</c:v>
                      </c:pt>
                      <c:pt idx="232">
                        <c:v>1.2039618449889979</c:v>
                      </c:pt>
                      <c:pt idx="233">
                        <c:v>1.2054472838600641</c:v>
                      </c:pt>
                      <c:pt idx="234">
                        <c:v>1.2089312012122868</c:v>
                      </c:pt>
                      <c:pt idx="235">
                        <c:v>1.2169897950877557</c:v>
                      </c:pt>
                      <c:pt idx="236">
                        <c:v>1.2210421920079337</c:v>
                      </c:pt>
                      <c:pt idx="237">
                        <c:v>1.2230001905198551</c:v>
                      </c:pt>
                      <c:pt idx="238">
                        <c:v>1.2254461486609267</c:v>
                      </c:pt>
                      <c:pt idx="239">
                        <c:v>1.2274846671116528</c:v>
                      </c:pt>
                      <c:pt idx="240">
                        <c:v>1.2326881031570416</c:v>
                      </c:pt>
                      <c:pt idx="241">
                        <c:v>1.237247819691657</c:v>
                      </c:pt>
                      <c:pt idx="242">
                        <c:v>1.2382989788927758</c:v>
                      </c:pt>
                      <c:pt idx="243">
                        <c:v>1.2427772954892551</c:v>
                      </c:pt>
                      <c:pt idx="244">
                        <c:v>1.2472256921084741</c:v>
                      </c:pt>
                      <c:pt idx="245">
                        <c:v>1.2513515689728076</c:v>
                      </c:pt>
                      <c:pt idx="246">
                        <c:v>1.2543255267125997</c:v>
                      </c:pt>
                      <c:pt idx="247">
                        <c:v>1.2574697643229793</c:v>
                      </c:pt>
                      <c:pt idx="248">
                        <c:v>1.2586546834224404</c:v>
                      </c:pt>
                      <c:pt idx="249">
                        <c:v>1.2616840811200982</c:v>
                      </c:pt>
                      <c:pt idx="250">
                        <c:v>1.2628131202620285</c:v>
                      </c:pt>
                      <c:pt idx="251">
                        <c:v>1.2648371187237897</c:v>
                      </c:pt>
                      <c:pt idx="252">
                        <c:v>1.2663203575965283</c:v>
                      </c:pt>
                      <c:pt idx="253">
                        <c:v>1.2669711171019509</c:v>
                      </c:pt>
                      <c:pt idx="254">
                        <c:v>1.2669671571049608</c:v>
                      </c:pt>
                      <c:pt idx="255">
                        <c:v>1.2666538773430529</c:v>
                      </c:pt>
                      <c:pt idx="256">
                        <c:v>1.2662134376777874</c:v>
                      </c:pt>
                      <c:pt idx="257">
                        <c:v>1.2653197983569529</c:v>
                      </c:pt>
                      <c:pt idx="258">
                        <c:v>1.262820600256344</c:v>
                      </c:pt>
                      <c:pt idx="259">
                        <c:v>1.2599689624235884</c:v>
                      </c:pt>
                      <c:pt idx="260">
                        <c:v>1.2574187243617696</c:v>
                      </c:pt>
                      <c:pt idx="261">
                        <c:v>1.2549652862263827</c:v>
                      </c:pt>
                      <c:pt idx="262">
                        <c:v>1.25228436826388</c:v>
                      </c:pt>
                      <c:pt idx="263">
                        <c:v>1.248700570987566</c:v>
                      </c:pt>
                      <c:pt idx="264">
                        <c:v>1.2453490935346889</c:v>
                      </c:pt>
                      <c:pt idx="265">
                        <c:v>1.2420257760604101</c:v>
                      </c:pt>
                      <c:pt idx="266">
                        <c:v>1.2384094188088417</c:v>
                      </c:pt>
                      <c:pt idx="267">
                        <c:v>1.2349633414278602</c:v>
                      </c:pt>
                      <c:pt idx="268">
                        <c:v>1.2304018648945827</c:v>
                      </c:pt>
                      <c:pt idx="269">
                        <c:v>1.2258667883412409</c:v>
                      </c:pt>
                      <c:pt idx="270">
                        <c:v>1.2201384326947913</c:v>
                      </c:pt>
                      <c:pt idx="271">
                        <c:v>1.2141324372593476</c:v>
                      </c:pt>
                      <c:pt idx="272">
                        <c:v>1.2089923611658053</c:v>
                      </c:pt>
                      <c:pt idx="273">
                        <c:v>1.2026334859985506</c:v>
                      </c:pt>
                      <c:pt idx="274">
                        <c:v>1.1956185713298857</c:v>
                      </c:pt>
                      <c:pt idx="275">
                        <c:v>1.1885125767304414</c:v>
                      </c:pt>
                      <c:pt idx="276">
                        <c:v>1.1813977821376858</c:v>
                      </c:pt>
                      <c:pt idx="277">
                        <c:v>1.1751233869062256</c:v>
                      </c:pt>
                      <c:pt idx="278">
                        <c:v>1.1683139520813963</c:v>
                      </c:pt>
                      <c:pt idx="279">
                        <c:v>1.1605127580103041</c:v>
                      </c:pt>
                      <c:pt idx="280">
                        <c:v>1.1527001239479058</c:v>
                      </c:pt>
                      <c:pt idx="281">
                        <c:v>1.1449301698530709</c:v>
                      </c:pt>
                      <c:pt idx="282">
                        <c:v>1.1374875755094425</c:v>
                      </c:pt>
                      <c:pt idx="283">
                        <c:v>1.1312655402381895</c:v>
                      </c:pt>
                      <c:pt idx="284">
                        <c:v>1.1243606254859246</c:v>
                      </c:pt>
                      <c:pt idx="285">
                        <c:v>1.1179973503220137</c:v>
                      </c:pt>
                      <c:pt idx="286">
                        <c:v>1.1119675949046279</c:v>
                      </c:pt>
                      <c:pt idx="287">
                        <c:v>1.1048453203175566</c:v>
                      </c:pt>
                      <c:pt idx="288">
                        <c:v>1.0997017242266895</c:v>
                      </c:pt>
                      <c:pt idx="289">
                        <c:v>1.0945739681237843</c:v>
                      </c:pt>
                      <c:pt idx="290">
                        <c:v>1.0888244924933856</c:v>
                      </c:pt>
                      <c:pt idx="291">
                        <c:v>1.0838881362450166</c:v>
                      </c:pt>
                      <c:pt idx="292">
                        <c:v>1.079559419534841</c:v>
                      </c:pt>
                      <c:pt idx="293">
                        <c:v>1.0746499032660735</c:v>
                      </c:pt>
                      <c:pt idx="294">
                        <c:v>1.0713811457503291</c:v>
                      </c:pt>
                      <c:pt idx="295">
                        <c:v>1.067598028625498</c:v>
                      </c:pt>
                      <c:pt idx="296">
                        <c:v>1.0641339112582273</c:v>
                      </c:pt>
                      <c:pt idx="297">
                        <c:v>1.0596318346798055</c:v>
                      </c:pt>
                      <c:pt idx="298">
                        <c:v>1.0557206776522852</c:v>
                      </c:pt>
                      <c:pt idx="299">
                        <c:v>1.0517070007026794</c:v>
                      </c:pt>
                      <c:pt idx="300">
                        <c:v>1.0463363647843629</c:v>
                      </c:pt>
                      <c:pt idx="301">
                        <c:v>1.0441772864252623</c:v>
                      </c:pt>
                      <c:pt idx="302">
                        <c:v>1.0399955296033974</c:v>
                      </c:pt>
                      <c:pt idx="303">
                        <c:v>1.0354850930313291</c:v>
                      </c:pt>
                      <c:pt idx="304">
                        <c:v>1.0315457760252102</c:v>
                      </c:pt>
                      <c:pt idx="305">
                        <c:v>1.0270362194524734</c:v>
                      </c:pt>
                      <c:pt idx="306">
                        <c:v>1.0232033823654294</c:v>
                      </c:pt>
                      <c:pt idx="307">
                        <c:v>1.0204943044243286</c:v>
                      </c:pt>
                      <c:pt idx="308">
                        <c:v>1.0162518276486112</c:v>
                      </c:pt>
                      <c:pt idx="309">
                        <c:v>1.0134384697867629</c:v>
                      </c:pt>
                      <c:pt idx="310">
                        <c:v>1.0096307126806585</c:v>
                      </c:pt>
                      <c:pt idx="311">
                        <c:v>1.0078016340707581</c:v>
                      </c:pt>
                      <c:pt idx="312">
                        <c:v>1.0060341554140417</c:v>
                      </c:pt>
                      <c:pt idx="313">
                        <c:v>1.0015021588583592</c:v>
                      </c:pt>
                      <c:pt idx="314">
                        <c:v>0.9997364402003055</c:v>
                      </c:pt>
                      <c:pt idx="315">
                        <c:v>0.99735384201107991</c:v>
                      </c:pt>
                      <c:pt idx="316">
                        <c:v>0.99352496492102649</c:v>
                      </c:pt>
                      <c:pt idx="317">
                        <c:v>0.99177640624993135</c:v>
                      </c:pt>
                      <c:pt idx="318">
                        <c:v>0.98723428970193983</c:v>
                      </c:pt>
                      <c:pt idx="319">
                        <c:v>0.98328529270317755</c:v>
                      </c:pt>
                      <c:pt idx="320">
                        <c:v>0.98044685486039029</c:v>
                      </c:pt>
                      <c:pt idx="321">
                        <c:v>0.97706589742991801</c:v>
                      </c:pt>
                      <c:pt idx="322">
                        <c:v>0.9729945805241188</c:v>
                      </c:pt>
                      <c:pt idx="323">
                        <c:v>0.97101106203159282</c:v>
                      </c:pt>
                      <c:pt idx="324">
                        <c:v>0.96768994455564217</c:v>
                      </c:pt>
                      <c:pt idx="325">
                        <c:v>0.96301758810663296</c:v>
                      </c:pt>
                      <c:pt idx="326">
                        <c:v>0.96072210985119644</c:v>
                      </c:pt>
                      <c:pt idx="327">
                        <c:v>0.95999523040362489</c:v>
                      </c:pt>
                      <c:pt idx="328">
                        <c:v>0.95753959226990992</c:v>
                      </c:pt>
                      <c:pt idx="329">
                        <c:v>0.95611971334901769</c:v>
                      </c:pt>
                      <c:pt idx="330">
                        <c:v>0.95548611383055349</c:v>
                      </c:pt>
                      <c:pt idx="331">
                        <c:v>0.95471039442010031</c:v>
                      </c:pt>
                      <c:pt idx="332">
                        <c:v>0.95565551370180968</c:v>
                      </c:pt>
                      <c:pt idx="333">
                        <c:v>0.95392543501666938</c:v>
                      </c:pt>
                      <c:pt idx="334">
                        <c:v>0.95165283674384404</c:v>
                      </c:pt>
                      <c:pt idx="335">
                        <c:v>0.95060079754339399</c:v>
                      </c:pt>
                      <c:pt idx="336">
                        <c:v>0.94899083876696255</c:v>
                      </c:pt>
                      <c:pt idx="337">
                        <c:v>0.94605824099573665</c:v>
                      </c:pt>
                      <c:pt idx="338">
                        <c:v>0.94358896287238814</c:v>
                      </c:pt>
                      <c:pt idx="339">
                        <c:v>0.942333203826765</c:v>
                      </c:pt>
                      <c:pt idx="340">
                        <c:v>0.94179200423807685</c:v>
                      </c:pt>
                      <c:pt idx="341">
                        <c:v>0.93952292596257625</c:v>
                      </c:pt>
                      <c:pt idx="342">
                        <c:v>0.9381941269724634</c:v>
                      </c:pt>
                      <c:pt idx="343">
                        <c:v>0.93774796731154486</c:v>
                      </c:pt>
                      <c:pt idx="344">
                        <c:v>0.93769736735000087</c:v>
                      </c:pt>
                      <c:pt idx="345">
                        <c:v>0.9364530482956831</c:v>
                      </c:pt>
                      <c:pt idx="346">
                        <c:v>0.93492492945705352</c:v>
                      </c:pt>
                      <c:pt idx="347">
                        <c:v>0.93528396918418333</c:v>
                      </c:pt>
                      <c:pt idx="348">
                        <c:v>0.93564608890897238</c:v>
                      </c:pt>
                      <c:pt idx="349">
                        <c:v>0.93459228970985975</c:v>
                      </c:pt>
                      <c:pt idx="350">
                        <c:v>0.93345137057695826</c:v>
                      </c:pt>
                      <c:pt idx="351">
                        <c:v>0.93232321143435948</c:v>
                      </c:pt>
                      <c:pt idx="352">
                        <c:v>0.93031065296390358</c:v>
                      </c:pt>
                      <c:pt idx="353">
                        <c:v>0.93025125300904765</c:v>
                      </c:pt>
                      <c:pt idx="354">
                        <c:v>0.92727905526791787</c:v>
                      </c:pt>
                      <c:pt idx="355">
                        <c:v>0.92681001562438825</c:v>
                      </c:pt>
                      <c:pt idx="356">
                        <c:v>0.9250706969462702</c:v>
                      </c:pt>
                      <c:pt idx="357">
                        <c:v>0.92504297696733762</c:v>
                      </c:pt>
                      <c:pt idx="358">
                        <c:v>0.92252001888478563</c:v>
                      </c:pt>
                      <c:pt idx="359">
                        <c:v>0.92186265938437884</c:v>
                      </c:pt>
                      <c:pt idx="360">
                        <c:v>0.91961030109617103</c:v>
                      </c:pt>
                      <c:pt idx="361">
                        <c:v>0.91832374207395606</c:v>
                      </c:pt>
                      <c:pt idx="362">
                        <c:v>0.91680530322796938</c:v>
                      </c:pt>
                      <c:pt idx="363">
                        <c:v>0.91566526409439941</c:v>
                      </c:pt>
                      <c:pt idx="364">
                        <c:v>0.91336626584163794</c:v>
                      </c:pt>
                      <c:pt idx="365">
                        <c:v>0.91283606624458979</c:v>
                      </c:pt>
                      <c:pt idx="366">
                        <c:v>0.91216198675688998</c:v>
                      </c:pt>
                      <c:pt idx="367">
                        <c:v>0.9122689066756311</c:v>
                      </c:pt>
                      <c:pt idx="368">
                        <c:v>0.91224778669168205</c:v>
                      </c:pt>
                      <c:pt idx="369">
                        <c:v>0.91149274726551199</c:v>
                      </c:pt>
                      <c:pt idx="370">
                        <c:v>0.91205198684048994</c:v>
                      </c:pt>
                      <c:pt idx="371">
                        <c:v>0.91253950646997517</c:v>
                      </c:pt>
                      <c:pt idx="372">
                        <c:v>0.91262178640744218</c:v>
                      </c:pt>
                      <c:pt idx="373">
                        <c:v>0.91300194611852081</c:v>
                      </c:pt>
                      <c:pt idx="374">
                        <c:v>0.91190370695318279</c:v>
                      </c:pt>
                      <c:pt idx="375">
                        <c:v>0.9118795069715746</c:v>
                      </c:pt>
                      <c:pt idx="376">
                        <c:v>0.91235338661142629</c:v>
                      </c:pt>
                      <c:pt idx="377">
                        <c:v>0.91278766628137342</c:v>
                      </c:pt>
                      <c:pt idx="378">
                        <c:v>0.91207662682176349</c:v>
                      </c:pt>
                      <c:pt idx="379">
                        <c:v>0.91147074728223187</c:v>
                      </c:pt>
                      <c:pt idx="380">
                        <c:v>0.91239738657798597</c:v>
                      </c:pt>
                      <c:pt idx="381">
                        <c:v>0.91376006554235012</c:v>
                      </c:pt>
                      <c:pt idx="382">
                        <c:v>0.91391714542296931</c:v>
                      </c:pt>
                      <c:pt idx="383">
                        <c:v>0.91535726432847919</c:v>
                      </c:pt>
                      <c:pt idx="384">
                        <c:v>0.91639390354063321</c:v>
                      </c:pt>
                      <c:pt idx="385">
                        <c:v>0.91783006244915255</c:v>
                      </c:pt>
                      <c:pt idx="386">
                        <c:v>0.91861414185325196</c:v>
                      </c:pt>
                      <c:pt idx="387">
                        <c:v>0.91883458168571808</c:v>
                      </c:pt>
                      <c:pt idx="388">
                        <c:v>0.91838226202948092</c:v>
                      </c:pt>
                      <c:pt idx="389">
                        <c:v>0.91891774162251638</c:v>
                      </c:pt>
                      <c:pt idx="390">
                        <c:v>0.91825246212812861</c:v>
                      </c:pt>
                      <c:pt idx="391">
                        <c:v>0.91687218317714081</c:v>
                      </c:pt>
                      <c:pt idx="392">
                        <c:v>0.91637410355568116</c:v>
                      </c:pt>
                      <c:pt idx="393">
                        <c:v>0.9165971833861406</c:v>
                      </c:pt>
                      <c:pt idx="394">
                        <c:v>0.91590946390880745</c:v>
                      </c:pt>
                      <c:pt idx="395">
                        <c:v>0.91679210323800142</c:v>
                      </c:pt>
                      <c:pt idx="396">
                        <c:v>0.91612066374829559</c:v>
                      </c:pt>
                      <c:pt idx="397">
                        <c:v>0.91494630464080828</c:v>
                      </c:pt>
                      <c:pt idx="398">
                        <c:v>0.91376578553800292</c:v>
                      </c:pt>
                      <c:pt idx="399">
                        <c:v>0.91171186709898089</c:v>
                      </c:pt>
                      <c:pt idx="400">
                        <c:v>0.9099492284385865</c:v>
                      </c:pt>
                      <c:pt idx="401">
                        <c:v>0.9083762296340655</c:v>
                      </c:pt>
                      <c:pt idx="402">
                        <c:v>0.90560203174245579</c:v>
                      </c:pt>
                      <c:pt idx="403">
                        <c:v>0.90313407361810416</c:v>
                      </c:pt>
                      <c:pt idx="404">
                        <c:v>0.90095607527338262</c:v>
                      </c:pt>
                      <c:pt idx="405">
                        <c:v>0.89940111645515131</c:v>
                      </c:pt>
                      <c:pt idx="406">
                        <c:v>0.89799003752757156</c:v>
                      </c:pt>
                      <c:pt idx="407">
                        <c:v>0.89533683954400189</c:v>
                      </c:pt>
                      <c:pt idx="408">
                        <c:v>0.89186788218040935</c:v>
                      </c:pt>
                      <c:pt idx="409">
                        <c:v>0.88814020501344415</c:v>
                      </c:pt>
                      <c:pt idx="410">
                        <c:v>0.88457488772308535</c:v>
                      </c:pt>
                      <c:pt idx="411">
                        <c:v>0.88039753089787653</c:v>
                      </c:pt>
                      <c:pt idx="412">
                        <c:v>0.8751320548996383</c:v>
                      </c:pt>
                      <c:pt idx="413">
                        <c:v>0.86967869904418871</c:v>
                      </c:pt>
                      <c:pt idx="414">
                        <c:v>0.86412854326230715</c:v>
                      </c:pt>
                      <c:pt idx="415">
                        <c:v>0.85927974694739218</c:v>
                      </c:pt>
                      <c:pt idx="416">
                        <c:v>0.85381715109896505</c:v>
                      </c:pt>
                      <c:pt idx="417">
                        <c:v>0.84783931564212001</c:v>
                      </c:pt>
                      <c:pt idx="418">
                        <c:v>0.84233799982312019</c:v>
                      </c:pt>
                      <c:pt idx="419">
                        <c:v>0.83574064483710986</c:v>
                      </c:pt>
                      <c:pt idx="420">
                        <c:v>0.82916132983738933</c:v>
                      </c:pt>
                      <c:pt idx="421">
                        <c:v>0.82231713503897741</c:v>
                      </c:pt>
                      <c:pt idx="422">
                        <c:v>0.81465278086388648</c:v>
                      </c:pt>
                      <c:pt idx="423">
                        <c:v>0.80748034631493659</c:v>
                      </c:pt>
                      <c:pt idx="424">
                        <c:v>0.79960611229935441</c:v>
                      </c:pt>
                      <c:pt idx="425">
                        <c:v>0.79094207888401991</c:v>
                      </c:pt>
                      <c:pt idx="426">
                        <c:v>0.7834462445808541</c:v>
                      </c:pt>
                      <c:pt idx="427">
                        <c:v>0.77533353074651656</c:v>
                      </c:pt>
                      <c:pt idx="428">
                        <c:v>0.766886417166323</c:v>
                      </c:pt>
                      <c:pt idx="429">
                        <c:v>0.75912834306245935</c:v>
                      </c:pt>
                      <c:pt idx="430">
                        <c:v>0.75073886943845924</c:v>
                      </c:pt>
                      <c:pt idx="431">
                        <c:v>0.74238855578469753</c:v>
                      </c:pt>
                      <c:pt idx="432">
                        <c:v>0.73418432201991546</c:v>
                      </c:pt>
                      <c:pt idx="433">
                        <c:v>0.72520612884334212</c:v>
                      </c:pt>
                      <c:pt idx="434">
                        <c:v>0.71614565572930144</c:v>
                      </c:pt>
                      <c:pt idx="435">
                        <c:v>0.70776190210095435</c:v>
                      </c:pt>
                      <c:pt idx="436">
                        <c:v>0.69845414917484649</c:v>
                      </c:pt>
                      <c:pt idx="437">
                        <c:v>0.68943283603104466</c:v>
                      </c:pt>
                      <c:pt idx="438">
                        <c:v>0.68029668297452106</c:v>
                      </c:pt>
                      <c:pt idx="439">
                        <c:v>0.67112136994775884</c:v>
                      </c:pt>
                      <c:pt idx="440">
                        <c:v>0.66179953703235195</c:v>
                      </c:pt>
                      <c:pt idx="441">
                        <c:v>0.65270166394673546</c:v>
                      </c:pt>
                      <c:pt idx="442">
                        <c:v>0.6432315511440212</c:v>
                      </c:pt>
                      <c:pt idx="443">
                        <c:v>0.63388551824700623</c:v>
                      </c:pt>
                      <c:pt idx="444">
                        <c:v>0.6243071655265543</c:v>
                      </c:pt>
                      <c:pt idx="445">
                        <c:v>0.61513493249745121</c:v>
                      </c:pt>
                      <c:pt idx="446">
                        <c:v>0.60585181955261702</c:v>
                      </c:pt>
                      <c:pt idx="447">
                        <c:v>0.59700606627538966</c:v>
                      </c:pt>
                      <c:pt idx="448">
                        <c:v>0.58799971312021804</c:v>
                      </c:pt>
                      <c:pt idx="449">
                        <c:v>0.57874432015431676</c:v>
                      </c:pt>
                      <c:pt idx="450">
                        <c:v>0.57037156651760923</c:v>
                      </c:pt>
                      <c:pt idx="451">
                        <c:v>0.56145585329355152</c:v>
                      </c:pt>
                      <c:pt idx="452">
                        <c:v>0.55261582001197684</c:v>
                      </c:pt>
                      <c:pt idx="453">
                        <c:v>0.54408026649899754</c:v>
                      </c:pt>
                      <c:pt idx="454">
                        <c:v>0.53565911289907409</c:v>
                      </c:pt>
                      <c:pt idx="455">
                        <c:v>0.52727051927440527</c:v>
                      </c:pt>
                      <c:pt idx="456">
                        <c:v>0.51916264543638946</c:v>
                      </c:pt>
                      <c:pt idx="457">
                        <c:v>0.51053645199229658</c:v>
                      </c:pt>
                      <c:pt idx="458">
                        <c:v>0.50297417773962483</c:v>
                      </c:pt>
                      <c:pt idx="459">
                        <c:v>0.49521346363776764</c:v>
                      </c:pt>
                      <c:pt idx="460">
                        <c:v>0.4874901495074862</c:v>
                      </c:pt>
                      <c:pt idx="461">
                        <c:v>0.47998111521435233</c:v>
                      </c:pt>
                      <c:pt idx="462">
                        <c:v>0.47284344063898504</c:v>
                      </c:pt>
                      <c:pt idx="463">
                        <c:v>0.4655566061769793</c:v>
                      </c:pt>
                      <c:pt idx="464">
                        <c:v>0.45857997147922175</c:v>
                      </c:pt>
                      <c:pt idx="465">
                        <c:v>0.45149641686272302</c:v>
                      </c:pt>
                      <c:pt idx="466">
                        <c:v>0.44511730171085068</c:v>
                      </c:pt>
                      <c:pt idx="467">
                        <c:v>0.43892870641418308</c:v>
                      </c:pt>
                      <c:pt idx="468">
                        <c:v>0.43277487109109791</c:v>
                      </c:pt>
                      <c:pt idx="469">
                        <c:v>0.42622723606730056</c:v>
                      </c:pt>
                      <c:pt idx="470">
                        <c:v>0.42046368044760285</c:v>
                      </c:pt>
                      <c:pt idx="471">
                        <c:v>0.41460244490214193</c:v>
                      </c:pt>
                      <c:pt idx="472">
                        <c:v>0.40912752906307787</c:v>
                      </c:pt>
                      <c:pt idx="473">
                        <c:v>0.40344801337950981</c:v>
                      </c:pt>
                      <c:pt idx="474">
                        <c:v>0.39753485787350801</c:v>
                      </c:pt>
                      <c:pt idx="475">
                        <c:v>0.39222758190703766</c:v>
                      </c:pt>
                      <c:pt idx="476">
                        <c:v>0.38739770557774367</c:v>
                      </c:pt>
                      <c:pt idx="477">
                        <c:v>0.38241162936716161</c:v>
                      </c:pt>
                      <c:pt idx="478">
                        <c:v>0.37779647287468066</c:v>
                      </c:pt>
                      <c:pt idx="479">
                        <c:v>0.37313379641831468</c:v>
                      </c:pt>
                      <c:pt idx="480">
                        <c:v>0.36816532019435655</c:v>
                      </c:pt>
                      <c:pt idx="481">
                        <c:v>0.36385772346813022</c:v>
                      </c:pt>
                      <c:pt idx="482">
                        <c:v>0.35959984670411654</c:v>
                      </c:pt>
                      <c:pt idx="483">
                        <c:v>0.35496841022400827</c:v>
                      </c:pt>
                      <c:pt idx="484">
                        <c:v>0.35074045343725535</c:v>
                      </c:pt>
                      <c:pt idx="485">
                        <c:v>0.34650721665451528</c:v>
                      </c:pt>
                      <c:pt idx="486">
                        <c:v>0.34239805977747456</c:v>
                      </c:pt>
                      <c:pt idx="487">
                        <c:v>0.3389955423633878</c:v>
                      </c:pt>
                      <c:pt idx="488">
                        <c:v>0.33539150510245613</c:v>
                      </c:pt>
                      <c:pt idx="489">
                        <c:v>0.33136726816087603</c:v>
                      </c:pt>
                      <c:pt idx="490">
                        <c:v>0.32816803059229671</c:v>
                      </c:pt>
                      <c:pt idx="491">
                        <c:v>0.32481215314276363</c:v>
                      </c:pt>
                      <c:pt idx="492">
                        <c:v>0.32206083523376522</c:v>
                      </c:pt>
                      <c:pt idx="493">
                        <c:v>0.31901647754747692</c:v>
                      </c:pt>
                      <c:pt idx="494">
                        <c:v>0.31604603980500978</c:v>
                      </c:pt>
                      <c:pt idx="495">
                        <c:v>0.31362340164621461</c:v>
                      </c:pt>
                      <c:pt idx="496">
                        <c:v>0.31146784328443916</c:v>
                      </c:pt>
                      <c:pt idx="497">
                        <c:v>0.30887492525505672</c:v>
                      </c:pt>
                      <c:pt idx="498">
                        <c:v>0.30644656710060886</c:v>
                      </c:pt>
                      <c:pt idx="499">
                        <c:v>0.30401600894783315</c:v>
                      </c:pt>
                      <c:pt idx="500">
                        <c:v>0.30165585074155332</c:v>
                      </c:pt>
                      <c:pt idx="501">
                        <c:v>0.29964021227343857</c:v>
                      </c:pt>
                      <c:pt idx="502">
                        <c:v>0.29692541433668501</c:v>
                      </c:pt>
                      <c:pt idx="503">
                        <c:v>0.29472189601135906</c:v>
                      </c:pt>
                      <c:pt idx="504">
                        <c:v>0.2928131774619851</c:v>
                      </c:pt>
                      <c:pt idx="505">
                        <c:v>0.29102281882265768</c:v>
                      </c:pt>
                      <c:pt idx="506">
                        <c:v>0.28863758063543865</c:v>
                      </c:pt>
                      <c:pt idx="507">
                        <c:v>0.28729734165402032</c:v>
                      </c:pt>
                      <c:pt idx="508">
                        <c:v>0.2853604631260479</c:v>
                      </c:pt>
                      <c:pt idx="509">
                        <c:v>0.28395642419311762</c:v>
                      </c:pt>
                      <c:pt idx="510">
                        <c:v>0.2824010253752206</c:v>
                      </c:pt>
                      <c:pt idx="511">
                        <c:v>0.28085530654996699</c:v>
                      </c:pt>
                      <c:pt idx="512">
                        <c:v>0.279099707884222</c:v>
                      </c:pt>
                      <c:pt idx="513">
                        <c:v>0.27787606881418764</c:v>
                      </c:pt>
                      <c:pt idx="514">
                        <c:v>0.27619747008992268</c:v>
                      </c:pt>
                      <c:pt idx="515">
                        <c:v>0.27508515093528529</c:v>
                      </c:pt>
                      <c:pt idx="516">
                        <c:v>0.27397415177964451</c:v>
                      </c:pt>
                      <c:pt idx="517">
                        <c:v>0.27257891284002628</c:v>
                      </c:pt>
                      <c:pt idx="518">
                        <c:v>0.27149563366331847</c:v>
                      </c:pt>
                      <c:pt idx="519">
                        <c:v>0.270895034119774</c:v>
                      </c:pt>
                      <c:pt idx="520">
                        <c:v>0.26976819497617183</c:v>
                      </c:pt>
                      <c:pt idx="521">
                        <c:v>0.26895419559481132</c:v>
                      </c:pt>
                      <c:pt idx="522">
                        <c:v>0.26776575649802498</c:v>
                      </c:pt>
                      <c:pt idx="523">
                        <c:v>0.26653507743334109</c:v>
                      </c:pt>
                      <c:pt idx="524">
                        <c:v>0.26566959809110546</c:v>
                      </c:pt>
                      <c:pt idx="525">
                        <c:v>0.26457267892476399</c:v>
                      </c:pt>
                      <c:pt idx="526">
                        <c:v>0.2632887599005424</c:v>
                      </c:pt>
                      <c:pt idx="527">
                        <c:v>0.26223144070410503</c:v>
                      </c:pt>
                      <c:pt idx="528">
                        <c:v>0.26078340180461462</c:v>
                      </c:pt>
                      <c:pt idx="529">
                        <c:v>0.26003628237242538</c:v>
                      </c:pt>
                      <c:pt idx="530">
                        <c:v>0.25891560322414148</c:v>
                      </c:pt>
                      <c:pt idx="531">
                        <c:v>0.25786400402335696</c:v>
                      </c:pt>
                      <c:pt idx="532">
                        <c:v>0.25687224477709386</c:v>
                      </c:pt>
                      <c:pt idx="533">
                        <c:v>0.25594912547866455</c:v>
                      </c:pt>
                      <c:pt idx="534">
                        <c:v>0.25517736606520169</c:v>
                      </c:pt>
                      <c:pt idx="535">
                        <c:v>0.25420760680221871</c:v>
                      </c:pt>
                      <c:pt idx="536">
                        <c:v>0.25315556760176861</c:v>
                      </c:pt>
                      <c:pt idx="537">
                        <c:v>0.25254264806758753</c:v>
                      </c:pt>
                      <c:pt idx="538">
                        <c:v>0.25177880864810531</c:v>
                      </c:pt>
                      <c:pt idx="539">
                        <c:v>0.25121076907981543</c:v>
                      </c:pt>
                      <c:pt idx="540">
                        <c:v>0.25033516974527092</c:v>
                      </c:pt>
                      <c:pt idx="541">
                        <c:v>0.24959861030505615</c:v>
                      </c:pt>
                      <c:pt idx="542">
                        <c:v>0.24920657060300633</c:v>
                      </c:pt>
                      <c:pt idx="543">
                        <c:v>0.24847749115710668</c:v>
                      </c:pt>
                      <c:pt idx="544">
                        <c:v>0.24753633187238772</c:v>
                      </c:pt>
                      <c:pt idx="545">
                        <c:v>0.24696477230677299</c:v>
                      </c:pt>
                      <c:pt idx="546">
                        <c:v>0.2464002527358079</c:v>
                      </c:pt>
                      <c:pt idx="547">
                        <c:v>0.24576841321600595</c:v>
                      </c:pt>
                      <c:pt idx="548">
                        <c:v>0.24504857376308384</c:v>
                      </c:pt>
                      <c:pt idx="549">
                        <c:v>0.24428913434025784</c:v>
                      </c:pt>
                      <c:pt idx="550">
                        <c:v>0.24358249487730385</c:v>
                      </c:pt>
                      <c:pt idx="551">
                        <c:v>0.24304701528426834</c:v>
                      </c:pt>
                      <c:pt idx="552">
                        <c:v>0.2421432559711254</c:v>
                      </c:pt>
                      <c:pt idx="553">
                        <c:v>0.24125533664594406</c:v>
                      </c:pt>
                      <c:pt idx="554">
                        <c:v>0.24056321717195495</c:v>
                      </c:pt>
                      <c:pt idx="555">
                        <c:v>0.23982665773174014</c:v>
                      </c:pt>
                      <c:pt idx="556">
                        <c:v>0.23923529818117339</c:v>
                      </c:pt>
                      <c:pt idx="557">
                        <c:v>0.23829677889444797</c:v>
                      </c:pt>
                      <c:pt idx="558">
                        <c:v>0.23769045935525088</c:v>
                      </c:pt>
                      <c:pt idx="559">
                        <c:v>0.23693629992841195</c:v>
                      </c:pt>
                      <c:pt idx="560">
                        <c:v>0.23632250039489966</c:v>
                      </c:pt>
                      <c:pt idx="561">
                        <c:v>0.23565854089950888</c:v>
                      </c:pt>
                      <c:pt idx="562">
                        <c:v>0.23507246134492932</c:v>
                      </c:pt>
                      <c:pt idx="563">
                        <c:v>0.23447318180038174</c:v>
                      </c:pt>
                      <c:pt idx="564">
                        <c:v>0.23411942206923911</c:v>
                      </c:pt>
                      <c:pt idx="565">
                        <c:v>0.23342730259524988</c:v>
                      </c:pt>
                      <c:pt idx="566">
                        <c:v>0.23310038284370893</c:v>
                      </c:pt>
                      <c:pt idx="567">
                        <c:v>0.23237306339647185</c:v>
                      </c:pt>
                      <c:pt idx="568">
                        <c:v>0.23168754391746657</c:v>
                      </c:pt>
                      <c:pt idx="569">
                        <c:v>0.23122114427193038</c:v>
                      </c:pt>
                      <c:pt idx="570">
                        <c:v>0.23025974500259369</c:v>
                      </c:pt>
                      <c:pt idx="571">
                        <c:v>0.22965606546139017</c:v>
                      </c:pt>
                      <c:pt idx="572">
                        <c:v>0.2293313457081772</c:v>
                      </c:pt>
                      <c:pt idx="573">
                        <c:v>0.22868498619941047</c:v>
                      </c:pt>
                      <c:pt idx="574">
                        <c:v>0.22817194658932058</c:v>
                      </c:pt>
                      <c:pt idx="575">
                        <c:v>0.22776186690098107</c:v>
                      </c:pt>
                      <c:pt idx="576">
                        <c:v>0.22725014728988804</c:v>
                      </c:pt>
                      <c:pt idx="577">
                        <c:v>0.22702134746377589</c:v>
                      </c:pt>
                      <c:pt idx="578">
                        <c:v>0.22670014770788766</c:v>
                      </c:pt>
                      <c:pt idx="579">
                        <c:v>0.22627950802757382</c:v>
                      </c:pt>
                      <c:pt idx="580">
                        <c:v>0.2258839483281993</c:v>
                      </c:pt>
                      <c:pt idx="581">
                        <c:v>0.22549850862113335</c:v>
                      </c:pt>
                      <c:pt idx="582">
                        <c:v>0.22551434860909503</c:v>
                      </c:pt>
                      <c:pt idx="583">
                        <c:v>0.22534626873683566</c:v>
                      </c:pt>
                      <c:pt idx="584">
                        <c:v>0.22535154873282293</c:v>
                      </c:pt>
                      <c:pt idx="585">
                        <c:v>0.22523934881809482</c:v>
                      </c:pt>
                      <c:pt idx="586">
                        <c:v>0.22494674904047068</c:v>
                      </c:pt>
                      <c:pt idx="587">
                        <c:v>0.22485566910969149</c:v>
                      </c:pt>
                      <c:pt idx="588">
                        <c:v>0.22525914880304695</c:v>
                      </c:pt>
                      <c:pt idx="589">
                        <c:v>0.22494234904381466</c:v>
                      </c:pt>
                      <c:pt idx="590">
                        <c:v>0.22476018918225618</c:v>
                      </c:pt>
                      <c:pt idx="591">
                        <c:v>0.22474038919730424</c:v>
                      </c:pt>
                      <c:pt idx="592">
                        <c:v>0.22497622901806591</c:v>
                      </c:pt>
                      <c:pt idx="593">
                        <c:v>0.22507962893948197</c:v>
                      </c:pt>
                      <c:pt idx="594">
                        <c:v>0.2253053487679349</c:v>
                      </c:pt>
                      <c:pt idx="595">
                        <c:v>0.22530314876960689</c:v>
                      </c:pt>
                      <c:pt idx="596">
                        <c:v>0.22563050852081351</c:v>
                      </c:pt>
                      <c:pt idx="597">
                        <c:v>0.22582366837401205</c:v>
                      </c:pt>
                      <c:pt idx="598">
                        <c:v>0.22625178804864104</c:v>
                      </c:pt>
                      <c:pt idx="599">
                        <c:v>0.22654614782492763</c:v>
                      </c:pt>
                      <c:pt idx="600">
                        <c:v>0.22705434743869593</c:v>
                      </c:pt>
                      <c:pt idx="601">
                        <c:v>0.22762854700230431</c:v>
                      </c:pt>
                      <c:pt idx="602">
                        <c:v>0.22811210663479897</c:v>
                      </c:pt>
                      <c:pt idx="603">
                        <c:v>0.22853054631678468</c:v>
                      </c:pt>
                      <c:pt idx="604">
                        <c:v>0.22947874559615328</c:v>
                      </c:pt>
                      <c:pt idx="605">
                        <c:v>0.23017438506746721</c:v>
                      </c:pt>
                      <c:pt idx="606">
                        <c:v>0.23066850469193639</c:v>
                      </c:pt>
                      <c:pt idx="607">
                        <c:v>0.23152430404152893</c:v>
                      </c:pt>
                      <c:pt idx="608">
                        <c:v>0.23240298337373264</c:v>
                      </c:pt>
                      <c:pt idx="609">
                        <c:v>0.23327550271061789</c:v>
                      </c:pt>
                      <c:pt idx="610">
                        <c:v>0.23437022187863132</c:v>
                      </c:pt>
                      <c:pt idx="611">
                        <c:v>0.23518158126199817</c:v>
                      </c:pt>
                      <c:pt idx="612">
                        <c:v>0.23606422059119236</c:v>
                      </c:pt>
                      <c:pt idx="613">
                        <c:v>0.2373529796117354</c:v>
                      </c:pt>
                      <c:pt idx="614">
                        <c:v>0.23841425880516326</c:v>
                      </c:pt>
                      <c:pt idx="615">
                        <c:v>0.23961633789158313</c:v>
                      </c:pt>
                      <c:pt idx="616">
                        <c:v>0.24086285694422876</c:v>
                      </c:pt>
                      <c:pt idx="617">
                        <c:v>0.24213049598082298</c:v>
                      </c:pt>
                      <c:pt idx="618">
                        <c:v>0.24361505485255833</c:v>
                      </c:pt>
                      <c:pt idx="619">
                        <c:v>0.24499137380655592</c:v>
                      </c:pt>
                      <c:pt idx="620">
                        <c:v>0.24646317268798876</c:v>
                      </c:pt>
                      <c:pt idx="621">
                        <c:v>0.2481580513998809</c:v>
                      </c:pt>
                      <c:pt idx="622">
                        <c:v>0.24952205036324174</c:v>
                      </c:pt>
                      <c:pt idx="623">
                        <c:v>0.25095336927543938</c:v>
                      </c:pt>
                      <c:pt idx="624">
                        <c:v>0.25264472799000659</c:v>
                      </c:pt>
                      <c:pt idx="625">
                        <c:v>0.25420056680756919</c:v>
                      </c:pt>
                      <c:pt idx="626">
                        <c:v>0.25579864559302934</c:v>
                      </c:pt>
                      <c:pt idx="627">
                        <c:v>0.25699544468346197</c:v>
                      </c:pt>
                      <c:pt idx="628">
                        <c:v>0.25834404365852687</c:v>
                      </c:pt>
                      <c:pt idx="629">
                        <c:v>0.25980704254664766</c:v>
                      </c:pt>
                      <c:pt idx="630">
                        <c:v>0.26150192125853983</c:v>
                      </c:pt>
                      <c:pt idx="631">
                        <c:v>0.26297944013562546</c:v>
                      </c:pt>
                      <c:pt idx="632">
                        <c:v>0.26439271906153344</c:v>
                      </c:pt>
                      <c:pt idx="633">
                        <c:v>0.2659872778496688</c:v>
                      </c:pt>
                      <c:pt idx="634">
                        <c:v>0.26773979651775459</c:v>
                      </c:pt>
                      <c:pt idx="635">
                        <c:v>0.26930003533197311</c:v>
                      </c:pt>
                      <c:pt idx="636">
                        <c:v>0.27092407409770358</c:v>
                      </c:pt>
                      <c:pt idx="637">
                        <c:v>0.2724367929480373</c:v>
                      </c:pt>
                      <c:pt idx="638">
                        <c:v>0.27395787179201736</c:v>
                      </c:pt>
                      <c:pt idx="639">
                        <c:v>0.27538523070722459</c:v>
                      </c:pt>
                      <c:pt idx="640">
                        <c:v>0.2768535095913327</c:v>
                      </c:pt>
                      <c:pt idx="641">
                        <c:v>0.27817878858412071</c:v>
                      </c:pt>
                      <c:pt idx="642">
                        <c:v>0.27967522744682705</c:v>
                      </c:pt>
                      <c:pt idx="643">
                        <c:v>0.28119762628980394</c:v>
                      </c:pt>
                      <c:pt idx="644">
                        <c:v>0.2823904653832463</c:v>
                      </c:pt>
                      <c:pt idx="645">
                        <c:v>0.28378042432687756</c:v>
                      </c:pt>
                      <c:pt idx="646">
                        <c:v>0.28522010323272157</c:v>
                      </c:pt>
                      <c:pt idx="647">
                        <c:v>0.28654758222383747</c:v>
                      </c:pt>
                      <c:pt idx="648">
                        <c:v>0.28775142130891979</c:v>
                      </c:pt>
                      <c:pt idx="649">
                        <c:v>0.28904502032578461</c:v>
                      </c:pt>
                      <c:pt idx="650">
                        <c:v>0.29036149932526051</c:v>
                      </c:pt>
                      <c:pt idx="651">
                        <c:v>0.29185573818963895</c:v>
                      </c:pt>
                      <c:pt idx="652">
                        <c:v>0.29309037725131332</c:v>
                      </c:pt>
                      <c:pt idx="653">
                        <c:v>0.29444249622370294</c:v>
                      </c:pt>
                      <c:pt idx="654">
                        <c:v>0.29560585533954986</c:v>
                      </c:pt>
                      <c:pt idx="655">
                        <c:v>0.2971594941587844</c:v>
                      </c:pt>
                      <c:pt idx="656">
                        <c:v>0.29820801336190983</c:v>
                      </c:pt>
                      <c:pt idx="657">
                        <c:v>0.29930405252892006</c:v>
                      </c:pt>
                      <c:pt idx="658">
                        <c:v>0.30033849174274624</c:v>
                      </c:pt>
                      <c:pt idx="659">
                        <c:v>0.30153705083184124</c:v>
                      </c:pt>
                      <c:pt idx="660">
                        <c:v>0.30258865003262608</c:v>
                      </c:pt>
                      <c:pt idx="661">
                        <c:v>0.30361604925180247</c:v>
                      </c:pt>
                      <c:pt idx="662">
                        <c:v>0.30455148854086866</c:v>
                      </c:pt>
                      <c:pt idx="663">
                        <c:v>0.30582836757044068</c:v>
                      </c:pt>
                      <c:pt idx="664">
                        <c:v>0.30673300688291483</c:v>
                      </c:pt>
                      <c:pt idx="665">
                        <c:v>0.30779472607600811</c:v>
                      </c:pt>
                      <c:pt idx="666">
                        <c:v>0.30882300529451606</c:v>
                      </c:pt>
                      <c:pt idx="667">
                        <c:v>0.30975184458859806</c:v>
                      </c:pt>
                      <c:pt idx="668">
                        <c:v>0.31079596379506746</c:v>
                      </c:pt>
                      <c:pt idx="669">
                        <c:v>0.31180796302594804</c:v>
                      </c:pt>
                      <c:pt idx="670">
                        <c:v>0.31251636248756459</c:v>
                      </c:pt>
                      <c:pt idx="671">
                        <c:v>0.3133330018669187</c:v>
                      </c:pt>
                      <c:pt idx="672">
                        <c:v>0.31422576118842133</c:v>
                      </c:pt>
                      <c:pt idx="673">
                        <c:v>0.31489632067879625</c:v>
                      </c:pt>
                      <c:pt idx="674">
                        <c:v>0.31562408012569898</c:v>
                      </c:pt>
                      <c:pt idx="675">
                        <c:v>0.3166065993789845</c:v>
                      </c:pt>
                      <c:pt idx="676">
                        <c:v>0.31742895875399124</c:v>
                      </c:pt>
                      <c:pt idx="677">
                        <c:v>0.31808411825607019</c:v>
                      </c:pt>
                      <c:pt idx="678">
                        <c:v>0.31885191767254245</c:v>
                      </c:pt>
                      <c:pt idx="679">
                        <c:v>0.31953435715388867</c:v>
                      </c:pt>
                      <c:pt idx="680">
                        <c:v>0.32024891661082333</c:v>
                      </c:pt>
                      <c:pt idx="681">
                        <c:v>0.32095951607076778</c:v>
                      </c:pt>
                      <c:pt idx="682">
                        <c:v>0.32158387559625451</c:v>
                      </c:pt>
                      <c:pt idx="683">
                        <c:v>0.32206743522874914</c:v>
                      </c:pt>
                      <c:pt idx="684">
                        <c:v>0.32272083473216562</c:v>
                      </c:pt>
                      <c:pt idx="685">
                        <c:v>0.32337555423457864</c:v>
                      </c:pt>
                      <c:pt idx="686">
                        <c:v>0.32391499382460476</c:v>
                      </c:pt>
                      <c:pt idx="687">
                        <c:v>0.32429647353467994</c:v>
                      </c:pt>
                      <c:pt idx="688">
                        <c:v>0.32497847301636051</c:v>
                      </c:pt>
                      <c:pt idx="689">
                        <c:v>0.32526051280201024</c:v>
                      </c:pt>
                      <c:pt idx="690">
                        <c:v>0.32584131236060249</c:v>
                      </c:pt>
                      <c:pt idx="691">
                        <c:v>0.32639043194327172</c:v>
                      </c:pt>
                      <c:pt idx="692">
                        <c:v>0.32663199175968621</c:v>
                      </c:pt>
                      <c:pt idx="693">
                        <c:v>0.32687663157375996</c:v>
                      </c:pt>
                      <c:pt idx="694">
                        <c:v>0.32733951122197147</c:v>
                      </c:pt>
                      <c:pt idx="695">
                        <c:v>0.3273861511865252</c:v>
                      </c:pt>
                      <c:pt idx="696">
                        <c:v>0.3276941509524452</c:v>
                      </c:pt>
                      <c:pt idx="697">
                        <c:v>0.32775663090496038</c:v>
                      </c:pt>
                      <c:pt idx="698">
                        <c:v>0.32810775063810943</c:v>
                      </c:pt>
                      <c:pt idx="699">
                        <c:v>0.32852223032310496</c:v>
                      </c:pt>
                      <c:pt idx="700">
                        <c:v>0.32890503003217714</c:v>
                      </c:pt>
                      <c:pt idx="701">
                        <c:v>0.32932830971048455</c:v>
                      </c:pt>
                      <c:pt idx="702">
                        <c:v>0.32991658926339207</c:v>
                      </c:pt>
                      <c:pt idx="703">
                        <c:v>0.3303165489594227</c:v>
                      </c:pt>
                      <c:pt idx="704">
                        <c:v>0.33114110833275778</c:v>
                      </c:pt>
                      <c:pt idx="705">
                        <c:v>0.33155866801541234</c:v>
                      </c:pt>
                      <c:pt idx="706">
                        <c:v>0.33209150761045431</c:v>
                      </c:pt>
                      <c:pt idx="707">
                        <c:v>0.33255086726134087</c:v>
                      </c:pt>
                      <c:pt idx="708">
                        <c:v>0.33303266689517308</c:v>
                      </c:pt>
                      <c:pt idx="709">
                        <c:v>0.33367286640862143</c:v>
                      </c:pt>
                      <c:pt idx="710">
                        <c:v>0.33449610578295969</c:v>
                      </c:pt>
                      <c:pt idx="711">
                        <c:v>0.33505182536061273</c:v>
                      </c:pt>
                      <c:pt idx="712">
                        <c:v>0.33580510478812031</c:v>
                      </c:pt>
                      <c:pt idx="713">
                        <c:v>0.33687518397486005</c:v>
                      </c:pt>
                      <c:pt idx="714">
                        <c:v>0.33800554311578723</c:v>
                      </c:pt>
                      <c:pt idx="715">
                        <c:v>0.33911522227243102</c:v>
                      </c:pt>
                      <c:pt idx="716">
                        <c:v>0.34025438140667008</c:v>
                      </c:pt>
                      <c:pt idx="717">
                        <c:v>0.34135130057301144</c:v>
                      </c:pt>
                      <c:pt idx="718">
                        <c:v>0.34263565959689873</c:v>
                      </c:pt>
                      <c:pt idx="719">
                        <c:v>0.34382849869034088</c:v>
                      </c:pt>
                      <c:pt idx="720">
                        <c:v>0.34512385770586812</c:v>
                      </c:pt>
                      <c:pt idx="721">
                        <c:v>0.34666869653179044</c:v>
                      </c:pt>
                      <c:pt idx="722">
                        <c:v>0.34822321535035616</c:v>
                      </c:pt>
                      <c:pt idx="723">
                        <c:v>0.34969545423145482</c:v>
                      </c:pt>
                      <c:pt idx="724">
                        <c:v>0.35135425297076772</c:v>
                      </c:pt>
                      <c:pt idx="725">
                        <c:v>0.35294529176157824</c:v>
                      </c:pt>
                      <c:pt idx="726">
                        <c:v>0.35488041029088824</c:v>
                      </c:pt>
                      <c:pt idx="727">
                        <c:v>0.35656252901247787</c:v>
                      </c:pt>
                      <c:pt idx="728">
                        <c:v>0.35836212764478298</c:v>
                      </c:pt>
                      <c:pt idx="729">
                        <c:v>0.36032848615035046</c:v>
                      </c:pt>
                      <c:pt idx="730">
                        <c:v>0.36215580476158832</c:v>
                      </c:pt>
                      <c:pt idx="731">
                        <c:v>0.36406408331129664</c:v>
                      </c:pt>
                      <c:pt idx="732">
                        <c:v>0.36616244171654427</c:v>
                      </c:pt>
                      <c:pt idx="733">
                        <c:v>0.36821988015289103</c:v>
                      </c:pt>
                      <c:pt idx="734">
                        <c:v>0.37046167844912425</c:v>
                      </c:pt>
                      <c:pt idx="735">
                        <c:v>0.37258247683731766</c:v>
                      </c:pt>
                      <c:pt idx="736">
                        <c:v>0.37485331511148046</c:v>
                      </c:pt>
                      <c:pt idx="737">
                        <c:v>0.37714747336792021</c:v>
                      </c:pt>
                      <c:pt idx="738">
                        <c:v>0.3793861916664944</c:v>
                      </c:pt>
                      <c:pt idx="739">
                        <c:v>0.38174546987344293</c:v>
                      </c:pt>
                      <c:pt idx="740">
                        <c:v>0.3839815481740233</c:v>
                      </c:pt>
                      <c:pt idx="741">
                        <c:v>0.38623038646490615</c:v>
                      </c:pt>
                      <c:pt idx="742">
                        <c:v>0.38842818479457947</c:v>
                      </c:pt>
                      <c:pt idx="743">
                        <c:v>0.39044734326001912</c:v>
                      </c:pt>
                      <c:pt idx="744">
                        <c:v>0.39281938145727002</c:v>
                      </c:pt>
                      <c:pt idx="745">
                        <c:v>0.39525697960469558</c:v>
                      </c:pt>
                      <c:pt idx="746">
                        <c:v>0.39748645791029208</c:v>
                      </c:pt>
                      <c:pt idx="747">
                        <c:v>0.39974101619682773</c:v>
                      </c:pt>
                      <c:pt idx="748">
                        <c:v>0.40191373454556162</c:v>
                      </c:pt>
                      <c:pt idx="749">
                        <c:v>0.40422285279063191</c:v>
                      </c:pt>
                      <c:pt idx="750">
                        <c:v>0.4066208509681532</c:v>
                      </c:pt>
                      <c:pt idx="751">
                        <c:v>0.40874648935266794</c:v>
                      </c:pt>
                      <c:pt idx="752">
                        <c:v>0.41059536794752033</c:v>
                      </c:pt>
                      <c:pt idx="753">
                        <c:v>0.41268404636012473</c:v>
                      </c:pt>
                      <c:pt idx="754">
                        <c:v>0.41470320482556439</c:v>
                      </c:pt>
                      <c:pt idx="755">
                        <c:v>0.41679760323382142</c:v>
                      </c:pt>
                      <c:pt idx="756">
                        <c:v>0.41869224179389619</c:v>
                      </c:pt>
                      <c:pt idx="757">
                        <c:v>0.4204095604887339</c:v>
                      </c:pt>
                      <c:pt idx="758">
                        <c:v>0.42225183908860214</c:v>
                      </c:pt>
                      <c:pt idx="759">
                        <c:v>0.42442455743733626</c:v>
                      </c:pt>
                      <c:pt idx="760">
                        <c:v>0.42621755607465739</c:v>
                      </c:pt>
                      <c:pt idx="761">
                        <c:v>0.42791991478086472</c:v>
                      </c:pt>
                      <c:pt idx="762">
                        <c:v>0.42967023345062255</c:v>
                      </c:pt>
                      <c:pt idx="763">
                        <c:v>0.4312876722213691</c:v>
                      </c:pt>
                      <c:pt idx="764">
                        <c:v>0.43303491089346768</c:v>
                      </c:pt>
                      <c:pt idx="765">
                        <c:v>0.43464222967190536</c:v>
                      </c:pt>
                      <c:pt idx="766">
                        <c:v>0.43605638859714468</c:v>
                      </c:pt>
                      <c:pt idx="767">
                        <c:v>0.43731874763775186</c:v>
                      </c:pt>
                      <c:pt idx="768">
                        <c:v>0.43873906655830924</c:v>
                      </c:pt>
                      <c:pt idx="769">
                        <c:v>0.43985798570793078</c:v>
                      </c:pt>
                      <c:pt idx="770">
                        <c:v>0.44121582467597326</c:v>
                      </c:pt>
                      <c:pt idx="771">
                        <c:v>0.44234310381924119</c:v>
                      </c:pt>
                      <c:pt idx="772">
                        <c:v>0.44316062319792643</c:v>
                      </c:pt>
                      <c:pt idx="773">
                        <c:v>0.44396230258864999</c:v>
                      </c:pt>
                      <c:pt idx="774">
                        <c:v>0.44481634193958003</c:v>
                      </c:pt>
                      <c:pt idx="775">
                        <c:v>0.44556654136942858</c:v>
                      </c:pt>
                      <c:pt idx="776">
                        <c:v>0.44625030084977141</c:v>
                      </c:pt>
                      <c:pt idx="777">
                        <c:v>0.44684826039532211</c:v>
                      </c:pt>
                      <c:pt idx="778">
                        <c:v>0.44720774012211734</c:v>
                      </c:pt>
                      <c:pt idx="779">
                        <c:v>0.4479429795633354</c:v>
                      </c:pt>
                      <c:pt idx="780">
                        <c:v>0.4481312994202124</c:v>
                      </c:pt>
                      <c:pt idx="781">
                        <c:v>0.4486900989955247</c:v>
                      </c:pt>
                      <c:pt idx="782">
                        <c:v>0.4490130587500753</c:v>
                      </c:pt>
                      <c:pt idx="783">
                        <c:v>0.44951509836852521</c:v>
                      </c:pt>
                      <c:pt idx="784">
                        <c:v>0.4496668982531572</c:v>
                      </c:pt>
                      <c:pt idx="785">
                        <c:v>0.44993177805184864</c:v>
                      </c:pt>
                      <c:pt idx="786">
                        <c:v>0.44989657807860062</c:v>
                      </c:pt>
                      <c:pt idx="787">
                        <c:v>0.45026969779502962</c:v>
                      </c:pt>
                      <c:pt idx="788">
                        <c:v>0.45022261783081041</c:v>
                      </c:pt>
                      <c:pt idx="789">
                        <c:v>0.45046593764588738</c:v>
                      </c:pt>
                      <c:pt idx="790">
                        <c:v>0.45028465778366017</c:v>
                      </c:pt>
                      <c:pt idx="791">
                        <c:v>0.45017509786692561</c:v>
                      </c:pt>
                      <c:pt idx="792">
                        <c:v>0.44986269810434931</c:v>
                      </c:pt>
                      <c:pt idx="793">
                        <c:v>0.44982045813645188</c:v>
                      </c:pt>
                      <c:pt idx="794">
                        <c:v>0.44983277812708866</c:v>
                      </c:pt>
                      <c:pt idx="795">
                        <c:v>0.44955381833909797</c:v>
                      </c:pt>
                      <c:pt idx="796">
                        <c:v>0.44898533877114249</c:v>
                      </c:pt>
                      <c:pt idx="797">
                        <c:v>0.44842257919883965</c:v>
                      </c:pt>
                      <c:pt idx="798">
                        <c:v>0.44790733959042184</c:v>
                      </c:pt>
                      <c:pt idx="799">
                        <c:v>0.44757293984456564</c:v>
                      </c:pt>
                      <c:pt idx="800">
                        <c:v>0.44717078015020706</c:v>
                      </c:pt>
                      <c:pt idx="801">
                        <c:v>0.44655742061636033</c:v>
                      </c:pt>
                      <c:pt idx="802">
                        <c:v>0.44615922091899196</c:v>
                      </c:pt>
                      <c:pt idx="803">
                        <c:v>0.4456492613065613</c:v>
                      </c:pt>
                      <c:pt idx="804">
                        <c:v>0.44546006145035333</c:v>
                      </c:pt>
                      <c:pt idx="805">
                        <c:v>0.44511202171486353</c:v>
                      </c:pt>
                      <c:pt idx="806">
                        <c:v>0.4447903819593097</c:v>
                      </c:pt>
                      <c:pt idx="807">
                        <c:v>0.44445994221044383</c:v>
                      </c:pt>
                      <c:pt idx="808">
                        <c:v>0.44393986260570434</c:v>
                      </c:pt>
                      <c:pt idx="809">
                        <c:v>0.44349502294378246</c:v>
                      </c:pt>
                      <c:pt idx="810">
                        <c:v>0.44330978308456481</c:v>
                      </c:pt>
                      <c:pt idx="811">
                        <c:v>0.44289002340358213</c:v>
                      </c:pt>
                      <c:pt idx="812">
                        <c:v>0.44257454364334681</c:v>
                      </c:pt>
                      <c:pt idx="813">
                        <c:v>0.4424931437052107</c:v>
                      </c:pt>
                      <c:pt idx="814">
                        <c:v>0.44231758383863629</c:v>
                      </c:pt>
                      <c:pt idx="815">
                        <c:v>0.44213014398109057</c:v>
                      </c:pt>
                      <c:pt idx="816">
                        <c:v>0.44202190406335284</c:v>
                      </c:pt>
                      <c:pt idx="817">
                        <c:v>0.4420298240573336</c:v>
                      </c:pt>
                      <c:pt idx="818">
                        <c:v>0.44212398398577207</c:v>
                      </c:pt>
                      <c:pt idx="819">
                        <c:v>0.44262910360188124</c:v>
                      </c:pt>
                      <c:pt idx="820">
                        <c:v>0.44286670342130541</c:v>
                      </c:pt>
                      <c:pt idx="821">
                        <c:v>0.44331022308423051</c:v>
                      </c:pt>
                      <c:pt idx="822">
                        <c:v>0.44396802258430279</c:v>
                      </c:pt>
                      <c:pt idx="823">
                        <c:v>0.44469270203354627</c:v>
                      </c:pt>
                      <c:pt idx="824">
                        <c:v>0.44525634160518046</c:v>
                      </c:pt>
                      <c:pt idx="825">
                        <c:v>0.4461323809393905</c:v>
                      </c:pt>
                      <c:pt idx="826">
                        <c:v>0.44704978024216685</c:v>
                      </c:pt>
                      <c:pt idx="827">
                        <c:v>0.44834865925501904</c:v>
                      </c:pt>
                      <c:pt idx="828">
                        <c:v>0.4496673382528229</c:v>
                      </c:pt>
                      <c:pt idx="829">
                        <c:v>0.45126409703928622</c:v>
                      </c:pt>
                      <c:pt idx="830">
                        <c:v>0.45308173565788074</c:v>
                      </c:pt>
                      <c:pt idx="831">
                        <c:v>0.45519329405309644</c:v>
                      </c:pt>
                      <c:pt idx="832">
                        <c:v>0.45743729234765779</c:v>
                      </c:pt>
                      <c:pt idx="833">
                        <c:v>0.45975917058303034</c:v>
                      </c:pt>
                      <c:pt idx="834">
                        <c:v>0.4622178887144045</c:v>
                      </c:pt>
                      <c:pt idx="835">
                        <c:v>0.4648442467183726</c:v>
                      </c:pt>
                      <c:pt idx="836">
                        <c:v>0.46766640457353259</c:v>
                      </c:pt>
                      <c:pt idx="837">
                        <c:v>0.47082340217421426</c:v>
                      </c:pt>
                      <c:pt idx="838">
                        <c:v>0.47401383974948175</c:v>
                      </c:pt>
                      <c:pt idx="839">
                        <c:v>0.47752855707829667</c:v>
                      </c:pt>
                      <c:pt idx="840">
                        <c:v>0.48107715438136261</c:v>
                      </c:pt>
                      <c:pt idx="841">
                        <c:v>0.48485631150920305</c:v>
                      </c:pt>
                      <c:pt idx="842">
                        <c:v>0.48876790853638935</c:v>
                      </c:pt>
                      <c:pt idx="843">
                        <c:v>0.49282778545088313</c:v>
                      </c:pt>
                      <c:pt idx="844">
                        <c:v>0.49693694232792379</c:v>
                      </c:pt>
                      <c:pt idx="845">
                        <c:v>0.50134969897422865</c:v>
                      </c:pt>
                      <c:pt idx="846">
                        <c:v>0.50583153556803284</c:v>
                      </c:pt>
                      <c:pt idx="847">
                        <c:v>0.51039521209963878</c:v>
                      </c:pt>
                      <c:pt idx="848">
                        <c:v>0.5150715285456382</c:v>
                      </c:pt>
                      <c:pt idx="849">
                        <c:v>0.5197896449598699</c:v>
                      </c:pt>
                      <c:pt idx="850">
                        <c:v>0.52459884130488055</c:v>
                      </c:pt>
                      <c:pt idx="851">
                        <c:v>0.52960779749807385</c:v>
                      </c:pt>
                      <c:pt idx="852">
                        <c:v>0.53473731359964172</c:v>
                      </c:pt>
                      <c:pt idx="853">
                        <c:v>0.53954870994298021</c:v>
                      </c:pt>
                      <c:pt idx="854">
                        <c:v>0.54456030613416739</c:v>
                      </c:pt>
                      <c:pt idx="855">
                        <c:v>0.54942494243704376</c:v>
                      </c:pt>
                      <c:pt idx="856">
                        <c:v>0.55437625867404339</c:v>
                      </c:pt>
                      <c:pt idx="857">
                        <c:v>0.55926905495551826</c:v>
                      </c:pt>
                      <c:pt idx="858">
                        <c:v>0.5638938914406425</c:v>
                      </c:pt>
                      <c:pt idx="859">
                        <c:v>0.56876292774017501</c:v>
                      </c:pt>
                      <c:pt idx="860">
                        <c:v>0.57347224416109421</c:v>
                      </c:pt>
                      <c:pt idx="861">
                        <c:v>0.57841476040478224</c:v>
                      </c:pt>
                      <c:pt idx="862">
                        <c:v>0.5835134765297576</c:v>
                      </c:pt>
                      <c:pt idx="863">
                        <c:v>0.58872527256879292</c:v>
                      </c:pt>
                      <c:pt idx="864">
                        <c:v>0.59419622841086661</c:v>
                      </c:pt>
                      <c:pt idx="865">
                        <c:v>0.59981810413824099</c:v>
                      </c:pt>
                      <c:pt idx="866">
                        <c:v>0.60538013991109374</c:v>
                      </c:pt>
                      <c:pt idx="867">
                        <c:v>0.61152297524253896</c:v>
                      </c:pt>
                      <c:pt idx="868">
                        <c:v>0.61715453096255646</c:v>
                      </c:pt>
                      <c:pt idx="869">
                        <c:v>0.62313412641806398</c:v>
                      </c:pt>
                      <c:pt idx="870">
                        <c:v>0.62944240162377474</c:v>
                      </c:pt>
                      <c:pt idx="871">
                        <c:v>0.63580083679136401</c:v>
                      </c:pt>
                      <c:pt idx="872">
                        <c:v>0.64217423194758372</c:v>
                      </c:pt>
                      <c:pt idx="873">
                        <c:v>0.64888202684965945</c:v>
                      </c:pt>
                      <c:pt idx="874">
                        <c:v>0.65550842181359925</c:v>
                      </c:pt>
                      <c:pt idx="875">
                        <c:v>0.66312921602179575</c:v>
                      </c:pt>
                      <c:pt idx="876">
                        <c:v>0.6703311305483407</c:v>
                      </c:pt>
                      <c:pt idx="877">
                        <c:v>0.67794928475854344</c:v>
                      </c:pt>
                      <c:pt idx="878">
                        <c:v>0.68557183896540241</c:v>
                      </c:pt>
                      <c:pt idx="879">
                        <c:v>0.69394107260478466</c:v>
                      </c:pt>
                      <c:pt idx="880">
                        <c:v>0.7023507862134023</c:v>
                      </c:pt>
                      <c:pt idx="881">
                        <c:v>0.7109989796407753</c:v>
                      </c:pt>
                      <c:pt idx="882">
                        <c:v>0.71940825324972746</c:v>
                      </c:pt>
                      <c:pt idx="883">
                        <c:v>0.72837544643466057</c:v>
                      </c:pt>
                      <c:pt idx="884">
                        <c:v>0.73701791986638088</c:v>
                      </c:pt>
                      <c:pt idx="885">
                        <c:v>0.74630059281154948</c:v>
                      </c:pt>
                      <c:pt idx="886">
                        <c:v>0.75497034622253667</c:v>
                      </c:pt>
                      <c:pt idx="887">
                        <c:v>0.76373953955794993</c:v>
                      </c:pt>
                      <c:pt idx="888">
                        <c:v>0.77288493260745106</c:v>
                      </c:pt>
                      <c:pt idx="889">
                        <c:v>0.78158460599569934</c:v>
                      </c:pt>
                      <c:pt idx="890">
                        <c:v>0.79047215924115899</c:v>
                      </c:pt>
                      <c:pt idx="891">
                        <c:v>0.79932495251303626</c:v>
                      </c:pt>
                      <c:pt idx="892">
                        <c:v>0.80768494615944075</c:v>
                      </c:pt>
                      <c:pt idx="893">
                        <c:v>0.81627153963362975</c:v>
                      </c:pt>
                      <c:pt idx="894">
                        <c:v>0.82456773332852273</c:v>
                      </c:pt>
                      <c:pt idx="895">
                        <c:v>0.83258496723542497</c:v>
                      </c:pt>
                      <c:pt idx="896">
                        <c:v>0.84141796052234996</c:v>
                      </c:pt>
                      <c:pt idx="897">
                        <c:v>0.84962791428278495</c:v>
                      </c:pt>
                      <c:pt idx="898">
                        <c:v>0.85754746826392414</c:v>
                      </c:pt>
                      <c:pt idx="899">
                        <c:v>0.86553698219189346</c:v>
                      </c:pt>
                      <c:pt idx="900">
                        <c:v>0.873475896158319</c:v>
                      </c:pt>
                      <c:pt idx="901">
                        <c:v>0.88111869034979529</c:v>
                      </c:pt>
                      <c:pt idx="902">
                        <c:v>0.88836988483888746</c:v>
                      </c:pt>
                      <c:pt idx="903">
                        <c:v>0.89509571972725288</c:v>
                      </c:pt>
                      <c:pt idx="904">
                        <c:v>0.90164863474703749</c:v>
                      </c:pt>
                      <c:pt idx="905">
                        <c:v>0.90855530949796481</c:v>
                      </c:pt>
                      <c:pt idx="906">
                        <c:v>0.91508710453380049</c:v>
                      </c:pt>
                      <c:pt idx="907">
                        <c:v>0.92059634034678128</c:v>
                      </c:pt>
                      <c:pt idx="908">
                        <c:v>0.92638629594641508</c:v>
                      </c:pt>
                      <c:pt idx="909">
                        <c:v>0.93253837127083772</c:v>
                      </c:pt>
                      <c:pt idx="910">
                        <c:v>0.93769868734899764</c:v>
                      </c:pt>
                      <c:pt idx="911">
                        <c:v>0.9430917632502599</c:v>
                      </c:pt>
                      <c:pt idx="912">
                        <c:v>0.94767831976447692</c:v>
                      </c:pt>
                      <c:pt idx="913">
                        <c:v>0.95226883627568437</c:v>
                      </c:pt>
                      <c:pt idx="914">
                        <c:v>0.95712687258357676</c:v>
                      </c:pt>
                      <c:pt idx="915">
                        <c:v>0.96142874931415057</c:v>
                      </c:pt>
                      <c:pt idx="916">
                        <c:v>0.96556914616744871</c:v>
                      </c:pt>
                      <c:pt idx="917">
                        <c:v>0.96980810294584163</c:v>
                      </c:pt>
                      <c:pt idx="918">
                        <c:v>0.97334042026128065</c:v>
                      </c:pt>
                      <c:pt idx="919">
                        <c:v>0.97712529738477394</c:v>
                      </c:pt>
                      <c:pt idx="920">
                        <c:v>0.98008253513727328</c:v>
                      </c:pt>
                      <c:pt idx="921">
                        <c:v>0.98324965273026388</c:v>
                      </c:pt>
                      <c:pt idx="922">
                        <c:v>0.98597237066099819</c:v>
                      </c:pt>
                      <c:pt idx="923">
                        <c:v>0.98799680912242493</c:v>
                      </c:pt>
                      <c:pt idx="924">
                        <c:v>0.98986328770390131</c:v>
                      </c:pt>
                      <c:pt idx="925">
                        <c:v>0.99207296602454575</c:v>
                      </c:pt>
                      <c:pt idx="926">
                        <c:v>0.99367632480599299</c:v>
                      </c:pt>
                      <c:pt idx="927">
                        <c:v>0.99536504352256705</c:v>
                      </c:pt>
                      <c:pt idx="928">
                        <c:v>0.99626352283972264</c:v>
                      </c:pt>
                      <c:pt idx="929">
                        <c:v>0.99769044175526422</c:v>
                      </c:pt>
                      <c:pt idx="930">
                        <c:v>0.99903816073099783</c:v>
                      </c:pt>
                      <c:pt idx="931">
                        <c:v>1</c:v>
                      </c:pt>
                      <c:pt idx="932">
                        <c:v>1.0003665197214451</c:v>
                      </c:pt>
                      <c:pt idx="933">
                        <c:v>1.0005416395883537</c:v>
                      </c:pt>
                      <c:pt idx="934">
                        <c:v>1.0005988395448819</c:v>
                      </c:pt>
                      <c:pt idx="935">
                        <c:v>1.00078803940109</c:v>
                      </c:pt>
                      <c:pt idx="936">
                        <c:v>1.0013125190024856</c:v>
                      </c:pt>
                      <c:pt idx="937">
                        <c:v>1.00115807911986</c:v>
                      </c:pt>
                      <c:pt idx="938">
                        <c:v>1.0008271993713282</c:v>
                      </c:pt>
                      <c:pt idx="939">
                        <c:v>1.0003594797267954</c:v>
                      </c:pt>
                      <c:pt idx="940">
                        <c:v>1.0004531996555683</c:v>
                      </c:pt>
                      <c:pt idx="941">
                        <c:v>1.0004439596625907</c:v>
                      </c:pt>
                      <c:pt idx="942">
                        <c:v>1.0001218799073712</c:v>
                      </c:pt>
                      <c:pt idx="943">
                        <c:v>0.99843756118745353</c:v>
                      </c:pt>
                      <c:pt idx="944">
                        <c:v>0.9976015618228129</c:v>
                      </c:pt>
                      <c:pt idx="945">
                        <c:v>0.99594408308249682</c:v>
                      </c:pt>
                      <c:pt idx="946">
                        <c:v>0.99447668419771995</c:v>
                      </c:pt>
                      <c:pt idx="947">
                        <c:v>0.99261680561122767</c:v>
                      </c:pt>
                      <c:pt idx="948">
                        <c:v>0.99036664732134805</c:v>
                      </c:pt>
                      <c:pt idx="949">
                        <c:v>0.98781024926421057</c:v>
                      </c:pt>
                      <c:pt idx="950">
                        <c:v>0.98550685101479307</c:v>
                      </c:pt>
                      <c:pt idx="951">
                        <c:v>0.98241277336629207</c:v>
                      </c:pt>
                      <c:pt idx="952">
                        <c:v>0.97984537531751481</c:v>
                      </c:pt>
                      <c:pt idx="953">
                        <c:v>0.976492137865975</c:v>
                      </c:pt>
                      <c:pt idx="954">
                        <c:v>0.97314638040875079</c:v>
                      </c:pt>
                      <c:pt idx="955">
                        <c:v>0.96906582350997417</c:v>
                      </c:pt>
                      <c:pt idx="956">
                        <c:v>0.96456110693355868</c:v>
                      </c:pt>
                      <c:pt idx="957">
                        <c:v>0.9596463106688039</c:v>
                      </c:pt>
                      <c:pt idx="958">
                        <c:v>0.95368915519624198</c:v>
                      </c:pt>
                      <c:pt idx="959">
                        <c:v>0.94767039977049627</c:v>
                      </c:pt>
                      <c:pt idx="960">
                        <c:v>0.94133352458652131</c:v>
                      </c:pt>
                      <c:pt idx="961">
                        <c:v>0.93369293039337276</c:v>
                      </c:pt>
                      <c:pt idx="962">
                        <c:v>0.92562069652827061</c:v>
                      </c:pt>
                      <c:pt idx="963">
                        <c:v>0.91766990257087411</c:v>
                      </c:pt>
                      <c:pt idx="964">
                        <c:v>0.90921134899937472</c:v>
                      </c:pt>
                      <c:pt idx="965">
                        <c:v>0.9007888754004546</c:v>
                      </c:pt>
                      <c:pt idx="966">
                        <c:v>0.89190484215231991</c:v>
                      </c:pt>
                      <c:pt idx="967">
                        <c:v>0.88206688962916391</c:v>
                      </c:pt>
                      <c:pt idx="968">
                        <c:v>0.87235917700702537</c:v>
                      </c:pt>
                      <c:pt idx="969">
                        <c:v>0.8630364640922874</c:v>
                      </c:pt>
                      <c:pt idx="970">
                        <c:v>0.85279459187611006</c:v>
                      </c:pt>
                      <c:pt idx="971">
                        <c:v>0.84255931965491715</c:v>
                      </c:pt>
                      <c:pt idx="972">
                        <c:v>0.83219292753337504</c:v>
                      </c:pt>
                      <c:pt idx="973">
                        <c:v>0.82194269532355169</c:v>
                      </c:pt>
                      <c:pt idx="974">
                        <c:v>0.81271502233658288</c:v>
                      </c:pt>
                      <c:pt idx="975">
                        <c:v>0.80299806972146692</c:v>
                      </c:pt>
                      <c:pt idx="976">
                        <c:v>0.79310511724011079</c:v>
                      </c:pt>
                      <c:pt idx="977">
                        <c:v>0.78383036428892316</c:v>
                      </c:pt>
                      <c:pt idx="978">
                        <c:v>0.77398977176777339</c:v>
                      </c:pt>
                      <c:pt idx="979">
                        <c:v>0.76419889920883655</c:v>
                      </c:pt>
                      <c:pt idx="980">
                        <c:v>0.75395086699734082</c:v>
                      </c:pt>
                      <c:pt idx="981">
                        <c:v>0.74402623454006178</c:v>
                      </c:pt>
                      <c:pt idx="982">
                        <c:v>0.73434800189551852</c:v>
                      </c:pt>
                      <c:pt idx="983">
                        <c:v>0.72464952926635784</c:v>
                      </c:pt>
                      <c:pt idx="984">
                        <c:v>0.71489297668133767</c:v>
                      </c:pt>
                      <c:pt idx="985">
                        <c:v>0.70553022379702979</c:v>
                      </c:pt>
                      <c:pt idx="986">
                        <c:v>0.69576047122204177</c:v>
                      </c:pt>
                      <c:pt idx="987">
                        <c:v>0.68553135899616724</c:v>
                      </c:pt>
                      <c:pt idx="988">
                        <c:v>0.67607532618275201</c:v>
                      </c:pt>
                      <c:pt idx="989">
                        <c:v>0.66583653396423415</c:v>
                      </c:pt>
                      <c:pt idx="990">
                        <c:v>0.65537466191525684</c:v>
                      </c:pt>
                      <c:pt idx="991">
                        <c:v>0.64448819018897552</c:v>
                      </c:pt>
                      <c:pt idx="992">
                        <c:v>0.63412839806241728</c:v>
                      </c:pt>
                      <c:pt idx="993">
                        <c:v>0.62349624614285282</c:v>
                      </c:pt>
                      <c:pt idx="994">
                        <c:v>0.6133441338584581</c:v>
                      </c:pt>
                      <c:pt idx="995">
                        <c:v>0.60127406303171205</c:v>
                      </c:pt>
                      <c:pt idx="996">
                        <c:v>0.59038275130910922</c:v>
                      </c:pt>
                      <c:pt idx="997">
                        <c:v>0.57904395992659041</c:v>
                      </c:pt>
                      <c:pt idx="998">
                        <c:v>0.56808620825448153</c:v>
                      </c:pt>
                      <c:pt idx="999">
                        <c:v>0.55665061694553108</c:v>
                      </c:pt>
                      <c:pt idx="1000">
                        <c:v>0.54472134601177691</c:v>
                      </c:pt>
                      <c:pt idx="1001">
                        <c:v>0.53353611451255301</c:v>
                      </c:pt>
                      <c:pt idx="1002">
                        <c:v>0.52314376241074056</c:v>
                      </c:pt>
                      <c:pt idx="1003">
                        <c:v>0.51134077138101364</c:v>
                      </c:pt>
                      <c:pt idx="1004">
                        <c:v>0.4999399400456454</c:v>
                      </c:pt>
                      <c:pt idx="1005">
                        <c:v>0.48931614811972729</c:v>
                      </c:pt>
                      <c:pt idx="1006">
                        <c:v>0.47819999656800249</c:v>
                      </c:pt>
                      <c:pt idx="1007">
                        <c:v>0.46801532430835352</c:v>
                      </c:pt>
                      <c:pt idx="1008">
                        <c:v>0.45707429262353744</c:v>
                      </c:pt>
                      <c:pt idx="1009">
                        <c:v>0.44510058172355788</c:v>
                      </c:pt>
                      <c:pt idx="1010">
                        <c:v>0.43486046950604312</c:v>
                      </c:pt>
                      <c:pt idx="1011">
                        <c:v>0.42520511684411116</c:v>
                      </c:pt>
                      <c:pt idx="1012">
                        <c:v>0.41412724526329348</c:v>
                      </c:pt>
                      <c:pt idx="1013">
                        <c:v>0.40346033337014658</c:v>
                      </c:pt>
                      <c:pt idx="1014">
                        <c:v>0.3940733805042308</c:v>
                      </c:pt>
                      <c:pt idx="1015">
                        <c:v>0.38537546711464493</c:v>
                      </c:pt>
                      <c:pt idx="1016">
                        <c:v>0.37773003292517493</c:v>
                      </c:pt>
                      <c:pt idx="1017">
                        <c:v>0.36875139974893617</c:v>
                      </c:pt>
                      <c:pt idx="1018">
                        <c:v>0.3599417264442879</c:v>
                      </c:pt>
                      <c:pt idx="1019">
                        <c:v>0.35151881284570213</c:v>
                      </c:pt>
                      <c:pt idx="1020">
                        <c:v>0.3442240583897157</c:v>
                      </c:pt>
                      <c:pt idx="1021">
                        <c:v>0.33594458468211558</c:v>
                      </c:pt>
                      <c:pt idx="1022">
                        <c:v>0.32796211074879572</c:v>
                      </c:pt>
                      <c:pt idx="1023">
                        <c:v>0.31911239747457787</c:v>
                      </c:pt>
                      <c:pt idx="1024">
                        <c:v>0.3113213233957941</c:v>
                      </c:pt>
                      <c:pt idx="1025">
                        <c:v>0.30378016912707145</c:v>
                      </c:pt>
                      <c:pt idx="1026">
                        <c:v>0.29770509374412857</c:v>
                      </c:pt>
                      <c:pt idx="1027">
                        <c:v>0.28992677965564745</c:v>
                      </c:pt>
                      <c:pt idx="1028">
                        <c:v>0.28274598511305138</c:v>
                      </c:pt>
                      <c:pt idx="1029">
                        <c:v>0.27495623103326439</c:v>
                      </c:pt>
                      <c:pt idx="1030">
                        <c:v>0.26948263519319721</c:v>
                      </c:pt>
                      <c:pt idx="1031">
                        <c:v>0.26412695926351099</c:v>
                      </c:pt>
                      <c:pt idx="1032">
                        <c:v>0.25743852434672154</c:v>
                      </c:pt>
                      <c:pt idx="1033">
                        <c:v>0.25022428982953965</c:v>
                      </c:pt>
                      <c:pt idx="1034">
                        <c:v>0.24511677371125193</c:v>
                      </c:pt>
                      <c:pt idx="1035">
                        <c:v>0.2388428184794579</c:v>
                      </c:pt>
                      <c:pt idx="1036">
                        <c:v>0.23228550346301727</c:v>
                      </c:pt>
                      <c:pt idx="1037">
                        <c:v>0.22574578843320076</c:v>
                      </c:pt>
                      <c:pt idx="1038">
                        <c:v>0.21873835375885106</c:v>
                      </c:pt>
                      <c:pt idx="1039">
                        <c:v>0.21364667762852496</c:v>
                      </c:pt>
                      <c:pt idx="1040">
                        <c:v>0.20861484145272047</c:v>
                      </c:pt>
                      <c:pt idx="1041">
                        <c:v>0.20210548639983039</c:v>
                      </c:pt>
                      <c:pt idx="1042">
                        <c:v>0.19725053008959711</c:v>
                      </c:pt>
                      <c:pt idx="1043">
                        <c:v>0.19377585273035189</c:v>
                      </c:pt>
                      <c:pt idx="1044">
                        <c:v>0.18910613627933628</c:v>
                      </c:pt>
                      <c:pt idx="1045">
                        <c:v>0.18453145975609056</c:v>
                      </c:pt>
                      <c:pt idx="1046">
                        <c:v>0.17919426381235948</c:v>
                      </c:pt>
                      <c:pt idx="1047">
                        <c:v>0.17482418713361775</c:v>
                      </c:pt>
                      <c:pt idx="1048">
                        <c:v>0.16989179088223891</c:v>
                      </c:pt>
                      <c:pt idx="1049">
                        <c:v>0.16602727381927188</c:v>
                      </c:pt>
                      <c:pt idx="1050">
                        <c:v>0.16064915790663994</c:v>
                      </c:pt>
                      <c:pt idx="1051">
                        <c:v>0.15566396169538912</c:v>
                      </c:pt>
                      <c:pt idx="1052">
                        <c:v>0.15100480523634796</c:v>
                      </c:pt>
                      <c:pt idx="1053">
                        <c:v>0.14707252822487851</c:v>
                      </c:pt>
                      <c:pt idx="1054">
                        <c:v>0.14238213178957973</c:v>
                      </c:pt>
                      <c:pt idx="1055">
                        <c:v>0.13875565454570252</c:v>
                      </c:pt>
                      <c:pt idx="1056">
                        <c:v>0.13537513711489579</c:v>
                      </c:pt>
                      <c:pt idx="1057">
                        <c:v>0.1318762597740426</c:v>
                      </c:pt>
                      <c:pt idx="1058">
                        <c:v>0.12832634247197966</c:v>
                      </c:pt>
                      <c:pt idx="1059">
                        <c:v>0.12519882484889303</c:v>
                      </c:pt>
                      <c:pt idx="1060">
                        <c:v>0.12159874758495187</c:v>
                      </c:pt>
                      <c:pt idx="1061">
                        <c:v>0.11859310986923652</c:v>
                      </c:pt>
                      <c:pt idx="1062">
                        <c:v>0.11508147253808079</c:v>
                      </c:pt>
                      <c:pt idx="1063">
                        <c:v>0.10973635660036897</c:v>
                      </c:pt>
                      <c:pt idx="1064">
                        <c:v>0.10646935908328699</c:v>
                      </c:pt>
                      <c:pt idx="1065">
                        <c:v>0.10241608216377754</c:v>
                      </c:pt>
                      <c:pt idx="1066">
                        <c:v>9.9179444623622104E-2</c:v>
                      </c:pt>
                      <c:pt idx="1067">
                        <c:v>9.655220662032292E-2</c:v>
                      </c:pt>
                      <c:pt idx="1068">
                        <c:v>9.321568915607624E-2</c:v>
                      </c:pt>
                      <c:pt idx="1069">
                        <c:v>9.0907010910671701E-2</c:v>
                      </c:pt>
                      <c:pt idx="1070">
                        <c:v>8.927549215062594E-2</c:v>
                      </c:pt>
                      <c:pt idx="1071">
                        <c:v>8.6750774069411674E-2</c:v>
                      </c:pt>
                      <c:pt idx="1072">
                        <c:v>8.4569695727031269E-2</c:v>
                      </c:pt>
                      <c:pt idx="1073">
                        <c:v>8.1940257725404059E-2</c:v>
                      </c:pt>
                      <c:pt idx="1074">
                        <c:v>7.8898980036775188E-2</c:v>
                      </c:pt>
                      <c:pt idx="1075">
                        <c:v>7.6794021636543613E-2</c:v>
                      </c:pt>
                      <c:pt idx="1076">
                        <c:v>7.4324303513529255E-2</c:v>
                      </c:pt>
                      <c:pt idx="1077">
                        <c:v>7.0978106056639373E-2</c:v>
                      </c:pt>
                      <c:pt idx="1078">
                        <c:v>6.9327667310972896E-2</c:v>
                      </c:pt>
                      <c:pt idx="1079">
                        <c:v>6.8819467697204498E-2</c:v>
                      </c:pt>
                      <c:pt idx="1080">
                        <c:v>6.8082468257324127E-2</c:v>
                      </c:pt>
                      <c:pt idx="1081">
                        <c:v>6.59207499002301E-2</c:v>
                      </c:pt>
                      <c:pt idx="1082">
                        <c:v>6.3066032069815633E-2</c:v>
                      </c:pt>
                      <c:pt idx="1083">
                        <c:v>5.9894514480168956E-2</c:v>
                      </c:pt>
                      <c:pt idx="1084">
                        <c:v>5.8616755451265906E-2</c:v>
                      </c:pt>
                      <c:pt idx="1085">
                        <c:v>5.607751738108676E-2</c:v>
                      </c:pt>
                      <c:pt idx="1086">
                        <c:v>5.4266038757810546E-2</c:v>
                      </c:pt>
                      <c:pt idx="1087">
                        <c:v>5.211444039302527E-2</c:v>
                      </c:pt>
                      <c:pt idx="1088">
                        <c:v>5.0358401727614625E-2</c:v>
                      </c:pt>
                      <c:pt idx="1089">
                        <c:v>4.9926762055660823E-2</c:v>
                      </c:pt>
                      <c:pt idx="1090">
                        <c:v>4.956684232919982E-2</c:v>
                      </c:pt>
                      <c:pt idx="1091">
                        <c:v>4.9179642623471596E-2</c:v>
                      </c:pt>
                      <c:pt idx="1092">
                        <c:v>4.7433723950369801E-2</c:v>
                      </c:pt>
                      <c:pt idx="1093">
                        <c:v>4.4642806071467395E-2</c:v>
                      </c:pt>
                      <c:pt idx="1094">
                        <c:v>4.2841007440834272E-2</c:v>
                      </c:pt>
                      <c:pt idx="1095">
                        <c:v>4.2246567892608382E-2</c:v>
                      </c:pt>
                      <c:pt idx="1096">
                        <c:v>4.0672249089090638E-2</c:v>
                      </c:pt>
                      <c:pt idx="1097">
                        <c:v>4.0201009447232747E-2</c:v>
                      </c:pt>
                      <c:pt idx="1098">
                        <c:v>3.8041931088132301E-2</c:v>
                      </c:pt>
                      <c:pt idx="1099">
                        <c:v>3.8001451118897189E-2</c:v>
                      </c:pt>
                      <c:pt idx="1100">
                        <c:v>3.7407891570002426E-2</c:v>
                      </c:pt>
                      <c:pt idx="1101">
                        <c:v>3.6534932233451431E-2</c:v>
                      </c:pt>
                      <c:pt idx="1102">
                        <c:v>3.5503573017284476E-2</c:v>
                      </c:pt>
                      <c:pt idx="1103">
                        <c:v>3.311921482939667E-2</c:v>
                      </c:pt>
                      <c:pt idx="1104">
                        <c:v>3.122149627166277E-2</c:v>
                      </c:pt>
                      <c:pt idx="1105">
                        <c:v>3.1475376078714139E-2</c:v>
                      </c:pt>
                      <c:pt idx="1106">
                        <c:v>2.9424097637685682E-2</c:v>
                      </c:pt>
                      <c:pt idx="1107">
                        <c:v>2.8577538281070871E-2</c:v>
                      </c:pt>
                      <c:pt idx="1108">
                        <c:v>2.8451698376709196E-2</c:v>
                      </c:pt>
                      <c:pt idx="1109">
                        <c:v>2.7822938854566378E-2</c:v>
                      </c:pt>
                      <c:pt idx="1110">
                        <c:v>2.7782018885665598E-2</c:v>
                      </c:pt>
                      <c:pt idx="1111">
                        <c:v>2.7886738806078441E-2</c:v>
                      </c:pt>
                      <c:pt idx="1112">
                        <c:v>2.478210116560307E-2</c:v>
                      </c:pt>
                      <c:pt idx="1113">
                        <c:v>2.5815220380432474E-2</c:v>
                      </c:pt>
                      <c:pt idx="1114">
                        <c:v>2.4237381579590021E-2</c:v>
                      </c:pt>
                      <c:pt idx="1115">
                        <c:v>2.2383222988750479E-2</c:v>
                      </c:pt>
                      <c:pt idx="1116">
                        <c:v>2.0340744541034083E-2</c:v>
                      </c:pt>
                      <c:pt idx="1117">
                        <c:v>1.8732985762930834E-2</c:v>
                      </c:pt>
                      <c:pt idx="1118">
                        <c:v>1.9133385458627049E-2</c:v>
                      </c:pt>
                      <c:pt idx="1119">
                        <c:v>1.9439625225884744E-2</c:v>
                      </c:pt>
                      <c:pt idx="1120">
                        <c:v>1.7365906801910858E-2</c:v>
                      </c:pt>
                      <c:pt idx="1121">
                        <c:v>1.713182697981153E-2</c:v>
                      </c:pt>
                      <c:pt idx="1122">
                        <c:v>1.5559268174956141E-2</c:v>
                      </c:pt>
                      <c:pt idx="1123">
                        <c:v>1.5221788431440762E-2</c:v>
                      </c:pt>
                      <c:pt idx="1124">
                        <c:v>1.3864389463063976E-2</c:v>
                      </c:pt>
                      <c:pt idx="1125">
                        <c:v>1.0999551640340751E-2</c:v>
                      </c:pt>
                      <c:pt idx="1126">
                        <c:v>9.1480330474948864E-3</c:v>
                      </c:pt>
                      <c:pt idx="1127">
                        <c:v>7.5710742459835605E-3</c:v>
                      </c:pt>
                      <c:pt idx="1128">
                        <c:v>7.3022344503017441E-3</c:v>
                      </c:pt>
                      <c:pt idx="1129">
                        <c:v>6.1511953250915005E-3</c:v>
                      </c:pt>
                      <c:pt idx="1130">
                        <c:v>7.6317941998363835E-3</c:v>
                      </c:pt>
                      <c:pt idx="1131">
                        <c:v>8.1835537804991407E-3</c:v>
                      </c:pt>
                      <c:pt idx="1132">
                        <c:v>8.3076336861983655E-3</c:v>
                      </c:pt>
                      <c:pt idx="1133">
                        <c:v>8.2869537019150969E-3</c:v>
                      </c:pt>
                      <c:pt idx="1134">
                        <c:v>9.4177528425078306E-3</c:v>
                      </c:pt>
                      <c:pt idx="1135">
                        <c:v>8.9139532253955604E-3</c:v>
                      </c:pt>
                      <c:pt idx="1136">
                        <c:v>8.8673132608419608E-3</c:v>
                      </c:pt>
                      <c:pt idx="1137">
                        <c:v>6.3245551933381007E-3</c:v>
                      </c:pt>
                      <c:pt idx="1138">
                        <c:v>6.2721952331315821E-3</c:v>
                      </c:pt>
                      <c:pt idx="1139">
                        <c:v>5.3499559340335033E-3</c:v>
                      </c:pt>
                      <c:pt idx="1140">
                        <c:v>5.0762761420299939E-3</c:v>
                      </c:pt>
                      <c:pt idx="1141">
                        <c:v>2.2453182935580343E-3</c:v>
                      </c:pt>
                      <c:pt idx="1142">
                        <c:v>1.0040792368997339E-3</c:v>
                      </c:pt>
                      <c:pt idx="1143">
                        <c:v>1.3626789643639454E-3</c:v>
                      </c:pt>
                      <c:pt idx="1144">
                        <c:v>7.9023939941811402E-4</c:v>
                      </c:pt>
                      <c:pt idx="1145">
                        <c:v>9.9835924124701031E-4</c:v>
                      </c:pt>
                      <c:pt idx="1146">
                        <c:v>-1.6191987694086005E-4</c:v>
                      </c:pt>
                      <c:pt idx="1147">
                        <c:v>4.439596625905753E-4</c:v>
                      </c:pt>
                      <c:pt idx="1148">
                        <c:v>7.2291945058114676E-4</c:v>
                      </c:pt>
                      <c:pt idx="1149">
                        <c:v>1.2988790128519792E-3</c:v>
                      </c:pt>
                      <c:pt idx="1150">
                        <c:v>-1.0691991874086854E-3</c:v>
                      </c:pt>
                      <c:pt idx="1151">
                        <c:v>-1.7309586844714456E-3</c:v>
                      </c:pt>
                      <c:pt idx="1152">
                        <c:v>-2.4701581226799279E-3</c:v>
                      </c:pt>
                      <c:pt idx="1153">
                        <c:v>-2.2633582798477236E-3</c:v>
                      </c:pt>
                      <c:pt idx="1154">
                        <c:v>-1.1567591208631626E-3</c:v>
                      </c:pt>
                      <c:pt idx="1155">
                        <c:v>0</c:v>
                      </c:pt>
                      <c:pt idx="1156">
                        <c:v>-2.9167577832641808E-3</c:v>
                      </c:pt>
                      <c:pt idx="1157">
                        <c:v>-2.3962381788590111E-3</c:v>
                      </c:pt>
                      <c:pt idx="1158">
                        <c:v>-1.8941985604090956E-3</c:v>
                      </c:pt>
                      <c:pt idx="1159">
                        <c:v>-4.8443963182588802E-4</c:v>
                      </c:pt>
                      <c:pt idx="1160">
                        <c:v>-2.9009177953025068E-3</c:v>
                      </c:pt>
                      <c:pt idx="1161">
                        <c:v>-4.8536363112364096E-3</c:v>
                      </c:pt>
                      <c:pt idx="1162">
                        <c:v>-6.8446347980776088E-3</c:v>
                      </c:pt>
                      <c:pt idx="1163">
                        <c:v>-3.8218370954037949E-3</c:v>
                      </c:pt>
                      <c:pt idx="1164">
                        <c:v>-1.2051590840792144E-3</c:v>
                      </c:pt>
                      <c:pt idx="1165">
                        <c:v>-1.79079863899314E-3</c:v>
                      </c:pt>
                      <c:pt idx="1166">
                        <c:v>-4.6961164309515802E-3</c:v>
                      </c:pt>
                      <c:pt idx="1167">
                        <c:v>-2.4217581594638761E-3</c:v>
                      </c:pt>
                      <c:pt idx="1168">
                        <c:v>-1.8576785881643477E-3</c:v>
                      </c:pt>
                      <c:pt idx="1169">
                        <c:v>-1.8479985955210593E-3</c:v>
                      </c:pt>
                      <c:pt idx="1170">
                        <c:v>-3.8790370519319098E-3</c:v>
                      </c:pt>
                      <c:pt idx="1171">
                        <c:v>-4.0620769128216034E-3</c:v>
                      </c:pt>
                      <c:pt idx="1172">
                        <c:v>-4.2706367543161611E-3</c:v>
                      </c:pt>
                      <c:pt idx="1173">
                        <c:v>-2.3429982193214618E-3</c:v>
                      </c:pt>
                      <c:pt idx="1174">
                        <c:v>-3.14995760603228E-3</c:v>
                      </c:pt>
                      <c:pt idx="1175">
                        <c:v>-5.1576760801662815E-3</c:v>
                      </c:pt>
                      <c:pt idx="1176">
                        <c:v>-5.1462360888606387E-3</c:v>
                      </c:pt>
                      <c:pt idx="1177">
                        <c:v>-4.6565164610474939E-3</c:v>
                      </c:pt>
                      <c:pt idx="1178">
                        <c:v>-6.0750753829427635E-3</c:v>
                      </c:pt>
                      <c:pt idx="1179">
                        <c:v>-7.1275545830585497E-3</c:v>
                      </c:pt>
                      <c:pt idx="1180">
                        <c:v>-9.2435129749301997E-3</c:v>
                      </c:pt>
                      <c:pt idx="1181">
                        <c:v>-9.1519930444852546E-3</c:v>
                      </c:pt>
                      <c:pt idx="1182">
                        <c:v>-1.0033312374682652E-2</c:v>
                      </c:pt>
                      <c:pt idx="1183">
                        <c:v>-1.0777791808878294E-2</c:v>
                      </c:pt>
                      <c:pt idx="1184">
                        <c:v>-1.1156631520960015E-2</c:v>
                      </c:pt>
                      <c:pt idx="1185">
                        <c:v>-8.5417135082977887E-3</c:v>
                      </c:pt>
                      <c:pt idx="1186">
                        <c:v>-8.8329932869250331E-3</c:v>
                      </c:pt>
                      <c:pt idx="1187">
                        <c:v>-9.9065924709898466E-3</c:v>
                      </c:pt>
                      <c:pt idx="1188">
                        <c:v>-1.337906983190696E-2</c:v>
                      </c:pt>
                      <c:pt idx="1189">
                        <c:v>-1.2240350697333487E-2</c:v>
                      </c:pt>
                      <c:pt idx="1190">
                        <c:v>-1.2358270607714326E-2</c:v>
                      </c:pt>
                      <c:pt idx="1191">
                        <c:v>-1.3274349911494118E-2</c:v>
                      </c:pt>
                      <c:pt idx="1192">
                        <c:v>-1.6609107377078346E-2</c:v>
                      </c:pt>
                      <c:pt idx="1193">
                        <c:v>-1.8476025958220319E-2</c:v>
                      </c:pt>
                      <c:pt idx="1194">
                        <c:v>-1.6347747575711901E-2</c:v>
                      </c:pt>
                      <c:pt idx="1195">
                        <c:v>-1.3242229935905205E-2</c:v>
                      </c:pt>
                      <c:pt idx="1196">
                        <c:v>-1.54712682418361E-2</c:v>
                      </c:pt>
                      <c:pt idx="1197">
                        <c:v>-1.3944029402537713E-2</c:v>
                      </c:pt>
                      <c:pt idx="1198">
                        <c:v>-1.4715348816334912E-2</c:v>
                      </c:pt>
                      <c:pt idx="1199">
                        <c:v>-1.5380628310722576E-2</c:v>
                      </c:pt>
                      <c:pt idx="1200">
                        <c:v>-1.05863919543422E-2</c:v>
                      </c:pt>
                      <c:pt idx="1201">
                        <c:v>-1.16626311364003E-2</c:v>
                      </c:pt>
                      <c:pt idx="1202">
                        <c:v>-1.2597630425800909E-2</c:v>
                      </c:pt>
                      <c:pt idx="1203">
                        <c:v>-1.2678150364605775E-2</c:v>
                      </c:pt>
                      <c:pt idx="1204">
                        <c:v>-1.7614506612975065E-2</c:v>
                      </c:pt>
                      <c:pt idx="1205">
                        <c:v>-1.6610867375740797E-2</c:v>
                      </c:pt>
                      <c:pt idx="1206">
                        <c:v>-1.7658946579200651E-2</c:v>
                      </c:pt>
                      <c:pt idx="1207">
                        <c:v>-2.3719941972844095E-2</c:v>
                      </c:pt>
                      <c:pt idx="1208">
                        <c:v>-2.3765701938066468E-2</c:v>
                      </c:pt>
                      <c:pt idx="1209">
                        <c:v>-2.2836862643984442E-2</c:v>
                      </c:pt>
                      <c:pt idx="1210">
                        <c:v>-2.2011423271318272E-2</c:v>
                      </c:pt>
                      <c:pt idx="1211">
                        <c:v>-2.1996903282353583E-2</c:v>
                      </c:pt>
                      <c:pt idx="1212">
                        <c:v>-2.3231542344027835E-2</c:v>
                      </c:pt>
                      <c:pt idx="1213">
                        <c:v>-2.0447224460109478E-2</c:v>
                      </c:pt>
                      <c:pt idx="1214">
                        <c:v>-1.9291345338577539E-2</c:v>
                      </c:pt>
                      <c:pt idx="1215">
                        <c:v>-2.0408944489202278E-2</c:v>
                      </c:pt>
                      <c:pt idx="1216">
                        <c:v>-2.4710381220110364E-2</c:v>
                      </c:pt>
                      <c:pt idx="1217">
                        <c:v>-2.3819381897269776E-2</c:v>
                      </c:pt>
                      <c:pt idx="1218">
                        <c:v>-2.0035384773107619E-2</c:v>
                      </c:pt>
                      <c:pt idx="1219">
                        <c:v>-2.2341863020184136E-2</c:v>
                      </c:pt>
                      <c:pt idx="1220">
                        <c:v>-2.980777734608929E-2</c:v>
                      </c:pt>
                      <c:pt idx="1221">
                        <c:v>-3.3114814832740737E-2</c:v>
                      </c:pt>
                      <c:pt idx="1222">
                        <c:v>-3.0669736691000208E-2</c:v>
                      </c:pt>
                      <c:pt idx="1223">
                        <c:v>-3.2367255400885954E-2</c:v>
                      </c:pt>
                      <c:pt idx="1224">
                        <c:v>-3.5203053245679509E-2</c:v>
                      </c:pt>
                      <c:pt idx="1225">
                        <c:v>-3.8648250627329496E-2</c:v>
                      </c:pt>
                      <c:pt idx="1226">
                        <c:v>-3.7931491172066734E-2</c:v>
                      </c:pt>
                      <c:pt idx="1227">
                        <c:v>-3.3101174843107081E-2</c:v>
                      </c:pt>
                      <c:pt idx="1228">
                        <c:v>-2.9597017506266716E-2</c:v>
                      </c:pt>
                      <c:pt idx="1229">
                        <c:v>-3.4173454028175003E-2</c:v>
                      </c:pt>
                      <c:pt idx="1230">
                        <c:v>-3.2401575374802781E-2</c:v>
                      </c:pt>
                      <c:pt idx="1231">
                        <c:v>-2.8332018467666004E-2</c:v>
                      </c:pt>
                      <c:pt idx="1232">
                        <c:v>-2.710001940398523E-2</c:v>
                      </c:pt>
                      <c:pt idx="1233">
                        <c:v>-3.1100056363957126E-2</c:v>
                      </c:pt>
                      <c:pt idx="1234">
                        <c:v>-3.6406892330761928E-2</c:v>
                      </c:pt>
                      <c:pt idx="1235">
                        <c:v>-3.4990093407529017E-2</c:v>
                      </c:pt>
                      <c:pt idx="1236">
                        <c:v>-3.2402895373799569E-2</c:v>
                      </c:pt>
                      <c:pt idx="1237">
                        <c:v>-3.0722976650537758E-2</c:v>
                      </c:pt>
                      <c:pt idx="1238">
                        <c:v>-2.9167137832975365E-2</c:v>
                      </c:pt>
                      <c:pt idx="1239">
                        <c:v>-2.721925931336296E-2</c:v>
                      </c:pt>
                      <c:pt idx="1240">
                        <c:v>-2.3438342186859942E-2</c:v>
                      </c:pt>
                      <c:pt idx="1241">
                        <c:v>-1.6989267088157053E-2</c:v>
                      </c:pt>
                      <c:pt idx="1242">
                        <c:v>-1.7855186430058338E-2</c:v>
                      </c:pt>
                      <c:pt idx="1243">
                        <c:v>-2.406798170833389E-2</c:v>
                      </c:pt>
                      <c:pt idx="1244">
                        <c:v>-2.7645178989664041E-2</c:v>
                      </c:pt>
                      <c:pt idx="1245">
                        <c:v>-3.3373094636448136E-2</c:v>
                      </c:pt>
                      <c:pt idx="1246">
                        <c:v>-3.4039694129832494E-2</c:v>
                      </c:pt>
                      <c:pt idx="1247">
                        <c:v>-3.3471214561876933E-2</c:v>
                      </c:pt>
                      <c:pt idx="1248">
                        <c:v>-4.3015687308077664E-2</c:v>
                      </c:pt>
                      <c:pt idx="1249">
                        <c:v>-3.7542971467341729E-2</c:v>
                      </c:pt>
                      <c:pt idx="1250">
                        <c:v>-3.1980495694823294E-2</c:v>
                      </c:pt>
                      <c:pt idx="1251">
                        <c:v>-2.7277779268887765E-2</c:v>
                      </c:pt>
                      <c:pt idx="1252">
                        <c:v>-2.83918584221876E-2</c:v>
                      </c:pt>
                      <c:pt idx="1253">
                        <c:v>-3.0838256562925017E-2</c:v>
                      </c:pt>
                      <c:pt idx="1254">
                        <c:v>-2.7346419216721426E-2</c:v>
                      </c:pt>
                      <c:pt idx="1255">
                        <c:v>-1.8063746271552897E-2</c:v>
                      </c:pt>
                      <c:pt idx="1256">
                        <c:v>-1.967150504965615E-2</c:v>
                      </c:pt>
                      <c:pt idx="1257">
                        <c:v>-1.8392426021756312E-2</c:v>
                      </c:pt>
                      <c:pt idx="1258">
                        <c:v>-1.1590031191576271E-2</c:v>
                      </c:pt>
                      <c:pt idx="1259">
                        <c:v>-1.1476951277517028E-2</c:v>
                      </c:pt>
                      <c:pt idx="1260">
                        <c:v>-1.8916025623820526E-2</c:v>
                      </c:pt>
                      <c:pt idx="1261">
                        <c:v>-1.6760027262379323E-2</c:v>
                      </c:pt>
                      <c:pt idx="1262">
                        <c:v>-2.0685704278864833E-2</c:v>
                      </c:pt>
                      <c:pt idx="1263">
                        <c:v>-2.5794980395814966E-2</c:v>
                      </c:pt>
                      <c:pt idx="1264">
                        <c:v>-2.6387219945712841E-2</c:v>
                      </c:pt>
                      <c:pt idx="1265">
                        <c:v>-3.2145495569423393E-2</c:v>
                      </c:pt>
                      <c:pt idx="1266">
                        <c:v>-3.1146256328845257E-2</c:v>
                      </c:pt>
                      <c:pt idx="1267">
                        <c:v>-1.9860704905864324E-2</c:v>
                      </c:pt>
                      <c:pt idx="1268">
                        <c:v>-2.9264817758738595E-2</c:v>
                      </c:pt>
                      <c:pt idx="1269">
                        <c:v>-2.6010580231959134E-2</c:v>
                      </c:pt>
                      <c:pt idx="1270">
                        <c:v>-3.1733655882421538E-2</c:v>
                      </c:pt>
                      <c:pt idx="1271">
                        <c:v>-3.5364973122620463E-2</c:v>
                      </c:pt>
                      <c:pt idx="1272">
                        <c:v>-4.3156047201404223E-2</c:v>
                      </c:pt>
                      <c:pt idx="1273">
                        <c:v>-4.3832326687431672E-2</c:v>
                      </c:pt>
                      <c:pt idx="1274">
                        <c:v>-4.9675082246937563E-2</c:v>
                      </c:pt>
                      <c:pt idx="1275">
                        <c:v>-3.9393610060856461E-2</c:v>
                      </c:pt>
                      <c:pt idx="1276">
                        <c:v>-4.2617047611043901E-2</c:v>
                      </c:pt>
                      <c:pt idx="1277">
                        <c:v>-3.512869330219312E-2</c:v>
                      </c:pt>
                      <c:pt idx="1278">
                        <c:v>-2.8382178429544408E-2</c:v>
                      </c:pt>
                      <c:pt idx="1279">
                        <c:v>-2.5247180812142674E-2</c:v>
                      </c:pt>
                      <c:pt idx="1280">
                        <c:v>-2.6326059992194454E-2</c:v>
                      </c:pt>
                      <c:pt idx="1281">
                        <c:v>-2.1622463566927697E-2</c:v>
                      </c:pt>
                      <c:pt idx="1282">
                        <c:v>-3.1475376078714236E-2</c:v>
                      </c:pt>
                      <c:pt idx="1283">
                        <c:v>-2.7259739282598172E-2</c:v>
                      </c:pt>
                      <c:pt idx="1284">
                        <c:v>-2.2581662837936282E-2</c:v>
                      </c:pt>
                      <c:pt idx="1285">
                        <c:v>-2.8338178462984486E-2</c:v>
                      </c:pt>
                      <c:pt idx="1286">
                        <c:v>-1.5091548530423151E-2</c:v>
                      </c:pt>
                      <c:pt idx="1287">
                        <c:v>-1.6365347562335927E-2</c:v>
                      </c:pt>
                      <c:pt idx="1288">
                        <c:v>-1.6074067783708488E-2</c:v>
                      </c:pt>
                      <c:pt idx="1289">
                        <c:v>-8.4171936029330972E-4</c:v>
                      </c:pt>
                      <c:pt idx="1290">
                        <c:v>-6.7900748395430741E-3</c:v>
                      </c:pt>
                      <c:pt idx="1291">
                        <c:v>-1.4246309172805036E-2</c:v>
                      </c:pt>
                      <c:pt idx="1292">
                        <c:v>-1.64410275048191E-2</c:v>
                      </c:pt>
                      <c:pt idx="1293">
                        <c:v>-2.9507697574149887E-2</c:v>
                      </c:pt>
                      <c:pt idx="1294">
                        <c:v>-2.6384139948053695E-2</c:v>
                      </c:pt>
                      <c:pt idx="1295">
                        <c:v>-2.7361819205017436E-2</c:v>
                      </c:pt>
                      <c:pt idx="1296">
                        <c:v>-4.417552642659997E-2</c:v>
                      </c:pt>
                      <c:pt idx="1297">
                        <c:v>-3.5795292795577478E-2</c:v>
                      </c:pt>
                      <c:pt idx="1298">
                        <c:v>-2.334594225708387E-2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A6C-4C0E-9A4F-E63847BC888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Abs'!$CG$1</c15:sqref>
                        </c15:formulaRef>
                      </c:ext>
                    </c:extLst>
                    <c:strCache>
                      <c:ptCount val="1"/>
                      <c:pt idx="0">
                        <c:v>Abs ML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Abs'!$CC$2:$CC$1300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Abs'!$CG$2:$CG$1300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0.11145075394820049</c:v>
                      </c:pt>
                      <c:pt idx="1">
                        <c:v>-0.32076054641492824</c:v>
                      </c:pt>
                      <c:pt idx="2">
                        <c:v>-0.23266656199721439</c:v>
                      </c:pt>
                      <c:pt idx="3">
                        <c:v>-0.27306823017923215</c:v>
                      </c:pt>
                      <c:pt idx="4">
                        <c:v>-1.385786527829874</c:v>
                      </c:pt>
                      <c:pt idx="5">
                        <c:v>-1.2090379884483293</c:v>
                      </c:pt>
                      <c:pt idx="6">
                        <c:v>-0.88713959085013971</c:v>
                      </c:pt>
                      <c:pt idx="7">
                        <c:v>-0.20335019655812511</c:v>
                      </c:pt>
                      <c:pt idx="8">
                        <c:v>-0.73904768635916396</c:v>
                      </c:pt>
                      <c:pt idx="9">
                        <c:v>0.32247547630069878</c:v>
                      </c:pt>
                      <c:pt idx="10">
                        <c:v>-0.4305046497973839</c:v>
                      </c:pt>
                      <c:pt idx="11">
                        <c:v>-0.4791965929588422</c:v>
                      </c:pt>
                      <c:pt idx="12">
                        <c:v>-1.243410292305432</c:v>
                      </c:pt>
                      <c:pt idx="13">
                        <c:v>-1.7038174228193206</c:v>
                      </c:pt>
                      <c:pt idx="14">
                        <c:v>-1.8826078242603257</c:v>
                      </c:pt>
                      <c:pt idx="15">
                        <c:v>-1.1698847306621083</c:v>
                      </c:pt>
                      <c:pt idx="16">
                        <c:v>-3.5056534125186345</c:v>
                      </c:pt>
                      <c:pt idx="17">
                        <c:v>-2.3650114926049008</c:v>
                      </c:pt>
                      <c:pt idx="18">
                        <c:v>-1.2346167962161487</c:v>
                      </c:pt>
                      <c:pt idx="19">
                        <c:v>-0.93341548707391164</c:v>
                      </c:pt>
                      <c:pt idx="20">
                        <c:v>-0.1855991324888091</c:v>
                      </c:pt>
                      <c:pt idx="21">
                        <c:v>2.8109301159760501E-3</c:v>
                      </c:pt>
                      <c:pt idx="22">
                        <c:v>-1.1935346587986237E-2</c:v>
                      </c:pt>
                      <c:pt idx="23">
                        <c:v>0.30847787225514023</c:v>
                      </c:pt>
                      <c:pt idx="24">
                        <c:v>0.22781962592618574</c:v>
                      </c:pt>
                      <c:pt idx="25">
                        <c:v>0.18205972317790584</c:v>
                      </c:pt>
                      <c:pt idx="26">
                        <c:v>0.32079235111990406</c:v>
                      </c:pt>
                      <c:pt idx="27">
                        <c:v>0.22017993385631024</c:v>
                      </c:pt>
                      <c:pt idx="28">
                        <c:v>0.24687367322634493</c:v>
                      </c:pt>
                      <c:pt idx="29">
                        <c:v>0.3951542755367799</c:v>
                      </c:pt>
                      <c:pt idx="30">
                        <c:v>0.26558594615715864</c:v>
                      </c:pt>
                      <c:pt idx="31">
                        <c:v>0.33112130768830761</c:v>
                      </c:pt>
                      <c:pt idx="32">
                        <c:v>0.63255368053637873</c:v>
                      </c:pt>
                      <c:pt idx="33">
                        <c:v>0.62186275613515274</c:v>
                      </c:pt>
                      <c:pt idx="34">
                        <c:v>0.47224736588889843</c:v>
                      </c:pt>
                      <c:pt idx="35">
                        <c:v>0.21151390900522443</c:v>
                      </c:pt>
                      <c:pt idx="36">
                        <c:v>0.16682123080169547</c:v>
                      </c:pt>
                      <c:pt idx="37">
                        <c:v>0.21954939295924591</c:v>
                      </c:pt>
                      <c:pt idx="38">
                        <c:v>0.20777054571320527</c:v>
                      </c:pt>
                      <c:pt idx="39">
                        <c:v>6.1258385966754335E-2</c:v>
                      </c:pt>
                      <c:pt idx="40">
                        <c:v>7.9168473560949654E-3</c:v>
                      </c:pt>
                      <c:pt idx="41">
                        <c:v>-1.0576326495995339E-3</c:v>
                      </c:pt>
                      <c:pt idx="42">
                        <c:v>0.15817085588480417</c:v>
                      </c:pt>
                      <c:pt idx="43">
                        <c:v>-1.4700336574552601E-2</c:v>
                      </c:pt>
                      <c:pt idx="44">
                        <c:v>8.7316536073855366E-2</c:v>
                      </c:pt>
                      <c:pt idx="45">
                        <c:v>7.7766037522483927E-2</c:v>
                      </c:pt>
                      <c:pt idx="46">
                        <c:v>6.1671342294855686E-2</c:v>
                      </c:pt>
                      <c:pt idx="47">
                        <c:v>0.15370254725396648</c:v>
                      </c:pt>
                      <c:pt idx="48">
                        <c:v>0.24195050683069122</c:v>
                      </c:pt>
                      <c:pt idx="49">
                        <c:v>0.2254938437702407</c:v>
                      </c:pt>
                      <c:pt idx="50">
                        <c:v>0.3868199283233012</c:v>
                      </c:pt>
                      <c:pt idx="51">
                        <c:v>0.3717550997329917</c:v>
                      </c:pt>
                      <c:pt idx="52">
                        <c:v>0.4306922470730834</c:v>
                      </c:pt>
                      <c:pt idx="53">
                        <c:v>0.45585431223839984</c:v>
                      </c:pt>
                      <c:pt idx="54">
                        <c:v>0.41845955173540089</c:v>
                      </c:pt>
                      <c:pt idx="55">
                        <c:v>0.43438007834054138</c:v>
                      </c:pt>
                      <c:pt idx="56">
                        <c:v>0.57625531403612273</c:v>
                      </c:pt>
                      <c:pt idx="57">
                        <c:v>0.59139081974860119</c:v>
                      </c:pt>
                      <c:pt idx="58">
                        <c:v>0.48015361167666815</c:v>
                      </c:pt>
                      <c:pt idx="59">
                        <c:v>0.48830318869933376</c:v>
                      </c:pt>
                      <c:pt idx="60">
                        <c:v>0.3015681738899525</c:v>
                      </c:pt>
                      <c:pt idx="61">
                        <c:v>0.24289202706529894</c:v>
                      </c:pt>
                      <c:pt idx="62">
                        <c:v>0.19922770098932821</c:v>
                      </c:pt>
                      <c:pt idx="63">
                        <c:v>0.12080537590384681</c:v>
                      </c:pt>
                      <c:pt idx="64">
                        <c:v>0.11683736033064769</c:v>
                      </c:pt>
                      <c:pt idx="65">
                        <c:v>0.15142623908353978</c:v>
                      </c:pt>
                      <c:pt idx="66">
                        <c:v>0.10046096628751744</c:v>
                      </c:pt>
                      <c:pt idx="67">
                        <c:v>0.32753343406506014</c:v>
                      </c:pt>
                      <c:pt idx="68">
                        <c:v>0.36737008913899588</c:v>
                      </c:pt>
                      <c:pt idx="69">
                        <c:v>0.40235980814190347</c:v>
                      </c:pt>
                      <c:pt idx="70">
                        <c:v>0.50450389961021558</c:v>
                      </c:pt>
                      <c:pt idx="71">
                        <c:v>0.5442143455374211</c:v>
                      </c:pt>
                      <c:pt idx="72">
                        <c:v>0.53905188659956693</c:v>
                      </c:pt>
                      <c:pt idx="73">
                        <c:v>0.36918194764945561</c:v>
                      </c:pt>
                      <c:pt idx="74">
                        <c:v>0.35332149659815842</c:v>
                      </c:pt>
                      <c:pt idx="75">
                        <c:v>0.381038539729882</c:v>
                      </c:pt>
                      <c:pt idx="76">
                        <c:v>0.40547162086368432</c:v>
                      </c:pt>
                      <c:pt idx="77">
                        <c:v>0.30311953672156078</c:v>
                      </c:pt>
                      <c:pt idx="78">
                        <c:v>0.19434593119380206</c:v>
                      </c:pt>
                      <c:pt idx="79">
                        <c:v>0.23442288848311241</c:v>
                      </c:pt>
                      <c:pt idx="80">
                        <c:v>0.44798088082877996</c:v>
                      </c:pt>
                      <c:pt idx="81">
                        <c:v>0.24336202992772235</c:v>
                      </c:pt>
                      <c:pt idx="82">
                        <c:v>0.21073393647843144</c:v>
                      </c:pt>
                      <c:pt idx="83">
                        <c:v>0.16176832140320332</c:v>
                      </c:pt>
                      <c:pt idx="84">
                        <c:v>0.22857082276752408</c:v>
                      </c:pt>
                      <c:pt idx="85">
                        <c:v>0.29803583229126634</c:v>
                      </c:pt>
                      <c:pt idx="86">
                        <c:v>0.32622237344882643</c:v>
                      </c:pt>
                      <c:pt idx="87">
                        <c:v>0.37637586901307973</c:v>
                      </c:pt>
                      <c:pt idx="88">
                        <c:v>0.28834700851507861</c:v>
                      </c:pt>
                      <c:pt idx="89">
                        <c:v>0.30783420560681596</c:v>
                      </c:pt>
                      <c:pt idx="90">
                        <c:v>0.37049250342910239</c:v>
                      </c:pt>
                      <c:pt idx="91">
                        <c:v>0.42190556627772358</c:v>
                      </c:pt>
                      <c:pt idx="92">
                        <c:v>0.53389599053734293</c:v>
                      </c:pt>
                      <c:pt idx="93">
                        <c:v>0.47082776540647669</c:v>
                      </c:pt>
                      <c:pt idx="94">
                        <c:v>0.29136946516097445</c:v>
                      </c:pt>
                      <c:pt idx="95">
                        <c:v>0.52336711868051844</c:v>
                      </c:pt>
                      <c:pt idx="96">
                        <c:v>0.4445651564816725</c:v>
                      </c:pt>
                      <c:pt idx="97">
                        <c:v>0.44646384688508239</c:v>
                      </c:pt>
                      <c:pt idx="98">
                        <c:v>0.20970861337039495</c:v>
                      </c:pt>
                      <c:pt idx="99">
                        <c:v>0.14112353401765604</c:v>
                      </c:pt>
                      <c:pt idx="100">
                        <c:v>0.19292077750892406</c:v>
                      </c:pt>
                      <c:pt idx="101">
                        <c:v>0.26548346433001363</c:v>
                      </c:pt>
                      <c:pt idx="102">
                        <c:v>0.26191376482389517</c:v>
                      </c:pt>
                      <c:pt idx="103">
                        <c:v>0.16816359128631853</c:v>
                      </c:pt>
                      <c:pt idx="104">
                        <c:v>0.1682059975596199</c:v>
                      </c:pt>
                      <c:pt idx="105">
                        <c:v>0.33531145135975199</c:v>
                      </c:pt>
                      <c:pt idx="106">
                        <c:v>0.12510002074878362</c:v>
                      </c:pt>
                      <c:pt idx="107">
                        <c:v>0.18701620878829614</c:v>
                      </c:pt>
                      <c:pt idx="108">
                        <c:v>0.14079740958250503</c:v>
                      </c:pt>
                      <c:pt idx="109">
                        <c:v>0.11582465813728414</c:v>
                      </c:pt>
                      <c:pt idx="110">
                        <c:v>0.1621297843994387</c:v>
                      </c:pt>
                      <c:pt idx="111">
                        <c:v>0.15256767460656798</c:v>
                      </c:pt>
                      <c:pt idx="112">
                        <c:v>0.22544083592861386</c:v>
                      </c:pt>
                      <c:pt idx="113">
                        <c:v>0.34730535899182091</c:v>
                      </c:pt>
                      <c:pt idx="114">
                        <c:v>0.3270139572171184</c:v>
                      </c:pt>
                      <c:pt idx="115">
                        <c:v>0.41152814539697546</c:v>
                      </c:pt>
                      <c:pt idx="116">
                        <c:v>0.4781943408828277</c:v>
                      </c:pt>
                      <c:pt idx="117">
                        <c:v>0.59094050551306765</c:v>
                      </c:pt>
                      <c:pt idx="118">
                        <c:v>0.65090650981730447</c:v>
                      </c:pt>
                      <c:pt idx="119">
                        <c:v>0.58392428662803963</c:v>
                      </c:pt>
                      <c:pt idx="120">
                        <c:v>0.62871490312943112</c:v>
                      </c:pt>
                      <c:pt idx="121">
                        <c:v>0.56787351218347348</c:v>
                      </c:pt>
                      <c:pt idx="122">
                        <c:v>0.60408241154379527</c:v>
                      </c:pt>
                      <c:pt idx="123">
                        <c:v>0.52954682334101855</c:v>
                      </c:pt>
                      <c:pt idx="124">
                        <c:v>0.54570714732494652</c:v>
                      </c:pt>
                      <c:pt idx="125">
                        <c:v>0.55546816273306387</c:v>
                      </c:pt>
                      <c:pt idx="126">
                        <c:v>0.61109206755319334</c:v>
                      </c:pt>
                      <c:pt idx="127">
                        <c:v>0.67564804610571572</c:v>
                      </c:pt>
                      <c:pt idx="128">
                        <c:v>0.6842100746198958</c:v>
                      </c:pt>
                      <c:pt idx="129">
                        <c:v>0.65899146775684436</c:v>
                      </c:pt>
                      <c:pt idx="130">
                        <c:v>0.6608750130626464</c:v>
                      </c:pt>
                      <c:pt idx="131">
                        <c:v>0.72628517512023927</c:v>
                      </c:pt>
                      <c:pt idx="132">
                        <c:v>0.65942865624111779</c:v>
                      </c:pt>
                      <c:pt idx="133">
                        <c:v>0.48643882718383463</c:v>
                      </c:pt>
                      <c:pt idx="134">
                        <c:v>0.41234042746533145</c:v>
                      </c:pt>
                      <c:pt idx="135">
                        <c:v>0.35011830845414471</c:v>
                      </c:pt>
                      <c:pt idx="136">
                        <c:v>0.27807055495171484</c:v>
                      </c:pt>
                      <c:pt idx="137">
                        <c:v>0.29862952011748539</c:v>
                      </c:pt>
                      <c:pt idx="138">
                        <c:v>0.24177532853502964</c:v>
                      </c:pt>
                      <c:pt idx="139">
                        <c:v>0.26053858996112239</c:v>
                      </c:pt>
                      <c:pt idx="140">
                        <c:v>0.33259139182942166</c:v>
                      </c:pt>
                      <c:pt idx="141">
                        <c:v>0.40317108053708528</c:v>
                      </c:pt>
                      <c:pt idx="142">
                        <c:v>0.46852772991646452</c:v>
                      </c:pt>
                      <c:pt idx="143">
                        <c:v>0.44811314801455326</c:v>
                      </c:pt>
                      <c:pt idx="144">
                        <c:v>0.51824100797692263</c:v>
                      </c:pt>
                      <c:pt idx="145">
                        <c:v>0.54163564025142874</c:v>
                      </c:pt>
                      <c:pt idx="146">
                        <c:v>0.53119915349001101</c:v>
                      </c:pt>
                      <c:pt idx="147">
                        <c:v>0.55225437302072489</c:v>
                      </c:pt>
                      <c:pt idx="148">
                        <c:v>0.49967261347338177</c:v>
                      </c:pt>
                      <c:pt idx="149">
                        <c:v>0.49646437696349865</c:v>
                      </c:pt>
                      <c:pt idx="150">
                        <c:v>0.5458787917644996</c:v>
                      </c:pt>
                      <c:pt idx="151">
                        <c:v>0.4948892868123051</c:v>
                      </c:pt>
                      <c:pt idx="152">
                        <c:v>0.33500703489783867</c:v>
                      </c:pt>
                      <c:pt idx="153">
                        <c:v>0.29349179817239052</c:v>
                      </c:pt>
                      <c:pt idx="154">
                        <c:v>0.3216546120103651</c:v>
                      </c:pt>
                      <c:pt idx="155">
                        <c:v>0.28681735365670796</c:v>
                      </c:pt>
                      <c:pt idx="156">
                        <c:v>0.30261066144194432</c:v>
                      </c:pt>
                      <c:pt idx="157">
                        <c:v>0.43568659542749294</c:v>
                      </c:pt>
                      <c:pt idx="158">
                        <c:v>0.49779765038955692</c:v>
                      </c:pt>
                      <c:pt idx="159">
                        <c:v>0.56603540217049431</c:v>
                      </c:pt>
                      <c:pt idx="160">
                        <c:v>0.66554626600142641</c:v>
                      </c:pt>
                      <c:pt idx="161">
                        <c:v>0.68751473491788051</c:v>
                      </c:pt>
                      <c:pt idx="162">
                        <c:v>0.7844463886262335</c:v>
                      </c:pt>
                      <c:pt idx="163">
                        <c:v>0.82917087153473845</c:v>
                      </c:pt>
                      <c:pt idx="164">
                        <c:v>0.80845843604654377</c:v>
                      </c:pt>
                      <c:pt idx="165">
                        <c:v>0.83685397955108898</c:v>
                      </c:pt>
                      <c:pt idx="166">
                        <c:v>0.94102246573295423</c:v>
                      </c:pt>
                      <c:pt idx="167">
                        <c:v>0.85750331046591854</c:v>
                      </c:pt>
                      <c:pt idx="168">
                        <c:v>0.7698429806763698</c:v>
                      </c:pt>
                      <c:pt idx="169">
                        <c:v>0.74945465027697833</c:v>
                      </c:pt>
                      <c:pt idx="170">
                        <c:v>0.71119459986399669</c:v>
                      </c:pt>
                      <c:pt idx="171">
                        <c:v>0.60416570958063687</c:v>
                      </c:pt>
                      <c:pt idx="172">
                        <c:v>0.56323305427649595</c:v>
                      </c:pt>
                      <c:pt idx="173">
                        <c:v>0.54143017176055175</c:v>
                      </c:pt>
                      <c:pt idx="174">
                        <c:v>0.56787098800053915</c:v>
                      </c:pt>
                      <c:pt idx="175">
                        <c:v>0.62239132004165887</c:v>
                      </c:pt>
                      <c:pt idx="176">
                        <c:v>0.56729446461827526</c:v>
                      </c:pt>
                      <c:pt idx="177">
                        <c:v>0.61328558252336507</c:v>
                      </c:pt>
                      <c:pt idx="178">
                        <c:v>0.6705254692582282</c:v>
                      </c:pt>
                      <c:pt idx="179">
                        <c:v>0.67291940435340769</c:v>
                      </c:pt>
                      <c:pt idx="180">
                        <c:v>0.6964533715259037</c:v>
                      </c:pt>
                      <c:pt idx="181">
                        <c:v>0.78232203626847008</c:v>
                      </c:pt>
                      <c:pt idx="182">
                        <c:v>0.79818652601246221</c:v>
                      </c:pt>
                      <c:pt idx="183">
                        <c:v>0.83927315647561429</c:v>
                      </c:pt>
                      <c:pt idx="184">
                        <c:v>0.86983949730392007</c:v>
                      </c:pt>
                      <c:pt idx="185">
                        <c:v>0.95412146065379333</c:v>
                      </c:pt>
                      <c:pt idx="186">
                        <c:v>0.98876637626783381</c:v>
                      </c:pt>
                      <c:pt idx="187">
                        <c:v>0.94628134845891043</c:v>
                      </c:pt>
                      <c:pt idx="188">
                        <c:v>0.90285278106903166</c:v>
                      </c:pt>
                      <c:pt idx="189">
                        <c:v>0.86950580031996549</c:v>
                      </c:pt>
                      <c:pt idx="190">
                        <c:v>0.94160706650060877</c:v>
                      </c:pt>
                      <c:pt idx="191">
                        <c:v>0.93082476667715053</c:v>
                      </c:pt>
                      <c:pt idx="192">
                        <c:v>0.89175596805192148</c:v>
                      </c:pt>
                      <c:pt idx="193">
                        <c:v>0.89503740586690783</c:v>
                      </c:pt>
                      <c:pt idx="194">
                        <c:v>0.91440243250461017</c:v>
                      </c:pt>
                      <c:pt idx="195">
                        <c:v>0.9438848891807966</c:v>
                      </c:pt>
                      <c:pt idx="196">
                        <c:v>1.0317047473318119</c:v>
                      </c:pt>
                      <c:pt idx="197">
                        <c:v>1.0094343861363797</c:v>
                      </c:pt>
                      <c:pt idx="198">
                        <c:v>1.030377531944797</c:v>
                      </c:pt>
                      <c:pt idx="199">
                        <c:v>1.0327159350154151</c:v>
                      </c:pt>
                      <c:pt idx="200">
                        <c:v>1.069299927959819</c:v>
                      </c:pt>
                      <c:pt idx="201">
                        <c:v>1.138644281539287</c:v>
                      </c:pt>
                      <c:pt idx="202">
                        <c:v>1.174531095157153</c:v>
                      </c:pt>
                      <c:pt idx="203">
                        <c:v>1.1486546862213434</c:v>
                      </c:pt>
                      <c:pt idx="204">
                        <c:v>1.1883464531948327</c:v>
                      </c:pt>
                      <c:pt idx="205">
                        <c:v>1.2248178675803536</c:v>
                      </c:pt>
                      <c:pt idx="206">
                        <c:v>1.2552155929886273</c:v>
                      </c:pt>
                      <c:pt idx="207">
                        <c:v>1.2691278796509959</c:v>
                      </c:pt>
                      <c:pt idx="208">
                        <c:v>1.2698901828972469</c:v>
                      </c:pt>
                      <c:pt idx="209">
                        <c:v>1.2537657023109905</c:v>
                      </c:pt>
                      <c:pt idx="210">
                        <c:v>1.2978197622320642</c:v>
                      </c:pt>
                      <c:pt idx="211">
                        <c:v>1.3261138335826383</c:v>
                      </c:pt>
                      <c:pt idx="212">
                        <c:v>1.3337121290523861</c:v>
                      </c:pt>
                      <c:pt idx="213">
                        <c:v>1.3461134398101007</c:v>
                      </c:pt>
                      <c:pt idx="214">
                        <c:v>1.3549748364203247</c:v>
                      </c:pt>
                      <c:pt idx="215">
                        <c:v>1.3600141152309702</c:v>
                      </c:pt>
                      <c:pt idx="216">
                        <c:v>1.3734629619065453</c:v>
                      </c:pt>
                      <c:pt idx="217">
                        <c:v>1.3758281213162704</c:v>
                      </c:pt>
                      <c:pt idx="218">
                        <c:v>1.3735770549751898</c:v>
                      </c:pt>
                      <c:pt idx="219">
                        <c:v>1.3797163727087358</c:v>
                      </c:pt>
                      <c:pt idx="220">
                        <c:v>1.3884540843551645</c:v>
                      </c:pt>
                      <c:pt idx="221">
                        <c:v>1.3925705218849185</c:v>
                      </c:pt>
                      <c:pt idx="222">
                        <c:v>1.401280467519066</c:v>
                      </c:pt>
                      <c:pt idx="223">
                        <c:v>1.4136085769716769</c:v>
                      </c:pt>
                      <c:pt idx="224">
                        <c:v>1.4208565158501016</c:v>
                      </c:pt>
                      <c:pt idx="225">
                        <c:v>1.4291272536536286</c:v>
                      </c:pt>
                      <c:pt idx="226">
                        <c:v>1.4375888196870112</c:v>
                      </c:pt>
                      <c:pt idx="227">
                        <c:v>1.4420031108030482</c:v>
                      </c:pt>
                      <c:pt idx="228">
                        <c:v>1.4486280813332129</c:v>
                      </c:pt>
                      <c:pt idx="229">
                        <c:v>1.457278456250104</c:v>
                      </c:pt>
                      <c:pt idx="230">
                        <c:v>1.4582861100775981</c:v>
                      </c:pt>
                      <c:pt idx="231">
                        <c:v>1.4649065370784802</c:v>
                      </c:pt>
                      <c:pt idx="232">
                        <c:v>1.471418929049761</c:v>
                      </c:pt>
                      <c:pt idx="233">
                        <c:v>1.4775112969807236</c:v>
                      </c:pt>
                      <c:pt idx="234">
                        <c:v>1.4865892684867368</c:v>
                      </c:pt>
                      <c:pt idx="235">
                        <c:v>1.4953072915062757</c:v>
                      </c:pt>
                      <c:pt idx="236">
                        <c:v>1.5028369292002024</c:v>
                      </c:pt>
                      <c:pt idx="237">
                        <c:v>1.5126827571549226</c:v>
                      </c:pt>
                      <c:pt idx="238">
                        <c:v>1.5169536746802743</c:v>
                      </c:pt>
                      <c:pt idx="239">
                        <c:v>1.5225003142607754</c:v>
                      </c:pt>
                      <c:pt idx="240">
                        <c:v>1.5285573436306534</c:v>
                      </c:pt>
                      <c:pt idx="241">
                        <c:v>1.5335991466242331</c:v>
                      </c:pt>
                      <c:pt idx="242">
                        <c:v>1.5389413273870312</c:v>
                      </c:pt>
                      <c:pt idx="243">
                        <c:v>1.5412590321575854</c:v>
                      </c:pt>
                      <c:pt idx="244">
                        <c:v>1.545487038573049</c:v>
                      </c:pt>
                      <c:pt idx="245">
                        <c:v>1.5519025019196409</c:v>
                      </c:pt>
                      <c:pt idx="246">
                        <c:v>1.5563072011405268</c:v>
                      </c:pt>
                      <c:pt idx="247">
                        <c:v>1.5592832128204259</c:v>
                      </c:pt>
                      <c:pt idx="248">
                        <c:v>1.5612278433532456</c:v>
                      </c:pt>
                      <c:pt idx="249">
                        <c:v>1.5641033925523478</c:v>
                      </c:pt>
                      <c:pt idx="250">
                        <c:v>1.5663958554935558</c:v>
                      </c:pt>
                      <c:pt idx="251">
                        <c:v>1.5681880253771252</c:v>
                      </c:pt>
                      <c:pt idx="252">
                        <c:v>1.568893282089054</c:v>
                      </c:pt>
                      <c:pt idx="253">
                        <c:v>1.5689659785575707</c:v>
                      </c:pt>
                      <c:pt idx="254">
                        <c:v>1.569091178031127</c:v>
                      </c:pt>
                      <c:pt idx="255">
                        <c:v>1.5693006852146989</c:v>
                      </c:pt>
                      <c:pt idx="256">
                        <c:v>1.5683349328239193</c:v>
                      </c:pt>
                      <c:pt idx="257">
                        <c:v>1.5659026301481338</c:v>
                      </c:pt>
                      <c:pt idx="258">
                        <c:v>1.5637389005365905</c:v>
                      </c:pt>
                      <c:pt idx="259">
                        <c:v>1.5599642373761822</c:v>
                      </c:pt>
                      <c:pt idx="260">
                        <c:v>1.5567211671418018</c:v>
                      </c:pt>
                      <c:pt idx="261">
                        <c:v>1.5528859235909631</c:v>
                      </c:pt>
                      <c:pt idx="262">
                        <c:v>1.5482969590158513</c:v>
                      </c:pt>
                      <c:pt idx="263">
                        <c:v>1.5435686595427494</c:v>
                      </c:pt>
                      <c:pt idx="264">
                        <c:v>1.5386571043885948</c:v>
                      </c:pt>
                      <c:pt idx="265">
                        <c:v>1.5325405043014599</c:v>
                      </c:pt>
                      <c:pt idx="266">
                        <c:v>1.5266096840783121</c:v>
                      </c:pt>
                      <c:pt idx="267">
                        <c:v>1.5199498798236502</c:v>
                      </c:pt>
                      <c:pt idx="268">
                        <c:v>1.5129392141410785</c:v>
                      </c:pt>
                      <c:pt idx="269">
                        <c:v>1.5050768891363708</c:v>
                      </c:pt>
                      <c:pt idx="270">
                        <c:v>1.4961271461234356</c:v>
                      </c:pt>
                      <c:pt idx="271">
                        <c:v>1.4872803897742315</c:v>
                      </c:pt>
                      <c:pt idx="272">
                        <c:v>1.4783806255834016</c:v>
                      </c:pt>
                      <c:pt idx="273">
                        <c:v>1.4691966383941348</c:v>
                      </c:pt>
                      <c:pt idx="274">
                        <c:v>1.4592523673049649</c:v>
                      </c:pt>
                      <c:pt idx="275">
                        <c:v>1.4491450339982197</c:v>
                      </c:pt>
                      <c:pt idx="276">
                        <c:v>1.4396798528300381</c:v>
                      </c:pt>
                      <c:pt idx="277">
                        <c:v>1.4302283022497031</c:v>
                      </c:pt>
                      <c:pt idx="278">
                        <c:v>1.4212220175390327</c:v>
                      </c:pt>
                      <c:pt idx="279">
                        <c:v>1.4111434599177417</c:v>
                      </c:pt>
                      <c:pt idx="280">
                        <c:v>1.4012733998068494</c:v>
                      </c:pt>
                      <c:pt idx="281">
                        <c:v>1.391094884541348</c:v>
                      </c:pt>
                      <c:pt idx="282">
                        <c:v>1.3811445554131352</c:v>
                      </c:pt>
                      <c:pt idx="283">
                        <c:v>1.3715082346419873</c:v>
                      </c:pt>
                      <c:pt idx="284">
                        <c:v>1.3617633740046513</c:v>
                      </c:pt>
                      <c:pt idx="285">
                        <c:v>1.3523688699586385</c:v>
                      </c:pt>
                      <c:pt idx="286">
                        <c:v>1.3439163909838203</c:v>
                      </c:pt>
                      <c:pt idx="287">
                        <c:v>1.3361196947354124</c:v>
                      </c:pt>
                      <c:pt idx="288">
                        <c:v>1.3297037265522338</c:v>
                      </c:pt>
                      <c:pt idx="289">
                        <c:v>1.3223634025784023</c:v>
                      </c:pt>
                      <c:pt idx="290">
                        <c:v>1.3151937133709501</c:v>
                      </c:pt>
                      <c:pt idx="291">
                        <c:v>1.3092411851745647</c:v>
                      </c:pt>
                      <c:pt idx="292">
                        <c:v>1.3029448632624858</c:v>
                      </c:pt>
                      <c:pt idx="293">
                        <c:v>1.2971145055201356</c:v>
                      </c:pt>
                      <c:pt idx="294">
                        <c:v>1.2903613064968931</c:v>
                      </c:pt>
                      <c:pt idx="295">
                        <c:v>1.284349207583251</c:v>
                      </c:pt>
                      <c:pt idx="296">
                        <c:v>1.279722885100707</c:v>
                      </c:pt>
                      <c:pt idx="297">
                        <c:v>1.2758664384132177</c:v>
                      </c:pt>
                      <c:pt idx="298">
                        <c:v>1.269014796255526</c:v>
                      </c:pt>
                      <c:pt idx="299">
                        <c:v>1.2648170800352778</c:v>
                      </c:pt>
                      <c:pt idx="300">
                        <c:v>1.2610439313846302</c:v>
                      </c:pt>
                      <c:pt idx="301">
                        <c:v>1.2584233246619234</c:v>
                      </c:pt>
                      <c:pt idx="302">
                        <c:v>1.2546178664697127</c:v>
                      </c:pt>
                      <c:pt idx="303">
                        <c:v>1.2501273450290507</c:v>
                      </c:pt>
                      <c:pt idx="304">
                        <c:v>1.2454182293462517</c:v>
                      </c:pt>
                      <c:pt idx="305">
                        <c:v>1.2427844968722845</c:v>
                      </c:pt>
                      <c:pt idx="306">
                        <c:v>1.2397933400947778</c:v>
                      </c:pt>
                      <c:pt idx="307">
                        <c:v>1.2357874617775597</c:v>
                      </c:pt>
                      <c:pt idx="308">
                        <c:v>1.2306638752568986</c:v>
                      </c:pt>
                      <c:pt idx="309">
                        <c:v>1.2264146657047845</c:v>
                      </c:pt>
                      <c:pt idx="310">
                        <c:v>1.2224663387584753</c:v>
                      </c:pt>
                      <c:pt idx="311">
                        <c:v>1.2181661407110822</c:v>
                      </c:pt>
                      <c:pt idx="312">
                        <c:v>1.2145605978072926</c:v>
                      </c:pt>
                      <c:pt idx="313">
                        <c:v>1.2084137075249424</c:v>
                      </c:pt>
                      <c:pt idx="314">
                        <c:v>1.2035243651806127</c:v>
                      </c:pt>
                      <c:pt idx="315">
                        <c:v>1.1996345992783866</c:v>
                      </c:pt>
                      <c:pt idx="316">
                        <c:v>1.1940319228367373</c:v>
                      </c:pt>
                      <c:pt idx="317">
                        <c:v>1.1892122479414022</c:v>
                      </c:pt>
                      <c:pt idx="318">
                        <c:v>1.186058533782907</c:v>
                      </c:pt>
                      <c:pt idx="319">
                        <c:v>1.1809566552354835</c:v>
                      </c:pt>
                      <c:pt idx="320">
                        <c:v>1.1766004203269422</c:v>
                      </c:pt>
                      <c:pt idx="321">
                        <c:v>1.1726536078903937</c:v>
                      </c:pt>
                      <c:pt idx="322">
                        <c:v>1.1674017928766547</c:v>
                      </c:pt>
                      <c:pt idx="323">
                        <c:v>1.1651557749014434</c:v>
                      </c:pt>
                      <c:pt idx="324">
                        <c:v>1.1616885572224698</c:v>
                      </c:pt>
                      <c:pt idx="325">
                        <c:v>1.1573641270189043</c:v>
                      </c:pt>
                      <c:pt idx="326">
                        <c:v>1.1554129336104548</c:v>
                      </c:pt>
                      <c:pt idx="327">
                        <c:v>1.1545986321957511</c:v>
                      </c:pt>
                      <c:pt idx="328">
                        <c:v>1.1541341825357838</c:v>
                      </c:pt>
                      <c:pt idx="329">
                        <c:v>1.1530644338080984</c:v>
                      </c:pt>
                      <c:pt idx="330">
                        <c:v>1.1510016715139391</c:v>
                      </c:pt>
                      <c:pt idx="331">
                        <c:v>1.1495472373070197</c:v>
                      </c:pt>
                      <c:pt idx="332">
                        <c:v>1.1470816154164976</c:v>
                      </c:pt>
                      <c:pt idx="333">
                        <c:v>1.1445503647696758</c:v>
                      </c:pt>
                      <c:pt idx="334">
                        <c:v>1.1407307711530315</c:v>
                      </c:pt>
                      <c:pt idx="335">
                        <c:v>1.1363028494491474</c:v>
                      </c:pt>
                      <c:pt idx="336">
                        <c:v>1.1339588931760731</c:v>
                      </c:pt>
                      <c:pt idx="337">
                        <c:v>1.1325135460277185</c:v>
                      </c:pt>
                      <c:pt idx="338">
                        <c:v>1.1311262550868597</c:v>
                      </c:pt>
                      <c:pt idx="339">
                        <c:v>1.1305239850386626</c:v>
                      </c:pt>
                      <c:pt idx="340">
                        <c:v>1.1285091822202609</c:v>
                      </c:pt>
                      <c:pt idx="341">
                        <c:v>1.1281224773946796</c:v>
                      </c:pt>
                      <c:pt idx="342">
                        <c:v>1.1276231940102146</c:v>
                      </c:pt>
                      <c:pt idx="343">
                        <c:v>1.1264913503823379</c:v>
                      </c:pt>
                      <c:pt idx="344">
                        <c:v>1.1237748247081161</c:v>
                      </c:pt>
                      <c:pt idx="345">
                        <c:v>1.1208023468843251</c:v>
                      </c:pt>
                      <c:pt idx="346">
                        <c:v>1.1181241887907094</c:v>
                      </c:pt>
                      <c:pt idx="347">
                        <c:v>1.1174310481568666</c:v>
                      </c:pt>
                      <c:pt idx="348">
                        <c:v>1.1149245345028038</c:v>
                      </c:pt>
                      <c:pt idx="349">
                        <c:v>1.1125987523468588</c:v>
                      </c:pt>
                      <c:pt idx="350">
                        <c:v>1.1122382990237973</c:v>
                      </c:pt>
                      <c:pt idx="351">
                        <c:v>1.1121100705307196</c:v>
                      </c:pt>
                      <c:pt idx="352">
                        <c:v>1.1105965704431302</c:v>
                      </c:pt>
                      <c:pt idx="353">
                        <c:v>1.111051933044533</c:v>
                      </c:pt>
                      <c:pt idx="354">
                        <c:v>1.1099640101997181</c:v>
                      </c:pt>
                      <c:pt idx="355">
                        <c:v>1.107864394834714</c:v>
                      </c:pt>
                      <c:pt idx="356">
                        <c:v>1.1062913240298677</c:v>
                      </c:pt>
                      <c:pt idx="357">
                        <c:v>1.105171596480077</c:v>
                      </c:pt>
                      <c:pt idx="358">
                        <c:v>1.1020845207510552</c:v>
                      </c:pt>
                      <c:pt idx="359">
                        <c:v>1.1014666007686642</c:v>
                      </c:pt>
                      <c:pt idx="360">
                        <c:v>1.0983921459543153</c:v>
                      </c:pt>
                      <c:pt idx="361">
                        <c:v>1.0945553878937155</c:v>
                      </c:pt>
                      <c:pt idx="362">
                        <c:v>1.095586769040795</c:v>
                      </c:pt>
                      <c:pt idx="363">
                        <c:v>1.0943812192712277</c:v>
                      </c:pt>
                      <c:pt idx="364">
                        <c:v>1.0922190041694453</c:v>
                      </c:pt>
                      <c:pt idx="365">
                        <c:v>1.0911088685148058</c:v>
                      </c:pt>
                      <c:pt idx="366">
                        <c:v>1.0907332700941366</c:v>
                      </c:pt>
                      <c:pt idx="367">
                        <c:v>1.0892147216406782</c:v>
                      </c:pt>
                      <c:pt idx="368">
                        <c:v>1.0901693676265458</c:v>
                      </c:pt>
                      <c:pt idx="369">
                        <c:v>1.0893692016362759</c:v>
                      </c:pt>
                      <c:pt idx="370">
                        <c:v>1.0893485033362125</c:v>
                      </c:pt>
                      <c:pt idx="371">
                        <c:v>1.0891829169357026</c:v>
                      </c:pt>
                      <c:pt idx="372">
                        <c:v>1.0899108912940423</c:v>
                      </c:pt>
                      <c:pt idx="373">
                        <c:v>1.0890551932792116</c:v>
                      </c:pt>
                      <c:pt idx="374">
                        <c:v>1.0882146403619879</c:v>
                      </c:pt>
                      <c:pt idx="375">
                        <c:v>1.08824543539379</c:v>
                      </c:pt>
                      <c:pt idx="376">
                        <c:v>1.0872978571201393</c:v>
                      </c:pt>
                      <c:pt idx="377">
                        <c:v>1.0876603297895486</c:v>
                      </c:pt>
                      <c:pt idx="378">
                        <c:v>1.0877168714872838</c:v>
                      </c:pt>
                      <c:pt idx="379">
                        <c:v>1.0874816176377786</c:v>
                      </c:pt>
                      <c:pt idx="380">
                        <c:v>1.0883544800965652</c:v>
                      </c:pt>
                      <c:pt idx="381">
                        <c:v>1.0907443764990488</c:v>
                      </c:pt>
                      <c:pt idx="382">
                        <c:v>1.0908766436848225</c:v>
                      </c:pt>
                      <c:pt idx="383">
                        <c:v>1.0927425197100822</c:v>
                      </c:pt>
                      <c:pt idx="384">
                        <c:v>1.0926274169682642</c:v>
                      </c:pt>
                      <c:pt idx="385">
                        <c:v>1.0928081484663823</c:v>
                      </c:pt>
                      <c:pt idx="386">
                        <c:v>1.0932438224408949</c:v>
                      </c:pt>
                      <c:pt idx="387">
                        <c:v>1.0929252705545478</c:v>
                      </c:pt>
                      <c:pt idx="388">
                        <c:v>1.0936688948470823</c:v>
                      </c:pt>
                      <c:pt idx="389">
                        <c:v>1.0943892966566184</c:v>
                      </c:pt>
                      <c:pt idx="390">
                        <c:v>1.0939985531383416</c:v>
                      </c:pt>
                      <c:pt idx="391">
                        <c:v>1.0944397803153108</c:v>
                      </c:pt>
                      <c:pt idx="392">
                        <c:v>1.0937123107935578</c:v>
                      </c:pt>
                      <c:pt idx="393">
                        <c:v>1.0938799165404152</c:v>
                      </c:pt>
                      <c:pt idx="394">
                        <c:v>1.0936310321030631</c:v>
                      </c:pt>
                      <c:pt idx="395">
                        <c:v>1.0923260295258723</c:v>
                      </c:pt>
                      <c:pt idx="396">
                        <c:v>1.0912749597519029</c:v>
                      </c:pt>
                      <c:pt idx="397">
                        <c:v>1.0890036999473454</c:v>
                      </c:pt>
                      <c:pt idx="398">
                        <c:v>1.0872847313688794</c:v>
                      </c:pt>
                      <c:pt idx="399">
                        <c:v>1.0862089246021507</c:v>
                      </c:pt>
                      <c:pt idx="400">
                        <c:v>1.0841385897591878</c:v>
                      </c:pt>
                      <c:pt idx="401">
                        <c:v>1.0819667827622537</c:v>
                      </c:pt>
                      <c:pt idx="402">
                        <c:v>1.078654045078878</c:v>
                      </c:pt>
                      <c:pt idx="403">
                        <c:v>1.0748420240110375</c:v>
                      </c:pt>
                      <c:pt idx="404">
                        <c:v>1.0724920096989203</c:v>
                      </c:pt>
                      <c:pt idx="405">
                        <c:v>1.0685234892891342</c:v>
                      </c:pt>
                      <c:pt idx="406">
                        <c:v>1.0647291375018362</c:v>
                      </c:pt>
                      <c:pt idx="407">
                        <c:v>1.0601603663902013</c:v>
                      </c:pt>
                      <c:pt idx="408">
                        <c:v>1.0546384638024593</c:v>
                      </c:pt>
                      <c:pt idx="409">
                        <c:v>1.0495350707452749</c:v>
                      </c:pt>
                      <c:pt idx="410">
                        <c:v>1.044588681866623</c:v>
                      </c:pt>
                      <c:pt idx="411">
                        <c:v>1.0383564742010833</c:v>
                      </c:pt>
                      <c:pt idx="412">
                        <c:v>1.0316618362219241</c:v>
                      </c:pt>
                      <c:pt idx="413">
                        <c:v>1.024209943362383</c:v>
                      </c:pt>
                      <c:pt idx="414">
                        <c:v>1.0171831229090296</c:v>
                      </c:pt>
                      <c:pt idx="415">
                        <c:v>1.0105950054497108</c:v>
                      </c:pt>
                      <c:pt idx="416">
                        <c:v>1.0035666704865969</c:v>
                      </c:pt>
                      <c:pt idx="417">
                        <c:v>0.99634801213021329</c:v>
                      </c:pt>
                      <c:pt idx="418">
                        <c:v>0.98753053630305099</c:v>
                      </c:pt>
                      <c:pt idx="419">
                        <c:v>0.97979391560848716</c:v>
                      </c:pt>
                      <c:pt idx="420">
                        <c:v>0.97255203476910534</c:v>
                      </c:pt>
                      <c:pt idx="421">
                        <c:v>0.96410611866991724</c:v>
                      </c:pt>
                      <c:pt idx="422">
                        <c:v>0.95554509982891078</c:v>
                      </c:pt>
                      <c:pt idx="423">
                        <c:v>0.94664079210879815</c:v>
                      </c:pt>
                      <c:pt idx="424">
                        <c:v>0.93668743396106358</c:v>
                      </c:pt>
                      <c:pt idx="425">
                        <c:v>0.92834299001584653</c:v>
                      </c:pt>
                      <c:pt idx="426">
                        <c:v>0.91877785120345479</c:v>
                      </c:pt>
                      <c:pt idx="427">
                        <c:v>0.90869323554312065</c:v>
                      </c:pt>
                      <c:pt idx="428">
                        <c:v>0.89822847793283533</c:v>
                      </c:pt>
                      <c:pt idx="429">
                        <c:v>0.88793082123282074</c:v>
                      </c:pt>
                      <c:pt idx="430">
                        <c:v>0.87772554962821303</c:v>
                      </c:pt>
                      <c:pt idx="431">
                        <c:v>0.86725321946912393</c:v>
                      </c:pt>
                      <c:pt idx="432">
                        <c:v>0.85666578656821657</c:v>
                      </c:pt>
                      <c:pt idx="433">
                        <c:v>0.84672555417174222</c:v>
                      </c:pt>
                      <c:pt idx="434">
                        <c:v>0.83641426688388076</c:v>
                      </c:pt>
                      <c:pt idx="435">
                        <c:v>0.82651391657777318</c:v>
                      </c:pt>
                      <c:pt idx="436">
                        <c:v>0.81590326119386769</c:v>
                      </c:pt>
                      <c:pt idx="437">
                        <c:v>0.8054824243666443</c:v>
                      </c:pt>
                      <c:pt idx="438">
                        <c:v>0.79486823512663041</c:v>
                      </c:pt>
                      <c:pt idx="439">
                        <c:v>0.78456805424368137</c:v>
                      </c:pt>
                      <c:pt idx="440">
                        <c:v>0.77402959049170561</c:v>
                      </c:pt>
                      <c:pt idx="441">
                        <c:v>0.76346992360307908</c:v>
                      </c:pt>
                      <c:pt idx="442">
                        <c:v>0.75267399319177353</c:v>
                      </c:pt>
                      <c:pt idx="443">
                        <c:v>0.74199568970522078</c:v>
                      </c:pt>
                      <c:pt idx="444">
                        <c:v>0.73153446595104377</c:v>
                      </c:pt>
                      <c:pt idx="445">
                        <c:v>0.72175022805992795</c:v>
                      </c:pt>
                      <c:pt idx="446">
                        <c:v>0.71164592377270419</c:v>
                      </c:pt>
                      <c:pt idx="447">
                        <c:v>0.70164561582238616</c:v>
                      </c:pt>
                      <c:pt idx="448">
                        <c:v>0.69175031388214769</c:v>
                      </c:pt>
                      <c:pt idx="449">
                        <c:v>0.68185501194190934</c:v>
                      </c:pt>
                      <c:pt idx="450">
                        <c:v>0.67248474005206871</c:v>
                      </c:pt>
                      <c:pt idx="451">
                        <c:v>0.66260609771919865</c:v>
                      </c:pt>
                      <c:pt idx="452">
                        <c:v>0.65331155131739638</c:v>
                      </c:pt>
                      <c:pt idx="453">
                        <c:v>0.64403568386930954</c:v>
                      </c:pt>
                      <c:pt idx="454">
                        <c:v>0.6346194718500594</c:v>
                      </c:pt>
                      <c:pt idx="455">
                        <c:v>0.62545820230720406</c:v>
                      </c:pt>
                      <c:pt idx="456">
                        <c:v>0.6170390425471225</c:v>
                      </c:pt>
                      <c:pt idx="457">
                        <c:v>0.60850679939157071</c:v>
                      </c:pt>
                      <c:pt idx="458">
                        <c:v>0.60038296903483812</c:v>
                      </c:pt>
                      <c:pt idx="459">
                        <c:v>0.59171240065446984</c:v>
                      </c:pt>
                      <c:pt idx="460">
                        <c:v>0.58333413265792911</c:v>
                      </c:pt>
                      <c:pt idx="461">
                        <c:v>0.57515123642052668</c:v>
                      </c:pt>
                      <c:pt idx="462">
                        <c:v>0.56745752683585071</c:v>
                      </c:pt>
                      <c:pt idx="463">
                        <c:v>0.55944577020141439</c:v>
                      </c:pt>
                      <c:pt idx="464">
                        <c:v>0.5517046059775681</c:v>
                      </c:pt>
                      <c:pt idx="465">
                        <c:v>0.54416689089825054</c:v>
                      </c:pt>
                      <c:pt idx="466">
                        <c:v>0.53747679644837332</c:v>
                      </c:pt>
                      <c:pt idx="467">
                        <c:v>0.53053327403186212</c:v>
                      </c:pt>
                      <c:pt idx="468">
                        <c:v>0.5238770036333088</c:v>
                      </c:pt>
                      <c:pt idx="469">
                        <c:v>0.5169410537656014</c:v>
                      </c:pt>
                      <c:pt idx="470">
                        <c:v>0.51080173603205514</c:v>
                      </c:pt>
                      <c:pt idx="471">
                        <c:v>0.504762375942719</c:v>
                      </c:pt>
                      <c:pt idx="472">
                        <c:v>0.49860084539934835</c:v>
                      </c:pt>
                      <c:pt idx="473">
                        <c:v>0.49294364660631168</c:v>
                      </c:pt>
                      <c:pt idx="474">
                        <c:v>0.48698556520746999</c:v>
                      </c:pt>
                      <c:pt idx="475">
                        <c:v>0.48178978705487907</c:v>
                      </c:pt>
                      <c:pt idx="476">
                        <c:v>0.47645366433112418</c:v>
                      </c:pt>
                      <c:pt idx="477">
                        <c:v>0.47134623258124447</c:v>
                      </c:pt>
                      <c:pt idx="478">
                        <c:v>0.46599799377940343</c:v>
                      </c:pt>
                      <c:pt idx="479">
                        <c:v>0.46136914711392479</c:v>
                      </c:pt>
                      <c:pt idx="480">
                        <c:v>0.45588611694337594</c:v>
                      </c:pt>
                      <c:pt idx="481">
                        <c:v>0.45121587367776955</c:v>
                      </c:pt>
                      <c:pt idx="482">
                        <c:v>0.44621142859162177</c:v>
                      </c:pt>
                      <c:pt idx="483">
                        <c:v>0.44147757591606362</c:v>
                      </c:pt>
                      <c:pt idx="484">
                        <c:v>0.43691738702640637</c:v>
                      </c:pt>
                      <c:pt idx="485">
                        <c:v>0.43262223734488248</c:v>
                      </c:pt>
                      <c:pt idx="486">
                        <c:v>0.42827963302418798</c:v>
                      </c:pt>
                      <c:pt idx="487">
                        <c:v>0.42433080124129208</c:v>
                      </c:pt>
                      <c:pt idx="488">
                        <c:v>0.42045264658056508</c:v>
                      </c:pt>
                      <c:pt idx="489">
                        <c:v>0.4163791201606995</c:v>
                      </c:pt>
                      <c:pt idx="490">
                        <c:v>0.4129310862720289</c:v>
                      </c:pt>
                      <c:pt idx="491">
                        <c:v>0.40921649866546439</c:v>
                      </c:pt>
                      <c:pt idx="492">
                        <c:v>0.40598554450917002</c:v>
                      </c:pt>
                      <c:pt idx="493">
                        <c:v>0.40290755583871263</c:v>
                      </c:pt>
                      <c:pt idx="494">
                        <c:v>0.39985077030490607</c:v>
                      </c:pt>
                      <c:pt idx="495">
                        <c:v>0.39730588907023734</c:v>
                      </c:pt>
                      <c:pt idx="496">
                        <c:v>0.39473929986233092</c:v>
                      </c:pt>
                      <c:pt idx="497">
                        <c:v>0.39222218463994274</c:v>
                      </c:pt>
                      <c:pt idx="498">
                        <c:v>0.38951020249500323</c:v>
                      </c:pt>
                      <c:pt idx="499">
                        <c:v>0.38743229510323635</c:v>
                      </c:pt>
                      <c:pt idx="500">
                        <c:v>0.38443861414279495</c:v>
                      </c:pt>
                      <c:pt idx="501">
                        <c:v>0.38221480897740789</c:v>
                      </c:pt>
                      <c:pt idx="502">
                        <c:v>0.3791560040972537</c:v>
                      </c:pt>
                      <c:pt idx="503">
                        <c:v>0.37688524912928306</c:v>
                      </c:pt>
                      <c:pt idx="504">
                        <c:v>0.37441558854606544</c:v>
                      </c:pt>
                      <c:pt idx="505">
                        <c:v>0.37244925004000817</c:v>
                      </c:pt>
                      <c:pt idx="506">
                        <c:v>0.36954189613593008</c:v>
                      </c:pt>
                      <c:pt idx="507">
                        <c:v>0.36782444206722498</c:v>
                      </c:pt>
                      <c:pt idx="508">
                        <c:v>0.36573290408761117</c:v>
                      </c:pt>
                      <c:pt idx="509">
                        <c:v>0.36415327040713547</c:v>
                      </c:pt>
                      <c:pt idx="510">
                        <c:v>0.36218390288155661</c:v>
                      </c:pt>
                      <c:pt idx="511">
                        <c:v>0.36039122816140018</c:v>
                      </c:pt>
                      <c:pt idx="512">
                        <c:v>0.35838854142108456</c:v>
                      </c:pt>
                      <c:pt idx="513">
                        <c:v>0.35677054016000287</c:v>
                      </c:pt>
                      <c:pt idx="514">
                        <c:v>0.35479814361490242</c:v>
                      </c:pt>
                      <c:pt idx="515">
                        <c:v>0.35275204092811158</c:v>
                      </c:pt>
                      <c:pt idx="516">
                        <c:v>0.35091039705902377</c:v>
                      </c:pt>
                      <c:pt idx="517">
                        <c:v>0.34944788546671357</c:v>
                      </c:pt>
                      <c:pt idx="518">
                        <c:v>0.34798991740368584</c:v>
                      </c:pt>
                      <c:pt idx="519">
                        <c:v>0.34674852423644714</c:v>
                      </c:pt>
                      <c:pt idx="520">
                        <c:v>0.34517949212429672</c:v>
                      </c:pt>
                      <c:pt idx="521">
                        <c:v>0.34383763647626076</c:v>
                      </c:pt>
                      <c:pt idx="522">
                        <c:v>0.3424952759916377</c:v>
                      </c:pt>
                      <c:pt idx="523">
                        <c:v>0.34097975655770085</c:v>
                      </c:pt>
                      <c:pt idx="524">
                        <c:v>0.33974694561243979</c:v>
                      </c:pt>
                      <c:pt idx="525">
                        <c:v>0.33822839715898156</c:v>
                      </c:pt>
                      <c:pt idx="526">
                        <c:v>0.33661544426376888</c:v>
                      </c:pt>
                      <c:pt idx="527">
                        <c:v>0.33535133345011864</c:v>
                      </c:pt>
                      <c:pt idx="528">
                        <c:v>0.33388882185780849</c:v>
                      </c:pt>
                      <c:pt idx="529">
                        <c:v>0.33263127391978853</c:v>
                      </c:pt>
                      <c:pt idx="530">
                        <c:v>0.33150447865778082</c:v>
                      </c:pt>
                      <c:pt idx="531">
                        <c:v>0.32980671321596544</c:v>
                      </c:pt>
                      <c:pt idx="532">
                        <c:v>0.32818921679147045</c:v>
                      </c:pt>
                      <c:pt idx="533">
                        <c:v>0.32684281761415218</c:v>
                      </c:pt>
                      <c:pt idx="534">
                        <c:v>0.32573470130586074</c:v>
                      </c:pt>
                      <c:pt idx="535">
                        <c:v>0.3246831266953043</c:v>
                      </c:pt>
                      <c:pt idx="536">
                        <c:v>0.32360479574564099</c:v>
                      </c:pt>
                      <c:pt idx="537">
                        <c:v>0.32240631368829054</c:v>
                      </c:pt>
                      <c:pt idx="538">
                        <c:v>0.32129769254341206</c:v>
                      </c:pt>
                      <c:pt idx="539">
                        <c:v>0.32078427373451346</c:v>
                      </c:pt>
                      <c:pt idx="540">
                        <c:v>0.31964031402855037</c:v>
                      </c:pt>
                      <c:pt idx="541">
                        <c:v>0.31847111249324128</c:v>
                      </c:pt>
                      <c:pt idx="542">
                        <c:v>0.3173523946166244</c:v>
                      </c:pt>
                      <c:pt idx="543">
                        <c:v>0.31616400929101235</c:v>
                      </c:pt>
                      <c:pt idx="544">
                        <c:v>0.31509325089015311</c:v>
                      </c:pt>
                      <c:pt idx="545">
                        <c:v>0.31425168829975553</c:v>
                      </c:pt>
                      <c:pt idx="546">
                        <c:v>0.3129224535663927</c:v>
                      </c:pt>
                      <c:pt idx="547">
                        <c:v>0.31206221202227941</c:v>
                      </c:pt>
                      <c:pt idx="548">
                        <c:v>0.31094046512614093</c:v>
                      </c:pt>
                      <c:pt idx="549">
                        <c:v>0.30992422907666883</c:v>
                      </c:pt>
                      <c:pt idx="550">
                        <c:v>0.30900340714212504</c:v>
                      </c:pt>
                      <c:pt idx="551">
                        <c:v>0.30794829867546009</c:v>
                      </c:pt>
                      <c:pt idx="552">
                        <c:v>0.30674779727176182</c:v>
                      </c:pt>
                      <c:pt idx="553">
                        <c:v>0.3056972323343794</c:v>
                      </c:pt>
                      <c:pt idx="554">
                        <c:v>0.30468251079466824</c:v>
                      </c:pt>
                      <c:pt idx="555">
                        <c:v>0.30385205460918324</c:v>
                      </c:pt>
                      <c:pt idx="556">
                        <c:v>0.30280300418156131</c:v>
                      </c:pt>
                      <c:pt idx="557">
                        <c:v>0.30183674695419449</c:v>
                      </c:pt>
                      <c:pt idx="558">
                        <c:v>0.30092551691480218</c:v>
                      </c:pt>
                      <c:pt idx="559">
                        <c:v>0.30020259092233142</c:v>
                      </c:pt>
                      <c:pt idx="560">
                        <c:v>0.29940898780769132</c:v>
                      </c:pt>
                      <c:pt idx="561">
                        <c:v>0.29848715619997368</c:v>
                      </c:pt>
                      <c:pt idx="562">
                        <c:v>0.29758905191184132</c:v>
                      </c:pt>
                      <c:pt idx="563">
                        <c:v>0.29664955102358126</c:v>
                      </c:pt>
                      <c:pt idx="564">
                        <c:v>0.295705506606039</c:v>
                      </c:pt>
                      <c:pt idx="565">
                        <c:v>0.2949805612672205</c:v>
                      </c:pt>
                      <c:pt idx="566">
                        <c:v>0.29413041645484561</c:v>
                      </c:pt>
                      <c:pt idx="567">
                        <c:v>0.29304602746613911</c:v>
                      </c:pt>
                      <c:pt idx="568">
                        <c:v>0.29207320736314241</c:v>
                      </c:pt>
                      <c:pt idx="569">
                        <c:v>0.29131948633886939</c:v>
                      </c:pt>
                      <c:pt idx="570">
                        <c:v>0.29065360688072051</c:v>
                      </c:pt>
                      <c:pt idx="571">
                        <c:v>0.28993875827364052</c:v>
                      </c:pt>
                      <c:pt idx="572">
                        <c:v>0.28929307227896844</c:v>
                      </c:pt>
                      <c:pt idx="573">
                        <c:v>0.28841768563724757</c:v>
                      </c:pt>
                      <c:pt idx="574">
                        <c:v>0.2879173925796088</c:v>
                      </c:pt>
                      <c:pt idx="575">
                        <c:v>0.28716064253581419</c:v>
                      </c:pt>
                      <c:pt idx="576">
                        <c:v>0.28630797354050463</c:v>
                      </c:pt>
                      <c:pt idx="577">
                        <c:v>0.2855426412747325</c:v>
                      </c:pt>
                      <c:pt idx="578">
                        <c:v>0.28478336704800333</c:v>
                      </c:pt>
                      <c:pt idx="579">
                        <c:v>0.2837641019790097</c:v>
                      </c:pt>
                      <c:pt idx="580">
                        <c:v>0.2831582980747045</c:v>
                      </c:pt>
                      <c:pt idx="581">
                        <c:v>0.28243133338953835</c:v>
                      </c:pt>
                      <c:pt idx="582">
                        <c:v>0.28209965575193124</c:v>
                      </c:pt>
                      <c:pt idx="583">
                        <c:v>0.28111976793671756</c:v>
                      </c:pt>
                      <c:pt idx="584">
                        <c:v>0.28058514599116818</c:v>
                      </c:pt>
                      <c:pt idx="585">
                        <c:v>0.28012826888000475</c:v>
                      </c:pt>
                      <c:pt idx="586">
                        <c:v>0.27974812693005313</c:v>
                      </c:pt>
                      <c:pt idx="587">
                        <c:v>0.2792453096894798</c:v>
                      </c:pt>
                      <c:pt idx="588">
                        <c:v>0.27886870159563687</c:v>
                      </c:pt>
                      <c:pt idx="589">
                        <c:v>0.27821342370581348</c:v>
                      </c:pt>
                      <c:pt idx="590">
                        <c:v>0.27810841769573391</c:v>
                      </c:pt>
                      <c:pt idx="591">
                        <c:v>0.27755966032575058</c:v>
                      </c:pt>
                      <c:pt idx="592">
                        <c:v>0.27701645615822373</c:v>
                      </c:pt>
                      <c:pt idx="593">
                        <c:v>0.27668124466450833</c:v>
                      </c:pt>
                      <c:pt idx="594">
                        <c:v>0.27641216676367936</c:v>
                      </c:pt>
                      <c:pt idx="595">
                        <c:v>0.2760355586698362</c:v>
                      </c:pt>
                      <c:pt idx="596">
                        <c:v>0.27607443108702912</c:v>
                      </c:pt>
                      <c:pt idx="597">
                        <c:v>0.27595932834521114</c:v>
                      </c:pt>
                      <c:pt idx="598">
                        <c:v>0.27587552547178223</c:v>
                      </c:pt>
                      <c:pt idx="599">
                        <c:v>0.27574931632505212</c:v>
                      </c:pt>
                      <c:pt idx="600">
                        <c:v>0.2757644614226597</c:v>
                      </c:pt>
                      <c:pt idx="601">
                        <c:v>0.2757624420763119</c:v>
                      </c:pt>
                      <c:pt idx="602">
                        <c:v>0.27599163788677417</c:v>
                      </c:pt>
                      <c:pt idx="603">
                        <c:v>0.27600930716731642</c:v>
                      </c:pt>
                      <c:pt idx="604">
                        <c:v>0.27616833069219643</c:v>
                      </c:pt>
                      <c:pt idx="605">
                        <c:v>0.27656462741292948</c:v>
                      </c:pt>
                      <c:pt idx="606">
                        <c:v>0.27689529537736279</c:v>
                      </c:pt>
                      <c:pt idx="607">
                        <c:v>0.27711691863902094</c:v>
                      </c:pt>
                      <c:pt idx="608">
                        <c:v>0.27746172202788805</c:v>
                      </c:pt>
                      <c:pt idx="609">
                        <c:v>0.2775036234646025</c:v>
                      </c:pt>
                      <c:pt idx="610">
                        <c:v>0.27769344202128476</c:v>
                      </c:pt>
                      <c:pt idx="611">
                        <c:v>0.27823058814976881</c:v>
                      </c:pt>
                      <c:pt idx="612">
                        <c:v>0.27846533716268701</c:v>
                      </c:pt>
                      <c:pt idx="613">
                        <c:v>0.27887677898102764</c:v>
                      </c:pt>
                      <c:pt idx="614">
                        <c:v>0.27940938158022921</c:v>
                      </c:pt>
                      <c:pt idx="615">
                        <c:v>0.28001972901381672</c:v>
                      </c:pt>
                      <c:pt idx="616">
                        <c:v>0.28083201108217271</c:v>
                      </c:pt>
                      <c:pt idx="617">
                        <c:v>0.28148325027930071</c:v>
                      </c:pt>
                      <c:pt idx="618">
                        <c:v>0.28214206202523262</c:v>
                      </c:pt>
                      <c:pt idx="619">
                        <c:v>0.28292556840813393</c:v>
                      </c:pt>
                      <c:pt idx="620">
                        <c:v>0.28372371505205612</c:v>
                      </c:pt>
                      <c:pt idx="621">
                        <c:v>0.28460112104012475</c:v>
                      </c:pt>
                      <c:pt idx="622">
                        <c:v>0.28527709723001204</c:v>
                      </c:pt>
                      <c:pt idx="623">
                        <c:v>0.2859601411321161</c:v>
                      </c:pt>
                      <c:pt idx="624">
                        <c:v>0.28691680646433143</c:v>
                      </c:pt>
                      <c:pt idx="625">
                        <c:v>0.28776998029622791</c:v>
                      </c:pt>
                      <c:pt idx="626">
                        <c:v>0.28876501320904918</c:v>
                      </c:pt>
                      <c:pt idx="627">
                        <c:v>0.28979538468295485</c:v>
                      </c:pt>
                      <c:pt idx="628">
                        <c:v>0.29067329550761056</c:v>
                      </c:pt>
                      <c:pt idx="629">
                        <c:v>0.29151182907848633</c:v>
                      </c:pt>
                      <c:pt idx="630">
                        <c:v>0.29262499375264717</c:v>
                      </c:pt>
                      <c:pt idx="631">
                        <c:v>0.29344737255274134</c:v>
                      </c:pt>
                      <c:pt idx="632">
                        <c:v>0.29424047083079435</c:v>
                      </c:pt>
                      <c:pt idx="633">
                        <c:v>0.29520369903863952</c:v>
                      </c:pt>
                      <c:pt idx="634">
                        <c:v>0.29612300646342266</c:v>
                      </c:pt>
                      <c:pt idx="635">
                        <c:v>0.29717256172763135</c:v>
                      </c:pt>
                      <c:pt idx="636">
                        <c:v>0.29818980745027734</c:v>
                      </c:pt>
                      <c:pt idx="637">
                        <c:v>0.29907175696762833</c:v>
                      </c:pt>
                      <c:pt idx="638">
                        <c:v>0.29987949550670184</c:v>
                      </c:pt>
                      <c:pt idx="639">
                        <c:v>0.30081748188520102</c:v>
                      </c:pt>
                      <c:pt idx="640">
                        <c:v>0.30167116055368443</c:v>
                      </c:pt>
                      <c:pt idx="641">
                        <c:v>0.30268891111291718</c:v>
                      </c:pt>
                      <c:pt idx="642">
                        <c:v>0.30340325488341041</c:v>
                      </c:pt>
                      <c:pt idx="643">
                        <c:v>0.30418676126631172</c:v>
                      </c:pt>
                      <c:pt idx="644">
                        <c:v>0.3050565947055765</c:v>
                      </c:pt>
                      <c:pt idx="645">
                        <c:v>0.30613946918452212</c:v>
                      </c:pt>
                      <c:pt idx="646">
                        <c:v>0.30694670288700893</c:v>
                      </c:pt>
                      <c:pt idx="647">
                        <c:v>0.30783269109705524</c:v>
                      </c:pt>
                      <c:pt idx="648">
                        <c:v>0.30866819564840942</c:v>
                      </c:pt>
                      <c:pt idx="649">
                        <c:v>0.30961224006595184</c:v>
                      </c:pt>
                      <c:pt idx="650">
                        <c:v>0.31046339455150052</c:v>
                      </c:pt>
                      <c:pt idx="651">
                        <c:v>0.31105203401185033</c:v>
                      </c:pt>
                      <c:pt idx="652">
                        <c:v>0.31194307058776588</c:v>
                      </c:pt>
                      <c:pt idx="653">
                        <c:v>0.31267558847538834</c:v>
                      </c:pt>
                      <c:pt idx="654">
                        <c:v>0.31345859002170273</c:v>
                      </c:pt>
                      <c:pt idx="655">
                        <c:v>0.3138533722326749</c:v>
                      </c:pt>
                      <c:pt idx="656">
                        <c:v>0.31451218397860697</c:v>
                      </c:pt>
                      <c:pt idx="657">
                        <c:v>0.31538252225445862</c:v>
                      </c:pt>
                      <c:pt idx="658">
                        <c:v>0.3162059107277268</c:v>
                      </c:pt>
                      <c:pt idx="659">
                        <c:v>0.31669964090973551</c:v>
                      </c:pt>
                      <c:pt idx="660">
                        <c:v>0.31729181422619385</c:v>
                      </c:pt>
                      <c:pt idx="661">
                        <c:v>0.31767498519566689</c:v>
                      </c:pt>
                      <c:pt idx="662">
                        <c:v>0.31848676242743579</c:v>
                      </c:pt>
                      <c:pt idx="663">
                        <c:v>0.3189693862045323</c:v>
                      </c:pt>
                      <c:pt idx="664">
                        <c:v>0.31931620893974716</c:v>
                      </c:pt>
                      <c:pt idx="665">
                        <c:v>0.32003055271024022</c:v>
                      </c:pt>
                      <c:pt idx="666">
                        <c:v>0.32076862380031879</c:v>
                      </c:pt>
                      <c:pt idx="667">
                        <c:v>0.32160816704436851</c:v>
                      </c:pt>
                      <c:pt idx="668">
                        <c:v>0.32240833303463817</c:v>
                      </c:pt>
                      <c:pt idx="669">
                        <c:v>0.32307370765620014</c:v>
                      </c:pt>
                      <c:pt idx="670">
                        <c:v>0.32383752541221156</c:v>
                      </c:pt>
                      <c:pt idx="671">
                        <c:v>0.32445241637508138</c:v>
                      </c:pt>
                      <c:pt idx="672">
                        <c:v>0.32484669374946662</c:v>
                      </c:pt>
                      <c:pt idx="673">
                        <c:v>0.32513243125766383</c:v>
                      </c:pt>
                      <c:pt idx="674">
                        <c:v>0.32550802967833303</c:v>
                      </c:pt>
                      <c:pt idx="675">
                        <c:v>0.32624004272936857</c:v>
                      </c:pt>
                      <c:pt idx="676">
                        <c:v>0.32687260297278048</c:v>
                      </c:pt>
                      <c:pt idx="677">
                        <c:v>0.32714319538337028</c:v>
                      </c:pt>
                      <c:pt idx="678">
                        <c:v>0.32760259667746838</c:v>
                      </c:pt>
                      <c:pt idx="679">
                        <c:v>0.32811500581319319</c:v>
                      </c:pt>
                      <c:pt idx="680">
                        <c:v>0.32860520213909356</c:v>
                      </c:pt>
                      <c:pt idx="681">
                        <c:v>0.32881571899583956</c:v>
                      </c:pt>
                      <c:pt idx="682">
                        <c:v>0.32879300134942807</c:v>
                      </c:pt>
                      <c:pt idx="683">
                        <c:v>0.32878542880062434</c:v>
                      </c:pt>
                      <c:pt idx="684">
                        <c:v>0.3290131101013255</c:v>
                      </c:pt>
                      <c:pt idx="685">
                        <c:v>0.32940334878301558</c:v>
                      </c:pt>
                      <c:pt idx="686">
                        <c:v>0.32975370537433873</c:v>
                      </c:pt>
                      <c:pt idx="687">
                        <c:v>0.32993847556515182</c:v>
                      </c:pt>
                      <c:pt idx="688">
                        <c:v>0.33041504130320515</c:v>
                      </c:pt>
                      <c:pt idx="689">
                        <c:v>0.33068866273331637</c:v>
                      </c:pt>
                      <c:pt idx="690">
                        <c:v>0.33101125331235887</c:v>
                      </c:pt>
                      <c:pt idx="691">
                        <c:v>0.33128436990588317</c:v>
                      </c:pt>
                      <c:pt idx="692">
                        <c:v>0.33137675500128966</c:v>
                      </c:pt>
                      <c:pt idx="693">
                        <c:v>0.33141512258189565</c:v>
                      </c:pt>
                      <c:pt idx="694">
                        <c:v>0.33161352336055561</c:v>
                      </c:pt>
                      <c:pt idx="695">
                        <c:v>0.3318795722418631</c:v>
                      </c:pt>
                      <c:pt idx="696">
                        <c:v>0.33196539446163947</c:v>
                      </c:pt>
                      <c:pt idx="697">
                        <c:v>0.33211684543771597</c:v>
                      </c:pt>
                      <c:pt idx="698">
                        <c:v>0.33223800621857691</c:v>
                      </c:pt>
                      <c:pt idx="699">
                        <c:v>0.33236371052872016</c:v>
                      </c:pt>
                      <c:pt idx="700">
                        <c:v>0.33252778241946973</c:v>
                      </c:pt>
                      <c:pt idx="701">
                        <c:v>0.33282513116916601</c:v>
                      </c:pt>
                      <c:pt idx="702">
                        <c:v>0.33299122240626305</c:v>
                      </c:pt>
                      <c:pt idx="703">
                        <c:v>0.33329563886817637</c:v>
                      </c:pt>
                      <c:pt idx="704">
                        <c:v>0.33352180565911699</c:v>
                      </c:pt>
                      <c:pt idx="705">
                        <c:v>0.33382117375516113</c:v>
                      </c:pt>
                      <c:pt idx="706">
                        <c:v>0.33392517009206685</c:v>
                      </c:pt>
                      <c:pt idx="707">
                        <c:v>0.33409479518527235</c:v>
                      </c:pt>
                      <c:pt idx="708">
                        <c:v>0.33429319596393231</c:v>
                      </c:pt>
                      <c:pt idx="709">
                        <c:v>0.33452239177439436</c:v>
                      </c:pt>
                      <c:pt idx="710">
                        <c:v>0.33486769999984856</c:v>
                      </c:pt>
                      <c:pt idx="711">
                        <c:v>0.33547400874074046</c:v>
                      </c:pt>
                      <c:pt idx="712">
                        <c:v>0.33608688035726253</c:v>
                      </c:pt>
                      <c:pt idx="713">
                        <c:v>0.33700012974300264</c:v>
                      </c:pt>
                      <c:pt idx="714">
                        <c:v>0.33790227272383055</c:v>
                      </c:pt>
                      <c:pt idx="715">
                        <c:v>0.33876049492159621</c:v>
                      </c:pt>
                      <c:pt idx="716">
                        <c:v>0.33938649228937823</c:v>
                      </c:pt>
                      <c:pt idx="717">
                        <c:v>0.34024370481397009</c:v>
                      </c:pt>
                      <c:pt idx="718">
                        <c:v>0.34079246218395326</c:v>
                      </c:pt>
                      <c:pt idx="719">
                        <c:v>0.34167390686471732</c:v>
                      </c:pt>
                      <c:pt idx="720">
                        <c:v>0.34245438422809721</c:v>
                      </c:pt>
                      <c:pt idx="721">
                        <c:v>0.34330806289658039</c:v>
                      </c:pt>
                      <c:pt idx="722">
                        <c:v>0.34438538417306991</c:v>
                      </c:pt>
                      <c:pt idx="723">
                        <c:v>0.34562879668665641</c:v>
                      </c:pt>
                      <c:pt idx="724">
                        <c:v>0.34678234828777083</c:v>
                      </c:pt>
                      <c:pt idx="725">
                        <c:v>0.34819134720186723</c:v>
                      </c:pt>
                      <c:pt idx="726">
                        <c:v>0.34959580258668155</c:v>
                      </c:pt>
                      <c:pt idx="727">
                        <c:v>0.35086647627596168</c:v>
                      </c:pt>
                      <c:pt idx="728">
                        <c:v>0.3522633591119721</c:v>
                      </c:pt>
                      <c:pt idx="729">
                        <c:v>0.35374353998482455</c:v>
                      </c:pt>
                      <c:pt idx="730">
                        <c:v>0.35522069183815541</c:v>
                      </c:pt>
                      <c:pt idx="731">
                        <c:v>0.35670137754759462</c:v>
                      </c:pt>
                      <c:pt idx="732">
                        <c:v>0.35822295502057444</c:v>
                      </c:pt>
                      <c:pt idx="733">
                        <c:v>0.35968496177629772</c:v>
                      </c:pt>
                      <c:pt idx="734">
                        <c:v>0.3615215572795164</c:v>
                      </c:pt>
                      <c:pt idx="735">
                        <c:v>0.36326829187026288</c:v>
                      </c:pt>
                      <c:pt idx="736">
                        <c:v>0.36505036502209398</c:v>
                      </c:pt>
                      <c:pt idx="737">
                        <c:v>0.36673853856875777</c:v>
                      </c:pt>
                      <c:pt idx="738">
                        <c:v>0.36857260988904189</c:v>
                      </c:pt>
                      <c:pt idx="739">
                        <c:v>0.37035316853111211</c:v>
                      </c:pt>
                      <c:pt idx="740">
                        <c:v>0.37212110625850942</c:v>
                      </c:pt>
                      <c:pt idx="741">
                        <c:v>0.37386885052243007</c:v>
                      </c:pt>
                      <c:pt idx="742">
                        <c:v>0.37539143766858374</c:v>
                      </c:pt>
                      <c:pt idx="743">
                        <c:v>0.37682870743154773</c:v>
                      </c:pt>
                      <c:pt idx="744">
                        <c:v>0.37857897587840295</c:v>
                      </c:pt>
                      <c:pt idx="745">
                        <c:v>0.38043576484509839</c:v>
                      </c:pt>
                      <c:pt idx="746">
                        <c:v>0.38210980296732833</c:v>
                      </c:pt>
                      <c:pt idx="747">
                        <c:v>0.38353495665220633</c:v>
                      </c:pt>
                      <c:pt idx="748">
                        <c:v>0.38511206614974736</c:v>
                      </c:pt>
                      <c:pt idx="749">
                        <c:v>0.38708345302167402</c:v>
                      </c:pt>
                      <c:pt idx="750">
                        <c:v>0.38866712539484516</c:v>
                      </c:pt>
                      <c:pt idx="751">
                        <c:v>0.39013317084326382</c:v>
                      </c:pt>
                      <c:pt idx="752">
                        <c:v>0.39136648662511175</c:v>
                      </c:pt>
                      <c:pt idx="753">
                        <c:v>0.39276942750016519</c:v>
                      </c:pt>
                      <c:pt idx="754">
                        <c:v>0.39446618326880661</c:v>
                      </c:pt>
                      <c:pt idx="755">
                        <c:v>0.39599129459789495</c:v>
                      </c:pt>
                      <c:pt idx="756">
                        <c:v>0.39721047495530909</c:v>
                      </c:pt>
                      <c:pt idx="757">
                        <c:v>0.39876486680643886</c:v>
                      </c:pt>
                      <c:pt idx="758">
                        <c:v>0.40032178284050324</c:v>
                      </c:pt>
                      <c:pt idx="759">
                        <c:v>0.40193675508206356</c:v>
                      </c:pt>
                      <c:pt idx="760">
                        <c:v>0.40344419713060958</c:v>
                      </c:pt>
                      <c:pt idx="761">
                        <c:v>0.40487793303746533</c:v>
                      </c:pt>
                      <c:pt idx="762">
                        <c:v>0.4063434736492969</c:v>
                      </c:pt>
                      <c:pt idx="763">
                        <c:v>0.40776559831465331</c:v>
                      </c:pt>
                      <c:pt idx="764">
                        <c:v>0.40912310389688394</c:v>
                      </c:pt>
                      <c:pt idx="765">
                        <c:v>0.41052402542558958</c:v>
                      </c:pt>
                      <c:pt idx="766">
                        <c:v>0.41184821179308362</c:v>
                      </c:pt>
                      <c:pt idx="767">
                        <c:v>0.41281749803997186</c:v>
                      </c:pt>
                      <c:pt idx="768">
                        <c:v>0.41360807213508999</c:v>
                      </c:pt>
                      <c:pt idx="769">
                        <c:v>0.41419317773933151</c:v>
                      </c:pt>
                      <c:pt idx="770">
                        <c:v>0.41517811392041437</c:v>
                      </c:pt>
                      <c:pt idx="771">
                        <c:v>0.41581673220286947</c:v>
                      </c:pt>
                      <c:pt idx="772">
                        <c:v>0.41634176225326713</c:v>
                      </c:pt>
                      <c:pt idx="773">
                        <c:v>0.41660377244187929</c:v>
                      </c:pt>
                      <c:pt idx="774">
                        <c:v>0.41718282000707763</c:v>
                      </c:pt>
                      <c:pt idx="775">
                        <c:v>0.41788302835313706</c:v>
                      </c:pt>
                      <c:pt idx="776">
                        <c:v>0.41843935827192397</c:v>
                      </c:pt>
                      <c:pt idx="777">
                        <c:v>0.41856001421619815</c:v>
                      </c:pt>
                      <c:pt idx="778">
                        <c:v>0.41877406492905261</c:v>
                      </c:pt>
                      <c:pt idx="779">
                        <c:v>0.41901083328831856</c:v>
                      </c:pt>
                      <c:pt idx="780">
                        <c:v>0.41934553994544727</c:v>
                      </c:pt>
                      <c:pt idx="781">
                        <c:v>0.41943742020426683</c:v>
                      </c:pt>
                      <c:pt idx="782">
                        <c:v>0.41954495039728101</c:v>
                      </c:pt>
                      <c:pt idx="783">
                        <c:v>0.41949648608493667</c:v>
                      </c:pt>
                      <c:pt idx="784">
                        <c:v>0.41953434882895557</c:v>
                      </c:pt>
                      <c:pt idx="785">
                        <c:v>0.41976657365893921</c:v>
                      </c:pt>
                      <c:pt idx="786">
                        <c:v>0.41988369574710493</c:v>
                      </c:pt>
                      <c:pt idx="787">
                        <c:v>0.41998466306448928</c:v>
                      </c:pt>
                      <c:pt idx="788">
                        <c:v>0.41979332999804608</c:v>
                      </c:pt>
                      <c:pt idx="789">
                        <c:v>0.41935210282107716</c:v>
                      </c:pt>
                      <c:pt idx="790">
                        <c:v>0.41927082413058292</c:v>
                      </c:pt>
                      <c:pt idx="791">
                        <c:v>0.41900225106634087</c:v>
                      </c:pt>
                      <c:pt idx="792">
                        <c:v>0.41842421317431633</c:v>
                      </c:pt>
                      <c:pt idx="793">
                        <c:v>0.41795572482165366</c:v>
                      </c:pt>
                      <c:pt idx="794">
                        <c:v>0.41755286522529067</c:v>
                      </c:pt>
                      <c:pt idx="795">
                        <c:v>0.41748673163240402</c:v>
                      </c:pt>
                      <c:pt idx="796">
                        <c:v>0.41713334602155944</c:v>
                      </c:pt>
                      <c:pt idx="797">
                        <c:v>0.41656389035151259</c:v>
                      </c:pt>
                      <c:pt idx="798">
                        <c:v>0.41614740016730256</c:v>
                      </c:pt>
                      <c:pt idx="799">
                        <c:v>0.41580915965406579</c:v>
                      </c:pt>
                      <c:pt idx="800">
                        <c:v>0.41538560175763894</c:v>
                      </c:pt>
                      <c:pt idx="801">
                        <c:v>0.41482674765591737</c:v>
                      </c:pt>
                      <c:pt idx="802">
                        <c:v>0.41439410270092614</c:v>
                      </c:pt>
                      <c:pt idx="803">
                        <c:v>0.41410836519272876</c:v>
                      </c:pt>
                      <c:pt idx="804">
                        <c:v>0.41391400310676435</c:v>
                      </c:pt>
                      <c:pt idx="805">
                        <c:v>0.41355354978370257</c:v>
                      </c:pt>
                      <c:pt idx="806">
                        <c:v>0.41327235580478766</c:v>
                      </c:pt>
                      <c:pt idx="807">
                        <c:v>0.41280841098140708</c:v>
                      </c:pt>
                      <c:pt idx="808">
                        <c:v>0.4122611681211848</c:v>
                      </c:pt>
                      <c:pt idx="809">
                        <c:v>0.4117310897049179</c:v>
                      </c:pt>
                      <c:pt idx="810">
                        <c:v>0.41144434252354672</c:v>
                      </c:pt>
                      <c:pt idx="811">
                        <c:v>0.41112326645426489</c:v>
                      </c:pt>
                      <c:pt idx="812">
                        <c:v>0.41057349941110793</c:v>
                      </c:pt>
                      <c:pt idx="813">
                        <c:v>0.4103402649079505</c:v>
                      </c:pt>
                      <c:pt idx="814">
                        <c:v>0.41004544034118851</c:v>
                      </c:pt>
                      <c:pt idx="815">
                        <c:v>0.40986723302600547</c:v>
                      </c:pt>
                      <c:pt idx="816">
                        <c:v>0.40969255956693079</c:v>
                      </c:pt>
                      <c:pt idx="817">
                        <c:v>0.40994346335063053</c:v>
                      </c:pt>
                      <c:pt idx="818">
                        <c:v>0.41008431275838153</c:v>
                      </c:pt>
                      <c:pt idx="819">
                        <c:v>0.410821879011873</c:v>
                      </c:pt>
                      <c:pt idx="820">
                        <c:v>0.41122423377164924</c:v>
                      </c:pt>
                      <c:pt idx="821">
                        <c:v>0.41210063008654407</c:v>
                      </c:pt>
                      <c:pt idx="822">
                        <c:v>0.41324408495592008</c:v>
                      </c:pt>
                      <c:pt idx="823">
                        <c:v>0.41431736753971421</c:v>
                      </c:pt>
                      <c:pt idx="824">
                        <c:v>0.41517407522771899</c:v>
                      </c:pt>
                      <c:pt idx="825">
                        <c:v>0.4166249755785299</c:v>
                      </c:pt>
                      <c:pt idx="826">
                        <c:v>0.41796178286069685</c:v>
                      </c:pt>
                      <c:pt idx="827">
                        <c:v>0.41946670072630821</c:v>
                      </c:pt>
                      <c:pt idx="828">
                        <c:v>0.42122858041466249</c:v>
                      </c:pt>
                      <c:pt idx="829">
                        <c:v>0.42287434768802507</c:v>
                      </c:pt>
                      <c:pt idx="830">
                        <c:v>0.42519104278540532</c:v>
                      </c:pt>
                      <c:pt idx="831">
                        <c:v>0.42728964847723611</c:v>
                      </c:pt>
                      <c:pt idx="832">
                        <c:v>0.42951143429627542</c:v>
                      </c:pt>
                      <c:pt idx="833">
                        <c:v>0.43192859187445309</c:v>
                      </c:pt>
                      <c:pt idx="834">
                        <c:v>0.43480616041990272</c:v>
                      </c:pt>
                      <c:pt idx="835">
                        <c:v>0.43762112922857416</c:v>
                      </c:pt>
                      <c:pt idx="836">
                        <c:v>0.44061026665973341</c:v>
                      </c:pt>
                      <c:pt idx="837">
                        <c:v>0.44370037140827695</c:v>
                      </c:pt>
                      <c:pt idx="838">
                        <c:v>0.44702926386243386</c:v>
                      </c:pt>
                      <c:pt idx="839">
                        <c:v>0.45083169303512288</c:v>
                      </c:pt>
                      <c:pt idx="840">
                        <c:v>0.45475881684478114</c:v>
                      </c:pt>
                      <c:pt idx="841">
                        <c:v>0.45861273934933611</c:v>
                      </c:pt>
                      <c:pt idx="842">
                        <c:v>0.46295786785296528</c:v>
                      </c:pt>
                      <c:pt idx="843">
                        <c:v>0.46711267296332493</c:v>
                      </c:pt>
                      <c:pt idx="844">
                        <c:v>0.47138460016185046</c:v>
                      </c:pt>
                      <c:pt idx="845">
                        <c:v>0.47611289963495251</c:v>
                      </c:pt>
                      <c:pt idx="846">
                        <c:v>0.48064986604161153</c:v>
                      </c:pt>
                      <c:pt idx="847">
                        <c:v>0.485235296760615</c:v>
                      </c:pt>
                      <c:pt idx="848">
                        <c:v>0.49000145897773612</c:v>
                      </c:pt>
                      <c:pt idx="849">
                        <c:v>0.49454296891367727</c:v>
                      </c:pt>
                      <c:pt idx="850">
                        <c:v>0.49982709346897947</c:v>
                      </c:pt>
                      <c:pt idx="851">
                        <c:v>0.50494714613353209</c:v>
                      </c:pt>
                      <c:pt idx="852">
                        <c:v>0.50991170912931316</c:v>
                      </c:pt>
                      <c:pt idx="853">
                        <c:v>0.51450370272394674</c:v>
                      </c:pt>
                      <c:pt idx="854">
                        <c:v>0.51966313264227915</c:v>
                      </c:pt>
                      <c:pt idx="855">
                        <c:v>0.52463678269662473</c:v>
                      </c:pt>
                      <c:pt idx="856">
                        <c:v>0.52944333184069969</c:v>
                      </c:pt>
                      <c:pt idx="857">
                        <c:v>0.53390507759590744</c:v>
                      </c:pt>
                      <c:pt idx="858">
                        <c:v>0.53802706832811742</c:v>
                      </c:pt>
                      <c:pt idx="859">
                        <c:v>0.5425630250616027</c:v>
                      </c:pt>
                      <c:pt idx="860">
                        <c:v>0.54721559904666639</c:v>
                      </c:pt>
                      <c:pt idx="861">
                        <c:v>0.55137343317654763</c:v>
                      </c:pt>
                      <c:pt idx="862">
                        <c:v>0.55566656351172383</c:v>
                      </c:pt>
                      <c:pt idx="863">
                        <c:v>0.56019848155251373</c:v>
                      </c:pt>
                      <c:pt idx="864">
                        <c:v>0.56470818678347889</c:v>
                      </c:pt>
                      <c:pt idx="865">
                        <c:v>0.56997565173141274</c:v>
                      </c:pt>
                      <c:pt idx="866">
                        <c:v>0.57516991537424278</c:v>
                      </c:pt>
                      <c:pt idx="867">
                        <c:v>0.58029804542418639</c:v>
                      </c:pt>
                      <c:pt idx="868">
                        <c:v>0.58524140528331647</c:v>
                      </c:pt>
                      <c:pt idx="869">
                        <c:v>0.59045283337010213</c:v>
                      </c:pt>
                      <c:pt idx="870">
                        <c:v>0.59594646510897653</c:v>
                      </c:pt>
                      <c:pt idx="871">
                        <c:v>0.60191868193225173</c:v>
                      </c:pt>
                      <c:pt idx="872">
                        <c:v>0.60751984386414015</c:v>
                      </c:pt>
                      <c:pt idx="873">
                        <c:v>0.61334313389427408</c:v>
                      </c:pt>
                      <c:pt idx="874">
                        <c:v>0.61976011175062651</c:v>
                      </c:pt>
                      <c:pt idx="875">
                        <c:v>0.62678491285763227</c:v>
                      </c:pt>
                      <c:pt idx="876">
                        <c:v>0.63377841409624902</c:v>
                      </c:pt>
                      <c:pt idx="877">
                        <c:v>0.64081886513744901</c:v>
                      </c:pt>
                      <c:pt idx="878">
                        <c:v>0.64849288609523525</c:v>
                      </c:pt>
                      <c:pt idx="879">
                        <c:v>0.65654603932979905</c:v>
                      </c:pt>
                      <c:pt idx="880">
                        <c:v>0.66468501478413933</c:v>
                      </c:pt>
                      <c:pt idx="881">
                        <c:v>0.67323947074951573</c:v>
                      </c:pt>
                      <c:pt idx="882">
                        <c:v>0.68155968253856047</c:v>
                      </c:pt>
                      <c:pt idx="883">
                        <c:v>0.69040593405117701</c:v>
                      </c:pt>
                      <c:pt idx="884">
                        <c:v>0.69985193142905577</c:v>
                      </c:pt>
                      <c:pt idx="885">
                        <c:v>0.70928682240202234</c:v>
                      </c:pt>
                      <c:pt idx="886">
                        <c:v>0.7188489321948931</c:v>
                      </c:pt>
                      <c:pt idx="887">
                        <c:v>0.72847313688795468</c:v>
                      </c:pt>
                      <c:pt idx="888">
                        <c:v>0.7378999504755307</c:v>
                      </c:pt>
                      <c:pt idx="889">
                        <c:v>0.74737724772179825</c:v>
                      </c:pt>
                      <c:pt idx="890">
                        <c:v>0.75754314207262641</c:v>
                      </c:pt>
                      <c:pt idx="891">
                        <c:v>0.76722237395366288</c:v>
                      </c:pt>
                      <c:pt idx="892">
                        <c:v>0.77650732846031367</c:v>
                      </c:pt>
                      <c:pt idx="893">
                        <c:v>0.78601996426766607</c:v>
                      </c:pt>
                      <c:pt idx="894">
                        <c:v>0.79520294178375905</c:v>
                      </c:pt>
                      <c:pt idx="895">
                        <c:v>0.80482866098658157</c:v>
                      </c:pt>
                      <c:pt idx="896">
                        <c:v>0.81499102148130165</c:v>
                      </c:pt>
                      <c:pt idx="897">
                        <c:v>0.82442843663720244</c:v>
                      </c:pt>
                      <c:pt idx="898">
                        <c:v>0.83372702173170032</c:v>
                      </c:pt>
                      <c:pt idx="899">
                        <c:v>0.84302358747985062</c:v>
                      </c:pt>
                      <c:pt idx="900">
                        <c:v>0.85174463951891088</c:v>
                      </c:pt>
                      <c:pt idx="901">
                        <c:v>0.86094680082530672</c:v>
                      </c:pt>
                      <c:pt idx="902">
                        <c:v>0.86961383534956649</c:v>
                      </c:pt>
                      <c:pt idx="903">
                        <c:v>0.87792193106052518</c:v>
                      </c:pt>
                      <c:pt idx="904">
                        <c:v>0.88569944351863017</c:v>
                      </c:pt>
                      <c:pt idx="905">
                        <c:v>0.89325432304190289</c:v>
                      </c:pt>
                      <c:pt idx="906">
                        <c:v>0.90081324125787088</c:v>
                      </c:pt>
                      <c:pt idx="907">
                        <c:v>0.90836004339575294</c:v>
                      </c:pt>
                      <c:pt idx="908">
                        <c:v>0.91525257731698528</c:v>
                      </c:pt>
                      <c:pt idx="909">
                        <c:v>0.92193762340099328</c:v>
                      </c:pt>
                      <c:pt idx="910">
                        <c:v>0.92827786609613383</c:v>
                      </c:pt>
                      <c:pt idx="911">
                        <c:v>0.93450754957873916</c:v>
                      </c:pt>
                      <c:pt idx="912">
                        <c:v>0.94085586965927048</c:v>
                      </c:pt>
                      <c:pt idx="913">
                        <c:v>0.9465822310647154</c:v>
                      </c:pt>
                      <c:pt idx="914">
                        <c:v>0.95222882828942657</c:v>
                      </c:pt>
                      <c:pt idx="915">
                        <c:v>0.95745388696405909</c:v>
                      </c:pt>
                      <c:pt idx="916">
                        <c:v>0.96237907270606038</c:v>
                      </c:pt>
                      <c:pt idx="917">
                        <c:v>0.96739411936053343</c:v>
                      </c:pt>
                      <c:pt idx="918">
                        <c:v>0.97191543583299789</c:v>
                      </c:pt>
                      <c:pt idx="919">
                        <c:v>0.97669018027209664</c:v>
                      </c:pt>
                      <c:pt idx="920">
                        <c:v>0.98041234042746539</c:v>
                      </c:pt>
                      <c:pt idx="921">
                        <c:v>0.98402192202395022</c:v>
                      </c:pt>
                      <c:pt idx="922">
                        <c:v>0.98709385265536453</c:v>
                      </c:pt>
                      <c:pt idx="923">
                        <c:v>0.98946860396024072</c:v>
                      </c:pt>
                      <c:pt idx="924">
                        <c:v>0.99165858507430427</c:v>
                      </c:pt>
                      <c:pt idx="925">
                        <c:v>0.9933856310381608</c:v>
                      </c:pt>
                      <c:pt idx="926">
                        <c:v>0.99427060957503366</c:v>
                      </c:pt>
                      <c:pt idx="927">
                        <c:v>0.99594666704361146</c:v>
                      </c:pt>
                      <c:pt idx="928">
                        <c:v>0.99709769446179075</c:v>
                      </c:pt>
                      <c:pt idx="929">
                        <c:v>0.99838250357550506</c:v>
                      </c:pt>
                      <c:pt idx="930">
                        <c:v>0.99974354301384416</c:v>
                      </c:pt>
                      <c:pt idx="931">
                        <c:v>1</c:v>
                      </c:pt>
                      <c:pt idx="932">
                        <c:v>1.000440217503795</c:v>
                      </c:pt>
                      <c:pt idx="933">
                        <c:v>1.0006123667799351</c:v>
                      </c:pt>
                      <c:pt idx="934">
                        <c:v>1.0003155228668252</c:v>
                      </c:pt>
                      <c:pt idx="935">
                        <c:v>0.9998409764751196</c:v>
                      </c:pt>
                      <c:pt idx="936">
                        <c:v>1.0000343288879103</c:v>
                      </c:pt>
                      <c:pt idx="937">
                        <c:v>0.99922255165614138</c:v>
                      </c:pt>
                      <c:pt idx="938">
                        <c:v>0.99907968290204285</c:v>
                      </c:pt>
                      <c:pt idx="939">
                        <c:v>0.99889642722099048</c:v>
                      </c:pt>
                      <c:pt idx="940">
                        <c:v>0.99827951691177308</c:v>
                      </c:pt>
                      <c:pt idx="941">
                        <c:v>0.99737434491142374</c:v>
                      </c:pt>
                      <c:pt idx="942">
                        <c:v>0.99637830232542846</c:v>
                      </c:pt>
                      <c:pt idx="943">
                        <c:v>0.99461591780048753</c:v>
                      </c:pt>
                      <c:pt idx="944">
                        <c:v>0.99370014423181263</c:v>
                      </c:pt>
                      <c:pt idx="945">
                        <c:v>0.99241180126199025</c:v>
                      </c:pt>
                      <c:pt idx="946">
                        <c:v>0.99098210404782994</c:v>
                      </c:pt>
                      <c:pt idx="947">
                        <c:v>0.98884412110221964</c:v>
                      </c:pt>
                      <c:pt idx="948">
                        <c:v>0.98676621371045292</c:v>
                      </c:pt>
                      <c:pt idx="949">
                        <c:v>0.98380282294522658</c:v>
                      </c:pt>
                      <c:pt idx="950">
                        <c:v>0.97987216527945964</c:v>
                      </c:pt>
                      <c:pt idx="951">
                        <c:v>0.97586022892319879</c:v>
                      </c:pt>
                      <c:pt idx="952">
                        <c:v>0.97119250984052707</c:v>
                      </c:pt>
                      <c:pt idx="953">
                        <c:v>0.96478764806226025</c:v>
                      </c:pt>
                      <c:pt idx="954">
                        <c:v>0.95875535568514125</c:v>
                      </c:pt>
                      <c:pt idx="955">
                        <c:v>0.95148823301641339</c:v>
                      </c:pt>
                      <c:pt idx="956">
                        <c:v>0.94447201413138548</c:v>
                      </c:pt>
                      <c:pt idx="957">
                        <c:v>0.9371892415284635</c:v>
                      </c:pt>
                      <c:pt idx="958">
                        <c:v>0.92857471000924363</c:v>
                      </c:pt>
                      <c:pt idx="959">
                        <c:v>0.91853351029538488</c:v>
                      </c:pt>
                      <c:pt idx="960">
                        <c:v>0.90945049042350223</c:v>
                      </c:pt>
                      <c:pt idx="961">
                        <c:v>0.8980931817275406</c:v>
                      </c:pt>
                      <c:pt idx="962">
                        <c:v>0.88688328531496008</c:v>
                      </c:pt>
                      <c:pt idx="963">
                        <c:v>0.87428963181762853</c:v>
                      </c:pt>
                      <c:pt idx="964">
                        <c:v>0.86103262304508321</c:v>
                      </c:pt>
                      <c:pt idx="965">
                        <c:v>0.84786850420453153</c:v>
                      </c:pt>
                      <c:pt idx="966">
                        <c:v>0.83475688836901896</c:v>
                      </c:pt>
                      <c:pt idx="967">
                        <c:v>0.82084611621641113</c:v>
                      </c:pt>
                      <c:pt idx="968">
                        <c:v>0.80729276836734298</c:v>
                      </c:pt>
                      <c:pt idx="969">
                        <c:v>0.7934274315075579</c:v>
                      </c:pt>
                      <c:pt idx="970">
                        <c:v>0.77927231844688027</c:v>
                      </c:pt>
                      <c:pt idx="971">
                        <c:v>0.76498695754677648</c:v>
                      </c:pt>
                      <c:pt idx="972">
                        <c:v>0.74969495249235296</c:v>
                      </c:pt>
                      <c:pt idx="973">
                        <c:v>0.73471291710229836</c:v>
                      </c:pt>
                      <c:pt idx="974">
                        <c:v>0.72048662208286485</c:v>
                      </c:pt>
                      <c:pt idx="975">
                        <c:v>0.70600336524068819</c:v>
                      </c:pt>
                      <c:pt idx="976">
                        <c:v>0.69200475152195584</c:v>
                      </c:pt>
                      <c:pt idx="977">
                        <c:v>0.67898198692574185</c:v>
                      </c:pt>
                      <c:pt idx="978">
                        <c:v>0.66613944899105859</c:v>
                      </c:pt>
                      <c:pt idx="979">
                        <c:v>0.65418239442983472</c:v>
                      </c:pt>
                      <c:pt idx="980">
                        <c:v>0.64177603530625138</c:v>
                      </c:pt>
                      <c:pt idx="981">
                        <c:v>0.62911069501357753</c:v>
                      </c:pt>
                      <c:pt idx="982">
                        <c:v>0.61685174817337485</c:v>
                      </c:pt>
                      <c:pt idx="983">
                        <c:v>0.60460693675760602</c:v>
                      </c:pt>
                      <c:pt idx="984">
                        <c:v>0.59194260613810612</c:v>
                      </c:pt>
                      <c:pt idx="985">
                        <c:v>0.58077965952810884</c:v>
                      </c:pt>
                      <c:pt idx="986">
                        <c:v>0.56888116601096783</c:v>
                      </c:pt>
                      <c:pt idx="987">
                        <c:v>0.5567711459639072</c:v>
                      </c:pt>
                      <c:pt idx="988">
                        <c:v>0.54578590183250619</c:v>
                      </c:pt>
                      <c:pt idx="989">
                        <c:v>0.53564726865737167</c:v>
                      </c:pt>
                      <c:pt idx="990">
                        <c:v>0.52463526818686412</c:v>
                      </c:pt>
                      <c:pt idx="991">
                        <c:v>0.51312499400506528</c:v>
                      </c:pt>
                      <c:pt idx="992">
                        <c:v>0.50147639459845017</c:v>
                      </c:pt>
                      <c:pt idx="993">
                        <c:v>0.49059666131371604</c:v>
                      </c:pt>
                      <c:pt idx="994">
                        <c:v>0.48077203649564648</c:v>
                      </c:pt>
                      <c:pt idx="995">
                        <c:v>0.46958788674899865</c:v>
                      </c:pt>
                      <c:pt idx="996">
                        <c:v>0.45812557204295734</c:v>
                      </c:pt>
                      <c:pt idx="997">
                        <c:v>0.44740233810016855</c:v>
                      </c:pt>
                      <c:pt idx="998">
                        <c:v>0.43773168844110999</c:v>
                      </c:pt>
                      <c:pt idx="999">
                        <c:v>0.42749966049739518</c:v>
                      </c:pt>
                      <c:pt idx="1000">
                        <c:v>0.41694756615757239</c:v>
                      </c:pt>
                      <c:pt idx="1001">
                        <c:v>0.40689576487538853</c:v>
                      </c:pt>
                      <c:pt idx="1002">
                        <c:v>0.39676268490271027</c:v>
                      </c:pt>
                      <c:pt idx="1003">
                        <c:v>0.38802749743921622</c:v>
                      </c:pt>
                      <c:pt idx="1004">
                        <c:v>0.3782124645162982</c:v>
                      </c:pt>
                      <c:pt idx="1005">
                        <c:v>0.36952624620173558</c:v>
                      </c:pt>
                      <c:pt idx="1006">
                        <c:v>0.36066989795738047</c:v>
                      </c:pt>
                      <c:pt idx="1007">
                        <c:v>0.35263138498383756</c:v>
                      </c:pt>
                      <c:pt idx="1008">
                        <c:v>0.34466455880563723</c:v>
                      </c:pt>
                      <c:pt idx="1009">
                        <c:v>0.336570513807533</c:v>
                      </c:pt>
                      <c:pt idx="1010">
                        <c:v>0.32836843377982744</c:v>
                      </c:pt>
                      <c:pt idx="1011">
                        <c:v>0.32058486328267966</c:v>
                      </c:pt>
                      <c:pt idx="1012">
                        <c:v>0.31248223606259773</c:v>
                      </c:pt>
                      <c:pt idx="1013">
                        <c:v>0.30505558503240288</c:v>
                      </c:pt>
                      <c:pt idx="1014">
                        <c:v>0.29750777322134708</c:v>
                      </c:pt>
                      <c:pt idx="1015">
                        <c:v>0.29013413003277894</c:v>
                      </c:pt>
                      <c:pt idx="1016">
                        <c:v>0.28336073754605984</c:v>
                      </c:pt>
                      <c:pt idx="1017">
                        <c:v>0.27603051030396702</c:v>
                      </c:pt>
                      <c:pt idx="1018">
                        <c:v>0.26995985034624209</c:v>
                      </c:pt>
                      <c:pt idx="1019">
                        <c:v>0.26394977077894755</c:v>
                      </c:pt>
                      <c:pt idx="1020">
                        <c:v>0.25728744234135126</c:v>
                      </c:pt>
                      <c:pt idx="1021">
                        <c:v>0.25087349350451993</c:v>
                      </c:pt>
                      <c:pt idx="1022">
                        <c:v>0.24458322963148427</c:v>
                      </c:pt>
                      <c:pt idx="1023">
                        <c:v>0.23843482483937362</c:v>
                      </c:pt>
                      <c:pt idx="1024">
                        <c:v>0.23243686135016525</c:v>
                      </c:pt>
                      <c:pt idx="1025">
                        <c:v>0.22673675144724012</c:v>
                      </c:pt>
                      <c:pt idx="1026">
                        <c:v>0.22237546817282958</c:v>
                      </c:pt>
                      <c:pt idx="1027">
                        <c:v>0.2182928546943996</c:v>
                      </c:pt>
                      <c:pt idx="1028">
                        <c:v>0.21366754188502932</c:v>
                      </c:pt>
                      <c:pt idx="1029">
                        <c:v>0.20862119536216706</c:v>
                      </c:pt>
                      <c:pt idx="1030">
                        <c:v>0.20504897167311409</c:v>
                      </c:pt>
                      <c:pt idx="1031">
                        <c:v>0.20128238589809655</c:v>
                      </c:pt>
                      <c:pt idx="1032">
                        <c:v>0.19742442470084634</c:v>
                      </c:pt>
                      <c:pt idx="1033">
                        <c:v>0.19214231949189195</c:v>
                      </c:pt>
                      <c:pt idx="1034">
                        <c:v>0.18781990863467443</c:v>
                      </c:pt>
                      <c:pt idx="1035">
                        <c:v>0.1830981720372023</c:v>
                      </c:pt>
                      <c:pt idx="1036">
                        <c:v>0.17918366914221695</c:v>
                      </c:pt>
                      <c:pt idx="1037">
                        <c:v>0.17403938432149196</c:v>
                      </c:pt>
                      <c:pt idx="1038">
                        <c:v>0.16936712170953816</c:v>
                      </c:pt>
                      <c:pt idx="1039">
                        <c:v>0.16492960811050256</c:v>
                      </c:pt>
                      <c:pt idx="1040">
                        <c:v>0.161348297362885</c:v>
                      </c:pt>
                      <c:pt idx="1041">
                        <c:v>0.15685878559539668</c:v>
                      </c:pt>
                      <c:pt idx="1042">
                        <c:v>0.15375252607607173</c:v>
                      </c:pt>
                      <c:pt idx="1043">
                        <c:v>0.15097087648213706</c:v>
                      </c:pt>
                      <c:pt idx="1044">
                        <c:v>0.14801051473643231</c:v>
                      </c:pt>
                      <c:pt idx="1045">
                        <c:v>0.14542979010409213</c:v>
                      </c:pt>
                      <c:pt idx="1046">
                        <c:v>0.1416591656363792</c:v>
                      </c:pt>
                      <c:pt idx="1047">
                        <c:v>0.1384711225899731</c:v>
                      </c:pt>
                      <c:pt idx="1048">
                        <c:v>0.13544715143431638</c:v>
                      </c:pt>
                      <c:pt idx="1049">
                        <c:v>0.13245296563728795</c:v>
                      </c:pt>
                      <c:pt idx="1050">
                        <c:v>0.12988536675620774</c:v>
                      </c:pt>
                      <c:pt idx="1051">
                        <c:v>0.12726930356278318</c:v>
                      </c:pt>
                      <c:pt idx="1052">
                        <c:v>0.1238934613060424</c:v>
                      </c:pt>
                      <c:pt idx="1053">
                        <c:v>0.12233048723293498</c:v>
                      </c:pt>
                      <c:pt idx="1054">
                        <c:v>0.12056810270799377</c:v>
                      </c:pt>
                      <c:pt idx="1055">
                        <c:v>0.11754362671575015</c:v>
                      </c:pt>
                      <c:pt idx="1056">
                        <c:v>0.11480892692439898</c:v>
                      </c:pt>
                      <c:pt idx="1057">
                        <c:v>0.11094945121738808</c:v>
                      </c:pt>
                      <c:pt idx="1058">
                        <c:v>0.1078815592786691</c:v>
                      </c:pt>
                      <c:pt idx="1059">
                        <c:v>0.10554164169829026</c:v>
                      </c:pt>
                      <c:pt idx="1060">
                        <c:v>0.1025913766843241</c:v>
                      </c:pt>
                      <c:pt idx="1061">
                        <c:v>9.8734425160247705E-2</c:v>
                      </c:pt>
                      <c:pt idx="1062">
                        <c:v>9.6004773734765736E-2</c:v>
                      </c:pt>
                      <c:pt idx="1063">
                        <c:v>9.3233725709156542E-2</c:v>
                      </c:pt>
                      <c:pt idx="1064">
                        <c:v>9.0374836117422835E-2</c:v>
                      </c:pt>
                      <c:pt idx="1065">
                        <c:v>8.8686662570759092E-2</c:v>
                      </c:pt>
                      <c:pt idx="1066">
                        <c:v>8.6127645911656406E-2</c:v>
                      </c:pt>
                      <c:pt idx="1067">
                        <c:v>8.4181500869076109E-2</c:v>
                      </c:pt>
                      <c:pt idx="1068">
                        <c:v>8.2158115828696768E-2</c:v>
                      </c:pt>
                      <c:pt idx="1069">
                        <c:v>8.0843016519767497E-2</c:v>
                      </c:pt>
                      <c:pt idx="1070">
                        <c:v>7.9249752251444885E-2</c:v>
                      </c:pt>
                      <c:pt idx="1071">
                        <c:v>7.7789764842069217E-2</c:v>
                      </c:pt>
                      <c:pt idx="1072">
                        <c:v>7.4954602569920981E-2</c:v>
                      </c:pt>
                      <c:pt idx="1073">
                        <c:v>7.394089070338361E-2</c:v>
                      </c:pt>
                      <c:pt idx="1074">
                        <c:v>7.2160836897900316E-2</c:v>
                      </c:pt>
                      <c:pt idx="1075">
                        <c:v>6.9530133443454864E-2</c:v>
                      </c:pt>
                      <c:pt idx="1076">
                        <c:v>6.7410829451560586E-2</c:v>
                      </c:pt>
                      <c:pt idx="1077">
                        <c:v>6.5906921259122841E-2</c:v>
                      </c:pt>
                      <c:pt idx="1078">
                        <c:v>6.3400407605060105E-2</c:v>
                      </c:pt>
                      <c:pt idx="1079">
                        <c:v>6.3570032698265777E-2</c:v>
                      </c:pt>
                      <c:pt idx="1080">
                        <c:v>6.2540670897533734E-2</c:v>
                      </c:pt>
                      <c:pt idx="1081">
                        <c:v>6.0245683773390957E-2</c:v>
                      </c:pt>
                      <c:pt idx="1082">
                        <c:v>5.9322842492499334E-2</c:v>
                      </c:pt>
                      <c:pt idx="1083">
                        <c:v>5.8248045398944508E-2</c:v>
                      </c:pt>
                      <c:pt idx="1084">
                        <c:v>5.6676993940446299E-2</c:v>
                      </c:pt>
                      <c:pt idx="1085">
                        <c:v>5.5575440507784776E-2</c:v>
                      </c:pt>
                      <c:pt idx="1086">
                        <c:v>5.3669682392157886E-2</c:v>
                      </c:pt>
                      <c:pt idx="1087">
                        <c:v>5.1909317213564468E-2</c:v>
                      </c:pt>
                      <c:pt idx="1088">
                        <c:v>5.0336751245305553E-2</c:v>
                      </c:pt>
                      <c:pt idx="1089">
                        <c:v>4.8467846200524113E-2</c:v>
                      </c:pt>
                      <c:pt idx="1090">
                        <c:v>4.6849340102855332E-2</c:v>
                      </c:pt>
                      <c:pt idx="1091">
                        <c:v>4.6550476843397935E-2</c:v>
                      </c:pt>
                      <c:pt idx="1092">
                        <c:v>4.6262719988853104E-2</c:v>
                      </c:pt>
                      <c:pt idx="1093">
                        <c:v>4.3957131296385031E-2</c:v>
                      </c:pt>
                      <c:pt idx="1094">
                        <c:v>4.3117083215748371E-2</c:v>
                      </c:pt>
                      <c:pt idx="1095">
                        <c:v>4.2660206104584944E-2</c:v>
                      </c:pt>
                      <c:pt idx="1096">
                        <c:v>4.20857020686689E-2</c:v>
                      </c:pt>
                      <c:pt idx="1097">
                        <c:v>4.1742413189562524E-2</c:v>
                      </c:pt>
                      <c:pt idx="1098">
                        <c:v>4.0448012180697129E-2</c:v>
                      </c:pt>
                      <c:pt idx="1099">
                        <c:v>3.943884384344206E-2</c:v>
                      </c:pt>
                      <c:pt idx="1100">
                        <c:v>3.79293824485483E-2</c:v>
                      </c:pt>
                      <c:pt idx="1101">
                        <c:v>3.7260978807464824E-2</c:v>
                      </c:pt>
                      <c:pt idx="1102">
                        <c:v>3.6324002102139416E-2</c:v>
                      </c:pt>
                      <c:pt idx="1103">
                        <c:v>3.4427331045077204E-2</c:v>
                      </c:pt>
                      <c:pt idx="1104">
                        <c:v>3.2300454504379128E-2</c:v>
                      </c:pt>
                      <c:pt idx="1105">
                        <c:v>3.1213036496151304E-2</c:v>
                      </c:pt>
                      <c:pt idx="1106">
                        <c:v>3.0390657696057016E-2</c:v>
                      </c:pt>
                      <c:pt idx="1107">
                        <c:v>3.1103991793376282E-2</c:v>
                      </c:pt>
                      <c:pt idx="1108">
                        <c:v>2.9384013541736455E-2</c:v>
                      </c:pt>
                      <c:pt idx="1109">
                        <c:v>2.9260328577940919E-2</c:v>
                      </c:pt>
                      <c:pt idx="1110">
                        <c:v>2.9400168312517943E-2</c:v>
                      </c:pt>
                      <c:pt idx="1111">
                        <c:v>2.9922674179981214E-2</c:v>
                      </c:pt>
                      <c:pt idx="1112">
                        <c:v>2.8333448604353908E-2</c:v>
                      </c:pt>
                      <c:pt idx="1113">
                        <c:v>2.955717249105044E-2</c:v>
                      </c:pt>
                      <c:pt idx="1114">
                        <c:v>2.9504164649423768E-2</c:v>
                      </c:pt>
                      <c:pt idx="1115">
                        <c:v>2.8471773829170315E-2</c:v>
                      </c:pt>
                      <c:pt idx="1116">
                        <c:v>2.6436777547291696E-2</c:v>
                      </c:pt>
                      <c:pt idx="1117">
                        <c:v>2.5106533140754922E-2</c:v>
                      </c:pt>
                      <c:pt idx="1118">
                        <c:v>2.4900054976704156E-2</c:v>
                      </c:pt>
                      <c:pt idx="1119">
                        <c:v>2.567598881080177E-2</c:v>
                      </c:pt>
                      <c:pt idx="1120">
                        <c:v>2.3246210317951078E-2</c:v>
                      </c:pt>
                      <c:pt idx="1121">
                        <c:v>2.2050252443535139E-2</c:v>
                      </c:pt>
                      <c:pt idx="1122">
                        <c:v>2.0480715494797724E-2</c:v>
                      </c:pt>
                      <c:pt idx="1123">
                        <c:v>2.0504947650969999E-2</c:v>
                      </c:pt>
                      <c:pt idx="1124">
                        <c:v>2.0074826878913363E-2</c:v>
                      </c:pt>
                      <c:pt idx="1125">
                        <c:v>1.6644967107372108E-2</c:v>
                      </c:pt>
                      <c:pt idx="1126">
                        <c:v>1.4720530038029304E-2</c:v>
                      </c:pt>
                      <c:pt idx="1127">
                        <c:v>1.5289480871489252E-2</c:v>
                      </c:pt>
                      <c:pt idx="1128">
                        <c:v>1.4905300228842389E-2</c:v>
                      </c:pt>
                      <c:pt idx="1129">
                        <c:v>1.5337440347246723E-2</c:v>
                      </c:pt>
                      <c:pt idx="1130">
                        <c:v>1.4298991487950179E-2</c:v>
                      </c:pt>
                      <c:pt idx="1131">
                        <c:v>1.4788178140676669E-2</c:v>
                      </c:pt>
                      <c:pt idx="1132">
                        <c:v>1.6304202411200511E-2</c:v>
                      </c:pt>
                      <c:pt idx="1133">
                        <c:v>1.5905886344119678E-2</c:v>
                      </c:pt>
                      <c:pt idx="1134">
                        <c:v>1.4384813707726728E-2</c:v>
                      </c:pt>
                      <c:pt idx="1135">
                        <c:v>1.222209376935718E-2</c:v>
                      </c:pt>
                      <c:pt idx="1136">
                        <c:v>1.0423865846744602E-2</c:v>
                      </c:pt>
                      <c:pt idx="1137">
                        <c:v>1.0746456425787101E-2</c:v>
                      </c:pt>
                      <c:pt idx="1138">
                        <c:v>9.8044313545924949E-3</c:v>
                      </c:pt>
                      <c:pt idx="1139">
                        <c:v>1.0876704265212721E-2</c:v>
                      </c:pt>
                      <c:pt idx="1140">
                        <c:v>1.2319527230632919E-2</c:v>
                      </c:pt>
                      <c:pt idx="1141">
                        <c:v>1.096252648498936E-2</c:v>
                      </c:pt>
                      <c:pt idx="1142">
                        <c:v>1.1370434447221507E-2</c:v>
                      </c:pt>
                      <c:pt idx="1143">
                        <c:v>1.3094451391556638E-2</c:v>
                      </c:pt>
                      <c:pt idx="1144">
                        <c:v>1.3824445096244383E-2</c:v>
                      </c:pt>
                      <c:pt idx="1145">
                        <c:v>1.4194490314457632E-2</c:v>
                      </c:pt>
                      <c:pt idx="1146">
                        <c:v>1.1262399417620379E-2</c:v>
                      </c:pt>
                      <c:pt idx="1147">
                        <c:v>9.3061576433015915E-3</c:v>
                      </c:pt>
                      <c:pt idx="1148">
                        <c:v>8.280329698678042E-3</c:v>
                      </c:pt>
                      <c:pt idx="1149">
                        <c:v>8.8608917736371796E-3</c:v>
                      </c:pt>
                      <c:pt idx="1150">
                        <c:v>4.689427055908987E-3</c:v>
                      </c:pt>
                      <c:pt idx="1151">
                        <c:v>2.554473129820118E-3</c:v>
                      </c:pt>
                      <c:pt idx="1152">
                        <c:v>1.403445711640328E-3</c:v>
                      </c:pt>
                      <c:pt idx="1153">
                        <c:v>2.1692828139993629E-3</c:v>
                      </c:pt>
                      <c:pt idx="1154">
                        <c:v>1.7543071395503202E-3</c:v>
                      </c:pt>
                      <c:pt idx="1155">
                        <c:v>0</c:v>
                      </c:pt>
                      <c:pt idx="1156">
                        <c:v>-3.3541342835031935E-3</c:v>
                      </c:pt>
                      <c:pt idx="1157">
                        <c:v>-3.8276710020350964E-3</c:v>
                      </c:pt>
                      <c:pt idx="1158">
                        <c:v>-2.5958697299478663E-3</c:v>
                      </c:pt>
                      <c:pt idx="1159">
                        <c:v>-4.1517760908383024E-3</c:v>
                      </c:pt>
                      <c:pt idx="1160">
                        <c:v>-4.9923290080618656E-3</c:v>
                      </c:pt>
                      <c:pt idx="1161">
                        <c:v>-5.6284231075822734E-3</c:v>
                      </c:pt>
                      <c:pt idx="1162">
                        <c:v>-3.078998343631264E-3</c:v>
                      </c:pt>
                      <c:pt idx="1163">
                        <c:v>-1.1616289865052677E-3</c:v>
                      </c:pt>
                      <c:pt idx="1164">
                        <c:v>1.7598603420064202E-3</c:v>
                      </c:pt>
                      <c:pt idx="1165">
                        <c:v>-3.8367580606004964E-4</c:v>
                      </c:pt>
                      <c:pt idx="1166">
                        <c:v>3.8074775385580346E-3</c:v>
                      </c:pt>
                      <c:pt idx="1167">
                        <c:v>1.9108064814958232E-3</c:v>
                      </c:pt>
                      <c:pt idx="1168">
                        <c:v>4.3057512498491162E-3</c:v>
                      </c:pt>
                      <c:pt idx="1169">
                        <c:v>3.0542613508719955E-3</c:v>
                      </c:pt>
                      <c:pt idx="1170">
                        <c:v>2.1980584994538465E-3</c:v>
                      </c:pt>
                      <c:pt idx="1171">
                        <c:v>4.8232087514431879E-3</c:v>
                      </c:pt>
                      <c:pt idx="1172">
                        <c:v>2.7513593987193857E-3</c:v>
                      </c:pt>
                      <c:pt idx="1173">
                        <c:v>-1.4690744679401735E-3</c:v>
                      </c:pt>
                      <c:pt idx="1174">
                        <c:v>-2.1859424213680218E-3</c:v>
                      </c:pt>
                      <c:pt idx="1175">
                        <c:v>-5.1705363232448665E-3</c:v>
                      </c:pt>
                      <c:pt idx="1176">
                        <c:v>-5.0574529277747195E-3</c:v>
                      </c:pt>
                      <c:pt idx="1177">
                        <c:v>-5.6743632369921386E-3</c:v>
                      </c:pt>
                      <c:pt idx="1178">
                        <c:v>-4.2426466764841388E-3</c:v>
                      </c:pt>
                      <c:pt idx="1179">
                        <c:v>-2.5201442419097138E-3</c:v>
                      </c:pt>
                      <c:pt idx="1180">
                        <c:v>-1.9516982450366693E-3</c:v>
                      </c:pt>
                      <c:pt idx="1181">
                        <c:v>1.7235121077482291E-3</c:v>
                      </c:pt>
                      <c:pt idx="1182">
                        <c:v>-1.9915803354034426E-3</c:v>
                      </c:pt>
                      <c:pt idx="1183">
                        <c:v>-2.2869097387521651E-3</c:v>
                      </c:pt>
                      <c:pt idx="1184">
                        <c:v>-1.3287298967761586E-3</c:v>
                      </c:pt>
                      <c:pt idx="1185">
                        <c:v>-6.5669143226684788E-3</c:v>
                      </c:pt>
                      <c:pt idx="1186">
                        <c:v>-9.1380470598570757E-3</c:v>
                      </c:pt>
                      <c:pt idx="1187">
                        <c:v>-1.1038756809614593E-2</c:v>
                      </c:pt>
                      <c:pt idx="1188">
                        <c:v>-1.3998108882145536E-2</c:v>
                      </c:pt>
                      <c:pt idx="1189">
                        <c:v>-1.2816286432163386E-2</c:v>
                      </c:pt>
                      <c:pt idx="1190">
                        <c:v>-1.0996855372900212E-2</c:v>
                      </c:pt>
                      <c:pt idx="1191">
                        <c:v>-1.2437658991972713E-2</c:v>
                      </c:pt>
                      <c:pt idx="1192">
                        <c:v>-9.6984156713393315E-3</c:v>
                      </c:pt>
                      <c:pt idx="1193">
                        <c:v>-1.1771274697237027E-2</c:v>
                      </c:pt>
                      <c:pt idx="1194">
                        <c:v>-9.0991746426641058E-3</c:v>
                      </c:pt>
                      <c:pt idx="1195">
                        <c:v>-1.1998955997938297E-2</c:v>
                      </c:pt>
                      <c:pt idx="1196">
                        <c:v>-1.3790116208333978E-2</c:v>
                      </c:pt>
                      <c:pt idx="1197">
                        <c:v>-1.5508075113626197E-2</c:v>
                      </c:pt>
                      <c:pt idx="1198">
                        <c:v>-1.6753002136973325E-2</c:v>
                      </c:pt>
                      <c:pt idx="1199">
                        <c:v>-2.1884666043025223E-2</c:v>
                      </c:pt>
                      <c:pt idx="1200">
                        <c:v>-1.4449432790852859E-2</c:v>
                      </c:pt>
                      <c:pt idx="1201">
                        <c:v>-1.7334069048519456E-2</c:v>
                      </c:pt>
                      <c:pt idx="1202">
                        <c:v>-1.3382713082688824E-2</c:v>
                      </c:pt>
                      <c:pt idx="1203">
                        <c:v>-1.1751081233760145E-2</c:v>
                      </c:pt>
                      <c:pt idx="1204">
                        <c:v>-1.6725236124692736E-2</c:v>
                      </c:pt>
                      <c:pt idx="1205">
                        <c:v>-1.3745690588685088E-2</c:v>
                      </c:pt>
                      <c:pt idx="1206">
                        <c:v>-1.4828565067630523E-2</c:v>
                      </c:pt>
                      <c:pt idx="1207">
                        <c:v>-2.7511574640846789E-2</c:v>
                      </c:pt>
                      <c:pt idx="1208">
                        <c:v>-2.649735793772252E-2</c:v>
                      </c:pt>
                      <c:pt idx="1209">
                        <c:v>-3.085056382674212E-2</c:v>
                      </c:pt>
                      <c:pt idx="1210">
                        <c:v>-3.1327129564795525E-2</c:v>
                      </c:pt>
                      <c:pt idx="1211">
                        <c:v>-2.8624739315007502E-2</c:v>
                      </c:pt>
                      <c:pt idx="1212">
                        <c:v>-2.7689277119442888E-2</c:v>
                      </c:pt>
                      <c:pt idx="1213">
                        <c:v>-2.6131856248791656E-2</c:v>
                      </c:pt>
                      <c:pt idx="1214">
                        <c:v>-2.2136074663311956E-2</c:v>
                      </c:pt>
                      <c:pt idx="1215">
                        <c:v>-2.4341200874982878E-2</c:v>
                      </c:pt>
                      <c:pt idx="1216">
                        <c:v>-2.155046422248362E-2</c:v>
                      </c:pt>
                      <c:pt idx="1217">
                        <c:v>-2.2186053485417037E-2</c:v>
                      </c:pt>
                      <c:pt idx="1218">
                        <c:v>-2.1675663696039949E-2</c:v>
                      </c:pt>
                      <c:pt idx="1219">
                        <c:v>-2.6187893109939828E-2</c:v>
                      </c:pt>
                      <c:pt idx="1220">
                        <c:v>-3.0405802793664879E-2</c:v>
                      </c:pt>
                      <c:pt idx="1221">
                        <c:v>-2.6446369442443367E-2</c:v>
                      </c:pt>
                      <c:pt idx="1222">
                        <c:v>-2.6967865636732834E-2</c:v>
                      </c:pt>
                      <c:pt idx="1223">
                        <c:v>-3.1138825517874037E-2</c:v>
                      </c:pt>
                      <c:pt idx="1224">
                        <c:v>-2.9645518893761855E-2</c:v>
                      </c:pt>
                      <c:pt idx="1225">
                        <c:v>-3.7538638930271623E-2</c:v>
                      </c:pt>
                      <c:pt idx="1226">
                        <c:v>-3.9754871546854746E-2</c:v>
                      </c:pt>
                      <c:pt idx="1227">
                        <c:v>-3.5402675331008771E-2</c:v>
                      </c:pt>
                      <c:pt idx="1228">
                        <c:v>-4.1950405863374084E-2</c:v>
                      </c:pt>
                      <c:pt idx="1229">
                        <c:v>-5.4895930461789283E-2</c:v>
                      </c:pt>
                      <c:pt idx="1230">
                        <c:v>-5.336274174731015E-2</c:v>
                      </c:pt>
                      <c:pt idx="1231">
                        <c:v>-5.799764645183185E-2</c:v>
                      </c:pt>
                      <c:pt idx="1232">
                        <c:v>-4.6777653307512754E-2</c:v>
                      </c:pt>
                      <c:pt idx="1233">
                        <c:v>-4.4171182009239682E-2</c:v>
                      </c:pt>
                      <c:pt idx="1234">
                        <c:v>-4.5676099874851141E-2</c:v>
                      </c:pt>
                      <c:pt idx="1235">
                        <c:v>-3.8767916019424073E-2</c:v>
                      </c:pt>
                      <c:pt idx="1236">
                        <c:v>-2.5271109868091304E-2</c:v>
                      </c:pt>
                      <c:pt idx="1237">
                        <c:v>-2.7128403671373643E-2</c:v>
                      </c:pt>
                      <c:pt idx="1238">
                        <c:v>-2.1107722535753898E-2</c:v>
                      </c:pt>
                      <c:pt idx="1239">
                        <c:v>-2.0966368291416078E-2</c:v>
                      </c:pt>
                      <c:pt idx="1240">
                        <c:v>-1.8786988745678052E-2</c:v>
                      </c:pt>
                      <c:pt idx="1241">
                        <c:v>-1.5757464387565236E-2</c:v>
                      </c:pt>
                      <c:pt idx="1242">
                        <c:v>-1.1116501644000442E-2</c:v>
                      </c:pt>
                      <c:pt idx="1243">
                        <c:v>-7.9128086633998389E-3</c:v>
                      </c:pt>
                      <c:pt idx="1244">
                        <c:v>-2.795785018368635E-3</c:v>
                      </c:pt>
                      <c:pt idx="1245">
                        <c:v>-2.566084371319579E-3</c:v>
                      </c:pt>
                      <c:pt idx="1246">
                        <c:v>-8.1581592446433922E-3</c:v>
                      </c:pt>
                      <c:pt idx="1247">
                        <c:v>-1.1205352883298582E-2</c:v>
                      </c:pt>
                      <c:pt idx="1248">
                        <c:v>-1.6962004483958685E-2</c:v>
                      </c:pt>
                      <c:pt idx="1249">
                        <c:v>-1.7680386947147242E-2</c:v>
                      </c:pt>
                      <c:pt idx="1250">
                        <c:v>-1.7571342244372217E-2</c:v>
                      </c:pt>
                      <c:pt idx="1251">
                        <c:v>-1.7370417282777825E-2</c:v>
                      </c:pt>
                      <c:pt idx="1252">
                        <c:v>-1.6304202411200692E-2</c:v>
                      </c:pt>
                      <c:pt idx="1253">
                        <c:v>-2.2089124860728289E-2</c:v>
                      </c:pt>
                      <c:pt idx="1254">
                        <c:v>-1.5623177855444131E-2</c:v>
                      </c:pt>
                      <c:pt idx="1255">
                        <c:v>-1.8865743253237793E-2</c:v>
                      </c:pt>
                      <c:pt idx="1256">
                        <c:v>-1.5145097607629932E-2</c:v>
                      </c:pt>
                      <c:pt idx="1257">
                        <c:v>-9.6368256077350601E-3</c:v>
                      </c:pt>
                      <c:pt idx="1258">
                        <c:v>-3.4601499667565351E-3</c:v>
                      </c:pt>
                      <c:pt idx="1259">
                        <c:v>-1.2120621615386313E-2</c:v>
                      </c:pt>
                      <c:pt idx="1260">
                        <c:v>-9.3036334603670817E-3</c:v>
                      </c:pt>
                      <c:pt idx="1261">
                        <c:v>-1.6894356381311232E-2</c:v>
                      </c:pt>
                      <c:pt idx="1262">
                        <c:v>-1.3887044833022907E-2</c:v>
                      </c:pt>
                      <c:pt idx="1263">
                        <c:v>-2.1682731408256935E-2</c:v>
                      </c:pt>
                      <c:pt idx="1264">
                        <c:v>-2.881001434240749E-2</c:v>
                      </c:pt>
                      <c:pt idx="1265">
                        <c:v>-3.7001492801787571E-2</c:v>
                      </c:pt>
                      <c:pt idx="1266">
                        <c:v>-3.6430017785393023E-2</c:v>
                      </c:pt>
                      <c:pt idx="1267">
                        <c:v>-3.0398735081447893E-2</c:v>
                      </c:pt>
                      <c:pt idx="1268">
                        <c:v>-3.5590474541343536E-2</c:v>
                      </c:pt>
                      <c:pt idx="1269">
                        <c:v>-3.8621513409217149E-2</c:v>
                      </c:pt>
                      <c:pt idx="1270">
                        <c:v>-4.0734254525481441E-2</c:v>
                      </c:pt>
                      <c:pt idx="1271">
                        <c:v>-4.8152828170285412E-2</c:v>
                      </c:pt>
                      <c:pt idx="1272">
                        <c:v>-5.3795891538888377E-2</c:v>
                      </c:pt>
                      <c:pt idx="1273">
                        <c:v>-5.5741531744881952E-2</c:v>
                      </c:pt>
                      <c:pt idx="1274">
                        <c:v>-6.9422098413854105E-2</c:v>
                      </c:pt>
                      <c:pt idx="1275">
                        <c:v>-6.791516120189485E-2</c:v>
                      </c:pt>
                      <c:pt idx="1276">
                        <c:v>-5.9894317508894061E-2</c:v>
                      </c:pt>
                      <c:pt idx="1277">
                        <c:v>-5.7275730132534799E-2</c:v>
                      </c:pt>
                      <c:pt idx="1278">
                        <c:v>-5.4198751135251418E-2</c:v>
                      </c:pt>
                      <c:pt idx="1279">
                        <c:v>-5.4240652571965794E-2</c:v>
                      </c:pt>
                      <c:pt idx="1280">
                        <c:v>-4.9650173487093163E-2</c:v>
                      </c:pt>
                      <c:pt idx="1281">
                        <c:v>-3.9409058484813859E-2</c:v>
                      </c:pt>
                      <c:pt idx="1282">
                        <c:v>-4.0852891123407953E-2</c:v>
                      </c:pt>
                      <c:pt idx="1283">
                        <c:v>-4.6450014362600968E-2</c:v>
                      </c:pt>
                      <c:pt idx="1284">
                        <c:v>-4.797512569168931E-2</c:v>
                      </c:pt>
                      <c:pt idx="1285">
                        <c:v>-4.4790616501391607E-2</c:v>
                      </c:pt>
                      <c:pt idx="1286">
                        <c:v>-3.2270164309164025E-2</c:v>
                      </c:pt>
                      <c:pt idx="1287">
                        <c:v>-3.4855432470786415E-2</c:v>
                      </c:pt>
                      <c:pt idx="1288">
                        <c:v>-2.5459918751599871E-2</c:v>
                      </c:pt>
                      <c:pt idx="1289">
                        <c:v>-1.6443032472603911E-2</c:v>
                      </c:pt>
                      <c:pt idx="1290">
                        <c:v>-1.3365548638733531E-2</c:v>
                      </c:pt>
                      <c:pt idx="1291">
                        <c:v>-2.0102088054607229E-2</c:v>
                      </c:pt>
                      <c:pt idx="1292">
                        <c:v>-1.6977149581566191E-2</c:v>
                      </c:pt>
                      <c:pt idx="1293">
                        <c:v>-2.7380317128247188E-2</c:v>
                      </c:pt>
                      <c:pt idx="1294">
                        <c:v>-2.2665648242992029E-2</c:v>
                      </c:pt>
                      <c:pt idx="1295">
                        <c:v>-3.5186100435219796E-2</c:v>
                      </c:pt>
                      <c:pt idx="1296">
                        <c:v>-2.913008073851539E-2</c:v>
                      </c:pt>
                      <c:pt idx="1297">
                        <c:v>-2.6707874794468411E-2</c:v>
                      </c:pt>
                      <c:pt idx="1298">
                        <c:v>-1.3324152038605963E-2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A6C-4C0E-9A4F-E63847BC888B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Abs'!$CH$1</c15:sqref>
                        </c15:formulaRef>
                      </c:ext>
                    </c:extLst>
                    <c:strCache>
                      <c:ptCount val="1"/>
                      <c:pt idx="0">
                        <c:v>Abs HL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Abs'!$CC$2:$CC$1300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Abs'!$CH$2:$CH$1300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12.760068237684681</c:v>
                      </c:pt>
                      <c:pt idx="1">
                        <c:v>12.004705207520214</c:v>
                      </c:pt>
                      <c:pt idx="2">
                        <c:v>12.250213411870705</c:v>
                      </c:pt>
                      <c:pt idx="3">
                        <c:v>12.435634844510343</c:v>
                      </c:pt>
                      <c:pt idx="4">
                        <c:v>11.414295010288415</c:v>
                      </c:pt>
                      <c:pt idx="5">
                        <c:v>11.693624430281623</c:v>
                      </c:pt>
                      <c:pt idx="6">
                        <c:v>11.628119499824807</c:v>
                      </c:pt>
                      <c:pt idx="7">
                        <c:v>12.097355045651879</c:v>
                      </c:pt>
                      <c:pt idx="8">
                        <c:v>12.106026805342671</c:v>
                      </c:pt>
                      <c:pt idx="9">
                        <c:v>11.708424594246877</c:v>
                      </c:pt>
                      <c:pt idx="10">
                        <c:v>10.185489075070922</c:v>
                      </c:pt>
                      <c:pt idx="11">
                        <c:v>10.189912890076991</c:v>
                      </c:pt>
                      <c:pt idx="12">
                        <c:v>10.449849225020664</c:v>
                      </c:pt>
                      <c:pt idx="13">
                        <c:v>10.670383843740574</c:v>
                      </c:pt>
                      <c:pt idx="14">
                        <c:v>10.829695297904033</c:v>
                      </c:pt>
                      <c:pt idx="15">
                        <c:v>11.541557480508832</c:v>
                      </c:pt>
                      <c:pt idx="16">
                        <c:v>9.9263644493026746</c:v>
                      </c:pt>
                      <c:pt idx="17">
                        <c:v>11.579606348106891</c:v>
                      </c:pt>
                      <c:pt idx="18">
                        <c:v>13.999527855829628</c:v>
                      </c:pt>
                      <c:pt idx="19">
                        <c:v>6.715635277421903</c:v>
                      </c:pt>
                      <c:pt idx="20">
                        <c:v>3.9428489098069357</c:v>
                      </c:pt>
                      <c:pt idx="21">
                        <c:v>2.7793152150826388</c:v>
                      </c:pt>
                      <c:pt idx="22">
                        <c:v>1.8817901163585105</c:v>
                      </c:pt>
                      <c:pt idx="23">
                        <c:v>1.48889514205587</c:v>
                      </c:pt>
                      <c:pt idx="24">
                        <c:v>1.7391410222935926</c:v>
                      </c:pt>
                      <c:pt idx="25">
                        <c:v>1.8049084053837963</c:v>
                      </c:pt>
                      <c:pt idx="26">
                        <c:v>2.2122024240341678</c:v>
                      </c:pt>
                      <c:pt idx="27">
                        <c:v>1.8809445859674425</c:v>
                      </c:pt>
                      <c:pt idx="28">
                        <c:v>1.9168999203172161</c:v>
                      </c:pt>
                      <c:pt idx="29">
                        <c:v>1.8964847581309585</c:v>
                      </c:pt>
                      <c:pt idx="30">
                        <c:v>2.165652255672156</c:v>
                      </c:pt>
                      <c:pt idx="31">
                        <c:v>1.9001672120901376</c:v>
                      </c:pt>
                      <c:pt idx="32">
                        <c:v>2.1180800101734221</c:v>
                      </c:pt>
                      <c:pt idx="33">
                        <c:v>1.7568396644394271</c:v>
                      </c:pt>
                      <c:pt idx="34">
                        <c:v>2.1966778096298474</c:v>
                      </c:pt>
                      <c:pt idx="35">
                        <c:v>2.0689776928790109</c:v>
                      </c:pt>
                      <c:pt idx="36">
                        <c:v>1.9953130559362324</c:v>
                      </c:pt>
                      <c:pt idx="37">
                        <c:v>1.6238526152593209</c:v>
                      </c:pt>
                      <c:pt idx="38">
                        <c:v>1.5708229784044776</c:v>
                      </c:pt>
                      <c:pt idx="39">
                        <c:v>1.5142725530012273</c:v>
                      </c:pt>
                      <c:pt idx="40">
                        <c:v>1.6274998951542319</c:v>
                      </c:pt>
                      <c:pt idx="41">
                        <c:v>1.3077128605848904</c:v>
                      </c:pt>
                      <c:pt idx="42">
                        <c:v>1.2920766361689493</c:v>
                      </c:pt>
                      <c:pt idx="43">
                        <c:v>1.2701043452145007</c:v>
                      </c:pt>
                      <c:pt idx="44">
                        <c:v>1.4772951415147302</c:v>
                      </c:pt>
                      <c:pt idx="45">
                        <c:v>1.8114318414569643</c:v>
                      </c:pt>
                      <c:pt idx="46">
                        <c:v>1.837473501077544</c:v>
                      </c:pt>
                      <c:pt idx="47">
                        <c:v>1.7031484846066121</c:v>
                      </c:pt>
                      <c:pt idx="48">
                        <c:v>1.7393858878948456</c:v>
                      </c:pt>
                      <c:pt idx="49">
                        <c:v>1.6684181546874179</c:v>
                      </c:pt>
                      <c:pt idx="50">
                        <c:v>1.6402924317589331</c:v>
                      </c:pt>
                      <c:pt idx="51">
                        <c:v>1.6591382895393687</c:v>
                      </c:pt>
                      <c:pt idx="52">
                        <c:v>1.5450167144447704</c:v>
                      </c:pt>
                      <c:pt idx="53">
                        <c:v>1.3288720895152881</c:v>
                      </c:pt>
                      <c:pt idx="54">
                        <c:v>1.3876905656395391</c:v>
                      </c:pt>
                      <c:pt idx="55">
                        <c:v>1.2956197467196799</c:v>
                      </c:pt>
                      <c:pt idx="56">
                        <c:v>1.4422746255653218</c:v>
                      </c:pt>
                      <c:pt idx="57">
                        <c:v>1.360241267023909</c:v>
                      </c:pt>
                      <c:pt idx="58">
                        <c:v>1.3657372145658506</c:v>
                      </c:pt>
                      <c:pt idx="59">
                        <c:v>1.3779290863807379</c:v>
                      </c:pt>
                      <c:pt idx="60">
                        <c:v>1.3202923235310433</c:v>
                      </c:pt>
                      <c:pt idx="61">
                        <c:v>1.3782754156289192</c:v>
                      </c:pt>
                      <c:pt idx="62">
                        <c:v>1.4810986754259108</c:v>
                      </c:pt>
                      <c:pt idx="63">
                        <c:v>1.515913558384212</c:v>
                      </c:pt>
                      <c:pt idx="64">
                        <c:v>1.8148917518172143</c:v>
                      </c:pt>
                      <c:pt idx="65">
                        <c:v>1.97318586381414</c:v>
                      </c:pt>
                      <c:pt idx="66">
                        <c:v>1.7336180177791369</c:v>
                      </c:pt>
                      <c:pt idx="67">
                        <c:v>2.0902782944907945</c:v>
                      </c:pt>
                      <c:pt idx="68">
                        <c:v>1.9315093326262445</c:v>
                      </c:pt>
                      <c:pt idx="69">
                        <c:v>1.743793468717405</c:v>
                      </c:pt>
                      <c:pt idx="70">
                        <c:v>1.8885171561498471</c:v>
                      </c:pt>
                      <c:pt idx="71">
                        <c:v>1.7182422167236442</c:v>
                      </c:pt>
                      <c:pt idx="72">
                        <c:v>1.336729434333404</c:v>
                      </c:pt>
                      <c:pt idx="73">
                        <c:v>1.284324137119325</c:v>
                      </c:pt>
                      <c:pt idx="74">
                        <c:v>1.3352210081157392</c:v>
                      </c:pt>
                      <c:pt idx="75">
                        <c:v>1.4386841653126907</c:v>
                      </c:pt>
                      <c:pt idx="76">
                        <c:v>1.7265128567969146</c:v>
                      </c:pt>
                      <c:pt idx="77">
                        <c:v>1.5346349540910822</c:v>
                      </c:pt>
                      <c:pt idx="78">
                        <c:v>1.5526562506341477</c:v>
                      </c:pt>
                      <c:pt idx="79">
                        <c:v>1.7417513437168974</c:v>
                      </c:pt>
                      <c:pt idx="80">
                        <c:v>1.9098698424337204</c:v>
                      </c:pt>
                      <c:pt idx="81">
                        <c:v>1.6516008934212325</c:v>
                      </c:pt>
                      <c:pt idx="82">
                        <c:v>1.4947171261166075</c:v>
                      </c:pt>
                      <c:pt idx="83">
                        <c:v>1.560686760076355</c:v>
                      </c:pt>
                      <c:pt idx="84">
                        <c:v>1.4099266620760005</c:v>
                      </c:pt>
                      <c:pt idx="85">
                        <c:v>1.3952164625443568</c:v>
                      </c:pt>
                      <c:pt idx="86">
                        <c:v>1.4409576274281939</c:v>
                      </c:pt>
                      <c:pt idx="87">
                        <c:v>1.3470854905632044</c:v>
                      </c:pt>
                      <c:pt idx="88">
                        <c:v>1.250477217352719</c:v>
                      </c:pt>
                      <c:pt idx="89">
                        <c:v>1.5373981474090921</c:v>
                      </c:pt>
                      <c:pt idx="90">
                        <c:v>1.3127468103211528</c:v>
                      </c:pt>
                      <c:pt idx="91">
                        <c:v>1.4535215326151512</c:v>
                      </c:pt>
                      <c:pt idx="92">
                        <c:v>1.3429525380116645</c:v>
                      </c:pt>
                      <c:pt idx="93">
                        <c:v>1.2669630307056052</c:v>
                      </c:pt>
                      <c:pt idx="94">
                        <c:v>1.1849851389578465</c:v>
                      </c:pt>
                      <c:pt idx="95">
                        <c:v>1.1446154595423854</c:v>
                      </c:pt>
                      <c:pt idx="96">
                        <c:v>1.0420120376470716</c:v>
                      </c:pt>
                      <c:pt idx="97">
                        <c:v>1.1427471755902818</c:v>
                      </c:pt>
                      <c:pt idx="98">
                        <c:v>1.1159898590467019</c:v>
                      </c:pt>
                      <c:pt idx="99">
                        <c:v>1.3422835543662512</c:v>
                      </c:pt>
                      <c:pt idx="100">
                        <c:v>1.4178678835089105</c:v>
                      </c:pt>
                      <c:pt idx="101">
                        <c:v>1.3426569405869471</c:v>
                      </c:pt>
                      <c:pt idx="102">
                        <c:v>1.6033901033711637</c:v>
                      </c:pt>
                      <c:pt idx="103">
                        <c:v>1.4834269279107553</c:v>
                      </c:pt>
                      <c:pt idx="104">
                        <c:v>1.517672938021946</c:v>
                      </c:pt>
                      <c:pt idx="105">
                        <c:v>1.502136824404307</c:v>
                      </c:pt>
                      <c:pt idx="106">
                        <c:v>1.5246570190521671</c:v>
                      </c:pt>
                      <c:pt idx="107">
                        <c:v>1.6845698144297543</c:v>
                      </c:pt>
                      <c:pt idx="108">
                        <c:v>1.7278873510006345</c:v>
                      </c:pt>
                      <c:pt idx="109">
                        <c:v>1.7203384556691801</c:v>
                      </c:pt>
                      <c:pt idx="110">
                        <c:v>1.8079036122411154</c:v>
                      </c:pt>
                      <c:pt idx="111">
                        <c:v>1.7026303435829655</c:v>
                      </c:pt>
                      <c:pt idx="112">
                        <c:v>1.7069905747036249</c:v>
                      </c:pt>
                      <c:pt idx="113">
                        <c:v>1.6634958149627763</c:v>
                      </c:pt>
                      <c:pt idx="114">
                        <c:v>1.2905526521920883</c:v>
                      </c:pt>
                      <c:pt idx="115">
                        <c:v>1.4078574801029788</c:v>
                      </c:pt>
                      <c:pt idx="116">
                        <c:v>1.4613369391258706</c:v>
                      </c:pt>
                      <c:pt idx="117">
                        <c:v>1.6541828050233978</c:v>
                      </c:pt>
                      <c:pt idx="118">
                        <c:v>1.6452952659768041</c:v>
                      </c:pt>
                      <c:pt idx="119">
                        <c:v>1.6084571978987559</c:v>
                      </c:pt>
                      <c:pt idx="120">
                        <c:v>1.7133462575472043</c:v>
                      </c:pt>
                      <c:pt idx="121">
                        <c:v>1.9433027905208604</c:v>
                      </c:pt>
                      <c:pt idx="122">
                        <c:v>2.0635142137040865</c:v>
                      </c:pt>
                      <c:pt idx="123">
                        <c:v>1.8905349298750918</c:v>
                      </c:pt>
                      <c:pt idx="124">
                        <c:v>1.6029084892604113</c:v>
                      </c:pt>
                      <c:pt idx="125">
                        <c:v>1.8337856357238622</c:v>
                      </c:pt>
                      <c:pt idx="126">
                        <c:v>1.8231082779454559</c:v>
                      </c:pt>
                      <c:pt idx="127">
                        <c:v>1.9411788181784979</c:v>
                      </c:pt>
                      <c:pt idx="128">
                        <c:v>1.8806956618203119</c:v>
                      </c:pt>
                      <c:pt idx="129">
                        <c:v>1.7261245892413364</c:v>
                      </c:pt>
                      <c:pt idx="130">
                        <c:v>1.6645185685238124</c:v>
                      </c:pt>
                      <c:pt idx="131">
                        <c:v>1.8564181168076563</c:v>
                      </c:pt>
                      <c:pt idx="132">
                        <c:v>1.5834396446878374</c:v>
                      </c:pt>
                      <c:pt idx="133">
                        <c:v>1.6997528345560828</c:v>
                      </c:pt>
                      <c:pt idx="134">
                        <c:v>1.5894713202855593</c:v>
                      </c:pt>
                      <c:pt idx="135">
                        <c:v>1.7140199761628077</c:v>
                      </c:pt>
                      <c:pt idx="136">
                        <c:v>2.039275901301576</c:v>
                      </c:pt>
                      <c:pt idx="137">
                        <c:v>2.1570434034424584</c:v>
                      </c:pt>
                      <c:pt idx="138">
                        <c:v>1.9202698662438564</c:v>
                      </c:pt>
                      <c:pt idx="139">
                        <c:v>1.8425805046395944</c:v>
                      </c:pt>
                      <c:pt idx="140">
                        <c:v>1.589816296685115</c:v>
                      </c:pt>
                      <c:pt idx="141">
                        <c:v>1.5077951137813337</c:v>
                      </c:pt>
                      <c:pt idx="142">
                        <c:v>1.417485703772148</c:v>
                      </c:pt>
                      <c:pt idx="143">
                        <c:v>1.3540086934052689</c:v>
                      </c:pt>
                      <c:pt idx="144">
                        <c:v>1.3077311240413376</c:v>
                      </c:pt>
                      <c:pt idx="145">
                        <c:v>1.4057544769143147</c:v>
                      </c:pt>
                      <c:pt idx="146">
                        <c:v>1.5050880636812907</c:v>
                      </c:pt>
                      <c:pt idx="147">
                        <c:v>1.8129889702251547</c:v>
                      </c:pt>
                      <c:pt idx="148">
                        <c:v>1.7448473377968321</c:v>
                      </c:pt>
                      <c:pt idx="149">
                        <c:v>1.7089386767246453</c:v>
                      </c:pt>
                      <c:pt idx="150">
                        <c:v>1.4679056956279992</c:v>
                      </c:pt>
                      <c:pt idx="151">
                        <c:v>1.3813538226767195</c:v>
                      </c:pt>
                      <c:pt idx="152">
                        <c:v>1.4058647340773103</c:v>
                      </c:pt>
                      <c:pt idx="153">
                        <c:v>1.4926039765632506</c:v>
                      </c:pt>
                      <c:pt idx="154">
                        <c:v>1.2695084153948764</c:v>
                      </c:pt>
                      <c:pt idx="155">
                        <c:v>1.3263097942181958</c:v>
                      </c:pt>
                      <c:pt idx="156">
                        <c:v>1.4824657289621892</c:v>
                      </c:pt>
                      <c:pt idx="157">
                        <c:v>1.5822613135348449</c:v>
                      </c:pt>
                      <c:pt idx="158">
                        <c:v>1.7542408422294404</c:v>
                      </c:pt>
                      <c:pt idx="159">
                        <c:v>1.6702911736097117</c:v>
                      </c:pt>
                      <c:pt idx="160">
                        <c:v>1.7236265542539648</c:v>
                      </c:pt>
                      <c:pt idx="161">
                        <c:v>1.7799754052119849</c:v>
                      </c:pt>
                      <c:pt idx="162">
                        <c:v>1.7723981000593902</c:v>
                      </c:pt>
                      <c:pt idx="163">
                        <c:v>1.5502028596514252</c:v>
                      </c:pt>
                      <c:pt idx="164">
                        <c:v>1.6538533863830374</c:v>
                      </c:pt>
                      <c:pt idx="165">
                        <c:v>1.6408856558813063</c:v>
                      </c:pt>
                      <c:pt idx="166">
                        <c:v>1.6231356054876953</c:v>
                      </c:pt>
                      <c:pt idx="167">
                        <c:v>1.5384696035206538</c:v>
                      </c:pt>
                      <c:pt idx="168">
                        <c:v>1.6073180993559089</c:v>
                      </c:pt>
                      <c:pt idx="169">
                        <c:v>1.530083294889885</c:v>
                      </c:pt>
                      <c:pt idx="170">
                        <c:v>1.4572046629986433</c:v>
                      </c:pt>
                      <c:pt idx="171">
                        <c:v>1.3178118755758064</c:v>
                      </c:pt>
                      <c:pt idx="172">
                        <c:v>1.2282796771020901</c:v>
                      </c:pt>
                      <c:pt idx="173">
                        <c:v>1.326930075313083</c:v>
                      </c:pt>
                      <c:pt idx="174">
                        <c:v>1.2056654594747431</c:v>
                      </c:pt>
                      <c:pt idx="175">
                        <c:v>1.0954177664198621</c:v>
                      </c:pt>
                      <c:pt idx="176">
                        <c:v>1.2156941263371219</c:v>
                      </c:pt>
                      <c:pt idx="177">
                        <c:v>1.4018170109891896</c:v>
                      </c:pt>
                      <c:pt idx="178">
                        <c:v>1.483869309411362</c:v>
                      </c:pt>
                      <c:pt idx="179">
                        <c:v>1.60459549149667</c:v>
                      </c:pt>
                      <c:pt idx="180">
                        <c:v>1.5320178684246484</c:v>
                      </c:pt>
                      <c:pt idx="181">
                        <c:v>1.6635830736991348</c:v>
                      </c:pt>
                      <c:pt idx="182">
                        <c:v>1.7768658826457933</c:v>
                      </c:pt>
                      <c:pt idx="183">
                        <c:v>1.6795338354205536</c:v>
                      </c:pt>
                      <c:pt idx="184">
                        <c:v>1.7099140805837814</c:v>
                      </c:pt>
                      <c:pt idx="185">
                        <c:v>1.7444631287871306</c:v>
                      </c:pt>
                      <c:pt idx="186">
                        <c:v>1.6060105711591612</c:v>
                      </c:pt>
                      <c:pt idx="187">
                        <c:v>1.599285560640763</c:v>
                      </c:pt>
                      <c:pt idx="188">
                        <c:v>1.56193205723632</c:v>
                      </c:pt>
                      <c:pt idx="189">
                        <c:v>1.5600428041305179</c:v>
                      </c:pt>
                      <c:pt idx="190">
                        <c:v>1.6206937137182913</c:v>
                      </c:pt>
                      <c:pt idx="191">
                        <c:v>1.5883464266532825</c:v>
                      </c:pt>
                      <c:pt idx="192">
                        <c:v>1.6016354587036195</c:v>
                      </c:pt>
                      <c:pt idx="193">
                        <c:v>1.6543390590396667</c:v>
                      </c:pt>
                      <c:pt idx="194">
                        <c:v>1.7183287990356897</c:v>
                      </c:pt>
                      <c:pt idx="195">
                        <c:v>1.7403484396920372</c:v>
                      </c:pt>
                      <c:pt idx="196">
                        <c:v>1.7059556455049576</c:v>
                      </c:pt>
                      <c:pt idx="197">
                        <c:v>1.6799356314623888</c:v>
                      </c:pt>
                      <c:pt idx="198">
                        <c:v>1.6724760241402312</c:v>
                      </c:pt>
                      <c:pt idx="199">
                        <c:v>1.6905947257843481</c:v>
                      </c:pt>
                      <c:pt idx="200">
                        <c:v>1.6981111527487858</c:v>
                      </c:pt>
                      <c:pt idx="201">
                        <c:v>1.6979413702462591</c:v>
                      </c:pt>
                      <c:pt idx="202">
                        <c:v>1.7078645149158329</c:v>
                      </c:pt>
                      <c:pt idx="203">
                        <c:v>1.7009379299522041</c:v>
                      </c:pt>
                      <c:pt idx="204">
                        <c:v>1.7007059164128948</c:v>
                      </c:pt>
                      <c:pt idx="205">
                        <c:v>1.7177294870945008</c:v>
                      </c:pt>
                      <c:pt idx="206">
                        <c:v>1.6931441690194959</c:v>
                      </c:pt>
                      <c:pt idx="207">
                        <c:v>1.7097794721455233</c:v>
                      </c:pt>
                      <c:pt idx="208">
                        <c:v>1.6778021891796462</c:v>
                      </c:pt>
                      <c:pt idx="209">
                        <c:v>1.6752250125476711</c:v>
                      </c:pt>
                      <c:pt idx="210">
                        <c:v>1.7074884229978857</c:v>
                      </c:pt>
                      <c:pt idx="211">
                        <c:v>1.7351690587285116</c:v>
                      </c:pt>
                      <c:pt idx="212">
                        <c:v>1.7301973400290325</c:v>
                      </c:pt>
                      <c:pt idx="213">
                        <c:v>1.7096293059480696</c:v>
                      </c:pt>
                      <c:pt idx="214">
                        <c:v>1.7068086165634671</c:v>
                      </c:pt>
                      <c:pt idx="215">
                        <c:v>1.7241737815230642</c:v>
                      </c:pt>
                      <c:pt idx="216">
                        <c:v>1.73632033290899</c:v>
                      </c:pt>
                      <c:pt idx="217">
                        <c:v>1.7358637464978135</c:v>
                      </c:pt>
                      <c:pt idx="218">
                        <c:v>1.7330410278402721</c:v>
                      </c:pt>
                      <c:pt idx="219">
                        <c:v>1.7368716187239663</c:v>
                      </c:pt>
                      <c:pt idx="220">
                        <c:v>1.7588188819788391</c:v>
                      </c:pt>
                      <c:pt idx="221">
                        <c:v>1.763462534886584</c:v>
                      </c:pt>
                      <c:pt idx="222">
                        <c:v>1.7620298681919584</c:v>
                      </c:pt>
                      <c:pt idx="223">
                        <c:v>1.7607947173966865</c:v>
                      </c:pt>
                      <c:pt idx="224">
                        <c:v>1.7731739587462345</c:v>
                      </c:pt>
                      <c:pt idx="225">
                        <c:v>1.7729257110234169</c:v>
                      </c:pt>
                      <c:pt idx="226">
                        <c:v>1.7820993775543474</c:v>
                      </c:pt>
                      <c:pt idx="227">
                        <c:v>1.7836193029853311</c:v>
                      </c:pt>
                      <c:pt idx="228">
                        <c:v>1.7852751897031989</c:v>
                      </c:pt>
                      <c:pt idx="229">
                        <c:v>1.7870088652170446</c:v>
                      </c:pt>
                      <c:pt idx="230">
                        <c:v>1.7973804792060404</c:v>
                      </c:pt>
                      <c:pt idx="231">
                        <c:v>1.8009425296375317</c:v>
                      </c:pt>
                      <c:pt idx="232">
                        <c:v>1.8044917280070785</c:v>
                      </c:pt>
                      <c:pt idx="233">
                        <c:v>1.8103482097077712</c:v>
                      </c:pt>
                      <c:pt idx="234">
                        <c:v>1.8147388799225093</c:v>
                      </c:pt>
                      <c:pt idx="235">
                        <c:v>1.8222593654328239</c:v>
                      </c:pt>
                      <c:pt idx="236">
                        <c:v>1.8332451726978911</c:v>
                      </c:pt>
                      <c:pt idx="237">
                        <c:v>1.83246052049498</c:v>
                      </c:pt>
                      <c:pt idx="238">
                        <c:v>1.8337152875953253</c:v>
                      </c:pt>
                      <c:pt idx="239">
                        <c:v>1.8406986922012336</c:v>
                      </c:pt>
                      <c:pt idx="240">
                        <c:v>1.8441836302610595</c:v>
                      </c:pt>
                      <c:pt idx="241">
                        <c:v>1.8511406543187665</c:v>
                      </c:pt>
                      <c:pt idx="242">
                        <c:v>1.8562185716353643</c:v>
                      </c:pt>
                      <c:pt idx="243">
                        <c:v>1.8596378965368427</c:v>
                      </c:pt>
                      <c:pt idx="244">
                        <c:v>1.8649478273927493</c:v>
                      </c:pt>
                      <c:pt idx="245">
                        <c:v>1.8689191145335178</c:v>
                      </c:pt>
                      <c:pt idx="246">
                        <c:v>1.8718040642278411</c:v>
                      </c:pt>
                      <c:pt idx="247">
                        <c:v>1.8752274476751976</c:v>
                      </c:pt>
                      <c:pt idx="248">
                        <c:v>1.8768711587554334</c:v>
                      </c:pt>
                      <c:pt idx="249">
                        <c:v>1.8775989913160649</c:v>
                      </c:pt>
                      <c:pt idx="250">
                        <c:v>1.8768217797805953</c:v>
                      </c:pt>
                      <c:pt idx="251">
                        <c:v>1.8753336462923158</c:v>
                      </c:pt>
                      <c:pt idx="252">
                        <c:v>1.8759579859330799</c:v>
                      </c:pt>
                      <c:pt idx="253">
                        <c:v>1.8751259840282692</c:v>
                      </c:pt>
                      <c:pt idx="254">
                        <c:v>1.8741289345911218</c:v>
                      </c:pt>
                      <c:pt idx="255">
                        <c:v>1.8693581139125601</c:v>
                      </c:pt>
                      <c:pt idx="256">
                        <c:v>1.866390640452068</c:v>
                      </c:pt>
                      <c:pt idx="257">
                        <c:v>1.8637755840585732</c:v>
                      </c:pt>
                      <c:pt idx="258">
                        <c:v>1.859697421876374</c:v>
                      </c:pt>
                      <c:pt idx="259">
                        <c:v>1.8535426370537125</c:v>
                      </c:pt>
                      <c:pt idx="260">
                        <c:v>1.8473892050796763</c:v>
                      </c:pt>
                      <c:pt idx="261">
                        <c:v>1.8404984706046286</c:v>
                      </c:pt>
                      <c:pt idx="262">
                        <c:v>1.8357005929535528</c:v>
                      </c:pt>
                      <c:pt idx="263">
                        <c:v>1.8278594823189453</c:v>
                      </c:pt>
                      <c:pt idx="264">
                        <c:v>1.8202781186204733</c:v>
                      </c:pt>
                      <c:pt idx="265">
                        <c:v>1.8132406000695367</c:v>
                      </c:pt>
                      <c:pt idx="266">
                        <c:v>1.8052844973017435</c:v>
                      </c:pt>
                      <c:pt idx="267">
                        <c:v>1.7969888295288978</c:v>
                      </c:pt>
                      <c:pt idx="268">
                        <c:v>1.7877725482662574</c:v>
                      </c:pt>
                      <c:pt idx="269">
                        <c:v>1.7785021530585881</c:v>
                      </c:pt>
                      <c:pt idx="270">
                        <c:v>1.7696626401382074</c:v>
                      </c:pt>
                      <c:pt idx="271">
                        <c:v>1.7582824774987453</c:v>
                      </c:pt>
                      <c:pt idx="272">
                        <c:v>1.748048854069572</c:v>
                      </c:pt>
                      <c:pt idx="273">
                        <c:v>1.7371218957197225</c:v>
                      </c:pt>
                      <c:pt idx="274">
                        <c:v>1.7263606613265225</c:v>
                      </c:pt>
                      <c:pt idx="275">
                        <c:v>1.7151983073157995</c:v>
                      </c:pt>
                      <c:pt idx="276">
                        <c:v>1.7031410439391705</c:v>
                      </c:pt>
                      <c:pt idx="277">
                        <c:v>1.6911203074754355</c:v>
                      </c:pt>
                      <c:pt idx="278">
                        <c:v>1.6806519648097016</c:v>
                      </c:pt>
                      <c:pt idx="279">
                        <c:v>1.6679926837946326</c:v>
                      </c:pt>
                      <c:pt idx="280">
                        <c:v>1.6563683319782303</c:v>
                      </c:pt>
                      <c:pt idx="281">
                        <c:v>1.6445694626891112</c:v>
                      </c:pt>
                      <c:pt idx="282">
                        <c:v>1.6337155581650504</c:v>
                      </c:pt>
                      <c:pt idx="283">
                        <c:v>1.6242212665098266</c:v>
                      </c:pt>
                      <c:pt idx="284">
                        <c:v>1.6152004718736006</c:v>
                      </c:pt>
                      <c:pt idx="285">
                        <c:v>1.6058164373813724</c:v>
                      </c:pt>
                      <c:pt idx="286">
                        <c:v>1.5989859046701687</c:v>
                      </c:pt>
                      <c:pt idx="287">
                        <c:v>1.592000470791322</c:v>
                      </c:pt>
                      <c:pt idx="288">
                        <c:v>1.5852443447545326</c:v>
                      </c:pt>
                      <c:pt idx="289">
                        <c:v>1.5769398834656194</c:v>
                      </c:pt>
                      <c:pt idx="290">
                        <c:v>1.5696060910656524</c:v>
                      </c:pt>
                      <c:pt idx="291">
                        <c:v>1.5635297714632816</c:v>
                      </c:pt>
                      <c:pt idx="292">
                        <c:v>1.5591749517371252</c:v>
                      </c:pt>
                      <c:pt idx="293">
                        <c:v>1.5526312229345725</c:v>
                      </c:pt>
                      <c:pt idx="294">
                        <c:v>1.547370671053504</c:v>
                      </c:pt>
                      <c:pt idx="295">
                        <c:v>1.5416345928804989</c:v>
                      </c:pt>
                      <c:pt idx="296">
                        <c:v>1.5396973136484842</c:v>
                      </c:pt>
                      <c:pt idx="297">
                        <c:v>1.5357537599045432</c:v>
                      </c:pt>
                      <c:pt idx="298">
                        <c:v>1.5315403128597731</c:v>
                      </c:pt>
                      <c:pt idx="299">
                        <c:v>1.5259787521594845</c:v>
                      </c:pt>
                      <c:pt idx="300">
                        <c:v>1.5221170457573994</c:v>
                      </c:pt>
                      <c:pt idx="301">
                        <c:v>1.5177141999050299</c:v>
                      </c:pt>
                      <c:pt idx="302">
                        <c:v>1.5168747573327779</c:v>
                      </c:pt>
                      <c:pt idx="303">
                        <c:v>1.5093245091526979</c:v>
                      </c:pt>
                      <c:pt idx="304">
                        <c:v>1.5054797133584332</c:v>
                      </c:pt>
                      <c:pt idx="305">
                        <c:v>1.4997389002152386</c:v>
                      </c:pt>
                      <c:pt idx="306">
                        <c:v>1.4946927748413448</c:v>
                      </c:pt>
                      <c:pt idx="307">
                        <c:v>1.4911990432654523</c:v>
                      </c:pt>
                      <c:pt idx="308">
                        <c:v>1.4857335348175889</c:v>
                      </c:pt>
                      <c:pt idx="309">
                        <c:v>1.48020985387882</c:v>
                      </c:pt>
                      <c:pt idx="310">
                        <c:v>1.4779823886165906</c:v>
                      </c:pt>
                      <c:pt idx="311">
                        <c:v>1.4740246299620798</c:v>
                      </c:pt>
                      <c:pt idx="312">
                        <c:v>1.4710172474671293</c:v>
                      </c:pt>
                      <c:pt idx="313">
                        <c:v>1.4693363330496862</c:v>
                      </c:pt>
                      <c:pt idx="314">
                        <c:v>1.4635393766885241</c:v>
                      </c:pt>
                      <c:pt idx="315">
                        <c:v>1.4615574534518609</c:v>
                      </c:pt>
                      <c:pt idx="316">
                        <c:v>1.4545185820522986</c:v>
                      </c:pt>
                      <c:pt idx="317">
                        <c:v>1.451849411713775</c:v>
                      </c:pt>
                      <c:pt idx="318">
                        <c:v>1.4456797455562305</c:v>
                      </c:pt>
                      <c:pt idx="319">
                        <c:v>1.4405152459275876</c:v>
                      </c:pt>
                      <c:pt idx="320">
                        <c:v>1.4337909118335026</c:v>
                      </c:pt>
                      <c:pt idx="321">
                        <c:v>1.4300103763489596</c:v>
                      </c:pt>
                      <c:pt idx="322">
                        <c:v>1.4230154725297324</c:v>
                      </c:pt>
                      <c:pt idx="323">
                        <c:v>1.4196015590227566</c:v>
                      </c:pt>
                      <c:pt idx="324">
                        <c:v>1.4124747524625232</c:v>
                      </c:pt>
                      <c:pt idx="325">
                        <c:v>1.4092563255819619</c:v>
                      </c:pt>
                      <c:pt idx="326">
                        <c:v>1.4038077277419199</c:v>
                      </c:pt>
                      <c:pt idx="327">
                        <c:v>1.400619063531124</c:v>
                      </c:pt>
                      <c:pt idx="328">
                        <c:v>1.3960606400867992</c:v>
                      </c:pt>
                      <c:pt idx="329">
                        <c:v>1.3928253025984165</c:v>
                      </c:pt>
                      <c:pt idx="330">
                        <c:v>1.3910638936877435</c:v>
                      </c:pt>
                      <c:pt idx="331">
                        <c:v>1.3900573743102165</c:v>
                      </c:pt>
                      <c:pt idx="332">
                        <c:v>1.389052207781315</c:v>
                      </c:pt>
                      <c:pt idx="333">
                        <c:v>1.3871697189186412</c:v>
                      </c:pt>
                      <c:pt idx="334">
                        <c:v>1.3835941400008929</c:v>
                      </c:pt>
                      <c:pt idx="335">
                        <c:v>1.3821317106365019</c:v>
                      </c:pt>
                      <c:pt idx="336">
                        <c:v>1.3789329000610133</c:v>
                      </c:pt>
                      <c:pt idx="337">
                        <c:v>1.3748682663650718</c:v>
                      </c:pt>
                      <c:pt idx="338">
                        <c:v>1.3708225725498899</c:v>
                      </c:pt>
                      <c:pt idx="339">
                        <c:v>1.3664833105829293</c:v>
                      </c:pt>
                      <c:pt idx="340">
                        <c:v>1.3669527490560502</c:v>
                      </c:pt>
                      <c:pt idx="341">
                        <c:v>1.3662797068647599</c:v>
                      </c:pt>
                      <c:pt idx="342">
                        <c:v>1.3628434713554596</c:v>
                      </c:pt>
                      <c:pt idx="343">
                        <c:v>1.3612883718602073</c:v>
                      </c:pt>
                      <c:pt idx="344">
                        <c:v>1.3594985531283952</c:v>
                      </c:pt>
                      <c:pt idx="345">
                        <c:v>1.356884849583526</c:v>
                      </c:pt>
                      <c:pt idx="346">
                        <c:v>1.3538077953843508</c:v>
                      </c:pt>
                      <c:pt idx="347">
                        <c:v>1.350728035487925</c:v>
                      </c:pt>
                      <c:pt idx="348">
                        <c:v>1.3468284493243199</c:v>
                      </c:pt>
                      <c:pt idx="349">
                        <c:v>1.3450244256819373</c:v>
                      </c:pt>
                      <c:pt idx="350">
                        <c:v>1.3453626378383645</c:v>
                      </c:pt>
                      <c:pt idx="351">
                        <c:v>1.3430553545072184</c:v>
                      </c:pt>
                      <c:pt idx="352">
                        <c:v>1.3399613897002225</c:v>
                      </c:pt>
                      <c:pt idx="353">
                        <c:v>1.3370155618177415</c:v>
                      </c:pt>
                      <c:pt idx="354">
                        <c:v>1.3325173401372601</c:v>
                      </c:pt>
                      <c:pt idx="355">
                        <c:v>1.3312382217616525</c:v>
                      </c:pt>
                      <c:pt idx="356">
                        <c:v>1.3279291540231688</c:v>
                      </c:pt>
                      <c:pt idx="357">
                        <c:v>1.3234512250720729</c:v>
                      </c:pt>
                      <c:pt idx="358">
                        <c:v>1.3196855709224127</c:v>
                      </c:pt>
                      <c:pt idx="359">
                        <c:v>1.3167897984390835</c:v>
                      </c:pt>
                      <c:pt idx="360">
                        <c:v>1.3136823051458304</c:v>
                      </c:pt>
                      <c:pt idx="361">
                        <c:v>1.3111308326377438</c:v>
                      </c:pt>
                      <c:pt idx="362">
                        <c:v>1.3086720302605181</c:v>
                      </c:pt>
                      <c:pt idx="363">
                        <c:v>1.3064276543904674</c:v>
                      </c:pt>
                      <c:pt idx="364">
                        <c:v>1.3046655690554818</c:v>
                      </c:pt>
                      <c:pt idx="365">
                        <c:v>1.3030103587619273</c:v>
                      </c:pt>
                      <c:pt idx="366">
                        <c:v>1.3029021308718707</c:v>
                      </c:pt>
                      <c:pt idx="367">
                        <c:v>1.3032457544228002</c:v>
                      </c:pt>
                      <c:pt idx="368">
                        <c:v>1.3038592712745591</c:v>
                      </c:pt>
                      <c:pt idx="369">
                        <c:v>1.3036313162811275</c:v>
                      </c:pt>
                      <c:pt idx="370">
                        <c:v>1.3024692193116436</c:v>
                      </c:pt>
                      <c:pt idx="371">
                        <c:v>1.3029609797870885</c:v>
                      </c:pt>
                      <c:pt idx="372">
                        <c:v>1.3030076530646759</c:v>
                      </c:pt>
                      <c:pt idx="373">
                        <c:v>1.3026288554494774</c:v>
                      </c:pt>
                      <c:pt idx="374">
                        <c:v>1.3008674465388044</c:v>
                      </c:pt>
                      <c:pt idx="375">
                        <c:v>1.2997499935739691</c:v>
                      </c:pt>
                      <c:pt idx="376">
                        <c:v>1.2988544077837501</c:v>
                      </c:pt>
                      <c:pt idx="377">
                        <c:v>1.3020315727812268</c:v>
                      </c:pt>
                      <c:pt idx="378">
                        <c:v>1.3019551368338744</c:v>
                      </c:pt>
                      <c:pt idx="379">
                        <c:v>1.302611944841656</c:v>
                      </c:pt>
                      <c:pt idx="380">
                        <c:v>1.3038538598800566</c:v>
                      </c:pt>
                      <c:pt idx="381">
                        <c:v>1.3061807595162755</c:v>
                      </c:pt>
                      <c:pt idx="382">
                        <c:v>1.3078264998694507</c:v>
                      </c:pt>
                      <c:pt idx="383">
                        <c:v>1.3088878096163186</c:v>
                      </c:pt>
                      <c:pt idx="384">
                        <c:v>1.3095858795071842</c:v>
                      </c:pt>
                      <c:pt idx="385">
                        <c:v>1.3117626129459499</c:v>
                      </c:pt>
                      <c:pt idx="386">
                        <c:v>1.3135612251938296</c:v>
                      </c:pt>
                      <c:pt idx="387">
                        <c:v>1.3151805849988025</c:v>
                      </c:pt>
                      <c:pt idx="388">
                        <c:v>1.3155275906712969</c:v>
                      </c:pt>
                      <c:pt idx="389">
                        <c:v>1.3172707361255227</c:v>
                      </c:pt>
                      <c:pt idx="390">
                        <c:v>1.3175230423942177</c:v>
                      </c:pt>
                      <c:pt idx="391">
                        <c:v>1.3164624090716619</c:v>
                      </c:pt>
                      <c:pt idx="392">
                        <c:v>1.3150730335330592</c:v>
                      </c:pt>
                      <c:pt idx="393">
                        <c:v>1.3137871509143229</c:v>
                      </c:pt>
                      <c:pt idx="394">
                        <c:v>1.3119459239347333</c:v>
                      </c:pt>
                      <c:pt idx="395">
                        <c:v>1.3115610385007193</c:v>
                      </c:pt>
                      <c:pt idx="396">
                        <c:v>1.3083669628954206</c:v>
                      </c:pt>
                      <c:pt idx="397">
                        <c:v>1.3066441101705808</c:v>
                      </c:pt>
                      <c:pt idx="398">
                        <c:v>1.3047731205212252</c:v>
                      </c:pt>
                      <c:pt idx="399">
                        <c:v>1.3014654056313677</c:v>
                      </c:pt>
                      <c:pt idx="400">
                        <c:v>1.2984519353176018</c:v>
                      </c:pt>
                      <c:pt idx="401">
                        <c:v>1.2954858147057351</c:v>
                      </c:pt>
                      <c:pt idx="402">
                        <c:v>1.2929214901357045</c:v>
                      </c:pt>
                      <c:pt idx="403">
                        <c:v>1.2898248196314572</c:v>
                      </c:pt>
                      <c:pt idx="404">
                        <c:v>1.2856803678665985</c:v>
                      </c:pt>
                      <c:pt idx="405">
                        <c:v>1.2821555207723145</c:v>
                      </c:pt>
                      <c:pt idx="406">
                        <c:v>1.2799077627806992</c:v>
                      </c:pt>
                      <c:pt idx="407">
                        <c:v>1.2765290233379916</c:v>
                      </c:pt>
                      <c:pt idx="408">
                        <c:v>1.2713273203721418</c:v>
                      </c:pt>
                      <c:pt idx="409">
                        <c:v>1.2647091848951748</c:v>
                      </c:pt>
                      <c:pt idx="410">
                        <c:v>1.2585084032192384</c:v>
                      </c:pt>
                      <c:pt idx="411">
                        <c:v>1.2526201295758412</c:v>
                      </c:pt>
                      <c:pt idx="412">
                        <c:v>1.2438956087886464</c:v>
                      </c:pt>
                      <c:pt idx="413">
                        <c:v>1.234533219874429</c:v>
                      </c:pt>
                      <c:pt idx="414">
                        <c:v>1.2260968558445093</c:v>
                      </c:pt>
                      <c:pt idx="415">
                        <c:v>1.2178194515281107</c:v>
                      </c:pt>
                      <c:pt idx="416">
                        <c:v>1.2098782300952002</c:v>
                      </c:pt>
                      <c:pt idx="417">
                        <c:v>1.2012044411314686</c:v>
                      </c:pt>
                      <c:pt idx="418">
                        <c:v>1.1920666250891192</c:v>
                      </c:pt>
                      <c:pt idx="419">
                        <c:v>1.1831642047076427</c:v>
                      </c:pt>
                      <c:pt idx="420">
                        <c:v>1.1746169070904151</c:v>
                      </c:pt>
                      <c:pt idx="421">
                        <c:v>1.1635607516968107</c:v>
                      </c:pt>
                      <c:pt idx="422">
                        <c:v>1.1537512463117967</c:v>
                      </c:pt>
                      <c:pt idx="423">
                        <c:v>1.1427911431706173</c:v>
                      </c:pt>
                      <c:pt idx="424">
                        <c:v>1.1319717362865116</c:v>
                      </c:pt>
                      <c:pt idx="425">
                        <c:v>1.1206903315967269</c:v>
                      </c:pt>
                      <c:pt idx="426">
                        <c:v>1.1096794966320833</c:v>
                      </c:pt>
                      <c:pt idx="427">
                        <c:v>1.0970831230781097</c:v>
                      </c:pt>
                      <c:pt idx="428">
                        <c:v>1.0862129843705399</c:v>
                      </c:pt>
                      <c:pt idx="429">
                        <c:v>1.0739169432114735</c:v>
                      </c:pt>
                      <c:pt idx="430">
                        <c:v>1.0617230421236481</c:v>
                      </c:pt>
                      <c:pt idx="431">
                        <c:v>1.049241660702859</c:v>
                      </c:pt>
                      <c:pt idx="432">
                        <c:v>1.0363699824535535</c:v>
                      </c:pt>
                      <c:pt idx="433">
                        <c:v>1.0245203813409709</c:v>
                      </c:pt>
                      <c:pt idx="434">
                        <c:v>1.0123860055926763</c:v>
                      </c:pt>
                      <c:pt idx="435">
                        <c:v>1.0004288530143499</c:v>
                      </c:pt>
                      <c:pt idx="436">
                        <c:v>0.98752741209527861</c:v>
                      </c:pt>
                      <c:pt idx="437">
                        <c:v>0.97541806404655973</c:v>
                      </c:pt>
                      <c:pt idx="438">
                        <c:v>0.96315922622470018</c:v>
                      </c:pt>
                      <c:pt idx="439">
                        <c:v>0.95112901982058518</c:v>
                      </c:pt>
                      <c:pt idx="440">
                        <c:v>0.93840750776873316</c:v>
                      </c:pt>
                      <c:pt idx="441">
                        <c:v>0.92586727743272657</c:v>
                      </c:pt>
                      <c:pt idx="442">
                        <c:v>0.91288601844473827</c:v>
                      </c:pt>
                      <c:pt idx="443">
                        <c:v>0.90110270691481509</c:v>
                      </c:pt>
                      <c:pt idx="444">
                        <c:v>0.88856315300312105</c:v>
                      </c:pt>
                      <c:pt idx="445">
                        <c:v>0.87585584586183918</c:v>
                      </c:pt>
                      <c:pt idx="446">
                        <c:v>0.86420240779998425</c:v>
                      </c:pt>
                      <c:pt idx="447">
                        <c:v>0.85188945603309618</c:v>
                      </c:pt>
                      <c:pt idx="448">
                        <c:v>0.84051943975832721</c:v>
                      </c:pt>
                      <c:pt idx="449">
                        <c:v>0.82902631425861872</c:v>
                      </c:pt>
                      <c:pt idx="450">
                        <c:v>0.81778211290604075</c:v>
                      </c:pt>
                      <c:pt idx="451">
                        <c:v>0.80637624614269021</c:v>
                      </c:pt>
                      <c:pt idx="452">
                        <c:v>0.79510836993916223</c:v>
                      </c:pt>
                      <c:pt idx="453">
                        <c:v>0.78380261397411466</c:v>
                      </c:pt>
                      <c:pt idx="454">
                        <c:v>0.7728195124062982</c:v>
                      </c:pt>
                      <c:pt idx="455">
                        <c:v>0.7619290809693432</c:v>
                      </c:pt>
                      <c:pt idx="456">
                        <c:v>0.75076807980724625</c:v>
                      </c:pt>
                      <c:pt idx="457">
                        <c:v>0.73984720927621239</c:v>
                      </c:pt>
                      <c:pt idx="458">
                        <c:v>0.72932137054388579</c:v>
                      </c:pt>
                      <c:pt idx="459">
                        <c:v>0.71944828127346383</c:v>
                      </c:pt>
                      <c:pt idx="460">
                        <c:v>0.7093736175578107</c:v>
                      </c:pt>
                      <c:pt idx="461">
                        <c:v>0.7004191125042446</c:v>
                      </c:pt>
                      <c:pt idx="462">
                        <c:v>0.69090791024119946</c:v>
                      </c:pt>
                      <c:pt idx="463">
                        <c:v>0.68251821948886704</c:v>
                      </c:pt>
                      <c:pt idx="464">
                        <c:v>0.67376461245621844</c:v>
                      </c:pt>
                      <c:pt idx="465">
                        <c:v>0.66527210520833191</c:v>
                      </c:pt>
                      <c:pt idx="466">
                        <c:v>0.65725850637394645</c:v>
                      </c:pt>
                      <c:pt idx="467">
                        <c:v>0.64951412441607681</c:v>
                      </c:pt>
                      <c:pt idx="468">
                        <c:v>0.64097629673922907</c:v>
                      </c:pt>
                      <c:pt idx="469">
                        <c:v>0.63304860379257588</c:v>
                      </c:pt>
                      <c:pt idx="470">
                        <c:v>0.62512294011886127</c:v>
                      </c:pt>
                      <c:pt idx="471">
                        <c:v>0.61817470957722143</c:v>
                      </c:pt>
                      <c:pt idx="472">
                        <c:v>0.61105737295736784</c:v>
                      </c:pt>
                      <c:pt idx="473">
                        <c:v>0.60445682451253469</c:v>
                      </c:pt>
                      <c:pt idx="474">
                        <c:v>0.5973963075349612</c:v>
                      </c:pt>
                      <c:pt idx="475">
                        <c:v>0.59097433510872177</c:v>
                      </c:pt>
                      <c:pt idx="476">
                        <c:v>0.58491695538711075</c:v>
                      </c:pt>
                      <c:pt idx="477">
                        <c:v>0.57866341261477228</c:v>
                      </c:pt>
                      <c:pt idx="478">
                        <c:v>0.57206421701856525</c:v>
                      </c:pt>
                      <c:pt idx="479">
                        <c:v>0.56630716969186179</c:v>
                      </c:pt>
                      <c:pt idx="480">
                        <c:v>0.55961327469185507</c:v>
                      </c:pt>
                      <c:pt idx="481">
                        <c:v>0.55397527804421376</c:v>
                      </c:pt>
                      <c:pt idx="482">
                        <c:v>0.54842724583018232</c:v>
                      </c:pt>
                      <c:pt idx="483">
                        <c:v>0.54240301089990139</c:v>
                      </c:pt>
                      <c:pt idx="484">
                        <c:v>0.53728450812453254</c:v>
                      </c:pt>
                      <c:pt idx="485">
                        <c:v>0.5319069348373402</c:v>
                      </c:pt>
                      <c:pt idx="486">
                        <c:v>0.52631899358885037</c:v>
                      </c:pt>
                      <c:pt idx="487">
                        <c:v>0.52175921729589914</c:v>
                      </c:pt>
                      <c:pt idx="488">
                        <c:v>0.51675908877527987</c:v>
                      </c:pt>
                      <c:pt idx="489">
                        <c:v>0.51129493317604202</c:v>
                      </c:pt>
                      <c:pt idx="490">
                        <c:v>0.50701993151880265</c:v>
                      </c:pt>
                      <c:pt idx="491">
                        <c:v>0.50225655150768223</c:v>
                      </c:pt>
                      <c:pt idx="492">
                        <c:v>0.49827038303203153</c:v>
                      </c:pt>
                      <c:pt idx="493">
                        <c:v>0.49450608173099697</c:v>
                      </c:pt>
                      <c:pt idx="494">
                        <c:v>0.49010188303000218</c:v>
                      </c:pt>
                      <c:pt idx="495">
                        <c:v>0.48629902554313498</c:v>
                      </c:pt>
                      <c:pt idx="496">
                        <c:v>0.48323008843571463</c:v>
                      </c:pt>
                      <c:pt idx="497">
                        <c:v>0.47959971914862548</c:v>
                      </c:pt>
                      <c:pt idx="498">
                        <c:v>0.47615198442600659</c:v>
                      </c:pt>
                      <c:pt idx="499">
                        <c:v>0.4727563343754777</c:v>
                      </c:pt>
                      <c:pt idx="500">
                        <c:v>0.46904885271672292</c:v>
                      </c:pt>
                      <c:pt idx="501">
                        <c:v>0.46622072266467895</c:v>
                      </c:pt>
                      <c:pt idx="502">
                        <c:v>0.46287986298349137</c:v>
                      </c:pt>
                      <c:pt idx="503">
                        <c:v>0.45994012291982606</c:v>
                      </c:pt>
                      <c:pt idx="504">
                        <c:v>0.45710455220034052</c:v>
                      </c:pt>
                      <c:pt idx="505">
                        <c:v>0.45419525123075399</c:v>
                      </c:pt>
                      <c:pt idx="506">
                        <c:v>0.45113578406371396</c:v>
                      </c:pt>
                      <c:pt idx="507">
                        <c:v>0.44881023727612052</c:v>
                      </c:pt>
                      <c:pt idx="508">
                        <c:v>0.44590364200378529</c:v>
                      </c:pt>
                      <c:pt idx="509">
                        <c:v>0.44364032625297473</c:v>
                      </c:pt>
                      <c:pt idx="510">
                        <c:v>0.44109764726095507</c:v>
                      </c:pt>
                      <c:pt idx="511">
                        <c:v>0.43834054176176074</c:v>
                      </c:pt>
                      <c:pt idx="512">
                        <c:v>0.43537712684714575</c:v>
                      </c:pt>
                      <c:pt idx="513">
                        <c:v>0.43309284194263653</c:v>
                      </c:pt>
                      <c:pt idx="514">
                        <c:v>0.43075173739584782</c:v>
                      </c:pt>
                      <c:pt idx="515">
                        <c:v>0.42854388843869112</c:v>
                      </c:pt>
                      <c:pt idx="516">
                        <c:v>0.42638812415362415</c:v>
                      </c:pt>
                      <c:pt idx="517">
                        <c:v>0.42415118895101489</c:v>
                      </c:pt>
                      <c:pt idx="518">
                        <c:v>0.42239451501053205</c:v>
                      </c:pt>
                      <c:pt idx="519">
                        <c:v>0.42073862829266456</c:v>
                      </c:pt>
                      <c:pt idx="520">
                        <c:v>0.41869515044353151</c:v>
                      </c:pt>
                      <c:pt idx="521">
                        <c:v>0.41659552937643152</c:v>
                      </c:pt>
                      <c:pt idx="522">
                        <c:v>0.41466095584166796</c:v>
                      </c:pt>
                      <c:pt idx="523">
                        <c:v>0.41216900867311262</c:v>
                      </c:pt>
                      <c:pt idx="524">
                        <c:v>0.41022293592503051</c:v>
                      </c:pt>
                      <c:pt idx="525">
                        <c:v>0.40813075552537187</c:v>
                      </c:pt>
                      <c:pt idx="526">
                        <c:v>0.40604804506609332</c:v>
                      </c:pt>
                      <c:pt idx="527">
                        <c:v>0.40436171925414754</c:v>
                      </c:pt>
                      <c:pt idx="528">
                        <c:v>0.40218836793694657</c:v>
                      </c:pt>
                      <c:pt idx="529">
                        <c:v>0.40049324860893332</c:v>
                      </c:pt>
                      <c:pt idx="530">
                        <c:v>0.39856611574161138</c:v>
                      </c:pt>
                      <c:pt idx="531">
                        <c:v>0.39614045815571569</c:v>
                      </c:pt>
                      <c:pt idx="532">
                        <c:v>0.39397792962752021</c:v>
                      </c:pt>
                      <c:pt idx="533">
                        <c:v>0.39222599065722741</c:v>
                      </c:pt>
                      <c:pt idx="534">
                        <c:v>0.39043346622816344</c:v>
                      </c:pt>
                      <c:pt idx="535">
                        <c:v>0.388926392859124</c:v>
                      </c:pt>
                      <c:pt idx="536">
                        <c:v>0.38695326313852779</c:v>
                      </c:pt>
                      <c:pt idx="537">
                        <c:v>0.38524732102150905</c:v>
                      </c:pt>
                      <c:pt idx="538">
                        <c:v>0.38400608240742118</c:v>
                      </c:pt>
                      <c:pt idx="539">
                        <c:v>0.38280678210073038</c:v>
                      </c:pt>
                      <c:pt idx="540">
                        <c:v>0.38118133447694136</c:v>
                      </c:pt>
                      <c:pt idx="541">
                        <c:v>0.37941248489882734</c:v>
                      </c:pt>
                      <c:pt idx="542">
                        <c:v>0.37802987360335299</c:v>
                      </c:pt>
                      <c:pt idx="543">
                        <c:v>0.37617444171319359</c:v>
                      </c:pt>
                      <c:pt idx="544">
                        <c:v>0.37458755027523721</c:v>
                      </c:pt>
                      <c:pt idx="545">
                        <c:v>0.37321643819308142</c:v>
                      </c:pt>
                      <c:pt idx="546">
                        <c:v>0.37166945578958344</c:v>
                      </c:pt>
                      <c:pt idx="547">
                        <c:v>0.3705858240403907</c:v>
                      </c:pt>
                      <c:pt idx="548">
                        <c:v>0.36878924106544952</c:v>
                      </c:pt>
                      <c:pt idx="549">
                        <c:v>0.36700077518226248</c:v>
                      </c:pt>
                      <c:pt idx="550">
                        <c:v>0.36574262596035345</c:v>
                      </c:pt>
                      <c:pt idx="551">
                        <c:v>0.36443645061223184</c:v>
                      </c:pt>
                      <c:pt idx="552">
                        <c:v>0.36255869671974789</c:v>
                      </c:pt>
                      <c:pt idx="553">
                        <c:v>0.36109220880947984</c:v>
                      </c:pt>
                      <c:pt idx="554">
                        <c:v>0.35925977534595732</c:v>
                      </c:pt>
                      <c:pt idx="555">
                        <c:v>0.35777570040355477</c:v>
                      </c:pt>
                      <c:pt idx="556">
                        <c:v>0.35617257478208986</c:v>
                      </c:pt>
                      <c:pt idx="557">
                        <c:v>0.35485490022064969</c:v>
                      </c:pt>
                      <c:pt idx="558">
                        <c:v>0.35386326217800523</c:v>
                      </c:pt>
                      <c:pt idx="559">
                        <c:v>0.3529981154818646</c:v>
                      </c:pt>
                      <c:pt idx="560">
                        <c:v>0.35137807925257819</c:v>
                      </c:pt>
                      <c:pt idx="561">
                        <c:v>0.35009422590678069</c:v>
                      </c:pt>
                      <c:pt idx="562">
                        <c:v>0.3489984185199565</c:v>
                      </c:pt>
                      <c:pt idx="563">
                        <c:v>0.34816100522064303</c:v>
                      </c:pt>
                      <c:pt idx="564">
                        <c:v>0.34684197781057696</c:v>
                      </c:pt>
                      <c:pt idx="565">
                        <c:v>0.34531799383371614</c:v>
                      </c:pt>
                      <c:pt idx="566">
                        <c:v>0.34403346406360552</c:v>
                      </c:pt>
                      <c:pt idx="567">
                        <c:v>0.34292074606896017</c:v>
                      </c:pt>
                      <c:pt idx="568">
                        <c:v>0.34164433339060402</c:v>
                      </c:pt>
                      <c:pt idx="569">
                        <c:v>0.34062090340525519</c:v>
                      </c:pt>
                      <c:pt idx="570">
                        <c:v>0.33913547561422724</c:v>
                      </c:pt>
                      <c:pt idx="571">
                        <c:v>0.33803493325721307</c:v>
                      </c:pt>
                      <c:pt idx="572">
                        <c:v>0.33725028105430216</c:v>
                      </c:pt>
                      <c:pt idx="573">
                        <c:v>0.3356491847057757</c:v>
                      </c:pt>
                      <c:pt idx="574">
                        <c:v>0.33448979343354324</c:v>
                      </c:pt>
                      <c:pt idx="575">
                        <c:v>0.33290966623871543</c:v>
                      </c:pt>
                      <c:pt idx="576">
                        <c:v>0.33152502567030279</c:v>
                      </c:pt>
                      <c:pt idx="577">
                        <c:v>0.33009303539999002</c:v>
                      </c:pt>
                      <c:pt idx="578">
                        <c:v>0.32894040837088606</c:v>
                      </c:pt>
                      <c:pt idx="579">
                        <c:v>0.32714653109319647</c:v>
                      </c:pt>
                      <c:pt idx="580">
                        <c:v>0.32634699755540258</c:v>
                      </c:pt>
                      <c:pt idx="581">
                        <c:v>0.32495356347092247</c:v>
                      </c:pt>
                      <c:pt idx="582">
                        <c:v>0.32456461949103133</c:v>
                      </c:pt>
                      <c:pt idx="583">
                        <c:v>0.32341875670505615</c:v>
                      </c:pt>
                      <c:pt idx="584">
                        <c:v>0.32271054044949748</c:v>
                      </c:pt>
                      <c:pt idx="585">
                        <c:v>0.32195497449203919</c:v>
                      </c:pt>
                      <c:pt idx="586">
                        <c:v>0.32144900910602431</c:v>
                      </c:pt>
                      <c:pt idx="587">
                        <c:v>0.32047698736845237</c:v>
                      </c:pt>
                      <c:pt idx="588">
                        <c:v>0.32017394927629356</c:v>
                      </c:pt>
                      <c:pt idx="589">
                        <c:v>0.31888333168736749</c:v>
                      </c:pt>
                      <c:pt idx="590">
                        <c:v>0.31817714470474762</c:v>
                      </c:pt>
                      <c:pt idx="591">
                        <c:v>0.31747366341937905</c:v>
                      </c:pt>
                      <c:pt idx="592">
                        <c:v>0.31662069236086954</c:v>
                      </c:pt>
                      <c:pt idx="593">
                        <c:v>0.31586242070615989</c:v>
                      </c:pt>
                      <c:pt idx="594">
                        <c:v>0.31518464354467979</c:v>
                      </c:pt>
                      <c:pt idx="595">
                        <c:v>0.31429988054346636</c:v>
                      </c:pt>
                      <c:pt idx="596">
                        <c:v>0.3140712491257216</c:v>
                      </c:pt>
                      <c:pt idx="597">
                        <c:v>0.31371206781559607</c:v>
                      </c:pt>
                      <c:pt idx="598">
                        <c:v>0.31315672345474249</c:v>
                      </c:pt>
                      <c:pt idx="599">
                        <c:v>0.31234163215775312</c:v>
                      </c:pt>
                      <c:pt idx="600">
                        <c:v>0.31197027520999593</c:v>
                      </c:pt>
                      <c:pt idx="601">
                        <c:v>0.31164965008570311</c:v>
                      </c:pt>
                      <c:pt idx="602">
                        <c:v>0.31137637466330997</c:v>
                      </c:pt>
                      <c:pt idx="603">
                        <c:v>0.31094684522464733</c:v>
                      </c:pt>
                      <c:pt idx="604">
                        <c:v>0.31055316627456614</c:v>
                      </c:pt>
                      <c:pt idx="605">
                        <c:v>0.31051799221029758</c:v>
                      </c:pt>
                      <c:pt idx="606">
                        <c:v>0.31037797237753673</c:v>
                      </c:pt>
                      <c:pt idx="607">
                        <c:v>0.30993153233105292</c:v>
                      </c:pt>
                      <c:pt idx="608">
                        <c:v>0.30991935669342152</c:v>
                      </c:pt>
                      <c:pt idx="609">
                        <c:v>0.30987133056720878</c:v>
                      </c:pt>
                      <c:pt idx="610">
                        <c:v>0.30983142153275045</c:v>
                      </c:pt>
                      <c:pt idx="611">
                        <c:v>0.30965013981690559</c:v>
                      </c:pt>
                      <c:pt idx="612">
                        <c:v>0.3093011048714725</c:v>
                      </c:pt>
                      <c:pt idx="613">
                        <c:v>0.30944450682579772</c:v>
                      </c:pt>
                      <c:pt idx="614">
                        <c:v>0.30976242625283951</c:v>
                      </c:pt>
                      <c:pt idx="615">
                        <c:v>0.31009049204457373</c:v>
                      </c:pt>
                      <c:pt idx="616">
                        <c:v>0.31030491855174858</c:v>
                      </c:pt>
                      <c:pt idx="617">
                        <c:v>0.31037526668028542</c:v>
                      </c:pt>
                      <c:pt idx="618">
                        <c:v>0.31104154462844696</c:v>
                      </c:pt>
                      <c:pt idx="619">
                        <c:v>0.31155427425759041</c:v>
                      </c:pt>
                      <c:pt idx="620">
                        <c:v>0.31211503001294683</c:v>
                      </c:pt>
                      <c:pt idx="621">
                        <c:v>0.3126453466742245</c:v>
                      </c:pt>
                      <c:pt idx="622">
                        <c:v>0.31274883959409117</c:v>
                      </c:pt>
                      <c:pt idx="623">
                        <c:v>0.31295109046363467</c:v>
                      </c:pt>
                      <c:pt idx="624">
                        <c:v>0.31346855506296833</c:v>
                      </c:pt>
                      <c:pt idx="625">
                        <c:v>0.31396978547879345</c:v>
                      </c:pt>
                      <c:pt idx="626">
                        <c:v>0.31470370585824053</c:v>
                      </c:pt>
                      <c:pt idx="627">
                        <c:v>0.31515826299647848</c:v>
                      </c:pt>
                      <c:pt idx="628">
                        <c:v>0.31571496020595774</c:v>
                      </c:pt>
                      <c:pt idx="629">
                        <c:v>0.31658551829660125</c:v>
                      </c:pt>
                      <c:pt idx="630">
                        <c:v>0.31759880191725715</c:v>
                      </c:pt>
                      <c:pt idx="631">
                        <c:v>0.31831648811319563</c:v>
                      </c:pt>
                      <c:pt idx="632">
                        <c:v>0.31875684034086371</c:v>
                      </c:pt>
                      <c:pt idx="633">
                        <c:v>0.31920125111440906</c:v>
                      </c:pt>
                      <c:pt idx="634">
                        <c:v>0.31956854951628899</c:v>
                      </c:pt>
                      <c:pt idx="635">
                        <c:v>0.31989255676214623</c:v>
                      </c:pt>
                      <c:pt idx="636">
                        <c:v>0.32042490269636265</c:v>
                      </c:pt>
                      <c:pt idx="637">
                        <c:v>0.3209579250548919</c:v>
                      </c:pt>
                      <c:pt idx="638">
                        <c:v>0.32154979632863939</c:v>
                      </c:pt>
                      <c:pt idx="639">
                        <c:v>0.32211393420555995</c:v>
                      </c:pt>
                      <c:pt idx="640">
                        <c:v>0.32266995499072637</c:v>
                      </c:pt>
                      <c:pt idx="641">
                        <c:v>0.32346881210420714</c:v>
                      </c:pt>
                      <c:pt idx="642">
                        <c:v>0.32414861853862575</c:v>
                      </c:pt>
                      <c:pt idx="643">
                        <c:v>0.32461467489018253</c:v>
                      </c:pt>
                      <c:pt idx="644">
                        <c:v>0.32502188232652107</c:v>
                      </c:pt>
                      <c:pt idx="645">
                        <c:v>0.32566516184804528</c:v>
                      </c:pt>
                      <c:pt idx="646">
                        <c:v>0.3261657158395575</c:v>
                      </c:pt>
                      <c:pt idx="647">
                        <c:v>0.32666356413381847</c:v>
                      </c:pt>
                      <c:pt idx="648">
                        <c:v>0.32712150339362084</c:v>
                      </c:pt>
                      <c:pt idx="649">
                        <c:v>0.32774922515594973</c:v>
                      </c:pt>
                      <c:pt idx="650">
                        <c:v>0.32806714458299124</c:v>
                      </c:pt>
                      <c:pt idx="651">
                        <c:v>0.3284554121385696</c:v>
                      </c:pt>
                      <c:pt idx="652">
                        <c:v>0.32882338696476238</c:v>
                      </c:pt>
                      <c:pt idx="653">
                        <c:v>0.32911763154085394</c:v>
                      </c:pt>
                      <c:pt idx="654">
                        <c:v>0.32969259220678027</c:v>
                      </c:pt>
                      <c:pt idx="655">
                        <c:v>0.33003756860633587</c:v>
                      </c:pt>
                      <c:pt idx="656">
                        <c:v>0.33015526643677268</c:v>
                      </c:pt>
                      <c:pt idx="657">
                        <c:v>0.33067205461179328</c:v>
                      </c:pt>
                      <c:pt idx="658">
                        <c:v>0.33097171058238772</c:v>
                      </c:pt>
                      <c:pt idx="659">
                        <c:v>0.33154125985381117</c:v>
                      </c:pt>
                      <c:pt idx="660">
                        <c:v>0.33183279873265142</c:v>
                      </c:pt>
                      <c:pt idx="661">
                        <c:v>0.33193358595526673</c:v>
                      </c:pt>
                      <c:pt idx="662">
                        <c:v>0.33242196430914761</c:v>
                      </c:pt>
                      <c:pt idx="663">
                        <c:v>0.33321541002812577</c:v>
                      </c:pt>
                      <c:pt idx="664">
                        <c:v>0.33370243553338097</c:v>
                      </c:pt>
                      <c:pt idx="665">
                        <c:v>0.33392633198093574</c:v>
                      </c:pt>
                      <c:pt idx="666">
                        <c:v>0.3341982545547032</c:v>
                      </c:pt>
                      <c:pt idx="667">
                        <c:v>0.33488685450518907</c:v>
                      </c:pt>
                      <c:pt idx="668">
                        <c:v>0.33546857941424368</c:v>
                      </c:pt>
                      <c:pt idx="669">
                        <c:v>0.33574997192839101</c:v>
                      </c:pt>
                      <c:pt idx="670">
                        <c:v>0.33548278432481354</c:v>
                      </c:pt>
                      <c:pt idx="671">
                        <c:v>0.33534141164342707</c:v>
                      </c:pt>
                      <c:pt idx="672">
                        <c:v>0.33596778055713006</c:v>
                      </c:pt>
                      <c:pt idx="673">
                        <c:v>0.33600024892414726</c:v>
                      </c:pt>
                      <c:pt idx="674">
                        <c:v>0.3359528992222473</c:v>
                      </c:pt>
                      <c:pt idx="675">
                        <c:v>0.33636957659896571</c:v>
                      </c:pt>
                      <c:pt idx="676">
                        <c:v>0.33657791528732489</c:v>
                      </c:pt>
                      <c:pt idx="677">
                        <c:v>0.33702909030399875</c:v>
                      </c:pt>
                      <c:pt idx="678">
                        <c:v>0.3374417091348399</c:v>
                      </c:pt>
                      <c:pt idx="679">
                        <c:v>0.33749785235280683</c:v>
                      </c:pt>
                      <c:pt idx="680">
                        <c:v>0.33769198613059592</c:v>
                      </c:pt>
                      <c:pt idx="681">
                        <c:v>0.3379314403373464</c:v>
                      </c:pt>
                      <c:pt idx="682">
                        <c:v>0.33758172896760075</c:v>
                      </c:pt>
                      <c:pt idx="683">
                        <c:v>0.3374877059881139</c:v>
                      </c:pt>
                      <c:pt idx="684">
                        <c:v>0.33731048281814607</c:v>
                      </c:pt>
                      <c:pt idx="685">
                        <c:v>0.33728951366444765</c:v>
                      </c:pt>
                      <c:pt idx="686">
                        <c:v>0.33727598517819057</c:v>
                      </c:pt>
                      <c:pt idx="687">
                        <c:v>0.3370392366686914</c:v>
                      </c:pt>
                      <c:pt idx="688">
                        <c:v>0.33700947399892595</c:v>
                      </c:pt>
                      <c:pt idx="689">
                        <c:v>0.33678219542980686</c:v>
                      </c:pt>
                      <c:pt idx="690">
                        <c:v>0.33686607204460073</c:v>
                      </c:pt>
                      <c:pt idx="691">
                        <c:v>0.33694656653783051</c:v>
                      </c:pt>
                      <c:pt idx="692">
                        <c:v>0.33654882904187206</c:v>
                      </c:pt>
                      <c:pt idx="693">
                        <c:v>0.33650215576428516</c:v>
                      </c:pt>
                      <c:pt idx="694">
                        <c:v>0.33642774908987111</c:v>
                      </c:pt>
                      <c:pt idx="695">
                        <c:v>0.33648456873215093</c:v>
                      </c:pt>
                      <c:pt idx="696">
                        <c:v>0.33659279662220759</c:v>
                      </c:pt>
                      <c:pt idx="697">
                        <c:v>0.33648659800508962</c:v>
                      </c:pt>
                      <c:pt idx="698">
                        <c:v>0.33636957659896571</c:v>
                      </c:pt>
                      <c:pt idx="699">
                        <c:v>0.33646901097295512</c:v>
                      </c:pt>
                      <c:pt idx="700">
                        <c:v>0.33619708839918788</c:v>
                      </c:pt>
                      <c:pt idx="701">
                        <c:v>0.33653462413130214</c:v>
                      </c:pt>
                      <c:pt idx="702">
                        <c:v>0.33635334241545711</c:v>
                      </c:pt>
                      <c:pt idx="703">
                        <c:v>0.33631546265393725</c:v>
                      </c:pt>
                      <c:pt idx="704">
                        <c:v>0.33646359957845251</c:v>
                      </c:pt>
                      <c:pt idx="705">
                        <c:v>0.33678084258118118</c:v>
                      </c:pt>
                      <c:pt idx="706">
                        <c:v>0.33692018598962897</c:v>
                      </c:pt>
                      <c:pt idx="707">
                        <c:v>0.33673755142515849</c:v>
                      </c:pt>
                      <c:pt idx="708">
                        <c:v>0.33692897950569622</c:v>
                      </c:pt>
                      <c:pt idx="709">
                        <c:v>0.33727598517819057</c:v>
                      </c:pt>
                      <c:pt idx="710">
                        <c:v>0.33757496472447218</c:v>
                      </c:pt>
                      <c:pt idx="711">
                        <c:v>0.33759796315110907</c:v>
                      </c:pt>
                      <c:pt idx="712">
                        <c:v>0.33783809378217244</c:v>
                      </c:pt>
                      <c:pt idx="713">
                        <c:v>0.33859027761806637</c:v>
                      </c:pt>
                      <c:pt idx="714">
                        <c:v>0.33967593864019785</c:v>
                      </c:pt>
                      <c:pt idx="715">
                        <c:v>0.34008652819810026</c:v>
                      </c:pt>
                      <c:pt idx="716">
                        <c:v>0.34040377120082921</c:v>
                      </c:pt>
                      <c:pt idx="717">
                        <c:v>0.3414393768238092</c:v>
                      </c:pt>
                      <c:pt idx="718">
                        <c:v>0.34219088423539035</c:v>
                      </c:pt>
                      <c:pt idx="719">
                        <c:v>0.34295253801166431</c:v>
                      </c:pt>
                      <c:pt idx="720">
                        <c:v>0.34352952795052916</c:v>
                      </c:pt>
                      <c:pt idx="721">
                        <c:v>0.34429726954561862</c:v>
                      </c:pt>
                      <c:pt idx="722">
                        <c:v>0.34518676751702232</c:v>
                      </c:pt>
                      <c:pt idx="723">
                        <c:v>0.34644424031461851</c:v>
                      </c:pt>
                      <c:pt idx="724">
                        <c:v>0.34714569232704839</c:v>
                      </c:pt>
                      <c:pt idx="725">
                        <c:v>0.34831184784240937</c:v>
                      </c:pt>
                      <c:pt idx="726">
                        <c:v>0.34931633794699829</c:v>
                      </c:pt>
                      <c:pt idx="727">
                        <c:v>0.3505088740105603</c:v>
                      </c:pt>
                      <c:pt idx="728">
                        <c:v>0.35151945193396467</c:v>
                      </c:pt>
                      <c:pt idx="729">
                        <c:v>0.35285403710322655</c:v>
                      </c:pt>
                      <c:pt idx="730">
                        <c:v>0.35396066727905617</c:v>
                      </c:pt>
                      <c:pt idx="731">
                        <c:v>0.35530607523732355</c:v>
                      </c:pt>
                      <c:pt idx="732">
                        <c:v>0.35674144762920046</c:v>
                      </c:pt>
                      <c:pt idx="733">
                        <c:v>0.35820658269084305</c:v>
                      </c:pt>
                      <c:pt idx="734">
                        <c:v>0.35959257610788181</c:v>
                      </c:pt>
                      <c:pt idx="735">
                        <c:v>0.36128431331433042</c:v>
                      </c:pt>
                      <c:pt idx="736">
                        <c:v>0.36283197214214102</c:v>
                      </c:pt>
                      <c:pt idx="737">
                        <c:v>0.36432551702492361</c:v>
                      </c:pt>
                      <c:pt idx="738">
                        <c:v>0.36572165680665503</c:v>
                      </c:pt>
                      <c:pt idx="739">
                        <c:v>0.36738836631352828</c:v>
                      </c:pt>
                      <c:pt idx="740">
                        <c:v>0.36889746895550618</c:v>
                      </c:pt>
                      <c:pt idx="741">
                        <c:v>0.37019485078756098</c:v>
                      </c:pt>
                      <c:pt idx="742">
                        <c:v>0.37157002141559375</c:v>
                      </c:pt>
                      <c:pt idx="743">
                        <c:v>0.37271994274744613</c:v>
                      </c:pt>
                      <c:pt idx="744">
                        <c:v>0.37431359842853101</c:v>
                      </c:pt>
                      <c:pt idx="745">
                        <c:v>0.37579699694662072</c:v>
                      </c:pt>
                      <c:pt idx="746">
                        <c:v>0.37741635675159402</c:v>
                      </c:pt>
                      <c:pt idx="747">
                        <c:v>0.37873538416166008</c:v>
                      </c:pt>
                      <c:pt idx="748">
                        <c:v>0.38040344651715896</c:v>
                      </c:pt>
                      <c:pt idx="749">
                        <c:v>0.38190781418894709</c:v>
                      </c:pt>
                      <c:pt idx="750">
                        <c:v>0.38352852684254607</c:v>
                      </c:pt>
                      <c:pt idx="751">
                        <c:v>0.3852588202348276</c:v>
                      </c:pt>
                      <c:pt idx="752">
                        <c:v>0.38678348063600132</c:v>
                      </c:pt>
                      <c:pt idx="753">
                        <c:v>0.38804298270653603</c:v>
                      </c:pt>
                      <c:pt idx="754">
                        <c:v>0.38958725941278272</c:v>
                      </c:pt>
                      <c:pt idx="755">
                        <c:v>0.39114371175666057</c:v>
                      </c:pt>
                      <c:pt idx="756">
                        <c:v>0.39225845902424439</c:v>
                      </c:pt>
                      <c:pt idx="757">
                        <c:v>0.39365933377616585</c:v>
                      </c:pt>
                      <c:pt idx="758">
                        <c:v>0.39460226926828468</c:v>
                      </c:pt>
                      <c:pt idx="759">
                        <c:v>0.39615669233922407</c:v>
                      </c:pt>
                      <c:pt idx="760">
                        <c:v>0.39749330678142436</c:v>
                      </c:pt>
                      <c:pt idx="761">
                        <c:v>0.39875957309508786</c:v>
                      </c:pt>
                      <c:pt idx="762">
                        <c:v>0.39998254825272839</c:v>
                      </c:pt>
                      <c:pt idx="763">
                        <c:v>0.40126031377971044</c:v>
                      </c:pt>
                      <c:pt idx="764">
                        <c:v>0.40232838776970742</c:v>
                      </c:pt>
                      <c:pt idx="765">
                        <c:v>0.40366906075778475</c:v>
                      </c:pt>
                      <c:pt idx="766">
                        <c:v>0.40447265284145578</c:v>
                      </c:pt>
                      <c:pt idx="767">
                        <c:v>0.40488188955073257</c:v>
                      </c:pt>
                      <c:pt idx="768">
                        <c:v>0.40561986847605663</c:v>
                      </c:pt>
                      <c:pt idx="769">
                        <c:v>0.40603519300414909</c:v>
                      </c:pt>
                      <c:pt idx="770">
                        <c:v>0.40671297016562946</c:v>
                      </c:pt>
                      <c:pt idx="771">
                        <c:v>0.40727507876961133</c:v>
                      </c:pt>
                      <c:pt idx="772">
                        <c:v>0.40739277660004786</c:v>
                      </c:pt>
                      <c:pt idx="773">
                        <c:v>0.40791632901819724</c:v>
                      </c:pt>
                      <c:pt idx="774">
                        <c:v>0.40828700954164132</c:v>
                      </c:pt>
                      <c:pt idx="775">
                        <c:v>0.40869962837248247</c:v>
                      </c:pt>
                      <c:pt idx="776">
                        <c:v>0.40879770989784653</c:v>
                      </c:pt>
                      <c:pt idx="777">
                        <c:v>0.40925903127921326</c:v>
                      </c:pt>
                      <c:pt idx="778">
                        <c:v>0.40935305425869983</c:v>
                      </c:pt>
                      <c:pt idx="779">
                        <c:v>0.40936590632064407</c:v>
                      </c:pt>
                      <c:pt idx="780">
                        <c:v>0.40890999633378017</c:v>
                      </c:pt>
                      <c:pt idx="781">
                        <c:v>0.40893570045766864</c:v>
                      </c:pt>
                      <c:pt idx="782">
                        <c:v>0.40850752386763189</c:v>
                      </c:pt>
                      <c:pt idx="783">
                        <c:v>0.40855757926678316</c:v>
                      </c:pt>
                      <c:pt idx="784">
                        <c:v>0.40796909011459981</c:v>
                      </c:pt>
                      <c:pt idx="785">
                        <c:v>0.40784124591947035</c:v>
                      </c:pt>
                      <c:pt idx="786">
                        <c:v>0.40769784396514536</c:v>
                      </c:pt>
                      <c:pt idx="787">
                        <c:v>0.40754158994887596</c:v>
                      </c:pt>
                      <c:pt idx="788">
                        <c:v>0.4069862455880226</c:v>
                      </c:pt>
                      <c:pt idx="789">
                        <c:v>0.40717835009287295</c:v>
                      </c:pt>
                      <c:pt idx="790">
                        <c:v>0.4070058618930954</c:v>
                      </c:pt>
                      <c:pt idx="791">
                        <c:v>0.40661962361045551</c:v>
                      </c:pt>
                      <c:pt idx="792">
                        <c:v>0.40588299753375712</c:v>
                      </c:pt>
                      <c:pt idx="793">
                        <c:v>0.40548458361348583</c:v>
                      </c:pt>
                      <c:pt idx="794">
                        <c:v>0.40540273627163043</c:v>
                      </c:pt>
                      <c:pt idx="795">
                        <c:v>0.40534726947797628</c:v>
                      </c:pt>
                      <c:pt idx="796">
                        <c:v>0.40428460688248197</c:v>
                      </c:pt>
                      <c:pt idx="797">
                        <c:v>0.40317594743371382</c:v>
                      </c:pt>
                      <c:pt idx="798">
                        <c:v>0.402377090320233</c:v>
                      </c:pt>
                      <c:pt idx="799">
                        <c:v>0.40200302767522428</c:v>
                      </c:pt>
                      <c:pt idx="800">
                        <c:v>0.40128940002516306</c:v>
                      </c:pt>
                      <c:pt idx="801">
                        <c:v>0.4004289882992122</c:v>
                      </c:pt>
                      <c:pt idx="802">
                        <c:v>0.39951919759842314</c:v>
                      </c:pt>
                      <c:pt idx="803">
                        <c:v>0.39881706916168047</c:v>
                      </c:pt>
                      <c:pt idx="804">
                        <c:v>0.39866149156972386</c:v>
                      </c:pt>
                      <c:pt idx="805">
                        <c:v>0.39835845347756504</c:v>
                      </c:pt>
                      <c:pt idx="806">
                        <c:v>0.39768608771058778</c:v>
                      </c:pt>
                      <c:pt idx="807">
                        <c:v>0.39727888027424951</c:v>
                      </c:pt>
                      <c:pt idx="808">
                        <c:v>0.39637788308952748</c:v>
                      </c:pt>
                      <c:pt idx="809">
                        <c:v>0.39610528409144713</c:v>
                      </c:pt>
                      <c:pt idx="810">
                        <c:v>0.39618239646311249</c:v>
                      </c:pt>
                      <c:pt idx="811">
                        <c:v>0.39566087331790184</c:v>
                      </c:pt>
                      <c:pt idx="812">
                        <c:v>0.39512041029193123</c:v>
                      </c:pt>
                      <c:pt idx="813">
                        <c:v>0.39465367751606184</c:v>
                      </c:pt>
                      <c:pt idx="814">
                        <c:v>0.39415515279748808</c:v>
                      </c:pt>
                      <c:pt idx="815">
                        <c:v>0.39404692490743137</c:v>
                      </c:pt>
                      <c:pt idx="816">
                        <c:v>0.39374050469370819</c:v>
                      </c:pt>
                      <c:pt idx="817">
                        <c:v>0.39367624438398707</c:v>
                      </c:pt>
                      <c:pt idx="818">
                        <c:v>0.39386023179708368</c:v>
                      </c:pt>
                      <c:pt idx="819">
                        <c:v>0.39436822645603703</c:v>
                      </c:pt>
                      <c:pt idx="820">
                        <c:v>0.39477475746806273</c:v>
                      </c:pt>
                      <c:pt idx="821">
                        <c:v>0.39538556862257018</c:v>
                      </c:pt>
                      <c:pt idx="822">
                        <c:v>0.39602749529546893</c:v>
                      </c:pt>
                      <c:pt idx="823">
                        <c:v>0.39695081448251529</c:v>
                      </c:pt>
                      <c:pt idx="824">
                        <c:v>0.39737290325373631</c:v>
                      </c:pt>
                      <c:pt idx="825">
                        <c:v>0.39816634897271447</c:v>
                      </c:pt>
                      <c:pt idx="826">
                        <c:v>0.39906869900606212</c:v>
                      </c:pt>
                      <c:pt idx="827">
                        <c:v>0.40075367196938227</c:v>
                      </c:pt>
                      <c:pt idx="828">
                        <c:v>0.40215251744836522</c:v>
                      </c:pt>
                      <c:pt idx="829">
                        <c:v>0.40401200788440189</c:v>
                      </c:pt>
                      <c:pt idx="830">
                        <c:v>0.40584105922636005</c:v>
                      </c:pt>
                      <c:pt idx="831">
                        <c:v>0.40827212820675862</c:v>
                      </c:pt>
                      <c:pt idx="832">
                        <c:v>0.41088042035712508</c:v>
                      </c:pt>
                      <c:pt idx="833">
                        <c:v>0.41335613334217203</c:v>
                      </c:pt>
                      <c:pt idx="834">
                        <c:v>0.41585552117816871</c:v>
                      </c:pt>
                      <c:pt idx="835">
                        <c:v>0.41907056593716563</c:v>
                      </c:pt>
                      <c:pt idx="836">
                        <c:v>0.42215911934965877</c:v>
                      </c:pt>
                      <c:pt idx="837">
                        <c:v>0.42517732463361479</c:v>
                      </c:pt>
                      <c:pt idx="838">
                        <c:v>0.42829766998881208</c:v>
                      </c:pt>
                      <c:pt idx="839">
                        <c:v>0.43203829643889663</c:v>
                      </c:pt>
                      <c:pt idx="840">
                        <c:v>0.43635726567647165</c:v>
                      </c:pt>
                      <c:pt idx="841">
                        <c:v>0.44059641684512996</c:v>
                      </c:pt>
                      <c:pt idx="842">
                        <c:v>0.44480445249539696</c:v>
                      </c:pt>
                      <c:pt idx="843">
                        <c:v>0.44887111546427727</c:v>
                      </c:pt>
                      <c:pt idx="844">
                        <c:v>0.45368116875298492</c:v>
                      </c:pt>
                      <c:pt idx="845">
                        <c:v>0.45855480592710041</c:v>
                      </c:pt>
                      <c:pt idx="846">
                        <c:v>0.46330262817902518</c:v>
                      </c:pt>
                      <c:pt idx="847">
                        <c:v>0.46732058859738013</c:v>
                      </c:pt>
                      <c:pt idx="848">
                        <c:v>0.47147789242418303</c:v>
                      </c:pt>
                      <c:pt idx="849">
                        <c:v>0.47594161646470889</c:v>
                      </c:pt>
                      <c:pt idx="850">
                        <c:v>0.48059744501008561</c:v>
                      </c:pt>
                      <c:pt idx="851">
                        <c:v>0.48547175860851416</c:v>
                      </c:pt>
                      <c:pt idx="852">
                        <c:v>0.49005250405516376</c:v>
                      </c:pt>
                      <c:pt idx="853">
                        <c:v>0.49441408802444869</c:v>
                      </c:pt>
                      <c:pt idx="854">
                        <c:v>0.49968343342158411</c:v>
                      </c:pt>
                      <c:pt idx="855">
                        <c:v>0.50494533815127818</c:v>
                      </c:pt>
                      <c:pt idx="856">
                        <c:v>0.50994614309621056</c:v>
                      </c:pt>
                      <c:pt idx="857">
                        <c:v>0.51484480796990195</c:v>
                      </c:pt>
                      <c:pt idx="858">
                        <c:v>0.519292974251232</c:v>
                      </c:pt>
                      <c:pt idx="859">
                        <c:v>0.52395624346405012</c:v>
                      </c:pt>
                      <c:pt idx="860">
                        <c:v>0.52810340092616015</c:v>
                      </c:pt>
                      <c:pt idx="861">
                        <c:v>0.53222688353732039</c:v>
                      </c:pt>
                      <c:pt idx="862">
                        <c:v>0.53644168343071597</c:v>
                      </c:pt>
                      <c:pt idx="863">
                        <c:v>0.54047317233532788</c:v>
                      </c:pt>
                      <c:pt idx="864">
                        <c:v>0.54516688064222452</c:v>
                      </c:pt>
                      <c:pt idx="865">
                        <c:v>0.55005878127278707</c:v>
                      </c:pt>
                      <c:pt idx="866">
                        <c:v>0.55515225634858056</c:v>
                      </c:pt>
                      <c:pt idx="867">
                        <c:v>0.56071314062455602</c:v>
                      </c:pt>
                      <c:pt idx="868">
                        <c:v>0.56637548854746012</c:v>
                      </c:pt>
                      <c:pt idx="869">
                        <c:v>0.57172938698370224</c:v>
                      </c:pt>
                      <c:pt idx="870">
                        <c:v>0.5776744802693794</c:v>
                      </c:pt>
                      <c:pt idx="871">
                        <c:v>0.58350525784618379</c:v>
                      </c:pt>
                      <c:pt idx="872">
                        <c:v>0.58941517706759239</c:v>
                      </c:pt>
                      <c:pt idx="873">
                        <c:v>0.59595417089995573</c:v>
                      </c:pt>
                      <c:pt idx="874">
                        <c:v>0.6026507715972137</c:v>
                      </c:pt>
                      <c:pt idx="875">
                        <c:v>0.60977081391431875</c:v>
                      </c:pt>
                      <c:pt idx="876">
                        <c:v>0.61713504540836417</c:v>
                      </c:pt>
                      <c:pt idx="877">
                        <c:v>0.62458721206308065</c:v>
                      </c:pt>
                      <c:pt idx="878">
                        <c:v>0.63287611559279811</c:v>
                      </c:pt>
                      <c:pt idx="879">
                        <c:v>0.64153502322164657</c:v>
                      </c:pt>
                      <c:pt idx="880">
                        <c:v>0.65005052889617021</c:v>
                      </c:pt>
                      <c:pt idx="881">
                        <c:v>0.65873378780028169</c:v>
                      </c:pt>
                      <c:pt idx="882">
                        <c:v>0.66770723273460775</c:v>
                      </c:pt>
                      <c:pt idx="883">
                        <c:v>0.67721099433021148</c:v>
                      </c:pt>
                      <c:pt idx="884">
                        <c:v>0.68686289285033053</c:v>
                      </c:pt>
                      <c:pt idx="885">
                        <c:v>0.69652696700808059</c:v>
                      </c:pt>
                      <c:pt idx="886">
                        <c:v>0.70609363606477982</c:v>
                      </c:pt>
                      <c:pt idx="887">
                        <c:v>0.71580573634874256</c:v>
                      </c:pt>
                      <c:pt idx="888">
                        <c:v>0.72584928454600428</c:v>
                      </c:pt>
                      <c:pt idx="889">
                        <c:v>0.73558505968091725</c:v>
                      </c:pt>
                      <c:pt idx="890">
                        <c:v>0.74593164597033734</c:v>
                      </c:pt>
                      <c:pt idx="891">
                        <c:v>0.75616729867244992</c:v>
                      </c:pt>
                      <c:pt idx="892">
                        <c:v>0.76627104863355533</c:v>
                      </c:pt>
                      <c:pt idx="893">
                        <c:v>0.7759662383096968</c:v>
                      </c:pt>
                      <c:pt idx="894">
                        <c:v>0.78604157844966271</c:v>
                      </c:pt>
                      <c:pt idx="895">
                        <c:v>0.79606551034185147</c:v>
                      </c:pt>
                      <c:pt idx="896">
                        <c:v>0.80648650330568561</c:v>
                      </c:pt>
                      <c:pt idx="897">
                        <c:v>0.81619183934652029</c:v>
                      </c:pt>
                      <c:pt idx="898">
                        <c:v>0.82661824370485704</c:v>
                      </c:pt>
                      <c:pt idx="899">
                        <c:v>0.8362917878029873</c:v>
                      </c:pt>
                      <c:pt idx="900">
                        <c:v>0.84638742067233874</c:v>
                      </c:pt>
                      <c:pt idx="901">
                        <c:v>0.85593379699965244</c:v>
                      </c:pt>
                      <c:pt idx="902">
                        <c:v>0.86494918024137557</c:v>
                      </c:pt>
                      <c:pt idx="903">
                        <c:v>0.87345995094570894</c:v>
                      </c:pt>
                      <c:pt idx="904">
                        <c:v>0.88221491082698311</c:v>
                      </c:pt>
                      <c:pt idx="905">
                        <c:v>0.88983888925716459</c:v>
                      </c:pt>
                      <c:pt idx="906">
                        <c:v>0.89777808141713611</c:v>
                      </c:pt>
                      <c:pt idx="907">
                        <c:v>0.90544332173040187</c:v>
                      </c:pt>
                      <c:pt idx="908">
                        <c:v>0.91304159603669488</c:v>
                      </c:pt>
                      <c:pt idx="909">
                        <c:v>0.92033886152376765</c:v>
                      </c:pt>
                      <c:pt idx="910">
                        <c:v>0.92789790321991517</c:v>
                      </c:pt>
                      <c:pt idx="911">
                        <c:v>0.93399722124892293</c:v>
                      </c:pt>
                      <c:pt idx="912">
                        <c:v>0.9402291184432503</c:v>
                      </c:pt>
                      <c:pt idx="913">
                        <c:v>0.94652730522023698</c:v>
                      </c:pt>
                      <c:pt idx="914">
                        <c:v>0.95224511993679517</c:v>
                      </c:pt>
                      <c:pt idx="915">
                        <c:v>0.95774039105442388</c:v>
                      </c:pt>
                      <c:pt idx="916">
                        <c:v>0.96358875566336277</c:v>
                      </c:pt>
                      <c:pt idx="917">
                        <c:v>0.96793816399501631</c:v>
                      </c:pt>
                      <c:pt idx="918">
                        <c:v>0.9727495701323492</c:v>
                      </c:pt>
                      <c:pt idx="919">
                        <c:v>0.97778216701998566</c:v>
                      </c:pt>
                      <c:pt idx="920">
                        <c:v>0.98186032920218469</c:v>
                      </c:pt>
                      <c:pt idx="921">
                        <c:v>0.9854893456406485</c:v>
                      </c:pt>
                      <c:pt idx="922">
                        <c:v>0.98840473442905041</c:v>
                      </c:pt>
                      <c:pt idx="923">
                        <c:v>0.99104481852212101</c:v>
                      </c:pt>
                      <c:pt idx="924">
                        <c:v>0.99293407162792358</c:v>
                      </c:pt>
                      <c:pt idx="925">
                        <c:v>0.99490314280264258</c:v>
                      </c:pt>
                      <c:pt idx="926">
                        <c:v>0.99596986394401366</c:v>
                      </c:pt>
                      <c:pt idx="927">
                        <c:v>0.99734706384498539</c:v>
                      </c:pt>
                      <c:pt idx="928">
                        <c:v>0.99783003080436339</c:v>
                      </c:pt>
                      <c:pt idx="929">
                        <c:v>0.9986444456770398</c:v>
                      </c:pt>
                      <c:pt idx="930">
                        <c:v>0.99901783189773563</c:v>
                      </c:pt>
                      <c:pt idx="931">
                        <c:v>1</c:v>
                      </c:pt>
                      <c:pt idx="932">
                        <c:v>1.0000432911560226</c:v>
                      </c:pt>
                      <c:pt idx="933">
                        <c:v>0.99988094932093785</c:v>
                      </c:pt>
                      <c:pt idx="934">
                        <c:v>0.99829676358023278</c:v>
                      </c:pt>
                      <c:pt idx="935">
                        <c:v>0.99820747557093603</c:v>
                      </c:pt>
                      <c:pt idx="936">
                        <c:v>0.99731391905365541</c:v>
                      </c:pt>
                      <c:pt idx="937">
                        <c:v>0.99649882775666621</c:v>
                      </c:pt>
                      <c:pt idx="938">
                        <c:v>0.99461904459124373</c:v>
                      </c:pt>
                      <c:pt idx="939">
                        <c:v>0.99359426175726917</c:v>
                      </c:pt>
                      <c:pt idx="940">
                        <c:v>0.99270746948311728</c:v>
                      </c:pt>
                      <c:pt idx="941">
                        <c:v>0.99171177289459544</c:v>
                      </c:pt>
                      <c:pt idx="942">
                        <c:v>0.98973052608224532</c:v>
                      </c:pt>
                      <c:pt idx="943">
                        <c:v>0.98781421600392882</c:v>
                      </c:pt>
                      <c:pt idx="944">
                        <c:v>0.98584582125352238</c:v>
                      </c:pt>
                      <c:pt idx="945">
                        <c:v>0.98411011646673818</c:v>
                      </c:pt>
                      <c:pt idx="946">
                        <c:v>0.98195164648442024</c:v>
                      </c:pt>
                      <c:pt idx="947">
                        <c:v>0.97877312863831722</c:v>
                      </c:pt>
                      <c:pt idx="948">
                        <c:v>0.97543091610850396</c:v>
                      </c:pt>
                      <c:pt idx="949">
                        <c:v>0.97202444326896953</c:v>
                      </c:pt>
                      <c:pt idx="950">
                        <c:v>0.96740040666629701</c:v>
                      </c:pt>
                      <c:pt idx="951">
                        <c:v>0.96219261588163141</c:v>
                      </c:pt>
                      <c:pt idx="952">
                        <c:v>0.95654920783948716</c:v>
                      </c:pt>
                      <c:pt idx="953">
                        <c:v>0.9497809061650665</c:v>
                      </c:pt>
                      <c:pt idx="954">
                        <c:v>0.94221983519598052</c:v>
                      </c:pt>
                      <c:pt idx="955">
                        <c:v>0.93466552847002304</c:v>
                      </c:pt>
                      <c:pt idx="956">
                        <c:v>0.92534237216595128</c:v>
                      </c:pt>
                      <c:pt idx="957">
                        <c:v>0.91630737261915562</c:v>
                      </c:pt>
                      <c:pt idx="958">
                        <c:v>0.90599596039400354</c:v>
                      </c:pt>
                      <c:pt idx="959">
                        <c:v>0.89529560418896059</c:v>
                      </c:pt>
                      <c:pt idx="960">
                        <c:v>0.88277769585527799</c:v>
                      </c:pt>
                      <c:pt idx="961">
                        <c:v>0.86962124297026033</c:v>
                      </c:pt>
                      <c:pt idx="962">
                        <c:v>0.85579242431826585</c:v>
                      </c:pt>
                      <c:pt idx="963">
                        <c:v>0.84233158049246404</c:v>
                      </c:pt>
                      <c:pt idx="964">
                        <c:v>0.82731090220122006</c:v>
                      </c:pt>
                      <c:pt idx="965">
                        <c:v>0.811983803696253</c:v>
                      </c:pt>
                      <c:pt idx="966">
                        <c:v>0.79511986915248078</c:v>
                      </c:pt>
                      <c:pt idx="967">
                        <c:v>0.77928612883718595</c:v>
                      </c:pt>
                      <c:pt idx="968">
                        <c:v>0.76299715495934017</c:v>
                      </c:pt>
                      <c:pt idx="969">
                        <c:v>0.74624483042718903</c:v>
                      </c:pt>
                      <c:pt idx="970">
                        <c:v>0.72900615681409575</c:v>
                      </c:pt>
                      <c:pt idx="971">
                        <c:v>0.71247299375930939</c:v>
                      </c:pt>
                      <c:pt idx="972">
                        <c:v>0.69587421754617618</c:v>
                      </c:pt>
                      <c:pt idx="973">
                        <c:v>0.68050044576362223</c:v>
                      </c:pt>
                      <c:pt idx="974">
                        <c:v>0.66454833119357781</c:v>
                      </c:pt>
                      <c:pt idx="975">
                        <c:v>0.64889654901844063</c:v>
                      </c:pt>
                      <c:pt idx="976">
                        <c:v>0.63400303849801332</c:v>
                      </c:pt>
                      <c:pt idx="977">
                        <c:v>0.61894177474799827</c:v>
                      </c:pt>
                      <c:pt idx="978">
                        <c:v>0.60390418584893291</c:v>
                      </c:pt>
                      <c:pt idx="979">
                        <c:v>0.58882398221815768</c:v>
                      </c:pt>
                      <c:pt idx="980">
                        <c:v>0.57366734264002994</c:v>
                      </c:pt>
                      <c:pt idx="981">
                        <c:v>0.55987978587111953</c:v>
                      </c:pt>
                      <c:pt idx="982">
                        <c:v>0.54634047682502684</c:v>
                      </c:pt>
                      <c:pt idx="983">
                        <c:v>0.53244672143899818</c:v>
                      </c:pt>
                      <c:pt idx="984">
                        <c:v>0.51992001958924805</c:v>
                      </c:pt>
                      <c:pt idx="985">
                        <c:v>0.50759218648747761</c:v>
                      </c:pt>
                      <c:pt idx="986">
                        <c:v>0.49568847142986633</c:v>
                      </c:pt>
                      <c:pt idx="987">
                        <c:v>0.48340934087862097</c:v>
                      </c:pt>
                      <c:pt idx="988">
                        <c:v>0.4713588417451206</c:v>
                      </c:pt>
                      <c:pt idx="989">
                        <c:v>0.4600091181997375</c:v>
                      </c:pt>
                      <c:pt idx="990">
                        <c:v>0.44884608776470186</c:v>
                      </c:pt>
                      <c:pt idx="991">
                        <c:v>0.43628082972911908</c:v>
                      </c:pt>
                      <c:pt idx="992">
                        <c:v>0.42496898594525562</c:v>
                      </c:pt>
                      <c:pt idx="993">
                        <c:v>0.41383707102861128</c:v>
                      </c:pt>
                      <c:pt idx="994">
                        <c:v>0.40366567863622033</c:v>
                      </c:pt>
                      <c:pt idx="995">
                        <c:v>0.39270422264641536</c:v>
                      </c:pt>
                      <c:pt idx="996">
                        <c:v>0.38253959449715291</c:v>
                      </c:pt>
                      <c:pt idx="997">
                        <c:v>0.37185209035405414</c:v>
                      </c:pt>
                      <c:pt idx="998">
                        <c:v>0.36263310339416188</c:v>
                      </c:pt>
                      <c:pt idx="999">
                        <c:v>0.35273363357553844</c:v>
                      </c:pt>
                      <c:pt idx="1000">
                        <c:v>0.34352682225327758</c:v>
                      </c:pt>
                      <c:pt idx="1001">
                        <c:v>0.33428280759380991</c:v>
                      </c:pt>
                      <c:pt idx="1002">
                        <c:v>0.32593640799750018</c:v>
                      </c:pt>
                      <c:pt idx="1003">
                        <c:v>0.31690343772364277</c:v>
                      </c:pt>
                      <c:pt idx="1004">
                        <c:v>0.30869299941421663</c:v>
                      </c:pt>
                      <c:pt idx="1005">
                        <c:v>0.30080927404789903</c:v>
                      </c:pt>
                      <c:pt idx="1006">
                        <c:v>0.29344436612954078</c:v>
                      </c:pt>
                      <c:pt idx="1007">
                        <c:v>0.28540032820107653</c:v>
                      </c:pt>
                      <c:pt idx="1008">
                        <c:v>0.27787781341782319</c:v>
                      </c:pt>
                      <c:pt idx="1009">
                        <c:v>0.26947932914942369</c:v>
                      </c:pt>
                      <c:pt idx="1010">
                        <c:v>0.26284428306463509</c:v>
                      </c:pt>
                      <c:pt idx="1011">
                        <c:v>0.25610303836272852</c:v>
                      </c:pt>
                      <c:pt idx="1012">
                        <c:v>0.24868469292365486</c:v>
                      </c:pt>
                      <c:pt idx="1013">
                        <c:v>0.241688436255802</c:v>
                      </c:pt>
                      <c:pt idx="1014">
                        <c:v>0.23486331493910154</c:v>
                      </c:pt>
                      <c:pt idx="1015">
                        <c:v>0.22929296072274599</c:v>
                      </c:pt>
                      <c:pt idx="1016">
                        <c:v>0.22369757880681457</c:v>
                      </c:pt>
                      <c:pt idx="1017">
                        <c:v>0.21621632590664547</c:v>
                      </c:pt>
                      <c:pt idx="1018">
                        <c:v>0.20950754957175588</c:v>
                      </c:pt>
                      <c:pt idx="1019">
                        <c:v>0.20384249595160045</c:v>
                      </c:pt>
                      <c:pt idx="1020">
                        <c:v>0.19871790535741587</c:v>
                      </c:pt>
                      <c:pt idx="1021">
                        <c:v>0.19443546303273507</c:v>
                      </c:pt>
                      <c:pt idx="1022">
                        <c:v>0.18968628793218439</c:v>
                      </c:pt>
                      <c:pt idx="1023">
                        <c:v>0.18476800675342028</c:v>
                      </c:pt>
                      <c:pt idx="1024">
                        <c:v>0.18033539823128572</c:v>
                      </c:pt>
                      <c:pt idx="1025">
                        <c:v>0.17594811013811237</c:v>
                      </c:pt>
                      <c:pt idx="1026">
                        <c:v>0.17313553784526395</c:v>
                      </c:pt>
                      <c:pt idx="1027">
                        <c:v>0.16882806782100751</c:v>
                      </c:pt>
                      <c:pt idx="1028">
                        <c:v>0.1640051624703556</c:v>
                      </c:pt>
                      <c:pt idx="1029">
                        <c:v>0.15880481235313135</c:v>
                      </c:pt>
                      <c:pt idx="1030">
                        <c:v>0.15550656740365359</c:v>
                      </c:pt>
                      <c:pt idx="1031">
                        <c:v>0.15331901117588251</c:v>
                      </c:pt>
                      <c:pt idx="1032">
                        <c:v>0.14985436584544243</c:v>
                      </c:pt>
                      <c:pt idx="1033">
                        <c:v>0.14459246111574856</c:v>
                      </c:pt>
                      <c:pt idx="1034">
                        <c:v>0.1415749322561051</c:v>
                      </c:pt>
                      <c:pt idx="1035">
                        <c:v>0.13719779052762443</c:v>
                      </c:pt>
                      <c:pt idx="1036">
                        <c:v>0.13279967964544556</c:v>
                      </c:pt>
                      <c:pt idx="1037">
                        <c:v>0.12965024804479544</c:v>
                      </c:pt>
                      <c:pt idx="1038">
                        <c:v>0.12451077611572792</c:v>
                      </c:pt>
                      <c:pt idx="1039">
                        <c:v>0.12177734546748359</c:v>
                      </c:pt>
                      <c:pt idx="1040">
                        <c:v>0.1193341008494536</c:v>
                      </c:pt>
                      <c:pt idx="1041">
                        <c:v>0.11411142872990503</c:v>
                      </c:pt>
                      <c:pt idx="1042">
                        <c:v>0.11236084260823788</c:v>
                      </c:pt>
                      <c:pt idx="1043">
                        <c:v>0.11051285138551979</c:v>
                      </c:pt>
                      <c:pt idx="1044">
                        <c:v>0.10762316672100601</c:v>
                      </c:pt>
                      <c:pt idx="1045">
                        <c:v>0.10502434451101965</c:v>
                      </c:pt>
                      <c:pt idx="1046">
                        <c:v>0.10183568030022402</c:v>
                      </c:pt>
                      <c:pt idx="1047">
                        <c:v>9.8972376183911775E-2</c:v>
                      </c:pt>
                      <c:pt idx="1048">
                        <c:v>9.5702541055573812E-2</c:v>
                      </c:pt>
                      <c:pt idx="1049">
                        <c:v>9.3461547307087084E-2</c:v>
                      </c:pt>
                      <c:pt idx="1050">
                        <c:v>9.0868136491603593E-2</c:v>
                      </c:pt>
                      <c:pt idx="1051">
                        <c:v>8.7591537120137106E-2</c:v>
                      </c:pt>
                      <c:pt idx="1052">
                        <c:v>8.4557097652672442E-2</c:v>
                      </c:pt>
                      <c:pt idx="1053">
                        <c:v>8.3091286166717016E-2</c:v>
                      </c:pt>
                      <c:pt idx="1054">
                        <c:v>8.1103275111238091E-2</c:v>
                      </c:pt>
                      <c:pt idx="1055">
                        <c:v>8.0106225674090786E-2</c:v>
                      </c:pt>
                      <c:pt idx="1056">
                        <c:v>7.6478562084252716E-2</c:v>
                      </c:pt>
                      <c:pt idx="1057">
                        <c:v>7.3427212008966847E-2</c:v>
                      </c:pt>
                      <c:pt idx="1058">
                        <c:v>7.0290632470260961E-2</c:v>
                      </c:pt>
                      <c:pt idx="1059">
                        <c:v>6.93044058221194E-2</c:v>
                      </c:pt>
                      <c:pt idx="1060">
                        <c:v>6.7914353859203677E-2</c:v>
                      </c:pt>
                      <c:pt idx="1061">
                        <c:v>6.5256682733998803E-2</c:v>
                      </c:pt>
                      <c:pt idx="1062">
                        <c:v>6.1738599882843324E-2</c:v>
                      </c:pt>
                      <c:pt idx="1063">
                        <c:v>5.8973377291894606E-2</c:v>
                      </c:pt>
                      <c:pt idx="1064">
                        <c:v>5.8206312121117959E-2</c:v>
                      </c:pt>
                      <c:pt idx="1065">
                        <c:v>5.7020540300683972E-2</c:v>
                      </c:pt>
                      <c:pt idx="1066">
                        <c:v>5.4113268604036167E-2</c:v>
                      </c:pt>
                      <c:pt idx="1067">
                        <c:v>5.0990893975900405E-2</c:v>
                      </c:pt>
                      <c:pt idx="1068">
                        <c:v>4.9636016077253223E-2</c:v>
                      </c:pt>
                      <c:pt idx="1069">
                        <c:v>4.7691296177796778E-2</c:v>
                      </c:pt>
                      <c:pt idx="1070">
                        <c:v>4.7846873769753398E-2</c:v>
                      </c:pt>
                      <c:pt idx="1071">
                        <c:v>4.3975021002975019E-2</c:v>
                      </c:pt>
                      <c:pt idx="1072">
                        <c:v>4.0372385112712579E-2</c:v>
                      </c:pt>
                      <c:pt idx="1073">
                        <c:v>4.0191779821180572E-2</c:v>
                      </c:pt>
                      <c:pt idx="1074">
                        <c:v>3.8075248146259136E-2</c:v>
                      </c:pt>
                      <c:pt idx="1075">
                        <c:v>3.5974950654846551E-2</c:v>
                      </c:pt>
                      <c:pt idx="1076">
                        <c:v>3.6206964194155464E-2</c:v>
                      </c:pt>
                      <c:pt idx="1077">
                        <c:v>3.3486385607855121E-2</c:v>
                      </c:pt>
                      <c:pt idx="1078">
                        <c:v>3.2872868756096373E-2</c:v>
                      </c:pt>
                      <c:pt idx="1079">
                        <c:v>3.4797972350479822E-2</c:v>
                      </c:pt>
                      <c:pt idx="1080">
                        <c:v>3.3406567538938448E-2</c:v>
                      </c:pt>
                      <c:pt idx="1081">
                        <c:v>3.1056669476082197E-2</c:v>
                      </c:pt>
                      <c:pt idx="1082">
                        <c:v>2.9577329503869959E-2</c:v>
                      </c:pt>
                      <c:pt idx="1083">
                        <c:v>2.9132918730324645E-2</c:v>
                      </c:pt>
                      <c:pt idx="1084">
                        <c:v>2.8720976323796315E-2</c:v>
                      </c:pt>
                      <c:pt idx="1085">
                        <c:v>2.6745140905948785E-2</c:v>
                      </c:pt>
                      <c:pt idx="1086">
                        <c:v>2.5645274973247419E-2</c:v>
                      </c:pt>
                      <c:pt idx="1087">
                        <c:v>2.31066545271051E-2</c:v>
                      </c:pt>
                      <c:pt idx="1088">
                        <c:v>2.2840143347840475E-2</c:v>
                      </c:pt>
                      <c:pt idx="1089">
                        <c:v>2.4830860100570836E-2</c:v>
                      </c:pt>
                      <c:pt idx="1090">
                        <c:v>2.2137338486784727E-2</c:v>
                      </c:pt>
                      <c:pt idx="1091">
                        <c:v>2.2797528616130582E-2</c:v>
                      </c:pt>
                      <c:pt idx="1092">
                        <c:v>2.4085440507805315E-2</c:v>
                      </c:pt>
                      <c:pt idx="1093">
                        <c:v>2.2836761226276092E-2</c:v>
                      </c:pt>
                      <c:pt idx="1094">
                        <c:v>2.2775206613806512E-2</c:v>
                      </c:pt>
                      <c:pt idx="1095">
                        <c:v>2.1936440465867017E-2</c:v>
                      </c:pt>
                      <c:pt idx="1096">
                        <c:v>1.6965398190700219E-2</c:v>
                      </c:pt>
                      <c:pt idx="1097">
                        <c:v>1.7400339023865688E-2</c:v>
                      </c:pt>
                      <c:pt idx="1098">
                        <c:v>1.4168383657047461E-2</c:v>
                      </c:pt>
                      <c:pt idx="1099">
                        <c:v>1.3227477437867098E-2</c:v>
                      </c:pt>
                      <c:pt idx="1100">
                        <c:v>1.211678871616023E-2</c:v>
                      </c:pt>
                      <c:pt idx="1101">
                        <c:v>1.1737991100961707E-2</c:v>
                      </c:pt>
                      <c:pt idx="1102">
                        <c:v>1.0042195348635858E-2</c:v>
                      </c:pt>
                      <c:pt idx="1103">
                        <c:v>8.8699520144591686E-3</c:v>
                      </c:pt>
                      <c:pt idx="1104">
                        <c:v>7.661181767388647E-3</c:v>
                      </c:pt>
                      <c:pt idx="1105">
                        <c:v>8.1833813369121509E-3</c:v>
                      </c:pt>
                      <c:pt idx="1106">
                        <c:v>6.4510586716921055E-3</c:v>
                      </c:pt>
                      <c:pt idx="1107">
                        <c:v>4.2851480219324887E-3</c:v>
                      </c:pt>
                      <c:pt idx="1108">
                        <c:v>4.9006941466298451E-3</c:v>
                      </c:pt>
                      <c:pt idx="1109">
                        <c:v>4.6619163641922826E-3</c:v>
                      </c:pt>
                      <c:pt idx="1110">
                        <c:v>6.6546623898612505E-3</c:v>
                      </c:pt>
                      <c:pt idx="1111">
                        <c:v>7.6172141870529753E-3</c:v>
                      </c:pt>
                      <c:pt idx="1112">
                        <c:v>6.8636775025332662E-3</c:v>
                      </c:pt>
                      <c:pt idx="1113">
                        <c:v>6.11961075839352E-3</c:v>
                      </c:pt>
                      <c:pt idx="1114">
                        <c:v>7.1985075373961161E-3</c:v>
                      </c:pt>
                      <c:pt idx="1115">
                        <c:v>2.383719278498887E-3</c:v>
                      </c:pt>
                      <c:pt idx="1116">
                        <c:v>2.0353607573787413E-3</c:v>
                      </c:pt>
                      <c:pt idx="1117">
                        <c:v>3.1318445685160862E-4</c:v>
                      </c:pt>
                      <c:pt idx="1118">
                        <c:v>-5.8916557649619388E-4</c:v>
                      </c:pt>
                      <c:pt idx="1119">
                        <c:v>-1.7661438808628041E-3</c:v>
                      </c:pt>
                      <c:pt idx="1120">
                        <c:v>-2.7699575611386446E-3</c:v>
                      </c:pt>
                      <c:pt idx="1121">
                        <c:v>-4.2100649232054933E-3</c:v>
                      </c:pt>
                      <c:pt idx="1122">
                        <c:v>-2.2186717461621826E-3</c:v>
                      </c:pt>
                      <c:pt idx="1123">
                        <c:v>-1.2845297701103472E-3</c:v>
                      </c:pt>
                      <c:pt idx="1124">
                        <c:v>-2.4709780148570405E-3</c:v>
                      </c:pt>
                      <c:pt idx="1125">
                        <c:v>-4.9507495457810956E-3</c:v>
                      </c:pt>
                      <c:pt idx="1126">
                        <c:v>-4.4035222766819664E-3</c:v>
                      </c:pt>
                      <c:pt idx="1127">
                        <c:v>-1.600419924213391E-3</c:v>
                      </c:pt>
                      <c:pt idx="1128">
                        <c:v>2.8883318158893237E-4</c:v>
                      </c:pt>
                      <c:pt idx="1129">
                        <c:v>1.8019943694440497E-3</c:v>
                      </c:pt>
                      <c:pt idx="1130">
                        <c:v>3.0121174651405905E-3</c:v>
                      </c:pt>
                      <c:pt idx="1131">
                        <c:v>3.3929443532774778E-3</c:v>
                      </c:pt>
                      <c:pt idx="1132">
                        <c:v>3.738597177146068E-3</c:v>
                      </c:pt>
                      <c:pt idx="1133">
                        <c:v>2.8545106002454829E-3</c:v>
                      </c:pt>
                      <c:pt idx="1134">
                        <c:v>-1.1079830244553137E-3</c:v>
                      </c:pt>
                      <c:pt idx="1135">
                        <c:v>-3.6993645670004385E-3</c:v>
                      </c:pt>
                      <c:pt idx="1136">
                        <c:v>-6.6715729976824503E-3</c:v>
                      </c:pt>
                      <c:pt idx="1137">
                        <c:v>-7.8032308730878516E-3</c:v>
                      </c:pt>
                      <c:pt idx="1138">
                        <c:v>-7.6571232215113137E-3</c:v>
                      </c:pt>
                      <c:pt idx="1139">
                        <c:v>-5.1090328349890314E-3</c:v>
                      </c:pt>
                      <c:pt idx="1140">
                        <c:v>-5.1198556239946524E-3</c:v>
                      </c:pt>
                      <c:pt idx="1141">
                        <c:v>-4.8404923827858031E-3</c:v>
                      </c:pt>
                      <c:pt idx="1142">
                        <c:v>-4.9223397246410863E-3</c:v>
                      </c:pt>
                      <c:pt idx="1143">
                        <c:v>-2.5034463818740223E-3</c:v>
                      </c:pt>
                      <c:pt idx="1144">
                        <c:v>-2.4297161317728042E-3</c:v>
                      </c:pt>
                      <c:pt idx="1145">
                        <c:v>-5.1448833235702776E-3</c:v>
                      </c:pt>
                      <c:pt idx="1146">
                        <c:v>-1.0162598876323942E-2</c:v>
                      </c:pt>
                      <c:pt idx="1147">
                        <c:v>-9.9441138232719637E-3</c:v>
                      </c:pt>
                      <c:pt idx="1148">
                        <c:v>-9.193282836003569E-3</c:v>
                      </c:pt>
                      <c:pt idx="1149">
                        <c:v>-8.7847225510396219E-3</c:v>
                      </c:pt>
                      <c:pt idx="1150">
                        <c:v>-1.1091329457872907E-2</c:v>
                      </c:pt>
                      <c:pt idx="1151">
                        <c:v>-1.0653006503143294E-2</c:v>
                      </c:pt>
                      <c:pt idx="1152">
                        <c:v>-4.9480438485295401E-3</c:v>
                      </c:pt>
                      <c:pt idx="1153">
                        <c:v>-2.0840633079043341E-3</c:v>
                      </c:pt>
                      <c:pt idx="1154">
                        <c:v>-2.7699575611386446E-3</c:v>
                      </c:pt>
                      <c:pt idx="1155">
                        <c:v>0</c:v>
                      </c:pt>
                      <c:pt idx="1156">
                        <c:v>-5.5419443952156554E-3</c:v>
                      </c:pt>
                      <c:pt idx="1157">
                        <c:v>-5.9707974095655472E-3</c:v>
                      </c:pt>
                      <c:pt idx="1158">
                        <c:v>-4.8621379607970442E-3</c:v>
                      </c:pt>
                      <c:pt idx="1159">
                        <c:v>-1.0885020042452327E-2</c:v>
                      </c:pt>
                      <c:pt idx="1160">
                        <c:v>-1.0865403737379573E-2</c:v>
                      </c:pt>
                      <c:pt idx="1161">
                        <c:v>-1.3328264660482427E-2</c:v>
                      </c:pt>
                      <c:pt idx="1162">
                        <c:v>-1.518978436945757E-2</c:v>
                      </c:pt>
                      <c:pt idx="1163">
                        <c:v>-6.9434955714500627E-3</c:v>
                      </c:pt>
                      <c:pt idx="1164">
                        <c:v>-4.5016038020458601E-3</c:v>
                      </c:pt>
                      <c:pt idx="1165">
                        <c:v>-7.0111380027353416E-3</c:v>
                      </c:pt>
                      <c:pt idx="1166">
                        <c:v>-5.5094760281986736E-3</c:v>
                      </c:pt>
                      <c:pt idx="1167">
                        <c:v>-6.7026885160737749E-3</c:v>
                      </c:pt>
                      <c:pt idx="1168">
                        <c:v>-7.1180130441664902E-3</c:v>
                      </c:pt>
                      <c:pt idx="1169">
                        <c:v>-1.1442393676244488E-2</c:v>
                      </c:pt>
                      <c:pt idx="1170">
                        <c:v>-1.3101662515676023E-2</c:v>
                      </c:pt>
                      <c:pt idx="1171">
                        <c:v>-1.4493743751530348E-2</c:v>
                      </c:pt>
                      <c:pt idx="1172">
                        <c:v>-1.7523448248805088E-2</c:v>
                      </c:pt>
                      <c:pt idx="1173">
                        <c:v>-1.8279014206263284E-2</c:v>
                      </c:pt>
                      <c:pt idx="1174">
                        <c:v>-2.1596875460814006E-2</c:v>
                      </c:pt>
                      <c:pt idx="1175">
                        <c:v>-1.9608187981022249E-2</c:v>
                      </c:pt>
                      <c:pt idx="1176">
                        <c:v>-1.8254662931000608E-2</c:v>
                      </c:pt>
                      <c:pt idx="1177">
                        <c:v>-2.4085440507805193E-2</c:v>
                      </c:pt>
                      <c:pt idx="1178">
                        <c:v>-2.2062931812370679E-2</c:v>
                      </c:pt>
                      <c:pt idx="1179">
                        <c:v>-1.6915342791548969E-2</c:v>
                      </c:pt>
                      <c:pt idx="1180">
                        <c:v>-1.6589982697066082E-2</c:v>
                      </c:pt>
                      <c:pt idx="1181">
                        <c:v>-1.3380349332572164E-2</c:v>
                      </c:pt>
                      <c:pt idx="1182">
                        <c:v>-1.5711983938981194E-2</c:v>
                      </c:pt>
                      <c:pt idx="1183">
                        <c:v>-1.3556896078227198E-2</c:v>
                      </c:pt>
                      <c:pt idx="1184">
                        <c:v>-5.5832062782998912E-3</c:v>
                      </c:pt>
                      <c:pt idx="1185">
                        <c:v>-8.1847341855376884E-3</c:v>
                      </c:pt>
                      <c:pt idx="1186">
                        <c:v>-1.3588688020931231E-2</c:v>
                      </c:pt>
                      <c:pt idx="1187">
                        <c:v>-6.0100300197110561E-3</c:v>
                      </c:pt>
                      <c:pt idx="1188">
                        <c:v>-1.0228212034670735E-2</c:v>
                      </c:pt>
                      <c:pt idx="1189">
                        <c:v>-8.700845936245493E-3</c:v>
                      </c:pt>
                      <c:pt idx="1190">
                        <c:v>-1.2312951766887898E-2</c:v>
                      </c:pt>
                      <c:pt idx="1191">
                        <c:v>-1.6253799813577455E-2</c:v>
                      </c:pt>
                      <c:pt idx="1192">
                        <c:v>-9.1709608336793796E-3</c:v>
                      </c:pt>
                      <c:pt idx="1193">
                        <c:v>-1.6533839479099251E-2</c:v>
                      </c:pt>
                      <c:pt idx="1194">
                        <c:v>-2.6584828343802002E-2</c:v>
                      </c:pt>
                      <c:pt idx="1195">
                        <c:v>-2.7494619044591283E-2</c:v>
                      </c:pt>
                      <c:pt idx="1196">
                        <c:v>-2.6957538140184825E-2</c:v>
                      </c:pt>
                      <c:pt idx="1197">
                        <c:v>-2.1623256009015289E-2</c:v>
                      </c:pt>
                      <c:pt idx="1198">
                        <c:v>-1.898249549163198E-2</c:v>
                      </c:pt>
                      <c:pt idx="1199">
                        <c:v>-2.8881288885942737E-2</c:v>
                      </c:pt>
                      <c:pt idx="1200">
                        <c:v>-1.756673940482769E-2</c:v>
                      </c:pt>
                      <c:pt idx="1201">
                        <c:v>-1.30536363894635E-2</c:v>
                      </c:pt>
                      <c:pt idx="1202">
                        <c:v>-4.8100532887073071E-3</c:v>
                      </c:pt>
                      <c:pt idx="1203">
                        <c:v>-1.0226859186045077E-2</c:v>
                      </c:pt>
                      <c:pt idx="1204">
                        <c:v>-1.3483165828125979E-2</c:v>
                      </c:pt>
                      <c:pt idx="1205">
                        <c:v>-1.8251280809436464E-2</c:v>
                      </c:pt>
                      <c:pt idx="1206">
                        <c:v>-1.6441845772550936E-2</c:v>
                      </c:pt>
                      <c:pt idx="1207">
                        <c:v>-2.1830241848748697E-2</c:v>
                      </c:pt>
                      <c:pt idx="1208">
                        <c:v>-2.2262476984662733E-2</c:v>
                      </c:pt>
                      <c:pt idx="1209">
                        <c:v>-2.7809832774381378E-2</c:v>
                      </c:pt>
                      <c:pt idx="1210">
                        <c:v>-2.1611080371384008E-2</c:v>
                      </c:pt>
                      <c:pt idx="1211">
                        <c:v>-1.9738061449090297E-2</c:v>
                      </c:pt>
                      <c:pt idx="1212">
                        <c:v>-2.2655479510431138E-2</c:v>
                      </c:pt>
                      <c:pt idx="1213">
                        <c:v>-2.4473708063383677E-2</c:v>
                      </c:pt>
                      <c:pt idx="1214">
                        <c:v>-2.5147426678986472E-2</c:v>
                      </c:pt>
                      <c:pt idx="1215">
                        <c:v>-3.2016515576022607E-2</c:v>
                      </c:pt>
                      <c:pt idx="1216">
                        <c:v>-2.8139927839054307E-2</c:v>
                      </c:pt>
                      <c:pt idx="1217">
                        <c:v>-3.0631875007609638E-2</c:v>
                      </c:pt>
                      <c:pt idx="1218">
                        <c:v>-3.7933199040559688E-2</c:v>
                      </c:pt>
                      <c:pt idx="1219">
                        <c:v>-4.2892742102407802E-2</c:v>
                      </c:pt>
                      <c:pt idx="1220">
                        <c:v>-4.9495319820179316E-2</c:v>
                      </c:pt>
                      <c:pt idx="1221">
                        <c:v>-4.6056378613627796E-2</c:v>
                      </c:pt>
                      <c:pt idx="1222">
                        <c:v>-4.1992421341998723E-2</c:v>
                      </c:pt>
                      <c:pt idx="1223">
                        <c:v>-4.7675738418601114E-2</c:v>
                      </c:pt>
                      <c:pt idx="1224">
                        <c:v>-4.803762542597808E-2</c:v>
                      </c:pt>
                      <c:pt idx="1225">
                        <c:v>-3.8984362422735348E-2</c:v>
                      </c:pt>
                      <c:pt idx="1226">
                        <c:v>-3.5029985889788853E-2</c:v>
                      </c:pt>
                      <c:pt idx="1227">
                        <c:v>-2.5164337286807909E-2</c:v>
                      </c:pt>
                      <c:pt idx="1228">
                        <c:v>-3.0725221562783612E-2</c:v>
                      </c:pt>
                      <c:pt idx="1229">
                        <c:v>-3.71593696266544E-2</c:v>
                      </c:pt>
                      <c:pt idx="1230">
                        <c:v>-3.1979312238815581E-2</c:v>
                      </c:pt>
                      <c:pt idx="1231">
                        <c:v>-3.180750046335059E-2</c:v>
                      </c:pt>
                      <c:pt idx="1232">
                        <c:v>-2.7480414134021278E-2</c:v>
                      </c:pt>
                      <c:pt idx="1233">
                        <c:v>-2.5409202888061172E-2</c:v>
                      </c:pt>
                      <c:pt idx="1234">
                        <c:v>-2.9941245784185406E-2</c:v>
                      </c:pt>
                      <c:pt idx="1235">
                        <c:v>-1.9125221021644257E-2</c:v>
                      </c:pt>
                      <c:pt idx="1236">
                        <c:v>-5.0231269472565355E-3</c:v>
                      </c:pt>
                      <c:pt idx="1237">
                        <c:v>-4.8831071144955765E-3</c:v>
                      </c:pt>
                      <c:pt idx="1238">
                        <c:v>4.7052075202148854E-3</c:v>
                      </c:pt>
                      <c:pt idx="1239">
                        <c:v>9.1121119184611153E-3</c:v>
                      </c:pt>
                      <c:pt idx="1240">
                        <c:v>1.9019698828839006E-2</c:v>
                      </c:pt>
                      <c:pt idx="1241">
                        <c:v>3.1611337412622925E-2</c:v>
                      </c:pt>
                      <c:pt idx="1242">
                        <c:v>3.5925571680007887E-2</c:v>
                      </c:pt>
                      <c:pt idx="1243">
                        <c:v>2.2962576148467046E-2</c:v>
                      </c:pt>
                      <c:pt idx="1244">
                        <c:v>2.9992654031962433E-2</c:v>
                      </c:pt>
                      <c:pt idx="1245">
                        <c:v>2.4280927134220153E-2</c:v>
                      </c:pt>
                      <c:pt idx="1246">
                        <c:v>1.6125955618448012E-2</c:v>
                      </c:pt>
                      <c:pt idx="1247">
                        <c:v>8.0447143527769688E-3</c:v>
                      </c:pt>
                      <c:pt idx="1248">
                        <c:v>-4.8628143851098728E-3</c:v>
                      </c:pt>
                      <c:pt idx="1249">
                        <c:v>-1.5233075525480172E-2</c:v>
                      </c:pt>
                      <c:pt idx="1250">
                        <c:v>-1.6579159908059978E-3</c:v>
                      </c:pt>
                      <c:pt idx="1251">
                        <c:v>-1.0847816705245424E-2</c:v>
                      </c:pt>
                      <c:pt idx="1252">
                        <c:v>-1.2088378895020339E-2</c:v>
                      </c:pt>
                      <c:pt idx="1253">
                        <c:v>-1.3255887259006987E-2</c:v>
                      </c:pt>
                      <c:pt idx="1254">
                        <c:v>-5.2247013924870741E-3</c:v>
                      </c:pt>
                      <c:pt idx="1255">
                        <c:v>2.6042336044892317E-4</c:v>
                      </c:pt>
                      <c:pt idx="1256">
                        <c:v>1.0391906718381541E-2</c:v>
                      </c:pt>
                      <c:pt idx="1257">
                        <c:v>7.4460788359008122E-3</c:v>
                      </c:pt>
                      <c:pt idx="1258">
                        <c:v>2.1090233650486283E-2</c:v>
                      </c:pt>
                      <c:pt idx="1259">
                        <c:v>2.9028749386144932E-2</c:v>
                      </c:pt>
                      <c:pt idx="1260">
                        <c:v>2.5185306440506441E-2</c:v>
                      </c:pt>
                      <c:pt idx="1261">
                        <c:v>3.1010672622808159E-2</c:v>
                      </c:pt>
                      <c:pt idx="1262">
                        <c:v>2.7188198830868201E-2</c:v>
                      </c:pt>
                      <c:pt idx="1263">
                        <c:v>2.6055864531150091E-2</c:v>
                      </c:pt>
                      <c:pt idx="1264">
                        <c:v>3.4965049155755011E-2</c:v>
                      </c:pt>
                      <c:pt idx="1265">
                        <c:v>3.0794216842694788E-2</c:v>
                      </c:pt>
                      <c:pt idx="1266">
                        <c:v>3.2966891735583176E-2</c:v>
                      </c:pt>
                      <c:pt idx="1267">
                        <c:v>3.5659060500743266E-2</c:v>
                      </c:pt>
                      <c:pt idx="1268">
                        <c:v>2.1453473506489022E-2</c:v>
                      </c:pt>
                      <c:pt idx="1269">
                        <c:v>2.1498117511137282E-2</c:v>
                      </c:pt>
                      <c:pt idx="1270">
                        <c:v>1.3780116101468978E-2</c:v>
                      </c:pt>
                      <c:pt idx="1271">
                        <c:v>2.8409821139884273E-3</c:v>
                      </c:pt>
                      <c:pt idx="1272">
                        <c:v>-1.0745000209691487E-2</c:v>
                      </c:pt>
                      <c:pt idx="1273">
                        <c:v>-2.8777795966075853E-2</c:v>
                      </c:pt>
                      <c:pt idx="1274">
                        <c:v>-3.2365550521455462E-2</c:v>
                      </c:pt>
                      <c:pt idx="1275">
                        <c:v>-2.1459561325304601E-2</c:v>
                      </c:pt>
                      <c:pt idx="1276">
                        <c:v>-9.9420845503333573E-3</c:v>
                      </c:pt>
                      <c:pt idx="1277">
                        <c:v>-8.2719929218959612E-3</c:v>
                      </c:pt>
                      <c:pt idx="1278">
                        <c:v>-4.2567382007924794E-3</c:v>
                      </c:pt>
                      <c:pt idx="1279">
                        <c:v>-1.2662663136632499E-3</c:v>
                      </c:pt>
                      <c:pt idx="1280">
                        <c:v>1.1590530600759633E-2</c:v>
                      </c:pt>
                      <c:pt idx="1281">
                        <c:v>1.2760068237684765E-2</c:v>
                      </c:pt>
                      <c:pt idx="1282">
                        <c:v>7.3290574297769917E-3</c:v>
                      </c:pt>
                      <c:pt idx="1283">
                        <c:v>5.8375418199332358E-3</c:v>
                      </c:pt>
                      <c:pt idx="1284">
                        <c:v>1.8473147984052584E-3</c:v>
                      </c:pt>
                      <c:pt idx="1285">
                        <c:v>-1.5354831901801485E-4</c:v>
                      </c:pt>
                      <c:pt idx="1286">
                        <c:v>1.2146551385925896E-2</c:v>
                      </c:pt>
                      <c:pt idx="1287">
                        <c:v>1.2774273148254531E-2</c:v>
                      </c:pt>
                      <c:pt idx="1288">
                        <c:v>1.7640469654928909E-2</c:v>
                      </c:pt>
                      <c:pt idx="1289">
                        <c:v>2.2236096436461451E-2</c:v>
                      </c:pt>
                      <c:pt idx="1290">
                        <c:v>1.0289090222827726E-2</c:v>
                      </c:pt>
                      <c:pt idx="1291">
                        <c:v>1.8354097304990279E-2</c:v>
                      </c:pt>
                      <c:pt idx="1292">
                        <c:v>6.9218499934388215E-3</c:v>
                      </c:pt>
                      <c:pt idx="1293">
                        <c:v>-2.0292729385631625E-4</c:v>
                      </c:pt>
                      <c:pt idx="1294">
                        <c:v>-6.8751767158517158E-3</c:v>
                      </c:pt>
                      <c:pt idx="1295">
                        <c:v>-6.2285150727629142E-3</c:v>
                      </c:pt>
                      <c:pt idx="1296">
                        <c:v>1.0903959923212853E-3</c:v>
                      </c:pt>
                      <c:pt idx="1297">
                        <c:v>1.4909068279622944E-2</c:v>
                      </c:pt>
                      <c:pt idx="1298">
                        <c:v>9.3143627880044825E-3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A6C-4C0E-9A4F-E63847BC888B}"/>
                  </c:ext>
                </c:extLst>
              </c15:ser>
            </c15:filteredScatterSeries>
          </c:ext>
        </c:extLst>
      </c:scatterChart>
      <c:valAx>
        <c:axId val="2066107343"/>
        <c:scaling>
          <c:orientation val="minMax"/>
          <c:max val="750"/>
          <c:min val="67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4017253923881333"/>
              <c:y val="0.923946714430968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6109007"/>
        <c:crosses val="autoZero"/>
        <c:crossBetween val="midCat"/>
        <c:majorUnit val="25"/>
      </c:valAx>
      <c:valAx>
        <c:axId val="2066109007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Absorbance </a:t>
                </a:r>
              </a:p>
            </c:rich>
          </c:tx>
          <c:layout>
            <c:manualLayout>
              <c:xMode val="edge"/>
              <c:yMode val="edge"/>
              <c:x val="2.1111105754837559E-3"/>
              <c:y val="0.3352502792608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6107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370135531636661"/>
          <c:y val="0.50235877841443299"/>
          <c:w val="0.35215252657547447"/>
          <c:h val="0.13498816221728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Absorbance at 695 nm</a:t>
            </a:r>
          </a:p>
        </c:rich>
      </c:tx>
      <c:layout>
        <c:manualLayout>
          <c:xMode val="edge"/>
          <c:yMode val="edge"/>
          <c:x val="0.41801094438666864"/>
          <c:y val="3.1305338965336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5661561722260444E-2"/>
          <c:y val="3.3220087000007371E-2"/>
          <c:w val="0.90981848142768562"/>
          <c:h val="0.7944630176251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'24.08.21 Eg Filtres +Lihgt  Abs'!$CW$18</c:f>
              <c:strCache>
                <c:ptCount val="1"/>
                <c:pt idx="0">
                  <c:v>Abs695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23-4C68-9D9B-B208A87AB6FB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623-4C68-9D9B-B208A87AB6FB}"/>
              </c:ext>
            </c:extLst>
          </c:dPt>
          <c:dPt>
            <c:idx val="2"/>
            <c:invertIfNegative val="0"/>
            <c:bubble3D val="0"/>
            <c:spPr>
              <a:solidFill>
                <a:srgbClr val="FDDC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23-4C68-9D9B-B208A87AB6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623-4C68-9D9B-B208A87AB6FB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23-4C68-9D9B-B208A87AB6F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623-4C68-9D9B-B208A87AB6F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623-4C68-9D9B-B208A87AB6FB}"/>
              </c:ext>
            </c:extLst>
          </c:dPt>
          <c:dPt>
            <c:idx val="7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623-4C68-9D9B-B208A87AB6FB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623-4C68-9D9B-B208A87AB6FB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623-4C68-9D9B-B208A87AB6FB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623-4C68-9D9B-B208A87AB6F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623-4C68-9D9B-B208A87AB6F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623-4C68-9D9B-B208A87AB6F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623-4C68-9D9B-B208A87AB6FB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623-4C68-9D9B-B208A87AB6FB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623-4C68-9D9B-B208A87AB6FB}"/>
              </c:ext>
            </c:extLst>
          </c:dPt>
          <c:dPt>
            <c:idx val="16"/>
            <c:invertIfNegative val="0"/>
            <c:bubble3D val="0"/>
            <c:spPr>
              <a:solidFill>
                <a:srgbClr val="8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623-4C68-9D9B-B208A87AB6FB}"/>
              </c:ext>
            </c:extLst>
          </c:dPt>
          <c:cat>
            <c:strRef>
              <c:f>'24.08.21 Eg Filtres +Lihgt  Abs'!$CX$17:$DN$17</c:f>
              <c:strCache>
                <c:ptCount val="17"/>
                <c:pt idx="0">
                  <c:v>Abs Dark</c:v>
                </c:pt>
                <c:pt idx="1">
                  <c:v>Abs FR</c:v>
                </c:pt>
                <c:pt idx="2">
                  <c:v>Abs LL</c:v>
                </c:pt>
                <c:pt idx="3">
                  <c:v>Abs ML</c:v>
                </c:pt>
                <c:pt idx="4">
                  <c:v>Abs HL</c:v>
                </c:pt>
                <c:pt idx="5">
                  <c:v>Abs 350</c:v>
                </c:pt>
                <c:pt idx="6">
                  <c:v>Abs 400</c:v>
                </c:pt>
                <c:pt idx="7">
                  <c:v>Abs 450</c:v>
                </c:pt>
                <c:pt idx="8">
                  <c:v>Abs 500</c:v>
                </c:pt>
                <c:pt idx="9">
                  <c:v>Abs 550</c:v>
                </c:pt>
                <c:pt idx="10">
                  <c:v>Abs 600</c:v>
                </c:pt>
                <c:pt idx="11">
                  <c:v>Abs 650</c:v>
                </c:pt>
                <c:pt idx="12">
                  <c:v>Abs 700</c:v>
                </c:pt>
                <c:pt idx="13">
                  <c:v>Abs 750</c:v>
                </c:pt>
                <c:pt idx="14">
                  <c:v>Abs 800</c:v>
                </c:pt>
                <c:pt idx="15">
                  <c:v>Abs 850</c:v>
                </c:pt>
                <c:pt idx="16">
                  <c:v>Abs 900</c:v>
                </c:pt>
              </c:strCache>
            </c:strRef>
          </c:cat>
          <c:val>
            <c:numRef>
              <c:f>'24.08.21 Eg Filtres +Lihgt  Abs'!$CX$18:$DN$18</c:f>
              <c:numCache>
                <c:formatCode>0.00</c:formatCode>
                <c:ptCount val="17"/>
                <c:pt idx="0">
                  <c:v>0.79535230429290482</c:v>
                </c:pt>
                <c:pt idx="1">
                  <c:v>0.65788890591252225</c:v>
                </c:pt>
                <c:pt idx="2">
                  <c:v>0.66686330818785378</c:v>
                </c:pt>
                <c:pt idx="3">
                  <c:v>0.53496865730230225</c:v>
                </c:pt>
                <c:pt idx="4">
                  <c:v>0.46195320069817458</c:v>
                </c:pt>
                <c:pt idx="5">
                  <c:v>0.58069842398163685</c:v>
                </c:pt>
                <c:pt idx="6">
                  <c:v>0.67940714194153085</c:v>
                </c:pt>
                <c:pt idx="7">
                  <c:v>0.63457981271082731</c:v>
                </c:pt>
                <c:pt idx="8">
                  <c:v>0.58460782765367003</c:v>
                </c:pt>
                <c:pt idx="9">
                  <c:v>0.65929906455267551</c:v>
                </c:pt>
                <c:pt idx="10">
                  <c:v>0.70592236112380624</c:v>
                </c:pt>
                <c:pt idx="11">
                  <c:v>0.56201608034793105</c:v>
                </c:pt>
                <c:pt idx="12">
                  <c:v>0.69724957874493509</c:v>
                </c:pt>
                <c:pt idx="13">
                  <c:v>0.68276824083903787</c:v>
                </c:pt>
                <c:pt idx="14">
                  <c:v>0.68965800661575127</c:v>
                </c:pt>
                <c:pt idx="15">
                  <c:v>0.68082617845901694</c:v>
                </c:pt>
                <c:pt idx="16">
                  <c:v>0.70442005940899122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3-4C68-9D9B-B208A87AB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943856"/>
        <c:axId val="230952176"/>
      </c:barChart>
      <c:catAx>
        <c:axId val="23094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0952176"/>
        <c:crosses val="autoZero"/>
        <c:auto val="1"/>
        <c:lblAlgn val="ctr"/>
        <c:lblOffset val="100"/>
        <c:noMultiLvlLbl val="0"/>
      </c:catAx>
      <c:valAx>
        <c:axId val="23095217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094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bg1"/>
                </a:solidFill>
              </a:rPr>
              <a:t>Absorbance at 695nm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'Abs RT'!$BH$831</c:f>
              <c:strCache>
                <c:ptCount val="1"/>
                <c:pt idx="0">
                  <c:v>695.0887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C2-41FD-AF93-C6803EFDCD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C2-41FD-AF93-C6803EFDCD4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BC2-41FD-AF93-C6803EFDCD4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C2-41FD-AF93-C6803EFDCD4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C2-41FD-AF93-C6803EFDCD4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BC2-41FD-AF93-C6803EFDCD4E}"/>
              </c:ext>
            </c:extLst>
          </c:dPt>
          <c:errBars>
            <c:errBarType val="both"/>
            <c:errValType val="cust"/>
            <c:noEndCap val="0"/>
            <c:plus>
              <c:numRef>
                <c:f>'Abs RT'!$BW$831:$CB$831</c:f>
                <c:numCache>
                  <c:formatCode>General</c:formatCode>
                  <c:ptCount val="6"/>
                  <c:pt idx="0">
                    <c:v>1.2168845722079217E-2</c:v>
                  </c:pt>
                  <c:pt idx="1">
                    <c:v>3.934621088656126E-3</c:v>
                  </c:pt>
                  <c:pt idx="2">
                    <c:v>3.2727937580079502E-3</c:v>
                  </c:pt>
                  <c:pt idx="3">
                    <c:v>1.2267239197055379E-3</c:v>
                  </c:pt>
                  <c:pt idx="4">
                    <c:v>2.5768293190794288E-3</c:v>
                  </c:pt>
                  <c:pt idx="5">
                    <c:v>5.8476461963316937E-3</c:v>
                  </c:pt>
                </c:numCache>
              </c:numRef>
            </c:plus>
            <c:minus>
              <c:numRef>
                <c:f>'Abs RT'!$BW$831:$CB$831</c:f>
                <c:numCache>
                  <c:formatCode>General</c:formatCode>
                  <c:ptCount val="6"/>
                  <c:pt idx="0">
                    <c:v>1.2168845722079217E-2</c:v>
                  </c:pt>
                  <c:pt idx="1">
                    <c:v>3.934621088656126E-3</c:v>
                  </c:pt>
                  <c:pt idx="2">
                    <c:v>3.2727937580079502E-3</c:v>
                  </c:pt>
                  <c:pt idx="3">
                    <c:v>1.2267239197055379E-3</c:v>
                  </c:pt>
                  <c:pt idx="4">
                    <c:v>2.5768293190794288E-3</c:v>
                  </c:pt>
                  <c:pt idx="5">
                    <c:v>5.8476461963316937E-3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numRef>
              <c:f>'Abs RT'!$BI$1:$BN$1</c:f>
              <c:numCache>
                <c:formatCode>General</c:formatCode>
                <c:ptCount val="6"/>
                <c:pt idx="0">
                  <c:v>12</c:v>
                </c:pt>
                <c:pt idx="1">
                  <c:v>16</c:v>
                </c:pt>
                <c:pt idx="2">
                  <c:v>22</c:v>
                </c:pt>
                <c:pt idx="3">
                  <c:v>27</c:v>
                </c:pt>
                <c:pt idx="4">
                  <c:v>32</c:v>
                </c:pt>
                <c:pt idx="5">
                  <c:v>36</c:v>
                </c:pt>
              </c:numCache>
            </c:numRef>
          </c:cat>
          <c:val>
            <c:numRef>
              <c:f>'Abs RT'!$BI$831:$BN$831</c:f>
              <c:numCache>
                <c:formatCode>General</c:formatCode>
                <c:ptCount val="6"/>
                <c:pt idx="0">
                  <c:v>0.63340784217809265</c:v>
                </c:pt>
                <c:pt idx="1">
                  <c:v>0.58584883508477759</c:v>
                </c:pt>
                <c:pt idx="2">
                  <c:v>0.61398241624611061</c:v>
                </c:pt>
                <c:pt idx="3">
                  <c:v>0.66216645479318414</c:v>
                </c:pt>
                <c:pt idx="4">
                  <c:v>0.6904531520518945</c:v>
                </c:pt>
                <c:pt idx="5">
                  <c:v>0.6997806140453785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C2-41FD-AF93-C6803EFDC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5900160"/>
        <c:axId val="1545897664"/>
      </c:barChart>
      <c:catAx>
        <c:axId val="154590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Temperature</a:t>
                </a:r>
                <a:r>
                  <a:rPr lang="fr-BE" sz="1400" baseline="0" dirty="0">
                    <a:solidFill>
                      <a:schemeClr val="bg1"/>
                    </a:solidFill>
                  </a:rPr>
                  <a:t> (°C)</a:t>
                </a:r>
                <a:endParaRPr lang="fr-BE" sz="1400" dirty="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5897664"/>
        <c:crosses val="autoZero"/>
        <c:auto val="1"/>
        <c:lblAlgn val="ctr"/>
        <c:lblOffset val="100"/>
        <c:noMultiLvlLbl val="0"/>
      </c:catAx>
      <c:valAx>
        <c:axId val="1545897664"/>
        <c:scaling>
          <c:orientation val="minMax"/>
          <c:max val="0.9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dirty="0">
                    <a:solidFill>
                      <a:schemeClr val="bg1"/>
                    </a:solidFill>
                  </a:rPr>
                  <a:t>Rel. Abs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590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80767246912535"/>
          <c:y val="3.6618111704330179E-2"/>
          <c:w val="0.84624674934188515"/>
          <c:h val="0.792962439111347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'Abs RT'!$BI$1</c:f>
              <c:strCache>
                <c:ptCount val="1"/>
                <c:pt idx="0">
                  <c:v>12</c:v>
                </c:pt>
              </c:strCache>
            </c:strRef>
          </c:tx>
          <c:spPr>
            <a:ln w="19050" cap="rnd">
              <a:solidFill>
                <a:schemeClr val="accent2">
                  <a:tint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RT'!$BI$2:$BI$1140</c:f>
              <c:numCache>
                <c:formatCode>General</c:formatCode>
                <c:ptCount val="1139"/>
                <c:pt idx="0">
                  <c:v>0.20163019461069923</c:v>
                </c:pt>
                <c:pt idx="1">
                  <c:v>0.29953969880582548</c:v>
                </c:pt>
                <c:pt idx="2">
                  <c:v>0.42322155866598554</c:v>
                </c:pt>
                <c:pt idx="3">
                  <c:v>0.60243793224324915</c:v>
                </c:pt>
                <c:pt idx="4">
                  <c:v>0.59176539410890439</c:v>
                </c:pt>
                <c:pt idx="5">
                  <c:v>0.5900824385842347</c:v>
                </c:pt>
                <c:pt idx="6">
                  <c:v>0.73984676746725564</c:v>
                </c:pt>
                <c:pt idx="7">
                  <c:v>0.44081960339620574</c:v>
                </c:pt>
                <c:pt idx="8">
                  <c:v>0.2648427512370593</c:v>
                </c:pt>
                <c:pt idx="9">
                  <c:v>0.25375326250098396</c:v>
                </c:pt>
                <c:pt idx="10">
                  <c:v>0.43281377447141917</c:v>
                </c:pt>
                <c:pt idx="11">
                  <c:v>0.25598822058667353</c:v>
                </c:pt>
                <c:pt idx="12">
                  <c:v>0.20883905566693758</c:v>
                </c:pt>
                <c:pt idx="13">
                  <c:v>0.21614705635235321</c:v>
                </c:pt>
                <c:pt idx="14">
                  <c:v>0.57661171893212437</c:v>
                </c:pt>
                <c:pt idx="15">
                  <c:v>0.74612633040835197</c:v>
                </c:pt>
                <c:pt idx="16">
                  <c:v>0.92913005672285165</c:v>
                </c:pt>
                <c:pt idx="17">
                  <c:v>0.85027069906518704</c:v>
                </c:pt>
                <c:pt idx="18">
                  <c:v>0.909790545917188</c:v>
                </c:pt>
                <c:pt idx="19">
                  <c:v>1.0144957998464588</c:v>
                </c:pt>
                <c:pt idx="20">
                  <c:v>0.90048425395998422</c:v>
                </c:pt>
                <c:pt idx="21">
                  <c:v>1.0484628623850636</c:v>
                </c:pt>
                <c:pt idx="22">
                  <c:v>0.88237006589386546</c:v>
                </c:pt>
                <c:pt idx="23">
                  <c:v>0.82498385203042446</c:v>
                </c:pt>
                <c:pt idx="24">
                  <c:v>0.79366329939615632</c:v>
                </c:pt>
                <c:pt idx="25">
                  <c:v>0.94309676307936086</c:v>
                </c:pt>
                <c:pt idx="26">
                  <c:v>0.98656526752915186</c:v>
                </c:pt>
                <c:pt idx="27">
                  <c:v>1.0221614770165608</c:v>
                </c:pt>
                <c:pt idx="28">
                  <c:v>0.89667268060941485</c:v>
                </c:pt>
                <c:pt idx="29">
                  <c:v>1.0486838728858932</c:v>
                </c:pt>
                <c:pt idx="30">
                  <c:v>1.0197648951945599</c:v>
                </c:pt>
                <c:pt idx="31">
                  <c:v>1.0305608386460439</c:v>
                </c:pt>
                <c:pt idx="32">
                  <c:v>0.90735143459910539</c:v>
                </c:pt>
                <c:pt idx="33">
                  <c:v>0.93338042387162456</c:v>
                </c:pt>
                <c:pt idx="34">
                  <c:v>0.9198429238074608</c:v>
                </c:pt>
                <c:pt idx="35">
                  <c:v>0.95121681834538896</c:v>
                </c:pt>
                <c:pt idx="36">
                  <c:v>0.92022400959462158</c:v>
                </c:pt>
                <c:pt idx="37">
                  <c:v>0.99648855420961324</c:v>
                </c:pt>
                <c:pt idx="38">
                  <c:v>1.0584454406676498</c:v>
                </c:pt>
                <c:pt idx="39">
                  <c:v>1.0594382248713003</c:v>
                </c:pt>
                <c:pt idx="40">
                  <c:v>1.0808425802552211</c:v>
                </c:pt>
                <c:pt idx="41">
                  <c:v>1.1549214021217926</c:v>
                </c:pt>
                <c:pt idx="42">
                  <c:v>1.0610231192356088</c:v>
                </c:pt>
                <c:pt idx="43">
                  <c:v>1.0550743025199676</c:v>
                </c:pt>
                <c:pt idx="44">
                  <c:v>1.1026292104886897</c:v>
                </c:pt>
                <c:pt idx="45">
                  <c:v>1.1332279903086127</c:v>
                </c:pt>
                <c:pt idx="46">
                  <c:v>1.2268423773337944</c:v>
                </c:pt>
                <c:pt idx="47">
                  <c:v>1.2723602058121219</c:v>
                </c:pt>
                <c:pt idx="48">
                  <c:v>1.2900926118821707</c:v>
                </c:pt>
                <c:pt idx="49">
                  <c:v>1.3239414290657108</c:v>
                </c:pt>
                <c:pt idx="50">
                  <c:v>1.3765307970313228</c:v>
                </c:pt>
                <c:pt idx="51">
                  <c:v>1.3676852098129828</c:v>
                </c:pt>
                <c:pt idx="52">
                  <c:v>1.3454690570629086</c:v>
                </c:pt>
                <c:pt idx="53">
                  <c:v>1.3359110432243266</c:v>
                </c:pt>
                <c:pt idx="54">
                  <c:v>1.3464430625231447</c:v>
                </c:pt>
                <c:pt idx="55">
                  <c:v>1.3325602047653209</c:v>
                </c:pt>
                <c:pt idx="56">
                  <c:v>1.3126190340824679</c:v>
                </c:pt>
                <c:pt idx="57">
                  <c:v>1.3276391175677194</c:v>
                </c:pt>
                <c:pt idx="58">
                  <c:v>1.313268614006996</c:v>
                </c:pt>
                <c:pt idx="59">
                  <c:v>1.331530048203055</c:v>
                </c:pt>
                <c:pt idx="60">
                  <c:v>1.3443580122596808</c:v>
                </c:pt>
                <c:pt idx="61">
                  <c:v>1.320679369224204</c:v>
                </c:pt>
                <c:pt idx="62">
                  <c:v>1.3492314838059636</c:v>
                </c:pt>
                <c:pt idx="63">
                  <c:v>1.3767863178881388</c:v>
                </c:pt>
                <c:pt idx="64">
                  <c:v>1.3672225742262334</c:v>
                </c:pt>
                <c:pt idx="65">
                  <c:v>1.3762143754091731</c:v>
                </c:pt>
                <c:pt idx="66">
                  <c:v>1.3650361094176837</c:v>
                </c:pt>
                <c:pt idx="67">
                  <c:v>1.3630759124553089</c:v>
                </c:pt>
                <c:pt idx="68">
                  <c:v>1.3762148063223651</c:v>
                </c:pt>
                <c:pt idx="69">
                  <c:v>1.3597126641018544</c:v>
                </c:pt>
                <c:pt idx="70">
                  <c:v>1.3672407405481721</c:v>
                </c:pt>
                <c:pt idx="71">
                  <c:v>1.3733313704368022</c:v>
                </c:pt>
                <c:pt idx="72">
                  <c:v>1.3718746206020178</c:v>
                </c:pt>
                <c:pt idx="73">
                  <c:v>1.3841682685455574</c:v>
                </c:pt>
                <c:pt idx="74">
                  <c:v>1.3847049051874241</c:v>
                </c:pt>
                <c:pt idx="75">
                  <c:v>1.3773781715509366</c:v>
                </c:pt>
                <c:pt idx="76">
                  <c:v>1.3824885964363771</c:v>
                </c:pt>
                <c:pt idx="77">
                  <c:v>1.3801228678033788</c:v>
                </c:pt>
                <c:pt idx="78">
                  <c:v>1.3813574561874962</c:v>
                </c:pt>
                <c:pt idx="79">
                  <c:v>1.3926141725102144</c:v>
                </c:pt>
                <c:pt idx="80">
                  <c:v>1.3964635317251144</c:v>
                </c:pt>
                <c:pt idx="81">
                  <c:v>1.402581340923474</c:v>
                </c:pt>
                <c:pt idx="82">
                  <c:v>1.4122543133134926</c:v>
                </c:pt>
                <c:pt idx="83">
                  <c:v>1.4172522216664243</c:v>
                </c:pt>
                <c:pt idx="84">
                  <c:v>1.4231648158171266</c:v>
                </c:pt>
                <c:pt idx="85">
                  <c:v>1.4251346034074386</c:v>
                </c:pt>
                <c:pt idx="86">
                  <c:v>1.4265184893300591</c:v>
                </c:pt>
                <c:pt idx="87">
                  <c:v>1.4282296626607878</c:v>
                </c:pt>
                <c:pt idx="88">
                  <c:v>1.4331929135187067</c:v>
                </c:pt>
                <c:pt idx="89">
                  <c:v>1.4360917190490785</c:v>
                </c:pt>
                <c:pt idx="90">
                  <c:v>1.4405186066469871</c:v>
                </c:pt>
                <c:pt idx="91">
                  <c:v>1.4507122749570431</c:v>
                </c:pt>
                <c:pt idx="92">
                  <c:v>1.4532694821706833</c:v>
                </c:pt>
                <c:pt idx="93">
                  <c:v>1.4561623369407617</c:v>
                </c:pt>
                <c:pt idx="94">
                  <c:v>1.4559516532658583</c:v>
                </c:pt>
                <c:pt idx="95">
                  <c:v>1.4548042993075534</c:v>
                </c:pt>
                <c:pt idx="96">
                  <c:v>1.4547137440087148</c:v>
                </c:pt>
                <c:pt idx="97">
                  <c:v>1.4521876246510874</c:v>
                </c:pt>
                <c:pt idx="98">
                  <c:v>1.4461557596899899</c:v>
                </c:pt>
                <c:pt idx="99">
                  <c:v>1.4453745335471126</c:v>
                </c:pt>
                <c:pt idx="100">
                  <c:v>1.4440623675136282</c:v>
                </c:pt>
                <c:pt idx="101">
                  <c:v>1.4432470107066824</c:v>
                </c:pt>
                <c:pt idx="102">
                  <c:v>1.443016943759216</c:v>
                </c:pt>
                <c:pt idx="103">
                  <c:v>1.4390109525397918</c:v>
                </c:pt>
                <c:pt idx="104">
                  <c:v>1.4345884249634426</c:v>
                </c:pt>
                <c:pt idx="105">
                  <c:v>1.4311974449982909</c:v>
                </c:pt>
                <c:pt idx="106">
                  <c:v>1.4300322545161679</c:v>
                </c:pt>
                <c:pt idx="107">
                  <c:v>1.4218638548343518</c:v>
                </c:pt>
                <c:pt idx="108">
                  <c:v>1.4181757926472012</c:v>
                </c:pt>
                <c:pt idx="109">
                  <c:v>1.4162430268864992</c:v>
                </c:pt>
                <c:pt idx="110">
                  <c:v>1.416572276659215</c:v>
                </c:pt>
                <c:pt idx="111">
                  <c:v>1.4173765590392666</c:v>
                </c:pt>
                <c:pt idx="112">
                  <c:v>1.4148352890066442</c:v>
                </c:pt>
                <c:pt idx="113">
                  <c:v>1.4072873857316797</c:v>
                </c:pt>
                <c:pt idx="114">
                  <c:v>1.4091635803734859</c:v>
                </c:pt>
                <c:pt idx="115">
                  <c:v>1.4082509325664174</c:v>
                </c:pt>
                <c:pt idx="116">
                  <c:v>1.4023412375548372</c:v>
                </c:pt>
                <c:pt idx="117">
                  <c:v>1.395037920999594</c:v>
                </c:pt>
                <c:pt idx="118">
                  <c:v>1.3865911208921895</c:v>
                </c:pt>
                <c:pt idx="119">
                  <c:v>1.3820870240520664</c:v>
                </c:pt>
                <c:pt idx="120">
                  <c:v>1.3789103901975015</c:v>
                </c:pt>
                <c:pt idx="121">
                  <c:v>1.3705825809129255</c:v>
                </c:pt>
                <c:pt idx="122">
                  <c:v>1.3628217279973107</c:v>
                </c:pt>
                <c:pt idx="123">
                  <c:v>1.3527625998963628</c:v>
                </c:pt>
                <c:pt idx="124">
                  <c:v>1.3460271337756435</c:v>
                </c:pt>
                <c:pt idx="125">
                  <c:v>1.3443486723738485</c:v>
                </c:pt>
                <c:pt idx="126">
                  <c:v>1.3355060616386254</c:v>
                </c:pt>
                <c:pt idx="127">
                  <c:v>1.3305359478906214</c:v>
                </c:pt>
                <c:pt idx="128">
                  <c:v>1.3267075770018963</c:v>
                </c:pt>
                <c:pt idx="129">
                  <c:v>1.3179222454642543</c:v>
                </c:pt>
                <c:pt idx="130">
                  <c:v>1.3108680720756072</c:v>
                </c:pt>
                <c:pt idx="131">
                  <c:v>1.3058290364960168</c:v>
                </c:pt>
                <c:pt idx="132">
                  <c:v>1.2974374465607219</c:v>
                </c:pt>
                <c:pt idx="133">
                  <c:v>1.2892422378148802</c:v>
                </c:pt>
                <c:pt idx="134">
                  <c:v>1.2847665816066598</c:v>
                </c:pt>
                <c:pt idx="135">
                  <c:v>1.2724805962910881</c:v>
                </c:pt>
                <c:pt idx="136">
                  <c:v>1.2663805005329101</c:v>
                </c:pt>
                <c:pt idx="137">
                  <c:v>1.2627471457036785</c:v>
                </c:pt>
                <c:pt idx="138">
                  <c:v>1.2604925736892658</c:v>
                </c:pt>
                <c:pt idx="139">
                  <c:v>1.2519291832822166</c:v>
                </c:pt>
                <c:pt idx="140">
                  <c:v>1.2480672182744657</c:v>
                </c:pt>
                <c:pt idx="141">
                  <c:v>1.2381057099304622</c:v>
                </c:pt>
                <c:pt idx="142">
                  <c:v>1.2376804006023157</c:v>
                </c:pt>
                <c:pt idx="143">
                  <c:v>1.2328477611343143</c:v>
                </c:pt>
                <c:pt idx="144">
                  <c:v>1.2268896622851087</c:v>
                </c:pt>
                <c:pt idx="145">
                  <c:v>1.2201813458147157</c:v>
                </c:pt>
                <c:pt idx="146">
                  <c:v>1.2148704465915776</c:v>
                </c:pt>
                <c:pt idx="147">
                  <c:v>1.2148489936429454</c:v>
                </c:pt>
                <c:pt idx="148">
                  <c:v>1.2111656626218597</c:v>
                </c:pt>
                <c:pt idx="149">
                  <c:v>1.209288431181661</c:v>
                </c:pt>
                <c:pt idx="150">
                  <c:v>1.2085696239852097</c:v>
                </c:pt>
                <c:pt idx="151">
                  <c:v>1.21198357051574</c:v>
                </c:pt>
                <c:pt idx="152">
                  <c:v>1.2072685271775072</c:v>
                </c:pt>
                <c:pt idx="153">
                  <c:v>1.2107026514533248</c:v>
                </c:pt>
                <c:pt idx="154">
                  <c:v>1.204975417457248</c:v>
                </c:pt>
                <c:pt idx="155">
                  <c:v>1.2063874489404645</c:v>
                </c:pt>
                <c:pt idx="156">
                  <c:v>1.2010131578950591</c:v>
                </c:pt>
                <c:pt idx="157">
                  <c:v>1.1972263756899166</c:v>
                </c:pt>
                <c:pt idx="158">
                  <c:v>1.1948835322507223</c:v>
                </c:pt>
                <c:pt idx="159">
                  <c:v>1.1878882838609084</c:v>
                </c:pt>
                <c:pt idx="160">
                  <c:v>1.1823450048978839</c:v>
                </c:pt>
                <c:pt idx="161">
                  <c:v>1.179328270640827</c:v>
                </c:pt>
                <c:pt idx="162">
                  <c:v>1.1787655168738522</c:v>
                </c:pt>
                <c:pt idx="163">
                  <c:v>1.1769842857450794</c:v>
                </c:pt>
                <c:pt idx="164">
                  <c:v>1.173814813604803</c:v>
                </c:pt>
                <c:pt idx="165">
                  <c:v>1.1685893831478082</c:v>
                </c:pt>
                <c:pt idx="166">
                  <c:v>1.1627841606717719</c:v>
                </c:pt>
                <c:pt idx="167">
                  <c:v>1.1623698544726329</c:v>
                </c:pt>
                <c:pt idx="168">
                  <c:v>1.1604208622689416</c:v>
                </c:pt>
                <c:pt idx="169">
                  <c:v>1.1500620830788997</c:v>
                </c:pt>
                <c:pt idx="170">
                  <c:v>1.148330506751033</c:v>
                </c:pt>
                <c:pt idx="171">
                  <c:v>1.1405464422073575</c:v>
                </c:pt>
                <c:pt idx="172">
                  <c:v>1.1361102157174299</c:v>
                </c:pt>
                <c:pt idx="173">
                  <c:v>1.1399977694422339</c:v>
                </c:pt>
                <c:pt idx="174">
                  <c:v>1.1368867604966537</c:v>
                </c:pt>
                <c:pt idx="175">
                  <c:v>1.1404282617755765</c:v>
                </c:pt>
                <c:pt idx="176">
                  <c:v>1.1390395540854603</c:v>
                </c:pt>
                <c:pt idx="177">
                  <c:v>1.1297222548235055</c:v>
                </c:pt>
                <c:pt idx="178">
                  <c:v>1.1331516840047695</c:v>
                </c:pt>
                <c:pt idx="179">
                  <c:v>1.1325844135924517</c:v>
                </c:pt>
                <c:pt idx="180">
                  <c:v>1.12965621494087</c:v>
                </c:pt>
                <c:pt idx="181">
                  <c:v>1.1230776471608919</c:v>
                </c:pt>
                <c:pt idx="182">
                  <c:v>1.1161722852675509</c:v>
                </c:pt>
                <c:pt idx="183">
                  <c:v>1.1120895172984504</c:v>
                </c:pt>
                <c:pt idx="184">
                  <c:v>1.1123091335027715</c:v>
                </c:pt>
                <c:pt idx="185">
                  <c:v>1.1041930123785377</c:v>
                </c:pt>
                <c:pt idx="186">
                  <c:v>1.095272383057299</c:v>
                </c:pt>
                <c:pt idx="187">
                  <c:v>1.0932050670995539</c:v>
                </c:pt>
                <c:pt idx="188">
                  <c:v>1.0884484647904653</c:v>
                </c:pt>
                <c:pt idx="189">
                  <c:v>1.0913526704058978</c:v>
                </c:pt>
                <c:pt idx="190">
                  <c:v>1.0893587307239734</c:v>
                </c:pt>
                <c:pt idx="191">
                  <c:v>1.0842388899218462</c:v>
                </c:pt>
                <c:pt idx="192">
                  <c:v>1.0864534680981097</c:v>
                </c:pt>
                <c:pt idx="193">
                  <c:v>1.0867866098141843</c:v>
                </c:pt>
                <c:pt idx="194">
                  <c:v>1.0831444691352441</c:v>
                </c:pt>
                <c:pt idx="195">
                  <c:v>1.0853154702138494</c:v>
                </c:pt>
                <c:pt idx="196">
                  <c:v>1.0778983865159302</c:v>
                </c:pt>
                <c:pt idx="197">
                  <c:v>1.0758413091611356</c:v>
                </c:pt>
                <c:pt idx="198">
                  <c:v>1.0688399597204217</c:v>
                </c:pt>
                <c:pt idx="199">
                  <c:v>1.0672933505162272</c:v>
                </c:pt>
                <c:pt idx="200">
                  <c:v>1.0685911660497982</c:v>
                </c:pt>
                <c:pt idx="201">
                  <c:v>1.070352557299173</c:v>
                </c:pt>
                <c:pt idx="202">
                  <c:v>1.0642932472126316</c:v>
                </c:pt>
                <c:pt idx="203">
                  <c:v>1.0579020539564543</c:v>
                </c:pt>
                <c:pt idx="204">
                  <c:v>1.0561657216758966</c:v>
                </c:pt>
                <c:pt idx="205">
                  <c:v>1.0601538105010777</c:v>
                </c:pt>
                <c:pt idx="206">
                  <c:v>1.0589622031761117</c:v>
                </c:pt>
                <c:pt idx="207">
                  <c:v>1.0549629536531973</c:v>
                </c:pt>
                <c:pt idx="208">
                  <c:v>1.0525046986202546</c:v>
                </c:pt>
                <c:pt idx="209">
                  <c:v>1.0560868045684879</c:v>
                </c:pt>
                <c:pt idx="210">
                  <c:v>1.0562924684245114</c:v>
                </c:pt>
                <c:pt idx="211">
                  <c:v>1.0579834717474061</c:v>
                </c:pt>
                <c:pt idx="212">
                  <c:v>1.0560313703151643</c:v>
                </c:pt>
                <c:pt idx="213">
                  <c:v>1.0565201285171479</c:v>
                </c:pt>
                <c:pt idx="214">
                  <c:v>1.0602327673446605</c:v>
                </c:pt>
                <c:pt idx="215">
                  <c:v>1.059340611608288</c:v>
                </c:pt>
                <c:pt idx="216">
                  <c:v>1.0622812350674231</c:v>
                </c:pt>
                <c:pt idx="217">
                  <c:v>1.0644054581893616</c:v>
                </c:pt>
                <c:pt idx="218">
                  <c:v>1.0638289090754278</c:v>
                </c:pt>
                <c:pt idx="219">
                  <c:v>1.0687980272284683</c:v>
                </c:pt>
                <c:pt idx="220">
                  <c:v>1.0714538379839831</c:v>
                </c:pt>
                <c:pt idx="221">
                  <c:v>1.0669273053019486</c:v>
                </c:pt>
                <c:pt idx="222">
                  <c:v>1.0719341747611322</c:v>
                </c:pt>
                <c:pt idx="223">
                  <c:v>1.0674085639199924</c:v>
                </c:pt>
                <c:pt idx="224">
                  <c:v>1.0696369010342985</c:v>
                </c:pt>
                <c:pt idx="225">
                  <c:v>1.070756844654869</c:v>
                </c:pt>
                <c:pt idx="226">
                  <c:v>1.0695665482314454</c:v>
                </c:pt>
                <c:pt idx="227">
                  <c:v>1.0697415545226099</c:v>
                </c:pt>
                <c:pt idx="228">
                  <c:v>1.0698016925178297</c:v>
                </c:pt>
                <c:pt idx="229">
                  <c:v>1.067585035988815</c:v>
                </c:pt>
                <c:pt idx="230">
                  <c:v>1.070030816970702</c:v>
                </c:pt>
                <c:pt idx="231">
                  <c:v>1.069183416412308</c:v>
                </c:pt>
                <c:pt idx="232">
                  <c:v>1.0658899574298075</c:v>
                </c:pt>
                <c:pt idx="233">
                  <c:v>1.0666637808562542</c:v>
                </c:pt>
                <c:pt idx="234">
                  <c:v>1.0638215299002101</c:v>
                </c:pt>
                <c:pt idx="235">
                  <c:v>1.0659961532235513</c:v>
                </c:pt>
                <c:pt idx="236">
                  <c:v>1.0624834513576313</c:v>
                </c:pt>
                <c:pt idx="237">
                  <c:v>1.0609382768097564</c:v>
                </c:pt>
                <c:pt idx="238">
                  <c:v>1.0589264936958183</c:v>
                </c:pt>
                <c:pt idx="239">
                  <c:v>1.0599003281496131</c:v>
                </c:pt>
                <c:pt idx="240">
                  <c:v>1.0606932864881626</c:v>
                </c:pt>
                <c:pt idx="241">
                  <c:v>1.0633190255189218</c:v>
                </c:pt>
                <c:pt idx="242">
                  <c:v>1.0625128338137042</c:v>
                </c:pt>
                <c:pt idx="243">
                  <c:v>1.061587598074204</c:v>
                </c:pt>
                <c:pt idx="244">
                  <c:v>1.0588210071338899</c:v>
                </c:pt>
                <c:pt idx="245">
                  <c:v>1.0593424175280235</c:v>
                </c:pt>
                <c:pt idx="246">
                  <c:v>1.0517112869784917</c:v>
                </c:pt>
                <c:pt idx="247">
                  <c:v>1.0451460815976163</c:v>
                </c:pt>
                <c:pt idx="248">
                  <c:v>1.0390299708592152</c:v>
                </c:pt>
                <c:pt idx="249">
                  <c:v>1.0318209507708043</c:v>
                </c:pt>
                <c:pt idx="250">
                  <c:v>1.0277687325682079</c:v>
                </c:pt>
                <c:pt idx="251">
                  <c:v>1.0250777602586103</c:v>
                </c:pt>
                <c:pt idx="252">
                  <c:v>1.0207999458665482</c:v>
                </c:pt>
                <c:pt idx="253">
                  <c:v>1.020661058148769</c:v>
                </c:pt>
                <c:pt idx="254">
                  <c:v>1.0187788279598802</c:v>
                </c:pt>
                <c:pt idx="255">
                  <c:v>1.0142968368181222</c:v>
                </c:pt>
                <c:pt idx="256">
                  <c:v>1.0093410966370697</c:v>
                </c:pt>
                <c:pt idx="257">
                  <c:v>1.004414346480798</c:v>
                </c:pt>
                <c:pt idx="258">
                  <c:v>0.99779492122771341</c:v>
                </c:pt>
                <c:pt idx="259">
                  <c:v>0.9895471374808581</c:v>
                </c:pt>
                <c:pt idx="260">
                  <c:v>0.981520160825465</c:v>
                </c:pt>
                <c:pt idx="261">
                  <c:v>0.97173426960843745</c:v>
                </c:pt>
                <c:pt idx="262">
                  <c:v>0.96027934598257148</c:v>
                </c:pt>
                <c:pt idx="263">
                  <c:v>0.95302859884840752</c:v>
                </c:pt>
                <c:pt idx="264">
                  <c:v>0.94358897076455683</c:v>
                </c:pt>
                <c:pt idx="265">
                  <c:v>0.93416628761227294</c:v>
                </c:pt>
                <c:pt idx="266">
                  <c:v>0.92440843184005084</c:v>
                </c:pt>
                <c:pt idx="267">
                  <c:v>0.91543534829841933</c:v>
                </c:pt>
                <c:pt idx="268">
                  <c:v>0.90610116234792881</c:v>
                </c:pt>
                <c:pt idx="269">
                  <c:v>0.89744953240068825</c:v>
                </c:pt>
                <c:pt idx="270">
                  <c:v>0.88553586663696082</c:v>
                </c:pt>
                <c:pt idx="271">
                  <c:v>0.87567809708205802</c:v>
                </c:pt>
                <c:pt idx="272">
                  <c:v>0.86516575898921422</c:v>
                </c:pt>
                <c:pt idx="273">
                  <c:v>0.85292706632946713</c:v>
                </c:pt>
                <c:pt idx="274">
                  <c:v>0.8414958996548636</c:v>
                </c:pt>
                <c:pt idx="275">
                  <c:v>0.831107774796641</c:v>
                </c:pt>
                <c:pt idx="276">
                  <c:v>0.82268537610413028</c:v>
                </c:pt>
                <c:pt idx="277">
                  <c:v>0.81258690800348299</c:v>
                </c:pt>
                <c:pt idx="278">
                  <c:v>0.8029132425934572</c:v>
                </c:pt>
                <c:pt idx="279">
                  <c:v>0.79234209717327531</c:v>
                </c:pt>
                <c:pt idx="280">
                  <c:v>0.78383149428209675</c:v>
                </c:pt>
                <c:pt idx="281">
                  <c:v>0.77429482927733106</c:v>
                </c:pt>
                <c:pt idx="282">
                  <c:v>0.76482967808144708</c:v>
                </c:pt>
                <c:pt idx="283">
                  <c:v>0.75328516580717919</c:v>
                </c:pt>
                <c:pt idx="284">
                  <c:v>0.74584721420513045</c:v>
                </c:pt>
                <c:pt idx="285">
                  <c:v>0.73447333641045265</c:v>
                </c:pt>
                <c:pt idx="286">
                  <c:v>0.72679732798007957</c:v>
                </c:pt>
                <c:pt idx="287">
                  <c:v>0.71802314022454528</c:v>
                </c:pt>
                <c:pt idx="288">
                  <c:v>0.70810611468685014</c:v>
                </c:pt>
                <c:pt idx="289">
                  <c:v>0.69654440100880199</c:v>
                </c:pt>
                <c:pt idx="290">
                  <c:v>0.68798962355835613</c:v>
                </c:pt>
                <c:pt idx="291">
                  <c:v>0.67768269041208773</c:v>
                </c:pt>
                <c:pt idx="292">
                  <c:v>0.67048379343901188</c:v>
                </c:pt>
                <c:pt idx="293">
                  <c:v>0.66101086272010345</c:v>
                </c:pt>
                <c:pt idx="294">
                  <c:v>0.65142768178328592</c:v>
                </c:pt>
                <c:pt idx="295">
                  <c:v>0.64401072400964843</c:v>
                </c:pt>
                <c:pt idx="296">
                  <c:v>0.63818741438999915</c:v>
                </c:pt>
                <c:pt idx="297">
                  <c:v>0.62942595094394294</c:v>
                </c:pt>
                <c:pt idx="298">
                  <c:v>0.6229259785863257</c:v>
                </c:pt>
                <c:pt idx="299">
                  <c:v>0.61569612889208669</c:v>
                </c:pt>
                <c:pt idx="300">
                  <c:v>0.60686811601892299</c:v>
                </c:pt>
                <c:pt idx="301">
                  <c:v>0.59923454534319232</c:v>
                </c:pt>
                <c:pt idx="302">
                  <c:v>0.5910327203261132</c:v>
                </c:pt>
                <c:pt idx="303">
                  <c:v>0.58248629911388639</c:v>
                </c:pt>
                <c:pt idx="304">
                  <c:v>0.5734153592861303</c:v>
                </c:pt>
                <c:pt idx="305">
                  <c:v>0.5648406844758197</c:v>
                </c:pt>
                <c:pt idx="306">
                  <c:v>0.55653293991563635</c:v>
                </c:pt>
                <c:pt idx="307">
                  <c:v>0.55054102101689406</c:v>
                </c:pt>
                <c:pt idx="308">
                  <c:v>0.54497596815399174</c:v>
                </c:pt>
                <c:pt idx="309">
                  <c:v>0.53973795461168084</c:v>
                </c:pt>
                <c:pt idx="310">
                  <c:v>0.53357819057502132</c:v>
                </c:pt>
                <c:pt idx="311">
                  <c:v>0.52765304748011543</c:v>
                </c:pt>
                <c:pt idx="312">
                  <c:v>0.52436696226165269</c:v>
                </c:pt>
                <c:pt idx="313">
                  <c:v>0.51937819791435025</c:v>
                </c:pt>
                <c:pt idx="314">
                  <c:v>0.51352238432237973</c:v>
                </c:pt>
                <c:pt idx="315">
                  <c:v>0.50691795458933453</c:v>
                </c:pt>
                <c:pt idx="316">
                  <c:v>0.50368811934293689</c:v>
                </c:pt>
                <c:pt idx="317">
                  <c:v>0.49727715475470119</c:v>
                </c:pt>
                <c:pt idx="318">
                  <c:v>0.49401155345882142</c:v>
                </c:pt>
                <c:pt idx="319">
                  <c:v>0.48691678598969451</c:v>
                </c:pt>
                <c:pt idx="320">
                  <c:v>0.47930577218474907</c:v>
                </c:pt>
                <c:pt idx="321">
                  <c:v>0.47297657031512647</c:v>
                </c:pt>
                <c:pt idx="322">
                  <c:v>0.46818960119840591</c:v>
                </c:pt>
                <c:pt idx="323">
                  <c:v>0.46102070831853093</c:v>
                </c:pt>
                <c:pt idx="324">
                  <c:v>0.4581434298914619</c:v>
                </c:pt>
                <c:pt idx="325">
                  <c:v>0.45301001847561767</c:v>
                </c:pt>
                <c:pt idx="326">
                  <c:v>0.44951686047601186</c:v>
                </c:pt>
                <c:pt idx="327">
                  <c:v>0.44817968292132387</c:v>
                </c:pt>
                <c:pt idx="328">
                  <c:v>0.44711049203099246</c:v>
                </c:pt>
                <c:pt idx="329">
                  <c:v>0.44404464302337771</c:v>
                </c:pt>
                <c:pt idx="330">
                  <c:v>0.4423262432798396</c:v>
                </c:pt>
                <c:pt idx="331">
                  <c:v>0.43881354398709843</c:v>
                </c:pt>
                <c:pt idx="332">
                  <c:v>0.43543791675531196</c:v>
                </c:pt>
                <c:pt idx="333">
                  <c:v>0.43248316125538794</c:v>
                </c:pt>
                <c:pt idx="334">
                  <c:v>0.42886117444299704</c:v>
                </c:pt>
                <c:pt idx="335">
                  <c:v>0.42584252454308391</c:v>
                </c:pt>
                <c:pt idx="336">
                  <c:v>0.42242967981100482</c:v>
                </c:pt>
                <c:pt idx="337">
                  <c:v>0.41914365556801653</c:v>
                </c:pt>
                <c:pt idx="338">
                  <c:v>0.41713414717007974</c:v>
                </c:pt>
                <c:pt idx="339">
                  <c:v>0.41591064420738161</c:v>
                </c:pt>
                <c:pt idx="340">
                  <c:v>0.41508604062851839</c:v>
                </c:pt>
                <c:pt idx="341">
                  <c:v>0.41476748689071674</c:v>
                </c:pt>
                <c:pt idx="342">
                  <c:v>0.41100104353207945</c:v>
                </c:pt>
                <c:pt idx="343">
                  <c:v>0.41069312645433209</c:v>
                </c:pt>
                <c:pt idx="344">
                  <c:v>0.40867230674420812</c:v>
                </c:pt>
                <c:pt idx="345">
                  <c:v>0.40932101030134405</c:v>
                </c:pt>
                <c:pt idx="346">
                  <c:v>0.40817864921895203</c:v>
                </c:pt>
                <c:pt idx="347">
                  <c:v>0.40644303862226999</c:v>
                </c:pt>
                <c:pt idx="348">
                  <c:v>0.40250580769449734</c:v>
                </c:pt>
                <c:pt idx="349">
                  <c:v>0.40312531136225466</c:v>
                </c:pt>
                <c:pt idx="350">
                  <c:v>0.40195128740092745</c:v>
                </c:pt>
                <c:pt idx="351">
                  <c:v>0.40012095478028836</c:v>
                </c:pt>
                <c:pt idx="352">
                  <c:v>0.39640866306446704</c:v>
                </c:pt>
                <c:pt idx="353">
                  <c:v>0.39682007964112082</c:v>
                </c:pt>
                <c:pt idx="354">
                  <c:v>0.39548856007657696</c:v>
                </c:pt>
                <c:pt idx="355">
                  <c:v>0.39741889633074079</c:v>
                </c:pt>
                <c:pt idx="356">
                  <c:v>0.39499444164585373</c:v>
                </c:pt>
                <c:pt idx="357">
                  <c:v>0.39432545889325138</c:v>
                </c:pt>
                <c:pt idx="358">
                  <c:v>0.39150199295913057</c:v>
                </c:pt>
                <c:pt idx="359">
                  <c:v>0.38982752079460825</c:v>
                </c:pt>
                <c:pt idx="360">
                  <c:v>0.38823848087734242</c:v>
                </c:pt>
                <c:pt idx="361">
                  <c:v>0.38588266354258788</c:v>
                </c:pt>
                <c:pt idx="362">
                  <c:v>0.38276455635883017</c:v>
                </c:pt>
                <c:pt idx="363">
                  <c:v>0.38129242426354981</c:v>
                </c:pt>
                <c:pt idx="364">
                  <c:v>0.37931200804105841</c:v>
                </c:pt>
                <c:pt idx="365">
                  <c:v>0.38149372757915473</c:v>
                </c:pt>
                <c:pt idx="366">
                  <c:v>0.38035073814358705</c:v>
                </c:pt>
                <c:pt idx="367">
                  <c:v>0.37797759460413305</c:v>
                </c:pt>
                <c:pt idx="368">
                  <c:v>0.37731687052018414</c:v>
                </c:pt>
                <c:pt idx="369">
                  <c:v>0.37652484772432943</c:v>
                </c:pt>
                <c:pt idx="370">
                  <c:v>0.37622387996009166</c:v>
                </c:pt>
                <c:pt idx="371">
                  <c:v>0.3737376860283797</c:v>
                </c:pt>
                <c:pt idx="372">
                  <c:v>0.37064814294185872</c:v>
                </c:pt>
                <c:pt idx="373">
                  <c:v>0.37009788139552008</c:v>
                </c:pt>
                <c:pt idx="374">
                  <c:v>0.36927532673554347</c:v>
                </c:pt>
                <c:pt idx="375">
                  <c:v>0.36837189464417147</c:v>
                </c:pt>
                <c:pt idx="376">
                  <c:v>0.36632526040067354</c:v>
                </c:pt>
                <c:pt idx="377">
                  <c:v>0.36463033993070232</c:v>
                </c:pt>
                <c:pt idx="378">
                  <c:v>0.36370075923202544</c:v>
                </c:pt>
                <c:pt idx="379">
                  <c:v>0.36391866985171983</c:v>
                </c:pt>
                <c:pt idx="380">
                  <c:v>0.3622466188998274</c:v>
                </c:pt>
                <c:pt idx="381">
                  <c:v>0.35995942354873228</c:v>
                </c:pt>
                <c:pt idx="382">
                  <c:v>0.35631083237577593</c:v>
                </c:pt>
                <c:pt idx="383">
                  <c:v>0.35444929443628875</c:v>
                </c:pt>
                <c:pt idx="384">
                  <c:v>0.35361843166604884</c:v>
                </c:pt>
                <c:pt idx="385">
                  <c:v>0.35263998487447318</c:v>
                </c:pt>
                <c:pt idx="386">
                  <c:v>0.34891674383586446</c:v>
                </c:pt>
                <c:pt idx="387">
                  <c:v>0.34771223313982319</c:v>
                </c:pt>
                <c:pt idx="388">
                  <c:v>0.34622521424227054</c:v>
                </c:pt>
                <c:pt idx="389">
                  <c:v>0.34557652807234529</c:v>
                </c:pt>
                <c:pt idx="390">
                  <c:v>0.34453004467005321</c:v>
                </c:pt>
                <c:pt idx="391">
                  <c:v>0.34098864244856125</c:v>
                </c:pt>
                <c:pt idx="392">
                  <c:v>0.33848491052563673</c:v>
                </c:pt>
                <c:pt idx="393">
                  <c:v>0.33832797739060133</c:v>
                </c:pt>
                <c:pt idx="394">
                  <c:v>0.33795855340549369</c:v>
                </c:pt>
                <c:pt idx="395">
                  <c:v>0.33709902796893204</c:v>
                </c:pt>
                <c:pt idx="396">
                  <c:v>0.33750891508204733</c:v>
                </c:pt>
                <c:pt idx="397">
                  <c:v>0.33693992690868618</c:v>
                </c:pt>
                <c:pt idx="398">
                  <c:v>0.33797830608292517</c:v>
                </c:pt>
                <c:pt idx="399">
                  <c:v>0.33621685736229895</c:v>
                </c:pt>
                <c:pt idx="400">
                  <c:v>0.33427543970941781</c:v>
                </c:pt>
                <c:pt idx="401">
                  <c:v>0.33104487035295255</c:v>
                </c:pt>
                <c:pt idx="402">
                  <c:v>0.33064453143954031</c:v>
                </c:pt>
                <c:pt idx="403">
                  <c:v>0.32883707619723285</c:v>
                </c:pt>
                <c:pt idx="404">
                  <c:v>0.32700354204122029</c:v>
                </c:pt>
                <c:pt idx="405">
                  <c:v>0.32585607484196177</c:v>
                </c:pt>
                <c:pt idx="406">
                  <c:v>0.32649170130542809</c:v>
                </c:pt>
                <c:pt idx="407">
                  <c:v>0.32475741463470237</c:v>
                </c:pt>
                <c:pt idx="408">
                  <c:v>0.32623428263319348</c:v>
                </c:pt>
                <c:pt idx="409">
                  <c:v>0.32528997767977369</c:v>
                </c:pt>
                <c:pt idx="410">
                  <c:v>0.3241992789409654</c:v>
                </c:pt>
                <c:pt idx="411">
                  <c:v>0.32345393884449358</c:v>
                </c:pt>
                <c:pt idx="412">
                  <c:v>0.32165098087668115</c:v>
                </c:pt>
                <c:pt idx="413">
                  <c:v>0.32188821988293376</c:v>
                </c:pt>
                <c:pt idx="414">
                  <c:v>0.32214741561919108</c:v>
                </c:pt>
                <c:pt idx="415">
                  <c:v>0.32060405119962504</c:v>
                </c:pt>
                <c:pt idx="416">
                  <c:v>0.31820163162883652</c:v>
                </c:pt>
                <c:pt idx="417">
                  <c:v>0.31732175615255537</c:v>
                </c:pt>
                <c:pt idx="418">
                  <c:v>0.31547383821534569</c:v>
                </c:pt>
                <c:pt idx="419">
                  <c:v>0.31409374840253762</c:v>
                </c:pt>
                <c:pt idx="420">
                  <c:v>0.31403801582508267</c:v>
                </c:pt>
                <c:pt idx="421">
                  <c:v>0.31421713631714071</c:v>
                </c:pt>
                <c:pt idx="422">
                  <c:v>0.31219388749169014</c:v>
                </c:pt>
                <c:pt idx="423">
                  <c:v>0.31220663184684055</c:v>
                </c:pt>
                <c:pt idx="424">
                  <c:v>0.3122463533834175</c:v>
                </c:pt>
                <c:pt idx="425">
                  <c:v>0.31347802181997775</c:v>
                </c:pt>
                <c:pt idx="426">
                  <c:v>0.31445172903546448</c:v>
                </c:pt>
                <c:pt idx="427">
                  <c:v>0.31117604934149129</c:v>
                </c:pt>
                <c:pt idx="428">
                  <c:v>0.30924138334606632</c:v>
                </c:pt>
                <c:pt idx="429">
                  <c:v>0.3104611771333336</c:v>
                </c:pt>
                <c:pt idx="430">
                  <c:v>0.31014701381512605</c:v>
                </c:pt>
                <c:pt idx="431">
                  <c:v>0.3083347006816135</c:v>
                </c:pt>
                <c:pt idx="432">
                  <c:v>0.30842977042171643</c:v>
                </c:pt>
                <c:pt idx="433">
                  <c:v>0.30784042754980007</c:v>
                </c:pt>
                <c:pt idx="434">
                  <c:v>0.31045722395675474</c:v>
                </c:pt>
                <c:pt idx="435">
                  <c:v>0.31184119574209013</c:v>
                </c:pt>
                <c:pt idx="436">
                  <c:v>0.3112989674500824</c:v>
                </c:pt>
                <c:pt idx="437">
                  <c:v>0.31158489817865903</c:v>
                </c:pt>
                <c:pt idx="438">
                  <c:v>0.31283908452850817</c:v>
                </c:pt>
                <c:pt idx="439">
                  <c:v>0.31326522879613872</c:v>
                </c:pt>
                <c:pt idx="440">
                  <c:v>0.3114097804878157</c:v>
                </c:pt>
                <c:pt idx="441">
                  <c:v>0.30984838198961856</c:v>
                </c:pt>
                <c:pt idx="442">
                  <c:v>0.31055839862209456</c:v>
                </c:pt>
                <c:pt idx="443">
                  <c:v>0.31244678423772038</c:v>
                </c:pt>
                <c:pt idx="444">
                  <c:v>0.31279298324133792</c:v>
                </c:pt>
                <c:pt idx="445">
                  <c:v>0.31242734646608761</c:v>
                </c:pt>
                <c:pt idx="446">
                  <c:v>0.31078390501401398</c:v>
                </c:pt>
                <c:pt idx="447">
                  <c:v>0.31277244271861077</c:v>
                </c:pt>
                <c:pt idx="448">
                  <c:v>0.31454463670555627</c:v>
                </c:pt>
                <c:pt idx="449">
                  <c:v>0.31350990078336888</c:v>
                </c:pt>
                <c:pt idx="450">
                  <c:v>0.31231270510949932</c:v>
                </c:pt>
                <c:pt idx="451">
                  <c:v>0.31238412809669008</c:v>
                </c:pt>
                <c:pt idx="452">
                  <c:v>0.31343303083296986</c:v>
                </c:pt>
                <c:pt idx="453">
                  <c:v>0.31684067338572858</c:v>
                </c:pt>
                <c:pt idx="454">
                  <c:v>0.31743616615502024</c:v>
                </c:pt>
                <c:pt idx="455">
                  <c:v>0.31651793128763889</c:v>
                </c:pt>
                <c:pt idx="456">
                  <c:v>0.31692254597537767</c:v>
                </c:pt>
                <c:pt idx="457">
                  <c:v>0.31720445961005178</c:v>
                </c:pt>
                <c:pt idx="458">
                  <c:v>0.31949057496805999</c:v>
                </c:pt>
                <c:pt idx="459">
                  <c:v>0.32004152218171655</c:v>
                </c:pt>
                <c:pt idx="460">
                  <c:v>0.32002431807173209</c:v>
                </c:pt>
                <c:pt idx="461">
                  <c:v>0.32136623507524348</c:v>
                </c:pt>
                <c:pt idx="462">
                  <c:v>0.32236994601096131</c:v>
                </c:pt>
                <c:pt idx="463">
                  <c:v>0.32274428505986213</c:v>
                </c:pt>
                <c:pt idx="464">
                  <c:v>0.32255022815635509</c:v>
                </c:pt>
                <c:pt idx="465">
                  <c:v>0.32291425486395237</c:v>
                </c:pt>
                <c:pt idx="466">
                  <c:v>0.3238541889907573</c:v>
                </c:pt>
                <c:pt idx="467">
                  <c:v>0.32452600442451357</c:v>
                </c:pt>
                <c:pt idx="468">
                  <c:v>0.32588328480315887</c:v>
                </c:pt>
                <c:pt idx="469">
                  <c:v>0.32661893176039025</c:v>
                </c:pt>
                <c:pt idx="470">
                  <c:v>0.32777350123573828</c:v>
                </c:pt>
                <c:pt idx="471">
                  <c:v>0.33023091433488533</c:v>
                </c:pt>
                <c:pt idx="472">
                  <c:v>0.33036793421196892</c:v>
                </c:pt>
                <c:pt idx="473">
                  <c:v>0.33274338650603935</c:v>
                </c:pt>
                <c:pt idx="474">
                  <c:v>0.33346499397384605</c:v>
                </c:pt>
                <c:pt idx="475">
                  <c:v>0.33462275573833972</c:v>
                </c:pt>
                <c:pt idx="476">
                  <c:v>0.33779694095476281</c:v>
                </c:pt>
                <c:pt idx="477">
                  <c:v>0.33935070685083635</c:v>
                </c:pt>
                <c:pt idx="478">
                  <c:v>0.3410746955485518</c:v>
                </c:pt>
                <c:pt idx="479">
                  <c:v>0.34207244805713799</c:v>
                </c:pt>
                <c:pt idx="480">
                  <c:v>0.34214380985294507</c:v>
                </c:pt>
                <c:pt idx="481">
                  <c:v>0.34310633523081252</c:v>
                </c:pt>
                <c:pt idx="482">
                  <c:v>0.34408603389179371</c:v>
                </c:pt>
                <c:pt idx="483">
                  <c:v>0.34370801035884108</c:v>
                </c:pt>
                <c:pt idx="484">
                  <c:v>0.34601829835002301</c:v>
                </c:pt>
                <c:pt idx="485">
                  <c:v>0.34674285043340758</c:v>
                </c:pt>
                <c:pt idx="486">
                  <c:v>0.34849660095040713</c:v>
                </c:pt>
                <c:pt idx="487">
                  <c:v>0.34968431915163195</c:v>
                </c:pt>
                <c:pt idx="488">
                  <c:v>0.35079731945214582</c:v>
                </c:pt>
                <c:pt idx="489">
                  <c:v>0.35267698361414918</c:v>
                </c:pt>
                <c:pt idx="490">
                  <c:v>0.35656753190925611</c:v>
                </c:pt>
                <c:pt idx="491">
                  <c:v>0.35821426426616648</c:v>
                </c:pt>
                <c:pt idx="492">
                  <c:v>0.3593315000206343</c:v>
                </c:pt>
                <c:pt idx="493">
                  <c:v>0.36044008819149087</c:v>
                </c:pt>
                <c:pt idx="494">
                  <c:v>0.36170961709880828</c:v>
                </c:pt>
                <c:pt idx="495">
                  <c:v>0.36230474833180337</c:v>
                </c:pt>
                <c:pt idx="496">
                  <c:v>0.3633747600317041</c:v>
                </c:pt>
                <c:pt idx="497">
                  <c:v>0.35917367161573904</c:v>
                </c:pt>
                <c:pt idx="498">
                  <c:v>0.35918048099297711</c:v>
                </c:pt>
                <c:pt idx="499">
                  <c:v>0.3593634381362551</c:v>
                </c:pt>
                <c:pt idx="500">
                  <c:v>0.35817236177724854</c:v>
                </c:pt>
                <c:pt idx="501">
                  <c:v>0.35869751541774919</c:v>
                </c:pt>
                <c:pt idx="502">
                  <c:v>0.3583564557156767</c:v>
                </c:pt>
                <c:pt idx="503">
                  <c:v>0.35751183618421706</c:v>
                </c:pt>
                <c:pt idx="504">
                  <c:v>0.35855630094547769</c:v>
                </c:pt>
                <c:pt idx="505">
                  <c:v>0.3599301071964402</c:v>
                </c:pt>
                <c:pt idx="506">
                  <c:v>0.36120514334151393</c:v>
                </c:pt>
                <c:pt idx="507">
                  <c:v>0.36260300843206245</c:v>
                </c:pt>
                <c:pt idx="508">
                  <c:v>0.36256363754007909</c:v>
                </c:pt>
                <c:pt idx="509">
                  <c:v>0.36610840409205814</c:v>
                </c:pt>
                <c:pt idx="510">
                  <c:v>0.36800917300616692</c:v>
                </c:pt>
                <c:pt idx="511">
                  <c:v>0.37019187579843355</c:v>
                </c:pt>
                <c:pt idx="512">
                  <c:v>0.37064158188177415</c:v>
                </c:pt>
                <c:pt idx="513">
                  <c:v>0.37153648600137362</c:v>
                </c:pt>
                <c:pt idx="514">
                  <c:v>0.37321993244021162</c:v>
                </c:pt>
                <c:pt idx="515">
                  <c:v>0.37371664146543709</c:v>
                </c:pt>
                <c:pt idx="516">
                  <c:v>0.37274175203819548</c:v>
                </c:pt>
                <c:pt idx="517">
                  <c:v>0.37195878790529746</c:v>
                </c:pt>
                <c:pt idx="518">
                  <c:v>0.37320112869744076</c:v>
                </c:pt>
                <c:pt idx="519">
                  <c:v>0.37364510553082347</c:v>
                </c:pt>
                <c:pt idx="520">
                  <c:v>0.37378540665111065</c:v>
                </c:pt>
                <c:pt idx="521">
                  <c:v>0.37385712261720866</c:v>
                </c:pt>
                <c:pt idx="522">
                  <c:v>0.37431003585177508</c:v>
                </c:pt>
                <c:pt idx="523">
                  <c:v>0.37426279699927595</c:v>
                </c:pt>
                <c:pt idx="524">
                  <c:v>0.37562319297560559</c:v>
                </c:pt>
                <c:pt idx="525">
                  <c:v>0.37476024134168434</c:v>
                </c:pt>
                <c:pt idx="526">
                  <c:v>0.37280866583544342</c:v>
                </c:pt>
                <c:pt idx="527">
                  <c:v>0.37261101064829827</c:v>
                </c:pt>
                <c:pt idx="528">
                  <c:v>0.37378435624161249</c:v>
                </c:pt>
                <c:pt idx="529">
                  <c:v>0.37206087150449263</c:v>
                </c:pt>
                <c:pt idx="530">
                  <c:v>0.37283450039064653</c:v>
                </c:pt>
                <c:pt idx="531">
                  <c:v>0.37226517912067902</c:v>
                </c:pt>
                <c:pt idx="532">
                  <c:v>0.37231185687221852</c:v>
                </c:pt>
                <c:pt idx="533">
                  <c:v>0.37447277406936852</c:v>
                </c:pt>
                <c:pt idx="534">
                  <c:v>0.3745708208036404</c:v>
                </c:pt>
                <c:pt idx="535">
                  <c:v>0.37350586808488268</c:v>
                </c:pt>
                <c:pt idx="536">
                  <c:v>0.37432432221758488</c:v>
                </c:pt>
                <c:pt idx="537">
                  <c:v>0.37316112769235471</c:v>
                </c:pt>
                <c:pt idx="538">
                  <c:v>0.37193745221522084</c:v>
                </c:pt>
                <c:pt idx="539">
                  <c:v>0.37096103699877708</c:v>
                </c:pt>
                <c:pt idx="540">
                  <c:v>0.37177265549691185</c:v>
                </c:pt>
                <c:pt idx="541">
                  <c:v>0.37215515884188094</c:v>
                </c:pt>
                <c:pt idx="542">
                  <c:v>0.37170699857664963</c:v>
                </c:pt>
                <c:pt idx="543">
                  <c:v>0.37318279530062887</c:v>
                </c:pt>
                <c:pt idx="544">
                  <c:v>0.37444584212869997</c:v>
                </c:pt>
                <c:pt idx="545">
                  <c:v>0.37480857862480654</c:v>
                </c:pt>
                <c:pt idx="546">
                  <c:v>0.37640954685282763</c:v>
                </c:pt>
                <c:pt idx="547">
                  <c:v>0.37603073440193685</c:v>
                </c:pt>
                <c:pt idx="548">
                  <c:v>0.37538908532246779</c:v>
                </c:pt>
                <c:pt idx="549">
                  <c:v>0.37735101380533081</c:v>
                </c:pt>
                <c:pt idx="550">
                  <c:v>0.37709327539685722</c:v>
                </c:pt>
                <c:pt idx="551">
                  <c:v>0.37547140748617497</c:v>
                </c:pt>
                <c:pt idx="552">
                  <c:v>0.37669144059286658</c:v>
                </c:pt>
                <c:pt idx="553">
                  <c:v>0.37669193275199486</c:v>
                </c:pt>
                <c:pt idx="554">
                  <c:v>0.37534099969002183</c:v>
                </c:pt>
                <c:pt idx="555">
                  <c:v>0.37551134051862806</c:v>
                </c:pt>
                <c:pt idx="556">
                  <c:v>0.37605429563566178</c:v>
                </c:pt>
                <c:pt idx="557">
                  <c:v>0.37773079270120058</c:v>
                </c:pt>
                <c:pt idx="558">
                  <c:v>0.38071175495228465</c:v>
                </c:pt>
                <c:pt idx="559">
                  <c:v>0.38126214852637719</c:v>
                </c:pt>
                <c:pt idx="560">
                  <c:v>0.38284267345891942</c:v>
                </c:pt>
                <c:pt idx="561">
                  <c:v>0.38398552704895828</c:v>
                </c:pt>
                <c:pt idx="562">
                  <c:v>0.38623048918082037</c:v>
                </c:pt>
                <c:pt idx="563">
                  <c:v>0.38584031992196505</c:v>
                </c:pt>
                <c:pt idx="564">
                  <c:v>0.38592473626319296</c:v>
                </c:pt>
                <c:pt idx="565">
                  <c:v>0.38678321426048257</c:v>
                </c:pt>
                <c:pt idx="566">
                  <c:v>0.38769091576494535</c:v>
                </c:pt>
                <c:pt idx="567">
                  <c:v>0.3883608613764204</c:v>
                </c:pt>
                <c:pt idx="568">
                  <c:v>0.39179948740116738</c:v>
                </c:pt>
                <c:pt idx="569">
                  <c:v>0.39243994444277724</c:v>
                </c:pt>
                <c:pt idx="570">
                  <c:v>0.39401336010792193</c:v>
                </c:pt>
                <c:pt idx="571">
                  <c:v>0.39578420678274578</c:v>
                </c:pt>
                <c:pt idx="572">
                  <c:v>0.39648934422080995</c:v>
                </c:pt>
                <c:pt idx="573">
                  <c:v>0.39823496139862419</c:v>
                </c:pt>
                <c:pt idx="574">
                  <c:v>0.40079802156181038</c:v>
                </c:pt>
                <c:pt idx="575">
                  <c:v>0.40091897357852008</c:v>
                </c:pt>
                <c:pt idx="576">
                  <c:v>0.40364411928975352</c:v>
                </c:pt>
                <c:pt idx="577">
                  <c:v>0.40646208302663678</c:v>
                </c:pt>
                <c:pt idx="578">
                  <c:v>0.40928325063691134</c:v>
                </c:pt>
                <c:pt idx="579">
                  <c:v>0.41300764965187869</c:v>
                </c:pt>
                <c:pt idx="580">
                  <c:v>0.41552281318408291</c:v>
                </c:pt>
                <c:pt idx="581">
                  <c:v>0.41640664694373059</c:v>
                </c:pt>
                <c:pt idx="582">
                  <c:v>0.41897474015793063</c:v>
                </c:pt>
                <c:pt idx="583">
                  <c:v>0.42089293239584658</c:v>
                </c:pt>
                <c:pt idx="584">
                  <c:v>0.42178041079726453</c:v>
                </c:pt>
                <c:pt idx="585">
                  <c:v>0.4218214200274315</c:v>
                </c:pt>
                <c:pt idx="586">
                  <c:v>0.42191153604446635</c:v>
                </c:pt>
                <c:pt idx="587">
                  <c:v>0.42266866470209719</c:v>
                </c:pt>
                <c:pt idx="588">
                  <c:v>0.4255178834355588</c:v>
                </c:pt>
                <c:pt idx="589">
                  <c:v>0.42881511706729852</c:v>
                </c:pt>
                <c:pt idx="590">
                  <c:v>0.43182180717949298</c:v>
                </c:pt>
                <c:pt idx="591">
                  <c:v>0.43385817206083588</c:v>
                </c:pt>
                <c:pt idx="592">
                  <c:v>0.43621063578215752</c:v>
                </c:pt>
                <c:pt idx="593">
                  <c:v>0.43958607897038898</c:v>
                </c:pt>
                <c:pt idx="594">
                  <c:v>0.44248628181865596</c:v>
                </c:pt>
                <c:pt idx="595">
                  <c:v>0.44305862953998859</c:v>
                </c:pt>
                <c:pt idx="596">
                  <c:v>0.44314899355397358</c:v>
                </c:pt>
                <c:pt idx="597">
                  <c:v>0.44278431250306682</c:v>
                </c:pt>
                <c:pt idx="598">
                  <c:v>0.44414044684040405</c:v>
                </c:pt>
                <c:pt idx="599">
                  <c:v>0.44455346362717468</c:v>
                </c:pt>
                <c:pt idx="600">
                  <c:v>0.44417212671044498</c:v>
                </c:pt>
                <c:pt idx="601">
                  <c:v>0.44537092230772496</c:v>
                </c:pt>
                <c:pt idx="602">
                  <c:v>0.44811024849149567</c:v>
                </c:pt>
                <c:pt idx="603">
                  <c:v>0.44880870958910907</c:v>
                </c:pt>
                <c:pt idx="604">
                  <c:v>0.45075937155574447</c:v>
                </c:pt>
                <c:pt idx="605">
                  <c:v>0.45334633701755794</c:v>
                </c:pt>
                <c:pt idx="606">
                  <c:v>0.45552390783001978</c:v>
                </c:pt>
                <c:pt idx="607">
                  <c:v>0.4570050432658877</c:v>
                </c:pt>
                <c:pt idx="608">
                  <c:v>0.45839105924106227</c:v>
                </c:pt>
                <c:pt idx="609">
                  <c:v>0.45893685758521335</c:v>
                </c:pt>
                <c:pt idx="610">
                  <c:v>0.46040367757242895</c:v>
                </c:pt>
                <c:pt idx="611">
                  <c:v>0.4609499201598739</c:v>
                </c:pt>
                <c:pt idx="612">
                  <c:v>0.45964087458432107</c:v>
                </c:pt>
                <c:pt idx="613">
                  <c:v>0.46332211585508487</c:v>
                </c:pt>
                <c:pt idx="614">
                  <c:v>0.46405242346143566</c:v>
                </c:pt>
                <c:pt idx="615">
                  <c:v>0.46467739356565924</c:v>
                </c:pt>
                <c:pt idx="616">
                  <c:v>0.46561877440525556</c:v>
                </c:pt>
                <c:pt idx="617">
                  <c:v>0.46668589598709415</c:v>
                </c:pt>
                <c:pt idx="618">
                  <c:v>0.46686354734199514</c:v>
                </c:pt>
                <c:pt idx="619">
                  <c:v>0.46854439977354057</c:v>
                </c:pt>
                <c:pt idx="620">
                  <c:v>0.4668444574347706</c:v>
                </c:pt>
                <c:pt idx="621">
                  <c:v>0.46648212241752063</c:v>
                </c:pt>
                <c:pt idx="622">
                  <c:v>0.46630759417311202</c:v>
                </c:pt>
                <c:pt idx="623">
                  <c:v>0.46596778065018879</c:v>
                </c:pt>
                <c:pt idx="624">
                  <c:v>0.4655880181664675</c:v>
                </c:pt>
                <c:pt idx="625">
                  <c:v>0.46625476122956572</c:v>
                </c:pt>
                <c:pt idx="626">
                  <c:v>0.46499732309885305</c:v>
                </c:pt>
                <c:pt idx="627">
                  <c:v>0.46689845421610743</c:v>
                </c:pt>
                <c:pt idx="628">
                  <c:v>0.46663425809765596</c:v>
                </c:pt>
                <c:pt idx="629">
                  <c:v>0.46706221561410793</c:v>
                </c:pt>
                <c:pt idx="630">
                  <c:v>0.46759005379003321</c:v>
                </c:pt>
                <c:pt idx="631">
                  <c:v>0.46666242574613204</c:v>
                </c:pt>
                <c:pt idx="632">
                  <c:v>0.46647671832636023</c:v>
                </c:pt>
                <c:pt idx="633">
                  <c:v>0.46701637627719728</c:v>
                </c:pt>
                <c:pt idx="634">
                  <c:v>0.46476297232687563</c:v>
                </c:pt>
                <c:pt idx="635">
                  <c:v>0.46674223139407173</c:v>
                </c:pt>
                <c:pt idx="636">
                  <c:v>0.46763736374479814</c:v>
                </c:pt>
                <c:pt idx="637">
                  <c:v>0.46750024747461821</c:v>
                </c:pt>
                <c:pt idx="638">
                  <c:v>0.46848931525742515</c:v>
                </c:pt>
                <c:pt idx="639">
                  <c:v>0.46891196216647302</c:v>
                </c:pt>
                <c:pt idx="640">
                  <c:v>0.47033025800728923</c:v>
                </c:pt>
                <c:pt idx="641">
                  <c:v>0.46994815944905938</c:v>
                </c:pt>
                <c:pt idx="642">
                  <c:v>0.46840301776277465</c:v>
                </c:pt>
                <c:pt idx="643">
                  <c:v>0.4658601873714539</c:v>
                </c:pt>
                <c:pt idx="644">
                  <c:v>0.46544821802107145</c:v>
                </c:pt>
                <c:pt idx="645">
                  <c:v>0.46435522666972684</c:v>
                </c:pt>
                <c:pt idx="646">
                  <c:v>0.46231540087440698</c:v>
                </c:pt>
                <c:pt idx="647">
                  <c:v>0.46191946805444023</c:v>
                </c:pt>
                <c:pt idx="648">
                  <c:v>0.46389540914259886</c:v>
                </c:pt>
                <c:pt idx="649">
                  <c:v>0.4634657663929011</c:v>
                </c:pt>
                <c:pt idx="650">
                  <c:v>0.46525225039670542</c:v>
                </c:pt>
                <c:pt idx="651">
                  <c:v>0.46458544558004561</c:v>
                </c:pt>
                <c:pt idx="652">
                  <c:v>0.46573163367659687</c:v>
                </c:pt>
                <c:pt idx="653">
                  <c:v>0.46761749518885704</c:v>
                </c:pt>
                <c:pt idx="654">
                  <c:v>0.46704286107252962</c:v>
                </c:pt>
                <c:pt idx="655">
                  <c:v>0.46347005277832382</c:v>
                </c:pt>
                <c:pt idx="656">
                  <c:v>0.46350170920150974</c:v>
                </c:pt>
                <c:pt idx="657">
                  <c:v>0.4629075903355962</c:v>
                </c:pt>
                <c:pt idx="658">
                  <c:v>0.4630186441277499</c:v>
                </c:pt>
                <c:pt idx="659">
                  <c:v>0.46300891418986484</c:v>
                </c:pt>
                <c:pt idx="660">
                  <c:v>0.46226335079926045</c:v>
                </c:pt>
                <c:pt idx="661">
                  <c:v>0.46245231792235114</c:v>
                </c:pt>
                <c:pt idx="662">
                  <c:v>0.46443920318900567</c:v>
                </c:pt>
                <c:pt idx="663">
                  <c:v>0.46573294483758915</c:v>
                </c:pt>
                <c:pt idx="664">
                  <c:v>0.46624236800406976</c:v>
                </c:pt>
                <c:pt idx="665">
                  <c:v>0.46579008981475295</c:v>
                </c:pt>
                <c:pt idx="666">
                  <c:v>0.4669775891182612</c:v>
                </c:pt>
                <c:pt idx="667">
                  <c:v>0.46906641611876959</c:v>
                </c:pt>
                <c:pt idx="668">
                  <c:v>0.47015394075015915</c:v>
                </c:pt>
                <c:pt idx="669">
                  <c:v>0.47384104265131177</c:v>
                </c:pt>
                <c:pt idx="670">
                  <c:v>0.47512255343204263</c:v>
                </c:pt>
                <c:pt idx="671">
                  <c:v>0.47691031652763116</c:v>
                </c:pt>
                <c:pt idx="672">
                  <c:v>0.48085944221738658</c:v>
                </c:pt>
                <c:pt idx="673">
                  <c:v>0.48355326920235003</c:v>
                </c:pt>
                <c:pt idx="674">
                  <c:v>0.48771916351586825</c:v>
                </c:pt>
                <c:pt idx="675">
                  <c:v>0.49116373589950707</c:v>
                </c:pt>
                <c:pt idx="676">
                  <c:v>0.49249631549358092</c:v>
                </c:pt>
                <c:pt idx="677">
                  <c:v>0.49768913079262056</c:v>
                </c:pt>
                <c:pt idx="678">
                  <c:v>0.50136821218887961</c:v>
                </c:pt>
                <c:pt idx="679">
                  <c:v>0.50764721572691451</c:v>
                </c:pt>
                <c:pt idx="680">
                  <c:v>0.50969304064842902</c:v>
                </c:pt>
                <c:pt idx="681">
                  <c:v>0.51107872094261808</c:v>
                </c:pt>
                <c:pt idx="682">
                  <c:v>0.51401444204139735</c:v>
                </c:pt>
                <c:pt idx="683">
                  <c:v>0.51938495746181479</c:v>
                </c:pt>
                <c:pt idx="684">
                  <c:v>0.52259495666818079</c:v>
                </c:pt>
                <c:pt idx="685">
                  <c:v>0.52621383798269861</c:v>
                </c:pt>
                <c:pt idx="686">
                  <c:v>0.52910646739949074</c:v>
                </c:pt>
                <c:pt idx="687">
                  <c:v>0.53358481766390364</c:v>
                </c:pt>
                <c:pt idx="688">
                  <c:v>0.53911502493137375</c:v>
                </c:pt>
                <c:pt idx="689">
                  <c:v>0.54564644580774624</c:v>
                </c:pt>
                <c:pt idx="690">
                  <c:v>0.54936757405981174</c:v>
                </c:pt>
                <c:pt idx="691">
                  <c:v>0.55423740098874663</c:v>
                </c:pt>
                <c:pt idx="692">
                  <c:v>0.55856587915786138</c:v>
                </c:pt>
                <c:pt idx="693">
                  <c:v>0.56124154955573402</c:v>
                </c:pt>
                <c:pt idx="694">
                  <c:v>0.56824504214855265</c:v>
                </c:pt>
                <c:pt idx="695">
                  <c:v>0.57348085218925737</c:v>
                </c:pt>
                <c:pt idx="696">
                  <c:v>0.57785942860798301</c:v>
                </c:pt>
                <c:pt idx="697">
                  <c:v>0.58118665378467371</c:v>
                </c:pt>
                <c:pt idx="698">
                  <c:v>0.58507807406123613</c:v>
                </c:pt>
                <c:pt idx="699">
                  <c:v>0.58900506453938251</c:v>
                </c:pt>
                <c:pt idx="700">
                  <c:v>0.59615791878175084</c:v>
                </c:pt>
                <c:pt idx="701">
                  <c:v>0.5989656995117344</c:v>
                </c:pt>
                <c:pt idx="702">
                  <c:v>0.60210190248234685</c:v>
                </c:pt>
                <c:pt idx="703">
                  <c:v>0.60577833350911037</c:v>
                </c:pt>
                <c:pt idx="704">
                  <c:v>0.61201218490726017</c:v>
                </c:pt>
                <c:pt idx="705">
                  <c:v>0.61621764861666006</c:v>
                </c:pt>
                <c:pt idx="706">
                  <c:v>0.62470268573319798</c:v>
                </c:pt>
                <c:pt idx="707">
                  <c:v>0.62852460980823144</c:v>
                </c:pt>
                <c:pt idx="708">
                  <c:v>0.63526672239252246</c:v>
                </c:pt>
                <c:pt idx="709">
                  <c:v>0.63945561304902332</c:v>
                </c:pt>
                <c:pt idx="710">
                  <c:v>0.64443206342729764</c:v>
                </c:pt>
                <c:pt idx="711">
                  <c:v>0.64865229613538156</c:v>
                </c:pt>
                <c:pt idx="712">
                  <c:v>0.65315339437056907</c:v>
                </c:pt>
                <c:pt idx="713">
                  <c:v>0.655761970883186</c:v>
                </c:pt>
                <c:pt idx="714">
                  <c:v>0.66087007018747035</c:v>
                </c:pt>
                <c:pt idx="715">
                  <c:v>0.66474592449129588</c:v>
                </c:pt>
                <c:pt idx="716">
                  <c:v>0.67150454309702823</c:v>
                </c:pt>
                <c:pt idx="717">
                  <c:v>0.67733324923132143</c:v>
                </c:pt>
                <c:pt idx="718">
                  <c:v>0.6850250976845994</c:v>
                </c:pt>
                <c:pt idx="719">
                  <c:v>0.6952596702468693</c:v>
                </c:pt>
                <c:pt idx="720">
                  <c:v>0.7040940607766899</c:v>
                </c:pt>
                <c:pt idx="721">
                  <c:v>0.71244376634304507</c:v>
                </c:pt>
                <c:pt idx="722">
                  <c:v>0.72263010651671655</c:v>
                </c:pt>
                <c:pt idx="723">
                  <c:v>0.73128416018377163</c:v>
                </c:pt>
                <c:pt idx="724">
                  <c:v>0.74070114219922367</c:v>
                </c:pt>
                <c:pt idx="725">
                  <c:v>0.74820333141733431</c:v>
                </c:pt>
                <c:pt idx="726">
                  <c:v>0.75754989754922619</c:v>
                </c:pt>
                <c:pt idx="727">
                  <c:v>0.76630611138245452</c:v>
                </c:pt>
                <c:pt idx="728">
                  <c:v>0.77455254668139684</c:v>
                </c:pt>
                <c:pt idx="729">
                  <c:v>0.78085790409970279</c:v>
                </c:pt>
                <c:pt idx="730">
                  <c:v>0.78994853220028316</c:v>
                </c:pt>
                <c:pt idx="731">
                  <c:v>0.79973840385729644</c:v>
                </c:pt>
                <c:pt idx="732">
                  <c:v>0.80784392262847782</c:v>
                </c:pt>
                <c:pt idx="733">
                  <c:v>0.813040784735509</c:v>
                </c:pt>
                <c:pt idx="734">
                  <c:v>0.82267738934655166</c:v>
                </c:pt>
                <c:pt idx="735">
                  <c:v>0.8315156958042671</c:v>
                </c:pt>
                <c:pt idx="736">
                  <c:v>0.83865827850074626</c:v>
                </c:pt>
                <c:pt idx="737">
                  <c:v>0.84858914596859902</c:v>
                </c:pt>
                <c:pt idx="738">
                  <c:v>0.85625710698653945</c:v>
                </c:pt>
                <c:pt idx="739">
                  <c:v>0.86545960761214624</c:v>
                </c:pt>
                <c:pt idx="740">
                  <c:v>0.87651823307620014</c:v>
                </c:pt>
                <c:pt idx="741">
                  <c:v>0.88153325889777523</c:v>
                </c:pt>
                <c:pt idx="742">
                  <c:v>0.88943826905434609</c:v>
                </c:pt>
                <c:pt idx="743">
                  <c:v>0.89862842821341549</c:v>
                </c:pt>
                <c:pt idx="744">
                  <c:v>0.903395640991138</c:v>
                </c:pt>
                <c:pt idx="745">
                  <c:v>0.90946322410116587</c:v>
                </c:pt>
                <c:pt idx="746">
                  <c:v>0.91482245536778672</c:v>
                </c:pt>
                <c:pt idx="747">
                  <c:v>0.91920641582828455</c:v>
                </c:pt>
                <c:pt idx="748">
                  <c:v>0.92517055952527405</c:v>
                </c:pt>
                <c:pt idx="749">
                  <c:v>0.9282827800548773</c:v>
                </c:pt>
                <c:pt idx="750">
                  <c:v>0.93375826395151529</c:v>
                </c:pt>
                <c:pt idx="751">
                  <c:v>0.93845287806055266</c:v>
                </c:pt>
                <c:pt idx="752">
                  <c:v>0.94350153610578236</c:v>
                </c:pt>
                <c:pt idx="753">
                  <c:v>0.94964892983382843</c:v>
                </c:pt>
                <c:pt idx="754">
                  <c:v>0.95415274989493015</c:v>
                </c:pt>
                <c:pt idx="755">
                  <c:v>0.96049712430306633</c:v>
                </c:pt>
                <c:pt idx="756">
                  <c:v>0.96702398332269401</c:v>
                </c:pt>
                <c:pt idx="757">
                  <c:v>0.96997841487268488</c:v>
                </c:pt>
                <c:pt idx="758">
                  <c:v>0.97497156902336279</c:v>
                </c:pt>
                <c:pt idx="759">
                  <c:v>0.97974409852151323</c:v>
                </c:pt>
                <c:pt idx="760">
                  <c:v>0.98299672187767717</c:v>
                </c:pt>
                <c:pt idx="761">
                  <c:v>0.98785764555093636</c:v>
                </c:pt>
                <c:pt idx="762">
                  <c:v>0.98897451655010593</c:v>
                </c:pt>
                <c:pt idx="763">
                  <c:v>0.99200693143524266</c:v>
                </c:pt>
                <c:pt idx="764">
                  <c:v>0.99641420782796963</c:v>
                </c:pt>
                <c:pt idx="765">
                  <c:v>0.99735623662044748</c:v>
                </c:pt>
                <c:pt idx="766">
                  <c:v>0.99819592065882368</c:v>
                </c:pt>
                <c:pt idx="767">
                  <c:v>1.0004158279466029</c:v>
                </c:pt>
                <c:pt idx="768">
                  <c:v>0.99929442945809699</c:v>
                </c:pt>
                <c:pt idx="769">
                  <c:v>1.0020853798182163</c:v>
                </c:pt>
                <c:pt idx="770">
                  <c:v>1</c:v>
                </c:pt>
                <c:pt idx="771">
                  <c:v>0.99812475355918406</c:v>
                </c:pt>
                <c:pt idx="772">
                  <c:v>1.0003609389917019</c:v>
                </c:pt>
                <c:pt idx="773">
                  <c:v>1.0012338425572269</c:v>
                </c:pt>
                <c:pt idx="774">
                  <c:v>1.0006539862156807</c:v>
                </c:pt>
                <c:pt idx="775">
                  <c:v>1.003144440420203</c:v>
                </c:pt>
                <c:pt idx="776">
                  <c:v>1.002671788814032</c:v>
                </c:pt>
                <c:pt idx="777">
                  <c:v>1.0067767806905354</c:v>
                </c:pt>
                <c:pt idx="778">
                  <c:v>1.0081806795678208</c:v>
                </c:pt>
                <c:pt idx="779">
                  <c:v>1.0079371349322632</c:v>
                </c:pt>
                <c:pt idx="780">
                  <c:v>1.0071556931417398</c:v>
                </c:pt>
                <c:pt idx="781">
                  <c:v>1.0080320422332056</c:v>
                </c:pt>
                <c:pt idx="782">
                  <c:v>1.0072681941792092</c:v>
                </c:pt>
                <c:pt idx="783">
                  <c:v>1.0082431206625186</c:v>
                </c:pt>
                <c:pt idx="784">
                  <c:v>1.0067440967321117</c:v>
                </c:pt>
                <c:pt idx="785">
                  <c:v>1.0053343832377533</c:v>
                </c:pt>
                <c:pt idx="786">
                  <c:v>1.0035391842934989</c:v>
                </c:pt>
                <c:pt idx="787">
                  <c:v>1.0001506286278334</c:v>
                </c:pt>
                <c:pt idx="788">
                  <c:v>1.0004630201801672</c:v>
                </c:pt>
                <c:pt idx="789">
                  <c:v>0.9979615420066269</c:v>
                </c:pt>
                <c:pt idx="790">
                  <c:v>0.99669715248740065</c:v>
                </c:pt>
                <c:pt idx="791">
                  <c:v>0.99183554567594712</c:v>
                </c:pt>
                <c:pt idx="792">
                  <c:v>0.99215688218843201</c:v>
                </c:pt>
                <c:pt idx="793">
                  <c:v>0.9874759379001935</c:v>
                </c:pt>
                <c:pt idx="794">
                  <c:v>0.98972399412891177</c:v>
                </c:pt>
                <c:pt idx="795">
                  <c:v>0.98258790753089809</c:v>
                </c:pt>
                <c:pt idx="796">
                  <c:v>0.97861748813470373</c:v>
                </c:pt>
                <c:pt idx="797">
                  <c:v>0.9719296875357929</c:v>
                </c:pt>
                <c:pt idx="798">
                  <c:v>0.96833400450939278</c:v>
                </c:pt>
                <c:pt idx="799">
                  <c:v>0.9580292783145542</c:v>
                </c:pt>
                <c:pt idx="800">
                  <c:v>0.948729140256939</c:v>
                </c:pt>
                <c:pt idx="801">
                  <c:v>0.93989654824945157</c:v>
                </c:pt>
                <c:pt idx="802">
                  <c:v>0.93312423284319246</c:v>
                </c:pt>
                <c:pt idx="803">
                  <c:v>0.92207768127548417</c:v>
                </c:pt>
                <c:pt idx="804">
                  <c:v>0.91045651389354243</c:v>
                </c:pt>
                <c:pt idx="805">
                  <c:v>0.90197501263176172</c:v>
                </c:pt>
                <c:pt idx="806">
                  <c:v>0.89259709093924722</c:v>
                </c:pt>
                <c:pt idx="807">
                  <c:v>0.88435780039503575</c:v>
                </c:pt>
                <c:pt idx="808">
                  <c:v>0.87091112451721564</c:v>
                </c:pt>
                <c:pt idx="809">
                  <c:v>0.8580732318555172</c:v>
                </c:pt>
                <c:pt idx="810">
                  <c:v>0.848721394694952</c:v>
                </c:pt>
                <c:pt idx="811">
                  <c:v>0.83720676705340547</c:v>
                </c:pt>
                <c:pt idx="812">
                  <c:v>0.82295425120059607</c:v>
                </c:pt>
                <c:pt idx="813">
                  <c:v>0.81317640454094253</c:v>
                </c:pt>
                <c:pt idx="814">
                  <c:v>0.80559488227432607</c:v>
                </c:pt>
                <c:pt idx="815">
                  <c:v>0.79419118970037061</c:v>
                </c:pt>
                <c:pt idx="816">
                  <c:v>0.78254983367174058</c:v>
                </c:pt>
                <c:pt idx="817">
                  <c:v>0.76701499213473345</c:v>
                </c:pt>
                <c:pt idx="818">
                  <c:v>0.75450381684714218</c:v>
                </c:pt>
                <c:pt idx="819">
                  <c:v>0.74147378382570928</c:v>
                </c:pt>
                <c:pt idx="820">
                  <c:v>0.73025189589005779</c:v>
                </c:pt>
                <c:pt idx="821">
                  <c:v>0.71489522765767477</c:v>
                </c:pt>
                <c:pt idx="822">
                  <c:v>0.70298736221691704</c:v>
                </c:pt>
                <c:pt idx="823">
                  <c:v>0.69131592561464394</c:v>
                </c:pt>
                <c:pt idx="824">
                  <c:v>0.68362223205941797</c:v>
                </c:pt>
                <c:pt idx="825">
                  <c:v>0.67457146961876269</c:v>
                </c:pt>
                <c:pt idx="826">
                  <c:v>0.66479823232109003</c:v>
                </c:pt>
                <c:pt idx="827">
                  <c:v>0.65534720931606083</c:v>
                </c:pt>
                <c:pt idx="828">
                  <c:v>0.64356870367199448</c:v>
                </c:pt>
                <c:pt idx="829">
                  <c:v>0.63340784217809265</c:v>
                </c:pt>
                <c:pt idx="830">
                  <c:v>0.62507231397054042</c:v>
                </c:pt>
                <c:pt idx="831">
                  <c:v>0.61088998819898288</c:v>
                </c:pt>
                <c:pt idx="832">
                  <c:v>0.60038584613782575</c:v>
                </c:pt>
                <c:pt idx="833">
                  <c:v>0.58957425644426431</c:v>
                </c:pt>
                <c:pt idx="834">
                  <c:v>0.57947032162266732</c:v>
                </c:pt>
                <c:pt idx="835">
                  <c:v>0.57240625211550322</c:v>
                </c:pt>
                <c:pt idx="836">
                  <c:v>0.5634842144054738</c:v>
                </c:pt>
                <c:pt idx="837">
                  <c:v>0.5510165803828625</c:v>
                </c:pt>
                <c:pt idx="838">
                  <c:v>0.54343314466288484</c:v>
                </c:pt>
                <c:pt idx="839">
                  <c:v>0.53380363897121652</c:v>
                </c:pt>
                <c:pt idx="840">
                  <c:v>0.52412571614744918</c:v>
                </c:pt>
                <c:pt idx="841">
                  <c:v>0.50949386191901713</c:v>
                </c:pt>
                <c:pt idx="842">
                  <c:v>0.49990771057503219</c:v>
                </c:pt>
                <c:pt idx="843">
                  <c:v>0.48698806195597194</c:v>
                </c:pt>
                <c:pt idx="844">
                  <c:v>0.47776114866364039</c:v>
                </c:pt>
                <c:pt idx="845">
                  <c:v>0.46558347248198545</c:v>
                </c:pt>
                <c:pt idx="846">
                  <c:v>0.45379903033019614</c:v>
                </c:pt>
                <c:pt idx="847">
                  <c:v>0.44390077698609581</c:v>
                </c:pt>
                <c:pt idx="848">
                  <c:v>0.43325288954168756</c:v>
                </c:pt>
                <c:pt idx="849">
                  <c:v>0.4187595644708928</c:v>
                </c:pt>
                <c:pt idx="850">
                  <c:v>0.40893019211817566</c:v>
                </c:pt>
                <c:pt idx="851">
                  <c:v>0.39680711443578337</c:v>
                </c:pt>
                <c:pt idx="852">
                  <c:v>0.39056834402600654</c:v>
                </c:pt>
                <c:pt idx="853">
                  <c:v>0.38468669305994113</c:v>
                </c:pt>
                <c:pt idx="854">
                  <c:v>0.37806178993216344</c:v>
                </c:pt>
                <c:pt idx="855">
                  <c:v>0.37333942205389326</c:v>
                </c:pt>
                <c:pt idx="856">
                  <c:v>0.36795981331552524</c:v>
                </c:pt>
                <c:pt idx="857">
                  <c:v>0.35828010618346573</c:v>
                </c:pt>
                <c:pt idx="858">
                  <c:v>0.35510137623686688</c:v>
                </c:pt>
                <c:pt idx="859">
                  <c:v>0.34631315581604633</c:v>
                </c:pt>
                <c:pt idx="860">
                  <c:v>0.33557680277960023</c:v>
                </c:pt>
                <c:pt idx="861">
                  <c:v>0.3250304771160793</c:v>
                </c:pt>
                <c:pt idx="862">
                  <c:v>0.31317776449158269</c:v>
                </c:pt>
                <c:pt idx="863">
                  <c:v>0.30499109916932471</c:v>
                </c:pt>
                <c:pt idx="864">
                  <c:v>0.29963634334864436</c:v>
                </c:pt>
                <c:pt idx="865">
                  <c:v>0.28659571693339081</c:v>
                </c:pt>
                <c:pt idx="866">
                  <c:v>0.28032365752161015</c:v>
                </c:pt>
                <c:pt idx="867">
                  <c:v>0.27492920197147325</c:v>
                </c:pt>
                <c:pt idx="868">
                  <c:v>0.26529540145111552</c:v>
                </c:pt>
                <c:pt idx="869">
                  <c:v>0.26090763666324496</c:v>
                </c:pt>
                <c:pt idx="870">
                  <c:v>0.25401903665316078</c:v>
                </c:pt>
                <c:pt idx="871">
                  <c:v>0.24436288417504873</c:v>
                </c:pt>
                <c:pt idx="872">
                  <c:v>0.240624363194439</c:v>
                </c:pt>
                <c:pt idx="873">
                  <c:v>0.23771947963566864</c:v>
                </c:pt>
                <c:pt idx="874">
                  <c:v>0.23118794939770967</c:v>
                </c:pt>
                <c:pt idx="875">
                  <c:v>0.22716802786999127</c:v>
                </c:pt>
                <c:pt idx="876">
                  <c:v>0.22018507890242192</c:v>
                </c:pt>
                <c:pt idx="877">
                  <c:v>0.21617841333848994</c:v>
                </c:pt>
                <c:pt idx="878">
                  <c:v>0.21444912779618078</c:v>
                </c:pt>
                <c:pt idx="879">
                  <c:v>0.21182466000911029</c:v>
                </c:pt>
                <c:pt idx="880">
                  <c:v>0.20385153356117144</c:v>
                </c:pt>
                <c:pt idx="881">
                  <c:v>0.20273904250195515</c:v>
                </c:pt>
                <c:pt idx="882">
                  <c:v>0.20172603808598086</c:v>
                </c:pt>
                <c:pt idx="883">
                  <c:v>0.19711688853793938</c:v>
                </c:pt>
                <c:pt idx="884">
                  <c:v>0.19462154139637464</c:v>
                </c:pt>
                <c:pt idx="885">
                  <c:v>0.19138675975635241</c:v>
                </c:pt>
                <c:pt idx="886">
                  <c:v>0.18404728523372715</c:v>
                </c:pt>
                <c:pt idx="887">
                  <c:v>0.17792024189341574</c:v>
                </c:pt>
                <c:pt idx="888">
                  <c:v>0.17099255170144656</c:v>
                </c:pt>
                <c:pt idx="889">
                  <c:v>0.1643022763803505</c:v>
                </c:pt>
                <c:pt idx="890">
                  <c:v>0.15954186281242264</c:v>
                </c:pt>
                <c:pt idx="891">
                  <c:v>0.1532458181537433</c:v>
                </c:pt>
                <c:pt idx="892">
                  <c:v>0.14926688079761719</c:v>
                </c:pt>
                <c:pt idx="893">
                  <c:v>0.13936191839767595</c:v>
                </c:pt>
                <c:pt idx="894">
                  <c:v>0.13586904078256587</c:v>
                </c:pt>
                <c:pt idx="895">
                  <c:v>0.13428975851358299</c:v>
                </c:pt>
                <c:pt idx="896">
                  <c:v>0.13449258083681359</c:v>
                </c:pt>
                <c:pt idx="897">
                  <c:v>0.13423628745812269</c:v>
                </c:pt>
                <c:pt idx="898">
                  <c:v>0.13325726641612884</c:v>
                </c:pt>
                <c:pt idx="899">
                  <c:v>0.13234726577558803</c:v>
                </c:pt>
                <c:pt idx="900">
                  <c:v>0.13434835409725995</c:v>
                </c:pt>
                <c:pt idx="901">
                  <c:v>0.12793809407311277</c:v>
                </c:pt>
                <c:pt idx="902">
                  <c:v>0.11591429692010202</c:v>
                </c:pt>
                <c:pt idx="903">
                  <c:v>0.10691699911498249</c:v>
                </c:pt>
                <c:pt idx="904">
                  <c:v>0.1012301226301382</c:v>
                </c:pt>
                <c:pt idx="905">
                  <c:v>9.1843606548177734E-2</c:v>
                </c:pt>
                <c:pt idx="906">
                  <c:v>8.2903510863582039E-2</c:v>
                </c:pt>
                <c:pt idx="907">
                  <c:v>8.3924146609886383E-2</c:v>
                </c:pt>
                <c:pt idx="908">
                  <c:v>9.2320650880728897E-2</c:v>
                </c:pt>
                <c:pt idx="909">
                  <c:v>9.4749053929320023E-2</c:v>
                </c:pt>
                <c:pt idx="910">
                  <c:v>9.3399722509421593E-2</c:v>
                </c:pt>
                <c:pt idx="911">
                  <c:v>9.3737018626693022E-2</c:v>
                </c:pt>
                <c:pt idx="912">
                  <c:v>9.4476938051271886E-2</c:v>
                </c:pt>
                <c:pt idx="913">
                  <c:v>9.8232031331024108E-2</c:v>
                </c:pt>
                <c:pt idx="914">
                  <c:v>9.0068730672636196E-2</c:v>
                </c:pt>
                <c:pt idx="915">
                  <c:v>7.9980387364851011E-2</c:v>
                </c:pt>
                <c:pt idx="916">
                  <c:v>7.8747930208465558E-2</c:v>
                </c:pt>
                <c:pt idx="917">
                  <c:v>7.4350663693767097E-2</c:v>
                </c:pt>
                <c:pt idx="918">
                  <c:v>6.6376079293609461E-2</c:v>
                </c:pt>
                <c:pt idx="919">
                  <c:v>6.2054868517635954E-2</c:v>
                </c:pt>
                <c:pt idx="920">
                  <c:v>5.0071723808574442E-2</c:v>
                </c:pt>
                <c:pt idx="921">
                  <c:v>5.4445412043270303E-2</c:v>
                </c:pt>
                <c:pt idx="922">
                  <c:v>5.4008854479247671E-2</c:v>
                </c:pt>
                <c:pt idx="923">
                  <c:v>6.3210891095333441E-2</c:v>
                </c:pt>
                <c:pt idx="924">
                  <c:v>6.625501908366116E-2</c:v>
                </c:pt>
                <c:pt idx="925">
                  <c:v>6.3186864255256769E-2</c:v>
                </c:pt>
                <c:pt idx="926">
                  <c:v>6.2422158136548687E-2</c:v>
                </c:pt>
                <c:pt idx="927">
                  <c:v>6.0288495438453472E-2</c:v>
                </c:pt>
                <c:pt idx="928">
                  <c:v>5.2763940729795449E-2</c:v>
                </c:pt>
                <c:pt idx="929">
                  <c:v>5.4311566548827739E-2</c:v>
                </c:pt>
                <c:pt idx="930">
                  <c:v>3.8703113939527786E-2</c:v>
                </c:pt>
                <c:pt idx="931">
                  <c:v>3.8869291290890527E-2</c:v>
                </c:pt>
                <c:pt idx="932">
                  <c:v>4.988675493772321E-2</c:v>
                </c:pt>
                <c:pt idx="933">
                  <c:v>4.8920800359627592E-2</c:v>
                </c:pt>
                <c:pt idx="934">
                  <c:v>5.4472660745113789E-2</c:v>
                </c:pt>
                <c:pt idx="935">
                  <c:v>6.1372321667585918E-2</c:v>
                </c:pt>
                <c:pt idx="936">
                  <c:v>5.0864105163679542E-2</c:v>
                </c:pt>
                <c:pt idx="937">
                  <c:v>5.2351455152199015E-2</c:v>
                </c:pt>
                <c:pt idx="938">
                  <c:v>4.2436024535666972E-2</c:v>
                </c:pt>
                <c:pt idx="939">
                  <c:v>3.1722777035027773E-2</c:v>
                </c:pt>
                <c:pt idx="940">
                  <c:v>3.15525971903989E-2</c:v>
                </c:pt>
                <c:pt idx="941">
                  <c:v>3.3503266273298422E-2</c:v>
                </c:pt>
                <c:pt idx="942">
                  <c:v>2.0968958907218879E-2</c:v>
                </c:pt>
                <c:pt idx="943">
                  <c:v>2.6931485951991962E-2</c:v>
                </c:pt>
                <c:pt idx="944">
                  <c:v>2.1698948553851388E-2</c:v>
                </c:pt>
                <c:pt idx="945">
                  <c:v>2.5770123321095517E-2</c:v>
                </c:pt>
                <c:pt idx="946">
                  <c:v>3.3060852650955978E-2</c:v>
                </c:pt>
                <c:pt idx="947">
                  <c:v>3.2942466623004311E-2</c:v>
                </c:pt>
                <c:pt idx="948">
                  <c:v>2.811561362827528E-2</c:v>
                </c:pt>
                <c:pt idx="949">
                  <c:v>2.732331377783272E-2</c:v>
                </c:pt>
                <c:pt idx="950">
                  <c:v>2.4404777012721247E-2</c:v>
                </c:pt>
                <c:pt idx="951">
                  <c:v>3.3163388605947731E-2</c:v>
                </c:pt>
                <c:pt idx="952">
                  <c:v>2.9131209917919648E-2</c:v>
                </c:pt>
                <c:pt idx="953">
                  <c:v>1.4744304966495573E-2</c:v>
                </c:pt>
                <c:pt idx="954">
                  <c:v>1.5646126129674372E-2</c:v>
                </c:pt>
                <c:pt idx="955">
                  <c:v>1.1001723583701826E-2</c:v>
                </c:pt>
                <c:pt idx="956">
                  <c:v>1.2449177621540082E-2</c:v>
                </c:pt>
                <c:pt idx="957">
                  <c:v>1.5690311686291012E-2</c:v>
                </c:pt>
                <c:pt idx="958">
                  <c:v>7.4678316598574416E-3</c:v>
                </c:pt>
                <c:pt idx="959">
                  <c:v>-3.7661779774101883E-3</c:v>
                </c:pt>
                <c:pt idx="960">
                  <c:v>-6.0066633686800775E-3</c:v>
                </c:pt>
                <c:pt idx="961">
                  <c:v>-1.5986823068523011E-2</c:v>
                </c:pt>
                <c:pt idx="962">
                  <c:v>-1.905265590057249E-2</c:v>
                </c:pt>
                <c:pt idx="963">
                  <c:v>-1.1158995838117074E-2</c:v>
                </c:pt>
                <c:pt idx="964">
                  <c:v>-1.8387738192986242E-2</c:v>
                </c:pt>
                <c:pt idx="965">
                  <c:v>-1.548360774666608E-2</c:v>
                </c:pt>
                <c:pt idx="966">
                  <c:v>-2.5928510613300363E-3</c:v>
                </c:pt>
                <c:pt idx="967">
                  <c:v>3.9720993455085443E-3</c:v>
                </c:pt>
                <c:pt idx="968">
                  <c:v>7.8106288354723268E-3</c:v>
                </c:pt>
                <c:pt idx="969">
                  <c:v>1.3351862297827128E-2</c:v>
                </c:pt>
                <c:pt idx="970">
                  <c:v>5.2717628277912029E-3</c:v>
                </c:pt>
                <c:pt idx="971">
                  <c:v>1.250130416277908E-2</c:v>
                </c:pt>
                <c:pt idx="972">
                  <c:v>9.5968374387154099E-3</c:v>
                </c:pt>
                <c:pt idx="973">
                  <c:v>1.317020708478072E-2</c:v>
                </c:pt>
                <c:pt idx="974">
                  <c:v>1.7127241390179845E-2</c:v>
                </c:pt>
                <c:pt idx="975">
                  <c:v>1.9538098314783772E-2</c:v>
                </c:pt>
                <c:pt idx="976">
                  <c:v>2.8779098518248187E-2</c:v>
                </c:pt>
                <c:pt idx="977">
                  <c:v>2.8728797712903525E-2</c:v>
                </c:pt>
                <c:pt idx="978">
                  <c:v>3.1975093152736674E-2</c:v>
                </c:pt>
                <c:pt idx="979">
                  <c:v>2.5076017319830762E-2</c:v>
                </c:pt>
                <c:pt idx="980">
                  <c:v>2.0789589693795126E-2</c:v>
                </c:pt>
                <c:pt idx="981">
                  <c:v>2.0659540543934759E-2</c:v>
                </c:pt>
                <c:pt idx="982">
                  <c:v>1.825689450476458E-2</c:v>
                </c:pt>
                <c:pt idx="983">
                  <c:v>7.921165232478454E-3</c:v>
                </c:pt>
                <c:pt idx="984">
                  <c:v>4.9729178885942879E-3</c:v>
                </c:pt>
                <c:pt idx="985">
                  <c:v>-7.7054392325242122E-3</c:v>
                </c:pt>
                <c:pt idx="986">
                  <c:v>1.6393500533038114E-3</c:v>
                </c:pt>
                <c:pt idx="987">
                  <c:v>1.2628937791862667E-3</c:v>
                </c:pt>
                <c:pt idx="988">
                  <c:v>3.0440529887532249E-3</c:v>
                </c:pt>
                <c:pt idx="989">
                  <c:v>1.2882436260125149E-3</c:v>
                </c:pt>
                <c:pt idx="990">
                  <c:v>1.5357647231072288E-3</c:v>
                </c:pt>
                <c:pt idx="991">
                  <c:v>2.8564938058816547E-3</c:v>
                </c:pt>
                <c:pt idx="992">
                  <c:v>1.0202246641678894E-2</c:v>
                </c:pt>
                <c:pt idx="993">
                  <c:v>1.0479070039878554E-2</c:v>
                </c:pt>
                <c:pt idx="994">
                  <c:v>0</c:v>
                </c:pt>
                <c:pt idx="995">
                  <c:v>1.5287431591471771E-3</c:v>
                </c:pt>
                <c:pt idx="996">
                  <c:v>-2.291365500963947E-3</c:v>
                </c:pt>
                <c:pt idx="997">
                  <c:v>3.6941664404855998E-3</c:v>
                </c:pt>
                <c:pt idx="998">
                  <c:v>1.2485952023638178E-2</c:v>
                </c:pt>
                <c:pt idx="999">
                  <c:v>2.9436985546495119E-3</c:v>
                </c:pt>
                <c:pt idx="1000">
                  <c:v>-2.9576047834023885E-3</c:v>
                </c:pt>
                <c:pt idx="1001">
                  <c:v>1.7148400844420927E-2</c:v>
                </c:pt>
                <c:pt idx="1002">
                  <c:v>1.5760694798576877E-2</c:v>
                </c:pt>
                <c:pt idx="1003">
                  <c:v>1.9423855697533469E-2</c:v>
                </c:pt>
                <c:pt idx="1004">
                  <c:v>1.0977168563565246E-2</c:v>
                </c:pt>
                <c:pt idx="1005">
                  <c:v>1.3883236753572309E-2</c:v>
                </c:pt>
                <c:pt idx="1006">
                  <c:v>2.1121724733086805E-2</c:v>
                </c:pt>
                <c:pt idx="1007">
                  <c:v>2.0828003150092905E-2</c:v>
                </c:pt>
                <c:pt idx="1008">
                  <c:v>4.5523215630361791E-3</c:v>
                </c:pt>
                <c:pt idx="1009">
                  <c:v>-1.2726739233379613E-2</c:v>
                </c:pt>
                <c:pt idx="1010">
                  <c:v>-1.7604955142692325E-2</c:v>
                </c:pt>
                <c:pt idx="1011">
                  <c:v>-1.6258326796135713E-2</c:v>
                </c:pt>
                <c:pt idx="1012">
                  <c:v>-3.6328689075907104E-2</c:v>
                </c:pt>
                <c:pt idx="1013">
                  <c:v>-4.034524793043507E-2</c:v>
                </c:pt>
                <c:pt idx="1014">
                  <c:v>-4.5685256225140948E-2</c:v>
                </c:pt>
                <c:pt idx="1015">
                  <c:v>-3.647022723834812E-2</c:v>
                </c:pt>
                <c:pt idx="1016">
                  <c:v>-3.340490446438129E-2</c:v>
                </c:pt>
                <c:pt idx="1017">
                  <c:v>-3.1185905234199091E-2</c:v>
                </c:pt>
                <c:pt idx="1018">
                  <c:v>-3.6769964120674258E-2</c:v>
                </c:pt>
                <c:pt idx="1019">
                  <c:v>-1.7965899817835498E-2</c:v>
                </c:pt>
                <c:pt idx="1020">
                  <c:v>-1.8878916024933814E-2</c:v>
                </c:pt>
                <c:pt idx="1021">
                  <c:v>-1.2530562959896567E-2</c:v>
                </c:pt>
                <c:pt idx="1022">
                  <c:v>2.6299194185680844E-4</c:v>
                </c:pt>
                <c:pt idx="1023">
                  <c:v>1.0991377229675831E-2</c:v>
                </c:pt>
                <c:pt idx="1024">
                  <c:v>1.2167982050987189E-2</c:v>
                </c:pt>
                <c:pt idx="1025">
                  <c:v>9.1938752068411577E-3</c:v>
                </c:pt>
                <c:pt idx="1026">
                  <c:v>-1.2544545430599239E-2</c:v>
                </c:pt>
                <c:pt idx="1027">
                  <c:v>6.1262842588064026E-4</c:v>
                </c:pt>
                <c:pt idx="1028">
                  <c:v>-2.0545877841547529E-3</c:v>
                </c:pt>
                <c:pt idx="1029">
                  <c:v>-2.4748141420456869E-2</c:v>
                </c:pt>
                <c:pt idx="1030">
                  <c:v>-3.829114871657268E-2</c:v>
                </c:pt>
                <c:pt idx="1031">
                  <c:v>-2.0209011251375371E-2</c:v>
                </c:pt>
                <c:pt idx="1032">
                  <c:v>-1.5140995186076894E-2</c:v>
                </c:pt>
                <c:pt idx="1033">
                  <c:v>7.0832725801300298E-3</c:v>
                </c:pt>
                <c:pt idx="1034">
                  <c:v>-1.393811460476429E-2</c:v>
                </c:pt>
                <c:pt idx="1035">
                  <c:v>-9.5891370809186426E-3</c:v>
                </c:pt>
                <c:pt idx="1036">
                  <c:v>4.5114812095987398E-3</c:v>
                </c:pt>
                <c:pt idx="1037">
                  <c:v>9.8250684050639014E-4</c:v>
                </c:pt>
                <c:pt idx="1038">
                  <c:v>-2.1356545285983464E-2</c:v>
                </c:pt>
                <c:pt idx="1039">
                  <c:v>-7.6634207017471923E-3</c:v>
                </c:pt>
                <c:pt idx="1040">
                  <c:v>-1.3522694288584649E-2</c:v>
                </c:pt>
                <c:pt idx="1041">
                  <c:v>-1.1151113774920188E-2</c:v>
                </c:pt>
                <c:pt idx="1042">
                  <c:v>-1.6922320866703967E-2</c:v>
                </c:pt>
                <c:pt idx="1043">
                  <c:v>-2.2832122877680671E-2</c:v>
                </c:pt>
                <c:pt idx="1044">
                  <c:v>-1.663761565899333E-2</c:v>
                </c:pt>
                <c:pt idx="1045">
                  <c:v>-7.0931981004091066E-3</c:v>
                </c:pt>
                <c:pt idx="1046">
                  <c:v>-2.7131369153515803E-2</c:v>
                </c:pt>
                <c:pt idx="1047">
                  <c:v>-5.6378121972813965E-2</c:v>
                </c:pt>
                <c:pt idx="1048">
                  <c:v>-3.7957336913949861E-2</c:v>
                </c:pt>
                <c:pt idx="1049">
                  <c:v>-3.1608839833220881E-2</c:v>
                </c:pt>
                <c:pt idx="1050">
                  <c:v>-4.4482918421287848E-2</c:v>
                </c:pt>
                <c:pt idx="1051">
                  <c:v>-3.6987374748078679E-2</c:v>
                </c:pt>
                <c:pt idx="1052">
                  <c:v>-6.1014623852344831E-2</c:v>
                </c:pt>
                <c:pt idx="1053">
                  <c:v>-4.5880548718444804E-2</c:v>
                </c:pt>
                <c:pt idx="1054">
                  <c:v>-1.3661036292800695E-2</c:v>
                </c:pt>
                <c:pt idx="1055">
                  <c:v>-3.7311160391668347E-2</c:v>
                </c:pt>
                <c:pt idx="1056">
                  <c:v>-4.0259232723831785E-2</c:v>
                </c:pt>
                <c:pt idx="1057">
                  <c:v>-2.229839948872939E-2</c:v>
                </c:pt>
                <c:pt idx="1058">
                  <c:v>-4.3829947591893813E-2</c:v>
                </c:pt>
                <c:pt idx="1059">
                  <c:v>-3.9381218821920444E-2</c:v>
                </c:pt>
                <c:pt idx="1060">
                  <c:v>-4.4936445302750948E-2</c:v>
                </c:pt>
                <c:pt idx="1061">
                  <c:v>-4.7575518768359963E-2</c:v>
                </c:pt>
                <c:pt idx="1062">
                  <c:v>-4.2297791560284209E-2</c:v>
                </c:pt>
                <c:pt idx="1063">
                  <c:v>-6.2797384862971525E-2</c:v>
                </c:pt>
                <c:pt idx="1064">
                  <c:v>-9.0920031937359314E-2</c:v>
                </c:pt>
                <c:pt idx="1065">
                  <c:v>-7.5907627375873823E-2</c:v>
                </c:pt>
                <c:pt idx="1066">
                  <c:v>-3.3660084249875086E-2</c:v>
                </c:pt>
                <c:pt idx="1067">
                  <c:v>-4.4807570957827426E-2</c:v>
                </c:pt>
                <c:pt idx="1068">
                  <c:v>-4.0721024755027473E-2</c:v>
                </c:pt>
                <c:pt idx="1069">
                  <c:v>-6.0389966039711224E-2</c:v>
                </c:pt>
                <c:pt idx="1070">
                  <c:v>-3.4474329673960781E-2</c:v>
                </c:pt>
                <c:pt idx="1071">
                  <c:v>6.5402754868934083E-3</c:v>
                </c:pt>
                <c:pt idx="1072">
                  <c:v>2.2216851937676505E-2</c:v>
                </c:pt>
                <c:pt idx="1073">
                  <c:v>-2.2615410464246703E-3</c:v>
                </c:pt>
                <c:pt idx="1074">
                  <c:v>8.240857226857556E-3</c:v>
                </c:pt>
                <c:pt idx="1075">
                  <c:v>-5.6518418719201345E-4</c:v>
                </c:pt>
                <c:pt idx="1076">
                  <c:v>1.0677380053009873E-2</c:v>
                </c:pt>
                <c:pt idx="1077">
                  <c:v>-2.342938006418582E-2</c:v>
                </c:pt>
                <c:pt idx="1078">
                  <c:v>-4.5770679397529546E-2</c:v>
                </c:pt>
                <c:pt idx="1079">
                  <c:v>-6.593341640396104E-2</c:v>
                </c:pt>
                <c:pt idx="1080">
                  <c:v>-8.7050369086698096E-2</c:v>
                </c:pt>
                <c:pt idx="1081">
                  <c:v>-9.411438141781768E-2</c:v>
                </c:pt>
                <c:pt idx="1082">
                  <c:v>-9.994924844273112E-2</c:v>
                </c:pt>
                <c:pt idx="1083">
                  <c:v>-8.3273832930704034E-2</c:v>
                </c:pt>
                <c:pt idx="1084">
                  <c:v>-6.6835126861307756E-2</c:v>
                </c:pt>
                <c:pt idx="1085">
                  <c:v>-7.0909187142451216E-2</c:v>
                </c:pt>
                <c:pt idx="1086">
                  <c:v>-5.5360026058653887E-2</c:v>
                </c:pt>
                <c:pt idx="1087">
                  <c:v>-5.3799024338624962E-2</c:v>
                </c:pt>
                <c:pt idx="1088">
                  <c:v>-4.5156375299274083E-2</c:v>
                </c:pt>
                <c:pt idx="1089">
                  <c:v>-3.1695034488881925E-2</c:v>
                </c:pt>
                <c:pt idx="1090">
                  <c:v>-3.0236566403842684E-2</c:v>
                </c:pt>
                <c:pt idx="1091">
                  <c:v>-8.0494655006505111E-3</c:v>
                </c:pt>
                <c:pt idx="1092">
                  <c:v>-3.8325193638454207E-3</c:v>
                </c:pt>
                <c:pt idx="1093">
                  <c:v>-6.1222150557941543E-3</c:v>
                </c:pt>
                <c:pt idx="1094">
                  <c:v>-1.2032682139932561E-2</c:v>
                </c:pt>
                <c:pt idx="1095">
                  <c:v>-3.3673764930026669E-2</c:v>
                </c:pt>
                <c:pt idx="1096">
                  <c:v>-1.572882961166433E-2</c:v>
                </c:pt>
                <c:pt idx="1097">
                  <c:v>-6.1011462693275807E-2</c:v>
                </c:pt>
                <c:pt idx="1098">
                  <c:v>-7.780565509616362E-2</c:v>
                </c:pt>
                <c:pt idx="1099">
                  <c:v>-0.10241211911045588</c:v>
                </c:pt>
                <c:pt idx="1100">
                  <c:v>-0.13463595620925908</c:v>
                </c:pt>
                <c:pt idx="1101">
                  <c:v>-0.12266179302938292</c:v>
                </c:pt>
                <c:pt idx="1102">
                  <c:v>-0.11623234615249096</c:v>
                </c:pt>
                <c:pt idx="1103">
                  <c:v>-0.16240994705158124</c:v>
                </c:pt>
                <c:pt idx="1104">
                  <c:v>-0.15727168813762007</c:v>
                </c:pt>
                <c:pt idx="1105">
                  <c:v>-0.18599602064233475</c:v>
                </c:pt>
                <c:pt idx="1106">
                  <c:v>-0.18447675728548205</c:v>
                </c:pt>
                <c:pt idx="1107">
                  <c:v>-0.15357912918112651</c:v>
                </c:pt>
                <c:pt idx="1108">
                  <c:v>-0.15916431375359563</c:v>
                </c:pt>
                <c:pt idx="1109">
                  <c:v>-0.15421502494624939</c:v>
                </c:pt>
                <c:pt idx="1110">
                  <c:v>-0.14928286707770383</c:v>
                </c:pt>
                <c:pt idx="1111">
                  <c:v>-0.15887505144893438</c:v>
                </c:pt>
                <c:pt idx="1112">
                  <c:v>-0.10635407811506636</c:v>
                </c:pt>
                <c:pt idx="1113">
                  <c:v>-0.12654453398168278</c:v>
                </c:pt>
                <c:pt idx="1114">
                  <c:v>-0.1232992758493721</c:v>
                </c:pt>
                <c:pt idx="1115">
                  <c:v>-0.11242192248864168</c:v>
                </c:pt>
                <c:pt idx="1116">
                  <c:v>-0.13948342925760315</c:v>
                </c:pt>
                <c:pt idx="1117">
                  <c:v>-0.11892750655055946</c:v>
                </c:pt>
                <c:pt idx="1118">
                  <c:v>-7.169251265823913E-2</c:v>
                </c:pt>
                <c:pt idx="1119">
                  <c:v>-0.11677095737167674</c:v>
                </c:pt>
                <c:pt idx="1120">
                  <c:v>-9.9559229130020951E-2</c:v>
                </c:pt>
                <c:pt idx="1121">
                  <c:v>-0.10387679081126595</c:v>
                </c:pt>
                <c:pt idx="1122">
                  <c:v>-7.6831796622270479E-2</c:v>
                </c:pt>
                <c:pt idx="1123">
                  <c:v>-5.5216761616904662E-2</c:v>
                </c:pt>
                <c:pt idx="1124">
                  <c:v>-8.3730320093444541E-2</c:v>
                </c:pt>
                <c:pt idx="1125">
                  <c:v>-5.9828826747142787E-2</c:v>
                </c:pt>
                <c:pt idx="1126">
                  <c:v>3.34823815862201E-3</c:v>
                </c:pt>
                <c:pt idx="1127">
                  <c:v>4.2256093903537455E-2</c:v>
                </c:pt>
                <c:pt idx="1128">
                  <c:v>6.1647230297097101E-2</c:v>
                </c:pt>
                <c:pt idx="1129">
                  <c:v>3.0156128426445262E-2</c:v>
                </c:pt>
                <c:pt idx="1130">
                  <c:v>2.9547339152476537E-2</c:v>
                </c:pt>
                <c:pt idx="1131">
                  <c:v>6.2050169183157068E-2</c:v>
                </c:pt>
                <c:pt idx="1132">
                  <c:v>1.913163437338538E-2</c:v>
                </c:pt>
                <c:pt idx="1133">
                  <c:v>-2.7362059467889194E-2</c:v>
                </c:pt>
                <c:pt idx="1134">
                  <c:v>-4.1555721090690244E-2</c:v>
                </c:pt>
                <c:pt idx="1135">
                  <c:v>-7.0562709276303204E-2</c:v>
                </c:pt>
                <c:pt idx="1136">
                  <c:v>-5.2537714623149968E-2</c:v>
                </c:pt>
                <c:pt idx="1137">
                  <c:v>-4.8755404875122706E-2</c:v>
                </c:pt>
                <c:pt idx="1138">
                  <c:v>-5.7656093471390113E-2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242-442C-9FF9-E9D930B56B1A}"/>
            </c:ext>
          </c:extLst>
        </c:ser>
        <c:ser>
          <c:idx val="1"/>
          <c:order val="1"/>
          <c:tx>
            <c:strRef>
              <c:f>'Abs RT'!$BJ$1</c:f>
              <c:strCache>
                <c:ptCount val="1"/>
                <c:pt idx="0">
                  <c:v>16</c:v>
                </c:pt>
              </c:strCache>
            </c:strRef>
          </c:tx>
          <c:spPr>
            <a:ln w="19050" cap="rnd">
              <a:solidFill>
                <a:schemeClr val="accent2">
                  <a:tint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RT'!$BJ$2:$BJ$1140</c:f>
              <c:numCache>
                <c:formatCode>General</c:formatCode>
                <c:ptCount val="1139"/>
                <c:pt idx="0">
                  <c:v>1.0203572782219497</c:v>
                </c:pt>
                <c:pt idx="1">
                  <c:v>1.2752443977250822</c:v>
                </c:pt>
                <c:pt idx="2">
                  <c:v>1.2219608225497227</c:v>
                </c:pt>
                <c:pt idx="3">
                  <c:v>1.0180160707881765</c:v>
                </c:pt>
                <c:pt idx="4">
                  <c:v>1.1850837356903752</c:v>
                </c:pt>
                <c:pt idx="5">
                  <c:v>1.130621997554109</c:v>
                </c:pt>
                <c:pt idx="6">
                  <c:v>1.3355780843490404</c:v>
                </c:pt>
                <c:pt idx="7">
                  <c:v>1.1480119403607556</c:v>
                </c:pt>
                <c:pt idx="8">
                  <c:v>0.83072670320892994</c:v>
                </c:pt>
                <c:pt idx="9">
                  <c:v>0.87366327624562479</c:v>
                </c:pt>
                <c:pt idx="10">
                  <c:v>1.1215398180966689</c:v>
                </c:pt>
                <c:pt idx="11">
                  <c:v>1.0541987706465352</c:v>
                </c:pt>
                <c:pt idx="12">
                  <c:v>0.84662581631202283</c:v>
                </c:pt>
                <c:pt idx="13">
                  <c:v>0.73468214066714521</c:v>
                </c:pt>
                <c:pt idx="14">
                  <c:v>0.84514318937692823</c:v>
                </c:pt>
                <c:pt idx="15">
                  <c:v>0.84910862209018079</c:v>
                </c:pt>
                <c:pt idx="16">
                  <c:v>1.007854134734002</c:v>
                </c:pt>
                <c:pt idx="17">
                  <c:v>0.98433175099518155</c:v>
                </c:pt>
                <c:pt idx="18">
                  <c:v>1.1775958093888645</c:v>
                </c:pt>
                <c:pt idx="19">
                  <c:v>1.2243221688911363</c:v>
                </c:pt>
                <c:pt idx="20">
                  <c:v>1.307679186735579</c:v>
                </c:pt>
                <c:pt idx="21">
                  <c:v>1.4781124493328146</c:v>
                </c:pt>
                <c:pt idx="22">
                  <c:v>1.3975973018104499</c:v>
                </c:pt>
                <c:pt idx="23">
                  <c:v>1.1543784821184127</c:v>
                </c:pt>
                <c:pt idx="24">
                  <c:v>1.1563623354670745</c:v>
                </c:pt>
                <c:pt idx="25">
                  <c:v>1.0902213569343704</c:v>
                </c:pt>
                <c:pt idx="26">
                  <c:v>1.2270610528007388</c:v>
                </c:pt>
                <c:pt idx="27">
                  <c:v>1.1257855089067721</c:v>
                </c:pt>
                <c:pt idx="28">
                  <c:v>1.0491342689516221</c:v>
                </c:pt>
                <c:pt idx="29">
                  <c:v>1.1192698750126278</c:v>
                </c:pt>
                <c:pt idx="30">
                  <c:v>1.1004792225775664</c:v>
                </c:pt>
                <c:pt idx="31">
                  <c:v>1.0888049112074791</c:v>
                </c:pt>
                <c:pt idx="32">
                  <c:v>1.1310643841352868</c:v>
                </c:pt>
                <c:pt idx="33">
                  <c:v>1.0152122608716481</c:v>
                </c:pt>
                <c:pt idx="34">
                  <c:v>0.99452240791706581</c:v>
                </c:pt>
                <c:pt idx="35">
                  <c:v>1.0974417753915169</c:v>
                </c:pt>
                <c:pt idx="36">
                  <c:v>1.1954683306233795</c:v>
                </c:pt>
                <c:pt idx="37">
                  <c:v>1.3505949725761262</c:v>
                </c:pt>
                <c:pt idx="38">
                  <c:v>1.3069987638426801</c:v>
                </c:pt>
                <c:pt idx="39">
                  <c:v>1.1866044140572187</c:v>
                </c:pt>
                <c:pt idx="40">
                  <c:v>1.2362809297383628</c:v>
                </c:pt>
                <c:pt idx="41">
                  <c:v>1.2970488083815452</c:v>
                </c:pt>
                <c:pt idx="42">
                  <c:v>1.248384862239553</c:v>
                </c:pt>
                <c:pt idx="43">
                  <c:v>1.1863544396050123</c:v>
                </c:pt>
                <c:pt idx="44">
                  <c:v>1.192617139214422</c:v>
                </c:pt>
                <c:pt idx="45">
                  <c:v>1.2414019093498783</c:v>
                </c:pt>
                <c:pt idx="46">
                  <c:v>1.3512769132975564</c:v>
                </c:pt>
                <c:pt idx="47">
                  <c:v>1.4125822914760342</c:v>
                </c:pt>
                <c:pt idx="48">
                  <c:v>1.4770604605500448</c:v>
                </c:pt>
                <c:pt idx="49">
                  <c:v>1.4969413257485427</c:v>
                </c:pt>
                <c:pt idx="50">
                  <c:v>1.5477710417356974</c:v>
                </c:pt>
                <c:pt idx="51">
                  <c:v>1.5345114052404829</c:v>
                </c:pt>
                <c:pt idx="52">
                  <c:v>1.5190793211027243</c:v>
                </c:pt>
                <c:pt idx="53">
                  <c:v>1.5007236768192032</c:v>
                </c:pt>
                <c:pt idx="54">
                  <c:v>1.481982731325802</c:v>
                </c:pt>
                <c:pt idx="55">
                  <c:v>1.4327882709537885</c:v>
                </c:pt>
                <c:pt idx="56">
                  <c:v>1.3779608520448876</c:v>
                </c:pt>
                <c:pt idx="57">
                  <c:v>1.3776333123945264</c:v>
                </c:pt>
                <c:pt idx="58">
                  <c:v>1.3997705042047528</c:v>
                </c:pt>
                <c:pt idx="59">
                  <c:v>1.413140887030673</c:v>
                </c:pt>
                <c:pt idx="60">
                  <c:v>1.4050689539809325</c:v>
                </c:pt>
                <c:pt idx="61">
                  <c:v>1.4122874722986545</c:v>
                </c:pt>
                <c:pt idx="62">
                  <c:v>1.4384910368823978</c:v>
                </c:pt>
                <c:pt idx="63">
                  <c:v>1.4682389720844817</c:v>
                </c:pt>
                <c:pt idx="64">
                  <c:v>1.4853000374120373</c:v>
                </c:pt>
                <c:pt idx="65">
                  <c:v>1.4551670940305288</c:v>
                </c:pt>
                <c:pt idx="66">
                  <c:v>1.4686300008085293</c:v>
                </c:pt>
                <c:pt idx="67">
                  <c:v>1.4744331299681319</c:v>
                </c:pt>
                <c:pt idx="68">
                  <c:v>1.4738940747603939</c:v>
                </c:pt>
                <c:pt idx="69">
                  <c:v>1.4589107805847361</c:v>
                </c:pt>
                <c:pt idx="70">
                  <c:v>1.4611948849504841</c:v>
                </c:pt>
                <c:pt idx="71">
                  <c:v>1.4487845655727456</c:v>
                </c:pt>
                <c:pt idx="72">
                  <c:v>1.4594163499436907</c:v>
                </c:pt>
                <c:pt idx="73">
                  <c:v>1.4587059025961884</c:v>
                </c:pt>
                <c:pt idx="74">
                  <c:v>1.4694434404646011</c:v>
                </c:pt>
                <c:pt idx="75">
                  <c:v>1.4659624802244846</c:v>
                </c:pt>
                <c:pt idx="76">
                  <c:v>1.4655568235942023</c:v>
                </c:pt>
                <c:pt idx="77">
                  <c:v>1.4556928888671232</c:v>
                </c:pt>
                <c:pt idx="78">
                  <c:v>1.4522442167397049</c:v>
                </c:pt>
                <c:pt idx="79">
                  <c:v>1.4538103139766203</c:v>
                </c:pt>
                <c:pt idx="80">
                  <c:v>1.4584840067208809</c:v>
                </c:pt>
                <c:pt idx="81">
                  <c:v>1.4532542062945077</c:v>
                </c:pt>
                <c:pt idx="82">
                  <c:v>1.4592697339109746</c:v>
                </c:pt>
                <c:pt idx="83">
                  <c:v>1.4711010510873912</c:v>
                </c:pt>
                <c:pt idx="84">
                  <c:v>1.4798376176717316</c:v>
                </c:pt>
                <c:pt idx="85">
                  <c:v>1.4873692020768299</c:v>
                </c:pt>
                <c:pt idx="86">
                  <c:v>1.4917911204820937</c:v>
                </c:pt>
                <c:pt idx="87">
                  <c:v>1.4912570450735039</c:v>
                </c:pt>
                <c:pt idx="88">
                  <c:v>1.4941290114109229</c:v>
                </c:pt>
                <c:pt idx="89">
                  <c:v>1.4976624631043478</c:v>
                </c:pt>
                <c:pt idx="90">
                  <c:v>1.4944697585322722</c:v>
                </c:pt>
                <c:pt idx="91">
                  <c:v>1.4945557549766253</c:v>
                </c:pt>
                <c:pt idx="92">
                  <c:v>1.4919963540217769</c:v>
                </c:pt>
                <c:pt idx="93">
                  <c:v>1.4931221609575003</c:v>
                </c:pt>
                <c:pt idx="94">
                  <c:v>1.4946626664587441</c:v>
                </c:pt>
                <c:pt idx="95">
                  <c:v>1.4962778813423048</c:v>
                </c:pt>
                <c:pt idx="96">
                  <c:v>1.4977223341745185</c:v>
                </c:pt>
                <c:pt idx="97">
                  <c:v>1.4991175574562441</c:v>
                </c:pt>
                <c:pt idx="98">
                  <c:v>1.4974135624911822</c:v>
                </c:pt>
                <c:pt idx="99">
                  <c:v>1.4994398445863293</c:v>
                </c:pt>
                <c:pt idx="100">
                  <c:v>1.4977373191999803</c:v>
                </c:pt>
                <c:pt idx="101">
                  <c:v>1.4966923600653175</c:v>
                </c:pt>
                <c:pt idx="102">
                  <c:v>1.4951453397392662</c:v>
                </c:pt>
                <c:pt idx="103">
                  <c:v>1.4898974426772797</c:v>
                </c:pt>
                <c:pt idx="104">
                  <c:v>1.4875018912747169</c:v>
                </c:pt>
                <c:pt idx="105">
                  <c:v>1.4863065728692344</c:v>
                </c:pt>
                <c:pt idx="106">
                  <c:v>1.483674276682758</c:v>
                </c:pt>
                <c:pt idx="107">
                  <c:v>1.4784920017474219</c:v>
                </c:pt>
                <c:pt idx="108">
                  <c:v>1.4708999870223654</c:v>
                </c:pt>
                <c:pt idx="109">
                  <c:v>1.4680717111255508</c:v>
                </c:pt>
                <c:pt idx="110">
                  <c:v>1.4672173607080106</c:v>
                </c:pt>
                <c:pt idx="111">
                  <c:v>1.4636136569666027</c:v>
                </c:pt>
                <c:pt idx="112">
                  <c:v>1.4594503384646984</c:v>
                </c:pt>
                <c:pt idx="113">
                  <c:v>1.4551809599879368</c:v>
                </c:pt>
                <c:pt idx="114">
                  <c:v>1.4545252189599471</c:v>
                </c:pt>
                <c:pt idx="115">
                  <c:v>1.4547573835720602</c:v>
                </c:pt>
                <c:pt idx="116">
                  <c:v>1.4492463573706689</c:v>
                </c:pt>
                <c:pt idx="117">
                  <c:v>1.4428939446016706</c:v>
                </c:pt>
                <c:pt idx="118">
                  <c:v>1.4326243732776811</c:v>
                </c:pt>
                <c:pt idx="119">
                  <c:v>1.4270540328201118</c:v>
                </c:pt>
                <c:pt idx="120">
                  <c:v>1.4186835375500335</c:v>
                </c:pt>
                <c:pt idx="121">
                  <c:v>1.4076558067598182</c:v>
                </c:pt>
                <c:pt idx="122">
                  <c:v>1.3992026793740628</c:v>
                </c:pt>
                <c:pt idx="123">
                  <c:v>1.3941206249774332</c:v>
                </c:pt>
                <c:pt idx="124">
                  <c:v>1.3849120505538923</c:v>
                </c:pt>
                <c:pt idx="125">
                  <c:v>1.3847896777303494</c:v>
                </c:pt>
                <c:pt idx="126">
                  <c:v>1.3773861988699576</c:v>
                </c:pt>
                <c:pt idx="127">
                  <c:v>1.3734268040149431</c:v>
                </c:pt>
                <c:pt idx="128">
                  <c:v>1.3685101861208662</c:v>
                </c:pt>
                <c:pt idx="129">
                  <c:v>1.3578777581914034</c:v>
                </c:pt>
                <c:pt idx="130">
                  <c:v>1.3452020114277889</c:v>
                </c:pt>
                <c:pt idx="131">
                  <c:v>1.3375854924916004</c:v>
                </c:pt>
                <c:pt idx="132">
                  <c:v>1.3282433971395098</c:v>
                </c:pt>
                <c:pt idx="133">
                  <c:v>1.3179771497169472</c:v>
                </c:pt>
                <c:pt idx="134">
                  <c:v>1.3081655911852934</c:v>
                </c:pt>
                <c:pt idx="135">
                  <c:v>1.3015593140123094</c:v>
                </c:pt>
                <c:pt idx="136">
                  <c:v>1.2991162823702329</c:v>
                </c:pt>
                <c:pt idx="137">
                  <c:v>1.2963247445900903</c:v>
                </c:pt>
                <c:pt idx="138">
                  <c:v>1.2941235619868177</c:v>
                </c:pt>
                <c:pt idx="139">
                  <c:v>1.287946572402108</c:v>
                </c:pt>
                <c:pt idx="140">
                  <c:v>1.2819011918790262</c:v>
                </c:pt>
                <c:pt idx="141">
                  <c:v>1.2764975648875003</c:v>
                </c:pt>
                <c:pt idx="142">
                  <c:v>1.2712227689968423</c:v>
                </c:pt>
                <c:pt idx="143">
                  <c:v>1.2656879591171217</c:v>
                </c:pt>
                <c:pt idx="144">
                  <c:v>1.2599652869441</c:v>
                </c:pt>
                <c:pt idx="145">
                  <c:v>1.2544905252443213</c:v>
                </c:pt>
                <c:pt idx="146">
                  <c:v>1.2464244065370238</c:v>
                </c:pt>
                <c:pt idx="147">
                  <c:v>1.2450251085195596</c:v>
                </c:pt>
                <c:pt idx="148">
                  <c:v>1.2403138288179953</c:v>
                </c:pt>
                <c:pt idx="149">
                  <c:v>1.2337083075738713</c:v>
                </c:pt>
                <c:pt idx="150">
                  <c:v>1.2323599266538061</c:v>
                </c:pt>
                <c:pt idx="151">
                  <c:v>1.2322197132778596</c:v>
                </c:pt>
                <c:pt idx="152">
                  <c:v>1.2276505145610825</c:v>
                </c:pt>
                <c:pt idx="153">
                  <c:v>1.2260931880762465</c:v>
                </c:pt>
                <c:pt idx="154">
                  <c:v>1.2263490902374323</c:v>
                </c:pt>
                <c:pt idx="155">
                  <c:v>1.228087670542936</c:v>
                </c:pt>
                <c:pt idx="156">
                  <c:v>1.2290280187815743</c:v>
                </c:pt>
                <c:pt idx="157">
                  <c:v>1.2276530768639473</c:v>
                </c:pt>
                <c:pt idx="158">
                  <c:v>1.2213370886608177</c:v>
                </c:pt>
                <c:pt idx="159">
                  <c:v>1.2178255057317546</c:v>
                </c:pt>
                <c:pt idx="160">
                  <c:v>1.2155285123256105</c:v>
                </c:pt>
                <c:pt idx="161">
                  <c:v>1.2095573575834457</c:v>
                </c:pt>
                <c:pt idx="162">
                  <c:v>1.2083124096511477</c:v>
                </c:pt>
                <c:pt idx="163">
                  <c:v>1.2076558094021612</c:v>
                </c:pt>
                <c:pt idx="164">
                  <c:v>1.1998157217215057</c:v>
                </c:pt>
                <c:pt idx="165">
                  <c:v>1.1975469770502496</c:v>
                </c:pt>
                <c:pt idx="166">
                  <c:v>1.1946224780367525</c:v>
                </c:pt>
                <c:pt idx="167">
                  <c:v>1.1906449249310891</c:v>
                </c:pt>
                <c:pt idx="168">
                  <c:v>1.1905733933985025</c:v>
                </c:pt>
                <c:pt idx="169">
                  <c:v>1.1791480926592657</c:v>
                </c:pt>
                <c:pt idx="170">
                  <c:v>1.1751063408214295</c:v>
                </c:pt>
                <c:pt idx="171">
                  <c:v>1.1709507000729051</c:v>
                </c:pt>
                <c:pt idx="172">
                  <c:v>1.1681122095547394</c:v>
                </c:pt>
                <c:pt idx="173">
                  <c:v>1.164032073570213</c:v>
                </c:pt>
                <c:pt idx="174">
                  <c:v>1.1665071959499462</c:v>
                </c:pt>
                <c:pt idx="175">
                  <c:v>1.1634112064531268</c:v>
                </c:pt>
                <c:pt idx="176">
                  <c:v>1.1634553291527212</c:v>
                </c:pt>
                <c:pt idx="177">
                  <c:v>1.1544962167232471</c:v>
                </c:pt>
                <c:pt idx="178">
                  <c:v>1.1555388622202993</c:v>
                </c:pt>
                <c:pt idx="179">
                  <c:v>1.1506236885667553</c:v>
                </c:pt>
                <c:pt idx="180">
                  <c:v>1.1470193755706146</c:v>
                </c:pt>
                <c:pt idx="181">
                  <c:v>1.1404157607238632</c:v>
                </c:pt>
                <c:pt idx="182">
                  <c:v>1.1381957949749062</c:v>
                </c:pt>
                <c:pt idx="183">
                  <c:v>1.1343190489015287</c:v>
                </c:pt>
                <c:pt idx="184">
                  <c:v>1.1332583572479447</c:v>
                </c:pt>
                <c:pt idx="185">
                  <c:v>1.1270894053717271</c:v>
                </c:pt>
                <c:pt idx="186">
                  <c:v>1.125139424677184</c:v>
                </c:pt>
                <c:pt idx="187">
                  <c:v>1.1295585465569635</c:v>
                </c:pt>
                <c:pt idx="188">
                  <c:v>1.133392168148845</c:v>
                </c:pt>
                <c:pt idx="189">
                  <c:v>1.1358733333661708</c:v>
                </c:pt>
                <c:pt idx="190">
                  <c:v>1.1329594776668754</c:v>
                </c:pt>
                <c:pt idx="191">
                  <c:v>1.129237756773386</c:v>
                </c:pt>
                <c:pt idx="192">
                  <c:v>1.128385091730491</c:v>
                </c:pt>
                <c:pt idx="193">
                  <c:v>1.1223875405014418</c:v>
                </c:pt>
                <c:pt idx="194">
                  <c:v>1.1136943464483491</c:v>
                </c:pt>
                <c:pt idx="195">
                  <c:v>1.1084908595448102</c:v>
                </c:pt>
                <c:pt idx="196">
                  <c:v>1.1026601130557057</c:v>
                </c:pt>
                <c:pt idx="197">
                  <c:v>1.1024327677688519</c:v>
                </c:pt>
                <c:pt idx="198">
                  <c:v>1.0996767761484143</c:v>
                </c:pt>
                <c:pt idx="199">
                  <c:v>1.0989723467670955</c:v>
                </c:pt>
                <c:pt idx="200">
                  <c:v>1.1024636154943153</c:v>
                </c:pt>
                <c:pt idx="201">
                  <c:v>1.1031002796070128</c:v>
                </c:pt>
                <c:pt idx="202">
                  <c:v>1.098932807241958</c:v>
                </c:pt>
                <c:pt idx="203">
                  <c:v>1.0941540381624488</c:v>
                </c:pt>
                <c:pt idx="204">
                  <c:v>1.0944092423630651</c:v>
                </c:pt>
                <c:pt idx="205">
                  <c:v>1.0938672528257178</c:v>
                </c:pt>
                <c:pt idx="206">
                  <c:v>1.0916328494804153</c:v>
                </c:pt>
                <c:pt idx="207">
                  <c:v>1.087302393144751</c:v>
                </c:pt>
                <c:pt idx="208">
                  <c:v>1.0844867691067896</c:v>
                </c:pt>
                <c:pt idx="209">
                  <c:v>1.0839660108519504</c:v>
                </c:pt>
                <c:pt idx="210">
                  <c:v>1.0805922243508723</c:v>
                </c:pt>
                <c:pt idx="211">
                  <c:v>1.0790159701318809</c:v>
                </c:pt>
                <c:pt idx="212">
                  <c:v>1.0819365559310972</c:v>
                </c:pt>
                <c:pt idx="213">
                  <c:v>1.077194749634901</c:v>
                </c:pt>
                <c:pt idx="214">
                  <c:v>1.079767655270331</c:v>
                </c:pt>
                <c:pt idx="215">
                  <c:v>1.0808746430758058</c:v>
                </c:pt>
                <c:pt idx="216">
                  <c:v>1.0865764637996553</c:v>
                </c:pt>
                <c:pt idx="217">
                  <c:v>1.0880402204653896</c:v>
                </c:pt>
                <c:pt idx="218">
                  <c:v>1.087945304292558</c:v>
                </c:pt>
                <c:pt idx="219">
                  <c:v>1.0882621240220716</c:v>
                </c:pt>
                <c:pt idx="220">
                  <c:v>1.0924706029243298</c:v>
                </c:pt>
                <c:pt idx="221">
                  <c:v>1.0902653991702904</c:v>
                </c:pt>
                <c:pt idx="222">
                  <c:v>1.0907446993732053</c:v>
                </c:pt>
                <c:pt idx="223">
                  <c:v>1.0847683416766929</c:v>
                </c:pt>
                <c:pt idx="224">
                  <c:v>1.0867069294571838</c:v>
                </c:pt>
                <c:pt idx="225">
                  <c:v>1.089369727878384</c:v>
                </c:pt>
                <c:pt idx="226">
                  <c:v>1.0881766564930553</c:v>
                </c:pt>
                <c:pt idx="227">
                  <c:v>1.0897078138347163</c:v>
                </c:pt>
                <c:pt idx="228">
                  <c:v>1.088941586164909</c:v>
                </c:pt>
                <c:pt idx="229">
                  <c:v>1.0882909009094377</c:v>
                </c:pt>
                <c:pt idx="230">
                  <c:v>1.0910315116980398</c:v>
                </c:pt>
                <c:pt idx="231">
                  <c:v>1.0903227294850051</c:v>
                </c:pt>
                <c:pt idx="232">
                  <c:v>1.0888684263118678</c:v>
                </c:pt>
                <c:pt idx="233">
                  <c:v>1.0915750240846687</c:v>
                </c:pt>
                <c:pt idx="234">
                  <c:v>1.0901400205931517</c:v>
                </c:pt>
                <c:pt idx="235">
                  <c:v>1.0925786005568896</c:v>
                </c:pt>
                <c:pt idx="236">
                  <c:v>1.0902389187430026</c:v>
                </c:pt>
                <c:pt idx="237">
                  <c:v>1.0894391738378759</c:v>
                </c:pt>
                <c:pt idx="238">
                  <c:v>1.0893925540232783</c:v>
                </c:pt>
                <c:pt idx="239">
                  <c:v>1.0844244206534814</c:v>
                </c:pt>
                <c:pt idx="240">
                  <c:v>1.0823757239588474</c:v>
                </c:pt>
                <c:pt idx="241">
                  <c:v>1.0810483614536708</c:v>
                </c:pt>
                <c:pt idx="242">
                  <c:v>1.0775394499578217</c:v>
                </c:pt>
                <c:pt idx="243">
                  <c:v>1.0753840366763716</c:v>
                </c:pt>
                <c:pt idx="244">
                  <c:v>1.0729632618855656</c:v>
                </c:pt>
                <c:pt idx="245">
                  <c:v>1.0684119246263291</c:v>
                </c:pt>
                <c:pt idx="246">
                  <c:v>1.0648817310174734</c:v>
                </c:pt>
                <c:pt idx="247">
                  <c:v>1.0582971013381828</c:v>
                </c:pt>
                <c:pt idx="248">
                  <c:v>1.0567449218151785</c:v>
                </c:pt>
                <c:pt idx="249">
                  <c:v>1.0491496335395618</c:v>
                </c:pt>
                <c:pt idx="250">
                  <c:v>1.045012202630921</c:v>
                </c:pt>
                <c:pt idx="251">
                  <c:v>1.0382318120132081</c:v>
                </c:pt>
                <c:pt idx="252">
                  <c:v>1.0330098446191014</c:v>
                </c:pt>
                <c:pt idx="253">
                  <c:v>1.0304412926757924</c:v>
                </c:pt>
                <c:pt idx="254">
                  <c:v>1.0258142341150707</c:v>
                </c:pt>
                <c:pt idx="255">
                  <c:v>1.0183708775231974</c:v>
                </c:pt>
                <c:pt idx="256">
                  <c:v>1.0169022825498704</c:v>
                </c:pt>
                <c:pt idx="257">
                  <c:v>1.0085721462240254</c:v>
                </c:pt>
                <c:pt idx="258">
                  <c:v>1.0008888327063785</c:v>
                </c:pt>
                <c:pt idx="259">
                  <c:v>0.99543984567441968</c:v>
                </c:pt>
                <c:pt idx="260">
                  <c:v>0.98631022093415177</c:v>
                </c:pt>
                <c:pt idx="261">
                  <c:v>0.97684377489427432</c:v>
                </c:pt>
                <c:pt idx="262">
                  <c:v>0.96696833122251347</c:v>
                </c:pt>
                <c:pt idx="263">
                  <c:v>0.95628636019502788</c:v>
                </c:pt>
                <c:pt idx="264">
                  <c:v>0.94929315084989785</c:v>
                </c:pt>
                <c:pt idx="265">
                  <c:v>0.94152405632923186</c:v>
                </c:pt>
                <c:pt idx="266">
                  <c:v>0.93005781568680346</c:v>
                </c:pt>
                <c:pt idx="267">
                  <c:v>0.92034711054308749</c:v>
                </c:pt>
                <c:pt idx="268">
                  <c:v>0.91202771227960266</c:v>
                </c:pt>
                <c:pt idx="269">
                  <c:v>0.90153732939753961</c:v>
                </c:pt>
                <c:pt idx="270">
                  <c:v>0.88968788117365205</c:v>
                </c:pt>
                <c:pt idx="271">
                  <c:v>0.87903452185802589</c:v>
                </c:pt>
                <c:pt idx="272">
                  <c:v>0.86871280748837787</c:v>
                </c:pt>
                <c:pt idx="273">
                  <c:v>0.85795217517727307</c:v>
                </c:pt>
                <c:pt idx="274">
                  <c:v>0.84785748250945625</c:v>
                </c:pt>
                <c:pt idx="275">
                  <c:v>0.83679137522482405</c:v>
                </c:pt>
                <c:pt idx="276">
                  <c:v>0.82649418927994711</c:v>
                </c:pt>
                <c:pt idx="277">
                  <c:v>0.81484496101300208</c:v>
                </c:pt>
                <c:pt idx="278">
                  <c:v>0.80501006077267168</c:v>
                </c:pt>
                <c:pt idx="279">
                  <c:v>0.79299221075977699</c:v>
                </c:pt>
                <c:pt idx="280">
                  <c:v>0.78083244403669161</c:v>
                </c:pt>
                <c:pt idx="281">
                  <c:v>0.77006955795723442</c:v>
                </c:pt>
                <c:pt idx="282">
                  <c:v>0.76013473378396978</c:v>
                </c:pt>
                <c:pt idx="283">
                  <c:v>0.75053804347873265</c:v>
                </c:pt>
                <c:pt idx="284">
                  <c:v>0.74403299131511513</c:v>
                </c:pt>
                <c:pt idx="285">
                  <c:v>0.73238578231401774</c:v>
                </c:pt>
                <c:pt idx="286">
                  <c:v>0.7246750075183499</c:v>
                </c:pt>
                <c:pt idx="287">
                  <c:v>0.71678275602058239</c:v>
                </c:pt>
                <c:pt idx="288">
                  <c:v>0.70713011948886872</c:v>
                </c:pt>
                <c:pt idx="289">
                  <c:v>0.69587878921765067</c:v>
                </c:pt>
                <c:pt idx="290">
                  <c:v>0.68678861588533235</c:v>
                </c:pt>
                <c:pt idx="291">
                  <c:v>0.67575679889530049</c:v>
                </c:pt>
                <c:pt idx="292">
                  <c:v>0.66794746110563707</c:v>
                </c:pt>
                <c:pt idx="293">
                  <c:v>0.65886693562677323</c:v>
                </c:pt>
                <c:pt idx="294">
                  <c:v>0.6485275339274591</c:v>
                </c:pt>
                <c:pt idx="295">
                  <c:v>0.63969522116941124</c:v>
                </c:pt>
                <c:pt idx="296">
                  <c:v>0.63325177200161653</c:v>
                </c:pt>
                <c:pt idx="297">
                  <c:v>0.62439935196114893</c:v>
                </c:pt>
                <c:pt idx="298">
                  <c:v>0.61829862431353555</c:v>
                </c:pt>
                <c:pt idx="299">
                  <c:v>0.61188043164871997</c:v>
                </c:pt>
                <c:pt idx="300">
                  <c:v>0.60292968518008272</c:v>
                </c:pt>
                <c:pt idx="301">
                  <c:v>0.59786279260681696</c:v>
                </c:pt>
                <c:pt idx="302">
                  <c:v>0.59022573348350071</c:v>
                </c:pt>
                <c:pt idx="303">
                  <c:v>0.58255679220480605</c:v>
                </c:pt>
                <c:pt idx="304">
                  <c:v>0.57337991024180734</c:v>
                </c:pt>
                <c:pt idx="305">
                  <c:v>0.5639548974877524</c:v>
                </c:pt>
                <c:pt idx="306">
                  <c:v>0.55454065425068888</c:v>
                </c:pt>
                <c:pt idx="307">
                  <c:v>0.54742526057185026</c:v>
                </c:pt>
                <c:pt idx="308">
                  <c:v>0.54103840823979021</c:v>
                </c:pt>
                <c:pt idx="309">
                  <c:v>0.53508499456807812</c:v>
                </c:pt>
                <c:pt idx="310">
                  <c:v>0.52867965262023009</c:v>
                </c:pt>
                <c:pt idx="311">
                  <c:v>0.52138339279850499</c:v>
                </c:pt>
                <c:pt idx="312">
                  <c:v>0.51666804989885273</c:v>
                </c:pt>
                <c:pt idx="313">
                  <c:v>0.51227242065479828</c:v>
                </c:pt>
                <c:pt idx="314">
                  <c:v>0.50696179346116343</c:v>
                </c:pt>
                <c:pt idx="315">
                  <c:v>0.49888983868143849</c:v>
                </c:pt>
                <c:pt idx="316">
                  <c:v>0.49507080329268599</c:v>
                </c:pt>
                <c:pt idx="317">
                  <c:v>0.48817643705404185</c:v>
                </c:pt>
                <c:pt idx="318">
                  <c:v>0.48482895075285798</c:v>
                </c:pt>
                <c:pt idx="319">
                  <c:v>0.47846567871114076</c:v>
                </c:pt>
                <c:pt idx="320">
                  <c:v>0.4715710635746479</c:v>
                </c:pt>
                <c:pt idx="321">
                  <c:v>0.46578702694689583</c:v>
                </c:pt>
                <c:pt idx="322">
                  <c:v>0.46083196523945952</c:v>
                </c:pt>
                <c:pt idx="323">
                  <c:v>0.45413526145206878</c:v>
                </c:pt>
                <c:pt idx="324">
                  <c:v>0.45087805287397426</c:v>
                </c:pt>
                <c:pt idx="325">
                  <c:v>0.44635829603510729</c:v>
                </c:pt>
                <c:pt idx="326">
                  <c:v>0.44154066813855236</c:v>
                </c:pt>
                <c:pt idx="327">
                  <c:v>0.43742183840312582</c:v>
                </c:pt>
                <c:pt idx="328">
                  <c:v>0.43418873842687988</c:v>
                </c:pt>
                <c:pt idx="329">
                  <c:v>0.4313003680420382</c:v>
                </c:pt>
                <c:pt idx="330">
                  <c:v>0.42850021559798268</c:v>
                </c:pt>
                <c:pt idx="331">
                  <c:v>0.424527560663922</c:v>
                </c:pt>
                <c:pt idx="332">
                  <c:v>0.4206594262354284</c:v>
                </c:pt>
                <c:pt idx="333">
                  <c:v>0.41815194200217332</c:v>
                </c:pt>
                <c:pt idx="334">
                  <c:v>0.4151089580220238</c:v>
                </c:pt>
                <c:pt idx="335">
                  <c:v>0.41117178739294041</c:v>
                </c:pt>
                <c:pt idx="336">
                  <c:v>0.4072006242267599</c:v>
                </c:pt>
                <c:pt idx="337">
                  <c:v>0.40446416641120519</c:v>
                </c:pt>
                <c:pt idx="338">
                  <c:v>0.40215094325283496</c:v>
                </c:pt>
                <c:pt idx="339">
                  <c:v>0.40070136338605916</c:v>
                </c:pt>
                <c:pt idx="340">
                  <c:v>0.39824732583774303</c:v>
                </c:pt>
                <c:pt idx="341">
                  <c:v>0.39787334194790952</c:v>
                </c:pt>
                <c:pt idx="342">
                  <c:v>0.39666402240086734</c:v>
                </c:pt>
                <c:pt idx="343">
                  <c:v>0.39596940916618156</c:v>
                </c:pt>
                <c:pt idx="344">
                  <c:v>0.39186111406707219</c:v>
                </c:pt>
                <c:pt idx="345">
                  <c:v>0.39065984258749858</c:v>
                </c:pt>
                <c:pt idx="346">
                  <c:v>0.38844997469043357</c:v>
                </c:pt>
                <c:pt idx="347">
                  <c:v>0.38676555910100746</c:v>
                </c:pt>
                <c:pt idx="348">
                  <c:v>0.38295905815267611</c:v>
                </c:pt>
                <c:pt idx="349">
                  <c:v>0.38102835817522701</c:v>
                </c:pt>
                <c:pt idx="350">
                  <c:v>0.37853395931581285</c:v>
                </c:pt>
                <c:pt idx="351">
                  <c:v>0.37738814555172601</c:v>
                </c:pt>
                <c:pt idx="352">
                  <c:v>0.37419721208178197</c:v>
                </c:pt>
                <c:pt idx="353">
                  <c:v>0.37376841053973936</c:v>
                </c:pt>
                <c:pt idx="354">
                  <c:v>0.37242517960281285</c:v>
                </c:pt>
                <c:pt idx="355">
                  <c:v>0.37286404577693494</c:v>
                </c:pt>
                <c:pt idx="356">
                  <c:v>0.37187708712171252</c:v>
                </c:pt>
                <c:pt idx="357">
                  <c:v>0.37203160016547243</c:v>
                </c:pt>
                <c:pt idx="358">
                  <c:v>0.37141043254970157</c:v>
                </c:pt>
                <c:pt idx="359">
                  <c:v>0.37097598986758035</c:v>
                </c:pt>
                <c:pt idx="360">
                  <c:v>0.37029486306912163</c:v>
                </c:pt>
                <c:pt idx="361">
                  <c:v>0.37070271083976497</c:v>
                </c:pt>
                <c:pt idx="362">
                  <c:v>0.3690323203642229</c:v>
                </c:pt>
                <c:pt idx="363">
                  <c:v>0.36677228146783131</c:v>
                </c:pt>
                <c:pt idx="364">
                  <c:v>0.3648642168287563</c:v>
                </c:pt>
                <c:pt idx="365">
                  <c:v>0.36499261515952641</c:v>
                </c:pt>
                <c:pt idx="366">
                  <c:v>0.36573544024456744</c:v>
                </c:pt>
                <c:pt idx="367">
                  <c:v>0.36423729248290143</c:v>
                </c:pt>
                <c:pt idx="368">
                  <c:v>0.36284058245290768</c:v>
                </c:pt>
                <c:pt idx="369">
                  <c:v>0.3616319712588314</c:v>
                </c:pt>
                <c:pt idx="370">
                  <c:v>0.36185746175427203</c:v>
                </c:pt>
                <c:pt idx="371">
                  <c:v>0.36067238283812797</c:v>
                </c:pt>
                <c:pt idx="372">
                  <c:v>0.35905879488434594</c:v>
                </c:pt>
                <c:pt idx="373">
                  <c:v>0.35741892475868142</c:v>
                </c:pt>
                <c:pt idx="374">
                  <c:v>0.35583463188147596</c:v>
                </c:pt>
                <c:pt idx="375">
                  <c:v>0.35412704388300292</c:v>
                </c:pt>
                <c:pt idx="376">
                  <c:v>0.3533652613974918</c:v>
                </c:pt>
                <c:pt idx="377">
                  <c:v>0.35276753190969617</c:v>
                </c:pt>
                <c:pt idx="378">
                  <c:v>0.35149585271565686</c:v>
                </c:pt>
                <c:pt idx="379">
                  <c:v>0.35204273205560827</c:v>
                </c:pt>
                <c:pt idx="380">
                  <c:v>0.35018771385062886</c:v>
                </c:pt>
                <c:pt idx="381">
                  <c:v>0.34930681088932475</c:v>
                </c:pt>
                <c:pt idx="382">
                  <c:v>0.34845853717069392</c:v>
                </c:pt>
                <c:pt idx="383">
                  <c:v>0.34616956280180716</c:v>
                </c:pt>
                <c:pt idx="384">
                  <c:v>0.34539423721549828</c:v>
                </c:pt>
                <c:pt idx="385">
                  <c:v>0.34415441267645869</c:v>
                </c:pt>
                <c:pt idx="386">
                  <c:v>0.34027662301305212</c:v>
                </c:pt>
                <c:pt idx="387">
                  <c:v>0.33914009107008392</c:v>
                </c:pt>
                <c:pt idx="388">
                  <c:v>0.3368816816161031</c:v>
                </c:pt>
                <c:pt idx="389">
                  <c:v>0.33553145008005814</c:v>
                </c:pt>
                <c:pt idx="390">
                  <c:v>0.33543575664946362</c:v>
                </c:pt>
                <c:pt idx="391">
                  <c:v>0.33112009039143464</c:v>
                </c:pt>
                <c:pt idx="392">
                  <c:v>0.32973735207663835</c:v>
                </c:pt>
                <c:pt idx="393">
                  <c:v>0.32956881751118822</c:v>
                </c:pt>
                <c:pt idx="394">
                  <c:v>0.32873181430039455</c:v>
                </c:pt>
                <c:pt idx="395">
                  <c:v>0.32946778109397012</c:v>
                </c:pt>
                <c:pt idx="396">
                  <c:v>0.32863641881493366</c:v>
                </c:pt>
                <c:pt idx="397">
                  <c:v>0.32849355398025626</c:v>
                </c:pt>
                <c:pt idx="398">
                  <c:v>0.32921168846654192</c:v>
                </c:pt>
                <c:pt idx="399">
                  <c:v>0.32731843953345569</c:v>
                </c:pt>
                <c:pt idx="400">
                  <c:v>0.32499209312396804</c:v>
                </c:pt>
                <c:pt idx="401">
                  <c:v>0.32224574821915242</c:v>
                </c:pt>
                <c:pt idx="402">
                  <c:v>0.32150041976340754</c:v>
                </c:pt>
                <c:pt idx="403">
                  <c:v>0.31958618806485778</c:v>
                </c:pt>
                <c:pt idx="404">
                  <c:v>0.31686533057781935</c:v>
                </c:pt>
                <c:pt idx="405">
                  <c:v>0.31566990816811974</c:v>
                </c:pt>
                <c:pt idx="406">
                  <c:v>0.31638773813368931</c:v>
                </c:pt>
                <c:pt idx="407">
                  <c:v>0.3164185665694767</c:v>
                </c:pt>
                <c:pt idx="408">
                  <c:v>0.31730068156824326</c:v>
                </c:pt>
                <c:pt idx="409">
                  <c:v>0.31520613132491976</c:v>
                </c:pt>
                <c:pt idx="410">
                  <c:v>0.31450742978318824</c:v>
                </c:pt>
                <c:pt idx="411">
                  <c:v>0.31434890866975934</c:v>
                </c:pt>
                <c:pt idx="412">
                  <c:v>0.31389130065140963</c:v>
                </c:pt>
                <c:pt idx="413">
                  <c:v>0.31298232675708926</c:v>
                </c:pt>
                <c:pt idx="414">
                  <c:v>0.31209450986716036</c:v>
                </c:pt>
                <c:pt idx="415">
                  <c:v>0.31007445605428324</c:v>
                </c:pt>
                <c:pt idx="416">
                  <c:v>0.30884672129553359</c:v>
                </c:pt>
                <c:pt idx="417">
                  <c:v>0.30780732179526255</c:v>
                </c:pt>
                <c:pt idx="418">
                  <c:v>0.3052624086816707</c:v>
                </c:pt>
                <c:pt idx="419">
                  <c:v>0.3032625607308046</c:v>
                </c:pt>
                <c:pt idx="420">
                  <c:v>0.30360563292029635</c:v>
                </c:pt>
                <c:pt idx="421">
                  <c:v>0.30346509703010383</c:v>
                </c:pt>
                <c:pt idx="422">
                  <c:v>0.30268033762388291</c:v>
                </c:pt>
                <c:pt idx="423">
                  <c:v>0.30171339340052344</c:v>
                </c:pt>
                <c:pt idx="424">
                  <c:v>0.30248374251000776</c:v>
                </c:pt>
                <c:pt idx="425">
                  <c:v>0.30320925229124907</c:v>
                </c:pt>
                <c:pt idx="426">
                  <c:v>0.30354087014978393</c:v>
                </c:pt>
                <c:pt idx="427">
                  <c:v>0.30089736966741615</c:v>
                </c:pt>
                <c:pt idx="428">
                  <c:v>0.29977222359003702</c:v>
                </c:pt>
                <c:pt idx="429">
                  <c:v>0.30031268450734538</c:v>
                </c:pt>
                <c:pt idx="430">
                  <c:v>0.30069184350940986</c:v>
                </c:pt>
                <c:pt idx="431">
                  <c:v>0.29829702230103455</c:v>
                </c:pt>
                <c:pt idx="432">
                  <c:v>0.29971740183529277</c:v>
                </c:pt>
                <c:pt idx="433">
                  <c:v>0.29953867119956623</c:v>
                </c:pt>
                <c:pt idx="434">
                  <c:v>0.30108109241559494</c:v>
                </c:pt>
                <c:pt idx="435">
                  <c:v>0.30214709342239193</c:v>
                </c:pt>
                <c:pt idx="436">
                  <c:v>0.30142214360098146</c:v>
                </c:pt>
                <c:pt idx="437">
                  <c:v>0.30156651163487586</c:v>
                </c:pt>
                <c:pt idx="438">
                  <c:v>0.30289676138956378</c:v>
                </c:pt>
                <c:pt idx="439">
                  <c:v>0.30144624165440032</c:v>
                </c:pt>
                <c:pt idx="440">
                  <c:v>0.30099017504992448</c:v>
                </c:pt>
                <c:pt idx="441">
                  <c:v>0.3001334178210609</c:v>
                </c:pt>
                <c:pt idx="442">
                  <c:v>0.29911492735596373</c:v>
                </c:pt>
                <c:pt idx="443">
                  <c:v>0.29915875082526844</c:v>
                </c:pt>
                <c:pt idx="444">
                  <c:v>0.29910086036523958</c:v>
                </c:pt>
                <c:pt idx="445">
                  <c:v>0.29881124087050476</c:v>
                </c:pt>
                <c:pt idx="446">
                  <c:v>0.29776966360611895</c:v>
                </c:pt>
                <c:pt idx="447">
                  <c:v>0.29913791924341937</c:v>
                </c:pt>
                <c:pt idx="448">
                  <c:v>0.30006640190425804</c:v>
                </c:pt>
                <c:pt idx="449">
                  <c:v>0.29984781110260122</c:v>
                </c:pt>
                <c:pt idx="450">
                  <c:v>0.30016601031166229</c:v>
                </c:pt>
                <c:pt idx="451">
                  <c:v>0.30014657687350899</c:v>
                </c:pt>
                <c:pt idx="452">
                  <c:v>0.30076633023398297</c:v>
                </c:pt>
                <c:pt idx="453">
                  <c:v>0.30317978895901138</c:v>
                </c:pt>
                <c:pt idx="454">
                  <c:v>0.30266561871528791</c:v>
                </c:pt>
                <c:pt idx="455">
                  <c:v>0.3027265414323137</c:v>
                </c:pt>
                <c:pt idx="456">
                  <c:v>0.3035622988094232</c:v>
                </c:pt>
                <c:pt idx="457">
                  <c:v>0.30479651427245419</c:v>
                </c:pt>
                <c:pt idx="458">
                  <c:v>0.30669315612189146</c:v>
                </c:pt>
                <c:pt idx="459">
                  <c:v>0.30819354284062039</c:v>
                </c:pt>
                <c:pt idx="460">
                  <c:v>0.30862643249967991</c:v>
                </c:pt>
                <c:pt idx="461">
                  <c:v>0.30913258807021649</c:v>
                </c:pt>
                <c:pt idx="462">
                  <c:v>0.31039675642289322</c:v>
                </c:pt>
                <c:pt idx="463">
                  <c:v>0.31136976303625113</c:v>
                </c:pt>
                <c:pt idx="464">
                  <c:v>0.31116519848897356</c:v>
                </c:pt>
                <c:pt idx="465">
                  <c:v>0.31148750141965081</c:v>
                </c:pt>
                <c:pt idx="466">
                  <c:v>0.31205667247007224</c:v>
                </c:pt>
                <c:pt idx="467">
                  <c:v>0.31273502366996758</c:v>
                </c:pt>
                <c:pt idx="468">
                  <c:v>0.31442345406550842</c:v>
                </c:pt>
                <c:pt idx="469">
                  <c:v>0.31370747998713011</c:v>
                </c:pt>
                <c:pt idx="470">
                  <c:v>0.31509674415692968</c:v>
                </c:pt>
                <c:pt idx="471">
                  <c:v>0.31763674452457902</c:v>
                </c:pt>
                <c:pt idx="472">
                  <c:v>0.31870025303914723</c:v>
                </c:pt>
                <c:pt idx="473">
                  <c:v>0.31963523875730998</c:v>
                </c:pt>
                <c:pt idx="474">
                  <c:v>0.32075605402464075</c:v>
                </c:pt>
                <c:pt idx="475">
                  <c:v>0.32226001690575895</c:v>
                </c:pt>
                <c:pt idx="476">
                  <c:v>0.32591099663525752</c:v>
                </c:pt>
                <c:pt idx="477">
                  <c:v>0.32707977280675044</c:v>
                </c:pt>
                <c:pt idx="478">
                  <c:v>0.32707271108433761</c:v>
                </c:pt>
                <c:pt idx="479">
                  <c:v>0.32751634248390221</c:v>
                </c:pt>
                <c:pt idx="480">
                  <c:v>0.32747669364485316</c:v>
                </c:pt>
                <c:pt idx="481">
                  <c:v>0.32808259823357133</c:v>
                </c:pt>
                <c:pt idx="482">
                  <c:v>0.32987034946716809</c:v>
                </c:pt>
                <c:pt idx="483">
                  <c:v>0.32946775479245066</c:v>
                </c:pt>
                <c:pt idx="484">
                  <c:v>0.33241360007848758</c:v>
                </c:pt>
                <c:pt idx="485">
                  <c:v>0.33359842787086641</c:v>
                </c:pt>
                <c:pt idx="486">
                  <c:v>0.33450504908224726</c:v>
                </c:pt>
                <c:pt idx="487">
                  <c:v>0.33626623234383873</c:v>
                </c:pt>
                <c:pt idx="488">
                  <c:v>0.33764044811610722</c:v>
                </c:pt>
                <c:pt idx="489">
                  <c:v>0.33805810058423086</c:v>
                </c:pt>
                <c:pt idx="490">
                  <c:v>0.34046428519955191</c:v>
                </c:pt>
                <c:pt idx="491">
                  <c:v>0.33941230262076916</c:v>
                </c:pt>
                <c:pt idx="492">
                  <c:v>0.34066286085272113</c:v>
                </c:pt>
                <c:pt idx="493">
                  <c:v>0.34181137472655437</c:v>
                </c:pt>
                <c:pt idx="494">
                  <c:v>0.34228422198275199</c:v>
                </c:pt>
                <c:pt idx="495">
                  <c:v>0.34364722374848472</c:v>
                </c:pt>
                <c:pt idx="496">
                  <c:v>0.34501854921799646</c:v>
                </c:pt>
                <c:pt idx="497">
                  <c:v>0.34337052852231925</c:v>
                </c:pt>
                <c:pt idx="498">
                  <c:v>0.34449099379379539</c:v>
                </c:pt>
                <c:pt idx="499">
                  <c:v>0.3447085713831366</c:v>
                </c:pt>
                <c:pt idx="500">
                  <c:v>0.34475745057525908</c:v>
                </c:pt>
                <c:pt idx="501">
                  <c:v>0.34533647314529531</c:v>
                </c:pt>
                <c:pt idx="502">
                  <c:v>0.34414747978741705</c:v>
                </c:pt>
                <c:pt idx="503">
                  <c:v>0.34385444751628941</c:v>
                </c:pt>
                <c:pt idx="504">
                  <c:v>0.34531854951051133</c:v>
                </c:pt>
                <c:pt idx="505">
                  <c:v>0.3455075017023157</c:v>
                </c:pt>
                <c:pt idx="506">
                  <c:v>0.34628899246845962</c:v>
                </c:pt>
                <c:pt idx="507">
                  <c:v>0.34692869126610376</c:v>
                </c:pt>
                <c:pt idx="508">
                  <c:v>0.34836376125678759</c:v>
                </c:pt>
                <c:pt idx="509">
                  <c:v>0.3507382954759673</c:v>
                </c:pt>
                <c:pt idx="510">
                  <c:v>0.35109274130098056</c:v>
                </c:pt>
                <c:pt idx="511">
                  <c:v>0.35183779578655966</c:v>
                </c:pt>
                <c:pt idx="512">
                  <c:v>0.35302652141138641</c:v>
                </c:pt>
                <c:pt idx="513">
                  <c:v>0.35469339713600134</c:v>
                </c:pt>
                <c:pt idx="514">
                  <c:v>0.35645956937851092</c:v>
                </c:pt>
                <c:pt idx="515">
                  <c:v>0.35636625437396585</c:v>
                </c:pt>
                <c:pt idx="516">
                  <c:v>0.35571509813249219</c:v>
                </c:pt>
                <c:pt idx="517">
                  <c:v>0.35534491665996604</c:v>
                </c:pt>
                <c:pt idx="518">
                  <c:v>0.35650973672600283</c:v>
                </c:pt>
                <c:pt idx="519">
                  <c:v>0.35686626494514567</c:v>
                </c:pt>
                <c:pt idx="520">
                  <c:v>0.35631855490885206</c:v>
                </c:pt>
                <c:pt idx="521">
                  <c:v>0.35596242286306934</c:v>
                </c:pt>
                <c:pt idx="522">
                  <c:v>0.35681785387970094</c:v>
                </c:pt>
                <c:pt idx="523">
                  <c:v>0.35629431136281947</c:v>
                </c:pt>
                <c:pt idx="524">
                  <c:v>0.35761891151611436</c:v>
                </c:pt>
                <c:pt idx="525">
                  <c:v>0.35585628166141364</c:v>
                </c:pt>
                <c:pt idx="526">
                  <c:v>0.35436643018437852</c:v>
                </c:pt>
                <c:pt idx="527">
                  <c:v>0.35456285871773302</c:v>
                </c:pt>
                <c:pt idx="528">
                  <c:v>0.35528969328776089</c:v>
                </c:pt>
                <c:pt idx="529">
                  <c:v>0.35328514459799959</c:v>
                </c:pt>
                <c:pt idx="530">
                  <c:v>0.35455925717375747</c:v>
                </c:pt>
                <c:pt idx="531">
                  <c:v>0.35390998630428711</c:v>
                </c:pt>
                <c:pt idx="532">
                  <c:v>0.35479461895141262</c:v>
                </c:pt>
                <c:pt idx="533">
                  <c:v>0.35581912089476875</c:v>
                </c:pt>
                <c:pt idx="534">
                  <c:v>0.35531583528057348</c:v>
                </c:pt>
                <c:pt idx="535">
                  <c:v>0.35403677906101577</c:v>
                </c:pt>
                <c:pt idx="536">
                  <c:v>0.35583786743324025</c:v>
                </c:pt>
                <c:pt idx="537">
                  <c:v>0.35592409881732312</c:v>
                </c:pt>
                <c:pt idx="538">
                  <c:v>0.35534965422650289</c:v>
                </c:pt>
                <c:pt idx="539">
                  <c:v>0.35445722917488592</c:v>
                </c:pt>
                <c:pt idx="540">
                  <c:v>0.35538304567610129</c:v>
                </c:pt>
                <c:pt idx="541">
                  <c:v>0.35629203764114442</c:v>
                </c:pt>
                <c:pt idx="542">
                  <c:v>0.3565513384512104</c:v>
                </c:pt>
                <c:pt idx="543">
                  <c:v>0.35590800891744295</c:v>
                </c:pt>
                <c:pt idx="544">
                  <c:v>0.35568062909712833</c:v>
                </c:pt>
                <c:pt idx="545">
                  <c:v>0.3565748370352439</c:v>
                </c:pt>
                <c:pt idx="546">
                  <c:v>0.35788432476851589</c:v>
                </c:pt>
                <c:pt idx="547">
                  <c:v>0.3570296215416276</c:v>
                </c:pt>
                <c:pt idx="548">
                  <c:v>0.35558911788555725</c:v>
                </c:pt>
                <c:pt idx="549">
                  <c:v>0.35664557486869958</c:v>
                </c:pt>
                <c:pt idx="550">
                  <c:v>0.35705436345318825</c:v>
                </c:pt>
                <c:pt idx="551">
                  <c:v>0.35615185496877971</c:v>
                </c:pt>
                <c:pt idx="552">
                  <c:v>0.35614029066749109</c:v>
                </c:pt>
                <c:pt idx="553">
                  <c:v>0.35557709262121145</c:v>
                </c:pt>
                <c:pt idx="554">
                  <c:v>0.35541795370120605</c:v>
                </c:pt>
                <c:pt idx="555">
                  <c:v>0.35664877661301392</c:v>
                </c:pt>
                <c:pt idx="556">
                  <c:v>0.35658328773011078</c:v>
                </c:pt>
                <c:pt idx="557">
                  <c:v>0.3579776334769158</c:v>
                </c:pt>
                <c:pt idx="558">
                  <c:v>0.3601269408492378</c:v>
                </c:pt>
                <c:pt idx="559">
                  <c:v>0.36196837952321098</c:v>
                </c:pt>
                <c:pt idx="560">
                  <c:v>0.36472927438484742</c:v>
                </c:pt>
                <c:pt idx="561">
                  <c:v>0.36549357388450127</c:v>
                </c:pt>
                <c:pt idx="562">
                  <c:v>0.36647959193559498</c:v>
                </c:pt>
                <c:pt idx="563">
                  <c:v>0.36782492828789004</c:v>
                </c:pt>
                <c:pt idx="564">
                  <c:v>0.36907294226282222</c:v>
                </c:pt>
                <c:pt idx="565">
                  <c:v>0.370344842741754</c:v>
                </c:pt>
                <c:pt idx="566">
                  <c:v>0.37109923994257321</c:v>
                </c:pt>
                <c:pt idx="567">
                  <c:v>0.37118909027287011</c:v>
                </c:pt>
                <c:pt idx="568">
                  <c:v>0.37372345093560982</c:v>
                </c:pt>
                <c:pt idx="569">
                  <c:v>0.37537495148540395</c:v>
                </c:pt>
                <c:pt idx="570">
                  <c:v>0.37683428282528669</c:v>
                </c:pt>
                <c:pt idx="571">
                  <c:v>0.37838160178108354</c:v>
                </c:pt>
                <c:pt idx="572">
                  <c:v>0.37953298416864062</c:v>
                </c:pt>
                <c:pt idx="573">
                  <c:v>0.3816950227369183</c:v>
                </c:pt>
                <c:pt idx="574">
                  <c:v>0.38424944230458752</c:v>
                </c:pt>
                <c:pt idx="575">
                  <c:v>0.385298407737936</c:v>
                </c:pt>
                <c:pt idx="576">
                  <c:v>0.38814660078051499</c:v>
                </c:pt>
                <c:pt idx="577">
                  <c:v>0.39023776260650084</c:v>
                </c:pt>
                <c:pt idx="578">
                  <c:v>0.39144786087037314</c:v>
                </c:pt>
                <c:pt idx="579">
                  <c:v>0.39523474529673291</c:v>
                </c:pt>
                <c:pt idx="580">
                  <c:v>0.39731908718529724</c:v>
                </c:pt>
                <c:pt idx="581">
                  <c:v>0.39892099394113617</c:v>
                </c:pt>
                <c:pt idx="582">
                  <c:v>0.40119351353243732</c:v>
                </c:pt>
                <c:pt idx="583">
                  <c:v>0.40289559939571046</c:v>
                </c:pt>
                <c:pt idx="584">
                  <c:v>0.4043857214264544</c:v>
                </c:pt>
                <c:pt idx="585">
                  <c:v>0.40577901163223618</c:v>
                </c:pt>
                <c:pt idx="586">
                  <c:v>0.40531019157508408</c:v>
                </c:pt>
                <c:pt idx="587">
                  <c:v>0.40690394120977874</c:v>
                </c:pt>
                <c:pt idx="588">
                  <c:v>0.4079189045717706</c:v>
                </c:pt>
                <c:pt idx="589">
                  <c:v>0.41160963372180254</c:v>
                </c:pt>
                <c:pt idx="590">
                  <c:v>0.41326419250029528</c:v>
                </c:pt>
                <c:pt idx="591">
                  <c:v>0.4143385170121025</c:v>
                </c:pt>
                <c:pt idx="592">
                  <c:v>0.41694755319047516</c:v>
                </c:pt>
                <c:pt idx="593">
                  <c:v>0.41976381817142583</c:v>
                </c:pt>
                <c:pt idx="594">
                  <c:v>0.42139249333665268</c:v>
                </c:pt>
                <c:pt idx="595">
                  <c:v>0.42308674301122151</c:v>
                </c:pt>
                <c:pt idx="596">
                  <c:v>0.42239547283843365</c:v>
                </c:pt>
                <c:pt idx="597">
                  <c:v>0.42345495073631695</c:v>
                </c:pt>
                <c:pt idx="598">
                  <c:v>0.42408349741668133</c:v>
                </c:pt>
                <c:pt idx="599">
                  <c:v>0.4244497002017153</c:v>
                </c:pt>
                <c:pt idx="600">
                  <c:v>0.42616098070335279</c:v>
                </c:pt>
                <c:pt idx="601">
                  <c:v>0.426254986053694</c:v>
                </c:pt>
                <c:pt idx="602">
                  <c:v>0.42792903161432222</c:v>
                </c:pt>
                <c:pt idx="603">
                  <c:v>0.42898582016862163</c:v>
                </c:pt>
                <c:pt idx="604">
                  <c:v>0.430663259837962</c:v>
                </c:pt>
                <c:pt idx="605">
                  <c:v>0.43349426578688721</c:v>
                </c:pt>
                <c:pt idx="606">
                  <c:v>0.43548780517814284</c:v>
                </c:pt>
                <c:pt idx="607">
                  <c:v>0.43629541027473562</c:v>
                </c:pt>
                <c:pt idx="608">
                  <c:v>0.43765978246507281</c:v>
                </c:pt>
                <c:pt idx="609">
                  <c:v>0.43930015902526337</c:v>
                </c:pt>
                <c:pt idx="610">
                  <c:v>0.44070614353948651</c:v>
                </c:pt>
                <c:pt idx="611">
                  <c:v>0.44257745847472091</c:v>
                </c:pt>
                <c:pt idx="612">
                  <c:v>0.4434470492248293</c:v>
                </c:pt>
                <c:pt idx="613">
                  <c:v>0.44455756925285389</c:v>
                </c:pt>
                <c:pt idx="614">
                  <c:v>0.44466502160444876</c:v>
                </c:pt>
                <c:pt idx="615">
                  <c:v>0.44577297159989077</c:v>
                </c:pt>
                <c:pt idx="616">
                  <c:v>0.44574184939766087</c:v>
                </c:pt>
                <c:pt idx="617">
                  <c:v>0.44771199343387885</c:v>
                </c:pt>
                <c:pt idx="618">
                  <c:v>0.44614947752787698</c:v>
                </c:pt>
                <c:pt idx="619">
                  <c:v>0.44555123459191021</c:v>
                </c:pt>
                <c:pt idx="620">
                  <c:v>0.44655618986895523</c:v>
                </c:pt>
                <c:pt idx="621">
                  <c:v>0.44757752955025376</c:v>
                </c:pt>
                <c:pt idx="622">
                  <c:v>0.44730023103803696</c:v>
                </c:pt>
                <c:pt idx="623">
                  <c:v>0.44814421299271934</c:v>
                </c:pt>
                <c:pt idx="624">
                  <c:v>0.44658736177024244</c:v>
                </c:pt>
                <c:pt idx="625">
                  <c:v>0.44702630762882678</c:v>
                </c:pt>
                <c:pt idx="626">
                  <c:v>0.44819352136333118</c:v>
                </c:pt>
                <c:pt idx="627">
                  <c:v>0.44838899880693334</c:v>
                </c:pt>
                <c:pt idx="628">
                  <c:v>0.44817610348121845</c:v>
                </c:pt>
                <c:pt idx="629">
                  <c:v>0.44838405736868486</c:v>
                </c:pt>
                <c:pt idx="630">
                  <c:v>0.4475152639112821</c:v>
                </c:pt>
                <c:pt idx="631">
                  <c:v>0.44810585055768576</c:v>
                </c:pt>
                <c:pt idx="632">
                  <c:v>0.44864948224429702</c:v>
                </c:pt>
                <c:pt idx="633">
                  <c:v>0.44747574793329353</c:v>
                </c:pt>
                <c:pt idx="634">
                  <c:v>0.44652642737082332</c:v>
                </c:pt>
                <c:pt idx="635">
                  <c:v>0.44757951544538593</c:v>
                </c:pt>
                <c:pt idx="636">
                  <c:v>0.44858357843757535</c:v>
                </c:pt>
                <c:pt idx="637">
                  <c:v>0.44814799474818384</c:v>
                </c:pt>
                <c:pt idx="638">
                  <c:v>0.44832598154398057</c:v>
                </c:pt>
                <c:pt idx="639">
                  <c:v>0.44891073400247317</c:v>
                </c:pt>
                <c:pt idx="640">
                  <c:v>0.44965648116370077</c:v>
                </c:pt>
                <c:pt idx="641">
                  <c:v>0.44862706354219956</c:v>
                </c:pt>
                <c:pt idx="642">
                  <c:v>0.44654830808845808</c:v>
                </c:pt>
                <c:pt idx="643">
                  <c:v>0.44488396394946544</c:v>
                </c:pt>
                <c:pt idx="644">
                  <c:v>0.44564130684790415</c:v>
                </c:pt>
                <c:pt idx="645">
                  <c:v>0.44364108430722721</c:v>
                </c:pt>
                <c:pt idx="646">
                  <c:v>0.44245101595683556</c:v>
                </c:pt>
                <c:pt idx="647">
                  <c:v>0.44305515808384444</c:v>
                </c:pt>
                <c:pt idx="648">
                  <c:v>0.44423088711768405</c:v>
                </c:pt>
                <c:pt idx="649">
                  <c:v>0.44474491933149246</c:v>
                </c:pt>
                <c:pt idx="650">
                  <c:v>0.44595931024835428</c:v>
                </c:pt>
                <c:pt idx="651">
                  <c:v>0.44569361902890048</c:v>
                </c:pt>
                <c:pt idx="652">
                  <c:v>0.44770358695201318</c:v>
                </c:pt>
                <c:pt idx="653">
                  <c:v>0.44802800123175351</c:v>
                </c:pt>
                <c:pt idx="654">
                  <c:v>0.44697957323567067</c:v>
                </c:pt>
                <c:pt idx="655">
                  <c:v>0.44541008207842653</c:v>
                </c:pt>
                <c:pt idx="656">
                  <c:v>0.44503436742140984</c:v>
                </c:pt>
                <c:pt idx="657">
                  <c:v>0.44405568727654376</c:v>
                </c:pt>
                <c:pt idx="658">
                  <c:v>0.44394448329810315</c:v>
                </c:pt>
                <c:pt idx="659">
                  <c:v>0.44371423133250421</c:v>
                </c:pt>
                <c:pt idx="660">
                  <c:v>0.44265359567383872</c:v>
                </c:pt>
                <c:pt idx="661">
                  <c:v>0.4433284037347196</c:v>
                </c:pt>
                <c:pt idx="662">
                  <c:v>0.44455876718011145</c:v>
                </c:pt>
                <c:pt idx="663">
                  <c:v>0.44445501933645293</c:v>
                </c:pt>
                <c:pt idx="664">
                  <c:v>0.4459095351148486</c:v>
                </c:pt>
                <c:pt idx="665">
                  <c:v>0.44575410500430079</c:v>
                </c:pt>
                <c:pt idx="666">
                  <c:v>0.44721189748671591</c:v>
                </c:pt>
                <c:pt idx="667">
                  <c:v>0.44828489429920371</c:v>
                </c:pt>
                <c:pt idx="668">
                  <c:v>0.44976907384435721</c:v>
                </c:pt>
                <c:pt idx="669">
                  <c:v>0.45295192032959292</c:v>
                </c:pt>
                <c:pt idx="670">
                  <c:v>0.45452671438066244</c:v>
                </c:pt>
                <c:pt idx="671">
                  <c:v>0.45518004265214712</c:v>
                </c:pt>
                <c:pt idx="672">
                  <c:v>0.45820596109770362</c:v>
                </c:pt>
                <c:pt idx="673">
                  <c:v>0.45997554575370675</c:v>
                </c:pt>
                <c:pt idx="674">
                  <c:v>0.46329123989529936</c:v>
                </c:pt>
                <c:pt idx="675">
                  <c:v>0.46514058276089792</c:v>
                </c:pt>
                <c:pt idx="676">
                  <c:v>0.46630276926151487</c:v>
                </c:pt>
                <c:pt idx="677">
                  <c:v>0.47064754757884381</c:v>
                </c:pt>
                <c:pt idx="678">
                  <c:v>0.47543572210131435</c:v>
                </c:pt>
                <c:pt idx="679">
                  <c:v>0.47994891332570283</c:v>
                </c:pt>
                <c:pt idx="680">
                  <c:v>0.48133326476766353</c:v>
                </c:pt>
                <c:pt idx="681">
                  <c:v>0.48403260717489688</c:v>
                </c:pt>
                <c:pt idx="682">
                  <c:v>0.48770560182807204</c:v>
                </c:pt>
                <c:pt idx="683">
                  <c:v>0.49192478589297789</c:v>
                </c:pt>
                <c:pt idx="684">
                  <c:v>0.49420384972315246</c:v>
                </c:pt>
                <c:pt idx="685">
                  <c:v>0.49660345445112525</c:v>
                </c:pt>
                <c:pt idx="686">
                  <c:v>0.49909059068896378</c:v>
                </c:pt>
                <c:pt idx="687">
                  <c:v>0.5035120723090788</c:v>
                </c:pt>
                <c:pt idx="688">
                  <c:v>0.5088091272827322</c:v>
                </c:pt>
                <c:pt idx="689">
                  <c:v>0.51348822795188387</c:v>
                </c:pt>
                <c:pt idx="690">
                  <c:v>0.51706844575681121</c:v>
                </c:pt>
                <c:pt idx="691">
                  <c:v>0.52239122293581952</c:v>
                </c:pt>
                <c:pt idx="692">
                  <c:v>0.52516659693491252</c:v>
                </c:pt>
                <c:pt idx="693">
                  <c:v>0.52936675309563386</c:v>
                </c:pt>
                <c:pt idx="694">
                  <c:v>0.5356177251175831</c:v>
                </c:pt>
                <c:pt idx="695">
                  <c:v>0.53978040884707124</c:v>
                </c:pt>
                <c:pt idx="696">
                  <c:v>0.54383507527304209</c:v>
                </c:pt>
                <c:pt idx="697">
                  <c:v>0.54734318498977186</c:v>
                </c:pt>
                <c:pt idx="698">
                  <c:v>0.55165107603664332</c:v>
                </c:pt>
                <c:pt idx="699">
                  <c:v>0.5562323693140856</c:v>
                </c:pt>
                <c:pt idx="700">
                  <c:v>0.56214458595393169</c:v>
                </c:pt>
                <c:pt idx="701">
                  <c:v>0.56549833397470939</c:v>
                </c:pt>
                <c:pt idx="702">
                  <c:v>0.5701709712527786</c:v>
                </c:pt>
                <c:pt idx="703">
                  <c:v>0.57540529925979678</c:v>
                </c:pt>
                <c:pt idx="704">
                  <c:v>0.58176512043575868</c:v>
                </c:pt>
                <c:pt idx="705">
                  <c:v>0.58672882190968323</c:v>
                </c:pt>
                <c:pt idx="706">
                  <c:v>0.59461600145401849</c:v>
                </c:pt>
                <c:pt idx="707">
                  <c:v>0.59928428053935867</c:v>
                </c:pt>
                <c:pt idx="708">
                  <c:v>0.60577177003944005</c:v>
                </c:pt>
                <c:pt idx="709">
                  <c:v>0.61010562978938432</c:v>
                </c:pt>
                <c:pt idx="710">
                  <c:v>0.61672609256036159</c:v>
                </c:pt>
                <c:pt idx="711">
                  <c:v>0.62248470016995883</c:v>
                </c:pt>
                <c:pt idx="712">
                  <c:v>0.62616393004530091</c:v>
                </c:pt>
                <c:pt idx="713">
                  <c:v>0.63021525016936308</c:v>
                </c:pt>
                <c:pt idx="714">
                  <c:v>0.6353489806759639</c:v>
                </c:pt>
                <c:pt idx="715">
                  <c:v>0.64229595639099635</c:v>
                </c:pt>
                <c:pt idx="716">
                  <c:v>0.65101143260406025</c:v>
                </c:pt>
                <c:pt idx="717">
                  <c:v>0.65571201843813487</c:v>
                </c:pt>
                <c:pt idx="718">
                  <c:v>0.66376697724960676</c:v>
                </c:pt>
                <c:pt idx="719">
                  <c:v>0.67359747904517897</c:v>
                </c:pt>
                <c:pt idx="720">
                  <c:v>0.68247562539130913</c:v>
                </c:pt>
                <c:pt idx="721">
                  <c:v>0.6900415212294515</c:v>
                </c:pt>
                <c:pt idx="722">
                  <c:v>0.69721163498228467</c:v>
                </c:pt>
                <c:pt idx="723">
                  <c:v>0.70590430568873819</c:v>
                </c:pt>
                <c:pt idx="724">
                  <c:v>0.71545922313213739</c:v>
                </c:pt>
                <c:pt idx="725">
                  <c:v>0.7232541483200311</c:v>
                </c:pt>
                <c:pt idx="726">
                  <c:v>0.73387271079387384</c:v>
                </c:pt>
                <c:pt idx="727">
                  <c:v>0.74413308292539471</c:v>
                </c:pt>
                <c:pt idx="728">
                  <c:v>0.75574047779146214</c:v>
                </c:pt>
                <c:pt idx="729">
                  <c:v>0.76536496448271485</c:v>
                </c:pt>
                <c:pt idx="730">
                  <c:v>0.77329801913455398</c:v>
                </c:pt>
                <c:pt idx="731">
                  <c:v>0.78175785704446621</c:v>
                </c:pt>
                <c:pt idx="732">
                  <c:v>0.7898517994147688</c:v>
                </c:pt>
                <c:pt idx="733">
                  <c:v>0.79796014197184839</c:v>
                </c:pt>
                <c:pt idx="734">
                  <c:v>0.8066626422184906</c:v>
                </c:pt>
                <c:pt idx="735">
                  <c:v>0.81608005654368887</c:v>
                </c:pt>
                <c:pt idx="736">
                  <c:v>0.82527120336383553</c:v>
                </c:pt>
                <c:pt idx="737">
                  <c:v>0.83444470158258588</c:v>
                </c:pt>
                <c:pt idx="738">
                  <c:v>0.84531635024977303</c:v>
                </c:pt>
                <c:pt idx="739">
                  <c:v>0.85392912021181999</c:v>
                </c:pt>
                <c:pt idx="740">
                  <c:v>0.86256051899892139</c:v>
                </c:pt>
                <c:pt idx="741">
                  <c:v>0.87072951031176637</c:v>
                </c:pt>
                <c:pt idx="742">
                  <c:v>0.87773163582275282</c:v>
                </c:pt>
                <c:pt idx="743">
                  <c:v>0.88430156253018266</c:v>
                </c:pt>
                <c:pt idx="744">
                  <c:v>0.89152679135290291</c:v>
                </c:pt>
                <c:pt idx="745">
                  <c:v>0.89991171966003547</c:v>
                </c:pt>
                <c:pt idx="746">
                  <c:v>0.90623776112570908</c:v>
                </c:pt>
                <c:pt idx="747">
                  <c:v>0.91191472950665575</c:v>
                </c:pt>
                <c:pt idx="748">
                  <c:v>0.91787728593964335</c:v>
                </c:pt>
                <c:pt idx="749">
                  <c:v>0.92386379051035183</c:v>
                </c:pt>
                <c:pt idx="750">
                  <c:v>0.93027150532449276</c:v>
                </c:pt>
                <c:pt idx="751">
                  <c:v>0.93530119738615181</c:v>
                </c:pt>
                <c:pt idx="752">
                  <c:v>0.93832492448334204</c:v>
                </c:pt>
                <c:pt idx="753">
                  <c:v>0.94532965591028206</c:v>
                </c:pt>
                <c:pt idx="754">
                  <c:v>0.95163536364378876</c:v>
                </c:pt>
                <c:pt idx="755">
                  <c:v>0.95658152905086391</c:v>
                </c:pt>
                <c:pt idx="756">
                  <c:v>0.96081639546924202</c:v>
                </c:pt>
                <c:pt idx="757">
                  <c:v>0.96595693451266273</c:v>
                </c:pt>
                <c:pt idx="758">
                  <c:v>0.97051449188048888</c:v>
                </c:pt>
                <c:pt idx="759">
                  <c:v>0.97533224923989292</c:v>
                </c:pt>
                <c:pt idx="760">
                  <c:v>0.97867723748917612</c:v>
                </c:pt>
                <c:pt idx="761">
                  <c:v>0.98088247543778451</c:v>
                </c:pt>
                <c:pt idx="762">
                  <c:v>0.98339567099670644</c:v>
                </c:pt>
                <c:pt idx="763">
                  <c:v>0.98743000835494088</c:v>
                </c:pt>
                <c:pt idx="764">
                  <c:v>0.99002302808725595</c:v>
                </c:pt>
                <c:pt idx="765">
                  <c:v>0.99239853248563559</c:v>
                </c:pt>
                <c:pt idx="766">
                  <c:v>0.99376059600579925</c:v>
                </c:pt>
                <c:pt idx="767">
                  <c:v>0.99748642253579234</c:v>
                </c:pt>
                <c:pt idx="768">
                  <c:v>0.99801326528702017</c:v>
                </c:pt>
                <c:pt idx="769">
                  <c:v>0.99975734469150446</c:v>
                </c:pt>
                <c:pt idx="770">
                  <c:v>1</c:v>
                </c:pt>
                <c:pt idx="771">
                  <c:v>0.99938480336082147</c:v>
                </c:pt>
                <c:pt idx="772">
                  <c:v>1.0020273091202307</c:v>
                </c:pt>
                <c:pt idx="773">
                  <c:v>1.0048398450750673</c:v>
                </c:pt>
                <c:pt idx="774">
                  <c:v>1.0032482397630635</c:v>
                </c:pt>
                <c:pt idx="775">
                  <c:v>1.0061496548483582</c:v>
                </c:pt>
                <c:pt idx="776">
                  <c:v>1.0063054057390239</c:v>
                </c:pt>
                <c:pt idx="777">
                  <c:v>1.0094099896113129</c:v>
                </c:pt>
                <c:pt idx="778">
                  <c:v>1.0125387390356482</c:v>
                </c:pt>
                <c:pt idx="779">
                  <c:v>1.011363945441196</c:v>
                </c:pt>
                <c:pt idx="780">
                  <c:v>1.0086162279206821</c:v>
                </c:pt>
                <c:pt idx="781">
                  <c:v>1.0080129552266752</c:v>
                </c:pt>
                <c:pt idx="782">
                  <c:v>1.0038463183692261</c:v>
                </c:pt>
                <c:pt idx="783">
                  <c:v>1.0053762259315628</c:v>
                </c:pt>
                <c:pt idx="784">
                  <c:v>1.0011793947778223</c:v>
                </c:pt>
                <c:pt idx="785">
                  <c:v>0.99819870270513489</c:v>
                </c:pt>
                <c:pt idx="786">
                  <c:v>0.9965696680597117</c:v>
                </c:pt>
                <c:pt idx="787">
                  <c:v>0.99742136398894621</c:v>
                </c:pt>
                <c:pt idx="788">
                  <c:v>0.99883864764672536</c:v>
                </c:pt>
                <c:pt idx="789">
                  <c:v>0.99895665158220337</c:v>
                </c:pt>
                <c:pt idx="790">
                  <c:v>0.99469371426210251</c:v>
                </c:pt>
                <c:pt idx="791">
                  <c:v>0.99499409422754459</c:v>
                </c:pt>
                <c:pt idx="792">
                  <c:v>0.99283390251123105</c:v>
                </c:pt>
                <c:pt idx="793">
                  <c:v>0.98814314128705572</c:v>
                </c:pt>
                <c:pt idx="794">
                  <c:v>0.98364872340405229</c:v>
                </c:pt>
                <c:pt idx="795">
                  <c:v>0.97489665879340182</c:v>
                </c:pt>
                <c:pt idx="796">
                  <c:v>0.97066656734667067</c:v>
                </c:pt>
                <c:pt idx="797">
                  <c:v>0.96514598074110525</c:v>
                </c:pt>
                <c:pt idx="798">
                  <c:v>0.9577714311407578</c:v>
                </c:pt>
                <c:pt idx="799">
                  <c:v>0.94848723458693851</c:v>
                </c:pt>
                <c:pt idx="800">
                  <c:v>0.93983875501939729</c:v>
                </c:pt>
                <c:pt idx="801">
                  <c:v>0.928609968370532</c:v>
                </c:pt>
                <c:pt idx="802">
                  <c:v>0.91936590060661327</c:v>
                </c:pt>
                <c:pt idx="803">
                  <c:v>0.90801730501570044</c:v>
                </c:pt>
                <c:pt idx="804">
                  <c:v>0.89846415329396023</c:v>
                </c:pt>
                <c:pt idx="805">
                  <c:v>0.88401885390033319</c:v>
                </c:pt>
                <c:pt idx="806">
                  <c:v>0.87311777120481493</c:v>
                </c:pt>
                <c:pt idx="807">
                  <c:v>0.86059110248601967</c:v>
                </c:pt>
                <c:pt idx="808">
                  <c:v>0.84745159966842298</c:v>
                </c:pt>
                <c:pt idx="809">
                  <c:v>0.83470045305487817</c:v>
                </c:pt>
                <c:pt idx="810">
                  <c:v>0.82243668144587423</c:v>
                </c:pt>
                <c:pt idx="811">
                  <c:v>0.80872699720824581</c:v>
                </c:pt>
                <c:pt idx="812">
                  <c:v>0.79552821885993674</c:v>
                </c:pt>
                <c:pt idx="813">
                  <c:v>0.7810296433787971</c:v>
                </c:pt>
                <c:pt idx="814">
                  <c:v>0.76988043573581455</c:v>
                </c:pt>
                <c:pt idx="815">
                  <c:v>0.75979454815237801</c:v>
                </c:pt>
                <c:pt idx="816">
                  <c:v>0.7484382516082474</c:v>
                </c:pt>
                <c:pt idx="817">
                  <c:v>0.73429313538447216</c:v>
                </c:pt>
                <c:pt idx="818">
                  <c:v>0.71967839008258494</c:v>
                </c:pt>
                <c:pt idx="819">
                  <c:v>0.70765336915382682</c:v>
                </c:pt>
                <c:pt idx="820">
                  <c:v>0.6970653632576308</c:v>
                </c:pt>
                <c:pt idx="821">
                  <c:v>0.68555336182911464</c:v>
                </c:pt>
                <c:pt idx="822">
                  <c:v>0.67115795640035081</c:v>
                </c:pt>
                <c:pt idx="823">
                  <c:v>0.65659606005689108</c:v>
                </c:pt>
                <c:pt idx="824">
                  <c:v>0.64664186039496285</c:v>
                </c:pt>
                <c:pt idx="825">
                  <c:v>0.63408967836396568</c:v>
                </c:pt>
                <c:pt idx="826">
                  <c:v>0.62125819870425747</c:v>
                </c:pt>
                <c:pt idx="827">
                  <c:v>0.60936706122714934</c:v>
                </c:pt>
                <c:pt idx="828">
                  <c:v>0.59554600112032141</c:v>
                </c:pt>
                <c:pt idx="829">
                  <c:v>0.58584883508477759</c:v>
                </c:pt>
                <c:pt idx="830">
                  <c:v>0.57805388779951306</c:v>
                </c:pt>
                <c:pt idx="831">
                  <c:v>0.56302497178718092</c:v>
                </c:pt>
                <c:pt idx="832">
                  <c:v>0.55631621800919551</c:v>
                </c:pt>
                <c:pt idx="833">
                  <c:v>0.54672371256845997</c:v>
                </c:pt>
                <c:pt idx="834">
                  <c:v>0.53608812678223206</c:v>
                </c:pt>
                <c:pt idx="835">
                  <c:v>0.52665796374552054</c:v>
                </c:pt>
                <c:pt idx="836">
                  <c:v>0.51574366964344687</c:v>
                </c:pt>
                <c:pt idx="837">
                  <c:v>0.50429361871767087</c:v>
                </c:pt>
                <c:pt idx="838">
                  <c:v>0.49469184264689953</c:v>
                </c:pt>
                <c:pt idx="839">
                  <c:v>0.48073130155502097</c:v>
                </c:pt>
                <c:pt idx="840">
                  <c:v>0.4689700526063576</c:v>
                </c:pt>
                <c:pt idx="841">
                  <c:v>0.45779851028284485</c:v>
                </c:pt>
                <c:pt idx="842">
                  <c:v>0.44855034017008116</c:v>
                </c:pt>
                <c:pt idx="843">
                  <c:v>0.43895950597876793</c:v>
                </c:pt>
                <c:pt idx="844">
                  <c:v>0.42774120075365474</c:v>
                </c:pt>
                <c:pt idx="845">
                  <c:v>0.41864428287861361</c:v>
                </c:pt>
                <c:pt idx="846">
                  <c:v>0.40562353545913904</c:v>
                </c:pt>
                <c:pt idx="847">
                  <c:v>0.39794145828566063</c:v>
                </c:pt>
                <c:pt idx="848">
                  <c:v>0.3845177733306086</c:v>
                </c:pt>
                <c:pt idx="849">
                  <c:v>0.37530604335097112</c:v>
                </c:pt>
                <c:pt idx="850">
                  <c:v>0.36421370147093751</c:v>
                </c:pt>
                <c:pt idx="851">
                  <c:v>0.35671396006312817</c:v>
                </c:pt>
                <c:pt idx="852">
                  <c:v>0.34684226330715634</c:v>
                </c:pt>
                <c:pt idx="853">
                  <c:v>0.34328801818487004</c:v>
                </c:pt>
                <c:pt idx="854">
                  <c:v>0.33367510739862755</c:v>
                </c:pt>
                <c:pt idx="855">
                  <c:v>0.32642011753338046</c:v>
                </c:pt>
                <c:pt idx="856">
                  <c:v>0.31851530902292152</c:v>
                </c:pt>
                <c:pt idx="857">
                  <c:v>0.31027698654203761</c:v>
                </c:pt>
                <c:pt idx="858">
                  <c:v>0.30342480689362844</c:v>
                </c:pt>
                <c:pt idx="859">
                  <c:v>0.299163094266166</c:v>
                </c:pt>
                <c:pt idx="860">
                  <c:v>0.28837905767294703</c:v>
                </c:pt>
                <c:pt idx="861">
                  <c:v>0.27946902738286555</c:v>
                </c:pt>
                <c:pt idx="862">
                  <c:v>0.2718588390040147</c:v>
                </c:pt>
                <c:pt idx="863">
                  <c:v>0.26217640197015185</c:v>
                </c:pt>
                <c:pt idx="864">
                  <c:v>0.2515415464336615</c:v>
                </c:pt>
                <c:pt idx="865">
                  <c:v>0.23945729663543411</c:v>
                </c:pt>
                <c:pt idx="866">
                  <c:v>0.23213752930908291</c:v>
                </c:pt>
                <c:pt idx="867">
                  <c:v>0.22721345420129987</c:v>
                </c:pt>
                <c:pt idx="868">
                  <c:v>0.21947981258169721</c:v>
                </c:pt>
                <c:pt idx="869">
                  <c:v>0.21537727179493851</c:v>
                </c:pt>
                <c:pt idx="870">
                  <c:v>0.20928963367462083</c:v>
                </c:pt>
                <c:pt idx="871">
                  <c:v>0.20964372279222901</c:v>
                </c:pt>
                <c:pt idx="872">
                  <c:v>0.20347101662213052</c:v>
                </c:pt>
                <c:pt idx="873">
                  <c:v>0.1972665144464012</c:v>
                </c:pt>
                <c:pt idx="874">
                  <c:v>0.19077390738645814</c:v>
                </c:pt>
                <c:pt idx="875">
                  <c:v>0.18912002630717795</c:v>
                </c:pt>
                <c:pt idx="876">
                  <c:v>0.18387839160402417</c:v>
                </c:pt>
                <c:pt idx="877">
                  <c:v>0.17985953029277876</c:v>
                </c:pt>
                <c:pt idx="878">
                  <c:v>0.17210189708889659</c:v>
                </c:pt>
                <c:pt idx="879">
                  <c:v>0.17090064981540806</c:v>
                </c:pt>
                <c:pt idx="880">
                  <c:v>0.16781163749978703</c:v>
                </c:pt>
                <c:pt idx="881">
                  <c:v>0.16793229667356557</c:v>
                </c:pt>
                <c:pt idx="882">
                  <c:v>0.16451629592608438</c:v>
                </c:pt>
                <c:pt idx="883">
                  <c:v>0.15973908877111534</c:v>
                </c:pt>
                <c:pt idx="884">
                  <c:v>0.15675024495821901</c:v>
                </c:pt>
                <c:pt idx="885">
                  <c:v>0.15450718173804376</c:v>
                </c:pt>
                <c:pt idx="886">
                  <c:v>0.14839677611827909</c:v>
                </c:pt>
                <c:pt idx="887">
                  <c:v>0.13818560030830396</c:v>
                </c:pt>
                <c:pt idx="888">
                  <c:v>0.13191885007264229</c:v>
                </c:pt>
                <c:pt idx="889">
                  <c:v>0.12453766687350998</c:v>
                </c:pt>
                <c:pt idx="890">
                  <c:v>0.12523700669643006</c:v>
                </c:pt>
                <c:pt idx="891">
                  <c:v>0.12200585083003179</c:v>
                </c:pt>
                <c:pt idx="892">
                  <c:v>0.11601273392690604</c:v>
                </c:pt>
                <c:pt idx="893">
                  <c:v>0.1086676495861449</c:v>
                </c:pt>
                <c:pt idx="894">
                  <c:v>0.10936004915811672</c:v>
                </c:pt>
                <c:pt idx="895">
                  <c:v>0.10575500101845302</c:v>
                </c:pt>
                <c:pt idx="896">
                  <c:v>0.10462044073556843</c:v>
                </c:pt>
                <c:pt idx="897">
                  <c:v>9.8582827984979374E-2</c:v>
                </c:pt>
                <c:pt idx="898">
                  <c:v>9.6007556223314902E-2</c:v>
                </c:pt>
                <c:pt idx="899">
                  <c:v>9.5185449119467871E-2</c:v>
                </c:pt>
                <c:pt idx="900">
                  <c:v>9.7303197114506926E-2</c:v>
                </c:pt>
                <c:pt idx="901">
                  <c:v>8.9458180879097335E-2</c:v>
                </c:pt>
                <c:pt idx="902">
                  <c:v>8.3459890243132176E-2</c:v>
                </c:pt>
                <c:pt idx="903">
                  <c:v>7.6833419702898961E-2</c:v>
                </c:pt>
                <c:pt idx="904">
                  <c:v>7.2457498639617757E-2</c:v>
                </c:pt>
                <c:pt idx="905">
                  <c:v>6.4422224419187893E-2</c:v>
                </c:pt>
                <c:pt idx="906">
                  <c:v>5.7994869208142834E-2</c:v>
                </c:pt>
                <c:pt idx="907">
                  <c:v>5.4948894221101864E-2</c:v>
                </c:pt>
                <c:pt idx="908">
                  <c:v>6.1676644517793422E-2</c:v>
                </c:pt>
                <c:pt idx="909">
                  <c:v>6.8501254144300222E-2</c:v>
                </c:pt>
                <c:pt idx="910">
                  <c:v>6.6395926678407227E-2</c:v>
                </c:pt>
                <c:pt idx="911">
                  <c:v>6.5995136659954698E-2</c:v>
                </c:pt>
                <c:pt idx="912">
                  <c:v>6.5344820155213632E-2</c:v>
                </c:pt>
                <c:pt idx="913">
                  <c:v>7.1545119166005575E-2</c:v>
                </c:pt>
                <c:pt idx="914">
                  <c:v>6.460395117278947E-2</c:v>
                </c:pt>
                <c:pt idx="915">
                  <c:v>5.4995940408122418E-2</c:v>
                </c:pt>
                <c:pt idx="916">
                  <c:v>4.8038605273431741E-2</c:v>
                </c:pt>
                <c:pt idx="917">
                  <c:v>4.6771431116234823E-2</c:v>
                </c:pt>
                <c:pt idx="918">
                  <c:v>4.0802896774605545E-2</c:v>
                </c:pt>
                <c:pt idx="919">
                  <c:v>3.4997541322750673E-2</c:v>
                </c:pt>
                <c:pt idx="920">
                  <c:v>2.3963903405238702E-2</c:v>
                </c:pt>
                <c:pt idx="921">
                  <c:v>2.8627469329771327E-2</c:v>
                </c:pt>
                <c:pt idx="922">
                  <c:v>3.3543072834504632E-2</c:v>
                </c:pt>
                <c:pt idx="923">
                  <c:v>3.4188456471104765E-2</c:v>
                </c:pt>
                <c:pt idx="924">
                  <c:v>3.4732951096139039E-2</c:v>
                </c:pt>
                <c:pt idx="925">
                  <c:v>2.9633621036770696E-2</c:v>
                </c:pt>
                <c:pt idx="926">
                  <c:v>3.5948292565700667E-2</c:v>
                </c:pt>
                <c:pt idx="927">
                  <c:v>3.4247696312152742E-2</c:v>
                </c:pt>
                <c:pt idx="928">
                  <c:v>3.1555339608353432E-2</c:v>
                </c:pt>
                <c:pt idx="929">
                  <c:v>2.8965014865930106E-2</c:v>
                </c:pt>
                <c:pt idx="930">
                  <c:v>2.0465818928020591E-2</c:v>
                </c:pt>
                <c:pt idx="931">
                  <c:v>1.498123920454545E-2</c:v>
                </c:pt>
                <c:pt idx="932">
                  <c:v>2.5618855546428291E-2</c:v>
                </c:pt>
                <c:pt idx="933">
                  <c:v>2.2000265374485694E-2</c:v>
                </c:pt>
                <c:pt idx="934">
                  <c:v>1.9061945022242874E-2</c:v>
                </c:pt>
                <c:pt idx="935">
                  <c:v>2.0987536049711219E-2</c:v>
                </c:pt>
                <c:pt idx="936">
                  <c:v>1.6147384774002092E-2</c:v>
                </c:pt>
                <c:pt idx="937">
                  <c:v>1.552484186410974E-2</c:v>
                </c:pt>
                <c:pt idx="938">
                  <c:v>1.7054157505645384E-2</c:v>
                </c:pt>
                <c:pt idx="939">
                  <c:v>1.0781079795590247E-2</c:v>
                </c:pt>
                <c:pt idx="940">
                  <c:v>8.9230071112288353E-3</c:v>
                </c:pt>
                <c:pt idx="941">
                  <c:v>1.664927650783106E-2</c:v>
                </c:pt>
                <c:pt idx="942">
                  <c:v>8.6985032757883451E-3</c:v>
                </c:pt>
                <c:pt idx="943">
                  <c:v>5.969930827131484E-3</c:v>
                </c:pt>
                <c:pt idx="944">
                  <c:v>5.823723551965432E-3</c:v>
                </c:pt>
                <c:pt idx="945">
                  <c:v>4.0617249597917323E-3</c:v>
                </c:pt>
                <c:pt idx="946">
                  <c:v>7.0398393366033095E-3</c:v>
                </c:pt>
                <c:pt idx="947">
                  <c:v>6.3945937240866965E-3</c:v>
                </c:pt>
                <c:pt idx="948">
                  <c:v>-2.6299877584312886E-3</c:v>
                </c:pt>
                <c:pt idx="949">
                  <c:v>-8.3440758664865451E-3</c:v>
                </c:pt>
                <c:pt idx="950">
                  <c:v>-1.1055420581539403E-2</c:v>
                </c:pt>
                <c:pt idx="951">
                  <c:v>-6.2295805242495034E-3</c:v>
                </c:pt>
                <c:pt idx="952">
                  <c:v>-2.6078310922820528E-3</c:v>
                </c:pt>
                <c:pt idx="953">
                  <c:v>-1.3305851204620267E-2</c:v>
                </c:pt>
                <c:pt idx="954">
                  <c:v>-1.1092728533729316E-2</c:v>
                </c:pt>
                <c:pt idx="955">
                  <c:v>-1.2270693118192554E-2</c:v>
                </c:pt>
                <c:pt idx="956">
                  <c:v>-8.9801870801663967E-3</c:v>
                </c:pt>
                <c:pt idx="957">
                  <c:v>-1.0897946794659994E-2</c:v>
                </c:pt>
                <c:pt idx="958">
                  <c:v>-1.8592089204220428E-2</c:v>
                </c:pt>
                <c:pt idx="959">
                  <c:v>-2.6434643052112433E-2</c:v>
                </c:pt>
                <c:pt idx="960">
                  <c:v>-2.7969351239108153E-2</c:v>
                </c:pt>
                <c:pt idx="961">
                  <c:v>-4.0770737989847899E-2</c:v>
                </c:pt>
                <c:pt idx="962">
                  <c:v>-4.374444755170933E-2</c:v>
                </c:pt>
                <c:pt idx="963">
                  <c:v>-3.9308441722493877E-2</c:v>
                </c:pt>
                <c:pt idx="964">
                  <c:v>-4.02269031420577E-2</c:v>
                </c:pt>
                <c:pt idx="965">
                  <c:v>-3.3175396207459532E-2</c:v>
                </c:pt>
                <c:pt idx="966">
                  <c:v>-2.525130817223652E-2</c:v>
                </c:pt>
                <c:pt idx="967">
                  <c:v>-1.7861632408959889E-2</c:v>
                </c:pt>
                <c:pt idx="968">
                  <c:v>-1.7640925717835192E-2</c:v>
                </c:pt>
                <c:pt idx="969">
                  <c:v>-1.1388242034323872E-2</c:v>
                </c:pt>
                <c:pt idx="970">
                  <c:v>-1.8312850792073412E-2</c:v>
                </c:pt>
                <c:pt idx="971">
                  <c:v>-7.030778807493622E-3</c:v>
                </c:pt>
                <c:pt idx="972">
                  <c:v>-1.5853395897309622E-2</c:v>
                </c:pt>
                <c:pt idx="973">
                  <c:v>-1.7016101140156999E-2</c:v>
                </c:pt>
                <c:pt idx="974">
                  <c:v>-2.1528978880491757E-2</c:v>
                </c:pt>
                <c:pt idx="975">
                  <c:v>-1.2039565276517269E-2</c:v>
                </c:pt>
                <c:pt idx="976">
                  <c:v>-4.3441065821439688E-3</c:v>
                </c:pt>
                <c:pt idx="977">
                  <c:v>-7.7554047217472414E-5</c:v>
                </c:pt>
                <c:pt idx="978">
                  <c:v>-3.4613227053670588E-3</c:v>
                </c:pt>
                <c:pt idx="979">
                  <c:v>-4.6089487070850657E-3</c:v>
                </c:pt>
                <c:pt idx="980">
                  <c:v>-5.2147139232124884E-3</c:v>
                </c:pt>
                <c:pt idx="981">
                  <c:v>-3.4222323418359297E-3</c:v>
                </c:pt>
                <c:pt idx="982">
                  <c:v>-5.8248558580382276E-3</c:v>
                </c:pt>
                <c:pt idx="983">
                  <c:v>-1.0124981115118746E-2</c:v>
                </c:pt>
                <c:pt idx="984">
                  <c:v>-6.2033994955116934E-3</c:v>
                </c:pt>
                <c:pt idx="985">
                  <c:v>-1.6489389983495504E-2</c:v>
                </c:pt>
                <c:pt idx="986">
                  <c:v>-2.0039304219936778E-2</c:v>
                </c:pt>
                <c:pt idx="987">
                  <c:v>-2.8424083728461908E-2</c:v>
                </c:pt>
                <c:pt idx="988">
                  <c:v>-2.481771286385942E-2</c:v>
                </c:pt>
                <c:pt idx="989">
                  <c:v>-2.7013414518771678E-2</c:v>
                </c:pt>
                <c:pt idx="990">
                  <c:v>-3.1416734534395786E-2</c:v>
                </c:pt>
                <c:pt idx="991">
                  <c:v>-3.7365203483077265E-2</c:v>
                </c:pt>
                <c:pt idx="992">
                  <c:v>-1.5867661995458925E-2</c:v>
                </c:pt>
                <c:pt idx="993">
                  <c:v>-2.26955487954866E-3</c:v>
                </c:pt>
                <c:pt idx="994">
                  <c:v>0</c:v>
                </c:pt>
                <c:pt idx="995">
                  <c:v>1.606333480655933E-3</c:v>
                </c:pt>
                <c:pt idx="996">
                  <c:v>7.1196106271877073E-3</c:v>
                </c:pt>
                <c:pt idx="997">
                  <c:v>2.2714824527571374E-3</c:v>
                </c:pt>
                <c:pt idx="998">
                  <c:v>8.6947630853333596E-3</c:v>
                </c:pt>
                <c:pt idx="999">
                  <c:v>-1.2434114511872216E-2</c:v>
                </c:pt>
                <c:pt idx="1000">
                  <c:v>-1.5885674828605017E-2</c:v>
                </c:pt>
                <c:pt idx="1001">
                  <c:v>-1.0725658269314856E-2</c:v>
                </c:pt>
                <c:pt idx="1002">
                  <c:v>-7.6826884458364103E-3</c:v>
                </c:pt>
                <c:pt idx="1003">
                  <c:v>-1.2545882540879206E-2</c:v>
                </c:pt>
                <c:pt idx="1004">
                  <c:v>-5.5847651410501839E-3</c:v>
                </c:pt>
                <c:pt idx="1005">
                  <c:v>-7.7252645175265493E-3</c:v>
                </c:pt>
                <c:pt idx="1006">
                  <c:v>1.4790076044218791E-3</c:v>
                </c:pt>
                <c:pt idx="1007">
                  <c:v>-9.7601227590545566E-3</c:v>
                </c:pt>
                <c:pt idx="1008">
                  <c:v>-1.8513099461970297E-2</c:v>
                </c:pt>
                <c:pt idx="1009">
                  <c:v>-3.0719236735040695E-2</c:v>
                </c:pt>
                <c:pt idx="1010">
                  <c:v>-3.7214788427967653E-2</c:v>
                </c:pt>
                <c:pt idx="1011">
                  <c:v>-4.3334463412201631E-2</c:v>
                </c:pt>
                <c:pt idx="1012">
                  <c:v>-5.8184227100315872E-2</c:v>
                </c:pt>
                <c:pt idx="1013">
                  <c:v>-5.008247982611358E-2</c:v>
                </c:pt>
                <c:pt idx="1014">
                  <c:v>-4.6265435486976626E-2</c:v>
                </c:pt>
                <c:pt idx="1015">
                  <c:v>-3.7772666273366395E-2</c:v>
                </c:pt>
                <c:pt idx="1016">
                  <c:v>-4.6773493420001144E-2</c:v>
                </c:pt>
                <c:pt idx="1017">
                  <c:v>-3.8664150106403714E-2</c:v>
                </c:pt>
                <c:pt idx="1018">
                  <c:v>-4.4839760608421542E-2</c:v>
                </c:pt>
                <c:pt idx="1019">
                  <c:v>-2.9734663422704047E-2</c:v>
                </c:pt>
                <c:pt idx="1020">
                  <c:v>-3.8139771465783394E-2</c:v>
                </c:pt>
                <c:pt idx="1021">
                  <c:v>-3.9336580448642279E-2</c:v>
                </c:pt>
                <c:pt idx="1022">
                  <c:v>-3.5526737684221106E-2</c:v>
                </c:pt>
                <c:pt idx="1023">
                  <c:v>-2.6958295893731898E-2</c:v>
                </c:pt>
                <c:pt idx="1024">
                  <c:v>-2.9025924613132689E-2</c:v>
                </c:pt>
                <c:pt idx="1025">
                  <c:v>-2.4090187879630704E-2</c:v>
                </c:pt>
                <c:pt idx="1026">
                  <c:v>-2.9852896157802695E-2</c:v>
                </c:pt>
                <c:pt idx="1027">
                  <c:v>-3.1300343929072272E-2</c:v>
                </c:pt>
                <c:pt idx="1028">
                  <c:v>-3.6937721887217827E-2</c:v>
                </c:pt>
                <c:pt idx="1029">
                  <c:v>-4.5558701151685109E-2</c:v>
                </c:pt>
                <c:pt idx="1030">
                  <c:v>-4.1704484033971166E-2</c:v>
                </c:pt>
                <c:pt idx="1031">
                  <c:v>-3.6263600304118883E-2</c:v>
                </c:pt>
                <c:pt idx="1032">
                  <c:v>-3.5810040385408824E-2</c:v>
                </c:pt>
                <c:pt idx="1033">
                  <c:v>-2.7242259477815809E-2</c:v>
                </c:pt>
                <c:pt idx="1034">
                  <c:v>-2.7922677268577722E-2</c:v>
                </c:pt>
                <c:pt idx="1035">
                  <c:v>-2.0759862175699067E-2</c:v>
                </c:pt>
                <c:pt idx="1036">
                  <c:v>-1.48487768774753E-2</c:v>
                </c:pt>
                <c:pt idx="1037">
                  <c:v>-3.0449620764831643E-2</c:v>
                </c:pt>
                <c:pt idx="1038">
                  <c:v>-4.2652734672017724E-2</c:v>
                </c:pt>
                <c:pt idx="1039">
                  <c:v>-2.8936530466525553E-2</c:v>
                </c:pt>
                <c:pt idx="1040">
                  <c:v>-4.3752094467552662E-2</c:v>
                </c:pt>
                <c:pt idx="1041">
                  <c:v>-5.4392517258089058E-2</c:v>
                </c:pt>
                <c:pt idx="1042">
                  <c:v>-5.7956658968251897E-2</c:v>
                </c:pt>
                <c:pt idx="1043">
                  <c:v>-6.4400346852514306E-2</c:v>
                </c:pt>
                <c:pt idx="1044">
                  <c:v>-5.2668905374630363E-2</c:v>
                </c:pt>
                <c:pt idx="1045">
                  <c:v>-4.3884085599967128E-2</c:v>
                </c:pt>
                <c:pt idx="1046">
                  <c:v>-5.3889838076900586E-2</c:v>
                </c:pt>
                <c:pt idx="1047">
                  <c:v>-7.1065803446863127E-2</c:v>
                </c:pt>
                <c:pt idx="1048">
                  <c:v>-3.4757996598382745E-2</c:v>
                </c:pt>
                <c:pt idx="1049">
                  <c:v>-1.9232213444588486E-2</c:v>
                </c:pt>
                <c:pt idx="1050">
                  <c:v>-3.147249687952583E-2</c:v>
                </c:pt>
                <c:pt idx="1051">
                  <c:v>-3.7461905147279977E-2</c:v>
                </c:pt>
                <c:pt idx="1052">
                  <c:v>-7.3981893055227108E-2</c:v>
                </c:pt>
                <c:pt idx="1053">
                  <c:v>-6.7366869950489863E-2</c:v>
                </c:pt>
                <c:pt idx="1054">
                  <c:v>-4.9865143598345728E-2</c:v>
                </c:pt>
                <c:pt idx="1055">
                  <c:v>-7.5195500062084294E-2</c:v>
                </c:pt>
                <c:pt idx="1056">
                  <c:v>-8.713712308896375E-2</c:v>
                </c:pt>
                <c:pt idx="1057">
                  <c:v>-7.0305397495505254E-2</c:v>
                </c:pt>
                <c:pt idx="1058">
                  <c:v>-7.4616725853484889E-2</c:v>
                </c:pt>
                <c:pt idx="1059">
                  <c:v>-4.0787691255088611E-2</c:v>
                </c:pt>
                <c:pt idx="1060">
                  <c:v>-4.8228277671555637E-2</c:v>
                </c:pt>
                <c:pt idx="1061">
                  <c:v>-3.2954922464912682E-2</c:v>
                </c:pt>
                <c:pt idx="1062">
                  <c:v>-3.8081858410302469E-2</c:v>
                </c:pt>
                <c:pt idx="1063">
                  <c:v>-4.923021518488465E-2</c:v>
                </c:pt>
                <c:pt idx="1064">
                  <c:v>-6.8886059408258773E-2</c:v>
                </c:pt>
                <c:pt idx="1065">
                  <c:v>-5.4990869577628422E-2</c:v>
                </c:pt>
                <c:pt idx="1066">
                  <c:v>-4.1075223109007401E-2</c:v>
                </c:pt>
                <c:pt idx="1067">
                  <c:v>-2.3307547580333363E-2</c:v>
                </c:pt>
                <c:pt idx="1068">
                  <c:v>-2.0656026651663998E-2</c:v>
                </c:pt>
                <c:pt idx="1069">
                  <c:v>-3.9422381825909701E-2</c:v>
                </c:pt>
                <c:pt idx="1070">
                  <c:v>-2.3167571353447432E-2</c:v>
                </c:pt>
                <c:pt idx="1071">
                  <c:v>3.7584157560154124E-3</c:v>
                </c:pt>
                <c:pt idx="1072">
                  <c:v>1.7969102199159117E-2</c:v>
                </c:pt>
                <c:pt idx="1073">
                  <c:v>1.8087634591432488E-2</c:v>
                </c:pt>
                <c:pt idx="1074">
                  <c:v>1.8971254553202345E-2</c:v>
                </c:pt>
                <c:pt idx="1075">
                  <c:v>1.3669973980420047E-2</c:v>
                </c:pt>
                <c:pt idx="1076">
                  <c:v>1.416879640416391E-2</c:v>
                </c:pt>
                <c:pt idx="1077">
                  <c:v>-1.3919683684458636E-3</c:v>
                </c:pt>
                <c:pt idx="1078">
                  <c:v>-7.897332408160972E-3</c:v>
                </c:pt>
                <c:pt idx="1079">
                  <c:v>-2.9208292836011254E-2</c:v>
                </c:pt>
                <c:pt idx="1080">
                  <c:v>-5.4500308255937525E-2</c:v>
                </c:pt>
                <c:pt idx="1081">
                  <c:v>-7.3096174241725473E-2</c:v>
                </c:pt>
                <c:pt idx="1082">
                  <c:v>-6.7731799597317066E-2</c:v>
                </c:pt>
                <c:pt idx="1083">
                  <c:v>-4.5779878448603185E-2</c:v>
                </c:pt>
                <c:pt idx="1084">
                  <c:v>-3.592847721413673E-2</c:v>
                </c:pt>
                <c:pt idx="1085">
                  <c:v>-5.0549638860610514E-2</c:v>
                </c:pt>
                <c:pt idx="1086">
                  <c:v>-6.2549755060397907E-2</c:v>
                </c:pt>
                <c:pt idx="1087">
                  <c:v>-5.7721955153751427E-2</c:v>
                </c:pt>
                <c:pt idx="1088">
                  <c:v>-6.3009913702329778E-2</c:v>
                </c:pt>
                <c:pt idx="1089">
                  <c:v>-7.4561451969866063E-2</c:v>
                </c:pt>
                <c:pt idx="1090">
                  <c:v>-7.5463061161043246E-2</c:v>
                </c:pt>
                <c:pt idx="1091">
                  <c:v>-5.390007978568831E-2</c:v>
                </c:pt>
                <c:pt idx="1092">
                  <c:v>-4.030913737598963E-2</c:v>
                </c:pt>
                <c:pt idx="1093">
                  <c:v>-2.4071701009419032E-2</c:v>
                </c:pt>
                <c:pt idx="1094">
                  <c:v>-9.7916299032589603E-3</c:v>
                </c:pt>
                <c:pt idx="1095">
                  <c:v>-6.7028471037606438E-3</c:v>
                </c:pt>
                <c:pt idx="1096">
                  <c:v>1.0069102004039954E-2</c:v>
                </c:pt>
                <c:pt idx="1097">
                  <c:v>-1.5577556208067082E-2</c:v>
                </c:pt>
                <c:pt idx="1098">
                  <c:v>-1.861868055625189E-2</c:v>
                </c:pt>
                <c:pt idx="1099">
                  <c:v>-1.2150298845293086E-3</c:v>
                </c:pt>
                <c:pt idx="1100">
                  <c:v>-1.3165662129817646E-2</c:v>
                </c:pt>
                <c:pt idx="1101">
                  <c:v>-1.6907688832574642E-2</c:v>
                </c:pt>
                <c:pt idx="1102">
                  <c:v>-1.5458096307759623E-2</c:v>
                </c:pt>
                <c:pt idx="1103">
                  <c:v>-4.7440007680003254E-2</c:v>
                </c:pt>
                <c:pt idx="1104">
                  <c:v>-5.5160689076107265E-2</c:v>
                </c:pt>
                <c:pt idx="1105">
                  <c:v>-9.6716088687726007E-2</c:v>
                </c:pt>
                <c:pt idx="1106">
                  <c:v>-0.1526375772752849</c:v>
                </c:pt>
                <c:pt idx="1107">
                  <c:v>-0.12991525709692539</c:v>
                </c:pt>
                <c:pt idx="1108">
                  <c:v>-0.1461303265601584</c:v>
                </c:pt>
                <c:pt idx="1109">
                  <c:v>-0.15300607926085266</c:v>
                </c:pt>
                <c:pt idx="1110">
                  <c:v>-0.12325650658613983</c:v>
                </c:pt>
                <c:pt idx="1111">
                  <c:v>-0.10674676154553238</c:v>
                </c:pt>
                <c:pt idx="1112">
                  <c:v>-8.2376307893964842E-2</c:v>
                </c:pt>
                <c:pt idx="1113">
                  <c:v>-5.3205240995579904E-2</c:v>
                </c:pt>
                <c:pt idx="1114">
                  <c:v>-5.6557241109002641E-2</c:v>
                </c:pt>
                <c:pt idx="1115">
                  <c:v>-4.4593732810795171E-2</c:v>
                </c:pt>
                <c:pt idx="1116">
                  <c:v>-4.1833599396858968E-2</c:v>
                </c:pt>
                <c:pt idx="1117">
                  <c:v>-3.0374987113232419E-2</c:v>
                </c:pt>
                <c:pt idx="1118">
                  <c:v>-3.8570884831025756E-3</c:v>
                </c:pt>
                <c:pt idx="1119">
                  <c:v>-1.930536379355724E-2</c:v>
                </c:pt>
                <c:pt idx="1120">
                  <c:v>-2.8231357900904478E-2</c:v>
                </c:pt>
                <c:pt idx="1121">
                  <c:v>2.1256373762348971E-3</c:v>
                </c:pt>
                <c:pt idx="1122">
                  <c:v>1.1937555476654827E-2</c:v>
                </c:pt>
                <c:pt idx="1123">
                  <c:v>7.4566782262774902E-3</c:v>
                </c:pt>
                <c:pt idx="1124">
                  <c:v>5.0118910260240485E-5</c:v>
                </c:pt>
                <c:pt idx="1125">
                  <c:v>-2.7805839923152314E-2</c:v>
                </c:pt>
                <c:pt idx="1126">
                  <c:v>1.9082778853170557E-3</c:v>
                </c:pt>
                <c:pt idx="1127">
                  <c:v>3.9684662739622222E-3</c:v>
                </c:pt>
                <c:pt idx="1128">
                  <c:v>-2.0114920267659066E-2</c:v>
                </c:pt>
                <c:pt idx="1129">
                  <c:v>-3.6754045682367377E-2</c:v>
                </c:pt>
                <c:pt idx="1130">
                  <c:v>-5.3206891962335634E-2</c:v>
                </c:pt>
                <c:pt idx="1131">
                  <c:v>-7.0948278187390107E-2</c:v>
                </c:pt>
                <c:pt idx="1132">
                  <c:v>-5.4135520166956115E-2</c:v>
                </c:pt>
                <c:pt idx="1133">
                  <c:v>-6.3915018755706682E-2</c:v>
                </c:pt>
                <c:pt idx="1134">
                  <c:v>-5.1460729904650719E-2</c:v>
                </c:pt>
                <c:pt idx="1135">
                  <c:v>-6.9921105966628691E-2</c:v>
                </c:pt>
                <c:pt idx="1136">
                  <c:v>-5.937056731331037E-2</c:v>
                </c:pt>
                <c:pt idx="1137">
                  <c:v>-3.9592299792544977E-3</c:v>
                </c:pt>
                <c:pt idx="1138">
                  <c:v>-1.2399562549188337E-2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242-442C-9FF9-E9D930B56B1A}"/>
            </c:ext>
          </c:extLst>
        </c:ser>
        <c:ser>
          <c:idx val="2"/>
          <c:order val="2"/>
          <c:tx>
            <c:strRef>
              <c:f>'Abs RT'!$BK$1</c:f>
              <c:strCache>
                <c:ptCount val="1"/>
                <c:pt idx="0">
                  <c:v>22</c:v>
                </c:pt>
              </c:strCache>
            </c:strRef>
          </c:tx>
          <c:spPr>
            <a:ln w="19050" cap="rnd">
              <a:solidFill>
                <a:schemeClr val="accent2">
                  <a:tint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RT'!$BK$2:$BK$1140</c:f>
              <c:numCache>
                <c:formatCode>General</c:formatCode>
                <c:ptCount val="1139"/>
                <c:pt idx="0">
                  <c:v>0.68761833383437054</c:v>
                </c:pt>
                <c:pt idx="1">
                  <c:v>0.67239761040034762</c:v>
                </c:pt>
                <c:pt idx="2">
                  <c:v>0.74040627578395313</c:v>
                </c:pt>
                <c:pt idx="3">
                  <c:v>0.71091075755477406</c:v>
                </c:pt>
                <c:pt idx="4">
                  <c:v>0.68761181217482525</c:v>
                </c:pt>
                <c:pt idx="5">
                  <c:v>0.64990082755009182</c:v>
                </c:pt>
                <c:pt idx="6">
                  <c:v>0.75649586453849071</c:v>
                </c:pt>
                <c:pt idx="7">
                  <c:v>0.74091882414544896</c:v>
                </c:pt>
                <c:pt idx="8">
                  <c:v>0.73982034790413442</c:v>
                </c:pt>
                <c:pt idx="9">
                  <c:v>0.75761544929905733</c:v>
                </c:pt>
                <c:pt idx="10">
                  <c:v>0.8330601238738341</c:v>
                </c:pt>
                <c:pt idx="11">
                  <c:v>0.77160634130392969</c:v>
                </c:pt>
                <c:pt idx="12">
                  <c:v>0.86032424478257308</c:v>
                </c:pt>
                <c:pt idx="13">
                  <c:v>0.81487643639647656</c:v>
                </c:pt>
                <c:pt idx="14">
                  <c:v>0.90421319161877312</c:v>
                </c:pt>
                <c:pt idx="15">
                  <c:v>0.8875296159630176</c:v>
                </c:pt>
                <c:pt idx="16">
                  <c:v>1.0085387931573078</c:v>
                </c:pt>
                <c:pt idx="17">
                  <c:v>1.0108132383646942</c:v>
                </c:pt>
                <c:pt idx="18">
                  <c:v>1.0990165187154943</c:v>
                </c:pt>
                <c:pt idx="19">
                  <c:v>0.96836066458092285</c:v>
                </c:pt>
                <c:pt idx="20">
                  <c:v>1.0469645840087449</c:v>
                </c:pt>
                <c:pt idx="21">
                  <c:v>0.95239498536768707</c:v>
                </c:pt>
                <c:pt idx="22">
                  <c:v>0.97836189403790641</c:v>
                </c:pt>
                <c:pt idx="23">
                  <c:v>0.8960546907569702</c:v>
                </c:pt>
                <c:pt idx="24">
                  <c:v>0.90754983541790224</c:v>
                </c:pt>
                <c:pt idx="25">
                  <c:v>0.99946166050139418</c:v>
                </c:pt>
                <c:pt idx="26">
                  <c:v>1.076817896919245</c:v>
                </c:pt>
                <c:pt idx="27">
                  <c:v>1.2091967352828263</c:v>
                </c:pt>
                <c:pt idx="28">
                  <c:v>1.260069259871373</c:v>
                </c:pt>
                <c:pt idx="29">
                  <c:v>1.2176841277917125</c:v>
                </c:pt>
                <c:pt idx="30">
                  <c:v>1.1836415805119345</c:v>
                </c:pt>
                <c:pt idx="31">
                  <c:v>1.2432477454131572</c:v>
                </c:pt>
                <c:pt idx="32">
                  <c:v>1.0382935220157867</c:v>
                </c:pt>
                <c:pt idx="33">
                  <c:v>0.99259776922598209</c:v>
                </c:pt>
                <c:pt idx="34">
                  <c:v>0.97753000959652214</c:v>
                </c:pt>
                <c:pt idx="35">
                  <c:v>0.97309243097256182</c:v>
                </c:pt>
                <c:pt idx="36">
                  <c:v>0.97387293137019615</c:v>
                </c:pt>
                <c:pt idx="37">
                  <c:v>0.99708295986518392</c:v>
                </c:pt>
                <c:pt idx="38">
                  <c:v>0.95682487401496397</c:v>
                </c:pt>
                <c:pt idx="39">
                  <c:v>1.0346399522379846</c:v>
                </c:pt>
                <c:pt idx="40">
                  <c:v>1.1139656787770571</c:v>
                </c:pt>
                <c:pt idx="41">
                  <c:v>1.1703864466933078</c:v>
                </c:pt>
                <c:pt idx="42">
                  <c:v>1.2212549185841659</c:v>
                </c:pt>
                <c:pt idx="43">
                  <c:v>1.2342825804885493</c:v>
                </c:pt>
                <c:pt idx="44">
                  <c:v>1.2942827167742921</c:v>
                </c:pt>
                <c:pt idx="45">
                  <c:v>1.3360163303547556</c:v>
                </c:pt>
                <c:pt idx="46">
                  <c:v>1.3406360451354953</c:v>
                </c:pt>
                <c:pt idx="47">
                  <c:v>1.3151972923020587</c:v>
                </c:pt>
                <c:pt idx="48">
                  <c:v>1.2640038782608969</c:v>
                </c:pt>
                <c:pt idx="49">
                  <c:v>1.2352077224212223</c:v>
                </c:pt>
                <c:pt idx="50">
                  <c:v>1.252741807084387</c:v>
                </c:pt>
                <c:pt idx="51">
                  <c:v>1.2445257177478599</c:v>
                </c:pt>
                <c:pt idx="52">
                  <c:v>1.2494347058397224</c:v>
                </c:pt>
                <c:pt idx="53">
                  <c:v>1.2390406841244677</c:v>
                </c:pt>
                <c:pt idx="54">
                  <c:v>1.2493589674339269</c:v>
                </c:pt>
                <c:pt idx="55">
                  <c:v>1.2394391055243466</c:v>
                </c:pt>
                <c:pt idx="56">
                  <c:v>1.2338593988639011</c:v>
                </c:pt>
                <c:pt idx="57">
                  <c:v>1.2421318143948084</c:v>
                </c:pt>
                <c:pt idx="58">
                  <c:v>1.2186627642934174</c:v>
                </c:pt>
                <c:pt idx="59">
                  <c:v>1.2189409151162345</c:v>
                </c:pt>
                <c:pt idx="60">
                  <c:v>1.233913085053145</c:v>
                </c:pt>
                <c:pt idx="61">
                  <c:v>1.2419902137355476</c:v>
                </c:pt>
                <c:pt idx="62">
                  <c:v>1.2583162204464866</c:v>
                </c:pt>
                <c:pt idx="63">
                  <c:v>1.2677779141736878</c:v>
                </c:pt>
                <c:pt idx="64">
                  <c:v>1.2615565929112036</c:v>
                </c:pt>
                <c:pt idx="65">
                  <c:v>1.2719428863938871</c:v>
                </c:pt>
                <c:pt idx="66">
                  <c:v>1.2615927238781171</c:v>
                </c:pt>
                <c:pt idx="67">
                  <c:v>1.2654052405024767</c:v>
                </c:pt>
                <c:pt idx="68">
                  <c:v>1.2753647934406951</c:v>
                </c:pt>
                <c:pt idx="69">
                  <c:v>1.2719158566885829</c:v>
                </c:pt>
                <c:pt idx="70">
                  <c:v>1.2888086502750284</c:v>
                </c:pt>
                <c:pt idx="71">
                  <c:v>1.2950423831457296</c:v>
                </c:pt>
                <c:pt idx="72">
                  <c:v>1.2997718229778947</c:v>
                </c:pt>
                <c:pt idx="73">
                  <c:v>1.3207351240543879</c:v>
                </c:pt>
                <c:pt idx="74">
                  <c:v>1.3323137247913899</c:v>
                </c:pt>
                <c:pt idx="75">
                  <c:v>1.3278311762500401</c:v>
                </c:pt>
                <c:pt idx="76">
                  <c:v>1.3290998865169763</c:v>
                </c:pt>
                <c:pt idx="77">
                  <c:v>1.3213474282730431</c:v>
                </c:pt>
                <c:pt idx="78">
                  <c:v>1.3255572505877173</c:v>
                </c:pt>
                <c:pt idx="79">
                  <c:v>1.3300625614133172</c:v>
                </c:pt>
                <c:pt idx="80">
                  <c:v>1.3319290693802885</c:v>
                </c:pt>
                <c:pt idx="81">
                  <c:v>1.335446758432816</c:v>
                </c:pt>
                <c:pt idx="82">
                  <c:v>1.3442578010295338</c:v>
                </c:pt>
                <c:pt idx="83">
                  <c:v>1.3527845429087995</c:v>
                </c:pt>
                <c:pt idx="84">
                  <c:v>1.3566266338854327</c:v>
                </c:pt>
                <c:pt idx="85">
                  <c:v>1.3613739297503604</c:v>
                </c:pt>
                <c:pt idx="86">
                  <c:v>1.3634761631545151</c:v>
                </c:pt>
                <c:pt idx="87">
                  <c:v>1.3591356009179589</c:v>
                </c:pt>
                <c:pt idx="88">
                  <c:v>1.3588629460126793</c:v>
                </c:pt>
                <c:pt idx="89">
                  <c:v>1.3586409040767791</c:v>
                </c:pt>
                <c:pt idx="90">
                  <c:v>1.3572850079935936</c:v>
                </c:pt>
                <c:pt idx="91">
                  <c:v>1.3626801114683467</c:v>
                </c:pt>
                <c:pt idx="92">
                  <c:v>1.3606708072444524</c:v>
                </c:pt>
                <c:pt idx="93">
                  <c:v>1.3626402699875708</c:v>
                </c:pt>
                <c:pt idx="94">
                  <c:v>1.3662670950285125</c:v>
                </c:pt>
                <c:pt idx="95">
                  <c:v>1.3663756111070338</c:v>
                </c:pt>
                <c:pt idx="96">
                  <c:v>1.3647906187686922</c:v>
                </c:pt>
                <c:pt idx="97">
                  <c:v>1.3669067823649306</c:v>
                </c:pt>
                <c:pt idx="98">
                  <c:v>1.3645435709045615</c:v>
                </c:pt>
                <c:pt idx="99">
                  <c:v>1.365691818464267</c:v>
                </c:pt>
                <c:pt idx="100">
                  <c:v>1.3653913271909843</c:v>
                </c:pt>
                <c:pt idx="101">
                  <c:v>1.364869450941983</c:v>
                </c:pt>
                <c:pt idx="102">
                  <c:v>1.361672062050719</c:v>
                </c:pt>
                <c:pt idx="103">
                  <c:v>1.3591389888506133</c:v>
                </c:pt>
                <c:pt idx="104">
                  <c:v>1.3548187869146926</c:v>
                </c:pt>
                <c:pt idx="105">
                  <c:v>1.3533997899847179</c:v>
                </c:pt>
                <c:pt idx="106">
                  <c:v>1.3530289355008636</c:v>
                </c:pt>
                <c:pt idx="107">
                  <c:v>1.3505691894140124</c:v>
                </c:pt>
                <c:pt idx="108">
                  <c:v>1.3473276010257658</c:v>
                </c:pt>
                <c:pt idx="109">
                  <c:v>1.347390098560117</c:v>
                </c:pt>
                <c:pt idx="110">
                  <c:v>1.3457897004534676</c:v>
                </c:pt>
                <c:pt idx="111">
                  <c:v>1.3432854245526602</c:v>
                </c:pt>
                <c:pt idx="112">
                  <c:v>1.3388055139096295</c:v>
                </c:pt>
                <c:pt idx="113">
                  <c:v>1.3326063499103753</c:v>
                </c:pt>
                <c:pt idx="114">
                  <c:v>1.3277436735233756</c:v>
                </c:pt>
                <c:pt idx="115">
                  <c:v>1.3229331565897646</c:v>
                </c:pt>
                <c:pt idx="116">
                  <c:v>1.3142862778692024</c:v>
                </c:pt>
                <c:pt idx="117">
                  <c:v>1.3064651587403662</c:v>
                </c:pt>
                <c:pt idx="118">
                  <c:v>1.3004054412076609</c:v>
                </c:pt>
                <c:pt idx="119">
                  <c:v>1.2951013516389247</c:v>
                </c:pt>
                <c:pt idx="120">
                  <c:v>1.287183281290553</c:v>
                </c:pt>
                <c:pt idx="121">
                  <c:v>1.2796679248709981</c:v>
                </c:pt>
                <c:pt idx="122">
                  <c:v>1.2716125247429109</c:v>
                </c:pt>
                <c:pt idx="123">
                  <c:v>1.2660937152951262</c:v>
                </c:pt>
                <c:pt idx="124">
                  <c:v>1.2593106568333963</c:v>
                </c:pt>
                <c:pt idx="125">
                  <c:v>1.2548209873560199</c:v>
                </c:pt>
                <c:pt idx="126">
                  <c:v>1.2457932714151807</c:v>
                </c:pt>
                <c:pt idx="127">
                  <c:v>1.2401277986371901</c:v>
                </c:pt>
                <c:pt idx="128">
                  <c:v>1.2341820187695314</c:v>
                </c:pt>
                <c:pt idx="129">
                  <c:v>1.2260179966200024</c:v>
                </c:pt>
                <c:pt idx="130">
                  <c:v>1.2184856826125088</c:v>
                </c:pt>
                <c:pt idx="131">
                  <c:v>1.2127738096416516</c:v>
                </c:pt>
                <c:pt idx="132">
                  <c:v>1.2050186915763312</c:v>
                </c:pt>
                <c:pt idx="133">
                  <c:v>1.1973681614672307</c:v>
                </c:pt>
                <c:pt idx="134">
                  <c:v>1.1920184547039263</c:v>
                </c:pt>
                <c:pt idx="135">
                  <c:v>1.1843117826182636</c:v>
                </c:pt>
                <c:pt idx="136">
                  <c:v>1.1794315569417397</c:v>
                </c:pt>
                <c:pt idx="137">
                  <c:v>1.1741864361275798</c:v>
                </c:pt>
                <c:pt idx="138">
                  <c:v>1.1683662248912385</c:v>
                </c:pt>
                <c:pt idx="139">
                  <c:v>1.1617078426176108</c:v>
                </c:pt>
                <c:pt idx="140">
                  <c:v>1.1584903873428702</c:v>
                </c:pt>
                <c:pt idx="141">
                  <c:v>1.1500827288777229</c:v>
                </c:pt>
                <c:pt idx="142">
                  <c:v>1.145008244384788</c:v>
                </c:pt>
                <c:pt idx="143">
                  <c:v>1.140054875081729</c:v>
                </c:pt>
                <c:pt idx="144">
                  <c:v>1.138229541274369</c:v>
                </c:pt>
                <c:pt idx="145">
                  <c:v>1.1358098176666509</c:v>
                </c:pt>
                <c:pt idx="146">
                  <c:v>1.130313102685919</c:v>
                </c:pt>
                <c:pt idx="147">
                  <c:v>1.1277210180308559</c:v>
                </c:pt>
                <c:pt idx="148">
                  <c:v>1.1265471210131557</c:v>
                </c:pt>
                <c:pt idx="149">
                  <c:v>1.1247583415457276</c:v>
                </c:pt>
                <c:pt idx="150">
                  <c:v>1.1216628866613885</c:v>
                </c:pt>
                <c:pt idx="151">
                  <c:v>1.1172173409855244</c:v>
                </c:pt>
                <c:pt idx="152">
                  <c:v>1.1121579692560184</c:v>
                </c:pt>
                <c:pt idx="153">
                  <c:v>1.1086929829065086</c:v>
                </c:pt>
                <c:pt idx="154">
                  <c:v>1.1055483384329519</c:v>
                </c:pt>
                <c:pt idx="155">
                  <c:v>1.0997264419887902</c:v>
                </c:pt>
                <c:pt idx="156">
                  <c:v>1.0933912975341078</c:v>
                </c:pt>
                <c:pt idx="157">
                  <c:v>1.0903722693961149</c:v>
                </c:pt>
                <c:pt idx="158">
                  <c:v>1.0847986789334738</c:v>
                </c:pt>
                <c:pt idx="159">
                  <c:v>1.0837122557954011</c:v>
                </c:pt>
                <c:pt idx="160">
                  <c:v>1.0810323885709618</c:v>
                </c:pt>
                <c:pt idx="161">
                  <c:v>1.0775475712915725</c:v>
                </c:pt>
                <c:pt idx="162">
                  <c:v>1.0757053741460465</c:v>
                </c:pt>
                <c:pt idx="163">
                  <c:v>1.0744217099523001</c:v>
                </c:pt>
                <c:pt idx="164">
                  <c:v>1.0737247269227859</c:v>
                </c:pt>
                <c:pt idx="165">
                  <c:v>1.0713763162245813</c:v>
                </c:pt>
                <c:pt idx="166">
                  <c:v>1.0705723689061464</c:v>
                </c:pt>
                <c:pt idx="167">
                  <c:v>1.0667160238612732</c:v>
                </c:pt>
                <c:pt idx="168">
                  <c:v>1.0632465076901585</c:v>
                </c:pt>
                <c:pt idx="169">
                  <c:v>1.0591878639075463</c:v>
                </c:pt>
                <c:pt idx="170">
                  <c:v>1.056226663845887</c:v>
                </c:pt>
                <c:pt idx="171">
                  <c:v>1.0503923923702869</c:v>
                </c:pt>
                <c:pt idx="172">
                  <c:v>1.0436788287309315</c:v>
                </c:pt>
                <c:pt idx="173">
                  <c:v>1.0377503780126145</c:v>
                </c:pt>
                <c:pt idx="174">
                  <c:v>1.0384246670729074</c:v>
                </c:pt>
                <c:pt idx="175">
                  <c:v>1.0393576146388186</c:v>
                </c:pt>
                <c:pt idx="176">
                  <c:v>1.0407041578907454</c:v>
                </c:pt>
                <c:pt idx="177">
                  <c:v>1.0414321250325085</c:v>
                </c:pt>
                <c:pt idx="178">
                  <c:v>1.0409755558162179</c:v>
                </c:pt>
                <c:pt idx="179">
                  <c:v>1.0432463577053035</c:v>
                </c:pt>
                <c:pt idx="180">
                  <c:v>1.0393958189920567</c:v>
                </c:pt>
                <c:pt idx="181">
                  <c:v>1.0388058678922272</c:v>
                </c:pt>
                <c:pt idx="182">
                  <c:v>1.0344062334194577</c:v>
                </c:pt>
                <c:pt idx="183">
                  <c:v>1.0324432604719418</c:v>
                </c:pt>
                <c:pt idx="184">
                  <c:v>1.0277541522852929</c:v>
                </c:pt>
                <c:pt idx="185">
                  <c:v>1.0278337231012553</c:v>
                </c:pt>
                <c:pt idx="186">
                  <c:v>1.0286818728195681</c:v>
                </c:pt>
                <c:pt idx="187">
                  <c:v>1.0296765407951038</c:v>
                </c:pt>
                <c:pt idx="188">
                  <c:v>1.0246153144513928</c:v>
                </c:pt>
                <c:pt idx="189">
                  <c:v>1.0243623217720639</c:v>
                </c:pt>
                <c:pt idx="190">
                  <c:v>1.0209059450568239</c:v>
                </c:pt>
                <c:pt idx="191">
                  <c:v>1.0175667573364082</c:v>
                </c:pt>
                <c:pt idx="192">
                  <c:v>1.0148570639004906</c:v>
                </c:pt>
                <c:pt idx="193">
                  <c:v>1.0101976519378237</c:v>
                </c:pt>
                <c:pt idx="194">
                  <c:v>1.0096326162023141</c:v>
                </c:pt>
                <c:pt idx="195">
                  <c:v>1.0044588683192328</c:v>
                </c:pt>
                <c:pt idx="196">
                  <c:v>0.99890900445799569</c:v>
                </c:pt>
                <c:pt idx="197">
                  <c:v>0.99535539050725752</c:v>
                </c:pt>
                <c:pt idx="198">
                  <c:v>0.99204749395030101</c:v>
                </c:pt>
                <c:pt idx="199">
                  <c:v>0.99098418335215965</c:v>
                </c:pt>
                <c:pt idx="200">
                  <c:v>0.99065321906910864</c:v>
                </c:pt>
                <c:pt idx="201">
                  <c:v>0.9894289014439851</c:v>
                </c:pt>
                <c:pt idx="202">
                  <c:v>0.99169651592035057</c:v>
                </c:pt>
                <c:pt idx="203">
                  <c:v>0.99049009785894049</c:v>
                </c:pt>
                <c:pt idx="204">
                  <c:v>0.99249976737819046</c:v>
                </c:pt>
                <c:pt idx="205">
                  <c:v>0.99254177546107458</c:v>
                </c:pt>
                <c:pt idx="206">
                  <c:v>0.98864053750609926</c:v>
                </c:pt>
                <c:pt idx="207">
                  <c:v>0.98667413056832831</c:v>
                </c:pt>
                <c:pt idx="208">
                  <c:v>0.98070802133619983</c:v>
                </c:pt>
                <c:pt idx="209">
                  <c:v>0.97888095232165939</c:v>
                </c:pt>
                <c:pt idx="210">
                  <c:v>0.97622262618574374</c:v>
                </c:pt>
                <c:pt idx="211">
                  <c:v>0.97503217878698811</c:v>
                </c:pt>
                <c:pt idx="212">
                  <c:v>0.97441043251189929</c:v>
                </c:pt>
                <c:pt idx="213">
                  <c:v>0.97490606920431577</c:v>
                </c:pt>
                <c:pt idx="214">
                  <c:v>0.97392153672921822</c:v>
                </c:pt>
                <c:pt idx="215">
                  <c:v>0.97556044167004707</c:v>
                </c:pt>
                <c:pt idx="216">
                  <c:v>0.97835702871068175</c:v>
                </c:pt>
                <c:pt idx="217">
                  <c:v>0.98094382093804511</c:v>
                </c:pt>
                <c:pt idx="218">
                  <c:v>0.97978747360189189</c:v>
                </c:pt>
                <c:pt idx="219">
                  <c:v>0.98167883768435171</c:v>
                </c:pt>
                <c:pt idx="220">
                  <c:v>0.982388807452372</c:v>
                </c:pt>
                <c:pt idx="221">
                  <c:v>0.98466171781414635</c:v>
                </c:pt>
                <c:pt idx="222">
                  <c:v>0.98489028076662377</c:v>
                </c:pt>
                <c:pt idx="223">
                  <c:v>0.98137616046100706</c:v>
                </c:pt>
                <c:pt idx="224">
                  <c:v>0.98218216832711569</c:v>
                </c:pt>
                <c:pt idx="225">
                  <c:v>0.98409116043638667</c:v>
                </c:pt>
                <c:pt idx="226">
                  <c:v>0.98466116938833448</c:v>
                </c:pt>
                <c:pt idx="227">
                  <c:v>0.98455691015283398</c:v>
                </c:pt>
                <c:pt idx="228">
                  <c:v>0.98300482574792281</c:v>
                </c:pt>
                <c:pt idx="229">
                  <c:v>0.98378337705849639</c:v>
                </c:pt>
                <c:pt idx="230">
                  <c:v>0.98425882924596175</c:v>
                </c:pt>
                <c:pt idx="231">
                  <c:v>0.98509202184243849</c:v>
                </c:pt>
                <c:pt idx="232">
                  <c:v>0.9837406747324503</c:v>
                </c:pt>
                <c:pt idx="233">
                  <c:v>0.98104928698993954</c:v>
                </c:pt>
                <c:pt idx="234">
                  <c:v>0.98011329622453658</c:v>
                </c:pt>
                <c:pt idx="235">
                  <c:v>0.97872258037298698</c:v>
                </c:pt>
                <c:pt idx="236">
                  <c:v>0.97578839470016554</c:v>
                </c:pt>
                <c:pt idx="237">
                  <c:v>0.9752419791898449</c:v>
                </c:pt>
                <c:pt idx="238">
                  <c:v>0.9726696362157683</c:v>
                </c:pt>
                <c:pt idx="239">
                  <c:v>0.97192138052278232</c:v>
                </c:pt>
                <c:pt idx="240">
                  <c:v>0.97152866890168499</c:v>
                </c:pt>
                <c:pt idx="241">
                  <c:v>0.969857344600349</c:v>
                </c:pt>
                <c:pt idx="242">
                  <c:v>0.96883562051829264</c:v>
                </c:pt>
                <c:pt idx="243">
                  <c:v>0.96653378506744092</c:v>
                </c:pt>
                <c:pt idx="244">
                  <c:v>0.96345941058026285</c:v>
                </c:pt>
                <c:pt idx="245">
                  <c:v>0.96060823812268203</c:v>
                </c:pt>
                <c:pt idx="246">
                  <c:v>0.9545351261940036</c:v>
                </c:pt>
                <c:pt idx="247">
                  <c:v>0.94936307627769001</c:v>
                </c:pt>
                <c:pt idx="248">
                  <c:v>0.9444240921831959</c:v>
                </c:pt>
                <c:pt idx="249">
                  <c:v>0.93857681767802648</c:v>
                </c:pt>
                <c:pt idx="250">
                  <c:v>0.93444462930085559</c:v>
                </c:pt>
                <c:pt idx="251">
                  <c:v>0.92901414035358698</c:v>
                </c:pt>
                <c:pt idx="252">
                  <c:v>0.9234139374789585</c:v>
                </c:pt>
                <c:pt idx="253">
                  <c:v>0.919055786393984</c:v>
                </c:pt>
                <c:pt idx="254">
                  <c:v>0.91439667695460225</c:v>
                </c:pt>
                <c:pt idx="255">
                  <c:v>0.90912856649177376</c:v>
                </c:pt>
                <c:pt idx="256">
                  <c:v>0.90447986367613653</c:v>
                </c:pt>
                <c:pt idx="257">
                  <c:v>0.89860481537710901</c:v>
                </c:pt>
                <c:pt idx="258">
                  <c:v>0.89227441782814143</c:v>
                </c:pt>
                <c:pt idx="259">
                  <c:v>0.88529165942140764</c:v>
                </c:pt>
                <c:pt idx="260">
                  <c:v>0.87774656812581509</c:v>
                </c:pt>
                <c:pt idx="261">
                  <c:v>0.86969006011487071</c:v>
                </c:pt>
                <c:pt idx="262">
                  <c:v>0.85982879839207993</c:v>
                </c:pt>
                <c:pt idx="263">
                  <c:v>0.85072823265490871</c:v>
                </c:pt>
                <c:pt idx="264">
                  <c:v>0.84156803008026382</c:v>
                </c:pt>
                <c:pt idx="265">
                  <c:v>0.83275815183643986</c:v>
                </c:pt>
                <c:pt idx="266">
                  <c:v>0.82365424471559345</c:v>
                </c:pt>
                <c:pt idx="267">
                  <c:v>0.81478579152267339</c:v>
                </c:pt>
                <c:pt idx="268">
                  <c:v>0.80691695626813953</c:v>
                </c:pt>
                <c:pt idx="269">
                  <c:v>0.79923273758863955</c:v>
                </c:pt>
                <c:pt idx="270">
                  <c:v>0.7894297898429582</c:v>
                </c:pt>
                <c:pt idx="271">
                  <c:v>0.77977745180833258</c:v>
                </c:pt>
                <c:pt idx="272">
                  <c:v>0.77110276727467764</c:v>
                </c:pt>
                <c:pt idx="273">
                  <c:v>0.76115844207409589</c:v>
                </c:pt>
                <c:pt idx="274">
                  <c:v>0.7523169807846789</c:v>
                </c:pt>
                <c:pt idx="275">
                  <c:v>0.74185813549547019</c:v>
                </c:pt>
                <c:pt idx="276">
                  <c:v>0.73209369916020206</c:v>
                </c:pt>
                <c:pt idx="277">
                  <c:v>0.72132598680828186</c:v>
                </c:pt>
                <c:pt idx="278">
                  <c:v>0.71235487114614637</c:v>
                </c:pt>
                <c:pt idx="279">
                  <c:v>0.70136418161853331</c:v>
                </c:pt>
                <c:pt idx="280">
                  <c:v>0.6916200668571425</c:v>
                </c:pt>
                <c:pt idx="281">
                  <c:v>0.68087253965808436</c:v>
                </c:pt>
                <c:pt idx="282">
                  <c:v>0.67048319275688062</c:v>
                </c:pt>
                <c:pt idx="283">
                  <c:v>0.66081017992280044</c:v>
                </c:pt>
                <c:pt idx="284">
                  <c:v>0.65300144435360563</c:v>
                </c:pt>
                <c:pt idx="285">
                  <c:v>0.64250466694430919</c:v>
                </c:pt>
                <c:pt idx="286">
                  <c:v>0.63374299413131718</c:v>
                </c:pt>
                <c:pt idx="287">
                  <c:v>0.62485054903188042</c:v>
                </c:pt>
                <c:pt idx="288">
                  <c:v>0.61502156914729322</c:v>
                </c:pt>
                <c:pt idx="289">
                  <c:v>0.60575961516651766</c:v>
                </c:pt>
                <c:pt idx="290">
                  <c:v>0.59699513473744115</c:v>
                </c:pt>
                <c:pt idx="291">
                  <c:v>0.58740422679147908</c:v>
                </c:pt>
                <c:pt idx="292">
                  <c:v>0.5791530271908707</c:v>
                </c:pt>
                <c:pt idx="293">
                  <c:v>0.57014657876643271</c:v>
                </c:pt>
                <c:pt idx="294">
                  <c:v>0.56111783489326938</c:v>
                </c:pt>
                <c:pt idx="295">
                  <c:v>0.55292850010906147</c:v>
                </c:pt>
                <c:pt idx="296">
                  <c:v>0.54554942291768549</c:v>
                </c:pt>
                <c:pt idx="297">
                  <c:v>0.53685070804856361</c:v>
                </c:pt>
                <c:pt idx="298">
                  <c:v>0.52837780971775283</c:v>
                </c:pt>
                <c:pt idx="299">
                  <c:v>0.52090328588122847</c:v>
                </c:pt>
                <c:pt idx="300">
                  <c:v>0.51355608420507382</c:v>
                </c:pt>
                <c:pt idx="301">
                  <c:v>0.50625397867117639</c:v>
                </c:pt>
                <c:pt idx="302">
                  <c:v>0.49974924407686022</c:v>
                </c:pt>
                <c:pt idx="303">
                  <c:v>0.49197914831326095</c:v>
                </c:pt>
                <c:pt idx="304">
                  <c:v>0.48459803964071213</c:v>
                </c:pt>
                <c:pt idx="305">
                  <c:v>0.47794773846971833</c:v>
                </c:pt>
                <c:pt idx="306">
                  <c:v>0.47062739714827612</c:v>
                </c:pt>
                <c:pt idx="307">
                  <c:v>0.46332267300738517</c:v>
                </c:pt>
                <c:pt idx="308">
                  <c:v>0.45740465553693382</c:v>
                </c:pt>
                <c:pt idx="309">
                  <c:v>0.45115113596366863</c:v>
                </c:pt>
                <c:pt idx="310">
                  <c:v>0.44484371362389002</c:v>
                </c:pt>
                <c:pt idx="311">
                  <c:v>0.43850126029437281</c:v>
                </c:pt>
                <c:pt idx="312">
                  <c:v>0.43300081086983733</c:v>
                </c:pt>
                <c:pt idx="313">
                  <c:v>0.42700793305998119</c:v>
                </c:pt>
                <c:pt idx="314">
                  <c:v>0.42094485411876764</c:v>
                </c:pt>
                <c:pt idx="315">
                  <c:v>0.41460382247879041</c:v>
                </c:pt>
                <c:pt idx="316">
                  <c:v>0.40953219784466482</c:v>
                </c:pt>
                <c:pt idx="317">
                  <c:v>0.40429216465745671</c:v>
                </c:pt>
                <c:pt idx="318">
                  <c:v>0.39955832654259932</c:v>
                </c:pt>
                <c:pt idx="319">
                  <c:v>0.39452117416987487</c:v>
                </c:pt>
                <c:pt idx="320">
                  <c:v>0.3893950658116867</c:v>
                </c:pt>
                <c:pt idx="321">
                  <c:v>0.38506341044942799</c:v>
                </c:pt>
                <c:pt idx="322">
                  <c:v>0.38058141731940848</c:v>
                </c:pt>
                <c:pt idx="323">
                  <c:v>0.3753104534979303</c:v>
                </c:pt>
                <c:pt idx="324">
                  <c:v>0.37126097152683851</c:v>
                </c:pt>
                <c:pt idx="325">
                  <c:v>0.36707651139190128</c:v>
                </c:pt>
                <c:pt idx="326">
                  <c:v>0.36225183206273454</c:v>
                </c:pt>
                <c:pt idx="327">
                  <c:v>0.35864141436205488</c:v>
                </c:pt>
                <c:pt idx="328">
                  <c:v>0.35544144983632892</c:v>
                </c:pt>
                <c:pt idx="329">
                  <c:v>0.3514381496016547</c:v>
                </c:pt>
                <c:pt idx="330">
                  <c:v>0.34845389944213084</c:v>
                </c:pt>
                <c:pt idx="331">
                  <c:v>0.34558907086066726</c:v>
                </c:pt>
                <c:pt idx="332">
                  <c:v>0.3423877931707951</c:v>
                </c:pt>
                <c:pt idx="333">
                  <c:v>0.33960564444317137</c:v>
                </c:pt>
                <c:pt idx="334">
                  <c:v>0.33653340799647707</c:v>
                </c:pt>
                <c:pt idx="335">
                  <c:v>0.33359793411105426</c:v>
                </c:pt>
                <c:pt idx="336">
                  <c:v>0.33024898501339656</c:v>
                </c:pt>
                <c:pt idx="337">
                  <c:v>0.32707681613464107</c:v>
                </c:pt>
                <c:pt idx="338">
                  <c:v>0.32398801723707504</c:v>
                </c:pt>
                <c:pt idx="339">
                  <c:v>0.32158276898372573</c:v>
                </c:pt>
                <c:pt idx="340">
                  <c:v>0.31990323608410509</c:v>
                </c:pt>
                <c:pt idx="341">
                  <c:v>0.31794469420662291</c:v>
                </c:pt>
                <c:pt idx="342">
                  <c:v>0.31493025003198</c:v>
                </c:pt>
                <c:pt idx="343">
                  <c:v>0.31349787103878873</c:v>
                </c:pt>
                <c:pt idx="344">
                  <c:v>0.31111451546625613</c:v>
                </c:pt>
                <c:pt idx="345">
                  <c:v>0.30965119373436373</c:v>
                </c:pt>
                <c:pt idx="346">
                  <c:v>0.30746890244811292</c:v>
                </c:pt>
                <c:pt idx="347">
                  <c:v>0.30502269327518</c:v>
                </c:pt>
                <c:pt idx="348">
                  <c:v>0.30249256005107633</c:v>
                </c:pt>
                <c:pt idx="349">
                  <c:v>0.30117852085285396</c:v>
                </c:pt>
                <c:pt idx="350">
                  <c:v>0.29928193289422095</c:v>
                </c:pt>
                <c:pt idx="351">
                  <c:v>0.29781802791853951</c:v>
                </c:pt>
                <c:pt idx="352">
                  <c:v>0.29518731115657282</c:v>
                </c:pt>
                <c:pt idx="353">
                  <c:v>0.29356302299336928</c:v>
                </c:pt>
                <c:pt idx="354">
                  <c:v>0.29206669683426956</c:v>
                </c:pt>
                <c:pt idx="355">
                  <c:v>0.29111408105104924</c:v>
                </c:pt>
                <c:pt idx="356">
                  <c:v>0.28963864028625136</c:v>
                </c:pt>
                <c:pt idx="357">
                  <c:v>0.28856985919509742</c:v>
                </c:pt>
                <c:pt idx="358">
                  <c:v>0.28666752355561348</c:v>
                </c:pt>
                <c:pt idx="359">
                  <c:v>0.28506999010177081</c:v>
                </c:pt>
                <c:pt idx="360">
                  <c:v>0.28409346881293973</c:v>
                </c:pt>
                <c:pt idx="361">
                  <c:v>0.28319375290380094</c:v>
                </c:pt>
                <c:pt idx="362">
                  <c:v>0.28160989971502315</c:v>
                </c:pt>
                <c:pt idx="363">
                  <c:v>0.28022536143588828</c:v>
                </c:pt>
                <c:pt idx="364">
                  <c:v>0.27864276062581678</c:v>
                </c:pt>
                <c:pt idx="365">
                  <c:v>0.27828942431503095</c:v>
                </c:pt>
                <c:pt idx="366">
                  <c:v>0.27765264602843537</c:v>
                </c:pt>
                <c:pt idx="367">
                  <c:v>0.27606209157484013</c:v>
                </c:pt>
                <c:pt idx="368">
                  <c:v>0.2745534312155174</c:v>
                </c:pt>
                <c:pt idx="369">
                  <c:v>0.27372648310137027</c:v>
                </c:pt>
                <c:pt idx="370">
                  <c:v>0.27250069326450482</c:v>
                </c:pt>
                <c:pt idx="371">
                  <c:v>0.27143050369111954</c:v>
                </c:pt>
                <c:pt idx="372">
                  <c:v>0.27015188874538204</c:v>
                </c:pt>
                <c:pt idx="373">
                  <c:v>0.26903645288022832</c:v>
                </c:pt>
                <c:pt idx="374">
                  <c:v>0.26811518695869196</c:v>
                </c:pt>
                <c:pt idx="375">
                  <c:v>0.26722240390861401</c:v>
                </c:pt>
                <c:pt idx="376">
                  <c:v>0.2661914199188562</c:v>
                </c:pt>
                <c:pt idx="377">
                  <c:v>0.26550250695446093</c:v>
                </c:pt>
                <c:pt idx="378">
                  <c:v>0.26392739765019524</c:v>
                </c:pt>
                <c:pt idx="379">
                  <c:v>0.26317234817525431</c:v>
                </c:pt>
                <c:pt idx="380">
                  <c:v>0.26225522443279442</c:v>
                </c:pt>
                <c:pt idx="381">
                  <c:v>0.26167696065386076</c:v>
                </c:pt>
                <c:pt idx="382">
                  <c:v>0.26042938634412949</c:v>
                </c:pt>
                <c:pt idx="383">
                  <c:v>0.25919713238432207</c:v>
                </c:pt>
                <c:pt idx="384">
                  <c:v>0.25845621507655953</c:v>
                </c:pt>
                <c:pt idx="385">
                  <c:v>0.25805349016444606</c:v>
                </c:pt>
                <c:pt idx="386">
                  <c:v>0.25673620772582417</c:v>
                </c:pt>
                <c:pt idx="387">
                  <c:v>0.25610571299630097</c:v>
                </c:pt>
                <c:pt idx="388">
                  <c:v>0.25523019378660977</c:v>
                </c:pt>
                <c:pt idx="389">
                  <c:v>0.25419651781576957</c:v>
                </c:pt>
                <c:pt idx="390">
                  <c:v>0.25344749700186697</c:v>
                </c:pt>
                <c:pt idx="391">
                  <c:v>0.25208150562766812</c:v>
                </c:pt>
                <c:pt idx="392">
                  <c:v>0.25155217019639525</c:v>
                </c:pt>
                <c:pt idx="393">
                  <c:v>0.25088475401626881</c:v>
                </c:pt>
                <c:pt idx="394">
                  <c:v>0.25000393362096313</c:v>
                </c:pt>
                <c:pt idx="395">
                  <c:v>0.24942908888419171</c:v>
                </c:pt>
                <c:pt idx="396">
                  <c:v>0.2491960799201495</c:v>
                </c:pt>
                <c:pt idx="397">
                  <c:v>0.24895314372585511</c:v>
                </c:pt>
                <c:pt idx="398">
                  <c:v>0.24876934501994874</c:v>
                </c:pt>
                <c:pt idx="399">
                  <c:v>0.24787888546287465</c:v>
                </c:pt>
                <c:pt idx="400">
                  <c:v>0.24698074084984414</c:v>
                </c:pt>
                <c:pt idx="401">
                  <c:v>0.24563096712789753</c:v>
                </c:pt>
                <c:pt idx="402">
                  <c:v>0.24518059445022389</c:v>
                </c:pt>
                <c:pt idx="403">
                  <c:v>0.24432046578298902</c:v>
                </c:pt>
                <c:pt idx="404">
                  <c:v>0.24322408066028256</c:v>
                </c:pt>
                <c:pt idx="405">
                  <c:v>0.24311831688426325</c:v>
                </c:pt>
                <c:pt idx="406">
                  <c:v>0.24289659360157201</c:v>
                </c:pt>
                <c:pt idx="407">
                  <c:v>0.2431283825829077</c:v>
                </c:pt>
                <c:pt idx="408">
                  <c:v>0.24375109099171602</c:v>
                </c:pt>
                <c:pt idx="409">
                  <c:v>0.24300919889794334</c:v>
                </c:pt>
                <c:pt idx="410">
                  <c:v>0.24271406317406177</c:v>
                </c:pt>
                <c:pt idx="411">
                  <c:v>0.24244261828075978</c:v>
                </c:pt>
                <c:pt idx="412">
                  <c:v>0.24214642375110573</c:v>
                </c:pt>
                <c:pt idx="413">
                  <c:v>0.24162226672734177</c:v>
                </c:pt>
                <c:pt idx="414">
                  <c:v>0.24075002511731347</c:v>
                </c:pt>
                <c:pt idx="415">
                  <c:v>0.23978772932367362</c:v>
                </c:pt>
                <c:pt idx="416">
                  <c:v>0.23903374772619312</c:v>
                </c:pt>
                <c:pt idx="417">
                  <c:v>0.23859047126597013</c:v>
                </c:pt>
                <c:pt idx="418">
                  <c:v>0.23841759752579272</c:v>
                </c:pt>
                <c:pt idx="419">
                  <c:v>0.23712069770621844</c:v>
                </c:pt>
                <c:pt idx="420">
                  <c:v>0.23758153149943895</c:v>
                </c:pt>
                <c:pt idx="421">
                  <c:v>0.23772867153415456</c:v>
                </c:pt>
                <c:pt idx="422">
                  <c:v>0.23721718519723867</c:v>
                </c:pt>
                <c:pt idx="423">
                  <c:v>0.23681867137870352</c:v>
                </c:pt>
                <c:pt idx="424">
                  <c:v>0.23659148348371206</c:v>
                </c:pt>
                <c:pt idx="425">
                  <c:v>0.23609765455836418</c:v>
                </c:pt>
                <c:pt idx="426">
                  <c:v>0.23606292990521702</c:v>
                </c:pt>
                <c:pt idx="427">
                  <c:v>0.23517520517716595</c:v>
                </c:pt>
                <c:pt idx="428">
                  <c:v>0.23425988529785199</c:v>
                </c:pt>
                <c:pt idx="429">
                  <c:v>0.23444740067562039</c:v>
                </c:pt>
                <c:pt idx="430">
                  <c:v>0.23476723173601957</c:v>
                </c:pt>
                <c:pt idx="431">
                  <c:v>0.23425490427759052</c:v>
                </c:pt>
                <c:pt idx="432">
                  <c:v>0.23462409813320298</c:v>
                </c:pt>
                <c:pt idx="433">
                  <c:v>0.23458148343139587</c:v>
                </c:pt>
                <c:pt idx="434">
                  <c:v>0.23545553762860552</c:v>
                </c:pt>
                <c:pt idx="435">
                  <c:v>0.23591738072877103</c:v>
                </c:pt>
                <c:pt idx="436">
                  <c:v>0.23586456762467833</c:v>
                </c:pt>
                <c:pt idx="437">
                  <c:v>0.23650687662946943</c:v>
                </c:pt>
                <c:pt idx="438">
                  <c:v>0.2377128702399062</c:v>
                </c:pt>
                <c:pt idx="439">
                  <c:v>0.237994303613868</c:v>
                </c:pt>
                <c:pt idx="440">
                  <c:v>0.2383955192117774</c:v>
                </c:pt>
                <c:pt idx="441">
                  <c:v>0.23833195284298644</c:v>
                </c:pt>
                <c:pt idx="442">
                  <c:v>0.23861711228131677</c:v>
                </c:pt>
                <c:pt idx="443">
                  <c:v>0.23949450214061827</c:v>
                </c:pt>
                <c:pt idx="444">
                  <c:v>0.23978652548490309</c:v>
                </c:pt>
                <c:pt idx="445">
                  <c:v>0.23961029923874419</c:v>
                </c:pt>
                <c:pt idx="446">
                  <c:v>0.23979534623552709</c:v>
                </c:pt>
                <c:pt idx="447">
                  <c:v>0.24033755069311349</c:v>
                </c:pt>
                <c:pt idx="448">
                  <c:v>0.24096338794185004</c:v>
                </c:pt>
                <c:pt idx="449">
                  <c:v>0.24194557924466498</c:v>
                </c:pt>
                <c:pt idx="450">
                  <c:v>0.2424457844993089</c:v>
                </c:pt>
                <c:pt idx="451">
                  <c:v>0.24264773670427353</c:v>
                </c:pt>
                <c:pt idx="452">
                  <c:v>0.24351570213161614</c:v>
                </c:pt>
                <c:pt idx="453">
                  <c:v>0.24479607897415967</c:v>
                </c:pt>
                <c:pt idx="454">
                  <c:v>0.24571219777686956</c:v>
                </c:pt>
                <c:pt idx="455">
                  <c:v>0.24638517500299431</c:v>
                </c:pt>
                <c:pt idx="456">
                  <c:v>0.24717131093501979</c:v>
                </c:pt>
                <c:pt idx="457">
                  <c:v>0.2484924516792045</c:v>
                </c:pt>
                <c:pt idx="458">
                  <c:v>0.25046121755979917</c:v>
                </c:pt>
                <c:pt idx="459">
                  <c:v>0.25171077281108051</c:v>
                </c:pt>
                <c:pt idx="460">
                  <c:v>0.25281069721514787</c:v>
                </c:pt>
                <c:pt idx="461">
                  <c:v>0.25387192379143447</c:v>
                </c:pt>
                <c:pt idx="462">
                  <c:v>0.25522601043402249</c:v>
                </c:pt>
                <c:pt idx="463">
                  <c:v>0.25615820262181083</c:v>
                </c:pt>
                <c:pt idx="464">
                  <c:v>0.25709426400668201</c:v>
                </c:pt>
                <c:pt idx="465">
                  <c:v>0.25750954664180631</c:v>
                </c:pt>
                <c:pt idx="466">
                  <c:v>0.25914059849678722</c:v>
                </c:pt>
                <c:pt idx="467">
                  <c:v>0.2602312804670619</c:v>
                </c:pt>
                <c:pt idx="468">
                  <c:v>0.26157668360005498</c:v>
                </c:pt>
                <c:pt idx="469">
                  <c:v>0.26252263963141914</c:v>
                </c:pt>
                <c:pt idx="470">
                  <c:v>0.26414097789887947</c:v>
                </c:pt>
                <c:pt idx="471">
                  <c:v>0.26580536649052472</c:v>
                </c:pt>
                <c:pt idx="472">
                  <c:v>0.26759806602690117</c:v>
                </c:pt>
                <c:pt idx="473">
                  <c:v>0.26860849162390382</c:v>
                </c:pt>
                <c:pt idx="474">
                  <c:v>0.27006301007736327</c:v>
                </c:pt>
                <c:pt idx="475">
                  <c:v>0.27186410988175341</c:v>
                </c:pt>
                <c:pt idx="476">
                  <c:v>0.27368161776907596</c:v>
                </c:pt>
                <c:pt idx="477">
                  <c:v>0.27531432915694493</c:v>
                </c:pt>
                <c:pt idx="478">
                  <c:v>0.2763019475538333</c:v>
                </c:pt>
                <c:pt idx="479">
                  <c:v>0.27760060176888718</c:v>
                </c:pt>
                <c:pt idx="480">
                  <c:v>0.27917458601649731</c:v>
                </c:pt>
                <c:pt idx="481">
                  <c:v>0.2800681731930002</c:v>
                </c:pt>
                <c:pt idx="482">
                  <c:v>0.28107888890516425</c:v>
                </c:pt>
                <c:pt idx="483">
                  <c:v>0.28240209334322436</c:v>
                </c:pt>
                <c:pt idx="484">
                  <c:v>0.28374088873332598</c:v>
                </c:pt>
                <c:pt idx="485">
                  <c:v>0.28497347209465346</c:v>
                </c:pt>
                <c:pt idx="486">
                  <c:v>0.2860560177546223</c:v>
                </c:pt>
                <c:pt idx="487">
                  <c:v>0.28663155037412724</c:v>
                </c:pt>
                <c:pt idx="488">
                  <c:v>0.28855983143024394</c:v>
                </c:pt>
                <c:pt idx="489">
                  <c:v>0.29024768632715514</c:v>
                </c:pt>
                <c:pt idx="490">
                  <c:v>0.29201085322439685</c:v>
                </c:pt>
                <c:pt idx="491">
                  <c:v>0.2930788844455004</c:v>
                </c:pt>
                <c:pt idx="492">
                  <c:v>0.29439762990711293</c:v>
                </c:pt>
                <c:pt idx="493">
                  <c:v>0.29601421116044507</c:v>
                </c:pt>
                <c:pt idx="494">
                  <c:v>0.29755826354671761</c:v>
                </c:pt>
                <c:pt idx="495">
                  <c:v>0.29814747591726637</c:v>
                </c:pt>
                <c:pt idx="496">
                  <c:v>0.2990125996632898</c:v>
                </c:pt>
                <c:pt idx="497">
                  <c:v>0.29850472929251542</c:v>
                </c:pt>
                <c:pt idx="498">
                  <c:v>0.29936843789347606</c:v>
                </c:pt>
                <c:pt idx="499">
                  <c:v>0.29993662773316937</c:v>
                </c:pt>
                <c:pt idx="500">
                  <c:v>0.29991630835678801</c:v>
                </c:pt>
                <c:pt idx="501">
                  <c:v>0.30057882466747904</c:v>
                </c:pt>
                <c:pt idx="502">
                  <c:v>0.30143549615314447</c:v>
                </c:pt>
                <c:pt idx="503">
                  <c:v>0.30216966844708848</c:v>
                </c:pt>
                <c:pt idx="504">
                  <c:v>0.30351818068790815</c:v>
                </c:pt>
                <c:pt idx="505">
                  <c:v>0.30429834269120259</c:v>
                </c:pt>
                <c:pt idx="506">
                  <c:v>0.30520532192993671</c:v>
                </c:pt>
                <c:pt idx="507">
                  <c:v>0.30626566949618367</c:v>
                </c:pt>
                <c:pt idx="508">
                  <c:v>0.30740481353080679</c:v>
                </c:pt>
                <c:pt idx="509">
                  <c:v>0.30861068054221102</c:v>
                </c:pt>
                <c:pt idx="510">
                  <c:v>0.30922350481020972</c:v>
                </c:pt>
                <c:pt idx="511">
                  <c:v>0.3102323575594032</c:v>
                </c:pt>
                <c:pt idx="512">
                  <c:v>0.31103311283985374</c:v>
                </c:pt>
                <c:pt idx="513">
                  <c:v>0.31276616778592253</c:v>
                </c:pt>
                <c:pt idx="514">
                  <c:v>0.31389044140514061</c:v>
                </c:pt>
                <c:pt idx="515">
                  <c:v>0.31422638098695743</c:v>
                </c:pt>
                <c:pt idx="516">
                  <c:v>0.31441961430447279</c:v>
                </c:pt>
                <c:pt idx="517">
                  <c:v>0.31518569474329267</c:v>
                </c:pt>
                <c:pt idx="518">
                  <c:v>0.31563809770698475</c:v>
                </c:pt>
                <c:pt idx="519">
                  <c:v>0.31648283132224769</c:v>
                </c:pt>
                <c:pt idx="520">
                  <c:v>0.31668079674587324</c:v>
                </c:pt>
                <c:pt idx="521">
                  <c:v>0.3170359242506402</c:v>
                </c:pt>
                <c:pt idx="522">
                  <c:v>0.31770375250301192</c:v>
                </c:pt>
                <c:pt idx="523">
                  <c:v>0.31825032015501487</c:v>
                </c:pt>
                <c:pt idx="524">
                  <c:v>0.31872084665399208</c:v>
                </c:pt>
                <c:pt idx="525">
                  <c:v>0.31864195395779521</c:v>
                </c:pt>
                <c:pt idx="526">
                  <c:v>0.31848420630516638</c:v>
                </c:pt>
                <c:pt idx="527">
                  <c:v>0.31860735614507268</c:v>
                </c:pt>
                <c:pt idx="528">
                  <c:v>0.31921705940160555</c:v>
                </c:pt>
                <c:pt idx="529">
                  <c:v>0.31912685144425301</c:v>
                </c:pt>
                <c:pt idx="530">
                  <c:v>0.31937174048954137</c:v>
                </c:pt>
                <c:pt idx="531">
                  <c:v>0.31976183918246948</c:v>
                </c:pt>
                <c:pt idx="532">
                  <c:v>0.32016115672776285</c:v>
                </c:pt>
                <c:pt idx="533">
                  <c:v>0.32074627376570192</c:v>
                </c:pt>
                <c:pt idx="534">
                  <c:v>0.32090419569200251</c:v>
                </c:pt>
                <c:pt idx="535">
                  <c:v>0.32073228301329643</c:v>
                </c:pt>
                <c:pt idx="536">
                  <c:v>0.32122337967046805</c:v>
                </c:pt>
                <c:pt idx="537">
                  <c:v>0.32126137666538584</c:v>
                </c:pt>
                <c:pt idx="538">
                  <c:v>0.32120015982280964</c:v>
                </c:pt>
                <c:pt idx="539">
                  <c:v>0.321112807698203</c:v>
                </c:pt>
                <c:pt idx="540">
                  <c:v>0.32166459634843197</c:v>
                </c:pt>
                <c:pt idx="541">
                  <c:v>0.32182586469524183</c:v>
                </c:pt>
                <c:pt idx="542">
                  <c:v>0.32201242844343714</c:v>
                </c:pt>
                <c:pt idx="543">
                  <c:v>0.32209628644316762</c:v>
                </c:pt>
                <c:pt idx="544">
                  <c:v>0.3228754960781311</c:v>
                </c:pt>
                <c:pt idx="545">
                  <c:v>0.3229761785857726</c:v>
                </c:pt>
                <c:pt idx="546">
                  <c:v>0.32387505535201888</c:v>
                </c:pt>
                <c:pt idx="547">
                  <c:v>0.32411141470017213</c:v>
                </c:pt>
                <c:pt idx="548">
                  <c:v>0.32414408399104522</c:v>
                </c:pt>
                <c:pt idx="549">
                  <c:v>0.3247523100330183</c:v>
                </c:pt>
                <c:pt idx="550">
                  <c:v>0.32551127844738287</c:v>
                </c:pt>
                <c:pt idx="551">
                  <c:v>0.32564937319901349</c:v>
                </c:pt>
                <c:pt idx="552">
                  <c:v>0.3260001125975685</c:v>
                </c:pt>
                <c:pt idx="553">
                  <c:v>0.32686998584642318</c:v>
                </c:pt>
                <c:pt idx="554">
                  <c:v>0.32726932831656869</c:v>
                </c:pt>
                <c:pt idx="555">
                  <c:v>0.32825967643707921</c:v>
                </c:pt>
                <c:pt idx="556">
                  <c:v>0.32919192446357687</c:v>
                </c:pt>
                <c:pt idx="557">
                  <c:v>0.33007530788334255</c:v>
                </c:pt>
                <c:pt idx="558">
                  <c:v>0.33114450307751797</c:v>
                </c:pt>
                <c:pt idx="559">
                  <c:v>0.33271380298636749</c:v>
                </c:pt>
                <c:pt idx="560">
                  <c:v>0.33381936602604939</c:v>
                </c:pt>
                <c:pt idx="561">
                  <c:v>0.3345523592888075</c:v>
                </c:pt>
                <c:pt idx="562">
                  <c:v>0.33589587596075843</c:v>
                </c:pt>
                <c:pt idx="563">
                  <c:v>0.33678702519322345</c:v>
                </c:pt>
                <c:pt idx="564">
                  <c:v>0.33841805552362531</c:v>
                </c:pt>
                <c:pt idx="565">
                  <c:v>0.34016554203059385</c:v>
                </c:pt>
                <c:pt idx="566">
                  <c:v>0.34198286810863432</c:v>
                </c:pt>
                <c:pt idx="567">
                  <c:v>0.34315264407302354</c:v>
                </c:pt>
                <c:pt idx="568">
                  <c:v>0.34567711483535907</c:v>
                </c:pt>
                <c:pt idx="569">
                  <c:v>0.34722854358931704</c:v>
                </c:pt>
                <c:pt idx="570">
                  <c:v>0.34923172279084663</c:v>
                </c:pt>
                <c:pt idx="571">
                  <c:v>0.3508794766671402</c:v>
                </c:pt>
                <c:pt idx="572">
                  <c:v>0.35235169160172347</c:v>
                </c:pt>
                <c:pt idx="573">
                  <c:v>0.35389146762929657</c:v>
                </c:pt>
                <c:pt idx="574">
                  <c:v>0.35602460682473341</c:v>
                </c:pt>
                <c:pt idx="575">
                  <c:v>0.35725873991699514</c:v>
                </c:pt>
                <c:pt idx="576">
                  <c:v>0.35956702294300696</c:v>
                </c:pt>
                <c:pt idx="577">
                  <c:v>0.36162377045138161</c:v>
                </c:pt>
                <c:pt idx="578">
                  <c:v>0.36414305927582541</c:v>
                </c:pt>
                <c:pt idx="579">
                  <c:v>0.36679799228336751</c:v>
                </c:pt>
                <c:pt idx="580">
                  <c:v>0.36895045944498839</c:v>
                </c:pt>
                <c:pt idx="581">
                  <c:v>0.37117600970747794</c:v>
                </c:pt>
                <c:pt idx="582">
                  <c:v>0.37366291485278363</c:v>
                </c:pt>
                <c:pt idx="583">
                  <c:v>0.3758420060925039</c:v>
                </c:pt>
                <c:pt idx="584">
                  <c:v>0.37778966506702777</c:v>
                </c:pt>
                <c:pt idx="585">
                  <c:v>0.37913282707801144</c:v>
                </c:pt>
                <c:pt idx="586">
                  <c:v>0.38069602392821827</c:v>
                </c:pt>
                <c:pt idx="587">
                  <c:v>0.38237331367793281</c:v>
                </c:pt>
                <c:pt idx="588">
                  <c:v>0.38411327951414953</c:v>
                </c:pt>
                <c:pt idx="589">
                  <c:v>0.38634888117723354</c:v>
                </c:pt>
                <c:pt idx="590">
                  <c:v>0.38823851006739724</c:v>
                </c:pt>
                <c:pt idx="591">
                  <c:v>0.39023105167597433</c:v>
                </c:pt>
                <c:pt idx="592">
                  <c:v>0.39224629258652882</c:v>
                </c:pt>
                <c:pt idx="593">
                  <c:v>0.3943021010237287</c:v>
                </c:pt>
                <c:pt idx="594">
                  <c:v>0.39644731132126881</c:v>
                </c:pt>
                <c:pt idx="595">
                  <c:v>0.39822854850269351</c:v>
                </c:pt>
                <c:pt idx="596">
                  <c:v>0.39992949334645456</c:v>
                </c:pt>
                <c:pt idx="597">
                  <c:v>0.40159884834640636</c:v>
                </c:pt>
                <c:pt idx="598">
                  <c:v>0.40283750073341507</c:v>
                </c:pt>
                <c:pt idx="599">
                  <c:v>0.40416050923327473</c:v>
                </c:pt>
                <c:pt idx="600">
                  <c:v>0.40588351305298187</c:v>
                </c:pt>
                <c:pt idx="601">
                  <c:v>0.40718009049103748</c:v>
                </c:pt>
                <c:pt idx="602">
                  <c:v>0.40916273468563724</c:v>
                </c:pt>
                <c:pt idx="603">
                  <c:v>0.41030287435434226</c:v>
                </c:pt>
                <c:pt idx="604">
                  <c:v>0.41184250142048723</c:v>
                </c:pt>
                <c:pt idx="605">
                  <c:v>0.41405582162997018</c:v>
                </c:pt>
                <c:pt idx="606">
                  <c:v>0.41578580249711083</c:v>
                </c:pt>
                <c:pt idx="607">
                  <c:v>0.41685564596959218</c:v>
                </c:pt>
                <c:pt idx="608">
                  <c:v>0.41814138937987672</c:v>
                </c:pt>
                <c:pt idx="609">
                  <c:v>0.41943316678956694</c:v>
                </c:pt>
                <c:pt idx="610">
                  <c:v>0.42038112395036209</c:v>
                </c:pt>
                <c:pt idx="611">
                  <c:v>0.42133308964905081</c:v>
                </c:pt>
                <c:pt idx="612">
                  <c:v>0.42185470759942545</c:v>
                </c:pt>
                <c:pt idx="613">
                  <c:v>0.42258074363113357</c:v>
                </c:pt>
                <c:pt idx="614">
                  <c:v>0.42303095340447694</c:v>
                </c:pt>
                <c:pt idx="615">
                  <c:v>0.42407592398715693</c:v>
                </c:pt>
                <c:pt idx="616">
                  <c:v>0.42449158399070241</c:v>
                </c:pt>
                <c:pt idx="617">
                  <c:v>0.42540274832121039</c:v>
                </c:pt>
                <c:pt idx="618">
                  <c:v>0.42518053304409031</c:v>
                </c:pt>
                <c:pt idx="619">
                  <c:v>0.42556281704801052</c:v>
                </c:pt>
                <c:pt idx="620">
                  <c:v>0.42576075226438403</c:v>
                </c:pt>
                <c:pt idx="621">
                  <c:v>0.42653449485107964</c:v>
                </c:pt>
                <c:pt idx="622">
                  <c:v>0.42603899624251196</c:v>
                </c:pt>
                <c:pt idx="623">
                  <c:v>0.42588746106504943</c:v>
                </c:pt>
                <c:pt idx="624">
                  <c:v>0.42487733922207899</c:v>
                </c:pt>
                <c:pt idx="625">
                  <c:v>0.42506946203105572</c:v>
                </c:pt>
                <c:pt idx="626">
                  <c:v>0.42489178879439599</c:v>
                </c:pt>
                <c:pt idx="627">
                  <c:v>0.42544743067907076</c:v>
                </c:pt>
                <c:pt idx="628">
                  <c:v>0.42483501803868012</c:v>
                </c:pt>
                <c:pt idx="629">
                  <c:v>0.42550051420584462</c:v>
                </c:pt>
                <c:pt idx="630">
                  <c:v>0.42512163244914447</c:v>
                </c:pt>
                <c:pt idx="631">
                  <c:v>0.42601704578403249</c:v>
                </c:pt>
                <c:pt idx="632">
                  <c:v>0.4261898549071565</c:v>
                </c:pt>
                <c:pt idx="633">
                  <c:v>0.42657839138911618</c:v>
                </c:pt>
                <c:pt idx="634">
                  <c:v>0.42580540553897689</c:v>
                </c:pt>
                <c:pt idx="635">
                  <c:v>0.42597494351708837</c:v>
                </c:pt>
                <c:pt idx="636">
                  <c:v>0.42569482880589488</c:v>
                </c:pt>
                <c:pt idx="637">
                  <c:v>0.42564038355500466</c:v>
                </c:pt>
                <c:pt idx="638">
                  <c:v>0.42511080202316748</c:v>
                </c:pt>
                <c:pt idx="639">
                  <c:v>0.42492366551347338</c:v>
                </c:pt>
                <c:pt idx="640">
                  <c:v>0.42455090161312053</c:v>
                </c:pt>
                <c:pt idx="641">
                  <c:v>0.42450824178271579</c:v>
                </c:pt>
                <c:pt idx="642">
                  <c:v>0.42376417608016137</c:v>
                </c:pt>
                <c:pt idx="643">
                  <c:v>0.42285027674601533</c:v>
                </c:pt>
                <c:pt idx="644">
                  <c:v>0.42237669363483654</c:v>
                </c:pt>
                <c:pt idx="645">
                  <c:v>0.42154812939888459</c:v>
                </c:pt>
                <c:pt idx="646">
                  <c:v>0.42063174000652398</c:v>
                </c:pt>
                <c:pt idx="647">
                  <c:v>0.42013528977380626</c:v>
                </c:pt>
                <c:pt idx="648">
                  <c:v>0.4199765376219417</c:v>
                </c:pt>
                <c:pt idx="649">
                  <c:v>0.42008305772537646</c:v>
                </c:pt>
                <c:pt idx="650">
                  <c:v>0.42049975271688061</c:v>
                </c:pt>
                <c:pt idx="651">
                  <c:v>0.42010931759838099</c:v>
                </c:pt>
                <c:pt idx="652">
                  <c:v>0.42049175001249622</c:v>
                </c:pt>
                <c:pt idx="653">
                  <c:v>0.42076625929317729</c:v>
                </c:pt>
                <c:pt idx="654">
                  <c:v>0.42022182250747275</c:v>
                </c:pt>
                <c:pt idx="655">
                  <c:v>0.4197039490877581</c:v>
                </c:pt>
                <c:pt idx="656">
                  <c:v>0.41882992098803951</c:v>
                </c:pt>
                <c:pt idx="657">
                  <c:v>0.41829515699416236</c:v>
                </c:pt>
                <c:pt idx="658">
                  <c:v>0.4186783405407169</c:v>
                </c:pt>
                <c:pt idx="659">
                  <c:v>0.41873130210577969</c:v>
                </c:pt>
                <c:pt idx="660">
                  <c:v>0.41894235451516665</c:v>
                </c:pt>
                <c:pt idx="661">
                  <c:v>0.41923267657506441</c:v>
                </c:pt>
                <c:pt idx="662">
                  <c:v>0.41990268440276157</c:v>
                </c:pt>
                <c:pt idx="663">
                  <c:v>0.42139565908218374</c:v>
                </c:pt>
                <c:pt idx="664">
                  <c:v>0.42217258709620298</c:v>
                </c:pt>
                <c:pt idx="665">
                  <c:v>0.42240587701900112</c:v>
                </c:pt>
                <c:pt idx="666">
                  <c:v>0.42366835931967461</c:v>
                </c:pt>
                <c:pt idx="667">
                  <c:v>0.42526715849305291</c:v>
                </c:pt>
                <c:pt idx="668">
                  <c:v>0.4266947732139908</c:v>
                </c:pt>
                <c:pt idx="669">
                  <c:v>0.42874655346494067</c:v>
                </c:pt>
                <c:pt idx="670">
                  <c:v>0.4301211799221582</c:v>
                </c:pt>
                <c:pt idx="671">
                  <c:v>0.43221751396353558</c:v>
                </c:pt>
                <c:pt idx="672">
                  <c:v>0.43517886235406716</c:v>
                </c:pt>
                <c:pt idx="673">
                  <c:v>0.43757969956795423</c:v>
                </c:pt>
                <c:pt idx="674">
                  <c:v>0.44046955275345973</c:v>
                </c:pt>
                <c:pt idx="675">
                  <c:v>0.44350694787797934</c:v>
                </c:pt>
                <c:pt idx="676">
                  <c:v>0.44594564220111604</c:v>
                </c:pt>
                <c:pt idx="677">
                  <c:v>0.44995864468661212</c:v>
                </c:pt>
                <c:pt idx="678">
                  <c:v>0.45322421909414384</c:v>
                </c:pt>
                <c:pt idx="679">
                  <c:v>0.45678670282682415</c:v>
                </c:pt>
                <c:pt idx="680">
                  <c:v>0.46036763604327602</c:v>
                </c:pt>
                <c:pt idx="681">
                  <c:v>0.46337929221782925</c:v>
                </c:pt>
                <c:pt idx="682">
                  <c:v>0.46750444590917567</c:v>
                </c:pt>
                <c:pt idx="683">
                  <c:v>0.4717772221157232</c:v>
                </c:pt>
                <c:pt idx="684">
                  <c:v>0.47566852446344132</c:v>
                </c:pt>
                <c:pt idx="685">
                  <c:v>0.4802230671613601</c:v>
                </c:pt>
                <c:pt idx="686">
                  <c:v>0.48432201993545521</c:v>
                </c:pt>
                <c:pt idx="687">
                  <c:v>0.48860693212658518</c:v>
                </c:pt>
                <c:pt idx="688">
                  <c:v>0.49386504890807048</c:v>
                </c:pt>
                <c:pt idx="689">
                  <c:v>0.49844978690589387</c:v>
                </c:pt>
                <c:pt idx="690">
                  <c:v>0.50326201932600911</c:v>
                </c:pt>
                <c:pt idx="691">
                  <c:v>0.50806106260953199</c:v>
                </c:pt>
                <c:pt idx="692">
                  <c:v>0.51247461867099764</c:v>
                </c:pt>
                <c:pt idx="693">
                  <c:v>0.51765718989054454</c:v>
                </c:pt>
                <c:pt idx="694">
                  <c:v>0.52333985484867873</c:v>
                </c:pt>
                <c:pt idx="695">
                  <c:v>0.52774272352610652</c:v>
                </c:pt>
                <c:pt idx="696">
                  <c:v>0.53281371121421384</c:v>
                </c:pt>
                <c:pt idx="697">
                  <c:v>0.53826906289913923</c:v>
                </c:pt>
                <c:pt idx="698">
                  <c:v>0.54291575495264588</c:v>
                </c:pt>
                <c:pt idx="699">
                  <c:v>0.54793311032105418</c:v>
                </c:pt>
                <c:pt idx="700">
                  <c:v>0.55352657533392502</c:v>
                </c:pt>
                <c:pt idx="701">
                  <c:v>0.55785398702371947</c:v>
                </c:pt>
                <c:pt idx="702">
                  <c:v>0.56286335420138822</c:v>
                </c:pt>
                <c:pt idx="703">
                  <c:v>0.56797389187554115</c:v>
                </c:pt>
                <c:pt idx="704">
                  <c:v>0.57294999643084787</c:v>
                </c:pt>
                <c:pt idx="705">
                  <c:v>0.5779669155723367</c:v>
                </c:pt>
                <c:pt idx="706">
                  <c:v>0.58404585267635412</c:v>
                </c:pt>
                <c:pt idx="707">
                  <c:v>0.58984394250976269</c:v>
                </c:pt>
                <c:pt idx="708">
                  <c:v>0.59604278121035381</c:v>
                </c:pt>
                <c:pt idx="709">
                  <c:v>0.60122496706547435</c:v>
                </c:pt>
                <c:pt idx="710">
                  <c:v>0.60725472582765871</c:v>
                </c:pt>
                <c:pt idx="711">
                  <c:v>0.6127431717700319</c:v>
                </c:pt>
                <c:pt idx="712">
                  <c:v>0.61809367102047097</c:v>
                </c:pt>
                <c:pt idx="713">
                  <c:v>0.62361508579172042</c:v>
                </c:pt>
                <c:pt idx="714">
                  <c:v>0.62942494038834251</c:v>
                </c:pt>
                <c:pt idx="715">
                  <c:v>0.63572944467395032</c:v>
                </c:pt>
                <c:pt idx="716">
                  <c:v>0.64346439076224782</c:v>
                </c:pt>
                <c:pt idx="717">
                  <c:v>0.65034145802136623</c:v>
                </c:pt>
                <c:pt idx="718">
                  <c:v>0.65808821050190636</c:v>
                </c:pt>
                <c:pt idx="719">
                  <c:v>0.66690975836990063</c:v>
                </c:pt>
                <c:pt idx="720">
                  <c:v>0.67518648441032447</c:v>
                </c:pt>
                <c:pt idx="721">
                  <c:v>0.68329181328571398</c:v>
                </c:pt>
                <c:pt idx="722">
                  <c:v>0.69162400171670535</c:v>
                </c:pt>
                <c:pt idx="723">
                  <c:v>0.70087282635267412</c:v>
                </c:pt>
                <c:pt idx="724">
                  <c:v>0.70927734564748857</c:v>
                </c:pt>
                <c:pt idx="725">
                  <c:v>0.71798454495343222</c:v>
                </c:pt>
                <c:pt idx="726">
                  <c:v>0.72676824217931835</c:v>
                </c:pt>
                <c:pt idx="727">
                  <c:v>0.73644111513358113</c:v>
                </c:pt>
                <c:pt idx="728">
                  <c:v>0.74540623023312269</c:v>
                </c:pt>
                <c:pt idx="729">
                  <c:v>0.75496279018607926</c:v>
                </c:pt>
                <c:pt idx="730">
                  <c:v>0.76314181311994078</c:v>
                </c:pt>
                <c:pt idx="731">
                  <c:v>0.77215382953061995</c:v>
                </c:pt>
                <c:pt idx="732">
                  <c:v>0.78123678492516158</c:v>
                </c:pt>
                <c:pt idx="733">
                  <c:v>0.79108569575942533</c:v>
                </c:pt>
                <c:pt idx="734">
                  <c:v>0.80022174278366098</c:v>
                </c:pt>
                <c:pt idx="735">
                  <c:v>0.81026607115625049</c:v>
                </c:pt>
                <c:pt idx="736">
                  <c:v>0.81884363618334177</c:v>
                </c:pt>
                <c:pt idx="737">
                  <c:v>0.8288684649470861</c:v>
                </c:pt>
                <c:pt idx="738">
                  <c:v>0.83941254867630966</c:v>
                </c:pt>
                <c:pt idx="739">
                  <c:v>0.84750417504932185</c:v>
                </c:pt>
                <c:pt idx="740">
                  <c:v>0.85622970760684769</c:v>
                </c:pt>
                <c:pt idx="741">
                  <c:v>0.86491153996251902</c:v>
                </c:pt>
                <c:pt idx="742">
                  <c:v>0.87250958048380634</c:v>
                </c:pt>
                <c:pt idx="743">
                  <c:v>0.88034566471433473</c:v>
                </c:pt>
                <c:pt idx="744">
                  <c:v>0.88732436931721181</c:v>
                </c:pt>
                <c:pt idx="745">
                  <c:v>0.89408594984184353</c:v>
                </c:pt>
                <c:pt idx="746">
                  <c:v>0.90135720254958251</c:v>
                </c:pt>
                <c:pt idx="747">
                  <c:v>0.90826522629185102</c:v>
                </c:pt>
                <c:pt idx="748">
                  <c:v>0.9135298361653037</c:v>
                </c:pt>
                <c:pt idx="749">
                  <c:v>0.91953204037086866</c:v>
                </c:pt>
                <c:pt idx="750">
                  <c:v>0.92622346245275489</c:v>
                </c:pt>
                <c:pt idx="751">
                  <c:v>0.93152936001808839</c:v>
                </c:pt>
                <c:pt idx="752">
                  <c:v>0.9362897810077252</c:v>
                </c:pt>
                <c:pt idx="753">
                  <c:v>0.94238127020240814</c:v>
                </c:pt>
                <c:pt idx="754">
                  <c:v>0.94614860789686406</c:v>
                </c:pt>
                <c:pt idx="755">
                  <c:v>0.95119670503805676</c:v>
                </c:pt>
                <c:pt idx="756">
                  <c:v>0.95597858378342371</c:v>
                </c:pt>
                <c:pt idx="757">
                  <c:v>0.95891212854504893</c:v>
                </c:pt>
                <c:pt idx="758">
                  <c:v>0.96351548769903295</c:v>
                </c:pt>
                <c:pt idx="759">
                  <c:v>0.96862142635173376</c:v>
                </c:pt>
                <c:pt idx="760">
                  <c:v>0.97217639826291469</c:v>
                </c:pt>
                <c:pt idx="761">
                  <c:v>0.97759659470593474</c:v>
                </c:pt>
                <c:pt idx="762">
                  <c:v>0.98181350296589587</c:v>
                </c:pt>
                <c:pt idx="763">
                  <c:v>0.98509239591564535</c:v>
                </c:pt>
                <c:pt idx="764">
                  <c:v>0.98929627693784195</c:v>
                </c:pt>
                <c:pt idx="765">
                  <c:v>0.99205534738825651</c:v>
                </c:pt>
                <c:pt idx="766">
                  <c:v>0.99352863056790941</c:v>
                </c:pt>
                <c:pt idx="767">
                  <c:v>0.99643274050452391</c:v>
                </c:pt>
                <c:pt idx="768">
                  <c:v>0.99754382779758644</c:v>
                </c:pt>
                <c:pt idx="769">
                  <c:v>0.99884011913747306</c:v>
                </c:pt>
                <c:pt idx="770">
                  <c:v>1</c:v>
                </c:pt>
                <c:pt idx="771">
                  <c:v>1.0009828758149197</c:v>
                </c:pt>
                <c:pt idx="772">
                  <c:v>1.001853756997362</c:v>
                </c:pt>
                <c:pt idx="773">
                  <c:v>1.0035075984242667</c:v>
                </c:pt>
                <c:pt idx="774">
                  <c:v>1.0042373560214213</c:v>
                </c:pt>
                <c:pt idx="775">
                  <c:v>1.0059931113243679</c:v>
                </c:pt>
                <c:pt idx="776">
                  <c:v>1.0056519615848236</c:v>
                </c:pt>
                <c:pt idx="777">
                  <c:v>1.0059762479312833</c:v>
                </c:pt>
                <c:pt idx="778">
                  <c:v>1.0057008616191658</c:v>
                </c:pt>
                <c:pt idx="779">
                  <c:v>1.0056993855697813</c:v>
                </c:pt>
                <c:pt idx="780">
                  <c:v>1.0038605921802561</c:v>
                </c:pt>
                <c:pt idx="781">
                  <c:v>1.0033659723135717</c:v>
                </c:pt>
                <c:pt idx="782">
                  <c:v>1.0018300000888571</c:v>
                </c:pt>
                <c:pt idx="783">
                  <c:v>1.0010088273285793</c:v>
                </c:pt>
                <c:pt idx="784">
                  <c:v>1.0007668497635638</c:v>
                </c:pt>
                <c:pt idx="785">
                  <c:v>1.0003543295269506</c:v>
                </c:pt>
                <c:pt idx="786">
                  <c:v>0.99864485480797338</c:v>
                </c:pt>
                <c:pt idx="787">
                  <c:v>0.99859740571641031</c:v>
                </c:pt>
                <c:pt idx="788">
                  <c:v>0.99679103211936981</c:v>
                </c:pt>
                <c:pt idx="789">
                  <c:v>0.99423202732837979</c:v>
                </c:pt>
                <c:pt idx="790">
                  <c:v>0.99246031031364368</c:v>
                </c:pt>
                <c:pt idx="791">
                  <c:v>0.98916570287146899</c:v>
                </c:pt>
                <c:pt idx="792">
                  <c:v>0.98668377068679192</c:v>
                </c:pt>
                <c:pt idx="793">
                  <c:v>0.98389970364206636</c:v>
                </c:pt>
                <c:pt idx="794">
                  <c:v>0.97965279397418181</c:v>
                </c:pt>
                <c:pt idx="795">
                  <c:v>0.97516442295790962</c:v>
                </c:pt>
                <c:pt idx="796">
                  <c:v>0.9710225828479645</c:v>
                </c:pt>
                <c:pt idx="797">
                  <c:v>0.96719842869889627</c:v>
                </c:pt>
                <c:pt idx="798">
                  <c:v>0.96214315986929899</c:v>
                </c:pt>
                <c:pt idx="799">
                  <c:v>0.95436381820653671</c:v>
                </c:pt>
                <c:pt idx="800">
                  <c:v>0.94645140201564726</c:v>
                </c:pt>
                <c:pt idx="801">
                  <c:v>0.93834050635105226</c:v>
                </c:pt>
                <c:pt idx="802">
                  <c:v>0.92872814548023763</c:v>
                </c:pt>
                <c:pt idx="803">
                  <c:v>0.91920558661460161</c:v>
                </c:pt>
                <c:pt idx="804">
                  <c:v>0.9083124895549638</c:v>
                </c:pt>
                <c:pt idx="805">
                  <c:v>0.89786329779160956</c:v>
                </c:pt>
                <c:pt idx="806">
                  <c:v>0.88668537968872185</c:v>
                </c:pt>
                <c:pt idx="807">
                  <c:v>0.87553977676826644</c:v>
                </c:pt>
                <c:pt idx="808">
                  <c:v>0.86351774098324807</c:v>
                </c:pt>
                <c:pt idx="809">
                  <c:v>0.85189256057749896</c:v>
                </c:pt>
                <c:pt idx="810">
                  <c:v>0.83869399319370574</c:v>
                </c:pt>
                <c:pt idx="811">
                  <c:v>0.82541228364390618</c:v>
                </c:pt>
                <c:pt idx="812">
                  <c:v>0.81241546752690219</c:v>
                </c:pt>
                <c:pt idx="813">
                  <c:v>0.80116449094730557</c:v>
                </c:pt>
                <c:pt idx="814">
                  <c:v>0.79037001130858375</c:v>
                </c:pt>
                <c:pt idx="815">
                  <c:v>0.77921257261724231</c:v>
                </c:pt>
                <c:pt idx="816">
                  <c:v>0.76745735942876647</c:v>
                </c:pt>
                <c:pt idx="817">
                  <c:v>0.75405164242869682</c:v>
                </c:pt>
                <c:pt idx="818">
                  <c:v>0.74296715150206349</c:v>
                </c:pt>
                <c:pt idx="819">
                  <c:v>0.72955718647809664</c:v>
                </c:pt>
                <c:pt idx="820">
                  <c:v>0.7159961021864123</c:v>
                </c:pt>
                <c:pt idx="821">
                  <c:v>0.70247520203640779</c:v>
                </c:pt>
                <c:pt idx="822">
                  <c:v>0.69029085095985254</c:v>
                </c:pt>
                <c:pt idx="823">
                  <c:v>0.67843801967854611</c:v>
                </c:pt>
                <c:pt idx="824">
                  <c:v>0.67018083022405672</c:v>
                </c:pt>
                <c:pt idx="825">
                  <c:v>0.658281883876915</c:v>
                </c:pt>
                <c:pt idx="826">
                  <c:v>0.64720392988197661</c:v>
                </c:pt>
                <c:pt idx="827">
                  <c:v>0.63713828684062601</c:v>
                </c:pt>
                <c:pt idx="828">
                  <c:v>0.6263511417656159</c:v>
                </c:pt>
                <c:pt idx="829">
                  <c:v>0.61398241624611061</c:v>
                </c:pt>
                <c:pt idx="830">
                  <c:v>0.60364438600720749</c:v>
                </c:pt>
                <c:pt idx="831">
                  <c:v>0.58929906604730753</c:v>
                </c:pt>
                <c:pt idx="832">
                  <c:v>0.578783795082221</c:v>
                </c:pt>
                <c:pt idx="833">
                  <c:v>0.5682953239700409</c:v>
                </c:pt>
                <c:pt idx="834">
                  <c:v>0.55756366445836592</c:v>
                </c:pt>
                <c:pt idx="835">
                  <c:v>0.54640042589198556</c:v>
                </c:pt>
                <c:pt idx="836">
                  <c:v>0.53655167718795882</c:v>
                </c:pt>
                <c:pt idx="837">
                  <c:v>0.52450394424702174</c:v>
                </c:pt>
                <c:pt idx="838">
                  <c:v>0.51485970611544152</c:v>
                </c:pt>
                <c:pt idx="839">
                  <c:v>0.50418162950823486</c:v>
                </c:pt>
                <c:pt idx="840">
                  <c:v>0.49374515654302992</c:v>
                </c:pt>
                <c:pt idx="841">
                  <c:v>0.48274582716022135</c:v>
                </c:pt>
                <c:pt idx="842">
                  <c:v>0.47215332353479905</c:v>
                </c:pt>
                <c:pt idx="843">
                  <c:v>0.46104854774438603</c:v>
                </c:pt>
                <c:pt idx="844">
                  <c:v>0.45121574270742132</c:v>
                </c:pt>
                <c:pt idx="845">
                  <c:v>0.44061353724287833</c:v>
                </c:pt>
                <c:pt idx="846">
                  <c:v>0.42826745459748122</c:v>
                </c:pt>
                <c:pt idx="847">
                  <c:v>0.41749840827739515</c:v>
                </c:pt>
                <c:pt idx="848">
                  <c:v>0.40677737673071218</c:v>
                </c:pt>
                <c:pt idx="849">
                  <c:v>0.3966064240713813</c:v>
                </c:pt>
                <c:pt idx="850">
                  <c:v>0.38746753043877319</c:v>
                </c:pt>
                <c:pt idx="851">
                  <c:v>0.37701907134665807</c:v>
                </c:pt>
                <c:pt idx="852">
                  <c:v>0.36731949310505591</c:v>
                </c:pt>
                <c:pt idx="853">
                  <c:v>0.36043442022878697</c:v>
                </c:pt>
                <c:pt idx="854">
                  <c:v>0.35213421630167163</c:v>
                </c:pt>
                <c:pt idx="855">
                  <c:v>0.34344478549921331</c:v>
                </c:pt>
                <c:pt idx="856">
                  <c:v>0.33507551644229266</c:v>
                </c:pt>
                <c:pt idx="857">
                  <c:v>0.3269070856319401</c:v>
                </c:pt>
                <c:pt idx="858">
                  <c:v>0.31953778855080889</c:v>
                </c:pt>
                <c:pt idx="859">
                  <c:v>0.31245403213174061</c:v>
                </c:pt>
                <c:pt idx="860">
                  <c:v>0.30301979617353858</c:v>
                </c:pt>
                <c:pt idx="861">
                  <c:v>0.29511306499750328</c:v>
                </c:pt>
                <c:pt idx="862">
                  <c:v>0.28795687146143234</c:v>
                </c:pt>
                <c:pt idx="863">
                  <c:v>0.28049050080900434</c:v>
                </c:pt>
                <c:pt idx="864">
                  <c:v>0.27387034843389452</c:v>
                </c:pt>
                <c:pt idx="865">
                  <c:v>0.26578362918458076</c:v>
                </c:pt>
                <c:pt idx="866">
                  <c:v>0.26079995904564907</c:v>
                </c:pt>
                <c:pt idx="867">
                  <c:v>0.25531818618852148</c:v>
                </c:pt>
                <c:pt idx="868">
                  <c:v>0.24899112752003164</c:v>
                </c:pt>
                <c:pt idx="869">
                  <c:v>0.24273352487797273</c:v>
                </c:pt>
                <c:pt idx="870">
                  <c:v>0.2366087649252652</c:v>
                </c:pt>
                <c:pt idx="871">
                  <c:v>0.23071140371667517</c:v>
                </c:pt>
                <c:pt idx="872">
                  <c:v>0.22524377453567432</c:v>
                </c:pt>
                <c:pt idx="873">
                  <c:v>0.21977492405843146</c:v>
                </c:pt>
                <c:pt idx="874">
                  <c:v>0.21326486354527283</c:v>
                </c:pt>
                <c:pt idx="875">
                  <c:v>0.20909680070959155</c:v>
                </c:pt>
                <c:pt idx="876">
                  <c:v>0.20297904234385133</c:v>
                </c:pt>
                <c:pt idx="877">
                  <c:v>0.1995395016299559</c:v>
                </c:pt>
                <c:pt idx="878">
                  <c:v>0.1949387150686803</c:v>
                </c:pt>
                <c:pt idx="879">
                  <c:v>0.19138381290585468</c:v>
                </c:pt>
                <c:pt idx="880">
                  <c:v>0.18579083798095428</c:v>
                </c:pt>
                <c:pt idx="881">
                  <c:v>0.18411904889639966</c:v>
                </c:pt>
                <c:pt idx="882">
                  <c:v>0.17893130138339788</c:v>
                </c:pt>
                <c:pt idx="883">
                  <c:v>0.17616977635871658</c:v>
                </c:pt>
                <c:pt idx="884">
                  <c:v>0.17157388418412256</c:v>
                </c:pt>
                <c:pt idx="885">
                  <c:v>0.16739647711213335</c:v>
                </c:pt>
                <c:pt idx="886">
                  <c:v>0.16313130509678783</c:v>
                </c:pt>
                <c:pt idx="887">
                  <c:v>0.15791224623195702</c:v>
                </c:pt>
                <c:pt idx="888">
                  <c:v>0.15307678177684697</c:v>
                </c:pt>
                <c:pt idx="889">
                  <c:v>0.1491504633071922</c:v>
                </c:pt>
                <c:pt idx="890">
                  <c:v>0.14485061258005738</c:v>
                </c:pt>
                <c:pt idx="891">
                  <c:v>0.14181033338800583</c:v>
                </c:pt>
                <c:pt idx="892">
                  <c:v>0.1381534279192462</c:v>
                </c:pt>
                <c:pt idx="893">
                  <c:v>0.13213014524624414</c:v>
                </c:pt>
                <c:pt idx="894">
                  <c:v>0.12790627156156745</c:v>
                </c:pt>
                <c:pt idx="895">
                  <c:v>0.12462049817366161</c:v>
                </c:pt>
                <c:pt idx="896">
                  <c:v>0.12178793932710701</c:v>
                </c:pt>
                <c:pt idx="897">
                  <c:v>0.11946142111702625</c:v>
                </c:pt>
                <c:pt idx="898">
                  <c:v>0.11626246497720494</c:v>
                </c:pt>
                <c:pt idx="899">
                  <c:v>0.11131006130573484</c:v>
                </c:pt>
                <c:pt idx="900">
                  <c:v>0.11084930237896214</c:v>
                </c:pt>
                <c:pt idx="901">
                  <c:v>0.10849806898689406</c:v>
                </c:pt>
                <c:pt idx="902">
                  <c:v>0.10335214613920873</c:v>
                </c:pt>
                <c:pt idx="903">
                  <c:v>9.902107411837073E-2</c:v>
                </c:pt>
                <c:pt idx="904">
                  <c:v>9.5408989039931794E-2</c:v>
                </c:pt>
                <c:pt idx="905">
                  <c:v>9.0135569599866419E-2</c:v>
                </c:pt>
                <c:pt idx="906">
                  <c:v>8.70133392671084E-2</c:v>
                </c:pt>
                <c:pt idx="907">
                  <c:v>8.3873896740922868E-2</c:v>
                </c:pt>
                <c:pt idx="908">
                  <c:v>8.3660664951902733E-2</c:v>
                </c:pt>
                <c:pt idx="909">
                  <c:v>8.248227468271041E-2</c:v>
                </c:pt>
                <c:pt idx="910">
                  <c:v>8.0130531464402133E-2</c:v>
                </c:pt>
                <c:pt idx="911">
                  <c:v>7.8056289589973057E-2</c:v>
                </c:pt>
                <c:pt idx="912">
                  <c:v>7.5826110045726106E-2</c:v>
                </c:pt>
                <c:pt idx="913">
                  <c:v>7.8278776327204411E-2</c:v>
                </c:pt>
                <c:pt idx="914">
                  <c:v>7.6533333187625174E-2</c:v>
                </c:pt>
                <c:pt idx="915">
                  <c:v>7.25460790226123E-2</c:v>
                </c:pt>
                <c:pt idx="916">
                  <c:v>7.0578153533158106E-2</c:v>
                </c:pt>
                <c:pt idx="917">
                  <c:v>6.8892846539408956E-2</c:v>
                </c:pt>
                <c:pt idx="918">
                  <c:v>6.5139190142936051E-2</c:v>
                </c:pt>
                <c:pt idx="919">
                  <c:v>6.4441694000598057E-2</c:v>
                </c:pt>
                <c:pt idx="920">
                  <c:v>5.8220164122894824E-2</c:v>
                </c:pt>
                <c:pt idx="921">
                  <c:v>5.7294669340332033E-2</c:v>
                </c:pt>
                <c:pt idx="922">
                  <c:v>5.750388828534006E-2</c:v>
                </c:pt>
                <c:pt idx="923">
                  <c:v>5.9359267499535462E-2</c:v>
                </c:pt>
                <c:pt idx="924">
                  <c:v>5.9133656736081258E-2</c:v>
                </c:pt>
                <c:pt idx="925">
                  <c:v>5.6719486416018546E-2</c:v>
                </c:pt>
                <c:pt idx="926">
                  <c:v>5.5733626811378036E-2</c:v>
                </c:pt>
                <c:pt idx="927">
                  <c:v>5.3311588057638339E-2</c:v>
                </c:pt>
                <c:pt idx="928">
                  <c:v>5.0481677673304047E-2</c:v>
                </c:pt>
                <c:pt idx="929">
                  <c:v>4.8913326522052041E-2</c:v>
                </c:pt>
                <c:pt idx="930">
                  <c:v>4.2122105086153154E-2</c:v>
                </c:pt>
                <c:pt idx="931">
                  <c:v>3.9649754022719162E-2</c:v>
                </c:pt>
                <c:pt idx="932">
                  <c:v>4.2539941571249767E-2</c:v>
                </c:pt>
                <c:pt idx="933">
                  <c:v>4.1526090413394452E-2</c:v>
                </c:pt>
                <c:pt idx="934">
                  <c:v>4.240667040252958E-2</c:v>
                </c:pt>
                <c:pt idx="935">
                  <c:v>4.3225353141282473E-2</c:v>
                </c:pt>
                <c:pt idx="936">
                  <c:v>4.0545715057242464E-2</c:v>
                </c:pt>
                <c:pt idx="937">
                  <c:v>3.9648296727101996E-2</c:v>
                </c:pt>
                <c:pt idx="938">
                  <c:v>3.6428310689882289E-2</c:v>
                </c:pt>
                <c:pt idx="939">
                  <c:v>3.52176031229968E-2</c:v>
                </c:pt>
                <c:pt idx="940">
                  <c:v>3.2001831438648209E-2</c:v>
                </c:pt>
                <c:pt idx="941">
                  <c:v>3.1243917193183479E-2</c:v>
                </c:pt>
                <c:pt idx="942">
                  <c:v>2.6604407599146594E-2</c:v>
                </c:pt>
                <c:pt idx="943">
                  <c:v>2.4816987990088468E-2</c:v>
                </c:pt>
                <c:pt idx="944">
                  <c:v>2.3948117430792514E-2</c:v>
                </c:pt>
                <c:pt idx="945">
                  <c:v>2.4977065541028725E-2</c:v>
                </c:pt>
                <c:pt idx="946">
                  <c:v>2.2791696311625809E-2</c:v>
                </c:pt>
                <c:pt idx="947">
                  <c:v>2.4853136529285991E-2</c:v>
                </c:pt>
                <c:pt idx="948">
                  <c:v>2.1605294704399768E-2</c:v>
                </c:pt>
                <c:pt idx="949">
                  <c:v>2.1847707416104239E-2</c:v>
                </c:pt>
                <c:pt idx="950">
                  <c:v>2.0642506332694727E-2</c:v>
                </c:pt>
                <c:pt idx="951">
                  <c:v>2.3149069168171849E-2</c:v>
                </c:pt>
                <c:pt idx="952">
                  <c:v>2.2393528834574392E-2</c:v>
                </c:pt>
                <c:pt idx="953">
                  <c:v>2.0054470026682696E-2</c:v>
                </c:pt>
                <c:pt idx="954">
                  <c:v>1.8783684530461441E-2</c:v>
                </c:pt>
                <c:pt idx="955">
                  <c:v>2.0360054115404324E-2</c:v>
                </c:pt>
                <c:pt idx="956">
                  <c:v>2.0863127308396411E-2</c:v>
                </c:pt>
                <c:pt idx="957">
                  <c:v>1.9417863954308914E-2</c:v>
                </c:pt>
                <c:pt idx="958">
                  <c:v>1.8903788752418334E-2</c:v>
                </c:pt>
                <c:pt idx="959">
                  <c:v>1.6610003266305549E-2</c:v>
                </c:pt>
                <c:pt idx="960">
                  <c:v>1.4990903442575821E-2</c:v>
                </c:pt>
                <c:pt idx="961">
                  <c:v>1.1771834932831139E-2</c:v>
                </c:pt>
                <c:pt idx="962">
                  <c:v>9.0433619248824568E-3</c:v>
                </c:pt>
                <c:pt idx="963">
                  <c:v>7.7270652593912558E-3</c:v>
                </c:pt>
                <c:pt idx="964">
                  <c:v>8.1040289100940219E-3</c:v>
                </c:pt>
                <c:pt idx="965">
                  <c:v>5.3909935075583532E-3</c:v>
                </c:pt>
                <c:pt idx="966">
                  <c:v>6.7051006820324499E-3</c:v>
                </c:pt>
                <c:pt idx="967">
                  <c:v>9.0585072847062884E-3</c:v>
                </c:pt>
                <c:pt idx="968">
                  <c:v>7.5179336624690675E-3</c:v>
                </c:pt>
                <c:pt idx="969">
                  <c:v>9.0071885009816791E-3</c:v>
                </c:pt>
                <c:pt idx="970">
                  <c:v>6.5483825339694478E-3</c:v>
                </c:pt>
                <c:pt idx="971">
                  <c:v>1.068299325808672E-2</c:v>
                </c:pt>
                <c:pt idx="972">
                  <c:v>9.6155944277956738E-3</c:v>
                </c:pt>
                <c:pt idx="973">
                  <c:v>9.2666968797592928E-3</c:v>
                </c:pt>
                <c:pt idx="974">
                  <c:v>7.9886426523706269E-3</c:v>
                </c:pt>
                <c:pt idx="975">
                  <c:v>1.0982133196440558E-2</c:v>
                </c:pt>
                <c:pt idx="976">
                  <c:v>1.3496527535218071E-2</c:v>
                </c:pt>
                <c:pt idx="977">
                  <c:v>1.4457392445144662E-2</c:v>
                </c:pt>
                <c:pt idx="978">
                  <c:v>1.3039958924417653E-2</c:v>
                </c:pt>
                <c:pt idx="979">
                  <c:v>1.5009929018463338E-2</c:v>
                </c:pt>
                <c:pt idx="980">
                  <c:v>1.6117828647488171E-2</c:v>
                </c:pt>
                <c:pt idx="981">
                  <c:v>1.7164031468839987E-2</c:v>
                </c:pt>
                <c:pt idx="982">
                  <c:v>1.5939164575303939E-2</c:v>
                </c:pt>
                <c:pt idx="983">
                  <c:v>1.3411933058230152E-2</c:v>
                </c:pt>
                <c:pt idx="984">
                  <c:v>1.2506202197454729E-2</c:v>
                </c:pt>
                <c:pt idx="985">
                  <c:v>7.8390835401292523E-3</c:v>
                </c:pt>
                <c:pt idx="986">
                  <c:v>3.5886752218640236E-3</c:v>
                </c:pt>
                <c:pt idx="987">
                  <c:v>-1.5183459989315078E-4</c:v>
                </c:pt>
                <c:pt idx="988">
                  <c:v>-8.2477364567956548E-4</c:v>
                </c:pt>
                <c:pt idx="989">
                  <c:v>-1.4842446451506389E-3</c:v>
                </c:pt>
                <c:pt idx="990">
                  <c:v>-3.0898404102378159E-3</c:v>
                </c:pt>
                <c:pt idx="991">
                  <c:v>-2.9201323212539516E-3</c:v>
                </c:pt>
                <c:pt idx="992">
                  <c:v>2.7184913627041039E-5</c:v>
                </c:pt>
                <c:pt idx="993">
                  <c:v>1.5040420096070998E-3</c:v>
                </c:pt>
                <c:pt idx="994">
                  <c:v>0</c:v>
                </c:pt>
                <c:pt idx="995">
                  <c:v>3.5416835860568662E-4</c:v>
                </c:pt>
                <c:pt idx="996">
                  <c:v>-6.7034355865029389E-4</c:v>
                </c:pt>
                <c:pt idx="997">
                  <c:v>1.482460610774244E-3</c:v>
                </c:pt>
                <c:pt idx="998">
                  <c:v>4.8773274463056564E-3</c:v>
                </c:pt>
                <c:pt idx="999">
                  <c:v>2.2000390556413791E-3</c:v>
                </c:pt>
                <c:pt idx="1000">
                  <c:v>3.5838638246333369E-3</c:v>
                </c:pt>
                <c:pt idx="1001">
                  <c:v>9.5223519918241298E-3</c:v>
                </c:pt>
                <c:pt idx="1002">
                  <c:v>8.1656601060772667E-3</c:v>
                </c:pt>
                <c:pt idx="1003">
                  <c:v>1.1794196596668645E-2</c:v>
                </c:pt>
                <c:pt idx="1004">
                  <c:v>1.0194088289639837E-2</c:v>
                </c:pt>
                <c:pt idx="1005">
                  <c:v>5.7759773364488695E-3</c:v>
                </c:pt>
                <c:pt idx="1006">
                  <c:v>5.7367822582042342E-3</c:v>
                </c:pt>
                <c:pt idx="1007">
                  <c:v>4.9559744272019042E-3</c:v>
                </c:pt>
                <c:pt idx="1008">
                  <c:v>-1.3762167447947998E-3</c:v>
                </c:pt>
                <c:pt idx="1009">
                  <c:v>-4.8004570605121111E-3</c:v>
                </c:pt>
                <c:pt idx="1010">
                  <c:v>-8.1841379578462825E-3</c:v>
                </c:pt>
                <c:pt idx="1011">
                  <c:v>-1.1489482903193628E-2</c:v>
                </c:pt>
                <c:pt idx="1012">
                  <c:v>-1.2971992662815979E-2</c:v>
                </c:pt>
                <c:pt idx="1013">
                  <c:v>-9.1381233810608632E-3</c:v>
                </c:pt>
                <c:pt idx="1014">
                  <c:v>-1.0511893568119171E-2</c:v>
                </c:pt>
                <c:pt idx="1015">
                  <c:v>-7.7142937976458145E-3</c:v>
                </c:pt>
                <c:pt idx="1016">
                  <c:v>-6.7368293909525799E-3</c:v>
                </c:pt>
                <c:pt idx="1017">
                  <c:v>-6.0755572990091712E-3</c:v>
                </c:pt>
                <c:pt idx="1018">
                  <c:v>-4.8195128779182665E-3</c:v>
                </c:pt>
                <c:pt idx="1019">
                  <c:v>-9.6853071483815958E-4</c:v>
                </c:pt>
                <c:pt idx="1020">
                  <c:v>-4.2352826109004673E-3</c:v>
                </c:pt>
                <c:pt idx="1021">
                  <c:v>-6.0574586629850297E-3</c:v>
                </c:pt>
                <c:pt idx="1022">
                  <c:v>-2.4795510766048696E-3</c:v>
                </c:pt>
                <c:pt idx="1023">
                  <c:v>-1.3104827122944432E-3</c:v>
                </c:pt>
                <c:pt idx="1024">
                  <c:v>-3.6824692344784309E-3</c:v>
                </c:pt>
                <c:pt idx="1025">
                  <c:v>-6.9271664723933287E-3</c:v>
                </c:pt>
                <c:pt idx="1026">
                  <c:v>-8.9308663826978985E-3</c:v>
                </c:pt>
                <c:pt idx="1027">
                  <c:v>-7.4017433392791245E-3</c:v>
                </c:pt>
                <c:pt idx="1028">
                  <c:v>-1.2193669954720937E-2</c:v>
                </c:pt>
                <c:pt idx="1029">
                  <c:v>-2.1220265013282415E-2</c:v>
                </c:pt>
                <c:pt idx="1030">
                  <c:v>-2.4275805132891709E-2</c:v>
                </c:pt>
                <c:pt idx="1031">
                  <c:v>-1.9583994749700212E-2</c:v>
                </c:pt>
                <c:pt idx="1032">
                  <c:v>-1.6366013181980065E-2</c:v>
                </c:pt>
                <c:pt idx="1033">
                  <c:v>-1.3640709832888268E-2</c:v>
                </c:pt>
                <c:pt idx="1034">
                  <c:v>-1.9501452883503193E-2</c:v>
                </c:pt>
                <c:pt idx="1035">
                  <c:v>-1.1527917045400073E-2</c:v>
                </c:pt>
                <c:pt idx="1036">
                  <c:v>-8.9521646713318749E-4</c:v>
                </c:pt>
                <c:pt idx="1037">
                  <c:v>2.5757544820966855E-3</c:v>
                </c:pt>
                <c:pt idx="1038">
                  <c:v>1.492684846727295E-3</c:v>
                </c:pt>
                <c:pt idx="1039">
                  <c:v>3.2870689157241638E-3</c:v>
                </c:pt>
                <c:pt idx="1040">
                  <c:v>2.9849499622569523E-3</c:v>
                </c:pt>
                <c:pt idx="1041">
                  <c:v>7.5490678915055261E-3</c:v>
                </c:pt>
                <c:pt idx="1042">
                  <c:v>4.6520914720712949E-3</c:v>
                </c:pt>
                <c:pt idx="1043">
                  <c:v>1.1689702322990071E-3</c:v>
                </c:pt>
                <c:pt idx="1044">
                  <c:v>2.9935796087924931E-3</c:v>
                </c:pt>
                <c:pt idx="1045">
                  <c:v>-4.7743822705524465E-3</c:v>
                </c:pt>
                <c:pt idx="1046">
                  <c:v>-8.8306975823556014E-3</c:v>
                </c:pt>
                <c:pt idx="1047">
                  <c:v>-2.0013835997011783E-2</c:v>
                </c:pt>
                <c:pt idx="1048">
                  <c:v>-2.3354398246222808E-2</c:v>
                </c:pt>
                <c:pt idx="1049">
                  <c:v>-2.2714771201431377E-2</c:v>
                </c:pt>
                <c:pt idx="1050">
                  <c:v>-2.4723401335587859E-2</c:v>
                </c:pt>
                <c:pt idx="1051">
                  <c:v>-2.7711027299641196E-2</c:v>
                </c:pt>
                <c:pt idx="1052">
                  <c:v>-3.0018499731689952E-2</c:v>
                </c:pt>
                <c:pt idx="1053">
                  <c:v>-2.5629224394648955E-2</c:v>
                </c:pt>
                <c:pt idx="1054">
                  <c:v>-1.6898060524199333E-2</c:v>
                </c:pt>
                <c:pt idx="1055">
                  <c:v>-1.1728283474958107E-2</c:v>
                </c:pt>
                <c:pt idx="1056">
                  <c:v>-1.0308161547596863E-2</c:v>
                </c:pt>
                <c:pt idx="1057">
                  <c:v>-7.6309633672183401E-3</c:v>
                </c:pt>
                <c:pt idx="1058">
                  <c:v>-7.953126402724579E-3</c:v>
                </c:pt>
                <c:pt idx="1059">
                  <c:v>-4.3039702582951247E-4</c:v>
                </c:pt>
                <c:pt idx="1060">
                  <c:v>8.8269385473847578E-4</c:v>
                </c:pt>
                <c:pt idx="1061">
                  <c:v>3.8290465268397893E-3</c:v>
                </c:pt>
                <c:pt idx="1062">
                  <c:v>2.3762630258163599E-3</c:v>
                </c:pt>
                <c:pt idx="1063">
                  <c:v>-7.3071899505755033E-3</c:v>
                </c:pt>
                <c:pt idx="1064">
                  <c:v>-2.1237050098007183E-2</c:v>
                </c:pt>
                <c:pt idx="1065">
                  <c:v>-2.4661956311929439E-2</c:v>
                </c:pt>
                <c:pt idx="1066">
                  <c:v>-1.8433189022041507E-2</c:v>
                </c:pt>
                <c:pt idx="1067">
                  <c:v>-1.9995806206361749E-2</c:v>
                </c:pt>
                <c:pt idx="1068">
                  <c:v>-1.752570837601555E-2</c:v>
                </c:pt>
                <c:pt idx="1069">
                  <c:v>-1.9543314302379013E-2</c:v>
                </c:pt>
                <c:pt idx="1070">
                  <c:v>-1.02780896412156E-2</c:v>
                </c:pt>
                <c:pt idx="1071">
                  <c:v>3.2694259593722846E-3</c:v>
                </c:pt>
                <c:pt idx="1072">
                  <c:v>1.3684905870162106E-2</c:v>
                </c:pt>
                <c:pt idx="1073">
                  <c:v>7.995219677800083E-3</c:v>
                </c:pt>
                <c:pt idx="1074">
                  <c:v>6.6418550528331956E-3</c:v>
                </c:pt>
                <c:pt idx="1075">
                  <c:v>8.9516748368724027E-3</c:v>
                </c:pt>
                <c:pt idx="1076">
                  <c:v>9.1926434100578318E-3</c:v>
                </c:pt>
                <c:pt idx="1077">
                  <c:v>8.064578702120127E-3</c:v>
                </c:pt>
                <c:pt idx="1078">
                  <c:v>4.2690178483746925E-3</c:v>
                </c:pt>
                <c:pt idx="1079">
                  <c:v>-8.4911703315091475E-3</c:v>
                </c:pt>
                <c:pt idx="1080">
                  <c:v>-1.6287679594431243E-2</c:v>
                </c:pt>
                <c:pt idx="1081">
                  <c:v>-1.6107999728889318E-2</c:v>
                </c:pt>
                <c:pt idx="1082">
                  <c:v>-2.9808270899570818E-2</c:v>
                </c:pt>
                <c:pt idx="1083">
                  <c:v>-3.5934168223277697E-2</c:v>
                </c:pt>
                <c:pt idx="1084">
                  <c:v>-2.8456854792764108E-2</c:v>
                </c:pt>
                <c:pt idx="1085">
                  <c:v>-2.9770463543098785E-2</c:v>
                </c:pt>
                <c:pt idx="1086">
                  <c:v>-2.7479987565409956E-2</c:v>
                </c:pt>
                <c:pt idx="1087">
                  <c:v>-2.2299240824685537E-2</c:v>
                </c:pt>
                <c:pt idx="1088">
                  <c:v>-2.7571591450115385E-2</c:v>
                </c:pt>
                <c:pt idx="1089">
                  <c:v>-2.4312376898021858E-2</c:v>
                </c:pt>
                <c:pt idx="1090">
                  <c:v>-2.4087192027505099E-2</c:v>
                </c:pt>
                <c:pt idx="1091">
                  <c:v>-2.8484369679918731E-2</c:v>
                </c:pt>
                <c:pt idx="1092">
                  <c:v>-2.3298670643810766E-2</c:v>
                </c:pt>
                <c:pt idx="1093">
                  <c:v>-2.0469718499181628E-2</c:v>
                </c:pt>
                <c:pt idx="1094">
                  <c:v>-2.2076590092586511E-2</c:v>
                </c:pt>
                <c:pt idx="1095">
                  <c:v>-2.6294974785963793E-2</c:v>
                </c:pt>
                <c:pt idx="1096">
                  <c:v>-1.7163216029868894E-2</c:v>
                </c:pt>
                <c:pt idx="1097">
                  <c:v>-1.7755802646197329E-2</c:v>
                </c:pt>
                <c:pt idx="1098">
                  <c:v>-1.6646179689023023E-2</c:v>
                </c:pt>
                <c:pt idx="1099">
                  <c:v>-1.7369949900920625E-2</c:v>
                </c:pt>
                <c:pt idx="1100">
                  <c:v>-2.1459289993439198E-2</c:v>
                </c:pt>
                <c:pt idx="1101">
                  <c:v>-2.377617296296582E-2</c:v>
                </c:pt>
                <c:pt idx="1102">
                  <c:v>-1.9446035443345836E-2</c:v>
                </c:pt>
                <c:pt idx="1103">
                  <c:v>-3.5671168190381526E-2</c:v>
                </c:pt>
                <c:pt idx="1104">
                  <c:v>-3.7221006719515455E-2</c:v>
                </c:pt>
                <c:pt idx="1105">
                  <c:v>-5.3833791542266973E-2</c:v>
                </c:pt>
                <c:pt idx="1106">
                  <c:v>-6.8053535083854325E-2</c:v>
                </c:pt>
                <c:pt idx="1107">
                  <c:v>-6.4406091183964967E-2</c:v>
                </c:pt>
                <c:pt idx="1108">
                  <c:v>-5.4068572611990377E-2</c:v>
                </c:pt>
                <c:pt idx="1109">
                  <c:v>-5.9915053194795086E-2</c:v>
                </c:pt>
                <c:pt idx="1110">
                  <c:v>-4.848419320871198E-2</c:v>
                </c:pt>
                <c:pt idx="1111">
                  <c:v>-5.3505725025597105E-2</c:v>
                </c:pt>
                <c:pt idx="1112">
                  <c:v>-3.3099186963591813E-2</c:v>
                </c:pt>
                <c:pt idx="1113">
                  <c:v>-1.9032263124566476E-2</c:v>
                </c:pt>
                <c:pt idx="1114">
                  <c:v>-1.9416208186911491E-2</c:v>
                </c:pt>
                <c:pt idx="1115">
                  <c:v>-2.5792257790518146E-2</c:v>
                </c:pt>
                <c:pt idx="1116">
                  <c:v>-2.2284038158040642E-2</c:v>
                </c:pt>
                <c:pt idx="1117">
                  <c:v>-2.1190343428338632E-2</c:v>
                </c:pt>
                <c:pt idx="1118">
                  <c:v>-1.0069790552864E-2</c:v>
                </c:pt>
                <c:pt idx="1119">
                  <c:v>-1.7064773164745698E-2</c:v>
                </c:pt>
                <c:pt idx="1120">
                  <c:v>-2.584325176386441E-2</c:v>
                </c:pt>
                <c:pt idx="1121">
                  <c:v>-2.1680915365015027E-2</c:v>
                </c:pt>
                <c:pt idx="1122">
                  <c:v>-2.4305071934339745E-2</c:v>
                </c:pt>
                <c:pt idx="1123">
                  <c:v>-2.414324915952246E-2</c:v>
                </c:pt>
                <c:pt idx="1124">
                  <c:v>-3.7086783378893741E-2</c:v>
                </c:pt>
                <c:pt idx="1125">
                  <c:v>-2.8201070047980479E-2</c:v>
                </c:pt>
                <c:pt idx="1126">
                  <c:v>-2.0501480810163113E-2</c:v>
                </c:pt>
                <c:pt idx="1127">
                  <c:v>-4.4156135320818435E-3</c:v>
                </c:pt>
                <c:pt idx="1128">
                  <c:v>-3.2259695461210984E-3</c:v>
                </c:pt>
                <c:pt idx="1129">
                  <c:v>2.7056628877129077E-3</c:v>
                </c:pt>
                <c:pt idx="1130">
                  <c:v>7.4880868839480516E-3</c:v>
                </c:pt>
                <c:pt idx="1131">
                  <c:v>1.5397089128354325E-2</c:v>
                </c:pt>
                <c:pt idx="1132">
                  <c:v>4.3618820565819233E-3</c:v>
                </c:pt>
                <c:pt idx="1133">
                  <c:v>-9.9261150133565668E-3</c:v>
                </c:pt>
                <c:pt idx="1134">
                  <c:v>-2.2120846518825565E-2</c:v>
                </c:pt>
                <c:pt idx="1135">
                  <c:v>-2.6981472477780367E-2</c:v>
                </c:pt>
                <c:pt idx="1136">
                  <c:v>-3.6615537158251395E-2</c:v>
                </c:pt>
                <c:pt idx="1137">
                  <c:v>-2.9395252994873389E-2</c:v>
                </c:pt>
                <c:pt idx="1138">
                  <c:v>-3.4128097859375033E-2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242-442C-9FF9-E9D930B56B1A}"/>
            </c:ext>
          </c:extLst>
        </c:ser>
        <c:ser>
          <c:idx val="3"/>
          <c:order val="3"/>
          <c:tx>
            <c:strRef>
              <c:f>'Abs RT'!$BL$1</c:f>
              <c:strCache>
                <c:ptCount val="1"/>
                <c:pt idx="0">
                  <c:v>27</c:v>
                </c:pt>
              </c:strCache>
            </c:strRef>
          </c:tx>
          <c:spPr>
            <a:ln w="19050" cap="rnd">
              <a:solidFill>
                <a:schemeClr val="accent2">
                  <a:shade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RT'!$BL$2:$BL$1140</c:f>
              <c:numCache>
                <c:formatCode>General</c:formatCode>
                <c:ptCount val="1139"/>
                <c:pt idx="0">
                  <c:v>2.6917429142058711</c:v>
                </c:pt>
                <c:pt idx="1">
                  <c:v>0.93986722017489621</c:v>
                </c:pt>
                <c:pt idx="2">
                  <c:v>0.77123500185867477</c:v>
                </c:pt>
                <c:pt idx="3">
                  <c:v>0.88414260756868968</c:v>
                </c:pt>
                <c:pt idx="4">
                  <c:v>0.74609065449943002</c:v>
                </c:pt>
                <c:pt idx="5">
                  <c:v>0.56772507637336567</c:v>
                </c:pt>
                <c:pt idx="6">
                  <c:v>0.51410338885593032</c:v>
                </c:pt>
                <c:pt idx="7">
                  <c:v>0.38014289231046977</c:v>
                </c:pt>
                <c:pt idx="8">
                  <c:v>0.3660610631998174</c:v>
                </c:pt>
                <c:pt idx="9">
                  <c:v>0.55207855370975534</c:v>
                </c:pt>
                <c:pt idx="10">
                  <c:v>0.53953366069259345</c:v>
                </c:pt>
                <c:pt idx="11">
                  <c:v>0.51596744003597839</c:v>
                </c:pt>
                <c:pt idx="12">
                  <c:v>0.52284909176788219</c:v>
                </c:pt>
                <c:pt idx="13">
                  <c:v>0.61789592094937051</c:v>
                </c:pt>
                <c:pt idx="14">
                  <c:v>0.8545238518878322</c:v>
                </c:pt>
                <c:pt idx="15">
                  <c:v>0.86108676750262469</c:v>
                </c:pt>
                <c:pt idx="16">
                  <c:v>0.82173165469074216</c:v>
                </c:pt>
                <c:pt idx="17">
                  <c:v>0.74956836648563041</c:v>
                </c:pt>
                <c:pt idx="18">
                  <c:v>0.74303932147614038</c:v>
                </c:pt>
                <c:pt idx="19">
                  <c:v>0.83284998636187879</c:v>
                </c:pt>
                <c:pt idx="20">
                  <c:v>0.78692612213655888</c:v>
                </c:pt>
                <c:pt idx="21">
                  <c:v>0.75032317975059959</c:v>
                </c:pt>
                <c:pt idx="22">
                  <c:v>0.83240541817322733</c:v>
                </c:pt>
                <c:pt idx="23">
                  <c:v>0.84393512365577605</c:v>
                </c:pt>
                <c:pt idx="24">
                  <c:v>0.91948876492877363</c:v>
                </c:pt>
                <c:pt idx="25">
                  <c:v>0.96574176128499845</c:v>
                </c:pt>
                <c:pt idx="26">
                  <c:v>0.94455642701703457</c:v>
                </c:pt>
                <c:pt idx="27">
                  <c:v>0.86970783518254657</c:v>
                </c:pt>
                <c:pt idx="28">
                  <c:v>0.93987618376965154</c:v>
                </c:pt>
                <c:pt idx="29">
                  <c:v>0.91920226325636867</c:v>
                </c:pt>
                <c:pt idx="30">
                  <c:v>0.90260891039236457</c:v>
                </c:pt>
                <c:pt idx="31">
                  <c:v>0.90039728145079534</c:v>
                </c:pt>
                <c:pt idx="32">
                  <c:v>0.84454359025441184</c:v>
                </c:pt>
                <c:pt idx="33">
                  <c:v>0.87456357417812791</c:v>
                </c:pt>
                <c:pt idx="34">
                  <c:v>0.90033981804910324</c:v>
                </c:pt>
                <c:pt idx="35">
                  <c:v>0.86786815851307486</c:v>
                </c:pt>
                <c:pt idx="36">
                  <c:v>0.84567449680021189</c:v>
                </c:pt>
                <c:pt idx="37">
                  <c:v>0.83936358623211449</c:v>
                </c:pt>
                <c:pt idx="38">
                  <c:v>0.80467718003059219</c:v>
                </c:pt>
                <c:pt idx="39">
                  <c:v>0.83169567304122127</c:v>
                </c:pt>
                <c:pt idx="40">
                  <c:v>0.86698874045798602</c:v>
                </c:pt>
                <c:pt idx="41">
                  <c:v>0.88755648293878897</c:v>
                </c:pt>
                <c:pt idx="42">
                  <c:v>0.86855577687532792</c:v>
                </c:pt>
                <c:pt idx="43">
                  <c:v>0.89947450689298236</c:v>
                </c:pt>
                <c:pt idx="44">
                  <c:v>0.97725080145066789</c:v>
                </c:pt>
                <c:pt idx="45">
                  <c:v>1.0720845041529328</c:v>
                </c:pt>
                <c:pt idx="46">
                  <c:v>1.1040785266463067</c:v>
                </c:pt>
                <c:pt idx="47">
                  <c:v>1.1305439487917439</c:v>
                </c:pt>
                <c:pt idx="48">
                  <c:v>1.1615880306573338</c:v>
                </c:pt>
                <c:pt idx="49">
                  <c:v>1.1843049370087284</c:v>
                </c:pt>
                <c:pt idx="50">
                  <c:v>1.1739360917734845</c:v>
                </c:pt>
                <c:pt idx="51">
                  <c:v>1.1521860496502054</c:v>
                </c:pt>
                <c:pt idx="52">
                  <c:v>1.1360106963411341</c:v>
                </c:pt>
                <c:pt idx="53">
                  <c:v>1.1573910373488536</c:v>
                </c:pt>
                <c:pt idx="54">
                  <c:v>1.1649258447912934</c:v>
                </c:pt>
                <c:pt idx="55">
                  <c:v>1.1774042989094424</c:v>
                </c:pt>
                <c:pt idx="56">
                  <c:v>1.1863280666510521</c:v>
                </c:pt>
                <c:pt idx="57">
                  <c:v>1.1743825510405144</c:v>
                </c:pt>
                <c:pt idx="58">
                  <c:v>1.1957301993779641</c:v>
                </c:pt>
                <c:pt idx="59">
                  <c:v>1.199575402697034</c:v>
                </c:pt>
                <c:pt idx="60">
                  <c:v>1.1927699586612308</c:v>
                </c:pt>
                <c:pt idx="61">
                  <c:v>1.1902688318539543</c:v>
                </c:pt>
                <c:pt idx="62">
                  <c:v>1.1897848062657159</c:v>
                </c:pt>
                <c:pt idx="63">
                  <c:v>1.1976552771890105</c:v>
                </c:pt>
                <c:pt idx="64">
                  <c:v>1.2095871511535654</c:v>
                </c:pt>
                <c:pt idx="65">
                  <c:v>1.1960699229107512</c:v>
                </c:pt>
                <c:pt idx="66">
                  <c:v>1.1967115760126703</c:v>
                </c:pt>
                <c:pt idx="67">
                  <c:v>1.2070751152006489</c:v>
                </c:pt>
                <c:pt idx="68">
                  <c:v>1.2053123863595108</c:v>
                </c:pt>
                <c:pt idx="69">
                  <c:v>1.2177308552715924</c:v>
                </c:pt>
                <c:pt idx="70">
                  <c:v>1.2207484350209779</c:v>
                </c:pt>
                <c:pt idx="71">
                  <c:v>1.2251387875523216</c:v>
                </c:pt>
                <c:pt idx="72">
                  <c:v>1.2373162127598174</c:v>
                </c:pt>
                <c:pt idx="73">
                  <c:v>1.2482761060195815</c:v>
                </c:pt>
                <c:pt idx="74">
                  <c:v>1.2494244849724616</c:v>
                </c:pt>
                <c:pt idx="75">
                  <c:v>1.2584168001100928</c:v>
                </c:pt>
                <c:pt idx="76">
                  <c:v>1.254452992999511</c:v>
                </c:pt>
                <c:pt idx="77">
                  <c:v>1.2542528127656858</c:v>
                </c:pt>
                <c:pt idx="78">
                  <c:v>1.2617743762460936</c:v>
                </c:pt>
                <c:pt idx="79">
                  <c:v>1.2675516195003118</c:v>
                </c:pt>
                <c:pt idx="80">
                  <c:v>1.270373038758029</c:v>
                </c:pt>
                <c:pt idx="81">
                  <c:v>1.2694254129143447</c:v>
                </c:pt>
                <c:pt idx="82">
                  <c:v>1.2682851381933038</c:v>
                </c:pt>
                <c:pt idx="83">
                  <c:v>1.2749579116800349</c:v>
                </c:pt>
                <c:pt idx="84">
                  <c:v>1.2776019827098062</c:v>
                </c:pt>
                <c:pt idx="85">
                  <c:v>1.2803631134788918</c:v>
                </c:pt>
                <c:pt idx="86">
                  <c:v>1.2850915042887385</c:v>
                </c:pt>
                <c:pt idx="87">
                  <c:v>1.2858283346574924</c:v>
                </c:pt>
                <c:pt idx="88">
                  <c:v>1.2940210000120667</c:v>
                </c:pt>
                <c:pt idx="89">
                  <c:v>1.297385298219887</c:v>
                </c:pt>
                <c:pt idx="90">
                  <c:v>1.2993401185721334</c:v>
                </c:pt>
                <c:pt idx="91">
                  <c:v>1.3040379777564179</c:v>
                </c:pt>
                <c:pt idx="92">
                  <c:v>1.3043024616996632</c:v>
                </c:pt>
                <c:pt idx="93">
                  <c:v>1.3027093764286461</c:v>
                </c:pt>
                <c:pt idx="94">
                  <c:v>1.3035848710557527</c:v>
                </c:pt>
                <c:pt idx="95">
                  <c:v>1.3022203056612982</c:v>
                </c:pt>
                <c:pt idx="96">
                  <c:v>1.3031584137237482</c:v>
                </c:pt>
                <c:pt idx="97">
                  <c:v>1.3017218792131582</c:v>
                </c:pt>
                <c:pt idx="98">
                  <c:v>1.2992497058587038</c:v>
                </c:pt>
                <c:pt idx="99">
                  <c:v>1.2989884916225325</c:v>
                </c:pt>
                <c:pt idx="100">
                  <c:v>1.2981625422465723</c:v>
                </c:pt>
                <c:pt idx="101">
                  <c:v>1.2973122179848866</c:v>
                </c:pt>
                <c:pt idx="102">
                  <c:v>1.2950360232472693</c:v>
                </c:pt>
                <c:pt idx="103">
                  <c:v>1.2921276606702892</c:v>
                </c:pt>
                <c:pt idx="104">
                  <c:v>1.289338931281989</c:v>
                </c:pt>
                <c:pt idx="105">
                  <c:v>1.2882934717102552</c:v>
                </c:pt>
                <c:pt idx="106">
                  <c:v>1.2880394508701445</c:v>
                </c:pt>
                <c:pt idx="107">
                  <c:v>1.2847674381186207</c:v>
                </c:pt>
                <c:pt idx="108">
                  <c:v>1.2822090924226937</c:v>
                </c:pt>
                <c:pt idx="109">
                  <c:v>1.2796488969642776</c:v>
                </c:pt>
                <c:pt idx="110">
                  <c:v>1.2783788657054409</c:v>
                </c:pt>
                <c:pt idx="111">
                  <c:v>1.2734413111268139</c:v>
                </c:pt>
                <c:pt idx="112">
                  <c:v>1.2712017251698424</c:v>
                </c:pt>
                <c:pt idx="113">
                  <c:v>1.2652508405767817</c:v>
                </c:pt>
                <c:pt idx="114">
                  <c:v>1.2633626784645524</c:v>
                </c:pt>
                <c:pt idx="115">
                  <c:v>1.2596858705117107</c:v>
                </c:pt>
                <c:pt idx="116">
                  <c:v>1.256260442824938</c:v>
                </c:pt>
                <c:pt idx="117">
                  <c:v>1.2519263603994439</c:v>
                </c:pt>
                <c:pt idx="118">
                  <c:v>1.2486608765002727</c:v>
                </c:pt>
                <c:pt idx="119">
                  <c:v>1.2450616982045679</c:v>
                </c:pt>
                <c:pt idx="120">
                  <c:v>1.2420967273151977</c:v>
                </c:pt>
                <c:pt idx="121">
                  <c:v>1.2344542811071391</c:v>
                </c:pt>
                <c:pt idx="122">
                  <c:v>1.2290810491364672</c:v>
                </c:pt>
                <c:pt idx="123">
                  <c:v>1.2230152102413749</c:v>
                </c:pt>
                <c:pt idx="124">
                  <c:v>1.2155164347427798</c:v>
                </c:pt>
                <c:pt idx="125">
                  <c:v>1.2130855824273186</c:v>
                </c:pt>
                <c:pt idx="126">
                  <c:v>1.2047441815760209</c:v>
                </c:pt>
                <c:pt idx="127">
                  <c:v>1.1980684825247769</c:v>
                </c:pt>
                <c:pt idx="128">
                  <c:v>1.1906690275345004</c:v>
                </c:pt>
                <c:pt idx="129">
                  <c:v>1.18419684964548</c:v>
                </c:pt>
                <c:pt idx="130">
                  <c:v>1.1753716507760348</c:v>
                </c:pt>
                <c:pt idx="131">
                  <c:v>1.1695444741848589</c:v>
                </c:pt>
                <c:pt idx="132">
                  <c:v>1.1605427370313541</c:v>
                </c:pt>
                <c:pt idx="133">
                  <c:v>1.1518078082170733</c:v>
                </c:pt>
                <c:pt idx="134">
                  <c:v>1.1450339965980454</c:v>
                </c:pt>
                <c:pt idx="135">
                  <c:v>1.1423148931777527</c:v>
                </c:pt>
                <c:pt idx="136">
                  <c:v>1.1390213101426612</c:v>
                </c:pt>
                <c:pt idx="137">
                  <c:v>1.1357747613754121</c:v>
                </c:pt>
                <c:pt idx="138">
                  <c:v>1.1308283750288572</c:v>
                </c:pt>
                <c:pt idx="139">
                  <c:v>1.1277424630172146</c:v>
                </c:pt>
                <c:pt idx="140">
                  <c:v>1.1237209839261022</c:v>
                </c:pt>
                <c:pt idx="141">
                  <c:v>1.1175554226114885</c:v>
                </c:pt>
                <c:pt idx="142">
                  <c:v>1.1090312657409476</c:v>
                </c:pt>
                <c:pt idx="143">
                  <c:v>1.1041034286400635</c:v>
                </c:pt>
                <c:pt idx="144">
                  <c:v>1.1016714883327823</c:v>
                </c:pt>
                <c:pt idx="145">
                  <c:v>1.0984870680579997</c:v>
                </c:pt>
                <c:pt idx="146">
                  <c:v>1.0941984402072149</c:v>
                </c:pt>
                <c:pt idx="147">
                  <c:v>1.0932833545822638</c:v>
                </c:pt>
                <c:pt idx="148">
                  <c:v>1.0902945992114146</c:v>
                </c:pt>
                <c:pt idx="149">
                  <c:v>1.0918768360204705</c:v>
                </c:pt>
                <c:pt idx="150">
                  <c:v>1.0857780898972385</c:v>
                </c:pt>
                <c:pt idx="151">
                  <c:v>1.0826813892787719</c:v>
                </c:pt>
                <c:pt idx="152">
                  <c:v>1.0780348655768675</c:v>
                </c:pt>
                <c:pt idx="153">
                  <c:v>1.0745658059908669</c:v>
                </c:pt>
                <c:pt idx="154">
                  <c:v>1.0716335645591435</c:v>
                </c:pt>
                <c:pt idx="155">
                  <c:v>1.0664498165418863</c:v>
                </c:pt>
                <c:pt idx="156">
                  <c:v>1.0608807005772087</c:v>
                </c:pt>
                <c:pt idx="157">
                  <c:v>1.0588199612171809</c:v>
                </c:pt>
                <c:pt idx="158">
                  <c:v>1.0538518060392565</c:v>
                </c:pt>
                <c:pt idx="159">
                  <c:v>1.0532985969271296</c:v>
                </c:pt>
                <c:pt idx="160">
                  <c:v>1.0509007491173685</c:v>
                </c:pt>
                <c:pt idx="161">
                  <c:v>1.04324552558516</c:v>
                </c:pt>
                <c:pt idx="162">
                  <c:v>1.0446501876713186</c:v>
                </c:pt>
                <c:pt idx="163">
                  <c:v>1.0453782112999501</c:v>
                </c:pt>
                <c:pt idx="164">
                  <c:v>1.0426993070093811</c:v>
                </c:pt>
                <c:pt idx="165">
                  <c:v>1.0440987112203164</c:v>
                </c:pt>
                <c:pt idx="166">
                  <c:v>1.0387643676535441</c:v>
                </c:pt>
                <c:pt idx="167">
                  <c:v>1.0328293322039677</c:v>
                </c:pt>
                <c:pt idx="168">
                  <c:v>1.0292066223365806</c:v>
                </c:pt>
                <c:pt idx="169">
                  <c:v>1.0262114187957552</c:v>
                </c:pt>
                <c:pt idx="170">
                  <c:v>1.0241342326045366</c:v>
                </c:pt>
                <c:pt idx="171">
                  <c:v>1.0220934128297801</c:v>
                </c:pt>
                <c:pt idx="172">
                  <c:v>1.0150580047832409</c:v>
                </c:pt>
                <c:pt idx="173">
                  <c:v>1.0120067393152712</c:v>
                </c:pt>
                <c:pt idx="174">
                  <c:v>1.0101178427814708</c:v>
                </c:pt>
                <c:pt idx="175">
                  <c:v>1.0098268533222328</c:v>
                </c:pt>
                <c:pt idx="176">
                  <c:v>1.0070883192806599</c:v>
                </c:pt>
                <c:pt idx="177">
                  <c:v>0.9998338754485534</c:v>
                </c:pt>
                <c:pt idx="178">
                  <c:v>0.99874954427744755</c:v>
                </c:pt>
                <c:pt idx="179">
                  <c:v>0.99574362145225681</c:v>
                </c:pt>
                <c:pt idx="180">
                  <c:v>0.99177316867535692</c:v>
                </c:pt>
                <c:pt idx="181">
                  <c:v>0.99274476305367487</c:v>
                </c:pt>
                <c:pt idx="182">
                  <c:v>0.99388977426651126</c:v>
                </c:pt>
                <c:pt idx="183">
                  <c:v>0.98703115905914229</c:v>
                </c:pt>
                <c:pt idx="184">
                  <c:v>0.98693584743758811</c:v>
                </c:pt>
                <c:pt idx="185">
                  <c:v>0.98257747945320995</c:v>
                </c:pt>
                <c:pt idx="186">
                  <c:v>0.98256559378561281</c:v>
                </c:pt>
                <c:pt idx="187">
                  <c:v>0.98623680742293429</c:v>
                </c:pt>
                <c:pt idx="188">
                  <c:v>0.98287458616594192</c:v>
                </c:pt>
                <c:pt idx="189">
                  <c:v>0.98112873115176313</c:v>
                </c:pt>
                <c:pt idx="190">
                  <c:v>0.98326442027577043</c:v>
                </c:pt>
                <c:pt idx="191">
                  <c:v>0.98022011058189651</c:v>
                </c:pt>
                <c:pt idx="192">
                  <c:v>0.97957724413509994</c:v>
                </c:pt>
                <c:pt idx="193">
                  <c:v>0.97798268650517872</c:v>
                </c:pt>
                <c:pt idx="194">
                  <c:v>0.97330815352719446</c:v>
                </c:pt>
                <c:pt idx="195">
                  <c:v>0.97468251478816914</c:v>
                </c:pt>
                <c:pt idx="196">
                  <c:v>0.97383506065690784</c:v>
                </c:pt>
                <c:pt idx="197">
                  <c:v>0.97394159348280418</c:v>
                </c:pt>
                <c:pt idx="198">
                  <c:v>0.97089670546138152</c:v>
                </c:pt>
                <c:pt idx="199">
                  <c:v>0.96918383084066839</c:v>
                </c:pt>
                <c:pt idx="200">
                  <c:v>0.96790438345785035</c:v>
                </c:pt>
                <c:pt idx="201">
                  <c:v>0.96726480391059255</c:v>
                </c:pt>
                <c:pt idx="202">
                  <c:v>0.9645138685057365</c:v>
                </c:pt>
                <c:pt idx="203">
                  <c:v>0.96168747145018518</c:v>
                </c:pt>
                <c:pt idx="204">
                  <c:v>0.95768695609762666</c:v>
                </c:pt>
                <c:pt idx="205">
                  <c:v>0.95705963874727473</c:v>
                </c:pt>
                <c:pt idx="206">
                  <c:v>0.9549359176873401</c:v>
                </c:pt>
                <c:pt idx="207">
                  <c:v>0.95295270784284092</c:v>
                </c:pt>
                <c:pt idx="208">
                  <c:v>0.95106242806931951</c:v>
                </c:pt>
                <c:pt idx="209">
                  <c:v>0.94814283012978962</c:v>
                </c:pt>
                <c:pt idx="210">
                  <c:v>0.94501887419891251</c:v>
                </c:pt>
                <c:pt idx="211">
                  <c:v>0.94300783671446753</c:v>
                </c:pt>
                <c:pt idx="212">
                  <c:v>0.942133829744498</c:v>
                </c:pt>
                <c:pt idx="213">
                  <c:v>0.94132868208253928</c:v>
                </c:pt>
                <c:pt idx="214">
                  <c:v>0.94350353861772673</c:v>
                </c:pt>
                <c:pt idx="215">
                  <c:v>0.9419332373508893</c:v>
                </c:pt>
                <c:pt idx="216">
                  <c:v>0.94181752451663137</c:v>
                </c:pt>
                <c:pt idx="217">
                  <c:v>0.94311631072943791</c:v>
                </c:pt>
                <c:pt idx="218">
                  <c:v>0.94494813350164064</c:v>
                </c:pt>
                <c:pt idx="219">
                  <c:v>0.94845429041741236</c:v>
                </c:pt>
                <c:pt idx="220">
                  <c:v>0.95293386266041324</c:v>
                </c:pt>
                <c:pt idx="221">
                  <c:v>0.9496873434175811</c:v>
                </c:pt>
                <c:pt idx="222">
                  <c:v>0.95122397562939243</c:v>
                </c:pt>
                <c:pt idx="223">
                  <c:v>0.95331170460408432</c:v>
                </c:pt>
                <c:pt idx="224">
                  <c:v>0.95351750401681523</c:v>
                </c:pt>
                <c:pt idx="225">
                  <c:v>0.95441865829438866</c:v>
                </c:pt>
                <c:pt idx="226">
                  <c:v>0.95382902581097018</c:v>
                </c:pt>
                <c:pt idx="227">
                  <c:v>0.95163171383799705</c:v>
                </c:pt>
                <c:pt idx="228">
                  <c:v>0.95174534220629126</c:v>
                </c:pt>
                <c:pt idx="229">
                  <c:v>0.95059703785688676</c:v>
                </c:pt>
                <c:pt idx="230">
                  <c:v>0.94909585231047588</c:v>
                </c:pt>
                <c:pt idx="231">
                  <c:v>0.94873763705675807</c:v>
                </c:pt>
                <c:pt idx="232">
                  <c:v>0.94708889081465542</c:v>
                </c:pt>
                <c:pt idx="233">
                  <c:v>0.94497081345326139</c:v>
                </c:pt>
                <c:pt idx="234">
                  <c:v>0.94386020555796846</c:v>
                </c:pt>
                <c:pt idx="235">
                  <c:v>0.94396713903833618</c:v>
                </c:pt>
                <c:pt idx="236">
                  <c:v>0.94391090003508926</c:v>
                </c:pt>
                <c:pt idx="237">
                  <c:v>0.94361357517534639</c:v>
                </c:pt>
                <c:pt idx="238">
                  <c:v>0.94289641308314553</c:v>
                </c:pt>
                <c:pt idx="239">
                  <c:v>0.9413730365832963</c:v>
                </c:pt>
                <c:pt idx="240">
                  <c:v>0.94094498179924146</c:v>
                </c:pt>
                <c:pt idx="241">
                  <c:v>0.93865620217859147</c:v>
                </c:pt>
                <c:pt idx="242">
                  <c:v>0.93660909654751989</c:v>
                </c:pt>
                <c:pt idx="243">
                  <c:v>0.93457821023766297</c:v>
                </c:pt>
                <c:pt idx="244">
                  <c:v>0.93276301677241247</c:v>
                </c:pt>
                <c:pt idx="245">
                  <c:v>0.93213614086351715</c:v>
                </c:pt>
                <c:pt idx="246">
                  <c:v>0.92965658607077861</c:v>
                </c:pt>
                <c:pt idx="247">
                  <c:v>0.92517230512197346</c:v>
                </c:pt>
                <c:pt idx="248">
                  <c:v>0.92104815031934084</c:v>
                </c:pt>
                <c:pt idx="249">
                  <c:v>0.91681911386293802</c:v>
                </c:pt>
                <c:pt idx="250">
                  <c:v>0.91298082774528211</c:v>
                </c:pt>
                <c:pt idx="251">
                  <c:v>0.90751870890932695</c:v>
                </c:pt>
                <c:pt idx="252">
                  <c:v>0.90184185543634687</c:v>
                </c:pt>
                <c:pt idx="253">
                  <c:v>0.89683957592733321</c:v>
                </c:pt>
                <c:pt idx="254">
                  <c:v>0.89326177588975841</c:v>
                </c:pt>
                <c:pt idx="255">
                  <c:v>0.88846692295243646</c:v>
                </c:pt>
                <c:pt idx="256">
                  <c:v>0.88285011424728277</c:v>
                </c:pt>
                <c:pt idx="257">
                  <c:v>0.87676407034440962</c:v>
                </c:pt>
                <c:pt idx="258">
                  <c:v>0.87002564834464191</c:v>
                </c:pt>
                <c:pt idx="259">
                  <c:v>0.86200171780572454</c:v>
                </c:pt>
                <c:pt idx="260">
                  <c:v>0.85470333256861009</c:v>
                </c:pt>
                <c:pt idx="261">
                  <c:v>0.84613044516108804</c:v>
                </c:pt>
                <c:pt idx="262">
                  <c:v>0.83814051719409921</c:v>
                </c:pt>
                <c:pt idx="263">
                  <c:v>0.83170632885564177</c:v>
                </c:pt>
                <c:pt idx="264">
                  <c:v>0.82439421141999858</c:v>
                </c:pt>
                <c:pt idx="265">
                  <c:v>0.81685357047654517</c:v>
                </c:pt>
                <c:pt idx="266">
                  <c:v>0.80988478318428569</c:v>
                </c:pt>
                <c:pt idx="267">
                  <c:v>0.80096457209165084</c:v>
                </c:pt>
                <c:pt idx="268">
                  <c:v>0.79255740784615736</c:v>
                </c:pt>
                <c:pt idx="269">
                  <c:v>0.78380264537991728</c:v>
                </c:pt>
                <c:pt idx="270">
                  <c:v>0.77439489962914021</c:v>
                </c:pt>
                <c:pt idx="271">
                  <c:v>0.76426328099557794</c:v>
                </c:pt>
                <c:pt idx="272">
                  <c:v>0.7562292482692019</c:v>
                </c:pt>
                <c:pt idx="273">
                  <c:v>0.74613501073596566</c:v>
                </c:pt>
                <c:pt idx="274">
                  <c:v>0.73793975972544301</c:v>
                </c:pt>
                <c:pt idx="275">
                  <c:v>0.72956279533571167</c:v>
                </c:pt>
                <c:pt idx="276">
                  <c:v>0.72133565418064249</c:v>
                </c:pt>
                <c:pt idx="277">
                  <c:v>0.71233028022661793</c:v>
                </c:pt>
                <c:pt idx="278">
                  <c:v>0.70370897138214838</c:v>
                </c:pt>
                <c:pt idx="279">
                  <c:v>0.69304186247834754</c:v>
                </c:pt>
                <c:pt idx="280">
                  <c:v>0.68425688901132797</c:v>
                </c:pt>
                <c:pt idx="281">
                  <c:v>0.67455749084774774</c:v>
                </c:pt>
                <c:pt idx="282">
                  <c:v>0.66548928962277143</c:v>
                </c:pt>
                <c:pt idx="283">
                  <c:v>0.65559262758817349</c:v>
                </c:pt>
                <c:pt idx="284">
                  <c:v>0.64596030985840514</c:v>
                </c:pt>
                <c:pt idx="285">
                  <c:v>0.63594866312213227</c:v>
                </c:pt>
                <c:pt idx="286">
                  <c:v>0.6278449933911423</c:v>
                </c:pt>
                <c:pt idx="287">
                  <c:v>0.61903375465611077</c:v>
                </c:pt>
                <c:pt idx="288">
                  <c:v>0.61048811653583523</c:v>
                </c:pt>
                <c:pt idx="289">
                  <c:v>0.60003611303290783</c:v>
                </c:pt>
                <c:pt idx="290">
                  <c:v>0.59134532543781482</c:v>
                </c:pt>
                <c:pt idx="291">
                  <c:v>0.58294531298404961</c:v>
                </c:pt>
                <c:pt idx="292">
                  <c:v>0.5754534403073519</c:v>
                </c:pt>
                <c:pt idx="293">
                  <c:v>0.56673493172370837</c:v>
                </c:pt>
                <c:pt idx="294">
                  <c:v>0.55760106269363674</c:v>
                </c:pt>
                <c:pt idx="295">
                  <c:v>0.54936217906491891</c:v>
                </c:pt>
                <c:pt idx="296">
                  <c:v>0.5427415431184035</c:v>
                </c:pt>
                <c:pt idx="297">
                  <c:v>0.5340936213306593</c:v>
                </c:pt>
                <c:pt idx="298">
                  <c:v>0.52556411112785073</c:v>
                </c:pt>
                <c:pt idx="299">
                  <c:v>0.5177583580861348</c:v>
                </c:pt>
                <c:pt idx="300">
                  <c:v>0.51054435026697542</c:v>
                </c:pt>
                <c:pt idx="301">
                  <c:v>0.5040110673114907</c:v>
                </c:pt>
                <c:pt idx="302">
                  <c:v>0.49711397026277276</c:v>
                </c:pt>
                <c:pt idx="303">
                  <c:v>0.48945947433729226</c:v>
                </c:pt>
                <c:pt idx="304">
                  <c:v>0.48279747987259514</c:v>
                </c:pt>
                <c:pt idx="305">
                  <c:v>0.47618259755668363</c:v>
                </c:pt>
                <c:pt idx="306">
                  <c:v>0.46865586817965688</c:v>
                </c:pt>
                <c:pt idx="307">
                  <c:v>0.46126047347351667</c:v>
                </c:pt>
                <c:pt idx="308">
                  <c:v>0.45466908228363873</c:v>
                </c:pt>
                <c:pt idx="309">
                  <c:v>0.44804066042884272</c:v>
                </c:pt>
                <c:pt idx="310">
                  <c:v>0.44129948343174696</c:v>
                </c:pt>
                <c:pt idx="311">
                  <c:v>0.43482794683196735</c:v>
                </c:pt>
                <c:pt idx="312">
                  <c:v>0.42889904482576929</c:v>
                </c:pt>
                <c:pt idx="313">
                  <c:v>0.42321527056744834</c:v>
                </c:pt>
                <c:pt idx="314">
                  <c:v>0.41735179369495912</c:v>
                </c:pt>
                <c:pt idx="315">
                  <c:v>0.41107610140316897</c:v>
                </c:pt>
                <c:pt idx="316">
                  <c:v>0.40553160656271442</c:v>
                </c:pt>
                <c:pt idx="317">
                  <c:v>0.4001952244721147</c:v>
                </c:pt>
                <c:pt idx="318">
                  <c:v>0.3953853194105108</c:v>
                </c:pt>
                <c:pt idx="319">
                  <c:v>0.39083139789680726</c:v>
                </c:pt>
                <c:pt idx="320">
                  <c:v>0.38588115873979123</c:v>
                </c:pt>
                <c:pt idx="321">
                  <c:v>0.38092530533975183</c:v>
                </c:pt>
                <c:pt idx="322">
                  <c:v>0.37650850585962586</c:v>
                </c:pt>
                <c:pt idx="323">
                  <c:v>0.37184772149534723</c:v>
                </c:pt>
                <c:pt idx="324">
                  <c:v>0.36762155127374108</c:v>
                </c:pt>
                <c:pt idx="325">
                  <c:v>0.36316631226190932</c:v>
                </c:pt>
                <c:pt idx="326">
                  <c:v>0.35878411857346565</c:v>
                </c:pt>
                <c:pt idx="327">
                  <c:v>0.35499879459253858</c:v>
                </c:pt>
                <c:pt idx="328">
                  <c:v>0.35182953120099247</c:v>
                </c:pt>
                <c:pt idx="329">
                  <c:v>0.3477246872014717</c:v>
                </c:pt>
                <c:pt idx="330">
                  <c:v>0.34408268742725928</c:v>
                </c:pt>
                <c:pt idx="331">
                  <c:v>0.34079635006829517</c:v>
                </c:pt>
                <c:pt idx="332">
                  <c:v>0.33738181529405198</c:v>
                </c:pt>
                <c:pt idx="333">
                  <c:v>0.33419668043110512</c:v>
                </c:pt>
                <c:pt idx="334">
                  <c:v>0.33070485297537383</c:v>
                </c:pt>
                <c:pt idx="335">
                  <c:v>0.32724917972642947</c:v>
                </c:pt>
                <c:pt idx="336">
                  <c:v>0.32417489279781614</c:v>
                </c:pt>
                <c:pt idx="337">
                  <c:v>0.32184963993299259</c:v>
                </c:pt>
                <c:pt idx="338">
                  <c:v>0.31924088360169484</c:v>
                </c:pt>
                <c:pt idx="339">
                  <c:v>0.31669859631835101</c:v>
                </c:pt>
                <c:pt idx="340">
                  <c:v>0.31422897591108606</c:v>
                </c:pt>
                <c:pt idx="341">
                  <c:v>0.31238489062563451</c:v>
                </c:pt>
                <c:pt idx="342">
                  <c:v>0.31036657883080576</c:v>
                </c:pt>
                <c:pt idx="343">
                  <c:v>0.30830827133856958</c:v>
                </c:pt>
                <c:pt idx="344">
                  <c:v>0.3058762542537497</c:v>
                </c:pt>
                <c:pt idx="345">
                  <c:v>0.30395498476203542</c:v>
                </c:pt>
                <c:pt idx="346">
                  <c:v>0.30201968135714469</c:v>
                </c:pt>
                <c:pt idx="347">
                  <c:v>0.30004142005304862</c:v>
                </c:pt>
                <c:pt idx="348">
                  <c:v>0.29797983929952926</c:v>
                </c:pt>
                <c:pt idx="349">
                  <c:v>0.2960435979929425</c:v>
                </c:pt>
                <c:pt idx="350">
                  <c:v>0.29493483628092559</c:v>
                </c:pt>
                <c:pt idx="351">
                  <c:v>0.29313288357425182</c:v>
                </c:pt>
                <c:pt idx="352">
                  <c:v>0.29057470083777753</c:v>
                </c:pt>
                <c:pt idx="353">
                  <c:v>0.28923138549769839</c:v>
                </c:pt>
                <c:pt idx="354">
                  <c:v>0.28759825998647526</c:v>
                </c:pt>
                <c:pt idx="355">
                  <c:v>0.28641600493392833</c:v>
                </c:pt>
                <c:pt idx="356">
                  <c:v>0.28533678096807097</c:v>
                </c:pt>
                <c:pt idx="357">
                  <c:v>0.28373518421693922</c:v>
                </c:pt>
                <c:pt idx="358">
                  <c:v>0.28178024915693078</c:v>
                </c:pt>
                <c:pt idx="359">
                  <c:v>0.28085552913653583</c:v>
                </c:pt>
                <c:pt idx="360">
                  <c:v>0.28007012031571488</c:v>
                </c:pt>
                <c:pt idx="361">
                  <c:v>0.27893687314211618</c:v>
                </c:pt>
                <c:pt idx="362">
                  <c:v>0.27724600822896878</c:v>
                </c:pt>
                <c:pt idx="363">
                  <c:v>0.27533358046676759</c:v>
                </c:pt>
                <c:pt idx="364">
                  <c:v>0.27436406696022136</c:v>
                </c:pt>
                <c:pt idx="365">
                  <c:v>0.27389243553034809</c:v>
                </c:pt>
                <c:pt idx="366">
                  <c:v>0.27308525573522785</c:v>
                </c:pt>
                <c:pt idx="367">
                  <c:v>0.27143119006360789</c:v>
                </c:pt>
                <c:pt idx="368">
                  <c:v>0.27033516551505549</c:v>
                </c:pt>
                <c:pt idx="369">
                  <c:v>0.26939236471174438</c:v>
                </c:pt>
                <c:pt idx="370">
                  <c:v>0.26867148808869518</c:v>
                </c:pt>
                <c:pt idx="371">
                  <c:v>0.26710571285943679</c:v>
                </c:pt>
                <c:pt idx="372">
                  <c:v>0.26592327280370842</c:v>
                </c:pt>
                <c:pt idx="373">
                  <c:v>0.26503581848268165</c:v>
                </c:pt>
                <c:pt idx="374">
                  <c:v>0.26421255909983438</c:v>
                </c:pt>
                <c:pt idx="375">
                  <c:v>0.26333914599971436</c:v>
                </c:pt>
                <c:pt idx="376">
                  <c:v>0.26217881247455516</c:v>
                </c:pt>
                <c:pt idx="377">
                  <c:v>0.26117980424065934</c:v>
                </c:pt>
                <c:pt idx="378">
                  <c:v>0.25993407012992731</c:v>
                </c:pt>
                <c:pt idx="379">
                  <c:v>0.25907624095382759</c:v>
                </c:pt>
                <c:pt idx="380">
                  <c:v>0.25822704101493266</c:v>
                </c:pt>
                <c:pt idx="381">
                  <c:v>0.25722672011932984</c:v>
                </c:pt>
                <c:pt idx="382">
                  <c:v>0.25604849872836205</c:v>
                </c:pt>
                <c:pt idx="383">
                  <c:v>0.25516176377131494</c:v>
                </c:pt>
                <c:pt idx="384">
                  <c:v>0.25452074208786385</c:v>
                </c:pt>
                <c:pt idx="385">
                  <c:v>0.25429936129461023</c:v>
                </c:pt>
                <c:pt idx="386">
                  <c:v>0.25327777576100224</c:v>
                </c:pt>
                <c:pt idx="387">
                  <c:v>0.25179847301586755</c:v>
                </c:pt>
                <c:pt idx="388">
                  <c:v>0.25058436028214587</c:v>
                </c:pt>
                <c:pt idx="389">
                  <c:v>0.24989986702528291</c:v>
                </c:pt>
                <c:pt idx="390">
                  <c:v>0.24905791749718731</c:v>
                </c:pt>
                <c:pt idx="391">
                  <c:v>0.24747731931783337</c:v>
                </c:pt>
                <c:pt idx="392">
                  <c:v>0.24620369908669079</c:v>
                </c:pt>
                <c:pt idx="393">
                  <c:v>0.24524632397803461</c:v>
                </c:pt>
                <c:pt idx="394">
                  <c:v>0.24498587151776999</c:v>
                </c:pt>
                <c:pt idx="395">
                  <c:v>0.24503319393550591</c:v>
                </c:pt>
                <c:pt idx="396">
                  <c:v>0.24416760684185027</c:v>
                </c:pt>
                <c:pt idx="397">
                  <c:v>0.24399082752987353</c:v>
                </c:pt>
                <c:pt idx="398">
                  <c:v>0.24424572490494811</c:v>
                </c:pt>
                <c:pt idx="399">
                  <c:v>0.24371763492655826</c:v>
                </c:pt>
                <c:pt idx="400">
                  <c:v>0.24317818278017947</c:v>
                </c:pt>
                <c:pt idx="401">
                  <c:v>0.24192459638333311</c:v>
                </c:pt>
                <c:pt idx="402">
                  <c:v>0.24094165379907959</c:v>
                </c:pt>
                <c:pt idx="403">
                  <c:v>0.24018159122393015</c:v>
                </c:pt>
                <c:pt idx="404">
                  <c:v>0.2390573753808449</c:v>
                </c:pt>
                <c:pt idx="405">
                  <c:v>0.23824889137759256</c:v>
                </c:pt>
                <c:pt idx="406">
                  <c:v>0.23764538561461435</c:v>
                </c:pt>
                <c:pt idx="407">
                  <c:v>0.23723822643334316</c:v>
                </c:pt>
                <c:pt idx="408">
                  <c:v>0.23734314168277959</c:v>
                </c:pt>
                <c:pt idx="409">
                  <c:v>0.23705474840031007</c:v>
                </c:pt>
                <c:pt idx="410">
                  <c:v>0.23668614099140498</c:v>
                </c:pt>
                <c:pt idx="411">
                  <c:v>0.23634337307562667</c:v>
                </c:pt>
                <c:pt idx="412">
                  <c:v>0.23591739261323585</c:v>
                </c:pt>
                <c:pt idx="413">
                  <c:v>0.23558449187805927</c:v>
                </c:pt>
                <c:pt idx="414">
                  <c:v>0.23551668729250338</c:v>
                </c:pt>
                <c:pt idx="415">
                  <c:v>0.23478760671371804</c:v>
                </c:pt>
                <c:pt idx="416">
                  <c:v>0.23409610818307172</c:v>
                </c:pt>
                <c:pt idx="417">
                  <c:v>0.23392189950929887</c:v>
                </c:pt>
                <c:pt idx="418">
                  <c:v>0.23326566997971798</c:v>
                </c:pt>
                <c:pt idx="419">
                  <c:v>0.23225964201794982</c:v>
                </c:pt>
                <c:pt idx="420">
                  <c:v>0.2323527323094238</c:v>
                </c:pt>
                <c:pt idx="421">
                  <c:v>0.23186375692306624</c:v>
                </c:pt>
                <c:pt idx="422">
                  <c:v>0.23177334096634514</c:v>
                </c:pt>
                <c:pt idx="423">
                  <c:v>0.23111352677371996</c:v>
                </c:pt>
                <c:pt idx="424">
                  <c:v>0.23052627466075212</c:v>
                </c:pt>
                <c:pt idx="425">
                  <c:v>0.23056788197937139</c:v>
                </c:pt>
                <c:pt idx="426">
                  <c:v>0.23084458541607711</c:v>
                </c:pt>
                <c:pt idx="427">
                  <c:v>0.23048145652249299</c:v>
                </c:pt>
                <c:pt idx="428">
                  <c:v>0.2298739864849578</c:v>
                </c:pt>
                <c:pt idx="429">
                  <c:v>0.22978077392779414</c:v>
                </c:pt>
                <c:pt idx="430">
                  <c:v>0.23019927891658165</c:v>
                </c:pt>
                <c:pt idx="431">
                  <c:v>0.23028443546011804</c:v>
                </c:pt>
                <c:pt idx="432">
                  <c:v>0.23076630793834441</c:v>
                </c:pt>
                <c:pt idx="433">
                  <c:v>0.23085502244134135</c:v>
                </c:pt>
                <c:pt idx="434">
                  <c:v>0.23144285641868104</c:v>
                </c:pt>
                <c:pt idx="435">
                  <c:v>0.23218764520536417</c:v>
                </c:pt>
                <c:pt idx="436">
                  <c:v>0.23221102630984122</c:v>
                </c:pt>
                <c:pt idx="437">
                  <c:v>0.23272371753657584</c:v>
                </c:pt>
                <c:pt idx="438">
                  <c:v>0.23349314504169982</c:v>
                </c:pt>
                <c:pt idx="439">
                  <c:v>0.23371034661666956</c:v>
                </c:pt>
                <c:pt idx="440">
                  <c:v>0.23402352532634565</c:v>
                </c:pt>
                <c:pt idx="441">
                  <c:v>0.23405609645773695</c:v>
                </c:pt>
                <c:pt idx="442">
                  <c:v>0.23460099093013251</c:v>
                </c:pt>
                <c:pt idx="443">
                  <c:v>0.23592928620213979</c:v>
                </c:pt>
                <c:pt idx="444">
                  <c:v>0.23630341963030566</c:v>
                </c:pt>
                <c:pt idx="445">
                  <c:v>0.23662263881801524</c:v>
                </c:pt>
                <c:pt idx="446">
                  <c:v>0.23707049346279432</c:v>
                </c:pt>
                <c:pt idx="447">
                  <c:v>0.23826453778748427</c:v>
                </c:pt>
                <c:pt idx="448">
                  <c:v>0.23935704411032052</c:v>
                </c:pt>
                <c:pt idx="449">
                  <c:v>0.23989643195317267</c:v>
                </c:pt>
                <c:pt idx="450">
                  <c:v>0.24026345061042678</c:v>
                </c:pt>
                <c:pt idx="451">
                  <c:v>0.24118794578551006</c:v>
                </c:pt>
                <c:pt idx="452">
                  <c:v>0.24230703137106002</c:v>
                </c:pt>
                <c:pt idx="453">
                  <c:v>0.24387183989805913</c:v>
                </c:pt>
                <c:pt idx="454">
                  <c:v>0.24467427165923819</c:v>
                </c:pt>
                <c:pt idx="455">
                  <c:v>0.24549121523277381</c:v>
                </c:pt>
                <c:pt idx="456">
                  <c:v>0.24662445292103055</c:v>
                </c:pt>
                <c:pt idx="457">
                  <c:v>0.24796629692511038</c:v>
                </c:pt>
                <c:pt idx="458">
                  <c:v>0.24955981060098634</c:v>
                </c:pt>
                <c:pt idx="459">
                  <c:v>0.25082647806788638</c:v>
                </c:pt>
                <c:pt idx="460">
                  <c:v>0.25209560659577407</c:v>
                </c:pt>
                <c:pt idx="461">
                  <c:v>0.2528396878061116</c:v>
                </c:pt>
                <c:pt idx="462">
                  <c:v>0.25394925172598776</c:v>
                </c:pt>
                <c:pt idx="463">
                  <c:v>0.25526184003155644</c:v>
                </c:pt>
                <c:pt idx="464">
                  <c:v>0.25645635973639441</c:v>
                </c:pt>
                <c:pt idx="465">
                  <c:v>0.25743084790553178</c:v>
                </c:pt>
                <c:pt idx="466">
                  <c:v>0.25909784767695448</c:v>
                </c:pt>
                <c:pt idx="467">
                  <c:v>0.26034230882248816</c:v>
                </c:pt>
                <c:pt idx="468">
                  <c:v>0.26235264360417171</c:v>
                </c:pt>
                <c:pt idx="469">
                  <c:v>0.2637916161826106</c:v>
                </c:pt>
                <c:pt idx="470">
                  <c:v>0.26488396318699198</c:v>
                </c:pt>
                <c:pt idx="471">
                  <c:v>0.26640290765485414</c:v>
                </c:pt>
                <c:pt idx="472">
                  <c:v>0.26819396601098672</c:v>
                </c:pt>
                <c:pt idx="473">
                  <c:v>0.26947223372968704</c:v>
                </c:pt>
                <c:pt idx="474">
                  <c:v>0.27079038778627768</c:v>
                </c:pt>
                <c:pt idx="475">
                  <c:v>0.27229152496880055</c:v>
                </c:pt>
                <c:pt idx="476">
                  <c:v>0.27438204828465579</c:v>
                </c:pt>
                <c:pt idx="477">
                  <c:v>0.27617349763775395</c:v>
                </c:pt>
                <c:pt idx="478">
                  <c:v>0.27765513722213009</c:v>
                </c:pt>
                <c:pt idx="479">
                  <c:v>0.27900787470178262</c:v>
                </c:pt>
                <c:pt idx="480">
                  <c:v>0.28039145852746666</c:v>
                </c:pt>
                <c:pt idx="481">
                  <c:v>0.28209311654365171</c:v>
                </c:pt>
                <c:pt idx="482">
                  <c:v>0.28364896792723909</c:v>
                </c:pt>
                <c:pt idx="483">
                  <c:v>0.28494467403726298</c:v>
                </c:pt>
                <c:pt idx="484">
                  <c:v>0.28720085125725947</c:v>
                </c:pt>
                <c:pt idx="485">
                  <c:v>0.28904743322088738</c:v>
                </c:pt>
                <c:pt idx="486">
                  <c:v>0.29074128039035324</c:v>
                </c:pt>
                <c:pt idx="487">
                  <c:v>0.29231241600855468</c:v>
                </c:pt>
                <c:pt idx="488">
                  <c:v>0.29378381542244852</c:v>
                </c:pt>
                <c:pt idx="489">
                  <c:v>0.29528326002706701</c:v>
                </c:pt>
                <c:pt idx="490">
                  <c:v>0.29701689255813518</c:v>
                </c:pt>
                <c:pt idx="491">
                  <c:v>0.29808639948311333</c:v>
                </c:pt>
                <c:pt idx="492">
                  <c:v>0.29912132537782526</c:v>
                </c:pt>
                <c:pt idx="493">
                  <c:v>0.29993737045758234</c:v>
                </c:pt>
                <c:pt idx="494">
                  <c:v>0.30084489908519085</c:v>
                </c:pt>
                <c:pt idx="495">
                  <c:v>0.30174321885253647</c:v>
                </c:pt>
                <c:pt idx="496">
                  <c:v>0.30295002577456609</c:v>
                </c:pt>
                <c:pt idx="497">
                  <c:v>0.30306627307771289</c:v>
                </c:pt>
                <c:pt idx="498">
                  <c:v>0.30430264042264105</c:v>
                </c:pt>
                <c:pt idx="499">
                  <c:v>0.30517284089834268</c:v>
                </c:pt>
                <c:pt idx="500">
                  <c:v>0.30601336366710585</c:v>
                </c:pt>
                <c:pt idx="501">
                  <c:v>0.30718159923582539</c:v>
                </c:pt>
                <c:pt idx="502">
                  <c:v>0.30796472057481816</c:v>
                </c:pt>
                <c:pt idx="503">
                  <c:v>0.3084419932605123</c:v>
                </c:pt>
                <c:pt idx="504">
                  <c:v>0.30956087820099537</c:v>
                </c:pt>
                <c:pt idx="505">
                  <c:v>0.31035939896717624</c:v>
                </c:pt>
                <c:pt idx="506">
                  <c:v>0.31114781544043896</c:v>
                </c:pt>
                <c:pt idx="507">
                  <c:v>0.31260840414070001</c:v>
                </c:pt>
                <c:pt idx="508">
                  <c:v>0.31380567781057261</c:v>
                </c:pt>
                <c:pt idx="509">
                  <c:v>0.31501636843079733</c:v>
                </c:pt>
                <c:pt idx="510">
                  <c:v>0.31632782425047989</c:v>
                </c:pt>
                <c:pt idx="511">
                  <c:v>0.3174168977247116</c:v>
                </c:pt>
                <c:pt idx="512">
                  <c:v>0.31828191814883322</c:v>
                </c:pt>
                <c:pt idx="513">
                  <c:v>0.31983995520089487</c:v>
                </c:pt>
                <c:pt idx="514">
                  <c:v>0.32067227467213216</c:v>
                </c:pt>
                <c:pt idx="515">
                  <c:v>0.3211505452038243</c:v>
                </c:pt>
                <c:pt idx="516">
                  <c:v>0.32202109298988196</c:v>
                </c:pt>
                <c:pt idx="517">
                  <c:v>0.32239681853116386</c:v>
                </c:pt>
                <c:pt idx="518">
                  <c:v>0.32319828082054242</c:v>
                </c:pt>
                <c:pt idx="519">
                  <c:v>0.32370931322723856</c:v>
                </c:pt>
                <c:pt idx="520">
                  <c:v>0.32389790379462174</c:v>
                </c:pt>
                <c:pt idx="521">
                  <c:v>0.32432991453660742</c:v>
                </c:pt>
                <c:pt idx="522">
                  <c:v>0.32483728989736621</c:v>
                </c:pt>
                <c:pt idx="523">
                  <c:v>0.32520610282383994</c:v>
                </c:pt>
                <c:pt idx="524">
                  <c:v>0.32607139491097842</c:v>
                </c:pt>
                <c:pt idx="525">
                  <c:v>0.32615557861919126</c:v>
                </c:pt>
                <c:pt idx="526">
                  <c:v>0.32624564607457723</c:v>
                </c:pt>
                <c:pt idx="527">
                  <c:v>0.32655585804941079</c:v>
                </c:pt>
                <c:pt idx="528">
                  <c:v>0.32706568702141819</c:v>
                </c:pt>
                <c:pt idx="529">
                  <c:v>0.32743695337578077</c:v>
                </c:pt>
                <c:pt idx="530">
                  <c:v>0.3277911340946611</c:v>
                </c:pt>
                <c:pt idx="531">
                  <c:v>0.32792800431588925</c:v>
                </c:pt>
                <c:pt idx="532">
                  <c:v>0.32845036915110354</c:v>
                </c:pt>
                <c:pt idx="533">
                  <c:v>0.32898322446789097</c:v>
                </c:pt>
                <c:pt idx="534">
                  <c:v>0.32935630233585667</c:v>
                </c:pt>
                <c:pt idx="535">
                  <c:v>0.3293338759594579</c:v>
                </c:pt>
                <c:pt idx="536">
                  <c:v>0.32949159064536632</c:v>
                </c:pt>
                <c:pt idx="537">
                  <c:v>0.32966398969124339</c:v>
                </c:pt>
                <c:pt idx="538">
                  <c:v>0.32936709819093252</c:v>
                </c:pt>
                <c:pt idx="539">
                  <c:v>0.32924475329965064</c:v>
                </c:pt>
                <c:pt idx="540">
                  <c:v>0.32962458948571721</c:v>
                </c:pt>
                <c:pt idx="541">
                  <c:v>0.33006852491696681</c:v>
                </c:pt>
                <c:pt idx="542">
                  <c:v>0.33024564809933687</c:v>
                </c:pt>
                <c:pt idx="543">
                  <c:v>0.33091758814983091</c:v>
                </c:pt>
                <c:pt idx="544">
                  <c:v>0.3312763001814269</c:v>
                </c:pt>
                <c:pt idx="545">
                  <c:v>0.33249141700033541</c:v>
                </c:pt>
                <c:pt idx="546">
                  <c:v>0.33377070159915861</c:v>
                </c:pt>
                <c:pt idx="547">
                  <c:v>0.33434539949540376</c:v>
                </c:pt>
                <c:pt idx="548">
                  <c:v>0.33449635214056911</c:v>
                </c:pt>
                <c:pt idx="549">
                  <c:v>0.33531725912540322</c:v>
                </c:pt>
                <c:pt idx="550">
                  <c:v>0.33612451735391063</c:v>
                </c:pt>
                <c:pt idx="551">
                  <c:v>0.33673114725738879</c:v>
                </c:pt>
                <c:pt idx="552">
                  <c:v>0.33702125961760182</c:v>
                </c:pt>
                <c:pt idx="553">
                  <c:v>0.3372518618100242</c:v>
                </c:pt>
                <c:pt idx="554">
                  <c:v>0.33767072196650161</c:v>
                </c:pt>
                <c:pt idx="555">
                  <c:v>0.33857160365126221</c:v>
                </c:pt>
                <c:pt idx="556">
                  <c:v>0.33966539432050258</c:v>
                </c:pt>
                <c:pt idx="557">
                  <c:v>0.34050154608224409</c:v>
                </c:pt>
                <c:pt idx="558">
                  <c:v>0.34166838517508502</c:v>
                </c:pt>
                <c:pt idx="559">
                  <c:v>0.34286994391036701</c:v>
                </c:pt>
                <c:pt idx="560">
                  <c:v>0.34442530492214923</c:v>
                </c:pt>
                <c:pt idx="561">
                  <c:v>0.34553354242545486</c:v>
                </c:pt>
                <c:pt idx="562">
                  <c:v>0.34712114712577669</c:v>
                </c:pt>
                <c:pt idx="563">
                  <c:v>0.34807036144962061</c:v>
                </c:pt>
                <c:pt idx="564">
                  <c:v>0.34951334140174056</c:v>
                </c:pt>
                <c:pt idx="565">
                  <c:v>0.35107024020463345</c:v>
                </c:pt>
                <c:pt idx="566">
                  <c:v>0.35293721608090101</c:v>
                </c:pt>
                <c:pt idx="567">
                  <c:v>0.35446175548084397</c:v>
                </c:pt>
                <c:pt idx="568">
                  <c:v>0.35646859732413794</c:v>
                </c:pt>
                <c:pt idx="569">
                  <c:v>0.35793272110037161</c:v>
                </c:pt>
                <c:pt idx="570">
                  <c:v>0.35965421993989199</c:v>
                </c:pt>
                <c:pt idx="571">
                  <c:v>0.36122649009352453</c:v>
                </c:pt>
                <c:pt idx="572">
                  <c:v>0.36287983627044662</c:v>
                </c:pt>
                <c:pt idx="573">
                  <c:v>0.36437051742701132</c:v>
                </c:pt>
                <c:pt idx="574">
                  <c:v>0.36644079133214613</c:v>
                </c:pt>
                <c:pt idx="575">
                  <c:v>0.36859915964082751</c:v>
                </c:pt>
                <c:pt idx="576">
                  <c:v>0.37054304842604857</c:v>
                </c:pt>
                <c:pt idx="577">
                  <c:v>0.37305280221452436</c:v>
                </c:pt>
                <c:pt idx="578">
                  <c:v>0.37536216160124031</c:v>
                </c:pt>
                <c:pt idx="579">
                  <c:v>0.37800126960357322</c:v>
                </c:pt>
                <c:pt idx="580">
                  <c:v>0.38052558893286365</c:v>
                </c:pt>
                <c:pt idx="581">
                  <c:v>0.3822715715691884</c:v>
                </c:pt>
                <c:pt idx="582">
                  <c:v>0.38426597900630965</c:v>
                </c:pt>
                <c:pt idx="583">
                  <c:v>0.3868107812550417</c:v>
                </c:pt>
                <c:pt idx="584">
                  <c:v>0.38839797383155217</c:v>
                </c:pt>
                <c:pt idx="585">
                  <c:v>0.39041431560579382</c:v>
                </c:pt>
                <c:pt idx="586">
                  <c:v>0.3916428197746622</c:v>
                </c:pt>
                <c:pt idx="587">
                  <c:v>0.39331219720793115</c:v>
                </c:pt>
                <c:pt idx="588">
                  <c:v>0.39506449585309861</c:v>
                </c:pt>
                <c:pt idx="589">
                  <c:v>0.39756906626958793</c:v>
                </c:pt>
                <c:pt idx="590">
                  <c:v>0.39956100063955208</c:v>
                </c:pt>
                <c:pt idx="591">
                  <c:v>0.40167168403339742</c:v>
                </c:pt>
                <c:pt idx="592">
                  <c:v>0.40303147368499803</c:v>
                </c:pt>
                <c:pt idx="593">
                  <c:v>0.40590603357011507</c:v>
                </c:pt>
                <c:pt idx="594">
                  <c:v>0.40801013692267923</c:v>
                </c:pt>
                <c:pt idx="595">
                  <c:v>0.4103873591689855</c:v>
                </c:pt>
                <c:pt idx="596">
                  <c:v>0.41174092068619839</c:v>
                </c:pt>
                <c:pt idx="597">
                  <c:v>0.41322220236137808</c:v>
                </c:pt>
                <c:pt idx="598">
                  <c:v>0.41492803074602175</c:v>
                </c:pt>
                <c:pt idx="599">
                  <c:v>0.4168710764807117</c:v>
                </c:pt>
                <c:pt idx="600">
                  <c:v>0.41789895306626396</c:v>
                </c:pt>
                <c:pt idx="601">
                  <c:v>0.41949903385380422</c:v>
                </c:pt>
                <c:pt idx="602">
                  <c:v>0.42127536782605501</c:v>
                </c:pt>
                <c:pt idx="603">
                  <c:v>0.42270466236678567</c:v>
                </c:pt>
                <c:pt idx="604">
                  <c:v>0.42499670974933546</c:v>
                </c:pt>
                <c:pt idx="605">
                  <c:v>0.42709826557929947</c:v>
                </c:pt>
                <c:pt idx="606">
                  <c:v>0.42884519995393644</c:v>
                </c:pt>
                <c:pt idx="607">
                  <c:v>0.43031790773709488</c:v>
                </c:pt>
                <c:pt idx="608">
                  <c:v>0.43128770040212167</c:v>
                </c:pt>
                <c:pt idx="609">
                  <c:v>0.43261257487120086</c:v>
                </c:pt>
                <c:pt idx="610">
                  <c:v>0.43362590020916941</c:v>
                </c:pt>
                <c:pt idx="611">
                  <c:v>0.43432711639865662</c:v>
                </c:pt>
                <c:pt idx="612">
                  <c:v>0.43480856248164462</c:v>
                </c:pt>
                <c:pt idx="613">
                  <c:v>0.43616529830520595</c:v>
                </c:pt>
                <c:pt idx="614">
                  <c:v>0.43668452949528619</c:v>
                </c:pt>
                <c:pt idx="615">
                  <c:v>0.43752776600250476</c:v>
                </c:pt>
                <c:pt idx="616">
                  <c:v>0.43794874227542446</c:v>
                </c:pt>
                <c:pt idx="617">
                  <c:v>0.43945520706845181</c:v>
                </c:pt>
                <c:pt idx="618">
                  <c:v>0.43970109819747649</c:v>
                </c:pt>
                <c:pt idx="619">
                  <c:v>0.4402413653240454</c:v>
                </c:pt>
                <c:pt idx="620">
                  <c:v>0.43992844511171442</c:v>
                </c:pt>
                <c:pt idx="621">
                  <c:v>0.44101802667905171</c:v>
                </c:pt>
                <c:pt idx="622">
                  <c:v>0.44167526011372543</c:v>
                </c:pt>
                <c:pt idx="623">
                  <c:v>0.44222402993793991</c:v>
                </c:pt>
                <c:pt idx="624">
                  <c:v>0.44200246831558654</c:v>
                </c:pt>
                <c:pt idx="625">
                  <c:v>0.44237150944589559</c:v>
                </c:pt>
                <c:pt idx="626">
                  <c:v>0.44291860599050459</c:v>
                </c:pt>
                <c:pt idx="627">
                  <c:v>0.44365762227016353</c:v>
                </c:pt>
                <c:pt idx="628">
                  <c:v>0.44356082321767243</c:v>
                </c:pt>
                <c:pt idx="629">
                  <c:v>0.44369079298737296</c:v>
                </c:pt>
                <c:pt idx="630">
                  <c:v>0.44376967994216804</c:v>
                </c:pt>
                <c:pt idx="631">
                  <c:v>0.44395010328924628</c:v>
                </c:pt>
                <c:pt idx="632">
                  <c:v>0.443777406639076</c:v>
                </c:pt>
                <c:pt idx="633">
                  <c:v>0.44347449010535006</c:v>
                </c:pt>
                <c:pt idx="634">
                  <c:v>0.44314632416334399</c:v>
                </c:pt>
                <c:pt idx="635">
                  <c:v>0.44299423850678199</c:v>
                </c:pt>
                <c:pt idx="636">
                  <c:v>0.44295070267811187</c:v>
                </c:pt>
                <c:pt idx="637">
                  <c:v>0.44249741962663075</c:v>
                </c:pt>
                <c:pt idx="638">
                  <c:v>0.44228234836193758</c:v>
                </c:pt>
                <c:pt idx="639">
                  <c:v>0.44258855927000368</c:v>
                </c:pt>
                <c:pt idx="640">
                  <c:v>0.44232680582827727</c:v>
                </c:pt>
                <c:pt idx="641">
                  <c:v>0.44228490712243468</c:v>
                </c:pt>
                <c:pt idx="642">
                  <c:v>0.44184341594263515</c:v>
                </c:pt>
                <c:pt idx="643">
                  <c:v>0.44161036674812593</c:v>
                </c:pt>
                <c:pt idx="644">
                  <c:v>0.44128232014010393</c:v>
                </c:pt>
                <c:pt idx="645">
                  <c:v>0.44042952898454851</c:v>
                </c:pt>
                <c:pt idx="646">
                  <c:v>0.43970887314860141</c:v>
                </c:pt>
                <c:pt idx="647">
                  <c:v>0.43988024380392049</c:v>
                </c:pt>
                <c:pt idx="648">
                  <c:v>0.43953204965193793</c:v>
                </c:pt>
                <c:pt idx="649">
                  <c:v>0.43939039322825962</c:v>
                </c:pt>
                <c:pt idx="650">
                  <c:v>0.43908651837322038</c:v>
                </c:pt>
                <c:pt idx="651">
                  <c:v>0.43862463596297802</c:v>
                </c:pt>
                <c:pt idx="652">
                  <c:v>0.43910423152854894</c:v>
                </c:pt>
                <c:pt idx="653">
                  <c:v>0.43896123640912088</c:v>
                </c:pt>
                <c:pt idx="654">
                  <c:v>0.43806015689462469</c:v>
                </c:pt>
                <c:pt idx="655">
                  <c:v>0.43760159567921036</c:v>
                </c:pt>
                <c:pt idx="656">
                  <c:v>0.43739149228905699</c:v>
                </c:pt>
                <c:pt idx="657">
                  <c:v>0.43714347952768268</c:v>
                </c:pt>
                <c:pt idx="658">
                  <c:v>0.4372483974505173</c:v>
                </c:pt>
                <c:pt idx="659">
                  <c:v>0.43708393285536201</c:v>
                </c:pt>
                <c:pt idx="660">
                  <c:v>0.43718952975354003</c:v>
                </c:pt>
                <c:pt idx="661">
                  <c:v>0.43789365473163017</c:v>
                </c:pt>
                <c:pt idx="662">
                  <c:v>0.43795693077436854</c:v>
                </c:pt>
                <c:pt idx="663">
                  <c:v>0.43889094225051295</c:v>
                </c:pt>
                <c:pt idx="664">
                  <c:v>0.43974616920512172</c:v>
                </c:pt>
                <c:pt idx="665">
                  <c:v>0.44047130673962703</c:v>
                </c:pt>
                <c:pt idx="666">
                  <c:v>0.44117375887859334</c:v>
                </c:pt>
                <c:pt idx="667">
                  <c:v>0.44234877046366489</c:v>
                </c:pt>
                <c:pt idx="668">
                  <c:v>0.44299757754776858</c:v>
                </c:pt>
                <c:pt idx="669">
                  <c:v>0.44511915100360588</c:v>
                </c:pt>
                <c:pt idx="670">
                  <c:v>0.44599643567324238</c:v>
                </c:pt>
                <c:pt idx="671">
                  <c:v>0.44749821056070127</c:v>
                </c:pt>
                <c:pt idx="672">
                  <c:v>0.44982766345508313</c:v>
                </c:pt>
                <c:pt idx="673">
                  <c:v>0.45235384849430732</c:v>
                </c:pt>
                <c:pt idx="674">
                  <c:v>0.45465811728465405</c:v>
                </c:pt>
                <c:pt idx="675">
                  <c:v>0.45763265644357243</c:v>
                </c:pt>
                <c:pt idx="676">
                  <c:v>0.46024524150557006</c:v>
                </c:pt>
                <c:pt idx="677">
                  <c:v>0.46368933304760929</c:v>
                </c:pt>
                <c:pt idx="678">
                  <c:v>0.46706605193198875</c:v>
                </c:pt>
                <c:pt idx="679">
                  <c:v>0.47034126747823507</c:v>
                </c:pt>
                <c:pt idx="680">
                  <c:v>0.4732082498521899</c:v>
                </c:pt>
                <c:pt idx="681">
                  <c:v>0.4765499629434935</c:v>
                </c:pt>
                <c:pt idx="682">
                  <c:v>0.48044889232331439</c:v>
                </c:pt>
                <c:pt idx="683">
                  <c:v>0.48401629987642186</c:v>
                </c:pt>
                <c:pt idx="684">
                  <c:v>0.4884216040698291</c:v>
                </c:pt>
                <c:pt idx="685">
                  <c:v>0.49221755199411471</c:v>
                </c:pt>
                <c:pt idx="686">
                  <c:v>0.49636417770441538</c:v>
                </c:pt>
                <c:pt idx="687">
                  <c:v>0.50091592370658911</c:v>
                </c:pt>
                <c:pt idx="688">
                  <c:v>0.50558551813024533</c:v>
                </c:pt>
                <c:pt idx="689">
                  <c:v>0.50995558341081448</c:v>
                </c:pt>
                <c:pt idx="690">
                  <c:v>0.51497584558858989</c:v>
                </c:pt>
                <c:pt idx="691">
                  <c:v>0.51872559562863563</c:v>
                </c:pt>
                <c:pt idx="692">
                  <c:v>0.52308025955589221</c:v>
                </c:pt>
                <c:pt idx="693">
                  <c:v>0.52753759988567506</c:v>
                </c:pt>
                <c:pt idx="694">
                  <c:v>0.53269151818823424</c:v>
                </c:pt>
                <c:pt idx="695">
                  <c:v>0.5380581880039258</c:v>
                </c:pt>
                <c:pt idx="696">
                  <c:v>0.54304877932340823</c:v>
                </c:pt>
                <c:pt idx="697">
                  <c:v>0.5478111607483428</c:v>
                </c:pt>
                <c:pt idx="698">
                  <c:v>0.55328149399412896</c:v>
                </c:pt>
                <c:pt idx="699">
                  <c:v>0.55873835463111077</c:v>
                </c:pt>
                <c:pt idx="700">
                  <c:v>0.56404174947832197</c:v>
                </c:pt>
                <c:pt idx="701">
                  <c:v>0.56851351918618576</c:v>
                </c:pt>
                <c:pt idx="702">
                  <c:v>0.57302361584612227</c:v>
                </c:pt>
                <c:pt idx="703">
                  <c:v>0.57799365037464945</c:v>
                </c:pt>
                <c:pt idx="704">
                  <c:v>0.58314683469193918</c:v>
                </c:pt>
                <c:pt idx="705">
                  <c:v>0.58874416189846246</c:v>
                </c:pt>
                <c:pt idx="706">
                  <c:v>0.59411702328750871</c:v>
                </c:pt>
                <c:pt idx="707">
                  <c:v>0.59941946093227372</c:v>
                </c:pt>
                <c:pt idx="708">
                  <c:v>0.60498186116359831</c:v>
                </c:pt>
                <c:pt idx="709">
                  <c:v>0.61017569848315845</c:v>
                </c:pt>
                <c:pt idx="710">
                  <c:v>0.6154509839611807</c:v>
                </c:pt>
                <c:pt idx="711">
                  <c:v>0.62119735283342481</c:v>
                </c:pt>
                <c:pt idx="712">
                  <c:v>0.62656638895897987</c:v>
                </c:pt>
                <c:pt idx="713">
                  <c:v>0.63257284112558942</c:v>
                </c:pt>
                <c:pt idx="714">
                  <c:v>0.63948339557809863</c:v>
                </c:pt>
                <c:pt idx="715">
                  <c:v>0.64676389971548065</c:v>
                </c:pt>
                <c:pt idx="716">
                  <c:v>0.6546397026957097</c:v>
                </c:pt>
                <c:pt idx="717">
                  <c:v>0.66237356556727822</c:v>
                </c:pt>
                <c:pt idx="718">
                  <c:v>0.67028210758819207</c:v>
                </c:pt>
                <c:pt idx="719">
                  <c:v>0.67805065481332372</c:v>
                </c:pt>
                <c:pt idx="720">
                  <c:v>0.68630181317903227</c:v>
                </c:pt>
                <c:pt idx="721">
                  <c:v>0.69453265905653694</c:v>
                </c:pt>
                <c:pt idx="722">
                  <c:v>0.70288354520182128</c:v>
                </c:pt>
                <c:pt idx="723">
                  <c:v>0.71090945750811463</c:v>
                </c:pt>
                <c:pt idx="724">
                  <c:v>0.72022656579315603</c:v>
                </c:pt>
                <c:pt idx="725">
                  <c:v>0.72826716180619699</c:v>
                </c:pt>
                <c:pt idx="726">
                  <c:v>0.73728061149979551</c:v>
                </c:pt>
                <c:pt idx="727">
                  <c:v>0.74598284023136985</c:v>
                </c:pt>
                <c:pt idx="728">
                  <c:v>0.754889789192</c:v>
                </c:pt>
                <c:pt idx="729">
                  <c:v>0.76415244328726128</c:v>
                </c:pt>
                <c:pt idx="730">
                  <c:v>0.77354680413985355</c:v>
                </c:pt>
                <c:pt idx="731">
                  <c:v>0.78247001936280347</c:v>
                </c:pt>
                <c:pt idx="732">
                  <c:v>0.79125248926785385</c:v>
                </c:pt>
                <c:pt idx="733">
                  <c:v>0.80044114563919166</c:v>
                </c:pt>
                <c:pt idx="734">
                  <c:v>0.80997563091009006</c:v>
                </c:pt>
                <c:pt idx="735">
                  <c:v>0.81856692196499481</c:v>
                </c:pt>
                <c:pt idx="736">
                  <c:v>0.82698575094921967</c:v>
                </c:pt>
                <c:pt idx="737">
                  <c:v>0.83535239125302618</c:v>
                </c:pt>
                <c:pt idx="738">
                  <c:v>0.84378701641643428</c:v>
                </c:pt>
                <c:pt idx="739">
                  <c:v>0.8533870743618267</c:v>
                </c:pt>
                <c:pt idx="740">
                  <c:v>0.86118922798527786</c:v>
                </c:pt>
                <c:pt idx="741">
                  <c:v>0.86911047585642598</c:v>
                </c:pt>
                <c:pt idx="742">
                  <c:v>0.87645399776677124</c:v>
                </c:pt>
                <c:pt idx="743">
                  <c:v>0.88250463448663441</c:v>
                </c:pt>
                <c:pt idx="744">
                  <c:v>0.88918780197140945</c:v>
                </c:pt>
                <c:pt idx="745">
                  <c:v>0.89575852089168062</c:v>
                </c:pt>
                <c:pt idx="746">
                  <c:v>0.90134542613556112</c:v>
                </c:pt>
                <c:pt idx="747">
                  <c:v>0.90827455480216635</c:v>
                </c:pt>
                <c:pt idx="748">
                  <c:v>0.91298394224959389</c:v>
                </c:pt>
                <c:pt idx="749">
                  <c:v>0.91910979664766479</c:v>
                </c:pt>
                <c:pt idx="750">
                  <c:v>0.92687424069534874</c:v>
                </c:pt>
                <c:pt idx="751">
                  <c:v>0.93329724580668361</c:v>
                </c:pt>
                <c:pt idx="752">
                  <c:v>0.93885523823471917</c:v>
                </c:pt>
                <c:pt idx="753">
                  <c:v>0.9451557092732682</c:v>
                </c:pt>
                <c:pt idx="754">
                  <c:v>0.95104986100923761</c:v>
                </c:pt>
                <c:pt idx="755">
                  <c:v>0.95701347906284517</c:v>
                </c:pt>
                <c:pt idx="756">
                  <c:v>0.96280177136821976</c:v>
                </c:pt>
                <c:pt idx="757">
                  <c:v>0.96599293658862384</c:v>
                </c:pt>
                <c:pt idx="758">
                  <c:v>0.96950572420485948</c:v>
                </c:pt>
                <c:pt idx="759">
                  <c:v>0.97367491833471753</c:v>
                </c:pt>
                <c:pt idx="760">
                  <c:v>0.97698849999126469</c:v>
                </c:pt>
                <c:pt idx="761">
                  <c:v>0.98003964364223395</c:v>
                </c:pt>
                <c:pt idx="762">
                  <c:v>0.98330775163426132</c:v>
                </c:pt>
                <c:pt idx="763">
                  <c:v>0.98449885673139403</c:v>
                </c:pt>
                <c:pt idx="764">
                  <c:v>0.98696452861362616</c:v>
                </c:pt>
                <c:pt idx="765">
                  <c:v>0.98985764589715342</c:v>
                </c:pt>
                <c:pt idx="766">
                  <c:v>0.99177185392650002</c:v>
                </c:pt>
                <c:pt idx="767">
                  <c:v>0.9934519666143008</c:v>
                </c:pt>
                <c:pt idx="768">
                  <c:v>0.9947880389360817</c:v>
                </c:pt>
                <c:pt idx="769">
                  <c:v>0.99757142728727066</c:v>
                </c:pt>
                <c:pt idx="770">
                  <c:v>1</c:v>
                </c:pt>
                <c:pt idx="771">
                  <c:v>1.0017804723878929</c:v>
                </c:pt>
                <c:pt idx="772">
                  <c:v>1.0015620435691117</c:v>
                </c:pt>
                <c:pt idx="773">
                  <c:v>1.0029757728253503</c:v>
                </c:pt>
                <c:pt idx="774">
                  <c:v>1.0028495407886162</c:v>
                </c:pt>
                <c:pt idx="775">
                  <c:v>1.0030403944466346</c:v>
                </c:pt>
                <c:pt idx="776">
                  <c:v>1.0029768199478515</c:v>
                </c:pt>
                <c:pt idx="777">
                  <c:v>1.0035522591114172</c:v>
                </c:pt>
                <c:pt idx="778">
                  <c:v>1.003751219085016</c:v>
                </c:pt>
                <c:pt idx="779">
                  <c:v>1.0047484692153197</c:v>
                </c:pt>
                <c:pt idx="780">
                  <c:v>1.0035273530914937</c:v>
                </c:pt>
                <c:pt idx="781">
                  <c:v>1.0047603022155902</c:v>
                </c:pt>
                <c:pt idx="782">
                  <c:v>1.0046225773364075</c:v>
                </c:pt>
                <c:pt idx="783">
                  <c:v>1.0037181112293339</c:v>
                </c:pt>
                <c:pt idx="784">
                  <c:v>1.0029896212115819</c:v>
                </c:pt>
                <c:pt idx="785">
                  <c:v>1.001495071189243</c:v>
                </c:pt>
                <c:pt idx="786">
                  <c:v>1.0005277300355917</c:v>
                </c:pt>
                <c:pt idx="787">
                  <c:v>1.0010279625635436</c:v>
                </c:pt>
                <c:pt idx="788">
                  <c:v>0.99952851154970135</c:v>
                </c:pt>
                <c:pt idx="789">
                  <c:v>0.9970069181865191</c:v>
                </c:pt>
                <c:pt idx="790">
                  <c:v>0.99464062235361261</c:v>
                </c:pt>
                <c:pt idx="791">
                  <c:v>0.99249044118434071</c:v>
                </c:pt>
                <c:pt idx="792">
                  <c:v>0.99031784361890096</c:v>
                </c:pt>
                <c:pt idx="793">
                  <c:v>0.98761801079108225</c:v>
                </c:pt>
                <c:pt idx="794">
                  <c:v>0.98354605906862158</c:v>
                </c:pt>
                <c:pt idx="795">
                  <c:v>0.97939000102974194</c:v>
                </c:pt>
                <c:pt idx="796">
                  <c:v>0.97538953592060584</c:v>
                </c:pt>
                <c:pt idx="797">
                  <c:v>0.97138278078109053</c:v>
                </c:pt>
                <c:pt idx="798">
                  <c:v>0.96684047265655382</c:v>
                </c:pt>
                <c:pt idx="799">
                  <c:v>0.96062744968087788</c:v>
                </c:pt>
                <c:pt idx="800">
                  <c:v>0.95255521541271249</c:v>
                </c:pt>
                <c:pt idx="801">
                  <c:v>0.94514872928814631</c:v>
                </c:pt>
                <c:pt idx="802">
                  <c:v>0.93839140598431559</c:v>
                </c:pt>
                <c:pt idx="803">
                  <c:v>0.93159976169547765</c:v>
                </c:pt>
                <c:pt idx="804">
                  <c:v>0.92389533209180585</c:v>
                </c:pt>
                <c:pt idx="805">
                  <c:v>0.91379573313077422</c:v>
                </c:pt>
                <c:pt idx="806">
                  <c:v>0.90479872057775623</c:v>
                </c:pt>
                <c:pt idx="807">
                  <c:v>0.89654054183491405</c:v>
                </c:pt>
                <c:pt idx="808">
                  <c:v>0.88730455023820864</c:v>
                </c:pt>
                <c:pt idx="809">
                  <c:v>0.87655496099977659</c:v>
                </c:pt>
                <c:pt idx="810">
                  <c:v>0.86658210799397051</c:v>
                </c:pt>
                <c:pt idx="811">
                  <c:v>0.85560725689505057</c:v>
                </c:pt>
                <c:pt idx="812">
                  <c:v>0.84515688288298563</c:v>
                </c:pt>
                <c:pt idx="813">
                  <c:v>0.83563813188395886</c:v>
                </c:pt>
                <c:pt idx="814">
                  <c:v>0.82574589161055512</c:v>
                </c:pt>
                <c:pt idx="815">
                  <c:v>0.81430847155113872</c:v>
                </c:pt>
                <c:pt idx="816">
                  <c:v>0.8032980784852578</c:v>
                </c:pt>
                <c:pt idx="817">
                  <c:v>0.79073635719622726</c:v>
                </c:pt>
                <c:pt idx="818">
                  <c:v>0.77870260468991737</c:v>
                </c:pt>
                <c:pt idx="819">
                  <c:v>0.76769815707342071</c:v>
                </c:pt>
                <c:pt idx="820">
                  <c:v>0.75518921912882098</c:v>
                </c:pt>
                <c:pt idx="821">
                  <c:v>0.74357247085407219</c:v>
                </c:pt>
                <c:pt idx="822">
                  <c:v>0.7335410123701197</c:v>
                </c:pt>
                <c:pt idx="823">
                  <c:v>0.72268921333441671</c:v>
                </c:pt>
                <c:pt idx="824">
                  <c:v>0.71196098078726655</c:v>
                </c:pt>
                <c:pt idx="825">
                  <c:v>0.70173545581139007</c:v>
                </c:pt>
                <c:pt idx="826">
                  <c:v>0.69154373695039728</c:v>
                </c:pt>
                <c:pt idx="827">
                  <c:v>0.68220509919567018</c:v>
                </c:pt>
                <c:pt idx="828">
                  <c:v>0.67291491583397878</c:v>
                </c:pt>
                <c:pt idx="829">
                  <c:v>0.66216645479318414</c:v>
                </c:pt>
                <c:pt idx="830">
                  <c:v>0.65155040566105082</c:v>
                </c:pt>
                <c:pt idx="831">
                  <c:v>0.64008884640182362</c:v>
                </c:pt>
                <c:pt idx="832">
                  <c:v>0.62910991667020333</c:v>
                </c:pt>
                <c:pt idx="833">
                  <c:v>0.61825189007237857</c:v>
                </c:pt>
                <c:pt idx="834">
                  <c:v>0.60761160610517184</c:v>
                </c:pt>
                <c:pt idx="835">
                  <c:v>0.59707608096311049</c:v>
                </c:pt>
                <c:pt idx="836">
                  <c:v>0.58502323268274181</c:v>
                </c:pt>
                <c:pt idx="837">
                  <c:v>0.57434997688217615</c:v>
                </c:pt>
                <c:pt idx="838">
                  <c:v>0.5642763365895066</c:v>
                </c:pt>
                <c:pt idx="839">
                  <c:v>0.55333036614974995</c:v>
                </c:pt>
                <c:pt idx="840">
                  <c:v>0.54138130499033554</c:v>
                </c:pt>
                <c:pt idx="841">
                  <c:v>0.53114100593699842</c:v>
                </c:pt>
                <c:pt idx="842">
                  <c:v>0.51963102924675508</c:v>
                </c:pt>
                <c:pt idx="843">
                  <c:v>0.50996775348141687</c:v>
                </c:pt>
                <c:pt idx="844">
                  <c:v>0.49896882850649621</c:v>
                </c:pt>
                <c:pt idx="845">
                  <c:v>0.4885857792622213</c:v>
                </c:pt>
                <c:pt idx="846">
                  <c:v>0.4769989477555876</c:v>
                </c:pt>
                <c:pt idx="847">
                  <c:v>0.46569195310826417</c:v>
                </c:pt>
                <c:pt idx="848">
                  <c:v>0.45256291244689512</c:v>
                </c:pt>
                <c:pt idx="849">
                  <c:v>0.44067218264290603</c:v>
                </c:pt>
                <c:pt idx="850">
                  <c:v>0.42976553939466533</c:v>
                </c:pt>
                <c:pt idx="851">
                  <c:v>0.41926977149055844</c:v>
                </c:pt>
                <c:pt idx="852">
                  <c:v>0.40930732426238731</c:v>
                </c:pt>
                <c:pt idx="853">
                  <c:v>0.40228674013608323</c:v>
                </c:pt>
                <c:pt idx="854">
                  <c:v>0.39356665928533818</c:v>
                </c:pt>
                <c:pt idx="855">
                  <c:v>0.38523181469756373</c:v>
                </c:pt>
                <c:pt idx="856">
                  <c:v>0.37681418333258021</c:v>
                </c:pt>
                <c:pt idx="857">
                  <c:v>0.36750168914773146</c:v>
                </c:pt>
                <c:pt idx="858">
                  <c:v>0.35951119518022634</c:v>
                </c:pt>
                <c:pt idx="859">
                  <c:v>0.3517458056571679</c:v>
                </c:pt>
                <c:pt idx="860">
                  <c:v>0.3417094392709274</c:v>
                </c:pt>
                <c:pt idx="861">
                  <c:v>0.33424389130755738</c:v>
                </c:pt>
                <c:pt idx="862">
                  <c:v>0.32679219776181023</c:v>
                </c:pt>
                <c:pt idx="863">
                  <c:v>0.31912391283494151</c:v>
                </c:pt>
                <c:pt idx="864">
                  <c:v>0.31162395472251614</c:v>
                </c:pt>
                <c:pt idx="865">
                  <c:v>0.30360016657733646</c:v>
                </c:pt>
                <c:pt idx="866">
                  <c:v>0.29570068827826418</c:v>
                </c:pt>
                <c:pt idx="867">
                  <c:v>0.28830891350882054</c:v>
                </c:pt>
                <c:pt idx="868">
                  <c:v>0.28010789200246866</c:v>
                </c:pt>
                <c:pt idx="869">
                  <c:v>0.27305781618168495</c:v>
                </c:pt>
                <c:pt idx="870">
                  <c:v>0.26691176195097827</c:v>
                </c:pt>
                <c:pt idx="871">
                  <c:v>0.25991030634295487</c:v>
                </c:pt>
                <c:pt idx="872">
                  <c:v>0.2530949634488211</c:v>
                </c:pt>
                <c:pt idx="873">
                  <c:v>0.24728182671748575</c:v>
                </c:pt>
                <c:pt idx="874">
                  <c:v>0.24077571641042386</c:v>
                </c:pt>
                <c:pt idx="875">
                  <c:v>0.23577008104647512</c:v>
                </c:pt>
                <c:pt idx="876">
                  <c:v>0.22851146176138457</c:v>
                </c:pt>
                <c:pt idx="877">
                  <c:v>0.22336251712674837</c:v>
                </c:pt>
                <c:pt idx="878">
                  <c:v>0.21816516414616541</c:v>
                </c:pt>
                <c:pt idx="879">
                  <c:v>0.21273955256359825</c:v>
                </c:pt>
                <c:pt idx="880">
                  <c:v>0.20691899650368772</c:v>
                </c:pt>
                <c:pt idx="881">
                  <c:v>0.20332778177369795</c:v>
                </c:pt>
                <c:pt idx="882">
                  <c:v>0.19844584077718608</c:v>
                </c:pt>
                <c:pt idx="883">
                  <c:v>0.19459119788374538</c:v>
                </c:pt>
                <c:pt idx="884">
                  <c:v>0.188067207964391</c:v>
                </c:pt>
                <c:pt idx="885">
                  <c:v>0.18392064192865284</c:v>
                </c:pt>
                <c:pt idx="886">
                  <c:v>0.17775720972503342</c:v>
                </c:pt>
                <c:pt idx="887">
                  <c:v>0.17172740626190761</c:v>
                </c:pt>
                <c:pt idx="888">
                  <c:v>0.16631079429506004</c:v>
                </c:pt>
                <c:pt idx="889">
                  <c:v>0.16096148595907853</c:v>
                </c:pt>
                <c:pt idx="890">
                  <c:v>0.15653352904137247</c:v>
                </c:pt>
                <c:pt idx="891">
                  <c:v>0.15301801239503601</c:v>
                </c:pt>
                <c:pt idx="892">
                  <c:v>0.14941149572496662</c:v>
                </c:pt>
                <c:pt idx="893">
                  <c:v>0.14537606356930557</c:v>
                </c:pt>
                <c:pt idx="894">
                  <c:v>0.14203630045369611</c:v>
                </c:pt>
                <c:pt idx="895">
                  <c:v>0.13820536128769614</c:v>
                </c:pt>
                <c:pt idx="896">
                  <c:v>0.13592670978192881</c:v>
                </c:pt>
                <c:pt idx="897">
                  <c:v>0.13352040804450266</c:v>
                </c:pt>
                <c:pt idx="898">
                  <c:v>0.1300776638631003</c:v>
                </c:pt>
                <c:pt idx="899">
                  <c:v>0.12598775823583228</c:v>
                </c:pt>
                <c:pt idx="900">
                  <c:v>0.12442986637327332</c:v>
                </c:pt>
                <c:pt idx="901">
                  <c:v>0.12135915888412896</c:v>
                </c:pt>
                <c:pt idx="902">
                  <c:v>0.11854358622947603</c:v>
                </c:pt>
                <c:pt idx="903">
                  <c:v>0.11579666359337344</c:v>
                </c:pt>
                <c:pt idx="904">
                  <c:v>0.11118099138523839</c:v>
                </c:pt>
                <c:pt idx="905">
                  <c:v>0.10678222693658128</c:v>
                </c:pt>
                <c:pt idx="906">
                  <c:v>0.10261927237439349</c:v>
                </c:pt>
                <c:pt idx="907">
                  <c:v>0.10005830240404105</c:v>
                </c:pt>
                <c:pt idx="908">
                  <c:v>9.9470236817502597E-2</c:v>
                </c:pt>
                <c:pt idx="909">
                  <c:v>9.6861769918479987E-2</c:v>
                </c:pt>
                <c:pt idx="910">
                  <c:v>9.2089490069397359E-2</c:v>
                </c:pt>
                <c:pt idx="911">
                  <c:v>8.9623268365926934E-2</c:v>
                </c:pt>
                <c:pt idx="912">
                  <c:v>8.8373104220489662E-2</c:v>
                </c:pt>
                <c:pt idx="913">
                  <c:v>8.8946483133962376E-2</c:v>
                </c:pt>
                <c:pt idx="914">
                  <c:v>8.5355409374742494E-2</c:v>
                </c:pt>
                <c:pt idx="915">
                  <c:v>8.137413124115099E-2</c:v>
                </c:pt>
                <c:pt idx="916">
                  <c:v>7.9273862170204532E-2</c:v>
                </c:pt>
                <c:pt idx="917">
                  <c:v>7.7946641432985811E-2</c:v>
                </c:pt>
                <c:pt idx="918">
                  <c:v>7.3887618128131063E-2</c:v>
                </c:pt>
                <c:pt idx="919">
                  <c:v>6.9707273197673905E-2</c:v>
                </c:pt>
                <c:pt idx="920">
                  <c:v>6.5699788480062721E-2</c:v>
                </c:pt>
                <c:pt idx="921">
                  <c:v>6.5486344379847058E-2</c:v>
                </c:pt>
                <c:pt idx="922">
                  <c:v>6.234901917029919E-2</c:v>
                </c:pt>
                <c:pt idx="923">
                  <c:v>6.2622455921930428E-2</c:v>
                </c:pt>
                <c:pt idx="924">
                  <c:v>6.2322747429745647E-2</c:v>
                </c:pt>
                <c:pt idx="925">
                  <c:v>6.2076789710201218E-2</c:v>
                </c:pt>
                <c:pt idx="926">
                  <c:v>6.2314940428870404E-2</c:v>
                </c:pt>
                <c:pt idx="927">
                  <c:v>5.889437663716781E-2</c:v>
                </c:pt>
                <c:pt idx="928">
                  <c:v>5.6645176344297443E-2</c:v>
                </c:pt>
                <c:pt idx="929">
                  <c:v>5.75235628347315E-2</c:v>
                </c:pt>
                <c:pt idx="930">
                  <c:v>5.1673565588119565E-2</c:v>
                </c:pt>
                <c:pt idx="931">
                  <c:v>4.9060051224853553E-2</c:v>
                </c:pt>
                <c:pt idx="932">
                  <c:v>5.1741016771384978E-2</c:v>
                </c:pt>
                <c:pt idx="933">
                  <c:v>5.1963551699125754E-2</c:v>
                </c:pt>
                <c:pt idx="934">
                  <c:v>5.3106235797853063E-2</c:v>
                </c:pt>
                <c:pt idx="935">
                  <c:v>5.2572577226055316E-2</c:v>
                </c:pt>
                <c:pt idx="936">
                  <c:v>4.8219482157063127E-2</c:v>
                </c:pt>
                <c:pt idx="937">
                  <c:v>4.7318059253717876E-2</c:v>
                </c:pt>
                <c:pt idx="938">
                  <c:v>4.611894632165494E-2</c:v>
                </c:pt>
                <c:pt idx="939">
                  <c:v>4.1605575652083115E-2</c:v>
                </c:pt>
                <c:pt idx="940">
                  <c:v>3.7235398501471832E-2</c:v>
                </c:pt>
                <c:pt idx="941">
                  <c:v>3.5194205687228121E-2</c:v>
                </c:pt>
                <c:pt idx="942">
                  <c:v>3.1550950424033872E-2</c:v>
                </c:pt>
                <c:pt idx="943">
                  <c:v>3.2662340334453463E-2</c:v>
                </c:pt>
                <c:pt idx="944">
                  <c:v>3.4368655244941301E-2</c:v>
                </c:pt>
                <c:pt idx="945">
                  <c:v>3.2641401573795657E-2</c:v>
                </c:pt>
                <c:pt idx="946">
                  <c:v>3.4073363244495246E-2</c:v>
                </c:pt>
                <c:pt idx="947">
                  <c:v>3.5598442928176544E-2</c:v>
                </c:pt>
                <c:pt idx="948">
                  <c:v>3.5109613298536194E-2</c:v>
                </c:pt>
                <c:pt idx="949">
                  <c:v>3.4681101451411837E-2</c:v>
                </c:pt>
                <c:pt idx="950">
                  <c:v>3.4129066277742474E-2</c:v>
                </c:pt>
                <c:pt idx="951">
                  <c:v>3.1085753407921964E-2</c:v>
                </c:pt>
                <c:pt idx="952">
                  <c:v>3.0745448232091948E-2</c:v>
                </c:pt>
                <c:pt idx="953">
                  <c:v>2.6261864228621729E-2</c:v>
                </c:pt>
                <c:pt idx="954">
                  <c:v>2.5923507703992255E-2</c:v>
                </c:pt>
                <c:pt idx="955">
                  <c:v>2.4609548219794358E-2</c:v>
                </c:pt>
                <c:pt idx="956">
                  <c:v>2.4963761585638372E-2</c:v>
                </c:pt>
                <c:pt idx="957">
                  <c:v>2.3363731914776528E-2</c:v>
                </c:pt>
                <c:pt idx="958">
                  <c:v>2.2618731051178158E-2</c:v>
                </c:pt>
                <c:pt idx="959">
                  <c:v>1.8005229002547987E-2</c:v>
                </c:pt>
                <c:pt idx="960">
                  <c:v>1.7134581424326851E-2</c:v>
                </c:pt>
                <c:pt idx="961">
                  <c:v>1.2337553811287304E-2</c:v>
                </c:pt>
                <c:pt idx="962">
                  <c:v>1.0963835255132443E-2</c:v>
                </c:pt>
                <c:pt idx="963">
                  <c:v>9.9801567339551523E-3</c:v>
                </c:pt>
                <c:pt idx="964">
                  <c:v>9.9622019204968441E-3</c:v>
                </c:pt>
                <c:pt idx="965">
                  <c:v>1.0041594918042426E-2</c:v>
                </c:pt>
                <c:pt idx="966">
                  <c:v>1.2388448431178645E-2</c:v>
                </c:pt>
                <c:pt idx="967">
                  <c:v>1.4141069980390247E-2</c:v>
                </c:pt>
                <c:pt idx="968">
                  <c:v>1.4997682749472266E-2</c:v>
                </c:pt>
                <c:pt idx="969">
                  <c:v>1.5233904663132009E-2</c:v>
                </c:pt>
                <c:pt idx="970">
                  <c:v>1.3781948470273427E-2</c:v>
                </c:pt>
                <c:pt idx="971">
                  <c:v>1.3713228330291321E-2</c:v>
                </c:pt>
                <c:pt idx="972">
                  <c:v>1.2906322590162994E-2</c:v>
                </c:pt>
                <c:pt idx="973">
                  <c:v>1.4521292137160384E-2</c:v>
                </c:pt>
                <c:pt idx="974">
                  <c:v>1.2636906006306563E-2</c:v>
                </c:pt>
                <c:pt idx="975">
                  <c:v>1.5209775609514324E-2</c:v>
                </c:pt>
                <c:pt idx="976">
                  <c:v>1.5936929680923553E-2</c:v>
                </c:pt>
                <c:pt idx="977">
                  <c:v>1.7748375688103255E-2</c:v>
                </c:pt>
                <c:pt idx="978">
                  <c:v>1.5818777916628644E-2</c:v>
                </c:pt>
                <c:pt idx="979">
                  <c:v>1.2642836448860188E-2</c:v>
                </c:pt>
                <c:pt idx="980">
                  <c:v>1.1435410887508558E-2</c:v>
                </c:pt>
                <c:pt idx="981">
                  <c:v>1.174662761530502E-2</c:v>
                </c:pt>
                <c:pt idx="982">
                  <c:v>7.4072193426351317E-3</c:v>
                </c:pt>
                <c:pt idx="983">
                  <c:v>6.6973647910259131E-3</c:v>
                </c:pt>
                <c:pt idx="984">
                  <c:v>6.105149898654713E-3</c:v>
                </c:pt>
                <c:pt idx="985">
                  <c:v>3.4539995692011768E-3</c:v>
                </c:pt>
                <c:pt idx="986">
                  <c:v>5.342228502537928E-3</c:v>
                </c:pt>
                <c:pt idx="987">
                  <c:v>3.364961362951615E-3</c:v>
                </c:pt>
                <c:pt idx="988">
                  <c:v>5.8973353840276069E-4</c:v>
                </c:pt>
                <c:pt idx="989">
                  <c:v>1.2158492936794154E-3</c:v>
                </c:pt>
                <c:pt idx="990">
                  <c:v>-4.0260634817919777E-3</c:v>
                </c:pt>
                <c:pt idx="991">
                  <c:v>-6.2997298281181847E-3</c:v>
                </c:pt>
                <c:pt idx="992">
                  <c:v>-1.173667969339678E-3</c:v>
                </c:pt>
                <c:pt idx="993">
                  <c:v>-4.0783689479189462E-4</c:v>
                </c:pt>
                <c:pt idx="994">
                  <c:v>0</c:v>
                </c:pt>
                <c:pt idx="995">
                  <c:v>1.3018731764568726E-3</c:v>
                </c:pt>
                <c:pt idx="996">
                  <c:v>3.8442480121580382E-3</c:v>
                </c:pt>
                <c:pt idx="997">
                  <c:v>6.2977939816849099E-3</c:v>
                </c:pt>
                <c:pt idx="998">
                  <c:v>8.8660197817348116E-3</c:v>
                </c:pt>
                <c:pt idx="999">
                  <c:v>3.2397945838053724E-3</c:v>
                </c:pt>
                <c:pt idx="1000">
                  <c:v>1.6776836457836348E-3</c:v>
                </c:pt>
                <c:pt idx="1001">
                  <c:v>2.3299565429651032E-3</c:v>
                </c:pt>
                <c:pt idx="1002">
                  <c:v>7.4890919844637941E-3</c:v>
                </c:pt>
                <c:pt idx="1003">
                  <c:v>6.4435589615934215E-3</c:v>
                </c:pt>
                <c:pt idx="1004">
                  <c:v>6.6654040968919664E-3</c:v>
                </c:pt>
                <c:pt idx="1005">
                  <c:v>5.5171529841469375E-3</c:v>
                </c:pt>
                <c:pt idx="1006">
                  <c:v>8.1623764730381684E-3</c:v>
                </c:pt>
                <c:pt idx="1007">
                  <c:v>2.6596152850479082E-3</c:v>
                </c:pt>
                <c:pt idx="1008">
                  <c:v>-4.2996060834276224E-4</c:v>
                </c:pt>
                <c:pt idx="1009">
                  <c:v>-5.886461924554106E-3</c:v>
                </c:pt>
                <c:pt idx="1010">
                  <c:v>-8.3055177810176638E-3</c:v>
                </c:pt>
                <c:pt idx="1011">
                  <c:v>-1.1381172108242923E-2</c:v>
                </c:pt>
                <c:pt idx="1012">
                  <c:v>-1.6123051830562164E-2</c:v>
                </c:pt>
                <c:pt idx="1013">
                  <c:v>-1.8806013548620361E-2</c:v>
                </c:pt>
                <c:pt idx="1014">
                  <c:v>-1.0935343402348944E-2</c:v>
                </c:pt>
                <c:pt idx="1015">
                  <c:v>-7.8886465288677456E-3</c:v>
                </c:pt>
                <c:pt idx="1016">
                  <c:v>-1.0560634784807352E-2</c:v>
                </c:pt>
                <c:pt idx="1017">
                  <c:v>-1.0011288484561067E-2</c:v>
                </c:pt>
                <c:pt idx="1018">
                  <c:v>-6.7728491525862649E-3</c:v>
                </c:pt>
                <c:pt idx="1019">
                  <c:v>-2.5777288385628026E-3</c:v>
                </c:pt>
                <c:pt idx="1020">
                  <c:v>2.490339403459029E-3</c:v>
                </c:pt>
                <c:pt idx="1021">
                  <c:v>1.186595312867221E-3</c:v>
                </c:pt>
                <c:pt idx="1022">
                  <c:v>2.3630620718019741E-4</c:v>
                </c:pt>
                <c:pt idx="1023">
                  <c:v>-1.5074905677723192E-3</c:v>
                </c:pt>
                <c:pt idx="1024">
                  <c:v>-2.2424025314942302E-3</c:v>
                </c:pt>
                <c:pt idx="1025">
                  <c:v>-1.700146639448479E-3</c:v>
                </c:pt>
                <c:pt idx="1026">
                  <c:v>-3.6821214399826133E-3</c:v>
                </c:pt>
                <c:pt idx="1027">
                  <c:v>-7.2519041305344712E-3</c:v>
                </c:pt>
                <c:pt idx="1028">
                  <c:v>-1.275024429230126E-2</c:v>
                </c:pt>
                <c:pt idx="1029">
                  <c:v>-1.3713323318441101E-2</c:v>
                </c:pt>
                <c:pt idx="1030">
                  <c:v>-1.0822297321981767E-2</c:v>
                </c:pt>
                <c:pt idx="1031">
                  <c:v>-6.0250037585459285E-3</c:v>
                </c:pt>
                <c:pt idx="1032">
                  <c:v>-8.2022408378005958E-3</c:v>
                </c:pt>
                <c:pt idx="1033">
                  <c:v>-4.865613912879734E-3</c:v>
                </c:pt>
                <c:pt idx="1034">
                  <c:v>-8.1019590496690091E-3</c:v>
                </c:pt>
                <c:pt idx="1035">
                  <c:v>-4.7865034856136336E-3</c:v>
                </c:pt>
                <c:pt idx="1036">
                  <c:v>-4.4564321169390077E-3</c:v>
                </c:pt>
                <c:pt idx="1037">
                  <c:v>-8.108628601596753E-3</c:v>
                </c:pt>
                <c:pt idx="1038">
                  <c:v>-1.2465316905167398E-2</c:v>
                </c:pt>
                <c:pt idx="1039">
                  <c:v>-1.1019512917929922E-2</c:v>
                </c:pt>
                <c:pt idx="1040">
                  <c:v>-1.1726254356980126E-2</c:v>
                </c:pt>
                <c:pt idx="1041">
                  <c:v>-8.2026489203408642E-3</c:v>
                </c:pt>
                <c:pt idx="1042">
                  <c:v>-1.0905865569735359E-2</c:v>
                </c:pt>
                <c:pt idx="1043">
                  <c:v>-1.0657036265664411E-2</c:v>
                </c:pt>
                <c:pt idx="1044">
                  <c:v>-7.5960252133476817E-3</c:v>
                </c:pt>
                <c:pt idx="1045">
                  <c:v>-5.0293932969429703E-3</c:v>
                </c:pt>
                <c:pt idx="1046">
                  <c:v>-6.6935176737459206E-3</c:v>
                </c:pt>
                <c:pt idx="1047">
                  <c:v>-1.1367828881879795E-2</c:v>
                </c:pt>
                <c:pt idx="1048">
                  <c:v>-6.9932601222579089E-3</c:v>
                </c:pt>
                <c:pt idx="1049">
                  <c:v>9.0002689600976948E-4</c:v>
                </c:pt>
                <c:pt idx="1050">
                  <c:v>-4.444527249805429E-4</c:v>
                </c:pt>
                <c:pt idx="1051">
                  <c:v>-5.5815037483708217E-3</c:v>
                </c:pt>
                <c:pt idx="1052">
                  <c:v>-2.1057309574409901E-2</c:v>
                </c:pt>
                <c:pt idx="1053">
                  <c:v>-2.0195313523394532E-2</c:v>
                </c:pt>
                <c:pt idx="1054">
                  <c:v>-1.5579790939283624E-2</c:v>
                </c:pt>
                <c:pt idx="1055">
                  <c:v>-2.2515249014534843E-2</c:v>
                </c:pt>
                <c:pt idx="1056">
                  <c:v>-2.2550176652627086E-2</c:v>
                </c:pt>
                <c:pt idx="1057">
                  <c:v>-2.6528918717043271E-2</c:v>
                </c:pt>
                <c:pt idx="1058">
                  <c:v>-2.6433156360639875E-2</c:v>
                </c:pt>
                <c:pt idx="1059">
                  <c:v>-1.9867438431810172E-2</c:v>
                </c:pt>
                <c:pt idx="1060">
                  <c:v>-2.4297812070605041E-2</c:v>
                </c:pt>
                <c:pt idx="1061">
                  <c:v>-2.6686172242251321E-2</c:v>
                </c:pt>
                <c:pt idx="1062">
                  <c:v>-2.0345551166104626E-2</c:v>
                </c:pt>
                <c:pt idx="1063">
                  <c:v>-2.7716895051692975E-2</c:v>
                </c:pt>
                <c:pt idx="1064">
                  <c:v>-3.4320151212741887E-2</c:v>
                </c:pt>
                <c:pt idx="1065">
                  <c:v>-2.6455315655781148E-2</c:v>
                </c:pt>
                <c:pt idx="1066">
                  <c:v>-1.7558487105969005E-2</c:v>
                </c:pt>
                <c:pt idx="1067">
                  <c:v>-7.8089937747089144E-3</c:v>
                </c:pt>
                <c:pt idx="1068">
                  <c:v>-4.3119158350902265E-3</c:v>
                </c:pt>
                <c:pt idx="1069">
                  <c:v>-1.2021030184020143E-2</c:v>
                </c:pt>
                <c:pt idx="1070">
                  <c:v>-8.863199807466875E-3</c:v>
                </c:pt>
                <c:pt idx="1071">
                  <c:v>4.6657159251090484E-3</c:v>
                </c:pt>
                <c:pt idx="1072">
                  <c:v>1.0500189257661295E-2</c:v>
                </c:pt>
                <c:pt idx="1073">
                  <c:v>-1.4020717186436678E-3</c:v>
                </c:pt>
                <c:pt idx="1074">
                  <c:v>-4.651548167510948E-3</c:v>
                </c:pt>
                <c:pt idx="1075">
                  <c:v>-7.5803803844908891E-3</c:v>
                </c:pt>
                <c:pt idx="1076">
                  <c:v>-9.2483613292032498E-3</c:v>
                </c:pt>
                <c:pt idx="1077">
                  <c:v>-1.2122576113144655E-2</c:v>
                </c:pt>
                <c:pt idx="1078">
                  <c:v>-1.9355580590438886E-2</c:v>
                </c:pt>
                <c:pt idx="1079">
                  <c:v>-3.1303154378494978E-2</c:v>
                </c:pt>
                <c:pt idx="1080">
                  <c:v>-2.6727768899536587E-2</c:v>
                </c:pt>
                <c:pt idx="1081">
                  <c:v>-3.1803691018099468E-2</c:v>
                </c:pt>
                <c:pt idx="1082">
                  <c:v>-3.4067186221721245E-2</c:v>
                </c:pt>
                <c:pt idx="1083">
                  <c:v>-3.4075915004887679E-2</c:v>
                </c:pt>
                <c:pt idx="1084">
                  <c:v>-3.2541068288386842E-2</c:v>
                </c:pt>
                <c:pt idx="1085">
                  <c:v>-2.8193531293403091E-2</c:v>
                </c:pt>
                <c:pt idx="1086">
                  <c:v>-3.4026177087498714E-2</c:v>
                </c:pt>
                <c:pt idx="1087">
                  <c:v>-3.0558548230693917E-2</c:v>
                </c:pt>
                <c:pt idx="1088">
                  <c:v>-2.9070628992460715E-2</c:v>
                </c:pt>
                <c:pt idx="1089">
                  <c:v>-2.6169051885595759E-2</c:v>
                </c:pt>
                <c:pt idx="1090">
                  <c:v>-2.4843096477445117E-2</c:v>
                </c:pt>
                <c:pt idx="1091">
                  <c:v>-2.5585750241618663E-2</c:v>
                </c:pt>
                <c:pt idx="1092">
                  <c:v>-1.6613938438759159E-2</c:v>
                </c:pt>
                <c:pt idx="1093">
                  <c:v>-1.2691214671839439E-2</c:v>
                </c:pt>
                <c:pt idx="1094">
                  <c:v>-2.0017232362742294E-2</c:v>
                </c:pt>
                <c:pt idx="1095">
                  <c:v>-2.6918057779573078E-2</c:v>
                </c:pt>
                <c:pt idx="1096">
                  <c:v>-2.5752561679335841E-2</c:v>
                </c:pt>
                <c:pt idx="1097">
                  <c:v>-3.0294395915065147E-2</c:v>
                </c:pt>
                <c:pt idx="1098">
                  <c:v>-3.0192484237355145E-2</c:v>
                </c:pt>
                <c:pt idx="1099">
                  <c:v>-4.3977441008968027E-2</c:v>
                </c:pt>
                <c:pt idx="1100">
                  <c:v>-3.629279338190685E-2</c:v>
                </c:pt>
                <c:pt idx="1101">
                  <c:v>-2.6454812471018052E-2</c:v>
                </c:pt>
                <c:pt idx="1102">
                  <c:v>-2.4792365700731161E-2</c:v>
                </c:pt>
                <c:pt idx="1103">
                  <c:v>-3.9311443407888551E-2</c:v>
                </c:pt>
                <c:pt idx="1104">
                  <c:v>-3.7629157559365974E-2</c:v>
                </c:pt>
                <c:pt idx="1105">
                  <c:v>-5.2923494731322303E-2</c:v>
                </c:pt>
                <c:pt idx="1106">
                  <c:v>-5.6502135400338181E-2</c:v>
                </c:pt>
                <c:pt idx="1107">
                  <c:v>-5.4824831034433197E-2</c:v>
                </c:pt>
                <c:pt idx="1108">
                  <c:v>-5.9542394975107049E-2</c:v>
                </c:pt>
                <c:pt idx="1109">
                  <c:v>-5.4191570344940647E-2</c:v>
                </c:pt>
                <c:pt idx="1110">
                  <c:v>-4.5649762130984602E-2</c:v>
                </c:pt>
                <c:pt idx="1111">
                  <c:v>-5.3625416986674113E-2</c:v>
                </c:pt>
                <c:pt idx="1112">
                  <c:v>-3.4733886471814801E-2</c:v>
                </c:pt>
                <c:pt idx="1113">
                  <c:v>-2.7695620662526853E-2</c:v>
                </c:pt>
                <c:pt idx="1114">
                  <c:v>-3.5649710368214356E-2</c:v>
                </c:pt>
                <c:pt idx="1115">
                  <c:v>-4.1517282975597362E-2</c:v>
                </c:pt>
                <c:pt idx="1116">
                  <c:v>-4.2876956172978979E-2</c:v>
                </c:pt>
                <c:pt idx="1117">
                  <c:v>-3.8538250583532968E-2</c:v>
                </c:pt>
                <c:pt idx="1118">
                  <c:v>-3.2152275806681209E-2</c:v>
                </c:pt>
                <c:pt idx="1119">
                  <c:v>-3.6394718072369041E-2</c:v>
                </c:pt>
                <c:pt idx="1120">
                  <c:v>-3.6681182067109804E-2</c:v>
                </c:pt>
                <c:pt idx="1121">
                  <c:v>-2.5969703474192321E-2</c:v>
                </c:pt>
                <c:pt idx="1122">
                  <c:v>-2.0838433841163895E-2</c:v>
                </c:pt>
                <c:pt idx="1123">
                  <c:v>-1.0532588780171525E-2</c:v>
                </c:pt>
                <c:pt idx="1124">
                  <c:v>-6.8164440356229738E-3</c:v>
                </c:pt>
                <c:pt idx="1125">
                  <c:v>-2.5444779901488052E-3</c:v>
                </c:pt>
                <c:pt idx="1126">
                  <c:v>1.9697116108043588E-3</c:v>
                </c:pt>
                <c:pt idx="1127">
                  <c:v>6.1659280050768888E-3</c:v>
                </c:pt>
                <c:pt idx="1128">
                  <c:v>-1.4102953120991354E-3</c:v>
                </c:pt>
                <c:pt idx="1129">
                  <c:v>3.1552538912601718E-3</c:v>
                </c:pt>
                <c:pt idx="1130">
                  <c:v>-1.4435644911815447E-2</c:v>
                </c:pt>
                <c:pt idx="1131">
                  <c:v>-2.6210546795978697E-2</c:v>
                </c:pt>
                <c:pt idx="1132">
                  <c:v>-1.7137286649933987E-2</c:v>
                </c:pt>
                <c:pt idx="1133">
                  <c:v>-2.5000480925600529E-2</c:v>
                </c:pt>
                <c:pt idx="1134">
                  <c:v>-3.0601668741502778E-2</c:v>
                </c:pt>
                <c:pt idx="1135">
                  <c:v>-2.8759697713905654E-2</c:v>
                </c:pt>
                <c:pt idx="1136">
                  <c:v>-3.2092097863821001E-2</c:v>
                </c:pt>
                <c:pt idx="1137">
                  <c:v>-3.450410399838174E-2</c:v>
                </c:pt>
                <c:pt idx="1138">
                  <c:v>-3.384839488650198E-2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242-442C-9FF9-E9D930B56B1A}"/>
            </c:ext>
          </c:extLst>
        </c:ser>
        <c:ser>
          <c:idx val="4"/>
          <c:order val="4"/>
          <c:tx>
            <c:strRef>
              <c:f>'Abs RT'!$BM$1</c:f>
              <c:strCache>
                <c:ptCount val="1"/>
                <c:pt idx="0">
                  <c:v>32</c:v>
                </c:pt>
              </c:strCache>
            </c:strRef>
          </c:tx>
          <c:spPr>
            <a:ln w="19050" cap="rnd">
              <a:solidFill>
                <a:schemeClr val="accent2">
                  <a:shade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RT'!$BM$2:$BM$1140</c:f>
              <c:numCache>
                <c:formatCode>General</c:formatCode>
                <c:ptCount val="1139"/>
                <c:pt idx="0">
                  <c:v>0.83768473764650053</c:v>
                </c:pt>
                <c:pt idx="1">
                  <c:v>0.9640293087241093</c:v>
                </c:pt>
                <c:pt idx="2">
                  <c:v>1.0705415893961805</c:v>
                </c:pt>
                <c:pt idx="3">
                  <c:v>0.92534278107125767</c:v>
                </c:pt>
                <c:pt idx="4">
                  <c:v>0.86324012738507883</c:v>
                </c:pt>
                <c:pt idx="5">
                  <c:v>0.77544586305428931</c:v>
                </c:pt>
                <c:pt idx="6">
                  <c:v>0.6782214742926862</c:v>
                </c:pt>
                <c:pt idx="7">
                  <c:v>0.57277830610378089</c:v>
                </c:pt>
                <c:pt idx="8">
                  <c:v>0.60059330600146599</c:v>
                </c:pt>
                <c:pt idx="9">
                  <c:v>0.55351672311261613</c:v>
                </c:pt>
                <c:pt idx="10">
                  <c:v>0.73778019625643931</c:v>
                </c:pt>
                <c:pt idx="11">
                  <c:v>0.68357501124823905</c:v>
                </c:pt>
                <c:pt idx="12">
                  <c:v>0.66448692679223531</c:v>
                </c:pt>
                <c:pt idx="13">
                  <c:v>0.82553446435131883</c:v>
                </c:pt>
                <c:pt idx="14">
                  <c:v>0.98388054583818063</c:v>
                </c:pt>
                <c:pt idx="15">
                  <c:v>0.89044277216119017</c:v>
                </c:pt>
                <c:pt idx="16">
                  <c:v>1.0394528558843856</c:v>
                </c:pt>
                <c:pt idx="17">
                  <c:v>0.93239649077263353</c:v>
                </c:pt>
                <c:pt idx="18">
                  <c:v>1.2102571321828623</c:v>
                </c:pt>
                <c:pt idx="19">
                  <c:v>1.2997935136906036</c:v>
                </c:pt>
                <c:pt idx="20">
                  <c:v>1.2017706750667829</c:v>
                </c:pt>
                <c:pt idx="21">
                  <c:v>1.1448671892003006</c:v>
                </c:pt>
                <c:pt idx="22">
                  <c:v>1.0345831632951692</c:v>
                </c:pt>
                <c:pt idx="23">
                  <c:v>0.95354229065400808</c:v>
                </c:pt>
                <c:pt idx="24">
                  <c:v>0.86421203094772958</c:v>
                </c:pt>
                <c:pt idx="25">
                  <c:v>0.75880716023633499</c:v>
                </c:pt>
                <c:pt idx="26">
                  <c:v>0.75979953533192734</c:v>
                </c:pt>
                <c:pt idx="27">
                  <c:v>0.7748658614688505</c:v>
                </c:pt>
                <c:pt idx="28">
                  <c:v>0.82610371792271631</c:v>
                </c:pt>
                <c:pt idx="29">
                  <c:v>0.94285799509206447</c:v>
                </c:pt>
                <c:pt idx="30">
                  <c:v>0.89747625947078291</c:v>
                </c:pt>
                <c:pt idx="31">
                  <c:v>1.0773576851873699</c:v>
                </c:pt>
                <c:pt idx="32">
                  <c:v>1.1017752277425803</c:v>
                </c:pt>
                <c:pt idx="33">
                  <c:v>1.0967069115849746</c:v>
                </c:pt>
                <c:pt idx="34">
                  <c:v>1.1594585837011608</c:v>
                </c:pt>
                <c:pt idx="35">
                  <c:v>1.188806076229735</c:v>
                </c:pt>
                <c:pt idx="36">
                  <c:v>1.1367626487310305</c:v>
                </c:pt>
                <c:pt idx="37">
                  <c:v>1.1791688745803841</c:v>
                </c:pt>
                <c:pt idx="38">
                  <c:v>1.0929902594505485</c:v>
                </c:pt>
                <c:pt idx="39">
                  <c:v>1.0680205731952503</c:v>
                </c:pt>
                <c:pt idx="40">
                  <c:v>1.0457346582092428</c:v>
                </c:pt>
                <c:pt idx="41">
                  <c:v>1.0211047149493249</c:v>
                </c:pt>
                <c:pt idx="42">
                  <c:v>0.99143825974753541</c:v>
                </c:pt>
                <c:pt idx="43">
                  <c:v>1.0036636972746888</c:v>
                </c:pt>
                <c:pt idx="44">
                  <c:v>1.0657696512995523</c:v>
                </c:pt>
                <c:pt idx="45">
                  <c:v>1.1035075457988779</c:v>
                </c:pt>
                <c:pt idx="46">
                  <c:v>1.1487231459572744</c:v>
                </c:pt>
                <c:pt idx="47">
                  <c:v>1.2022127745416746</c:v>
                </c:pt>
                <c:pt idx="48">
                  <c:v>1.2198470796756007</c:v>
                </c:pt>
                <c:pt idx="49">
                  <c:v>1.2551367093456596</c:v>
                </c:pt>
                <c:pt idx="50">
                  <c:v>1.2730039776089683</c:v>
                </c:pt>
                <c:pt idx="51">
                  <c:v>1.2630396647284676</c:v>
                </c:pt>
                <c:pt idx="52">
                  <c:v>1.2648326804148173</c:v>
                </c:pt>
                <c:pt idx="53">
                  <c:v>1.2653448911029381</c:v>
                </c:pt>
                <c:pt idx="54">
                  <c:v>1.2689416073763224</c:v>
                </c:pt>
                <c:pt idx="55">
                  <c:v>1.2528135263379196</c:v>
                </c:pt>
                <c:pt idx="56">
                  <c:v>1.2406622539875998</c:v>
                </c:pt>
                <c:pt idx="57">
                  <c:v>1.2432758692941095</c:v>
                </c:pt>
                <c:pt idx="58">
                  <c:v>1.2368423846768637</c:v>
                </c:pt>
                <c:pt idx="59">
                  <c:v>1.2382460345925206</c:v>
                </c:pt>
                <c:pt idx="60">
                  <c:v>1.2472151536257297</c:v>
                </c:pt>
                <c:pt idx="61">
                  <c:v>1.2359365590421125</c:v>
                </c:pt>
                <c:pt idx="62">
                  <c:v>1.2563427786552654</c:v>
                </c:pt>
                <c:pt idx="63">
                  <c:v>1.2674544809327151</c:v>
                </c:pt>
                <c:pt idx="64">
                  <c:v>1.2761282802074778</c:v>
                </c:pt>
                <c:pt idx="65">
                  <c:v>1.2787785550087696</c:v>
                </c:pt>
                <c:pt idx="66">
                  <c:v>1.2825943493075871</c:v>
                </c:pt>
                <c:pt idx="67">
                  <c:v>1.2777256764145672</c:v>
                </c:pt>
                <c:pt idx="68">
                  <c:v>1.296058714044692</c:v>
                </c:pt>
                <c:pt idx="69">
                  <c:v>1.2835453367270133</c:v>
                </c:pt>
                <c:pt idx="70">
                  <c:v>1.2806535231512126</c:v>
                </c:pt>
                <c:pt idx="71">
                  <c:v>1.2814025369192663</c:v>
                </c:pt>
                <c:pt idx="72">
                  <c:v>1.2834204301349263</c:v>
                </c:pt>
                <c:pt idx="73">
                  <c:v>1.2956023784310546</c:v>
                </c:pt>
                <c:pt idx="74">
                  <c:v>1.3016118975260669</c:v>
                </c:pt>
                <c:pt idx="75">
                  <c:v>1.2975137527460698</c:v>
                </c:pt>
                <c:pt idx="76">
                  <c:v>1.3050732565049648</c:v>
                </c:pt>
                <c:pt idx="77">
                  <c:v>1.3069264038367556</c:v>
                </c:pt>
                <c:pt idx="78">
                  <c:v>1.3072518684874554</c:v>
                </c:pt>
                <c:pt idx="79">
                  <c:v>1.3138264581877559</c:v>
                </c:pt>
                <c:pt idx="80">
                  <c:v>1.3124669019936857</c:v>
                </c:pt>
                <c:pt idx="81">
                  <c:v>1.312269910372122</c:v>
                </c:pt>
                <c:pt idx="82">
                  <c:v>1.3178214550952376</c:v>
                </c:pt>
                <c:pt idx="83">
                  <c:v>1.3217690221658218</c:v>
                </c:pt>
                <c:pt idx="84">
                  <c:v>1.3293546908022602</c:v>
                </c:pt>
                <c:pt idx="85">
                  <c:v>1.3299145277170448</c:v>
                </c:pt>
                <c:pt idx="86">
                  <c:v>1.327611887310775</c:v>
                </c:pt>
                <c:pt idx="87">
                  <c:v>1.3233828305488329</c:v>
                </c:pt>
                <c:pt idx="88">
                  <c:v>1.3273758903678361</c:v>
                </c:pt>
                <c:pt idx="89">
                  <c:v>1.3272804194805468</c:v>
                </c:pt>
                <c:pt idx="90">
                  <c:v>1.3283702542900773</c:v>
                </c:pt>
                <c:pt idx="91">
                  <c:v>1.3273605445196461</c:v>
                </c:pt>
                <c:pt idx="92">
                  <c:v>1.3304520293497684</c:v>
                </c:pt>
                <c:pt idx="93">
                  <c:v>1.3334854429669072</c:v>
                </c:pt>
                <c:pt idx="94">
                  <c:v>1.3371771950844069</c:v>
                </c:pt>
                <c:pt idx="95">
                  <c:v>1.3387078107459158</c:v>
                </c:pt>
                <c:pt idx="96">
                  <c:v>1.3390952577465243</c:v>
                </c:pt>
                <c:pt idx="97">
                  <c:v>1.3392906060329113</c:v>
                </c:pt>
                <c:pt idx="98">
                  <c:v>1.3377240839562929</c:v>
                </c:pt>
                <c:pt idx="99">
                  <c:v>1.3371055915011192</c:v>
                </c:pt>
                <c:pt idx="100">
                  <c:v>1.3368491507294269</c:v>
                </c:pt>
                <c:pt idx="101">
                  <c:v>1.3347623195198148</c:v>
                </c:pt>
                <c:pt idx="102">
                  <c:v>1.3325146090721631</c:v>
                </c:pt>
                <c:pt idx="103">
                  <c:v>1.3288621239474947</c:v>
                </c:pt>
                <c:pt idx="104">
                  <c:v>1.327383987279743</c:v>
                </c:pt>
                <c:pt idx="105">
                  <c:v>1.3258320054300241</c:v>
                </c:pt>
                <c:pt idx="106">
                  <c:v>1.3241275243995949</c:v>
                </c:pt>
                <c:pt idx="107">
                  <c:v>1.3211496198644814</c:v>
                </c:pt>
                <c:pt idx="108">
                  <c:v>1.32052851805942</c:v>
                </c:pt>
                <c:pt idx="109">
                  <c:v>1.318364109827348</c:v>
                </c:pt>
                <c:pt idx="110">
                  <c:v>1.3195599096923334</c:v>
                </c:pt>
                <c:pt idx="111">
                  <c:v>1.316203119091643</c:v>
                </c:pt>
                <c:pt idx="112">
                  <c:v>1.3148948994699847</c:v>
                </c:pt>
                <c:pt idx="113">
                  <c:v>1.3119272434355851</c:v>
                </c:pt>
                <c:pt idx="114">
                  <c:v>1.3097377042363438</c:v>
                </c:pt>
                <c:pt idx="115">
                  <c:v>1.3074837753387976</c:v>
                </c:pt>
                <c:pt idx="116">
                  <c:v>1.3031859040724585</c:v>
                </c:pt>
                <c:pt idx="117">
                  <c:v>1.2966234326474075</c:v>
                </c:pt>
                <c:pt idx="118">
                  <c:v>1.2911290827388024</c:v>
                </c:pt>
                <c:pt idx="119">
                  <c:v>1.2875202792200919</c:v>
                </c:pt>
                <c:pt idx="120">
                  <c:v>1.2815331369935132</c:v>
                </c:pt>
                <c:pt idx="121">
                  <c:v>1.2748836673069102</c:v>
                </c:pt>
                <c:pt idx="122">
                  <c:v>1.2676367231978849</c:v>
                </c:pt>
                <c:pt idx="123">
                  <c:v>1.2619151872010497</c:v>
                </c:pt>
                <c:pt idx="124">
                  <c:v>1.2554302845127616</c:v>
                </c:pt>
                <c:pt idx="125">
                  <c:v>1.252915473186742</c:v>
                </c:pt>
                <c:pt idx="126">
                  <c:v>1.2434753446268598</c:v>
                </c:pt>
                <c:pt idx="127">
                  <c:v>1.2408026862715531</c:v>
                </c:pt>
                <c:pt idx="128">
                  <c:v>1.2336386087278499</c:v>
                </c:pt>
                <c:pt idx="129">
                  <c:v>1.2278777410489616</c:v>
                </c:pt>
                <c:pt idx="130">
                  <c:v>1.2179561310760729</c:v>
                </c:pt>
                <c:pt idx="131">
                  <c:v>1.2116886809463778</c:v>
                </c:pt>
                <c:pt idx="132">
                  <c:v>1.2052098807096951</c:v>
                </c:pt>
                <c:pt idx="133">
                  <c:v>1.1997694371176648</c:v>
                </c:pt>
                <c:pt idx="134">
                  <c:v>1.1912601754319747</c:v>
                </c:pt>
                <c:pt idx="135">
                  <c:v>1.1856605535149787</c:v>
                </c:pt>
                <c:pt idx="136">
                  <c:v>1.178949168366924</c:v>
                </c:pt>
                <c:pt idx="137">
                  <c:v>1.1760693412140499</c:v>
                </c:pt>
                <c:pt idx="138">
                  <c:v>1.1726844564534478</c:v>
                </c:pt>
                <c:pt idx="139">
                  <c:v>1.1650135131776789</c:v>
                </c:pt>
                <c:pt idx="140">
                  <c:v>1.1602858171428823</c:v>
                </c:pt>
                <c:pt idx="141">
                  <c:v>1.1558351673935394</c:v>
                </c:pt>
                <c:pt idx="142">
                  <c:v>1.1507068094150392</c:v>
                </c:pt>
                <c:pt idx="143">
                  <c:v>1.147805685175741</c:v>
                </c:pt>
                <c:pt idx="144">
                  <c:v>1.1451480649310017</c:v>
                </c:pt>
                <c:pt idx="145">
                  <c:v>1.1414833474845598</c:v>
                </c:pt>
                <c:pt idx="146">
                  <c:v>1.1369906904770075</c:v>
                </c:pt>
                <c:pt idx="147">
                  <c:v>1.133104324776854</c:v>
                </c:pt>
                <c:pt idx="148">
                  <c:v>1.1275558179207328</c:v>
                </c:pt>
                <c:pt idx="149">
                  <c:v>1.1278661999656348</c:v>
                </c:pt>
                <c:pt idx="150">
                  <c:v>1.1237628906580062</c:v>
                </c:pt>
                <c:pt idx="151">
                  <c:v>1.1210430619952294</c:v>
                </c:pt>
                <c:pt idx="152">
                  <c:v>1.1176285785801758</c:v>
                </c:pt>
                <c:pt idx="153">
                  <c:v>1.1183952226737939</c:v>
                </c:pt>
                <c:pt idx="154">
                  <c:v>1.1155154717503779</c:v>
                </c:pt>
                <c:pt idx="155">
                  <c:v>1.1145095395148896</c:v>
                </c:pt>
                <c:pt idx="156">
                  <c:v>1.1089901969794302</c:v>
                </c:pt>
                <c:pt idx="157">
                  <c:v>1.1054582155020278</c:v>
                </c:pt>
                <c:pt idx="158">
                  <c:v>1.0994887708231751</c:v>
                </c:pt>
                <c:pt idx="159">
                  <c:v>1.0937902371490695</c:v>
                </c:pt>
                <c:pt idx="160">
                  <c:v>1.0887726589375821</c:v>
                </c:pt>
                <c:pt idx="161">
                  <c:v>1.0855816171321873</c:v>
                </c:pt>
                <c:pt idx="162">
                  <c:v>1.0839672958975755</c:v>
                </c:pt>
                <c:pt idx="163">
                  <c:v>1.0831395900673162</c:v>
                </c:pt>
                <c:pt idx="164">
                  <c:v>1.0802600595843452</c:v>
                </c:pt>
                <c:pt idx="165">
                  <c:v>1.0782218890491164</c:v>
                </c:pt>
                <c:pt idx="166">
                  <c:v>1.0761315337423591</c:v>
                </c:pt>
                <c:pt idx="167">
                  <c:v>1.0717834490936291</c:v>
                </c:pt>
                <c:pt idx="168">
                  <c:v>1.0646328340576299</c:v>
                </c:pt>
                <c:pt idx="169">
                  <c:v>1.0577198645880899</c:v>
                </c:pt>
                <c:pt idx="170">
                  <c:v>1.0511849829825171</c:v>
                </c:pt>
                <c:pt idx="171">
                  <c:v>1.0485724417949764</c:v>
                </c:pt>
                <c:pt idx="172">
                  <c:v>1.0488419708086598</c:v>
                </c:pt>
                <c:pt idx="173">
                  <c:v>1.0443491163846781</c:v>
                </c:pt>
                <c:pt idx="174">
                  <c:v>1.0409589863527817</c:v>
                </c:pt>
                <c:pt idx="175">
                  <c:v>1.0405292582826204</c:v>
                </c:pt>
                <c:pt idx="176">
                  <c:v>1.0368148708081828</c:v>
                </c:pt>
                <c:pt idx="177">
                  <c:v>1.0370758838823215</c:v>
                </c:pt>
                <c:pt idx="178">
                  <c:v>1.0337294457276436</c:v>
                </c:pt>
                <c:pt idx="179">
                  <c:v>1.0308862510363979</c:v>
                </c:pt>
                <c:pt idx="180">
                  <c:v>1.0308574008879374</c:v>
                </c:pt>
                <c:pt idx="181">
                  <c:v>1.0291503566516049</c:v>
                </c:pt>
                <c:pt idx="182">
                  <c:v>1.0317707411416228</c:v>
                </c:pt>
                <c:pt idx="183">
                  <c:v>1.0330367761797703</c:v>
                </c:pt>
                <c:pt idx="184">
                  <c:v>1.0280636140894479</c:v>
                </c:pt>
                <c:pt idx="185">
                  <c:v>1.0269872960170463</c:v>
                </c:pt>
                <c:pt idx="186">
                  <c:v>1.0252041461806314</c:v>
                </c:pt>
                <c:pt idx="187">
                  <c:v>1.02057597448668</c:v>
                </c:pt>
                <c:pt idx="188">
                  <c:v>1.0175176464733144</c:v>
                </c:pt>
                <c:pt idx="189">
                  <c:v>1.0139107966133531</c:v>
                </c:pt>
                <c:pt idx="190">
                  <c:v>1.0117422692798961</c:v>
                </c:pt>
                <c:pt idx="191">
                  <c:v>1.0107250508733594</c:v>
                </c:pt>
                <c:pt idx="192">
                  <c:v>1.0062173366068707</c:v>
                </c:pt>
                <c:pt idx="193">
                  <c:v>1.0045055914142085</c:v>
                </c:pt>
                <c:pt idx="194">
                  <c:v>1.0049565108202028</c:v>
                </c:pt>
                <c:pt idx="195">
                  <c:v>1.0016552830831351</c:v>
                </c:pt>
                <c:pt idx="196">
                  <c:v>0.99921432399524879</c:v>
                </c:pt>
                <c:pt idx="197">
                  <c:v>0.99798375587197485</c:v>
                </c:pt>
                <c:pt idx="198">
                  <c:v>0.9928473885669048</c:v>
                </c:pt>
                <c:pt idx="199">
                  <c:v>0.99421404567600147</c:v>
                </c:pt>
                <c:pt idx="200">
                  <c:v>0.99286571498857412</c:v>
                </c:pt>
                <c:pt idx="201">
                  <c:v>0.99099688007796516</c:v>
                </c:pt>
                <c:pt idx="202">
                  <c:v>0.99040768756399145</c:v>
                </c:pt>
                <c:pt idx="203">
                  <c:v>0.9892062970320753</c:v>
                </c:pt>
                <c:pt idx="204">
                  <c:v>0.98817944093675092</c:v>
                </c:pt>
                <c:pt idx="205">
                  <c:v>0.9875925758741696</c:v>
                </c:pt>
                <c:pt idx="206">
                  <c:v>0.98511030307416159</c:v>
                </c:pt>
                <c:pt idx="207">
                  <c:v>0.98551261304714066</c:v>
                </c:pt>
                <c:pt idx="208">
                  <c:v>0.98329250819123593</c:v>
                </c:pt>
                <c:pt idx="209">
                  <c:v>0.98222411746499583</c:v>
                </c:pt>
                <c:pt idx="210">
                  <c:v>0.98107509119971548</c:v>
                </c:pt>
                <c:pt idx="211">
                  <c:v>0.97880449374376965</c:v>
                </c:pt>
                <c:pt idx="212">
                  <c:v>0.97911859134017709</c:v>
                </c:pt>
                <c:pt idx="213">
                  <c:v>0.97635913447243272</c:v>
                </c:pt>
                <c:pt idx="214">
                  <c:v>0.9746484335019624</c:v>
                </c:pt>
                <c:pt idx="215">
                  <c:v>0.97507336773881292</c:v>
                </c:pt>
                <c:pt idx="216">
                  <c:v>0.97656913490713004</c:v>
                </c:pt>
                <c:pt idx="217">
                  <c:v>0.97575660739955306</c:v>
                </c:pt>
                <c:pt idx="218">
                  <c:v>0.97595493864378746</c:v>
                </c:pt>
                <c:pt idx="219">
                  <c:v>0.97765945069383964</c:v>
                </c:pt>
                <c:pt idx="220">
                  <c:v>0.9811042274372298</c:v>
                </c:pt>
                <c:pt idx="221">
                  <c:v>0.9814228453454058</c:v>
                </c:pt>
                <c:pt idx="222">
                  <c:v>0.98079384669290981</c:v>
                </c:pt>
                <c:pt idx="223">
                  <c:v>0.98082216639785536</c:v>
                </c:pt>
                <c:pt idx="224">
                  <c:v>0.98128077865610797</c:v>
                </c:pt>
                <c:pt idx="225">
                  <c:v>0.98177882951137141</c:v>
                </c:pt>
                <c:pt idx="226">
                  <c:v>0.98201674522867677</c:v>
                </c:pt>
                <c:pt idx="227">
                  <c:v>0.98384543546643599</c:v>
                </c:pt>
                <c:pt idx="228">
                  <c:v>0.98324958492031556</c:v>
                </c:pt>
                <c:pt idx="229">
                  <c:v>0.98585351964078727</c:v>
                </c:pt>
                <c:pt idx="230">
                  <c:v>0.98751443299462738</c:v>
                </c:pt>
                <c:pt idx="231">
                  <c:v>0.98884984676785981</c:v>
                </c:pt>
                <c:pt idx="232">
                  <c:v>0.98651965368835448</c:v>
                </c:pt>
                <c:pt idx="233">
                  <c:v>0.98634670675666769</c:v>
                </c:pt>
                <c:pt idx="234">
                  <c:v>0.98155832457843506</c:v>
                </c:pt>
                <c:pt idx="235">
                  <c:v>0.98252242700528536</c:v>
                </c:pt>
                <c:pt idx="236">
                  <c:v>0.97885209140977436</c:v>
                </c:pt>
                <c:pt idx="237">
                  <c:v>0.9758507169052093</c:v>
                </c:pt>
                <c:pt idx="238">
                  <c:v>0.97392514282701359</c:v>
                </c:pt>
                <c:pt idx="239">
                  <c:v>0.97357507710223956</c:v>
                </c:pt>
                <c:pt idx="240">
                  <c:v>0.9724464862444685</c:v>
                </c:pt>
                <c:pt idx="241">
                  <c:v>0.97196717229437501</c:v>
                </c:pt>
                <c:pt idx="242">
                  <c:v>0.96869866537040694</c:v>
                </c:pt>
                <c:pt idx="243">
                  <c:v>0.96811959212136678</c:v>
                </c:pt>
                <c:pt idx="244">
                  <c:v>0.96475754096965671</c:v>
                </c:pt>
                <c:pt idx="245">
                  <c:v>0.96131517555436108</c:v>
                </c:pt>
                <c:pt idx="246">
                  <c:v>0.95823450106997787</c:v>
                </c:pt>
                <c:pt idx="247">
                  <c:v>0.95477643347112873</c:v>
                </c:pt>
                <c:pt idx="248">
                  <c:v>0.95150289075398087</c:v>
                </c:pt>
                <c:pt idx="249">
                  <c:v>0.94685527426530802</c:v>
                </c:pt>
                <c:pt idx="250">
                  <c:v>0.9423755431827443</c:v>
                </c:pt>
                <c:pt idx="251">
                  <c:v>0.93884613339458489</c:v>
                </c:pt>
                <c:pt idx="252">
                  <c:v>0.93461683157510578</c:v>
                </c:pt>
                <c:pt idx="253">
                  <c:v>0.93051880925717922</c:v>
                </c:pt>
                <c:pt idx="254">
                  <c:v>0.92573705673117079</c:v>
                </c:pt>
                <c:pt idx="255">
                  <c:v>0.9207632426661746</c:v>
                </c:pt>
                <c:pt idx="256">
                  <c:v>0.91608559413610402</c:v>
                </c:pt>
                <c:pt idx="257">
                  <c:v>0.9102314536526519</c:v>
                </c:pt>
                <c:pt idx="258">
                  <c:v>0.90505826751905616</c:v>
                </c:pt>
                <c:pt idx="259">
                  <c:v>0.89931940942844601</c:v>
                </c:pt>
                <c:pt idx="260">
                  <c:v>0.89156521795171129</c:v>
                </c:pt>
                <c:pt idx="261">
                  <c:v>0.88445065211959883</c:v>
                </c:pt>
                <c:pt idx="262">
                  <c:v>0.87585675727152978</c:v>
                </c:pt>
                <c:pt idx="263">
                  <c:v>0.86744725606972961</c:v>
                </c:pt>
                <c:pt idx="264">
                  <c:v>0.85874591335366179</c:v>
                </c:pt>
                <c:pt idx="265">
                  <c:v>0.84923940828068523</c:v>
                </c:pt>
                <c:pt idx="266">
                  <c:v>0.83981481266356905</c:v>
                </c:pt>
                <c:pt idx="267">
                  <c:v>0.83112305362617001</c:v>
                </c:pt>
                <c:pt idx="268">
                  <c:v>0.82117920232017294</c:v>
                </c:pt>
                <c:pt idx="269">
                  <c:v>0.8132987454940479</c:v>
                </c:pt>
                <c:pt idx="270">
                  <c:v>0.80432826792048884</c:v>
                </c:pt>
                <c:pt idx="271">
                  <c:v>0.79516517333928061</c:v>
                </c:pt>
                <c:pt idx="272">
                  <c:v>0.7871561825573451</c:v>
                </c:pt>
                <c:pt idx="273">
                  <c:v>0.77809284314340132</c:v>
                </c:pt>
                <c:pt idx="274">
                  <c:v>0.76993359608683176</c:v>
                </c:pt>
                <c:pt idx="275">
                  <c:v>0.76086971666128667</c:v>
                </c:pt>
                <c:pt idx="276">
                  <c:v>0.75112203739039096</c:v>
                </c:pt>
                <c:pt idx="277">
                  <c:v>0.74122405843382255</c:v>
                </c:pt>
                <c:pt idx="278">
                  <c:v>0.73311959391520432</c:v>
                </c:pt>
                <c:pt idx="279">
                  <c:v>0.72266441239879009</c:v>
                </c:pt>
                <c:pt idx="280">
                  <c:v>0.71389945363153695</c:v>
                </c:pt>
                <c:pt idx="281">
                  <c:v>0.70449668722010428</c:v>
                </c:pt>
                <c:pt idx="282">
                  <c:v>0.69541401625547916</c:v>
                </c:pt>
                <c:pt idx="283">
                  <c:v>0.68665674017227651</c:v>
                </c:pt>
                <c:pt idx="284">
                  <c:v>0.67814771785585437</c:v>
                </c:pt>
                <c:pt idx="285">
                  <c:v>0.6673747730963232</c:v>
                </c:pt>
                <c:pt idx="286">
                  <c:v>0.65910318659251976</c:v>
                </c:pt>
                <c:pt idx="287">
                  <c:v>0.64995574926580491</c:v>
                </c:pt>
                <c:pt idx="288">
                  <c:v>0.64043375288191517</c:v>
                </c:pt>
                <c:pt idx="289">
                  <c:v>0.62966499533982401</c:v>
                </c:pt>
                <c:pt idx="290">
                  <c:v>0.6198390204690859</c:v>
                </c:pt>
                <c:pt idx="291">
                  <c:v>0.61046199444461224</c:v>
                </c:pt>
                <c:pt idx="292">
                  <c:v>0.60238733337608485</c:v>
                </c:pt>
                <c:pt idx="293">
                  <c:v>0.59350683343147714</c:v>
                </c:pt>
                <c:pt idx="294">
                  <c:v>0.58461764042726172</c:v>
                </c:pt>
                <c:pt idx="295">
                  <c:v>0.57657729850948547</c:v>
                </c:pt>
                <c:pt idx="296">
                  <c:v>0.56997635496124299</c:v>
                </c:pt>
                <c:pt idx="297">
                  <c:v>0.56167504648451283</c:v>
                </c:pt>
                <c:pt idx="298">
                  <c:v>0.55408979395155045</c:v>
                </c:pt>
                <c:pt idx="299">
                  <c:v>0.54789002051558477</c:v>
                </c:pt>
                <c:pt idx="300">
                  <c:v>0.54042237266639181</c:v>
                </c:pt>
                <c:pt idx="301">
                  <c:v>0.53337590796739343</c:v>
                </c:pt>
                <c:pt idx="302">
                  <c:v>0.52596829617688856</c:v>
                </c:pt>
                <c:pt idx="303">
                  <c:v>0.51824157023536432</c:v>
                </c:pt>
                <c:pt idx="304">
                  <c:v>0.51081857580175238</c:v>
                </c:pt>
                <c:pt idx="305">
                  <c:v>0.50336894937864318</c:v>
                </c:pt>
                <c:pt idx="306">
                  <c:v>0.4951613494198967</c:v>
                </c:pt>
                <c:pt idx="307">
                  <c:v>0.4873217494594333</c:v>
                </c:pt>
                <c:pt idx="308">
                  <c:v>0.4802747533151277</c:v>
                </c:pt>
                <c:pt idx="309">
                  <c:v>0.47365549425877651</c:v>
                </c:pt>
                <c:pt idx="310">
                  <c:v>0.46710385517137976</c:v>
                </c:pt>
                <c:pt idx="311">
                  <c:v>0.46048040396516049</c:v>
                </c:pt>
                <c:pt idx="312">
                  <c:v>0.45543833117984028</c:v>
                </c:pt>
                <c:pt idx="313">
                  <c:v>0.44981243635837981</c:v>
                </c:pt>
                <c:pt idx="314">
                  <c:v>0.44416294401250789</c:v>
                </c:pt>
                <c:pt idx="315">
                  <c:v>0.43796723316459829</c:v>
                </c:pt>
                <c:pt idx="316">
                  <c:v>0.43233503884176067</c:v>
                </c:pt>
                <c:pt idx="317">
                  <c:v>0.4269156099766202</c:v>
                </c:pt>
                <c:pt idx="318">
                  <c:v>0.42195074708361835</c:v>
                </c:pt>
                <c:pt idx="319">
                  <c:v>0.41676477063941691</c:v>
                </c:pt>
                <c:pt idx="320">
                  <c:v>0.41016022979115491</c:v>
                </c:pt>
                <c:pt idx="321">
                  <c:v>0.40535906872339694</c:v>
                </c:pt>
                <c:pt idx="322">
                  <c:v>0.40009049944685976</c:v>
                </c:pt>
                <c:pt idx="323">
                  <c:v>0.39528597039734081</c:v>
                </c:pt>
                <c:pt idx="324">
                  <c:v>0.39149822479084717</c:v>
                </c:pt>
                <c:pt idx="325">
                  <c:v>0.38685283111992863</c:v>
                </c:pt>
                <c:pt idx="326">
                  <c:v>0.38240687819228675</c:v>
                </c:pt>
                <c:pt idx="327">
                  <c:v>0.38006401428775821</c:v>
                </c:pt>
                <c:pt idx="328">
                  <c:v>0.37680977879009087</c:v>
                </c:pt>
                <c:pt idx="329">
                  <c:v>0.3738315196375373</c:v>
                </c:pt>
                <c:pt idx="330">
                  <c:v>0.37019860399675397</c:v>
                </c:pt>
                <c:pt idx="331">
                  <c:v>0.36647470221685513</c:v>
                </c:pt>
                <c:pt idx="332">
                  <c:v>0.36317467207928361</c:v>
                </c:pt>
                <c:pt idx="333">
                  <c:v>0.35943205234542686</c:v>
                </c:pt>
                <c:pt idx="334">
                  <c:v>0.35608954910636048</c:v>
                </c:pt>
                <c:pt idx="335">
                  <c:v>0.35236871420582466</c:v>
                </c:pt>
                <c:pt idx="336">
                  <c:v>0.34874077121730568</c:v>
                </c:pt>
                <c:pt idx="337">
                  <c:v>0.34594465256366563</c:v>
                </c:pt>
                <c:pt idx="338">
                  <c:v>0.34321179103451671</c:v>
                </c:pt>
                <c:pt idx="339">
                  <c:v>0.34127181399807172</c:v>
                </c:pt>
                <c:pt idx="340">
                  <c:v>0.33858143938831714</c:v>
                </c:pt>
                <c:pt idx="341">
                  <c:v>0.33590748579138169</c:v>
                </c:pt>
                <c:pt idx="342">
                  <c:v>0.33368897501147937</c:v>
                </c:pt>
                <c:pt idx="343">
                  <c:v>0.33152595175949845</c:v>
                </c:pt>
                <c:pt idx="344">
                  <c:v>0.32873490896708962</c:v>
                </c:pt>
                <c:pt idx="345">
                  <c:v>0.32620636920844565</c:v>
                </c:pt>
                <c:pt idx="346">
                  <c:v>0.32401552622478191</c:v>
                </c:pt>
                <c:pt idx="347">
                  <c:v>0.32211011192169214</c:v>
                </c:pt>
                <c:pt idx="348">
                  <c:v>0.31910097905653734</c:v>
                </c:pt>
                <c:pt idx="349">
                  <c:v>0.31729813482337899</c:v>
                </c:pt>
                <c:pt idx="350">
                  <c:v>0.31525649004748413</c:v>
                </c:pt>
                <c:pt idx="351">
                  <c:v>0.31401154657384339</c:v>
                </c:pt>
                <c:pt idx="352">
                  <c:v>0.31247179057015667</c:v>
                </c:pt>
                <c:pt idx="353">
                  <c:v>0.31104308355101923</c:v>
                </c:pt>
                <c:pt idx="354">
                  <c:v>0.30969859312920428</c:v>
                </c:pt>
                <c:pt idx="355">
                  <c:v>0.30970822078532817</c:v>
                </c:pt>
                <c:pt idx="356">
                  <c:v>0.30786810049745478</c:v>
                </c:pt>
                <c:pt idx="357">
                  <c:v>0.30714753744233964</c:v>
                </c:pt>
                <c:pt idx="358">
                  <c:v>0.30382948056558018</c:v>
                </c:pt>
                <c:pt idx="359">
                  <c:v>0.30187562489825376</c:v>
                </c:pt>
                <c:pt idx="360">
                  <c:v>0.30141659589985409</c:v>
                </c:pt>
                <c:pt idx="361">
                  <c:v>0.29983142853247824</c:v>
                </c:pt>
                <c:pt idx="362">
                  <c:v>0.29853953045664555</c:v>
                </c:pt>
                <c:pt idx="363">
                  <c:v>0.29739963845073675</c:v>
                </c:pt>
                <c:pt idx="364">
                  <c:v>0.29577103081321149</c:v>
                </c:pt>
                <c:pt idx="365">
                  <c:v>0.2959960082775499</c:v>
                </c:pt>
                <c:pt idx="366">
                  <c:v>0.2952719523012885</c:v>
                </c:pt>
                <c:pt idx="367">
                  <c:v>0.29296700507144352</c:v>
                </c:pt>
                <c:pt idx="368">
                  <c:v>0.29212824360759893</c:v>
                </c:pt>
                <c:pt idx="369">
                  <c:v>0.29101022472277022</c:v>
                </c:pt>
                <c:pt idx="370">
                  <c:v>0.28974537547435536</c:v>
                </c:pt>
                <c:pt idx="371">
                  <c:v>0.28792188047025852</c:v>
                </c:pt>
                <c:pt idx="372">
                  <c:v>0.28775589271762775</c:v>
                </c:pt>
                <c:pt idx="373">
                  <c:v>0.28706807284392155</c:v>
                </c:pt>
                <c:pt idx="374">
                  <c:v>0.28620507596237199</c:v>
                </c:pt>
                <c:pt idx="375">
                  <c:v>0.28471436076681494</c:v>
                </c:pt>
                <c:pt idx="376">
                  <c:v>0.28297469471782155</c:v>
                </c:pt>
                <c:pt idx="377">
                  <c:v>0.2826859888028373</c:v>
                </c:pt>
                <c:pt idx="378">
                  <c:v>0.28206982823847943</c:v>
                </c:pt>
                <c:pt idx="379">
                  <c:v>0.28072479438056486</c:v>
                </c:pt>
                <c:pt idx="380">
                  <c:v>0.28002758205057598</c:v>
                </c:pt>
                <c:pt idx="381">
                  <c:v>0.27941291880747582</c:v>
                </c:pt>
                <c:pt idx="382">
                  <c:v>0.2791404290556791</c:v>
                </c:pt>
                <c:pt idx="383">
                  <c:v>0.27858898487361322</c:v>
                </c:pt>
                <c:pt idx="384">
                  <c:v>0.2777954253430796</c:v>
                </c:pt>
                <c:pt idx="385">
                  <c:v>0.27721480851887714</c:v>
                </c:pt>
                <c:pt idx="386">
                  <c:v>0.27584530672255531</c:v>
                </c:pt>
                <c:pt idx="387">
                  <c:v>0.27459353950037402</c:v>
                </c:pt>
                <c:pt idx="388">
                  <c:v>0.27296161711296812</c:v>
                </c:pt>
                <c:pt idx="389">
                  <c:v>0.27151193176299526</c:v>
                </c:pt>
                <c:pt idx="390">
                  <c:v>0.27029281355131873</c:v>
                </c:pt>
                <c:pt idx="391">
                  <c:v>0.26859611088217217</c:v>
                </c:pt>
                <c:pt idx="392">
                  <c:v>0.26769168055861831</c:v>
                </c:pt>
                <c:pt idx="393">
                  <c:v>0.26705634355811397</c:v>
                </c:pt>
                <c:pt idx="394">
                  <c:v>0.26654945134730385</c:v>
                </c:pt>
                <c:pt idx="395">
                  <c:v>0.26633466438922299</c:v>
                </c:pt>
                <c:pt idx="396">
                  <c:v>0.26573527754594789</c:v>
                </c:pt>
                <c:pt idx="397">
                  <c:v>0.26550885265258917</c:v>
                </c:pt>
                <c:pt idx="398">
                  <c:v>0.26508888236162004</c:v>
                </c:pt>
                <c:pt idx="399">
                  <c:v>0.26419949447337393</c:v>
                </c:pt>
                <c:pt idx="400">
                  <c:v>0.26310308615612116</c:v>
                </c:pt>
                <c:pt idx="401">
                  <c:v>0.26174209813103616</c:v>
                </c:pt>
                <c:pt idx="402">
                  <c:v>0.26082469756987409</c:v>
                </c:pt>
                <c:pt idx="403">
                  <c:v>0.25971273439619402</c:v>
                </c:pt>
                <c:pt idx="404">
                  <c:v>0.25798999797936811</c:v>
                </c:pt>
                <c:pt idx="405">
                  <c:v>0.25755062993648375</c:v>
                </c:pt>
                <c:pt idx="406">
                  <c:v>0.2566574929712771</c:v>
                </c:pt>
                <c:pt idx="407">
                  <c:v>0.25633789318180389</c:v>
                </c:pt>
                <c:pt idx="408">
                  <c:v>0.25582450578326815</c:v>
                </c:pt>
                <c:pt idx="409">
                  <c:v>0.25514044321981988</c:v>
                </c:pt>
                <c:pt idx="410">
                  <c:v>0.25466918838550295</c:v>
                </c:pt>
                <c:pt idx="411">
                  <c:v>0.2539281766283018</c:v>
                </c:pt>
                <c:pt idx="412">
                  <c:v>0.25275749823741933</c:v>
                </c:pt>
                <c:pt idx="413">
                  <c:v>0.2523938674767579</c:v>
                </c:pt>
                <c:pt idx="414">
                  <c:v>0.25143529524176128</c:v>
                </c:pt>
                <c:pt idx="415">
                  <c:v>0.25111205649766838</c:v>
                </c:pt>
                <c:pt idx="416">
                  <c:v>0.25059755335422451</c:v>
                </c:pt>
                <c:pt idx="417">
                  <c:v>0.24975493769928894</c:v>
                </c:pt>
                <c:pt idx="418">
                  <c:v>0.24865221329197382</c:v>
                </c:pt>
                <c:pt idx="419">
                  <c:v>0.24795936645353808</c:v>
                </c:pt>
                <c:pt idx="420">
                  <c:v>0.24820040014036651</c:v>
                </c:pt>
                <c:pt idx="421">
                  <c:v>0.24795564787033597</c:v>
                </c:pt>
                <c:pt idx="422">
                  <c:v>0.24661873136635318</c:v>
                </c:pt>
                <c:pt idx="423">
                  <c:v>0.24500754456475318</c:v>
                </c:pt>
                <c:pt idx="424">
                  <c:v>0.24470035399302137</c:v>
                </c:pt>
                <c:pt idx="425">
                  <c:v>0.2446112291042587</c:v>
                </c:pt>
                <c:pt idx="426">
                  <c:v>0.24397667548214938</c:v>
                </c:pt>
                <c:pt idx="427">
                  <c:v>0.24271500630239709</c:v>
                </c:pt>
                <c:pt idx="428">
                  <c:v>0.24183663205156961</c:v>
                </c:pt>
                <c:pt idx="429">
                  <c:v>0.24149273579283173</c:v>
                </c:pt>
                <c:pt idx="430">
                  <c:v>0.24182510342019589</c:v>
                </c:pt>
                <c:pt idx="431">
                  <c:v>0.24103461228190828</c:v>
                </c:pt>
                <c:pt idx="432">
                  <c:v>0.24105438581824967</c:v>
                </c:pt>
                <c:pt idx="433">
                  <c:v>0.24139992272121261</c:v>
                </c:pt>
                <c:pt idx="434">
                  <c:v>0.24216658635464552</c:v>
                </c:pt>
                <c:pt idx="435">
                  <c:v>0.24278299596043892</c:v>
                </c:pt>
                <c:pt idx="436">
                  <c:v>0.24258267561620506</c:v>
                </c:pt>
                <c:pt idx="437">
                  <c:v>0.24312199560042758</c:v>
                </c:pt>
                <c:pt idx="438">
                  <c:v>0.24430069738029359</c:v>
                </c:pt>
                <c:pt idx="439">
                  <c:v>0.24498779016532404</c:v>
                </c:pt>
                <c:pt idx="440">
                  <c:v>0.24505522649508715</c:v>
                </c:pt>
                <c:pt idx="441">
                  <c:v>0.24432784096307594</c:v>
                </c:pt>
                <c:pt idx="442">
                  <c:v>0.2445277610139657</c:v>
                </c:pt>
                <c:pt idx="443">
                  <c:v>0.24622058253717158</c:v>
                </c:pt>
                <c:pt idx="444">
                  <c:v>0.24627576197349588</c:v>
                </c:pt>
                <c:pt idx="445">
                  <c:v>0.24623191390314614</c:v>
                </c:pt>
                <c:pt idx="446">
                  <c:v>0.24634127763482738</c:v>
                </c:pt>
                <c:pt idx="447">
                  <c:v>0.24735381725511707</c:v>
                </c:pt>
                <c:pt idx="448">
                  <c:v>0.24856627478961132</c:v>
                </c:pt>
                <c:pt idx="449">
                  <c:v>0.24884003108941902</c:v>
                </c:pt>
                <c:pt idx="450">
                  <c:v>0.24878344680462774</c:v>
                </c:pt>
                <c:pt idx="451">
                  <c:v>0.24958614119491795</c:v>
                </c:pt>
                <c:pt idx="452">
                  <c:v>0.25063198468125142</c:v>
                </c:pt>
                <c:pt idx="453">
                  <c:v>0.25193528920231167</c:v>
                </c:pt>
                <c:pt idx="454">
                  <c:v>0.2523533861884224</c:v>
                </c:pt>
                <c:pt idx="455">
                  <c:v>0.25319524783953806</c:v>
                </c:pt>
                <c:pt idx="456">
                  <c:v>0.25478885709515953</c:v>
                </c:pt>
                <c:pt idx="457">
                  <c:v>0.25574400155489546</c:v>
                </c:pt>
                <c:pt idx="458">
                  <c:v>0.25788494903388326</c:v>
                </c:pt>
                <c:pt idx="459">
                  <c:v>0.25866995897781941</c:v>
                </c:pt>
                <c:pt idx="460">
                  <c:v>0.2595088360486098</c:v>
                </c:pt>
                <c:pt idx="461">
                  <c:v>0.26031665767519624</c:v>
                </c:pt>
                <c:pt idx="462">
                  <c:v>0.26068482333146886</c:v>
                </c:pt>
                <c:pt idx="463">
                  <c:v>0.26095256932539929</c:v>
                </c:pt>
                <c:pt idx="464">
                  <c:v>0.26189369127070089</c:v>
                </c:pt>
                <c:pt idx="465">
                  <c:v>0.26193020790062443</c:v>
                </c:pt>
                <c:pt idx="466">
                  <c:v>0.2630580328334966</c:v>
                </c:pt>
                <c:pt idx="467">
                  <c:v>0.26429328165427307</c:v>
                </c:pt>
                <c:pt idx="468">
                  <c:v>0.26601528489940279</c:v>
                </c:pt>
                <c:pt idx="469">
                  <c:v>0.26747695918560804</c:v>
                </c:pt>
                <c:pt idx="470">
                  <c:v>0.2689428907586951</c:v>
                </c:pt>
                <c:pt idx="471">
                  <c:v>0.27115193412102645</c:v>
                </c:pt>
                <c:pt idx="472">
                  <c:v>0.27304894855456224</c:v>
                </c:pt>
                <c:pt idx="473">
                  <c:v>0.27519792132063353</c:v>
                </c:pt>
                <c:pt idx="474">
                  <c:v>0.27635772056607449</c:v>
                </c:pt>
                <c:pt idx="475">
                  <c:v>0.27831934180650991</c:v>
                </c:pt>
                <c:pt idx="476">
                  <c:v>0.28070840355633525</c:v>
                </c:pt>
                <c:pt idx="477">
                  <c:v>0.28241394660071334</c:v>
                </c:pt>
                <c:pt idx="478">
                  <c:v>0.28345425195263274</c:v>
                </c:pt>
                <c:pt idx="479">
                  <c:v>0.28481095619899105</c:v>
                </c:pt>
                <c:pt idx="480">
                  <c:v>0.28559140340684624</c:v>
                </c:pt>
                <c:pt idx="481">
                  <c:v>0.28700595276119695</c:v>
                </c:pt>
                <c:pt idx="482">
                  <c:v>0.2878793165770468</c:v>
                </c:pt>
                <c:pt idx="483">
                  <c:v>0.28868638409260999</c:v>
                </c:pt>
                <c:pt idx="484">
                  <c:v>0.29136987729771052</c:v>
                </c:pt>
                <c:pt idx="485">
                  <c:v>0.29273907407147376</c:v>
                </c:pt>
                <c:pt idx="486">
                  <c:v>0.29382892304589264</c:v>
                </c:pt>
                <c:pt idx="487">
                  <c:v>0.29500522414343716</c:v>
                </c:pt>
                <c:pt idx="488">
                  <c:v>0.29687086183323003</c:v>
                </c:pt>
                <c:pt idx="489">
                  <c:v>0.298765501297372</c:v>
                </c:pt>
                <c:pt idx="490">
                  <c:v>0.3006727686424136</c:v>
                </c:pt>
                <c:pt idx="491">
                  <c:v>0.30122732179962303</c:v>
                </c:pt>
                <c:pt idx="492">
                  <c:v>0.30230810976867289</c:v>
                </c:pt>
                <c:pt idx="493">
                  <c:v>0.30343692703563035</c:v>
                </c:pt>
                <c:pt idx="494">
                  <c:v>0.30475140920155502</c:v>
                </c:pt>
                <c:pt idx="495">
                  <c:v>0.30536744526338416</c:v>
                </c:pt>
                <c:pt idx="496">
                  <c:v>0.3060022814195496</c:v>
                </c:pt>
                <c:pt idx="497">
                  <c:v>0.30566673744897482</c:v>
                </c:pt>
                <c:pt idx="498">
                  <c:v>0.30627741196538599</c:v>
                </c:pt>
                <c:pt idx="499">
                  <c:v>0.30723701294508232</c:v>
                </c:pt>
                <c:pt idx="500">
                  <c:v>0.30764672767686146</c:v>
                </c:pt>
                <c:pt idx="501">
                  <c:v>0.30883910957281352</c:v>
                </c:pt>
                <c:pt idx="502">
                  <c:v>0.30950762105738133</c:v>
                </c:pt>
                <c:pt idx="503">
                  <c:v>0.30986707407358111</c:v>
                </c:pt>
                <c:pt idx="504">
                  <c:v>0.31112015304889501</c:v>
                </c:pt>
                <c:pt idx="505">
                  <c:v>0.31224916208699999</c:v>
                </c:pt>
                <c:pt idx="506">
                  <c:v>0.31276933153396252</c:v>
                </c:pt>
                <c:pt idx="507">
                  <c:v>0.31422162414423993</c:v>
                </c:pt>
                <c:pt idx="508">
                  <c:v>0.31501845145975177</c:v>
                </c:pt>
                <c:pt idx="509">
                  <c:v>0.3164815905583615</c:v>
                </c:pt>
                <c:pt idx="510">
                  <c:v>0.31739677565306029</c:v>
                </c:pt>
                <c:pt idx="511">
                  <c:v>0.31860648815730641</c:v>
                </c:pt>
                <c:pt idx="512">
                  <c:v>0.31867348869443374</c:v>
                </c:pt>
                <c:pt idx="513">
                  <c:v>0.32001765149651423</c:v>
                </c:pt>
                <c:pt idx="514">
                  <c:v>0.32071793240842483</c:v>
                </c:pt>
                <c:pt idx="515">
                  <c:v>0.3210693973611346</c:v>
                </c:pt>
                <c:pt idx="516">
                  <c:v>0.32133262092483245</c:v>
                </c:pt>
                <c:pt idx="517">
                  <c:v>0.32209099627794208</c:v>
                </c:pt>
                <c:pt idx="518">
                  <c:v>0.32295063881583674</c:v>
                </c:pt>
                <c:pt idx="519">
                  <c:v>0.32401967020483596</c:v>
                </c:pt>
                <c:pt idx="520">
                  <c:v>0.32450257498561991</c:v>
                </c:pt>
                <c:pt idx="521">
                  <c:v>0.3244965001213031</c:v>
                </c:pt>
                <c:pt idx="522">
                  <c:v>0.32509145557116703</c:v>
                </c:pt>
                <c:pt idx="523">
                  <c:v>0.32593090797467322</c:v>
                </c:pt>
                <c:pt idx="524">
                  <c:v>0.32685404861276934</c:v>
                </c:pt>
                <c:pt idx="525">
                  <c:v>0.32635346362853473</c:v>
                </c:pt>
                <c:pt idx="526">
                  <c:v>0.32598524811379637</c:v>
                </c:pt>
                <c:pt idx="527">
                  <c:v>0.32613308067732122</c:v>
                </c:pt>
                <c:pt idx="528">
                  <c:v>0.32705171563786178</c:v>
                </c:pt>
                <c:pt idx="529">
                  <c:v>0.32678028427434502</c:v>
                </c:pt>
                <c:pt idx="530">
                  <c:v>0.32666572214346518</c:v>
                </c:pt>
                <c:pt idx="531">
                  <c:v>0.32654816289099592</c:v>
                </c:pt>
                <c:pt idx="532">
                  <c:v>0.32692310344265113</c:v>
                </c:pt>
                <c:pt idx="533">
                  <c:v>0.3278569257777208</c:v>
                </c:pt>
                <c:pt idx="534">
                  <c:v>0.32743986334657366</c:v>
                </c:pt>
                <c:pt idx="535">
                  <c:v>0.32715027708827743</c:v>
                </c:pt>
                <c:pt idx="536">
                  <c:v>0.32753572411750292</c:v>
                </c:pt>
                <c:pt idx="537">
                  <c:v>0.32785492274163408</c:v>
                </c:pt>
                <c:pt idx="538">
                  <c:v>0.32758558475805244</c:v>
                </c:pt>
                <c:pt idx="539">
                  <c:v>0.32741938676196358</c:v>
                </c:pt>
                <c:pt idx="540">
                  <c:v>0.32838707707330139</c:v>
                </c:pt>
                <c:pt idx="541">
                  <c:v>0.32948266938431009</c:v>
                </c:pt>
                <c:pt idx="542">
                  <c:v>0.32980071764023905</c:v>
                </c:pt>
                <c:pt idx="543">
                  <c:v>0.33029540709003175</c:v>
                </c:pt>
                <c:pt idx="544">
                  <c:v>0.33047896452894193</c:v>
                </c:pt>
                <c:pt idx="545">
                  <c:v>0.3307960897188077</c:v>
                </c:pt>
                <c:pt idx="546">
                  <c:v>0.331957058726771</c:v>
                </c:pt>
                <c:pt idx="547">
                  <c:v>0.33107816144614666</c:v>
                </c:pt>
                <c:pt idx="548">
                  <c:v>0.33122669689370904</c:v>
                </c:pt>
                <c:pt idx="549">
                  <c:v>0.3316658937181971</c:v>
                </c:pt>
                <c:pt idx="550">
                  <c:v>0.33218241803810589</c:v>
                </c:pt>
                <c:pt idx="551">
                  <c:v>0.33206515336145981</c:v>
                </c:pt>
                <c:pt idx="552">
                  <c:v>0.33255030278924486</c:v>
                </c:pt>
                <c:pt idx="553">
                  <c:v>0.3334682159039129</c:v>
                </c:pt>
                <c:pt idx="554">
                  <c:v>0.33412424910371996</c:v>
                </c:pt>
                <c:pt idx="555">
                  <c:v>0.33428442201793945</c:v>
                </c:pt>
                <c:pt idx="556">
                  <c:v>0.33552577082115426</c:v>
                </c:pt>
                <c:pt idx="557">
                  <c:v>0.33683558905724631</c:v>
                </c:pt>
                <c:pt idx="558">
                  <c:v>0.33874913710233479</c:v>
                </c:pt>
                <c:pt idx="559">
                  <c:v>0.34046659840676202</c:v>
                </c:pt>
                <c:pt idx="560">
                  <c:v>0.34178096088900478</c:v>
                </c:pt>
                <c:pt idx="561">
                  <c:v>0.3431466111457982</c:v>
                </c:pt>
                <c:pt idx="562">
                  <c:v>0.344763585226183</c:v>
                </c:pt>
                <c:pt idx="563">
                  <c:v>0.34602779603830308</c:v>
                </c:pt>
                <c:pt idx="564">
                  <c:v>0.34720914315899037</c:v>
                </c:pt>
                <c:pt idx="565">
                  <c:v>0.34864028306729078</c:v>
                </c:pt>
                <c:pt idx="566">
                  <c:v>0.3501135355322727</c:v>
                </c:pt>
                <c:pt idx="567">
                  <c:v>0.35110835679086633</c:v>
                </c:pt>
                <c:pt idx="568">
                  <c:v>0.35323661962344738</c:v>
                </c:pt>
                <c:pt idx="569">
                  <c:v>0.35536256741505451</c:v>
                </c:pt>
                <c:pt idx="570">
                  <c:v>0.35662132774203159</c:v>
                </c:pt>
                <c:pt idx="571">
                  <c:v>0.35906200814495809</c:v>
                </c:pt>
                <c:pt idx="572">
                  <c:v>0.36076088758020147</c:v>
                </c:pt>
                <c:pt idx="573">
                  <c:v>0.36233127205769861</c:v>
                </c:pt>
                <c:pt idx="574">
                  <c:v>0.36475231483681769</c:v>
                </c:pt>
                <c:pt idx="575">
                  <c:v>0.36684176961983866</c:v>
                </c:pt>
                <c:pt idx="576">
                  <c:v>0.36925079135097832</c:v>
                </c:pt>
                <c:pt idx="577">
                  <c:v>0.37224251352648646</c:v>
                </c:pt>
                <c:pt idx="578">
                  <c:v>0.3745321189721918</c:v>
                </c:pt>
                <c:pt idx="579">
                  <c:v>0.37727534498334631</c:v>
                </c:pt>
                <c:pt idx="580">
                  <c:v>0.37998119064041097</c:v>
                </c:pt>
                <c:pt idx="581">
                  <c:v>0.38253307371141015</c:v>
                </c:pt>
                <c:pt idx="582">
                  <c:v>0.38511099289723877</c:v>
                </c:pt>
                <c:pt idx="583">
                  <c:v>0.38743830933338358</c:v>
                </c:pt>
                <c:pt idx="584">
                  <c:v>0.38941200727786573</c:v>
                </c:pt>
                <c:pt idx="585">
                  <c:v>0.39082717031016906</c:v>
                </c:pt>
                <c:pt idx="586">
                  <c:v>0.39212222702113159</c:v>
                </c:pt>
                <c:pt idx="587">
                  <c:v>0.39384185191528526</c:v>
                </c:pt>
                <c:pt idx="588">
                  <c:v>0.39511377226711053</c:v>
                </c:pt>
                <c:pt idx="589">
                  <c:v>0.39764244532819254</c:v>
                </c:pt>
                <c:pt idx="590">
                  <c:v>0.39948662380950895</c:v>
                </c:pt>
                <c:pt idx="591">
                  <c:v>0.40167696376865969</c:v>
                </c:pt>
                <c:pt idx="592">
                  <c:v>0.40386047693061067</c:v>
                </c:pt>
                <c:pt idx="593">
                  <c:v>0.40710901055330706</c:v>
                </c:pt>
                <c:pt idx="594">
                  <c:v>0.40953543384094493</c:v>
                </c:pt>
                <c:pt idx="595">
                  <c:v>0.41178603228082955</c:v>
                </c:pt>
                <c:pt idx="596">
                  <c:v>0.41290663113636433</c:v>
                </c:pt>
                <c:pt idx="597">
                  <c:v>0.41515718845868516</c:v>
                </c:pt>
                <c:pt idx="598">
                  <c:v>0.41601382784901991</c:v>
                </c:pt>
                <c:pt idx="599">
                  <c:v>0.41727551444693534</c:v>
                </c:pt>
                <c:pt idx="600">
                  <c:v>0.41866010815775301</c:v>
                </c:pt>
                <c:pt idx="601">
                  <c:v>0.42036728155861108</c:v>
                </c:pt>
                <c:pt idx="602">
                  <c:v>0.42269426688847361</c:v>
                </c:pt>
                <c:pt idx="603">
                  <c:v>0.42488610229909618</c:v>
                </c:pt>
                <c:pt idx="604">
                  <c:v>0.42635962646311082</c:v>
                </c:pt>
                <c:pt idx="605">
                  <c:v>0.42918566669455221</c:v>
                </c:pt>
                <c:pt idx="606">
                  <c:v>0.4316542733527125</c:v>
                </c:pt>
                <c:pt idx="607">
                  <c:v>0.43301072459621959</c:v>
                </c:pt>
                <c:pt idx="608">
                  <c:v>0.43385034606440159</c:v>
                </c:pt>
                <c:pt idx="609">
                  <c:v>0.43511170096098661</c:v>
                </c:pt>
                <c:pt idx="610">
                  <c:v>0.43539697529504812</c:v>
                </c:pt>
                <c:pt idx="611">
                  <c:v>0.43609068744712004</c:v>
                </c:pt>
                <c:pt idx="612">
                  <c:v>0.43681214064250962</c:v>
                </c:pt>
                <c:pt idx="613">
                  <c:v>0.43758902333547584</c:v>
                </c:pt>
                <c:pt idx="614">
                  <c:v>0.43885520246590842</c:v>
                </c:pt>
                <c:pt idx="615">
                  <c:v>0.44054045817931103</c:v>
                </c:pt>
                <c:pt idx="616">
                  <c:v>0.44156112327025648</c:v>
                </c:pt>
                <c:pt idx="617">
                  <c:v>0.44313207080612665</c:v>
                </c:pt>
                <c:pt idx="618">
                  <c:v>0.44361746622705728</c:v>
                </c:pt>
                <c:pt idx="619">
                  <c:v>0.44431178549982758</c:v>
                </c:pt>
                <c:pt idx="620">
                  <c:v>0.44470813053803954</c:v>
                </c:pt>
                <c:pt idx="621">
                  <c:v>0.44461557199003293</c:v>
                </c:pt>
                <c:pt idx="622">
                  <c:v>0.44469401792978247</c:v>
                </c:pt>
                <c:pt idx="623">
                  <c:v>0.44499420251241811</c:v>
                </c:pt>
                <c:pt idx="624">
                  <c:v>0.44469396806230516</c:v>
                </c:pt>
                <c:pt idx="625">
                  <c:v>0.44542709104715522</c:v>
                </c:pt>
                <c:pt idx="626">
                  <c:v>0.44536826480421104</c:v>
                </c:pt>
                <c:pt idx="627">
                  <c:v>0.44663150452342798</c:v>
                </c:pt>
                <c:pt idx="628">
                  <c:v>0.44708575046735666</c:v>
                </c:pt>
                <c:pt idx="629">
                  <c:v>0.44766561462426563</c:v>
                </c:pt>
                <c:pt idx="630">
                  <c:v>0.44740310537977201</c:v>
                </c:pt>
                <c:pt idx="631">
                  <c:v>0.44760060982353694</c:v>
                </c:pt>
                <c:pt idx="632">
                  <c:v>0.4478765513723601</c:v>
                </c:pt>
                <c:pt idx="633">
                  <c:v>0.44803394123211621</c:v>
                </c:pt>
                <c:pt idx="634">
                  <c:v>0.44752883437193258</c:v>
                </c:pt>
                <c:pt idx="635">
                  <c:v>0.44760262963333003</c:v>
                </c:pt>
                <c:pt idx="636">
                  <c:v>0.44724770424674332</c:v>
                </c:pt>
                <c:pt idx="637">
                  <c:v>0.44673571747785706</c:v>
                </c:pt>
                <c:pt idx="638">
                  <c:v>0.44688752553864469</c:v>
                </c:pt>
                <c:pt idx="639">
                  <c:v>0.4464557279201497</c:v>
                </c:pt>
                <c:pt idx="640">
                  <c:v>0.44663653317269086</c:v>
                </c:pt>
                <c:pt idx="641">
                  <c:v>0.44585960928453727</c:v>
                </c:pt>
                <c:pt idx="642">
                  <c:v>0.44510531972082862</c:v>
                </c:pt>
                <c:pt idx="643">
                  <c:v>0.44445085488533359</c:v>
                </c:pt>
                <c:pt idx="644">
                  <c:v>0.44449558815105722</c:v>
                </c:pt>
                <c:pt idx="645">
                  <c:v>0.44379092752023125</c:v>
                </c:pt>
                <c:pt idx="646">
                  <c:v>0.44325110716764593</c:v>
                </c:pt>
                <c:pt idx="647">
                  <c:v>0.44277635446904046</c:v>
                </c:pt>
                <c:pt idx="648">
                  <c:v>0.44263886636463595</c:v>
                </c:pt>
                <c:pt idx="649">
                  <c:v>0.44270245004545128</c:v>
                </c:pt>
                <c:pt idx="650">
                  <c:v>0.44291957954380007</c:v>
                </c:pt>
                <c:pt idx="651">
                  <c:v>0.4419113632334723</c:v>
                </c:pt>
                <c:pt idx="652">
                  <c:v>0.44188743222603449</c:v>
                </c:pt>
                <c:pt idx="653">
                  <c:v>0.44183494063702861</c:v>
                </c:pt>
                <c:pt idx="654">
                  <c:v>0.44091944398852229</c:v>
                </c:pt>
                <c:pt idx="655">
                  <c:v>0.44024471765899698</c:v>
                </c:pt>
                <c:pt idx="656">
                  <c:v>0.43908476440423549</c:v>
                </c:pt>
                <c:pt idx="657">
                  <c:v>0.43822684141837764</c:v>
                </c:pt>
                <c:pt idx="658">
                  <c:v>0.43787782241847334</c:v>
                </c:pt>
                <c:pt idx="659">
                  <c:v>0.43728345341389319</c:v>
                </c:pt>
                <c:pt idx="660">
                  <c:v>0.43629122746010607</c:v>
                </c:pt>
                <c:pt idx="661">
                  <c:v>0.43617028249601048</c:v>
                </c:pt>
                <c:pt idx="662">
                  <c:v>0.43584813735018502</c:v>
                </c:pt>
                <c:pt idx="663">
                  <c:v>0.43629183335257565</c:v>
                </c:pt>
                <c:pt idx="664">
                  <c:v>0.43647661052995534</c:v>
                </c:pt>
                <c:pt idx="665">
                  <c:v>0.43696921344076506</c:v>
                </c:pt>
                <c:pt idx="666">
                  <c:v>0.437765279298232</c:v>
                </c:pt>
                <c:pt idx="667">
                  <c:v>0.4388992677601169</c:v>
                </c:pt>
                <c:pt idx="668">
                  <c:v>0.43968243950666341</c:v>
                </c:pt>
                <c:pt idx="669">
                  <c:v>0.44158849910110815</c:v>
                </c:pt>
                <c:pt idx="670">
                  <c:v>0.44225223605056313</c:v>
                </c:pt>
                <c:pt idx="671">
                  <c:v>0.44368101606218008</c:v>
                </c:pt>
                <c:pt idx="672">
                  <c:v>0.44539107704724384</c:v>
                </c:pt>
                <c:pt idx="673">
                  <c:v>0.44636308912840206</c:v>
                </c:pt>
                <c:pt idx="674">
                  <c:v>0.44833484342611057</c:v>
                </c:pt>
                <c:pt idx="675">
                  <c:v>0.4501564311947493</c:v>
                </c:pt>
                <c:pt idx="676">
                  <c:v>0.4513436514403153</c:v>
                </c:pt>
                <c:pt idx="677">
                  <c:v>0.454249480729215</c:v>
                </c:pt>
                <c:pt idx="678">
                  <c:v>0.45699326943957397</c:v>
                </c:pt>
                <c:pt idx="679">
                  <c:v>0.46060108559978802</c:v>
                </c:pt>
                <c:pt idx="680">
                  <c:v>0.46425992051215031</c:v>
                </c:pt>
                <c:pt idx="681">
                  <c:v>0.46694097282961228</c:v>
                </c:pt>
                <c:pt idx="682">
                  <c:v>0.47079241789363185</c:v>
                </c:pt>
                <c:pt idx="683">
                  <c:v>0.47558379867969441</c:v>
                </c:pt>
                <c:pt idx="684">
                  <c:v>0.47929818034341931</c:v>
                </c:pt>
                <c:pt idx="685">
                  <c:v>0.48285148868104111</c:v>
                </c:pt>
                <c:pt idx="686">
                  <c:v>0.48645452066940553</c:v>
                </c:pt>
                <c:pt idx="687">
                  <c:v>0.48998612596221319</c:v>
                </c:pt>
                <c:pt idx="688">
                  <c:v>0.49482700594265722</c:v>
                </c:pt>
                <c:pt idx="689">
                  <c:v>0.49956693449678974</c:v>
                </c:pt>
                <c:pt idx="690">
                  <c:v>0.50336436493350478</c:v>
                </c:pt>
                <c:pt idx="691">
                  <c:v>0.50867662127667057</c:v>
                </c:pt>
                <c:pt idx="692">
                  <c:v>0.51287680695342652</c:v>
                </c:pt>
                <c:pt idx="693">
                  <c:v>0.5172278903899391</c:v>
                </c:pt>
                <c:pt idx="694">
                  <c:v>0.52288869275852956</c:v>
                </c:pt>
                <c:pt idx="695">
                  <c:v>0.52836219672881846</c:v>
                </c:pt>
                <c:pt idx="696">
                  <c:v>0.53347972610141847</c:v>
                </c:pt>
                <c:pt idx="697">
                  <c:v>0.53864825255037863</c:v>
                </c:pt>
                <c:pt idx="698">
                  <c:v>0.54334993409240495</c:v>
                </c:pt>
                <c:pt idx="699">
                  <c:v>0.54965998450147013</c:v>
                </c:pt>
                <c:pt idx="700">
                  <c:v>0.55504866393004748</c:v>
                </c:pt>
                <c:pt idx="701">
                  <c:v>0.56015479622899211</c:v>
                </c:pt>
                <c:pt idx="702">
                  <c:v>0.56480876485421549</c:v>
                </c:pt>
                <c:pt idx="703">
                  <c:v>0.56961235528019982</c:v>
                </c:pt>
                <c:pt idx="704">
                  <c:v>0.57621064615742335</c:v>
                </c:pt>
                <c:pt idx="705">
                  <c:v>0.5820691414019914</c:v>
                </c:pt>
                <c:pt idx="706">
                  <c:v>0.58793130076711986</c:v>
                </c:pt>
                <c:pt idx="707">
                  <c:v>0.59415845953056523</c:v>
                </c:pt>
                <c:pt idx="708">
                  <c:v>0.6012422003178397</c:v>
                </c:pt>
                <c:pt idx="709">
                  <c:v>0.60774921705520335</c:v>
                </c:pt>
                <c:pt idx="710">
                  <c:v>0.61493722947955065</c:v>
                </c:pt>
                <c:pt idx="711">
                  <c:v>0.62028126151925067</c:v>
                </c:pt>
                <c:pt idx="712">
                  <c:v>0.62655963950631455</c:v>
                </c:pt>
                <c:pt idx="713">
                  <c:v>0.63366275443623776</c:v>
                </c:pt>
                <c:pt idx="714">
                  <c:v>0.64136712081700986</c:v>
                </c:pt>
                <c:pt idx="715">
                  <c:v>0.64831091147050202</c:v>
                </c:pt>
                <c:pt idx="716">
                  <c:v>0.65616677825754066</c:v>
                </c:pt>
                <c:pt idx="717">
                  <c:v>0.66427225737799211</c:v>
                </c:pt>
                <c:pt idx="718">
                  <c:v>0.67327588894309864</c:v>
                </c:pt>
                <c:pt idx="719">
                  <c:v>0.6824237580227992</c:v>
                </c:pt>
                <c:pt idx="720">
                  <c:v>0.69075442325407721</c:v>
                </c:pt>
                <c:pt idx="721">
                  <c:v>0.69877182739356114</c:v>
                </c:pt>
                <c:pt idx="722">
                  <c:v>0.7071570899103371</c:v>
                </c:pt>
                <c:pt idx="723">
                  <c:v>0.71737448318907715</c:v>
                </c:pt>
                <c:pt idx="724">
                  <c:v>0.72642253728223516</c:v>
                </c:pt>
                <c:pt idx="725">
                  <c:v>0.73446452663412032</c:v>
                </c:pt>
                <c:pt idx="726">
                  <c:v>0.74383913169532889</c:v>
                </c:pt>
                <c:pt idx="727">
                  <c:v>0.75284326812350866</c:v>
                </c:pt>
                <c:pt idx="728">
                  <c:v>0.76188287841075553</c:v>
                </c:pt>
                <c:pt idx="729">
                  <c:v>0.77054603686020429</c:v>
                </c:pt>
                <c:pt idx="730">
                  <c:v>0.77830818785333555</c:v>
                </c:pt>
                <c:pt idx="731">
                  <c:v>0.78581212346016294</c:v>
                </c:pt>
                <c:pt idx="732">
                  <c:v>0.79466939720675678</c:v>
                </c:pt>
                <c:pt idx="733">
                  <c:v>0.80308246143886086</c:v>
                </c:pt>
                <c:pt idx="734">
                  <c:v>0.81210256256513558</c:v>
                </c:pt>
                <c:pt idx="735">
                  <c:v>0.82150174443839263</c:v>
                </c:pt>
                <c:pt idx="736">
                  <c:v>0.83066121617496258</c:v>
                </c:pt>
                <c:pt idx="737">
                  <c:v>0.83955696578903882</c:v>
                </c:pt>
                <c:pt idx="738">
                  <c:v>0.84907588891233921</c:v>
                </c:pt>
                <c:pt idx="739">
                  <c:v>0.85722386180916998</c:v>
                </c:pt>
                <c:pt idx="740">
                  <c:v>0.86644364515652816</c:v>
                </c:pt>
                <c:pt idx="741">
                  <c:v>0.87390740375110043</c:v>
                </c:pt>
                <c:pt idx="742">
                  <c:v>0.88104660578101279</c:v>
                </c:pt>
                <c:pt idx="743">
                  <c:v>0.887425782235853</c:v>
                </c:pt>
                <c:pt idx="744">
                  <c:v>0.89313892790501137</c:v>
                </c:pt>
                <c:pt idx="745">
                  <c:v>0.90111603445657418</c:v>
                </c:pt>
                <c:pt idx="746">
                  <c:v>0.90780368189469518</c:v>
                </c:pt>
                <c:pt idx="747">
                  <c:v>0.91336421619149621</c:v>
                </c:pt>
                <c:pt idx="748">
                  <c:v>0.9187516933796247</c:v>
                </c:pt>
                <c:pt idx="749">
                  <c:v>0.92416239496352226</c:v>
                </c:pt>
                <c:pt idx="750">
                  <c:v>0.93013168881389763</c:v>
                </c:pt>
                <c:pt idx="751">
                  <c:v>0.93646350944929535</c:v>
                </c:pt>
                <c:pt idx="752">
                  <c:v>0.94139982855202431</c:v>
                </c:pt>
                <c:pt idx="753">
                  <c:v>0.94670607005556218</c:v>
                </c:pt>
                <c:pt idx="754">
                  <c:v>0.95055399728283152</c:v>
                </c:pt>
                <c:pt idx="755">
                  <c:v>0.95596760297906391</c:v>
                </c:pt>
                <c:pt idx="756">
                  <c:v>0.96116852553874121</c:v>
                </c:pt>
                <c:pt idx="757">
                  <c:v>0.96591448407502423</c:v>
                </c:pt>
                <c:pt idx="758">
                  <c:v>0.96936294572248638</c:v>
                </c:pt>
                <c:pt idx="759">
                  <c:v>0.97319070227347948</c:v>
                </c:pt>
                <c:pt idx="760">
                  <c:v>0.97685644121367021</c:v>
                </c:pt>
                <c:pt idx="761">
                  <c:v>0.98068619872606611</c:v>
                </c:pt>
                <c:pt idx="762">
                  <c:v>0.98429123773561844</c:v>
                </c:pt>
                <c:pt idx="763">
                  <c:v>0.98729561172172919</c:v>
                </c:pt>
                <c:pt idx="764">
                  <c:v>0.98964398256009789</c:v>
                </c:pt>
                <c:pt idx="765">
                  <c:v>0.99178814255629888</c:v>
                </c:pt>
                <c:pt idx="766">
                  <c:v>0.99357926690351517</c:v>
                </c:pt>
                <c:pt idx="767">
                  <c:v>0.99587697095481875</c:v>
                </c:pt>
                <c:pt idx="768">
                  <c:v>0.99712134075431258</c:v>
                </c:pt>
                <c:pt idx="769">
                  <c:v>0.99942015060735068</c:v>
                </c:pt>
                <c:pt idx="770">
                  <c:v>1</c:v>
                </c:pt>
                <c:pt idx="771">
                  <c:v>1.0017432667493882</c:v>
                </c:pt>
                <c:pt idx="772">
                  <c:v>1.0042849423756419</c:v>
                </c:pt>
                <c:pt idx="773">
                  <c:v>1.004827484431335</c:v>
                </c:pt>
                <c:pt idx="774">
                  <c:v>1.0054806248243906</c:v>
                </c:pt>
                <c:pt idx="775">
                  <c:v>1.0074574167938175</c:v>
                </c:pt>
                <c:pt idx="776">
                  <c:v>1.0072184697399329</c:v>
                </c:pt>
                <c:pt idx="777">
                  <c:v>1.0084218664623072</c:v>
                </c:pt>
                <c:pt idx="778">
                  <c:v>1.0089446410657363</c:v>
                </c:pt>
                <c:pt idx="779">
                  <c:v>1.0086053654814182</c:v>
                </c:pt>
                <c:pt idx="780">
                  <c:v>1.0083729930349892</c:v>
                </c:pt>
                <c:pt idx="781">
                  <c:v>1.0077553850052405</c:v>
                </c:pt>
                <c:pt idx="782">
                  <c:v>1.0073222992197757</c:v>
                </c:pt>
                <c:pt idx="783">
                  <c:v>1.0068114011737272</c:v>
                </c:pt>
                <c:pt idx="784">
                  <c:v>1.005416292686139</c:v>
                </c:pt>
                <c:pt idx="785">
                  <c:v>1.0044415660552886</c:v>
                </c:pt>
                <c:pt idx="786">
                  <c:v>1.0021388126164155</c:v>
                </c:pt>
                <c:pt idx="787">
                  <c:v>1.001827380440343</c:v>
                </c:pt>
                <c:pt idx="788">
                  <c:v>1.001479813445201</c:v>
                </c:pt>
                <c:pt idx="789">
                  <c:v>0.99945227472067655</c:v>
                </c:pt>
                <c:pt idx="790">
                  <c:v>0.99832957442480463</c:v>
                </c:pt>
                <c:pt idx="791">
                  <c:v>0.99724406894378692</c:v>
                </c:pt>
                <c:pt idx="792">
                  <c:v>0.99418512738373066</c:v>
                </c:pt>
                <c:pt idx="793">
                  <c:v>0.99311154532065293</c:v>
                </c:pt>
                <c:pt idx="794">
                  <c:v>0.98837716287028876</c:v>
                </c:pt>
                <c:pt idx="795">
                  <c:v>0.98445289370720979</c:v>
                </c:pt>
                <c:pt idx="796">
                  <c:v>0.98156891478558972</c:v>
                </c:pt>
                <c:pt idx="797">
                  <c:v>0.97674015275734194</c:v>
                </c:pt>
                <c:pt idx="798">
                  <c:v>0.97168439900068382</c:v>
                </c:pt>
                <c:pt idx="799">
                  <c:v>0.96760694764770594</c:v>
                </c:pt>
                <c:pt idx="800">
                  <c:v>0.96109227105358164</c:v>
                </c:pt>
                <c:pt idx="801">
                  <c:v>0.95554981191873123</c:v>
                </c:pt>
                <c:pt idx="802">
                  <c:v>0.94891498519575579</c:v>
                </c:pt>
                <c:pt idx="803">
                  <c:v>0.94114152354659264</c:v>
                </c:pt>
                <c:pt idx="804">
                  <c:v>0.93315189862167036</c:v>
                </c:pt>
                <c:pt idx="805">
                  <c:v>0.92635648402858051</c:v>
                </c:pt>
                <c:pt idx="806">
                  <c:v>0.9173997686951153</c:v>
                </c:pt>
                <c:pt idx="807">
                  <c:v>0.91007939969286122</c:v>
                </c:pt>
                <c:pt idx="808">
                  <c:v>0.90056142736566036</c:v>
                </c:pt>
                <c:pt idx="809">
                  <c:v>0.89119421273237365</c:v>
                </c:pt>
                <c:pt idx="810">
                  <c:v>0.88187605260867752</c:v>
                </c:pt>
                <c:pt idx="811">
                  <c:v>0.87343671307889093</c:v>
                </c:pt>
                <c:pt idx="812">
                  <c:v>0.86274906849178812</c:v>
                </c:pt>
                <c:pt idx="813">
                  <c:v>0.85449990958544542</c:v>
                </c:pt>
                <c:pt idx="814">
                  <c:v>0.84631032743086043</c:v>
                </c:pt>
                <c:pt idx="815">
                  <c:v>0.83845704138012411</c:v>
                </c:pt>
                <c:pt idx="816">
                  <c:v>0.83061801394294854</c:v>
                </c:pt>
                <c:pt idx="817">
                  <c:v>0.81954105174265823</c:v>
                </c:pt>
                <c:pt idx="818">
                  <c:v>0.80898516168344126</c:v>
                </c:pt>
                <c:pt idx="819">
                  <c:v>0.79868341964666112</c:v>
                </c:pt>
                <c:pt idx="820">
                  <c:v>0.7874940307612649</c:v>
                </c:pt>
                <c:pt idx="821">
                  <c:v>0.77504642320708594</c:v>
                </c:pt>
                <c:pt idx="822">
                  <c:v>0.76515833864136473</c:v>
                </c:pt>
                <c:pt idx="823">
                  <c:v>0.75279533697026013</c:v>
                </c:pt>
                <c:pt idx="824">
                  <c:v>0.74223247868363806</c:v>
                </c:pt>
                <c:pt idx="825">
                  <c:v>0.7316372459736814</c:v>
                </c:pt>
                <c:pt idx="826">
                  <c:v>0.72146962865129405</c:v>
                </c:pt>
                <c:pt idx="827">
                  <c:v>0.71291624559962707</c:v>
                </c:pt>
                <c:pt idx="828">
                  <c:v>0.70222052097538201</c:v>
                </c:pt>
                <c:pt idx="829">
                  <c:v>0.6904531520518945</c:v>
                </c:pt>
                <c:pt idx="830">
                  <c:v>0.68386703089725931</c:v>
                </c:pt>
                <c:pt idx="831">
                  <c:v>0.67267862467552175</c:v>
                </c:pt>
                <c:pt idx="832">
                  <c:v>0.6629899119038396</c:v>
                </c:pt>
                <c:pt idx="833">
                  <c:v>0.65352620092340097</c:v>
                </c:pt>
                <c:pt idx="834">
                  <c:v>0.64117179441242678</c:v>
                </c:pt>
                <c:pt idx="835">
                  <c:v>0.63109234468049957</c:v>
                </c:pt>
                <c:pt idx="836">
                  <c:v>0.62086040563259814</c:v>
                </c:pt>
                <c:pt idx="837">
                  <c:v>0.60690855702342461</c:v>
                </c:pt>
                <c:pt idx="838">
                  <c:v>0.59787319601339173</c:v>
                </c:pt>
                <c:pt idx="839">
                  <c:v>0.58596945448520821</c:v>
                </c:pt>
                <c:pt idx="840">
                  <c:v>0.57338003055724884</c:v>
                </c:pt>
                <c:pt idx="841">
                  <c:v>0.56423052710422872</c:v>
                </c:pt>
                <c:pt idx="842">
                  <c:v>0.55378010938738387</c:v>
                </c:pt>
                <c:pt idx="843">
                  <c:v>0.54180516975252446</c:v>
                </c:pt>
                <c:pt idx="844">
                  <c:v>0.53004822819579955</c:v>
                </c:pt>
                <c:pt idx="845">
                  <c:v>0.51752888975227507</c:v>
                </c:pt>
                <c:pt idx="846">
                  <c:v>0.50563913993984178</c:v>
                </c:pt>
                <c:pt idx="847">
                  <c:v>0.49473418714459855</c:v>
                </c:pt>
                <c:pt idx="848">
                  <c:v>0.48065479992885862</c:v>
                </c:pt>
                <c:pt idx="849">
                  <c:v>0.46848542756533756</c:v>
                </c:pt>
                <c:pt idx="850">
                  <c:v>0.45861165143533844</c:v>
                </c:pt>
                <c:pt idx="851">
                  <c:v>0.44794311485216376</c:v>
                </c:pt>
                <c:pt idx="852">
                  <c:v>0.43695326332778456</c:v>
                </c:pt>
                <c:pt idx="853">
                  <c:v>0.42795816885043764</c:v>
                </c:pt>
                <c:pt idx="854">
                  <c:v>0.4183073830906327</c:v>
                </c:pt>
                <c:pt idx="855">
                  <c:v>0.40980956104052763</c:v>
                </c:pt>
                <c:pt idx="856">
                  <c:v>0.40174076981457313</c:v>
                </c:pt>
                <c:pt idx="857">
                  <c:v>0.39170248779603001</c:v>
                </c:pt>
                <c:pt idx="858">
                  <c:v>0.38367520702781283</c:v>
                </c:pt>
                <c:pt idx="859">
                  <c:v>0.3766682968381731</c:v>
                </c:pt>
                <c:pt idx="860">
                  <c:v>0.36588822917969144</c:v>
                </c:pt>
                <c:pt idx="861">
                  <c:v>0.3570473872821478</c:v>
                </c:pt>
                <c:pt idx="862">
                  <c:v>0.3482521528424804</c:v>
                </c:pt>
                <c:pt idx="863">
                  <c:v>0.33743119610866806</c:v>
                </c:pt>
                <c:pt idx="864">
                  <c:v>0.32785191574553635</c:v>
                </c:pt>
                <c:pt idx="865">
                  <c:v>0.31709709027850902</c:v>
                </c:pt>
                <c:pt idx="866">
                  <c:v>0.30846933284698363</c:v>
                </c:pt>
                <c:pt idx="867">
                  <c:v>0.30181285308003025</c:v>
                </c:pt>
                <c:pt idx="868">
                  <c:v>0.2948175769130969</c:v>
                </c:pt>
                <c:pt idx="869">
                  <c:v>0.28462108872053571</c:v>
                </c:pt>
                <c:pt idx="870">
                  <c:v>0.27692801539360984</c:v>
                </c:pt>
                <c:pt idx="871">
                  <c:v>0.27018341782557564</c:v>
                </c:pt>
                <c:pt idx="872">
                  <c:v>0.26289081795200425</c:v>
                </c:pt>
                <c:pt idx="873">
                  <c:v>0.25639657577778729</c:v>
                </c:pt>
                <c:pt idx="874">
                  <c:v>0.24933239093266493</c:v>
                </c:pt>
                <c:pt idx="875">
                  <c:v>0.24169567742062359</c:v>
                </c:pt>
                <c:pt idx="876">
                  <c:v>0.23763428915633258</c:v>
                </c:pt>
                <c:pt idx="877">
                  <c:v>0.23285094821587773</c:v>
                </c:pt>
                <c:pt idx="878">
                  <c:v>0.22767649855020614</c:v>
                </c:pt>
                <c:pt idx="879">
                  <c:v>0.22393034262502584</c:v>
                </c:pt>
                <c:pt idx="880">
                  <c:v>0.21774934096593782</c:v>
                </c:pt>
                <c:pt idx="881">
                  <c:v>0.21453978328941603</c:v>
                </c:pt>
                <c:pt idx="882">
                  <c:v>0.20893994490119061</c:v>
                </c:pt>
                <c:pt idx="883">
                  <c:v>0.20223048967430493</c:v>
                </c:pt>
                <c:pt idx="884">
                  <c:v>0.19683755435377878</c:v>
                </c:pt>
                <c:pt idx="885">
                  <c:v>0.19027110007250136</c:v>
                </c:pt>
                <c:pt idx="886">
                  <c:v>0.18386516667359476</c:v>
                </c:pt>
                <c:pt idx="887">
                  <c:v>0.17837061934371889</c:v>
                </c:pt>
                <c:pt idx="888">
                  <c:v>0.17223243748048131</c:v>
                </c:pt>
                <c:pt idx="889">
                  <c:v>0.16821637941964507</c:v>
                </c:pt>
                <c:pt idx="890">
                  <c:v>0.16336535139049357</c:v>
                </c:pt>
                <c:pt idx="891">
                  <c:v>0.15883363718512858</c:v>
                </c:pt>
                <c:pt idx="892">
                  <c:v>0.1564722226118978</c:v>
                </c:pt>
                <c:pt idx="893">
                  <c:v>0.15074227609486041</c:v>
                </c:pt>
                <c:pt idx="894">
                  <c:v>0.14413863980028532</c:v>
                </c:pt>
                <c:pt idx="895">
                  <c:v>0.13964597430793654</c:v>
                </c:pt>
                <c:pt idx="896">
                  <c:v>0.13543455334155916</c:v>
                </c:pt>
                <c:pt idx="897">
                  <c:v>0.13099785501141514</c:v>
                </c:pt>
                <c:pt idx="898">
                  <c:v>0.12807331407122935</c:v>
                </c:pt>
                <c:pt idx="899">
                  <c:v>0.12315011332739874</c:v>
                </c:pt>
                <c:pt idx="900">
                  <c:v>0.12166751793169722</c:v>
                </c:pt>
                <c:pt idx="901">
                  <c:v>0.12016655772153341</c:v>
                </c:pt>
                <c:pt idx="902">
                  <c:v>0.11523141676637623</c:v>
                </c:pt>
                <c:pt idx="903">
                  <c:v>0.11012065160446431</c:v>
                </c:pt>
                <c:pt idx="904">
                  <c:v>0.11082907477157876</c:v>
                </c:pt>
                <c:pt idx="905">
                  <c:v>0.10547875102032317</c:v>
                </c:pt>
                <c:pt idx="906">
                  <c:v>0.10042561745057209</c:v>
                </c:pt>
                <c:pt idx="907">
                  <c:v>9.7705779941730561E-2</c:v>
                </c:pt>
                <c:pt idx="908">
                  <c:v>9.7505864480457102E-2</c:v>
                </c:pt>
                <c:pt idx="909">
                  <c:v>9.5961299499378441E-2</c:v>
                </c:pt>
                <c:pt idx="910">
                  <c:v>9.3928945380405596E-2</c:v>
                </c:pt>
                <c:pt idx="911">
                  <c:v>8.7851254209371524E-2</c:v>
                </c:pt>
                <c:pt idx="912">
                  <c:v>8.6259326760411856E-2</c:v>
                </c:pt>
                <c:pt idx="913">
                  <c:v>8.7973778584846118E-2</c:v>
                </c:pt>
                <c:pt idx="914">
                  <c:v>8.5146772564822504E-2</c:v>
                </c:pt>
                <c:pt idx="915">
                  <c:v>8.0031141385559418E-2</c:v>
                </c:pt>
                <c:pt idx="916">
                  <c:v>7.8228587629497581E-2</c:v>
                </c:pt>
                <c:pt idx="917">
                  <c:v>7.4861524803264093E-2</c:v>
                </c:pt>
                <c:pt idx="918">
                  <c:v>7.1859347664368009E-2</c:v>
                </c:pt>
                <c:pt idx="919">
                  <c:v>6.6883647318634734E-2</c:v>
                </c:pt>
                <c:pt idx="920">
                  <c:v>6.0240728546712009E-2</c:v>
                </c:pt>
                <c:pt idx="921">
                  <c:v>5.8066160563912506E-2</c:v>
                </c:pt>
                <c:pt idx="922">
                  <c:v>5.6929936043782124E-2</c:v>
                </c:pt>
                <c:pt idx="923">
                  <c:v>5.5966302866974404E-2</c:v>
                </c:pt>
                <c:pt idx="924">
                  <c:v>5.6979749830266914E-2</c:v>
                </c:pt>
                <c:pt idx="925">
                  <c:v>5.4316204154482219E-2</c:v>
                </c:pt>
                <c:pt idx="926">
                  <c:v>5.5558062324733121E-2</c:v>
                </c:pt>
                <c:pt idx="927">
                  <c:v>5.339409084363906E-2</c:v>
                </c:pt>
                <c:pt idx="928">
                  <c:v>5.0756105560149256E-2</c:v>
                </c:pt>
                <c:pt idx="929">
                  <c:v>4.9728746624316277E-2</c:v>
                </c:pt>
                <c:pt idx="930">
                  <c:v>4.4262471533155219E-2</c:v>
                </c:pt>
                <c:pt idx="931">
                  <c:v>4.1468897625544926E-2</c:v>
                </c:pt>
                <c:pt idx="932">
                  <c:v>4.5990957231939945E-2</c:v>
                </c:pt>
                <c:pt idx="933">
                  <c:v>4.5198941686869311E-2</c:v>
                </c:pt>
                <c:pt idx="934">
                  <c:v>4.4043984895110612E-2</c:v>
                </c:pt>
                <c:pt idx="935">
                  <c:v>4.3374254386833712E-2</c:v>
                </c:pt>
                <c:pt idx="936">
                  <c:v>3.8780919270784649E-2</c:v>
                </c:pt>
                <c:pt idx="937">
                  <c:v>3.8201438878910789E-2</c:v>
                </c:pt>
                <c:pt idx="938">
                  <c:v>3.552476244053155E-2</c:v>
                </c:pt>
                <c:pt idx="939">
                  <c:v>3.0245233034495177E-2</c:v>
                </c:pt>
                <c:pt idx="940">
                  <c:v>2.735421056901419E-2</c:v>
                </c:pt>
                <c:pt idx="941">
                  <c:v>3.080322293704536E-2</c:v>
                </c:pt>
                <c:pt idx="942">
                  <c:v>2.6120513497597489E-2</c:v>
                </c:pt>
                <c:pt idx="943">
                  <c:v>2.6562927222678518E-2</c:v>
                </c:pt>
                <c:pt idx="944">
                  <c:v>2.675945235948099E-2</c:v>
                </c:pt>
                <c:pt idx="945">
                  <c:v>2.7814299041509772E-2</c:v>
                </c:pt>
                <c:pt idx="946">
                  <c:v>2.8794222771558142E-2</c:v>
                </c:pt>
                <c:pt idx="947">
                  <c:v>2.8255811369516031E-2</c:v>
                </c:pt>
                <c:pt idx="948">
                  <c:v>2.6246093121781305E-2</c:v>
                </c:pt>
                <c:pt idx="949">
                  <c:v>2.7177562073772376E-2</c:v>
                </c:pt>
                <c:pt idx="950">
                  <c:v>2.6408926716739316E-2</c:v>
                </c:pt>
                <c:pt idx="951">
                  <c:v>2.8750674416051902E-2</c:v>
                </c:pt>
                <c:pt idx="952">
                  <c:v>2.480797868898724E-2</c:v>
                </c:pt>
                <c:pt idx="953">
                  <c:v>2.0988881375726159E-2</c:v>
                </c:pt>
                <c:pt idx="954">
                  <c:v>1.5425741851276863E-2</c:v>
                </c:pt>
                <c:pt idx="955">
                  <c:v>1.5311963956432001E-2</c:v>
                </c:pt>
                <c:pt idx="956">
                  <c:v>1.8113876241579271E-2</c:v>
                </c:pt>
                <c:pt idx="957">
                  <c:v>1.7078866687298713E-2</c:v>
                </c:pt>
                <c:pt idx="958">
                  <c:v>1.3764045711652517E-2</c:v>
                </c:pt>
                <c:pt idx="959">
                  <c:v>1.1719808524971486E-2</c:v>
                </c:pt>
                <c:pt idx="960">
                  <c:v>7.9079305394350544E-3</c:v>
                </c:pt>
                <c:pt idx="961">
                  <c:v>1.0454942588408608E-2</c:v>
                </c:pt>
                <c:pt idx="962">
                  <c:v>2.9441565128302065E-3</c:v>
                </c:pt>
                <c:pt idx="963">
                  <c:v>1.5775348537763292E-3</c:v>
                </c:pt>
                <c:pt idx="964">
                  <c:v>-2.7748879071891174E-3</c:v>
                </c:pt>
                <c:pt idx="965">
                  <c:v>-4.968528516690991E-3</c:v>
                </c:pt>
                <c:pt idx="966">
                  <c:v>-3.4095985085772821E-3</c:v>
                </c:pt>
                <c:pt idx="967">
                  <c:v>3.3827437226365505E-3</c:v>
                </c:pt>
                <c:pt idx="968">
                  <c:v>1.9648781335339202E-3</c:v>
                </c:pt>
                <c:pt idx="969">
                  <c:v>6.558554882428784E-3</c:v>
                </c:pt>
                <c:pt idx="970">
                  <c:v>3.2225196422244165E-3</c:v>
                </c:pt>
                <c:pt idx="971">
                  <c:v>9.4842237424419967E-3</c:v>
                </c:pt>
                <c:pt idx="972">
                  <c:v>9.0004581409074066E-3</c:v>
                </c:pt>
                <c:pt idx="973">
                  <c:v>9.813007350393671E-3</c:v>
                </c:pt>
                <c:pt idx="974">
                  <c:v>4.1533521149414677E-3</c:v>
                </c:pt>
                <c:pt idx="975">
                  <c:v>8.6948825482078378E-3</c:v>
                </c:pt>
                <c:pt idx="976">
                  <c:v>6.966419925419967E-3</c:v>
                </c:pt>
                <c:pt idx="977">
                  <c:v>8.2392415049786973E-3</c:v>
                </c:pt>
                <c:pt idx="978">
                  <c:v>7.2619254781417014E-3</c:v>
                </c:pt>
                <c:pt idx="979">
                  <c:v>4.7836941753625203E-3</c:v>
                </c:pt>
                <c:pt idx="980">
                  <c:v>7.8929109930860799E-3</c:v>
                </c:pt>
                <c:pt idx="981">
                  <c:v>9.3565660739860258E-3</c:v>
                </c:pt>
                <c:pt idx="982">
                  <c:v>5.3414449982079467E-3</c:v>
                </c:pt>
                <c:pt idx="983">
                  <c:v>2.8846647740516339E-3</c:v>
                </c:pt>
                <c:pt idx="984">
                  <c:v>2.6259649715602469E-3</c:v>
                </c:pt>
                <c:pt idx="985">
                  <c:v>-3.4454345364853412E-3</c:v>
                </c:pt>
                <c:pt idx="986">
                  <c:v>-6.4021375054062731E-4</c:v>
                </c:pt>
                <c:pt idx="987">
                  <c:v>-8.2109107001775653E-3</c:v>
                </c:pt>
                <c:pt idx="988">
                  <c:v>-8.9759038988362367E-3</c:v>
                </c:pt>
                <c:pt idx="989">
                  <c:v>-9.7514564193246205E-3</c:v>
                </c:pt>
                <c:pt idx="990">
                  <c:v>-8.9359050290021627E-3</c:v>
                </c:pt>
                <c:pt idx="991">
                  <c:v>-1.0262090908806117E-2</c:v>
                </c:pt>
                <c:pt idx="992">
                  <c:v>-3.9791366173752979E-3</c:v>
                </c:pt>
                <c:pt idx="993">
                  <c:v>-1.49233511862094E-4</c:v>
                </c:pt>
                <c:pt idx="994">
                  <c:v>0</c:v>
                </c:pt>
                <c:pt idx="995">
                  <c:v>1.4553305527496986E-3</c:v>
                </c:pt>
                <c:pt idx="996">
                  <c:v>9.0972131183591771E-4</c:v>
                </c:pt>
                <c:pt idx="997">
                  <c:v>1.4572446797472681E-3</c:v>
                </c:pt>
                <c:pt idx="998">
                  <c:v>5.2162647565571173E-3</c:v>
                </c:pt>
                <c:pt idx="999">
                  <c:v>-1.4322427959957036E-3</c:v>
                </c:pt>
                <c:pt idx="1000">
                  <c:v>-9.7740259388670609E-3</c:v>
                </c:pt>
                <c:pt idx="1001">
                  <c:v>-6.7532273065163554E-3</c:v>
                </c:pt>
                <c:pt idx="1002">
                  <c:v>-7.5669375697767528E-3</c:v>
                </c:pt>
                <c:pt idx="1003">
                  <c:v>-6.6820938615949526E-3</c:v>
                </c:pt>
                <c:pt idx="1004">
                  <c:v>-2.0990828867323771E-3</c:v>
                </c:pt>
                <c:pt idx="1005">
                  <c:v>-9.5902897872474063E-3</c:v>
                </c:pt>
                <c:pt idx="1006">
                  <c:v>-7.4929045762164E-3</c:v>
                </c:pt>
                <c:pt idx="1007">
                  <c:v>-3.3149161556072482E-3</c:v>
                </c:pt>
                <c:pt idx="1008">
                  <c:v>-4.0752915525986864E-3</c:v>
                </c:pt>
                <c:pt idx="1009">
                  <c:v>-8.7306357106472499E-3</c:v>
                </c:pt>
                <c:pt idx="1010">
                  <c:v>-9.4680688375465873E-3</c:v>
                </c:pt>
                <c:pt idx="1011">
                  <c:v>-1.847619455076354E-2</c:v>
                </c:pt>
                <c:pt idx="1012">
                  <c:v>-1.845022518024092E-2</c:v>
                </c:pt>
                <c:pt idx="1013">
                  <c:v>-1.4504118044149047E-2</c:v>
                </c:pt>
                <c:pt idx="1014">
                  <c:v>-1.8799570893389846E-2</c:v>
                </c:pt>
                <c:pt idx="1015">
                  <c:v>-2.3306248109420762E-2</c:v>
                </c:pt>
                <c:pt idx="1016">
                  <c:v>-2.6354841504733089E-2</c:v>
                </c:pt>
                <c:pt idx="1017">
                  <c:v>-2.7891115384745074E-2</c:v>
                </c:pt>
                <c:pt idx="1018">
                  <c:v>-2.8221909710027814E-2</c:v>
                </c:pt>
                <c:pt idx="1019">
                  <c:v>-2.2189103410475423E-2</c:v>
                </c:pt>
                <c:pt idx="1020">
                  <c:v>-2.0654471826272194E-2</c:v>
                </c:pt>
                <c:pt idx="1021">
                  <c:v>-1.7078051603488402E-2</c:v>
                </c:pt>
                <c:pt idx="1022">
                  <c:v>-7.7357967789594148E-3</c:v>
                </c:pt>
                <c:pt idx="1023">
                  <c:v>-1.3370432803386522E-3</c:v>
                </c:pt>
                <c:pt idx="1024">
                  <c:v>-4.0725092841516781E-3</c:v>
                </c:pt>
                <c:pt idx="1025">
                  <c:v>-1.8331396151865461E-3</c:v>
                </c:pt>
                <c:pt idx="1026">
                  <c:v>-6.9372447148376521E-3</c:v>
                </c:pt>
                <c:pt idx="1027">
                  <c:v>-1.653078850826965E-2</c:v>
                </c:pt>
                <c:pt idx="1028">
                  <c:v>-2.329435187461457E-2</c:v>
                </c:pt>
                <c:pt idx="1029">
                  <c:v>-2.7729905839059387E-2</c:v>
                </c:pt>
                <c:pt idx="1030">
                  <c:v>-2.8946328109898594E-2</c:v>
                </c:pt>
                <c:pt idx="1031">
                  <c:v>-2.2605187562965905E-2</c:v>
                </c:pt>
                <c:pt idx="1032">
                  <c:v>-2.426608007512283E-2</c:v>
                </c:pt>
                <c:pt idx="1033">
                  <c:v>-2.5390433435263763E-2</c:v>
                </c:pt>
                <c:pt idx="1034">
                  <c:v>-2.244567570013907E-2</c:v>
                </c:pt>
                <c:pt idx="1035">
                  <c:v>-1.4441309162073618E-2</c:v>
                </c:pt>
                <c:pt idx="1036">
                  <c:v>-1.4374634103216244E-2</c:v>
                </c:pt>
                <c:pt idx="1037">
                  <c:v>-1.6011312617951117E-2</c:v>
                </c:pt>
                <c:pt idx="1038">
                  <c:v>-1.5483680454523687E-2</c:v>
                </c:pt>
                <c:pt idx="1039">
                  <c:v>-1.6442351968265378E-2</c:v>
                </c:pt>
                <c:pt idx="1040">
                  <c:v>-1.3133408553686577E-2</c:v>
                </c:pt>
                <c:pt idx="1041">
                  <c:v>-1.6586870276023586E-2</c:v>
                </c:pt>
                <c:pt idx="1042">
                  <c:v>-1.738192643090828E-2</c:v>
                </c:pt>
                <c:pt idx="1043">
                  <c:v>-1.4471972140173114E-2</c:v>
                </c:pt>
                <c:pt idx="1044">
                  <c:v>-9.1033919080222431E-3</c:v>
                </c:pt>
                <c:pt idx="1045">
                  <c:v>-1.3789006144335971E-2</c:v>
                </c:pt>
                <c:pt idx="1046">
                  <c:v>-1.0704568089815113E-2</c:v>
                </c:pt>
                <c:pt idx="1047">
                  <c:v>-2.2862428963562619E-2</c:v>
                </c:pt>
                <c:pt idx="1048">
                  <c:v>-9.346632998371374E-3</c:v>
                </c:pt>
                <c:pt idx="1049">
                  <c:v>-4.6767469971070608E-3</c:v>
                </c:pt>
                <c:pt idx="1050">
                  <c:v>-1.1619244640213446E-2</c:v>
                </c:pt>
                <c:pt idx="1051">
                  <c:v>-2.2611816424848469E-2</c:v>
                </c:pt>
                <c:pt idx="1052">
                  <c:v>-3.1031517199368169E-2</c:v>
                </c:pt>
                <c:pt idx="1053">
                  <c:v>-2.9079170621582617E-2</c:v>
                </c:pt>
                <c:pt idx="1054">
                  <c:v>-2.4903949833532307E-2</c:v>
                </c:pt>
                <c:pt idx="1055">
                  <c:v>-3.6403745071012662E-2</c:v>
                </c:pt>
                <c:pt idx="1056">
                  <c:v>-4.5948230161587215E-2</c:v>
                </c:pt>
                <c:pt idx="1057">
                  <c:v>-4.3601882234655172E-2</c:v>
                </c:pt>
                <c:pt idx="1058">
                  <c:v>-4.0904519389182416E-2</c:v>
                </c:pt>
                <c:pt idx="1059">
                  <c:v>-3.9591385509209188E-2</c:v>
                </c:pt>
                <c:pt idx="1060">
                  <c:v>-3.8545840542482966E-2</c:v>
                </c:pt>
                <c:pt idx="1061">
                  <c:v>-3.6562615691665565E-2</c:v>
                </c:pt>
                <c:pt idx="1062">
                  <c:v>-2.725811439077155E-2</c:v>
                </c:pt>
                <c:pt idx="1063">
                  <c:v>-3.531267808123828E-2</c:v>
                </c:pt>
                <c:pt idx="1064">
                  <c:v>-3.8535213706068688E-2</c:v>
                </c:pt>
                <c:pt idx="1065">
                  <c:v>-3.4274316972416737E-2</c:v>
                </c:pt>
                <c:pt idx="1066">
                  <c:v>-1.6349100611789385E-2</c:v>
                </c:pt>
                <c:pt idx="1067">
                  <c:v>-1.5610583112475379E-2</c:v>
                </c:pt>
                <c:pt idx="1068">
                  <c:v>-3.2957310948026094E-3</c:v>
                </c:pt>
                <c:pt idx="1069">
                  <c:v>-1.90209747759627E-2</c:v>
                </c:pt>
                <c:pt idx="1070">
                  <c:v>-8.5616575948484885E-3</c:v>
                </c:pt>
                <c:pt idx="1071">
                  <c:v>-6.5601427390458546E-3</c:v>
                </c:pt>
                <c:pt idx="1072">
                  <c:v>1.6420653337063222E-3</c:v>
                </c:pt>
                <c:pt idx="1073">
                  <c:v>-1.634430776842687E-2</c:v>
                </c:pt>
                <c:pt idx="1074">
                  <c:v>-1.2815275398612998E-2</c:v>
                </c:pt>
                <c:pt idx="1075">
                  <c:v>-1.2110403436478368E-2</c:v>
                </c:pt>
                <c:pt idx="1076">
                  <c:v>-1.1502323830453728E-2</c:v>
                </c:pt>
                <c:pt idx="1077">
                  <c:v>-1.4142222127554373E-2</c:v>
                </c:pt>
                <c:pt idx="1078">
                  <c:v>-2.3875570597370162E-2</c:v>
                </c:pt>
                <c:pt idx="1079">
                  <c:v>-4.0571474849375816E-2</c:v>
                </c:pt>
                <c:pt idx="1080">
                  <c:v>-4.6988574729096878E-2</c:v>
                </c:pt>
                <c:pt idx="1081">
                  <c:v>-5.8357188931817829E-2</c:v>
                </c:pt>
                <c:pt idx="1082">
                  <c:v>-6.7706838225738197E-2</c:v>
                </c:pt>
                <c:pt idx="1083">
                  <c:v>-7.0021825952039943E-2</c:v>
                </c:pt>
                <c:pt idx="1084">
                  <c:v>-6.1390735519413993E-2</c:v>
                </c:pt>
                <c:pt idx="1085">
                  <c:v>-4.813784082943675E-2</c:v>
                </c:pt>
                <c:pt idx="1086">
                  <c:v>-5.5347997545235929E-2</c:v>
                </c:pt>
                <c:pt idx="1087">
                  <c:v>-4.5028020870102763E-2</c:v>
                </c:pt>
                <c:pt idx="1088">
                  <c:v>-3.8216027056645209E-2</c:v>
                </c:pt>
                <c:pt idx="1089">
                  <c:v>-3.5051400616914689E-2</c:v>
                </c:pt>
                <c:pt idx="1090">
                  <c:v>-1.9981104082874856E-2</c:v>
                </c:pt>
                <c:pt idx="1091">
                  <c:v>-3.0416419809828E-2</c:v>
                </c:pt>
                <c:pt idx="1092">
                  <c:v>-3.6603000560146461E-2</c:v>
                </c:pt>
                <c:pt idx="1093">
                  <c:v>-2.3518767595145023E-2</c:v>
                </c:pt>
                <c:pt idx="1094">
                  <c:v>-3.1214673185828889E-2</c:v>
                </c:pt>
                <c:pt idx="1095">
                  <c:v>-3.8051762146599256E-2</c:v>
                </c:pt>
                <c:pt idx="1096">
                  <c:v>-3.6706595551674943E-2</c:v>
                </c:pt>
                <c:pt idx="1097">
                  <c:v>-5.3025987850788457E-2</c:v>
                </c:pt>
                <c:pt idx="1098">
                  <c:v>-5.4605369274795063E-2</c:v>
                </c:pt>
                <c:pt idx="1099">
                  <c:v>-4.7473313453418896E-2</c:v>
                </c:pt>
                <c:pt idx="1100">
                  <c:v>-6.1548349974966075E-2</c:v>
                </c:pt>
                <c:pt idx="1101">
                  <c:v>-5.3091535945939551E-2</c:v>
                </c:pt>
                <c:pt idx="1102">
                  <c:v>-6.588904047715835E-2</c:v>
                </c:pt>
                <c:pt idx="1103">
                  <c:v>-7.3089540273269693E-2</c:v>
                </c:pt>
                <c:pt idx="1104">
                  <c:v>-7.4157974938865154E-2</c:v>
                </c:pt>
                <c:pt idx="1105">
                  <c:v>-8.2576144824722433E-2</c:v>
                </c:pt>
                <c:pt idx="1106">
                  <c:v>-9.6320153657480603E-2</c:v>
                </c:pt>
                <c:pt idx="1107">
                  <c:v>-6.8979230000485267E-2</c:v>
                </c:pt>
                <c:pt idx="1108">
                  <c:v>-7.9053156109430797E-2</c:v>
                </c:pt>
                <c:pt idx="1109">
                  <c:v>-6.3055659340486139E-2</c:v>
                </c:pt>
                <c:pt idx="1110">
                  <c:v>-5.3942856769435187E-2</c:v>
                </c:pt>
                <c:pt idx="1111">
                  <c:v>-5.4593354893774981E-2</c:v>
                </c:pt>
                <c:pt idx="1112">
                  <c:v>-4.4199008688260523E-2</c:v>
                </c:pt>
                <c:pt idx="1113">
                  <c:v>-3.8235772412896107E-2</c:v>
                </c:pt>
                <c:pt idx="1114">
                  <c:v>-4.7834371142636001E-2</c:v>
                </c:pt>
                <c:pt idx="1115">
                  <c:v>-4.5131745530765301E-2</c:v>
                </c:pt>
                <c:pt idx="1116">
                  <c:v>-5.0464322127894645E-2</c:v>
                </c:pt>
                <c:pt idx="1117">
                  <c:v>-3.9434426118141699E-2</c:v>
                </c:pt>
                <c:pt idx="1118">
                  <c:v>-2.7831109685866624E-2</c:v>
                </c:pt>
                <c:pt idx="1119">
                  <c:v>-2.1300955501845253E-2</c:v>
                </c:pt>
                <c:pt idx="1120">
                  <c:v>-2.9574611420475846E-2</c:v>
                </c:pt>
                <c:pt idx="1121">
                  <c:v>-1.9209119093707355E-2</c:v>
                </c:pt>
                <c:pt idx="1122">
                  <c:v>1.3314822558351784E-2</c:v>
                </c:pt>
                <c:pt idx="1123">
                  <c:v>2.921494367353536E-2</c:v>
                </c:pt>
                <c:pt idx="1124">
                  <c:v>1.4339898829288921E-2</c:v>
                </c:pt>
                <c:pt idx="1125">
                  <c:v>1.7327036394554043E-2</c:v>
                </c:pt>
                <c:pt idx="1126">
                  <c:v>2.4557810875813973E-2</c:v>
                </c:pt>
                <c:pt idx="1127">
                  <c:v>2.8906963223600507E-2</c:v>
                </c:pt>
                <c:pt idx="1128">
                  <c:v>2.1918848579998967E-2</c:v>
                </c:pt>
                <c:pt idx="1129">
                  <c:v>4.5005862426006002E-3</c:v>
                </c:pt>
                <c:pt idx="1130">
                  <c:v>-1.5512948454229313E-2</c:v>
                </c:pt>
                <c:pt idx="1131">
                  <c:v>-9.3610464761411799E-3</c:v>
                </c:pt>
                <c:pt idx="1132">
                  <c:v>-1.8450115243508144E-2</c:v>
                </c:pt>
                <c:pt idx="1133">
                  <c:v>-3.2629433825981727E-2</c:v>
                </c:pt>
                <c:pt idx="1134">
                  <c:v>-3.5456268093218106E-2</c:v>
                </c:pt>
                <c:pt idx="1135">
                  <c:v>-5.4355698880636849E-2</c:v>
                </c:pt>
                <c:pt idx="1136">
                  <c:v>-5.4698964686768436E-2</c:v>
                </c:pt>
                <c:pt idx="1137">
                  <c:v>-4.9485202364406677E-2</c:v>
                </c:pt>
                <c:pt idx="1138">
                  <c:v>-6.0177252132647796E-2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242-442C-9FF9-E9D930B56B1A}"/>
            </c:ext>
          </c:extLst>
        </c:ser>
        <c:ser>
          <c:idx val="5"/>
          <c:order val="5"/>
          <c:tx>
            <c:strRef>
              <c:f>'Abs RT'!$BN$1</c:f>
              <c:strCache>
                <c:ptCount val="1"/>
                <c:pt idx="0">
                  <c:v>36</c:v>
                </c:pt>
              </c:strCache>
            </c:strRef>
          </c:tx>
          <c:spPr>
            <a:ln w="19050" cap="rnd">
              <a:solidFill>
                <a:schemeClr val="accent2">
                  <a:shade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'Abs RT'!$BH$2:$BH$1140</c:f>
              <c:numCache>
                <c:formatCode>General</c:formatCode>
                <c:ptCount val="1139"/>
                <c:pt idx="0">
                  <c:v>400.39729999999997</c:v>
                </c:pt>
                <c:pt idx="1">
                  <c:v>400.7697</c:v>
                </c:pt>
                <c:pt idx="2">
                  <c:v>401.142</c:v>
                </c:pt>
                <c:pt idx="3">
                  <c:v>401.51429999999999</c:v>
                </c:pt>
                <c:pt idx="4">
                  <c:v>401.88659999999999</c:v>
                </c:pt>
                <c:pt idx="5">
                  <c:v>402.25889999999998</c:v>
                </c:pt>
                <c:pt idx="6">
                  <c:v>402.63099999999997</c:v>
                </c:pt>
                <c:pt idx="7">
                  <c:v>403.00319999999999</c:v>
                </c:pt>
                <c:pt idx="8">
                  <c:v>403.37529999999998</c:v>
                </c:pt>
                <c:pt idx="9">
                  <c:v>403.74740000000003</c:v>
                </c:pt>
                <c:pt idx="10">
                  <c:v>404.11939999999998</c:v>
                </c:pt>
                <c:pt idx="11">
                  <c:v>404.4914</c:v>
                </c:pt>
                <c:pt idx="12">
                  <c:v>404.86340000000001</c:v>
                </c:pt>
                <c:pt idx="13">
                  <c:v>405.2353</c:v>
                </c:pt>
                <c:pt idx="14">
                  <c:v>405.60719999999998</c:v>
                </c:pt>
                <c:pt idx="15">
                  <c:v>405.97899999999998</c:v>
                </c:pt>
                <c:pt idx="16">
                  <c:v>406.35079999999999</c:v>
                </c:pt>
                <c:pt idx="17">
                  <c:v>406.7226</c:v>
                </c:pt>
                <c:pt idx="18">
                  <c:v>407.09429999999998</c:v>
                </c:pt>
                <c:pt idx="19">
                  <c:v>407.46600000000001</c:v>
                </c:pt>
                <c:pt idx="20">
                  <c:v>407.83769999999998</c:v>
                </c:pt>
                <c:pt idx="21">
                  <c:v>408.20929999999998</c:v>
                </c:pt>
                <c:pt idx="22">
                  <c:v>408.58089999999999</c:v>
                </c:pt>
                <c:pt idx="23">
                  <c:v>408.95240000000001</c:v>
                </c:pt>
                <c:pt idx="24">
                  <c:v>409.32389999999998</c:v>
                </c:pt>
                <c:pt idx="25">
                  <c:v>409.69540000000001</c:v>
                </c:pt>
                <c:pt idx="26">
                  <c:v>410.0668</c:v>
                </c:pt>
                <c:pt idx="27">
                  <c:v>410.43819999999999</c:v>
                </c:pt>
                <c:pt idx="28">
                  <c:v>410.80950000000001</c:v>
                </c:pt>
                <c:pt idx="29">
                  <c:v>411.18079999999998</c:v>
                </c:pt>
                <c:pt idx="30">
                  <c:v>411.5521</c:v>
                </c:pt>
                <c:pt idx="31">
                  <c:v>411.92329999999998</c:v>
                </c:pt>
                <c:pt idx="32">
                  <c:v>412.29450000000003</c:v>
                </c:pt>
                <c:pt idx="33">
                  <c:v>412.66570000000002</c:v>
                </c:pt>
                <c:pt idx="34">
                  <c:v>413.03680000000003</c:v>
                </c:pt>
                <c:pt idx="35">
                  <c:v>413.40789999999998</c:v>
                </c:pt>
                <c:pt idx="36">
                  <c:v>413.77890000000002</c:v>
                </c:pt>
                <c:pt idx="37">
                  <c:v>414.1499</c:v>
                </c:pt>
                <c:pt idx="38">
                  <c:v>414.52089999999998</c:v>
                </c:pt>
                <c:pt idx="39">
                  <c:v>414.89179999999999</c:v>
                </c:pt>
                <c:pt idx="40">
                  <c:v>415.2627</c:v>
                </c:pt>
                <c:pt idx="41">
                  <c:v>415.63350000000003</c:v>
                </c:pt>
                <c:pt idx="42">
                  <c:v>416.0043</c:v>
                </c:pt>
                <c:pt idx="43">
                  <c:v>416.37509999999997</c:v>
                </c:pt>
                <c:pt idx="44">
                  <c:v>416.74579999999997</c:v>
                </c:pt>
                <c:pt idx="45">
                  <c:v>417.11649999999997</c:v>
                </c:pt>
                <c:pt idx="46">
                  <c:v>417.48719999999997</c:v>
                </c:pt>
                <c:pt idx="47">
                  <c:v>417.8578</c:v>
                </c:pt>
                <c:pt idx="48">
                  <c:v>418.22829999999999</c:v>
                </c:pt>
                <c:pt idx="49">
                  <c:v>418.59890000000001</c:v>
                </c:pt>
                <c:pt idx="50">
                  <c:v>418.96940000000001</c:v>
                </c:pt>
                <c:pt idx="51">
                  <c:v>419.33980000000003</c:v>
                </c:pt>
                <c:pt idx="52">
                  <c:v>419.71019999999999</c:v>
                </c:pt>
                <c:pt idx="53">
                  <c:v>420.0806</c:v>
                </c:pt>
                <c:pt idx="54">
                  <c:v>420.45100000000002</c:v>
                </c:pt>
                <c:pt idx="55">
                  <c:v>420.82130000000001</c:v>
                </c:pt>
                <c:pt idx="56">
                  <c:v>421.19150000000002</c:v>
                </c:pt>
                <c:pt idx="57">
                  <c:v>421.56169999999997</c:v>
                </c:pt>
                <c:pt idx="58">
                  <c:v>421.93189999999998</c:v>
                </c:pt>
                <c:pt idx="59">
                  <c:v>422.3021</c:v>
                </c:pt>
                <c:pt idx="60">
                  <c:v>422.67219999999998</c:v>
                </c:pt>
                <c:pt idx="61">
                  <c:v>423.04230000000001</c:v>
                </c:pt>
                <c:pt idx="62">
                  <c:v>423.41230000000002</c:v>
                </c:pt>
                <c:pt idx="63">
                  <c:v>423.78230000000002</c:v>
                </c:pt>
                <c:pt idx="64">
                  <c:v>424.15219999999999</c:v>
                </c:pt>
                <c:pt idx="65">
                  <c:v>424.52210000000002</c:v>
                </c:pt>
                <c:pt idx="66">
                  <c:v>424.892</c:v>
                </c:pt>
                <c:pt idx="67">
                  <c:v>425.26179999999999</c:v>
                </c:pt>
                <c:pt idx="68">
                  <c:v>425.63170000000002</c:v>
                </c:pt>
                <c:pt idx="69">
                  <c:v>426.00139999999999</c:v>
                </c:pt>
                <c:pt idx="70">
                  <c:v>426.37110000000001</c:v>
                </c:pt>
                <c:pt idx="71">
                  <c:v>426.74079999999998</c:v>
                </c:pt>
                <c:pt idx="72">
                  <c:v>427.11040000000003</c:v>
                </c:pt>
                <c:pt idx="73">
                  <c:v>427.48</c:v>
                </c:pt>
                <c:pt idx="74">
                  <c:v>427.84960000000001</c:v>
                </c:pt>
                <c:pt idx="75">
                  <c:v>428.21910000000003</c:v>
                </c:pt>
                <c:pt idx="76">
                  <c:v>428.58859999999999</c:v>
                </c:pt>
                <c:pt idx="77">
                  <c:v>428.95800000000003</c:v>
                </c:pt>
                <c:pt idx="78">
                  <c:v>429.32749999999999</c:v>
                </c:pt>
                <c:pt idx="79">
                  <c:v>429.6968</c:v>
                </c:pt>
                <c:pt idx="80">
                  <c:v>430.06619999999998</c:v>
                </c:pt>
                <c:pt idx="81">
                  <c:v>430.43549999999999</c:v>
                </c:pt>
                <c:pt idx="82">
                  <c:v>430.80470000000003</c:v>
                </c:pt>
                <c:pt idx="83">
                  <c:v>431.1739</c:v>
                </c:pt>
                <c:pt idx="84">
                  <c:v>431.54309999999998</c:v>
                </c:pt>
                <c:pt idx="85">
                  <c:v>431.91219999999998</c:v>
                </c:pt>
                <c:pt idx="86">
                  <c:v>432.28129999999999</c:v>
                </c:pt>
                <c:pt idx="87">
                  <c:v>432.65039999999999</c:v>
                </c:pt>
                <c:pt idx="88">
                  <c:v>433.01940000000002</c:v>
                </c:pt>
                <c:pt idx="89">
                  <c:v>433.38830000000002</c:v>
                </c:pt>
                <c:pt idx="90">
                  <c:v>433.75729999999999</c:v>
                </c:pt>
                <c:pt idx="91">
                  <c:v>434.12619999999998</c:v>
                </c:pt>
                <c:pt idx="92">
                  <c:v>434.495</c:v>
                </c:pt>
                <c:pt idx="93">
                  <c:v>434.8639</c:v>
                </c:pt>
                <c:pt idx="94">
                  <c:v>435.23259999999999</c:v>
                </c:pt>
                <c:pt idx="95">
                  <c:v>435.60140000000001</c:v>
                </c:pt>
                <c:pt idx="96">
                  <c:v>435.9701</c:v>
                </c:pt>
                <c:pt idx="97">
                  <c:v>436.33870000000002</c:v>
                </c:pt>
                <c:pt idx="98">
                  <c:v>436.70740000000001</c:v>
                </c:pt>
                <c:pt idx="99">
                  <c:v>437.07600000000002</c:v>
                </c:pt>
                <c:pt idx="100">
                  <c:v>437.44450000000001</c:v>
                </c:pt>
                <c:pt idx="101">
                  <c:v>437.81299999999999</c:v>
                </c:pt>
                <c:pt idx="102">
                  <c:v>438.18150000000003</c:v>
                </c:pt>
                <c:pt idx="103">
                  <c:v>438.54989999999998</c:v>
                </c:pt>
                <c:pt idx="104">
                  <c:v>438.91829999999999</c:v>
                </c:pt>
                <c:pt idx="105">
                  <c:v>439.2867</c:v>
                </c:pt>
                <c:pt idx="106">
                  <c:v>439.6549</c:v>
                </c:pt>
                <c:pt idx="107">
                  <c:v>440.02319999999997</c:v>
                </c:pt>
                <c:pt idx="108">
                  <c:v>440.39139999999998</c:v>
                </c:pt>
                <c:pt idx="109">
                  <c:v>440.75959999999998</c:v>
                </c:pt>
                <c:pt idx="110">
                  <c:v>441.12779999999998</c:v>
                </c:pt>
                <c:pt idx="111">
                  <c:v>441.49590000000001</c:v>
                </c:pt>
                <c:pt idx="112">
                  <c:v>441.86399999999998</c:v>
                </c:pt>
                <c:pt idx="113">
                  <c:v>442.23200000000003</c:v>
                </c:pt>
                <c:pt idx="114">
                  <c:v>442.6</c:v>
                </c:pt>
                <c:pt idx="115">
                  <c:v>442.96800000000002</c:v>
                </c:pt>
                <c:pt idx="116">
                  <c:v>443.33589999999998</c:v>
                </c:pt>
                <c:pt idx="117">
                  <c:v>443.7038</c:v>
                </c:pt>
                <c:pt idx="118">
                  <c:v>444.07159999999999</c:v>
                </c:pt>
                <c:pt idx="119">
                  <c:v>444.43939999999998</c:v>
                </c:pt>
                <c:pt idx="120">
                  <c:v>444.80720000000002</c:v>
                </c:pt>
                <c:pt idx="121">
                  <c:v>445.17489999999998</c:v>
                </c:pt>
                <c:pt idx="122">
                  <c:v>445.54250000000002</c:v>
                </c:pt>
                <c:pt idx="123">
                  <c:v>445.91019999999997</c:v>
                </c:pt>
                <c:pt idx="124">
                  <c:v>446.27780000000001</c:v>
                </c:pt>
                <c:pt idx="125">
                  <c:v>446.6454</c:v>
                </c:pt>
                <c:pt idx="126">
                  <c:v>447.0129</c:v>
                </c:pt>
                <c:pt idx="127">
                  <c:v>447.38040000000001</c:v>
                </c:pt>
                <c:pt idx="128">
                  <c:v>447.74779999999998</c:v>
                </c:pt>
                <c:pt idx="129">
                  <c:v>448.11520000000002</c:v>
                </c:pt>
                <c:pt idx="130">
                  <c:v>448.48259999999999</c:v>
                </c:pt>
                <c:pt idx="131">
                  <c:v>448.84989999999999</c:v>
                </c:pt>
                <c:pt idx="132">
                  <c:v>449.21719999999999</c:v>
                </c:pt>
                <c:pt idx="133">
                  <c:v>449.58440000000002</c:v>
                </c:pt>
                <c:pt idx="134">
                  <c:v>449.95159999999998</c:v>
                </c:pt>
                <c:pt idx="135">
                  <c:v>450.31880000000001</c:v>
                </c:pt>
                <c:pt idx="136">
                  <c:v>450.6859</c:v>
                </c:pt>
                <c:pt idx="137">
                  <c:v>451.053</c:v>
                </c:pt>
                <c:pt idx="138">
                  <c:v>451.42009999999999</c:v>
                </c:pt>
                <c:pt idx="139">
                  <c:v>451.78710000000001</c:v>
                </c:pt>
                <c:pt idx="140">
                  <c:v>452.15410000000003</c:v>
                </c:pt>
                <c:pt idx="141">
                  <c:v>452.52100000000002</c:v>
                </c:pt>
                <c:pt idx="142">
                  <c:v>452.8879</c:v>
                </c:pt>
                <c:pt idx="143">
                  <c:v>453.25470000000001</c:v>
                </c:pt>
                <c:pt idx="144">
                  <c:v>453.62150000000003</c:v>
                </c:pt>
                <c:pt idx="145">
                  <c:v>453.98829999999998</c:v>
                </c:pt>
                <c:pt idx="146">
                  <c:v>454.35500000000002</c:v>
                </c:pt>
                <c:pt idx="147">
                  <c:v>454.7217</c:v>
                </c:pt>
                <c:pt idx="148">
                  <c:v>455.08839999999998</c:v>
                </c:pt>
                <c:pt idx="149">
                  <c:v>455.45499999999998</c:v>
                </c:pt>
                <c:pt idx="150">
                  <c:v>455.82159999999999</c:v>
                </c:pt>
                <c:pt idx="151">
                  <c:v>456.18810000000002</c:v>
                </c:pt>
                <c:pt idx="152">
                  <c:v>456.55459999999999</c:v>
                </c:pt>
                <c:pt idx="153">
                  <c:v>456.92099999999999</c:v>
                </c:pt>
                <c:pt idx="154">
                  <c:v>457.28739999999999</c:v>
                </c:pt>
                <c:pt idx="155">
                  <c:v>457.65379999999999</c:v>
                </c:pt>
                <c:pt idx="156">
                  <c:v>458.02019999999999</c:v>
                </c:pt>
                <c:pt idx="157">
                  <c:v>458.38639999999998</c:v>
                </c:pt>
                <c:pt idx="158">
                  <c:v>458.7527</c:v>
                </c:pt>
                <c:pt idx="159">
                  <c:v>459.1189</c:v>
                </c:pt>
                <c:pt idx="160">
                  <c:v>459.48509999999999</c:v>
                </c:pt>
                <c:pt idx="161">
                  <c:v>459.85120000000001</c:v>
                </c:pt>
                <c:pt idx="162">
                  <c:v>460.21730000000002</c:v>
                </c:pt>
                <c:pt idx="163">
                  <c:v>460.58339999999998</c:v>
                </c:pt>
                <c:pt idx="164">
                  <c:v>460.94940000000003</c:v>
                </c:pt>
                <c:pt idx="165">
                  <c:v>461.31540000000001</c:v>
                </c:pt>
                <c:pt idx="166">
                  <c:v>461.68130000000002</c:v>
                </c:pt>
                <c:pt idx="167">
                  <c:v>462.04719999999998</c:v>
                </c:pt>
                <c:pt idx="168">
                  <c:v>462.41309999999999</c:v>
                </c:pt>
                <c:pt idx="169">
                  <c:v>462.77890000000002</c:v>
                </c:pt>
                <c:pt idx="170">
                  <c:v>463.1447</c:v>
                </c:pt>
                <c:pt idx="171">
                  <c:v>463.5104</c:v>
                </c:pt>
                <c:pt idx="172">
                  <c:v>463.87610000000001</c:v>
                </c:pt>
                <c:pt idx="173">
                  <c:v>464.24180000000001</c:v>
                </c:pt>
                <c:pt idx="174">
                  <c:v>464.60739999999998</c:v>
                </c:pt>
                <c:pt idx="175">
                  <c:v>464.97300000000001</c:v>
                </c:pt>
                <c:pt idx="176">
                  <c:v>465.33850000000001</c:v>
                </c:pt>
                <c:pt idx="177">
                  <c:v>465.70400000000001</c:v>
                </c:pt>
                <c:pt idx="178">
                  <c:v>466.06950000000001</c:v>
                </c:pt>
                <c:pt idx="179">
                  <c:v>466.43490000000003</c:v>
                </c:pt>
                <c:pt idx="180">
                  <c:v>466.80020000000002</c:v>
                </c:pt>
                <c:pt idx="181">
                  <c:v>467.16559999999998</c:v>
                </c:pt>
                <c:pt idx="182">
                  <c:v>467.53089999999997</c:v>
                </c:pt>
                <c:pt idx="183">
                  <c:v>467.89609999999999</c:v>
                </c:pt>
                <c:pt idx="184">
                  <c:v>468.26139999999998</c:v>
                </c:pt>
                <c:pt idx="185">
                  <c:v>468.62650000000002</c:v>
                </c:pt>
                <c:pt idx="186">
                  <c:v>468.99169999999998</c:v>
                </c:pt>
                <c:pt idx="187">
                  <c:v>469.35680000000002</c:v>
                </c:pt>
                <c:pt idx="188">
                  <c:v>469.72179999999997</c:v>
                </c:pt>
                <c:pt idx="189">
                  <c:v>470.08690000000001</c:v>
                </c:pt>
                <c:pt idx="190">
                  <c:v>470.45179999999999</c:v>
                </c:pt>
                <c:pt idx="191">
                  <c:v>470.8168</c:v>
                </c:pt>
                <c:pt idx="192">
                  <c:v>471.18169999999998</c:v>
                </c:pt>
                <c:pt idx="193">
                  <c:v>471.54649999999998</c:v>
                </c:pt>
                <c:pt idx="194">
                  <c:v>471.91129999999998</c:v>
                </c:pt>
                <c:pt idx="195">
                  <c:v>472.27609999999999</c:v>
                </c:pt>
                <c:pt idx="196">
                  <c:v>472.64080000000001</c:v>
                </c:pt>
                <c:pt idx="197">
                  <c:v>473.00560000000002</c:v>
                </c:pt>
                <c:pt idx="198">
                  <c:v>473.37020000000001</c:v>
                </c:pt>
                <c:pt idx="199">
                  <c:v>473.73480000000001</c:v>
                </c:pt>
                <c:pt idx="200">
                  <c:v>474.0994</c:v>
                </c:pt>
                <c:pt idx="201">
                  <c:v>474.46390000000002</c:v>
                </c:pt>
                <c:pt idx="202">
                  <c:v>474.82839999999999</c:v>
                </c:pt>
                <c:pt idx="203">
                  <c:v>475.19290000000001</c:v>
                </c:pt>
                <c:pt idx="204">
                  <c:v>475.5573</c:v>
                </c:pt>
                <c:pt idx="205">
                  <c:v>475.92169999999999</c:v>
                </c:pt>
                <c:pt idx="206">
                  <c:v>476.286</c:v>
                </c:pt>
                <c:pt idx="207">
                  <c:v>476.65030000000002</c:v>
                </c:pt>
                <c:pt idx="208">
                  <c:v>477.01459999999997</c:v>
                </c:pt>
                <c:pt idx="209">
                  <c:v>477.37880000000001</c:v>
                </c:pt>
                <c:pt idx="210">
                  <c:v>477.74299999999999</c:v>
                </c:pt>
                <c:pt idx="211">
                  <c:v>478.1071</c:v>
                </c:pt>
                <c:pt idx="212">
                  <c:v>478.47120000000001</c:v>
                </c:pt>
                <c:pt idx="213">
                  <c:v>478.83519999999999</c:v>
                </c:pt>
                <c:pt idx="214">
                  <c:v>479.19929999999999</c:v>
                </c:pt>
                <c:pt idx="215">
                  <c:v>479.56319999999999</c:v>
                </c:pt>
                <c:pt idx="216">
                  <c:v>479.92720000000003</c:v>
                </c:pt>
                <c:pt idx="217">
                  <c:v>480.29109999999997</c:v>
                </c:pt>
                <c:pt idx="218">
                  <c:v>480.6549</c:v>
                </c:pt>
                <c:pt idx="219">
                  <c:v>481.01870000000002</c:v>
                </c:pt>
                <c:pt idx="220">
                  <c:v>481.38249999999999</c:v>
                </c:pt>
                <c:pt idx="221">
                  <c:v>481.74619999999999</c:v>
                </c:pt>
                <c:pt idx="222">
                  <c:v>482.10989999999998</c:v>
                </c:pt>
                <c:pt idx="223">
                  <c:v>482.47359999999998</c:v>
                </c:pt>
                <c:pt idx="224">
                  <c:v>482.8372</c:v>
                </c:pt>
                <c:pt idx="225">
                  <c:v>483.20080000000002</c:v>
                </c:pt>
                <c:pt idx="226">
                  <c:v>483.5643</c:v>
                </c:pt>
                <c:pt idx="227">
                  <c:v>483.92779999999999</c:v>
                </c:pt>
                <c:pt idx="228">
                  <c:v>484.2912</c:v>
                </c:pt>
                <c:pt idx="229">
                  <c:v>484.65460000000002</c:v>
                </c:pt>
                <c:pt idx="230">
                  <c:v>485.01799999999997</c:v>
                </c:pt>
                <c:pt idx="231">
                  <c:v>485.38130000000001</c:v>
                </c:pt>
                <c:pt idx="232">
                  <c:v>485.74459999999999</c:v>
                </c:pt>
                <c:pt idx="233">
                  <c:v>486.10789999999997</c:v>
                </c:pt>
                <c:pt idx="234">
                  <c:v>486.47109999999998</c:v>
                </c:pt>
                <c:pt idx="235">
                  <c:v>486.83429999999998</c:v>
                </c:pt>
                <c:pt idx="236">
                  <c:v>487.19740000000002</c:v>
                </c:pt>
                <c:pt idx="237">
                  <c:v>487.56049999999999</c:v>
                </c:pt>
                <c:pt idx="238">
                  <c:v>487.92349999999999</c:v>
                </c:pt>
                <c:pt idx="239">
                  <c:v>488.28649999999999</c:v>
                </c:pt>
                <c:pt idx="240">
                  <c:v>488.64949999999999</c:v>
                </c:pt>
                <c:pt idx="241">
                  <c:v>489.01240000000001</c:v>
                </c:pt>
                <c:pt idx="242">
                  <c:v>489.37529999999998</c:v>
                </c:pt>
                <c:pt idx="243">
                  <c:v>489.73809999999997</c:v>
                </c:pt>
                <c:pt idx="244">
                  <c:v>490.101</c:v>
                </c:pt>
                <c:pt idx="245">
                  <c:v>490.46370000000002</c:v>
                </c:pt>
                <c:pt idx="246">
                  <c:v>490.82639999999998</c:v>
                </c:pt>
                <c:pt idx="247">
                  <c:v>491.1891</c:v>
                </c:pt>
                <c:pt idx="248">
                  <c:v>491.55180000000001</c:v>
                </c:pt>
                <c:pt idx="249">
                  <c:v>491.91430000000003</c:v>
                </c:pt>
                <c:pt idx="250">
                  <c:v>492.27690000000001</c:v>
                </c:pt>
                <c:pt idx="251">
                  <c:v>492.63940000000002</c:v>
                </c:pt>
                <c:pt idx="252">
                  <c:v>493.00189999999998</c:v>
                </c:pt>
                <c:pt idx="253">
                  <c:v>493.36430000000001</c:v>
                </c:pt>
                <c:pt idx="254">
                  <c:v>493.72669999999999</c:v>
                </c:pt>
                <c:pt idx="255">
                  <c:v>494.08909999999997</c:v>
                </c:pt>
                <c:pt idx="256">
                  <c:v>494.45139999999998</c:v>
                </c:pt>
                <c:pt idx="257">
                  <c:v>494.81369999999998</c:v>
                </c:pt>
                <c:pt idx="258">
                  <c:v>495.17590000000001</c:v>
                </c:pt>
                <c:pt idx="259">
                  <c:v>495.53809999999999</c:v>
                </c:pt>
                <c:pt idx="260">
                  <c:v>495.90030000000002</c:v>
                </c:pt>
                <c:pt idx="261">
                  <c:v>496.26240000000001</c:v>
                </c:pt>
                <c:pt idx="262">
                  <c:v>496.62450000000001</c:v>
                </c:pt>
                <c:pt idx="263">
                  <c:v>496.98649999999998</c:v>
                </c:pt>
                <c:pt idx="264">
                  <c:v>497.3485</c:v>
                </c:pt>
                <c:pt idx="265">
                  <c:v>497.71039999999999</c:v>
                </c:pt>
                <c:pt idx="266">
                  <c:v>498.07229999999998</c:v>
                </c:pt>
                <c:pt idx="267">
                  <c:v>498.43419999999998</c:v>
                </c:pt>
                <c:pt idx="268">
                  <c:v>498.79599999999999</c:v>
                </c:pt>
                <c:pt idx="269">
                  <c:v>499.15780000000001</c:v>
                </c:pt>
                <c:pt idx="270">
                  <c:v>499.51960000000003</c:v>
                </c:pt>
                <c:pt idx="271">
                  <c:v>499.88130000000001</c:v>
                </c:pt>
                <c:pt idx="272">
                  <c:v>500.24290000000002</c:v>
                </c:pt>
                <c:pt idx="273">
                  <c:v>500.6046</c:v>
                </c:pt>
                <c:pt idx="274">
                  <c:v>500.96609999999998</c:v>
                </c:pt>
                <c:pt idx="275">
                  <c:v>501.32769999999999</c:v>
                </c:pt>
                <c:pt idx="276">
                  <c:v>501.68920000000003</c:v>
                </c:pt>
                <c:pt idx="277">
                  <c:v>502.05059999999997</c:v>
                </c:pt>
                <c:pt idx="278">
                  <c:v>502.41199999999998</c:v>
                </c:pt>
                <c:pt idx="279">
                  <c:v>502.77339999999998</c:v>
                </c:pt>
                <c:pt idx="280">
                  <c:v>503.13479999999998</c:v>
                </c:pt>
                <c:pt idx="281">
                  <c:v>503.49610000000001</c:v>
                </c:pt>
                <c:pt idx="282">
                  <c:v>503.85730000000001</c:v>
                </c:pt>
                <c:pt idx="283">
                  <c:v>504.21850000000001</c:v>
                </c:pt>
                <c:pt idx="284">
                  <c:v>504.5797</c:v>
                </c:pt>
                <c:pt idx="285">
                  <c:v>504.94080000000002</c:v>
                </c:pt>
                <c:pt idx="286">
                  <c:v>505.30189999999999</c:v>
                </c:pt>
                <c:pt idx="287">
                  <c:v>505.66300000000001</c:v>
                </c:pt>
                <c:pt idx="288">
                  <c:v>506.024</c:v>
                </c:pt>
                <c:pt idx="289">
                  <c:v>506.38490000000002</c:v>
                </c:pt>
                <c:pt idx="290">
                  <c:v>506.74590000000001</c:v>
                </c:pt>
                <c:pt idx="291">
                  <c:v>507.10680000000002</c:v>
                </c:pt>
                <c:pt idx="292">
                  <c:v>507.4676</c:v>
                </c:pt>
                <c:pt idx="293">
                  <c:v>507.82839999999999</c:v>
                </c:pt>
                <c:pt idx="294">
                  <c:v>508.18920000000003</c:v>
                </c:pt>
                <c:pt idx="295">
                  <c:v>508.54989999999998</c:v>
                </c:pt>
                <c:pt idx="296">
                  <c:v>508.91059999999999</c:v>
                </c:pt>
                <c:pt idx="297">
                  <c:v>509.27120000000002</c:v>
                </c:pt>
                <c:pt idx="298">
                  <c:v>509.6318</c:v>
                </c:pt>
                <c:pt idx="299">
                  <c:v>509.99239999999998</c:v>
                </c:pt>
                <c:pt idx="300">
                  <c:v>510.35289999999998</c:v>
                </c:pt>
                <c:pt idx="301">
                  <c:v>510.71339999999998</c:v>
                </c:pt>
                <c:pt idx="302">
                  <c:v>511.07380000000001</c:v>
                </c:pt>
                <c:pt idx="303">
                  <c:v>511.43419999999998</c:v>
                </c:pt>
                <c:pt idx="304">
                  <c:v>511.7946</c:v>
                </c:pt>
                <c:pt idx="305">
                  <c:v>512.1549</c:v>
                </c:pt>
                <c:pt idx="306">
                  <c:v>512.51520000000005</c:v>
                </c:pt>
                <c:pt idx="307">
                  <c:v>512.87540000000001</c:v>
                </c:pt>
                <c:pt idx="308">
                  <c:v>513.23559999999998</c:v>
                </c:pt>
                <c:pt idx="309">
                  <c:v>513.59580000000005</c:v>
                </c:pt>
                <c:pt idx="310">
                  <c:v>513.95590000000004</c:v>
                </c:pt>
                <c:pt idx="311">
                  <c:v>514.31590000000006</c:v>
                </c:pt>
                <c:pt idx="312">
                  <c:v>514.67600000000004</c:v>
                </c:pt>
                <c:pt idx="313">
                  <c:v>515.03589999999997</c:v>
                </c:pt>
                <c:pt idx="314">
                  <c:v>515.39589999999998</c:v>
                </c:pt>
                <c:pt idx="315">
                  <c:v>515.75570000000005</c:v>
                </c:pt>
                <c:pt idx="316">
                  <c:v>516.11559999999997</c:v>
                </c:pt>
                <c:pt idx="317">
                  <c:v>516.47550000000001</c:v>
                </c:pt>
                <c:pt idx="318">
                  <c:v>516.83519999999999</c:v>
                </c:pt>
                <c:pt idx="319">
                  <c:v>517.19489999999996</c:v>
                </c:pt>
                <c:pt idx="320">
                  <c:v>517.55470000000003</c:v>
                </c:pt>
                <c:pt idx="321">
                  <c:v>517.91430000000003</c:v>
                </c:pt>
                <c:pt idx="322">
                  <c:v>518.27390000000003</c:v>
                </c:pt>
                <c:pt idx="323">
                  <c:v>518.63350000000003</c:v>
                </c:pt>
                <c:pt idx="324">
                  <c:v>518.99300000000005</c:v>
                </c:pt>
                <c:pt idx="325">
                  <c:v>519.35249999999996</c:v>
                </c:pt>
                <c:pt idx="326">
                  <c:v>519.71199999999999</c:v>
                </c:pt>
                <c:pt idx="327">
                  <c:v>520.07140000000004</c:v>
                </c:pt>
                <c:pt idx="328">
                  <c:v>520.4307</c:v>
                </c:pt>
                <c:pt idx="329">
                  <c:v>520.79</c:v>
                </c:pt>
                <c:pt idx="330">
                  <c:v>521.14940000000001</c:v>
                </c:pt>
                <c:pt idx="331">
                  <c:v>521.5086</c:v>
                </c:pt>
                <c:pt idx="332">
                  <c:v>521.86779999999999</c:v>
                </c:pt>
                <c:pt idx="333">
                  <c:v>522.2269</c:v>
                </c:pt>
                <c:pt idx="334">
                  <c:v>522.58609999999999</c:v>
                </c:pt>
                <c:pt idx="335">
                  <c:v>522.94510000000002</c:v>
                </c:pt>
                <c:pt idx="336">
                  <c:v>523.30420000000004</c:v>
                </c:pt>
                <c:pt idx="337">
                  <c:v>523.66309999999999</c:v>
                </c:pt>
                <c:pt idx="338">
                  <c:v>524.02210000000002</c:v>
                </c:pt>
                <c:pt idx="339">
                  <c:v>524.38099999999997</c:v>
                </c:pt>
                <c:pt idx="340">
                  <c:v>524.73990000000003</c:v>
                </c:pt>
                <c:pt idx="341">
                  <c:v>525.09879999999998</c:v>
                </c:pt>
                <c:pt idx="342">
                  <c:v>525.45749999999998</c:v>
                </c:pt>
                <c:pt idx="343">
                  <c:v>525.81629999999996</c:v>
                </c:pt>
                <c:pt idx="344">
                  <c:v>526.17499999999995</c:v>
                </c:pt>
                <c:pt idx="345">
                  <c:v>526.53359999999998</c:v>
                </c:pt>
                <c:pt idx="346">
                  <c:v>526.89229999999998</c:v>
                </c:pt>
                <c:pt idx="347">
                  <c:v>527.2509</c:v>
                </c:pt>
                <c:pt idx="348">
                  <c:v>527.60940000000005</c:v>
                </c:pt>
                <c:pt idx="349">
                  <c:v>527.96789999999999</c:v>
                </c:pt>
                <c:pt idx="350">
                  <c:v>528.32629999999995</c:v>
                </c:pt>
                <c:pt idx="351">
                  <c:v>528.6848</c:v>
                </c:pt>
                <c:pt idx="352">
                  <c:v>529.04309999999998</c:v>
                </c:pt>
                <c:pt idx="353">
                  <c:v>529.40139999999997</c:v>
                </c:pt>
                <c:pt idx="354">
                  <c:v>529.75969999999995</c:v>
                </c:pt>
                <c:pt idx="355">
                  <c:v>530.11800000000005</c:v>
                </c:pt>
                <c:pt idx="356">
                  <c:v>530.47619999999995</c:v>
                </c:pt>
                <c:pt idx="357">
                  <c:v>530.83439999999996</c:v>
                </c:pt>
                <c:pt idx="358">
                  <c:v>531.19240000000002</c:v>
                </c:pt>
                <c:pt idx="359">
                  <c:v>531.55050000000006</c:v>
                </c:pt>
                <c:pt idx="360">
                  <c:v>531.90859999999998</c:v>
                </c:pt>
                <c:pt idx="361">
                  <c:v>532.26660000000004</c:v>
                </c:pt>
                <c:pt idx="362">
                  <c:v>532.62450000000001</c:v>
                </c:pt>
                <c:pt idx="363">
                  <c:v>532.98249999999996</c:v>
                </c:pt>
                <c:pt idx="364">
                  <c:v>533.34029999999996</c:v>
                </c:pt>
                <c:pt idx="365">
                  <c:v>533.69820000000004</c:v>
                </c:pt>
                <c:pt idx="366">
                  <c:v>534.05600000000004</c:v>
                </c:pt>
                <c:pt idx="367">
                  <c:v>534.41369999999995</c:v>
                </c:pt>
                <c:pt idx="368">
                  <c:v>534.77139999999997</c:v>
                </c:pt>
                <c:pt idx="369">
                  <c:v>535.12909999999999</c:v>
                </c:pt>
                <c:pt idx="370">
                  <c:v>535.48670000000004</c:v>
                </c:pt>
                <c:pt idx="371">
                  <c:v>535.84429999999998</c:v>
                </c:pt>
                <c:pt idx="372">
                  <c:v>536.20180000000005</c:v>
                </c:pt>
                <c:pt idx="373">
                  <c:v>536.55930000000001</c:v>
                </c:pt>
                <c:pt idx="374">
                  <c:v>536.91669999999999</c:v>
                </c:pt>
                <c:pt idx="375">
                  <c:v>537.27419999999995</c:v>
                </c:pt>
                <c:pt idx="376">
                  <c:v>537.63149999999996</c:v>
                </c:pt>
                <c:pt idx="377">
                  <c:v>537.98889999999994</c:v>
                </c:pt>
                <c:pt idx="378">
                  <c:v>538.34619999999995</c:v>
                </c:pt>
                <c:pt idx="379">
                  <c:v>538.70339999999999</c:v>
                </c:pt>
                <c:pt idx="380">
                  <c:v>539.06060000000002</c:v>
                </c:pt>
                <c:pt idx="381">
                  <c:v>539.41780000000006</c:v>
                </c:pt>
                <c:pt idx="382">
                  <c:v>539.7749</c:v>
                </c:pt>
                <c:pt idx="383">
                  <c:v>540.13199999999995</c:v>
                </c:pt>
                <c:pt idx="384">
                  <c:v>540.48900000000003</c:v>
                </c:pt>
                <c:pt idx="385">
                  <c:v>540.846</c:v>
                </c:pt>
                <c:pt idx="386">
                  <c:v>541.20299999999997</c:v>
                </c:pt>
                <c:pt idx="387">
                  <c:v>541.55989999999997</c:v>
                </c:pt>
                <c:pt idx="388">
                  <c:v>541.91669999999999</c:v>
                </c:pt>
                <c:pt idx="389">
                  <c:v>542.27359999999999</c:v>
                </c:pt>
                <c:pt idx="390">
                  <c:v>542.63040000000001</c:v>
                </c:pt>
                <c:pt idx="391">
                  <c:v>542.98710000000005</c:v>
                </c:pt>
                <c:pt idx="392">
                  <c:v>543.34389999999996</c:v>
                </c:pt>
                <c:pt idx="393">
                  <c:v>543.70050000000003</c:v>
                </c:pt>
                <c:pt idx="394">
                  <c:v>544.05709999999999</c:v>
                </c:pt>
                <c:pt idx="395">
                  <c:v>544.41369999999995</c:v>
                </c:pt>
                <c:pt idx="396">
                  <c:v>544.77030000000002</c:v>
                </c:pt>
                <c:pt idx="397">
                  <c:v>545.12670000000003</c:v>
                </c:pt>
                <c:pt idx="398">
                  <c:v>545.48320000000001</c:v>
                </c:pt>
                <c:pt idx="399">
                  <c:v>545.83960000000002</c:v>
                </c:pt>
                <c:pt idx="400">
                  <c:v>546.19600000000003</c:v>
                </c:pt>
                <c:pt idx="401">
                  <c:v>546.55229999999995</c:v>
                </c:pt>
                <c:pt idx="402">
                  <c:v>546.90859999999998</c:v>
                </c:pt>
                <c:pt idx="403">
                  <c:v>547.26480000000004</c:v>
                </c:pt>
                <c:pt idx="404">
                  <c:v>547.62099999999998</c:v>
                </c:pt>
                <c:pt idx="405">
                  <c:v>547.97720000000004</c:v>
                </c:pt>
                <c:pt idx="406">
                  <c:v>548.33330000000001</c:v>
                </c:pt>
                <c:pt idx="407">
                  <c:v>548.68939999999998</c:v>
                </c:pt>
                <c:pt idx="408">
                  <c:v>549.04539999999997</c:v>
                </c:pt>
                <c:pt idx="409">
                  <c:v>549.40139999999997</c:v>
                </c:pt>
                <c:pt idx="410">
                  <c:v>549.75729999999999</c:v>
                </c:pt>
                <c:pt idx="411">
                  <c:v>550.11329999999998</c:v>
                </c:pt>
                <c:pt idx="412">
                  <c:v>550.46910000000003</c:v>
                </c:pt>
                <c:pt idx="413">
                  <c:v>550.82500000000005</c:v>
                </c:pt>
                <c:pt idx="414">
                  <c:v>551.1807</c:v>
                </c:pt>
                <c:pt idx="415">
                  <c:v>551.53639999999996</c:v>
                </c:pt>
                <c:pt idx="416">
                  <c:v>551.8922</c:v>
                </c:pt>
                <c:pt idx="417">
                  <c:v>552.24779999999998</c:v>
                </c:pt>
                <c:pt idx="418">
                  <c:v>552.60339999999997</c:v>
                </c:pt>
                <c:pt idx="419">
                  <c:v>552.95899999999995</c:v>
                </c:pt>
                <c:pt idx="420">
                  <c:v>553.31449999999995</c:v>
                </c:pt>
                <c:pt idx="421">
                  <c:v>553.66999999999996</c:v>
                </c:pt>
                <c:pt idx="422">
                  <c:v>554.02549999999997</c:v>
                </c:pt>
                <c:pt idx="423">
                  <c:v>554.3809</c:v>
                </c:pt>
                <c:pt idx="424">
                  <c:v>554.73620000000005</c:v>
                </c:pt>
                <c:pt idx="425">
                  <c:v>555.09159999999997</c:v>
                </c:pt>
                <c:pt idx="426">
                  <c:v>555.44680000000005</c:v>
                </c:pt>
                <c:pt idx="427">
                  <c:v>555.8021</c:v>
                </c:pt>
                <c:pt idx="428">
                  <c:v>556.15719999999999</c:v>
                </c:pt>
                <c:pt idx="429">
                  <c:v>556.51239999999996</c:v>
                </c:pt>
                <c:pt idx="430">
                  <c:v>556.86749999999995</c:v>
                </c:pt>
                <c:pt idx="431">
                  <c:v>557.22249999999997</c:v>
                </c:pt>
                <c:pt idx="432">
                  <c:v>557.57759999999996</c:v>
                </c:pt>
                <c:pt idx="433">
                  <c:v>557.93259999999998</c:v>
                </c:pt>
                <c:pt idx="434">
                  <c:v>558.28750000000002</c:v>
                </c:pt>
                <c:pt idx="435">
                  <c:v>558.64239999999995</c:v>
                </c:pt>
                <c:pt idx="436">
                  <c:v>558.9973</c:v>
                </c:pt>
                <c:pt idx="437">
                  <c:v>559.35209999999995</c:v>
                </c:pt>
                <c:pt idx="438">
                  <c:v>559.70680000000004</c:v>
                </c:pt>
                <c:pt idx="439">
                  <c:v>560.06150000000002</c:v>
                </c:pt>
                <c:pt idx="440">
                  <c:v>560.4162</c:v>
                </c:pt>
                <c:pt idx="441">
                  <c:v>560.77089999999998</c:v>
                </c:pt>
                <c:pt idx="442">
                  <c:v>561.12540000000001</c:v>
                </c:pt>
                <c:pt idx="443">
                  <c:v>561.48</c:v>
                </c:pt>
                <c:pt idx="444">
                  <c:v>561.83450000000005</c:v>
                </c:pt>
                <c:pt idx="445">
                  <c:v>562.18899999999996</c:v>
                </c:pt>
                <c:pt idx="446">
                  <c:v>562.54349999999999</c:v>
                </c:pt>
                <c:pt idx="447">
                  <c:v>562.89779999999996</c:v>
                </c:pt>
                <c:pt idx="448">
                  <c:v>563.25210000000004</c:v>
                </c:pt>
                <c:pt idx="449">
                  <c:v>563.60640000000001</c:v>
                </c:pt>
                <c:pt idx="450">
                  <c:v>563.96069999999997</c:v>
                </c:pt>
                <c:pt idx="451">
                  <c:v>564.31489999999997</c:v>
                </c:pt>
                <c:pt idx="452">
                  <c:v>564.66909999999996</c:v>
                </c:pt>
                <c:pt idx="453">
                  <c:v>565.02329999999995</c:v>
                </c:pt>
                <c:pt idx="454">
                  <c:v>565.37729999999999</c:v>
                </c:pt>
                <c:pt idx="455">
                  <c:v>565.73140000000001</c:v>
                </c:pt>
                <c:pt idx="456">
                  <c:v>566.08540000000005</c:v>
                </c:pt>
                <c:pt idx="457">
                  <c:v>566.4393</c:v>
                </c:pt>
                <c:pt idx="458">
                  <c:v>566.79330000000004</c:v>
                </c:pt>
                <c:pt idx="459">
                  <c:v>567.1472</c:v>
                </c:pt>
                <c:pt idx="460">
                  <c:v>567.50099999999998</c:v>
                </c:pt>
                <c:pt idx="461">
                  <c:v>567.85479999999995</c:v>
                </c:pt>
                <c:pt idx="462">
                  <c:v>568.20860000000005</c:v>
                </c:pt>
                <c:pt idx="463">
                  <c:v>568.56230000000005</c:v>
                </c:pt>
                <c:pt idx="464">
                  <c:v>568.91589999999997</c:v>
                </c:pt>
                <c:pt idx="465">
                  <c:v>569.26949999999999</c:v>
                </c:pt>
                <c:pt idx="466">
                  <c:v>569.62310000000002</c:v>
                </c:pt>
                <c:pt idx="467">
                  <c:v>569.97659999999996</c:v>
                </c:pt>
                <c:pt idx="468">
                  <c:v>570.33010000000002</c:v>
                </c:pt>
                <c:pt idx="469">
                  <c:v>570.68359999999996</c:v>
                </c:pt>
                <c:pt idx="470">
                  <c:v>571.03700000000003</c:v>
                </c:pt>
                <c:pt idx="471">
                  <c:v>571.3904</c:v>
                </c:pt>
                <c:pt idx="472">
                  <c:v>571.74369999999999</c:v>
                </c:pt>
                <c:pt idx="473">
                  <c:v>572.09699999999998</c:v>
                </c:pt>
                <c:pt idx="474">
                  <c:v>572.4502</c:v>
                </c:pt>
                <c:pt idx="475">
                  <c:v>572.80340000000001</c:v>
                </c:pt>
                <c:pt idx="476">
                  <c:v>573.15660000000003</c:v>
                </c:pt>
                <c:pt idx="477">
                  <c:v>573.50969999999995</c:v>
                </c:pt>
                <c:pt idx="478">
                  <c:v>573.86270000000002</c:v>
                </c:pt>
                <c:pt idx="479">
                  <c:v>574.21579999999994</c:v>
                </c:pt>
                <c:pt idx="480">
                  <c:v>574.56870000000004</c:v>
                </c:pt>
                <c:pt idx="481">
                  <c:v>574.92169999999999</c:v>
                </c:pt>
                <c:pt idx="482">
                  <c:v>575.27459999999996</c:v>
                </c:pt>
                <c:pt idx="483">
                  <c:v>575.62739999999997</c:v>
                </c:pt>
                <c:pt idx="484">
                  <c:v>575.98030000000006</c:v>
                </c:pt>
                <c:pt idx="485">
                  <c:v>576.33299999999997</c:v>
                </c:pt>
                <c:pt idx="486">
                  <c:v>576.68579999999997</c:v>
                </c:pt>
                <c:pt idx="487">
                  <c:v>577.0385</c:v>
                </c:pt>
                <c:pt idx="488">
                  <c:v>577.39110000000005</c:v>
                </c:pt>
                <c:pt idx="489">
                  <c:v>577.74369999999999</c:v>
                </c:pt>
                <c:pt idx="490">
                  <c:v>578.09630000000004</c:v>
                </c:pt>
                <c:pt idx="491">
                  <c:v>578.44870000000003</c:v>
                </c:pt>
                <c:pt idx="492">
                  <c:v>578.80119999999999</c:v>
                </c:pt>
                <c:pt idx="493">
                  <c:v>579.15359999999998</c:v>
                </c:pt>
                <c:pt idx="494">
                  <c:v>579.50599999999997</c:v>
                </c:pt>
                <c:pt idx="495">
                  <c:v>579.85839999999996</c:v>
                </c:pt>
                <c:pt idx="496">
                  <c:v>580.21069999999997</c:v>
                </c:pt>
                <c:pt idx="497">
                  <c:v>580.56290000000001</c:v>
                </c:pt>
                <c:pt idx="498">
                  <c:v>580.91520000000003</c:v>
                </c:pt>
                <c:pt idx="499">
                  <c:v>581.26729999999998</c:v>
                </c:pt>
                <c:pt idx="500">
                  <c:v>581.61940000000004</c:v>
                </c:pt>
                <c:pt idx="501">
                  <c:v>581.97159999999997</c:v>
                </c:pt>
                <c:pt idx="502">
                  <c:v>582.32360000000006</c:v>
                </c:pt>
                <c:pt idx="503">
                  <c:v>582.67560000000003</c:v>
                </c:pt>
                <c:pt idx="504">
                  <c:v>583.02750000000003</c:v>
                </c:pt>
                <c:pt idx="505">
                  <c:v>583.37950000000001</c:v>
                </c:pt>
                <c:pt idx="506">
                  <c:v>583.73130000000003</c:v>
                </c:pt>
                <c:pt idx="507">
                  <c:v>584.08309999999994</c:v>
                </c:pt>
                <c:pt idx="508">
                  <c:v>584.43489999999997</c:v>
                </c:pt>
                <c:pt idx="509">
                  <c:v>584.7867</c:v>
                </c:pt>
                <c:pt idx="510">
                  <c:v>585.13840000000005</c:v>
                </c:pt>
                <c:pt idx="511">
                  <c:v>585.49009999999998</c:v>
                </c:pt>
                <c:pt idx="512">
                  <c:v>585.84159999999997</c:v>
                </c:pt>
                <c:pt idx="513">
                  <c:v>586.19320000000005</c:v>
                </c:pt>
                <c:pt idx="514">
                  <c:v>586.54470000000003</c:v>
                </c:pt>
                <c:pt idx="515">
                  <c:v>586.89620000000002</c:v>
                </c:pt>
                <c:pt idx="516">
                  <c:v>587.24770000000001</c:v>
                </c:pt>
                <c:pt idx="517">
                  <c:v>587.59910000000002</c:v>
                </c:pt>
                <c:pt idx="518">
                  <c:v>587.95039999999995</c:v>
                </c:pt>
                <c:pt idx="519">
                  <c:v>588.30179999999996</c:v>
                </c:pt>
                <c:pt idx="520">
                  <c:v>588.65300000000002</c:v>
                </c:pt>
                <c:pt idx="521">
                  <c:v>589.00419999999997</c:v>
                </c:pt>
                <c:pt idx="522">
                  <c:v>589.35540000000003</c:v>
                </c:pt>
                <c:pt idx="523">
                  <c:v>589.70650000000001</c:v>
                </c:pt>
                <c:pt idx="524">
                  <c:v>590.05759999999998</c:v>
                </c:pt>
                <c:pt idx="525">
                  <c:v>590.40869999999995</c:v>
                </c:pt>
                <c:pt idx="526">
                  <c:v>590.75969999999995</c:v>
                </c:pt>
                <c:pt idx="527">
                  <c:v>591.11069999999995</c:v>
                </c:pt>
                <c:pt idx="528">
                  <c:v>591.46159999999998</c:v>
                </c:pt>
                <c:pt idx="529">
                  <c:v>591.8125</c:v>
                </c:pt>
                <c:pt idx="530">
                  <c:v>592.16330000000005</c:v>
                </c:pt>
                <c:pt idx="531">
                  <c:v>592.51409999999998</c:v>
                </c:pt>
                <c:pt idx="532">
                  <c:v>592.86490000000003</c:v>
                </c:pt>
                <c:pt idx="533">
                  <c:v>593.21559999999999</c:v>
                </c:pt>
                <c:pt idx="534">
                  <c:v>593.56619999999998</c:v>
                </c:pt>
                <c:pt idx="535">
                  <c:v>593.91690000000006</c:v>
                </c:pt>
                <c:pt idx="536">
                  <c:v>594.26750000000004</c:v>
                </c:pt>
                <c:pt idx="537">
                  <c:v>594.61800000000005</c:v>
                </c:pt>
                <c:pt idx="538">
                  <c:v>594.96849999999995</c:v>
                </c:pt>
                <c:pt idx="539">
                  <c:v>595.31889999999999</c:v>
                </c:pt>
                <c:pt idx="540">
                  <c:v>595.66930000000002</c:v>
                </c:pt>
                <c:pt idx="541">
                  <c:v>596.01969999999994</c:v>
                </c:pt>
                <c:pt idx="542">
                  <c:v>596.37</c:v>
                </c:pt>
                <c:pt idx="543">
                  <c:v>596.72029999999995</c:v>
                </c:pt>
                <c:pt idx="544">
                  <c:v>597.07060000000001</c:v>
                </c:pt>
                <c:pt idx="545">
                  <c:v>597.42070000000001</c:v>
                </c:pt>
                <c:pt idx="546">
                  <c:v>597.77089999999998</c:v>
                </c:pt>
                <c:pt idx="547">
                  <c:v>598.12099999999998</c:v>
                </c:pt>
                <c:pt idx="548">
                  <c:v>598.471</c:v>
                </c:pt>
                <c:pt idx="549">
                  <c:v>598.82100000000003</c:v>
                </c:pt>
                <c:pt idx="550">
                  <c:v>599.17100000000005</c:v>
                </c:pt>
                <c:pt idx="551">
                  <c:v>599.52089999999998</c:v>
                </c:pt>
                <c:pt idx="552">
                  <c:v>599.87080000000003</c:v>
                </c:pt>
                <c:pt idx="553">
                  <c:v>600.22069999999997</c:v>
                </c:pt>
                <c:pt idx="554">
                  <c:v>600.57050000000004</c:v>
                </c:pt>
                <c:pt idx="555">
                  <c:v>600.92020000000002</c:v>
                </c:pt>
                <c:pt idx="556">
                  <c:v>601.27</c:v>
                </c:pt>
                <c:pt idx="557">
                  <c:v>601.61959999999999</c:v>
                </c:pt>
                <c:pt idx="558">
                  <c:v>601.9692</c:v>
                </c:pt>
                <c:pt idx="559">
                  <c:v>602.31880000000001</c:v>
                </c:pt>
                <c:pt idx="560">
                  <c:v>602.66840000000002</c:v>
                </c:pt>
                <c:pt idx="561">
                  <c:v>603.01790000000005</c:v>
                </c:pt>
                <c:pt idx="562">
                  <c:v>603.3673</c:v>
                </c:pt>
                <c:pt idx="563">
                  <c:v>603.71669999999995</c:v>
                </c:pt>
                <c:pt idx="564">
                  <c:v>604.06610000000001</c:v>
                </c:pt>
                <c:pt idx="565">
                  <c:v>604.41539999999998</c:v>
                </c:pt>
                <c:pt idx="566">
                  <c:v>604.76469999999995</c:v>
                </c:pt>
                <c:pt idx="567">
                  <c:v>605.11400000000003</c:v>
                </c:pt>
                <c:pt idx="568">
                  <c:v>605.46310000000005</c:v>
                </c:pt>
                <c:pt idx="569">
                  <c:v>605.81230000000005</c:v>
                </c:pt>
                <c:pt idx="570">
                  <c:v>606.16139999999996</c:v>
                </c:pt>
                <c:pt idx="571">
                  <c:v>606.5104</c:v>
                </c:pt>
                <c:pt idx="572">
                  <c:v>606.85940000000005</c:v>
                </c:pt>
                <c:pt idx="573">
                  <c:v>607.20839999999998</c:v>
                </c:pt>
                <c:pt idx="574">
                  <c:v>607.55740000000003</c:v>
                </c:pt>
                <c:pt idx="575">
                  <c:v>607.90629999999999</c:v>
                </c:pt>
                <c:pt idx="576">
                  <c:v>608.25509999999997</c:v>
                </c:pt>
                <c:pt idx="577">
                  <c:v>608.60389999999995</c:v>
                </c:pt>
                <c:pt idx="578">
                  <c:v>608.95259999999996</c:v>
                </c:pt>
                <c:pt idx="579">
                  <c:v>609.30139999999994</c:v>
                </c:pt>
                <c:pt idx="580">
                  <c:v>609.65</c:v>
                </c:pt>
                <c:pt idx="581">
                  <c:v>609.99869999999999</c:v>
                </c:pt>
                <c:pt idx="582">
                  <c:v>610.34720000000004</c:v>
                </c:pt>
                <c:pt idx="583">
                  <c:v>610.69579999999996</c:v>
                </c:pt>
                <c:pt idx="584">
                  <c:v>611.04430000000002</c:v>
                </c:pt>
                <c:pt idx="585">
                  <c:v>611.39279999999997</c:v>
                </c:pt>
                <c:pt idx="586">
                  <c:v>611.74109999999996</c:v>
                </c:pt>
                <c:pt idx="587">
                  <c:v>612.08950000000004</c:v>
                </c:pt>
                <c:pt idx="588">
                  <c:v>612.43790000000001</c:v>
                </c:pt>
                <c:pt idx="589">
                  <c:v>612.78610000000003</c:v>
                </c:pt>
                <c:pt idx="590">
                  <c:v>613.13430000000005</c:v>
                </c:pt>
                <c:pt idx="591">
                  <c:v>613.48249999999996</c:v>
                </c:pt>
                <c:pt idx="592">
                  <c:v>613.83069999999998</c:v>
                </c:pt>
                <c:pt idx="593">
                  <c:v>614.17880000000002</c:v>
                </c:pt>
                <c:pt idx="594">
                  <c:v>614.52689999999996</c:v>
                </c:pt>
                <c:pt idx="595">
                  <c:v>614.87490000000003</c:v>
                </c:pt>
                <c:pt idx="596">
                  <c:v>615.22280000000001</c:v>
                </c:pt>
                <c:pt idx="597">
                  <c:v>615.57069999999999</c:v>
                </c:pt>
                <c:pt idx="598">
                  <c:v>615.91859999999997</c:v>
                </c:pt>
                <c:pt idx="599">
                  <c:v>616.26649999999995</c:v>
                </c:pt>
                <c:pt idx="600">
                  <c:v>616.61429999999996</c:v>
                </c:pt>
                <c:pt idx="601">
                  <c:v>616.96199999999999</c:v>
                </c:pt>
                <c:pt idx="602">
                  <c:v>617.3098</c:v>
                </c:pt>
                <c:pt idx="603">
                  <c:v>617.65740000000005</c:v>
                </c:pt>
                <c:pt idx="604">
                  <c:v>618.005</c:v>
                </c:pt>
                <c:pt idx="605">
                  <c:v>618.35260000000005</c:v>
                </c:pt>
                <c:pt idx="606">
                  <c:v>618.70010000000002</c:v>
                </c:pt>
                <c:pt idx="607">
                  <c:v>619.04759999999999</c:v>
                </c:pt>
                <c:pt idx="608">
                  <c:v>619.39509999999996</c:v>
                </c:pt>
                <c:pt idx="609">
                  <c:v>619.74249999999995</c:v>
                </c:pt>
                <c:pt idx="610">
                  <c:v>620.08979999999997</c:v>
                </c:pt>
                <c:pt idx="611">
                  <c:v>620.43709999999999</c:v>
                </c:pt>
                <c:pt idx="612">
                  <c:v>620.78440000000001</c:v>
                </c:pt>
                <c:pt idx="613">
                  <c:v>621.13170000000002</c:v>
                </c:pt>
                <c:pt idx="614">
                  <c:v>621.47879999999998</c:v>
                </c:pt>
                <c:pt idx="615">
                  <c:v>621.82600000000002</c:v>
                </c:pt>
                <c:pt idx="616">
                  <c:v>622.17309999999998</c:v>
                </c:pt>
                <c:pt idx="617">
                  <c:v>622.52009999999996</c:v>
                </c:pt>
                <c:pt idx="618">
                  <c:v>622.86710000000005</c:v>
                </c:pt>
                <c:pt idx="619">
                  <c:v>623.21410000000003</c:v>
                </c:pt>
                <c:pt idx="620">
                  <c:v>623.56100000000004</c:v>
                </c:pt>
                <c:pt idx="621">
                  <c:v>623.90790000000004</c:v>
                </c:pt>
                <c:pt idx="622">
                  <c:v>624.25469999999996</c:v>
                </c:pt>
                <c:pt idx="623">
                  <c:v>624.60149999999999</c:v>
                </c:pt>
                <c:pt idx="624">
                  <c:v>624.94820000000004</c:v>
                </c:pt>
                <c:pt idx="625">
                  <c:v>625.29499999999996</c:v>
                </c:pt>
                <c:pt idx="626">
                  <c:v>625.64160000000004</c:v>
                </c:pt>
                <c:pt idx="627">
                  <c:v>625.98820000000001</c:v>
                </c:pt>
                <c:pt idx="628">
                  <c:v>626.33479999999997</c:v>
                </c:pt>
                <c:pt idx="629">
                  <c:v>626.68129999999996</c:v>
                </c:pt>
                <c:pt idx="630">
                  <c:v>627.02779999999996</c:v>
                </c:pt>
                <c:pt idx="631">
                  <c:v>627.37419999999997</c:v>
                </c:pt>
                <c:pt idx="632">
                  <c:v>627.72059999999999</c:v>
                </c:pt>
                <c:pt idx="633">
                  <c:v>628.06700000000001</c:v>
                </c:pt>
                <c:pt idx="634">
                  <c:v>628.41330000000005</c:v>
                </c:pt>
                <c:pt idx="635">
                  <c:v>628.7595</c:v>
                </c:pt>
                <c:pt idx="636">
                  <c:v>629.10569999999996</c:v>
                </c:pt>
                <c:pt idx="637">
                  <c:v>629.45190000000002</c:v>
                </c:pt>
                <c:pt idx="638">
                  <c:v>629.798</c:v>
                </c:pt>
                <c:pt idx="639">
                  <c:v>630.14409999999998</c:v>
                </c:pt>
                <c:pt idx="640">
                  <c:v>630.49019999999996</c:v>
                </c:pt>
                <c:pt idx="641">
                  <c:v>630.83619999999996</c:v>
                </c:pt>
                <c:pt idx="642">
                  <c:v>631.18209999999999</c:v>
                </c:pt>
                <c:pt idx="643">
                  <c:v>631.52800000000002</c:v>
                </c:pt>
                <c:pt idx="644">
                  <c:v>631.87390000000005</c:v>
                </c:pt>
                <c:pt idx="645">
                  <c:v>632.21969999999999</c:v>
                </c:pt>
                <c:pt idx="646">
                  <c:v>632.56550000000004</c:v>
                </c:pt>
                <c:pt idx="647">
                  <c:v>632.91120000000001</c:v>
                </c:pt>
                <c:pt idx="648">
                  <c:v>633.25689999999997</c:v>
                </c:pt>
                <c:pt idx="649">
                  <c:v>633.60249999999996</c:v>
                </c:pt>
                <c:pt idx="650">
                  <c:v>633.94809999999995</c:v>
                </c:pt>
                <c:pt idx="651">
                  <c:v>634.29369999999994</c:v>
                </c:pt>
                <c:pt idx="652">
                  <c:v>634.63919999999996</c:v>
                </c:pt>
                <c:pt idx="653">
                  <c:v>634.9846</c:v>
                </c:pt>
                <c:pt idx="654">
                  <c:v>635.33010000000002</c:v>
                </c:pt>
                <c:pt idx="655">
                  <c:v>635.67539999999997</c:v>
                </c:pt>
                <c:pt idx="656">
                  <c:v>636.02080000000001</c:v>
                </c:pt>
                <c:pt idx="657">
                  <c:v>636.36599999999999</c:v>
                </c:pt>
                <c:pt idx="658">
                  <c:v>636.71130000000005</c:v>
                </c:pt>
                <c:pt idx="659">
                  <c:v>637.05650000000003</c:v>
                </c:pt>
                <c:pt idx="660">
                  <c:v>637.40170000000001</c:v>
                </c:pt>
                <c:pt idx="661">
                  <c:v>637.74680000000001</c:v>
                </c:pt>
                <c:pt idx="662">
                  <c:v>638.09190000000001</c:v>
                </c:pt>
                <c:pt idx="663">
                  <c:v>638.43679999999995</c:v>
                </c:pt>
                <c:pt idx="664">
                  <c:v>638.78179999999998</c:v>
                </c:pt>
                <c:pt idx="665">
                  <c:v>639.1268</c:v>
                </c:pt>
                <c:pt idx="666">
                  <c:v>639.47159999999997</c:v>
                </c:pt>
                <c:pt idx="667">
                  <c:v>639.81650000000002</c:v>
                </c:pt>
                <c:pt idx="668">
                  <c:v>640.16129999999998</c:v>
                </c:pt>
                <c:pt idx="669">
                  <c:v>640.50599999999997</c:v>
                </c:pt>
                <c:pt idx="670">
                  <c:v>640.85080000000005</c:v>
                </c:pt>
                <c:pt idx="671">
                  <c:v>641.19539999999995</c:v>
                </c:pt>
                <c:pt idx="672">
                  <c:v>641.54</c:v>
                </c:pt>
                <c:pt idx="673">
                  <c:v>641.88459999999998</c:v>
                </c:pt>
                <c:pt idx="674">
                  <c:v>642.22910000000002</c:v>
                </c:pt>
                <c:pt idx="675">
                  <c:v>642.57370000000003</c:v>
                </c:pt>
                <c:pt idx="676">
                  <c:v>642.91809999999998</c:v>
                </c:pt>
                <c:pt idx="677">
                  <c:v>643.26250000000005</c:v>
                </c:pt>
                <c:pt idx="678">
                  <c:v>643.60680000000002</c:v>
                </c:pt>
                <c:pt idx="679">
                  <c:v>643.95119999999997</c:v>
                </c:pt>
                <c:pt idx="680">
                  <c:v>644.29539999999997</c:v>
                </c:pt>
                <c:pt idx="681">
                  <c:v>644.63959999999997</c:v>
                </c:pt>
                <c:pt idx="682">
                  <c:v>644.98379999999997</c:v>
                </c:pt>
                <c:pt idx="683">
                  <c:v>645.3279</c:v>
                </c:pt>
                <c:pt idx="684">
                  <c:v>645.6721</c:v>
                </c:pt>
                <c:pt idx="685">
                  <c:v>646.01610000000005</c:v>
                </c:pt>
                <c:pt idx="686">
                  <c:v>646.36009999999999</c:v>
                </c:pt>
                <c:pt idx="687">
                  <c:v>646.70399999999995</c:v>
                </c:pt>
                <c:pt idx="688">
                  <c:v>647.04790000000003</c:v>
                </c:pt>
                <c:pt idx="689">
                  <c:v>647.39179999999999</c:v>
                </c:pt>
                <c:pt idx="690">
                  <c:v>647.73569999999995</c:v>
                </c:pt>
                <c:pt idx="691">
                  <c:v>648.07939999999996</c:v>
                </c:pt>
                <c:pt idx="692">
                  <c:v>648.42319999999995</c:v>
                </c:pt>
                <c:pt idx="693">
                  <c:v>648.76679999999999</c:v>
                </c:pt>
                <c:pt idx="694">
                  <c:v>649.1105</c:v>
                </c:pt>
                <c:pt idx="695">
                  <c:v>649.45399999999995</c:v>
                </c:pt>
                <c:pt idx="696">
                  <c:v>649.79759999999999</c:v>
                </c:pt>
                <c:pt idx="697">
                  <c:v>650.14110000000005</c:v>
                </c:pt>
                <c:pt idx="698">
                  <c:v>650.4846</c:v>
                </c:pt>
                <c:pt idx="699">
                  <c:v>650.82799999999997</c:v>
                </c:pt>
                <c:pt idx="700">
                  <c:v>651.17139999999995</c:v>
                </c:pt>
                <c:pt idx="701">
                  <c:v>651.51469999999995</c:v>
                </c:pt>
                <c:pt idx="702">
                  <c:v>651.85799999999995</c:v>
                </c:pt>
                <c:pt idx="703">
                  <c:v>652.20119999999997</c:v>
                </c:pt>
                <c:pt idx="704">
                  <c:v>652.5444</c:v>
                </c:pt>
                <c:pt idx="705">
                  <c:v>652.88760000000002</c:v>
                </c:pt>
                <c:pt idx="706">
                  <c:v>653.23069999999996</c:v>
                </c:pt>
                <c:pt idx="707">
                  <c:v>653.57370000000003</c:v>
                </c:pt>
                <c:pt idx="708">
                  <c:v>653.91669999999999</c:v>
                </c:pt>
                <c:pt idx="709">
                  <c:v>654.25980000000004</c:v>
                </c:pt>
                <c:pt idx="710">
                  <c:v>654.60270000000003</c:v>
                </c:pt>
                <c:pt idx="711">
                  <c:v>654.94560000000001</c:v>
                </c:pt>
                <c:pt idx="712">
                  <c:v>655.28840000000002</c:v>
                </c:pt>
                <c:pt idx="713">
                  <c:v>655.63120000000004</c:v>
                </c:pt>
                <c:pt idx="714">
                  <c:v>655.97389999999996</c:v>
                </c:pt>
                <c:pt idx="715">
                  <c:v>656.31669999999997</c:v>
                </c:pt>
                <c:pt idx="716">
                  <c:v>656.65930000000003</c:v>
                </c:pt>
                <c:pt idx="717">
                  <c:v>657.00189999999998</c:v>
                </c:pt>
                <c:pt idx="718">
                  <c:v>657.34450000000004</c:v>
                </c:pt>
                <c:pt idx="719">
                  <c:v>657.68700000000001</c:v>
                </c:pt>
                <c:pt idx="720">
                  <c:v>658.02949999999998</c:v>
                </c:pt>
                <c:pt idx="721">
                  <c:v>658.37189999999998</c:v>
                </c:pt>
                <c:pt idx="722">
                  <c:v>658.71429999999998</c:v>
                </c:pt>
                <c:pt idx="723">
                  <c:v>659.0566</c:v>
                </c:pt>
                <c:pt idx="724">
                  <c:v>659.39890000000003</c:v>
                </c:pt>
                <c:pt idx="725">
                  <c:v>659.74120000000005</c:v>
                </c:pt>
                <c:pt idx="726">
                  <c:v>660.08339999999998</c:v>
                </c:pt>
                <c:pt idx="727">
                  <c:v>660.42550000000006</c:v>
                </c:pt>
                <c:pt idx="728">
                  <c:v>660.76769999999999</c:v>
                </c:pt>
                <c:pt idx="729">
                  <c:v>661.10969999999998</c:v>
                </c:pt>
                <c:pt idx="730">
                  <c:v>661.45180000000005</c:v>
                </c:pt>
                <c:pt idx="731">
                  <c:v>661.79380000000003</c:v>
                </c:pt>
                <c:pt idx="732">
                  <c:v>662.13570000000004</c:v>
                </c:pt>
                <c:pt idx="733">
                  <c:v>662.47760000000005</c:v>
                </c:pt>
                <c:pt idx="734">
                  <c:v>662.81949999999995</c:v>
                </c:pt>
                <c:pt idx="735">
                  <c:v>663.16129999999998</c:v>
                </c:pt>
                <c:pt idx="736">
                  <c:v>663.50310000000002</c:v>
                </c:pt>
                <c:pt idx="737">
                  <c:v>663.84469999999999</c:v>
                </c:pt>
                <c:pt idx="738">
                  <c:v>664.18640000000005</c:v>
                </c:pt>
                <c:pt idx="739">
                  <c:v>664.52800000000002</c:v>
                </c:pt>
                <c:pt idx="740">
                  <c:v>664.86959999999999</c:v>
                </c:pt>
                <c:pt idx="741">
                  <c:v>665.21109999999999</c:v>
                </c:pt>
                <c:pt idx="742">
                  <c:v>665.55259999999998</c:v>
                </c:pt>
                <c:pt idx="743">
                  <c:v>665.89409999999998</c:v>
                </c:pt>
                <c:pt idx="744">
                  <c:v>666.2355</c:v>
                </c:pt>
                <c:pt idx="745">
                  <c:v>666.57680000000005</c:v>
                </c:pt>
                <c:pt idx="746">
                  <c:v>666.91819999999996</c:v>
                </c:pt>
                <c:pt idx="747">
                  <c:v>667.25940000000003</c:v>
                </c:pt>
                <c:pt idx="748">
                  <c:v>667.60059999999999</c:v>
                </c:pt>
                <c:pt idx="749">
                  <c:v>667.94179999999994</c:v>
                </c:pt>
                <c:pt idx="750">
                  <c:v>668.28300000000002</c:v>
                </c:pt>
                <c:pt idx="751">
                  <c:v>668.62400000000002</c:v>
                </c:pt>
                <c:pt idx="752">
                  <c:v>668.96500000000003</c:v>
                </c:pt>
                <c:pt idx="753">
                  <c:v>669.30600000000004</c:v>
                </c:pt>
                <c:pt idx="754">
                  <c:v>669.64700000000005</c:v>
                </c:pt>
                <c:pt idx="755">
                  <c:v>669.98789999999997</c:v>
                </c:pt>
                <c:pt idx="756">
                  <c:v>670.32870000000003</c:v>
                </c:pt>
                <c:pt idx="757">
                  <c:v>670.66959999999995</c:v>
                </c:pt>
                <c:pt idx="758">
                  <c:v>671.01030000000003</c:v>
                </c:pt>
                <c:pt idx="759">
                  <c:v>671.35109999999997</c:v>
                </c:pt>
                <c:pt idx="760">
                  <c:v>671.69169999999997</c:v>
                </c:pt>
                <c:pt idx="761">
                  <c:v>672.03229999999996</c:v>
                </c:pt>
                <c:pt idx="762">
                  <c:v>672.37300000000005</c:v>
                </c:pt>
                <c:pt idx="763">
                  <c:v>672.71349999999995</c:v>
                </c:pt>
                <c:pt idx="764">
                  <c:v>673.05399999999997</c:v>
                </c:pt>
                <c:pt idx="765">
                  <c:v>673.39449999999999</c:v>
                </c:pt>
                <c:pt idx="766">
                  <c:v>673.73490000000004</c:v>
                </c:pt>
                <c:pt idx="767">
                  <c:v>674.0752</c:v>
                </c:pt>
                <c:pt idx="768">
                  <c:v>674.41549999999995</c:v>
                </c:pt>
                <c:pt idx="769">
                  <c:v>674.75580000000002</c:v>
                </c:pt>
                <c:pt idx="770">
                  <c:v>675.096</c:v>
                </c:pt>
                <c:pt idx="771">
                  <c:v>675.43619999999999</c:v>
                </c:pt>
                <c:pt idx="772">
                  <c:v>675.77639999999997</c:v>
                </c:pt>
                <c:pt idx="773">
                  <c:v>676.11649999999997</c:v>
                </c:pt>
                <c:pt idx="774">
                  <c:v>676.45650000000001</c:v>
                </c:pt>
                <c:pt idx="775">
                  <c:v>676.79639999999995</c:v>
                </c:pt>
                <c:pt idx="776">
                  <c:v>677.13639999999998</c:v>
                </c:pt>
                <c:pt idx="777">
                  <c:v>677.47630000000004</c:v>
                </c:pt>
                <c:pt idx="778">
                  <c:v>677.81619999999998</c:v>
                </c:pt>
                <c:pt idx="779">
                  <c:v>678.15599999999995</c:v>
                </c:pt>
                <c:pt idx="780">
                  <c:v>678.49580000000003</c:v>
                </c:pt>
                <c:pt idx="781">
                  <c:v>678.83550000000002</c:v>
                </c:pt>
                <c:pt idx="782">
                  <c:v>679.17520000000002</c:v>
                </c:pt>
                <c:pt idx="783">
                  <c:v>679.51480000000004</c:v>
                </c:pt>
                <c:pt idx="784">
                  <c:v>679.85440000000006</c:v>
                </c:pt>
                <c:pt idx="785">
                  <c:v>680.19399999999996</c:v>
                </c:pt>
                <c:pt idx="786">
                  <c:v>680.53340000000003</c:v>
                </c:pt>
                <c:pt idx="787">
                  <c:v>680.87289999999996</c:v>
                </c:pt>
                <c:pt idx="788">
                  <c:v>681.21230000000003</c:v>
                </c:pt>
                <c:pt idx="789">
                  <c:v>681.55169999999998</c:v>
                </c:pt>
                <c:pt idx="790">
                  <c:v>681.89099999999996</c:v>
                </c:pt>
                <c:pt idx="791">
                  <c:v>682.23030000000006</c:v>
                </c:pt>
                <c:pt idx="792">
                  <c:v>682.56949999999995</c:v>
                </c:pt>
                <c:pt idx="793">
                  <c:v>682.90869999999995</c:v>
                </c:pt>
                <c:pt idx="794">
                  <c:v>683.24779999999998</c:v>
                </c:pt>
                <c:pt idx="795">
                  <c:v>683.58690000000001</c:v>
                </c:pt>
                <c:pt idx="796">
                  <c:v>683.92589999999996</c:v>
                </c:pt>
                <c:pt idx="797">
                  <c:v>684.26499999999999</c:v>
                </c:pt>
                <c:pt idx="798">
                  <c:v>684.60389999999995</c:v>
                </c:pt>
                <c:pt idx="799">
                  <c:v>684.94280000000003</c:v>
                </c:pt>
                <c:pt idx="800">
                  <c:v>685.28160000000003</c:v>
                </c:pt>
                <c:pt idx="801">
                  <c:v>685.62049999999999</c:v>
                </c:pt>
                <c:pt idx="802">
                  <c:v>685.95920000000001</c:v>
                </c:pt>
                <c:pt idx="803">
                  <c:v>686.298</c:v>
                </c:pt>
                <c:pt idx="804">
                  <c:v>686.63670000000002</c:v>
                </c:pt>
                <c:pt idx="805">
                  <c:v>686.97529999999995</c:v>
                </c:pt>
                <c:pt idx="806">
                  <c:v>687.31380000000001</c:v>
                </c:pt>
                <c:pt idx="807">
                  <c:v>687.65239999999994</c:v>
                </c:pt>
                <c:pt idx="808">
                  <c:v>687.99090000000001</c:v>
                </c:pt>
                <c:pt idx="809">
                  <c:v>688.32929999999999</c:v>
                </c:pt>
                <c:pt idx="810">
                  <c:v>688.66769999999997</c:v>
                </c:pt>
                <c:pt idx="811">
                  <c:v>689.00609999999995</c:v>
                </c:pt>
                <c:pt idx="812">
                  <c:v>689.34439999999995</c:v>
                </c:pt>
                <c:pt idx="813">
                  <c:v>689.68269999999995</c:v>
                </c:pt>
                <c:pt idx="814">
                  <c:v>690.02089999999998</c:v>
                </c:pt>
                <c:pt idx="815">
                  <c:v>690.35910000000001</c:v>
                </c:pt>
                <c:pt idx="816">
                  <c:v>690.69719999999995</c:v>
                </c:pt>
                <c:pt idx="817">
                  <c:v>691.03530000000001</c:v>
                </c:pt>
                <c:pt idx="818">
                  <c:v>691.37339999999995</c:v>
                </c:pt>
                <c:pt idx="819">
                  <c:v>691.71130000000005</c:v>
                </c:pt>
                <c:pt idx="820">
                  <c:v>692.04930000000002</c:v>
                </c:pt>
                <c:pt idx="821">
                  <c:v>692.38720000000001</c:v>
                </c:pt>
                <c:pt idx="822">
                  <c:v>692.72500000000002</c:v>
                </c:pt>
                <c:pt idx="823">
                  <c:v>693.06290000000001</c:v>
                </c:pt>
                <c:pt idx="824">
                  <c:v>693.40060000000005</c:v>
                </c:pt>
                <c:pt idx="825">
                  <c:v>693.73829999999998</c:v>
                </c:pt>
                <c:pt idx="826">
                  <c:v>694.07600000000002</c:v>
                </c:pt>
                <c:pt idx="827">
                  <c:v>694.41359999999997</c:v>
                </c:pt>
                <c:pt idx="828">
                  <c:v>694.75120000000004</c:v>
                </c:pt>
                <c:pt idx="829">
                  <c:v>695.08870000000002</c:v>
                </c:pt>
                <c:pt idx="830">
                  <c:v>695.42619999999999</c:v>
                </c:pt>
                <c:pt idx="831">
                  <c:v>695.76369999999997</c:v>
                </c:pt>
                <c:pt idx="832">
                  <c:v>696.10109999999997</c:v>
                </c:pt>
                <c:pt idx="833">
                  <c:v>696.4384</c:v>
                </c:pt>
                <c:pt idx="834">
                  <c:v>696.7758</c:v>
                </c:pt>
                <c:pt idx="835">
                  <c:v>697.11300000000006</c:v>
                </c:pt>
                <c:pt idx="836">
                  <c:v>697.4502</c:v>
                </c:pt>
                <c:pt idx="837">
                  <c:v>697.78740000000005</c:v>
                </c:pt>
                <c:pt idx="838">
                  <c:v>698.12450000000001</c:v>
                </c:pt>
                <c:pt idx="839">
                  <c:v>698.4615</c:v>
                </c:pt>
                <c:pt idx="840">
                  <c:v>698.79859999999996</c:v>
                </c:pt>
                <c:pt idx="841">
                  <c:v>699.13559999999995</c:v>
                </c:pt>
                <c:pt idx="842">
                  <c:v>699.47249999999997</c:v>
                </c:pt>
                <c:pt idx="843">
                  <c:v>699.80939999999998</c:v>
                </c:pt>
                <c:pt idx="844">
                  <c:v>700.14620000000002</c:v>
                </c:pt>
                <c:pt idx="845">
                  <c:v>700.48310000000004</c:v>
                </c:pt>
                <c:pt idx="846">
                  <c:v>700.81979999999999</c:v>
                </c:pt>
                <c:pt idx="847">
                  <c:v>701.15660000000003</c:v>
                </c:pt>
                <c:pt idx="848">
                  <c:v>701.4932</c:v>
                </c:pt>
                <c:pt idx="849">
                  <c:v>701.82979999999998</c:v>
                </c:pt>
                <c:pt idx="850">
                  <c:v>702.16639999999995</c:v>
                </c:pt>
                <c:pt idx="851">
                  <c:v>702.50289999999995</c:v>
                </c:pt>
                <c:pt idx="852">
                  <c:v>702.83939999999996</c:v>
                </c:pt>
                <c:pt idx="853">
                  <c:v>703.17579999999998</c:v>
                </c:pt>
                <c:pt idx="854">
                  <c:v>703.51220000000001</c:v>
                </c:pt>
                <c:pt idx="855">
                  <c:v>703.84849999999994</c:v>
                </c:pt>
                <c:pt idx="856">
                  <c:v>704.1848</c:v>
                </c:pt>
                <c:pt idx="857">
                  <c:v>704.52110000000005</c:v>
                </c:pt>
                <c:pt idx="858">
                  <c:v>704.85730000000001</c:v>
                </c:pt>
                <c:pt idx="859">
                  <c:v>705.1934</c:v>
                </c:pt>
                <c:pt idx="860">
                  <c:v>705.52949999999998</c:v>
                </c:pt>
                <c:pt idx="861">
                  <c:v>705.86559999999997</c:v>
                </c:pt>
                <c:pt idx="862">
                  <c:v>706.20159999999998</c:v>
                </c:pt>
                <c:pt idx="863">
                  <c:v>706.5376</c:v>
                </c:pt>
                <c:pt idx="864">
                  <c:v>706.87350000000004</c:v>
                </c:pt>
                <c:pt idx="865">
                  <c:v>707.20939999999996</c:v>
                </c:pt>
                <c:pt idx="866">
                  <c:v>707.54520000000002</c:v>
                </c:pt>
                <c:pt idx="867">
                  <c:v>707.88099999999997</c:v>
                </c:pt>
                <c:pt idx="868">
                  <c:v>708.21669999999995</c:v>
                </c:pt>
                <c:pt idx="869">
                  <c:v>708.55240000000003</c:v>
                </c:pt>
                <c:pt idx="870">
                  <c:v>708.88810000000001</c:v>
                </c:pt>
                <c:pt idx="871">
                  <c:v>709.22370000000001</c:v>
                </c:pt>
                <c:pt idx="872">
                  <c:v>709.55930000000001</c:v>
                </c:pt>
                <c:pt idx="873">
                  <c:v>709.89480000000003</c:v>
                </c:pt>
                <c:pt idx="874">
                  <c:v>710.23019999999997</c:v>
                </c:pt>
                <c:pt idx="875">
                  <c:v>710.56569999999999</c:v>
                </c:pt>
                <c:pt idx="876">
                  <c:v>710.90099999999995</c:v>
                </c:pt>
                <c:pt idx="877">
                  <c:v>711.23630000000003</c:v>
                </c:pt>
                <c:pt idx="878">
                  <c:v>711.57159999999999</c:v>
                </c:pt>
                <c:pt idx="879">
                  <c:v>711.90689999999995</c:v>
                </c:pt>
                <c:pt idx="880">
                  <c:v>712.24199999999996</c:v>
                </c:pt>
                <c:pt idx="881">
                  <c:v>712.57709999999997</c:v>
                </c:pt>
                <c:pt idx="882">
                  <c:v>712.91229999999996</c:v>
                </c:pt>
                <c:pt idx="883">
                  <c:v>713.2473</c:v>
                </c:pt>
                <c:pt idx="884">
                  <c:v>713.58230000000003</c:v>
                </c:pt>
                <c:pt idx="885">
                  <c:v>713.91719999999998</c:v>
                </c:pt>
                <c:pt idx="886">
                  <c:v>714.25220000000002</c:v>
                </c:pt>
                <c:pt idx="887">
                  <c:v>714.58699999999999</c:v>
                </c:pt>
                <c:pt idx="888">
                  <c:v>714.92190000000005</c:v>
                </c:pt>
                <c:pt idx="889">
                  <c:v>715.25660000000005</c:v>
                </c:pt>
                <c:pt idx="890">
                  <c:v>715.59130000000005</c:v>
                </c:pt>
                <c:pt idx="891">
                  <c:v>715.92600000000004</c:v>
                </c:pt>
                <c:pt idx="892">
                  <c:v>716.26059999999995</c:v>
                </c:pt>
                <c:pt idx="893">
                  <c:v>716.59519999999998</c:v>
                </c:pt>
                <c:pt idx="894">
                  <c:v>716.92970000000003</c:v>
                </c:pt>
                <c:pt idx="895">
                  <c:v>717.26419999999996</c:v>
                </c:pt>
                <c:pt idx="896">
                  <c:v>717.59870000000001</c:v>
                </c:pt>
                <c:pt idx="897">
                  <c:v>717.93309999999997</c:v>
                </c:pt>
                <c:pt idx="898">
                  <c:v>718.26750000000004</c:v>
                </c:pt>
                <c:pt idx="899">
                  <c:v>718.60170000000005</c:v>
                </c:pt>
                <c:pt idx="900">
                  <c:v>718.93600000000004</c:v>
                </c:pt>
                <c:pt idx="901">
                  <c:v>719.27020000000005</c:v>
                </c:pt>
                <c:pt idx="902">
                  <c:v>719.60440000000006</c:v>
                </c:pt>
                <c:pt idx="903">
                  <c:v>719.93849999999998</c:v>
                </c:pt>
                <c:pt idx="904">
                  <c:v>720.27260000000001</c:v>
                </c:pt>
                <c:pt idx="905">
                  <c:v>720.60659999999996</c:v>
                </c:pt>
                <c:pt idx="906">
                  <c:v>720.94060000000002</c:v>
                </c:pt>
                <c:pt idx="907">
                  <c:v>721.27449999999999</c:v>
                </c:pt>
                <c:pt idx="908">
                  <c:v>721.60839999999996</c:v>
                </c:pt>
                <c:pt idx="909">
                  <c:v>721.94219999999996</c:v>
                </c:pt>
                <c:pt idx="910">
                  <c:v>722.27599999999995</c:v>
                </c:pt>
                <c:pt idx="911">
                  <c:v>722.60969999999998</c:v>
                </c:pt>
                <c:pt idx="912">
                  <c:v>722.9434</c:v>
                </c:pt>
                <c:pt idx="913">
                  <c:v>723.27710000000002</c:v>
                </c:pt>
                <c:pt idx="914">
                  <c:v>723.61069999999995</c:v>
                </c:pt>
                <c:pt idx="915">
                  <c:v>723.9443</c:v>
                </c:pt>
                <c:pt idx="916">
                  <c:v>724.27779999999996</c:v>
                </c:pt>
                <c:pt idx="917">
                  <c:v>724.61130000000003</c:v>
                </c:pt>
                <c:pt idx="918">
                  <c:v>724.94460000000004</c:v>
                </c:pt>
                <c:pt idx="919">
                  <c:v>725.27800000000002</c:v>
                </c:pt>
                <c:pt idx="920">
                  <c:v>725.61130000000003</c:v>
                </c:pt>
                <c:pt idx="921">
                  <c:v>725.94460000000004</c:v>
                </c:pt>
                <c:pt idx="922">
                  <c:v>726.27790000000005</c:v>
                </c:pt>
                <c:pt idx="923">
                  <c:v>726.61099999999999</c:v>
                </c:pt>
                <c:pt idx="924">
                  <c:v>726.94420000000002</c:v>
                </c:pt>
                <c:pt idx="925">
                  <c:v>727.27729999999997</c:v>
                </c:pt>
                <c:pt idx="926">
                  <c:v>727.61040000000003</c:v>
                </c:pt>
                <c:pt idx="927">
                  <c:v>727.94330000000002</c:v>
                </c:pt>
                <c:pt idx="928">
                  <c:v>728.27620000000002</c:v>
                </c:pt>
                <c:pt idx="929">
                  <c:v>728.60919999999999</c:v>
                </c:pt>
                <c:pt idx="930">
                  <c:v>728.94200000000001</c:v>
                </c:pt>
                <c:pt idx="931">
                  <c:v>729.27480000000003</c:v>
                </c:pt>
                <c:pt idx="932">
                  <c:v>729.60760000000005</c:v>
                </c:pt>
                <c:pt idx="933">
                  <c:v>729.94029999999998</c:v>
                </c:pt>
                <c:pt idx="934">
                  <c:v>730.27300000000002</c:v>
                </c:pt>
                <c:pt idx="935">
                  <c:v>730.60569999999996</c:v>
                </c:pt>
                <c:pt idx="936">
                  <c:v>730.93820000000005</c:v>
                </c:pt>
                <c:pt idx="937">
                  <c:v>731.27080000000001</c:v>
                </c:pt>
                <c:pt idx="938">
                  <c:v>731.60320000000002</c:v>
                </c:pt>
                <c:pt idx="939">
                  <c:v>731.9357</c:v>
                </c:pt>
                <c:pt idx="940">
                  <c:v>732.2681</c:v>
                </c:pt>
                <c:pt idx="941">
                  <c:v>732.60040000000004</c:v>
                </c:pt>
                <c:pt idx="942">
                  <c:v>732.93269999999995</c:v>
                </c:pt>
                <c:pt idx="943">
                  <c:v>733.26499999999999</c:v>
                </c:pt>
                <c:pt idx="944">
                  <c:v>733.59709999999995</c:v>
                </c:pt>
                <c:pt idx="945">
                  <c:v>733.92930000000001</c:v>
                </c:pt>
                <c:pt idx="946">
                  <c:v>734.26139999999998</c:v>
                </c:pt>
                <c:pt idx="947">
                  <c:v>734.59339999999997</c:v>
                </c:pt>
                <c:pt idx="948">
                  <c:v>734.92550000000006</c:v>
                </c:pt>
                <c:pt idx="949">
                  <c:v>735.25739999999996</c:v>
                </c:pt>
                <c:pt idx="950">
                  <c:v>735.58939999999996</c:v>
                </c:pt>
                <c:pt idx="951">
                  <c:v>735.9212</c:v>
                </c:pt>
                <c:pt idx="952">
                  <c:v>736.25310000000002</c:v>
                </c:pt>
                <c:pt idx="953">
                  <c:v>736.58479999999997</c:v>
                </c:pt>
                <c:pt idx="954">
                  <c:v>736.91660000000002</c:v>
                </c:pt>
                <c:pt idx="955">
                  <c:v>737.2482</c:v>
                </c:pt>
                <c:pt idx="956">
                  <c:v>737.57989999999995</c:v>
                </c:pt>
                <c:pt idx="957">
                  <c:v>737.91150000000005</c:v>
                </c:pt>
                <c:pt idx="958">
                  <c:v>738.24300000000005</c:v>
                </c:pt>
                <c:pt idx="959">
                  <c:v>738.57449999999994</c:v>
                </c:pt>
                <c:pt idx="960">
                  <c:v>738.90599999999995</c:v>
                </c:pt>
                <c:pt idx="961">
                  <c:v>739.23739999999998</c:v>
                </c:pt>
                <c:pt idx="962">
                  <c:v>739.56870000000004</c:v>
                </c:pt>
                <c:pt idx="963">
                  <c:v>739.9</c:v>
                </c:pt>
                <c:pt idx="964">
                  <c:v>740.23130000000003</c:v>
                </c:pt>
                <c:pt idx="965">
                  <c:v>740.5625</c:v>
                </c:pt>
                <c:pt idx="966">
                  <c:v>740.89369999999997</c:v>
                </c:pt>
                <c:pt idx="967">
                  <c:v>741.22479999999996</c:v>
                </c:pt>
                <c:pt idx="968">
                  <c:v>741.55589999999995</c:v>
                </c:pt>
                <c:pt idx="969">
                  <c:v>741.88689999999997</c:v>
                </c:pt>
                <c:pt idx="970">
                  <c:v>742.21789999999999</c:v>
                </c:pt>
                <c:pt idx="971">
                  <c:v>742.54880000000003</c:v>
                </c:pt>
                <c:pt idx="972">
                  <c:v>742.87969999999996</c:v>
                </c:pt>
                <c:pt idx="973">
                  <c:v>743.2106</c:v>
                </c:pt>
                <c:pt idx="974">
                  <c:v>743.54129999999998</c:v>
                </c:pt>
                <c:pt idx="975">
                  <c:v>743.87210000000005</c:v>
                </c:pt>
                <c:pt idx="976">
                  <c:v>744.20280000000002</c:v>
                </c:pt>
                <c:pt idx="977">
                  <c:v>744.53340000000003</c:v>
                </c:pt>
                <c:pt idx="978">
                  <c:v>744.86400000000003</c:v>
                </c:pt>
                <c:pt idx="979">
                  <c:v>745.19460000000004</c:v>
                </c:pt>
                <c:pt idx="980">
                  <c:v>745.52509999999995</c:v>
                </c:pt>
                <c:pt idx="981">
                  <c:v>745.85559999999998</c:v>
                </c:pt>
                <c:pt idx="982">
                  <c:v>746.18600000000004</c:v>
                </c:pt>
                <c:pt idx="983">
                  <c:v>746.51639999999998</c:v>
                </c:pt>
                <c:pt idx="984">
                  <c:v>746.84670000000006</c:v>
                </c:pt>
                <c:pt idx="985">
                  <c:v>747.17690000000005</c:v>
                </c:pt>
                <c:pt idx="986">
                  <c:v>747.50710000000004</c:v>
                </c:pt>
                <c:pt idx="987">
                  <c:v>747.83730000000003</c:v>
                </c:pt>
                <c:pt idx="988">
                  <c:v>748.16750000000002</c:v>
                </c:pt>
                <c:pt idx="989">
                  <c:v>748.49760000000003</c:v>
                </c:pt>
                <c:pt idx="990">
                  <c:v>748.82759999999996</c:v>
                </c:pt>
                <c:pt idx="991">
                  <c:v>749.1576</c:v>
                </c:pt>
                <c:pt idx="992">
                  <c:v>749.48749999999995</c:v>
                </c:pt>
                <c:pt idx="993">
                  <c:v>749.81740000000002</c:v>
                </c:pt>
                <c:pt idx="994">
                  <c:v>750.14729999999997</c:v>
                </c:pt>
                <c:pt idx="995">
                  <c:v>750.47709999999995</c:v>
                </c:pt>
                <c:pt idx="996">
                  <c:v>750.80679999999995</c:v>
                </c:pt>
                <c:pt idx="997">
                  <c:v>751.13649999999996</c:v>
                </c:pt>
                <c:pt idx="998">
                  <c:v>751.46619999999996</c:v>
                </c:pt>
                <c:pt idx="999">
                  <c:v>751.79579999999999</c:v>
                </c:pt>
                <c:pt idx="1000">
                  <c:v>752.12530000000004</c:v>
                </c:pt>
                <c:pt idx="1001">
                  <c:v>752.45479999999998</c:v>
                </c:pt>
                <c:pt idx="1002">
                  <c:v>752.78430000000003</c:v>
                </c:pt>
                <c:pt idx="1003">
                  <c:v>753.11369999999999</c:v>
                </c:pt>
                <c:pt idx="1004">
                  <c:v>753.44309999999996</c:v>
                </c:pt>
                <c:pt idx="1005">
                  <c:v>753.77250000000004</c:v>
                </c:pt>
                <c:pt idx="1006">
                  <c:v>754.10170000000005</c:v>
                </c:pt>
                <c:pt idx="1007">
                  <c:v>754.43089999999995</c:v>
                </c:pt>
                <c:pt idx="1008">
                  <c:v>754.76009999999997</c:v>
                </c:pt>
                <c:pt idx="1009">
                  <c:v>755.08920000000001</c:v>
                </c:pt>
                <c:pt idx="1010">
                  <c:v>755.41830000000004</c:v>
                </c:pt>
                <c:pt idx="1011">
                  <c:v>755.74739999999997</c:v>
                </c:pt>
                <c:pt idx="1012">
                  <c:v>756.07640000000004</c:v>
                </c:pt>
                <c:pt idx="1013">
                  <c:v>756.40530000000001</c:v>
                </c:pt>
                <c:pt idx="1014">
                  <c:v>756.73419999999999</c:v>
                </c:pt>
                <c:pt idx="1015">
                  <c:v>757.06299999999999</c:v>
                </c:pt>
                <c:pt idx="1016">
                  <c:v>757.39179999999999</c:v>
                </c:pt>
                <c:pt idx="1017">
                  <c:v>757.72059999999999</c:v>
                </c:pt>
                <c:pt idx="1018">
                  <c:v>758.04930000000002</c:v>
                </c:pt>
                <c:pt idx="1019">
                  <c:v>758.37800000000004</c:v>
                </c:pt>
                <c:pt idx="1020">
                  <c:v>758.70659999999998</c:v>
                </c:pt>
                <c:pt idx="1021">
                  <c:v>759.03520000000003</c:v>
                </c:pt>
                <c:pt idx="1022">
                  <c:v>759.36369999999999</c:v>
                </c:pt>
                <c:pt idx="1023">
                  <c:v>759.69209999999998</c:v>
                </c:pt>
                <c:pt idx="1024">
                  <c:v>760.02059999999994</c:v>
                </c:pt>
                <c:pt idx="1025">
                  <c:v>760.34889999999996</c:v>
                </c:pt>
                <c:pt idx="1026">
                  <c:v>760.67719999999997</c:v>
                </c:pt>
                <c:pt idx="1027">
                  <c:v>761.00559999999996</c:v>
                </c:pt>
                <c:pt idx="1028">
                  <c:v>761.3338</c:v>
                </c:pt>
                <c:pt idx="1029">
                  <c:v>761.66200000000003</c:v>
                </c:pt>
                <c:pt idx="1030">
                  <c:v>761.99009999999998</c:v>
                </c:pt>
                <c:pt idx="1031">
                  <c:v>762.31820000000005</c:v>
                </c:pt>
                <c:pt idx="1032">
                  <c:v>762.64620000000002</c:v>
                </c:pt>
                <c:pt idx="1033">
                  <c:v>762.9742</c:v>
                </c:pt>
                <c:pt idx="1034">
                  <c:v>763.30219999999997</c:v>
                </c:pt>
                <c:pt idx="1035">
                  <c:v>763.63009999999997</c:v>
                </c:pt>
                <c:pt idx="1036">
                  <c:v>763.9579</c:v>
                </c:pt>
                <c:pt idx="1037">
                  <c:v>764.28570000000002</c:v>
                </c:pt>
                <c:pt idx="1038">
                  <c:v>764.61350000000004</c:v>
                </c:pt>
                <c:pt idx="1039">
                  <c:v>764.94119999999998</c:v>
                </c:pt>
                <c:pt idx="1040">
                  <c:v>765.26890000000003</c:v>
                </c:pt>
                <c:pt idx="1041">
                  <c:v>765.59640000000002</c:v>
                </c:pt>
                <c:pt idx="1042">
                  <c:v>765.92399999999998</c:v>
                </c:pt>
                <c:pt idx="1043">
                  <c:v>766.25149999999996</c:v>
                </c:pt>
                <c:pt idx="1044">
                  <c:v>766.57899999999995</c:v>
                </c:pt>
                <c:pt idx="1045">
                  <c:v>766.90639999999996</c:v>
                </c:pt>
                <c:pt idx="1046">
                  <c:v>767.23379999999997</c:v>
                </c:pt>
                <c:pt idx="1047">
                  <c:v>767.56110000000001</c:v>
                </c:pt>
                <c:pt idx="1048">
                  <c:v>767.88840000000005</c:v>
                </c:pt>
                <c:pt idx="1049">
                  <c:v>768.21559999999999</c:v>
                </c:pt>
                <c:pt idx="1050">
                  <c:v>768.54280000000006</c:v>
                </c:pt>
                <c:pt idx="1051">
                  <c:v>768.86990000000003</c:v>
                </c:pt>
                <c:pt idx="1052">
                  <c:v>769.197</c:v>
                </c:pt>
                <c:pt idx="1053">
                  <c:v>769.524</c:v>
                </c:pt>
                <c:pt idx="1054">
                  <c:v>769.851</c:v>
                </c:pt>
                <c:pt idx="1055">
                  <c:v>770.178</c:v>
                </c:pt>
                <c:pt idx="1056">
                  <c:v>770.50490000000002</c:v>
                </c:pt>
                <c:pt idx="1057">
                  <c:v>770.83169999999996</c:v>
                </c:pt>
                <c:pt idx="1058">
                  <c:v>771.1585</c:v>
                </c:pt>
                <c:pt idx="1059">
                  <c:v>771.48519999999996</c:v>
                </c:pt>
                <c:pt idx="1060">
                  <c:v>771.81200000000001</c:v>
                </c:pt>
                <c:pt idx="1061">
                  <c:v>772.1386</c:v>
                </c:pt>
                <c:pt idx="1062">
                  <c:v>772.46519999999998</c:v>
                </c:pt>
                <c:pt idx="1063">
                  <c:v>772.79169999999999</c:v>
                </c:pt>
                <c:pt idx="1064">
                  <c:v>773.11829999999998</c:v>
                </c:pt>
                <c:pt idx="1065">
                  <c:v>773.44479999999999</c:v>
                </c:pt>
                <c:pt idx="1066">
                  <c:v>773.77120000000002</c:v>
                </c:pt>
                <c:pt idx="1067">
                  <c:v>774.09749999999997</c:v>
                </c:pt>
                <c:pt idx="1068">
                  <c:v>774.42380000000003</c:v>
                </c:pt>
                <c:pt idx="1069">
                  <c:v>774.75009999999997</c:v>
                </c:pt>
                <c:pt idx="1070">
                  <c:v>775.07640000000004</c:v>
                </c:pt>
                <c:pt idx="1071">
                  <c:v>775.40250000000003</c:v>
                </c:pt>
                <c:pt idx="1072">
                  <c:v>775.72860000000003</c:v>
                </c:pt>
                <c:pt idx="1073">
                  <c:v>776.05470000000003</c:v>
                </c:pt>
                <c:pt idx="1074">
                  <c:v>776.38070000000005</c:v>
                </c:pt>
                <c:pt idx="1075">
                  <c:v>776.70669999999996</c:v>
                </c:pt>
                <c:pt idx="1076">
                  <c:v>777.03269999999998</c:v>
                </c:pt>
                <c:pt idx="1077">
                  <c:v>777.35850000000005</c:v>
                </c:pt>
                <c:pt idx="1078">
                  <c:v>777.68439999999998</c:v>
                </c:pt>
                <c:pt idx="1079">
                  <c:v>778.01009999999997</c:v>
                </c:pt>
                <c:pt idx="1080">
                  <c:v>778.33590000000004</c:v>
                </c:pt>
                <c:pt idx="1081">
                  <c:v>778.66160000000002</c:v>
                </c:pt>
                <c:pt idx="1082">
                  <c:v>778.98720000000003</c:v>
                </c:pt>
                <c:pt idx="1083">
                  <c:v>779.31280000000004</c:v>
                </c:pt>
                <c:pt idx="1084">
                  <c:v>779.63840000000005</c:v>
                </c:pt>
                <c:pt idx="1085">
                  <c:v>779.96389999999997</c:v>
                </c:pt>
                <c:pt idx="1086">
                  <c:v>780.28930000000003</c:v>
                </c:pt>
                <c:pt idx="1087">
                  <c:v>780.61469999999997</c:v>
                </c:pt>
                <c:pt idx="1088">
                  <c:v>780.94010000000003</c:v>
                </c:pt>
                <c:pt idx="1089">
                  <c:v>781.2654</c:v>
                </c:pt>
                <c:pt idx="1090">
                  <c:v>781.59059999999999</c:v>
                </c:pt>
                <c:pt idx="1091">
                  <c:v>781.91579999999999</c:v>
                </c:pt>
                <c:pt idx="1092">
                  <c:v>782.24099999999999</c:v>
                </c:pt>
                <c:pt idx="1093">
                  <c:v>782.56619999999998</c:v>
                </c:pt>
                <c:pt idx="1094">
                  <c:v>782.89120000000003</c:v>
                </c:pt>
                <c:pt idx="1095">
                  <c:v>783.21619999999996</c:v>
                </c:pt>
                <c:pt idx="1096">
                  <c:v>783.5412</c:v>
                </c:pt>
                <c:pt idx="1097">
                  <c:v>783.86609999999996</c:v>
                </c:pt>
                <c:pt idx="1098">
                  <c:v>784.19100000000003</c:v>
                </c:pt>
                <c:pt idx="1099">
                  <c:v>784.51580000000001</c:v>
                </c:pt>
                <c:pt idx="1100">
                  <c:v>784.84059999999999</c:v>
                </c:pt>
                <c:pt idx="1101">
                  <c:v>785.1653</c:v>
                </c:pt>
                <c:pt idx="1102">
                  <c:v>785.49</c:v>
                </c:pt>
                <c:pt idx="1103">
                  <c:v>785.81460000000004</c:v>
                </c:pt>
                <c:pt idx="1104">
                  <c:v>786.13919999999996</c:v>
                </c:pt>
                <c:pt idx="1105">
                  <c:v>786.46370000000002</c:v>
                </c:pt>
                <c:pt idx="1106">
                  <c:v>786.78819999999996</c:v>
                </c:pt>
                <c:pt idx="1107">
                  <c:v>787.11270000000002</c:v>
                </c:pt>
                <c:pt idx="1108">
                  <c:v>787.43709999999999</c:v>
                </c:pt>
                <c:pt idx="1109">
                  <c:v>787.76139999999998</c:v>
                </c:pt>
                <c:pt idx="1110">
                  <c:v>788.08569999999997</c:v>
                </c:pt>
                <c:pt idx="1111">
                  <c:v>788.40989999999999</c:v>
                </c:pt>
                <c:pt idx="1112">
                  <c:v>788.73410000000001</c:v>
                </c:pt>
                <c:pt idx="1113">
                  <c:v>789.05830000000003</c:v>
                </c:pt>
                <c:pt idx="1114">
                  <c:v>789.38239999999996</c:v>
                </c:pt>
                <c:pt idx="1115">
                  <c:v>789.70640000000003</c:v>
                </c:pt>
                <c:pt idx="1116">
                  <c:v>790.03039999999999</c:v>
                </c:pt>
                <c:pt idx="1117">
                  <c:v>790.35440000000006</c:v>
                </c:pt>
                <c:pt idx="1118">
                  <c:v>790.67830000000004</c:v>
                </c:pt>
                <c:pt idx="1119">
                  <c:v>791.00210000000004</c:v>
                </c:pt>
                <c:pt idx="1120">
                  <c:v>791.32590000000005</c:v>
                </c:pt>
                <c:pt idx="1121">
                  <c:v>791.64970000000005</c:v>
                </c:pt>
                <c:pt idx="1122">
                  <c:v>791.97339999999997</c:v>
                </c:pt>
                <c:pt idx="1123">
                  <c:v>792.2971</c:v>
                </c:pt>
                <c:pt idx="1124">
                  <c:v>792.62070000000006</c:v>
                </c:pt>
                <c:pt idx="1125">
                  <c:v>792.9443</c:v>
                </c:pt>
                <c:pt idx="1126">
                  <c:v>793.26779999999997</c:v>
                </c:pt>
                <c:pt idx="1127">
                  <c:v>793.59119999999996</c:v>
                </c:pt>
                <c:pt idx="1128">
                  <c:v>793.91470000000004</c:v>
                </c:pt>
                <c:pt idx="1129">
                  <c:v>794.23800000000006</c:v>
                </c:pt>
                <c:pt idx="1130">
                  <c:v>794.56129999999996</c:v>
                </c:pt>
                <c:pt idx="1131">
                  <c:v>794.88459999999998</c:v>
                </c:pt>
                <c:pt idx="1132">
                  <c:v>795.20780000000002</c:v>
                </c:pt>
                <c:pt idx="1133">
                  <c:v>795.53099999999995</c:v>
                </c:pt>
                <c:pt idx="1134">
                  <c:v>795.85410000000002</c:v>
                </c:pt>
                <c:pt idx="1135">
                  <c:v>796.17719999999997</c:v>
                </c:pt>
                <c:pt idx="1136">
                  <c:v>796.50019999999995</c:v>
                </c:pt>
                <c:pt idx="1137">
                  <c:v>796.82320000000004</c:v>
                </c:pt>
                <c:pt idx="1138">
                  <c:v>797.14620000000002</c:v>
                </c:pt>
              </c:numCache>
            </c:numRef>
          </c:xVal>
          <c:yVal>
            <c:numRef>
              <c:f>'Abs RT'!$BN$2:$BN$1140</c:f>
              <c:numCache>
                <c:formatCode>General</c:formatCode>
                <c:ptCount val="1139"/>
                <c:pt idx="0">
                  <c:v>0.71259686162800273</c:v>
                </c:pt>
                <c:pt idx="1">
                  <c:v>0.86174589190345985</c:v>
                </c:pt>
                <c:pt idx="2">
                  <c:v>0.97774346555221248</c:v>
                </c:pt>
                <c:pt idx="3">
                  <c:v>1.0739527706995953</c:v>
                </c:pt>
                <c:pt idx="4">
                  <c:v>1.033458692940582</c:v>
                </c:pt>
                <c:pt idx="5">
                  <c:v>0.55371667122968193</c:v>
                </c:pt>
                <c:pt idx="6">
                  <c:v>0.51445684002472525</c:v>
                </c:pt>
                <c:pt idx="7">
                  <c:v>0.47763525214704838</c:v>
                </c:pt>
                <c:pt idx="8">
                  <c:v>0.2903098735296199</c:v>
                </c:pt>
                <c:pt idx="9">
                  <c:v>0.21843751331717062</c:v>
                </c:pt>
                <c:pt idx="10">
                  <c:v>0.47077185450248354</c:v>
                </c:pt>
                <c:pt idx="11">
                  <c:v>0.46678256020149211</c:v>
                </c:pt>
                <c:pt idx="12">
                  <c:v>0.69643656486704497</c:v>
                </c:pt>
                <c:pt idx="13">
                  <c:v>0.72194931367964121</c:v>
                </c:pt>
                <c:pt idx="14">
                  <c:v>1.020773887059879</c:v>
                </c:pt>
                <c:pt idx="15">
                  <c:v>1.0692413882903009</c:v>
                </c:pt>
                <c:pt idx="16">
                  <c:v>1.27293370496416</c:v>
                </c:pt>
                <c:pt idx="17">
                  <c:v>1.1303948110506192</c:v>
                </c:pt>
                <c:pt idx="18">
                  <c:v>1.1824894196029507</c:v>
                </c:pt>
                <c:pt idx="19">
                  <c:v>1.2420594209679516</c:v>
                </c:pt>
                <c:pt idx="20">
                  <c:v>1.1052260924309649</c:v>
                </c:pt>
                <c:pt idx="21">
                  <c:v>1.0837384154791201</c:v>
                </c:pt>
                <c:pt idx="22">
                  <c:v>1.0323547834520335</c:v>
                </c:pt>
                <c:pt idx="23">
                  <c:v>0.97683811567436596</c:v>
                </c:pt>
                <c:pt idx="24">
                  <c:v>0.89607706260642972</c:v>
                </c:pt>
                <c:pt idx="25">
                  <c:v>0.94913488174427074</c:v>
                </c:pt>
                <c:pt idx="26">
                  <c:v>0.89303340879881876</c:v>
                </c:pt>
                <c:pt idx="27">
                  <c:v>0.96321902498613643</c:v>
                </c:pt>
                <c:pt idx="28">
                  <c:v>0.89431882739145729</c:v>
                </c:pt>
                <c:pt idx="29">
                  <c:v>1.0291732810836363</c:v>
                </c:pt>
                <c:pt idx="30">
                  <c:v>0.96980833261746968</c:v>
                </c:pt>
                <c:pt idx="31">
                  <c:v>1.1548607290022128</c:v>
                </c:pt>
                <c:pt idx="32">
                  <c:v>1.2178048949924223</c:v>
                </c:pt>
                <c:pt idx="33">
                  <c:v>1.2310351215496533</c:v>
                </c:pt>
                <c:pt idx="34">
                  <c:v>1.2844795524908821</c:v>
                </c:pt>
                <c:pt idx="35">
                  <c:v>1.37447944875595</c:v>
                </c:pt>
                <c:pt idx="36">
                  <c:v>1.2950136712845242</c:v>
                </c:pt>
                <c:pt idx="37">
                  <c:v>1.3005293160367575</c:v>
                </c:pt>
                <c:pt idx="38">
                  <c:v>1.2010591613176611</c:v>
                </c:pt>
                <c:pt idx="39">
                  <c:v>1.129292615470737</c:v>
                </c:pt>
                <c:pt idx="40">
                  <c:v>1.1618132075789143</c:v>
                </c:pt>
                <c:pt idx="41">
                  <c:v>1.1525102776876937</c:v>
                </c:pt>
                <c:pt idx="42">
                  <c:v>1.0506353214471658</c:v>
                </c:pt>
                <c:pt idx="43">
                  <c:v>1.0464247161782236</c:v>
                </c:pt>
                <c:pt idx="44">
                  <c:v>1.1182837424564513</c:v>
                </c:pt>
                <c:pt idx="45">
                  <c:v>1.164650093197422</c:v>
                </c:pt>
                <c:pt idx="46">
                  <c:v>1.1977610202006972</c:v>
                </c:pt>
                <c:pt idx="47">
                  <c:v>1.2675048866477625</c:v>
                </c:pt>
                <c:pt idx="48">
                  <c:v>1.274469991337529</c:v>
                </c:pt>
                <c:pt idx="49">
                  <c:v>1.3366098819355596</c:v>
                </c:pt>
                <c:pt idx="50">
                  <c:v>1.3751607821897569</c:v>
                </c:pt>
                <c:pt idx="51">
                  <c:v>1.3706049745354658</c:v>
                </c:pt>
                <c:pt idx="52">
                  <c:v>1.350860506875625</c:v>
                </c:pt>
                <c:pt idx="53">
                  <c:v>1.3358964147582419</c:v>
                </c:pt>
                <c:pt idx="54">
                  <c:v>1.3042056208543558</c:v>
                </c:pt>
                <c:pt idx="55">
                  <c:v>1.3147866965188755</c:v>
                </c:pt>
                <c:pt idx="56">
                  <c:v>1.2852783706795707</c:v>
                </c:pt>
                <c:pt idx="57">
                  <c:v>1.2742409064491493</c:v>
                </c:pt>
                <c:pt idx="58">
                  <c:v>1.2499898089530668</c:v>
                </c:pt>
                <c:pt idx="59">
                  <c:v>1.2421719665162017</c:v>
                </c:pt>
                <c:pt idx="60">
                  <c:v>1.2664596967281376</c:v>
                </c:pt>
                <c:pt idx="61">
                  <c:v>1.2825007330621976</c:v>
                </c:pt>
                <c:pt idx="62">
                  <c:v>1.2968374541074412</c:v>
                </c:pt>
                <c:pt idx="63">
                  <c:v>1.3039850113314089</c:v>
                </c:pt>
                <c:pt idx="64">
                  <c:v>1.3323149484331427</c:v>
                </c:pt>
                <c:pt idx="65">
                  <c:v>1.3497127204221873</c:v>
                </c:pt>
                <c:pt idx="66">
                  <c:v>1.3519917183037933</c:v>
                </c:pt>
                <c:pt idx="67">
                  <c:v>1.3387098140728713</c:v>
                </c:pt>
                <c:pt idx="68">
                  <c:v>1.344001092972557</c:v>
                </c:pt>
                <c:pt idx="69">
                  <c:v>1.3336518293519466</c:v>
                </c:pt>
                <c:pt idx="70">
                  <c:v>1.3445395171868129</c:v>
                </c:pt>
                <c:pt idx="71">
                  <c:v>1.3390255268228035</c:v>
                </c:pt>
                <c:pt idx="72">
                  <c:v>1.3339675860295965</c:v>
                </c:pt>
                <c:pt idx="73">
                  <c:v>1.3541202545018682</c:v>
                </c:pt>
                <c:pt idx="74">
                  <c:v>1.3639202230568612</c:v>
                </c:pt>
                <c:pt idx="75">
                  <c:v>1.3540263242354218</c:v>
                </c:pt>
                <c:pt idx="76">
                  <c:v>1.3541845865984043</c:v>
                </c:pt>
                <c:pt idx="77">
                  <c:v>1.3525180862748414</c:v>
                </c:pt>
                <c:pt idx="78">
                  <c:v>1.3498784189622262</c:v>
                </c:pt>
                <c:pt idx="79">
                  <c:v>1.3577028827788127</c:v>
                </c:pt>
                <c:pt idx="80">
                  <c:v>1.3510982515055014</c:v>
                </c:pt>
                <c:pt idx="81">
                  <c:v>1.3492462985360369</c:v>
                </c:pt>
                <c:pt idx="82">
                  <c:v>1.3570711639188691</c:v>
                </c:pt>
                <c:pt idx="83">
                  <c:v>1.3643186343088187</c:v>
                </c:pt>
                <c:pt idx="84">
                  <c:v>1.3645466237953106</c:v>
                </c:pt>
                <c:pt idx="85">
                  <c:v>1.3651857173176964</c:v>
                </c:pt>
                <c:pt idx="86">
                  <c:v>1.3653510884955489</c:v>
                </c:pt>
                <c:pt idx="87">
                  <c:v>1.364901252772257</c:v>
                </c:pt>
                <c:pt idx="88">
                  <c:v>1.3676400432767288</c:v>
                </c:pt>
                <c:pt idx="89">
                  <c:v>1.3708629813736752</c:v>
                </c:pt>
                <c:pt idx="90">
                  <c:v>1.3712256978400237</c:v>
                </c:pt>
                <c:pt idx="91">
                  <c:v>1.3767623680785224</c:v>
                </c:pt>
                <c:pt idx="92">
                  <c:v>1.3791397426455418</c:v>
                </c:pt>
                <c:pt idx="93">
                  <c:v>1.3811360020618253</c:v>
                </c:pt>
                <c:pt idx="94">
                  <c:v>1.3852652712107865</c:v>
                </c:pt>
                <c:pt idx="95">
                  <c:v>1.385531235438721</c:v>
                </c:pt>
                <c:pt idx="96">
                  <c:v>1.385297951188285</c:v>
                </c:pt>
                <c:pt idx="97">
                  <c:v>1.3866012794282836</c:v>
                </c:pt>
                <c:pt idx="98">
                  <c:v>1.3837311939912613</c:v>
                </c:pt>
                <c:pt idx="99">
                  <c:v>1.381968381807358</c:v>
                </c:pt>
                <c:pt idx="100">
                  <c:v>1.3816230879503193</c:v>
                </c:pt>
                <c:pt idx="101">
                  <c:v>1.3807870030355716</c:v>
                </c:pt>
                <c:pt idx="102">
                  <c:v>1.3823041695460556</c:v>
                </c:pt>
                <c:pt idx="103">
                  <c:v>1.3802767011298782</c:v>
                </c:pt>
                <c:pt idx="104">
                  <c:v>1.3761347506362844</c:v>
                </c:pt>
                <c:pt idx="105">
                  <c:v>1.3750932624645589</c:v>
                </c:pt>
                <c:pt idx="106">
                  <c:v>1.3795683463384751</c:v>
                </c:pt>
                <c:pt idx="107">
                  <c:v>1.3763232270864332</c:v>
                </c:pt>
                <c:pt idx="108">
                  <c:v>1.3751388743227124</c:v>
                </c:pt>
                <c:pt idx="109">
                  <c:v>1.3731954464072567</c:v>
                </c:pt>
                <c:pt idx="110">
                  <c:v>1.3722941302901932</c:v>
                </c:pt>
                <c:pt idx="111">
                  <c:v>1.3739737734644575</c:v>
                </c:pt>
                <c:pt idx="112">
                  <c:v>1.3745775384256051</c:v>
                </c:pt>
                <c:pt idx="113">
                  <c:v>1.3692937215098071</c:v>
                </c:pt>
                <c:pt idx="114">
                  <c:v>1.3687027140776296</c:v>
                </c:pt>
                <c:pt idx="115">
                  <c:v>1.3651265723773252</c:v>
                </c:pt>
                <c:pt idx="116">
                  <c:v>1.3613870141360562</c:v>
                </c:pt>
                <c:pt idx="117">
                  <c:v>1.3566545281354057</c:v>
                </c:pt>
                <c:pt idx="118">
                  <c:v>1.3501812555353947</c:v>
                </c:pt>
                <c:pt idx="119">
                  <c:v>1.3477057360629481</c:v>
                </c:pt>
                <c:pt idx="120">
                  <c:v>1.3426555823549</c:v>
                </c:pt>
                <c:pt idx="121">
                  <c:v>1.3390938448262022</c:v>
                </c:pt>
                <c:pt idx="122">
                  <c:v>1.3343613140022583</c:v>
                </c:pt>
                <c:pt idx="123">
                  <c:v>1.3309799057883576</c:v>
                </c:pt>
                <c:pt idx="124">
                  <c:v>1.3279858780395501</c:v>
                </c:pt>
                <c:pt idx="125">
                  <c:v>1.3269470844711571</c:v>
                </c:pt>
                <c:pt idx="126">
                  <c:v>1.3155312558047363</c:v>
                </c:pt>
                <c:pt idx="127">
                  <c:v>1.3093470200319499</c:v>
                </c:pt>
                <c:pt idx="128">
                  <c:v>1.3035472232588867</c:v>
                </c:pt>
                <c:pt idx="129">
                  <c:v>1.2993821225921449</c:v>
                </c:pt>
                <c:pt idx="130">
                  <c:v>1.2910614536790241</c:v>
                </c:pt>
                <c:pt idx="131">
                  <c:v>1.2856129488982952</c:v>
                </c:pt>
                <c:pt idx="132">
                  <c:v>1.2771539369433673</c:v>
                </c:pt>
                <c:pt idx="133">
                  <c:v>1.2738832792966956</c:v>
                </c:pt>
                <c:pt idx="134">
                  <c:v>1.2721036337536</c:v>
                </c:pt>
                <c:pt idx="135">
                  <c:v>1.2668247947332694</c:v>
                </c:pt>
                <c:pt idx="136">
                  <c:v>1.2604114685111083</c:v>
                </c:pt>
                <c:pt idx="137">
                  <c:v>1.2550639276487443</c:v>
                </c:pt>
                <c:pt idx="138">
                  <c:v>1.2519347347527183</c:v>
                </c:pt>
                <c:pt idx="139">
                  <c:v>1.2479819773298779</c:v>
                </c:pt>
                <c:pt idx="140">
                  <c:v>1.24366343183579</c:v>
                </c:pt>
                <c:pt idx="141">
                  <c:v>1.237964217331686</c:v>
                </c:pt>
                <c:pt idx="142">
                  <c:v>1.2317739300967747</c:v>
                </c:pt>
                <c:pt idx="143">
                  <c:v>1.2329804199121484</c:v>
                </c:pt>
                <c:pt idx="144">
                  <c:v>1.2294482947495788</c:v>
                </c:pt>
                <c:pt idx="145">
                  <c:v>1.2249454148412815</c:v>
                </c:pt>
                <c:pt idx="146">
                  <c:v>1.2188692860874248</c:v>
                </c:pt>
                <c:pt idx="147">
                  <c:v>1.2155211157764778</c:v>
                </c:pt>
                <c:pt idx="148">
                  <c:v>1.2120282315160125</c:v>
                </c:pt>
                <c:pt idx="149">
                  <c:v>1.2144147927424334</c:v>
                </c:pt>
                <c:pt idx="150">
                  <c:v>1.2115255415662911</c:v>
                </c:pt>
                <c:pt idx="151">
                  <c:v>1.2132904449837238</c:v>
                </c:pt>
                <c:pt idx="152">
                  <c:v>1.2097077995915588</c:v>
                </c:pt>
                <c:pt idx="153">
                  <c:v>1.2118496048150547</c:v>
                </c:pt>
                <c:pt idx="154">
                  <c:v>1.2071097642539046</c:v>
                </c:pt>
                <c:pt idx="155">
                  <c:v>1.203478802770106</c:v>
                </c:pt>
                <c:pt idx="156">
                  <c:v>1.1915907713823912</c:v>
                </c:pt>
                <c:pt idx="157">
                  <c:v>1.1870400750374446</c:v>
                </c:pt>
                <c:pt idx="158">
                  <c:v>1.1820589405675355</c:v>
                </c:pt>
                <c:pt idx="159">
                  <c:v>1.1764428717773405</c:v>
                </c:pt>
                <c:pt idx="160">
                  <c:v>1.1720453996856008</c:v>
                </c:pt>
                <c:pt idx="161">
                  <c:v>1.1704809862003132</c:v>
                </c:pt>
                <c:pt idx="162">
                  <c:v>1.1732132293960256</c:v>
                </c:pt>
                <c:pt idx="163">
                  <c:v>1.1770604336309674</c:v>
                </c:pt>
                <c:pt idx="164">
                  <c:v>1.177349408793533</c:v>
                </c:pt>
                <c:pt idx="165">
                  <c:v>1.1752114733725716</c:v>
                </c:pt>
                <c:pt idx="166">
                  <c:v>1.1765862874005464</c:v>
                </c:pt>
                <c:pt idx="167">
                  <c:v>1.1727353185827003</c:v>
                </c:pt>
                <c:pt idx="168">
                  <c:v>1.1734123297763706</c:v>
                </c:pt>
                <c:pt idx="169">
                  <c:v>1.1647387570767205</c:v>
                </c:pt>
                <c:pt idx="170">
                  <c:v>1.1634069532270856</c:v>
                </c:pt>
                <c:pt idx="171">
                  <c:v>1.1566106629322845</c:v>
                </c:pt>
                <c:pt idx="172">
                  <c:v>1.156528312691512</c:v>
                </c:pt>
                <c:pt idx="173">
                  <c:v>1.1529271593942647</c:v>
                </c:pt>
                <c:pt idx="174">
                  <c:v>1.1544648882519895</c:v>
                </c:pt>
                <c:pt idx="175">
                  <c:v>1.1487483922714736</c:v>
                </c:pt>
                <c:pt idx="176">
                  <c:v>1.1491247448638766</c:v>
                </c:pt>
                <c:pt idx="177">
                  <c:v>1.1466781220161057</c:v>
                </c:pt>
                <c:pt idx="178">
                  <c:v>1.1460365806776165</c:v>
                </c:pt>
                <c:pt idx="179">
                  <c:v>1.1404640487744446</c:v>
                </c:pt>
                <c:pt idx="180">
                  <c:v>1.1377411998222928</c:v>
                </c:pt>
                <c:pt idx="181">
                  <c:v>1.1304951427177705</c:v>
                </c:pt>
                <c:pt idx="182">
                  <c:v>1.1375333575964015</c:v>
                </c:pt>
                <c:pt idx="183">
                  <c:v>1.1361679309324646</c:v>
                </c:pt>
                <c:pt idx="184">
                  <c:v>1.1296557193517816</c:v>
                </c:pt>
                <c:pt idx="185">
                  <c:v>1.1229789084807409</c:v>
                </c:pt>
                <c:pt idx="186">
                  <c:v>1.122807480635347</c:v>
                </c:pt>
                <c:pt idx="187">
                  <c:v>1.1229771723699828</c:v>
                </c:pt>
                <c:pt idx="188">
                  <c:v>1.1220473358015628</c:v>
                </c:pt>
                <c:pt idx="189">
                  <c:v>1.1170267751532361</c:v>
                </c:pt>
                <c:pt idx="190">
                  <c:v>1.1142675793550909</c:v>
                </c:pt>
                <c:pt idx="191">
                  <c:v>1.1121177680955547</c:v>
                </c:pt>
                <c:pt idx="192">
                  <c:v>1.1116698795095374</c:v>
                </c:pt>
                <c:pt idx="193">
                  <c:v>1.1112428907170162</c:v>
                </c:pt>
                <c:pt idx="194">
                  <c:v>1.1094482821780127</c:v>
                </c:pt>
                <c:pt idx="195">
                  <c:v>1.1092470294439172</c:v>
                </c:pt>
                <c:pt idx="196">
                  <c:v>1.1048371788665396</c:v>
                </c:pt>
                <c:pt idx="197">
                  <c:v>1.1010138432041654</c:v>
                </c:pt>
                <c:pt idx="198">
                  <c:v>1.0987208603098586</c:v>
                </c:pt>
                <c:pt idx="199">
                  <c:v>1.0985726258820623</c:v>
                </c:pt>
                <c:pt idx="200">
                  <c:v>1.0975771245509929</c:v>
                </c:pt>
                <c:pt idx="201">
                  <c:v>1.0918452300936663</c:v>
                </c:pt>
                <c:pt idx="202">
                  <c:v>1.0865038541804191</c:v>
                </c:pt>
                <c:pt idx="203">
                  <c:v>1.0844388178686535</c:v>
                </c:pt>
                <c:pt idx="204">
                  <c:v>1.0884456868034573</c:v>
                </c:pt>
                <c:pt idx="205">
                  <c:v>1.0866530882170229</c:v>
                </c:pt>
                <c:pt idx="206">
                  <c:v>1.087683033414067</c:v>
                </c:pt>
                <c:pt idx="207">
                  <c:v>1.0839598547606091</c:v>
                </c:pt>
                <c:pt idx="208">
                  <c:v>1.0819841548940636</c:v>
                </c:pt>
                <c:pt idx="209">
                  <c:v>1.0853911518581183</c:v>
                </c:pt>
                <c:pt idx="210">
                  <c:v>1.0843897101739002</c:v>
                </c:pt>
                <c:pt idx="211">
                  <c:v>1.0796968071523032</c:v>
                </c:pt>
                <c:pt idx="212">
                  <c:v>1.077682137985108</c:v>
                </c:pt>
                <c:pt idx="213">
                  <c:v>1.073517887834349</c:v>
                </c:pt>
                <c:pt idx="214">
                  <c:v>1.0791872665572615</c:v>
                </c:pt>
                <c:pt idx="215">
                  <c:v>1.0819301246641839</c:v>
                </c:pt>
                <c:pt idx="216">
                  <c:v>1.0825143191003423</c:v>
                </c:pt>
                <c:pt idx="217">
                  <c:v>1.0827339550392223</c:v>
                </c:pt>
                <c:pt idx="218">
                  <c:v>1.0831940273273393</c:v>
                </c:pt>
                <c:pt idx="219">
                  <c:v>1.088903027150242</c:v>
                </c:pt>
                <c:pt idx="220">
                  <c:v>1.0926238534801946</c:v>
                </c:pt>
                <c:pt idx="221">
                  <c:v>1.0872247677794664</c:v>
                </c:pt>
                <c:pt idx="222">
                  <c:v>1.0911391923066756</c:v>
                </c:pt>
                <c:pt idx="223">
                  <c:v>1.0901373594053732</c:v>
                </c:pt>
                <c:pt idx="224">
                  <c:v>1.0919188414636019</c:v>
                </c:pt>
                <c:pt idx="225">
                  <c:v>1.0907712095415301</c:v>
                </c:pt>
                <c:pt idx="226">
                  <c:v>1.0891172016870978</c:v>
                </c:pt>
                <c:pt idx="227">
                  <c:v>1.0879807511233324</c:v>
                </c:pt>
                <c:pt idx="228">
                  <c:v>1.0906245162867692</c:v>
                </c:pt>
                <c:pt idx="229">
                  <c:v>1.0879645604790251</c:v>
                </c:pt>
                <c:pt idx="230">
                  <c:v>1.0905410581712687</c:v>
                </c:pt>
                <c:pt idx="231">
                  <c:v>1.0919091571841044</c:v>
                </c:pt>
                <c:pt idx="232">
                  <c:v>1.0921082193533094</c:v>
                </c:pt>
                <c:pt idx="233">
                  <c:v>1.0910680921997409</c:v>
                </c:pt>
                <c:pt idx="234">
                  <c:v>1.091102469828271</c:v>
                </c:pt>
                <c:pt idx="235">
                  <c:v>1.087840842064737</c:v>
                </c:pt>
                <c:pt idx="236">
                  <c:v>1.0855191473400423</c:v>
                </c:pt>
                <c:pt idx="237">
                  <c:v>1.0821043670573864</c:v>
                </c:pt>
                <c:pt idx="238">
                  <c:v>1.0795653587633287</c:v>
                </c:pt>
                <c:pt idx="239">
                  <c:v>1.0770147706836912</c:v>
                </c:pt>
                <c:pt idx="240">
                  <c:v>1.0804710840664651</c:v>
                </c:pt>
                <c:pt idx="241">
                  <c:v>1.0779740717397484</c:v>
                </c:pt>
                <c:pt idx="242">
                  <c:v>1.0796921215971043</c:v>
                </c:pt>
                <c:pt idx="243">
                  <c:v>1.0785977147832186</c:v>
                </c:pt>
                <c:pt idx="244">
                  <c:v>1.0768181165227957</c:v>
                </c:pt>
                <c:pt idx="245">
                  <c:v>1.0763495355646386</c:v>
                </c:pt>
                <c:pt idx="246">
                  <c:v>1.0761197553572102</c:v>
                </c:pt>
                <c:pt idx="247">
                  <c:v>1.0677159621496344</c:v>
                </c:pt>
                <c:pt idx="248">
                  <c:v>1.0657924803158818</c:v>
                </c:pt>
                <c:pt idx="249">
                  <c:v>1.0575134469025891</c:v>
                </c:pt>
                <c:pt idx="250">
                  <c:v>1.0514845670401558</c:v>
                </c:pt>
                <c:pt idx="251">
                  <c:v>1.0463963657319943</c:v>
                </c:pt>
                <c:pt idx="252">
                  <c:v>1.0404066297327761</c:v>
                </c:pt>
                <c:pt idx="253">
                  <c:v>1.0364725393952952</c:v>
                </c:pt>
                <c:pt idx="254">
                  <c:v>1.0322037719931909</c:v>
                </c:pt>
                <c:pt idx="255">
                  <c:v>1.0269806870194422</c:v>
                </c:pt>
                <c:pt idx="256">
                  <c:v>1.0259624981047211</c:v>
                </c:pt>
                <c:pt idx="257">
                  <c:v>1.0201212057259672</c:v>
                </c:pt>
                <c:pt idx="258">
                  <c:v>1.0140498804069074</c:v>
                </c:pt>
                <c:pt idx="259">
                  <c:v>1.0082549076731129</c:v>
                </c:pt>
                <c:pt idx="260">
                  <c:v>1.0017493797624162</c:v>
                </c:pt>
                <c:pt idx="261">
                  <c:v>0.99491098957715884</c:v>
                </c:pt>
                <c:pt idx="262">
                  <c:v>0.98657663895221626</c:v>
                </c:pt>
                <c:pt idx="263">
                  <c:v>0.97691701791502383</c:v>
                </c:pt>
                <c:pt idx="264">
                  <c:v>0.97230741064109782</c:v>
                </c:pt>
                <c:pt idx="265">
                  <c:v>0.96460771807505996</c:v>
                </c:pt>
                <c:pt idx="266">
                  <c:v>0.95401916545032162</c:v>
                </c:pt>
                <c:pt idx="267">
                  <c:v>0.94288790283738966</c:v>
                </c:pt>
                <c:pt idx="268">
                  <c:v>0.9359676152809272</c:v>
                </c:pt>
                <c:pt idx="269">
                  <c:v>0.92748999558759448</c:v>
                </c:pt>
                <c:pt idx="270">
                  <c:v>0.91579579614858631</c:v>
                </c:pt>
                <c:pt idx="271">
                  <c:v>0.90371100045524333</c:v>
                </c:pt>
                <c:pt idx="272">
                  <c:v>0.89533415364805613</c:v>
                </c:pt>
                <c:pt idx="273">
                  <c:v>0.88531353750750741</c:v>
                </c:pt>
                <c:pt idx="274">
                  <c:v>0.87611908528057114</c:v>
                </c:pt>
                <c:pt idx="275">
                  <c:v>0.86642662388942338</c:v>
                </c:pt>
                <c:pt idx="276">
                  <c:v>0.85709012509820948</c:v>
                </c:pt>
                <c:pt idx="277">
                  <c:v>0.84917187937939109</c:v>
                </c:pt>
                <c:pt idx="278">
                  <c:v>0.84284603194975272</c:v>
                </c:pt>
                <c:pt idx="279">
                  <c:v>0.83206606660824034</c:v>
                </c:pt>
                <c:pt idx="280">
                  <c:v>0.82514728217079869</c:v>
                </c:pt>
                <c:pt idx="281">
                  <c:v>0.81638555111596156</c:v>
                </c:pt>
                <c:pt idx="282">
                  <c:v>0.80832832120402232</c:v>
                </c:pt>
                <c:pt idx="283">
                  <c:v>0.79889347633510166</c:v>
                </c:pt>
                <c:pt idx="284">
                  <c:v>0.79074600346503354</c:v>
                </c:pt>
                <c:pt idx="285">
                  <c:v>0.77953527537318668</c:v>
                </c:pt>
                <c:pt idx="286">
                  <c:v>0.77161627411793388</c:v>
                </c:pt>
                <c:pt idx="287">
                  <c:v>0.76253308723507385</c:v>
                </c:pt>
                <c:pt idx="288">
                  <c:v>0.75308504079873717</c:v>
                </c:pt>
                <c:pt idx="289">
                  <c:v>0.74179466385702508</c:v>
                </c:pt>
                <c:pt idx="290">
                  <c:v>0.73398592467954948</c:v>
                </c:pt>
                <c:pt idx="291">
                  <c:v>0.72476404643931058</c:v>
                </c:pt>
                <c:pt idx="292">
                  <c:v>0.71949060170594514</c:v>
                </c:pt>
                <c:pt idx="293">
                  <c:v>0.71125998274482594</c:v>
                </c:pt>
                <c:pt idx="294">
                  <c:v>0.70254235005343046</c:v>
                </c:pt>
                <c:pt idx="295">
                  <c:v>0.69562250980027596</c:v>
                </c:pt>
                <c:pt idx="296">
                  <c:v>0.68803851243199665</c:v>
                </c:pt>
                <c:pt idx="297">
                  <c:v>0.67718438671225145</c:v>
                </c:pt>
                <c:pt idx="298">
                  <c:v>0.66973597034210497</c:v>
                </c:pt>
                <c:pt idx="299">
                  <c:v>0.66032317250248918</c:v>
                </c:pt>
                <c:pt idx="300">
                  <c:v>0.65257856240396972</c:v>
                </c:pt>
                <c:pt idx="301">
                  <c:v>0.6459873318899737</c:v>
                </c:pt>
                <c:pt idx="302">
                  <c:v>0.63853230761926572</c:v>
                </c:pt>
                <c:pt idx="303">
                  <c:v>0.62978991306821008</c:v>
                </c:pt>
                <c:pt idx="304">
                  <c:v>0.62367964282377064</c:v>
                </c:pt>
                <c:pt idx="305">
                  <c:v>0.61608238161198425</c:v>
                </c:pt>
                <c:pt idx="306">
                  <c:v>0.60897619872286335</c:v>
                </c:pt>
                <c:pt idx="307">
                  <c:v>0.60015361348620411</c:v>
                </c:pt>
                <c:pt idx="308">
                  <c:v>0.59333523262694177</c:v>
                </c:pt>
                <c:pt idx="309">
                  <c:v>0.58718377577536252</c:v>
                </c:pt>
                <c:pt idx="310">
                  <c:v>0.58318261734075838</c:v>
                </c:pt>
                <c:pt idx="311">
                  <c:v>0.57501342671755873</c:v>
                </c:pt>
                <c:pt idx="312">
                  <c:v>0.56895037407409832</c:v>
                </c:pt>
                <c:pt idx="313">
                  <c:v>0.56323264570192177</c:v>
                </c:pt>
                <c:pt idx="314">
                  <c:v>0.55849624978448564</c:v>
                </c:pt>
                <c:pt idx="315">
                  <c:v>0.55064267994386407</c:v>
                </c:pt>
                <c:pt idx="316">
                  <c:v>0.54491815309441216</c:v>
                </c:pt>
                <c:pt idx="317">
                  <c:v>0.53688226239050618</c:v>
                </c:pt>
                <c:pt idx="318">
                  <c:v>0.53257716551616363</c:v>
                </c:pt>
                <c:pt idx="319">
                  <c:v>0.52716459605839938</c:v>
                </c:pt>
                <c:pt idx="320">
                  <c:v>0.51882378394465734</c:v>
                </c:pt>
                <c:pt idx="321">
                  <c:v>0.5127288360325295</c:v>
                </c:pt>
                <c:pt idx="322">
                  <c:v>0.50833215712245172</c:v>
                </c:pt>
                <c:pt idx="323">
                  <c:v>0.50318820231792161</c:v>
                </c:pt>
                <c:pt idx="324">
                  <c:v>0.50090164415901983</c:v>
                </c:pt>
                <c:pt idx="325">
                  <c:v>0.4964836332273122</c:v>
                </c:pt>
                <c:pt idx="326">
                  <c:v>0.49300980703126357</c:v>
                </c:pt>
                <c:pt idx="327">
                  <c:v>0.49140109089343609</c:v>
                </c:pt>
                <c:pt idx="328">
                  <c:v>0.48885511394588876</c:v>
                </c:pt>
                <c:pt idx="329">
                  <c:v>0.483790022740404</c:v>
                </c:pt>
                <c:pt idx="330">
                  <c:v>0.48101057678803799</c:v>
                </c:pt>
                <c:pt idx="331">
                  <c:v>0.47641831673788665</c:v>
                </c:pt>
                <c:pt idx="332">
                  <c:v>0.47334891458230177</c:v>
                </c:pt>
                <c:pt idx="333">
                  <c:v>0.47041003190261366</c:v>
                </c:pt>
                <c:pt idx="334">
                  <c:v>0.46699542651709952</c:v>
                </c:pt>
                <c:pt idx="335">
                  <c:v>0.46345022650998641</c:v>
                </c:pt>
                <c:pt idx="336">
                  <c:v>0.46114326905417585</c:v>
                </c:pt>
                <c:pt idx="337">
                  <c:v>0.45686443648939062</c:v>
                </c:pt>
                <c:pt idx="338">
                  <c:v>0.45472628841953999</c:v>
                </c:pt>
                <c:pt idx="339">
                  <c:v>0.45244822620799247</c:v>
                </c:pt>
                <c:pt idx="340">
                  <c:v>0.44964954848849475</c:v>
                </c:pt>
                <c:pt idx="341">
                  <c:v>0.44755885456806332</c:v>
                </c:pt>
                <c:pt idx="342">
                  <c:v>0.44465840142593849</c:v>
                </c:pt>
                <c:pt idx="343">
                  <c:v>0.44365608548952146</c:v>
                </c:pt>
                <c:pt idx="344">
                  <c:v>0.4400680661876441</c:v>
                </c:pt>
                <c:pt idx="345">
                  <c:v>0.43868490798212267</c:v>
                </c:pt>
                <c:pt idx="346">
                  <c:v>0.43650620354684638</c:v>
                </c:pt>
                <c:pt idx="347">
                  <c:v>0.43337375424363955</c:v>
                </c:pt>
                <c:pt idx="348">
                  <c:v>0.42937732422289915</c:v>
                </c:pt>
                <c:pt idx="349">
                  <c:v>0.4278811463242998</c:v>
                </c:pt>
                <c:pt idx="350">
                  <c:v>0.42528333998207007</c:v>
                </c:pt>
                <c:pt idx="351">
                  <c:v>0.42574603902264824</c:v>
                </c:pt>
                <c:pt idx="352">
                  <c:v>0.42140965893739879</c:v>
                </c:pt>
                <c:pt idx="353">
                  <c:v>0.42039942770935385</c:v>
                </c:pt>
                <c:pt idx="354">
                  <c:v>0.41981663718699441</c:v>
                </c:pt>
                <c:pt idx="355">
                  <c:v>0.42128120513370287</c:v>
                </c:pt>
                <c:pt idx="356">
                  <c:v>0.41975167805845798</c:v>
                </c:pt>
                <c:pt idx="357">
                  <c:v>0.41867657731356928</c:v>
                </c:pt>
                <c:pt idx="358">
                  <c:v>0.41605051813570171</c:v>
                </c:pt>
                <c:pt idx="359">
                  <c:v>0.41486083143538738</c:v>
                </c:pt>
                <c:pt idx="360">
                  <c:v>0.41410985903563952</c:v>
                </c:pt>
                <c:pt idx="361">
                  <c:v>0.41294246254411737</c:v>
                </c:pt>
                <c:pt idx="362">
                  <c:v>0.41042254183694421</c:v>
                </c:pt>
                <c:pt idx="363">
                  <c:v>0.4099079941673523</c:v>
                </c:pt>
                <c:pt idx="364">
                  <c:v>0.40872749503541828</c:v>
                </c:pt>
                <c:pt idx="365">
                  <c:v>0.40955029596305598</c:v>
                </c:pt>
                <c:pt idx="366">
                  <c:v>0.40959642482660996</c:v>
                </c:pt>
                <c:pt idx="367">
                  <c:v>0.40735674977921826</c:v>
                </c:pt>
                <c:pt idx="368">
                  <c:v>0.4052413951660559</c:v>
                </c:pt>
                <c:pt idx="369">
                  <c:v>0.40488391697458675</c:v>
                </c:pt>
                <c:pt idx="370">
                  <c:v>0.40310932804486216</c:v>
                </c:pt>
                <c:pt idx="371">
                  <c:v>0.40068114892619605</c:v>
                </c:pt>
                <c:pt idx="372">
                  <c:v>0.39818223109817147</c:v>
                </c:pt>
                <c:pt idx="373">
                  <c:v>0.39666622391294354</c:v>
                </c:pt>
                <c:pt idx="374">
                  <c:v>0.39589475331696589</c:v>
                </c:pt>
                <c:pt idx="375">
                  <c:v>0.39601973594085454</c:v>
                </c:pt>
                <c:pt idx="376">
                  <c:v>0.39338798561815991</c:v>
                </c:pt>
                <c:pt idx="377">
                  <c:v>0.39166352880651423</c:v>
                </c:pt>
                <c:pt idx="378">
                  <c:v>0.3902420939099252</c:v>
                </c:pt>
                <c:pt idx="379">
                  <c:v>0.38902403202804736</c:v>
                </c:pt>
                <c:pt idx="380">
                  <c:v>0.387203583776838</c:v>
                </c:pt>
                <c:pt idx="381">
                  <c:v>0.38432522734379121</c:v>
                </c:pt>
                <c:pt idx="382">
                  <c:v>0.38160805018447003</c:v>
                </c:pt>
                <c:pt idx="383">
                  <c:v>0.37973309659320842</c:v>
                </c:pt>
                <c:pt idx="384">
                  <c:v>0.37928886641050208</c:v>
                </c:pt>
                <c:pt idx="385">
                  <c:v>0.37829328846099258</c:v>
                </c:pt>
                <c:pt idx="386">
                  <c:v>0.37562553754339573</c:v>
                </c:pt>
                <c:pt idx="387">
                  <c:v>0.37422165006784541</c:v>
                </c:pt>
                <c:pt idx="388">
                  <c:v>0.37309046373984484</c:v>
                </c:pt>
                <c:pt idx="389">
                  <c:v>0.37250163974224887</c:v>
                </c:pt>
                <c:pt idx="390">
                  <c:v>0.37099986548467917</c:v>
                </c:pt>
                <c:pt idx="391">
                  <c:v>0.36748963792226369</c:v>
                </c:pt>
                <c:pt idx="392">
                  <c:v>0.36620427463095062</c:v>
                </c:pt>
                <c:pt idx="393">
                  <c:v>0.36449785464308521</c:v>
                </c:pt>
                <c:pt idx="394">
                  <c:v>0.36397380343939439</c:v>
                </c:pt>
                <c:pt idx="395">
                  <c:v>0.36367321594955643</c:v>
                </c:pt>
                <c:pt idx="396">
                  <c:v>0.36162445675863325</c:v>
                </c:pt>
                <c:pt idx="397">
                  <c:v>0.36029362361754341</c:v>
                </c:pt>
                <c:pt idx="398">
                  <c:v>0.36041100582190166</c:v>
                </c:pt>
                <c:pt idx="399">
                  <c:v>0.35828407408933488</c:v>
                </c:pt>
                <c:pt idx="400">
                  <c:v>0.35773291016530462</c:v>
                </c:pt>
                <c:pt idx="401">
                  <c:v>0.35603135427599891</c:v>
                </c:pt>
                <c:pt idx="402">
                  <c:v>0.35504615013711921</c:v>
                </c:pt>
                <c:pt idx="403">
                  <c:v>0.35381839204446625</c:v>
                </c:pt>
                <c:pt idx="404">
                  <c:v>0.35283727619438254</c:v>
                </c:pt>
                <c:pt idx="405">
                  <c:v>0.3510045060151552</c:v>
                </c:pt>
                <c:pt idx="406">
                  <c:v>0.35041989497211129</c:v>
                </c:pt>
                <c:pt idx="407">
                  <c:v>0.34967184877945329</c:v>
                </c:pt>
                <c:pt idx="408">
                  <c:v>0.3496324486519326</c:v>
                </c:pt>
                <c:pt idx="409">
                  <c:v>0.34793494318436147</c:v>
                </c:pt>
                <c:pt idx="410">
                  <c:v>0.34615345916188067</c:v>
                </c:pt>
                <c:pt idx="411">
                  <c:v>0.34621051740169678</c:v>
                </c:pt>
                <c:pt idx="412">
                  <c:v>0.34556182463165258</c:v>
                </c:pt>
                <c:pt idx="413">
                  <c:v>0.34549137900256977</c:v>
                </c:pt>
                <c:pt idx="414">
                  <c:v>0.34465553764646145</c:v>
                </c:pt>
                <c:pt idx="415">
                  <c:v>0.34216524009204036</c:v>
                </c:pt>
                <c:pt idx="416">
                  <c:v>0.3415550296051279</c:v>
                </c:pt>
                <c:pt idx="417">
                  <c:v>0.34097384751873677</c:v>
                </c:pt>
                <c:pt idx="418">
                  <c:v>0.33876339878484946</c:v>
                </c:pt>
                <c:pt idx="419">
                  <c:v>0.337040944330045</c:v>
                </c:pt>
                <c:pt idx="420">
                  <c:v>0.33700368752672044</c:v>
                </c:pt>
                <c:pt idx="421">
                  <c:v>0.3367217400724139</c:v>
                </c:pt>
                <c:pt idx="422">
                  <c:v>0.33613505352025719</c:v>
                </c:pt>
                <c:pt idx="423">
                  <c:v>0.33373222034041961</c:v>
                </c:pt>
                <c:pt idx="424">
                  <c:v>0.33316144204337045</c:v>
                </c:pt>
                <c:pt idx="425">
                  <c:v>0.33270610858937411</c:v>
                </c:pt>
                <c:pt idx="426">
                  <c:v>0.33328409394320629</c:v>
                </c:pt>
                <c:pt idx="427">
                  <c:v>0.33120156707620158</c:v>
                </c:pt>
                <c:pt idx="428">
                  <c:v>0.32909412000941868</c:v>
                </c:pt>
                <c:pt idx="429">
                  <c:v>0.32839267573070935</c:v>
                </c:pt>
                <c:pt idx="430">
                  <c:v>0.32893683021466869</c:v>
                </c:pt>
                <c:pt idx="431">
                  <c:v>0.32764540500499867</c:v>
                </c:pt>
                <c:pt idx="432">
                  <c:v>0.32803857145680482</c:v>
                </c:pt>
                <c:pt idx="433">
                  <c:v>0.32744385560757339</c:v>
                </c:pt>
                <c:pt idx="434">
                  <c:v>0.32876050587730493</c:v>
                </c:pt>
                <c:pt idx="435">
                  <c:v>0.32976706335223388</c:v>
                </c:pt>
                <c:pt idx="436">
                  <c:v>0.33022846703932968</c:v>
                </c:pt>
                <c:pt idx="437">
                  <c:v>0.33090335858929226</c:v>
                </c:pt>
                <c:pt idx="438">
                  <c:v>0.33170745368279425</c:v>
                </c:pt>
                <c:pt idx="439">
                  <c:v>0.33140143176590914</c:v>
                </c:pt>
                <c:pt idx="440">
                  <c:v>0.33123220221227218</c:v>
                </c:pt>
                <c:pt idx="441">
                  <c:v>0.33008663851651593</c:v>
                </c:pt>
                <c:pt idx="442">
                  <c:v>0.32991405505925692</c:v>
                </c:pt>
                <c:pt idx="443">
                  <c:v>0.3302852943703633</c:v>
                </c:pt>
                <c:pt idx="444">
                  <c:v>0.33050801509777417</c:v>
                </c:pt>
                <c:pt idx="445">
                  <c:v>0.33098722991395879</c:v>
                </c:pt>
                <c:pt idx="446">
                  <c:v>0.3304675921249729</c:v>
                </c:pt>
                <c:pt idx="447">
                  <c:v>0.3318371971992225</c:v>
                </c:pt>
                <c:pt idx="448">
                  <c:v>0.33354287635434993</c:v>
                </c:pt>
                <c:pt idx="449">
                  <c:v>0.33390560054047547</c:v>
                </c:pt>
                <c:pt idx="450">
                  <c:v>0.3337288275192925</c:v>
                </c:pt>
                <c:pt idx="451">
                  <c:v>0.33356060873502447</c:v>
                </c:pt>
                <c:pt idx="452">
                  <c:v>0.33400230365708355</c:v>
                </c:pt>
                <c:pt idx="453">
                  <c:v>0.33607150690646459</c:v>
                </c:pt>
                <c:pt idx="454">
                  <c:v>0.33530933278445424</c:v>
                </c:pt>
                <c:pt idx="455">
                  <c:v>0.33518806191169764</c:v>
                </c:pt>
                <c:pt idx="456">
                  <c:v>0.33560665865825823</c:v>
                </c:pt>
                <c:pt idx="457">
                  <c:v>0.33686092914260329</c:v>
                </c:pt>
                <c:pt idx="458">
                  <c:v>0.33914777993588147</c:v>
                </c:pt>
                <c:pt idx="459">
                  <c:v>0.33966707189385809</c:v>
                </c:pt>
                <c:pt idx="460">
                  <c:v>0.3398902869601943</c:v>
                </c:pt>
                <c:pt idx="461">
                  <c:v>0.34197005563413274</c:v>
                </c:pt>
                <c:pt idx="462">
                  <c:v>0.3424300328077417</c:v>
                </c:pt>
                <c:pt idx="463">
                  <c:v>0.34396002222500321</c:v>
                </c:pt>
                <c:pt idx="464">
                  <c:v>0.3454182371758116</c:v>
                </c:pt>
                <c:pt idx="465">
                  <c:v>0.34538515054367752</c:v>
                </c:pt>
                <c:pt idx="466">
                  <c:v>0.34671989666286995</c:v>
                </c:pt>
                <c:pt idx="467">
                  <c:v>0.34790723493923265</c:v>
                </c:pt>
                <c:pt idx="468">
                  <c:v>0.3479400347164317</c:v>
                </c:pt>
                <c:pt idx="469">
                  <c:v>0.34778947085706058</c:v>
                </c:pt>
                <c:pt idx="470">
                  <c:v>0.34840095378091701</c:v>
                </c:pt>
                <c:pt idx="471">
                  <c:v>0.34883604203876456</c:v>
                </c:pt>
                <c:pt idx="472">
                  <c:v>0.34934676599153791</c:v>
                </c:pt>
                <c:pt idx="473">
                  <c:v>0.35119130435984447</c:v>
                </c:pt>
                <c:pt idx="474">
                  <c:v>0.3525102868204199</c:v>
                </c:pt>
                <c:pt idx="475">
                  <c:v>0.35473922268800068</c:v>
                </c:pt>
                <c:pt idx="476">
                  <c:v>0.35873972197562515</c:v>
                </c:pt>
                <c:pt idx="477">
                  <c:v>0.3595693152496095</c:v>
                </c:pt>
                <c:pt idx="478">
                  <c:v>0.3611603503571556</c:v>
                </c:pt>
                <c:pt idx="479">
                  <c:v>0.3628996349237989</c:v>
                </c:pt>
                <c:pt idx="480">
                  <c:v>0.3636328962883944</c:v>
                </c:pt>
                <c:pt idx="481">
                  <c:v>0.36402596498761791</c:v>
                </c:pt>
                <c:pt idx="482">
                  <c:v>0.36479430962793735</c:v>
                </c:pt>
                <c:pt idx="483">
                  <c:v>0.36476114817388811</c:v>
                </c:pt>
                <c:pt idx="484">
                  <c:v>0.36758722110361236</c:v>
                </c:pt>
                <c:pt idx="485">
                  <c:v>0.36917895776857823</c:v>
                </c:pt>
                <c:pt idx="486">
                  <c:v>0.3700313105085602</c:v>
                </c:pt>
                <c:pt idx="487">
                  <c:v>0.37134432455385769</c:v>
                </c:pt>
                <c:pt idx="488">
                  <c:v>0.3736102017516944</c:v>
                </c:pt>
                <c:pt idx="489">
                  <c:v>0.37623624492080937</c:v>
                </c:pt>
                <c:pt idx="490">
                  <c:v>0.37813241884076537</c:v>
                </c:pt>
                <c:pt idx="491">
                  <c:v>0.37849514600497697</c:v>
                </c:pt>
                <c:pt idx="492">
                  <c:v>0.37831869894609144</c:v>
                </c:pt>
                <c:pt idx="493">
                  <c:v>0.37969404606486085</c:v>
                </c:pt>
                <c:pt idx="494">
                  <c:v>0.38017948078033587</c:v>
                </c:pt>
                <c:pt idx="495">
                  <c:v>0.38111920815631328</c:v>
                </c:pt>
                <c:pt idx="496">
                  <c:v>0.38143728978671843</c:v>
                </c:pt>
                <c:pt idx="497">
                  <c:v>0.38066650850231082</c:v>
                </c:pt>
                <c:pt idx="498">
                  <c:v>0.38202799134484033</c:v>
                </c:pt>
                <c:pt idx="499">
                  <c:v>0.38323055164452896</c:v>
                </c:pt>
                <c:pt idx="500">
                  <c:v>0.38338156146141017</c:v>
                </c:pt>
                <c:pt idx="501">
                  <c:v>0.38415808090244918</c:v>
                </c:pt>
                <c:pt idx="502">
                  <c:v>0.38377534962606857</c:v>
                </c:pt>
                <c:pt idx="503">
                  <c:v>0.38265607575096722</c:v>
                </c:pt>
                <c:pt idx="504">
                  <c:v>0.38362435167280523</c:v>
                </c:pt>
                <c:pt idx="505">
                  <c:v>0.38429924582366154</c:v>
                </c:pt>
                <c:pt idx="506">
                  <c:v>0.38378486823822405</c:v>
                </c:pt>
                <c:pt idx="507">
                  <c:v>0.38553778915801146</c:v>
                </c:pt>
                <c:pt idx="508">
                  <c:v>0.38645944699913137</c:v>
                </c:pt>
                <c:pt idx="509">
                  <c:v>0.38751630434659101</c:v>
                </c:pt>
                <c:pt idx="510">
                  <c:v>0.38946894708092755</c:v>
                </c:pt>
                <c:pt idx="511">
                  <c:v>0.3897643795020837</c:v>
                </c:pt>
                <c:pt idx="512">
                  <c:v>0.38927635770613178</c:v>
                </c:pt>
                <c:pt idx="513">
                  <c:v>0.39132126244918092</c:v>
                </c:pt>
                <c:pt idx="514">
                  <c:v>0.39216412062060457</c:v>
                </c:pt>
                <c:pt idx="515">
                  <c:v>0.39264630106431569</c:v>
                </c:pt>
                <c:pt idx="516">
                  <c:v>0.39282342052098557</c:v>
                </c:pt>
                <c:pt idx="517">
                  <c:v>0.39287938307319586</c:v>
                </c:pt>
                <c:pt idx="518">
                  <c:v>0.39446784176064092</c:v>
                </c:pt>
                <c:pt idx="519">
                  <c:v>0.39472168034500194</c:v>
                </c:pt>
                <c:pt idx="520">
                  <c:v>0.39416092382597773</c:v>
                </c:pt>
                <c:pt idx="521">
                  <c:v>0.39314226819766018</c:v>
                </c:pt>
                <c:pt idx="522">
                  <c:v>0.39280834340413157</c:v>
                </c:pt>
                <c:pt idx="523">
                  <c:v>0.39401508548310282</c:v>
                </c:pt>
                <c:pt idx="524">
                  <c:v>0.39463573072619029</c:v>
                </c:pt>
                <c:pt idx="525">
                  <c:v>0.39361001710537408</c:v>
                </c:pt>
                <c:pt idx="526">
                  <c:v>0.39347248695053044</c:v>
                </c:pt>
                <c:pt idx="527">
                  <c:v>0.39427810452827594</c:v>
                </c:pt>
                <c:pt idx="528">
                  <c:v>0.39618927547776012</c:v>
                </c:pt>
                <c:pt idx="529">
                  <c:v>0.39637507655678511</c:v>
                </c:pt>
                <c:pt idx="530">
                  <c:v>0.39602821774504043</c:v>
                </c:pt>
                <c:pt idx="531">
                  <c:v>0.39581787649471489</c:v>
                </c:pt>
                <c:pt idx="532">
                  <c:v>0.39651141024506148</c:v>
                </c:pt>
                <c:pt idx="533">
                  <c:v>0.39694538736812374</c:v>
                </c:pt>
                <c:pt idx="534">
                  <c:v>0.3974006816507123</c:v>
                </c:pt>
                <c:pt idx="535">
                  <c:v>0.39615892221246735</c:v>
                </c:pt>
                <c:pt idx="536">
                  <c:v>0.39667943697790836</c:v>
                </c:pt>
                <c:pt idx="537">
                  <c:v>0.39608664552661077</c:v>
                </c:pt>
                <c:pt idx="538">
                  <c:v>0.39526702293666444</c:v>
                </c:pt>
                <c:pt idx="539">
                  <c:v>0.39484419850770225</c:v>
                </c:pt>
                <c:pt idx="540">
                  <c:v>0.39548949940501438</c:v>
                </c:pt>
                <c:pt idx="541">
                  <c:v>0.39552391295330547</c:v>
                </c:pt>
                <c:pt idx="542">
                  <c:v>0.39442955813638997</c:v>
                </c:pt>
                <c:pt idx="543">
                  <c:v>0.39462110584701321</c:v>
                </c:pt>
                <c:pt idx="544">
                  <c:v>0.39500239479846416</c:v>
                </c:pt>
                <c:pt idx="545">
                  <c:v>0.39567131606546635</c:v>
                </c:pt>
                <c:pt idx="546">
                  <c:v>0.39614253525997073</c:v>
                </c:pt>
                <c:pt idx="547">
                  <c:v>0.39655519609826778</c:v>
                </c:pt>
                <c:pt idx="548">
                  <c:v>0.39530977812516888</c:v>
                </c:pt>
                <c:pt idx="549">
                  <c:v>0.39685391336871728</c:v>
                </c:pt>
                <c:pt idx="550">
                  <c:v>0.39693305439173449</c:v>
                </c:pt>
                <c:pt idx="551">
                  <c:v>0.39662942402843543</c:v>
                </c:pt>
                <c:pt idx="552">
                  <c:v>0.39720004881465587</c:v>
                </c:pt>
                <c:pt idx="553">
                  <c:v>0.39738725308674816</c:v>
                </c:pt>
                <c:pt idx="554">
                  <c:v>0.3966063127314185</c:v>
                </c:pt>
                <c:pt idx="555">
                  <c:v>0.39733206548131855</c:v>
                </c:pt>
                <c:pt idx="556">
                  <c:v>0.39823648456216859</c:v>
                </c:pt>
                <c:pt idx="557">
                  <c:v>0.39972040118598379</c:v>
                </c:pt>
                <c:pt idx="558">
                  <c:v>0.40230172760456967</c:v>
                </c:pt>
                <c:pt idx="559">
                  <c:v>0.40330974516771539</c:v>
                </c:pt>
                <c:pt idx="560">
                  <c:v>0.40557456881314474</c:v>
                </c:pt>
                <c:pt idx="561">
                  <c:v>0.40632898111561033</c:v>
                </c:pt>
                <c:pt idx="562">
                  <c:v>0.40759069552728983</c:v>
                </c:pt>
                <c:pt idx="563">
                  <c:v>0.40840108948376019</c:v>
                </c:pt>
                <c:pt idx="564">
                  <c:v>0.41039997421779834</c:v>
                </c:pt>
                <c:pt idx="565">
                  <c:v>0.41067314362584278</c:v>
                </c:pt>
                <c:pt idx="566">
                  <c:v>0.41227815796172679</c:v>
                </c:pt>
                <c:pt idx="567">
                  <c:v>0.4130696068225585</c:v>
                </c:pt>
                <c:pt idx="568">
                  <c:v>0.41569985372835117</c:v>
                </c:pt>
                <c:pt idx="569">
                  <c:v>0.4175153072573734</c:v>
                </c:pt>
                <c:pt idx="570">
                  <c:v>0.41953535171679307</c:v>
                </c:pt>
                <c:pt idx="571">
                  <c:v>0.42066855049493607</c:v>
                </c:pt>
                <c:pt idx="572">
                  <c:v>0.42315612056068908</c:v>
                </c:pt>
                <c:pt idx="573">
                  <c:v>0.42497113941052328</c:v>
                </c:pt>
                <c:pt idx="574">
                  <c:v>0.42729575471489095</c:v>
                </c:pt>
                <c:pt idx="575">
                  <c:v>0.42869033201384027</c:v>
                </c:pt>
                <c:pt idx="576">
                  <c:v>0.4320379608167022</c:v>
                </c:pt>
                <c:pt idx="577">
                  <c:v>0.43464852133638288</c:v>
                </c:pt>
                <c:pt idx="578">
                  <c:v>0.43653295589074531</c:v>
                </c:pt>
                <c:pt idx="579">
                  <c:v>0.43910322148132458</c:v>
                </c:pt>
                <c:pt idx="580">
                  <c:v>0.44237942161674432</c:v>
                </c:pt>
                <c:pt idx="581">
                  <c:v>0.44395118722069676</c:v>
                </c:pt>
                <c:pt idx="582">
                  <c:v>0.4466575315457339</c:v>
                </c:pt>
                <c:pt idx="583">
                  <c:v>0.44892599123220456</c:v>
                </c:pt>
                <c:pt idx="584">
                  <c:v>0.44960989155653014</c:v>
                </c:pt>
                <c:pt idx="585">
                  <c:v>0.45062156680662896</c:v>
                </c:pt>
                <c:pt idx="586">
                  <c:v>0.4507623473846869</c:v>
                </c:pt>
                <c:pt idx="587">
                  <c:v>0.45130109023416382</c:v>
                </c:pt>
                <c:pt idx="588">
                  <c:v>0.45187250053741845</c:v>
                </c:pt>
                <c:pt idx="589">
                  <c:v>0.45417130549924706</c:v>
                </c:pt>
                <c:pt idx="590">
                  <c:v>0.45661290308010322</c:v>
                </c:pt>
                <c:pt idx="591">
                  <c:v>0.45911843665875568</c:v>
                </c:pt>
                <c:pt idx="592">
                  <c:v>0.4614538666808255</c:v>
                </c:pt>
                <c:pt idx="593">
                  <c:v>0.46465168040673799</c:v>
                </c:pt>
                <c:pt idx="594">
                  <c:v>0.46661745870567972</c:v>
                </c:pt>
                <c:pt idx="595">
                  <c:v>0.46929814648439461</c:v>
                </c:pt>
                <c:pt idx="596">
                  <c:v>0.47080011568921476</c:v>
                </c:pt>
                <c:pt idx="597">
                  <c:v>0.47135235940326831</c:v>
                </c:pt>
                <c:pt idx="598">
                  <c:v>0.47186289932740783</c:v>
                </c:pt>
                <c:pt idx="599">
                  <c:v>0.47237850539926168</c:v>
                </c:pt>
                <c:pt idx="600">
                  <c:v>0.47314412860133864</c:v>
                </c:pt>
                <c:pt idx="601">
                  <c:v>0.47428335297019014</c:v>
                </c:pt>
                <c:pt idx="602">
                  <c:v>0.47611707650638713</c:v>
                </c:pt>
                <c:pt idx="603">
                  <c:v>0.47724145194648165</c:v>
                </c:pt>
                <c:pt idx="604">
                  <c:v>0.47881618689617128</c:v>
                </c:pt>
                <c:pt idx="605">
                  <c:v>0.48155562309815919</c:v>
                </c:pt>
                <c:pt idx="606">
                  <c:v>0.48414819204150278</c:v>
                </c:pt>
                <c:pt idx="607">
                  <c:v>0.48548824790606854</c:v>
                </c:pt>
                <c:pt idx="608">
                  <c:v>0.48692870161561624</c:v>
                </c:pt>
                <c:pt idx="609">
                  <c:v>0.48853152388360321</c:v>
                </c:pt>
                <c:pt idx="610">
                  <c:v>0.48957384152041428</c:v>
                </c:pt>
                <c:pt idx="611">
                  <c:v>0.49156841502775306</c:v>
                </c:pt>
                <c:pt idx="612">
                  <c:v>0.49134701913716622</c:v>
                </c:pt>
                <c:pt idx="613">
                  <c:v>0.49286889164244024</c:v>
                </c:pt>
                <c:pt idx="614">
                  <c:v>0.49307967802434377</c:v>
                </c:pt>
                <c:pt idx="615">
                  <c:v>0.49381606469492362</c:v>
                </c:pt>
                <c:pt idx="616">
                  <c:v>0.4942064606664161</c:v>
                </c:pt>
                <c:pt idx="617">
                  <c:v>0.49595346071735485</c:v>
                </c:pt>
                <c:pt idx="618">
                  <c:v>0.49399265428496025</c:v>
                </c:pt>
                <c:pt idx="619">
                  <c:v>0.49485164826973432</c:v>
                </c:pt>
                <c:pt idx="620">
                  <c:v>0.49467494814558943</c:v>
                </c:pt>
                <c:pt idx="621">
                  <c:v>0.49598716281474947</c:v>
                </c:pt>
                <c:pt idx="622">
                  <c:v>0.49538355775249771</c:v>
                </c:pt>
                <c:pt idx="623">
                  <c:v>0.49539997654613871</c:v>
                </c:pt>
                <c:pt idx="624">
                  <c:v>0.49449315098288754</c:v>
                </c:pt>
                <c:pt idx="625">
                  <c:v>0.49518824084646268</c:v>
                </c:pt>
                <c:pt idx="626">
                  <c:v>0.49544119938063519</c:v>
                </c:pt>
                <c:pt idx="627">
                  <c:v>0.49586204791095906</c:v>
                </c:pt>
                <c:pt idx="628">
                  <c:v>0.49532360473562265</c:v>
                </c:pt>
                <c:pt idx="629">
                  <c:v>0.4962174656547706</c:v>
                </c:pt>
                <c:pt idx="630">
                  <c:v>0.49657467654076054</c:v>
                </c:pt>
                <c:pt idx="631">
                  <c:v>0.49667571937625937</c:v>
                </c:pt>
                <c:pt idx="632">
                  <c:v>0.49688760804944715</c:v>
                </c:pt>
                <c:pt idx="633">
                  <c:v>0.49639886164615538</c:v>
                </c:pt>
                <c:pt idx="634">
                  <c:v>0.49621683829247826</c:v>
                </c:pt>
                <c:pt idx="635">
                  <c:v>0.49731995531275014</c:v>
                </c:pt>
                <c:pt idx="636">
                  <c:v>0.49765484505373769</c:v>
                </c:pt>
                <c:pt idx="637">
                  <c:v>0.49709936336770372</c:v>
                </c:pt>
                <c:pt idx="638">
                  <c:v>0.49721108818806847</c:v>
                </c:pt>
                <c:pt idx="639">
                  <c:v>0.49700431472069662</c:v>
                </c:pt>
                <c:pt idx="640">
                  <c:v>0.49762470849725443</c:v>
                </c:pt>
                <c:pt idx="641">
                  <c:v>0.49690933257673464</c:v>
                </c:pt>
                <c:pt idx="642">
                  <c:v>0.49500760217021328</c:v>
                </c:pt>
                <c:pt idx="643">
                  <c:v>0.49357470727315794</c:v>
                </c:pt>
                <c:pt idx="644">
                  <c:v>0.49346251711521666</c:v>
                </c:pt>
                <c:pt idx="645">
                  <c:v>0.49162833814874807</c:v>
                </c:pt>
                <c:pt idx="646">
                  <c:v>0.49092502204501121</c:v>
                </c:pt>
                <c:pt idx="647">
                  <c:v>0.49135686680001722</c:v>
                </c:pt>
                <c:pt idx="648">
                  <c:v>0.49063861654856539</c:v>
                </c:pt>
                <c:pt idx="649">
                  <c:v>0.49051810451490691</c:v>
                </c:pt>
                <c:pt idx="650">
                  <c:v>0.491161808197351</c:v>
                </c:pt>
                <c:pt idx="651">
                  <c:v>0.48994513994948274</c:v>
                </c:pt>
                <c:pt idx="652">
                  <c:v>0.49121974535424712</c:v>
                </c:pt>
                <c:pt idx="653">
                  <c:v>0.49207884670474117</c:v>
                </c:pt>
                <c:pt idx="654">
                  <c:v>0.49076534166600977</c:v>
                </c:pt>
                <c:pt idx="655">
                  <c:v>0.49035309676815125</c:v>
                </c:pt>
                <c:pt idx="656">
                  <c:v>0.48956789787867661</c:v>
                </c:pt>
                <c:pt idx="657">
                  <c:v>0.48898797647769437</c:v>
                </c:pt>
                <c:pt idx="658">
                  <c:v>0.48928782782998165</c:v>
                </c:pt>
                <c:pt idx="659">
                  <c:v>0.48930387236966855</c:v>
                </c:pt>
                <c:pt idx="660">
                  <c:v>0.48885850876222453</c:v>
                </c:pt>
                <c:pt idx="661">
                  <c:v>0.48808580151562858</c:v>
                </c:pt>
                <c:pt idx="662">
                  <c:v>0.48799145131922145</c:v>
                </c:pt>
                <c:pt idx="663">
                  <c:v>0.48976311423639324</c:v>
                </c:pt>
                <c:pt idx="664">
                  <c:v>0.49031285533714114</c:v>
                </c:pt>
                <c:pt idx="665">
                  <c:v>0.49160598547323531</c:v>
                </c:pt>
                <c:pt idx="666">
                  <c:v>0.49234102284773956</c:v>
                </c:pt>
                <c:pt idx="667">
                  <c:v>0.49381485683013332</c:v>
                </c:pt>
                <c:pt idx="668">
                  <c:v>0.49594678524057983</c:v>
                </c:pt>
                <c:pt idx="669">
                  <c:v>0.49933127260565441</c:v>
                </c:pt>
                <c:pt idx="670">
                  <c:v>0.5009518373539098</c:v>
                </c:pt>
                <c:pt idx="671">
                  <c:v>0.50288308119738312</c:v>
                </c:pt>
                <c:pt idx="672">
                  <c:v>0.50414238989066107</c:v>
                </c:pt>
                <c:pt idx="673">
                  <c:v>0.50650578112683731</c:v>
                </c:pt>
                <c:pt idx="674">
                  <c:v>0.50951946008420612</c:v>
                </c:pt>
                <c:pt idx="675">
                  <c:v>0.51233579627832926</c:v>
                </c:pt>
                <c:pt idx="676">
                  <c:v>0.51550318939548212</c:v>
                </c:pt>
                <c:pt idx="677">
                  <c:v>0.51944774484412937</c:v>
                </c:pt>
                <c:pt idx="678">
                  <c:v>0.52321989002965152</c:v>
                </c:pt>
                <c:pt idx="679">
                  <c:v>0.5278581260067744</c:v>
                </c:pt>
                <c:pt idx="680">
                  <c:v>0.53090083201741445</c:v>
                </c:pt>
                <c:pt idx="681">
                  <c:v>0.53393178112878747</c:v>
                </c:pt>
                <c:pt idx="682">
                  <c:v>0.53742121345043337</c:v>
                </c:pt>
                <c:pt idx="683">
                  <c:v>0.54007969303867709</c:v>
                </c:pt>
                <c:pt idx="684">
                  <c:v>0.54375620763691612</c:v>
                </c:pt>
                <c:pt idx="685">
                  <c:v>0.54688862943930683</c:v>
                </c:pt>
                <c:pt idx="686">
                  <c:v>0.55134891184028711</c:v>
                </c:pt>
                <c:pt idx="687">
                  <c:v>0.55565676367441341</c:v>
                </c:pt>
                <c:pt idx="688">
                  <c:v>0.56043392775231993</c:v>
                </c:pt>
                <c:pt idx="689">
                  <c:v>0.56411767360581722</c:v>
                </c:pt>
                <c:pt idx="690">
                  <c:v>0.56922240591267992</c:v>
                </c:pt>
                <c:pt idx="691">
                  <c:v>0.57330687931103419</c:v>
                </c:pt>
                <c:pt idx="692">
                  <c:v>0.57727205412239446</c:v>
                </c:pt>
                <c:pt idx="693">
                  <c:v>0.58059202335129123</c:v>
                </c:pt>
                <c:pt idx="694">
                  <c:v>0.58668257908959798</c:v>
                </c:pt>
                <c:pt idx="695">
                  <c:v>0.59087959125876133</c:v>
                </c:pt>
                <c:pt idx="696">
                  <c:v>0.59639955974741055</c:v>
                </c:pt>
                <c:pt idx="697">
                  <c:v>0.59952330889048733</c:v>
                </c:pt>
                <c:pt idx="698">
                  <c:v>0.60456437347824277</c:v>
                </c:pt>
                <c:pt idx="699">
                  <c:v>0.60875234806253564</c:v>
                </c:pt>
                <c:pt idx="700">
                  <c:v>0.61576902738725547</c:v>
                </c:pt>
                <c:pt idx="701">
                  <c:v>0.61950319984565116</c:v>
                </c:pt>
                <c:pt idx="702">
                  <c:v>0.62492575343118084</c:v>
                </c:pt>
                <c:pt idx="703">
                  <c:v>0.63036109886943692</c:v>
                </c:pt>
                <c:pt idx="704">
                  <c:v>0.63655114450185024</c:v>
                </c:pt>
                <c:pt idx="705">
                  <c:v>0.64154471923369816</c:v>
                </c:pt>
                <c:pt idx="706">
                  <c:v>0.64899838464610704</c:v>
                </c:pt>
                <c:pt idx="707">
                  <c:v>0.65273286972136813</c:v>
                </c:pt>
                <c:pt idx="708">
                  <c:v>0.65958925517737022</c:v>
                </c:pt>
                <c:pt idx="709">
                  <c:v>0.66373279731955159</c:v>
                </c:pt>
                <c:pt idx="710">
                  <c:v>0.66896775530661257</c:v>
                </c:pt>
                <c:pt idx="711">
                  <c:v>0.67423367190062289</c:v>
                </c:pt>
                <c:pt idx="712">
                  <c:v>0.67863099574440489</c:v>
                </c:pt>
                <c:pt idx="713">
                  <c:v>0.68389026776675677</c:v>
                </c:pt>
                <c:pt idx="714">
                  <c:v>0.69103731994191542</c:v>
                </c:pt>
                <c:pt idx="715">
                  <c:v>0.69604649083768388</c:v>
                </c:pt>
                <c:pt idx="716">
                  <c:v>0.70417051768110994</c:v>
                </c:pt>
                <c:pt idx="717">
                  <c:v>0.70989726258326902</c:v>
                </c:pt>
                <c:pt idx="718">
                  <c:v>0.71798668469126137</c:v>
                </c:pt>
                <c:pt idx="719">
                  <c:v>0.72657821725300231</c:v>
                </c:pt>
                <c:pt idx="720">
                  <c:v>0.73436352761173485</c:v>
                </c:pt>
                <c:pt idx="721">
                  <c:v>0.74128721726556301</c:v>
                </c:pt>
                <c:pt idx="722">
                  <c:v>0.74833011176092079</c:v>
                </c:pt>
                <c:pt idx="723">
                  <c:v>0.75652179394370356</c:v>
                </c:pt>
                <c:pt idx="724">
                  <c:v>0.7664247928811293</c:v>
                </c:pt>
                <c:pt idx="725">
                  <c:v>0.774279027147874</c:v>
                </c:pt>
                <c:pt idx="726">
                  <c:v>0.78454865845732635</c:v>
                </c:pt>
                <c:pt idx="727">
                  <c:v>0.79409984166662795</c:v>
                </c:pt>
                <c:pt idx="728">
                  <c:v>0.80287964160863179</c:v>
                </c:pt>
                <c:pt idx="729">
                  <c:v>0.81151503208030906</c:v>
                </c:pt>
                <c:pt idx="730">
                  <c:v>0.81782887758583456</c:v>
                </c:pt>
                <c:pt idx="731">
                  <c:v>0.82499357745001112</c:v>
                </c:pt>
                <c:pt idx="732">
                  <c:v>0.83009360486639583</c:v>
                </c:pt>
                <c:pt idx="733">
                  <c:v>0.83517704467846698</c:v>
                </c:pt>
                <c:pt idx="734">
                  <c:v>0.84212775303623932</c:v>
                </c:pt>
                <c:pt idx="735">
                  <c:v>0.85029492539628937</c:v>
                </c:pt>
                <c:pt idx="736">
                  <c:v>0.85737385133694832</c:v>
                </c:pt>
                <c:pt idx="737">
                  <c:v>0.86676575520258492</c:v>
                </c:pt>
                <c:pt idx="738">
                  <c:v>0.87536752039697507</c:v>
                </c:pt>
                <c:pt idx="739">
                  <c:v>0.88451649640104046</c:v>
                </c:pt>
                <c:pt idx="740">
                  <c:v>0.8932798369403615</c:v>
                </c:pt>
                <c:pt idx="741">
                  <c:v>0.89893620673060104</c:v>
                </c:pt>
                <c:pt idx="742">
                  <c:v>0.90312502454168142</c:v>
                </c:pt>
                <c:pt idx="743">
                  <c:v>0.90952326023555585</c:v>
                </c:pt>
                <c:pt idx="744">
                  <c:v>0.91384899113208251</c:v>
                </c:pt>
                <c:pt idx="745">
                  <c:v>0.91993619121607251</c:v>
                </c:pt>
                <c:pt idx="746">
                  <c:v>0.92630811130418866</c:v>
                </c:pt>
                <c:pt idx="747">
                  <c:v>0.93081096477768632</c:v>
                </c:pt>
                <c:pt idx="748">
                  <c:v>0.93581998921585818</c:v>
                </c:pt>
                <c:pt idx="749">
                  <c:v>0.94105163347402432</c:v>
                </c:pt>
                <c:pt idx="750">
                  <c:v>0.94814914801818517</c:v>
                </c:pt>
                <c:pt idx="751">
                  <c:v>0.95256239702771339</c:v>
                </c:pt>
                <c:pt idx="752">
                  <c:v>0.95609743604431829</c:v>
                </c:pt>
                <c:pt idx="753">
                  <c:v>0.95842433076139233</c:v>
                </c:pt>
                <c:pt idx="754">
                  <c:v>0.96242352735190106</c:v>
                </c:pt>
                <c:pt idx="755">
                  <c:v>0.96730950363305823</c:v>
                </c:pt>
                <c:pt idx="756">
                  <c:v>0.97169011646346626</c:v>
                </c:pt>
                <c:pt idx="757">
                  <c:v>0.97313957177111587</c:v>
                </c:pt>
                <c:pt idx="758">
                  <c:v>0.97859796386558695</c:v>
                </c:pt>
                <c:pt idx="759">
                  <c:v>0.982917291764419</c:v>
                </c:pt>
                <c:pt idx="760">
                  <c:v>0.98701429676083896</c:v>
                </c:pt>
                <c:pt idx="761">
                  <c:v>0.98912736267816648</c:v>
                </c:pt>
                <c:pt idx="762">
                  <c:v>0.99130094638494792</c:v>
                </c:pt>
                <c:pt idx="763">
                  <c:v>0.99470949722212154</c:v>
                </c:pt>
                <c:pt idx="764">
                  <c:v>0.99546337626104009</c:v>
                </c:pt>
                <c:pt idx="765">
                  <c:v>0.99711177250657934</c:v>
                </c:pt>
                <c:pt idx="766">
                  <c:v>0.99713468358299728</c:v>
                </c:pt>
                <c:pt idx="767">
                  <c:v>0.99930626383339016</c:v>
                </c:pt>
                <c:pt idx="768">
                  <c:v>0.99882136840524416</c:v>
                </c:pt>
                <c:pt idx="769">
                  <c:v>1.0002110880084556</c:v>
                </c:pt>
                <c:pt idx="770">
                  <c:v>1</c:v>
                </c:pt>
                <c:pt idx="771">
                  <c:v>1.0007289305722662</c:v>
                </c:pt>
                <c:pt idx="772">
                  <c:v>0.99955096806049692</c:v>
                </c:pt>
                <c:pt idx="773">
                  <c:v>1.0017650537002654</c:v>
                </c:pt>
                <c:pt idx="774">
                  <c:v>1.001130273095046</c:v>
                </c:pt>
                <c:pt idx="775">
                  <c:v>1.0037437344062081</c:v>
                </c:pt>
                <c:pt idx="776">
                  <c:v>1.0033600193955465</c:v>
                </c:pt>
                <c:pt idx="777">
                  <c:v>1.0053290001279365</c:v>
                </c:pt>
                <c:pt idx="778">
                  <c:v>1.0066011032470266</c:v>
                </c:pt>
                <c:pt idx="779">
                  <c:v>1.0072568321912792</c:v>
                </c:pt>
                <c:pt idx="780">
                  <c:v>1.0034332608360965</c:v>
                </c:pt>
                <c:pt idx="781">
                  <c:v>1.0057790584815445</c:v>
                </c:pt>
                <c:pt idx="782">
                  <c:v>1.0033980787642143</c:v>
                </c:pt>
                <c:pt idx="783">
                  <c:v>1.0026861346890836</c:v>
                </c:pt>
                <c:pt idx="784">
                  <c:v>1.0005541556182367</c:v>
                </c:pt>
                <c:pt idx="785">
                  <c:v>0.9985735439451382</c:v>
                </c:pt>
                <c:pt idx="786">
                  <c:v>0.99703849898916597</c:v>
                </c:pt>
                <c:pt idx="787">
                  <c:v>0.99777030154597546</c:v>
                </c:pt>
                <c:pt idx="788">
                  <c:v>0.99609005139408102</c:v>
                </c:pt>
                <c:pt idx="789">
                  <c:v>0.99534083254158645</c:v>
                </c:pt>
                <c:pt idx="790">
                  <c:v>0.99395194903301853</c:v>
                </c:pt>
                <c:pt idx="791">
                  <c:v>0.99261310508206479</c:v>
                </c:pt>
                <c:pt idx="792">
                  <c:v>0.99205468660050433</c:v>
                </c:pt>
                <c:pt idx="793">
                  <c:v>0.98865901700550018</c:v>
                </c:pt>
                <c:pt idx="794">
                  <c:v>0.98808210746772585</c:v>
                </c:pt>
                <c:pt idx="795">
                  <c:v>0.98162275906669694</c:v>
                </c:pt>
                <c:pt idx="796">
                  <c:v>0.97995422794656351</c:v>
                </c:pt>
                <c:pt idx="797">
                  <c:v>0.97658696094131658</c:v>
                </c:pt>
                <c:pt idx="798">
                  <c:v>0.97225927184498928</c:v>
                </c:pt>
                <c:pt idx="799">
                  <c:v>0.96535929102245266</c:v>
                </c:pt>
                <c:pt idx="800">
                  <c:v>0.96003078537490627</c:v>
                </c:pt>
                <c:pt idx="801">
                  <c:v>0.95269462529259952</c:v>
                </c:pt>
                <c:pt idx="802">
                  <c:v>0.94806924662322778</c:v>
                </c:pt>
                <c:pt idx="803">
                  <c:v>0.94144324061875151</c:v>
                </c:pt>
                <c:pt idx="804">
                  <c:v>0.93551815737648203</c:v>
                </c:pt>
                <c:pt idx="805">
                  <c:v>0.92830075497628439</c:v>
                </c:pt>
                <c:pt idx="806">
                  <c:v>0.92432104958769934</c:v>
                </c:pt>
                <c:pt idx="807">
                  <c:v>0.91696782429417933</c:v>
                </c:pt>
                <c:pt idx="808">
                  <c:v>0.9067749981301928</c:v>
                </c:pt>
                <c:pt idx="809">
                  <c:v>0.89859223784933251</c:v>
                </c:pt>
                <c:pt idx="810">
                  <c:v>0.88697054592474356</c:v>
                </c:pt>
                <c:pt idx="811">
                  <c:v>0.87683134775719551</c:v>
                </c:pt>
                <c:pt idx="812">
                  <c:v>0.86593284885115873</c:v>
                </c:pt>
                <c:pt idx="813">
                  <c:v>0.85518604058710368</c:v>
                </c:pt>
                <c:pt idx="814">
                  <c:v>0.84644932426287445</c:v>
                </c:pt>
                <c:pt idx="815">
                  <c:v>0.8368463918567568</c:v>
                </c:pt>
                <c:pt idx="816">
                  <c:v>0.82785359930262326</c:v>
                </c:pt>
                <c:pt idx="817">
                  <c:v>0.8183161308921757</c:v>
                </c:pt>
                <c:pt idx="818">
                  <c:v>0.80723776676712389</c:v>
                </c:pt>
                <c:pt idx="819">
                  <c:v>0.7966161042635781</c:v>
                </c:pt>
                <c:pt idx="820">
                  <c:v>0.78666301383487147</c:v>
                </c:pt>
                <c:pt idx="821">
                  <c:v>0.77718153752247054</c:v>
                </c:pt>
                <c:pt idx="822">
                  <c:v>0.7702826486211517</c:v>
                </c:pt>
                <c:pt idx="823">
                  <c:v>0.75909259915705274</c:v>
                </c:pt>
                <c:pt idx="824">
                  <c:v>0.74938737973535163</c:v>
                </c:pt>
                <c:pt idx="825">
                  <c:v>0.74099783753530379</c:v>
                </c:pt>
                <c:pt idx="826">
                  <c:v>0.73317018763854591</c:v>
                </c:pt>
                <c:pt idx="827">
                  <c:v>0.72341540685061823</c:v>
                </c:pt>
                <c:pt idx="828">
                  <c:v>0.71012772155679216</c:v>
                </c:pt>
                <c:pt idx="829">
                  <c:v>0.6997806140453785</c:v>
                </c:pt>
                <c:pt idx="830">
                  <c:v>0.69073868409073069</c:v>
                </c:pt>
                <c:pt idx="831">
                  <c:v>0.67652611631074733</c:v>
                </c:pt>
                <c:pt idx="832">
                  <c:v>0.66677567479987365</c:v>
                </c:pt>
                <c:pt idx="833">
                  <c:v>0.65504598648179035</c:v>
                </c:pt>
                <c:pt idx="834">
                  <c:v>0.64549458672493609</c:v>
                </c:pt>
                <c:pt idx="835">
                  <c:v>0.63631290122934436</c:v>
                </c:pt>
                <c:pt idx="836">
                  <c:v>0.62449722889519921</c:v>
                </c:pt>
                <c:pt idx="837">
                  <c:v>0.61481204910560672</c:v>
                </c:pt>
                <c:pt idx="838">
                  <c:v>0.61062461040137572</c:v>
                </c:pt>
                <c:pt idx="839">
                  <c:v>0.59951658905219063</c:v>
                </c:pt>
                <c:pt idx="840">
                  <c:v>0.58684203904873133</c:v>
                </c:pt>
                <c:pt idx="841">
                  <c:v>0.57580925689142359</c:v>
                </c:pt>
                <c:pt idx="842">
                  <c:v>0.56747340209885921</c:v>
                </c:pt>
                <c:pt idx="843">
                  <c:v>0.55642285507516454</c:v>
                </c:pt>
                <c:pt idx="844">
                  <c:v>0.54499765195325178</c:v>
                </c:pt>
                <c:pt idx="845">
                  <c:v>0.53144365915089253</c:v>
                </c:pt>
                <c:pt idx="846">
                  <c:v>0.51977893707009692</c:v>
                </c:pt>
                <c:pt idx="847">
                  <c:v>0.51170021050959613</c:v>
                </c:pt>
                <c:pt idx="848">
                  <c:v>0.4986097565439786</c:v>
                </c:pt>
                <c:pt idx="849">
                  <c:v>0.4863326268894923</c:v>
                </c:pt>
                <c:pt idx="850">
                  <c:v>0.4752853752687845</c:v>
                </c:pt>
                <c:pt idx="851">
                  <c:v>0.46529339538414932</c:v>
                </c:pt>
                <c:pt idx="852">
                  <c:v>0.45751148072131759</c:v>
                </c:pt>
                <c:pt idx="853">
                  <c:v>0.44817400121675771</c:v>
                </c:pt>
                <c:pt idx="854">
                  <c:v>0.43929240479159576</c:v>
                </c:pt>
                <c:pt idx="855">
                  <c:v>0.42893611014072225</c:v>
                </c:pt>
                <c:pt idx="856">
                  <c:v>0.41928688290117089</c:v>
                </c:pt>
                <c:pt idx="857">
                  <c:v>0.41198709427863367</c:v>
                </c:pt>
                <c:pt idx="858">
                  <c:v>0.40351479928151601</c:v>
                </c:pt>
                <c:pt idx="859">
                  <c:v>0.39380292748422013</c:v>
                </c:pt>
                <c:pt idx="860">
                  <c:v>0.38422909126660931</c:v>
                </c:pt>
                <c:pt idx="861">
                  <c:v>0.37558541340704227</c:v>
                </c:pt>
                <c:pt idx="862">
                  <c:v>0.36956676349827139</c:v>
                </c:pt>
                <c:pt idx="863">
                  <c:v>0.36109322825878837</c:v>
                </c:pt>
                <c:pt idx="864">
                  <c:v>0.3501863464109099</c:v>
                </c:pt>
                <c:pt idx="865">
                  <c:v>0.33958217362107157</c:v>
                </c:pt>
                <c:pt idx="866">
                  <c:v>0.33364261036446091</c:v>
                </c:pt>
                <c:pt idx="867">
                  <c:v>0.32541914559873791</c:v>
                </c:pt>
                <c:pt idx="868">
                  <c:v>0.31495579175098559</c:v>
                </c:pt>
                <c:pt idx="869">
                  <c:v>0.30597286341538782</c:v>
                </c:pt>
                <c:pt idx="870">
                  <c:v>0.29723945627160769</c:v>
                </c:pt>
                <c:pt idx="871">
                  <c:v>0.2884566002625138</c:v>
                </c:pt>
                <c:pt idx="872">
                  <c:v>0.28050883180626252</c:v>
                </c:pt>
                <c:pt idx="873">
                  <c:v>0.27555242916275091</c:v>
                </c:pt>
                <c:pt idx="874">
                  <c:v>0.27055317943628504</c:v>
                </c:pt>
                <c:pt idx="875">
                  <c:v>0.26956954071124056</c:v>
                </c:pt>
                <c:pt idx="876">
                  <c:v>0.26039572442582304</c:v>
                </c:pt>
                <c:pt idx="877">
                  <c:v>0.25660966512092137</c:v>
                </c:pt>
                <c:pt idx="878">
                  <c:v>0.25224374350773088</c:v>
                </c:pt>
                <c:pt idx="879">
                  <c:v>0.24804738958122449</c:v>
                </c:pt>
                <c:pt idx="880">
                  <c:v>0.24088873788344353</c:v>
                </c:pt>
                <c:pt idx="881">
                  <c:v>0.23793563679729471</c:v>
                </c:pt>
                <c:pt idx="882">
                  <c:v>0.22829651021471384</c:v>
                </c:pt>
                <c:pt idx="883">
                  <c:v>0.22843752911632573</c:v>
                </c:pt>
                <c:pt idx="884">
                  <c:v>0.22228570257354122</c:v>
                </c:pt>
                <c:pt idx="885">
                  <c:v>0.22048354068040132</c:v>
                </c:pt>
                <c:pt idx="886">
                  <c:v>0.21701433306582849</c:v>
                </c:pt>
                <c:pt idx="887">
                  <c:v>0.20706168151487656</c:v>
                </c:pt>
                <c:pt idx="888">
                  <c:v>0.19974834610000911</c:v>
                </c:pt>
                <c:pt idx="889">
                  <c:v>0.19028346291868339</c:v>
                </c:pt>
                <c:pt idx="890">
                  <c:v>0.18317573109367935</c:v>
                </c:pt>
                <c:pt idx="891">
                  <c:v>0.18148175813975653</c:v>
                </c:pt>
                <c:pt idx="892">
                  <c:v>0.17400627789787473</c:v>
                </c:pt>
                <c:pt idx="893">
                  <c:v>0.16379350441197382</c:v>
                </c:pt>
                <c:pt idx="894">
                  <c:v>0.16010892558468684</c:v>
                </c:pt>
                <c:pt idx="895">
                  <c:v>0.15633616411883308</c:v>
                </c:pt>
                <c:pt idx="896">
                  <c:v>0.15927712968517946</c:v>
                </c:pt>
                <c:pt idx="897">
                  <c:v>0.15778254911987347</c:v>
                </c:pt>
                <c:pt idx="898">
                  <c:v>0.15294349107662911</c:v>
                </c:pt>
                <c:pt idx="899">
                  <c:v>0.15277245510981155</c:v>
                </c:pt>
                <c:pt idx="900">
                  <c:v>0.15221091446837928</c:v>
                </c:pt>
                <c:pt idx="901">
                  <c:v>0.14825572364148987</c:v>
                </c:pt>
                <c:pt idx="902">
                  <c:v>0.13898963572750087</c:v>
                </c:pt>
                <c:pt idx="903">
                  <c:v>0.13148060845227738</c:v>
                </c:pt>
                <c:pt idx="904">
                  <c:v>0.12615090093664286</c:v>
                </c:pt>
                <c:pt idx="905">
                  <c:v>0.11970417310851493</c:v>
                </c:pt>
                <c:pt idx="906">
                  <c:v>0.1100937823197798</c:v>
                </c:pt>
                <c:pt idx="907">
                  <c:v>0.10801889330293524</c:v>
                </c:pt>
                <c:pt idx="908">
                  <c:v>0.11230807118589907</c:v>
                </c:pt>
                <c:pt idx="909">
                  <c:v>0.11337806403287957</c:v>
                </c:pt>
                <c:pt idx="910">
                  <c:v>0.10997143414516364</c:v>
                </c:pt>
                <c:pt idx="911">
                  <c:v>0.10956445348006198</c:v>
                </c:pt>
                <c:pt idx="912">
                  <c:v>0.10663881409530902</c:v>
                </c:pt>
                <c:pt idx="913">
                  <c:v>0.11253237642480669</c:v>
                </c:pt>
                <c:pt idx="914">
                  <c:v>0.10792222242749454</c:v>
                </c:pt>
                <c:pt idx="915">
                  <c:v>9.8768693578646996E-2</c:v>
                </c:pt>
                <c:pt idx="916">
                  <c:v>9.5523122353436352E-2</c:v>
                </c:pt>
                <c:pt idx="917">
                  <c:v>9.3711112193103643E-2</c:v>
                </c:pt>
                <c:pt idx="918">
                  <c:v>8.7198039103140265E-2</c:v>
                </c:pt>
                <c:pt idx="919">
                  <c:v>8.4367510494877507E-2</c:v>
                </c:pt>
                <c:pt idx="920">
                  <c:v>7.2027495866013105E-2</c:v>
                </c:pt>
                <c:pt idx="921">
                  <c:v>6.8874611341587177E-2</c:v>
                </c:pt>
                <c:pt idx="922">
                  <c:v>6.8220438145683751E-2</c:v>
                </c:pt>
                <c:pt idx="923">
                  <c:v>7.4673810680713174E-2</c:v>
                </c:pt>
                <c:pt idx="924">
                  <c:v>7.7411050884875807E-2</c:v>
                </c:pt>
                <c:pt idx="925">
                  <c:v>6.8609076196419816E-2</c:v>
                </c:pt>
                <c:pt idx="926">
                  <c:v>6.6826891989924961E-2</c:v>
                </c:pt>
                <c:pt idx="927">
                  <c:v>6.6401386048408728E-2</c:v>
                </c:pt>
                <c:pt idx="928">
                  <c:v>6.5648954094452469E-2</c:v>
                </c:pt>
                <c:pt idx="929">
                  <c:v>6.8732358291884385E-2</c:v>
                </c:pt>
                <c:pt idx="930">
                  <c:v>5.9216088308402838E-2</c:v>
                </c:pt>
                <c:pt idx="931">
                  <c:v>5.5475718725048521E-2</c:v>
                </c:pt>
                <c:pt idx="932">
                  <c:v>6.9391438916159037E-2</c:v>
                </c:pt>
                <c:pt idx="933">
                  <c:v>7.3452965376655757E-2</c:v>
                </c:pt>
                <c:pt idx="934">
                  <c:v>7.4491780073377631E-2</c:v>
                </c:pt>
                <c:pt idx="935">
                  <c:v>7.5066728754440717E-2</c:v>
                </c:pt>
                <c:pt idx="936">
                  <c:v>6.6685263919919635E-2</c:v>
                </c:pt>
                <c:pt idx="937">
                  <c:v>6.5166240591699343E-2</c:v>
                </c:pt>
                <c:pt idx="938">
                  <c:v>6.1587893499801948E-2</c:v>
                </c:pt>
                <c:pt idx="939">
                  <c:v>5.3907780435231679E-2</c:v>
                </c:pt>
                <c:pt idx="940">
                  <c:v>4.8190338268082646E-2</c:v>
                </c:pt>
                <c:pt idx="941">
                  <c:v>5.0794078609638992E-2</c:v>
                </c:pt>
                <c:pt idx="942">
                  <c:v>4.3727693049517208E-2</c:v>
                </c:pt>
                <c:pt idx="943">
                  <c:v>4.0946994564410075E-2</c:v>
                </c:pt>
                <c:pt idx="944">
                  <c:v>4.174545532632009E-2</c:v>
                </c:pt>
                <c:pt idx="945">
                  <c:v>3.9921660799776805E-2</c:v>
                </c:pt>
                <c:pt idx="946">
                  <c:v>3.9675079118853394E-2</c:v>
                </c:pt>
                <c:pt idx="947">
                  <c:v>4.216275778905481E-2</c:v>
                </c:pt>
                <c:pt idx="948">
                  <c:v>3.4862491523465509E-2</c:v>
                </c:pt>
                <c:pt idx="949">
                  <c:v>3.4183623329254141E-2</c:v>
                </c:pt>
                <c:pt idx="950">
                  <c:v>4.0514464634705948E-2</c:v>
                </c:pt>
                <c:pt idx="951">
                  <c:v>4.2025027513381726E-2</c:v>
                </c:pt>
                <c:pt idx="952">
                  <c:v>3.7643805631965961E-2</c:v>
                </c:pt>
                <c:pt idx="953">
                  <c:v>3.3845379637627709E-2</c:v>
                </c:pt>
                <c:pt idx="954">
                  <c:v>2.9711636786563328E-2</c:v>
                </c:pt>
                <c:pt idx="955">
                  <c:v>3.1343489871840054E-2</c:v>
                </c:pt>
                <c:pt idx="956">
                  <c:v>3.935452471663789E-2</c:v>
                </c:pt>
                <c:pt idx="957">
                  <c:v>3.0390827110966648E-2</c:v>
                </c:pt>
                <c:pt idx="958">
                  <c:v>2.7557925577847881E-2</c:v>
                </c:pt>
                <c:pt idx="959">
                  <c:v>2.1512630661123435E-2</c:v>
                </c:pt>
                <c:pt idx="960">
                  <c:v>1.4338053269103672E-2</c:v>
                </c:pt>
                <c:pt idx="961">
                  <c:v>9.1189796597522296E-3</c:v>
                </c:pt>
                <c:pt idx="962">
                  <c:v>4.6993745051040186E-3</c:v>
                </c:pt>
                <c:pt idx="963">
                  <c:v>4.922114838859403E-3</c:v>
                </c:pt>
                <c:pt idx="964">
                  <c:v>4.1534026583602253E-3</c:v>
                </c:pt>
                <c:pt idx="965">
                  <c:v>9.1886918098986242E-4</c:v>
                </c:pt>
                <c:pt idx="966">
                  <c:v>1.357553755821893E-2</c:v>
                </c:pt>
                <c:pt idx="967">
                  <c:v>2.0021885963920603E-2</c:v>
                </c:pt>
                <c:pt idx="968">
                  <c:v>1.9154888653560465E-2</c:v>
                </c:pt>
                <c:pt idx="969">
                  <c:v>2.4360826647560303E-2</c:v>
                </c:pt>
                <c:pt idx="970">
                  <c:v>1.5935542001765529E-2</c:v>
                </c:pt>
                <c:pt idx="971">
                  <c:v>2.1208825210420657E-2</c:v>
                </c:pt>
                <c:pt idx="972">
                  <c:v>1.6717292346680433E-2</c:v>
                </c:pt>
                <c:pt idx="973">
                  <c:v>1.3549787882735304E-2</c:v>
                </c:pt>
                <c:pt idx="974">
                  <c:v>7.6622678088503681E-3</c:v>
                </c:pt>
                <c:pt idx="975">
                  <c:v>1.1037598078730606E-2</c:v>
                </c:pt>
                <c:pt idx="976">
                  <c:v>1.4937636034694321E-2</c:v>
                </c:pt>
                <c:pt idx="977">
                  <c:v>2.1181007225532306E-2</c:v>
                </c:pt>
                <c:pt idx="978">
                  <c:v>2.400525037421614E-2</c:v>
                </c:pt>
                <c:pt idx="979">
                  <c:v>2.5145719547506034E-2</c:v>
                </c:pt>
                <c:pt idx="980">
                  <c:v>3.0521276857415142E-2</c:v>
                </c:pt>
                <c:pt idx="981">
                  <c:v>4.162326375412588E-2</c:v>
                </c:pt>
                <c:pt idx="982">
                  <c:v>3.9527502592067006E-2</c:v>
                </c:pt>
                <c:pt idx="983">
                  <c:v>3.6408457283540099E-2</c:v>
                </c:pt>
                <c:pt idx="984">
                  <c:v>2.8304336916637557E-2</c:v>
                </c:pt>
                <c:pt idx="985">
                  <c:v>1.7491866399786591E-2</c:v>
                </c:pt>
                <c:pt idx="986">
                  <c:v>1.7670935186887237E-2</c:v>
                </c:pt>
                <c:pt idx="987">
                  <c:v>1.069859219527171E-2</c:v>
                </c:pt>
                <c:pt idx="988">
                  <c:v>3.9946763552538818E-3</c:v>
                </c:pt>
                <c:pt idx="989">
                  <c:v>1.338184167703935E-3</c:v>
                </c:pt>
                <c:pt idx="990">
                  <c:v>-2.813857066744647E-3</c:v>
                </c:pt>
                <c:pt idx="991">
                  <c:v>-5.3604805636310029E-3</c:v>
                </c:pt>
                <c:pt idx="992">
                  <c:v>6.0092124187330065E-3</c:v>
                </c:pt>
                <c:pt idx="993">
                  <c:v>1.0300125483306088E-2</c:v>
                </c:pt>
                <c:pt idx="994">
                  <c:v>0</c:v>
                </c:pt>
                <c:pt idx="995">
                  <c:v>7.3503555905010927E-3</c:v>
                </c:pt>
                <c:pt idx="996">
                  <c:v>1.222806954174868E-2</c:v>
                </c:pt>
                <c:pt idx="997">
                  <c:v>1.0630046027959824E-2</c:v>
                </c:pt>
                <c:pt idx="998">
                  <c:v>1.818768005347432E-2</c:v>
                </c:pt>
                <c:pt idx="999">
                  <c:v>7.0140291214558989E-3</c:v>
                </c:pt>
                <c:pt idx="1000">
                  <c:v>-6.3557560384307843E-3</c:v>
                </c:pt>
                <c:pt idx="1001">
                  <c:v>9.1938901508960801E-3</c:v>
                </c:pt>
                <c:pt idx="1002">
                  <c:v>4.7834875771153142E-3</c:v>
                </c:pt>
                <c:pt idx="1003">
                  <c:v>3.482223917078931E-3</c:v>
                </c:pt>
                <c:pt idx="1004">
                  <c:v>1.2272315332242493E-3</c:v>
                </c:pt>
                <c:pt idx="1005">
                  <c:v>-7.5817099530019506E-3</c:v>
                </c:pt>
                <c:pt idx="1006">
                  <c:v>-4.8210595859824405E-3</c:v>
                </c:pt>
                <c:pt idx="1007">
                  <c:v>-5.0307850615208009E-3</c:v>
                </c:pt>
                <c:pt idx="1008">
                  <c:v>-1.0321937982824837E-2</c:v>
                </c:pt>
                <c:pt idx="1009">
                  <c:v>-2.2726962265400982E-2</c:v>
                </c:pt>
                <c:pt idx="1010">
                  <c:v>-3.0977577005403212E-2</c:v>
                </c:pt>
                <c:pt idx="1011">
                  <c:v>-3.9063128418036996E-2</c:v>
                </c:pt>
                <c:pt idx="1012">
                  <c:v>-4.389713250928045E-2</c:v>
                </c:pt>
                <c:pt idx="1013">
                  <c:v>-4.2290561688194679E-2</c:v>
                </c:pt>
                <c:pt idx="1014">
                  <c:v>-3.2976100309321778E-2</c:v>
                </c:pt>
                <c:pt idx="1015">
                  <c:v>-3.8744632263176836E-2</c:v>
                </c:pt>
                <c:pt idx="1016">
                  <c:v>-4.3593731509751509E-2</c:v>
                </c:pt>
                <c:pt idx="1017">
                  <c:v>-4.2540217059166156E-2</c:v>
                </c:pt>
                <c:pt idx="1018">
                  <c:v>-3.3944472995755669E-2</c:v>
                </c:pt>
                <c:pt idx="1019">
                  <c:v>-2.7008592614291411E-2</c:v>
                </c:pt>
                <c:pt idx="1020">
                  <c:v>-2.9557210192762487E-2</c:v>
                </c:pt>
                <c:pt idx="1021">
                  <c:v>-2.7184341883242636E-2</c:v>
                </c:pt>
                <c:pt idx="1022">
                  <c:v>-1.7500969104417174E-2</c:v>
                </c:pt>
                <c:pt idx="1023">
                  <c:v>-5.6662875622141397E-3</c:v>
                </c:pt>
                <c:pt idx="1024">
                  <c:v>2.3360943144385055E-3</c:v>
                </c:pt>
                <c:pt idx="1025">
                  <c:v>-4.9256763095106163E-3</c:v>
                </c:pt>
                <c:pt idx="1026">
                  <c:v>-1.7957508614336867E-2</c:v>
                </c:pt>
                <c:pt idx="1027">
                  <c:v>-1.7263592225650177E-2</c:v>
                </c:pt>
                <c:pt idx="1028">
                  <c:v>-3.4634321328937678E-2</c:v>
                </c:pt>
                <c:pt idx="1029">
                  <c:v>-4.529454469325004E-2</c:v>
                </c:pt>
                <c:pt idx="1030">
                  <c:v>-4.8733226229310526E-2</c:v>
                </c:pt>
                <c:pt idx="1031">
                  <c:v>-5.2139866261654712E-2</c:v>
                </c:pt>
                <c:pt idx="1032">
                  <c:v>-5.0377708019632296E-2</c:v>
                </c:pt>
                <c:pt idx="1033">
                  <c:v>-3.1244900298690332E-2</c:v>
                </c:pt>
                <c:pt idx="1034">
                  <c:v>-2.9258961392315316E-2</c:v>
                </c:pt>
                <c:pt idx="1035">
                  <c:v>-1.2187458721784214E-2</c:v>
                </c:pt>
                <c:pt idx="1036">
                  <c:v>1.5327987808091074E-3</c:v>
                </c:pt>
                <c:pt idx="1037">
                  <c:v>-8.7255828319424359E-3</c:v>
                </c:pt>
                <c:pt idx="1038">
                  <c:v>-1.1991181233079269E-2</c:v>
                </c:pt>
                <c:pt idx="1039">
                  <c:v>-1.7054345520298934E-3</c:v>
                </c:pt>
                <c:pt idx="1040">
                  <c:v>-1.6515008817043146E-2</c:v>
                </c:pt>
                <c:pt idx="1041">
                  <c:v>-2.087454061637772E-2</c:v>
                </c:pt>
                <c:pt idx="1042">
                  <c:v>-2.1365756359299354E-2</c:v>
                </c:pt>
                <c:pt idx="1043">
                  <c:v>-3.1232529525447233E-2</c:v>
                </c:pt>
                <c:pt idx="1044">
                  <c:v>-2.1454405328001649E-2</c:v>
                </c:pt>
                <c:pt idx="1045">
                  <c:v>-2.2983389235610063E-2</c:v>
                </c:pt>
                <c:pt idx="1046">
                  <c:v>-3.3269737336462386E-2</c:v>
                </c:pt>
                <c:pt idx="1047">
                  <c:v>-4.2727029105453396E-2</c:v>
                </c:pt>
                <c:pt idx="1048">
                  <c:v>-2.9529036949669383E-2</c:v>
                </c:pt>
                <c:pt idx="1049">
                  <c:v>-3.0806074143842028E-2</c:v>
                </c:pt>
                <c:pt idx="1050">
                  <c:v>-4.0522240129377059E-2</c:v>
                </c:pt>
                <c:pt idx="1051">
                  <c:v>-4.9415467495197707E-2</c:v>
                </c:pt>
                <c:pt idx="1052">
                  <c:v>-6.0719948357196053E-2</c:v>
                </c:pt>
                <c:pt idx="1053">
                  <c:v>-5.9084207680770807E-2</c:v>
                </c:pt>
                <c:pt idx="1054">
                  <c:v>-4.1044812711142825E-2</c:v>
                </c:pt>
                <c:pt idx="1055">
                  <c:v>-4.7321282943937309E-2</c:v>
                </c:pt>
                <c:pt idx="1056">
                  <c:v>-3.944930811155746E-2</c:v>
                </c:pt>
                <c:pt idx="1057">
                  <c:v>-3.8745140843532345E-2</c:v>
                </c:pt>
                <c:pt idx="1058">
                  <c:v>-2.9929032845533225E-2</c:v>
                </c:pt>
                <c:pt idx="1059">
                  <c:v>-2.5692140974878912E-2</c:v>
                </c:pt>
                <c:pt idx="1060">
                  <c:v>-8.8115272990721746E-3</c:v>
                </c:pt>
                <c:pt idx="1061">
                  <c:v>1.9742165736009788E-3</c:v>
                </c:pt>
                <c:pt idx="1062">
                  <c:v>-8.1950584606106797E-3</c:v>
                </c:pt>
                <c:pt idx="1063">
                  <c:v>-2.1997547679209074E-2</c:v>
                </c:pt>
                <c:pt idx="1064">
                  <c:v>-2.521824869627241E-2</c:v>
                </c:pt>
                <c:pt idx="1065">
                  <c:v>-2.4280719307749648E-2</c:v>
                </c:pt>
                <c:pt idx="1066">
                  <c:v>1.835946694545226E-2</c:v>
                </c:pt>
                <c:pt idx="1067">
                  <c:v>8.4709433992643246E-3</c:v>
                </c:pt>
                <c:pt idx="1068">
                  <c:v>2.7841215798081905E-2</c:v>
                </c:pt>
                <c:pt idx="1069">
                  <c:v>2.1214327172079678E-2</c:v>
                </c:pt>
                <c:pt idx="1070">
                  <c:v>2.0076400980752196E-2</c:v>
                </c:pt>
                <c:pt idx="1071">
                  <c:v>3.0495377869254367E-2</c:v>
                </c:pt>
                <c:pt idx="1072">
                  <c:v>5.7312084352933834E-2</c:v>
                </c:pt>
                <c:pt idx="1073">
                  <c:v>2.1846366903590559E-2</c:v>
                </c:pt>
                <c:pt idx="1074">
                  <c:v>2.3073396017223427E-2</c:v>
                </c:pt>
                <c:pt idx="1075">
                  <c:v>9.7807928088127181E-3</c:v>
                </c:pt>
                <c:pt idx="1076">
                  <c:v>1.535518745538259E-2</c:v>
                </c:pt>
                <c:pt idx="1077">
                  <c:v>1.1204632439107508E-2</c:v>
                </c:pt>
                <c:pt idx="1078">
                  <c:v>8.7156052888797513E-3</c:v>
                </c:pt>
                <c:pt idx="1079">
                  <c:v>-1.9741572982871863E-2</c:v>
                </c:pt>
                <c:pt idx="1080">
                  <c:v>-2.1542452432811318E-2</c:v>
                </c:pt>
                <c:pt idx="1081">
                  <c:v>-3.7551236952147148E-2</c:v>
                </c:pt>
                <c:pt idx="1082">
                  <c:v>-6.625817984611386E-2</c:v>
                </c:pt>
                <c:pt idx="1083">
                  <c:v>-7.6843493943687266E-2</c:v>
                </c:pt>
                <c:pt idx="1084">
                  <c:v>-6.5795102613643422E-2</c:v>
                </c:pt>
                <c:pt idx="1085">
                  <c:v>-5.8039805286507713E-2</c:v>
                </c:pt>
                <c:pt idx="1086">
                  <c:v>-7.8248308934394883E-2</c:v>
                </c:pt>
                <c:pt idx="1087">
                  <c:v>-7.5456880315768707E-2</c:v>
                </c:pt>
                <c:pt idx="1088">
                  <c:v>-8.2437789172655929E-2</c:v>
                </c:pt>
                <c:pt idx="1089">
                  <c:v>-7.3478433219479861E-2</c:v>
                </c:pt>
                <c:pt idx="1090">
                  <c:v>-5.1017109178349097E-2</c:v>
                </c:pt>
                <c:pt idx="1091">
                  <c:v>-5.4109463566254824E-2</c:v>
                </c:pt>
                <c:pt idx="1092">
                  <c:v>-5.8561647854306224E-2</c:v>
                </c:pt>
                <c:pt idx="1093">
                  <c:v>-2.955012747199964E-2</c:v>
                </c:pt>
                <c:pt idx="1094">
                  <c:v>-3.4256011468473409E-2</c:v>
                </c:pt>
                <c:pt idx="1095">
                  <c:v>-1.3468348011505283E-2</c:v>
                </c:pt>
                <c:pt idx="1096">
                  <c:v>-1.3503740760740189E-3</c:v>
                </c:pt>
                <c:pt idx="1097">
                  <c:v>-1.803350207018032E-2</c:v>
                </c:pt>
                <c:pt idx="1098">
                  <c:v>-1.6860873633003055E-2</c:v>
                </c:pt>
                <c:pt idx="1099">
                  <c:v>-2.6131848749487499E-3</c:v>
                </c:pt>
                <c:pt idx="1100">
                  <c:v>-2.4491111090545647E-2</c:v>
                </c:pt>
                <c:pt idx="1101">
                  <c:v>-2.8507193810169126E-2</c:v>
                </c:pt>
                <c:pt idx="1102">
                  <c:v>-3.8868490034743075E-2</c:v>
                </c:pt>
                <c:pt idx="1103">
                  <c:v>-5.4145424135221228E-2</c:v>
                </c:pt>
                <c:pt idx="1104">
                  <c:v>-5.796481478341823E-2</c:v>
                </c:pt>
                <c:pt idx="1105">
                  <c:v>-0.10461501225509433</c:v>
                </c:pt>
                <c:pt idx="1106">
                  <c:v>-0.15116627144002218</c:v>
                </c:pt>
                <c:pt idx="1107">
                  <c:v>-0.14022221480796573</c:v>
                </c:pt>
                <c:pt idx="1108">
                  <c:v>-0.12928472218922368</c:v>
                </c:pt>
                <c:pt idx="1109">
                  <c:v>-0.12935389622537216</c:v>
                </c:pt>
                <c:pt idx="1110">
                  <c:v>-0.12434539601571153</c:v>
                </c:pt>
                <c:pt idx="1111">
                  <c:v>-0.12707319501414968</c:v>
                </c:pt>
                <c:pt idx="1112">
                  <c:v>-7.9052732319886146E-2</c:v>
                </c:pt>
                <c:pt idx="1113">
                  <c:v>-6.0686015081839219E-2</c:v>
                </c:pt>
                <c:pt idx="1114">
                  <c:v>-7.1735959085090298E-2</c:v>
                </c:pt>
                <c:pt idx="1115">
                  <c:v>-8.4488591286975431E-2</c:v>
                </c:pt>
                <c:pt idx="1116">
                  <c:v>-9.9632498762327479E-2</c:v>
                </c:pt>
                <c:pt idx="1117">
                  <c:v>-9.4611369407726922E-2</c:v>
                </c:pt>
                <c:pt idx="1118">
                  <c:v>-7.4521298214194634E-2</c:v>
                </c:pt>
                <c:pt idx="1119">
                  <c:v>-6.0414531587852621E-2</c:v>
                </c:pt>
                <c:pt idx="1120">
                  <c:v>-4.6577959625172742E-2</c:v>
                </c:pt>
                <c:pt idx="1121">
                  <c:v>-2.3877779141918864E-2</c:v>
                </c:pt>
                <c:pt idx="1122">
                  <c:v>-6.7883715019845144E-3</c:v>
                </c:pt>
                <c:pt idx="1123">
                  <c:v>2.7337092206064933E-2</c:v>
                </c:pt>
                <c:pt idx="1124">
                  <c:v>1.8778786974470912E-2</c:v>
                </c:pt>
                <c:pt idx="1125">
                  <c:v>1.3420616905306958E-2</c:v>
                </c:pt>
                <c:pt idx="1126">
                  <c:v>3.3784525004611717E-2</c:v>
                </c:pt>
                <c:pt idx="1127">
                  <c:v>3.9158578995398208E-2</c:v>
                </c:pt>
                <c:pt idx="1128">
                  <c:v>1.7585823769693972E-2</c:v>
                </c:pt>
                <c:pt idx="1129">
                  <c:v>2.7457939945606951E-2</c:v>
                </c:pt>
                <c:pt idx="1130">
                  <c:v>6.5460344678853243E-3</c:v>
                </c:pt>
                <c:pt idx="1131">
                  <c:v>1.5595153963394115E-2</c:v>
                </c:pt>
                <c:pt idx="1132">
                  <c:v>1.4979121073553614E-2</c:v>
                </c:pt>
                <c:pt idx="1133">
                  <c:v>-4.3572213443127755E-2</c:v>
                </c:pt>
                <c:pt idx="1134">
                  <c:v>-4.7093486922251494E-2</c:v>
                </c:pt>
                <c:pt idx="1135">
                  <c:v>-3.2873608990828883E-2</c:v>
                </c:pt>
                <c:pt idx="1136">
                  <c:v>-4.4651819272309518E-2</c:v>
                </c:pt>
                <c:pt idx="1137">
                  <c:v>-2.8329602156210647E-2</c:v>
                </c:pt>
                <c:pt idx="1138">
                  <c:v>-3.5942213411389458E-2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242-442C-9FF9-E9D930B56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898496"/>
        <c:axId val="1545902656"/>
      </c:scatterChart>
      <c:valAx>
        <c:axId val="1545898496"/>
        <c:scaling>
          <c:orientation val="minMax"/>
          <c:max val="750"/>
          <c:min val="6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0394867250122646"/>
              <c:y val="0.882364830817156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5902656"/>
        <c:crosses val="autoZero"/>
        <c:crossBetween val="midCat"/>
      </c:valAx>
      <c:valAx>
        <c:axId val="1545902656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</a:t>
                </a:r>
                <a:r>
                  <a:rPr lang="fr-BE" sz="1400" baseline="0" dirty="0">
                    <a:solidFill>
                      <a:schemeClr val="bg1"/>
                    </a:solidFill>
                  </a:rPr>
                  <a:t> Absorbance </a:t>
                </a:r>
                <a:endParaRPr lang="fr-BE" sz="1400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1.3950035538119739E-2"/>
              <c:y val="0.30644719068845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5898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734043434658012"/>
          <c:y val="0.56770401763343803"/>
          <c:w val="0.24621555579720103"/>
          <c:h val="0.11439533842417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'Abs bandes'!$DA$2</c:f>
              <c:strCache>
                <c:ptCount val="1"/>
                <c:pt idx="0">
                  <c:v>PSII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'Abs bandes'!$CZ$3:$CZ$1927</c:f>
              <c:numCache>
                <c:formatCode>0.00</c:formatCode>
                <c:ptCount val="1925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  <c:pt idx="1299">
                  <c:v>797.46910000000003</c:v>
                </c:pt>
                <c:pt idx="1300">
                  <c:v>797.79190000000006</c:v>
                </c:pt>
                <c:pt idx="1301">
                  <c:v>798.11469999999997</c:v>
                </c:pt>
                <c:pt idx="1302">
                  <c:v>798.43740000000003</c:v>
                </c:pt>
                <c:pt idx="1303">
                  <c:v>798.76009999999997</c:v>
                </c:pt>
                <c:pt idx="1304">
                  <c:v>799.08280000000002</c:v>
                </c:pt>
                <c:pt idx="1305">
                  <c:v>799.40530000000001</c:v>
                </c:pt>
                <c:pt idx="1306">
                  <c:v>799.72789999999998</c:v>
                </c:pt>
                <c:pt idx="1307">
                  <c:v>800.05039999999997</c:v>
                </c:pt>
                <c:pt idx="1308">
                  <c:v>800.37279999999998</c:v>
                </c:pt>
                <c:pt idx="1309">
                  <c:v>800.69529999999997</c:v>
                </c:pt>
                <c:pt idx="1310">
                  <c:v>801.01760000000002</c:v>
                </c:pt>
                <c:pt idx="1311">
                  <c:v>801.33979999999997</c:v>
                </c:pt>
                <c:pt idx="1312">
                  <c:v>801.66210000000001</c:v>
                </c:pt>
                <c:pt idx="1313">
                  <c:v>801.98429999999996</c:v>
                </c:pt>
                <c:pt idx="1314">
                  <c:v>802.30650000000003</c:v>
                </c:pt>
                <c:pt idx="1315">
                  <c:v>802.62860000000001</c:v>
                </c:pt>
                <c:pt idx="1316">
                  <c:v>802.95060000000001</c:v>
                </c:pt>
                <c:pt idx="1317">
                  <c:v>803.27260000000001</c:v>
                </c:pt>
                <c:pt idx="1318">
                  <c:v>803.59460000000001</c:v>
                </c:pt>
                <c:pt idx="1319">
                  <c:v>803.91650000000004</c:v>
                </c:pt>
                <c:pt idx="1320">
                  <c:v>804.23839999999996</c:v>
                </c:pt>
                <c:pt idx="1321">
                  <c:v>804.56020000000001</c:v>
                </c:pt>
                <c:pt idx="1322">
                  <c:v>804.88199999999995</c:v>
                </c:pt>
                <c:pt idx="1323">
                  <c:v>805.20370000000003</c:v>
                </c:pt>
                <c:pt idx="1324">
                  <c:v>805.52530000000002</c:v>
                </c:pt>
                <c:pt idx="1325">
                  <c:v>805.84690000000001</c:v>
                </c:pt>
                <c:pt idx="1326">
                  <c:v>806.16849999999999</c:v>
                </c:pt>
                <c:pt idx="1327">
                  <c:v>806.49009999999998</c:v>
                </c:pt>
                <c:pt idx="1328">
                  <c:v>806.81150000000002</c:v>
                </c:pt>
                <c:pt idx="1329">
                  <c:v>807.13289999999995</c:v>
                </c:pt>
                <c:pt idx="1330">
                  <c:v>807.45429999999999</c:v>
                </c:pt>
                <c:pt idx="1331">
                  <c:v>807.77560000000005</c:v>
                </c:pt>
                <c:pt idx="1332">
                  <c:v>808.09690000000001</c:v>
                </c:pt>
                <c:pt idx="1333">
                  <c:v>808.41809999999998</c:v>
                </c:pt>
                <c:pt idx="1334">
                  <c:v>808.73929999999996</c:v>
                </c:pt>
                <c:pt idx="1335">
                  <c:v>809.06039999999996</c:v>
                </c:pt>
                <c:pt idx="1336">
                  <c:v>809.38149999999996</c:v>
                </c:pt>
                <c:pt idx="1337">
                  <c:v>809.70249999999999</c:v>
                </c:pt>
                <c:pt idx="1338">
                  <c:v>810.02350000000001</c:v>
                </c:pt>
                <c:pt idx="1339">
                  <c:v>810.34439999999995</c:v>
                </c:pt>
                <c:pt idx="1340">
                  <c:v>810.6653</c:v>
                </c:pt>
                <c:pt idx="1341">
                  <c:v>810.98609999999996</c:v>
                </c:pt>
                <c:pt idx="1342">
                  <c:v>811.30690000000004</c:v>
                </c:pt>
                <c:pt idx="1343">
                  <c:v>811.6277</c:v>
                </c:pt>
                <c:pt idx="1344">
                  <c:v>811.94839999999999</c:v>
                </c:pt>
                <c:pt idx="1345">
                  <c:v>812.26900000000001</c:v>
                </c:pt>
                <c:pt idx="1346">
                  <c:v>812.58960000000002</c:v>
                </c:pt>
                <c:pt idx="1347">
                  <c:v>812.91010000000006</c:v>
                </c:pt>
                <c:pt idx="1348">
                  <c:v>813.23059999999998</c:v>
                </c:pt>
                <c:pt idx="1349">
                  <c:v>813.55100000000004</c:v>
                </c:pt>
                <c:pt idx="1350">
                  <c:v>813.87149999999997</c:v>
                </c:pt>
                <c:pt idx="1351">
                  <c:v>814.19179999999994</c:v>
                </c:pt>
                <c:pt idx="1352">
                  <c:v>814.51210000000003</c:v>
                </c:pt>
                <c:pt idx="1353">
                  <c:v>814.83230000000003</c:v>
                </c:pt>
                <c:pt idx="1354">
                  <c:v>815.15250000000003</c:v>
                </c:pt>
                <c:pt idx="1355">
                  <c:v>815.47270000000003</c:v>
                </c:pt>
                <c:pt idx="1356">
                  <c:v>815.79269999999997</c:v>
                </c:pt>
                <c:pt idx="1357">
                  <c:v>816.11279999999999</c:v>
                </c:pt>
                <c:pt idx="1358">
                  <c:v>816.43280000000004</c:v>
                </c:pt>
                <c:pt idx="1359">
                  <c:v>816.7527</c:v>
                </c:pt>
                <c:pt idx="1360">
                  <c:v>817.07259999999997</c:v>
                </c:pt>
                <c:pt idx="1361">
                  <c:v>817.39250000000004</c:v>
                </c:pt>
                <c:pt idx="1362">
                  <c:v>817.71230000000003</c:v>
                </c:pt>
                <c:pt idx="1363">
                  <c:v>818.03200000000004</c:v>
                </c:pt>
                <c:pt idx="1364">
                  <c:v>818.35170000000005</c:v>
                </c:pt>
                <c:pt idx="1365">
                  <c:v>818.67139999999995</c:v>
                </c:pt>
                <c:pt idx="1366">
                  <c:v>818.99099999999999</c:v>
                </c:pt>
                <c:pt idx="1367">
                  <c:v>819.31050000000005</c:v>
                </c:pt>
                <c:pt idx="1368">
                  <c:v>819.63009999999997</c:v>
                </c:pt>
                <c:pt idx="1369">
                  <c:v>819.94949999999994</c:v>
                </c:pt>
                <c:pt idx="1370">
                  <c:v>820.26890000000003</c:v>
                </c:pt>
                <c:pt idx="1371">
                  <c:v>820.5883</c:v>
                </c:pt>
                <c:pt idx="1372">
                  <c:v>820.9076</c:v>
                </c:pt>
                <c:pt idx="1373">
                  <c:v>821.2269</c:v>
                </c:pt>
                <c:pt idx="1374">
                  <c:v>821.54600000000005</c:v>
                </c:pt>
                <c:pt idx="1375">
                  <c:v>821.86519999999996</c:v>
                </c:pt>
                <c:pt idx="1376">
                  <c:v>822.18430000000001</c:v>
                </c:pt>
                <c:pt idx="1377">
                  <c:v>822.50340000000006</c:v>
                </c:pt>
                <c:pt idx="1378">
                  <c:v>822.82240000000002</c:v>
                </c:pt>
                <c:pt idx="1379">
                  <c:v>823.14139999999998</c:v>
                </c:pt>
                <c:pt idx="1380">
                  <c:v>823.46029999999996</c:v>
                </c:pt>
                <c:pt idx="1381">
                  <c:v>823.77909999999997</c:v>
                </c:pt>
                <c:pt idx="1382">
                  <c:v>824.09799999999996</c:v>
                </c:pt>
                <c:pt idx="1383">
                  <c:v>824.41669999999999</c:v>
                </c:pt>
                <c:pt idx="1384">
                  <c:v>824.73540000000003</c:v>
                </c:pt>
                <c:pt idx="1385">
                  <c:v>825.05409999999995</c:v>
                </c:pt>
                <c:pt idx="1386">
                  <c:v>825.37270000000001</c:v>
                </c:pt>
                <c:pt idx="1387">
                  <c:v>825.69129999999996</c:v>
                </c:pt>
                <c:pt idx="1388">
                  <c:v>826.00980000000004</c:v>
                </c:pt>
                <c:pt idx="1389">
                  <c:v>826.32820000000004</c:v>
                </c:pt>
                <c:pt idx="1390">
                  <c:v>826.64670000000001</c:v>
                </c:pt>
                <c:pt idx="1391">
                  <c:v>826.96500000000003</c:v>
                </c:pt>
                <c:pt idx="1392">
                  <c:v>827.28340000000003</c:v>
                </c:pt>
                <c:pt idx="1393">
                  <c:v>827.60159999999996</c:v>
                </c:pt>
                <c:pt idx="1394">
                  <c:v>827.91989999999998</c:v>
                </c:pt>
                <c:pt idx="1395">
                  <c:v>828.23800000000006</c:v>
                </c:pt>
                <c:pt idx="1396">
                  <c:v>828.55619999999999</c:v>
                </c:pt>
                <c:pt idx="1397">
                  <c:v>828.87419999999997</c:v>
                </c:pt>
                <c:pt idx="1398">
                  <c:v>829.19230000000005</c:v>
                </c:pt>
                <c:pt idx="1399">
                  <c:v>829.51020000000005</c:v>
                </c:pt>
                <c:pt idx="1400">
                  <c:v>829.82809999999995</c:v>
                </c:pt>
                <c:pt idx="1401">
                  <c:v>830.14599999999996</c:v>
                </c:pt>
                <c:pt idx="1402">
                  <c:v>830.46379999999999</c:v>
                </c:pt>
                <c:pt idx="1403">
                  <c:v>830.78160000000003</c:v>
                </c:pt>
                <c:pt idx="1404">
                  <c:v>831.09929999999997</c:v>
                </c:pt>
                <c:pt idx="1405">
                  <c:v>831.41700000000003</c:v>
                </c:pt>
                <c:pt idx="1406">
                  <c:v>831.7346</c:v>
                </c:pt>
                <c:pt idx="1407">
                  <c:v>832.05219999999997</c:v>
                </c:pt>
                <c:pt idx="1408">
                  <c:v>832.36980000000005</c:v>
                </c:pt>
                <c:pt idx="1409">
                  <c:v>832.68719999999996</c:v>
                </c:pt>
                <c:pt idx="1410">
                  <c:v>833.00459999999998</c:v>
                </c:pt>
                <c:pt idx="1411">
                  <c:v>833.322</c:v>
                </c:pt>
                <c:pt idx="1412">
                  <c:v>833.63930000000005</c:v>
                </c:pt>
                <c:pt idx="1413">
                  <c:v>833.95659999999998</c:v>
                </c:pt>
                <c:pt idx="1414">
                  <c:v>834.27390000000003</c:v>
                </c:pt>
                <c:pt idx="1415">
                  <c:v>834.59100000000001</c:v>
                </c:pt>
                <c:pt idx="1416">
                  <c:v>834.90809999999999</c:v>
                </c:pt>
                <c:pt idx="1417">
                  <c:v>835.22519999999997</c:v>
                </c:pt>
                <c:pt idx="1418">
                  <c:v>835.54219999999998</c:v>
                </c:pt>
                <c:pt idx="1419">
                  <c:v>835.85929999999996</c:v>
                </c:pt>
                <c:pt idx="1420">
                  <c:v>836.17610000000002</c:v>
                </c:pt>
                <c:pt idx="1421">
                  <c:v>836.49300000000005</c:v>
                </c:pt>
                <c:pt idx="1422">
                  <c:v>836.80989999999997</c:v>
                </c:pt>
                <c:pt idx="1423">
                  <c:v>837.12660000000005</c:v>
                </c:pt>
                <c:pt idx="1424">
                  <c:v>837.4434</c:v>
                </c:pt>
                <c:pt idx="1425">
                  <c:v>837.76009999999997</c:v>
                </c:pt>
                <c:pt idx="1426">
                  <c:v>838.07669999999996</c:v>
                </c:pt>
                <c:pt idx="1427">
                  <c:v>838.39319999999998</c:v>
                </c:pt>
                <c:pt idx="1428">
                  <c:v>838.70979999999997</c:v>
                </c:pt>
                <c:pt idx="1429">
                  <c:v>839.02629999999999</c:v>
                </c:pt>
                <c:pt idx="1430">
                  <c:v>839.34270000000004</c:v>
                </c:pt>
                <c:pt idx="1431">
                  <c:v>839.65909999999997</c:v>
                </c:pt>
                <c:pt idx="1432">
                  <c:v>839.97540000000004</c:v>
                </c:pt>
                <c:pt idx="1433">
                  <c:v>840.29169999999999</c:v>
                </c:pt>
                <c:pt idx="1434">
                  <c:v>840.60799999999995</c:v>
                </c:pt>
                <c:pt idx="1435">
                  <c:v>840.92409999999995</c:v>
                </c:pt>
                <c:pt idx="1436">
                  <c:v>841.24019999999996</c:v>
                </c:pt>
                <c:pt idx="1437">
                  <c:v>841.55629999999996</c:v>
                </c:pt>
                <c:pt idx="1438">
                  <c:v>841.87239999999997</c:v>
                </c:pt>
                <c:pt idx="1439">
                  <c:v>842.1884</c:v>
                </c:pt>
                <c:pt idx="1440">
                  <c:v>842.50429999999994</c:v>
                </c:pt>
                <c:pt idx="1441">
                  <c:v>842.8202</c:v>
                </c:pt>
                <c:pt idx="1442">
                  <c:v>843.13599999999997</c:v>
                </c:pt>
                <c:pt idx="1443">
                  <c:v>843.45180000000005</c:v>
                </c:pt>
                <c:pt idx="1444">
                  <c:v>843.76750000000004</c:v>
                </c:pt>
                <c:pt idx="1445">
                  <c:v>844.08320000000003</c:v>
                </c:pt>
                <c:pt idx="1446">
                  <c:v>844.39880000000005</c:v>
                </c:pt>
                <c:pt idx="1447">
                  <c:v>844.71439999999996</c:v>
                </c:pt>
                <c:pt idx="1448">
                  <c:v>845.03</c:v>
                </c:pt>
                <c:pt idx="1449">
                  <c:v>845.34540000000004</c:v>
                </c:pt>
                <c:pt idx="1450">
                  <c:v>845.66079999999999</c:v>
                </c:pt>
                <c:pt idx="1451">
                  <c:v>845.97630000000004</c:v>
                </c:pt>
                <c:pt idx="1452">
                  <c:v>846.29160000000002</c:v>
                </c:pt>
                <c:pt idx="1453">
                  <c:v>846.6069</c:v>
                </c:pt>
                <c:pt idx="1454">
                  <c:v>846.9221</c:v>
                </c:pt>
                <c:pt idx="1455">
                  <c:v>847.23720000000003</c:v>
                </c:pt>
                <c:pt idx="1456">
                  <c:v>847.55240000000003</c:v>
                </c:pt>
                <c:pt idx="1457">
                  <c:v>847.86749999999995</c:v>
                </c:pt>
                <c:pt idx="1458">
                  <c:v>848.1825</c:v>
                </c:pt>
                <c:pt idx="1459">
                  <c:v>848.49749999999995</c:v>
                </c:pt>
                <c:pt idx="1460">
                  <c:v>848.81240000000003</c:v>
                </c:pt>
                <c:pt idx="1461">
                  <c:v>849.12729999999999</c:v>
                </c:pt>
                <c:pt idx="1462">
                  <c:v>849.44209999999998</c:v>
                </c:pt>
                <c:pt idx="1463">
                  <c:v>849.75689999999997</c:v>
                </c:pt>
                <c:pt idx="1464">
                  <c:v>850.07169999999996</c:v>
                </c:pt>
                <c:pt idx="1465">
                  <c:v>850.38639999999998</c:v>
                </c:pt>
                <c:pt idx="1466">
                  <c:v>850.70090000000005</c:v>
                </c:pt>
                <c:pt idx="1467">
                  <c:v>851.01559999999995</c:v>
                </c:pt>
                <c:pt idx="1468">
                  <c:v>851.33010000000002</c:v>
                </c:pt>
                <c:pt idx="1469">
                  <c:v>851.64449999999999</c:v>
                </c:pt>
                <c:pt idx="1470">
                  <c:v>851.95899999999995</c:v>
                </c:pt>
                <c:pt idx="1471">
                  <c:v>852.27340000000004</c:v>
                </c:pt>
                <c:pt idx="1472">
                  <c:v>852.58770000000004</c:v>
                </c:pt>
                <c:pt idx="1473">
                  <c:v>852.90200000000004</c:v>
                </c:pt>
                <c:pt idx="1474">
                  <c:v>853.21619999999996</c:v>
                </c:pt>
                <c:pt idx="1475">
                  <c:v>853.53039999999999</c:v>
                </c:pt>
                <c:pt idx="1476">
                  <c:v>853.84450000000004</c:v>
                </c:pt>
                <c:pt idx="1477">
                  <c:v>854.15859999999998</c:v>
                </c:pt>
                <c:pt idx="1478">
                  <c:v>854.47260000000006</c:v>
                </c:pt>
                <c:pt idx="1479">
                  <c:v>854.78660000000002</c:v>
                </c:pt>
                <c:pt idx="1480">
                  <c:v>855.10050000000001</c:v>
                </c:pt>
                <c:pt idx="1481">
                  <c:v>855.4144</c:v>
                </c:pt>
                <c:pt idx="1482">
                  <c:v>855.72820000000002</c:v>
                </c:pt>
                <c:pt idx="1483">
                  <c:v>856.04200000000003</c:v>
                </c:pt>
                <c:pt idx="1484">
                  <c:v>856.35569999999996</c:v>
                </c:pt>
                <c:pt idx="1485">
                  <c:v>856.6694</c:v>
                </c:pt>
                <c:pt idx="1486">
                  <c:v>856.98299999999995</c:v>
                </c:pt>
                <c:pt idx="1487">
                  <c:v>857.29660000000001</c:v>
                </c:pt>
                <c:pt idx="1488">
                  <c:v>857.61009999999999</c:v>
                </c:pt>
                <c:pt idx="1489">
                  <c:v>857.92359999999996</c:v>
                </c:pt>
                <c:pt idx="1490">
                  <c:v>858.23699999999997</c:v>
                </c:pt>
                <c:pt idx="1491">
                  <c:v>858.55039999999997</c:v>
                </c:pt>
                <c:pt idx="1492">
                  <c:v>858.86369999999999</c:v>
                </c:pt>
                <c:pt idx="1493">
                  <c:v>859.17700000000002</c:v>
                </c:pt>
                <c:pt idx="1494">
                  <c:v>859.49019999999996</c:v>
                </c:pt>
                <c:pt idx="1495">
                  <c:v>859.80330000000004</c:v>
                </c:pt>
                <c:pt idx="1496">
                  <c:v>860.11649999999997</c:v>
                </c:pt>
                <c:pt idx="1497">
                  <c:v>860.42960000000005</c:v>
                </c:pt>
                <c:pt idx="1498">
                  <c:v>860.74260000000004</c:v>
                </c:pt>
                <c:pt idx="1499">
                  <c:v>861.05550000000005</c:v>
                </c:pt>
                <c:pt idx="1500">
                  <c:v>861.36850000000004</c:v>
                </c:pt>
                <c:pt idx="1501">
                  <c:v>861.68129999999996</c:v>
                </c:pt>
                <c:pt idx="1502">
                  <c:v>861.9941</c:v>
                </c:pt>
                <c:pt idx="1503">
                  <c:v>862.30690000000004</c:v>
                </c:pt>
                <c:pt idx="1504">
                  <c:v>862.61959999999999</c:v>
                </c:pt>
                <c:pt idx="1505">
                  <c:v>862.93230000000005</c:v>
                </c:pt>
                <c:pt idx="1506">
                  <c:v>863.24490000000003</c:v>
                </c:pt>
                <c:pt idx="1507">
                  <c:v>863.5575</c:v>
                </c:pt>
                <c:pt idx="1508">
                  <c:v>863.87</c:v>
                </c:pt>
                <c:pt idx="1509">
                  <c:v>864.18240000000003</c:v>
                </c:pt>
                <c:pt idx="1510">
                  <c:v>864.49490000000003</c:v>
                </c:pt>
                <c:pt idx="1511">
                  <c:v>864.80730000000005</c:v>
                </c:pt>
                <c:pt idx="1512">
                  <c:v>865.11959999999999</c:v>
                </c:pt>
                <c:pt idx="1513">
                  <c:v>865.43179999999995</c:v>
                </c:pt>
                <c:pt idx="1514">
                  <c:v>865.74400000000003</c:v>
                </c:pt>
                <c:pt idx="1515">
                  <c:v>866.05619999999999</c:v>
                </c:pt>
                <c:pt idx="1516">
                  <c:v>866.36829999999998</c:v>
                </c:pt>
                <c:pt idx="1517">
                  <c:v>866.68039999999996</c:v>
                </c:pt>
                <c:pt idx="1518">
                  <c:v>866.99239999999998</c:v>
                </c:pt>
                <c:pt idx="1519">
                  <c:v>867.30430000000001</c:v>
                </c:pt>
                <c:pt idx="1520">
                  <c:v>867.61620000000005</c:v>
                </c:pt>
                <c:pt idx="1521">
                  <c:v>867.92809999999997</c:v>
                </c:pt>
                <c:pt idx="1522">
                  <c:v>868.23990000000003</c:v>
                </c:pt>
                <c:pt idx="1523">
                  <c:v>868.55160000000001</c:v>
                </c:pt>
                <c:pt idx="1524">
                  <c:v>868.86329999999998</c:v>
                </c:pt>
                <c:pt idx="1525">
                  <c:v>869.17499999999995</c:v>
                </c:pt>
                <c:pt idx="1526">
                  <c:v>869.48659999999995</c:v>
                </c:pt>
                <c:pt idx="1527">
                  <c:v>869.79819999999995</c:v>
                </c:pt>
                <c:pt idx="1528">
                  <c:v>870.10969999999998</c:v>
                </c:pt>
                <c:pt idx="1529">
                  <c:v>870.42110000000002</c:v>
                </c:pt>
                <c:pt idx="1530">
                  <c:v>870.73249999999996</c:v>
                </c:pt>
                <c:pt idx="1531">
                  <c:v>871.04380000000003</c:v>
                </c:pt>
                <c:pt idx="1532">
                  <c:v>871.35519999999997</c:v>
                </c:pt>
                <c:pt idx="1533">
                  <c:v>871.66639999999995</c:v>
                </c:pt>
                <c:pt idx="1534">
                  <c:v>871.97760000000005</c:v>
                </c:pt>
                <c:pt idx="1535">
                  <c:v>872.28880000000004</c:v>
                </c:pt>
                <c:pt idx="1536">
                  <c:v>872.59990000000005</c:v>
                </c:pt>
                <c:pt idx="1537">
                  <c:v>872.91089999999997</c:v>
                </c:pt>
                <c:pt idx="1538">
                  <c:v>873.22190000000001</c:v>
                </c:pt>
                <c:pt idx="1539">
                  <c:v>873.53279999999995</c:v>
                </c:pt>
                <c:pt idx="1540">
                  <c:v>873.84370000000001</c:v>
                </c:pt>
                <c:pt idx="1541">
                  <c:v>874.15449999999998</c:v>
                </c:pt>
                <c:pt idx="1542">
                  <c:v>874.46529999999996</c:v>
                </c:pt>
                <c:pt idx="1543">
                  <c:v>874.77610000000004</c:v>
                </c:pt>
                <c:pt idx="1544">
                  <c:v>875.08680000000004</c:v>
                </c:pt>
                <c:pt idx="1545">
                  <c:v>875.39739999999995</c:v>
                </c:pt>
                <c:pt idx="1546">
                  <c:v>875.70799999999997</c:v>
                </c:pt>
                <c:pt idx="1547">
                  <c:v>876.01850000000002</c:v>
                </c:pt>
                <c:pt idx="1548">
                  <c:v>876.32899999999995</c:v>
                </c:pt>
                <c:pt idx="1549">
                  <c:v>876.6395</c:v>
                </c:pt>
                <c:pt idx="1550">
                  <c:v>876.94979999999998</c:v>
                </c:pt>
                <c:pt idx="1551">
                  <c:v>877.26009999999997</c:v>
                </c:pt>
                <c:pt idx="1552">
                  <c:v>877.57039999999995</c:v>
                </c:pt>
                <c:pt idx="1553">
                  <c:v>877.88070000000005</c:v>
                </c:pt>
                <c:pt idx="1554">
                  <c:v>878.19090000000006</c:v>
                </c:pt>
                <c:pt idx="1555">
                  <c:v>878.50099999999998</c:v>
                </c:pt>
                <c:pt idx="1556">
                  <c:v>878.81100000000004</c:v>
                </c:pt>
                <c:pt idx="1557">
                  <c:v>879.12109999999996</c:v>
                </c:pt>
                <c:pt idx="1558">
                  <c:v>879.43100000000004</c:v>
                </c:pt>
                <c:pt idx="1559">
                  <c:v>879.74099999999999</c:v>
                </c:pt>
                <c:pt idx="1560">
                  <c:v>880.05079999999998</c:v>
                </c:pt>
                <c:pt idx="1561">
                  <c:v>880.36069999999995</c:v>
                </c:pt>
                <c:pt idx="1562">
                  <c:v>880.67039999999997</c:v>
                </c:pt>
                <c:pt idx="1563">
                  <c:v>880.98019999999997</c:v>
                </c:pt>
                <c:pt idx="1564">
                  <c:v>881.28980000000001</c:v>
                </c:pt>
                <c:pt idx="1565">
                  <c:v>881.59939999999995</c:v>
                </c:pt>
                <c:pt idx="1566">
                  <c:v>881.90899999999999</c:v>
                </c:pt>
                <c:pt idx="1567">
                  <c:v>882.21849999999995</c:v>
                </c:pt>
                <c:pt idx="1568">
                  <c:v>882.52800000000002</c:v>
                </c:pt>
                <c:pt idx="1569">
                  <c:v>882.8374</c:v>
                </c:pt>
                <c:pt idx="1570">
                  <c:v>883.14679999999998</c:v>
                </c:pt>
                <c:pt idx="1571">
                  <c:v>883.45609999999999</c:v>
                </c:pt>
                <c:pt idx="1572">
                  <c:v>883.76530000000002</c:v>
                </c:pt>
                <c:pt idx="1573">
                  <c:v>884.07449999999994</c:v>
                </c:pt>
                <c:pt idx="1574">
                  <c:v>884.38369999999998</c:v>
                </c:pt>
                <c:pt idx="1575">
                  <c:v>884.69280000000003</c:v>
                </c:pt>
                <c:pt idx="1576">
                  <c:v>885.0018</c:v>
                </c:pt>
                <c:pt idx="1577">
                  <c:v>885.31089999999995</c:v>
                </c:pt>
                <c:pt idx="1578">
                  <c:v>885.61980000000005</c:v>
                </c:pt>
                <c:pt idx="1579">
                  <c:v>885.92870000000005</c:v>
                </c:pt>
                <c:pt idx="1580">
                  <c:v>886.23749999999995</c:v>
                </c:pt>
                <c:pt idx="1581">
                  <c:v>886.54639999999995</c:v>
                </c:pt>
                <c:pt idx="1582">
                  <c:v>886.85509999999999</c:v>
                </c:pt>
                <c:pt idx="1583">
                  <c:v>887.16380000000004</c:v>
                </c:pt>
                <c:pt idx="1584">
                  <c:v>887.47249999999997</c:v>
                </c:pt>
                <c:pt idx="1585">
                  <c:v>887.78110000000004</c:v>
                </c:pt>
                <c:pt idx="1586">
                  <c:v>888.08960000000002</c:v>
                </c:pt>
                <c:pt idx="1587">
                  <c:v>888.3981</c:v>
                </c:pt>
                <c:pt idx="1588">
                  <c:v>888.70650000000001</c:v>
                </c:pt>
                <c:pt idx="1589">
                  <c:v>889.01490000000001</c:v>
                </c:pt>
                <c:pt idx="1590">
                  <c:v>889.32320000000004</c:v>
                </c:pt>
                <c:pt idx="1591">
                  <c:v>889.63149999999996</c:v>
                </c:pt>
                <c:pt idx="1592">
                  <c:v>889.93979999999999</c:v>
                </c:pt>
                <c:pt idx="1593">
                  <c:v>890.24789999999996</c:v>
                </c:pt>
                <c:pt idx="1594">
                  <c:v>890.55610000000001</c:v>
                </c:pt>
                <c:pt idx="1595">
                  <c:v>890.86410000000001</c:v>
                </c:pt>
                <c:pt idx="1596">
                  <c:v>891.17219999999998</c:v>
                </c:pt>
                <c:pt idx="1597">
                  <c:v>891.48019999999997</c:v>
                </c:pt>
                <c:pt idx="1598">
                  <c:v>891.78809999999999</c:v>
                </c:pt>
                <c:pt idx="1599">
                  <c:v>892.09590000000003</c:v>
                </c:pt>
                <c:pt idx="1600">
                  <c:v>892.40380000000005</c:v>
                </c:pt>
                <c:pt idx="1601">
                  <c:v>892.7115</c:v>
                </c:pt>
                <c:pt idx="1602">
                  <c:v>893.01930000000004</c:v>
                </c:pt>
                <c:pt idx="1603">
                  <c:v>893.327</c:v>
                </c:pt>
                <c:pt idx="1604">
                  <c:v>893.63459999999998</c:v>
                </c:pt>
                <c:pt idx="1605">
                  <c:v>893.94209999999998</c:v>
                </c:pt>
                <c:pt idx="1606">
                  <c:v>894.24959999999999</c:v>
                </c:pt>
                <c:pt idx="1607">
                  <c:v>894.55709999999999</c:v>
                </c:pt>
                <c:pt idx="1608">
                  <c:v>894.86450000000002</c:v>
                </c:pt>
                <c:pt idx="1609">
                  <c:v>895.17190000000005</c:v>
                </c:pt>
                <c:pt idx="1610">
                  <c:v>895.47919999999999</c:v>
                </c:pt>
                <c:pt idx="1611">
                  <c:v>895.78639999999996</c:v>
                </c:pt>
                <c:pt idx="1612">
                  <c:v>896.09370000000001</c:v>
                </c:pt>
                <c:pt idx="1613">
                  <c:v>896.4008</c:v>
                </c:pt>
                <c:pt idx="1614">
                  <c:v>896.7079</c:v>
                </c:pt>
                <c:pt idx="1615">
                  <c:v>897.01499999999999</c:v>
                </c:pt>
                <c:pt idx="1616">
                  <c:v>897.322</c:v>
                </c:pt>
                <c:pt idx="1617">
                  <c:v>897.62890000000004</c:v>
                </c:pt>
                <c:pt idx="1618">
                  <c:v>897.93579999999997</c:v>
                </c:pt>
                <c:pt idx="1619">
                  <c:v>898.24270000000001</c:v>
                </c:pt>
                <c:pt idx="1620">
                  <c:v>898.54939999999999</c:v>
                </c:pt>
                <c:pt idx="1621">
                  <c:v>898.85619999999994</c:v>
                </c:pt>
                <c:pt idx="1622">
                  <c:v>899.16290000000004</c:v>
                </c:pt>
                <c:pt idx="1623">
                  <c:v>899.46950000000004</c:v>
                </c:pt>
                <c:pt idx="1624">
                  <c:v>899.77610000000004</c:v>
                </c:pt>
                <c:pt idx="1625">
                  <c:v>900.08259999999996</c:v>
                </c:pt>
                <c:pt idx="1626">
                  <c:v>900.38919999999996</c:v>
                </c:pt>
                <c:pt idx="1627">
                  <c:v>900.69560000000001</c:v>
                </c:pt>
                <c:pt idx="1628">
                  <c:v>901.00199999999995</c:v>
                </c:pt>
                <c:pt idx="1629">
                  <c:v>901.30830000000003</c:v>
                </c:pt>
                <c:pt idx="1630">
                  <c:v>901.6146</c:v>
                </c:pt>
                <c:pt idx="1631">
                  <c:v>901.92079999999999</c:v>
                </c:pt>
                <c:pt idx="1632">
                  <c:v>902.22699999999998</c:v>
                </c:pt>
                <c:pt idx="1633">
                  <c:v>902.53309999999999</c:v>
                </c:pt>
                <c:pt idx="1634">
                  <c:v>902.83920000000001</c:v>
                </c:pt>
                <c:pt idx="1635">
                  <c:v>903.14509999999996</c:v>
                </c:pt>
                <c:pt idx="1636">
                  <c:v>903.4511</c:v>
                </c:pt>
                <c:pt idx="1637">
                  <c:v>903.75710000000004</c:v>
                </c:pt>
                <c:pt idx="1638">
                  <c:v>904.06290000000001</c:v>
                </c:pt>
                <c:pt idx="1639">
                  <c:v>904.36869999999999</c:v>
                </c:pt>
                <c:pt idx="1640">
                  <c:v>904.67449999999997</c:v>
                </c:pt>
                <c:pt idx="1641">
                  <c:v>904.98019999999997</c:v>
                </c:pt>
                <c:pt idx="1642">
                  <c:v>905.28579999999999</c:v>
                </c:pt>
                <c:pt idx="1643">
                  <c:v>905.59140000000002</c:v>
                </c:pt>
                <c:pt idx="1644">
                  <c:v>905.89700000000005</c:v>
                </c:pt>
                <c:pt idx="1645">
                  <c:v>906.20249999999999</c:v>
                </c:pt>
                <c:pt idx="1646">
                  <c:v>906.50789999999995</c:v>
                </c:pt>
                <c:pt idx="1647">
                  <c:v>906.8134</c:v>
                </c:pt>
                <c:pt idx="1648">
                  <c:v>907.11869999999999</c:v>
                </c:pt>
                <c:pt idx="1649">
                  <c:v>907.42399999999998</c:v>
                </c:pt>
                <c:pt idx="1650">
                  <c:v>907.72919999999999</c:v>
                </c:pt>
                <c:pt idx="1651">
                  <c:v>908.03440000000001</c:v>
                </c:pt>
                <c:pt idx="1652">
                  <c:v>908.33960000000002</c:v>
                </c:pt>
                <c:pt idx="1653">
                  <c:v>908.64469999999994</c:v>
                </c:pt>
                <c:pt idx="1654">
                  <c:v>908.94970000000001</c:v>
                </c:pt>
                <c:pt idx="1655">
                  <c:v>909.25469999999996</c:v>
                </c:pt>
                <c:pt idx="1656">
                  <c:v>909.55960000000005</c:v>
                </c:pt>
                <c:pt idx="1657">
                  <c:v>909.86450000000002</c:v>
                </c:pt>
                <c:pt idx="1658">
                  <c:v>910.16930000000002</c:v>
                </c:pt>
                <c:pt idx="1659">
                  <c:v>910.47410000000002</c:v>
                </c:pt>
                <c:pt idx="1660">
                  <c:v>910.77880000000005</c:v>
                </c:pt>
                <c:pt idx="1661">
                  <c:v>911.08349999999996</c:v>
                </c:pt>
                <c:pt idx="1662">
                  <c:v>911.38810000000001</c:v>
                </c:pt>
                <c:pt idx="1663">
                  <c:v>911.69269999999995</c:v>
                </c:pt>
                <c:pt idx="1664">
                  <c:v>911.99720000000002</c:v>
                </c:pt>
                <c:pt idx="1665">
                  <c:v>912.30160000000001</c:v>
                </c:pt>
                <c:pt idx="1666">
                  <c:v>912.60609999999997</c:v>
                </c:pt>
                <c:pt idx="1667">
                  <c:v>912.91039999999998</c:v>
                </c:pt>
                <c:pt idx="1668">
                  <c:v>913.21469999999999</c:v>
                </c:pt>
                <c:pt idx="1669">
                  <c:v>913.51900000000001</c:v>
                </c:pt>
                <c:pt idx="1670">
                  <c:v>913.82320000000004</c:v>
                </c:pt>
                <c:pt idx="1671">
                  <c:v>914.12729999999999</c:v>
                </c:pt>
                <c:pt idx="1672">
                  <c:v>914.43150000000003</c:v>
                </c:pt>
                <c:pt idx="1673">
                  <c:v>914.7355</c:v>
                </c:pt>
                <c:pt idx="1674">
                  <c:v>915.03949999999998</c:v>
                </c:pt>
                <c:pt idx="1675">
                  <c:v>915.34339999999997</c:v>
                </c:pt>
                <c:pt idx="1676">
                  <c:v>915.64729999999997</c:v>
                </c:pt>
                <c:pt idx="1677">
                  <c:v>915.95119999999997</c:v>
                </c:pt>
                <c:pt idx="1678">
                  <c:v>916.25490000000002</c:v>
                </c:pt>
                <c:pt idx="1679">
                  <c:v>916.55870000000004</c:v>
                </c:pt>
                <c:pt idx="1680">
                  <c:v>916.86239999999998</c:v>
                </c:pt>
                <c:pt idx="1681">
                  <c:v>917.16600000000005</c:v>
                </c:pt>
                <c:pt idx="1682">
                  <c:v>917.46950000000004</c:v>
                </c:pt>
                <c:pt idx="1683">
                  <c:v>917.7731</c:v>
                </c:pt>
                <c:pt idx="1684">
                  <c:v>918.07650000000001</c:v>
                </c:pt>
                <c:pt idx="1685">
                  <c:v>918.38</c:v>
                </c:pt>
                <c:pt idx="1686">
                  <c:v>918.68330000000003</c:v>
                </c:pt>
                <c:pt idx="1687">
                  <c:v>918.98670000000004</c:v>
                </c:pt>
                <c:pt idx="1688">
                  <c:v>919.28989999999999</c:v>
                </c:pt>
                <c:pt idx="1689">
                  <c:v>919.59310000000005</c:v>
                </c:pt>
                <c:pt idx="1690">
                  <c:v>919.8963</c:v>
                </c:pt>
                <c:pt idx="1691">
                  <c:v>920.19939999999997</c:v>
                </c:pt>
                <c:pt idx="1692">
                  <c:v>920.50239999999997</c:v>
                </c:pt>
                <c:pt idx="1693">
                  <c:v>920.80550000000005</c:v>
                </c:pt>
                <c:pt idx="1694">
                  <c:v>921.10839999999996</c:v>
                </c:pt>
                <c:pt idx="1695">
                  <c:v>921.41129999999998</c:v>
                </c:pt>
                <c:pt idx="1696">
                  <c:v>921.71420000000001</c:v>
                </c:pt>
                <c:pt idx="1697">
                  <c:v>922.01700000000005</c:v>
                </c:pt>
                <c:pt idx="1698">
                  <c:v>922.31970000000001</c:v>
                </c:pt>
                <c:pt idx="1699">
                  <c:v>922.62239999999997</c:v>
                </c:pt>
                <c:pt idx="1700">
                  <c:v>922.92499999999995</c:v>
                </c:pt>
                <c:pt idx="1701">
                  <c:v>923.22760000000005</c:v>
                </c:pt>
                <c:pt idx="1702">
                  <c:v>923.53020000000004</c:v>
                </c:pt>
                <c:pt idx="1703">
                  <c:v>923.83259999999996</c:v>
                </c:pt>
                <c:pt idx="1704">
                  <c:v>924.13509999999997</c:v>
                </c:pt>
                <c:pt idx="1705">
                  <c:v>924.43740000000003</c:v>
                </c:pt>
                <c:pt idx="1706">
                  <c:v>924.73969999999997</c:v>
                </c:pt>
                <c:pt idx="1707">
                  <c:v>925.0421</c:v>
                </c:pt>
                <c:pt idx="1708">
                  <c:v>925.3442</c:v>
                </c:pt>
                <c:pt idx="1709">
                  <c:v>925.64639999999997</c:v>
                </c:pt>
                <c:pt idx="1710">
                  <c:v>925.94849999999997</c:v>
                </c:pt>
                <c:pt idx="1711">
                  <c:v>926.25059999999996</c:v>
                </c:pt>
                <c:pt idx="1712">
                  <c:v>926.55259999999998</c:v>
                </c:pt>
                <c:pt idx="1713">
                  <c:v>926.8546</c:v>
                </c:pt>
                <c:pt idx="1714">
                  <c:v>927.15650000000005</c:v>
                </c:pt>
                <c:pt idx="1715">
                  <c:v>927.45830000000001</c:v>
                </c:pt>
                <c:pt idx="1716">
                  <c:v>927.76009999999997</c:v>
                </c:pt>
                <c:pt idx="1717">
                  <c:v>928.06190000000004</c:v>
                </c:pt>
                <c:pt idx="1718">
                  <c:v>928.36360000000002</c:v>
                </c:pt>
                <c:pt idx="1719">
                  <c:v>928.66520000000003</c:v>
                </c:pt>
                <c:pt idx="1720">
                  <c:v>928.96680000000003</c:v>
                </c:pt>
                <c:pt idx="1721">
                  <c:v>929.26829999999995</c:v>
                </c:pt>
                <c:pt idx="1722">
                  <c:v>929.56979999999999</c:v>
                </c:pt>
                <c:pt idx="1723">
                  <c:v>929.87130000000002</c:v>
                </c:pt>
                <c:pt idx="1724">
                  <c:v>930.17259999999999</c:v>
                </c:pt>
                <c:pt idx="1725">
                  <c:v>930.47389999999996</c:v>
                </c:pt>
                <c:pt idx="1726">
                  <c:v>930.77520000000004</c:v>
                </c:pt>
                <c:pt idx="1727">
                  <c:v>931.07650000000001</c:v>
                </c:pt>
                <c:pt idx="1728">
                  <c:v>931.37760000000003</c:v>
                </c:pt>
                <c:pt idx="1729">
                  <c:v>931.67870000000005</c:v>
                </c:pt>
                <c:pt idx="1730">
                  <c:v>931.97979999999995</c:v>
                </c:pt>
                <c:pt idx="1731">
                  <c:v>932.2808</c:v>
                </c:pt>
                <c:pt idx="1732">
                  <c:v>932.58180000000004</c:v>
                </c:pt>
                <c:pt idx="1733">
                  <c:v>932.8827</c:v>
                </c:pt>
                <c:pt idx="1734">
                  <c:v>933.18349999999998</c:v>
                </c:pt>
                <c:pt idx="1735">
                  <c:v>933.48429999999996</c:v>
                </c:pt>
                <c:pt idx="1736">
                  <c:v>933.78510000000006</c:v>
                </c:pt>
                <c:pt idx="1737">
                  <c:v>934.08579999999995</c:v>
                </c:pt>
                <c:pt idx="1738">
                  <c:v>934.38639999999998</c:v>
                </c:pt>
                <c:pt idx="1739">
                  <c:v>934.68700000000001</c:v>
                </c:pt>
                <c:pt idx="1740">
                  <c:v>934.98749999999995</c:v>
                </c:pt>
                <c:pt idx="1741">
                  <c:v>935.28800000000001</c:v>
                </c:pt>
                <c:pt idx="1742">
                  <c:v>935.58849999999995</c:v>
                </c:pt>
                <c:pt idx="1743">
                  <c:v>935.88890000000004</c:v>
                </c:pt>
                <c:pt idx="1744">
                  <c:v>936.18920000000003</c:v>
                </c:pt>
                <c:pt idx="1745">
                  <c:v>936.48940000000005</c:v>
                </c:pt>
                <c:pt idx="1746">
                  <c:v>936.78970000000004</c:v>
                </c:pt>
                <c:pt idx="1747">
                  <c:v>937.08979999999997</c:v>
                </c:pt>
                <c:pt idx="1748">
                  <c:v>937.39</c:v>
                </c:pt>
                <c:pt idx="1749">
                  <c:v>937.69</c:v>
                </c:pt>
                <c:pt idx="1750">
                  <c:v>937.99009999999998</c:v>
                </c:pt>
                <c:pt idx="1751">
                  <c:v>938.29</c:v>
                </c:pt>
                <c:pt idx="1752">
                  <c:v>938.58989999999994</c:v>
                </c:pt>
                <c:pt idx="1753">
                  <c:v>938.88980000000004</c:v>
                </c:pt>
                <c:pt idx="1754">
                  <c:v>939.18960000000004</c:v>
                </c:pt>
                <c:pt idx="1755">
                  <c:v>939.48929999999996</c:v>
                </c:pt>
                <c:pt idx="1756">
                  <c:v>939.78899999999999</c:v>
                </c:pt>
                <c:pt idx="1757">
                  <c:v>940.08860000000004</c:v>
                </c:pt>
                <c:pt idx="1758">
                  <c:v>940.38819999999998</c:v>
                </c:pt>
                <c:pt idx="1759">
                  <c:v>940.68769999999995</c:v>
                </c:pt>
                <c:pt idx="1760">
                  <c:v>940.98720000000003</c:v>
                </c:pt>
                <c:pt idx="1761">
                  <c:v>941.2867</c:v>
                </c:pt>
                <c:pt idx="1762">
                  <c:v>941.58609999999999</c:v>
                </c:pt>
                <c:pt idx="1763">
                  <c:v>941.8854</c:v>
                </c:pt>
                <c:pt idx="1764">
                  <c:v>942.18460000000005</c:v>
                </c:pt>
                <c:pt idx="1765">
                  <c:v>942.48389999999995</c:v>
                </c:pt>
                <c:pt idx="1766">
                  <c:v>942.78300000000002</c:v>
                </c:pt>
                <c:pt idx="1767">
                  <c:v>943.08219999999994</c:v>
                </c:pt>
                <c:pt idx="1768">
                  <c:v>943.38120000000004</c:v>
                </c:pt>
                <c:pt idx="1769">
                  <c:v>943.68020000000001</c:v>
                </c:pt>
                <c:pt idx="1770">
                  <c:v>943.97919999999999</c:v>
                </c:pt>
                <c:pt idx="1771">
                  <c:v>944.27809999999999</c:v>
                </c:pt>
                <c:pt idx="1772">
                  <c:v>944.57690000000002</c:v>
                </c:pt>
                <c:pt idx="1773">
                  <c:v>944.87570000000005</c:v>
                </c:pt>
                <c:pt idx="1774">
                  <c:v>945.17439999999999</c:v>
                </c:pt>
                <c:pt idx="1775">
                  <c:v>945.47310000000004</c:v>
                </c:pt>
                <c:pt idx="1776">
                  <c:v>945.77179999999998</c:v>
                </c:pt>
                <c:pt idx="1777">
                  <c:v>946.07039999999995</c:v>
                </c:pt>
                <c:pt idx="1778">
                  <c:v>946.36890000000005</c:v>
                </c:pt>
                <c:pt idx="1779">
                  <c:v>946.66740000000004</c:v>
                </c:pt>
                <c:pt idx="1780">
                  <c:v>946.96579999999994</c:v>
                </c:pt>
                <c:pt idx="1781">
                  <c:v>947.26419999999996</c:v>
                </c:pt>
                <c:pt idx="1782">
                  <c:v>947.56240000000003</c:v>
                </c:pt>
                <c:pt idx="1783">
                  <c:v>947.86069999999995</c:v>
                </c:pt>
                <c:pt idx="1784">
                  <c:v>948.15890000000002</c:v>
                </c:pt>
                <c:pt idx="1785">
                  <c:v>948.45709999999997</c:v>
                </c:pt>
                <c:pt idx="1786">
                  <c:v>948.75519999999995</c:v>
                </c:pt>
                <c:pt idx="1787">
                  <c:v>949.05330000000004</c:v>
                </c:pt>
                <c:pt idx="1788">
                  <c:v>949.35130000000004</c:v>
                </c:pt>
                <c:pt idx="1789">
                  <c:v>949.64919999999995</c:v>
                </c:pt>
                <c:pt idx="1790">
                  <c:v>949.94709999999998</c:v>
                </c:pt>
                <c:pt idx="1791">
                  <c:v>950.24490000000003</c:v>
                </c:pt>
                <c:pt idx="1792">
                  <c:v>950.54269999999997</c:v>
                </c:pt>
                <c:pt idx="1793">
                  <c:v>950.84050000000002</c:v>
                </c:pt>
                <c:pt idx="1794">
                  <c:v>951.13810000000001</c:v>
                </c:pt>
                <c:pt idx="1795">
                  <c:v>951.43579999999997</c:v>
                </c:pt>
                <c:pt idx="1796">
                  <c:v>951.73329999999999</c:v>
                </c:pt>
                <c:pt idx="1797">
                  <c:v>952.03089999999997</c:v>
                </c:pt>
                <c:pt idx="1798">
                  <c:v>952.32830000000001</c:v>
                </c:pt>
                <c:pt idx="1799">
                  <c:v>952.62570000000005</c:v>
                </c:pt>
                <c:pt idx="1800">
                  <c:v>952.92309999999998</c:v>
                </c:pt>
                <c:pt idx="1801">
                  <c:v>953.22040000000004</c:v>
                </c:pt>
                <c:pt idx="1802">
                  <c:v>953.51760000000002</c:v>
                </c:pt>
                <c:pt idx="1803">
                  <c:v>953.81489999999997</c:v>
                </c:pt>
                <c:pt idx="1804">
                  <c:v>954.11199999999997</c:v>
                </c:pt>
                <c:pt idx="1805">
                  <c:v>954.40909999999997</c:v>
                </c:pt>
                <c:pt idx="1806">
                  <c:v>954.70619999999997</c:v>
                </c:pt>
                <c:pt idx="1807">
                  <c:v>955.00310000000002</c:v>
                </c:pt>
                <c:pt idx="1808">
                  <c:v>955.3</c:v>
                </c:pt>
                <c:pt idx="1809">
                  <c:v>955.59699999999998</c:v>
                </c:pt>
                <c:pt idx="1810">
                  <c:v>955.89380000000006</c:v>
                </c:pt>
                <c:pt idx="1811">
                  <c:v>956.19060000000002</c:v>
                </c:pt>
                <c:pt idx="1812">
                  <c:v>956.4873</c:v>
                </c:pt>
                <c:pt idx="1813">
                  <c:v>956.78390000000002</c:v>
                </c:pt>
                <c:pt idx="1814">
                  <c:v>957.0806</c:v>
                </c:pt>
                <c:pt idx="1815">
                  <c:v>957.37710000000004</c:v>
                </c:pt>
                <c:pt idx="1816">
                  <c:v>957.67359999999996</c:v>
                </c:pt>
                <c:pt idx="1817">
                  <c:v>957.9701</c:v>
                </c:pt>
                <c:pt idx="1818">
                  <c:v>958.26649999999995</c:v>
                </c:pt>
                <c:pt idx="1819">
                  <c:v>958.56290000000001</c:v>
                </c:pt>
                <c:pt idx="1820">
                  <c:v>958.85910000000001</c:v>
                </c:pt>
                <c:pt idx="1821">
                  <c:v>959.15539999999999</c:v>
                </c:pt>
                <c:pt idx="1822">
                  <c:v>959.45150000000001</c:v>
                </c:pt>
                <c:pt idx="1823">
                  <c:v>959.74770000000001</c:v>
                </c:pt>
                <c:pt idx="1824">
                  <c:v>960.04380000000003</c:v>
                </c:pt>
                <c:pt idx="1825">
                  <c:v>960.33979999999997</c:v>
                </c:pt>
                <c:pt idx="1826">
                  <c:v>960.63580000000002</c:v>
                </c:pt>
                <c:pt idx="1827">
                  <c:v>960.93169999999998</c:v>
                </c:pt>
                <c:pt idx="1828">
                  <c:v>961.22760000000005</c:v>
                </c:pt>
                <c:pt idx="1829">
                  <c:v>961.52340000000004</c:v>
                </c:pt>
                <c:pt idx="1830">
                  <c:v>961.81920000000002</c:v>
                </c:pt>
                <c:pt idx="1831">
                  <c:v>962.11490000000003</c:v>
                </c:pt>
                <c:pt idx="1832">
                  <c:v>962.41049999999996</c:v>
                </c:pt>
                <c:pt idx="1833">
                  <c:v>962.70609999999999</c:v>
                </c:pt>
                <c:pt idx="1834">
                  <c:v>963.00160000000005</c:v>
                </c:pt>
                <c:pt idx="1835">
                  <c:v>963.2971</c:v>
                </c:pt>
                <c:pt idx="1836">
                  <c:v>963.59259999999995</c:v>
                </c:pt>
                <c:pt idx="1837">
                  <c:v>963.88789999999995</c:v>
                </c:pt>
                <c:pt idx="1838">
                  <c:v>964.18330000000003</c:v>
                </c:pt>
                <c:pt idx="1839">
                  <c:v>964.47860000000003</c:v>
                </c:pt>
                <c:pt idx="1840">
                  <c:v>964.77380000000005</c:v>
                </c:pt>
                <c:pt idx="1841">
                  <c:v>965.06899999999996</c:v>
                </c:pt>
                <c:pt idx="1842">
                  <c:v>965.36410000000001</c:v>
                </c:pt>
                <c:pt idx="1843">
                  <c:v>965.65920000000006</c:v>
                </c:pt>
                <c:pt idx="1844">
                  <c:v>965.95420000000001</c:v>
                </c:pt>
                <c:pt idx="1845">
                  <c:v>966.2491</c:v>
                </c:pt>
                <c:pt idx="1846">
                  <c:v>966.54399999999998</c:v>
                </c:pt>
                <c:pt idx="1847">
                  <c:v>966.83889999999997</c:v>
                </c:pt>
                <c:pt idx="1848">
                  <c:v>967.13369999999998</c:v>
                </c:pt>
                <c:pt idx="1849">
                  <c:v>967.42840000000001</c:v>
                </c:pt>
                <c:pt idx="1850">
                  <c:v>967.72310000000004</c:v>
                </c:pt>
                <c:pt idx="1851">
                  <c:v>968.01779999999997</c:v>
                </c:pt>
                <c:pt idx="1852">
                  <c:v>968.31230000000005</c:v>
                </c:pt>
                <c:pt idx="1853">
                  <c:v>968.6069</c:v>
                </c:pt>
                <c:pt idx="1854">
                  <c:v>968.90129999999999</c:v>
                </c:pt>
                <c:pt idx="1855">
                  <c:v>969.19569999999999</c:v>
                </c:pt>
                <c:pt idx="1856">
                  <c:v>969.49009999999998</c:v>
                </c:pt>
                <c:pt idx="1857">
                  <c:v>969.78440000000001</c:v>
                </c:pt>
                <c:pt idx="1858">
                  <c:v>970.07870000000003</c:v>
                </c:pt>
                <c:pt idx="1859">
                  <c:v>970.37289999999996</c:v>
                </c:pt>
                <c:pt idx="1860">
                  <c:v>970.6671</c:v>
                </c:pt>
                <c:pt idx="1861">
                  <c:v>970.96109999999999</c:v>
                </c:pt>
                <c:pt idx="1862">
                  <c:v>971.25519999999995</c:v>
                </c:pt>
                <c:pt idx="1863">
                  <c:v>971.54920000000004</c:v>
                </c:pt>
                <c:pt idx="1864">
                  <c:v>971.84310000000005</c:v>
                </c:pt>
                <c:pt idx="1865">
                  <c:v>972.13699999999994</c:v>
                </c:pt>
                <c:pt idx="1866">
                  <c:v>972.43079999999998</c:v>
                </c:pt>
                <c:pt idx="1867">
                  <c:v>972.72460000000001</c:v>
                </c:pt>
                <c:pt idx="1868">
                  <c:v>973.01829999999995</c:v>
                </c:pt>
                <c:pt idx="1869">
                  <c:v>973.31200000000001</c:v>
                </c:pt>
                <c:pt idx="1870">
                  <c:v>973.60559999999998</c:v>
                </c:pt>
                <c:pt idx="1871">
                  <c:v>973.89919999999995</c:v>
                </c:pt>
                <c:pt idx="1872">
                  <c:v>974.19259999999997</c:v>
                </c:pt>
                <c:pt idx="1873">
                  <c:v>974.48609999999996</c:v>
                </c:pt>
                <c:pt idx="1874">
                  <c:v>974.77949999999998</c:v>
                </c:pt>
                <c:pt idx="1875">
                  <c:v>975.0729</c:v>
                </c:pt>
                <c:pt idx="1876">
                  <c:v>975.36609999999996</c:v>
                </c:pt>
                <c:pt idx="1877">
                  <c:v>975.65940000000001</c:v>
                </c:pt>
                <c:pt idx="1878">
                  <c:v>975.95259999999996</c:v>
                </c:pt>
                <c:pt idx="1879">
                  <c:v>976.24570000000006</c:v>
                </c:pt>
                <c:pt idx="1880">
                  <c:v>976.53880000000004</c:v>
                </c:pt>
                <c:pt idx="1881">
                  <c:v>976.83180000000004</c:v>
                </c:pt>
                <c:pt idx="1882">
                  <c:v>977.12480000000005</c:v>
                </c:pt>
                <c:pt idx="1883">
                  <c:v>977.41769999999997</c:v>
                </c:pt>
                <c:pt idx="1884">
                  <c:v>977.71050000000002</c:v>
                </c:pt>
                <c:pt idx="1885">
                  <c:v>978.00329999999997</c:v>
                </c:pt>
                <c:pt idx="1886">
                  <c:v>978.29610000000002</c:v>
                </c:pt>
                <c:pt idx="1887">
                  <c:v>978.58870000000002</c:v>
                </c:pt>
                <c:pt idx="1888">
                  <c:v>978.88139999999999</c:v>
                </c:pt>
                <c:pt idx="1889">
                  <c:v>979.17399999999998</c:v>
                </c:pt>
                <c:pt idx="1890">
                  <c:v>979.46659999999997</c:v>
                </c:pt>
                <c:pt idx="1891">
                  <c:v>979.75900000000001</c:v>
                </c:pt>
                <c:pt idx="1892">
                  <c:v>980.05150000000003</c:v>
                </c:pt>
                <c:pt idx="1893">
                  <c:v>980.34379999999999</c:v>
                </c:pt>
                <c:pt idx="1894">
                  <c:v>980.63610000000006</c:v>
                </c:pt>
                <c:pt idx="1895">
                  <c:v>980.92840000000001</c:v>
                </c:pt>
                <c:pt idx="1896">
                  <c:v>981.22059999999999</c:v>
                </c:pt>
                <c:pt idx="1897">
                  <c:v>981.51279999999997</c:v>
                </c:pt>
                <c:pt idx="1898">
                  <c:v>981.80489999999998</c:v>
                </c:pt>
                <c:pt idx="1899">
                  <c:v>982.09690000000001</c:v>
                </c:pt>
                <c:pt idx="1900">
                  <c:v>982.38890000000004</c:v>
                </c:pt>
                <c:pt idx="1901">
                  <c:v>982.68079999999998</c:v>
                </c:pt>
                <c:pt idx="1902">
                  <c:v>982.97270000000003</c:v>
                </c:pt>
                <c:pt idx="1903">
                  <c:v>983.26459999999997</c:v>
                </c:pt>
                <c:pt idx="1904">
                  <c:v>983.55629999999996</c:v>
                </c:pt>
                <c:pt idx="1905">
                  <c:v>983.84810000000004</c:v>
                </c:pt>
                <c:pt idx="1906">
                  <c:v>984.13969999999995</c:v>
                </c:pt>
                <c:pt idx="1907">
                  <c:v>984.43129999999996</c:v>
                </c:pt>
                <c:pt idx="1908">
                  <c:v>984.72289999999998</c:v>
                </c:pt>
                <c:pt idx="1909">
                  <c:v>985.01440000000002</c:v>
                </c:pt>
                <c:pt idx="1910">
                  <c:v>985.30579999999998</c:v>
                </c:pt>
                <c:pt idx="1911">
                  <c:v>985.59720000000004</c:v>
                </c:pt>
                <c:pt idx="1912">
                  <c:v>985.8886</c:v>
                </c:pt>
                <c:pt idx="1913">
                  <c:v>986.17989999999998</c:v>
                </c:pt>
                <c:pt idx="1914">
                  <c:v>986.47109999999998</c:v>
                </c:pt>
                <c:pt idx="1915">
                  <c:v>986.76229999999998</c:v>
                </c:pt>
                <c:pt idx="1916">
                  <c:v>987.05340000000001</c:v>
                </c:pt>
                <c:pt idx="1917">
                  <c:v>987.34450000000004</c:v>
                </c:pt>
                <c:pt idx="1918">
                  <c:v>987.63549999999998</c:v>
                </c:pt>
                <c:pt idx="1919">
                  <c:v>987.92650000000003</c:v>
                </c:pt>
                <c:pt idx="1920">
                  <c:v>988.2174</c:v>
                </c:pt>
                <c:pt idx="1921">
                  <c:v>988.50819999999999</c:v>
                </c:pt>
                <c:pt idx="1922">
                  <c:v>988.79909999999995</c:v>
                </c:pt>
                <c:pt idx="1923">
                  <c:v>989.08979999999997</c:v>
                </c:pt>
                <c:pt idx="1924">
                  <c:v>989.38049999999998</c:v>
                </c:pt>
              </c:numCache>
            </c:numRef>
          </c:xVal>
          <c:yVal>
            <c:numRef>
              <c:f>'Abs bandes'!$DA$3:$DA$1927</c:f>
              <c:numCache>
                <c:formatCode>0.00</c:formatCode>
                <c:ptCount val="1925"/>
                <c:pt idx="0">
                  <c:v>-0.68546185074418309</c:v>
                </c:pt>
                <c:pt idx="1">
                  <c:v>-1.5413409836459668</c:v>
                </c:pt>
                <c:pt idx="2">
                  <c:v>-2.3227433295296436</c:v>
                </c:pt>
                <c:pt idx="3">
                  <c:v>-2.2046176041130017</c:v>
                </c:pt>
                <c:pt idx="4">
                  <c:v>-1.4501840686448373</c:v>
                </c:pt>
                <c:pt idx="5">
                  <c:v>-2.0561326907742457</c:v>
                </c:pt>
                <c:pt idx="6">
                  <c:v>-2.5121178947448497</c:v>
                </c:pt>
                <c:pt idx="7">
                  <c:v>-1.7698345365301862</c:v>
                </c:pt>
                <c:pt idx="8">
                  <c:v>-1.9810029622451348</c:v>
                </c:pt>
                <c:pt idx="9">
                  <c:v>-1.3839095082457349</c:v>
                </c:pt>
                <c:pt idx="10">
                  <c:v>-2.2905562671304809</c:v>
                </c:pt>
                <c:pt idx="11">
                  <c:v>-2.3260049926045641</c:v>
                </c:pt>
                <c:pt idx="12">
                  <c:v>-2.5871187879583464</c:v>
                </c:pt>
                <c:pt idx="13">
                  <c:v>-2.4078766557673332</c:v>
                </c:pt>
                <c:pt idx="14">
                  <c:v>-1.9236312159476114</c:v>
                </c:pt>
                <c:pt idx="15">
                  <c:v>-2.5575018439766288</c:v>
                </c:pt>
                <c:pt idx="16">
                  <c:v>-3.1179107216619926</c:v>
                </c:pt>
                <c:pt idx="17">
                  <c:v>-2.431028979186046</c:v>
                </c:pt>
                <c:pt idx="18">
                  <c:v>-1.4116368619419215</c:v>
                </c:pt>
                <c:pt idx="19">
                  <c:v>-0.7717858854769083</c:v>
                </c:pt>
                <c:pt idx="20">
                  <c:v>-0.45621939397458677</c:v>
                </c:pt>
                <c:pt idx="21">
                  <c:v>-0.33897474791989618</c:v>
                </c:pt>
                <c:pt idx="22">
                  <c:v>-0.26635072612481892</c:v>
                </c:pt>
                <c:pt idx="23">
                  <c:v>-6.0457707097735791E-2</c:v>
                </c:pt>
                <c:pt idx="24">
                  <c:v>5.9316641070089646E-2</c:v>
                </c:pt>
                <c:pt idx="25">
                  <c:v>9.8154907935727759E-2</c:v>
                </c:pt>
                <c:pt idx="26">
                  <c:v>1.4633606247531999E-2</c:v>
                </c:pt>
                <c:pt idx="27">
                  <c:v>-8.8464894501763022E-2</c:v>
                </c:pt>
                <c:pt idx="28">
                  <c:v>-0.11272270183943944</c:v>
                </c:pt>
                <c:pt idx="29">
                  <c:v>-4.7017030269124058E-2</c:v>
                </c:pt>
                <c:pt idx="30">
                  <c:v>-9.4161932836671097E-2</c:v>
                </c:pt>
                <c:pt idx="31">
                  <c:v>-0.12558356499531861</c:v>
                </c:pt>
                <c:pt idx="32">
                  <c:v>-0.14785532066337742</c:v>
                </c:pt>
                <c:pt idx="33">
                  <c:v>-0.12293644286997904</c:v>
                </c:pt>
                <c:pt idx="34">
                  <c:v>-4.0862748147427595E-2</c:v>
                </c:pt>
                <c:pt idx="35">
                  <c:v>-0.13198053085112496</c:v>
                </c:pt>
                <c:pt idx="36">
                  <c:v>-0.19602282093895754</c:v>
                </c:pt>
                <c:pt idx="37">
                  <c:v>-0.17687674194547218</c:v>
                </c:pt>
                <c:pt idx="38">
                  <c:v>-0.15888803025550019</c:v>
                </c:pt>
                <c:pt idx="39">
                  <c:v>-0.24752938642567787</c:v>
                </c:pt>
                <c:pt idx="40">
                  <c:v>-0.24210085246722182</c:v>
                </c:pt>
                <c:pt idx="41">
                  <c:v>-0.24748537268921256</c:v>
                </c:pt>
                <c:pt idx="42">
                  <c:v>-0.1461998918656022</c:v>
                </c:pt>
                <c:pt idx="43">
                  <c:v>-1.9387940514982195E-2</c:v>
                </c:pt>
                <c:pt idx="44">
                  <c:v>-0.16586475895434005</c:v>
                </c:pt>
                <c:pt idx="45">
                  <c:v>-0.21639081480021485</c:v>
                </c:pt>
                <c:pt idx="46">
                  <c:v>-0.10168271342520001</c:v>
                </c:pt>
                <c:pt idx="47">
                  <c:v>-0.17491815175377615</c:v>
                </c:pt>
                <c:pt idx="48">
                  <c:v>-0.24029960095606767</c:v>
                </c:pt>
                <c:pt idx="49">
                  <c:v>-0.23053781104106391</c:v>
                </c:pt>
                <c:pt idx="50">
                  <c:v>-0.27549732302230756</c:v>
                </c:pt>
                <c:pt idx="51">
                  <c:v>-7.5555696215059101E-2</c:v>
                </c:pt>
                <c:pt idx="52">
                  <c:v>-9.4794592881225867E-2</c:v>
                </c:pt>
                <c:pt idx="53">
                  <c:v>-0.11948737855046376</c:v>
                </c:pt>
                <c:pt idx="54">
                  <c:v>-8.3941802430606838E-2</c:v>
                </c:pt>
                <c:pt idx="55">
                  <c:v>-1.8184498791369064E-2</c:v>
                </c:pt>
                <c:pt idx="56">
                  <c:v>2.2743095838465822E-2</c:v>
                </c:pt>
                <c:pt idx="57">
                  <c:v>-1.1170553385094716E-2</c:v>
                </c:pt>
                <c:pt idx="58">
                  <c:v>-0.11120232092938656</c:v>
                </c:pt>
                <c:pt idx="59">
                  <c:v>7.162015195889682E-3</c:v>
                </c:pt>
                <c:pt idx="60">
                  <c:v>6.7347711044081743E-2</c:v>
                </c:pt>
                <c:pt idx="61">
                  <c:v>0.13014552926175921</c:v>
                </c:pt>
                <c:pt idx="62">
                  <c:v>0.15670763119351422</c:v>
                </c:pt>
                <c:pt idx="63">
                  <c:v>0.14249963994105475</c:v>
                </c:pt>
                <c:pt idx="64">
                  <c:v>7.4936570133226715E-2</c:v>
                </c:pt>
                <c:pt idx="65">
                  <c:v>0.1135246130213772</c:v>
                </c:pt>
                <c:pt idx="66">
                  <c:v>6.0762479798726343E-3</c:v>
                </c:pt>
                <c:pt idx="67">
                  <c:v>-4.5391470256158653E-2</c:v>
                </c:pt>
                <c:pt idx="68">
                  <c:v>-9.627293682157409E-2</c:v>
                </c:pt>
                <c:pt idx="69">
                  <c:v>-2.2236228956326078E-2</c:v>
                </c:pt>
                <c:pt idx="70">
                  <c:v>-4.4348717217810307E-2</c:v>
                </c:pt>
                <c:pt idx="71">
                  <c:v>0.10081063485884609</c:v>
                </c:pt>
                <c:pt idx="72">
                  <c:v>0.14230040643004588</c:v>
                </c:pt>
                <c:pt idx="73">
                  <c:v>0.15245331941209331</c:v>
                </c:pt>
                <c:pt idx="74">
                  <c:v>0.16507812168929423</c:v>
                </c:pt>
                <c:pt idx="75">
                  <c:v>0.15034434507892919</c:v>
                </c:pt>
                <c:pt idx="76">
                  <c:v>5.3169630270863522E-2</c:v>
                </c:pt>
                <c:pt idx="77">
                  <c:v>9.9947433762186177E-2</c:v>
                </c:pt>
                <c:pt idx="78">
                  <c:v>6.6945807825531875E-2</c:v>
                </c:pt>
                <c:pt idx="79">
                  <c:v>2.1484626835855856E-2</c:v>
                </c:pt>
                <c:pt idx="80">
                  <c:v>0.12844640171212443</c:v>
                </c:pt>
                <c:pt idx="81">
                  <c:v>0.10957334926358422</c:v>
                </c:pt>
                <c:pt idx="82">
                  <c:v>0.10822111769597176</c:v>
                </c:pt>
                <c:pt idx="83">
                  <c:v>3.8272527438652261E-2</c:v>
                </c:pt>
                <c:pt idx="84">
                  <c:v>-4.3132232759062028E-2</c:v>
                </c:pt>
                <c:pt idx="85">
                  <c:v>-0.13878958404185907</c:v>
                </c:pt>
                <c:pt idx="86">
                  <c:v>-0.23282790137887019</c:v>
                </c:pt>
                <c:pt idx="87">
                  <c:v>-0.31170036233458942</c:v>
                </c:pt>
                <c:pt idx="88">
                  <c:v>-0.35000532591988176</c:v>
                </c:pt>
                <c:pt idx="89">
                  <c:v>-0.31433658178769064</c:v>
                </c:pt>
                <c:pt idx="90">
                  <c:v>-0.2300112928123311</c:v>
                </c:pt>
                <c:pt idx="91">
                  <c:v>-0.14786618450485839</c:v>
                </c:pt>
                <c:pt idx="92">
                  <c:v>-0.11183786021770832</c:v>
                </c:pt>
                <c:pt idx="93">
                  <c:v>-5.3402953332752676E-2</c:v>
                </c:pt>
                <c:pt idx="94">
                  <c:v>-2.7870200675925393E-2</c:v>
                </c:pt>
                <c:pt idx="95">
                  <c:v>4.1389021097145609E-2</c:v>
                </c:pt>
                <c:pt idx="96">
                  <c:v>1.9104595234013144E-2</c:v>
                </c:pt>
                <c:pt idx="97">
                  <c:v>-2.16863777727224E-2</c:v>
                </c:pt>
                <c:pt idx="98">
                  <c:v>-8.1586554064242672E-2</c:v>
                </c:pt>
                <c:pt idx="99">
                  <c:v>-2.9967999446992633E-2</c:v>
                </c:pt>
                <c:pt idx="100">
                  <c:v>-9.5607907215317092E-5</c:v>
                </c:pt>
                <c:pt idx="101">
                  <c:v>-4.8628760027198291E-3</c:v>
                </c:pt>
                <c:pt idx="102">
                  <c:v>2.0920894737090943E-2</c:v>
                </c:pt>
                <c:pt idx="103">
                  <c:v>3.7994298952896452E-2</c:v>
                </c:pt>
                <c:pt idx="104">
                  <c:v>6.5001669533593237E-2</c:v>
                </c:pt>
                <c:pt idx="105">
                  <c:v>9.949252781862547E-2</c:v>
                </c:pt>
                <c:pt idx="106">
                  <c:v>6.4467052982542405E-2</c:v>
                </c:pt>
                <c:pt idx="107">
                  <c:v>0.1778897770022155</c:v>
                </c:pt>
                <c:pt idx="108">
                  <c:v>0.11026243239185636</c:v>
                </c:pt>
                <c:pt idx="109">
                  <c:v>-2.349523162003566E-2</c:v>
                </c:pt>
                <c:pt idx="110">
                  <c:v>-2.6648104991576604E-2</c:v>
                </c:pt>
                <c:pt idx="111">
                  <c:v>-6.06802759468998E-2</c:v>
                </c:pt>
                <c:pt idx="112">
                  <c:v>-0.11168646691359671</c:v>
                </c:pt>
                <c:pt idx="113">
                  <c:v>-0.1175190110837816</c:v>
                </c:pt>
                <c:pt idx="114">
                  <c:v>-0.30815526840161589</c:v>
                </c:pt>
                <c:pt idx="115">
                  <c:v>-0.30890431585860928</c:v>
                </c:pt>
                <c:pt idx="116">
                  <c:v>-0.23797470338640267</c:v>
                </c:pt>
                <c:pt idx="117">
                  <c:v>-0.15245150124069964</c:v>
                </c:pt>
                <c:pt idx="118">
                  <c:v>-7.1460437237163763E-2</c:v>
                </c:pt>
                <c:pt idx="119">
                  <c:v>-1.299600371134727E-2</c:v>
                </c:pt>
                <c:pt idx="120">
                  <c:v>-1.4941967204845429E-2</c:v>
                </c:pt>
                <c:pt idx="121">
                  <c:v>2.8690741490741845E-2</c:v>
                </c:pt>
                <c:pt idx="122">
                  <c:v>8.5031188570305949E-2</c:v>
                </c:pt>
                <c:pt idx="123">
                  <c:v>0.10498755832073317</c:v>
                </c:pt>
                <c:pt idx="124">
                  <c:v>-5.1004678994500938E-2</c:v>
                </c:pt>
                <c:pt idx="125">
                  <c:v>-3.4662334543565466E-2</c:v>
                </c:pt>
                <c:pt idx="126">
                  <c:v>-4.9278229164515769E-2</c:v>
                </c:pt>
                <c:pt idx="127">
                  <c:v>-2.3429730120527358E-2</c:v>
                </c:pt>
                <c:pt idx="128">
                  <c:v>4.8938061635431164E-2</c:v>
                </c:pt>
                <c:pt idx="129">
                  <c:v>7.2645980674988037E-2</c:v>
                </c:pt>
                <c:pt idx="130">
                  <c:v>3.541515147350105E-2</c:v>
                </c:pt>
                <c:pt idx="131">
                  <c:v>0.10745758424211319</c:v>
                </c:pt>
                <c:pt idx="132">
                  <c:v>3.655726962981385E-2</c:v>
                </c:pt>
                <c:pt idx="133">
                  <c:v>5.5388139726224486E-2</c:v>
                </c:pt>
                <c:pt idx="134">
                  <c:v>-7.6333529024636966E-4</c:v>
                </c:pt>
                <c:pt idx="135">
                  <c:v>-7.8561241352462147E-2</c:v>
                </c:pt>
                <c:pt idx="136">
                  <c:v>-0.12499455896189024</c:v>
                </c:pt>
                <c:pt idx="137">
                  <c:v>-5.1434877819016192E-2</c:v>
                </c:pt>
                <c:pt idx="138">
                  <c:v>-4.3678511142158961E-2</c:v>
                </c:pt>
                <c:pt idx="139">
                  <c:v>-4.8335229317727144E-2</c:v>
                </c:pt>
                <c:pt idx="140">
                  <c:v>-1.3638913369266681E-2</c:v>
                </c:pt>
                <c:pt idx="141">
                  <c:v>7.606657245344664E-2</c:v>
                </c:pt>
                <c:pt idx="142">
                  <c:v>9.2970838102731657E-2</c:v>
                </c:pt>
                <c:pt idx="143">
                  <c:v>4.7477426535445441E-2</c:v>
                </c:pt>
                <c:pt idx="144">
                  <c:v>8.9777973675301825E-2</c:v>
                </c:pt>
                <c:pt idx="145">
                  <c:v>5.0168449439924559E-2</c:v>
                </c:pt>
                <c:pt idx="146">
                  <c:v>0.12218800649245769</c:v>
                </c:pt>
                <c:pt idx="147">
                  <c:v>0.1175494293462173</c:v>
                </c:pt>
                <c:pt idx="148">
                  <c:v>8.5298066680324816E-2</c:v>
                </c:pt>
                <c:pt idx="149">
                  <c:v>0.10315897044794849</c:v>
                </c:pt>
                <c:pt idx="150">
                  <c:v>0.14433013813947801</c:v>
                </c:pt>
                <c:pt idx="151">
                  <c:v>0.10752809486788222</c:v>
                </c:pt>
                <c:pt idx="152">
                  <c:v>0.20004348058724011</c:v>
                </c:pt>
                <c:pt idx="153">
                  <c:v>0.1746331073015433</c:v>
                </c:pt>
                <c:pt idx="154">
                  <c:v>0.16131561958946591</c:v>
                </c:pt>
                <c:pt idx="155">
                  <c:v>0.19117820268197536</c:v>
                </c:pt>
                <c:pt idx="156">
                  <c:v>0.19778477519160123</c:v>
                </c:pt>
                <c:pt idx="157">
                  <c:v>0.26838935738679487</c:v>
                </c:pt>
                <c:pt idx="158">
                  <c:v>0.27983301626756252</c:v>
                </c:pt>
                <c:pt idx="159">
                  <c:v>0.27049174682413302</c:v>
                </c:pt>
                <c:pt idx="160">
                  <c:v>0.27633983378067706</c:v>
                </c:pt>
                <c:pt idx="161">
                  <c:v>0.33415304606681862</c:v>
                </c:pt>
                <c:pt idx="162">
                  <c:v>0.36502779034369182</c:v>
                </c:pt>
                <c:pt idx="163">
                  <c:v>0.38286128637289651</c:v>
                </c:pt>
                <c:pt idx="164">
                  <c:v>0.39263465894662786</c:v>
                </c:pt>
                <c:pt idx="165">
                  <c:v>0.39199646846410657</c:v>
                </c:pt>
                <c:pt idx="166">
                  <c:v>0.35202222748596096</c:v>
                </c:pt>
                <c:pt idx="167">
                  <c:v>0.36097994359314034</c:v>
                </c:pt>
                <c:pt idx="168">
                  <c:v>0.39461416306040992</c:v>
                </c:pt>
                <c:pt idx="169">
                  <c:v>0.36844683014101992</c:v>
                </c:pt>
                <c:pt idx="170">
                  <c:v>0.36726201595741348</c:v>
                </c:pt>
                <c:pt idx="171">
                  <c:v>0.34612193110688561</c:v>
                </c:pt>
                <c:pt idx="172">
                  <c:v>0.33808915671008488</c:v>
                </c:pt>
                <c:pt idx="173">
                  <c:v>0.37512896770753956</c:v>
                </c:pt>
                <c:pt idx="174">
                  <c:v>0.35282461496607431</c:v>
                </c:pt>
                <c:pt idx="175">
                  <c:v>0.35970091396505999</c:v>
                </c:pt>
                <c:pt idx="176">
                  <c:v>0.40127137518069328</c:v>
                </c:pt>
                <c:pt idx="177">
                  <c:v>0.51183343309949536</c:v>
                </c:pt>
                <c:pt idx="178">
                  <c:v>0.53746804607870513</c:v>
                </c:pt>
                <c:pt idx="179">
                  <c:v>0.5784309872320208</c:v>
                </c:pt>
                <c:pt idx="180">
                  <c:v>0.61875546036243279</c:v>
                </c:pt>
                <c:pt idx="181">
                  <c:v>0.66570189298025029</c:v>
                </c:pt>
                <c:pt idx="182">
                  <c:v>0.66726953199092653</c:v>
                </c:pt>
                <c:pt idx="183">
                  <c:v>0.68560250622033847</c:v>
                </c:pt>
                <c:pt idx="184">
                  <c:v>0.63893405872076858</c:v>
                </c:pt>
                <c:pt idx="185">
                  <c:v>0.66538606425794533</c:v>
                </c:pt>
                <c:pt idx="186">
                  <c:v>0.64315689512913909</c:v>
                </c:pt>
                <c:pt idx="187">
                  <c:v>0.64388697390789118</c:v>
                </c:pt>
                <c:pt idx="188">
                  <c:v>0.63540708506196597</c:v>
                </c:pt>
                <c:pt idx="189">
                  <c:v>0.63966851361834443</c:v>
                </c:pt>
                <c:pt idx="190">
                  <c:v>0.65464112368327521</c:v>
                </c:pt>
                <c:pt idx="191">
                  <c:v>0.68138837078523984</c:v>
                </c:pt>
                <c:pt idx="192">
                  <c:v>0.71009839889945825</c:v>
                </c:pt>
                <c:pt idx="193">
                  <c:v>0.74228944917007067</c:v>
                </c:pt>
                <c:pt idx="194">
                  <c:v>0.79753411081706382</c:v>
                </c:pt>
                <c:pt idx="195">
                  <c:v>0.84387962169099906</c:v>
                </c:pt>
                <c:pt idx="196">
                  <c:v>0.86998401151257743</c:v>
                </c:pt>
                <c:pt idx="197">
                  <c:v>0.88679793503556925</c:v>
                </c:pt>
                <c:pt idx="198">
                  <c:v>0.90516579374265649</c:v>
                </c:pt>
                <c:pt idx="199">
                  <c:v>0.92275282902113376</c:v>
                </c:pt>
                <c:pt idx="200">
                  <c:v>0.96705179495224436</c:v>
                </c:pt>
                <c:pt idx="201">
                  <c:v>0.98538096959578358</c:v>
                </c:pt>
                <c:pt idx="202">
                  <c:v>1.0047463123947893</c:v>
                </c:pt>
                <c:pt idx="203">
                  <c:v>1.0225411277694141</c:v>
                </c:pt>
                <c:pt idx="204">
                  <c:v>1.0413957678363599</c:v>
                </c:pt>
                <c:pt idx="205">
                  <c:v>1.0659070498757646</c:v>
                </c:pt>
                <c:pt idx="206">
                  <c:v>1.0870779024761468</c:v>
                </c:pt>
                <c:pt idx="207">
                  <c:v>1.102750696273453</c:v>
                </c:pt>
                <c:pt idx="208">
                  <c:v>1.1095967879242701</c:v>
                </c:pt>
                <c:pt idx="209">
                  <c:v>1.1368751041232641</c:v>
                </c:pt>
                <c:pt idx="210">
                  <c:v>1.1507238829397017</c:v>
                </c:pt>
                <c:pt idx="211">
                  <c:v>1.1679621428977669</c:v>
                </c:pt>
                <c:pt idx="212">
                  <c:v>1.1827852649064401</c:v>
                </c:pt>
                <c:pt idx="213">
                  <c:v>1.1986096470242757</c:v>
                </c:pt>
                <c:pt idx="214">
                  <c:v>1.2075777812722228</c:v>
                </c:pt>
                <c:pt idx="215">
                  <c:v>1.2210821919343957</c:v>
                </c:pt>
                <c:pt idx="216">
                  <c:v>1.2277245938282577</c:v>
                </c:pt>
                <c:pt idx="217">
                  <c:v>1.2358859587474309</c:v>
                </c:pt>
                <c:pt idx="218">
                  <c:v>1.2417581478673707</c:v>
                </c:pt>
                <c:pt idx="219">
                  <c:v>1.2501196641313723</c:v>
                </c:pt>
                <c:pt idx="220">
                  <c:v>1.2549756965716816</c:v>
                </c:pt>
                <c:pt idx="221">
                  <c:v>1.2591418872754436</c:v>
                </c:pt>
                <c:pt idx="222">
                  <c:v>1.2694192498200372</c:v>
                </c:pt>
                <c:pt idx="223">
                  <c:v>1.2749162300954566</c:v>
                </c:pt>
                <c:pt idx="224">
                  <c:v>1.2869986010727419</c:v>
                </c:pt>
                <c:pt idx="225">
                  <c:v>1.2975384923915885</c:v>
                </c:pt>
                <c:pt idx="226">
                  <c:v>1.303253048401769</c:v>
                </c:pt>
                <c:pt idx="227">
                  <c:v>1.3111951604733305</c:v>
                </c:pt>
                <c:pt idx="228">
                  <c:v>1.3237798725611043</c:v>
                </c:pt>
                <c:pt idx="229">
                  <c:v>1.3287569545621092</c:v>
                </c:pt>
                <c:pt idx="230">
                  <c:v>1.3381455150975508</c:v>
                </c:pt>
                <c:pt idx="231">
                  <c:v>1.3442079718096624</c:v>
                </c:pt>
                <c:pt idx="232">
                  <c:v>1.350038477126728</c:v>
                </c:pt>
                <c:pt idx="233">
                  <c:v>1.3594586510401181</c:v>
                </c:pt>
                <c:pt idx="234">
                  <c:v>1.3675451037654753</c:v>
                </c:pt>
                <c:pt idx="235">
                  <c:v>1.3758497653276101</c:v>
                </c:pt>
                <c:pt idx="236">
                  <c:v>1.3855171117483382</c:v>
                </c:pt>
                <c:pt idx="237">
                  <c:v>1.3960641123237281</c:v>
                </c:pt>
                <c:pt idx="238">
                  <c:v>1.4067944072163736</c:v>
                </c:pt>
                <c:pt idx="239">
                  <c:v>1.4176200337780434</c:v>
                </c:pt>
                <c:pt idx="240">
                  <c:v>1.4259507169445782</c:v>
                </c:pt>
                <c:pt idx="241">
                  <c:v>1.4355200094902112</c:v>
                </c:pt>
                <c:pt idx="242">
                  <c:v>1.4427821632157403</c:v>
                </c:pt>
                <c:pt idx="243">
                  <c:v>1.4521920247924744</c:v>
                </c:pt>
                <c:pt idx="244">
                  <c:v>1.4594049852000734</c:v>
                </c:pt>
                <c:pt idx="245">
                  <c:v>1.4665938979126691</c:v>
                </c:pt>
                <c:pt idx="246">
                  <c:v>1.4734701931178491</c:v>
                </c:pt>
                <c:pt idx="247">
                  <c:v>1.4815518309136189</c:v>
                </c:pt>
                <c:pt idx="248">
                  <c:v>1.4878428781191586</c:v>
                </c:pt>
                <c:pt idx="249">
                  <c:v>1.4926155816975217</c:v>
                </c:pt>
                <c:pt idx="250">
                  <c:v>1.4963921826158724</c:v>
                </c:pt>
                <c:pt idx="251">
                  <c:v>1.5001584354876933</c:v>
                </c:pt>
                <c:pt idx="252">
                  <c:v>1.5029949532597802</c:v>
                </c:pt>
                <c:pt idx="253">
                  <c:v>1.505840023388423</c:v>
                </c:pt>
                <c:pt idx="254">
                  <c:v>1.5074609153125595</c:v>
                </c:pt>
                <c:pt idx="255">
                  <c:v>1.5066814809525078</c:v>
                </c:pt>
                <c:pt idx="256">
                  <c:v>1.5064748550195337</c:v>
                </c:pt>
                <c:pt idx="257">
                  <c:v>1.5054227099325288</c:v>
                </c:pt>
                <c:pt idx="258">
                  <c:v>1.5023795161769065</c:v>
                </c:pt>
                <c:pt idx="259">
                  <c:v>1.5000790830261446</c:v>
                </c:pt>
                <c:pt idx="260">
                  <c:v>1.4952811673027426</c:v>
                </c:pt>
                <c:pt idx="261">
                  <c:v>1.4883885237327585</c:v>
                </c:pt>
                <c:pt idx="262">
                  <c:v>1.4813687362214636</c:v>
                </c:pt>
                <c:pt idx="263">
                  <c:v>1.4736276332660883</c:v>
                </c:pt>
                <c:pt idx="264">
                  <c:v>1.4630772459252765</c:v>
                </c:pt>
                <c:pt idx="265">
                  <c:v>1.4521920822895127</c:v>
                </c:pt>
                <c:pt idx="266">
                  <c:v>1.4392203733194897</c:v>
                </c:pt>
                <c:pt idx="267">
                  <c:v>1.4251137646692666</c:v>
                </c:pt>
                <c:pt idx="268">
                  <c:v>1.4113940334391384</c:v>
                </c:pt>
                <c:pt idx="269">
                  <c:v>1.3961707771823781</c:v>
                </c:pt>
                <c:pt idx="270">
                  <c:v>1.3803748165059817</c:v>
                </c:pt>
                <c:pt idx="271">
                  <c:v>1.3641506310560467</c:v>
                </c:pt>
                <c:pt idx="272">
                  <c:v>1.3473960534390936</c:v>
                </c:pt>
                <c:pt idx="273">
                  <c:v>1.3294714243869783</c:v>
                </c:pt>
                <c:pt idx="274">
                  <c:v>1.3120489290594066</c:v>
                </c:pt>
                <c:pt idx="275">
                  <c:v>1.2931933049350046</c:v>
                </c:pt>
                <c:pt idx="276">
                  <c:v>1.2742692000846005</c:v>
                </c:pt>
                <c:pt idx="277">
                  <c:v>1.2548878113470747</c:v>
                </c:pt>
                <c:pt idx="278">
                  <c:v>1.2349500393830661</c:v>
                </c:pt>
                <c:pt idx="279">
                  <c:v>1.214232681507291</c:v>
                </c:pt>
                <c:pt idx="280">
                  <c:v>1.1930940886909118</c:v>
                </c:pt>
                <c:pt idx="281">
                  <c:v>1.1714504012617089</c:v>
                </c:pt>
                <c:pt idx="282">
                  <c:v>1.1502358400018216</c:v>
                </c:pt>
                <c:pt idx="283">
                  <c:v>1.128912179698504</c:v>
                </c:pt>
                <c:pt idx="284">
                  <c:v>1.1055527210818619</c:v>
                </c:pt>
                <c:pt idx="285">
                  <c:v>1.0839490084474928</c:v>
                </c:pt>
                <c:pt idx="286">
                  <c:v>1.0627229420973758</c:v>
                </c:pt>
                <c:pt idx="287">
                  <c:v>1.0411981134555544</c:v>
                </c:pt>
                <c:pt idx="288">
                  <c:v>1.0211976248453671</c:v>
                </c:pt>
                <c:pt idx="289">
                  <c:v>0.99964578849933727</c:v>
                </c:pt>
                <c:pt idx="290">
                  <c:v>0.97945967336578355</c:v>
                </c:pt>
                <c:pt idx="291">
                  <c:v>0.96033579648979983</c:v>
                </c:pt>
                <c:pt idx="292">
                  <c:v>0.94159844986760022</c:v>
                </c:pt>
                <c:pt idx="293">
                  <c:v>0.92329071897796167</c:v>
                </c:pt>
                <c:pt idx="294">
                  <c:v>0.90587045197788618</c:v>
                </c:pt>
                <c:pt idx="295">
                  <c:v>0.8884238258105116</c:v>
                </c:pt>
                <c:pt idx="296">
                  <c:v>0.87330465026467041</c:v>
                </c:pt>
                <c:pt idx="297">
                  <c:v>0.85909049711850616</c:v>
                </c:pt>
                <c:pt idx="298">
                  <c:v>0.84472943586050175</c:v>
                </c:pt>
                <c:pt idx="299">
                  <c:v>0.83095796368060193</c:v>
                </c:pt>
                <c:pt idx="300">
                  <c:v>0.81812131698232915</c:v>
                </c:pt>
                <c:pt idx="301">
                  <c:v>0.806638058564913</c:v>
                </c:pt>
                <c:pt idx="302">
                  <c:v>0.79457177591641559</c:v>
                </c:pt>
                <c:pt idx="303">
                  <c:v>0.78289766084301005</c:v>
                </c:pt>
                <c:pt idx="304">
                  <c:v>0.77272366767399914</c:v>
                </c:pt>
                <c:pt idx="305">
                  <c:v>0.76340351840201737</c:v>
                </c:pt>
                <c:pt idx="306">
                  <c:v>0.75474934125365323</c:v>
                </c:pt>
                <c:pt idx="307">
                  <c:v>0.74666574279661579</c:v>
                </c:pt>
                <c:pt idx="308">
                  <c:v>0.73853810133540931</c:v>
                </c:pt>
                <c:pt idx="309">
                  <c:v>0.73221351487114172</c:v>
                </c:pt>
                <c:pt idx="310">
                  <c:v>0.72552932948288218</c:v>
                </c:pt>
                <c:pt idx="311">
                  <c:v>0.72004225319642179</c:v>
                </c:pt>
                <c:pt idx="312">
                  <c:v>0.71451779005048655</c:v>
                </c:pt>
                <c:pt idx="313">
                  <c:v>0.70922993157263114</c:v>
                </c:pt>
                <c:pt idx="314">
                  <c:v>0.7049393730445932</c:v>
                </c:pt>
                <c:pt idx="315">
                  <c:v>0.70086364867172302</c:v>
                </c:pt>
                <c:pt idx="316">
                  <c:v>0.69591450030796076</c:v>
                </c:pt>
                <c:pt idx="317">
                  <c:v>0.69122847362664697</c:v>
                </c:pt>
                <c:pt idx="318">
                  <c:v>0.68657146215541665</c:v>
                </c:pt>
                <c:pt idx="319">
                  <c:v>0.68347722222517171</c:v>
                </c:pt>
                <c:pt idx="320">
                  <c:v>0.67940209251826944</c:v>
                </c:pt>
                <c:pt idx="321">
                  <c:v>0.67565974856135491</c:v>
                </c:pt>
                <c:pt idx="322">
                  <c:v>0.67136984600769578</c:v>
                </c:pt>
                <c:pt idx="323">
                  <c:v>0.66715613124596163</c:v>
                </c:pt>
                <c:pt idx="324">
                  <c:v>0.66403333357545746</c:v>
                </c:pt>
                <c:pt idx="325">
                  <c:v>0.66080764434615458</c:v>
                </c:pt>
                <c:pt idx="326">
                  <c:v>0.65720953951960814</c:v>
                </c:pt>
                <c:pt idx="327">
                  <c:v>0.65485180446423319</c:v>
                </c:pt>
                <c:pt idx="328">
                  <c:v>0.65016857028994823</c:v>
                </c:pt>
                <c:pt idx="329">
                  <c:v>0.64932188746864472</c:v>
                </c:pt>
                <c:pt idx="330">
                  <c:v>0.64736891339361879</c:v>
                </c:pt>
                <c:pt idx="331">
                  <c:v>0.64474797881953338</c:v>
                </c:pt>
                <c:pt idx="332">
                  <c:v>0.64146949411825382</c:v>
                </c:pt>
                <c:pt idx="333">
                  <c:v>0.63785694396849568</c:v>
                </c:pt>
                <c:pt idx="334">
                  <c:v>0.63469386383477033</c:v>
                </c:pt>
                <c:pt idx="335">
                  <c:v>0.63426199248955606</c:v>
                </c:pt>
                <c:pt idx="336">
                  <c:v>0.6293407288525652</c:v>
                </c:pt>
                <c:pt idx="337">
                  <c:v>0.62793397358355407</c:v>
                </c:pt>
                <c:pt idx="338">
                  <c:v>0.62557389623252679</c:v>
                </c:pt>
                <c:pt idx="339">
                  <c:v>0.62356455773829345</c:v>
                </c:pt>
                <c:pt idx="340">
                  <c:v>0.62333964234402051</c:v>
                </c:pt>
                <c:pt idx="341">
                  <c:v>0.62080828375539709</c:v>
                </c:pt>
                <c:pt idx="342">
                  <c:v>0.61820058274008449</c:v>
                </c:pt>
                <c:pt idx="343">
                  <c:v>0.61675524266437709</c:v>
                </c:pt>
                <c:pt idx="344">
                  <c:v>0.61235392101678776</c:v>
                </c:pt>
                <c:pt idx="345">
                  <c:v>0.60869985896468803</c:v>
                </c:pt>
                <c:pt idx="346">
                  <c:v>0.60675517804748291</c:v>
                </c:pt>
                <c:pt idx="347">
                  <c:v>0.60295508312189239</c:v>
                </c:pt>
                <c:pt idx="348">
                  <c:v>0.60046340012349375</c:v>
                </c:pt>
                <c:pt idx="349">
                  <c:v>0.59589066733503093</c:v>
                </c:pt>
                <c:pt idx="350">
                  <c:v>0.59263571178162677</c:v>
                </c:pt>
                <c:pt idx="351">
                  <c:v>0.58929639264251177</c:v>
                </c:pt>
                <c:pt idx="352">
                  <c:v>0.58825124938367879</c:v>
                </c:pt>
                <c:pt idx="353">
                  <c:v>0.5837112514471452</c:v>
                </c:pt>
                <c:pt idx="354">
                  <c:v>0.57972734818844496</c:v>
                </c:pt>
                <c:pt idx="355">
                  <c:v>0.57668618324638632</c:v>
                </c:pt>
                <c:pt idx="356">
                  <c:v>0.57437242453771498</c:v>
                </c:pt>
                <c:pt idx="357">
                  <c:v>0.57040624649188909</c:v>
                </c:pt>
                <c:pt idx="358">
                  <c:v>0.56726421491213164</c:v>
                </c:pt>
                <c:pt idx="359">
                  <c:v>0.56309863659110981</c:v>
                </c:pt>
                <c:pt idx="360">
                  <c:v>0.55996101399842046</c:v>
                </c:pt>
                <c:pt idx="361">
                  <c:v>0.5576771812411272</c:v>
                </c:pt>
                <c:pt idx="362">
                  <c:v>0.55480229464197239</c:v>
                </c:pt>
                <c:pt idx="363">
                  <c:v>0.55183557573503383</c:v>
                </c:pt>
                <c:pt idx="364">
                  <c:v>0.55055453836032364</c:v>
                </c:pt>
                <c:pt idx="365">
                  <c:v>0.54854473838447837</c:v>
                </c:pt>
                <c:pt idx="366">
                  <c:v>0.54731803477591934</c:v>
                </c:pt>
                <c:pt idx="367">
                  <c:v>0.54527650265948591</c:v>
                </c:pt>
                <c:pt idx="368">
                  <c:v>0.54250470574243903</c:v>
                </c:pt>
                <c:pt idx="369">
                  <c:v>0.54014108005183958</c:v>
                </c:pt>
                <c:pt idx="370">
                  <c:v>0.53810011172701278</c:v>
                </c:pt>
                <c:pt idx="371">
                  <c:v>0.5348093342031226</c:v>
                </c:pt>
                <c:pt idx="372">
                  <c:v>0.53323574717279332</c:v>
                </c:pt>
                <c:pt idx="373">
                  <c:v>0.53063605527734625</c:v>
                </c:pt>
                <c:pt idx="374">
                  <c:v>0.52933424970514908</c:v>
                </c:pt>
                <c:pt idx="375">
                  <c:v>0.52821186716506296</c:v>
                </c:pt>
                <c:pt idx="376">
                  <c:v>0.52534750336870595</c:v>
                </c:pt>
                <c:pt idx="377">
                  <c:v>0.52408273938233907</c:v>
                </c:pt>
                <c:pt idx="378">
                  <c:v>0.52251252003243509</c:v>
                </c:pt>
                <c:pt idx="379">
                  <c:v>0.52042264477736333</c:v>
                </c:pt>
                <c:pt idx="380">
                  <c:v>0.51879327309513756</c:v>
                </c:pt>
                <c:pt idx="381">
                  <c:v>0.51755302433871764</c:v>
                </c:pt>
                <c:pt idx="382">
                  <c:v>0.51610847854370301</c:v>
                </c:pt>
                <c:pt idx="383">
                  <c:v>0.51564318730959691</c:v>
                </c:pt>
                <c:pt idx="384">
                  <c:v>0.51520792816944172</c:v>
                </c:pt>
                <c:pt idx="385">
                  <c:v>0.51539776784681579</c:v>
                </c:pt>
                <c:pt idx="386">
                  <c:v>0.51566800820402015</c:v>
                </c:pt>
                <c:pt idx="387">
                  <c:v>0.51485308299782606</c:v>
                </c:pt>
                <c:pt idx="388">
                  <c:v>0.51343587454699779</c:v>
                </c:pt>
                <c:pt idx="389">
                  <c:v>0.5126341911793123</c:v>
                </c:pt>
                <c:pt idx="390">
                  <c:v>0.51231453208062894</c:v>
                </c:pt>
                <c:pt idx="391">
                  <c:v>0.51182128470992316</c:v>
                </c:pt>
                <c:pt idx="392">
                  <c:v>0.5100330781036948</c:v>
                </c:pt>
                <c:pt idx="393">
                  <c:v>0.50911228519196572</c:v>
                </c:pt>
                <c:pt idx="394">
                  <c:v>0.50894699749545391</c:v>
                </c:pt>
                <c:pt idx="395">
                  <c:v>0.50763377893654371</c:v>
                </c:pt>
                <c:pt idx="396">
                  <c:v>0.50617880888630451</c:v>
                </c:pt>
                <c:pt idx="397">
                  <c:v>0.50506275497071496</c:v>
                </c:pt>
                <c:pt idx="398">
                  <c:v>0.50213796845268011</c:v>
                </c:pt>
                <c:pt idx="399">
                  <c:v>0.50026461342437012</c:v>
                </c:pt>
                <c:pt idx="400">
                  <c:v>0.49704835144346821</c:v>
                </c:pt>
                <c:pt idx="401">
                  <c:v>0.49367819589786899</c:v>
                </c:pt>
                <c:pt idx="402">
                  <c:v>0.4920425517052382</c:v>
                </c:pt>
                <c:pt idx="403">
                  <c:v>0.49029294495230413</c:v>
                </c:pt>
                <c:pt idx="404">
                  <c:v>0.48661600861879356</c:v>
                </c:pt>
                <c:pt idx="405">
                  <c:v>0.4846677091758318</c:v>
                </c:pt>
                <c:pt idx="406">
                  <c:v>0.48137640796813841</c:v>
                </c:pt>
                <c:pt idx="407">
                  <c:v>0.47904402899697607</c:v>
                </c:pt>
                <c:pt idx="408">
                  <c:v>0.47668733938590507</c:v>
                </c:pt>
                <c:pt idx="409">
                  <c:v>0.47270007242776774</c:v>
                </c:pt>
                <c:pt idx="410">
                  <c:v>0.46908382504196766</c:v>
                </c:pt>
                <c:pt idx="411">
                  <c:v>0.46600847617191155</c:v>
                </c:pt>
                <c:pt idx="412">
                  <c:v>0.46172966508153912</c:v>
                </c:pt>
                <c:pt idx="413">
                  <c:v>0.45776498043918962</c:v>
                </c:pt>
                <c:pt idx="414">
                  <c:v>0.4540053901554198</c:v>
                </c:pt>
                <c:pt idx="415">
                  <c:v>0.44910875137924433</c:v>
                </c:pt>
                <c:pt idx="416">
                  <c:v>0.4444797846325253</c:v>
                </c:pt>
                <c:pt idx="417">
                  <c:v>0.43898920382404638</c:v>
                </c:pt>
                <c:pt idx="418">
                  <c:v>0.43413024489143143</c:v>
                </c:pt>
                <c:pt idx="419">
                  <c:v>0.42892556370657581</c:v>
                </c:pt>
                <c:pt idx="420">
                  <c:v>0.42415670695355401</c:v>
                </c:pt>
                <c:pt idx="421">
                  <c:v>0.4185820512359304</c:v>
                </c:pt>
                <c:pt idx="422">
                  <c:v>0.41318698430130818</c:v>
                </c:pt>
                <c:pt idx="423">
                  <c:v>0.40822779774815049</c:v>
                </c:pt>
                <c:pt idx="424">
                  <c:v>0.40308149745925748</c:v>
                </c:pt>
                <c:pt idx="425">
                  <c:v>0.39768196392782168</c:v>
                </c:pt>
                <c:pt idx="426">
                  <c:v>0.39273659132068411</c:v>
                </c:pt>
                <c:pt idx="427">
                  <c:v>0.38785039435718538</c:v>
                </c:pt>
                <c:pt idx="428">
                  <c:v>0.38217982748532425</c:v>
                </c:pt>
                <c:pt idx="429">
                  <c:v>0.37789367292349557</c:v>
                </c:pt>
                <c:pt idx="430">
                  <c:v>0.37279102235369477</c:v>
                </c:pt>
                <c:pt idx="431">
                  <c:v>0.36830957778637596</c:v>
                </c:pt>
                <c:pt idx="432">
                  <c:v>0.36375963966908953</c:v>
                </c:pt>
                <c:pt idx="433">
                  <c:v>0.35872809015463514</c:v>
                </c:pt>
                <c:pt idx="434">
                  <c:v>0.35412947389956756</c:v>
                </c:pt>
                <c:pt idx="435">
                  <c:v>0.35037758302517102</c:v>
                </c:pt>
                <c:pt idx="436">
                  <c:v>0.34531555244224693</c:v>
                </c:pt>
                <c:pt idx="437">
                  <c:v>0.34157125565332574</c:v>
                </c:pt>
                <c:pt idx="438">
                  <c:v>0.3370111921752223</c:v>
                </c:pt>
                <c:pt idx="439">
                  <c:v>0.33277897637725318</c:v>
                </c:pt>
                <c:pt idx="440">
                  <c:v>0.32873345332413673</c:v>
                </c:pt>
                <c:pt idx="441">
                  <c:v>0.32433969042988736</c:v>
                </c:pt>
                <c:pt idx="442">
                  <c:v>0.31998639892157871</c:v>
                </c:pt>
                <c:pt idx="443">
                  <c:v>0.31569205003453721</c:v>
                </c:pt>
                <c:pt idx="444">
                  <c:v>0.31121456740844666</c:v>
                </c:pt>
                <c:pt idx="445">
                  <c:v>0.30716201211333333</c:v>
                </c:pt>
                <c:pt idx="446">
                  <c:v>0.30272622438996893</c:v>
                </c:pt>
                <c:pt idx="447">
                  <c:v>0.29858973002776434</c:v>
                </c:pt>
                <c:pt idx="448">
                  <c:v>0.29418004040564449</c:v>
                </c:pt>
                <c:pt idx="449">
                  <c:v>0.28970249813264604</c:v>
                </c:pt>
                <c:pt idx="450">
                  <c:v>0.2859654666906663</c:v>
                </c:pt>
                <c:pt idx="451">
                  <c:v>0.28182547571260541</c:v>
                </c:pt>
                <c:pt idx="452">
                  <c:v>0.27745554902736158</c:v>
                </c:pt>
                <c:pt idx="453">
                  <c:v>0.27380969242544689</c:v>
                </c:pt>
                <c:pt idx="454">
                  <c:v>0.2696528290820005</c:v>
                </c:pt>
                <c:pt idx="455">
                  <c:v>0.26610485021751906</c:v>
                </c:pt>
                <c:pt idx="456">
                  <c:v>0.26224453456053476</c:v>
                </c:pt>
                <c:pt idx="457">
                  <c:v>0.25869558632605261</c:v>
                </c:pt>
                <c:pt idx="458">
                  <c:v>0.25528506571562587</c:v>
                </c:pt>
                <c:pt idx="459">
                  <c:v>0.25213572971568832</c:v>
                </c:pt>
                <c:pt idx="460">
                  <c:v>0.24839328324934656</c:v>
                </c:pt>
                <c:pt idx="461">
                  <c:v>0.24555779239686554</c:v>
                </c:pt>
                <c:pt idx="462">
                  <c:v>0.24239100724647472</c:v>
                </c:pt>
                <c:pt idx="463">
                  <c:v>0.23946733192065431</c:v>
                </c:pt>
                <c:pt idx="464">
                  <c:v>0.23615353048529647</c:v>
                </c:pt>
                <c:pt idx="465">
                  <c:v>0.23307665674682113</c:v>
                </c:pt>
                <c:pt idx="466">
                  <c:v>0.23039274352819547</c:v>
                </c:pt>
                <c:pt idx="467">
                  <c:v>0.227699372364733</c:v>
                </c:pt>
                <c:pt idx="468">
                  <c:v>0.22450869644796376</c:v>
                </c:pt>
                <c:pt idx="469">
                  <c:v>0.22185012202694504</c:v>
                </c:pt>
                <c:pt idx="470">
                  <c:v>0.21901479414628072</c:v>
                </c:pt>
                <c:pt idx="471">
                  <c:v>0.21675333357785537</c:v>
                </c:pt>
                <c:pt idx="472">
                  <c:v>0.21454389220017284</c:v>
                </c:pt>
                <c:pt idx="473">
                  <c:v>0.21173702700338523</c:v>
                </c:pt>
                <c:pt idx="474">
                  <c:v>0.20957204775623964</c:v>
                </c:pt>
                <c:pt idx="475">
                  <c:v>0.20752479321468079</c:v>
                </c:pt>
                <c:pt idx="476">
                  <c:v>0.20494492448759805</c:v>
                </c:pt>
                <c:pt idx="477">
                  <c:v>0.20302502989784826</c:v>
                </c:pt>
                <c:pt idx="478">
                  <c:v>0.20083760832709915</c:v>
                </c:pt>
                <c:pt idx="479">
                  <c:v>0.19830798900736388</c:v>
                </c:pt>
                <c:pt idx="480">
                  <c:v>0.19672953219520639</c:v>
                </c:pt>
                <c:pt idx="481">
                  <c:v>0.19450037497608522</c:v>
                </c:pt>
                <c:pt idx="482">
                  <c:v>0.1922555329470676</c:v>
                </c:pt>
                <c:pt idx="483">
                  <c:v>0.19094005086773477</c:v>
                </c:pt>
                <c:pt idx="484">
                  <c:v>0.18928463544549815</c:v>
                </c:pt>
                <c:pt idx="485">
                  <c:v>0.18711992796893462</c:v>
                </c:pt>
                <c:pt idx="486">
                  <c:v>0.18579230132138949</c:v>
                </c:pt>
                <c:pt idx="487">
                  <c:v>0.18411485435224828</c:v>
                </c:pt>
                <c:pt idx="488">
                  <c:v>0.18251237201177584</c:v>
                </c:pt>
                <c:pt idx="489">
                  <c:v>0.18143717262965375</c:v>
                </c:pt>
                <c:pt idx="490">
                  <c:v>0.17990732106676699</c:v>
                </c:pt>
                <c:pt idx="491">
                  <c:v>0.1784581725089498</c:v>
                </c:pt>
                <c:pt idx="492">
                  <c:v>0.17723593111638908</c:v>
                </c:pt>
                <c:pt idx="493">
                  <c:v>0.17603669501338989</c:v>
                </c:pt>
                <c:pt idx="494">
                  <c:v>0.17486492951235244</c:v>
                </c:pt>
                <c:pt idx="495">
                  <c:v>0.17395875376118644</c:v>
                </c:pt>
                <c:pt idx="496">
                  <c:v>0.17293462865526135</c:v>
                </c:pt>
                <c:pt idx="497">
                  <c:v>0.1718565264505722</c:v>
                </c:pt>
                <c:pt idx="498">
                  <c:v>0.17099405192671319</c:v>
                </c:pt>
                <c:pt idx="499">
                  <c:v>0.17083017537670245</c:v>
                </c:pt>
                <c:pt idx="500">
                  <c:v>0.17024041023304629</c:v>
                </c:pt>
                <c:pt idx="501">
                  <c:v>0.16935674967416106</c:v>
                </c:pt>
                <c:pt idx="502">
                  <c:v>0.16859670723625134</c:v>
                </c:pt>
                <c:pt idx="503">
                  <c:v>0.16781973586146365</c:v>
                </c:pt>
                <c:pt idx="504">
                  <c:v>0.16713863681018284</c:v>
                </c:pt>
                <c:pt idx="505">
                  <c:v>0.16645202224447911</c:v>
                </c:pt>
                <c:pt idx="506">
                  <c:v>0.16558628370784831</c:v>
                </c:pt>
                <c:pt idx="507">
                  <c:v>0.16466577371090735</c:v>
                </c:pt>
                <c:pt idx="508">
                  <c:v>0.16436511765258091</c:v>
                </c:pt>
                <c:pt idx="509">
                  <c:v>0.16392156483291664</c:v>
                </c:pt>
                <c:pt idx="510">
                  <c:v>0.16338104302475501</c:v>
                </c:pt>
                <c:pt idx="511">
                  <c:v>0.16291707037486194</c:v>
                </c:pt>
                <c:pt idx="512">
                  <c:v>0.1624342489803684</c:v>
                </c:pt>
                <c:pt idx="513">
                  <c:v>0.16132600650299683</c:v>
                </c:pt>
                <c:pt idx="514">
                  <c:v>0.1608774868757904</c:v>
                </c:pt>
                <c:pt idx="515">
                  <c:v>0.16044677683476086</c:v>
                </c:pt>
                <c:pt idx="516">
                  <c:v>0.16012397957992741</c:v>
                </c:pt>
                <c:pt idx="517">
                  <c:v>0.1596606277052815</c:v>
                </c:pt>
                <c:pt idx="518">
                  <c:v>0.15931898498810831</c:v>
                </c:pt>
                <c:pt idx="519">
                  <c:v>0.15897856423060303</c:v>
                </c:pt>
                <c:pt idx="520">
                  <c:v>0.15900011952960375</c:v>
                </c:pt>
                <c:pt idx="521">
                  <c:v>0.15816478875799372</c:v>
                </c:pt>
                <c:pt idx="522">
                  <c:v>0.15688325661794644</c:v>
                </c:pt>
                <c:pt idx="523">
                  <c:v>0.15628057801479223</c:v>
                </c:pt>
                <c:pt idx="524">
                  <c:v>0.15587240699239502</c:v>
                </c:pt>
                <c:pt idx="525">
                  <c:v>0.15529243194071898</c:v>
                </c:pt>
                <c:pt idx="526">
                  <c:v>0.15459681313611931</c:v>
                </c:pt>
                <c:pt idx="527">
                  <c:v>0.15416528248439193</c:v>
                </c:pt>
                <c:pt idx="528">
                  <c:v>0.15416517022069937</c:v>
                </c:pt>
                <c:pt idx="529">
                  <c:v>0.15432890495093826</c:v>
                </c:pt>
                <c:pt idx="530">
                  <c:v>0.15413868339491033</c:v>
                </c:pt>
                <c:pt idx="531">
                  <c:v>0.15392901628340391</c:v>
                </c:pt>
                <c:pt idx="532">
                  <c:v>0.15353745044849879</c:v>
                </c:pt>
                <c:pt idx="533">
                  <c:v>0.15301085022952821</c:v>
                </c:pt>
                <c:pt idx="534">
                  <c:v>0.15309101445128423</c:v>
                </c:pt>
                <c:pt idx="535">
                  <c:v>0.15266667356727687</c:v>
                </c:pt>
                <c:pt idx="536">
                  <c:v>0.15229917442512647</c:v>
                </c:pt>
                <c:pt idx="537">
                  <c:v>0.15161432604886063</c:v>
                </c:pt>
                <c:pt idx="538">
                  <c:v>0.15137618124479238</c:v>
                </c:pt>
                <c:pt idx="539">
                  <c:v>0.1511102465243028</c:v>
                </c:pt>
                <c:pt idx="540">
                  <c:v>0.15100122136804112</c:v>
                </c:pt>
                <c:pt idx="541">
                  <c:v>0.14999000155080539</c:v>
                </c:pt>
                <c:pt idx="542">
                  <c:v>0.15000616124682076</c:v>
                </c:pt>
                <c:pt idx="543">
                  <c:v>0.14982454326679209</c:v>
                </c:pt>
                <c:pt idx="544">
                  <c:v>0.14982606760806219</c:v>
                </c:pt>
                <c:pt idx="545">
                  <c:v>0.14892154424798459</c:v>
                </c:pt>
                <c:pt idx="546">
                  <c:v>0.14850041073997863</c:v>
                </c:pt>
                <c:pt idx="547">
                  <c:v>0.14825945051686057</c:v>
                </c:pt>
                <c:pt idx="548">
                  <c:v>0.1479451892366912</c:v>
                </c:pt>
                <c:pt idx="549">
                  <c:v>0.14721206267538686</c:v>
                </c:pt>
                <c:pt idx="550">
                  <c:v>0.14692629944125626</c:v>
                </c:pt>
                <c:pt idx="551">
                  <c:v>0.14602488106407724</c:v>
                </c:pt>
                <c:pt idx="552">
                  <c:v>0.14628181843014101</c:v>
                </c:pt>
                <c:pt idx="553">
                  <c:v>0.14634001437688252</c:v>
                </c:pt>
                <c:pt idx="554">
                  <c:v>0.14580305011366368</c:v>
                </c:pt>
                <c:pt idx="555">
                  <c:v>0.14541048309075555</c:v>
                </c:pt>
                <c:pt idx="556">
                  <c:v>0.14518484066516379</c:v>
                </c:pt>
                <c:pt idx="557">
                  <c:v>0.14430702372206447</c:v>
                </c:pt>
                <c:pt idx="558">
                  <c:v>0.14419899377273754</c:v>
                </c:pt>
                <c:pt idx="559">
                  <c:v>0.14344767311552034</c:v>
                </c:pt>
                <c:pt idx="560">
                  <c:v>0.14256069595362661</c:v>
                </c:pt>
                <c:pt idx="561">
                  <c:v>0.14223396671511618</c:v>
                </c:pt>
                <c:pt idx="562">
                  <c:v>0.14215588285051886</c:v>
                </c:pt>
                <c:pt idx="563">
                  <c:v>0.14124382133845223</c:v>
                </c:pt>
                <c:pt idx="564">
                  <c:v>0.14112530678935237</c:v>
                </c:pt>
                <c:pt idx="565">
                  <c:v>0.14029481923469883</c:v>
                </c:pt>
                <c:pt idx="566">
                  <c:v>0.1400045924339347</c:v>
                </c:pt>
                <c:pt idx="567">
                  <c:v>0.13980344096474689</c:v>
                </c:pt>
                <c:pt idx="568">
                  <c:v>0.1394260135635696</c:v>
                </c:pt>
                <c:pt idx="569">
                  <c:v>0.138684078908754</c:v>
                </c:pt>
                <c:pt idx="570">
                  <c:v>0.13869151480083328</c:v>
                </c:pt>
                <c:pt idx="571">
                  <c:v>0.13809718542200677</c:v>
                </c:pt>
                <c:pt idx="572">
                  <c:v>0.13806357405351002</c:v>
                </c:pt>
                <c:pt idx="573">
                  <c:v>0.1375357394268947</c:v>
                </c:pt>
                <c:pt idx="574">
                  <c:v>0.13713747058230741</c:v>
                </c:pt>
                <c:pt idx="575">
                  <c:v>0.13712713817268146</c:v>
                </c:pt>
                <c:pt idx="576">
                  <c:v>0.13668344635876167</c:v>
                </c:pt>
                <c:pt idx="577">
                  <c:v>0.13630038835412481</c:v>
                </c:pt>
                <c:pt idx="578">
                  <c:v>0.13623998211658708</c:v>
                </c:pt>
                <c:pt idx="579">
                  <c:v>0.13594455572052835</c:v>
                </c:pt>
                <c:pt idx="580">
                  <c:v>0.1357690319600533</c:v>
                </c:pt>
                <c:pt idx="581">
                  <c:v>0.13557352696040334</c:v>
                </c:pt>
                <c:pt idx="582">
                  <c:v>0.13507516290331362</c:v>
                </c:pt>
                <c:pt idx="583">
                  <c:v>0.13511026057813175</c:v>
                </c:pt>
                <c:pt idx="584">
                  <c:v>0.13476205032066632</c:v>
                </c:pt>
                <c:pt idx="585">
                  <c:v>0.13422308257813931</c:v>
                </c:pt>
                <c:pt idx="586">
                  <c:v>0.13383224680095376</c:v>
                </c:pt>
                <c:pt idx="587">
                  <c:v>0.13353076532035768</c:v>
                </c:pt>
                <c:pt idx="588">
                  <c:v>0.1330263764954181</c:v>
                </c:pt>
                <c:pt idx="589">
                  <c:v>0.13274829880301425</c:v>
                </c:pt>
                <c:pt idx="590">
                  <c:v>0.13270103102677969</c:v>
                </c:pt>
                <c:pt idx="591">
                  <c:v>0.13252873733423945</c:v>
                </c:pt>
                <c:pt idx="592">
                  <c:v>0.132470672478501</c:v>
                </c:pt>
                <c:pt idx="593">
                  <c:v>0.13265852195459965</c:v>
                </c:pt>
                <c:pt idx="594">
                  <c:v>0.13285773934494505</c:v>
                </c:pt>
                <c:pt idx="595">
                  <c:v>0.1332569004377207</c:v>
                </c:pt>
                <c:pt idx="596">
                  <c:v>0.13337567461755315</c:v>
                </c:pt>
                <c:pt idx="597">
                  <c:v>0.13325954232291609</c:v>
                </c:pt>
                <c:pt idx="598">
                  <c:v>0.13348163237261554</c:v>
                </c:pt>
                <c:pt idx="599">
                  <c:v>0.13412997560219569</c:v>
                </c:pt>
                <c:pt idx="600">
                  <c:v>0.13406644376315299</c:v>
                </c:pt>
                <c:pt idx="601">
                  <c:v>0.1340032531408839</c:v>
                </c:pt>
                <c:pt idx="602">
                  <c:v>0.13393781481102657</c:v>
                </c:pt>
                <c:pt idx="603">
                  <c:v>0.13445562059490695</c:v>
                </c:pt>
                <c:pt idx="604">
                  <c:v>0.13532386102993949</c:v>
                </c:pt>
                <c:pt idx="605">
                  <c:v>0.13569163094311329</c:v>
                </c:pt>
                <c:pt idx="606">
                  <c:v>0.13577017510540998</c:v>
                </c:pt>
                <c:pt idx="607">
                  <c:v>0.13632895277969129</c:v>
                </c:pt>
                <c:pt idx="608">
                  <c:v>0.13661160600848243</c:v>
                </c:pt>
                <c:pt idx="609">
                  <c:v>0.13719468962560666</c:v>
                </c:pt>
                <c:pt idx="610">
                  <c:v>0.1374577392942356</c:v>
                </c:pt>
                <c:pt idx="611">
                  <c:v>0.13758924039365561</c:v>
                </c:pt>
                <c:pt idx="612">
                  <c:v>0.138091077749669</c:v>
                </c:pt>
                <c:pt idx="613">
                  <c:v>0.1387135959067114</c:v>
                </c:pt>
                <c:pt idx="614">
                  <c:v>0.13947185907296591</c:v>
                </c:pt>
                <c:pt idx="615">
                  <c:v>0.14048453212008044</c:v>
                </c:pt>
                <c:pt idx="616">
                  <c:v>0.14073438937058508</c:v>
                </c:pt>
                <c:pt idx="617">
                  <c:v>0.14153748071699376</c:v>
                </c:pt>
                <c:pt idx="618">
                  <c:v>0.14203680750615133</c:v>
                </c:pt>
                <c:pt idx="619">
                  <c:v>0.14308713816532698</c:v>
                </c:pt>
                <c:pt idx="620">
                  <c:v>0.14346821672656734</c:v>
                </c:pt>
                <c:pt idx="621">
                  <c:v>0.14422569909067792</c:v>
                </c:pt>
                <c:pt idx="622">
                  <c:v>0.14484611498769487</c:v>
                </c:pt>
                <c:pt idx="623">
                  <c:v>0.1456823589525621</c:v>
                </c:pt>
                <c:pt idx="624">
                  <c:v>0.14645013709828295</c:v>
                </c:pt>
                <c:pt idx="625">
                  <c:v>0.14702002311835199</c:v>
                </c:pt>
                <c:pt idx="626">
                  <c:v>0.14744772365959671</c:v>
                </c:pt>
                <c:pt idx="627">
                  <c:v>0.14864419848175556</c:v>
                </c:pt>
                <c:pt idx="628">
                  <c:v>0.14924910325199697</c:v>
                </c:pt>
                <c:pt idx="629">
                  <c:v>0.15047694213474777</c:v>
                </c:pt>
                <c:pt idx="630">
                  <c:v>0.15152932905690125</c:v>
                </c:pt>
                <c:pt idx="631">
                  <c:v>0.15217168833534619</c:v>
                </c:pt>
                <c:pt idx="632">
                  <c:v>0.15340980039506236</c:v>
                </c:pt>
                <c:pt idx="633">
                  <c:v>0.15457003511526604</c:v>
                </c:pt>
                <c:pt idx="634">
                  <c:v>0.15528431967650111</c:v>
                </c:pt>
                <c:pt idx="635">
                  <c:v>0.15622980142450776</c:v>
                </c:pt>
                <c:pt idx="636">
                  <c:v>0.15700239018748779</c:v>
                </c:pt>
                <c:pt idx="637">
                  <c:v>0.15768748354308443</c:v>
                </c:pt>
                <c:pt idx="638">
                  <c:v>0.15878925404400637</c:v>
                </c:pt>
                <c:pt idx="639">
                  <c:v>0.15921210515377635</c:v>
                </c:pt>
                <c:pt idx="640">
                  <c:v>0.15946068567532107</c:v>
                </c:pt>
                <c:pt idx="641">
                  <c:v>0.16025992345800066</c:v>
                </c:pt>
                <c:pt idx="642">
                  <c:v>0.16081782691450536</c:v>
                </c:pt>
                <c:pt idx="643">
                  <c:v>0.16120916735383467</c:v>
                </c:pt>
                <c:pt idx="644">
                  <c:v>0.16217985321316003</c:v>
                </c:pt>
                <c:pt idx="645">
                  <c:v>0.16272833617125826</c:v>
                </c:pt>
                <c:pt idx="646">
                  <c:v>0.1638676347183963</c:v>
                </c:pt>
                <c:pt idx="647">
                  <c:v>0.16505764537566653</c:v>
                </c:pt>
                <c:pt idx="648">
                  <c:v>0.16601845279971023</c:v>
                </c:pt>
                <c:pt idx="649">
                  <c:v>0.16720974666494998</c:v>
                </c:pt>
                <c:pt idx="650">
                  <c:v>0.16832187431437573</c:v>
                </c:pt>
                <c:pt idx="651">
                  <c:v>0.16907302016179848</c:v>
                </c:pt>
                <c:pt idx="652">
                  <c:v>0.16978597710450666</c:v>
                </c:pt>
                <c:pt idx="653">
                  <c:v>0.1704960508035312</c:v>
                </c:pt>
                <c:pt idx="654">
                  <c:v>0.17136471785893734</c:v>
                </c:pt>
                <c:pt idx="655">
                  <c:v>0.17194227214353858</c:v>
                </c:pt>
                <c:pt idx="656">
                  <c:v>0.17270027973981175</c:v>
                </c:pt>
                <c:pt idx="657">
                  <c:v>0.17312217197442825</c:v>
                </c:pt>
                <c:pt idx="658">
                  <c:v>0.1736704766168366</c:v>
                </c:pt>
                <c:pt idx="659">
                  <c:v>0.1743214233463509</c:v>
                </c:pt>
                <c:pt idx="660">
                  <c:v>0.17471210742233803</c:v>
                </c:pt>
                <c:pt idx="661">
                  <c:v>0.17518239799801144</c:v>
                </c:pt>
                <c:pt idx="662">
                  <c:v>0.17565863567573903</c:v>
                </c:pt>
                <c:pt idx="663">
                  <c:v>0.17607643524014133</c:v>
                </c:pt>
                <c:pt idx="664">
                  <c:v>0.17662131265254563</c:v>
                </c:pt>
                <c:pt idx="665">
                  <c:v>0.17729278138459731</c:v>
                </c:pt>
                <c:pt idx="666">
                  <c:v>0.17831614966784706</c:v>
                </c:pt>
                <c:pt idx="667">
                  <c:v>0.17921500012171698</c:v>
                </c:pt>
                <c:pt idx="668">
                  <c:v>0.17968406305444526</c:v>
                </c:pt>
                <c:pt idx="669">
                  <c:v>0.18027790093059587</c:v>
                </c:pt>
                <c:pt idx="670">
                  <c:v>0.18120635878347108</c:v>
                </c:pt>
                <c:pt idx="671">
                  <c:v>0.18201382324718413</c:v>
                </c:pt>
                <c:pt idx="672">
                  <c:v>0.18293447164138565</c:v>
                </c:pt>
                <c:pt idx="673">
                  <c:v>0.18330177248854718</c:v>
                </c:pt>
                <c:pt idx="674">
                  <c:v>0.18381003428406673</c:v>
                </c:pt>
                <c:pt idx="675">
                  <c:v>0.18460605134955244</c:v>
                </c:pt>
                <c:pt idx="676">
                  <c:v>0.18552794642221587</c:v>
                </c:pt>
                <c:pt idx="677">
                  <c:v>0.18543193243113948</c:v>
                </c:pt>
                <c:pt idx="678">
                  <c:v>0.1858362394296959</c:v>
                </c:pt>
                <c:pt idx="679">
                  <c:v>0.18613052652017159</c:v>
                </c:pt>
                <c:pt idx="680">
                  <c:v>0.18628891465473343</c:v>
                </c:pt>
                <c:pt idx="681">
                  <c:v>0.18699997362444643</c:v>
                </c:pt>
                <c:pt idx="682">
                  <c:v>0.18712931609209987</c:v>
                </c:pt>
                <c:pt idx="683">
                  <c:v>0.18738361052752867</c:v>
                </c:pt>
                <c:pt idx="684">
                  <c:v>0.18810346803173769</c:v>
                </c:pt>
                <c:pt idx="685">
                  <c:v>0.18825467519214803</c:v>
                </c:pt>
                <c:pt idx="686">
                  <c:v>0.18888133237736326</c:v>
                </c:pt>
                <c:pt idx="687">
                  <c:v>0.1893084364732551</c:v>
                </c:pt>
                <c:pt idx="688">
                  <c:v>0.18926993407702658</c:v>
                </c:pt>
                <c:pt idx="689">
                  <c:v>0.18955806802261499</c:v>
                </c:pt>
                <c:pt idx="690">
                  <c:v>0.18979353560703721</c:v>
                </c:pt>
                <c:pt idx="691">
                  <c:v>0.18997523000847646</c:v>
                </c:pt>
                <c:pt idx="692">
                  <c:v>0.19038712577717587</c:v>
                </c:pt>
                <c:pt idx="693">
                  <c:v>0.19036843774246098</c:v>
                </c:pt>
                <c:pt idx="694">
                  <c:v>0.19071349087905115</c:v>
                </c:pt>
                <c:pt idx="695">
                  <c:v>0.19091059799728666</c:v>
                </c:pt>
                <c:pt idx="696">
                  <c:v>0.19126930448557061</c:v>
                </c:pt>
                <c:pt idx="697">
                  <c:v>0.19173295111669883</c:v>
                </c:pt>
                <c:pt idx="698">
                  <c:v>0.19180189045348001</c:v>
                </c:pt>
                <c:pt idx="699">
                  <c:v>0.19183972762975551</c:v>
                </c:pt>
                <c:pt idx="700">
                  <c:v>0.19227546137480916</c:v>
                </c:pt>
                <c:pt idx="701">
                  <c:v>0.19254617649757313</c:v>
                </c:pt>
                <c:pt idx="702">
                  <c:v>0.19323368405227009</c:v>
                </c:pt>
                <c:pt idx="703">
                  <c:v>0.19373830478982654</c:v>
                </c:pt>
                <c:pt idx="704">
                  <c:v>0.19398888761215852</c:v>
                </c:pt>
                <c:pt idx="705">
                  <c:v>0.19449500391650293</c:v>
                </c:pt>
                <c:pt idx="706">
                  <c:v>0.19528334850151</c:v>
                </c:pt>
                <c:pt idx="707">
                  <c:v>0.19578687893167154</c:v>
                </c:pt>
                <c:pt idx="708">
                  <c:v>0.19645208949130347</c:v>
                </c:pt>
                <c:pt idx="709">
                  <c:v>0.19673532196975133</c:v>
                </c:pt>
                <c:pt idx="710">
                  <c:v>0.19724743817029186</c:v>
                </c:pt>
                <c:pt idx="711">
                  <c:v>0.19791896907114309</c:v>
                </c:pt>
                <c:pt idx="712">
                  <c:v>0.19873914821833832</c:v>
                </c:pt>
                <c:pt idx="713">
                  <c:v>0.19956289908888841</c:v>
                </c:pt>
                <c:pt idx="714">
                  <c:v>0.20015896049055576</c:v>
                </c:pt>
                <c:pt idx="715">
                  <c:v>0.20088043781134751</c:v>
                </c:pt>
                <c:pt idx="716">
                  <c:v>0.20183806512306809</c:v>
                </c:pt>
                <c:pt idx="717">
                  <c:v>0.20273057671286265</c:v>
                </c:pt>
                <c:pt idx="718">
                  <c:v>0.2037884554611355</c:v>
                </c:pt>
                <c:pt idx="719">
                  <c:v>0.20487944583976372</c:v>
                </c:pt>
                <c:pt idx="720">
                  <c:v>0.20589626632531938</c:v>
                </c:pt>
                <c:pt idx="721">
                  <c:v>0.20717679988415588</c:v>
                </c:pt>
                <c:pt idx="722">
                  <c:v>0.20844354895748007</c:v>
                </c:pt>
                <c:pt idx="723">
                  <c:v>0.21001121619354152</c:v>
                </c:pt>
                <c:pt idx="724">
                  <c:v>0.21148591622155366</c:v>
                </c:pt>
                <c:pt idx="725">
                  <c:v>0.21272130178225224</c:v>
                </c:pt>
                <c:pt idx="726">
                  <c:v>0.21375991078759271</c:v>
                </c:pt>
                <c:pt idx="727">
                  <c:v>0.21517983513966263</c:v>
                </c:pt>
                <c:pt idx="728">
                  <c:v>0.21681983924663123</c:v>
                </c:pt>
                <c:pt idx="729">
                  <c:v>0.21824550977304052</c:v>
                </c:pt>
                <c:pt idx="730">
                  <c:v>0.21972288229752693</c:v>
                </c:pt>
                <c:pt idx="731">
                  <c:v>0.22150214039726057</c:v>
                </c:pt>
                <c:pt idx="732">
                  <c:v>0.22344019509278357</c:v>
                </c:pt>
                <c:pt idx="733">
                  <c:v>0.22563102078332933</c:v>
                </c:pt>
                <c:pt idx="734">
                  <c:v>0.22744881867838956</c:v>
                </c:pt>
                <c:pt idx="735">
                  <c:v>0.22905572520091244</c:v>
                </c:pt>
                <c:pt idx="736">
                  <c:v>0.23118869251607393</c:v>
                </c:pt>
                <c:pt idx="737">
                  <c:v>0.23320856025980441</c:v>
                </c:pt>
                <c:pt idx="738">
                  <c:v>0.23520557391867269</c:v>
                </c:pt>
                <c:pt idx="739">
                  <c:v>0.23716967327482535</c:v>
                </c:pt>
                <c:pt idx="740">
                  <c:v>0.23947662855630575</c:v>
                </c:pt>
                <c:pt idx="741">
                  <c:v>0.24170568353251634</c:v>
                </c:pt>
                <c:pt idx="742">
                  <c:v>0.24388552047181458</c:v>
                </c:pt>
                <c:pt idx="743">
                  <c:v>0.24606390549056495</c:v>
                </c:pt>
                <c:pt idx="744">
                  <c:v>0.24782718095968628</c:v>
                </c:pt>
                <c:pt idx="745">
                  <c:v>0.24988834249174413</c:v>
                </c:pt>
                <c:pt idx="746">
                  <c:v>0.25191404043031712</c:v>
                </c:pt>
                <c:pt idx="747">
                  <c:v>0.25356625290633905</c:v>
                </c:pt>
                <c:pt idx="748">
                  <c:v>0.25554133054367084</c:v>
                </c:pt>
                <c:pt idx="749">
                  <c:v>0.25767248201308091</c:v>
                </c:pt>
                <c:pt idx="750">
                  <c:v>0.25943301750173819</c:v>
                </c:pt>
                <c:pt idx="751">
                  <c:v>0.2614635415985444</c:v>
                </c:pt>
                <c:pt idx="752">
                  <c:v>0.26323074021287585</c:v>
                </c:pt>
                <c:pt idx="753">
                  <c:v>0.26513095308958523</c:v>
                </c:pt>
                <c:pt idx="754">
                  <c:v>0.26743830086590564</c:v>
                </c:pt>
                <c:pt idx="755">
                  <c:v>0.2695674456981233</c:v>
                </c:pt>
                <c:pt idx="756">
                  <c:v>0.2713921587757307</c:v>
                </c:pt>
                <c:pt idx="757">
                  <c:v>0.27345966374115965</c:v>
                </c:pt>
                <c:pt idx="758">
                  <c:v>0.27538525430399996</c:v>
                </c:pt>
                <c:pt idx="759">
                  <c:v>0.27693279938177606</c:v>
                </c:pt>
                <c:pt idx="760">
                  <c:v>0.27876265364387071</c:v>
                </c:pt>
                <c:pt idx="761">
                  <c:v>0.28017157271339327</c:v>
                </c:pt>
                <c:pt idx="762">
                  <c:v>0.28160654712811373</c:v>
                </c:pt>
                <c:pt idx="763">
                  <c:v>0.28317584715747846</c:v>
                </c:pt>
                <c:pt idx="764">
                  <c:v>0.28446498204289694</c:v>
                </c:pt>
                <c:pt idx="765">
                  <c:v>0.2860449274217659</c:v>
                </c:pt>
                <c:pt idx="766">
                  <c:v>0.28765132884747358</c:v>
                </c:pt>
                <c:pt idx="767">
                  <c:v>0.28884230320247195</c:v>
                </c:pt>
                <c:pt idx="768">
                  <c:v>0.28973710257543156</c:v>
                </c:pt>
                <c:pt idx="769">
                  <c:v>0.29091703721057677</c:v>
                </c:pt>
                <c:pt idx="770">
                  <c:v>0.29202054157027407</c:v>
                </c:pt>
                <c:pt idx="771">
                  <c:v>0.29309985319540655</c:v>
                </c:pt>
                <c:pt idx="772">
                  <c:v>0.29430521241426361</c:v>
                </c:pt>
                <c:pt idx="773">
                  <c:v>0.29561015703947613</c:v>
                </c:pt>
                <c:pt idx="774">
                  <c:v>0.29683652057087534</c:v>
                </c:pt>
                <c:pt idx="775">
                  <c:v>0.29845694813646456</c:v>
                </c:pt>
                <c:pt idx="776">
                  <c:v>0.2994474997311477</c:v>
                </c:pt>
                <c:pt idx="777">
                  <c:v>0.3003883838917133</c:v>
                </c:pt>
                <c:pt idx="778">
                  <c:v>0.30112978557460157</c:v>
                </c:pt>
                <c:pt idx="779">
                  <c:v>0.30215540469597091</c:v>
                </c:pt>
                <c:pt idx="780">
                  <c:v>0.30262308933197646</c:v>
                </c:pt>
                <c:pt idx="781">
                  <c:v>0.30355858906026628</c:v>
                </c:pt>
                <c:pt idx="782">
                  <c:v>0.30418601842592652</c:v>
                </c:pt>
                <c:pt idx="783">
                  <c:v>0.30515706810909587</c:v>
                </c:pt>
                <c:pt idx="784">
                  <c:v>0.3059406236605467</c:v>
                </c:pt>
                <c:pt idx="785">
                  <c:v>0.30733351675315379</c:v>
                </c:pt>
                <c:pt idx="786">
                  <c:v>0.30754100275373003</c:v>
                </c:pt>
                <c:pt idx="787">
                  <c:v>0.30852713328812603</c:v>
                </c:pt>
                <c:pt idx="788">
                  <c:v>0.30895311021367816</c:v>
                </c:pt>
                <c:pt idx="789">
                  <c:v>0.30943638697692705</c:v>
                </c:pt>
                <c:pt idx="790">
                  <c:v>0.30956422845994053</c:v>
                </c:pt>
                <c:pt idx="791">
                  <c:v>0.30982029058207544</c:v>
                </c:pt>
                <c:pt idx="792">
                  <c:v>0.31000410380430116</c:v>
                </c:pt>
                <c:pt idx="793">
                  <c:v>0.3102106097020359</c:v>
                </c:pt>
                <c:pt idx="794">
                  <c:v>0.3104380726914921</c:v>
                </c:pt>
                <c:pt idx="795">
                  <c:v>0.31062328008526729</c:v>
                </c:pt>
                <c:pt idx="796">
                  <c:v>0.31078972845911307</c:v>
                </c:pt>
                <c:pt idx="797">
                  <c:v>0.31082229299974967</c:v>
                </c:pt>
                <c:pt idx="798">
                  <c:v>0.31104616319813533</c:v>
                </c:pt>
                <c:pt idx="799">
                  <c:v>0.31104508993446889</c:v>
                </c:pt>
                <c:pt idx="800">
                  <c:v>0.31143772760099825</c:v>
                </c:pt>
                <c:pt idx="801">
                  <c:v>0.31150215272937548</c:v>
                </c:pt>
                <c:pt idx="802">
                  <c:v>0.31104400065168974</c:v>
                </c:pt>
                <c:pt idx="803">
                  <c:v>0.31079940508933956</c:v>
                </c:pt>
                <c:pt idx="804">
                  <c:v>0.31102889361319563</c:v>
                </c:pt>
                <c:pt idx="805">
                  <c:v>0.31113419754891181</c:v>
                </c:pt>
                <c:pt idx="806">
                  <c:v>0.31127425320014035</c:v>
                </c:pt>
                <c:pt idx="807">
                  <c:v>0.311539893994905</c:v>
                </c:pt>
                <c:pt idx="808">
                  <c:v>0.31152397279043115</c:v>
                </c:pt>
                <c:pt idx="809">
                  <c:v>0.3120581325493233</c:v>
                </c:pt>
                <c:pt idx="810">
                  <c:v>0.31231357639088042</c:v>
                </c:pt>
                <c:pt idx="811">
                  <c:v>0.3125177734129761</c:v>
                </c:pt>
                <c:pt idx="812">
                  <c:v>0.31276727341782801</c:v>
                </c:pt>
                <c:pt idx="813">
                  <c:v>0.31281168285595845</c:v>
                </c:pt>
                <c:pt idx="814">
                  <c:v>0.31297792915289924</c:v>
                </c:pt>
                <c:pt idx="815">
                  <c:v>0.31305330701899653</c:v>
                </c:pt>
                <c:pt idx="816">
                  <c:v>0.31386606601891653</c:v>
                </c:pt>
                <c:pt idx="817">
                  <c:v>0.31463282630955836</c:v>
                </c:pt>
                <c:pt idx="818">
                  <c:v>0.31501284070690155</c:v>
                </c:pt>
                <c:pt idx="819">
                  <c:v>0.31564668374878668</c:v>
                </c:pt>
                <c:pt idx="820">
                  <c:v>0.31603473490843992</c:v>
                </c:pt>
                <c:pt idx="821">
                  <c:v>0.31645304788468598</c:v>
                </c:pt>
                <c:pt idx="822">
                  <c:v>0.31761936130099688</c:v>
                </c:pt>
                <c:pt idx="823">
                  <c:v>0.31787141353740089</c:v>
                </c:pt>
                <c:pt idx="824">
                  <c:v>0.31886812483672144</c:v>
                </c:pt>
                <c:pt idx="825">
                  <c:v>0.32046371843220756</c:v>
                </c:pt>
                <c:pt idx="826">
                  <c:v>0.32142356150874718</c:v>
                </c:pt>
                <c:pt idx="827">
                  <c:v>0.3232769281412935</c:v>
                </c:pt>
                <c:pt idx="828">
                  <c:v>0.32517274773019011</c:v>
                </c:pt>
                <c:pt idx="829">
                  <c:v>0.32638986283473437</c:v>
                </c:pt>
                <c:pt idx="830">
                  <c:v>0.32825221102409102</c:v>
                </c:pt>
                <c:pt idx="831">
                  <c:v>0.3299215265598105</c:v>
                </c:pt>
                <c:pt idx="832">
                  <c:v>0.33135769077912808</c:v>
                </c:pt>
                <c:pt idx="833">
                  <c:v>0.33305275299876541</c:v>
                </c:pt>
                <c:pt idx="834">
                  <c:v>0.33467543255509813</c:v>
                </c:pt>
                <c:pt idx="835">
                  <c:v>0.3366498635321164</c:v>
                </c:pt>
                <c:pt idx="836">
                  <c:v>0.33929873669785471</c:v>
                </c:pt>
                <c:pt idx="837">
                  <c:v>0.34155197316129604</c:v>
                </c:pt>
                <c:pt idx="838">
                  <c:v>0.34385132083640324</c:v>
                </c:pt>
                <c:pt idx="839">
                  <c:v>0.34634933472998769</c:v>
                </c:pt>
                <c:pt idx="840">
                  <c:v>0.34948564472641885</c:v>
                </c:pt>
                <c:pt idx="841">
                  <c:v>0.35230581259351046</c:v>
                </c:pt>
                <c:pt idx="842">
                  <c:v>0.35506526273965749</c:v>
                </c:pt>
                <c:pt idx="843">
                  <c:v>0.35773418397347667</c:v>
                </c:pt>
                <c:pt idx="844">
                  <c:v>0.36060301451942101</c:v>
                </c:pt>
                <c:pt idx="845">
                  <c:v>0.36360121904838144</c:v>
                </c:pt>
                <c:pt idx="846">
                  <c:v>0.36654036742798146</c:v>
                </c:pt>
                <c:pt idx="847">
                  <c:v>0.36999423456374136</c:v>
                </c:pt>
                <c:pt idx="848">
                  <c:v>0.37358502407138033</c:v>
                </c:pt>
                <c:pt idx="849">
                  <c:v>0.37681962336139319</c:v>
                </c:pt>
                <c:pt idx="850">
                  <c:v>0.38060706098292185</c:v>
                </c:pt>
                <c:pt idx="851">
                  <c:v>0.38426775398287771</c:v>
                </c:pt>
                <c:pt idx="852">
                  <c:v>0.38823174345663625</c:v>
                </c:pt>
                <c:pt idx="853">
                  <c:v>0.39253264729943393</c:v>
                </c:pt>
                <c:pt idx="854">
                  <c:v>0.39586695669140376</c:v>
                </c:pt>
                <c:pt idx="855">
                  <c:v>0.39950821421255145</c:v>
                </c:pt>
                <c:pt idx="856">
                  <c:v>0.40337321857120018</c:v>
                </c:pt>
                <c:pt idx="857">
                  <c:v>0.40715200740385926</c:v>
                </c:pt>
                <c:pt idx="858">
                  <c:v>0.41148682234070061</c:v>
                </c:pt>
                <c:pt idx="859">
                  <c:v>0.41569219629059917</c:v>
                </c:pt>
                <c:pt idx="860">
                  <c:v>0.42033566256559202</c:v>
                </c:pt>
                <c:pt idx="861">
                  <c:v>0.42536306513256017</c:v>
                </c:pt>
                <c:pt idx="862">
                  <c:v>0.42987970547987181</c:v>
                </c:pt>
                <c:pt idx="863">
                  <c:v>0.4354860327640962</c:v>
                </c:pt>
                <c:pt idx="864">
                  <c:v>0.44078353669145043</c:v>
                </c:pt>
                <c:pt idx="865">
                  <c:v>0.44601983774000287</c:v>
                </c:pt>
                <c:pt idx="866">
                  <c:v>0.45144018570435068</c:v>
                </c:pt>
                <c:pt idx="867">
                  <c:v>0.45667044041601768</c:v>
                </c:pt>
                <c:pt idx="868">
                  <c:v>0.46224291407617324</c:v>
                </c:pt>
                <c:pt idx="869">
                  <c:v>0.46861266965732734</c:v>
                </c:pt>
                <c:pt idx="870">
                  <c:v>0.47457000489688939</c:v>
                </c:pt>
                <c:pt idx="871">
                  <c:v>0.4810604863679438</c:v>
                </c:pt>
                <c:pt idx="872">
                  <c:v>0.48843114586839781</c:v>
                </c:pt>
                <c:pt idx="873">
                  <c:v>0.49534351654564218</c:v>
                </c:pt>
                <c:pt idx="874">
                  <c:v>0.50254846446110935</c:v>
                </c:pt>
                <c:pt idx="875">
                  <c:v>0.51038233853605774</c:v>
                </c:pt>
                <c:pt idx="876">
                  <c:v>0.51889956033144735</c:v>
                </c:pt>
                <c:pt idx="877">
                  <c:v>0.52762892246666182</c:v>
                </c:pt>
                <c:pt idx="878">
                  <c:v>0.5365822516873805</c:v>
                </c:pt>
                <c:pt idx="879">
                  <c:v>0.54560413301213551</c:v>
                </c:pt>
                <c:pt idx="880">
                  <c:v>0.55573882909708983</c:v>
                </c:pt>
                <c:pt idx="881">
                  <c:v>0.56605229037540794</c:v>
                </c:pt>
                <c:pt idx="882">
                  <c:v>0.5764479984759856</c:v>
                </c:pt>
                <c:pt idx="883">
                  <c:v>0.5867323425819515</c:v>
                </c:pt>
                <c:pt idx="884">
                  <c:v>0.59732082989122914</c:v>
                </c:pt>
                <c:pt idx="885">
                  <c:v>0.60850062010539008</c:v>
                </c:pt>
                <c:pt idx="886">
                  <c:v>0.61943416744107771</c:v>
                </c:pt>
                <c:pt idx="887">
                  <c:v>0.63068333601594218</c:v>
                </c:pt>
                <c:pt idx="888">
                  <c:v>0.64258779756424944</c:v>
                </c:pt>
                <c:pt idx="889">
                  <c:v>0.65411418570597346</c:v>
                </c:pt>
                <c:pt idx="890">
                  <c:v>0.6663036798248404</c:v>
                </c:pt>
                <c:pt idx="891">
                  <c:v>0.67865512595320421</c:v>
                </c:pt>
                <c:pt idx="892">
                  <c:v>0.6909629247334943</c:v>
                </c:pt>
                <c:pt idx="893">
                  <c:v>0.70369716903302582</c:v>
                </c:pt>
                <c:pt idx="894">
                  <c:v>0.71690375938834716</c:v>
                </c:pt>
                <c:pt idx="895">
                  <c:v>0.72964513052295887</c:v>
                </c:pt>
                <c:pt idx="896">
                  <c:v>0.74295976400138342</c:v>
                </c:pt>
                <c:pt idx="897">
                  <c:v>0.75578189539026985</c:v>
                </c:pt>
                <c:pt idx="898">
                  <c:v>0.76880626707548905</c:v>
                </c:pt>
                <c:pt idx="899">
                  <c:v>0.78114332413175191</c:v>
                </c:pt>
                <c:pt idx="900">
                  <c:v>0.79375958825630477</c:v>
                </c:pt>
                <c:pt idx="901">
                  <c:v>0.80588710099352756</c:v>
                </c:pt>
                <c:pt idx="902">
                  <c:v>0.81826323465547401</c:v>
                </c:pt>
                <c:pt idx="903">
                  <c:v>0.83024384189710554</c:v>
                </c:pt>
                <c:pt idx="904">
                  <c:v>0.8418682688188055</c:v>
                </c:pt>
                <c:pt idx="905">
                  <c:v>0.85373030012168039</c:v>
                </c:pt>
                <c:pt idx="906">
                  <c:v>0.86576464863579794</c:v>
                </c:pt>
                <c:pt idx="907">
                  <c:v>0.87681951112831258</c:v>
                </c:pt>
                <c:pt idx="908">
                  <c:v>0.88805481009252474</c:v>
                </c:pt>
                <c:pt idx="909">
                  <c:v>0.8989120005755129</c:v>
                </c:pt>
                <c:pt idx="910">
                  <c:v>0.90947385908644462</c:v>
                </c:pt>
                <c:pt idx="911">
                  <c:v>0.91976394383009352</c:v>
                </c:pt>
                <c:pt idx="912">
                  <c:v>0.92896227430594414</c:v>
                </c:pt>
                <c:pt idx="913">
                  <c:v>0.93785212425126796</c:v>
                </c:pt>
                <c:pt idx="914">
                  <c:v>0.94631321174101346</c:v>
                </c:pt>
                <c:pt idx="915">
                  <c:v>0.95422980225588938</c:v>
                </c:pt>
                <c:pt idx="916">
                  <c:v>0.96133287559238612</c:v>
                </c:pt>
                <c:pt idx="917">
                  <c:v>0.96803054924770016</c:v>
                </c:pt>
                <c:pt idx="918">
                  <c:v>0.97442706416246272</c:v>
                </c:pt>
                <c:pt idx="919">
                  <c:v>0.97965182641617599</c:v>
                </c:pt>
                <c:pt idx="920">
                  <c:v>0.98485162590013287</c:v>
                </c:pt>
                <c:pt idx="921">
                  <c:v>0.98999988451708154</c:v>
                </c:pt>
                <c:pt idx="922">
                  <c:v>0.99345612710628495</c:v>
                </c:pt>
                <c:pt idx="923">
                  <c:v>0.99611705020562469</c:v>
                </c:pt>
                <c:pt idx="924">
                  <c:v>0.99832235425560667</c:v>
                </c:pt>
                <c:pt idx="925">
                  <c:v>1.0001046495844224</c:v>
                </c:pt>
                <c:pt idx="926">
                  <c:v>1.001660618824052</c:v>
                </c:pt>
                <c:pt idx="927">
                  <c:v>1.0017778030035067</c:v>
                </c:pt>
                <c:pt idx="928">
                  <c:v>1.0008906277023402</c:v>
                </c:pt>
                <c:pt idx="929">
                  <c:v>1.0003429655072029</c:v>
                </c:pt>
                <c:pt idx="930">
                  <c:v>1</c:v>
                </c:pt>
                <c:pt idx="931">
                  <c:v>0.99877485046048109</c:v>
                </c:pt>
                <c:pt idx="932">
                  <c:v>0.997049821464288</c:v>
                </c:pt>
                <c:pt idx="933">
                  <c:v>0.99542351851020039</c:v>
                </c:pt>
                <c:pt idx="934">
                  <c:v>0.99314781599317148</c:v>
                </c:pt>
                <c:pt idx="935">
                  <c:v>0.9907117729164554</c:v>
                </c:pt>
                <c:pt idx="936">
                  <c:v>0.98865348232455408</c:v>
                </c:pt>
                <c:pt idx="937">
                  <c:v>0.98577448901946452</c:v>
                </c:pt>
                <c:pt idx="938">
                  <c:v>0.98258157879647301</c:v>
                </c:pt>
                <c:pt idx="939">
                  <c:v>0.9790895995046226</c:v>
                </c:pt>
                <c:pt idx="940">
                  <c:v>0.97465091983546404</c:v>
                </c:pt>
                <c:pt idx="941">
                  <c:v>0.97060432899394622</c:v>
                </c:pt>
                <c:pt idx="942">
                  <c:v>0.96665884094180787</c:v>
                </c:pt>
                <c:pt idx="943">
                  <c:v>0.96104895006903579</c:v>
                </c:pt>
                <c:pt idx="944">
                  <c:v>0.95517415342043321</c:v>
                </c:pt>
                <c:pt idx="945">
                  <c:v>0.94980753134353235</c:v>
                </c:pt>
                <c:pt idx="946">
                  <c:v>0.94310515466630629</c:v>
                </c:pt>
                <c:pt idx="947">
                  <c:v>0.93617131661955599</c:v>
                </c:pt>
                <c:pt idx="948">
                  <c:v>0.92804612364586736</c:v>
                </c:pt>
                <c:pt idx="949">
                  <c:v>0.91870322834113993</c:v>
                </c:pt>
                <c:pt idx="950">
                  <c:v>0.90910558200698011</c:v>
                </c:pt>
                <c:pt idx="951">
                  <c:v>0.89816158732198781</c:v>
                </c:pt>
                <c:pt idx="952">
                  <c:v>0.88559929684992311</c:v>
                </c:pt>
                <c:pt idx="953">
                  <c:v>0.87340035478900369</c:v>
                </c:pt>
                <c:pt idx="954">
                  <c:v>0.85964836991447879</c:v>
                </c:pt>
                <c:pt idx="955">
                  <c:v>0.84523889736832292</c:v>
                </c:pt>
                <c:pt idx="956">
                  <c:v>0.82986967633695785</c:v>
                </c:pt>
                <c:pt idx="957">
                  <c:v>0.81365825644415979</c:v>
                </c:pt>
                <c:pt idx="958">
                  <c:v>0.79776135312342145</c:v>
                </c:pt>
                <c:pt idx="959">
                  <c:v>0.78030196043577893</c:v>
                </c:pt>
                <c:pt idx="960">
                  <c:v>0.76142593425587113</c:v>
                </c:pt>
                <c:pt idx="961">
                  <c:v>0.74245310815723209</c:v>
                </c:pt>
                <c:pt idx="962">
                  <c:v>0.72377671131347321</c:v>
                </c:pt>
                <c:pt idx="963">
                  <c:v>0.70461433965877052</c:v>
                </c:pt>
                <c:pt idx="964">
                  <c:v>0.6849724363201275</c:v>
                </c:pt>
                <c:pt idx="965">
                  <c:v>0.66394341698516435</c:v>
                </c:pt>
                <c:pt idx="966">
                  <c:v>0.64400222738697122</c:v>
                </c:pt>
                <c:pt idx="967">
                  <c:v>0.62443476084976912</c:v>
                </c:pt>
                <c:pt idx="968">
                  <c:v>0.60544644483670873</c:v>
                </c:pt>
                <c:pt idx="969">
                  <c:v>0.58586758547984574</c:v>
                </c:pt>
                <c:pt idx="970">
                  <c:v>0.56638472954001839</c:v>
                </c:pt>
                <c:pt idx="971">
                  <c:v>0.54733088013096098</c:v>
                </c:pt>
                <c:pt idx="972">
                  <c:v>0.52999049539962495</c:v>
                </c:pt>
                <c:pt idx="973">
                  <c:v>0.51260816329910153</c:v>
                </c:pt>
                <c:pt idx="974">
                  <c:v>0.49476369321470626</c:v>
                </c:pt>
                <c:pt idx="975">
                  <c:v>0.47719556788488082</c:v>
                </c:pt>
                <c:pt idx="976">
                  <c:v>0.460588033867809</c:v>
                </c:pt>
                <c:pt idx="977">
                  <c:v>0.44520108185689578</c:v>
                </c:pt>
                <c:pt idx="978">
                  <c:v>0.43156949893338564</c:v>
                </c:pt>
                <c:pt idx="979">
                  <c:v>0.41602451601293555</c:v>
                </c:pt>
                <c:pt idx="980">
                  <c:v>0.40122856268109397</c:v>
                </c:pt>
                <c:pt idx="981">
                  <c:v>0.38802736661095433</c:v>
                </c:pt>
                <c:pt idx="982">
                  <c:v>0.37577212064001408</c:v>
                </c:pt>
                <c:pt idx="983">
                  <c:v>0.36415841443823788</c:v>
                </c:pt>
                <c:pt idx="984">
                  <c:v>0.35314571868891664</c:v>
                </c:pt>
                <c:pt idx="985">
                  <c:v>0.34057360227892647</c:v>
                </c:pt>
                <c:pt idx="986">
                  <c:v>0.33004592113207226</c:v>
                </c:pt>
                <c:pt idx="987">
                  <c:v>0.31963344173837871</c:v>
                </c:pt>
                <c:pt idx="988">
                  <c:v>0.30977229223118752</c:v>
                </c:pt>
                <c:pt idx="989">
                  <c:v>0.30030044623973456</c:v>
                </c:pt>
                <c:pt idx="990">
                  <c:v>0.2906036497198376</c:v>
                </c:pt>
                <c:pt idx="991">
                  <c:v>0.28057746551338975</c:v>
                </c:pt>
                <c:pt idx="992">
                  <c:v>0.27187806743861581</c:v>
                </c:pt>
                <c:pt idx="993">
                  <c:v>0.2635359556171612</c:v>
                </c:pt>
                <c:pt idx="994">
                  <c:v>0.25721957581896715</c:v>
                </c:pt>
                <c:pt idx="995">
                  <c:v>0.24924864954426323</c:v>
                </c:pt>
                <c:pt idx="996">
                  <c:v>0.24121343910764464</c:v>
                </c:pt>
                <c:pt idx="997">
                  <c:v>0.23351872839435056</c:v>
                </c:pt>
                <c:pt idx="998">
                  <c:v>0.22587085224601414</c:v>
                </c:pt>
                <c:pt idx="999">
                  <c:v>0.21921598390815542</c:v>
                </c:pt>
                <c:pt idx="1000">
                  <c:v>0.21214524915178828</c:v>
                </c:pt>
                <c:pt idx="1001">
                  <c:v>0.20351395082150364</c:v>
                </c:pt>
                <c:pt idx="1002">
                  <c:v>0.19811475543047202</c:v>
                </c:pt>
                <c:pt idx="1003">
                  <c:v>0.19264163208858306</c:v>
                </c:pt>
                <c:pt idx="1004">
                  <c:v>0.1870187161879624</c:v>
                </c:pt>
                <c:pt idx="1005">
                  <c:v>0.1822948070356758</c:v>
                </c:pt>
                <c:pt idx="1006">
                  <c:v>0.17785114962384024</c:v>
                </c:pt>
                <c:pt idx="1007">
                  <c:v>0.17351326816205837</c:v>
                </c:pt>
                <c:pt idx="1008">
                  <c:v>0.16983046848875735</c:v>
                </c:pt>
                <c:pt idx="1009">
                  <c:v>0.16461711046797428</c:v>
                </c:pt>
                <c:pt idx="1010">
                  <c:v>0.15959751056510782</c:v>
                </c:pt>
                <c:pt idx="1011">
                  <c:v>0.15476657244674538</c:v>
                </c:pt>
                <c:pt idx="1012">
                  <c:v>0.15083748893879362</c:v>
                </c:pt>
                <c:pt idx="1013">
                  <c:v>0.14553961611431071</c:v>
                </c:pt>
                <c:pt idx="1014">
                  <c:v>0.14086572320478122</c:v>
                </c:pt>
                <c:pt idx="1015">
                  <c:v>0.13770334342698723</c:v>
                </c:pt>
                <c:pt idx="1016">
                  <c:v>0.13391917213810289</c:v>
                </c:pt>
                <c:pt idx="1017">
                  <c:v>0.13061347152077921</c:v>
                </c:pt>
                <c:pt idx="1018">
                  <c:v>0.12781856989932772</c:v>
                </c:pt>
                <c:pt idx="1019">
                  <c:v>0.12560656012830379</c:v>
                </c:pt>
                <c:pt idx="1020">
                  <c:v>0.12210258418984507</c:v>
                </c:pt>
                <c:pt idx="1021">
                  <c:v>0.11912115712038167</c:v>
                </c:pt>
                <c:pt idx="1022">
                  <c:v>0.11537317315570605</c:v>
                </c:pt>
                <c:pt idx="1023">
                  <c:v>0.11255815653964174</c:v>
                </c:pt>
                <c:pt idx="1024">
                  <c:v>0.109912360469599</c:v>
                </c:pt>
                <c:pt idx="1025">
                  <c:v>0.10749802945127965</c:v>
                </c:pt>
                <c:pt idx="1026">
                  <c:v>0.10415384337267017</c:v>
                </c:pt>
                <c:pt idx="1027">
                  <c:v>0.10255614399348682</c:v>
                </c:pt>
                <c:pt idx="1028">
                  <c:v>0.10030180851319767</c:v>
                </c:pt>
                <c:pt idx="1029">
                  <c:v>9.8328536393523597E-2</c:v>
                </c:pt>
                <c:pt idx="1030">
                  <c:v>9.6817853510927837E-2</c:v>
                </c:pt>
                <c:pt idx="1031">
                  <c:v>9.3972624727246587E-2</c:v>
                </c:pt>
                <c:pt idx="1032">
                  <c:v>9.1264147500372511E-2</c:v>
                </c:pt>
                <c:pt idx="1033">
                  <c:v>8.8667052951507147E-2</c:v>
                </c:pt>
                <c:pt idx="1034">
                  <c:v>8.5715238907613192E-2</c:v>
                </c:pt>
                <c:pt idx="1035">
                  <c:v>8.4218045130390135E-2</c:v>
                </c:pt>
                <c:pt idx="1036">
                  <c:v>8.1720509697328317E-2</c:v>
                </c:pt>
                <c:pt idx="1037">
                  <c:v>7.9905332539086243E-2</c:v>
                </c:pt>
                <c:pt idx="1038">
                  <c:v>7.8431423755960544E-2</c:v>
                </c:pt>
                <c:pt idx="1039">
                  <c:v>7.7499283515104628E-2</c:v>
                </c:pt>
                <c:pt idx="1040">
                  <c:v>7.6434650975133064E-2</c:v>
                </c:pt>
                <c:pt idx="1041">
                  <c:v>7.5963363732497818E-2</c:v>
                </c:pt>
                <c:pt idx="1042">
                  <c:v>7.4882324586528271E-2</c:v>
                </c:pt>
                <c:pt idx="1043">
                  <c:v>7.3625431127765956E-2</c:v>
                </c:pt>
                <c:pt idx="1044">
                  <c:v>7.0639153977744618E-2</c:v>
                </c:pt>
                <c:pt idx="1045">
                  <c:v>6.8964144152320675E-2</c:v>
                </c:pt>
                <c:pt idx="1046">
                  <c:v>6.7332047081662419E-2</c:v>
                </c:pt>
                <c:pt idx="1047">
                  <c:v>6.4834582528101953E-2</c:v>
                </c:pt>
                <c:pt idx="1048">
                  <c:v>6.3116055817039204E-2</c:v>
                </c:pt>
                <c:pt idx="1049">
                  <c:v>6.1820600785727285E-2</c:v>
                </c:pt>
                <c:pt idx="1050">
                  <c:v>5.9864611526126175E-2</c:v>
                </c:pt>
                <c:pt idx="1051">
                  <c:v>5.9346791284260035E-2</c:v>
                </c:pt>
                <c:pt idx="1052">
                  <c:v>5.8421601741239337E-2</c:v>
                </c:pt>
                <c:pt idx="1053">
                  <c:v>5.6708760602074956E-2</c:v>
                </c:pt>
                <c:pt idx="1054">
                  <c:v>5.6380044805012478E-2</c:v>
                </c:pt>
                <c:pt idx="1055">
                  <c:v>5.4251721507630489E-2</c:v>
                </c:pt>
                <c:pt idx="1056">
                  <c:v>5.3221326754562905E-2</c:v>
                </c:pt>
                <c:pt idx="1057">
                  <c:v>5.312226728023621E-2</c:v>
                </c:pt>
                <c:pt idx="1058">
                  <c:v>5.2411474165497331E-2</c:v>
                </c:pt>
                <c:pt idx="1059">
                  <c:v>5.048538138212437E-2</c:v>
                </c:pt>
                <c:pt idx="1060">
                  <c:v>4.9812917863953379E-2</c:v>
                </c:pt>
                <c:pt idx="1061">
                  <c:v>4.7943095048498197E-2</c:v>
                </c:pt>
                <c:pt idx="1062">
                  <c:v>4.7621132218287135E-2</c:v>
                </c:pt>
                <c:pt idx="1063">
                  <c:v>4.5861457571186356E-2</c:v>
                </c:pt>
                <c:pt idx="1064">
                  <c:v>4.4183285110036753E-2</c:v>
                </c:pt>
                <c:pt idx="1065">
                  <c:v>4.2589843886813937E-2</c:v>
                </c:pt>
                <c:pt idx="1066">
                  <c:v>4.2174126507178923E-2</c:v>
                </c:pt>
                <c:pt idx="1067">
                  <c:v>4.0756389203670862E-2</c:v>
                </c:pt>
                <c:pt idx="1068">
                  <c:v>4.1204658752570962E-2</c:v>
                </c:pt>
                <c:pt idx="1069">
                  <c:v>4.042232411077027E-2</c:v>
                </c:pt>
                <c:pt idx="1070">
                  <c:v>3.8630681958036206E-2</c:v>
                </c:pt>
                <c:pt idx="1071">
                  <c:v>3.7949868566712903E-2</c:v>
                </c:pt>
                <c:pt idx="1072">
                  <c:v>3.6577335084507848E-2</c:v>
                </c:pt>
                <c:pt idx="1073">
                  <c:v>3.6080057063371397E-2</c:v>
                </c:pt>
                <c:pt idx="1074">
                  <c:v>3.5845293984464101E-2</c:v>
                </c:pt>
                <c:pt idx="1075">
                  <c:v>3.3999068900201969E-2</c:v>
                </c:pt>
                <c:pt idx="1076">
                  <c:v>3.3093527288268899E-2</c:v>
                </c:pt>
                <c:pt idx="1077">
                  <c:v>3.1829299695538979E-2</c:v>
                </c:pt>
                <c:pt idx="1078">
                  <c:v>3.0821795712761363E-2</c:v>
                </c:pt>
                <c:pt idx="1079">
                  <c:v>3.0584271013260604E-2</c:v>
                </c:pt>
                <c:pt idx="1080">
                  <c:v>3.0273056288133326E-2</c:v>
                </c:pt>
                <c:pt idx="1081">
                  <c:v>2.8822517929965357E-2</c:v>
                </c:pt>
                <c:pt idx="1082">
                  <c:v>2.8557561985269479E-2</c:v>
                </c:pt>
                <c:pt idx="1083">
                  <c:v>2.70371298484323E-2</c:v>
                </c:pt>
                <c:pt idx="1084">
                  <c:v>2.7996833613536536E-2</c:v>
                </c:pt>
                <c:pt idx="1085">
                  <c:v>2.6679842367256894E-2</c:v>
                </c:pt>
                <c:pt idx="1086">
                  <c:v>2.5586687451830258E-2</c:v>
                </c:pt>
                <c:pt idx="1087">
                  <c:v>2.5542792841457145E-2</c:v>
                </c:pt>
                <c:pt idx="1088">
                  <c:v>2.567770480104889E-2</c:v>
                </c:pt>
                <c:pt idx="1089">
                  <c:v>2.4488987563503255E-2</c:v>
                </c:pt>
                <c:pt idx="1090">
                  <c:v>2.4830447857234511E-2</c:v>
                </c:pt>
                <c:pt idx="1091">
                  <c:v>2.3360784385007834E-2</c:v>
                </c:pt>
                <c:pt idx="1092">
                  <c:v>2.4879912584416231E-2</c:v>
                </c:pt>
                <c:pt idx="1093">
                  <c:v>2.4107312883377911E-2</c:v>
                </c:pt>
                <c:pt idx="1094">
                  <c:v>2.2720288729806925E-2</c:v>
                </c:pt>
                <c:pt idx="1095">
                  <c:v>2.0581468290831802E-2</c:v>
                </c:pt>
                <c:pt idx="1096">
                  <c:v>2.0060580924066297E-2</c:v>
                </c:pt>
                <c:pt idx="1097">
                  <c:v>1.7676140508273659E-2</c:v>
                </c:pt>
                <c:pt idx="1098">
                  <c:v>1.6762230233502998E-2</c:v>
                </c:pt>
                <c:pt idx="1099">
                  <c:v>1.3707300472864486E-2</c:v>
                </c:pt>
                <c:pt idx="1100">
                  <c:v>1.4047404394815064E-2</c:v>
                </c:pt>
                <c:pt idx="1101">
                  <c:v>1.1609680207734577E-2</c:v>
                </c:pt>
                <c:pt idx="1102">
                  <c:v>1.3113996293524105E-2</c:v>
                </c:pt>
                <c:pt idx="1103">
                  <c:v>1.2878900597486165E-2</c:v>
                </c:pt>
                <c:pt idx="1104">
                  <c:v>1.4500384981550308E-2</c:v>
                </c:pt>
                <c:pt idx="1105">
                  <c:v>1.5656833070082983E-2</c:v>
                </c:pt>
                <c:pt idx="1106">
                  <c:v>1.5997466538608784E-2</c:v>
                </c:pt>
                <c:pt idx="1107">
                  <c:v>1.4713599372343567E-2</c:v>
                </c:pt>
                <c:pt idx="1108">
                  <c:v>1.5892243225003586E-2</c:v>
                </c:pt>
                <c:pt idx="1109">
                  <c:v>1.4548477856920802E-2</c:v>
                </c:pt>
                <c:pt idx="1110">
                  <c:v>1.5231462221824543E-2</c:v>
                </c:pt>
                <c:pt idx="1111">
                  <c:v>1.3404729219829234E-2</c:v>
                </c:pt>
                <c:pt idx="1112">
                  <c:v>1.2108678004170851E-2</c:v>
                </c:pt>
                <c:pt idx="1113">
                  <c:v>1.2446986023969866E-2</c:v>
                </c:pt>
                <c:pt idx="1114">
                  <c:v>1.3723735321720099E-2</c:v>
                </c:pt>
                <c:pt idx="1115">
                  <c:v>1.0860168543198356E-2</c:v>
                </c:pt>
                <c:pt idx="1116">
                  <c:v>8.9156957629599187E-3</c:v>
                </c:pt>
                <c:pt idx="1117">
                  <c:v>7.6626774181988242E-3</c:v>
                </c:pt>
                <c:pt idx="1118">
                  <c:v>9.0492477541886107E-3</c:v>
                </c:pt>
                <c:pt idx="1119">
                  <c:v>8.7395727396111008E-3</c:v>
                </c:pt>
                <c:pt idx="1120">
                  <c:v>6.6536095428422135E-3</c:v>
                </c:pt>
                <c:pt idx="1121">
                  <c:v>3.7349313668910236E-3</c:v>
                </c:pt>
                <c:pt idx="1122">
                  <c:v>5.5687843364614241E-3</c:v>
                </c:pt>
                <c:pt idx="1123">
                  <c:v>8.6513713026785174E-3</c:v>
                </c:pt>
                <c:pt idx="1124">
                  <c:v>7.0674323872839048E-3</c:v>
                </c:pt>
                <c:pt idx="1125">
                  <c:v>6.1645722160560221E-3</c:v>
                </c:pt>
                <c:pt idx="1126">
                  <c:v>5.1835602020935843E-3</c:v>
                </c:pt>
                <c:pt idx="1127">
                  <c:v>5.4936346433411111E-3</c:v>
                </c:pt>
                <c:pt idx="1128">
                  <c:v>6.9103785596438374E-3</c:v>
                </c:pt>
                <c:pt idx="1129">
                  <c:v>6.4841951131688388E-3</c:v>
                </c:pt>
                <c:pt idx="1130">
                  <c:v>5.7571353637776912E-3</c:v>
                </c:pt>
                <c:pt idx="1131">
                  <c:v>5.1213646121338842E-3</c:v>
                </c:pt>
                <c:pt idx="1132">
                  <c:v>5.8835192354369506E-3</c:v>
                </c:pt>
                <c:pt idx="1133">
                  <c:v>6.2431259643529174E-3</c:v>
                </c:pt>
                <c:pt idx="1134">
                  <c:v>7.0343470580827667E-3</c:v>
                </c:pt>
                <c:pt idx="1135">
                  <c:v>5.3380288384194162E-3</c:v>
                </c:pt>
                <c:pt idx="1136">
                  <c:v>4.6429177108677794E-3</c:v>
                </c:pt>
                <c:pt idx="1137">
                  <c:v>4.1377235116646519E-3</c:v>
                </c:pt>
                <c:pt idx="1138">
                  <c:v>4.6916417700232933E-3</c:v>
                </c:pt>
                <c:pt idx="1139">
                  <c:v>3.055821302812576E-3</c:v>
                </c:pt>
                <c:pt idx="1140">
                  <c:v>1.8620275214391523E-3</c:v>
                </c:pt>
                <c:pt idx="1141">
                  <c:v>1.4461399887667676E-3</c:v>
                </c:pt>
                <c:pt idx="1142">
                  <c:v>4.352521061302227E-3</c:v>
                </c:pt>
                <c:pt idx="1143">
                  <c:v>2.2272381717120572E-3</c:v>
                </c:pt>
                <c:pt idx="1144">
                  <c:v>1.143597783921569E-3</c:v>
                </c:pt>
                <c:pt idx="1145">
                  <c:v>2.317203524517062E-4</c:v>
                </c:pt>
                <c:pt idx="1146">
                  <c:v>7.689862903357262E-4</c:v>
                </c:pt>
                <c:pt idx="1147">
                  <c:v>1.5620885071854613E-3</c:v>
                </c:pt>
                <c:pt idx="1148">
                  <c:v>1.3122615556703996E-3</c:v>
                </c:pt>
                <c:pt idx="1149">
                  <c:v>-5.4077451208166586E-4</c:v>
                </c:pt>
                <c:pt idx="1150">
                  <c:v>5.8574670644806195E-3</c:v>
                </c:pt>
                <c:pt idx="1151">
                  <c:v>4.2183976494119414E-3</c:v>
                </c:pt>
                <c:pt idx="1152">
                  <c:v>2.3938903983112777E-3</c:v>
                </c:pt>
                <c:pt idx="1153">
                  <c:v>1.4361269302214622E-3</c:v>
                </c:pt>
                <c:pt idx="1154">
                  <c:v>0</c:v>
                </c:pt>
                <c:pt idx="1155">
                  <c:v>-2.2547750548240915E-3</c:v>
                </c:pt>
                <c:pt idx="1156">
                  <c:v>-2.1548576824880314E-3</c:v>
                </c:pt>
                <c:pt idx="1157">
                  <c:v>-7.0365017713878387E-3</c:v>
                </c:pt>
                <c:pt idx="1158">
                  <c:v>-6.7976439687398678E-3</c:v>
                </c:pt>
                <c:pt idx="1159">
                  <c:v>-6.4067427843247666E-3</c:v>
                </c:pt>
                <c:pt idx="1160">
                  <c:v>-8.1153187875129644E-3</c:v>
                </c:pt>
                <c:pt idx="1161">
                  <c:v>-5.3868340620879503E-3</c:v>
                </c:pt>
                <c:pt idx="1162">
                  <c:v>-6.1459933301153142E-3</c:v>
                </c:pt>
                <c:pt idx="1163">
                  <c:v>-3.4163625296284895E-3</c:v>
                </c:pt>
                <c:pt idx="1164">
                  <c:v>-3.2908372315509004E-3</c:v>
                </c:pt>
                <c:pt idx="1165">
                  <c:v>-5.0617333096680747E-3</c:v>
                </c:pt>
                <c:pt idx="1166">
                  <c:v>-6.1246949424026698E-3</c:v>
                </c:pt>
                <c:pt idx="1167">
                  <c:v>-4.5614920551355232E-3</c:v>
                </c:pt>
                <c:pt idx="1168">
                  <c:v>-6.5309810992390926E-3</c:v>
                </c:pt>
                <c:pt idx="1169">
                  <c:v>-3.8993249201315487E-3</c:v>
                </c:pt>
                <c:pt idx="1170">
                  <c:v>-7.9943557181066174E-3</c:v>
                </c:pt>
                <c:pt idx="1171">
                  <c:v>-1.1179100773025762E-2</c:v>
                </c:pt>
                <c:pt idx="1172">
                  <c:v>-1.1634920831582874E-2</c:v>
                </c:pt>
                <c:pt idx="1173">
                  <c:v>-9.1768747211721201E-3</c:v>
                </c:pt>
                <c:pt idx="1174">
                  <c:v>-1.1716179730064839E-2</c:v>
                </c:pt>
                <c:pt idx="1175">
                  <c:v>-1.3134067649484705E-2</c:v>
                </c:pt>
                <c:pt idx="1176">
                  <c:v>-1.3309207033893633E-2</c:v>
                </c:pt>
                <c:pt idx="1177">
                  <c:v>-1.3039382714010875E-2</c:v>
                </c:pt>
                <c:pt idx="1178">
                  <c:v>-6.2650943003595026E-3</c:v>
                </c:pt>
                <c:pt idx="1179">
                  <c:v>-4.1887843120857098E-3</c:v>
                </c:pt>
                <c:pt idx="1180">
                  <c:v>-4.7074184174618972E-3</c:v>
                </c:pt>
                <c:pt idx="1181">
                  <c:v>-2.8599122224949444E-3</c:v>
                </c:pt>
                <c:pt idx="1182">
                  <c:v>-1.9011690728351085E-3</c:v>
                </c:pt>
                <c:pt idx="1183">
                  <c:v>-8.1825353791409425E-4</c:v>
                </c:pt>
                <c:pt idx="1184">
                  <c:v>5.1577868543886967E-4</c:v>
                </c:pt>
                <c:pt idx="1185">
                  <c:v>-5.2400633777209566E-3</c:v>
                </c:pt>
                <c:pt idx="1186">
                  <c:v>-4.9890849077203576E-3</c:v>
                </c:pt>
                <c:pt idx="1187">
                  <c:v>-7.7669452718571591E-3</c:v>
                </c:pt>
                <c:pt idx="1188">
                  <c:v>-6.8341921985944397E-3</c:v>
                </c:pt>
                <c:pt idx="1189">
                  <c:v>-8.054588106745952E-3</c:v>
                </c:pt>
                <c:pt idx="1190">
                  <c:v>-1.0711173414882098E-2</c:v>
                </c:pt>
                <c:pt idx="1191">
                  <c:v>-1.2128277890148687E-2</c:v>
                </c:pt>
                <c:pt idx="1192">
                  <c:v>-9.3762691036056809E-3</c:v>
                </c:pt>
                <c:pt idx="1193">
                  <c:v>-1.1375282838968832E-2</c:v>
                </c:pt>
                <c:pt idx="1194">
                  <c:v>-6.637318064619235E-3</c:v>
                </c:pt>
                <c:pt idx="1195">
                  <c:v>-1.0463459510033043E-2</c:v>
                </c:pt>
                <c:pt idx="1196">
                  <c:v>-7.983208785712962E-3</c:v>
                </c:pt>
                <c:pt idx="1197">
                  <c:v>-9.3728150165845268E-3</c:v>
                </c:pt>
                <c:pt idx="1198">
                  <c:v>-1.1375480899515478E-2</c:v>
                </c:pt>
                <c:pt idx="1199">
                  <c:v>-1.7130592370584872E-2</c:v>
                </c:pt>
                <c:pt idx="1200">
                  <c:v>-1.8241370790584768E-2</c:v>
                </c:pt>
                <c:pt idx="1201">
                  <c:v>-2.045775156159349E-2</c:v>
                </c:pt>
                <c:pt idx="1202">
                  <c:v>-2.0723848327153935E-2</c:v>
                </c:pt>
                <c:pt idx="1203">
                  <c:v>-2.221675021107088E-2</c:v>
                </c:pt>
                <c:pt idx="1204">
                  <c:v>-2.1257450677476981E-2</c:v>
                </c:pt>
                <c:pt idx="1205">
                  <c:v>-1.8609737500871453E-2</c:v>
                </c:pt>
                <c:pt idx="1206">
                  <c:v>-1.8873337027095819E-2</c:v>
                </c:pt>
                <c:pt idx="1207">
                  <c:v>-1.9962845991427142E-2</c:v>
                </c:pt>
                <c:pt idx="1208">
                  <c:v>-2.0880929059858819E-2</c:v>
                </c:pt>
                <c:pt idx="1209">
                  <c:v>-2.1685350951149436E-2</c:v>
                </c:pt>
                <c:pt idx="1210">
                  <c:v>-2.3876309877145951E-2</c:v>
                </c:pt>
                <c:pt idx="1211">
                  <c:v>-2.796237477737918E-2</c:v>
                </c:pt>
                <c:pt idx="1212">
                  <c:v>-3.0132165170875753E-2</c:v>
                </c:pt>
                <c:pt idx="1213">
                  <c:v>-2.5191324685588538E-2</c:v>
                </c:pt>
                <c:pt idx="1214">
                  <c:v>-1.8180500090885413E-2</c:v>
                </c:pt>
                <c:pt idx="1215">
                  <c:v>-2.0316124656543148E-2</c:v>
                </c:pt>
                <c:pt idx="1216">
                  <c:v>-1.835498228171693E-2</c:v>
                </c:pt>
                <c:pt idx="1217">
                  <c:v>-1.7954274193045093E-2</c:v>
                </c:pt>
                <c:pt idx="1218">
                  <c:v>-2.0119967602121303E-2</c:v>
                </c:pt>
                <c:pt idx="1219">
                  <c:v>-2.5189395665018915E-2</c:v>
                </c:pt>
                <c:pt idx="1220">
                  <c:v>-2.4375391729724461E-2</c:v>
                </c:pt>
                <c:pt idx="1221">
                  <c:v>-2.931352374632536E-2</c:v>
                </c:pt>
                <c:pt idx="1222">
                  <c:v>-3.1081946714120907E-2</c:v>
                </c:pt>
                <c:pt idx="1223">
                  <c:v>-2.6800808740553815E-2</c:v>
                </c:pt>
                <c:pt idx="1224">
                  <c:v>-3.1113645504001652E-2</c:v>
                </c:pt>
                <c:pt idx="1225">
                  <c:v>-2.8150096020634986E-2</c:v>
                </c:pt>
                <c:pt idx="1226">
                  <c:v>-2.2721972008431568E-2</c:v>
                </c:pt>
                <c:pt idx="1227">
                  <c:v>-2.4144192320459907E-2</c:v>
                </c:pt>
                <c:pt idx="1228">
                  <c:v>-2.4792328543413688E-2</c:v>
                </c:pt>
                <c:pt idx="1229">
                  <c:v>-2.0647684763503281E-2</c:v>
                </c:pt>
                <c:pt idx="1230">
                  <c:v>-2.3882282639658893E-2</c:v>
                </c:pt>
                <c:pt idx="1231">
                  <c:v>-1.9495197756682594E-2</c:v>
                </c:pt>
                <c:pt idx="1232">
                  <c:v>-1.5685362932211459E-2</c:v>
                </c:pt>
                <c:pt idx="1233">
                  <c:v>-2.1762166052314992E-2</c:v>
                </c:pt>
                <c:pt idx="1234">
                  <c:v>-2.3377512536760521E-2</c:v>
                </c:pt>
                <c:pt idx="1235">
                  <c:v>-2.6654878878566619E-2</c:v>
                </c:pt>
                <c:pt idx="1236">
                  <c:v>-2.9184851280898559E-2</c:v>
                </c:pt>
                <c:pt idx="1237">
                  <c:v>-2.9485405453231927E-2</c:v>
                </c:pt>
                <c:pt idx="1238">
                  <c:v>-2.5433503330443662E-2</c:v>
                </c:pt>
                <c:pt idx="1239">
                  <c:v>-2.6564214534223612E-2</c:v>
                </c:pt>
                <c:pt idx="1240">
                  <c:v>-2.0410742218222297E-2</c:v>
                </c:pt>
                <c:pt idx="1241">
                  <c:v>-1.755464386216931E-2</c:v>
                </c:pt>
                <c:pt idx="1242">
                  <c:v>-1.8056919403655253E-2</c:v>
                </c:pt>
                <c:pt idx="1243">
                  <c:v>-1.6203199527046873E-2</c:v>
                </c:pt>
                <c:pt idx="1244">
                  <c:v>-2.4572376554838134E-2</c:v>
                </c:pt>
                <c:pt idx="1245">
                  <c:v>-2.9680146612557735E-2</c:v>
                </c:pt>
                <c:pt idx="1246">
                  <c:v>-3.0604173967502823E-2</c:v>
                </c:pt>
                <c:pt idx="1247">
                  <c:v>-3.0979587229652487E-2</c:v>
                </c:pt>
                <c:pt idx="1248">
                  <c:v>-3.7543015258968991E-2</c:v>
                </c:pt>
                <c:pt idx="1249">
                  <c:v>-3.6028890027830072E-2</c:v>
                </c:pt>
                <c:pt idx="1250">
                  <c:v>-4.6703974221772089E-2</c:v>
                </c:pt>
                <c:pt idx="1251">
                  <c:v>-3.9839126607180822E-2</c:v>
                </c:pt>
                <c:pt idx="1252">
                  <c:v>-3.639318170548856E-2</c:v>
                </c:pt>
                <c:pt idx="1253">
                  <c:v>-3.8204529484810686E-2</c:v>
                </c:pt>
                <c:pt idx="1254">
                  <c:v>-3.8705376720994403E-2</c:v>
                </c:pt>
                <c:pt idx="1255">
                  <c:v>-3.9031654671332627E-2</c:v>
                </c:pt>
                <c:pt idx="1256">
                  <c:v>-4.0192353985615312E-2</c:v>
                </c:pt>
                <c:pt idx="1257">
                  <c:v>-3.2545661845844856E-2</c:v>
                </c:pt>
                <c:pt idx="1258">
                  <c:v>-3.2654617362087288E-2</c:v>
                </c:pt>
                <c:pt idx="1259">
                  <c:v>-3.6159883115720617E-2</c:v>
                </c:pt>
                <c:pt idx="1260">
                  <c:v>-3.5276802959620344E-2</c:v>
                </c:pt>
                <c:pt idx="1261">
                  <c:v>-4.1302283677043097E-2</c:v>
                </c:pt>
                <c:pt idx="1262">
                  <c:v>-3.4900025730844934E-2</c:v>
                </c:pt>
                <c:pt idx="1263">
                  <c:v>-3.5115746981516871E-2</c:v>
                </c:pt>
                <c:pt idx="1264">
                  <c:v>-3.3081537887083422E-2</c:v>
                </c:pt>
                <c:pt idx="1265">
                  <c:v>-3.4082002355835604E-2</c:v>
                </c:pt>
                <c:pt idx="1266">
                  <c:v>-3.2799569001538458E-2</c:v>
                </c:pt>
                <c:pt idx="1267">
                  <c:v>-3.3389171676558652E-2</c:v>
                </c:pt>
                <c:pt idx="1268">
                  <c:v>-3.1129642185632293E-2</c:v>
                </c:pt>
                <c:pt idx="1269">
                  <c:v>-3.5322775847913636E-2</c:v>
                </c:pt>
                <c:pt idx="1270">
                  <c:v>-3.5727963910898941E-2</c:v>
                </c:pt>
                <c:pt idx="1271">
                  <c:v>-3.1864393769647018E-2</c:v>
                </c:pt>
                <c:pt idx="1272">
                  <c:v>-2.6398318030610147E-2</c:v>
                </c:pt>
                <c:pt idx="1273">
                  <c:v>-2.9499007719433999E-2</c:v>
                </c:pt>
                <c:pt idx="1274">
                  <c:v>-3.364279560977914E-2</c:v>
                </c:pt>
                <c:pt idx="1275">
                  <c:v>-3.1705845988009976E-2</c:v>
                </c:pt>
                <c:pt idx="1276">
                  <c:v>-3.7605177557238294E-2</c:v>
                </c:pt>
                <c:pt idx="1277">
                  <c:v>-3.875958926756401E-2</c:v>
                </c:pt>
                <c:pt idx="1278">
                  <c:v>-4.8119217949938384E-2</c:v>
                </c:pt>
                <c:pt idx="1279">
                  <c:v>-5.8103412654304118E-2</c:v>
                </c:pt>
                <c:pt idx="1280">
                  <c:v>-6.4424388458593981E-2</c:v>
                </c:pt>
                <c:pt idx="1281">
                  <c:v>-6.2993889885556709E-2</c:v>
                </c:pt>
                <c:pt idx="1282">
                  <c:v>-7.6462506225050728E-2</c:v>
                </c:pt>
                <c:pt idx="1283">
                  <c:v>-7.0714969666354544E-2</c:v>
                </c:pt>
                <c:pt idx="1284">
                  <c:v>-6.9472752707237351E-2</c:v>
                </c:pt>
                <c:pt idx="1285">
                  <c:v>-6.1858230791427847E-2</c:v>
                </c:pt>
                <c:pt idx="1286">
                  <c:v>-5.6515645888912336E-2</c:v>
                </c:pt>
                <c:pt idx="1287">
                  <c:v>-5.3731079484724532E-2</c:v>
                </c:pt>
                <c:pt idx="1288">
                  <c:v>-4.4321461979031217E-2</c:v>
                </c:pt>
                <c:pt idx="1289">
                  <c:v>-3.5031001793182082E-2</c:v>
                </c:pt>
                <c:pt idx="1290">
                  <c:v>-3.5599943040097795E-2</c:v>
                </c:pt>
                <c:pt idx="1291">
                  <c:v>-3.6772394071211266E-2</c:v>
                </c:pt>
                <c:pt idx="1292">
                  <c:v>-3.66892508665164E-2</c:v>
                </c:pt>
                <c:pt idx="1293">
                  <c:v>-3.7535613508016236E-2</c:v>
                </c:pt>
                <c:pt idx="1294">
                  <c:v>-3.9063619593290314E-2</c:v>
                </c:pt>
                <c:pt idx="1295">
                  <c:v>-4.6126863883041769E-2</c:v>
                </c:pt>
                <c:pt idx="1296">
                  <c:v>-4.2997563014070296E-2</c:v>
                </c:pt>
                <c:pt idx="1297">
                  <c:v>-4.7873136441152271E-2</c:v>
                </c:pt>
                <c:pt idx="1298">
                  <c:v>-3.4457598790579594E-2</c:v>
                </c:pt>
                <c:pt idx="1299">
                  <c:v>-3.9861185551692338E-2</c:v>
                </c:pt>
                <c:pt idx="1300">
                  <c:v>-4.6957373637330005E-2</c:v>
                </c:pt>
                <c:pt idx="1301">
                  <c:v>-3.8817849510770844E-2</c:v>
                </c:pt>
                <c:pt idx="1302">
                  <c:v>-3.0235246393930791E-2</c:v>
                </c:pt>
                <c:pt idx="1303">
                  <c:v>-2.0594705488795353E-2</c:v>
                </c:pt>
                <c:pt idx="1304">
                  <c:v>-1.7267309999431272E-2</c:v>
                </c:pt>
                <c:pt idx="1305">
                  <c:v>-2.3382008881467669E-2</c:v>
                </c:pt>
                <c:pt idx="1306">
                  <c:v>-2.3258524923340164E-2</c:v>
                </c:pt>
                <c:pt idx="1307">
                  <c:v>-1.5897106173175937E-2</c:v>
                </c:pt>
                <c:pt idx="1308">
                  <c:v>-1.9744737332218345E-2</c:v>
                </c:pt>
                <c:pt idx="1309">
                  <c:v>-3.2857660029183375E-2</c:v>
                </c:pt>
                <c:pt idx="1310">
                  <c:v>-4.6394218100183994E-2</c:v>
                </c:pt>
                <c:pt idx="1311">
                  <c:v>-4.8975532529156887E-2</c:v>
                </c:pt>
                <c:pt idx="1312">
                  <c:v>-5.2800618894038399E-2</c:v>
                </c:pt>
                <c:pt idx="1313">
                  <c:v>-5.3343554259775473E-2</c:v>
                </c:pt>
                <c:pt idx="1314">
                  <c:v>-5.7797846508867365E-2</c:v>
                </c:pt>
                <c:pt idx="1315">
                  <c:v>-5.866387123579566E-2</c:v>
                </c:pt>
                <c:pt idx="1316">
                  <c:v>-6.5607159001189047E-2</c:v>
                </c:pt>
                <c:pt idx="1317">
                  <c:v>-7.502139171450703E-2</c:v>
                </c:pt>
                <c:pt idx="1318">
                  <c:v>-7.6794999578940162E-2</c:v>
                </c:pt>
                <c:pt idx="1319">
                  <c:v>-9.340535805589191E-2</c:v>
                </c:pt>
                <c:pt idx="1320">
                  <c:v>-8.9666534365171691E-2</c:v>
                </c:pt>
                <c:pt idx="1321">
                  <c:v>-8.5950832698011584E-2</c:v>
                </c:pt>
                <c:pt idx="1322">
                  <c:v>-8.6845367764662423E-2</c:v>
                </c:pt>
                <c:pt idx="1323">
                  <c:v>-7.4226038423423457E-2</c:v>
                </c:pt>
                <c:pt idx="1324">
                  <c:v>-6.0896903755278731E-2</c:v>
                </c:pt>
                <c:pt idx="1325">
                  <c:v>-6.2347059727901735E-2</c:v>
                </c:pt>
                <c:pt idx="1326">
                  <c:v>-5.124664012094058E-2</c:v>
                </c:pt>
                <c:pt idx="1327">
                  <c:v>-5.218109264181231E-2</c:v>
                </c:pt>
                <c:pt idx="1328">
                  <c:v>-5.2823812570432005E-2</c:v>
                </c:pt>
                <c:pt idx="1329">
                  <c:v>-5.3276962884047749E-2</c:v>
                </c:pt>
                <c:pt idx="1330">
                  <c:v>-5.851211325866168E-2</c:v>
                </c:pt>
                <c:pt idx="1331">
                  <c:v>-6.9826460660021475E-2</c:v>
                </c:pt>
                <c:pt idx="1332">
                  <c:v>-6.8135411853664465E-2</c:v>
                </c:pt>
                <c:pt idx="1333">
                  <c:v>-6.2128003620362346E-2</c:v>
                </c:pt>
                <c:pt idx="1334">
                  <c:v>-6.6501582020046981E-2</c:v>
                </c:pt>
                <c:pt idx="1335">
                  <c:v>-6.392419644641481E-2</c:v>
                </c:pt>
                <c:pt idx="1336">
                  <c:v>-6.3543865345278103E-2</c:v>
                </c:pt>
                <c:pt idx="1337">
                  <c:v>-7.0084592949809954E-2</c:v>
                </c:pt>
                <c:pt idx="1338">
                  <c:v>-5.3678973556699559E-2</c:v>
                </c:pt>
                <c:pt idx="1339">
                  <c:v>-5.5124691062073281E-2</c:v>
                </c:pt>
                <c:pt idx="1340">
                  <c:v>-5.4507969932562739E-2</c:v>
                </c:pt>
                <c:pt idx="1341">
                  <c:v>-5.0498208423434096E-2</c:v>
                </c:pt>
                <c:pt idx="1342">
                  <c:v>-5.4651806545414364E-2</c:v>
                </c:pt>
                <c:pt idx="1343">
                  <c:v>-5.9559115071887381E-2</c:v>
                </c:pt>
                <c:pt idx="1344">
                  <c:v>-4.9703269278469506E-2</c:v>
                </c:pt>
                <c:pt idx="1345">
                  <c:v>-6.3124663449978274E-2</c:v>
                </c:pt>
                <c:pt idx="1346">
                  <c:v>-6.7539183018601484E-2</c:v>
                </c:pt>
                <c:pt idx="1347">
                  <c:v>-7.0620001946826355E-2</c:v>
                </c:pt>
                <c:pt idx="1348">
                  <c:v>-6.766947704717366E-2</c:v>
                </c:pt>
                <c:pt idx="1349">
                  <c:v>-5.4659341821146755E-2</c:v>
                </c:pt>
                <c:pt idx="1350">
                  <c:v>-5.5172928291537429E-2</c:v>
                </c:pt>
                <c:pt idx="1351">
                  <c:v>-5.5679404495343032E-2</c:v>
                </c:pt>
                <c:pt idx="1352">
                  <c:v>-4.7137697339526677E-2</c:v>
                </c:pt>
                <c:pt idx="1353">
                  <c:v>-2.592975810142753E-2</c:v>
                </c:pt>
                <c:pt idx="1354">
                  <c:v>-2.1290438869547585E-2</c:v>
                </c:pt>
                <c:pt idx="1355">
                  <c:v>-3.9080118802988652E-2</c:v>
                </c:pt>
                <c:pt idx="1356">
                  <c:v>-6.432774704522233E-2</c:v>
                </c:pt>
                <c:pt idx="1357">
                  <c:v>-5.5830204789682758E-2</c:v>
                </c:pt>
                <c:pt idx="1358">
                  <c:v>-6.6842752883098655E-2</c:v>
                </c:pt>
                <c:pt idx="1359">
                  <c:v>-4.9199869815756095E-2</c:v>
                </c:pt>
                <c:pt idx="1360">
                  <c:v>-7.6445992991950956E-2</c:v>
                </c:pt>
                <c:pt idx="1361">
                  <c:v>-7.7686613782796593E-2</c:v>
                </c:pt>
                <c:pt idx="1362">
                  <c:v>-5.8160822359506356E-2</c:v>
                </c:pt>
                <c:pt idx="1363">
                  <c:v>-5.174285083382936E-2</c:v>
                </c:pt>
                <c:pt idx="1364">
                  <c:v>-5.7257527499743652E-2</c:v>
                </c:pt>
                <c:pt idx="1365">
                  <c:v>-5.9940740432436704E-2</c:v>
                </c:pt>
                <c:pt idx="1366">
                  <c:v>-9.2328234532098916E-2</c:v>
                </c:pt>
                <c:pt idx="1367">
                  <c:v>-8.3039647468914526E-2</c:v>
                </c:pt>
                <c:pt idx="1368">
                  <c:v>-8.0606943064335509E-2</c:v>
                </c:pt>
                <c:pt idx="1369">
                  <c:v>-9.6327577652666377E-2</c:v>
                </c:pt>
                <c:pt idx="1370">
                  <c:v>-9.1139712132756817E-2</c:v>
                </c:pt>
                <c:pt idx="1371">
                  <c:v>-8.4785392597092377E-2</c:v>
                </c:pt>
                <c:pt idx="1372">
                  <c:v>-4.653764672124925E-2</c:v>
                </c:pt>
                <c:pt idx="1373">
                  <c:v>-3.5406172486064348E-2</c:v>
                </c:pt>
                <c:pt idx="1374">
                  <c:v>-2.3700481874348818E-2</c:v>
                </c:pt>
                <c:pt idx="1375">
                  <c:v>-3.9623561480385629E-2</c:v>
                </c:pt>
                <c:pt idx="1376">
                  <c:v>-3.4630393110665424E-2</c:v>
                </c:pt>
                <c:pt idx="1377">
                  <c:v>-5.5766391674748561E-2</c:v>
                </c:pt>
                <c:pt idx="1378">
                  <c:v>-7.8022842742246093E-2</c:v>
                </c:pt>
                <c:pt idx="1379">
                  <c:v>-0.11412674135303195</c:v>
                </c:pt>
                <c:pt idx="1380">
                  <c:v>-0.11858889653993965</c:v>
                </c:pt>
                <c:pt idx="1381">
                  <c:v>-0.12791601875474762</c:v>
                </c:pt>
                <c:pt idx="1382">
                  <c:v>-9.6678459176405815E-2</c:v>
                </c:pt>
                <c:pt idx="1383">
                  <c:v>-0.11117595739597366</c:v>
                </c:pt>
                <c:pt idx="1384">
                  <c:v>-0.10611165000454759</c:v>
                </c:pt>
                <c:pt idx="1385">
                  <c:v>-0.10408764193590872</c:v>
                </c:pt>
                <c:pt idx="1386">
                  <c:v>-0.1110670704298609</c:v>
                </c:pt>
                <c:pt idx="1387">
                  <c:v>-0.1063505232900573</c:v>
                </c:pt>
                <c:pt idx="1388">
                  <c:v>-9.8046524377188721E-2</c:v>
                </c:pt>
                <c:pt idx="1389">
                  <c:v>-0.13853661444523352</c:v>
                </c:pt>
                <c:pt idx="1390">
                  <c:v>-0.13466278731692216</c:v>
                </c:pt>
                <c:pt idx="1391">
                  <c:v>-0.12347425139050631</c:v>
                </c:pt>
                <c:pt idx="1392">
                  <c:v>-9.5050075898769099E-2</c:v>
                </c:pt>
                <c:pt idx="1393">
                  <c:v>-6.9063973120066194E-2</c:v>
                </c:pt>
                <c:pt idx="1394">
                  <c:v>-8.6424192104650091E-2</c:v>
                </c:pt>
                <c:pt idx="1395">
                  <c:v>-9.0958102245393468E-2</c:v>
                </c:pt>
                <c:pt idx="1396">
                  <c:v>-0.10156573534577518</c:v>
                </c:pt>
                <c:pt idx="1397">
                  <c:v>-0.112425766639935</c:v>
                </c:pt>
                <c:pt idx="1398">
                  <c:v>-0.12662575305274382</c:v>
                </c:pt>
                <c:pt idx="1399">
                  <c:v>-0.10516062587741004</c:v>
                </c:pt>
                <c:pt idx="1400">
                  <c:v>-0.12369826596707849</c:v>
                </c:pt>
                <c:pt idx="1401">
                  <c:v>-0.12826698509285456</c:v>
                </c:pt>
                <c:pt idx="1402">
                  <c:v>-0.14100440098707626</c:v>
                </c:pt>
                <c:pt idx="1403">
                  <c:v>-0.11565998094045002</c:v>
                </c:pt>
                <c:pt idx="1404">
                  <c:v>-0.1091825144918227</c:v>
                </c:pt>
                <c:pt idx="1405">
                  <c:v>-8.8491589487599651E-2</c:v>
                </c:pt>
                <c:pt idx="1406">
                  <c:v>-0.12563019069439146</c:v>
                </c:pt>
                <c:pt idx="1407">
                  <c:v>-0.11707477330265732</c:v>
                </c:pt>
                <c:pt idx="1408">
                  <c:v>-9.7529620109430448E-2</c:v>
                </c:pt>
                <c:pt idx="1409">
                  <c:v>-9.383136543346976E-2</c:v>
                </c:pt>
                <c:pt idx="1410">
                  <c:v>-7.944052069245347E-2</c:v>
                </c:pt>
                <c:pt idx="1411">
                  <c:v>-4.3992868018604733E-2</c:v>
                </c:pt>
                <c:pt idx="1412">
                  <c:v>-5.7173537477563006E-2</c:v>
                </c:pt>
                <c:pt idx="1413">
                  <c:v>-6.0592464782818947E-2</c:v>
                </c:pt>
                <c:pt idx="1414">
                  <c:v>-7.1230222648173608E-2</c:v>
                </c:pt>
                <c:pt idx="1415">
                  <c:v>-6.9077092337478524E-2</c:v>
                </c:pt>
                <c:pt idx="1416">
                  <c:v>-7.2889835938627398E-2</c:v>
                </c:pt>
                <c:pt idx="1417">
                  <c:v>-8.6288477309481165E-2</c:v>
                </c:pt>
                <c:pt idx="1418">
                  <c:v>-0.12362229785124659</c:v>
                </c:pt>
                <c:pt idx="1419">
                  <c:v>-9.7464506200671236E-2</c:v>
                </c:pt>
                <c:pt idx="1420">
                  <c:v>-0.11539897982921152</c:v>
                </c:pt>
                <c:pt idx="1421">
                  <c:v>-0.13586046301113744</c:v>
                </c:pt>
                <c:pt idx="1422">
                  <c:v>-0.17070745671666793</c:v>
                </c:pt>
                <c:pt idx="1423">
                  <c:v>-0.16302075784329012</c:v>
                </c:pt>
                <c:pt idx="1424">
                  <c:v>-0.15719802568133417</c:v>
                </c:pt>
                <c:pt idx="1425">
                  <c:v>-0.12926058045321492</c:v>
                </c:pt>
                <c:pt idx="1426">
                  <c:v>-0.16023141443875594</c:v>
                </c:pt>
                <c:pt idx="1427">
                  <c:v>-0.1582386104296381</c:v>
                </c:pt>
                <c:pt idx="1428">
                  <c:v>-0.12981199572020677</c:v>
                </c:pt>
                <c:pt idx="1429">
                  <c:v>-0.13422717458373487</c:v>
                </c:pt>
                <c:pt idx="1430">
                  <c:v>-0.13099414814572341</c:v>
                </c:pt>
                <c:pt idx="1431">
                  <c:v>-0.14762095024373401</c:v>
                </c:pt>
                <c:pt idx="1432">
                  <c:v>-0.15524034577761983</c:v>
                </c:pt>
                <c:pt idx="1433">
                  <c:v>-0.15667737831226561</c:v>
                </c:pt>
                <c:pt idx="1434">
                  <c:v>-0.12572248885311157</c:v>
                </c:pt>
                <c:pt idx="1435">
                  <c:v>-0.12206177379176204</c:v>
                </c:pt>
                <c:pt idx="1436">
                  <c:v>-8.8995510018839624E-2</c:v>
                </c:pt>
                <c:pt idx="1437">
                  <c:v>-0.10252449118395324</c:v>
                </c:pt>
                <c:pt idx="1438">
                  <c:v>-0.11549620764967769</c:v>
                </c:pt>
                <c:pt idx="1439">
                  <c:v>-0.1559546536454243</c:v>
                </c:pt>
                <c:pt idx="1440">
                  <c:v>-0.12593343993148695</c:v>
                </c:pt>
                <c:pt idx="1441">
                  <c:v>-0.15603144380100717</c:v>
                </c:pt>
                <c:pt idx="1442">
                  <c:v>-0.19629990455989937</c:v>
                </c:pt>
                <c:pt idx="1443">
                  <c:v>-0.21833380117964593</c:v>
                </c:pt>
                <c:pt idx="1444">
                  <c:v>-0.24263992808175386</c:v>
                </c:pt>
                <c:pt idx="1445">
                  <c:v>-0.2676944399155487</c:v>
                </c:pt>
                <c:pt idx="1446">
                  <c:v>-0.20961101208939276</c:v>
                </c:pt>
                <c:pt idx="1447">
                  <c:v>-0.22036808683327277</c:v>
                </c:pt>
                <c:pt idx="1448">
                  <c:v>-0.19940344255354434</c:v>
                </c:pt>
                <c:pt idx="1449">
                  <c:v>-0.19136004915512517</c:v>
                </c:pt>
                <c:pt idx="1450">
                  <c:v>-0.21167158788264451</c:v>
                </c:pt>
                <c:pt idx="1451">
                  <c:v>-0.20670656903324711</c:v>
                </c:pt>
                <c:pt idx="1452">
                  <c:v>-0.15548781374588411</c:v>
                </c:pt>
                <c:pt idx="1453">
                  <c:v>-0.17588855097765452</c:v>
                </c:pt>
                <c:pt idx="1454">
                  <c:v>-0.21080846696445144</c:v>
                </c:pt>
                <c:pt idx="1455">
                  <c:v>-0.24735726299432162</c:v>
                </c:pt>
                <c:pt idx="1456">
                  <c:v>-0.19482848795870913</c:v>
                </c:pt>
                <c:pt idx="1457">
                  <c:v>-0.13743439649462136</c:v>
                </c:pt>
                <c:pt idx="1458">
                  <c:v>-9.4167553171751239E-2</c:v>
                </c:pt>
                <c:pt idx="1459">
                  <c:v>-9.7372140319742728E-2</c:v>
                </c:pt>
                <c:pt idx="1460">
                  <c:v>-0.15682703240966725</c:v>
                </c:pt>
                <c:pt idx="1461">
                  <c:v>-0.15231577021087145</c:v>
                </c:pt>
                <c:pt idx="1462">
                  <c:v>-0.12313293456858385</c:v>
                </c:pt>
                <c:pt idx="1463">
                  <c:v>-0.15127507916996377</c:v>
                </c:pt>
                <c:pt idx="1464">
                  <c:v>-0.18226150487679804</c:v>
                </c:pt>
                <c:pt idx="1465">
                  <c:v>-0.24121910967988319</c:v>
                </c:pt>
                <c:pt idx="1466">
                  <c:v>-0.26316737236810783</c:v>
                </c:pt>
                <c:pt idx="1467">
                  <c:v>-0.23671407952508744</c:v>
                </c:pt>
                <c:pt idx="1468">
                  <c:v>-0.18987040401928348</c:v>
                </c:pt>
                <c:pt idx="1469">
                  <c:v>-0.2475558089205491</c:v>
                </c:pt>
                <c:pt idx="1470">
                  <c:v>-0.23746670501971426</c:v>
                </c:pt>
                <c:pt idx="1471">
                  <c:v>-0.22222089310435972</c:v>
                </c:pt>
                <c:pt idx="1472">
                  <c:v>-0.20566227370797702</c:v>
                </c:pt>
                <c:pt idx="1473">
                  <c:v>-0.21412562469875204</c:v>
                </c:pt>
                <c:pt idx="1474">
                  <c:v>-0.24309273996226702</c:v>
                </c:pt>
                <c:pt idx="1475">
                  <c:v>-0.26041589026857631</c:v>
                </c:pt>
                <c:pt idx="1476">
                  <c:v>-0.2350589068115434</c:v>
                </c:pt>
                <c:pt idx="1477">
                  <c:v>-0.20801041543363158</c:v>
                </c:pt>
                <c:pt idx="1478">
                  <c:v>-0.24296778623282492</c:v>
                </c:pt>
                <c:pt idx="1479">
                  <c:v>-0.25971628002794367</c:v>
                </c:pt>
                <c:pt idx="1480">
                  <c:v>-0.26581641765977598</c:v>
                </c:pt>
                <c:pt idx="1481">
                  <c:v>-0.200464158080535</c:v>
                </c:pt>
                <c:pt idx="1482">
                  <c:v>-0.25778105611274715</c:v>
                </c:pt>
                <c:pt idx="1483">
                  <c:v>-0.27518453045429853</c:v>
                </c:pt>
                <c:pt idx="1484">
                  <c:v>-0.36211829041262888</c:v>
                </c:pt>
                <c:pt idx="1485">
                  <c:v>-0.34832986443247776</c:v>
                </c:pt>
                <c:pt idx="1486">
                  <c:v>-0.349509278376887</c:v>
                </c:pt>
                <c:pt idx="1487">
                  <c:v>-0.30054716122980102</c:v>
                </c:pt>
                <c:pt idx="1488">
                  <c:v>-0.35279754789054524</c:v>
                </c:pt>
                <c:pt idx="1489">
                  <c:v>-0.35064765732037279</c:v>
                </c:pt>
                <c:pt idx="1490">
                  <c:v>-0.28795729203154441</c:v>
                </c:pt>
                <c:pt idx="1491">
                  <c:v>-0.332566634338329</c:v>
                </c:pt>
                <c:pt idx="1492">
                  <c:v>-0.44083942411433963</c:v>
                </c:pt>
                <c:pt idx="1493">
                  <c:v>-0.44268216383404396</c:v>
                </c:pt>
                <c:pt idx="1494">
                  <c:v>-0.47274073729918964</c:v>
                </c:pt>
                <c:pt idx="1495">
                  <c:v>-0.4673975646544718</c:v>
                </c:pt>
                <c:pt idx="1496">
                  <c:v>-0.45256445850238547</c:v>
                </c:pt>
                <c:pt idx="1497">
                  <c:v>-0.48554542782853288</c:v>
                </c:pt>
                <c:pt idx="1498">
                  <c:v>-0.31045162865917797</c:v>
                </c:pt>
                <c:pt idx="1499">
                  <c:v>-0.21869598468920365</c:v>
                </c:pt>
                <c:pt idx="1500">
                  <c:v>-0.20224692007441702</c:v>
                </c:pt>
                <c:pt idx="1501">
                  <c:v>-0.24684440401968949</c:v>
                </c:pt>
                <c:pt idx="1502">
                  <c:v>-0.30955752900753625</c:v>
                </c:pt>
                <c:pt idx="1503">
                  <c:v>-0.33322135209816495</c:v>
                </c:pt>
                <c:pt idx="1504">
                  <c:v>-0.31443134147033314</c:v>
                </c:pt>
                <c:pt idx="1505">
                  <c:v>-0.42343876549678627</c:v>
                </c:pt>
                <c:pt idx="1506">
                  <c:v>-0.42298389330779962</c:v>
                </c:pt>
                <c:pt idx="1507">
                  <c:v>-0.44696940678254959</c:v>
                </c:pt>
                <c:pt idx="1508">
                  <c:v>-0.45125545484168794</c:v>
                </c:pt>
                <c:pt idx="1509">
                  <c:v>-0.36501570892814073</c:v>
                </c:pt>
                <c:pt idx="1510">
                  <c:v>-0.33004993238520547</c:v>
                </c:pt>
                <c:pt idx="1511">
                  <c:v>-0.36309936457895131</c:v>
                </c:pt>
                <c:pt idx="1512">
                  <c:v>-0.39494384631636631</c:v>
                </c:pt>
                <c:pt idx="1513">
                  <c:v>-0.40571813123415412</c:v>
                </c:pt>
                <c:pt idx="1514">
                  <c:v>-0.36070192165491877</c:v>
                </c:pt>
                <c:pt idx="1515">
                  <c:v>-0.36217015708863637</c:v>
                </c:pt>
                <c:pt idx="1516">
                  <c:v>-0.49474895955668147</c:v>
                </c:pt>
                <c:pt idx="1517">
                  <c:v>-0.55099534827087981</c:v>
                </c:pt>
                <c:pt idx="1518">
                  <c:v>-0.58390977572727953</c:v>
                </c:pt>
                <c:pt idx="1519">
                  <c:v>-0.55141214638917124</c:v>
                </c:pt>
                <c:pt idx="1520">
                  <c:v>-0.48372204803082275</c:v>
                </c:pt>
                <c:pt idx="1521">
                  <c:v>-0.59442371020617846</c:v>
                </c:pt>
                <c:pt idx="1522">
                  <c:v>-0.55927033545611304</c:v>
                </c:pt>
                <c:pt idx="1523">
                  <c:v>-0.43890247283820755</c:v>
                </c:pt>
                <c:pt idx="1524">
                  <c:v>-0.39488686904162251</c:v>
                </c:pt>
                <c:pt idx="1525">
                  <c:v>-0.38297133426632074</c:v>
                </c:pt>
                <c:pt idx="1526">
                  <c:v>-0.38311783677200617</c:v>
                </c:pt>
                <c:pt idx="1527">
                  <c:v>-0.4241997508240713</c:v>
                </c:pt>
                <c:pt idx="1528">
                  <c:v>-0.32346016874234862</c:v>
                </c:pt>
                <c:pt idx="1529">
                  <c:v>-0.35804245957969949</c:v>
                </c:pt>
                <c:pt idx="1530">
                  <c:v>-0.37428846930266174</c:v>
                </c:pt>
                <c:pt idx="1531">
                  <c:v>-0.45263751743255221</c:v>
                </c:pt>
                <c:pt idx="1532">
                  <c:v>-0.47194877103753585</c:v>
                </c:pt>
                <c:pt idx="1533">
                  <c:v>-0.56806794117556603</c:v>
                </c:pt>
                <c:pt idx="1534">
                  <c:v>-0.58377583319994053</c:v>
                </c:pt>
                <c:pt idx="1535">
                  <c:v>-0.56718730669317718</c:v>
                </c:pt>
                <c:pt idx="1536">
                  <c:v>-0.56370592902668126</c:v>
                </c:pt>
                <c:pt idx="1537">
                  <c:v>-0.55123202480090827</c:v>
                </c:pt>
                <c:pt idx="1538">
                  <c:v>-0.51379346102348289</c:v>
                </c:pt>
                <c:pt idx="1539">
                  <c:v>-0.51635647679495422</c:v>
                </c:pt>
                <c:pt idx="1540">
                  <c:v>-0.49441009517479023</c:v>
                </c:pt>
                <c:pt idx="1541">
                  <c:v>-0.5218961301583922</c:v>
                </c:pt>
                <c:pt idx="1542">
                  <c:v>-0.5764349970764262</c:v>
                </c:pt>
                <c:pt idx="1543">
                  <c:v>-0.58423014508896842</c:v>
                </c:pt>
                <c:pt idx="1544">
                  <c:v>-0.63427056138492799</c:v>
                </c:pt>
                <c:pt idx="1545">
                  <c:v>-0.69154812106329167</c:v>
                </c:pt>
                <c:pt idx="1546">
                  <c:v>-0.53233446456687306</c:v>
                </c:pt>
                <c:pt idx="1547">
                  <c:v>-0.46400971824577442</c:v>
                </c:pt>
                <c:pt idx="1548">
                  <c:v>-0.43185277815171252</c:v>
                </c:pt>
                <c:pt idx="1549">
                  <c:v>-0.42600299300565558</c:v>
                </c:pt>
                <c:pt idx="1550">
                  <c:v>-0.31061358087186863</c:v>
                </c:pt>
                <c:pt idx="1551">
                  <c:v>-0.31061151058311898</c:v>
                </c:pt>
                <c:pt idx="1552">
                  <c:v>-0.27557773903585847</c:v>
                </c:pt>
                <c:pt idx="1553">
                  <c:v>-0.34868037646527028</c:v>
                </c:pt>
                <c:pt idx="1554">
                  <c:v>-0.45468013728077167</c:v>
                </c:pt>
                <c:pt idx="1555">
                  <c:v>-0.46592532566463313</c:v>
                </c:pt>
                <c:pt idx="1556">
                  <c:v>-0.44989427106278723</c:v>
                </c:pt>
                <c:pt idx="1557">
                  <c:v>-0.54255762104991678</c:v>
                </c:pt>
                <c:pt idx="1558">
                  <c:v>-0.53801659216010123</c:v>
                </c:pt>
                <c:pt idx="1559">
                  <c:v>-0.45726736986640004</c:v>
                </c:pt>
                <c:pt idx="1560">
                  <c:v>-0.54057569906599601</c:v>
                </c:pt>
                <c:pt idx="1561">
                  <c:v>-0.43545291644875717</c:v>
                </c:pt>
                <c:pt idx="1562">
                  <c:v>-0.56671891816266873</c:v>
                </c:pt>
                <c:pt idx="1563">
                  <c:v>-0.59427702999142151</c:v>
                </c:pt>
                <c:pt idx="1564">
                  <c:v>-0.67501500058507202</c:v>
                </c:pt>
                <c:pt idx="1565">
                  <c:v>-0.6077070212395379</c:v>
                </c:pt>
                <c:pt idx="1566">
                  <c:v>-0.52733091919781327</c:v>
                </c:pt>
                <c:pt idx="1567">
                  <c:v>-0.52062608470248861</c:v>
                </c:pt>
                <c:pt idx="1568">
                  <c:v>-0.6123541068495979</c:v>
                </c:pt>
                <c:pt idx="1569">
                  <c:v>-0.48796992845429604</c:v>
                </c:pt>
                <c:pt idx="1570">
                  <c:v>-0.40729875260860915</c:v>
                </c:pt>
                <c:pt idx="1571">
                  <c:v>-0.29798147753290849</c:v>
                </c:pt>
                <c:pt idx="1572">
                  <c:v>-0.43479905761445037</c:v>
                </c:pt>
                <c:pt idx="1573">
                  <c:v>-0.62726877333634579</c:v>
                </c:pt>
                <c:pt idx="1574">
                  <c:v>-0.63272532204319532</c:v>
                </c:pt>
                <c:pt idx="1575">
                  <c:v>-0.45865421520847127</c:v>
                </c:pt>
                <c:pt idx="1576">
                  <c:v>-0.50017957951137482</c:v>
                </c:pt>
                <c:pt idx="1577">
                  <c:v>-0.59915187708293405</c:v>
                </c:pt>
                <c:pt idx="1578">
                  <c:v>-0.62163568350274157</c:v>
                </c:pt>
                <c:pt idx="1579">
                  <c:v>-0.51406857399570627</c:v>
                </c:pt>
                <c:pt idx="1580">
                  <c:v>-0.40575371495893064</c:v>
                </c:pt>
                <c:pt idx="1581">
                  <c:v>-0.47114203765799234</c:v>
                </c:pt>
                <c:pt idx="1582">
                  <c:v>-0.51895257545178075</c:v>
                </c:pt>
                <c:pt idx="1583">
                  <c:v>-0.51479639204409255</c:v>
                </c:pt>
                <c:pt idx="1584">
                  <c:v>-0.51872027580598412</c:v>
                </c:pt>
                <c:pt idx="1585">
                  <c:v>-0.57013057637548881</c:v>
                </c:pt>
                <c:pt idx="1586">
                  <c:v>-0.59116210237494804</c:v>
                </c:pt>
                <c:pt idx="1587">
                  <c:v>-0.70526111313276407</c:v>
                </c:pt>
                <c:pt idx="1588">
                  <c:v>-0.61529185098943473</c:v>
                </c:pt>
                <c:pt idx="1589">
                  <c:v>-0.68440657623375478</c:v>
                </c:pt>
                <c:pt idx="1590">
                  <c:v>-0.64323174828529672</c:v>
                </c:pt>
                <c:pt idx="1591">
                  <c:v>-0.55526984067149221</c:v>
                </c:pt>
                <c:pt idx="1592">
                  <c:v>-0.51264800754958151</c:v>
                </c:pt>
                <c:pt idx="1593">
                  <c:v>-0.27058898329069675</c:v>
                </c:pt>
                <c:pt idx="1594">
                  <c:v>-0.28525275856965387</c:v>
                </c:pt>
                <c:pt idx="1595">
                  <c:v>-0.27923196384079202</c:v>
                </c:pt>
                <c:pt idx="1596">
                  <c:v>-0.4362329625437843</c:v>
                </c:pt>
                <c:pt idx="1597">
                  <c:v>-0.45334808267702459</c:v>
                </c:pt>
                <c:pt idx="1598">
                  <c:v>-0.43361491245519235</c:v>
                </c:pt>
                <c:pt idx="1599">
                  <c:v>-0.51796575004393197</c:v>
                </c:pt>
                <c:pt idx="1600">
                  <c:v>-0.75182976655813927</c:v>
                </c:pt>
                <c:pt idx="1601">
                  <c:v>-0.65881689417130884</c:v>
                </c:pt>
                <c:pt idx="1602">
                  <c:v>-0.68672355693975318</c:v>
                </c:pt>
                <c:pt idx="1603">
                  <c:v>-0.55114470071119659</c:v>
                </c:pt>
                <c:pt idx="1604">
                  <c:v>-0.55763787606338644</c:v>
                </c:pt>
                <c:pt idx="1605">
                  <c:v>-0.7012926542285246</c:v>
                </c:pt>
                <c:pt idx="1606">
                  <c:v>-0.63807295073782133</c:v>
                </c:pt>
                <c:pt idx="1607">
                  <c:v>-0.6228050455070705</c:v>
                </c:pt>
                <c:pt idx="1608">
                  <c:v>-0.79470136611066633</c:v>
                </c:pt>
                <c:pt idx="1609">
                  <c:v>-0.77272003749739715</c:v>
                </c:pt>
                <c:pt idx="1610">
                  <c:v>-0.76960325145028297</c:v>
                </c:pt>
                <c:pt idx="1611">
                  <c:v>-0.6791303005870144</c:v>
                </c:pt>
                <c:pt idx="1612">
                  <c:v>-0.72113782788659442</c:v>
                </c:pt>
                <c:pt idx="1613">
                  <c:v>-0.83028321606389566</c:v>
                </c:pt>
                <c:pt idx="1614">
                  <c:v>-0.70061678751182721</c:v>
                </c:pt>
                <c:pt idx="1615">
                  <c:v>-0.43210136155966616</c:v>
                </c:pt>
                <c:pt idx="1616">
                  <c:v>-0.45181208348192142</c:v>
                </c:pt>
                <c:pt idx="1617">
                  <c:v>-0.40166619506794887</c:v>
                </c:pt>
                <c:pt idx="1618">
                  <c:v>-0.43581324242801084</c:v>
                </c:pt>
                <c:pt idx="1619">
                  <c:v>-0.3497054296779864</c:v>
                </c:pt>
                <c:pt idx="1620">
                  <c:v>-0.21291604085553278</c:v>
                </c:pt>
                <c:pt idx="1621">
                  <c:v>-0.43781934478023743</c:v>
                </c:pt>
                <c:pt idx="1622">
                  <c:v>-0.68450737535122108</c:v>
                </c:pt>
                <c:pt idx="1623">
                  <c:v>-0.79259228462701548</c:v>
                </c:pt>
                <c:pt idx="1624">
                  <c:v>-0.79702547248525746</c:v>
                </c:pt>
                <c:pt idx="1625">
                  <c:v>-0.83181647029167571</c:v>
                </c:pt>
                <c:pt idx="1626">
                  <c:v>-0.82555127334679879</c:v>
                </c:pt>
                <c:pt idx="1627">
                  <c:v>-0.95020506064173205</c:v>
                </c:pt>
                <c:pt idx="1628">
                  <c:v>-1.0072652526433417</c:v>
                </c:pt>
                <c:pt idx="1629">
                  <c:v>-0.80418514356459525</c:v>
                </c:pt>
                <c:pt idx="1630">
                  <c:v>-0.84827922795227972</c:v>
                </c:pt>
                <c:pt idx="1631">
                  <c:v>-1.0453593250135056</c:v>
                </c:pt>
                <c:pt idx="1632">
                  <c:v>-1.1365486184767302</c:v>
                </c:pt>
                <c:pt idx="1633">
                  <c:v>-1.0276628745851566</c:v>
                </c:pt>
                <c:pt idx="1634">
                  <c:v>-1.1825849828460546</c:v>
                </c:pt>
                <c:pt idx="1635">
                  <c:v>-1.0974325314429776</c:v>
                </c:pt>
                <c:pt idx="1636">
                  <c:v>-1.101073894868567</c:v>
                </c:pt>
                <c:pt idx="1637">
                  <c:v>-0.98414432823993503</c:v>
                </c:pt>
                <c:pt idx="1638">
                  <c:v>-0.89712738095453681</c:v>
                </c:pt>
                <c:pt idx="1639">
                  <c:v>-0.67146538623308727</c:v>
                </c:pt>
                <c:pt idx="1640">
                  <c:v>-0.70744325003488506</c:v>
                </c:pt>
                <c:pt idx="1641">
                  <c:v>-0.5746898242596058</c:v>
                </c:pt>
                <c:pt idx="1642">
                  <c:v>-0.54490035621205835</c:v>
                </c:pt>
                <c:pt idx="1643">
                  <c:v>-0.63850536716312001</c:v>
                </c:pt>
                <c:pt idx="1644">
                  <c:v>-0.59117374643547738</c:v>
                </c:pt>
                <c:pt idx="1645">
                  <c:v>-0.4684422401710881</c:v>
                </c:pt>
                <c:pt idx="1646">
                  <c:v>-0.75520115076918592</c:v>
                </c:pt>
                <c:pt idx="1647">
                  <c:v>-0.87932052882539868</c:v>
                </c:pt>
                <c:pt idx="1648">
                  <c:v>-0.73568439335029578</c:v>
                </c:pt>
                <c:pt idx="1649">
                  <c:v>-0.90752575156495274</c:v>
                </c:pt>
                <c:pt idx="1650">
                  <c:v>-0.89832007811412917</c:v>
                </c:pt>
                <c:pt idx="1651">
                  <c:v>-0.78535918424321161</c:v>
                </c:pt>
                <c:pt idx="1652">
                  <c:v>-0.7728271026919995</c:v>
                </c:pt>
                <c:pt idx="1653">
                  <c:v>-0.66230541315404357</c:v>
                </c:pt>
                <c:pt idx="1654">
                  <c:v>-0.7146468543223583</c:v>
                </c:pt>
                <c:pt idx="1655">
                  <c:v>-0.79103148279067814</c:v>
                </c:pt>
                <c:pt idx="1656">
                  <c:v>-0.45364393770351885</c:v>
                </c:pt>
                <c:pt idx="1657">
                  <c:v>-0.60224299442970741</c:v>
                </c:pt>
                <c:pt idx="1658">
                  <c:v>-0.86102621941989776</c:v>
                </c:pt>
                <c:pt idx="1659">
                  <c:v>-0.88818593560722081</c:v>
                </c:pt>
                <c:pt idx="1660">
                  <c:v>-0.86928903172869776</c:v>
                </c:pt>
                <c:pt idx="1661">
                  <c:v>-0.69641808667936689</c:v>
                </c:pt>
                <c:pt idx="1662">
                  <c:v>-0.6668220634029729</c:v>
                </c:pt>
                <c:pt idx="1663">
                  <c:v>-0.75724852405864418</c:v>
                </c:pt>
                <c:pt idx="1664">
                  <c:v>-0.51402560234375483</c:v>
                </c:pt>
                <c:pt idx="1665">
                  <c:v>-0.4520520821577147</c:v>
                </c:pt>
                <c:pt idx="1666">
                  <c:v>-0.62319561255049638</c:v>
                </c:pt>
                <c:pt idx="1667">
                  <c:v>-0.55450268464049313</c:v>
                </c:pt>
                <c:pt idx="1668">
                  <c:v>-0.65711953887479924</c:v>
                </c:pt>
                <c:pt idx="1669">
                  <c:v>-0.55660125214040457</c:v>
                </c:pt>
                <c:pt idx="1670">
                  <c:v>-0.68284446623678186</c:v>
                </c:pt>
                <c:pt idx="1671">
                  <c:v>-0.89077090442631923</c:v>
                </c:pt>
                <c:pt idx="1672">
                  <c:v>-1.0442976751796096</c:v>
                </c:pt>
                <c:pt idx="1673">
                  <c:v>-1.030316476393518</c:v>
                </c:pt>
                <c:pt idx="1674">
                  <c:v>-1.0461760944928673</c:v>
                </c:pt>
                <c:pt idx="1675">
                  <c:v>-0.84449498837571313</c:v>
                </c:pt>
                <c:pt idx="1676">
                  <c:v>-0.93202386296374851</c:v>
                </c:pt>
                <c:pt idx="1677">
                  <c:v>-0.83668181236442796</c:v>
                </c:pt>
                <c:pt idx="1678">
                  <c:v>-0.7745645048537444</c:v>
                </c:pt>
                <c:pt idx="1679">
                  <c:v>-0.70364400879947797</c:v>
                </c:pt>
                <c:pt idx="1680">
                  <c:v>-0.73853607675916078</c:v>
                </c:pt>
                <c:pt idx="1681">
                  <c:v>-0.93401555582866302</c:v>
                </c:pt>
                <c:pt idx="1682">
                  <c:v>-1.0480276637230479</c:v>
                </c:pt>
                <c:pt idx="1683">
                  <c:v>-0.99025717753988951</c:v>
                </c:pt>
                <c:pt idx="1684">
                  <c:v>-1.0210487409955433</c:v>
                </c:pt>
                <c:pt idx="1685">
                  <c:v>-1.0308990329161993</c:v>
                </c:pt>
                <c:pt idx="1686">
                  <c:v>-0.94139969047688599</c:v>
                </c:pt>
                <c:pt idx="1687">
                  <c:v>-1.0723317035510598</c:v>
                </c:pt>
                <c:pt idx="1688">
                  <c:v>-1.0830313850064095</c:v>
                </c:pt>
                <c:pt idx="1689">
                  <c:v>-1.4207176790601217</c:v>
                </c:pt>
                <c:pt idx="1690">
                  <c:v>-1.7916889349746417</c:v>
                </c:pt>
                <c:pt idx="1691">
                  <c:v>-1.9609319713826785</c:v>
                </c:pt>
                <c:pt idx="1692">
                  <c:v>-2.0650952220219532</c:v>
                </c:pt>
                <c:pt idx="1693">
                  <c:v>-1.9300287554383122</c:v>
                </c:pt>
                <c:pt idx="1694">
                  <c:v>-1.4505338340993377</c:v>
                </c:pt>
                <c:pt idx="1695">
                  <c:v>-1.2797837119167512</c:v>
                </c:pt>
                <c:pt idx="1696">
                  <c:v>-1.0184163949713574</c:v>
                </c:pt>
                <c:pt idx="1697">
                  <c:v>-0.97124131057125551</c:v>
                </c:pt>
                <c:pt idx="1698">
                  <c:v>-0.95493584864234737</c:v>
                </c:pt>
                <c:pt idx="1699">
                  <c:v>-1.0135271707042379</c:v>
                </c:pt>
                <c:pt idx="1700">
                  <c:v>-1.4443773410969913</c:v>
                </c:pt>
                <c:pt idx="1701">
                  <c:v>-1.7953444020000717</c:v>
                </c:pt>
                <c:pt idx="1702">
                  <c:v>-1.5377219182182418</c:v>
                </c:pt>
                <c:pt idx="1703">
                  <c:v>-1.5470607840551185</c:v>
                </c:pt>
                <c:pt idx="1704">
                  <c:v>-1.3635075197940016</c:v>
                </c:pt>
                <c:pt idx="1705">
                  <c:v>-1.2993749688426746</c:v>
                </c:pt>
                <c:pt idx="1706">
                  <c:v>-1.3674002806959427</c:v>
                </c:pt>
                <c:pt idx="1707">
                  <c:v>-0.83985262020601859</c:v>
                </c:pt>
                <c:pt idx="1708">
                  <c:v>-0.72980810779047744</c:v>
                </c:pt>
                <c:pt idx="1709">
                  <c:v>-0.79478570915465185</c:v>
                </c:pt>
                <c:pt idx="1710">
                  <c:v>-0.93464832550297017</c:v>
                </c:pt>
                <c:pt idx="1711">
                  <c:v>-0.89899526225582027</c:v>
                </c:pt>
                <c:pt idx="1712">
                  <c:v>-0.93893408504926157</c:v>
                </c:pt>
                <c:pt idx="1713">
                  <c:v>-0.89669631483982859</c:v>
                </c:pt>
                <c:pt idx="1714">
                  <c:v>-1.0474235646733301</c:v>
                </c:pt>
                <c:pt idx="1715">
                  <c:v>-1.0781087624942214</c:v>
                </c:pt>
                <c:pt idx="1716">
                  <c:v>-1.4604922527325375</c:v>
                </c:pt>
                <c:pt idx="1717">
                  <c:v>-1.5283590592185572</c:v>
                </c:pt>
                <c:pt idx="1718">
                  <c:v>-1.5517417861304998</c:v>
                </c:pt>
                <c:pt idx="1719">
                  <c:v>-1.4032957705332294</c:v>
                </c:pt>
                <c:pt idx="1720">
                  <c:v>-1.112885203181182</c:v>
                </c:pt>
                <c:pt idx="1721">
                  <c:v>-1.0515157257346559</c:v>
                </c:pt>
                <c:pt idx="1722">
                  <c:v>-0.86400573436289496</c:v>
                </c:pt>
                <c:pt idx="1723">
                  <c:v>-0.57058048052674892</c:v>
                </c:pt>
                <c:pt idx="1724">
                  <c:v>-0.31323879928423765</c:v>
                </c:pt>
                <c:pt idx="1725">
                  <c:v>-0.31194509086638983</c:v>
                </c:pt>
                <c:pt idx="1726">
                  <c:v>-0.63844384678539978</c:v>
                </c:pt>
                <c:pt idx="1727">
                  <c:v>-0.56600212662408356</c:v>
                </c:pt>
                <c:pt idx="1728">
                  <c:v>-0.48075321114512803</c:v>
                </c:pt>
                <c:pt idx="1729">
                  <c:v>-0.62128253189215943</c:v>
                </c:pt>
                <c:pt idx="1730">
                  <c:v>-0.92499747066435822</c:v>
                </c:pt>
                <c:pt idx="1731">
                  <c:v>-0.76191075224241334</c:v>
                </c:pt>
                <c:pt idx="1732">
                  <c:v>-1.0454992053815888</c:v>
                </c:pt>
                <c:pt idx="1733">
                  <c:v>-0.85412125274105166</c:v>
                </c:pt>
                <c:pt idx="1734">
                  <c:v>-1.0744551696394702</c:v>
                </c:pt>
                <c:pt idx="1735">
                  <c:v>-1.1528314022258785</c:v>
                </c:pt>
                <c:pt idx="1736">
                  <c:v>-1.0359229461121306</c:v>
                </c:pt>
                <c:pt idx="1737">
                  <c:v>-1.0600152991225094</c:v>
                </c:pt>
                <c:pt idx="1738">
                  <c:v>-1.1989576032439797</c:v>
                </c:pt>
                <c:pt idx="1739">
                  <c:v>-0.89070526392101768</c:v>
                </c:pt>
                <c:pt idx="1740">
                  <c:v>-0.92609384334446854</c:v>
                </c:pt>
                <c:pt idx="1741">
                  <c:v>-0.84179555411798046</c:v>
                </c:pt>
                <c:pt idx="1742">
                  <c:v>-1.3138614835634137</c:v>
                </c:pt>
                <c:pt idx="1743">
                  <c:v>-1.3285960301425885</c:v>
                </c:pt>
                <c:pt idx="1744">
                  <c:v>-1.432121718395895</c:v>
                </c:pt>
                <c:pt idx="1745">
                  <c:v>-2.0236492577640388</c:v>
                </c:pt>
                <c:pt idx="1746">
                  <c:v>-2.1668393569641924</c:v>
                </c:pt>
                <c:pt idx="1747">
                  <c:v>-2.1822889193274597</c:v>
                </c:pt>
                <c:pt idx="1748">
                  <c:v>-2.3384076864011969</c:v>
                </c:pt>
                <c:pt idx="1749">
                  <c:v>-2.1482664892055787</c:v>
                </c:pt>
                <c:pt idx="1750">
                  <c:v>-2.416804583388191</c:v>
                </c:pt>
                <c:pt idx="1751">
                  <c:v>-1.8433295631713644</c:v>
                </c:pt>
                <c:pt idx="1752">
                  <c:v>-1.0959145381181101</c:v>
                </c:pt>
                <c:pt idx="1753">
                  <c:v>-1.3261594431602828</c:v>
                </c:pt>
                <c:pt idx="1754">
                  <c:v>-1.0270065845373819</c:v>
                </c:pt>
                <c:pt idx="1755">
                  <c:v>-1.0156578874127631</c:v>
                </c:pt>
                <c:pt idx="1756">
                  <c:v>-0.24791216385552359</c:v>
                </c:pt>
                <c:pt idx="1757">
                  <c:v>-0.26881839986967343</c:v>
                </c:pt>
                <c:pt idx="1758">
                  <c:v>-0.47636159778504339</c:v>
                </c:pt>
                <c:pt idx="1759">
                  <c:v>-0.67220550575851645</c:v>
                </c:pt>
                <c:pt idx="1760">
                  <c:v>-0.3110531743107261</c:v>
                </c:pt>
                <c:pt idx="1761">
                  <c:v>-0.23196771073642561</c:v>
                </c:pt>
                <c:pt idx="1762">
                  <c:v>-0.15257770804318219</c:v>
                </c:pt>
                <c:pt idx="1763">
                  <c:v>-0.99548406041084903</c:v>
                </c:pt>
                <c:pt idx="1764">
                  <c:v>-1.1058962683940192</c:v>
                </c:pt>
                <c:pt idx="1765">
                  <c:v>-1.0304276927922571</c:v>
                </c:pt>
                <c:pt idx="1766">
                  <c:v>-1.1135370574272201</c:v>
                </c:pt>
                <c:pt idx="1767">
                  <c:v>-1.3296727063053329</c:v>
                </c:pt>
                <c:pt idx="1768">
                  <c:v>-1.6879720184624563</c:v>
                </c:pt>
                <c:pt idx="1769">
                  <c:v>-1.7145240204760441</c:v>
                </c:pt>
                <c:pt idx="1770">
                  <c:v>-1.4706855935367225</c:v>
                </c:pt>
                <c:pt idx="1771">
                  <c:v>-1.1249289753784284</c:v>
                </c:pt>
                <c:pt idx="1772">
                  <c:v>-1.2452792599604183</c:v>
                </c:pt>
                <c:pt idx="1773">
                  <c:v>-0.9753964454294326</c:v>
                </c:pt>
                <c:pt idx="1774">
                  <c:v>-1.0900282035412849</c:v>
                </c:pt>
                <c:pt idx="1775">
                  <c:v>-1.2835298624573594</c:v>
                </c:pt>
                <c:pt idx="1776">
                  <c:v>-1.2691634198527268</c:v>
                </c:pt>
                <c:pt idx="1777">
                  <c:v>-0.80719968569776213</c:v>
                </c:pt>
                <c:pt idx="1778">
                  <c:v>-0.96797943703849065</c:v>
                </c:pt>
                <c:pt idx="1779">
                  <c:v>-1.1623298758910197</c:v>
                </c:pt>
                <c:pt idx="1780">
                  <c:v>-1.084816586208023</c:v>
                </c:pt>
                <c:pt idx="1781">
                  <c:v>-1.4497122448936135</c:v>
                </c:pt>
                <c:pt idx="1782">
                  <c:v>-1.1999696689762329</c:v>
                </c:pt>
                <c:pt idx="1783">
                  <c:v>-1.2151563215196028</c:v>
                </c:pt>
                <c:pt idx="1784">
                  <c:v>-1.529082190001668</c:v>
                </c:pt>
                <c:pt idx="1785">
                  <c:v>-1.964425836039251</c:v>
                </c:pt>
                <c:pt idx="1786">
                  <c:v>-1.6454903262730305</c:v>
                </c:pt>
                <c:pt idx="1787">
                  <c:v>-2.2209427180676298</c:v>
                </c:pt>
                <c:pt idx="1788">
                  <c:v>-1.2262676860969013</c:v>
                </c:pt>
                <c:pt idx="1789">
                  <c:v>-0.93786499303375948</c:v>
                </c:pt>
                <c:pt idx="1790">
                  <c:v>-0.96814512609203773</c:v>
                </c:pt>
                <c:pt idx="1791">
                  <c:v>-1.1622445585633263</c:v>
                </c:pt>
                <c:pt idx="1792">
                  <c:v>-0.58617786258128557</c:v>
                </c:pt>
                <c:pt idx="1793">
                  <c:v>-0.82656523014090855</c:v>
                </c:pt>
                <c:pt idx="1794">
                  <c:v>-0.5371273704626004</c:v>
                </c:pt>
                <c:pt idx="1795">
                  <c:v>-1.4055504921410678</c:v>
                </c:pt>
                <c:pt idx="1796">
                  <c:v>-1.5556943946284587</c:v>
                </c:pt>
                <c:pt idx="1797">
                  <c:v>-1.8791804323886208</c:v>
                </c:pt>
                <c:pt idx="1798">
                  <c:v>-1.940211287097674</c:v>
                </c:pt>
                <c:pt idx="1799">
                  <c:v>-1.8921801803019733</c:v>
                </c:pt>
                <c:pt idx="1800">
                  <c:v>-2.3358761720558041</c:v>
                </c:pt>
                <c:pt idx="1801">
                  <c:v>-2.4232521860573497</c:v>
                </c:pt>
                <c:pt idx="1802">
                  <c:v>-1.9706043255636678</c:v>
                </c:pt>
                <c:pt idx="1803">
                  <c:v>-2.3454397042589208</c:v>
                </c:pt>
                <c:pt idx="1804">
                  <c:v>-2.3292208224120783</c:v>
                </c:pt>
                <c:pt idx="1805">
                  <c:v>-1.6860287312404156</c:v>
                </c:pt>
                <c:pt idx="1806">
                  <c:v>-2.0459031529660558</c:v>
                </c:pt>
                <c:pt idx="1807">
                  <c:v>-1.350602867358131</c:v>
                </c:pt>
                <c:pt idx="1808">
                  <c:v>-1.1810793490654721</c:v>
                </c:pt>
                <c:pt idx="1809">
                  <c:v>-1.0363707657503283</c:v>
                </c:pt>
                <c:pt idx="1810">
                  <c:v>-1.1770363684339997</c:v>
                </c:pt>
                <c:pt idx="1811">
                  <c:v>-1.3693794456229917</c:v>
                </c:pt>
                <c:pt idx="1812">
                  <c:v>-1.9520999349870753</c:v>
                </c:pt>
                <c:pt idx="1813">
                  <c:v>-1.6876989247824077</c:v>
                </c:pt>
                <c:pt idx="1814">
                  <c:v>-2.0776624300329525</c:v>
                </c:pt>
                <c:pt idx="1815">
                  <c:v>-2.4680842273085304</c:v>
                </c:pt>
                <c:pt idx="1816">
                  <c:v>-2.6789721436081289</c:v>
                </c:pt>
                <c:pt idx="1817">
                  <c:v>-2.2140605106662425</c:v>
                </c:pt>
                <c:pt idx="1818">
                  <c:v>-1.894842143701263</c:v>
                </c:pt>
                <c:pt idx="1819">
                  <c:v>-1.490778919386188</c:v>
                </c:pt>
                <c:pt idx="1820">
                  <c:v>-1.6846324309515386</c:v>
                </c:pt>
                <c:pt idx="1821">
                  <c:v>-1.3766310261458847</c:v>
                </c:pt>
                <c:pt idx="1822">
                  <c:v>-0.80180365795837294</c:v>
                </c:pt>
                <c:pt idx="1823">
                  <c:v>-1.2303491110317712</c:v>
                </c:pt>
                <c:pt idx="1824">
                  <c:v>-1.2279780746093738</c:v>
                </c:pt>
                <c:pt idx="1825">
                  <c:v>-1.1650985786788399</c:v>
                </c:pt>
                <c:pt idx="1826">
                  <c:v>-1.1358449735489813</c:v>
                </c:pt>
                <c:pt idx="1827">
                  <c:v>-0.8838813825999241</c:v>
                </c:pt>
                <c:pt idx="1828">
                  <c:v>-0.28720915363701971</c:v>
                </c:pt>
                <c:pt idx="1829">
                  <c:v>-0.59224007258081779</c:v>
                </c:pt>
                <c:pt idx="1830">
                  <c:v>-0.2803520516576376</c:v>
                </c:pt>
                <c:pt idx="1831">
                  <c:v>-0.58561885552290782</c:v>
                </c:pt>
                <c:pt idx="1832">
                  <c:v>-0.8828941568565789</c:v>
                </c:pt>
                <c:pt idx="1833">
                  <c:v>-0.84502369803864708</c:v>
                </c:pt>
                <c:pt idx="1834">
                  <c:v>-1.5560237739123748</c:v>
                </c:pt>
                <c:pt idx="1835">
                  <c:v>-2.2655110708166029</c:v>
                </c:pt>
                <c:pt idx="1836">
                  <c:v>-2.6205053903644844</c:v>
                </c:pt>
                <c:pt idx="1837">
                  <c:v>-2.8661215330776826</c:v>
                </c:pt>
                <c:pt idx="1838">
                  <c:v>-2.4459584101615417</c:v>
                </c:pt>
                <c:pt idx="1839">
                  <c:v>-1.9995159943808805</c:v>
                </c:pt>
                <c:pt idx="1840">
                  <c:v>-1.7940592434926317</c:v>
                </c:pt>
                <c:pt idx="1841">
                  <c:v>-1.2073738989562872</c:v>
                </c:pt>
                <c:pt idx="1842">
                  <c:v>-1.0962679582097938</c:v>
                </c:pt>
                <c:pt idx="1843">
                  <c:v>-0.65827255667002671</c:v>
                </c:pt>
                <c:pt idx="1844">
                  <c:v>-0.31863759627559152</c:v>
                </c:pt>
                <c:pt idx="1845">
                  <c:v>-0.24631327381271304</c:v>
                </c:pt>
                <c:pt idx="1846">
                  <c:v>-0.62238085707072721</c:v>
                </c:pt>
                <c:pt idx="1847">
                  <c:v>-1.2893961912473777</c:v>
                </c:pt>
                <c:pt idx="1848">
                  <c:v>-1.5652605103129846</c:v>
                </c:pt>
                <c:pt idx="1849">
                  <c:v>-1.7621901798440347</c:v>
                </c:pt>
                <c:pt idx="1850">
                  <c:v>-2.8269760434957605</c:v>
                </c:pt>
                <c:pt idx="1851">
                  <c:v>-3.5788867342790711</c:v>
                </c:pt>
                <c:pt idx="1852">
                  <c:v>-3.8342396239448844</c:v>
                </c:pt>
                <c:pt idx="1853">
                  <c:v>-3.3932286262078342</c:v>
                </c:pt>
                <c:pt idx="1854">
                  <c:v>-3.0817643475232401</c:v>
                </c:pt>
                <c:pt idx="1855">
                  <c:v>-3.0492504961250839</c:v>
                </c:pt>
                <c:pt idx="1856">
                  <c:v>-2.7994900817075181</c:v>
                </c:pt>
                <c:pt idx="1857">
                  <c:v>-2.1237725522353497</c:v>
                </c:pt>
                <c:pt idx="1858">
                  <c:v>-1.8314916521293862</c:v>
                </c:pt>
                <c:pt idx="1859">
                  <c:v>-1.5112500066381935</c:v>
                </c:pt>
                <c:pt idx="1860">
                  <c:v>-1.7960054852113259</c:v>
                </c:pt>
                <c:pt idx="1861">
                  <c:v>-1.8959229071498545</c:v>
                </c:pt>
                <c:pt idx="1862">
                  <c:v>-2.1622464701377728</c:v>
                </c:pt>
                <c:pt idx="1863">
                  <c:v>-2.1706675081477385</c:v>
                </c:pt>
                <c:pt idx="1864">
                  <c:v>-2.791963706811464</c:v>
                </c:pt>
                <c:pt idx="1865">
                  <c:v>-2.6356863182254555</c:v>
                </c:pt>
                <c:pt idx="1866">
                  <c:v>-3.1558442526357746</c:v>
                </c:pt>
                <c:pt idx="1867">
                  <c:v>-2.7489683998267749</c:v>
                </c:pt>
                <c:pt idx="1868">
                  <c:v>-2.2532953593317413</c:v>
                </c:pt>
                <c:pt idx="1869">
                  <c:v>-2.0274949496746939</c:v>
                </c:pt>
                <c:pt idx="1870">
                  <c:v>-1.5225781584371245</c:v>
                </c:pt>
                <c:pt idx="1871">
                  <c:v>-0.86744774398799573</c:v>
                </c:pt>
                <c:pt idx="1872">
                  <c:v>-1.7167257215590837</c:v>
                </c:pt>
                <c:pt idx="1873">
                  <c:v>-0.85414498173673636</c:v>
                </c:pt>
                <c:pt idx="1874">
                  <c:v>-0.86683730989910468</c:v>
                </c:pt>
                <c:pt idx="1875">
                  <c:v>-0.95916786019802147</c:v>
                </c:pt>
                <c:pt idx="1876">
                  <c:v>-1.1543364097263418</c:v>
                </c:pt>
                <c:pt idx="1877">
                  <c:v>-1.6659120606891999</c:v>
                </c:pt>
                <c:pt idx="1878">
                  <c:v>-1.1631253668900345</c:v>
                </c:pt>
                <c:pt idx="1879">
                  <c:v>-0.56705314006116836</c:v>
                </c:pt>
                <c:pt idx="1880">
                  <c:v>-1.6478546789249893</c:v>
                </c:pt>
                <c:pt idx="1881">
                  <c:v>-1.8337946326093295</c:v>
                </c:pt>
                <c:pt idx="1882">
                  <c:v>-1.9811685020894418</c:v>
                </c:pt>
                <c:pt idx="1883">
                  <c:v>-1.3655764947810769</c:v>
                </c:pt>
                <c:pt idx="1884">
                  <c:v>-1.5115244847002371</c:v>
                </c:pt>
                <c:pt idx="1885">
                  <c:v>-1.907542319516029</c:v>
                </c:pt>
                <c:pt idx="1886">
                  <c:v>-1.1845049214570635</c:v>
                </c:pt>
                <c:pt idx="1887">
                  <c:v>-0.67602365350580484</c:v>
                </c:pt>
                <c:pt idx="1888">
                  <c:v>-1.0080144741587844</c:v>
                </c:pt>
                <c:pt idx="1889">
                  <c:v>-0.31757799483334165</c:v>
                </c:pt>
                <c:pt idx="1890">
                  <c:v>-0.58158486668004072</c:v>
                </c:pt>
                <c:pt idx="1891">
                  <c:v>-2.1835169949513355E-2</c:v>
                </c:pt>
                <c:pt idx="1892">
                  <c:v>0.25984183253433335</c:v>
                </c:pt>
                <c:pt idx="1893">
                  <c:v>-0.31452665974265709</c:v>
                </c:pt>
                <c:pt idx="1894">
                  <c:v>-1.0657536928815188</c:v>
                </c:pt>
                <c:pt idx="1895">
                  <c:v>-0.30916781347086547</c:v>
                </c:pt>
                <c:pt idx="1896">
                  <c:v>-0.24215772992143886</c:v>
                </c:pt>
                <c:pt idx="1897">
                  <c:v>-0.60329935230387799</c:v>
                </c:pt>
                <c:pt idx="1898">
                  <c:v>-0.98375434374815041</c:v>
                </c:pt>
                <c:pt idx="1899">
                  <c:v>-0.65444495844670247</c:v>
                </c:pt>
                <c:pt idx="1900">
                  <c:v>-0.9596094342783289</c:v>
                </c:pt>
                <c:pt idx="1901">
                  <c:v>-1.1313692626976408</c:v>
                </c:pt>
                <c:pt idx="1902">
                  <c:v>-1.0949199823698073</c:v>
                </c:pt>
                <c:pt idx="1903">
                  <c:v>-2.3557964841322709</c:v>
                </c:pt>
                <c:pt idx="1904">
                  <c:v>-1.9079628883444806</c:v>
                </c:pt>
                <c:pt idx="1905">
                  <c:v>-2.2543229051307256</c:v>
                </c:pt>
                <c:pt idx="1906">
                  <c:v>-2.5475412346256761</c:v>
                </c:pt>
                <c:pt idx="1907">
                  <c:v>-2.0117759905739732</c:v>
                </c:pt>
                <c:pt idx="1908">
                  <c:v>-1.9742043519676773</c:v>
                </c:pt>
                <c:pt idx="1909">
                  <c:v>-2.3565141072958591</c:v>
                </c:pt>
                <c:pt idx="1910">
                  <c:v>-2.2999988233818671</c:v>
                </c:pt>
                <c:pt idx="1911">
                  <c:v>-2.6839925474405524</c:v>
                </c:pt>
                <c:pt idx="1912">
                  <c:v>-1.8589835411372739</c:v>
                </c:pt>
                <c:pt idx="1913">
                  <c:v>-2.2464367092658382</c:v>
                </c:pt>
                <c:pt idx="1914">
                  <c:v>-2.8707680665237469</c:v>
                </c:pt>
                <c:pt idx="1915">
                  <c:v>-2.2934108449983892</c:v>
                </c:pt>
                <c:pt idx="1916">
                  <c:v>-2.1642548612959462</c:v>
                </c:pt>
                <c:pt idx="1917">
                  <c:v>-1.9066516197638748</c:v>
                </c:pt>
                <c:pt idx="1918">
                  <c:v>-1.5888744823542362</c:v>
                </c:pt>
                <c:pt idx="1919">
                  <c:v>-2.0911100830562779</c:v>
                </c:pt>
                <c:pt idx="1920">
                  <c:v>-2.0971789661514748</c:v>
                </c:pt>
                <c:pt idx="1921">
                  <c:v>-1.6884204755251464</c:v>
                </c:pt>
                <c:pt idx="1922">
                  <c:v>-1.7327299836155567</c:v>
                </c:pt>
                <c:pt idx="1923">
                  <c:v>-1.5713747722085873</c:v>
                </c:pt>
                <c:pt idx="1924">
                  <c:v>-2.4130378423794574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56-40F0-9E3B-536D601D6FB7}"/>
            </c:ext>
          </c:extLst>
        </c:ser>
        <c:ser>
          <c:idx val="5"/>
          <c:order val="1"/>
          <c:tx>
            <c:strRef>
              <c:f>'Abs bandes'!$DF$2</c:f>
              <c:strCache>
                <c:ptCount val="1"/>
                <c:pt idx="0">
                  <c:v>LHC E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'Abs bandes'!$CZ$3:$CZ$1927</c:f>
              <c:numCache>
                <c:formatCode>0.00</c:formatCode>
                <c:ptCount val="1925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  <c:pt idx="1299">
                  <c:v>797.46910000000003</c:v>
                </c:pt>
                <c:pt idx="1300">
                  <c:v>797.79190000000006</c:v>
                </c:pt>
                <c:pt idx="1301">
                  <c:v>798.11469999999997</c:v>
                </c:pt>
                <c:pt idx="1302">
                  <c:v>798.43740000000003</c:v>
                </c:pt>
                <c:pt idx="1303">
                  <c:v>798.76009999999997</c:v>
                </c:pt>
                <c:pt idx="1304">
                  <c:v>799.08280000000002</c:v>
                </c:pt>
                <c:pt idx="1305">
                  <c:v>799.40530000000001</c:v>
                </c:pt>
                <c:pt idx="1306">
                  <c:v>799.72789999999998</c:v>
                </c:pt>
                <c:pt idx="1307">
                  <c:v>800.05039999999997</c:v>
                </c:pt>
                <c:pt idx="1308">
                  <c:v>800.37279999999998</c:v>
                </c:pt>
                <c:pt idx="1309">
                  <c:v>800.69529999999997</c:v>
                </c:pt>
                <c:pt idx="1310">
                  <c:v>801.01760000000002</c:v>
                </c:pt>
                <c:pt idx="1311">
                  <c:v>801.33979999999997</c:v>
                </c:pt>
                <c:pt idx="1312">
                  <c:v>801.66210000000001</c:v>
                </c:pt>
                <c:pt idx="1313">
                  <c:v>801.98429999999996</c:v>
                </c:pt>
                <c:pt idx="1314">
                  <c:v>802.30650000000003</c:v>
                </c:pt>
                <c:pt idx="1315">
                  <c:v>802.62860000000001</c:v>
                </c:pt>
                <c:pt idx="1316">
                  <c:v>802.95060000000001</c:v>
                </c:pt>
                <c:pt idx="1317">
                  <c:v>803.27260000000001</c:v>
                </c:pt>
                <c:pt idx="1318">
                  <c:v>803.59460000000001</c:v>
                </c:pt>
                <c:pt idx="1319">
                  <c:v>803.91650000000004</c:v>
                </c:pt>
                <c:pt idx="1320">
                  <c:v>804.23839999999996</c:v>
                </c:pt>
                <c:pt idx="1321">
                  <c:v>804.56020000000001</c:v>
                </c:pt>
                <c:pt idx="1322">
                  <c:v>804.88199999999995</c:v>
                </c:pt>
                <c:pt idx="1323">
                  <c:v>805.20370000000003</c:v>
                </c:pt>
                <c:pt idx="1324">
                  <c:v>805.52530000000002</c:v>
                </c:pt>
                <c:pt idx="1325">
                  <c:v>805.84690000000001</c:v>
                </c:pt>
                <c:pt idx="1326">
                  <c:v>806.16849999999999</c:v>
                </c:pt>
                <c:pt idx="1327">
                  <c:v>806.49009999999998</c:v>
                </c:pt>
                <c:pt idx="1328">
                  <c:v>806.81150000000002</c:v>
                </c:pt>
                <c:pt idx="1329">
                  <c:v>807.13289999999995</c:v>
                </c:pt>
                <c:pt idx="1330">
                  <c:v>807.45429999999999</c:v>
                </c:pt>
                <c:pt idx="1331">
                  <c:v>807.77560000000005</c:v>
                </c:pt>
                <c:pt idx="1332">
                  <c:v>808.09690000000001</c:v>
                </c:pt>
                <c:pt idx="1333">
                  <c:v>808.41809999999998</c:v>
                </c:pt>
                <c:pt idx="1334">
                  <c:v>808.73929999999996</c:v>
                </c:pt>
                <c:pt idx="1335">
                  <c:v>809.06039999999996</c:v>
                </c:pt>
                <c:pt idx="1336">
                  <c:v>809.38149999999996</c:v>
                </c:pt>
                <c:pt idx="1337">
                  <c:v>809.70249999999999</c:v>
                </c:pt>
                <c:pt idx="1338">
                  <c:v>810.02350000000001</c:v>
                </c:pt>
                <c:pt idx="1339">
                  <c:v>810.34439999999995</c:v>
                </c:pt>
                <c:pt idx="1340">
                  <c:v>810.6653</c:v>
                </c:pt>
                <c:pt idx="1341">
                  <c:v>810.98609999999996</c:v>
                </c:pt>
                <c:pt idx="1342">
                  <c:v>811.30690000000004</c:v>
                </c:pt>
                <c:pt idx="1343">
                  <c:v>811.6277</c:v>
                </c:pt>
                <c:pt idx="1344">
                  <c:v>811.94839999999999</c:v>
                </c:pt>
                <c:pt idx="1345">
                  <c:v>812.26900000000001</c:v>
                </c:pt>
                <c:pt idx="1346">
                  <c:v>812.58960000000002</c:v>
                </c:pt>
                <c:pt idx="1347">
                  <c:v>812.91010000000006</c:v>
                </c:pt>
                <c:pt idx="1348">
                  <c:v>813.23059999999998</c:v>
                </c:pt>
                <c:pt idx="1349">
                  <c:v>813.55100000000004</c:v>
                </c:pt>
                <c:pt idx="1350">
                  <c:v>813.87149999999997</c:v>
                </c:pt>
                <c:pt idx="1351">
                  <c:v>814.19179999999994</c:v>
                </c:pt>
                <c:pt idx="1352">
                  <c:v>814.51210000000003</c:v>
                </c:pt>
                <c:pt idx="1353">
                  <c:v>814.83230000000003</c:v>
                </c:pt>
                <c:pt idx="1354">
                  <c:v>815.15250000000003</c:v>
                </c:pt>
                <c:pt idx="1355">
                  <c:v>815.47270000000003</c:v>
                </c:pt>
                <c:pt idx="1356">
                  <c:v>815.79269999999997</c:v>
                </c:pt>
                <c:pt idx="1357">
                  <c:v>816.11279999999999</c:v>
                </c:pt>
                <c:pt idx="1358">
                  <c:v>816.43280000000004</c:v>
                </c:pt>
                <c:pt idx="1359">
                  <c:v>816.7527</c:v>
                </c:pt>
                <c:pt idx="1360">
                  <c:v>817.07259999999997</c:v>
                </c:pt>
                <c:pt idx="1361">
                  <c:v>817.39250000000004</c:v>
                </c:pt>
                <c:pt idx="1362">
                  <c:v>817.71230000000003</c:v>
                </c:pt>
                <c:pt idx="1363">
                  <c:v>818.03200000000004</c:v>
                </c:pt>
                <c:pt idx="1364">
                  <c:v>818.35170000000005</c:v>
                </c:pt>
                <c:pt idx="1365">
                  <c:v>818.67139999999995</c:v>
                </c:pt>
                <c:pt idx="1366">
                  <c:v>818.99099999999999</c:v>
                </c:pt>
                <c:pt idx="1367">
                  <c:v>819.31050000000005</c:v>
                </c:pt>
                <c:pt idx="1368">
                  <c:v>819.63009999999997</c:v>
                </c:pt>
                <c:pt idx="1369">
                  <c:v>819.94949999999994</c:v>
                </c:pt>
                <c:pt idx="1370">
                  <c:v>820.26890000000003</c:v>
                </c:pt>
                <c:pt idx="1371">
                  <c:v>820.5883</c:v>
                </c:pt>
                <c:pt idx="1372">
                  <c:v>820.9076</c:v>
                </c:pt>
                <c:pt idx="1373">
                  <c:v>821.2269</c:v>
                </c:pt>
                <c:pt idx="1374">
                  <c:v>821.54600000000005</c:v>
                </c:pt>
                <c:pt idx="1375">
                  <c:v>821.86519999999996</c:v>
                </c:pt>
                <c:pt idx="1376">
                  <c:v>822.18430000000001</c:v>
                </c:pt>
                <c:pt idx="1377">
                  <c:v>822.50340000000006</c:v>
                </c:pt>
                <c:pt idx="1378">
                  <c:v>822.82240000000002</c:v>
                </c:pt>
                <c:pt idx="1379">
                  <c:v>823.14139999999998</c:v>
                </c:pt>
                <c:pt idx="1380">
                  <c:v>823.46029999999996</c:v>
                </c:pt>
                <c:pt idx="1381">
                  <c:v>823.77909999999997</c:v>
                </c:pt>
                <c:pt idx="1382">
                  <c:v>824.09799999999996</c:v>
                </c:pt>
                <c:pt idx="1383">
                  <c:v>824.41669999999999</c:v>
                </c:pt>
                <c:pt idx="1384">
                  <c:v>824.73540000000003</c:v>
                </c:pt>
                <c:pt idx="1385">
                  <c:v>825.05409999999995</c:v>
                </c:pt>
                <c:pt idx="1386">
                  <c:v>825.37270000000001</c:v>
                </c:pt>
                <c:pt idx="1387">
                  <c:v>825.69129999999996</c:v>
                </c:pt>
                <c:pt idx="1388">
                  <c:v>826.00980000000004</c:v>
                </c:pt>
                <c:pt idx="1389">
                  <c:v>826.32820000000004</c:v>
                </c:pt>
                <c:pt idx="1390">
                  <c:v>826.64670000000001</c:v>
                </c:pt>
                <c:pt idx="1391">
                  <c:v>826.96500000000003</c:v>
                </c:pt>
                <c:pt idx="1392">
                  <c:v>827.28340000000003</c:v>
                </c:pt>
                <c:pt idx="1393">
                  <c:v>827.60159999999996</c:v>
                </c:pt>
                <c:pt idx="1394">
                  <c:v>827.91989999999998</c:v>
                </c:pt>
                <c:pt idx="1395">
                  <c:v>828.23800000000006</c:v>
                </c:pt>
                <c:pt idx="1396">
                  <c:v>828.55619999999999</c:v>
                </c:pt>
                <c:pt idx="1397">
                  <c:v>828.87419999999997</c:v>
                </c:pt>
                <c:pt idx="1398">
                  <c:v>829.19230000000005</c:v>
                </c:pt>
                <c:pt idx="1399">
                  <c:v>829.51020000000005</c:v>
                </c:pt>
                <c:pt idx="1400">
                  <c:v>829.82809999999995</c:v>
                </c:pt>
                <c:pt idx="1401">
                  <c:v>830.14599999999996</c:v>
                </c:pt>
                <c:pt idx="1402">
                  <c:v>830.46379999999999</c:v>
                </c:pt>
                <c:pt idx="1403">
                  <c:v>830.78160000000003</c:v>
                </c:pt>
                <c:pt idx="1404">
                  <c:v>831.09929999999997</c:v>
                </c:pt>
                <c:pt idx="1405">
                  <c:v>831.41700000000003</c:v>
                </c:pt>
                <c:pt idx="1406">
                  <c:v>831.7346</c:v>
                </c:pt>
                <c:pt idx="1407">
                  <c:v>832.05219999999997</c:v>
                </c:pt>
                <c:pt idx="1408">
                  <c:v>832.36980000000005</c:v>
                </c:pt>
                <c:pt idx="1409">
                  <c:v>832.68719999999996</c:v>
                </c:pt>
                <c:pt idx="1410">
                  <c:v>833.00459999999998</c:v>
                </c:pt>
                <c:pt idx="1411">
                  <c:v>833.322</c:v>
                </c:pt>
                <c:pt idx="1412">
                  <c:v>833.63930000000005</c:v>
                </c:pt>
                <c:pt idx="1413">
                  <c:v>833.95659999999998</c:v>
                </c:pt>
                <c:pt idx="1414">
                  <c:v>834.27390000000003</c:v>
                </c:pt>
                <c:pt idx="1415">
                  <c:v>834.59100000000001</c:v>
                </c:pt>
                <c:pt idx="1416">
                  <c:v>834.90809999999999</c:v>
                </c:pt>
                <c:pt idx="1417">
                  <c:v>835.22519999999997</c:v>
                </c:pt>
                <c:pt idx="1418">
                  <c:v>835.54219999999998</c:v>
                </c:pt>
                <c:pt idx="1419">
                  <c:v>835.85929999999996</c:v>
                </c:pt>
                <c:pt idx="1420">
                  <c:v>836.17610000000002</c:v>
                </c:pt>
                <c:pt idx="1421">
                  <c:v>836.49300000000005</c:v>
                </c:pt>
                <c:pt idx="1422">
                  <c:v>836.80989999999997</c:v>
                </c:pt>
                <c:pt idx="1423">
                  <c:v>837.12660000000005</c:v>
                </c:pt>
                <c:pt idx="1424">
                  <c:v>837.4434</c:v>
                </c:pt>
                <c:pt idx="1425">
                  <c:v>837.76009999999997</c:v>
                </c:pt>
                <c:pt idx="1426">
                  <c:v>838.07669999999996</c:v>
                </c:pt>
                <c:pt idx="1427">
                  <c:v>838.39319999999998</c:v>
                </c:pt>
                <c:pt idx="1428">
                  <c:v>838.70979999999997</c:v>
                </c:pt>
                <c:pt idx="1429">
                  <c:v>839.02629999999999</c:v>
                </c:pt>
                <c:pt idx="1430">
                  <c:v>839.34270000000004</c:v>
                </c:pt>
                <c:pt idx="1431">
                  <c:v>839.65909999999997</c:v>
                </c:pt>
                <c:pt idx="1432">
                  <c:v>839.97540000000004</c:v>
                </c:pt>
                <c:pt idx="1433">
                  <c:v>840.29169999999999</c:v>
                </c:pt>
                <c:pt idx="1434">
                  <c:v>840.60799999999995</c:v>
                </c:pt>
                <c:pt idx="1435">
                  <c:v>840.92409999999995</c:v>
                </c:pt>
                <c:pt idx="1436">
                  <c:v>841.24019999999996</c:v>
                </c:pt>
                <c:pt idx="1437">
                  <c:v>841.55629999999996</c:v>
                </c:pt>
                <c:pt idx="1438">
                  <c:v>841.87239999999997</c:v>
                </c:pt>
                <c:pt idx="1439">
                  <c:v>842.1884</c:v>
                </c:pt>
                <c:pt idx="1440">
                  <c:v>842.50429999999994</c:v>
                </c:pt>
                <c:pt idx="1441">
                  <c:v>842.8202</c:v>
                </c:pt>
                <c:pt idx="1442">
                  <c:v>843.13599999999997</c:v>
                </c:pt>
                <c:pt idx="1443">
                  <c:v>843.45180000000005</c:v>
                </c:pt>
                <c:pt idx="1444">
                  <c:v>843.76750000000004</c:v>
                </c:pt>
                <c:pt idx="1445">
                  <c:v>844.08320000000003</c:v>
                </c:pt>
                <c:pt idx="1446">
                  <c:v>844.39880000000005</c:v>
                </c:pt>
                <c:pt idx="1447">
                  <c:v>844.71439999999996</c:v>
                </c:pt>
                <c:pt idx="1448">
                  <c:v>845.03</c:v>
                </c:pt>
                <c:pt idx="1449">
                  <c:v>845.34540000000004</c:v>
                </c:pt>
                <c:pt idx="1450">
                  <c:v>845.66079999999999</c:v>
                </c:pt>
                <c:pt idx="1451">
                  <c:v>845.97630000000004</c:v>
                </c:pt>
                <c:pt idx="1452">
                  <c:v>846.29160000000002</c:v>
                </c:pt>
                <c:pt idx="1453">
                  <c:v>846.6069</c:v>
                </c:pt>
                <c:pt idx="1454">
                  <c:v>846.9221</c:v>
                </c:pt>
                <c:pt idx="1455">
                  <c:v>847.23720000000003</c:v>
                </c:pt>
                <c:pt idx="1456">
                  <c:v>847.55240000000003</c:v>
                </c:pt>
                <c:pt idx="1457">
                  <c:v>847.86749999999995</c:v>
                </c:pt>
                <c:pt idx="1458">
                  <c:v>848.1825</c:v>
                </c:pt>
                <c:pt idx="1459">
                  <c:v>848.49749999999995</c:v>
                </c:pt>
                <c:pt idx="1460">
                  <c:v>848.81240000000003</c:v>
                </c:pt>
                <c:pt idx="1461">
                  <c:v>849.12729999999999</c:v>
                </c:pt>
                <c:pt idx="1462">
                  <c:v>849.44209999999998</c:v>
                </c:pt>
                <c:pt idx="1463">
                  <c:v>849.75689999999997</c:v>
                </c:pt>
                <c:pt idx="1464">
                  <c:v>850.07169999999996</c:v>
                </c:pt>
                <c:pt idx="1465">
                  <c:v>850.38639999999998</c:v>
                </c:pt>
                <c:pt idx="1466">
                  <c:v>850.70090000000005</c:v>
                </c:pt>
                <c:pt idx="1467">
                  <c:v>851.01559999999995</c:v>
                </c:pt>
                <c:pt idx="1468">
                  <c:v>851.33010000000002</c:v>
                </c:pt>
                <c:pt idx="1469">
                  <c:v>851.64449999999999</c:v>
                </c:pt>
                <c:pt idx="1470">
                  <c:v>851.95899999999995</c:v>
                </c:pt>
                <c:pt idx="1471">
                  <c:v>852.27340000000004</c:v>
                </c:pt>
                <c:pt idx="1472">
                  <c:v>852.58770000000004</c:v>
                </c:pt>
                <c:pt idx="1473">
                  <c:v>852.90200000000004</c:v>
                </c:pt>
                <c:pt idx="1474">
                  <c:v>853.21619999999996</c:v>
                </c:pt>
                <c:pt idx="1475">
                  <c:v>853.53039999999999</c:v>
                </c:pt>
                <c:pt idx="1476">
                  <c:v>853.84450000000004</c:v>
                </c:pt>
                <c:pt idx="1477">
                  <c:v>854.15859999999998</c:v>
                </c:pt>
                <c:pt idx="1478">
                  <c:v>854.47260000000006</c:v>
                </c:pt>
                <c:pt idx="1479">
                  <c:v>854.78660000000002</c:v>
                </c:pt>
                <c:pt idx="1480">
                  <c:v>855.10050000000001</c:v>
                </c:pt>
                <c:pt idx="1481">
                  <c:v>855.4144</c:v>
                </c:pt>
                <c:pt idx="1482">
                  <c:v>855.72820000000002</c:v>
                </c:pt>
                <c:pt idx="1483">
                  <c:v>856.04200000000003</c:v>
                </c:pt>
                <c:pt idx="1484">
                  <c:v>856.35569999999996</c:v>
                </c:pt>
                <c:pt idx="1485">
                  <c:v>856.6694</c:v>
                </c:pt>
                <c:pt idx="1486">
                  <c:v>856.98299999999995</c:v>
                </c:pt>
                <c:pt idx="1487">
                  <c:v>857.29660000000001</c:v>
                </c:pt>
                <c:pt idx="1488">
                  <c:v>857.61009999999999</c:v>
                </c:pt>
                <c:pt idx="1489">
                  <c:v>857.92359999999996</c:v>
                </c:pt>
                <c:pt idx="1490">
                  <c:v>858.23699999999997</c:v>
                </c:pt>
                <c:pt idx="1491">
                  <c:v>858.55039999999997</c:v>
                </c:pt>
                <c:pt idx="1492">
                  <c:v>858.86369999999999</c:v>
                </c:pt>
                <c:pt idx="1493">
                  <c:v>859.17700000000002</c:v>
                </c:pt>
                <c:pt idx="1494">
                  <c:v>859.49019999999996</c:v>
                </c:pt>
                <c:pt idx="1495">
                  <c:v>859.80330000000004</c:v>
                </c:pt>
                <c:pt idx="1496">
                  <c:v>860.11649999999997</c:v>
                </c:pt>
                <c:pt idx="1497">
                  <c:v>860.42960000000005</c:v>
                </c:pt>
                <c:pt idx="1498">
                  <c:v>860.74260000000004</c:v>
                </c:pt>
                <c:pt idx="1499">
                  <c:v>861.05550000000005</c:v>
                </c:pt>
                <c:pt idx="1500">
                  <c:v>861.36850000000004</c:v>
                </c:pt>
                <c:pt idx="1501">
                  <c:v>861.68129999999996</c:v>
                </c:pt>
                <c:pt idx="1502">
                  <c:v>861.9941</c:v>
                </c:pt>
                <c:pt idx="1503">
                  <c:v>862.30690000000004</c:v>
                </c:pt>
                <c:pt idx="1504">
                  <c:v>862.61959999999999</c:v>
                </c:pt>
                <c:pt idx="1505">
                  <c:v>862.93230000000005</c:v>
                </c:pt>
                <c:pt idx="1506">
                  <c:v>863.24490000000003</c:v>
                </c:pt>
                <c:pt idx="1507">
                  <c:v>863.5575</c:v>
                </c:pt>
                <c:pt idx="1508">
                  <c:v>863.87</c:v>
                </c:pt>
                <c:pt idx="1509">
                  <c:v>864.18240000000003</c:v>
                </c:pt>
                <c:pt idx="1510">
                  <c:v>864.49490000000003</c:v>
                </c:pt>
                <c:pt idx="1511">
                  <c:v>864.80730000000005</c:v>
                </c:pt>
                <c:pt idx="1512">
                  <c:v>865.11959999999999</c:v>
                </c:pt>
                <c:pt idx="1513">
                  <c:v>865.43179999999995</c:v>
                </c:pt>
                <c:pt idx="1514">
                  <c:v>865.74400000000003</c:v>
                </c:pt>
                <c:pt idx="1515">
                  <c:v>866.05619999999999</c:v>
                </c:pt>
                <c:pt idx="1516">
                  <c:v>866.36829999999998</c:v>
                </c:pt>
                <c:pt idx="1517">
                  <c:v>866.68039999999996</c:v>
                </c:pt>
                <c:pt idx="1518">
                  <c:v>866.99239999999998</c:v>
                </c:pt>
                <c:pt idx="1519">
                  <c:v>867.30430000000001</c:v>
                </c:pt>
                <c:pt idx="1520">
                  <c:v>867.61620000000005</c:v>
                </c:pt>
                <c:pt idx="1521">
                  <c:v>867.92809999999997</c:v>
                </c:pt>
                <c:pt idx="1522">
                  <c:v>868.23990000000003</c:v>
                </c:pt>
                <c:pt idx="1523">
                  <c:v>868.55160000000001</c:v>
                </c:pt>
                <c:pt idx="1524">
                  <c:v>868.86329999999998</c:v>
                </c:pt>
                <c:pt idx="1525">
                  <c:v>869.17499999999995</c:v>
                </c:pt>
                <c:pt idx="1526">
                  <c:v>869.48659999999995</c:v>
                </c:pt>
                <c:pt idx="1527">
                  <c:v>869.79819999999995</c:v>
                </c:pt>
                <c:pt idx="1528">
                  <c:v>870.10969999999998</c:v>
                </c:pt>
                <c:pt idx="1529">
                  <c:v>870.42110000000002</c:v>
                </c:pt>
                <c:pt idx="1530">
                  <c:v>870.73249999999996</c:v>
                </c:pt>
                <c:pt idx="1531">
                  <c:v>871.04380000000003</c:v>
                </c:pt>
                <c:pt idx="1532">
                  <c:v>871.35519999999997</c:v>
                </c:pt>
                <c:pt idx="1533">
                  <c:v>871.66639999999995</c:v>
                </c:pt>
                <c:pt idx="1534">
                  <c:v>871.97760000000005</c:v>
                </c:pt>
                <c:pt idx="1535">
                  <c:v>872.28880000000004</c:v>
                </c:pt>
                <c:pt idx="1536">
                  <c:v>872.59990000000005</c:v>
                </c:pt>
                <c:pt idx="1537">
                  <c:v>872.91089999999997</c:v>
                </c:pt>
                <c:pt idx="1538">
                  <c:v>873.22190000000001</c:v>
                </c:pt>
                <c:pt idx="1539">
                  <c:v>873.53279999999995</c:v>
                </c:pt>
                <c:pt idx="1540">
                  <c:v>873.84370000000001</c:v>
                </c:pt>
                <c:pt idx="1541">
                  <c:v>874.15449999999998</c:v>
                </c:pt>
                <c:pt idx="1542">
                  <c:v>874.46529999999996</c:v>
                </c:pt>
                <c:pt idx="1543">
                  <c:v>874.77610000000004</c:v>
                </c:pt>
                <c:pt idx="1544">
                  <c:v>875.08680000000004</c:v>
                </c:pt>
                <c:pt idx="1545">
                  <c:v>875.39739999999995</c:v>
                </c:pt>
                <c:pt idx="1546">
                  <c:v>875.70799999999997</c:v>
                </c:pt>
                <c:pt idx="1547">
                  <c:v>876.01850000000002</c:v>
                </c:pt>
                <c:pt idx="1548">
                  <c:v>876.32899999999995</c:v>
                </c:pt>
                <c:pt idx="1549">
                  <c:v>876.6395</c:v>
                </c:pt>
                <c:pt idx="1550">
                  <c:v>876.94979999999998</c:v>
                </c:pt>
                <c:pt idx="1551">
                  <c:v>877.26009999999997</c:v>
                </c:pt>
                <c:pt idx="1552">
                  <c:v>877.57039999999995</c:v>
                </c:pt>
                <c:pt idx="1553">
                  <c:v>877.88070000000005</c:v>
                </c:pt>
                <c:pt idx="1554">
                  <c:v>878.19090000000006</c:v>
                </c:pt>
                <c:pt idx="1555">
                  <c:v>878.50099999999998</c:v>
                </c:pt>
                <c:pt idx="1556">
                  <c:v>878.81100000000004</c:v>
                </c:pt>
                <c:pt idx="1557">
                  <c:v>879.12109999999996</c:v>
                </c:pt>
                <c:pt idx="1558">
                  <c:v>879.43100000000004</c:v>
                </c:pt>
                <c:pt idx="1559">
                  <c:v>879.74099999999999</c:v>
                </c:pt>
                <c:pt idx="1560">
                  <c:v>880.05079999999998</c:v>
                </c:pt>
                <c:pt idx="1561">
                  <c:v>880.36069999999995</c:v>
                </c:pt>
                <c:pt idx="1562">
                  <c:v>880.67039999999997</c:v>
                </c:pt>
                <c:pt idx="1563">
                  <c:v>880.98019999999997</c:v>
                </c:pt>
                <c:pt idx="1564">
                  <c:v>881.28980000000001</c:v>
                </c:pt>
                <c:pt idx="1565">
                  <c:v>881.59939999999995</c:v>
                </c:pt>
                <c:pt idx="1566">
                  <c:v>881.90899999999999</c:v>
                </c:pt>
                <c:pt idx="1567">
                  <c:v>882.21849999999995</c:v>
                </c:pt>
                <c:pt idx="1568">
                  <c:v>882.52800000000002</c:v>
                </c:pt>
                <c:pt idx="1569">
                  <c:v>882.8374</c:v>
                </c:pt>
                <c:pt idx="1570">
                  <c:v>883.14679999999998</c:v>
                </c:pt>
                <c:pt idx="1571">
                  <c:v>883.45609999999999</c:v>
                </c:pt>
                <c:pt idx="1572">
                  <c:v>883.76530000000002</c:v>
                </c:pt>
                <c:pt idx="1573">
                  <c:v>884.07449999999994</c:v>
                </c:pt>
                <c:pt idx="1574">
                  <c:v>884.38369999999998</c:v>
                </c:pt>
                <c:pt idx="1575">
                  <c:v>884.69280000000003</c:v>
                </c:pt>
                <c:pt idx="1576">
                  <c:v>885.0018</c:v>
                </c:pt>
                <c:pt idx="1577">
                  <c:v>885.31089999999995</c:v>
                </c:pt>
                <c:pt idx="1578">
                  <c:v>885.61980000000005</c:v>
                </c:pt>
                <c:pt idx="1579">
                  <c:v>885.92870000000005</c:v>
                </c:pt>
                <c:pt idx="1580">
                  <c:v>886.23749999999995</c:v>
                </c:pt>
                <c:pt idx="1581">
                  <c:v>886.54639999999995</c:v>
                </c:pt>
                <c:pt idx="1582">
                  <c:v>886.85509999999999</c:v>
                </c:pt>
                <c:pt idx="1583">
                  <c:v>887.16380000000004</c:v>
                </c:pt>
                <c:pt idx="1584">
                  <c:v>887.47249999999997</c:v>
                </c:pt>
                <c:pt idx="1585">
                  <c:v>887.78110000000004</c:v>
                </c:pt>
                <c:pt idx="1586">
                  <c:v>888.08960000000002</c:v>
                </c:pt>
                <c:pt idx="1587">
                  <c:v>888.3981</c:v>
                </c:pt>
                <c:pt idx="1588">
                  <c:v>888.70650000000001</c:v>
                </c:pt>
                <c:pt idx="1589">
                  <c:v>889.01490000000001</c:v>
                </c:pt>
                <c:pt idx="1590">
                  <c:v>889.32320000000004</c:v>
                </c:pt>
                <c:pt idx="1591">
                  <c:v>889.63149999999996</c:v>
                </c:pt>
                <c:pt idx="1592">
                  <c:v>889.93979999999999</c:v>
                </c:pt>
                <c:pt idx="1593">
                  <c:v>890.24789999999996</c:v>
                </c:pt>
                <c:pt idx="1594">
                  <c:v>890.55610000000001</c:v>
                </c:pt>
                <c:pt idx="1595">
                  <c:v>890.86410000000001</c:v>
                </c:pt>
                <c:pt idx="1596">
                  <c:v>891.17219999999998</c:v>
                </c:pt>
                <c:pt idx="1597">
                  <c:v>891.48019999999997</c:v>
                </c:pt>
                <c:pt idx="1598">
                  <c:v>891.78809999999999</c:v>
                </c:pt>
                <c:pt idx="1599">
                  <c:v>892.09590000000003</c:v>
                </c:pt>
                <c:pt idx="1600">
                  <c:v>892.40380000000005</c:v>
                </c:pt>
                <c:pt idx="1601">
                  <c:v>892.7115</c:v>
                </c:pt>
                <c:pt idx="1602">
                  <c:v>893.01930000000004</c:v>
                </c:pt>
                <c:pt idx="1603">
                  <c:v>893.327</c:v>
                </c:pt>
                <c:pt idx="1604">
                  <c:v>893.63459999999998</c:v>
                </c:pt>
                <c:pt idx="1605">
                  <c:v>893.94209999999998</c:v>
                </c:pt>
                <c:pt idx="1606">
                  <c:v>894.24959999999999</c:v>
                </c:pt>
                <c:pt idx="1607">
                  <c:v>894.55709999999999</c:v>
                </c:pt>
                <c:pt idx="1608">
                  <c:v>894.86450000000002</c:v>
                </c:pt>
                <c:pt idx="1609">
                  <c:v>895.17190000000005</c:v>
                </c:pt>
                <c:pt idx="1610">
                  <c:v>895.47919999999999</c:v>
                </c:pt>
                <c:pt idx="1611">
                  <c:v>895.78639999999996</c:v>
                </c:pt>
                <c:pt idx="1612">
                  <c:v>896.09370000000001</c:v>
                </c:pt>
                <c:pt idx="1613">
                  <c:v>896.4008</c:v>
                </c:pt>
                <c:pt idx="1614">
                  <c:v>896.7079</c:v>
                </c:pt>
                <c:pt idx="1615">
                  <c:v>897.01499999999999</c:v>
                </c:pt>
                <c:pt idx="1616">
                  <c:v>897.322</c:v>
                </c:pt>
                <c:pt idx="1617">
                  <c:v>897.62890000000004</c:v>
                </c:pt>
                <c:pt idx="1618">
                  <c:v>897.93579999999997</c:v>
                </c:pt>
                <c:pt idx="1619">
                  <c:v>898.24270000000001</c:v>
                </c:pt>
                <c:pt idx="1620">
                  <c:v>898.54939999999999</c:v>
                </c:pt>
                <c:pt idx="1621">
                  <c:v>898.85619999999994</c:v>
                </c:pt>
                <c:pt idx="1622">
                  <c:v>899.16290000000004</c:v>
                </c:pt>
                <c:pt idx="1623">
                  <c:v>899.46950000000004</c:v>
                </c:pt>
                <c:pt idx="1624">
                  <c:v>899.77610000000004</c:v>
                </c:pt>
                <c:pt idx="1625">
                  <c:v>900.08259999999996</c:v>
                </c:pt>
                <c:pt idx="1626">
                  <c:v>900.38919999999996</c:v>
                </c:pt>
                <c:pt idx="1627">
                  <c:v>900.69560000000001</c:v>
                </c:pt>
                <c:pt idx="1628">
                  <c:v>901.00199999999995</c:v>
                </c:pt>
                <c:pt idx="1629">
                  <c:v>901.30830000000003</c:v>
                </c:pt>
                <c:pt idx="1630">
                  <c:v>901.6146</c:v>
                </c:pt>
                <c:pt idx="1631">
                  <c:v>901.92079999999999</c:v>
                </c:pt>
                <c:pt idx="1632">
                  <c:v>902.22699999999998</c:v>
                </c:pt>
                <c:pt idx="1633">
                  <c:v>902.53309999999999</c:v>
                </c:pt>
                <c:pt idx="1634">
                  <c:v>902.83920000000001</c:v>
                </c:pt>
                <c:pt idx="1635">
                  <c:v>903.14509999999996</c:v>
                </c:pt>
                <c:pt idx="1636">
                  <c:v>903.4511</c:v>
                </c:pt>
                <c:pt idx="1637">
                  <c:v>903.75710000000004</c:v>
                </c:pt>
                <c:pt idx="1638">
                  <c:v>904.06290000000001</c:v>
                </c:pt>
                <c:pt idx="1639">
                  <c:v>904.36869999999999</c:v>
                </c:pt>
                <c:pt idx="1640">
                  <c:v>904.67449999999997</c:v>
                </c:pt>
                <c:pt idx="1641">
                  <c:v>904.98019999999997</c:v>
                </c:pt>
                <c:pt idx="1642">
                  <c:v>905.28579999999999</c:v>
                </c:pt>
                <c:pt idx="1643">
                  <c:v>905.59140000000002</c:v>
                </c:pt>
                <c:pt idx="1644">
                  <c:v>905.89700000000005</c:v>
                </c:pt>
                <c:pt idx="1645">
                  <c:v>906.20249999999999</c:v>
                </c:pt>
                <c:pt idx="1646">
                  <c:v>906.50789999999995</c:v>
                </c:pt>
                <c:pt idx="1647">
                  <c:v>906.8134</c:v>
                </c:pt>
                <c:pt idx="1648">
                  <c:v>907.11869999999999</c:v>
                </c:pt>
                <c:pt idx="1649">
                  <c:v>907.42399999999998</c:v>
                </c:pt>
                <c:pt idx="1650">
                  <c:v>907.72919999999999</c:v>
                </c:pt>
                <c:pt idx="1651">
                  <c:v>908.03440000000001</c:v>
                </c:pt>
                <c:pt idx="1652">
                  <c:v>908.33960000000002</c:v>
                </c:pt>
                <c:pt idx="1653">
                  <c:v>908.64469999999994</c:v>
                </c:pt>
                <c:pt idx="1654">
                  <c:v>908.94970000000001</c:v>
                </c:pt>
                <c:pt idx="1655">
                  <c:v>909.25469999999996</c:v>
                </c:pt>
                <c:pt idx="1656">
                  <c:v>909.55960000000005</c:v>
                </c:pt>
                <c:pt idx="1657">
                  <c:v>909.86450000000002</c:v>
                </c:pt>
                <c:pt idx="1658">
                  <c:v>910.16930000000002</c:v>
                </c:pt>
                <c:pt idx="1659">
                  <c:v>910.47410000000002</c:v>
                </c:pt>
                <c:pt idx="1660">
                  <c:v>910.77880000000005</c:v>
                </c:pt>
                <c:pt idx="1661">
                  <c:v>911.08349999999996</c:v>
                </c:pt>
                <c:pt idx="1662">
                  <c:v>911.38810000000001</c:v>
                </c:pt>
                <c:pt idx="1663">
                  <c:v>911.69269999999995</c:v>
                </c:pt>
                <c:pt idx="1664">
                  <c:v>911.99720000000002</c:v>
                </c:pt>
                <c:pt idx="1665">
                  <c:v>912.30160000000001</c:v>
                </c:pt>
                <c:pt idx="1666">
                  <c:v>912.60609999999997</c:v>
                </c:pt>
                <c:pt idx="1667">
                  <c:v>912.91039999999998</c:v>
                </c:pt>
                <c:pt idx="1668">
                  <c:v>913.21469999999999</c:v>
                </c:pt>
                <c:pt idx="1669">
                  <c:v>913.51900000000001</c:v>
                </c:pt>
                <c:pt idx="1670">
                  <c:v>913.82320000000004</c:v>
                </c:pt>
                <c:pt idx="1671">
                  <c:v>914.12729999999999</c:v>
                </c:pt>
                <c:pt idx="1672">
                  <c:v>914.43150000000003</c:v>
                </c:pt>
                <c:pt idx="1673">
                  <c:v>914.7355</c:v>
                </c:pt>
                <c:pt idx="1674">
                  <c:v>915.03949999999998</c:v>
                </c:pt>
                <c:pt idx="1675">
                  <c:v>915.34339999999997</c:v>
                </c:pt>
                <c:pt idx="1676">
                  <c:v>915.64729999999997</c:v>
                </c:pt>
                <c:pt idx="1677">
                  <c:v>915.95119999999997</c:v>
                </c:pt>
                <c:pt idx="1678">
                  <c:v>916.25490000000002</c:v>
                </c:pt>
                <c:pt idx="1679">
                  <c:v>916.55870000000004</c:v>
                </c:pt>
                <c:pt idx="1680">
                  <c:v>916.86239999999998</c:v>
                </c:pt>
                <c:pt idx="1681">
                  <c:v>917.16600000000005</c:v>
                </c:pt>
                <c:pt idx="1682">
                  <c:v>917.46950000000004</c:v>
                </c:pt>
                <c:pt idx="1683">
                  <c:v>917.7731</c:v>
                </c:pt>
                <c:pt idx="1684">
                  <c:v>918.07650000000001</c:v>
                </c:pt>
                <c:pt idx="1685">
                  <c:v>918.38</c:v>
                </c:pt>
                <c:pt idx="1686">
                  <c:v>918.68330000000003</c:v>
                </c:pt>
                <c:pt idx="1687">
                  <c:v>918.98670000000004</c:v>
                </c:pt>
                <c:pt idx="1688">
                  <c:v>919.28989999999999</c:v>
                </c:pt>
                <c:pt idx="1689">
                  <c:v>919.59310000000005</c:v>
                </c:pt>
                <c:pt idx="1690">
                  <c:v>919.8963</c:v>
                </c:pt>
                <c:pt idx="1691">
                  <c:v>920.19939999999997</c:v>
                </c:pt>
                <c:pt idx="1692">
                  <c:v>920.50239999999997</c:v>
                </c:pt>
                <c:pt idx="1693">
                  <c:v>920.80550000000005</c:v>
                </c:pt>
                <c:pt idx="1694">
                  <c:v>921.10839999999996</c:v>
                </c:pt>
                <c:pt idx="1695">
                  <c:v>921.41129999999998</c:v>
                </c:pt>
                <c:pt idx="1696">
                  <c:v>921.71420000000001</c:v>
                </c:pt>
                <c:pt idx="1697">
                  <c:v>922.01700000000005</c:v>
                </c:pt>
                <c:pt idx="1698">
                  <c:v>922.31970000000001</c:v>
                </c:pt>
                <c:pt idx="1699">
                  <c:v>922.62239999999997</c:v>
                </c:pt>
                <c:pt idx="1700">
                  <c:v>922.92499999999995</c:v>
                </c:pt>
                <c:pt idx="1701">
                  <c:v>923.22760000000005</c:v>
                </c:pt>
                <c:pt idx="1702">
                  <c:v>923.53020000000004</c:v>
                </c:pt>
                <c:pt idx="1703">
                  <c:v>923.83259999999996</c:v>
                </c:pt>
                <c:pt idx="1704">
                  <c:v>924.13509999999997</c:v>
                </c:pt>
                <c:pt idx="1705">
                  <c:v>924.43740000000003</c:v>
                </c:pt>
                <c:pt idx="1706">
                  <c:v>924.73969999999997</c:v>
                </c:pt>
                <c:pt idx="1707">
                  <c:v>925.0421</c:v>
                </c:pt>
                <c:pt idx="1708">
                  <c:v>925.3442</c:v>
                </c:pt>
                <c:pt idx="1709">
                  <c:v>925.64639999999997</c:v>
                </c:pt>
                <c:pt idx="1710">
                  <c:v>925.94849999999997</c:v>
                </c:pt>
                <c:pt idx="1711">
                  <c:v>926.25059999999996</c:v>
                </c:pt>
                <c:pt idx="1712">
                  <c:v>926.55259999999998</c:v>
                </c:pt>
                <c:pt idx="1713">
                  <c:v>926.8546</c:v>
                </c:pt>
                <c:pt idx="1714">
                  <c:v>927.15650000000005</c:v>
                </c:pt>
                <c:pt idx="1715">
                  <c:v>927.45830000000001</c:v>
                </c:pt>
                <c:pt idx="1716">
                  <c:v>927.76009999999997</c:v>
                </c:pt>
                <c:pt idx="1717">
                  <c:v>928.06190000000004</c:v>
                </c:pt>
                <c:pt idx="1718">
                  <c:v>928.36360000000002</c:v>
                </c:pt>
                <c:pt idx="1719">
                  <c:v>928.66520000000003</c:v>
                </c:pt>
                <c:pt idx="1720">
                  <c:v>928.96680000000003</c:v>
                </c:pt>
                <c:pt idx="1721">
                  <c:v>929.26829999999995</c:v>
                </c:pt>
                <c:pt idx="1722">
                  <c:v>929.56979999999999</c:v>
                </c:pt>
                <c:pt idx="1723">
                  <c:v>929.87130000000002</c:v>
                </c:pt>
                <c:pt idx="1724">
                  <c:v>930.17259999999999</c:v>
                </c:pt>
                <c:pt idx="1725">
                  <c:v>930.47389999999996</c:v>
                </c:pt>
                <c:pt idx="1726">
                  <c:v>930.77520000000004</c:v>
                </c:pt>
                <c:pt idx="1727">
                  <c:v>931.07650000000001</c:v>
                </c:pt>
                <c:pt idx="1728">
                  <c:v>931.37760000000003</c:v>
                </c:pt>
                <c:pt idx="1729">
                  <c:v>931.67870000000005</c:v>
                </c:pt>
                <c:pt idx="1730">
                  <c:v>931.97979999999995</c:v>
                </c:pt>
                <c:pt idx="1731">
                  <c:v>932.2808</c:v>
                </c:pt>
                <c:pt idx="1732">
                  <c:v>932.58180000000004</c:v>
                </c:pt>
                <c:pt idx="1733">
                  <c:v>932.8827</c:v>
                </c:pt>
                <c:pt idx="1734">
                  <c:v>933.18349999999998</c:v>
                </c:pt>
                <c:pt idx="1735">
                  <c:v>933.48429999999996</c:v>
                </c:pt>
                <c:pt idx="1736">
                  <c:v>933.78510000000006</c:v>
                </c:pt>
                <c:pt idx="1737">
                  <c:v>934.08579999999995</c:v>
                </c:pt>
                <c:pt idx="1738">
                  <c:v>934.38639999999998</c:v>
                </c:pt>
                <c:pt idx="1739">
                  <c:v>934.68700000000001</c:v>
                </c:pt>
                <c:pt idx="1740">
                  <c:v>934.98749999999995</c:v>
                </c:pt>
                <c:pt idx="1741">
                  <c:v>935.28800000000001</c:v>
                </c:pt>
                <c:pt idx="1742">
                  <c:v>935.58849999999995</c:v>
                </c:pt>
                <c:pt idx="1743">
                  <c:v>935.88890000000004</c:v>
                </c:pt>
                <c:pt idx="1744">
                  <c:v>936.18920000000003</c:v>
                </c:pt>
                <c:pt idx="1745">
                  <c:v>936.48940000000005</c:v>
                </c:pt>
                <c:pt idx="1746">
                  <c:v>936.78970000000004</c:v>
                </c:pt>
                <c:pt idx="1747">
                  <c:v>937.08979999999997</c:v>
                </c:pt>
                <c:pt idx="1748">
                  <c:v>937.39</c:v>
                </c:pt>
                <c:pt idx="1749">
                  <c:v>937.69</c:v>
                </c:pt>
                <c:pt idx="1750">
                  <c:v>937.99009999999998</c:v>
                </c:pt>
                <c:pt idx="1751">
                  <c:v>938.29</c:v>
                </c:pt>
                <c:pt idx="1752">
                  <c:v>938.58989999999994</c:v>
                </c:pt>
                <c:pt idx="1753">
                  <c:v>938.88980000000004</c:v>
                </c:pt>
                <c:pt idx="1754">
                  <c:v>939.18960000000004</c:v>
                </c:pt>
                <c:pt idx="1755">
                  <c:v>939.48929999999996</c:v>
                </c:pt>
                <c:pt idx="1756">
                  <c:v>939.78899999999999</c:v>
                </c:pt>
                <c:pt idx="1757">
                  <c:v>940.08860000000004</c:v>
                </c:pt>
                <c:pt idx="1758">
                  <c:v>940.38819999999998</c:v>
                </c:pt>
                <c:pt idx="1759">
                  <c:v>940.68769999999995</c:v>
                </c:pt>
                <c:pt idx="1760">
                  <c:v>940.98720000000003</c:v>
                </c:pt>
                <c:pt idx="1761">
                  <c:v>941.2867</c:v>
                </c:pt>
                <c:pt idx="1762">
                  <c:v>941.58609999999999</c:v>
                </c:pt>
                <c:pt idx="1763">
                  <c:v>941.8854</c:v>
                </c:pt>
                <c:pt idx="1764">
                  <c:v>942.18460000000005</c:v>
                </c:pt>
                <c:pt idx="1765">
                  <c:v>942.48389999999995</c:v>
                </c:pt>
                <c:pt idx="1766">
                  <c:v>942.78300000000002</c:v>
                </c:pt>
                <c:pt idx="1767">
                  <c:v>943.08219999999994</c:v>
                </c:pt>
                <c:pt idx="1768">
                  <c:v>943.38120000000004</c:v>
                </c:pt>
                <c:pt idx="1769">
                  <c:v>943.68020000000001</c:v>
                </c:pt>
                <c:pt idx="1770">
                  <c:v>943.97919999999999</c:v>
                </c:pt>
                <c:pt idx="1771">
                  <c:v>944.27809999999999</c:v>
                </c:pt>
                <c:pt idx="1772">
                  <c:v>944.57690000000002</c:v>
                </c:pt>
                <c:pt idx="1773">
                  <c:v>944.87570000000005</c:v>
                </c:pt>
                <c:pt idx="1774">
                  <c:v>945.17439999999999</c:v>
                </c:pt>
                <c:pt idx="1775">
                  <c:v>945.47310000000004</c:v>
                </c:pt>
                <c:pt idx="1776">
                  <c:v>945.77179999999998</c:v>
                </c:pt>
                <c:pt idx="1777">
                  <c:v>946.07039999999995</c:v>
                </c:pt>
                <c:pt idx="1778">
                  <c:v>946.36890000000005</c:v>
                </c:pt>
                <c:pt idx="1779">
                  <c:v>946.66740000000004</c:v>
                </c:pt>
                <c:pt idx="1780">
                  <c:v>946.96579999999994</c:v>
                </c:pt>
                <c:pt idx="1781">
                  <c:v>947.26419999999996</c:v>
                </c:pt>
                <c:pt idx="1782">
                  <c:v>947.56240000000003</c:v>
                </c:pt>
                <c:pt idx="1783">
                  <c:v>947.86069999999995</c:v>
                </c:pt>
                <c:pt idx="1784">
                  <c:v>948.15890000000002</c:v>
                </c:pt>
                <c:pt idx="1785">
                  <c:v>948.45709999999997</c:v>
                </c:pt>
                <c:pt idx="1786">
                  <c:v>948.75519999999995</c:v>
                </c:pt>
                <c:pt idx="1787">
                  <c:v>949.05330000000004</c:v>
                </c:pt>
                <c:pt idx="1788">
                  <c:v>949.35130000000004</c:v>
                </c:pt>
                <c:pt idx="1789">
                  <c:v>949.64919999999995</c:v>
                </c:pt>
                <c:pt idx="1790">
                  <c:v>949.94709999999998</c:v>
                </c:pt>
                <c:pt idx="1791">
                  <c:v>950.24490000000003</c:v>
                </c:pt>
                <c:pt idx="1792">
                  <c:v>950.54269999999997</c:v>
                </c:pt>
                <c:pt idx="1793">
                  <c:v>950.84050000000002</c:v>
                </c:pt>
                <c:pt idx="1794">
                  <c:v>951.13810000000001</c:v>
                </c:pt>
                <c:pt idx="1795">
                  <c:v>951.43579999999997</c:v>
                </c:pt>
                <c:pt idx="1796">
                  <c:v>951.73329999999999</c:v>
                </c:pt>
                <c:pt idx="1797">
                  <c:v>952.03089999999997</c:v>
                </c:pt>
                <c:pt idx="1798">
                  <c:v>952.32830000000001</c:v>
                </c:pt>
                <c:pt idx="1799">
                  <c:v>952.62570000000005</c:v>
                </c:pt>
                <c:pt idx="1800">
                  <c:v>952.92309999999998</c:v>
                </c:pt>
                <c:pt idx="1801">
                  <c:v>953.22040000000004</c:v>
                </c:pt>
                <c:pt idx="1802">
                  <c:v>953.51760000000002</c:v>
                </c:pt>
                <c:pt idx="1803">
                  <c:v>953.81489999999997</c:v>
                </c:pt>
                <c:pt idx="1804">
                  <c:v>954.11199999999997</c:v>
                </c:pt>
                <c:pt idx="1805">
                  <c:v>954.40909999999997</c:v>
                </c:pt>
                <c:pt idx="1806">
                  <c:v>954.70619999999997</c:v>
                </c:pt>
                <c:pt idx="1807">
                  <c:v>955.00310000000002</c:v>
                </c:pt>
                <c:pt idx="1808">
                  <c:v>955.3</c:v>
                </c:pt>
                <c:pt idx="1809">
                  <c:v>955.59699999999998</c:v>
                </c:pt>
                <c:pt idx="1810">
                  <c:v>955.89380000000006</c:v>
                </c:pt>
                <c:pt idx="1811">
                  <c:v>956.19060000000002</c:v>
                </c:pt>
                <c:pt idx="1812">
                  <c:v>956.4873</c:v>
                </c:pt>
                <c:pt idx="1813">
                  <c:v>956.78390000000002</c:v>
                </c:pt>
                <c:pt idx="1814">
                  <c:v>957.0806</c:v>
                </c:pt>
                <c:pt idx="1815">
                  <c:v>957.37710000000004</c:v>
                </c:pt>
                <c:pt idx="1816">
                  <c:v>957.67359999999996</c:v>
                </c:pt>
                <c:pt idx="1817">
                  <c:v>957.9701</c:v>
                </c:pt>
                <c:pt idx="1818">
                  <c:v>958.26649999999995</c:v>
                </c:pt>
                <c:pt idx="1819">
                  <c:v>958.56290000000001</c:v>
                </c:pt>
                <c:pt idx="1820">
                  <c:v>958.85910000000001</c:v>
                </c:pt>
                <c:pt idx="1821">
                  <c:v>959.15539999999999</c:v>
                </c:pt>
                <c:pt idx="1822">
                  <c:v>959.45150000000001</c:v>
                </c:pt>
                <c:pt idx="1823">
                  <c:v>959.74770000000001</c:v>
                </c:pt>
                <c:pt idx="1824">
                  <c:v>960.04380000000003</c:v>
                </c:pt>
                <c:pt idx="1825">
                  <c:v>960.33979999999997</c:v>
                </c:pt>
                <c:pt idx="1826">
                  <c:v>960.63580000000002</c:v>
                </c:pt>
                <c:pt idx="1827">
                  <c:v>960.93169999999998</c:v>
                </c:pt>
                <c:pt idx="1828">
                  <c:v>961.22760000000005</c:v>
                </c:pt>
                <c:pt idx="1829">
                  <c:v>961.52340000000004</c:v>
                </c:pt>
                <c:pt idx="1830">
                  <c:v>961.81920000000002</c:v>
                </c:pt>
                <c:pt idx="1831">
                  <c:v>962.11490000000003</c:v>
                </c:pt>
                <c:pt idx="1832">
                  <c:v>962.41049999999996</c:v>
                </c:pt>
                <c:pt idx="1833">
                  <c:v>962.70609999999999</c:v>
                </c:pt>
                <c:pt idx="1834">
                  <c:v>963.00160000000005</c:v>
                </c:pt>
                <c:pt idx="1835">
                  <c:v>963.2971</c:v>
                </c:pt>
                <c:pt idx="1836">
                  <c:v>963.59259999999995</c:v>
                </c:pt>
                <c:pt idx="1837">
                  <c:v>963.88789999999995</c:v>
                </c:pt>
                <c:pt idx="1838">
                  <c:v>964.18330000000003</c:v>
                </c:pt>
                <c:pt idx="1839">
                  <c:v>964.47860000000003</c:v>
                </c:pt>
                <c:pt idx="1840">
                  <c:v>964.77380000000005</c:v>
                </c:pt>
                <c:pt idx="1841">
                  <c:v>965.06899999999996</c:v>
                </c:pt>
                <c:pt idx="1842">
                  <c:v>965.36410000000001</c:v>
                </c:pt>
                <c:pt idx="1843">
                  <c:v>965.65920000000006</c:v>
                </c:pt>
                <c:pt idx="1844">
                  <c:v>965.95420000000001</c:v>
                </c:pt>
                <c:pt idx="1845">
                  <c:v>966.2491</c:v>
                </c:pt>
                <c:pt idx="1846">
                  <c:v>966.54399999999998</c:v>
                </c:pt>
                <c:pt idx="1847">
                  <c:v>966.83889999999997</c:v>
                </c:pt>
                <c:pt idx="1848">
                  <c:v>967.13369999999998</c:v>
                </c:pt>
                <c:pt idx="1849">
                  <c:v>967.42840000000001</c:v>
                </c:pt>
                <c:pt idx="1850">
                  <c:v>967.72310000000004</c:v>
                </c:pt>
                <c:pt idx="1851">
                  <c:v>968.01779999999997</c:v>
                </c:pt>
                <c:pt idx="1852">
                  <c:v>968.31230000000005</c:v>
                </c:pt>
                <c:pt idx="1853">
                  <c:v>968.6069</c:v>
                </c:pt>
                <c:pt idx="1854">
                  <c:v>968.90129999999999</c:v>
                </c:pt>
                <c:pt idx="1855">
                  <c:v>969.19569999999999</c:v>
                </c:pt>
                <c:pt idx="1856">
                  <c:v>969.49009999999998</c:v>
                </c:pt>
                <c:pt idx="1857">
                  <c:v>969.78440000000001</c:v>
                </c:pt>
                <c:pt idx="1858">
                  <c:v>970.07870000000003</c:v>
                </c:pt>
                <c:pt idx="1859">
                  <c:v>970.37289999999996</c:v>
                </c:pt>
                <c:pt idx="1860">
                  <c:v>970.6671</c:v>
                </c:pt>
                <c:pt idx="1861">
                  <c:v>970.96109999999999</c:v>
                </c:pt>
                <c:pt idx="1862">
                  <c:v>971.25519999999995</c:v>
                </c:pt>
                <c:pt idx="1863">
                  <c:v>971.54920000000004</c:v>
                </c:pt>
                <c:pt idx="1864">
                  <c:v>971.84310000000005</c:v>
                </c:pt>
                <c:pt idx="1865">
                  <c:v>972.13699999999994</c:v>
                </c:pt>
                <c:pt idx="1866">
                  <c:v>972.43079999999998</c:v>
                </c:pt>
                <c:pt idx="1867">
                  <c:v>972.72460000000001</c:v>
                </c:pt>
                <c:pt idx="1868">
                  <c:v>973.01829999999995</c:v>
                </c:pt>
                <c:pt idx="1869">
                  <c:v>973.31200000000001</c:v>
                </c:pt>
                <c:pt idx="1870">
                  <c:v>973.60559999999998</c:v>
                </c:pt>
                <c:pt idx="1871">
                  <c:v>973.89919999999995</c:v>
                </c:pt>
                <c:pt idx="1872">
                  <c:v>974.19259999999997</c:v>
                </c:pt>
                <c:pt idx="1873">
                  <c:v>974.48609999999996</c:v>
                </c:pt>
                <c:pt idx="1874">
                  <c:v>974.77949999999998</c:v>
                </c:pt>
                <c:pt idx="1875">
                  <c:v>975.0729</c:v>
                </c:pt>
                <c:pt idx="1876">
                  <c:v>975.36609999999996</c:v>
                </c:pt>
                <c:pt idx="1877">
                  <c:v>975.65940000000001</c:v>
                </c:pt>
                <c:pt idx="1878">
                  <c:v>975.95259999999996</c:v>
                </c:pt>
                <c:pt idx="1879">
                  <c:v>976.24570000000006</c:v>
                </c:pt>
                <c:pt idx="1880">
                  <c:v>976.53880000000004</c:v>
                </c:pt>
                <c:pt idx="1881">
                  <c:v>976.83180000000004</c:v>
                </c:pt>
                <c:pt idx="1882">
                  <c:v>977.12480000000005</c:v>
                </c:pt>
                <c:pt idx="1883">
                  <c:v>977.41769999999997</c:v>
                </c:pt>
                <c:pt idx="1884">
                  <c:v>977.71050000000002</c:v>
                </c:pt>
                <c:pt idx="1885">
                  <c:v>978.00329999999997</c:v>
                </c:pt>
                <c:pt idx="1886">
                  <c:v>978.29610000000002</c:v>
                </c:pt>
                <c:pt idx="1887">
                  <c:v>978.58870000000002</c:v>
                </c:pt>
                <c:pt idx="1888">
                  <c:v>978.88139999999999</c:v>
                </c:pt>
                <c:pt idx="1889">
                  <c:v>979.17399999999998</c:v>
                </c:pt>
                <c:pt idx="1890">
                  <c:v>979.46659999999997</c:v>
                </c:pt>
                <c:pt idx="1891">
                  <c:v>979.75900000000001</c:v>
                </c:pt>
                <c:pt idx="1892">
                  <c:v>980.05150000000003</c:v>
                </c:pt>
                <c:pt idx="1893">
                  <c:v>980.34379999999999</c:v>
                </c:pt>
                <c:pt idx="1894">
                  <c:v>980.63610000000006</c:v>
                </c:pt>
                <c:pt idx="1895">
                  <c:v>980.92840000000001</c:v>
                </c:pt>
                <c:pt idx="1896">
                  <c:v>981.22059999999999</c:v>
                </c:pt>
                <c:pt idx="1897">
                  <c:v>981.51279999999997</c:v>
                </c:pt>
                <c:pt idx="1898">
                  <c:v>981.80489999999998</c:v>
                </c:pt>
                <c:pt idx="1899">
                  <c:v>982.09690000000001</c:v>
                </c:pt>
                <c:pt idx="1900">
                  <c:v>982.38890000000004</c:v>
                </c:pt>
                <c:pt idx="1901">
                  <c:v>982.68079999999998</c:v>
                </c:pt>
                <c:pt idx="1902">
                  <c:v>982.97270000000003</c:v>
                </c:pt>
                <c:pt idx="1903">
                  <c:v>983.26459999999997</c:v>
                </c:pt>
                <c:pt idx="1904">
                  <c:v>983.55629999999996</c:v>
                </c:pt>
                <c:pt idx="1905">
                  <c:v>983.84810000000004</c:v>
                </c:pt>
                <c:pt idx="1906">
                  <c:v>984.13969999999995</c:v>
                </c:pt>
                <c:pt idx="1907">
                  <c:v>984.43129999999996</c:v>
                </c:pt>
                <c:pt idx="1908">
                  <c:v>984.72289999999998</c:v>
                </c:pt>
                <c:pt idx="1909">
                  <c:v>985.01440000000002</c:v>
                </c:pt>
                <c:pt idx="1910">
                  <c:v>985.30579999999998</c:v>
                </c:pt>
                <c:pt idx="1911">
                  <c:v>985.59720000000004</c:v>
                </c:pt>
                <c:pt idx="1912">
                  <c:v>985.8886</c:v>
                </c:pt>
                <c:pt idx="1913">
                  <c:v>986.17989999999998</c:v>
                </c:pt>
                <c:pt idx="1914">
                  <c:v>986.47109999999998</c:v>
                </c:pt>
                <c:pt idx="1915">
                  <c:v>986.76229999999998</c:v>
                </c:pt>
                <c:pt idx="1916">
                  <c:v>987.05340000000001</c:v>
                </c:pt>
                <c:pt idx="1917">
                  <c:v>987.34450000000004</c:v>
                </c:pt>
                <c:pt idx="1918">
                  <c:v>987.63549999999998</c:v>
                </c:pt>
                <c:pt idx="1919">
                  <c:v>987.92650000000003</c:v>
                </c:pt>
                <c:pt idx="1920">
                  <c:v>988.2174</c:v>
                </c:pt>
                <c:pt idx="1921">
                  <c:v>988.50819999999999</c:v>
                </c:pt>
                <c:pt idx="1922">
                  <c:v>988.79909999999995</c:v>
                </c:pt>
                <c:pt idx="1923">
                  <c:v>989.08979999999997</c:v>
                </c:pt>
                <c:pt idx="1924">
                  <c:v>989.38049999999998</c:v>
                </c:pt>
              </c:numCache>
            </c:numRef>
          </c:xVal>
          <c:yVal>
            <c:numRef>
              <c:f>'Abs bandes'!$DF$3:$DF$1927</c:f>
              <c:numCache>
                <c:formatCode>0.00</c:formatCode>
                <c:ptCount val="1925"/>
                <c:pt idx="0">
                  <c:v>2.4959161296691188</c:v>
                </c:pt>
                <c:pt idx="1">
                  <c:v>2.8030359157687812</c:v>
                </c:pt>
                <c:pt idx="2">
                  <c:v>3.9933791236299085</c:v>
                </c:pt>
                <c:pt idx="3">
                  <c:v>3.3033863661532505</c:v>
                </c:pt>
                <c:pt idx="4">
                  <c:v>2.5056735458255011</c:v>
                </c:pt>
                <c:pt idx="5">
                  <c:v>1.5787982647664154</c:v>
                </c:pt>
                <c:pt idx="6">
                  <c:v>0.50120688673040226</c:v>
                </c:pt>
                <c:pt idx="7">
                  <c:v>2.4872661438038919</c:v>
                </c:pt>
                <c:pt idx="8">
                  <c:v>2.3211466467683026</c:v>
                </c:pt>
                <c:pt idx="9">
                  <c:v>0.92534999927468609</c:v>
                </c:pt>
                <c:pt idx="10">
                  <c:v>2.851354549999416</c:v>
                </c:pt>
                <c:pt idx="11">
                  <c:v>2.755234554089478</c:v>
                </c:pt>
                <c:pt idx="12">
                  <c:v>2.5293237280561627</c:v>
                </c:pt>
                <c:pt idx="13">
                  <c:v>2.3906430278064068</c:v>
                </c:pt>
                <c:pt idx="14">
                  <c:v>1.6585650887730981</c:v>
                </c:pt>
                <c:pt idx="15">
                  <c:v>1.4807811310861343</c:v>
                </c:pt>
                <c:pt idx="16">
                  <c:v>1.7580951208319666</c:v>
                </c:pt>
                <c:pt idx="17">
                  <c:v>0.77341650736299616</c:v>
                </c:pt>
                <c:pt idx="18">
                  <c:v>0.67865458187784089</c:v>
                </c:pt>
                <c:pt idx="19">
                  <c:v>0.66649011468095209</c:v>
                </c:pt>
                <c:pt idx="20">
                  <c:v>0.63808916264471338</c:v>
                </c:pt>
                <c:pt idx="21">
                  <c:v>0.70407552037724797</c:v>
                </c:pt>
                <c:pt idx="22">
                  <c:v>0.5769191006250789</c:v>
                </c:pt>
                <c:pt idx="23">
                  <c:v>0.64509979786743599</c:v>
                </c:pt>
                <c:pt idx="24">
                  <c:v>0.71728500550000118</c:v>
                </c:pt>
                <c:pt idx="25">
                  <c:v>0.7319078264186164</c:v>
                </c:pt>
                <c:pt idx="26">
                  <c:v>0.63075712496943959</c:v>
                </c:pt>
                <c:pt idx="27">
                  <c:v>0.69606373986639369</c:v>
                </c:pt>
                <c:pt idx="28">
                  <c:v>0.54167868741559388</c:v>
                </c:pt>
                <c:pt idx="29">
                  <c:v>0.6017888714223899</c:v>
                </c:pt>
                <c:pt idx="30">
                  <c:v>0.55552184910430824</c:v>
                </c:pt>
                <c:pt idx="31">
                  <c:v>0.42214690752744777</c:v>
                </c:pt>
                <c:pt idx="32">
                  <c:v>0.44032213838066797</c:v>
                </c:pt>
                <c:pt idx="33">
                  <c:v>0.54530815751550665</c:v>
                </c:pt>
                <c:pt idx="34">
                  <c:v>0.53146499582679219</c:v>
                </c:pt>
                <c:pt idx="35">
                  <c:v>0.47860540206618896</c:v>
                </c:pt>
                <c:pt idx="36">
                  <c:v>0.40585720942426717</c:v>
                </c:pt>
                <c:pt idx="37">
                  <c:v>0.36201959903947228</c:v>
                </c:pt>
                <c:pt idx="38">
                  <c:v>0.42555467928217289</c:v>
                </c:pt>
                <c:pt idx="39">
                  <c:v>0.32396489764407477</c:v>
                </c:pt>
                <c:pt idx="40">
                  <c:v>0.33261502503393936</c:v>
                </c:pt>
                <c:pt idx="41">
                  <c:v>0.38091964832542741</c:v>
                </c:pt>
                <c:pt idx="42">
                  <c:v>0.41986758247259814</c:v>
                </c:pt>
                <c:pt idx="43">
                  <c:v>0.53828117619711269</c:v>
                </c:pt>
                <c:pt idx="44">
                  <c:v>0.49191197309050538</c:v>
                </c:pt>
                <c:pt idx="45">
                  <c:v>0.42119961236401693</c:v>
                </c:pt>
                <c:pt idx="46">
                  <c:v>0.52726228018127885</c:v>
                </c:pt>
                <c:pt idx="47">
                  <c:v>0.4743358867916117</c:v>
                </c:pt>
                <c:pt idx="48">
                  <c:v>0.3343898147548634</c:v>
                </c:pt>
                <c:pt idx="49">
                  <c:v>0.36994002539659626</c:v>
                </c:pt>
                <c:pt idx="50">
                  <c:v>0.34784739256776287</c:v>
                </c:pt>
                <c:pt idx="51">
                  <c:v>0.44823223343922908</c:v>
                </c:pt>
                <c:pt idx="52">
                  <c:v>0.46371311823711242</c:v>
                </c:pt>
                <c:pt idx="53">
                  <c:v>0.37002961049235361</c:v>
                </c:pt>
                <c:pt idx="54">
                  <c:v>0.37918766980745217</c:v>
                </c:pt>
                <c:pt idx="55">
                  <c:v>0.43164512130961236</c:v>
                </c:pt>
                <c:pt idx="56">
                  <c:v>0.45985374136301665</c:v>
                </c:pt>
                <c:pt idx="57">
                  <c:v>0.49361670811569497</c:v>
                </c:pt>
                <c:pt idx="58">
                  <c:v>0.41676628232113144</c:v>
                </c:pt>
                <c:pt idx="59">
                  <c:v>0.43524097930803651</c:v>
                </c:pt>
                <c:pt idx="60">
                  <c:v>0.50042998723093957</c:v>
                </c:pt>
                <c:pt idx="61">
                  <c:v>0.51672386031093664</c:v>
                </c:pt>
                <c:pt idx="62">
                  <c:v>0.57916375214365601</c:v>
                </c:pt>
                <c:pt idx="63">
                  <c:v>0.57000675426334124</c:v>
                </c:pt>
                <c:pt idx="64">
                  <c:v>0.46848094176155008</c:v>
                </c:pt>
                <c:pt idx="65">
                  <c:v>0.59431495529767409</c:v>
                </c:pt>
                <c:pt idx="66">
                  <c:v>0.56425420230876211</c:v>
                </c:pt>
                <c:pt idx="67">
                  <c:v>0.5926712881537155</c:v>
                </c:pt>
                <c:pt idx="68">
                  <c:v>0.59687442837314242</c:v>
                </c:pt>
                <c:pt idx="69">
                  <c:v>0.47699442711357315</c:v>
                </c:pt>
                <c:pt idx="70">
                  <c:v>0.48678191725549758</c:v>
                </c:pt>
                <c:pt idx="71">
                  <c:v>0.47927665342349868</c:v>
                </c:pt>
                <c:pt idx="72">
                  <c:v>0.34597473855976746</c:v>
                </c:pt>
                <c:pt idx="73">
                  <c:v>0.35245451486592488</c:v>
                </c:pt>
                <c:pt idx="74">
                  <c:v>0.34065532275932003</c:v>
                </c:pt>
                <c:pt idx="75">
                  <c:v>0.24689645314490746</c:v>
                </c:pt>
                <c:pt idx="76">
                  <c:v>0.30269126789446371</c:v>
                </c:pt>
                <c:pt idx="77">
                  <c:v>0.2953817326366075</c:v>
                </c:pt>
                <c:pt idx="78">
                  <c:v>0.2811207902169679</c:v>
                </c:pt>
                <c:pt idx="79">
                  <c:v>0.41639838902504739</c:v>
                </c:pt>
                <c:pt idx="80">
                  <c:v>0.45064720985945533</c:v>
                </c:pt>
                <c:pt idx="81">
                  <c:v>0.46847896041662018</c:v>
                </c:pt>
                <c:pt idx="82">
                  <c:v>0.56282812929549386</c:v>
                </c:pt>
                <c:pt idx="83">
                  <c:v>0.58068372675413593</c:v>
                </c:pt>
                <c:pt idx="84">
                  <c:v>0.50108567087808609</c:v>
                </c:pt>
                <c:pt idx="85">
                  <c:v>0.55249017907466236</c:v>
                </c:pt>
                <c:pt idx="86">
                  <c:v>0.3899620112490858</c:v>
                </c:pt>
                <c:pt idx="87">
                  <c:v>0.38025349185508017</c:v>
                </c:pt>
                <c:pt idx="88">
                  <c:v>0.30112968504045662</c:v>
                </c:pt>
                <c:pt idx="89">
                  <c:v>0.31043641598761379</c:v>
                </c:pt>
                <c:pt idx="90">
                  <c:v>0.33546087321409174</c:v>
                </c:pt>
                <c:pt idx="91">
                  <c:v>0.35541924374186895</c:v>
                </c:pt>
                <c:pt idx="92">
                  <c:v>0.33508696512089919</c:v>
                </c:pt>
                <c:pt idx="93">
                  <c:v>0.38820632735427119</c:v>
                </c:pt>
                <c:pt idx="94">
                  <c:v>0.36307233005809941</c:v>
                </c:pt>
                <c:pt idx="95">
                  <c:v>0.45480407152230623</c:v>
                </c:pt>
                <c:pt idx="96">
                  <c:v>0.42583999295207298</c:v>
                </c:pt>
                <c:pt idx="97">
                  <c:v>0.29375681750716381</c:v>
                </c:pt>
                <c:pt idx="98">
                  <c:v>0.32578299390418003</c:v>
                </c:pt>
                <c:pt idx="99">
                  <c:v>0.3766746875755167</c:v>
                </c:pt>
                <c:pt idx="100">
                  <c:v>0.38495550642291876</c:v>
                </c:pt>
                <c:pt idx="101">
                  <c:v>0.4639227869880832</c:v>
                </c:pt>
                <c:pt idx="102">
                  <c:v>0.44299242524757082</c:v>
                </c:pt>
                <c:pt idx="103">
                  <c:v>0.43694911092453442</c:v>
                </c:pt>
                <c:pt idx="104">
                  <c:v>0.53791483967204501</c:v>
                </c:pt>
                <c:pt idx="105">
                  <c:v>0.59298059024973082</c:v>
                </c:pt>
                <c:pt idx="106">
                  <c:v>0.57702595172665372</c:v>
                </c:pt>
                <c:pt idx="107">
                  <c:v>0.65468151118593043</c:v>
                </c:pt>
                <c:pt idx="108">
                  <c:v>0.57192335167138819</c:v>
                </c:pt>
                <c:pt idx="109">
                  <c:v>0.50172168260057182</c:v>
                </c:pt>
                <c:pt idx="110">
                  <c:v>0.47546447501612499</c:v>
                </c:pt>
                <c:pt idx="111">
                  <c:v>0.4099140131681599</c:v>
                </c:pt>
                <c:pt idx="112">
                  <c:v>0.35236040098175642</c:v>
                </c:pt>
                <c:pt idx="113">
                  <c:v>0.45512809218065764</c:v>
                </c:pt>
                <c:pt idx="114">
                  <c:v>0.32842065934205905</c:v>
                </c:pt>
                <c:pt idx="115">
                  <c:v>0.32904251860076006</c:v>
                </c:pt>
                <c:pt idx="116">
                  <c:v>0.32427483660096029</c:v>
                </c:pt>
                <c:pt idx="117">
                  <c:v>0.3781960774323751</c:v>
                </c:pt>
                <c:pt idx="118">
                  <c:v>0.45319783764505833</c:v>
                </c:pt>
                <c:pt idx="119">
                  <c:v>0.42711180411008776</c:v>
                </c:pt>
                <c:pt idx="120">
                  <c:v>0.31906354562382822</c:v>
                </c:pt>
                <c:pt idx="121">
                  <c:v>0.33696195428541914</c:v>
                </c:pt>
                <c:pt idx="122">
                  <c:v>0.3684955541804078</c:v>
                </c:pt>
                <c:pt idx="123">
                  <c:v>0.42200517060264375</c:v>
                </c:pt>
                <c:pt idx="124">
                  <c:v>0.36832855510774803</c:v>
                </c:pt>
                <c:pt idx="125">
                  <c:v>0.36013434933870841</c:v>
                </c:pt>
                <c:pt idx="126">
                  <c:v>0.42724653556531839</c:v>
                </c:pt>
                <c:pt idx="127">
                  <c:v>0.42344107957824245</c:v>
                </c:pt>
                <c:pt idx="128">
                  <c:v>0.52566340558519897</c:v>
                </c:pt>
                <c:pt idx="129">
                  <c:v>0.52165075752831469</c:v>
                </c:pt>
                <c:pt idx="130">
                  <c:v>0.5199529572103796</c:v>
                </c:pt>
                <c:pt idx="131">
                  <c:v>0.51866338471031503</c:v>
                </c:pt>
                <c:pt idx="132">
                  <c:v>0.52424702700962322</c:v>
                </c:pt>
                <c:pt idx="133">
                  <c:v>0.52409241134277518</c:v>
                </c:pt>
                <c:pt idx="134">
                  <c:v>0.51995529236690408</c:v>
                </c:pt>
                <c:pt idx="135">
                  <c:v>0.46758049125324669</c:v>
                </c:pt>
                <c:pt idx="136">
                  <c:v>0.45275260113439081</c:v>
                </c:pt>
                <c:pt idx="137">
                  <c:v>0.47274628205931091</c:v>
                </c:pt>
                <c:pt idx="138">
                  <c:v>0.46982316142689384</c:v>
                </c:pt>
                <c:pt idx="139">
                  <c:v>0.47980623861832322</c:v>
                </c:pt>
                <c:pt idx="140">
                  <c:v>0.4740098140260115</c:v>
                </c:pt>
                <c:pt idx="141">
                  <c:v>0.49564850657894977</c:v>
                </c:pt>
                <c:pt idx="142">
                  <c:v>0.50768064823945114</c:v>
                </c:pt>
                <c:pt idx="143">
                  <c:v>0.51178726865586621</c:v>
                </c:pt>
                <c:pt idx="144">
                  <c:v>0.49801564767158357</c:v>
                </c:pt>
                <c:pt idx="145">
                  <c:v>0.53010133517881453</c:v>
                </c:pt>
                <c:pt idx="146">
                  <c:v>0.57510800983454713</c:v>
                </c:pt>
                <c:pt idx="147">
                  <c:v>0.63158178903417572</c:v>
                </c:pt>
                <c:pt idx="148">
                  <c:v>0.60818019482989272</c:v>
                </c:pt>
                <c:pt idx="149">
                  <c:v>0.62015501901206593</c:v>
                </c:pt>
                <c:pt idx="150">
                  <c:v>0.67459558450206147</c:v>
                </c:pt>
                <c:pt idx="151">
                  <c:v>0.68354708860822189</c:v>
                </c:pt>
                <c:pt idx="152">
                  <c:v>0.69343484895606111</c:v>
                </c:pt>
                <c:pt idx="153">
                  <c:v>0.63403419872111266</c:v>
                </c:pt>
                <c:pt idx="154">
                  <c:v>0.58230149488936844</c:v>
                </c:pt>
                <c:pt idx="155">
                  <c:v>0.61917177659062184</c:v>
                </c:pt>
                <c:pt idx="156">
                  <c:v>0.62655455084856404</c:v>
                </c:pt>
                <c:pt idx="157">
                  <c:v>0.63220166694794688</c:v>
                </c:pt>
                <c:pt idx="158">
                  <c:v>0.65307287138983916</c:v>
                </c:pt>
                <c:pt idx="159">
                  <c:v>0.6200371997510582</c:v>
                </c:pt>
                <c:pt idx="160">
                  <c:v>0.64707194369583809</c:v>
                </c:pt>
                <c:pt idx="161">
                  <c:v>0.71427972981531385</c:v>
                </c:pt>
                <c:pt idx="162">
                  <c:v>0.74961347852345928</c:v>
                </c:pt>
                <c:pt idx="163">
                  <c:v>0.77925949356115964</c:v>
                </c:pt>
                <c:pt idx="164">
                  <c:v>0.79843325149671152</c:v>
                </c:pt>
                <c:pt idx="165">
                  <c:v>0.75091642510180034</c:v>
                </c:pt>
                <c:pt idx="166">
                  <c:v>0.79101651132568607</c:v>
                </c:pt>
                <c:pt idx="167">
                  <c:v>0.75921281165936572</c:v>
                </c:pt>
                <c:pt idx="168">
                  <c:v>0.75792083324045778</c:v>
                </c:pt>
                <c:pt idx="169">
                  <c:v>0.72439208976341674</c:v>
                </c:pt>
                <c:pt idx="170">
                  <c:v>0.71346964278827596</c:v>
                </c:pt>
                <c:pt idx="171">
                  <c:v>0.70713146188228471</c:v>
                </c:pt>
                <c:pt idx="172">
                  <c:v>0.77483246136465833</c:v>
                </c:pt>
                <c:pt idx="173">
                  <c:v>0.7529772361158138</c:v>
                </c:pt>
                <c:pt idx="174">
                  <c:v>0.73262634700496709</c:v>
                </c:pt>
                <c:pt idx="175">
                  <c:v>0.74675828971720903</c:v>
                </c:pt>
                <c:pt idx="176">
                  <c:v>0.79389943896095438</c:v>
                </c:pt>
                <c:pt idx="177">
                  <c:v>0.83351395415238594</c:v>
                </c:pt>
                <c:pt idx="178">
                  <c:v>0.8246446050984958</c:v>
                </c:pt>
                <c:pt idx="179">
                  <c:v>0.79017868546962999</c:v>
                </c:pt>
                <c:pt idx="180">
                  <c:v>0.84354946622213778</c:v>
                </c:pt>
                <c:pt idx="181">
                  <c:v>0.90094973646343379</c:v>
                </c:pt>
                <c:pt idx="182">
                  <c:v>0.89453442462981569</c:v>
                </c:pt>
                <c:pt idx="183">
                  <c:v>0.8908392163356228</c:v>
                </c:pt>
                <c:pt idx="184">
                  <c:v>0.88302847157283049</c:v>
                </c:pt>
                <c:pt idx="185">
                  <c:v>0.89533899219597757</c:v>
                </c:pt>
                <c:pt idx="186">
                  <c:v>0.95512041446905438</c:v>
                </c:pt>
                <c:pt idx="187">
                  <c:v>0.96931392039875985</c:v>
                </c:pt>
                <c:pt idx="188">
                  <c:v>0.99218359425169367</c:v>
                </c:pt>
                <c:pt idx="189">
                  <c:v>0.99840218683870408</c:v>
                </c:pt>
                <c:pt idx="190">
                  <c:v>1.0166546193818697</c:v>
                </c:pt>
                <c:pt idx="191">
                  <c:v>1.0445271891827059</c:v>
                </c:pt>
                <c:pt idx="192">
                  <c:v>1.0890062599885435</c:v>
                </c:pt>
                <c:pt idx="193">
                  <c:v>1.0775059679170722</c:v>
                </c:pt>
                <c:pt idx="194">
                  <c:v>1.0967830388382525</c:v>
                </c:pt>
                <c:pt idx="195">
                  <c:v>1.1095747432300804</c:v>
                </c:pt>
                <c:pt idx="196">
                  <c:v>1.1202938193006349</c:v>
                </c:pt>
                <c:pt idx="197">
                  <c:v>1.1233542895940827</c:v>
                </c:pt>
                <c:pt idx="198">
                  <c:v>1.1268945284098326</c:v>
                </c:pt>
                <c:pt idx="199">
                  <c:v>1.1333140859825861</c:v>
                </c:pt>
                <c:pt idx="200">
                  <c:v>1.1547069502395835</c:v>
                </c:pt>
                <c:pt idx="201">
                  <c:v>1.1763772027867616</c:v>
                </c:pt>
                <c:pt idx="202">
                  <c:v>1.206387502242281</c:v>
                </c:pt>
                <c:pt idx="203">
                  <c:v>1.2340817509994293</c:v>
                </c:pt>
                <c:pt idx="204">
                  <c:v>1.2550818843864004</c:v>
                </c:pt>
                <c:pt idx="205">
                  <c:v>1.2615495603360218</c:v>
                </c:pt>
                <c:pt idx="206">
                  <c:v>1.271475390811442</c:v>
                </c:pt>
                <c:pt idx="207">
                  <c:v>1.2971790955372682</c:v>
                </c:pt>
                <c:pt idx="208">
                  <c:v>1.2967042803772904</c:v>
                </c:pt>
                <c:pt idx="209">
                  <c:v>1.3070490237807386</c:v>
                </c:pt>
                <c:pt idx="210">
                  <c:v>1.316843236342961</c:v>
                </c:pt>
                <c:pt idx="211">
                  <c:v>1.3351735074369429</c:v>
                </c:pt>
                <c:pt idx="212">
                  <c:v>1.3605248158145291</c:v>
                </c:pt>
                <c:pt idx="213">
                  <c:v>1.3819636755788269</c:v>
                </c:pt>
                <c:pt idx="214">
                  <c:v>1.3883988008617434</c:v>
                </c:pt>
                <c:pt idx="215">
                  <c:v>1.4085370492042246</c:v>
                </c:pt>
                <c:pt idx="216">
                  <c:v>1.4228324528731802</c:v>
                </c:pt>
                <c:pt idx="217">
                  <c:v>1.4317202001299905</c:v>
                </c:pt>
                <c:pt idx="218">
                  <c:v>1.4438361243760975</c:v>
                </c:pt>
                <c:pt idx="219">
                  <c:v>1.4488545880341626</c:v>
                </c:pt>
                <c:pt idx="220">
                  <c:v>1.4520381847625377</c:v>
                </c:pt>
                <c:pt idx="221">
                  <c:v>1.4605254172942399</c:v>
                </c:pt>
                <c:pt idx="222">
                  <c:v>1.4691938013623869</c:v>
                </c:pt>
                <c:pt idx="223">
                  <c:v>1.474077816614497</c:v>
                </c:pt>
                <c:pt idx="224">
                  <c:v>1.4852936441638953</c:v>
                </c:pt>
                <c:pt idx="225">
                  <c:v>1.4908293803732924</c:v>
                </c:pt>
                <c:pt idx="226">
                  <c:v>1.5011090224433308</c:v>
                </c:pt>
                <c:pt idx="227">
                  <c:v>1.5083968336692772</c:v>
                </c:pt>
                <c:pt idx="228">
                  <c:v>1.5171883441723515</c:v>
                </c:pt>
                <c:pt idx="229">
                  <c:v>1.5245214432824092</c:v>
                </c:pt>
                <c:pt idx="230">
                  <c:v>1.5315743236095292</c:v>
                </c:pt>
                <c:pt idx="231">
                  <c:v>1.5399596584019815</c:v>
                </c:pt>
                <c:pt idx="232">
                  <c:v>1.5470698562074297</c:v>
                </c:pt>
                <c:pt idx="233">
                  <c:v>1.5535439007657543</c:v>
                </c:pt>
                <c:pt idx="234">
                  <c:v>1.5628088111824276</c:v>
                </c:pt>
                <c:pt idx="235">
                  <c:v>1.5730863303828984</c:v>
                </c:pt>
                <c:pt idx="236">
                  <c:v>1.5831706684527076</c:v>
                </c:pt>
                <c:pt idx="237">
                  <c:v>1.5962369306419593</c:v>
                </c:pt>
                <c:pt idx="238">
                  <c:v>1.6044453596371024</c:v>
                </c:pt>
                <c:pt idx="239">
                  <c:v>1.6142261273587293</c:v>
                </c:pt>
                <c:pt idx="240">
                  <c:v>1.6245482268201219</c:v>
                </c:pt>
                <c:pt idx="241">
                  <c:v>1.6310067036682832</c:v>
                </c:pt>
                <c:pt idx="242">
                  <c:v>1.6358553377609315</c:v>
                </c:pt>
                <c:pt idx="243">
                  <c:v>1.6433794951320833</c:v>
                </c:pt>
                <c:pt idx="244">
                  <c:v>1.6471185760640088</c:v>
                </c:pt>
                <c:pt idx="245">
                  <c:v>1.6508668560973943</c:v>
                </c:pt>
                <c:pt idx="246">
                  <c:v>1.6546137208844016</c:v>
                </c:pt>
                <c:pt idx="247">
                  <c:v>1.6582225991495076</c:v>
                </c:pt>
                <c:pt idx="248">
                  <c:v>1.6619475276176485</c:v>
                </c:pt>
                <c:pt idx="249">
                  <c:v>1.6657927520279596</c:v>
                </c:pt>
                <c:pt idx="250">
                  <c:v>1.6662675671879372</c:v>
                </c:pt>
                <c:pt idx="251">
                  <c:v>1.6674676961168824</c:v>
                </c:pt>
                <c:pt idx="252">
                  <c:v>1.6676368180591099</c:v>
                </c:pt>
                <c:pt idx="253">
                  <c:v>1.6674726494792069</c:v>
                </c:pt>
                <c:pt idx="254">
                  <c:v>1.6648105710412993</c:v>
                </c:pt>
                <c:pt idx="255">
                  <c:v>1.6620416415018169</c:v>
                </c:pt>
                <c:pt idx="256">
                  <c:v>1.6576211194386565</c:v>
                </c:pt>
                <c:pt idx="257">
                  <c:v>1.6530010476361316</c:v>
                </c:pt>
                <c:pt idx="258">
                  <c:v>1.6466331465561925</c:v>
                </c:pt>
                <c:pt idx="259">
                  <c:v>1.6400593271281856</c:v>
                </c:pt>
                <c:pt idx="260">
                  <c:v>1.6315643107414015</c:v>
                </c:pt>
                <c:pt idx="261">
                  <c:v>1.621816801309669</c:v>
                </c:pt>
                <c:pt idx="262">
                  <c:v>1.6110878185144653</c:v>
                </c:pt>
                <c:pt idx="263">
                  <c:v>1.5987143194274762</c:v>
                </c:pt>
                <c:pt idx="264">
                  <c:v>1.5844210386280886</c:v>
                </c:pt>
                <c:pt idx="265">
                  <c:v>1.5703464133941747</c:v>
                </c:pt>
                <c:pt idx="266">
                  <c:v>1.5557927272611478</c:v>
                </c:pt>
                <c:pt idx="267">
                  <c:v>1.5396306136189866</c:v>
                </c:pt>
                <c:pt idx="268">
                  <c:v>1.5228422534543509</c:v>
                </c:pt>
                <c:pt idx="269">
                  <c:v>1.5050186405638624</c:v>
                </c:pt>
                <c:pt idx="270">
                  <c:v>1.487425712833065</c:v>
                </c:pt>
                <c:pt idx="271">
                  <c:v>1.4688661718257703</c:v>
                </c:pt>
                <c:pt idx="272">
                  <c:v>1.4496825071655692</c:v>
                </c:pt>
                <c:pt idx="273">
                  <c:v>1.4287736571700096</c:v>
                </c:pt>
                <c:pt idx="274">
                  <c:v>1.4074197121884202</c:v>
                </c:pt>
                <c:pt idx="275">
                  <c:v>1.3860622290908846</c:v>
                </c:pt>
                <c:pt idx="276">
                  <c:v>1.3638350770937775</c:v>
                </c:pt>
                <c:pt idx="277">
                  <c:v>1.3421428882277331</c:v>
                </c:pt>
                <c:pt idx="278">
                  <c:v>1.3201011335062056</c:v>
                </c:pt>
                <c:pt idx="279">
                  <c:v>1.296714894725129</c:v>
                </c:pt>
                <c:pt idx="280">
                  <c:v>1.2728411035666685</c:v>
                </c:pt>
                <c:pt idx="281">
                  <c:v>1.2488951348429058</c:v>
                </c:pt>
                <c:pt idx="282">
                  <c:v>1.2255697516561035</c:v>
                </c:pt>
                <c:pt idx="283">
                  <c:v>1.2021877586141625</c:v>
                </c:pt>
                <c:pt idx="284">
                  <c:v>1.1761132593371764</c:v>
                </c:pt>
                <c:pt idx="285">
                  <c:v>1.1516740772505158</c:v>
                </c:pt>
                <c:pt idx="286">
                  <c:v>1.127931196382064</c:v>
                </c:pt>
                <c:pt idx="287">
                  <c:v>1.1040850025279838</c:v>
                </c:pt>
                <c:pt idx="288">
                  <c:v>1.0817920415742777</c:v>
                </c:pt>
                <c:pt idx="289">
                  <c:v>1.0580548216913397</c:v>
                </c:pt>
                <c:pt idx="290">
                  <c:v>1.0365515682168214</c:v>
                </c:pt>
                <c:pt idx="291">
                  <c:v>1.0157368321054303</c:v>
                </c:pt>
                <c:pt idx="292">
                  <c:v>0.99468150410969869</c:v>
                </c:pt>
                <c:pt idx="293">
                  <c:v>0.97372524336046007</c:v>
                </c:pt>
                <c:pt idx="294">
                  <c:v>0.95479278493243791</c:v>
                </c:pt>
                <c:pt idx="295">
                  <c:v>0.93573790769267795</c:v>
                </c:pt>
                <c:pt idx="296">
                  <c:v>0.91786617642532109</c:v>
                </c:pt>
                <c:pt idx="297">
                  <c:v>0.8983541746053143</c:v>
                </c:pt>
                <c:pt idx="298">
                  <c:v>0.88045979939590213</c:v>
                </c:pt>
                <c:pt idx="299">
                  <c:v>0.86319379357853177</c:v>
                </c:pt>
                <c:pt idx="300">
                  <c:v>0.84753196953116061</c:v>
                </c:pt>
                <c:pt idx="301">
                  <c:v>0.83139533032381197</c:v>
                </c:pt>
                <c:pt idx="302">
                  <c:v>0.81565425247924628</c:v>
                </c:pt>
                <c:pt idx="303">
                  <c:v>0.80046080422083077</c:v>
                </c:pt>
                <c:pt idx="304">
                  <c:v>0.78808730513384162</c:v>
                </c:pt>
                <c:pt idx="305">
                  <c:v>0.77489239704878665</c:v>
                </c:pt>
                <c:pt idx="306">
                  <c:v>0.76260374198218694</c:v>
                </c:pt>
                <c:pt idx="307">
                  <c:v>0.75076994710162848</c:v>
                </c:pt>
                <c:pt idx="308">
                  <c:v>0.73954201919569429</c:v>
                </c:pt>
                <c:pt idx="309">
                  <c:v>0.72925968815753672</c:v>
                </c:pt>
                <c:pt idx="310">
                  <c:v>0.71867562659148876</c:v>
                </c:pt>
                <c:pt idx="311">
                  <c:v>0.70916481711655588</c:v>
                </c:pt>
                <c:pt idx="312">
                  <c:v>0.70059274056446397</c:v>
                </c:pt>
                <c:pt idx="313">
                  <c:v>0.69127072495641928</c:v>
                </c:pt>
                <c:pt idx="314">
                  <c:v>0.68261090312886208</c:v>
                </c:pt>
                <c:pt idx="315">
                  <c:v>0.67490800014010932</c:v>
                </c:pt>
                <c:pt idx="316">
                  <c:v>0.6660208897441694</c:v>
                </c:pt>
                <c:pt idx="317">
                  <c:v>0.65819861072339259</c:v>
                </c:pt>
                <c:pt idx="318">
                  <c:v>0.6503894227316166</c:v>
                </c:pt>
                <c:pt idx="319">
                  <c:v>0.64321511426522349</c:v>
                </c:pt>
                <c:pt idx="320">
                  <c:v>0.6353241957950907</c:v>
                </c:pt>
                <c:pt idx="321">
                  <c:v>0.62913284670086611</c:v>
                </c:pt>
                <c:pt idx="322">
                  <c:v>0.62087997896943881</c:v>
                </c:pt>
                <c:pt idx="323">
                  <c:v>0.61446664848075061</c:v>
                </c:pt>
                <c:pt idx="324">
                  <c:v>0.6069072514747752</c:v>
                </c:pt>
                <c:pt idx="325">
                  <c:v>0.59946999023126191</c:v>
                </c:pt>
                <c:pt idx="326">
                  <c:v>0.59196529249781427</c:v>
                </c:pt>
                <c:pt idx="327">
                  <c:v>0.58753274084043694</c:v>
                </c:pt>
                <c:pt idx="328">
                  <c:v>0.5801098443476651</c:v>
                </c:pt>
                <c:pt idx="329">
                  <c:v>0.57554709002346827</c:v>
                </c:pt>
                <c:pt idx="330">
                  <c:v>0.57028534551294363</c:v>
                </c:pt>
                <c:pt idx="331">
                  <c:v>0.56444625124232095</c:v>
                </c:pt>
                <c:pt idx="332">
                  <c:v>0.55787080428097879</c:v>
                </c:pt>
                <c:pt idx="333">
                  <c:v>0.55184454367680302</c:v>
                </c:pt>
                <c:pt idx="334">
                  <c:v>0.54487013876136936</c:v>
                </c:pt>
                <c:pt idx="335">
                  <c:v>0.53903415803277921</c:v>
                </c:pt>
                <c:pt idx="336">
                  <c:v>0.53146726022099777</c:v>
                </c:pt>
                <c:pt idx="337">
                  <c:v>0.52601750022909299</c:v>
                </c:pt>
                <c:pt idx="338">
                  <c:v>0.52051268715306565</c:v>
                </c:pt>
                <c:pt idx="339">
                  <c:v>0.51608692867830497</c:v>
                </c:pt>
                <c:pt idx="340">
                  <c:v>0.51338295894759445</c:v>
                </c:pt>
                <c:pt idx="341">
                  <c:v>0.50756580099583815</c:v>
                </c:pt>
                <c:pt idx="342">
                  <c:v>0.50271454869738952</c:v>
                </c:pt>
                <c:pt idx="343">
                  <c:v>0.49862038244910506</c:v>
                </c:pt>
                <c:pt idx="344">
                  <c:v>0.49158363593069965</c:v>
                </c:pt>
                <c:pt idx="345">
                  <c:v>0.48566366032954722</c:v>
                </c:pt>
                <c:pt idx="346">
                  <c:v>0.48132416112155441</c:v>
                </c:pt>
                <c:pt idx="347">
                  <c:v>0.4736768065531568</c:v>
                </c:pt>
                <c:pt idx="348">
                  <c:v>0.46782660259846304</c:v>
                </c:pt>
                <c:pt idx="349">
                  <c:v>0.46202147424092377</c:v>
                </c:pt>
                <c:pt idx="350">
                  <c:v>0.45598396242803912</c:v>
                </c:pt>
                <c:pt idx="351">
                  <c:v>0.4508883678423472</c:v>
                </c:pt>
                <c:pt idx="352">
                  <c:v>0.44833625404804689</c:v>
                </c:pt>
                <c:pt idx="353">
                  <c:v>0.44310246065349712</c:v>
                </c:pt>
                <c:pt idx="354">
                  <c:v>0.43789987344159259</c:v>
                </c:pt>
                <c:pt idx="355">
                  <c:v>0.43377810988892795</c:v>
                </c:pt>
                <c:pt idx="356">
                  <c:v>0.42819793494324682</c:v>
                </c:pt>
                <c:pt idx="357">
                  <c:v>0.42365287119878092</c:v>
                </c:pt>
                <c:pt idx="358">
                  <c:v>0.41928018446321297</c:v>
                </c:pt>
                <c:pt idx="359">
                  <c:v>0.41337421980120742</c:v>
                </c:pt>
                <c:pt idx="360">
                  <c:v>0.40913300945419961</c:v>
                </c:pt>
                <c:pt idx="361">
                  <c:v>0.40515468112199315</c:v>
                </c:pt>
                <c:pt idx="362">
                  <c:v>0.40226588021425413</c:v>
                </c:pt>
                <c:pt idx="363">
                  <c:v>0.40032869097140034</c:v>
                </c:pt>
                <c:pt idx="364">
                  <c:v>0.39775740058867171</c:v>
                </c:pt>
                <c:pt idx="365">
                  <c:v>0.3960705684301698</c:v>
                </c:pt>
                <c:pt idx="366">
                  <c:v>0.39468525451260156</c:v>
                </c:pt>
                <c:pt idx="367">
                  <c:v>0.39133869216374539</c:v>
                </c:pt>
                <c:pt idx="368">
                  <c:v>0.389261181242466</c:v>
                </c:pt>
                <c:pt idx="369">
                  <c:v>0.38680480886566942</c:v>
                </c:pt>
                <c:pt idx="370">
                  <c:v>0.3854717175394668</c:v>
                </c:pt>
                <c:pt idx="371">
                  <c:v>0.38223236010378003</c:v>
                </c:pt>
                <c:pt idx="372">
                  <c:v>0.38063801429611127</c:v>
                </c:pt>
                <c:pt idx="373">
                  <c:v>0.37842499353409315</c:v>
                </c:pt>
                <c:pt idx="374">
                  <c:v>0.37782301848700967</c:v>
                </c:pt>
                <c:pt idx="375">
                  <c:v>0.37725147123706332</c:v>
                </c:pt>
                <c:pt idx="376">
                  <c:v>0.37744429855613026</c:v>
                </c:pt>
                <c:pt idx="377">
                  <c:v>0.37630714809102722</c:v>
                </c:pt>
                <c:pt idx="378">
                  <c:v>0.37721892057035844</c:v>
                </c:pt>
                <c:pt idx="379">
                  <c:v>0.37706027145133159</c:v>
                </c:pt>
                <c:pt idx="380">
                  <c:v>0.3778163668290308</c:v>
                </c:pt>
                <c:pt idx="381">
                  <c:v>0.37957580112674838</c:v>
                </c:pt>
                <c:pt idx="382">
                  <c:v>0.38051318956552999</c:v>
                </c:pt>
                <c:pt idx="383">
                  <c:v>0.38120871239823051</c:v>
                </c:pt>
                <c:pt idx="384">
                  <c:v>0.38372636494321499</c:v>
                </c:pt>
                <c:pt idx="385">
                  <c:v>0.38684762006861823</c:v>
                </c:pt>
                <c:pt idx="386">
                  <c:v>0.38857995239818804</c:v>
                </c:pt>
                <c:pt idx="387">
                  <c:v>0.38989344256204883</c:v>
                </c:pt>
                <c:pt idx="388">
                  <c:v>0.39206152925155052</c:v>
                </c:pt>
                <c:pt idx="389">
                  <c:v>0.395003614185439</c:v>
                </c:pt>
                <c:pt idx="390">
                  <c:v>0.39782115743802193</c:v>
                </c:pt>
                <c:pt idx="391">
                  <c:v>0.39923689915272736</c:v>
                </c:pt>
                <c:pt idx="392">
                  <c:v>0.39984793177663303</c:v>
                </c:pt>
                <c:pt idx="393">
                  <c:v>0.40275109743511361</c:v>
                </c:pt>
                <c:pt idx="394">
                  <c:v>0.40556276741522584</c:v>
                </c:pt>
                <c:pt idx="395">
                  <c:v>0.40636316000457123</c:v>
                </c:pt>
                <c:pt idx="396">
                  <c:v>0.40767488111045891</c:v>
                </c:pt>
                <c:pt idx="397">
                  <c:v>0.40830841615178232</c:v>
                </c:pt>
                <c:pt idx="398">
                  <c:v>0.40939164572986553</c:v>
                </c:pt>
                <c:pt idx="399">
                  <c:v>0.40990530940293235</c:v>
                </c:pt>
                <c:pt idx="400">
                  <c:v>0.41005447637122339</c:v>
                </c:pt>
                <c:pt idx="401">
                  <c:v>0.41034877685562682</c:v>
                </c:pt>
                <c:pt idx="402">
                  <c:v>0.41062807572841847</c:v>
                </c:pt>
                <c:pt idx="403">
                  <c:v>0.41005136282919069</c:v>
                </c:pt>
                <c:pt idx="404">
                  <c:v>0.41030851309615929</c:v>
                </c:pt>
                <c:pt idx="405">
                  <c:v>0.40995802733053044</c:v>
                </c:pt>
                <c:pt idx="406">
                  <c:v>0.40981699802891558</c:v>
                </c:pt>
                <c:pt idx="407">
                  <c:v>0.40863880541883685</c:v>
                </c:pt>
                <c:pt idx="408">
                  <c:v>0.40798984419198808</c:v>
                </c:pt>
                <c:pt idx="409">
                  <c:v>0.40703794947782712</c:v>
                </c:pt>
                <c:pt idx="410">
                  <c:v>0.40550368087892458</c:v>
                </c:pt>
                <c:pt idx="411">
                  <c:v>0.40276716048150929</c:v>
                </c:pt>
                <c:pt idx="412">
                  <c:v>0.39988352522305165</c:v>
                </c:pt>
                <c:pt idx="413">
                  <c:v>0.39662506196125552</c:v>
                </c:pt>
                <c:pt idx="414">
                  <c:v>0.39421638338741338</c:v>
                </c:pt>
                <c:pt idx="415">
                  <c:v>0.39004834127817267</c:v>
                </c:pt>
                <c:pt idx="416">
                  <c:v>0.38561027015991928</c:v>
                </c:pt>
                <c:pt idx="417">
                  <c:v>0.38142729720138568</c:v>
                </c:pt>
                <c:pt idx="418">
                  <c:v>0.37678408612057257</c:v>
                </c:pt>
                <c:pt idx="419">
                  <c:v>0.37215446140499292</c:v>
                </c:pt>
                <c:pt idx="420">
                  <c:v>0.36723563109197227</c:v>
                </c:pt>
                <c:pt idx="421">
                  <c:v>0.36186929987407845</c:v>
                </c:pt>
                <c:pt idx="422">
                  <c:v>0.35638656464155527</c:v>
                </c:pt>
                <c:pt idx="423">
                  <c:v>0.35109219870200675</c:v>
                </c:pt>
                <c:pt idx="424">
                  <c:v>0.34508716679350809</c:v>
                </c:pt>
                <c:pt idx="425">
                  <c:v>0.33945116037819628</c:v>
                </c:pt>
                <c:pt idx="426">
                  <c:v>0.33382654669623119</c:v>
                </c:pt>
                <c:pt idx="427">
                  <c:v>0.32788060132403374</c:v>
                </c:pt>
                <c:pt idx="428">
                  <c:v>0.32216222756949475</c:v>
                </c:pt>
                <c:pt idx="429">
                  <c:v>0.3169630369488986</c:v>
                </c:pt>
                <c:pt idx="430">
                  <c:v>0.31136962944957886</c:v>
                </c:pt>
                <c:pt idx="431">
                  <c:v>0.30622082160005637</c:v>
                </c:pt>
                <c:pt idx="432">
                  <c:v>0.30095164704604466</c:v>
                </c:pt>
                <c:pt idx="433">
                  <c:v>0.29513272003631519</c:v>
                </c:pt>
                <c:pt idx="434">
                  <c:v>0.29008927727966999</c:v>
                </c:pt>
                <c:pt idx="435">
                  <c:v>0.28393649364925877</c:v>
                </c:pt>
                <c:pt idx="436">
                  <c:v>0.2780397280887133</c:v>
                </c:pt>
                <c:pt idx="437">
                  <c:v>0.27328216510051967</c:v>
                </c:pt>
                <c:pt idx="438">
                  <c:v>0.26791845208842602</c:v>
                </c:pt>
                <c:pt idx="439">
                  <c:v>0.26233282844418776</c:v>
                </c:pt>
                <c:pt idx="440">
                  <c:v>0.25746331946745693</c:v>
                </c:pt>
                <c:pt idx="441">
                  <c:v>0.25272330553435635</c:v>
                </c:pt>
                <c:pt idx="442">
                  <c:v>0.2473337642758556</c:v>
                </c:pt>
                <c:pt idx="443">
                  <c:v>0.24236547110190729</c:v>
                </c:pt>
                <c:pt idx="444">
                  <c:v>0.23715149115665612</c:v>
                </c:pt>
                <c:pt idx="445">
                  <c:v>0.23179195312137896</c:v>
                </c:pt>
                <c:pt idx="446">
                  <c:v>0.22675997386039937</c:v>
                </c:pt>
                <c:pt idx="447">
                  <c:v>0.22152214701367093</c:v>
                </c:pt>
                <c:pt idx="448">
                  <c:v>0.21571602798366663</c:v>
                </c:pt>
                <c:pt idx="449">
                  <c:v>0.21083052672285901</c:v>
                </c:pt>
                <c:pt idx="450">
                  <c:v>0.20617563985942358</c:v>
                </c:pt>
                <c:pt idx="451">
                  <c:v>0.20110849172593895</c:v>
                </c:pt>
                <c:pt idx="452">
                  <c:v>0.19653724592347124</c:v>
                </c:pt>
                <c:pt idx="453">
                  <c:v>0.19230438553009646</c:v>
                </c:pt>
                <c:pt idx="454">
                  <c:v>0.18783793872195467</c:v>
                </c:pt>
                <c:pt idx="455">
                  <c:v>0.18388034374919285</c:v>
                </c:pt>
                <c:pt idx="456">
                  <c:v>0.17975079634144661</c:v>
                </c:pt>
                <c:pt idx="457">
                  <c:v>0.17560129395976384</c:v>
                </c:pt>
                <c:pt idx="458">
                  <c:v>0.17139496943598539</c:v>
                </c:pt>
                <c:pt idx="459">
                  <c:v>0.16736240886255588</c:v>
                </c:pt>
                <c:pt idx="460">
                  <c:v>0.16398726561308649</c:v>
                </c:pt>
                <c:pt idx="461">
                  <c:v>0.16088781943437555</c:v>
                </c:pt>
                <c:pt idx="462">
                  <c:v>0.15766524682073749</c:v>
                </c:pt>
                <c:pt idx="463">
                  <c:v>0.15454852755997725</c:v>
                </c:pt>
                <c:pt idx="464">
                  <c:v>0.15110754704898133</c:v>
                </c:pt>
                <c:pt idx="465">
                  <c:v>0.14814847208231921</c:v>
                </c:pt>
                <c:pt idx="466">
                  <c:v>0.14542071205998663</c:v>
                </c:pt>
                <c:pt idx="467">
                  <c:v>0.14231517324561638</c:v>
                </c:pt>
                <c:pt idx="468">
                  <c:v>0.13891089714944613</c:v>
                </c:pt>
                <c:pt idx="469">
                  <c:v>0.13628244496549097</c:v>
                </c:pt>
                <c:pt idx="470">
                  <c:v>0.13347990332451989</c:v>
                </c:pt>
                <c:pt idx="471">
                  <c:v>0.13153979867412643</c:v>
                </c:pt>
                <c:pt idx="472">
                  <c:v>0.12946059653342473</c:v>
                </c:pt>
                <c:pt idx="473">
                  <c:v>0.1275360595931945</c:v>
                </c:pt>
                <c:pt idx="474">
                  <c:v>0.12551757152212931</c:v>
                </c:pt>
                <c:pt idx="475">
                  <c:v>0.1239117126851717</c:v>
                </c:pt>
                <c:pt idx="476">
                  <c:v>0.12131216690849689</c:v>
                </c:pt>
                <c:pt idx="477">
                  <c:v>0.12009127631517962</c:v>
                </c:pt>
                <c:pt idx="478">
                  <c:v>0.11846229235239776</c:v>
                </c:pt>
                <c:pt idx="479">
                  <c:v>0.11683156763657039</c:v>
                </c:pt>
                <c:pt idx="480">
                  <c:v>0.11558698581887747</c:v>
                </c:pt>
                <c:pt idx="481">
                  <c:v>0.11385113660205712</c:v>
                </c:pt>
                <c:pt idx="482">
                  <c:v>0.11226359812946886</c:v>
                </c:pt>
                <c:pt idx="483">
                  <c:v>0.11161746739537702</c:v>
                </c:pt>
                <c:pt idx="484">
                  <c:v>0.11099390984102184</c:v>
                </c:pt>
                <c:pt idx="485">
                  <c:v>0.10923538837721836</c:v>
                </c:pt>
                <c:pt idx="486">
                  <c:v>0.10779659229900758</c:v>
                </c:pt>
                <c:pt idx="487">
                  <c:v>0.10615139173559801</c:v>
                </c:pt>
                <c:pt idx="488">
                  <c:v>0.10553045026417342</c:v>
                </c:pt>
                <c:pt idx="489">
                  <c:v>0.10513759485246588</c:v>
                </c:pt>
                <c:pt idx="490">
                  <c:v>0.10433013947606871</c:v>
                </c:pt>
                <c:pt idx="491">
                  <c:v>0.10299368127873171</c:v>
                </c:pt>
                <c:pt idx="492">
                  <c:v>0.10216739180352984</c:v>
                </c:pt>
                <c:pt idx="493">
                  <c:v>0.10166444083792492</c:v>
                </c:pt>
                <c:pt idx="494">
                  <c:v>0.10149229805230255</c:v>
                </c:pt>
                <c:pt idx="495">
                  <c:v>0.100755462762568</c:v>
                </c:pt>
                <c:pt idx="496">
                  <c:v>0.10010001404632031</c:v>
                </c:pt>
                <c:pt idx="497">
                  <c:v>9.9769569655419346E-2</c:v>
                </c:pt>
                <c:pt idx="498">
                  <c:v>9.9112930724043577E-2</c:v>
                </c:pt>
                <c:pt idx="499">
                  <c:v>9.9272730572824514E-2</c:v>
                </c:pt>
                <c:pt idx="500">
                  <c:v>9.9194154006403273E-2</c:v>
                </c:pt>
                <c:pt idx="501">
                  <c:v>9.8687467462601222E-2</c:v>
                </c:pt>
                <c:pt idx="502">
                  <c:v>9.8209530764448869E-2</c:v>
                </c:pt>
                <c:pt idx="503">
                  <c:v>9.7581714733740846E-2</c:v>
                </c:pt>
                <c:pt idx="504">
                  <c:v>9.7250525144859309E-2</c:v>
                </c:pt>
                <c:pt idx="505">
                  <c:v>9.6887839247824847E-2</c:v>
                </c:pt>
                <c:pt idx="506">
                  <c:v>9.623840037532333E-2</c:v>
                </c:pt>
                <c:pt idx="507">
                  <c:v>9.6035910461607379E-2</c:v>
                </c:pt>
                <c:pt idx="508">
                  <c:v>9.5760484410530422E-2</c:v>
                </c:pt>
                <c:pt idx="509">
                  <c:v>9.5978409708873197E-2</c:v>
                </c:pt>
                <c:pt idx="510">
                  <c:v>9.5898862955678371E-2</c:v>
                </c:pt>
                <c:pt idx="511">
                  <c:v>9.5248798544277577E-2</c:v>
                </c:pt>
                <c:pt idx="512">
                  <c:v>9.540653482939028E-2</c:v>
                </c:pt>
                <c:pt idx="513">
                  <c:v>9.4819284005628432E-2</c:v>
                </c:pt>
                <c:pt idx="514">
                  <c:v>9.4402957440357094E-2</c:v>
                </c:pt>
                <c:pt idx="515">
                  <c:v>9.4492991169216417E-2</c:v>
                </c:pt>
                <c:pt idx="516">
                  <c:v>9.3918631824716076E-2</c:v>
                </c:pt>
                <c:pt idx="517">
                  <c:v>9.3463139731166878E-2</c:v>
                </c:pt>
                <c:pt idx="518">
                  <c:v>9.3319955009317626E-2</c:v>
                </c:pt>
                <c:pt idx="519">
                  <c:v>9.3191218537746201E-2</c:v>
                </c:pt>
                <c:pt idx="520">
                  <c:v>9.3567115052100511E-2</c:v>
                </c:pt>
                <c:pt idx="521">
                  <c:v>9.3229778340574082E-2</c:v>
                </c:pt>
                <c:pt idx="522">
                  <c:v>9.2685674840775931E-2</c:v>
                </c:pt>
                <c:pt idx="523">
                  <c:v>9.2719466678554741E-2</c:v>
                </c:pt>
                <c:pt idx="524">
                  <c:v>9.3100833120161833E-2</c:v>
                </c:pt>
                <c:pt idx="525">
                  <c:v>9.3337581902961514E-2</c:v>
                </c:pt>
                <c:pt idx="526">
                  <c:v>9.3092372777311333E-2</c:v>
                </c:pt>
                <c:pt idx="527">
                  <c:v>9.2942267500671361E-2</c:v>
                </c:pt>
                <c:pt idx="528">
                  <c:v>9.3063998502669332E-2</c:v>
                </c:pt>
                <c:pt idx="529">
                  <c:v>9.3288458701164714E-2</c:v>
                </c:pt>
                <c:pt idx="530">
                  <c:v>9.297487619247774E-2</c:v>
                </c:pt>
                <c:pt idx="531">
                  <c:v>9.2829103692625467E-2</c:v>
                </c:pt>
                <c:pt idx="532">
                  <c:v>9.3038601198784446E-2</c:v>
                </c:pt>
                <c:pt idx="533">
                  <c:v>9.3062392198029753E-2</c:v>
                </c:pt>
                <c:pt idx="534">
                  <c:v>9.3348711400481815E-2</c:v>
                </c:pt>
                <c:pt idx="535">
                  <c:v>9.3206886730402283E-2</c:v>
                </c:pt>
                <c:pt idx="536">
                  <c:v>9.2827593624739635E-2</c:v>
                </c:pt>
                <c:pt idx="537">
                  <c:v>9.2977235408190653E-2</c:v>
                </c:pt>
                <c:pt idx="538">
                  <c:v>9.2885976783590771E-2</c:v>
                </c:pt>
                <c:pt idx="539">
                  <c:v>9.2443398105621952E-2</c:v>
                </c:pt>
                <c:pt idx="540">
                  <c:v>9.2294393183041251E-2</c:v>
                </c:pt>
                <c:pt idx="541">
                  <c:v>9.1859686813052677E-2</c:v>
                </c:pt>
                <c:pt idx="542">
                  <c:v>9.20985287452461E-2</c:v>
                </c:pt>
                <c:pt idx="543">
                  <c:v>9.2209201719665873E-2</c:v>
                </c:pt>
                <c:pt idx="544">
                  <c:v>9.2547928910759164E-2</c:v>
                </c:pt>
                <c:pt idx="545">
                  <c:v>9.2494720600290889E-2</c:v>
                </c:pt>
                <c:pt idx="546">
                  <c:v>9.2965902822815041E-2</c:v>
                </c:pt>
                <c:pt idx="547">
                  <c:v>9.304786893969387E-2</c:v>
                </c:pt>
                <c:pt idx="548">
                  <c:v>9.3041528635918316E-2</c:v>
                </c:pt>
                <c:pt idx="549">
                  <c:v>9.2496814457307855E-2</c:v>
                </c:pt>
                <c:pt idx="550">
                  <c:v>9.2633915742599243E-2</c:v>
                </c:pt>
                <c:pt idx="551">
                  <c:v>9.1649614716864031E-2</c:v>
                </c:pt>
                <c:pt idx="552">
                  <c:v>9.1974633123912256E-2</c:v>
                </c:pt>
                <c:pt idx="553">
                  <c:v>9.1622965627557396E-2</c:v>
                </c:pt>
                <c:pt idx="554">
                  <c:v>9.1300926314135875E-2</c:v>
                </c:pt>
                <c:pt idx="555">
                  <c:v>9.1241351517834038E-2</c:v>
                </c:pt>
                <c:pt idx="556">
                  <c:v>9.1913749224710337E-2</c:v>
                </c:pt>
                <c:pt idx="557">
                  <c:v>9.2015547896713901E-2</c:v>
                </c:pt>
                <c:pt idx="558">
                  <c:v>9.2716177645971162E-2</c:v>
                </c:pt>
                <c:pt idx="559">
                  <c:v>9.2231113979343762E-2</c:v>
                </c:pt>
                <c:pt idx="560">
                  <c:v>9.1842307587525027E-2</c:v>
                </c:pt>
                <c:pt idx="561">
                  <c:v>9.2086588311550921E-2</c:v>
                </c:pt>
                <c:pt idx="562">
                  <c:v>9.237313749153947E-2</c:v>
                </c:pt>
                <c:pt idx="563">
                  <c:v>9.1387114818584858E-2</c:v>
                </c:pt>
                <c:pt idx="564">
                  <c:v>9.0778261674102009E-2</c:v>
                </c:pt>
                <c:pt idx="565">
                  <c:v>9.0476078267370461E-2</c:v>
                </c:pt>
                <c:pt idx="566">
                  <c:v>9.049873636188982E-2</c:v>
                </c:pt>
                <c:pt idx="567">
                  <c:v>9.0715615793158913E-2</c:v>
                </c:pt>
                <c:pt idx="568">
                  <c:v>9.0535907808020399E-2</c:v>
                </c:pt>
                <c:pt idx="569">
                  <c:v>9.0314110395586122E-2</c:v>
                </c:pt>
                <c:pt idx="570">
                  <c:v>9.1110278474491768E-2</c:v>
                </c:pt>
                <c:pt idx="571">
                  <c:v>9.1329153403154506E-2</c:v>
                </c:pt>
                <c:pt idx="572">
                  <c:v>9.1254145345095447E-2</c:v>
                </c:pt>
                <c:pt idx="573">
                  <c:v>9.0992204469135779E-2</c:v>
                </c:pt>
                <c:pt idx="574">
                  <c:v>9.1154016663818477E-2</c:v>
                </c:pt>
                <c:pt idx="575">
                  <c:v>9.1333745877652653E-2</c:v>
                </c:pt>
                <c:pt idx="576">
                  <c:v>9.119249013661726E-2</c:v>
                </c:pt>
                <c:pt idx="577">
                  <c:v>9.0878213449581663E-2</c:v>
                </c:pt>
                <c:pt idx="578">
                  <c:v>9.1053534170946901E-2</c:v>
                </c:pt>
                <c:pt idx="579">
                  <c:v>9.1181274309067861E-2</c:v>
                </c:pt>
                <c:pt idx="580">
                  <c:v>9.1684642064731245E-2</c:v>
                </c:pt>
                <c:pt idx="581">
                  <c:v>9.1704604114899599E-2</c:v>
                </c:pt>
                <c:pt idx="582">
                  <c:v>9.1827475805478634E-2</c:v>
                </c:pt>
                <c:pt idx="583">
                  <c:v>9.2188016896626521E-2</c:v>
                </c:pt>
                <c:pt idx="584">
                  <c:v>9.2191104256601139E-2</c:v>
                </c:pt>
                <c:pt idx="585">
                  <c:v>9.2311722874945643E-2</c:v>
                </c:pt>
                <c:pt idx="586">
                  <c:v>9.2438935833790634E-2</c:v>
                </c:pt>
                <c:pt idx="587">
                  <c:v>9.2282031005925289E-2</c:v>
                </c:pt>
                <c:pt idx="588">
                  <c:v>9.2301567066933723E-2</c:v>
                </c:pt>
                <c:pt idx="589">
                  <c:v>9.2110031867810319E-2</c:v>
                </c:pt>
                <c:pt idx="590">
                  <c:v>9.246168308883182E-2</c:v>
                </c:pt>
                <c:pt idx="591">
                  <c:v>9.2757749800715619E-2</c:v>
                </c:pt>
                <c:pt idx="592">
                  <c:v>9.2864261950782678E-2</c:v>
                </c:pt>
                <c:pt idx="593">
                  <c:v>9.2770551411832103E-2</c:v>
                </c:pt>
                <c:pt idx="594">
                  <c:v>9.3128916561673075E-2</c:v>
                </c:pt>
                <c:pt idx="595">
                  <c:v>9.3472524229902529E-2</c:v>
                </c:pt>
                <c:pt idx="596">
                  <c:v>9.3502774413619205E-2</c:v>
                </c:pt>
                <c:pt idx="597">
                  <c:v>9.3404893851214435E-2</c:v>
                </c:pt>
                <c:pt idx="598">
                  <c:v>9.323779783417771E-2</c:v>
                </c:pt>
                <c:pt idx="599">
                  <c:v>9.3551407232545847E-2</c:v>
                </c:pt>
                <c:pt idx="600">
                  <c:v>9.3996125055415741E-2</c:v>
                </c:pt>
                <c:pt idx="601">
                  <c:v>9.4350030763918152E-2</c:v>
                </c:pt>
                <c:pt idx="602">
                  <c:v>9.4619000461016498E-2</c:v>
                </c:pt>
                <c:pt idx="603">
                  <c:v>9.5540978281982894E-2</c:v>
                </c:pt>
                <c:pt idx="604">
                  <c:v>9.6210210082710537E-2</c:v>
                </c:pt>
                <c:pt idx="605">
                  <c:v>9.7214112270787578E-2</c:v>
                </c:pt>
                <c:pt idx="606">
                  <c:v>9.7660476025195633E-2</c:v>
                </c:pt>
                <c:pt idx="607">
                  <c:v>9.8496789265922313E-2</c:v>
                </c:pt>
                <c:pt idx="608">
                  <c:v>9.8873335024552755E-2</c:v>
                </c:pt>
                <c:pt idx="609">
                  <c:v>9.9728783811562777E-2</c:v>
                </c:pt>
                <c:pt idx="610">
                  <c:v>0.1000557302795147</c:v>
                </c:pt>
                <c:pt idx="611">
                  <c:v>0.10050884122103211</c:v>
                </c:pt>
                <c:pt idx="612">
                  <c:v>0.10123238239391047</c:v>
                </c:pt>
                <c:pt idx="613">
                  <c:v>0.10224167384019674</c:v>
                </c:pt>
                <c:pt idx="614">
                  <c:v>0.10284094718194371</c:v>
                </c:pt>
                <c:pt idx="615">
                  <c:v>0.10376549579795659</c:v>
                </c:pt>
                <c:pt idx="616">
                  <c:v>0.10433752423167159</c:v>
                </c:pt>
                <c:pt idx="617">
                  <c:v>0.10527085091334694</c:v>
                </c:pt>
                <c:pt idx="618">
                  <c:v>0.10633242085323082</c:v>
                </c:pt>
                <c:pt idx="619">
                  <c:v>0.10719337891134295</c:v>
                </c:pt>
                <c:pt idx="620">
                  <c:v>0.10791697315596049</c:v>
                </c:pt>
                <c:pt idx="621">
                  <c:v>0.10900693930680525</c:v>
                </c:pt>
                <c:pt idx="622">
                  <c:v>0.11017476523716167</c:v>
                </c:pt>
                <c:pt idx="623">
                  <c:v>0.11102504526134824</c:v>
                </c:pt>
                <c:pt idx="624">
                  <c:v>0.11249505459843623</c:v>
                </c:pt>
                <c:pt idx="625">
                  <c:v>0.11351130056542631</c:v>
                </c:pt>
                <c:pt idx="626">
                  <c:v>0.11440064846589063</c:v>
                </c:pt>
                <c:pt idx="627">
                  <c:v>0.11546274133931134</c:v>
                </c:pt>
                <c:pt idx="628">
                  <c:v>0.11638074090270782</c:v>
                </c:pt>
                <c:pt idx="629">
                  <c:v>0.11743360636974089</c:v>
                </c:pt>
                <c:pt idx="630">
                  <c:v>0.1186463309914544</c:v>
                </c:pt>
                <c:pt idx="631">
                  <c:v>0.11933837939429578</c:v>
                </c:pt>
                <c:pt idx="632">
                  <c:v>0.12025661247334471</c:v>
                </c:pt>
                <c:pt idx="633">
                  <c:v>0.12128802988151204</c:v>
                </c:pt>
                <c:pt idx="634">
                  <c:v>0.12226134434961114</c:v>
                </c:pt>
                <c:pt idx="635">
                  <c:v>0.12358036105057983</c:v>
                </c:pt>
                <c:pt idx="636">
                  <c:v>0.12469551151072952</c:v>
                </c:pt>
                <c:pt idx="637">
                  <c:v>0.12597178777106835</c:v>
                </c:pt>
                <c:pt idx="638">
                  <c:v>0.12689457794345596</c:v>
                </c:pt>
                <c:pt idx="639">
                  <c:v>0.12742966844669279</c:v>
                </c:pt>
                <c:pt idx="640">
                  <c:v>0.12811469015126506</c:v>
                </c:pt>
                <c:pt idx="641">
                  <c:v>0.12935153764749963</c:v>
                </c:pt>
                <c:pt idx="642">
                  <c:v>0.12990613732206371</c:v>
                </c:pt>
                <c:pt idx="643">
                  <c:v>0.13053236261584231</c:v>
                </c:pt>
                <c:pt idx="644">
                  <c:v>0.131712663943025</c:v>
                </c:pt>
                <c:pt idx="645">
                  <c:v>0.13250107647177661</c:v>
                </c:pt>
                <c:pt idx="646">
                  <c:v>0.13418479508824593</c:v>
                </c:pt>
                <c:pt idx="647">
                  <c:v>0.13534489377337589</c:v>
                </c:pt>
                <c:pt idx="648">
                  <c:v>0.1360668463321944</c:v>
                </c:pt>
                <c:pt idx="649">
                  <c:v>0.13718437440625991</c:v>
                </c:pt>
                <c:pt idx="650">
                  <c:v>0.13841653743698171</c:v>
                </c:pt>
                <c:pt idx="651">
                  <c:v>0.1387643837681147</c:v>
                </c:pt>
                <c:pt idx="652">
                  <c:v>0.14004233001918012</c:v>
                </c:pt>
                <c:pt idx="653">
                  <c:v>0.14072088404780278</c:v>
                </c:pt>
                <c:pt idx="654">
                  <c:v>0.14198102649942701</c:v>
                </c:pt>
                <c:pt idx="655">
                  <c:v>0.14310744939698122</c:v>
                </c:pt>
                <c:pt idx="656">
                  <c:v>0.1439275563683787</c:v>
                </c:pt>
                <c:pt idx="657">
                  <c:v>0.14469330372637909</c:v>
                </c:pt>
                <c:pt idx="658">
                  <c:v>0.14559115018134611</c:v>
                </c:pt>
                <c:pt idx="659">
                  <c:v>0.14632707122192018</c:v>
                </c:pt>
                <c:pt idx="660">
                  <c:v>0.14673012631427737</c:v>
                </c:pt>
                <c:pt idx="661">
                  <c:v>0.14732513834917879</c:v>
                </c:pt>
                <c:pt idx="662">
                  <c:v>0.14768855946670686</c:v>
                </c:pt>
                <c:pt idx="663">
                  <c:v>0.14827406812217681</c:v>
                </c:pt>
                <c:pt idx="664">
                  <c:v>0.14832235632861029</c:v>
                </c:pt>
                <c:pt idx="665">
                  <c:v>0.148872052174473</c:v>
                </c:pt>
                <c:pt idx="666">
                  <c:v>0.14926980009291091</c:v>
                </c:pt>
                <c:pt idx="667">
                  <c:v>0.14992723156933485</c:v>
                </c:pt>
                <c:pt idx="668">
                  <c:v>0.15003808781816064</c:v>
                </c:pt>
                <c:pt idx="669">
                  <c:v>0.15052710497554631</c:v>
                </c:pt>
                <c:pt idx="670">
                  <c:v>0.15119290055806703</c:v>
                </c:pt>
                <c:pt idx="671">
                  <c:v>0.15213180331047355</c:v>
                </c:pt>
                <c:pt idx="672">
                  <c:v>0.15262483269134219</c:v>
                </c:pt>
                <c:pt idx="673">
                  <c:v>0.15301977134571884</c:v>
                </c:pt>
                <c:pt idx="674">
                  <c:v>0.15359814008320941</c:v>
                </c:pt>
                <c:pt idx="675">
                  <c:v>0.15432303635449515</c:v>
                </c:pt>
                <c:pt idx="676">
                  <c:v>0.15484754081482102</c:v>
                </c:pt>
                <c:pt idx="677">
                  <c:v>0.15502976086228132</c:v>
                </c:pt>
                <c:pt idx="678">
                  <c:v>0.15510742958353191</c:v>
                </c:pt>
                <c:pt idx="679">
                  <c:v>0.15530668212115709</c:v>
                </c:pt>
                <c:pt idx="680">
                  <c:v>0.15582701868089838</c:v>
                </c:pt>
                <c:pt idx="681">
                  <c:v>0.15637885154879258</c:v>
                </c:pt>
                <c:pt idx="682">
                  <c:v>0.15634499177918759</c:v>
                </c:pt>
                <c:pt idx="683">
                  <c:v>0.1565068959648849</c:v>
                </c:pt>
                <c:pt idx="684">
                  <c:v>0.15698449208399629</c:v>
                </c:pt>
                <c:pt idx="685">
                  <c:v>0.15729462209914297</c:v>
                </c:pt>
                <c:pt idx="686">
                  <c:v>0.15778898888783924</c:v>
                </c:pt>
                <c:pt idx="687">
                  <c:v>0.15783386635050062</c:v>
                </c:pt>
                <c:pt idx="688">
                  <c:v>0.15782228963512471</c:v>
                </c:pt>
                <c:pt idx="689">
                  <c:v>0.15829598675046339</c:v>
                </c:pt>
                <c:pt idx="690">
                  <c:v>0.15838775132564359</c:v>
                </c:pt>
                <c:pt idx="691">
                  <c:v>0.15804526170205313</c:v>
                </c:pt>
                <c:pt idx="692">
                  <c:v>0.15826395972491858</c:v>
                </c:pt>
                <c:pt idx="693">
                  <c:v>0.15813737301259606</c:v>
                </c:pt>
                <c:pt idx="694">
                  <c:v>0.15841481791263187</c:v>
                </c:pt>
                <c:pt idx="695">
                  <c:v>0.15821213340253887</c:v>
                </c:pt>
                <c:pt idx="696">
                  <c:v>0.15859957125110963</c:v>
                </c:pt>
                <c:pt idx="697">
                  <c:v>0.15884849893661926</c:v>
                </c:pt>
                <c:pt idx="698">
                  <c:v>0.15911567622417927</c:v>
                </c:pt>
                <c:pt idx="699">
                  <c:v>0.15897308307531621</c:v>
                </c:pt>
                <c:pt idx="700">
                  <c:v>0.15931232470846809</c:v>
                </c:pt>
                <c:pt idx="701">
                  <c:v>0.15935282905981996</c:v>
                </c:pt>
                <c:pt idx="702">
                  <c:v>0.15960981657345499</c:v>
                </c:pt>
                <c:pt idx="703">
                  <c:v>0.15963285678449654</c:v>
                </c:pt>
                <c:pt idx="704">
                  <c:v>0.15973691985070568</c:v>
                </c:pt>
                <c:pt idx="705">
                  <c:v>0.16035229020476136</c:v>
                </c:pt>
                <c:pt idx="706">
                  <c:v>0.16104798286702734</c:v>
                </c:pt>
                <c:pt idx="707">
                  <c:v>0.16126268281887357</c:v>
                </c:pt>
                <c:pt idx="708">
                  <c:v>0.16183524196998048</c:v>
                </c:pt>
                <c:pt idx="709">
                  <c:v>0.16253658146529656</c:v>
                </c:pt>
                <c:pt idx="710">
                  <c:v>0.16317978263938496</c:v>
                </c:pt>
                <c:pt idx="711">
                  <c:v>0.16399750492063472</c:v>
                </c:pt>
                <c:pt idx="712">
                  <c:v>0.16461284696976292</c:v>
                </c:pt>
                <c:pt idx="713">
                  <c:v>0.16563907749995313</c:v>
                </c:pt>
                <c:pt idx="714">
                  <c:v>0.16664873549505141</c:v>
                </c:pt>
                <c:pt idx="715">
                  <c:v>0.16764376691882818</c:v>
                </c:pt>
                <c:pt idx="716">
                  <c:v>0.16878442011871794</c:v>
                </c:pt>
                <c:pt idx="717">
                  <c:v>0.16998870987201573</c:v>
                </c:pt>
                <c:pt idx="718">
                  <c:v>0.17122613054303357</c:v>
                </c:pt>
                <c:pt idx="719">
                  <c:v>0.17274164712742135</c:v>
                </c:pt>
                <c:pt idx="720">
                  <c:v>0.17396307551436244</c:v>
                </c:pt>
                <c:pt idx="721">
                  <c:v>0.17554001379157597</c:v>
                </c:pt>
                <c:pt idx="722">
                  <c:v>0.17677318872345837</c:v>
                </c:pt>
                <c:pt idx="723">
                  <c:v>0.17825297033678969</c:v>
                </c:pt>
                <c:pt idx="724">
                  <c:v>0.17980323121976902</c:v>
                </c:pt>
                <c:pt idx="725">
                  <c:v>0.18131457282734029</c:v>
                </c:pt>
                <c:pt idx="726">
                  <c:v>0.1825916203969554</c:v>
                </c:pt>
                <c:pt idx="727">
                  <c:v>0.18419353777274894</c:v>
                </c:pt>
                <c:pt idx="728">
                  <c:v>0.18618853983016334</c:v>
                </c:pt>
                <c:pt idx="729">
                  <c:v>0.18827093335144848</c:v>
                </c:pt>
                <c:pt idx="730">
                  <c:v>0.19035651117708519</c:v>
                </c:pt>
                <c:pt idx="731">
                  <c:v>0.19215847362847588</c:v>
                </c:pt>
                <c:pt idx="732">
                  <c:v>0.19434425089770849</c:v>
                </c:pt>
                <c:pt idx="733">
                  <c:v>0.19665442832360883</c:v>
                </c:pt>
                <c:pt idx="734">
                  <c:v>0.19905588914092068</c:v>
                </c:pt>
                <c:pt idx="735">
                  <c:v>0.20084284998069957</c:v>
                </c:pt>
                <c:pt idx="736">
                  <c:v>0.20314000713991798</c:v>
                </c:pt>
                <c:pt idx="737">
                  <c:v>0.20540036789329608</c:v>
                </c:pt>
                <c:pt idx="738">
                  <c:v>0.20786296735415799</c:v>
                </c:pt>
                <c:pt idx="739">
                  <c:v>0.21029761569904504</c:v>
                </c:pt>
                <c:pt idx="740">
                  <c:v>0.21287619460062276</c:v>
                </c:pt>
                <c:pt idx="741">
                  <c:v>0.21516832763519761</c:v>
                </c:pt>
                <c:pt idx="742">
                  <c:v>0.21775362895707309</c:v>
                </c:pt>
                <c:pt idx="743">
                  <c:v>0.22014022968741098</c:v>
                </c:pt>
                <c:pt idx="744">
                  <c:v>0.22241700729877936</c:v>
                </c:pt>
                <c:pt idx="745">
                  <c:v>0.22478860641750548</c:v>
                </c:pt>
                <c:pt idx="746">
                  <c:v>0.22672154992122384</c:v>
                </c:pt>
                <c:pt idx="747">
                  <c:v>0.22867947252352228</c:v>
                </c:pt>
                <c:pt idx="748">
                  <c:v>0.23075146398392563</c:v>
                </c:pt>
                <c:pt idx="749">
                  <c:v>0.23296809362420892</c:v>
                </c:pt>
                <c:pt idx="750">
                  <c:v>0.23492070905258808</c:v>
                </c:pt>
                <c:pt idx="751">
                  <c:v>0.23713351752764947</c:v>
                </c:pt>
                <c:pt idx="752">
                  <c:v>0.23920515517645821</c:v>
                </c:pt>
                <c:pt idx="753">
                  <c:v>0.24167122199094737</c:v>
                </c:pt>
                <c:pt idx="754">
                  <c:v>0.24385763612105027</c:v>
                </c:pt>
                <c:pt idx="755">
                  <c:v>0.24594873340756299</c:v>
                </c:pt>
                <c:pt idx="756">
                  <c:v>0.24775048357199692</c:v>
                </c:pt>
                <c:pt idx="757">
                  <c:v>0.24968342707571536</c:v>
                </c:pt>
                <c:pt idx="758">
                  <c:v>0.25142340173572891</c:v>
                </c:pt>
                <c:pt idx="759">
                  <c:v>0.25285732936639771</c:v>
                </c:pt>
                <c:pt idx="760">
                  <c:v>0.25431552847245731</c:v>
                </c:pt>
                <c:pt idx="761">
                  <c:v>0.25607128312959093</c:v>
                </c:pt>
                <c:pt idx="762">
                  <c:v>0.25781932469396179</c:v>
                </c:pt>
                <c:pt idx="763">
                  <c:v>0.25974413053100398</c:v>
                </c:pt>
                <c:pt idx="764">
                  <c:v>0.26138369346046492</c:v>
                </c:pt>
                <c:pt idx="765">
                  <c:v>0.26311666265090505</c:v>
                </c:pt>
                <c:pt idx="766">
                  <c:v>0.2648367530993011</c:v>
                </c:pt>
                <c:pt idx="767">
                  <c:v>0.26648933629544402</c:v>
                </c:pt>
                <c:pt idx="768">
                  <c:v>0.26761643851125988</c:v>
                </c:pt>
                <c:pt idx="769">
                  <c:v>0.26860187456459061</c:v>
                </c:pt>
                <c:pt idx="770">
                  <c:v>0.26944352158586848</c:v>
                </c:pt>
                <c:pt idx="771">
                  <c:v>0.27042258903049604</c:v>
                </c:pt>
                <c:pt idx="772">
                  <c:v>0.27157573177967581</c:v>
                </c:pt>
                <c:pt idx="773">
                  <c:v>0.27273559694915339</c:v>
                </c:pt>
                <c:pt idx="774">
                  <c:v>0.27377728904602838</c:v>
                </c:pt>
                <c:pt idx="775">
                  <c:v>0.27502808379532279</c:v>
                </c:pt>
                <c:pt idx="776">
                  <c:v>0.27624477110689605</c:v>
                </c:pt>
                <c:pt idx="777">
                  <c:v>0.27712045480357617</c:v>
                </c:pt>
                <c:pt idx="778">
                  <c:v>0.27786190238125813</c:v>
                </c:pt>
                <c:pt idx="779">
                  <c:v>0.27826163872085785</c:v>
                </c:pt>
                <c:pt idx="780">
                  <c:v>0.2787552058953503</c:v>
                </c:pt>
                <c:pt idx="781">
                  <c:v>0.27948589760055592</c:v>
                </c:pt>
                <c:pt idx="782">
                  <c:v>0.28003253651424109</c:v>
                </c:pt>
                <c:pt idx="783">
                  <c:v>0.28048824584810939</c:v>
                </c:pt>
                <c:pt idx="784">
                  <c:v>0.2809912244110187</c:v>
                </c:pt>
                <c:pt idx="785">
                  <c:v>0.28153814637397956</c:v>
                </c:pt>
                <c:pt idx="786">
                  <c:v>0.28198274602377682</c:v>
                </c:pt>
                <c:pt idx="787">
                  <c:v>0.28233132120679472</c:v>
                </c:pt>
                <c:pt idx="788">
                  <c:v>0.28244906970548367</c:v>
                </c:pt>
                <c:pt idx="789">
                  <c:v>0.28270395557824668</c:v>
                </c:pt>
                <c:pt idx="790">
                  <c:v>0.28271605593478261</c:v>
                </c:pt>
                <c:pt idx="791">
                  <c:v>0.28341072961965608</c:v>
                </c:pt>
                <c:pt idx="792">
                  <c:v>0.28429610775402875</c:v>
                </c:pt>
                <c:pt idx="793">
                  <c:v>0.28469195216608767</c:v>
                </c:pt>
                <c:pt idx="794">
                  <c:v>0.2850766868940755</c:v>
                </c:pt>
                <c:pt idx="795">
                  <c:v>0.28502587954908837</c:v>
                </c:pt>
                <c:pt idx="796">
                  <c:v>0.28510435496077469</c:v>
                </c:pt>
                <c:pt idx="797">
                  <c:v>0.2852869925059166</c:v>
                </c:pt>
                <c:pt idx="798">
                  <c:v>0.28501045336356295</c:v>
                </c:pt>
                <c:pt idx="799">
                  <c:v>0.28496191041278135</c:v>
                </c:pt>
                <c:pt idx="800">
                  <c:v>0.28512876796080328</c:v>
                </c:pt>
                <c:pt idx="801">
                  <c:v>0.28539101311473436</c:v>
                </c:pt>
                <c:pt idx="802">
                  <c:v>0.28538209706254997</c:v>
                </c:pt>
                <c:pt idx="803">
                  <c:v>0.2853620713262946</c:v>
                </c:pt>
                <c:pt idx="804">
                  <c:v>0.28540714692344898</c:v>
                </c:pt>
                <c:pt idx="805">
                  <c:v>0.28562636858747442</c:v>
                </c:pt>
                <c:pt idx="806">
                  <c:v>0.28530482461028539</c:v>
                </c:pt>
                <c:pt idx="807">
                  <c:v>0.2851848824797098</c:v>
                </c:pt>
                <c:pt idx="808">
                  <c:v>0.28478854273141846</c:v>
                </c:pt>
                <c:pt idx="809">
                  <c:v>0.28457512357754472</c:v>
                </c:pt>
                <c:pt idx="810">
                  <c:v>0.28433545160335028</c:v>
                </c:pt>
                <c:pt idx="811">
                  <c:v>0.2839067027129919</c:v>
                </c:pt>
                <c:pt idx="812">
                  <c:v>0.28337775437903762</c:v>
                </c:pt>
                <c:pt idx="813">
                  <c:v>0.28265045926514043</c:v>
                </c:pt>
                <c:pt idx="814">
                  <c:v>0.28176663790178402</c:v>
                </c:pt>
                <c:pt idx="815">
                  <c:v>0.28138777644626678</c:v>
                </c:pt>
                <c:pt idx="816">
                  <c:v>0.28142995078834532</c:v>
                </c:pt>
                <c:pt idx="817">
                  <c:v>0.28105406135022287</c:v>
                </c:pt>
                <c:pt idx="818">
                  <c:v>0.28077688534699896</c:v>
                </c:pt>
                <c:pt idx="819">
                  <c:v>0.28048831661042833</c:v>
                </c:pt>
                <c:pt idx="820">
                  <c:v>0.28018149119557539</c:v>
                </c:pt>
                <c:pt idx="821">
                  <c:v>0.28000288710261206</c:v>
                </c:pt>
                <c:pt idx="822">
                  <c:v>0.27959324403836311</c:v>
                </c:pt>
                <c:pt idx="823">
                  <c:v>0.27925719378579467</c:v>
                </c:pt>
                <c:pt idx="824">
                  <c:v>0.27921374572197549</c:v>
                </c:pt>
                <c:pt idx="825">
                  <c:v>0.279477476884604</c:v>
                </c:pt>
                <c:pt idx="826">
                  <c:v>0.27943296738600099</c:v>
                </c:pt>
                <c:pt idx="827">
                  <c:v>0.28010365264475934</c:v>
                </c:pt>
                <c:pt idx="828">
                  <c:v>0.28042045554658052</c:v>
                </c:pt>
                <c:pt idx="829">
                  <c:v>0.28069381038458252</c:v>
                </c:pt>
                <c:pt idx="830">
                  <c:v>0.28122389091563965</c:v>
                </c:pt>
                <c:pt idx="831">
                  <c:v>0.28140483016512735</c:v>
                </c:pt>
                <c:pt idx="832">
                  <c:v>0.28160558286391374</c:v>
                </c:pt>
                <c:pt idx="833">
                  <c:v>0.28209759326738992</c:v>
                </c:pt>
                <c:pt idx="834">
                  <c:v>0.28215314168774497</c:v>
                </c:pt>
                <c:pt idx="835">
                  <c:v>0.28341596603125641</c:v>
                </c:pt>
                <c:pt idx="836">
                  <c:v>0.28465996759793416</c:v>
                </c:pt>
                <c:pt idx="837">
                  <c:v>0.28560117720193762</c:v>
                </c:pt>
                <c:pt idx="838">
                  <c:v>0.287366343247488</c:v>
                </c:pt>
                <c:pt idx="839">
                  <c:v>0.28888808691594109</c:v>
                </c:pt>
                <c:pt idx="840">
                  <c:v>0.29039256457857682</c:v>
                </c:pt>
                <c:pt idx="841">
                  <c:v>0.29267854129140525</c:v>
                </c:pt>
                <c:pt idx="842">
                  <c:v>0.29439389066443339</c:v>
                </c:pt>
                <c:pt idx="843">
                  <c:v>0.29632131470727568</c:v>
                </c:pt>
                <c:pt idx="844">
                  <c:v>0.29904828219163637</c:v>
                </c:pt>
                <c:pt idx="845">
                  <c:v>0.30135584141173655</c:v>
                </c:pt>
                <c:pt idx="846">
                  <c:v>0.3044494284704406</c:v>
                </c:pt>
                <c:pt idx="847">
                  <c:v>0.30791076730059092</c:v>
                </c:pt>
                <c:pt idx="848">
                  <c:v>0.31108297129561913</c:v>
                </c:pt>
                <c:pt idx="849">
                  <c:v>0.31430272756896405</c:v>
                </c:pt>
                <c:pt idx="850">
                  <c:v>0.3182645682808613</c:v>
                </c:pt>
                <c:pt idx="851">
                  <c:v>0.32196678204462764</c:v>
                </c:pt>
                <c:pt idx="852">
                  <c:v>0.3267102633313555</c:v>
                </c:pt>
                <c:pt idx="853">
                  <c:v>0.33173169900681543</c:v>
                </c:pt>
                <c:pt idx="854">
                  <c:v>0.3360847845800416</c:v>
                </c:pt>
                <c:pt idx="855">
                  <c:v>0.34144849759213519</c:v>
                </c:pt>
                <c:pt idx="856">
                  <c:v>0.34698274779283483</c:v>
                </c:pt>
                <c:pt idx="857">
                  <c:v>0.35277471435905433</c:v>
                </c:pt>
                <c:pt idx="858">
                  <c:v>0.35888412068796538</c:v>
                </c:pt>
                <c:pt idx="859">
                  <c:v>0.36533828103467242</c:v>
                </c:pt>
                <c:pt idx="860">
                  <c:v>0.37197819246855407</c:v>
                </c:pt>
                <c:pt idx="861">
                  <c:v>0.37953511279336732</c:v>
                </c:pt>
                <c:pt idx="862">
                  <c:v>0.38684776159325607</c:v>
                </c:pt>
                <c:pt idx="863">
                  <c:v>0.39546293239757241</c:v>
                </c:pt>
                <c:pt idx="864">
                  <c:v>0.40385194683060882</c:v>
                </c:pt>
                <c:pt idx="865">
                  <c:v>0.412658175896019</c:v>
                </c:pt>
                <c:pt idx="866">
                  <c:v>0.42122529908578621</c:v>
                </c:pt>
                <c:pt idx="867">
                  <c:v>0.43041010655743794</c:v>
                </c:pt>
                <c:pt idx="868">
                  <c:v>0.44029984825020702</c:v>
                </c:pt>
                <c:pt idx="869">
                  <c:v>0.45035750892578202</c:v>
                </c:pt>
                <c:pt idx="870">
                  <c:v>0.46051084025654165</c:v>
                </c:pt>
                <c:pt idx="871">
                  <c:v>0.4714009488519344</c:v>
                </c:pt>
                <c:pt idx="872">
                  <c:v>0.48226713978353092</c:v>
                </c:pt>
                <c:pt idx="873">
                  <c:v>0.49373827777960572</c:v>
                </c:pt>
                <c:pt idx="874">
                  <c:v>0.5051660384741804</c:v>
                </c:pt>
                <c:pt idx="875">
                  <c:v>0.51715848247376572</c:v>
                </c:pt>
                <c:pt idx="876">
                  <c:v>0.53042762023137158</c:v>
                </c:pt>
                <c:pt idx="877">
                  <c:v>0.54287577356482519</c:v>
                </c:pt>
                <c:pt idx="878">
                  <c:v>0.55574899614805318</c:v>
                </c:pt>
                <c:pt idx="879">
                  <c:v>0.56925992874942111</c:v>
                </c:pt>
                <c:pt idx="880">
                  <c:v>0.58263110577091481</c:v>
                </c:pt>
                <c:pt idx="881">
                  <c:v>0.59656427712930005</c:v>
                </c:pt>
                <c:pt idx="882">
                  <c:v>0.61017647060904767</c:v>
                </c:pt>
                <c:pt idx="883">
                  <c:v>0.62344801428549701</c:v>
                </c:pt>
                <c:pt idx="884">
                  <c:v>0.63797360777791101</c:v>
                </c:pt>
                <c:pt idx="885">
                  <c:v>0.65245999894564144</c:v>
                </c:pt>
                <c:pt idx="886">
                  <c:v>0.66661246273037111</c:v>
                </c:pt>
                <c:pt idx="887">
                  <c:v>0.68109637721693916</c:v>
                </c:pt>
                <c:pt idx="888">
                  <c:v>0.69564135958473838</c:v>
                </c:pt>
                <c:pt idx="889">
                  <c:v>0.7104003979672816</c:v>
                </c:pt>
                <c:pt idx="890">
                  <c:v>0.72544835889799009</c:v>
                </c:pt>
                <c:pt idx="891">
                  <c:v>0.74032486272994646</c:v>
                </c:pt>
                <c:pt idx="892">
                  <c:v>0.75490444787169941</c:v>
                </c:pt>
                <c:pt idx="893">
                  <c:v>0.769738211263026</c:v>
                </c:pt>
                <c:pt idx="894">
                  <c:v>0.78500900273602503</c:v>
                </c:pt>
                <c:pt idx="895">
                  <c:v>0.7991926727034</c:v>
                </c:pt>
                <c:pt idx="896">
                  <c:v>0.81364247975224691</c:v>
                </c:pt>
                <c:pt idx="897">
                  <c:v>0.82720478579715351</c:v>
                </c:pt>
                <c:pt idx="898">
                  <c:v>0.84046776723301286</c:v>
                </c:pt>
                <c:pt idx="899">
                  <c:v>0.85373570203119697</c:v>
                </c:pt>
                <c:pt idx="900">
                  <c:v>0.86711685653965898</c:v>
                </c:pt>
                <c:pt idx="901">
                  <c:v>0.87940473322075041</c:v>
                </c:pt>
                <c:pt idx="902">
                  <c:v>0.89190135874266685</c:v>
                </c:pt>
                <c:pt idx="903">
                  <c:v>0.90350425617657748</c:v>
                </c:pt>
                <c:pt idx="904">
                  <c:v>0.91472220659554337</c:v>
                </c:pt>
                <c:pt idx="905">
                  <c:v>0.92558280730394493</c:v>
                </c:pt>
                <c:pt idx="906">
                  <c:v>0.93537135888065326</c:v>
                </c:pt>
                <c:pt idx="907">
                  <c:v>0.94393006135446855</c:v>
                </c:pt>
                <c:pt idx="908">
                  <c:v>0.95285177452436221</c:v>
                </c:pt>
                <c:pt idx="909">
                  <c:v>0.96107081786734383</c:v>
                </c:pt>
                <c:pt idx="910">
                  <c:v>0.96855039497757378</c:v>
                </c:pt>
                <c:pt idx="911">
                  <c:v>0.9751008628403357</c:v>
                </c:pt>
                <c:pt idx="912">
                  <c:v>0.98099324113710806</c:v>
                </c:pt>
                <c:pt idx="913">
                  <c:v>0.98702360595578131</c:v>
                </c:pt>
                <c:pt idx="914">
                  <c:v>0.99230813593299938</c:v>
                </c:pt>
                <c:pt idx="915">
                  <c:v>0.99682418712670662</c:v>
                </c:pt>
                <c:pt idx="916">
                  <c:v>1.0010409137113667</c:v>
                </c:pt>
                <c:pt idx="917">
                  <c:v>1.0044990682371655</c:v>
                </c:pt>
                <c:pt idx="918">
                  <c:v>1.0077329062119764</c:v>
                </c:pt>
                <c:pt idx="919">
                  <c:v>1.010201095896033</c:v>
                </c:pt>
                <c:pt idx="920">
                  <c:v>1.0122779699564421</c:v>
                </c:pt>
                <c:pt idx="921">
                  <c:v>1.0139868799584484</c:v>
                </c:pt>
                <c:pt idx="922">
                  <c:v>1.0148409811478567</c:v>
                </c:pt>
                <c:pt idx="923">
                  <c:v>1.0151813479018794</c:v>
                </c:pt>
                <c:pt idx="924">
                  <c:v>1.0148409811478567</c:v>
                </c:pt>
                <c:pt idx="925">
                  <c:v>1.0139833418425022</c:v>
                </c:pt>
                <c:pt idx="926">
                  <c:v>1.0128093949715586</c:v>
                </c:pt>
                <c:pt idx="927">
                  <c:v>1.0106709576936863</c:v>
                </c:pt>
                <c:pt idx="928">
                  <c:v>1.0077824398352226</c:v>
                </c:pt>
                <c:pt idx="929">
                  <c:v>1.0045280807879242</c:v>
                </c:pt>
                <c:pt idx="930">
                  <c:v>1</c:v>
                </c:pt>
                <c:pt idx="931">
                  <c:v>0.99568349854565741</c:v>
                </c:pt>
                <c:pt idx="932">
                  <c:v>0.99075985639495001</c:v>
                </c:pt>
                <c:pt idx="933">
                  <c:v>0.98572228691077535</c:v>
                </c:pt>
                <c:pt idx="934">
                  <c:v>0.97919375536687958</c:v>
                </c:pt>
                <c:pt idx="935">
                  <c:v>0.97420996524508707</c:v>
                </c:pt>
                <c:pt idx="936">
                  <c:v>0.96859851335444158</c:v>
                </c:pt>
                <c:pt idx="937">
                  <c:v>0.96268278349242464</c:v>
                </c:pt>
                <c:pt idx="938">
                  <c:v>0.95563980988995401</c:v>
                </c:pt>
                <c:pt idx="939">
                  <c:v>0.94964977959306696</c:v>
                </c:pt>
                <c:pt idx="940">
                  <c:v>0.9431021422230621</c:v>
                </c:pt>
                <c:pt idx="941">
                  <c:v>0.9378685611154689</c:v>
                </c:pt>
                <c:pt idx="942">
                  <c:v>0.93160114252840132</c:v>
                </c:pt>
                <c:pt idx="943">
                  <c:v>0.9248419258248145</c:v>
                </c:pt>
                <c:pt idx="944">
                  <c:v>0.91926160935449552</c:v>
                </c:pt>
                <c:pt idx="945">
                  <c:v>0.91451699587066482</c:v>
                </c:pt>
                <c:pt idx="946">
                  <c:v>0.90858357542891688</c:v>
                </c:pt>
                <c:pt idx="947">
                  <c:v>0.90310940243698334</c:v>
                </c:pt>
                <c:pt idx="948">
                  <c:v>0.89730052367654112</c:v>
                </c:pt>
                <c:pt idx="949">
                  <c:v>0.89142300546674302</c:v>
                </c:pt>
                <c:pt idx="950">
                  <c:v>0.886524837750848</c:v>
                </c:pt>
                <c:pt idx="951">
                  <c:v>0.88113062617929827</c:v>
                </c:pt>
                <c:pt idx="952">
                  <c:v>0.87641502524622628</c:v>
                </c:pt>
                <c:pt idx="953">
                  <c:v>0.87304107787994678</c:v>
                </c:pt>
                <c:pt idx="954">
                  <c:v>0.8695539108033894</c:v>
                </c:pt>
                <c:pt idx="955">
                  <c:v>0.86642833917653173</c:v>
                </c:pt>
                <c:pt idx="956">
                  <c:v>0.86349241056438963</c:v>
                </c:pt>
                <c:pt idx="957">
                  <c:v>0.86068243887993157</c:v>
                </c:pt>
                <c:pt idx="958">
                  <c:v>0.8595778390815334</c:v>
                </c:pt>
                <c:pt idx="959">
                  <c:v>0.85816613081900661</c:v>
                </c:pt>
                <c:pt idx="960">
                  <c:v>0.85707073012206847</c:v>
                </c:pt>
                <c:pt idx="961">
                  <c:v>0.85579913125101059</c:v>
                </c:pt>
                <c:pt idx="962">
                  <c:v>0.85488771258327401</c:v>
                </c:pt>
                <c:pt idx="963">
                  <c:v>0.85456362116260365</c:v>
                </c:pt>
                <c:pt idx="964">
                  <c:v>0.85496130539495452</c:v>
                </c:pt>
                <c:pt idx="965">
                  <c:v>0.85382203206028384</c:v>
                </c:pt>
                <c:pt idx="966">
                  <c:v>0.85300401965352646</c:v>
                </c:pt>
                <c:pt idx="967">
                  <c:v>0.85241032379775705</c:v>
                </c:pt>
                <c:pt idx="968">
                  <c:v>0.85133898228925298</c:v>
                </c:pt>
                <c:pt idx="969">
                  <c:v>0.85020536994009621</c:v>
                </c:pt>
                <c:pt idx="970">
                  <c:v>0.849124829330132</c:v>
                </c:pt>
                <c:pt idx="971">
                  <c:v>0.8473182673280113</c:v>
                </c:pt>
                <c:pt idx="972">
                  <c:v>0.8450248605716959</c:v>
                </c:pt>
                <c:pt idx="973">
                  <c:v>0.84328835326530949</c:v>
                </c:pt>
                <c:pt idx="974">
                  <c:v>0.84039488204452151</c:v>
                </c:pt>
                <c:pt idx="975">
                  <c:v>0.83747947450486715</c:v>
                </c:pt>
                <c:pt idx="976">
                  <c:v>0.83361372902206832</c:v>
                </c:pt>
                <c:pt idx="977">
                  <c:v>0.82880613707439565</c:v>
                </c:pt>
                <c:pt idx="978">
                  <c:v>0.82481726515666953</c:v>
                </c:pt>
                <c:pt idx="979">
                  <c:v>0.8193685665995486</c:v>
                </c:pt>
                <c:pt idx="980">
                  <c:v>0.81195550606910716</c:v>
                </c:pt>
                <c:pt idx="981">
                  <c:v>0.80258254159143749</c:v>
                </c:pt>
                <c:pt idx="982">
                  <c:v>0.79410380053800589</c:v>
                </c:pt>
                <c:pt idx="983">
                  <c:v>0.78441934033243432</c:v>
                </c:pt>
                <c:pt idx="984">
                  <c:v>0.77430655581041785</c:v>
                </c:pt>
                <c:pt idx="985">
                  <c:v>0.76098781366724655</c:v>
                </c:pt>
                <c:pt idx="986">
                  <c:v>0.74800108832446499</c:v>
                </c:pt>
                <c:pt idx="987">
                  <c:v>0.73485111431192673</c:v>
                </c:pt>
                <c:pt idx="988">
                  <c:v>0.72162641529060489</c:v>
                </c:pt>
                <c:pt idx="989">
                  <c:v>0.70591795887506315</c:v>
                </c:pt>
                <c:pt idx="990">
                  <c:v>0.69089462323133999</c:v>
                </c:pt>
                <c:pt idx="991">
                  <c:v>0.6750155588648733</c:v>
                </c:pt>
                <c:pt idx="992">
                  <c:v>0.66042988816369308</c:v>
                </c:pt>
                <c:pt idx="993">
                  <c:v>0.64413290154166325</c:v>
                </c:pt>
                <c:pt idx="994">
                  <c:v>0.62817054992582344</c:v>
                </c:pt>
                <c:pt idx="995">
                  <c:v>0.61145578257286837</c:v>
                </c:pt>
                <c:pt idx="996">
                  <c:v>0.59452511938487729</c:v>
                </c:pt>
                <c:pt idx="997">
                  <c:v>0.57754817764031019</c:v>
                </c:pt>
                <c:pt idx="998">
                  <c:v>0.55978060850640909</c:v>
                </c:pt>
                <c:pt idx="999">
                  <c:v>0.54114457343235811</c:v>
                </c:pt>
                <c:pt idx="1000">
                  <c:v>0.52348017575944772</c:v>
                </c:pt>
                <c:pt idx="1001">
                  <c:v>0.50497455563917304</c:v>
                </c:pt>
                <c:pt idx="1002">
                  <c:v>0.48739231301853303</c:v>
                </c:pt>
                <c:pt idx="1003">
                  <c:v>0.47218987794561418</c:v>
                </c:pt>
                <c:pt idx="1004">
                  <c:v>0.4554608166042366</c:v>
                </c:pt>
                <c:pt idx="1005">
                  <c:v>0.43927082260841932</c:v>
                </c:pt>
                <c:pt idx="1006">
                  <c:v>0.42486085474512647</c:v>
                </c:pt>
                <c:pt idx="1007">
                  <c:v>0.41016550244961458</c:v>
                </c:pt>
                <c:pt idx="1008">
                  <c:v>0.39601997337213934</c:v>
                </c:pt>
                <c:pt idx="1009">
                  <c:v>0.38237296483148131</c:v>
                </c:pt>
                <c:pt idx="1010">
                  <c:v>0.36730285529494971</c:v>
                </c:pt>
                <c:pt idx="1011">
                  <c:v>0.35339282321485244</c:v>
                </c:pt>
                <c:pt idx="1012">
                  <c:v>0.34177485340701103</c:v>
                </c:pt>
                <c:pt idx="1013">
                  <c:v>0.32749452211198632</c:v>
                </c:pt>
                <c:pt idx="1014">
                  <c:v>0.31562513378500923</c:v>
                </c:pt>
                <c:pt idx="1015">
                  <c:v>0.30461734745324642</c:v>
                </c:pt>
                <c:pt idx="1016">
                  <c:v>0.29236074771711912</c:v>
                </c:pt>
                <c:pt idx="1017">
                  <c:v>0.28235290371406646</c:v>
                </c:pt>
                <c:pt idx="1018">
                  <c:v>0.27275838241584677</c:v>
                </c:pt>
                <c:pt idx="1019">
                  <c:v>0.26232037427605726</c:v>
                </c:pt>
                <c:pt idx="1020">
                  <c:v>0.25265226016615694</c:v>
                </c:pt>
                <c:pt idx="1021">
                  <c:v>0.24358208765116157</c:v>
                </c:pt>
                <c:pt idx="1022">
                  <c:v>0.23389812278182243</c:v>
                </c:pt>
                <c:pt idx="1023">
                  <c:v>0.22668425817915105</c:v>
                </c:pt>
                <c:pt idx="1024">
                  <c:v>0.21813645310245003</c:v>
                </c:pt>
                <c:pt idx="1025">
                  <c:v>0.21077285543293625</c:v>
                </c:pt>
                <c:pt idx="1026">
                  <c:v>0.20283403087289212</c:v>
                </c:pt>
                <c:pt idx="1027">
                  <c:v>0.19788215455693411</c:v>
                </c:pt>
                <c:pt idx="1028">
                  <c:v>0.190163896144975</c:v>
                </c:pt>
                <c:pt idx="1029">
                  <c:v>0.18450942076442409</c:v>
                </c:pt>
                <c:pt idx="1030">
                  <c:v>0.17822834504980428</c:v>
                </c:pt>
                <c:pt idx="1031">
                  <c:v>0.17217887440502158</c:v>
                </c:pt>
                <c:pt idx="1032">
                  <c:v>0.16674730032908017</c:v>
                </c:pt>
                <c:pt idx="1033">
                  <c:v>0.16024017438665875</c:v>
                </c:pt>
                <c:pt idx="1034">
                  <c:v>0.15265131195108342</c:v>
                </c:pt>
                <c:pt idx="1035">
                  <c:v>0.148589554844866</c:v>
                </c:pt>
                <c:pt idx="1036">
                  <c:v>0.14169943492750223</c:v>
                </c:pt>
                <c:pt idx="1037">
                  <c:v>0.13615503033403706</c:v>
                </c:pt>
                <c:pt idx="1038">
                  <c:v>0.13149484337291423</c:v>
                </c:pt>
                <c:pt idx="1039">
                  <c:v>0.12725311646097831</c:v>
                </c:pt>
                <c:pt idx="1040">
                  <c:v>0.1236206177338155</c:v>
                </c:pt>
                <c:pt idx="1041">
                  <c:v>0.12017819367151353</c:v>
                </c:pt>
                <c:pt idx="1042">
                  <c:v>0.1153703682081884</c:v>
                </c:pt>
                <c:pt idx="1043">
                  <c:v>0.11163709686264643</c:v>
                </c:pt>
                <c:pt idx="1044">
                  <c:v>0.10690896392289313</c:v>
                </c:pt>
                <c:pt idx="1045">
                  <c:v>0.10191277341233239</c:v>
                </c:pt>
                <c:pt idx="1046">
                  <c:v>9.6376717357253824E-2</c:v>
                </c:pt>
                <c:pt idx="1047">
                  <c:v>9.2468477686694875E-2</c:v>
                </c:pt>
                <c:pt idx="1048">
                  <c:v>8.8706022545582422E-2</c:v>
                </c:pt>
                <c:pt idx="1049">
                  <c:v>8.5802644600145139E-2</c:v>
                </c:pt>
                <c:pt idx="1050">
                  <c:v>8.2733647447267022E-2</c:v>
                </c:pt>
                <c:pt idx="1051">
                  <c:v>8.0763482963794805E-2</c:v>
                </c:pt>
                <c:pt idx="1052">
                  <c:v>7.7766422784334502E-2</c:v>
                </c:pt>
                <c:pt idx="1053">
                  <c:v>7.4914163538087636E-2</c:v>
                </c:pt>
                <c:pt idx="1054">
                  <c:v>7.2486740025962698E-2</c:v>
                </c:pt>
                <c:pt idx="1055">
                  <c:v>6.9181736387010431E-2</c:v>
                </c:pt>
                <c:pt idx="1056">
                  <c:v>6.73338350381745E-2</c:v>
                </c:pt>
                <c:pt idx="1057">
                  <c:v>6.4885741852691955E-2</c:v>
                </c:pt>
                <c:pt idx="1058">
                  <c:v>6.2575550274327818E-2</c:v>
                </c:pt>
                <c:pt idx="1059">
                  <c:v>5.9820023118049598E-2</c:v>
                </c:pt>
                <c:pt idx="1060">
                  <c:v>5.712774332242531E-2</c:v>
                </c:pt>
                <c:pt idx="1061">
                  <c:v>5.5481542887449338E-2</c:v>
                </c:pt>
                <c:pt idx="1062">
                  <c:v>5.35436530976382E-2</c:v>
                </c:pt>
                <c:pt idx="1063">
                  <c:v>5.1484101652901626E-2</c:v>
                </c:pt>
                <c:pt idx="1064">
                  <c:v>4.9347681101118292E-2</c:v>
                </c:pt>
                <c:pt idx="1065">
                  <c:v>4.8526908963922886E-2</c:v>
                </c:pt>
                <c:pt idx="1066">
                  <c:v>4.8037721976971814E-2</c:v>
                </c:pt>
                <c:pt idx="1067">
                  <c:v>4.6577357543953132E-2</c:v>
                </c:pt>
                <c:pt idx="1068">
                  <c:v>4.4729696787001526E-2</c:v>
                </c:pt>
                <c:pt idx="1069">
                  <c:v>4.2018523452224649E-2</c:v>
                </c:pt>
                <c:pt idx="1070">
                  <c:v>4.0413202408890861E-2</c:v>
                </c:pt>
                <c:pt idx="1071">
                  <c:v>4.0261212024074747E-2</c:v>
                </c:pt>
                <c:pt idx="1072">
                  <c:v>3.719629078076666E-2</c:v>
                </c:pt>
                <c:pt idx="1073">
                  <c:v>3.5218993455546937E-2</c:v>
                </c:pt>
                <c:pt idx="1074">
                  <c:v>3.4288497266628526E-2</c:v>
                </c:pt>
                <c:pt idx="1075">
                  <c:v>3.1806112661395582E-2</c:v>
                </c:pt>
                <c:pt idx="1076">
                  <c:v>3.2448917566498002E-2</c:v>
                </c:pt>
                <c:pt idx="1077">
                  <c:v>3.0759799785094837E-2</c:v>
                </c:pt>
                <c:pt idx="1078">
                  <c:v>2.8812151871504117E-2</c:v>
                </c:pt>
                <c:pt idx="1079">
                  <c:v>2.8640121597968839E-2</c:v>
                </c:pt>
                <c:pt idx="1080">
                  <c:v>2.8554690250332321E-2</c:v>
                </c:pt>
                <c:pt idx="1081">
                  <c:v>2.6963344764985957E-2</c:v>
                </c:pt>
                <c:pt idx="1082">
                  <c:v>2.6872839759082608E-2</c:v>
                </c:pt>
                <c:pt idx="1083">
                  <c:v>2.5624026354718062E-2</c:v>
                </c:pt>
                <c:pt idx="1084">
                  <c:v>2.4677438814476413E-2</c:v>
                </c:pt>
                <c:pt idx="1085">
                  <c:v>2.4607171831785232E-2</c:v>
                </c:pt>
                <c:pt idx="1086">
                  <c:v>2.2556833640972513E-2</c:v>
                </c:pt>
                <c:pt idx="1087">
                  <c:v>2.2360822017554006E-2</c:v>
                </c:pt>
                <c:pt idx="1088">
                  <c:v>2.2968175000875682E-2</c:v>
                </c:pt>
                <c:pt idx="1089">
                  <c:v>2.1747949573356292E-2</c:v>
                </c:pt>
                <c:pt idx="1090">
                  <c:v>2.1714762045781103E-2</c:v>
                </c:pt>
                <c:pt idx="1091">
                  <c:v>2.0690477479361282E-2</c:v>
                </c:pt>
                <c:pt idx="1092">
                  <c:v>1.8985671691852741E-2</c:v>
                </c:pt>
                <c:pt idx="1093">
                  <c:v>1.8836929297475231E-2</c:v>
                </c:pt>
                <c:pt idx="1094">
                  <c:v>1.8340390105587991E-2</c:v>
                </c:pt>
                <c:pt idx="1095">
                  <c:v>1.7275063394192471E-2</c:v>
                </c:pt>
                <c:pt idx="1096">
                  <c:v>1.7417932516099313E-2</c:v>
                </c:pt>
                <c:pt idx="1097">
                  <c:v>1.6463844170051756E-2</c:v>
                </c:pt>
                <c:pt idx="1098">
                  <c:v>1.5857481859195017E-2</c:v>
                </c:pt>
                <c:pt idx="1099">
                  <c:v>1.5841065001204729E-2</c:v>
                </c:pt>
                <c:pt idx="1100">
                  <c:v>1.5352805000631556E-2</c:v>
                </c:pt>
                <c:pt idx="1101">
                  <c:v>1.3184718311129889E-2</c:v>
                </c:pt>
                <c:pt idx="1102">
                  <c:v>1.2712379832314529E-2</c:v>
                </c:pt>
                <c:pt idx="1103">
                  <c:v>1.3477320499879169E-2</c:v>
                </c:pt>
                <c:pt idx="1104">
                  <c:v>1.4407561944449452E-2</c:v>
                </c:pt>
                <c:pt idx="1105">
                  <c:v>1.4229948523951094E-2</c:v>
                </c:pt>
                <c:pt idx="1106">
                  <c:v>1.3889086433695876E-2</c:v>
                </c:pt>
                <c:pt idx="1107">
                  <c:v>1.3301263850397134E-2</c:v>
                </c:pt>
                <c:pt idx="1108">
                  <c:v>1.3417526340388685E-2</c:v>
                </c:pt>
                <c:pt idx="1109">
                  <c:v>1.284102572811772E-2</c:v>
                </c:pt>
                <c:pt idx="1110">
                  <c:v>1.1758220723948061E-2</c:v>
                </c:pt>
                <c:pt idx="1111">
                  <c:v>8.641423624637037E-3</c:v>
                </c:pt>
                <c:pt idx="1112">
                  <c:v>8.1813977893143916E-3</c:v>
                </c:pt>
                <c:pt idx="1113">
                  <c:v>8.4546111026785973E-3</c:v>
                </c:pt>
                <c:pt idx="1114">
                  <c:v>9.6148300837507472E-3</c:v>
                </c:pt>
                <c:pt idx="1115">
                  <c:v>8.6944246015108421E-3</c:v>
                </c:pt>
                <c:pt idx="1116">
                  <c:v>7.1553441649214941E-3</c:v>
                </c:pt>
                <c:pt idx="1117">
                  <c:v>7.429548150750624E-3</c:v>
                </c:pt>
                <c:pt idx="1118">
                  <c:v>9.7126943708221482E-3</c:v>
                </c:pt>
                <c:pt idx="1119">
                  <c:v>9.4258239299056749E-3</c:v>
                </c:pt>
                <c:pt idx="1120">
                  <c:v>7.2261064838451397E-3</c:v>
                </c:pt>
                <c:pt idx="1121">
                  <c:v>5.8482226097638507E-3</c:v>
                </c:pt>
                <c:pt idx="1122">
                  <c:v>6.8555242196419956E-3</c:v>
                </c:pt>
                <c:pt idx="1123">
                  <c:v>9.0725076715198957E-3</c:v>
                </c:pt>
                <c:pt idx="1124">
                  <c:v>6.0576083114589349E-3</c:v>
                </c:pt>
                <c:pt idx="1125">
                  <c:v>5.8705127402248029E-3</c:v>
                </c:pt>
                <c:pt idx="1126">
                  <c:v>3.7768680102308128E-3</c:v>
                </c:pt>
                <c:pt idx="1127">
                  <c:v>6.1640348391200969E-3</c:v>
                </c:pt>
                <c:pt idx="1128">
                  <c:v>6.6141539497934282E-3</c:v>
                </c:pt>
                <c:pt idx="1129">
                  <c:v>4.5455590806984083E-3</c:v>
                </c:pt>
                <c:pt idx="1130">
                  <c:v>5.53290571664008E-3</c:v>
                </c:pt>
                <c:pt idx="1131">
                  <c:v>6.349361352381136E-3</c:v>
                </c:pt>
                <c:pt idx="1132">
                  <c:v>6.548769567107972E-3</c:v>
                </c:pt>
                <c:pt idx="1133">
                  <c:v>8.8676507582359353E-3</c:v>
                </c:pt>
                <c:pt idx="1134">
                  <c:v>7.0052572864844308E-3</c:v>
                </c:pt>
                <c:pt idx="1135">
                  <c:v>4.0276496684962318E-3</c:v>
                </c:pt>
                <c:pt idx="1136">
                  <c:v>5.4022077135881036E-3</c:v>
                </c:pt>
                <c:pt idx="1137">
                  <c:v>3.0975497485637949E-3</c:v>
                </c:pt>
                <c:pt idx="1138">
                  <c:v>3.0137671629581896E-3</c:v>
                </c:pt>
                <c:pt idx="1139">
                  <c:v>-1.2478227318996216E-3</c:v>
                </c:pt>
                <c:pt idx="1140">
                  <c:v>-1.1907883028471559E-3</c:v>
                </c:pt>
                <c:pt idx="1141">
                  <c:v>6.2412365290658055E-4</c:v>
                </c:pt>
                <c:pt idx="1142">
                  <c:v>5.1350091973323981E-3</c:v>
                </c:pt>
                <c:pt idx="1143">
                  <c:v>4.8638479912169793E-3</c:v>
                </c:pt>
                <c:pt idx="1144">
                  <c:v>4.5545458952017072E-3</c:v>
                </c:pt>
                <c:pt idx="1145">
                  <c:v>5.8717864619654333E-3</c:v>
                </c:pt>
                <c:pt idx="1146">
                  <c:v>9.1789341991810706E-3</c:v>
                </c:pt>
                <c:pt idx="1147">
                  <c:v>8.8300052045685567E-3</c:v>
                </c:pt>
                <c:pt idx="1148">
                  <c:v>5.9602393606199844E-3</c:v>
                </c:pt>
                <c:pt idx="1149">
                  <c:v>4.1342177207952394E-3</c:v>
                </c:pt>
                <c:pt idx="1150">
                  <c:v>5.1799432698489177E-3</c:v>
                </c:pt>
                <c:pt idx="1151">
                  <c:v>4.2706474716800334E-3</c:v>
                </c:pt>
                <c:pt idx="1152">
                  <c:v>2.6063884929147462E-3</c:v>
                </c:pt>
                <c:pt idx="1153">
                  <c:v>1.487070132180468E-3</c:v>
                </c:pt>
                <c:pt idx="1154">
                  <c:v>0</c:v>
                </c:pt>
                <c:pt idx="1155">
                  <c:v>1.737073404937719E-3</c:v>
                </c:pt>
                <c:pt idx="1156">
                  <c:v>-1.5397880597786538E-4</c:v>
                </c:pt>
                <c:pt idx="1157">
                  <c:v>-1.7488199498790484E-3</c:v>
                </c:pt>
                <c:pt idx="1158">
                  <c:v>-1.2118047115674776E-3</c:v>
                </c:pt>
                <c:pt idx="1159">
                  <c:v>-1.1442974593143249E-3</c:v>
                </c:pt>
                <c:pt idx="1160">
                  <c:v>-1.5482087757305056E-3</c:v>
                </c:pt>
                <c:pt idx="1161">
                  <c:v>1.6383599700392386E-3</c:v>
                </c:pt>
                <c:pt idx="1162">
                  <c:v>8.5862997781954611E-4</c:v>
                </c:pt>
                <c:pt idx="1163">
                  <c:v>6.3010306885562771E-3</c:v>
                </c:pt>
                <c:pt idx="1164">
                  <c:v>6.8260870949697489E-3</c:v>
                </c:pt>
                <c:pt idx="1165">
                  <c:v>5.3049802873869987E-3</c:v>
                </c:pt>
                <c:pt idx="1166">
                  <c:v>4.5432239241739291E-3</c:v>
                </c:pt>
                <c:pt idx="1167">
                  <c:v>5.8583416213699342E-3</c:v>
                </c:pt>
                <c:pt idx="1168">
                  <c:v>3.4369965924405345E-3</c:v>
                </c:pt>
                <c:pt idx="1169">
                  <c:v>7.1827291823449426E-3</c:v>
                </c:pt>
                <c:pt idx="1170">
                  <c:v>4.0945200598790747E-3</c:v>
                </c:pt>
                <c:pt idx="1171">
                  <c:v>4.016539984425211E-3</c:v>
                </c:pt>
                <c:pt idx="1172">
                  <c:v>6.9632244690437869E-3</c:v>
                </c:pt>
                <c:pt idx="1173">
                  <c:v>8.0247300152174322E-3</c:v>
                </c:pt>
                <c:pt idx="1174">
                  <c:v>6.3983996393952155E-3</c:v>
                </c:pt>
                <c:pt idx="1175">
                  <c:v>5.238746756874464E-3</c:v>
                </c:pt>
                <c:pt idx="1176">
                  <c:v>9.0816360106610056E-4</c:v>
                </c:pt>
                <c:pt idx="1177">
                  <c:v>6.026826702727196E-4</c:v>
                </c:pt>
                <c:pt idx="1178">
                  <c:v>3.4978521867148667E-3</c:v>
                </c:pt>
                <c:pt idx="1179">
                  <c:v>1.0152977519165063E-3</c:v>
                </c:pt>
                <c:pt idx="1180">
                  <c:v>3.6993832710094238E-3</c:v>
                </c:pt>
                <c:pt idx="1181">
                  <c:v>3.9178973118456414E-3</c:v>
                </c:pt>
                <c:pt idx="1182">
                  <c:v>5.4949771136969961E-3</c:v>
                </c:pt>
                <c:pt idx="1183">
                  <c:v>6.3434880799104719E-3</c:v>
                </c:pt>
                <c:pt idx="1184">
                  <c:v>4.8320757100202656E-3</c:v>
                </c:pt>
                <c:pt idx="1185">
                  <c:v>4.2644203876147525E-3</c:v>
                </c:pt>
                <c:pt idx="1186">
                  <c:v>6.6951060426420793E-3</c:v>
                </c:pt>
                <c:pt idx="1187">
                  <c:v>1.4666198220115324E-3</c:v>
                </c:pt>
                <c:pt idx="1188">
                  <c:v>-1.5285368510697377E-3</c:v>
                </c:pt>
                <c:pt idx="1189">
                  <c:v>-5.6440025573501992E-4</c:v>
                </c:pt>
                <c:pt idx="1190">
                  <c:v>-1.6363786251093759E-3</c:v>
                </c:pt>
                <c:pt idx="1191">
                  <c:v>-9.7269883592447756E-4</c:v>
                </c:pt>
                <c:pt idx="1192">
                  <c:v>-5.0057264406588745E-4</c:v>
                </c:pt>
                <c:pt idx="1193">
                  <c:v>-3.3979357923946789E-3</c:v>
                </c:pt>
                <c:pt idx="1194">
                  <c:v>1.7026829179408337E-3</c:v>
                </c:pt>
                <c:pt idx="1195">
                  <c:v>4.5404641937359111E-3</c:v>
                </c:pt>
                <c:pt idx="1196">
                  <c:v>3.9188879843105786E-3</c:v>
                </c:pt>
                <c:pt idx="1197">
                  <c:v>6.8277146283049952E-3</c:v>
                </c:pt>
                <c:pt idx="1198">
                  <c:v>8.0927326037030598E-3</c:v>
                </c:pt>
                <c:pt idx="1199">
                  <c:v>3.1805539486612329E-3</c:v>
                </c:pt>
                <c:pt idx="1200">
                  <c:v>4.0985535120577239E-3</c:v>
                </c:pt>
                <c:pt idx="1201">
                  <c:v>3.0336513745757394E-3</c:v>
                </c:pt>
                <c:pt idx="1202">
                  <c:v>6.4823237496386679E-3</c:v>
                </c:pt>
                <c:pt idx="1203">
                  <c:v>5.7201428125120465E-3</c:v>
                </c:pt>
                <c:pt idx="1204">
                  <c:v>6.1261769984959488E-3</c:v>
                </c:pt>
                <c:pt idx="1205">
                  <c:v>4.9965981015177409E-3</c:v>
                </c:pt>
                <c:pt idx="1206">
                  <c:v>5.4167139889674514E-3</c:v>
                </c:pt>
                <c:pt idx="1207">
                  <c:v>7.5545144059697934E-3</c:v>
                </c:pt>
                <c:pt idx="1208">
                  <c:v>8.1257078443214802E-3</c:v>
                </c:pt>
                <c:pt idx="1209">
                  <c:v>6.7379880079098135E-4</c:v>
                </c:pt>
                <c:pt idx="1210">
                  <c:v>3.0093798991849248E-3</c:v>
                </c:pt>
                <c:pt idx="1211">
                  <c:v>-5.5470581804248111E-3</c:v>
                </c:pt>
                <c:pt idx="1212">
                  <c:v>-5.5924168268548704E-3</c:v>
                </c:pt>
                <c:pt idx="1213">
                  <c:v>-1.5956195294093509E-3</c:v>
                </c:pt>
                <c:pt idx="1214">
                  <c:v>-3.5098110186129906E-4</c:v>
                </c:pt>
                <c:pt idx="1215">
                  <c:v>-1.7462725063977999E-3</c:v>
                </c:pt>
                <c:pt idx="1216">
                  <c:v>2.9357870875043254E-3</c:v>
                </c:pt>
                <c:pt idx="1217">
                  <c:v>-3.1809785225747722E-3</c:v>
                </c:pt>
                <c:pt idx="1218">
                  <c:v>-9.7368950838939045E-5</c:v>
                </c:pt>
                <c:pt idx="1219">
                  <c:v>3.6857261434571549E-3</c:v>
                </c:pt>
                <c:pt idx="1220">
                  <c:v>2.6356840929491346E-3</c:v>
                </c:pt>
                <c:pt idx="1221">
                  <c:v>4.3467169645229585E-3</c:v>
                </c:pt>
                <c:pt idx="1222">
                  <c:v>4.8642018028115953E-3</c:v>
                </c:pt>
                <c:pt idx="1223">
                  <c:v>4.5604899299912949E-3</c:v>
                </c:pt>
                <c:pt idx="1224">
                  <c:v>6.5009342395155878E-3</c:v>
                </c:pt>
                <c:pt idx="1225">
                  <c:v>6.044800331733745E-3</c:v>
                </c:pt>
                <c:pt idx="1226">
                  <c:v>3.1083056210401872E-3</c:v>
                </c:pt>
                <c:pt idx="1227">
                  <c:v>9.6831157215120057E-4</c:v>
                </c:pt>
                <c:pt idx="1228">
                  <c:v>-4.5991261561236108E-3</c:v>
                </c:pt>
                <c:pt idx="1229">
                  <c:v>-4.3365271905979521E-3</c:v>
                </c:pt>
                <c:pt idx="1230">
                  <c:v>-3.6874952014302478E-3</c:v>
                </c:pt>
                <c:pt idx="1231">
                  <c:v>1.0280349693227611E-3</c:v>
                </c:pt>
                <c:pt idx="1232">
                  <c:v>5.7969199285442035E-3</c:v>
                </c:pt>
                <c:pt idx="1233">
                  <c:v>-1.4364043118311421E-3</c:v>
                </c:pt>
                <c:pt idx="1234">
                  <c:v>-7.8256048497663379E-4</c:v>
                </c:pt>
                <c:pt idx="1235">
                  <c:v>2.6292447219270839E-3</c:v>
                </c:pt>
                <c:pt idx="1236">
                  <c:v>-2.5403672493589936E-4</c:v>
                </c:pt>
                <c:pt idx="1237">
                  <c:v>4.3731113094814819E-3</c:v>
                </c:pt>
                <c:pt idx="1238">
                  <c:v>6.5140252685164579E-3</c:v>
                </c:pt>
                <c:pt idx="1239">
                  <c:v>8.7480624392549684E-3</c:v>
                </c:pt>
                <c:pt idx="1240">
                  <c:v>2.0739515766375376E-2</c:v>
                </c:pt>
                <c:pt idx="1241">
                  <c:v>2.6166702578543515E-2</c:v>
                </c:pt>
                <c:pt idx="1242">
                  <c:v>2.6030131303020874E-2</c:v>
                </c:pt>
                <c:pt idx="1243">
                  <c:v>2.9979786743599465E-2</c:v>
                </c:pt>
                <c:pt idx="1244">
                  <c:v>2.4232485353084515E-2</c:v>
                </c:pt>
                <c:pt idx="1245">
                  <c:v>2.3379516360778851E-2</c:v>
                </c:pt>
                <c:pt idx="1246">
                  <c:v>2.0219271197648707E-2</c:v>
                </c:pt>
                <c:pt idx="1247">
                  <c:v>2.1646547170338704E-2</c:v>
                </c:pt>
                <c:pt idx="1248">
                  <c:v>1.2864589580319302E-2</c:v>
                </c:pt>
                <c:pt idx="1249">
                  <c:v>9.9447240145727877E-3</c:v>
                </c:pt>
                <c:pt idx="1250">
                  <c:v>7.3234046723651552E-3</c:v>
                </c:pt>
                <c:pt idx="1251">
                  <c:v>1.1248802790016709E-2</c:v>
                </c:pt>
                <c:pt idx="1252">
                  <c:v>1.6196716416114986E-2</c:v>
                </c:pt>
                <c:pt idx="1253">
                  <c:v>1.7258151199969707E-2</c:v>
                </c:pt>
                <c:pt idx="1254">
                  <c:v>1.5006211162543522E-2</c:v>
                </c:pt>
                <c:pt idx="1255">
                  <c:v>1.8253140166355136E-2</c:v>
                </c:pt>
                <c:pt idx="1256">
                  <c:v>2.0255006168705146E-2</c:v>
                </c:pt>
                <c:pt idx="1257">
                  <c:v>2.734850406688737E-2</c:v>
                </c:pt>
                <c:pt idx="1258">
                  <c:v>2.579074237810218E-2</c:v>
                </c:pt>
                <c:pt idx="1259">
                  <c:v>1.2153074463542019E-2</c:v>
                </c:pt>
                <c:pt idx="1260">
                  <c:v>1.804049939798957E-2</c:v>
                </c:pt>
                <c:pt idx="1261">
                  <c:v>1.0580098876188236E-2</c:v>
                </c:pt>
                <c:pt idx="1262">
                  <c:v>1.3682601987076682E-2</c:v>
                </c:pt>
                <c:pt idx="1263">
                  <c:v>1.2763116414982791E-2</c:v>
                </c:pt>
                <c:pt idx="1264">
                  <c:v>5.5057329861734009E-3</c:v>
                </c:pt>
                <c:pt idx="1265">
                  <c:v>6.803301628276334E-3</c:v>
                </c:pt>
                <c:pt idx="1266">
                  <c:v>5.0349512783743637E-3</c:v>
                </c:pt>
                <c:pt idx="1267">
                  <c:v>-1.1128223798570815E-2</c:v>
                </c:pt>
                <c:pt idx="1268">
                  <c:v>-1.1193254369661643E-2</c:v>
                </c:pt>
                <c:pt idx="1269">
                  <c:v>-1.60863271985941E-2</c:v>
                </c:pt>
                <c:pt idx="1270">
                  <c:v>-1.8451699233254907E-2</c:v>
                </c:pt>
                <c:pt idx="1271">
                  <c:v>-1.705803536205364E-2</c:v>
                </c:pt>
                <c:pt idx="1272">
                  <c:v>-2.0142564843935475E-2</c:v>
                </c:pt>
                <c:pt idx="1273">
                  <c:v>-1.2461032075497737E-2</c:v>
                </c:pt>
                <c:pt idx="1274">
                  <c:v>-2.9848961368373404E-3</c:v>
                </c:pt>
                <c:pt idx="1275">
                  <c:v>8.264189702455061E-3</c:v>
                </c:pt>
                <c:pt idx="1276">
                  <c:v>1.3621109531932027E-2</c:v>
                </c:pt>
                <c:pt idx="1277">
                  <c:v>1.5560633931310306E-2</c:v>
                </c:pt>
                <c:pt idx="1278">
                  <c:v>1.3073762995057605E-2</c:v>
                </c:pt>
                <c:pt idx="1279">
                  <c:v>1.640808346273992E-2</c:v>
                </c:pt>
                <c:pt idx="1280">
                  <c:v>1.9428573045995854E-2</c:v>
                </c:pt>
                <c:pt idx="1281">
                  <c:v>1.9343092164736092E-2</c:v>
                </c:pt>
                <c:pt idx="1282">
                  <c:v>5.2799304264880284E-3</c:v>
                </c:pt>
                <c:pt idx="1283">
                  <c:v>6.5392874163722105E-3</c:v>
                </c:pt>
                <c:pt idx="1284">
                  <c:v>1.1255171398719836E-2</c:v>
                </c:pt>
                <c:pt idx="1285">
                  <c:v>1.6185606732043979E-2</c:v>
                </c:pt>
                <c:pt idx="1286">
                  <c:v>1.7016993217077923E-2</c:v>
                </c:pt>
                <c:pt idx="1287">
                  <c:v>1.9825266605881828E-2</c:v>
                </c:pt>
                <c:pt idx="1288">
                  <c:v>2.69581083533856E-2</c:v>
                </c:pt>
                <c:pt idx="1289">
                  <c:v>3.108184617474825E-2</c:v>
                </c:pt>
                <c:pt idx="1290">
                  <c:v>3.297508494131858E-2</c:v>
                </c:pt>
                <c:pt idx="1291">
                  <c:v>2.4139362141380995E-2</c:v>
                </c:pt>
                <c:pt idx="1292">
                  <c:v>2.4373231605423651E-2</c:v>
                </c:pt>
                <c:pt idx="1293">
                  <c:v>1.8857804181557705E-2</c:v>
                </c:pt>
                <c:pt idx="1294">
                  <c:v>1.640206866563141E-2</c:v>
                </c:pt>
                <c:pt idx="1295">
                  <c:v>1.2212231762162181E-2</c:v>
                </c:pt>
                <c:pt idx="1296">
                  <c:v>1.6448488746845329E-2</c:v>
                </c:pt>
                <c:pt idx="1297">
                  <c:v>7.0806191561381231E-3</c:v>
                </c:pt>
                <c:pt idx="1298">
                  <c:v>1.8110978667637525E-2</c:v>
                </c:pt>
                <c:pt idx="1299">
                  <c:v>1.1060504259360881E-2</c:v>
                </c:pt>
                <c:pt idx="1300">
                  <c:v>1.8918093677280666E-2</c:v>
                </c:pt>
                <c:pt idx="1301">
                  <c:v>1.7731904925163543E-2</c:v>
                </c:pt>
                <c:pt idx="1302">
                  <c:v>2.1818145793728552E-2</c:v>
                </c:pt>
                <c:pt idx="1303">
                  <c:v>2.9276586199295702E-2</c:v>
                </c:pt>
                <c:pt idx="1304">
                  <c:v>3.8600894506473513E-2</c:v>
                </c:pt>
                <c:pt idx="1305">
                  <c:v>4.1219751319982609E-2</c:v>
                </c:pt>
                <c:pt idx="1306">
                  <c:v>4.2249159078292492E-2</c:v>
                </c:pt>
                <c:pt idx="1307">
                  <c:v>4.081440352849227E-2</c:v>
                </c:pt>
                <c:pt idx="1308">
                  <c:v>3.910421980474553E-2</c:v>
                </c:pt>
                <c:pt idx="1309">
                  <c:v>2.4899915545172367E-2</c:v>
                </c:pt>
                <c:pt idx="1310">
                  <c:v>1.7552522446692091E-2</c:v>
                </c:pt>
                <c:pt idx="1311">
                  <c:v>1.2556136632131121E-2</c:v>
                </c:pt>
                <c:pt idx="1312">
                  <c:v>4.27475168617763E-4</c:v>
                </c:pt>
                <c:pt idx="1313">
                  <c:v>3.437845740267613E-3</c:v>
                </c:pt>
                <c:pt idx="1314">
                  <c:v>1.6462145874397538E-3</c:v>
                </c:pt>
                <c:pt idx="1315">
                  <c:v>6.2013265811928587E-3</c:v>
                </c:pt>
                <c:pt idx="1316">
                  <c:v>1.7636941893168008E-2</c:v>
                </c:pt>
                <c:pt idx="1317">
                  <c:v>1.5017391608933454E-2</c:v>
                </c:pt>
                <c:pt idx="1318">
                  <c:v>8.0826135920969763E-3</c:v>
                </c:pt>
                <c:pt idx="1319">
                  <c:v>7.8311950729612612E-3</c:v>
                </c:pt>
                <c:pt idx="1320">
                  <c:v>1.1598722457094146E-2</c:v>
                </c:pt>
                <c:pt idx="1321">
                  <c:v>3.6885566362140961E-3</c:v>
                </c:pt>
                <c:pt idx="1322">
                  <c:v>-8.073131441361214E-3</c:v>
                </c:pt>
                <c:pt idx="1323">
                  <c:v>-1.801721859506368E-2</c:v>
                </c:pt>
                <c:pt idx="1324">
                  <c:v>-1.2615081643794527E-2</c:v>
                </c:pt>
                <c:pt idx="1325">
                  <c:v>-3.8842852103569119E-3</c:v>
                </c:pt>
                <c:pt idx="1326">
                  <c:v>4.3739604573085605E-3</c:v>
                </c:pt>
                <c:pt idx="1327">
                  <c:v>1.4478607312648802E-2</c:v>
                </c:pt>
                <c:pt idx="1328">
                  <c:v>2.4327802196674669E-2</c:v>
                </c:pt>
                <c:pt idx="1329">
                  <c:v>2.75143709424444E-2</c:v>
                </c:pt>
                <c:pt idx="1330">
                  <c:v>3.4973235921925104E-2</c:v>
                </c:pt>
                <c:pt idx="1331">
                  <c:v>2.6395689442580444E-2</c:v>
                </c:pt>
                <c:pt idx="1332">
                  <c:v>3.3947486575503574E-2</c:v>
                </c:pt>
                <c:pt idx="1333">
                  <c:v>3.5759539733572793E-2</c:v>
                </c:pt>
                <c:pt idx="1334">
                  <c:v>2.5580861340174635E-2</c:v>
                </c:pt>
                <c:pt idx="1335">
                  <c:v>2.4634627611527602E-2</c:v>
                </c:pt>
                <c:pt idx="1336">
                  <c:v>3.5082287731618339E-2</c:v>
                </c:pt>
                <c:pt idx="1337">
                  <c:v>3.979038785888437E-2</c:v>
                </c:pt>
                <c:pt idx="1338">
                  <c:v>4.8266142742457351E-2</c:v>
                </c:pt>
                <c:pt idx="1339">
                  <c:v>3.7826294782375793E-2</c:v>
                </c:pt>
                <c:pt idx="1340">
                  <c:v>4.013043618247196E-2</c:v>
                </c:pt>
                <c:pt idx="1341">
                  <c:v>4.9281914601910656E-2</c:v>
                </c:pt>
                <c:pt idx="1342">
                  <c:v>3.7526007805791399E-2</c:v>
                </c:pt>
                <c:pt idx="1343">
                  <c:v>3.6121036116026142E-2</c:v>
                </c:pt>
                <c:pt idx="1344">
                  <c:v>3.1454211649388275E-2</c:v>
                </c:pt>
                <c:pt idx="1345">
                  <c:v>2.9775736520751224E-2</c:v>
                </c:pt>
                <c:pt idx="1346">
                  <c:v>2.4635901333268234E-2</c:v>
                </c:pt>
                <c:pt idx="1347">
                  <c:v>1.7953886319627025E-2</c:v>
                </c:pt>
                <c:pt idx="1348">
                  <c:v>1.1040336998467638E-2</c:v>
                </c:pt>
                <c:pt idx="1349">
                  <c:v>2.7295644614651414E-2</c:v>
                </c:pt>
                <c:pt idx="1350">
                  <c:v>2.0643986635828452E-2</c:v>
                </c:pt>
                <c:pt idx="1351">
                  <c:v>2.8827634666884611E-2</c:v>
                </c:pt>
                <c:pt idx="1352">
                  <c:v>2.3113308516988083E-2</c:v>
                </c:pt>
                <c:pt idx="1353">
                  <c:v>3.6798564091024402E-2</c:v>
                </c:pt>
                <c:pt idx="1354">
                  <c:v>3.1662755279488163E-2</c:v>
                </c:pt>
                <c:pt idx="1355">
                  <c:v>2.6278082468529338E-2</c:v>
                </c:pt>
                <c:pt idx="1356">
                  <c:v>2.9425095078020815E-3</c:v>
                </c:pt>
                <c:pt idx="1357">
                  <c:v>8.3667950648943553E-3</c:v>
                </c:pt>
                <c:pt idx="1358">
                  <c:v>4.1933750194154262E-4</c:v>
                </c:pt>
                <c:pt idx="1359">
                  <c:v>1.3057204612429471E-2</c:v>
                </c:pt>
                <c:pt idx="1360">
                  <c:v>6.8683321993671734E-3</c:v>
                </c:pt>
                <c:pt idx="1361">
                  <c:v>1.615574503345819E-2</c:v>
                </c:pt>
                <c:pt idx="1362">
                  <c:v>1.7795449487556972E-2</c:v>
                </c:pt>
                <c:pt idx="1363">
                  <c:v>3.3687328909980774E-2</c:v>
                </c:pt>
                <c:pt idx="1364">
                  <c:v>3.6525258786645587E-2</c:v>
                </c:pt>
                <c:pt idx="1365">
                  <c:v>3.2743890292931226E-2</c:v>
                </c:pt>
                <c:pt idx="1366">
                  <c:v>1.7352548133413859E-2</c:v>
                </c:pt>
                <c:pt idx="1367">
                  <c:v>5.0704032001551097E-3</c:v>
                </c:pt>
                <c:pt idx="1368">
                  <c:v>1.9362834851715794E-2</c:v>
                </c:pt>
                <c:pt idx="1369">
                  <c:v>2.5740996467898843E-2</c:v>
                </c:pt>
                <c:pt idx="1370">
                  <c:v>4.1149795691494684E-2</c:v>
                </c:pt>
                <c:pt idx="1371">
                  <c:v>3.3169476107633732E-2</c:v>
                </c:pt>
                <c:pt idx="1372">
                  <c:v>4.6744618437192957E-2</c:v>
                </c:pt>
                <c:pt idx="1373">
                  <c:v>5.4483617284828596E-2</c:v>
                </c:pt>
                <c:pt idx="1374">
                  <c:v>7.2899256040359989E-2</c:v>
                </c:pt>
                <c:pt idx="1375">
                  <c:v>5.4809414077384967E-2</c:v>
                </c:pt>
                <c:pt idx="1376">
                  <c:v>3.7139192665627173E-2</c:v>
                </c:pt>
                <c:pt idx="1377">
                  <c:v>3.6066754341179806E-2</c:v>
                </c:pt>
                <c:pt idx="1378">
                  <c:v>3.1182640021823096E-2</c:v>
                </c:pt>
                <c:pt idx="1379">
                  <c:v>3.1345817929261034E-2</c:v>
                </c:pt>
                <c:pt idx="1380">
                  <c:v>4.5664007064909917E-2</c:v>
                </c:pt>
                <c:pt idx="1381">
                  <c:v>4.99035615736549E-2</c:v>
                </c:pt>
                <c:pt idx="1382">
                  <c:v>6.5132971242547397E-2</c:v>
                </c:pt>
                <c:pt idx="1383">
                  <c:v>8.4128719488614875E-2</c:v>
                </c:pt>
                <c:pt idx="1384">
                  <c:v>7.7254280501124581E-2</c:v>
                </c:pt>
                <c:pt idx="1385">
                  <c:v>0.10107639181520561</c:v>
                </c:pt>
                <c:pt idx="1386">
                  <c:v>8.4268857185011259E-2</c:v>
                </c:pt>
                <c:pt idx="1387">
                  <c:v>7.3099966281755024E-2</c:v>
                </c:pt>
                <c:pt idx="1388">
                  <c:v>5.9074690689058691E-2</c:v>
                </c:pt>
                <c:pt idx="1389">
                  <c:v>4.0129282756673497E-2</c:v>
                </c:pt>
                <c:pt idx="1390">
                  <c:v>3.2037569130362945E-2</c:v>
                </c:pt>
                <c:pt idx="1391">
                  <c:v>2.3437399937658396E-2</c:v>
                </c:pt>
                <c:pt idx="1392">
                  <c:v>1.7927704261625269E-2</c:v>
                </c:pt>
                <c:pt idx="1393">
                  <c:v>3.9967237046338353E-2</c:v>
                </c:pt>
                <c:pt idx="1394">
                  <c:v>4.5002605822394355E-2</c:v>
                </c:pt>
                <c:pt idx="1395">
                  <c:v>6.4333201361608541E-2</c:v>
                </c:pt>
                <c:pt idx="1396">
                  <c:v>5.5191657971746723E-2</c:v>
                </c:pt>
                <c:pt idx="1397">
                  <c:v>6.3007702832226425E-2</c:v>
                </c:pt>
                <c:pt idx="1398">
                  <c:v>6.4633771387468633E-2</c:v>
                </c:pt>
                <c:pt idx="1399">
                  <c:v>7.7444305632362154E-2</c:v>
                </c:pt>
                <c:pt idx="1400">
                  <c:v>5.0259665867406274E-2</c:v>
                </c:pt>
                <c:pt idx="1401">
                  <c:v>4.6424871822904556E-2</c:v>
                </c:pt>
                <c:pt idx="1402">
                  <c:v>2.2596389777250831E-2</c:v>
                </c:pt>
                <c:pt idx="1403">
                  <c:v>6.2837427464200457E-2</c:v>
                </c:pt>
                <c:pt idx="1404">
                  <c:v>7.941971360366662E-2</c:v>
                </c:pt>
                <c:pt idx="1405">
                  <c:v>0.10036352726100645</c:v>
                </c:pt>
                <c:pt idx="1406">
                  <c:v>8.5778033465623488E-2</c:v>
                </c:pt>
                <c:pt idx="1407">
                  <c:v>0.1174256314563982</c:v>
                </c:pt>
                <c:pt idx="1408">
                  <c:v>0.12321340181710559</c:v>
                </c:pt>
                <c:pt idx="1409">
                  <c:v>0.13594411616625321</c:v>
                </c:pt>
                <c:pt idx="1410">
                  <c:v>0.14067466917731375</c:v>
                </c:pt>
                <c:pt idx="1411">
                  <c:v>0.13055788658427811</c:v>
                </c:pt>
                <c:pt idx="1412">
                  <c:v>0.10610151774559742</c:v>
                </c:pt>
                <c:pt idx="1413">
                  <c:v>0.10461706794208669</c:v>
                </c:pt>
                <c:pt idx="1414">
                  <c:v>0.10427622283478803</c:v>
                </c:pt>
                <c:pt idx="1415">
                  <c:v>0.10711397651327871</c:v>
                </c:pt>
                <c:pt idx="1416">
                  <c:v>0.12210885862856258</c:v>
                </c:pt>
                <c:pt idx="1417">
                  <c:v>9.0762538286837183E-2</c:v>
                </c:pt>
                <c:pt idx="1418">
                  <c:v>0.10277604186015737</c:v>
                </c:pt>
                <c:pt idx="1419">
                  <c:v>0.14393121478026707</c:v>
                </c:pt>
                <c:pt idx="1420">
                  <c:v>0.15835405430937213</c:v>
                </c:pt>
                <c:pt idx="1421">
                  <c:v>0.14964284488581261</c:v>
                </c:pt>
                <c:pt idx="1422">
                  <c:v>0.15356355853795142</c:v>
                </c:pt>
                <c:pt idx="1423">
                  <c:v>0.16185235229869624</c:v>
                </c:pt>
                <c:pt idx="1424">
                  <c:v>0.19681682784553858</c:v>
                </c:pt>
                <c:pt idx="1425">
                  <c:v>0.23042447130817945</c:v>
                </c:pt>
                <c:pt idx="1426">
                  <c:v>0.19723418400255024</c:v>
                </c:pt>
                <c:pt idx="1427">
                  <c:v>0.16443349279621902</c:v>
                </c:pt>
                <c:pt idx="1428">
                  <c:v>0.17178543591180609</c:v>
                </c:pt>
                <c:pt idx="1429">
                  <c:v>0.15149230300566488</c:v>
                </c:pt>
                <c:pt idx="1430">
                  <c:v>0.14038704865581667</c:v>
                </c:pt>
                <c:pt idx="1431">
                  <c:v>0.13337768007860279</c:v>
                </c:pt>
                <c:pt idx="1432">
                  <c:v>8.9970269211704229E-2</c:v>
                </c:pt>
                <c:pt idx="1433">
                  <c:v>0.1017779471355944</c:v>
                </c:pt>
                <c:pt idx="1434">
                  <c:v>0.15275715822772942</c:v>
                </c:pt>
                <c:pt idx="1435">
                  <c:v>0.15362173224033854</c:v>
                </c:pt>
                <c:pt idx="1436">
                  <c:v>0.15969209192166753</c:v>
                </c:pt>
                <c:pt idx="1437">
                  <c:v>0.15668386544828106</c:v>
                </c:pt>
                <c:pt idx="1438">
                  <c:v>0.13639049195025552</c:v>
                </c:pt>
                <c:pt idx="1439">
                  <c:v>9.7957479630181962E-2</c:v>
                </c:pt>
                <c:pt idx="1440">
                  <c:v>0.12136627885377779</c:v>
                </c:pt>
                <c:pt idx="1441">
                  <c:v>7.9167177039891901E-2</c:v>
                </c:pt>
                <c:pt idx="1442">
                  <c:v>6.7054805062194772E-2</c:v>
                </c:pt>
                <c:pt idx="1443">
                  <c:v>7.248865768480553E-2</c:v>
                </c:pt>
                <c:pt idx="1444">
                  <c:v>1.2665252127911378E-2</c:v>
                </c:pt>
                <c:pt idx="1445">
                  <c:v>2.0238730835352707E-2</c:v>
                </c:pt>
                <c:pt idx="1446">
                  <c:v>7.5966519516424469E-2</c:v>
                </c:pt>
                <c:pt idx="1447">
                  <c:v>4.4181225129256221E-2</c:v>
                </c:pt>
                <c:pt idx="1448">
                  <c:v>7.1397835309901819E-2</c:v>
                </c:pt>
                <c:pt idx="1449">
                  <c:v>7.6458508691204907E-2</c:v>
                </c:pt>
                <c:pt idx="1450">
                  <c:v>5.3274883657902401E-2</c:v>
                </c:pt>
                <c:pt idx="1451">
                  <c:v>8.9901431627855313E-2</c:v>
                </c:pt>
                <c:pt idx="1452">
                  <c:v>0.11776216289273528</c:v>
                </c:pt>
                <c:pt idx="1453">
                  <c:v>6.2413922061674315E-2</c:v>
                </c:pt>
                <c:pt idx="1454">
                  <c:v>7.6721758670064671E-2</c:v>
                </c:pt>
                <c:pt idx="1455">
                  <c:v>5.7250041838221057E-2</c:v>
                </c:pt>
                <c:pt idx="1456">
                  <c:v>9.4282616210302775E-2</c:v>
                </c:pt>
                <c:pt idx="1457">
                  <c:v>0.14455073180621172</c:v>
                </c:pt>
                <c:pt idx="1458">
                  <c:v>0.1655594840436278</c:v>
                </c:pt>
                <c:pt idx="1459">
                  <c:v>0.13318016121779119</c:v>
                </c:pt>
                <c:pt idx="1460">
                  <c:v>0.15721725057963182</c:v>
                </c:pt>
                <c:pt idx="1461">
                  <c:v>0.1259650441220749</c:v>
                </c:pt>
                <c:pt idx="1462">
                  <c:v>0.15448101323149219</c:v>
                </c:pt>
                <c:pt idx="1463">
                  <c:v>0.1459446433455292</c:v>
                </c:pt>
                <c:pt idx="1464">
                  <c:v>9.5778329959739769E-2</c:v>
                </c:pt>
                <c:pt idx="1465">
                  <c:v>0.13058805256083522</c:v>
                </c:pt>
                <c:pt idx="1466">
                  <c:v>0.1874173274982725</c:v>
                </c:pt>
                <c:pt idx="1467">
                  <c:v>0.18965999767191971</c:v>
                </c:pt>
                <c:pt idx="1468">
                  <c:v>0.24358145079029125</c:v>
                </c:pt>
                <c:pt idx="1469">
                  <c:v>0.27829305719045994</c:v>
                </c:pt>
                <c:pt idx="1470">
                  <c:v>0.26957513949906642</c:v>
                </c:pt>
                <c:pt idx="1471">
                  <c:v>0.29621552504048487</c:v>
                </c:pt>
                <c:pt idx="1472">
                  <c:v>0.24479849191345912</c:v>
                </c:pt>
                <c:pt idx="1473">
                  <c:v>0.13054270806686896</c:v>
                </c:pt>
                <c:pt idx="1474">
                  <c:v>0.15061531020608465</c:v>
                </c:pt>
                <c:pt idx="1475">
                  <c:v>0.10099891485983931</c:v>
                </c:pt>
                <c:pt idx="1476">
                  <c:v>4.4565004565938621E-2</c:v>
                </c:pt>
                <c:pt idx="1477">
                  <c:v>3.6907276241586802E-2</c:v>
                </c:pt>
                <c:pt idx="1478">
                  <c:v>2.7236628840669085E-2</c:v>
                </c:pt>
                <c:pt idx="1479">
                  <c:v>3.3940764155205819E-2</c:v>
                </c:pt>
                <c:pt idx="1480">
                  <c:v>8.9518324433202665E-2</c:v>
                </c:pt>
                <c:pt idx="1481">
                  <c:v>7.5090913658295136E-2</c:v>
                </c:pt>
                <c:pt idx="1482">
                  <c:v>0.12310801549553259</c:v>
                </c:pt>
                <c:pt idx="1483">
                  <c:v>0.10118036289040014</c:v>
                </c:pt>
                <c:pt idx="1484">
                  <c:v>9.5211166435450786E-2</c:v>
                </c:pt>
                <c:pt idx="1485">
                  <c:v>0.1151293092925431</c:v>
                </c:pt>
                <c:pt idx="1486">
                  <c:v>0.12747337125486005</c:v>
                </c:pt>
                <c:pt idx="1487">
                  <c:v>0.22578869027085338</c:v>
                </c:pt>
                <c:pt idx="1488">
                  <c:v>0.27504669428519968</c:v>
                </c:pt>
                <c:pt idx="1489">
                  <c:v>0.27003728820395684</c:v>
                </c:pt>
                <c:pt idx="1490">
                  <c:v>0.32070749581706243</c:v>
                </c:pt>
                <c:pt idx="1491">
                  <c:v>0.25949285353650609</c:v>
                </c:pt>
                <c:pt idx="1492">
                  <c:v>0.1840453614769228</c:v>
                </c:pt>
                <c:pt idx="1493">
                  <c:v>0.26104644024847479</c:v>
                </c:pt>
                <c:pt idx="1494">
                  <c:v>0.13248155314798557</c:v>
                </c:pt>
                <c:pt idx="1495">
                  <c:v>6.1913151283115433E-2</c:v>
                </c:pt>
                <c:pt idx="1496">
                  <c:v>3.4125467960060329E-2</c:v>
                </c:pt>
                <c:pt idx="1497">
                  <c:v>-3.0536771108311237E-3</c:v>
                </c:pt>
                <c:pt idx="1498">
                  <c:v>0.12523305039020111</c:v>
                </c:pt>
                <c:pt idx="1499">
                  <c:v>0.17228728227761259</c:v>
                </c:pt>
                <c:pt idx="1500">
                  <c:v>8.8253794717805173E-2</c:v>
                </c:pt>
                <c:pt idx="1501">
                  <c:v>0.1237054334492774</c:v>
                </c:pt>
                <c:pt idx="1502">
                  <c:v>0.1853181633074025</c:v>
                </c:pt>
                <c:pt idx="1503">
                  <c:v>0.14151928113975451</c:v>
                </c:pt>
                <c:pt idx="1504">
                  <c:v>0.16230967501343599</c:v>
                </c:pt>
                <c:pt idx="1505">
                  <c:v>0.10978369728163014</c:v>
                </c:pt>
                <c:pt idx="1506">
                  <c:v>8.8455729147317599E-2</c:v>
                </c:pt>
                <c:pt idx="1507">
                  <c:v>0.11158153428982759</c:v>
                </c:pt>
                <c:pt idx="1508">
                  <c:v>0.10515092081236557</c:v>
                </c:pt>
                <c:pt idx="1509">
                  <c:v>0.14170731077359844</c:v>
                </c:pt>
                <c:pt idx="1510">
                  <c:v>0.24705885266683719</c:v>
                </c:pt>
                <c:pt idx="1511">
                  <c:v>0.19905001586845003</c:v>
                </c:pt>
                <c:pt idx="1512">
                  <c:v>0.1414589491866402</c:v>
                </c:pt>
                <c:pt idx="1513">
                  <c:v>0.17651851513765215</c:v>
                </c:pt>
                <c:pt idx="1514">
                  <c:v>0.19759294895949317</c:v>
                </c:pt>
                <c:pt idx="1515">
                  <c:v>0.20902856427146832</c:v>
                </c:pt>
                <c:pt idx="1516">
                  <c:v>0.12526378954154155</c:v>
                </c:pt>
                <c:pt idx="1517">
                  <c:v>3.3708133031744324E-2</c:v>
                </c:pt>
                <c:pt idx="1518">
                  <c:v>0.10859418270052361</c:v>
                </c:pt>
                <c:pt idx="1519">
                  <c:v>0.21131128591762627</c:v>
                </c:pt>
                <c:pt idx="1520">
                  <c:v>0.28092711375007384</c:v>
                </c:pt>
                <c:pt idx="1521">
                  <c:v>0.13750820400635019</c:v>
                </c:pt>
                <c:pt idx="1522">
                  <c:v>0.10998226342476178</c:v>
                </c:pt>
                <c:pt idx="1523">
                  <c:v>0.18878572922161801</c:v>
                </c:pt>
                <c:pt idx="1524">
                  <c:v>0.22474466301745386</c:v>
                </c:pt>
                <c:pt idx="1525">
                  <c:v>0.15317085597285274</c:v>
                </c:pt>
                <c:pt idx="1526">
                  <c:v>0.1219968560301702</c:v>
                </c:pt>
                <c:pt idx="1527">
                  <c:v>8.4356659070331727E-2</c:v>
                </c:pt>
                <c:pt idx="1528">
                  <c:v>0.21004747090164994</c:v>
                </c:pt>
                <c:pt idx="1529">
                  <c:v>0.2345742567391379</c:v>
                </c:pt>
                <c:pt idx="1530">
                  <c:v>0.15276678190310303</c:v>
                </c:pt>
                <c:pt idx="1531">
                  <c:v>0.11109298416374684</c:v>
                </c:pt>
                <c:pt idx="1532">
                  <c:v>0.1347847251043125</c:v>
                </c:pt>
                <c:pt idx="1533">
                  <c:v>-1.2778754887464923E-2</c:v>
                </c:pt>
                <c:pt idx="1534">
                  <c:v>-9.1406942420347262E-2</c:v>
                </c:pt>
                <c:pt idx="1535">
                  <c:v>-6.8045895024807485E-2</c:v>
                </c:pt>
                <c:pt idx="1536">
                  <c:v>7.8666469947420072E-3</c:v>
                </c:pt>
                <c:pt idx="1537">
                  <c:v>-1.5037629632145621E-2</c:v>
                </c:pt>
                <c:pt idx="1538">
                  <c:v>0.1383912611366622</c:v>
                </c:pt>
                <c:pt idx="1539">
                  <c:v>0.15159325252984135</c:v>
                </c:pt>
                <c:pt idx="1540">
                  <c:v>0.20660481332369551</c:v>
                </c:pt>
                <c:pt idx="1541">
                  <c:v>0.2387730804571104</c:v>
                </c:pt>
                <c:pt idx="1542">
                  <c:v>0.19068732501805322</c:v>
                </c:pt>
                <c:pt idx="1543">
                  <c:v>0.13776287051592453</c:v>
                </c:pt>
                <c:pt idx="1544">
                  <c:v>0.18437553845702057</c:v>
                </c:pt>
                <c:pt idx="1545">
                  <c:v>0.11176084600598012</c:v>
                </c:pt>
                <c:pt idx="1546">
                  <c:v>0.21396013180189524</c:v>
                </c:pt>
                <c:pt idx="1547">
                  <c:v>0.28564179477299978</c:v>
                </c:pt>
                <c:pt idx="1548">
                  <c:v>0.33601579131909098</c:v>
                </c:pt>
                <c:pt idx="1549">
                  <c:v>0.39683147564555582</c:v>
                </c:pt>
                <c:pt idx="1550">
                  <c:v>0.46124825438204503</c:v>
                </c:pt>
                <c:pt idx="1551">
                  <c:v>0.42581098040131432</c:v>
                </c:pt>
                <c:pt idx="1552">
                  <c:v>0.36219678788605708</c:v>
                </c:pt>
                <c:pt idx="1553">
                  <c:v>0.35655894165045326</c:v>
                </c:pt>
                <c:pt idx="1554">
                  <c:v>0.33747349508891816</c:v>
                </c:pt>
                <c:pt idx="1555">
                  <c:v>0.24401798353573126</c:v>
                </c:pt>
                <c:pt idx="1556">
                  <c:v>0.2876730271377031</c:v>
                </c:pt>
                <c:pt idx="1557">
                  <c:v>0.21744369000018751</c:v>
                </c:pt>
                <c:pt idx="1558">
                  <c:v>0.23497031343815358</c:v>
                </c:pt>
                <c:pt idx="1559">
                  <c:v>0.30665608062375571</c:v>
                </c:pt>
                <c:pt idx="1560">
                  <c:v>0.31370605969579984</c:v>
                </c:pt>
                <c:pt idx="1561">
                  <c:v>0.3178557743644394</c:v>
                </c:pt>
                <c:pt idx="1562">
                  <c:v>0.34913873412580049</c:v>
                </c:pt>
                <c:pt idx="1563">
                  <c:v>0.21895941887153206</c:v>
                </c:pt>
                <c:pt idx="1564">
                  <c:v>0.16753028538797032</c:v>
                </c:pt>
                <c:pt idx="1565">
                  <c:v>0.22985122576257899</c:v>
                </c:pt>
                <c:pt idx="1566">
                  <c:v>0.24652226200243915</c:v>
                </c:pt>
                <c:pt idx="1567">
                  <c:v>0.12688410512025525</c:v>
                </c:pt>
                <c:pt idx="1568">
                  <c:v>9.2096947915041333E-2</c:v>
                </c:pt>
                <c:pt idx="1569">
                  <c:v>0.1861085076474607</c:v>
                </c:pt>
                <c:pt idx="1570">
                  <c:v>0.24481625325550893</c:v>
                </c:pt>
                <c:pt idx="1571">
                  <c:v>0.21366250548850238</c:v>
                </c:pt>
                <c:pt idx="1572">
                  <c:v>0.15970466638574027</c:v>
                </c:pt>
                <c:pt idx="1573">
                  <c:v>0.16707370567757926</c:v>
                </c:pt>
                <c:pt idx="1574">
                  <c:v>0.15961980821288702</c:v>
                </c:pt>
                <c:pt idx="1575">
                  <c:v>0.25957479630181968</c:v>
                </c:pt>
                <c:pt idx="1576">
                  <c:v>0.21280670600343976</c:v>
                </c:pt>
                <c:pt idx="1577">
                  <c:v>0.30906023040918668</c:v>
                </c:pt>
                <c:pt idx="1578">
                  <c:v>0.45656414268089413</c:v>
                </c:pt>
                <c:pt idx="1579">
                  <c:v>0.4099734535160558</c:v>
                </c:pt>
                <c:pt idx="1580">
                  <c:v>0.46438366197123293</c:v>
                </c:pt>
                <c:pt idx="1581">
                  <c:v>0.57399060205642383</c:v>
                </c:pt>
                <c:pt idx="1582">
                  <c:v>0.52611656747558611</c:v>
                </c:pt>
                <c:pt idx="1583">
                  <c:v>0.57915738353495283</c:v>
                </c:pt>
                <c:pt idx="1584">
                  <c:v>0.47684292498875763</c:v>
                </c:pt>
                <c:pt idx="1585">
                  <c:v>0.43543161299521682</c:v>
                </c:pt>
                <c:pt idx="1586">
                  <c:v>0.53266908744559704</c:v>
                </c:pt>
                <c:pt idx="1587">
                  <c:v>0.30936882488201267</c:v>
                </c:pt>
                <c:pt idx="1588">
                  <c:v>0.29945028292544162</c:v>
                </c:pt>
                <c:pt idx="1589">
                  <c:v>0.30915830698321484</c:v>
                </c:pt>
                <c:pt idx="1590">
                  <c:v>0.3455768420404598</c:v>
                </c:pt>
                <c:pt idx="1591">
                  <c:v>0.25794209731729428</c:v>
                </c:pt>
                <c:pt idx="1592">
                  <c:v>0.17142921839834444</c:v>
                </c:pt>
                <c:pt idx="1593">
                  <c:v>0.27517258045056492</c:v>
                </c:pt>
                <c:pt idx="1594">
                  <c:v>0.30176067263829875</c:v>
                </c:pt>
                <c:pt idx="1595">
                  <c:v>0.26398845442004437</c:v>
                </c:pt>
                <c:pt idx="1596">
                  <c:v>0.15769563923671517</c:v>
                </c:pt>
                <c:pt idx="1597">
                  <c:v>0.14627028446098395</c:v>
                </c:pt>
                <c:pt idx="1598">
                  <c:v>0.22545186163277683</c:v>
                </c:pt>
                <c:pt idx="1599">
                  <c:v>0.25423018911583545</c:v>
                </c:pt>
                <c:pt idx="1600">
                  <c:v>0.22519994777740862</c:v>
                </c:pt>
                <c:pt idx="1601">
                  <c:v>0.34547996842585327</c:v>
                </c:pt>
                <c:pt idx="1602">
                  <c:v>0.35041740922875086</c:v>
                </c:pt>
                <c:pt idx="1603">
                  <c:v>0.40605088589116117</c:v>
                </c:pt>
                <c:pt idx="1604">
                  <c:v>0.3268290025025094</c:v>
                </c:pt>
                <c:pt idx="1605">
                  <c:v>0.26605195440217694</c:v>
                </c:pt>
                <c:pt idx="1606">
                  <c:v>0.24680828329552854</c:v>
                </c:pt>
                <c:pt idx="1607">
                  <c:v>0.19687039492096378</c:v>
                </c:pt>
                <c:pt idx="1608">
                  <c:v>0.1131919289914282</c:v>
                </c:pt>
                <c:pt idx="1609">
                  <c:v>9.2011521520767151E-2</c:v>
                </c:pt>
                <c:pt idx="1610">
                  <c:v>0.19623763826514853</c:v>
                </c:pt>
                <c:pt idx="1611">
                  <c:v>0.28694028332524874</c:v>
                </c:pt>
                <c:pt idx="1612">
                  <c:v>0.42033298624415899</c:v>
                </c:pt>
                <c:pt idx="1613">
                  <c:v>0.46765358872869478</c:v>
                </c:pt>
                <c:pt idx="1614">
                  <c:v>0.62249343060321694</c:v>
                </c:pt>
                <c:pt idx="1615">
                  <c:v>0.72991105530322886</c:v>
                </c:pt>
                <c:pt idx="1616">
                  <c:v>0.76110457149347055</c:v>
                </c:pt>
                <c:pt idx="1617">
                  <c:v>0.72314900810688509</c:v>
                </c:pt>
                <c:pt idx="1618">
                  <c:v>0.61861473561605496</c:v>
                </c:pt>
                <c:pt idx="1619">
                  <c:v>0.62634141474396599</c:v>
                </c:pt>
                <c:pt idx="1620">
                  <c:v>0.75325080324077265</c:v>
                </c:pt>
                <c:pt idx="1621">
                  <c:v>0.38701794497026742</c:v>
                </c:pt>
                <c:pt idx="1622">
                  <c:v>0.25101333409756638</c:v>
                </c:pt>
                <c:pt idx="1623">
                  <c:v>0.20438974045442854</c:v>
                </c:pt>
                <c:pt idx="1624">
                  <c:v>0.1960124725663335</c:v>
                </c:pt>
                <c:pt idx="1625">
                  <c:v>0.21672226815876092</c:v>
                </c:pt>
                <c:pt idx="1626">
                  <c:v>4.9220089563867066E-2</c:v>
                </c:pt>
                <c:pt idx="1627">
                  <c:v>-0.17620716093438812</c:v>
                </c:pt>
                <c:pt idx="1628">
                  <c:v>-9.69977317138669E-2</c:v>
                </c:pt>
                <c:pt idx="1629">
                  <c:v>5.6499975410094168E-2</c:v>
                </c:pt>
                <c:pt idx="1630">
                  <c:v>-4.7912458520013176E-2</c:v>
                </c:pt>
                <c:pt idx="1631">
                  <c:v>-0.25573077485093032</c:v>
                </c:pt>
                <c:pt idx="1632">
                  <c:v>-0.30822799477632562</c:v>
                </c:pt>
                <c:pt idx="1633">
                  <c:v>-0.25811376670300312</c:v>
                </c:pt>
                <c:pt idx="1634">
                  <c:v>-0.13429322418953263</c:v>
                </c:pt>
                <c:pt idx="1635">
                  <c:v>-0.11195356010533679</c:v>
                </c:pt>
                <c:pt idx="1636">
                  <c:v>-9.5223012755261807E-2</c:v>
                </c:pt>
                <c:pt idx="1637">
                  <c:v>-8.2602765462185854E-2</c:v>
                </c:pt>
                <c:pt idx="1638">
                  <c:v>1.3742042334972562E-3</c:v>
                </c:pt>
                <c:pt idx="1639">
                  <c:v>0.21219482423170696</c:v>
                </c:pt>
                <c:pt idx="1640">
                  <c:v>0.35322101230450581</c:v>
                </c:pt>
                <c:pt idx="1641">
                  <c:v>0.29108893655910439</c:v>
                </c:pt>
                <c:pt idx="1642">
                  <c:v>0.13483121594784533</c:v>
                </c:pt>
                <c:pt idx="1643">
                  <c:v>-4.33242297610038E-2</c:v>
                </c:pt>
                <c:pt idx="1644">
                  <c:v>0.13123173491869233</c:v>
                </c:pt>
                <c:pt idx="1645">
                  <c:v>0.32171140083563221</c:v>
                </c:pt>
                <c:pt idx="1646">
                  <c:v>0.25872663914720084</c:v>
                </c:pt>
                <c:pt idx="1647">
                  <c:v>0.16707413025149281</c:v>
                </c:pt>
                <c:pt idx="1648">
                  <c:v>0.20895737737863113</c:v>
                </c:pt>
                <c:pt idx="1649">
                  <c:v>0.39722505566340915</c:v>
                </c:pt>
                <c:pt idx="1650">
                  <c:v>0.4285594596306278</c:v>
                </c:pt>
                <c:pt idx="1651">
                  <c:v>0.50190976884427085</c:v>
                </c:pt>
                <c:pt idx="1652">
                  <c:v>0.39553744511939903</c:v>
                </c:pt>
                <c:pt idx="1653">
                  <c:v>0.17573560084108092</c:v>
                </c:pt>
                <c:pt idx="1654">
                  <c:v>0.21000204149290094</c:v>
                </c:pt>
                <c:pt idx="1655">
                  <c:v>0.43412017493860483</c:v>
                </c:pt>
                <c:pt idx="1656">
                  <c:v>0.6332739991289158</c:v>
                </c:pt>
                <c:pt idx="1657">
                  <c:v>0.69765362764797023</c:v>
                </c:pt>
                <c:pt idx="1658">
                  <c:v>0.6692138270986423</c:v>
                </c:pt>
                <c:pt idx="1659">
                  <c:v>0.76528344023750661</c:v>
                </c:pt>
                <c:pt idx="1660">
                  <c:v>0.79659095452353423</c:v>
                </c:pt>
                <c:pt idx="1661">
                  <c:v>0.77267180471864372</c:v>
                </c:pt>
                <c:pt idx="1662">
                  <c:v>0.59362155533454131</c:v>
                </c:pt>
                <c:pt idx="1663">
                  <c:v>0.55622423588194436</c:v>
                </c:pt>
                <c:pt idx="1664">
                  <c:v>0.72607771896249695</c:v>
                </c:pt>
                <c:pt idx="1665">
                  <c:v>0.62905847550367733</c:v>
                </c:pt>
                <c:pt idx="1666">
                  <c:v>0.67355983643997597</c:v>
                </c:pt>
                <c:pt idx="1667">
                  <c:v>0.95681517200727584</c:v>
                </c:pt>
                <c:pt idx="1668">
                  <c:v>0.8652763286244548</c:v>
                </c:pt>
                <c:pt idx="1669">
                  <c:v>0.65126022382829096</c:v>
                </c:pt>
                <c:pt idx="1670">
                  <c:v>0.55996664264285934</c:v>
                </c:pt>
                <c:pt idx="1671">
                  <c:v>0.49541166509751222</c:v>
                </c:pt>
                <c:pt idx="1672">
                  <c:v>0.4882980707007557</c:v>
                </c:pt>
                <c:pt idx="1673">
                  <c:v>0.13133952715910871</c:v>
                </c:pt>
                <c:pt idx="1674">
                  <c:v>-0.17599572312544426</c:v>
                </c:pt>
                <c:pt idx="1675">
                  <c:v>-6.7451774595124553E-2</c:v>
                </c:pt>
                <c:pt idx="1676">
                  <c:v>0.17370946336334012</c:v>
                </c:pt>
                <c:pt idx="1677">
                  <c:v>0.23720512899440022</c:v>
                </c:pt>
                <c:pt idx="1678">
                  <c:v>0.1983321321429696</c:v>
                </c:pt>
                <c:pt idx="1679">
                  <c:v>4.5936533983780566E-2</c:v>
                </c:pt>
                <c:pt idx="1680">
                  <c:v>0.44998565293983817</c:v>
                </c:pt>
                <c:pt idx="1681">
                  <c:v>0.67768754402743026</c:v>
                </c:pt>
                <c:pt idx="1682">
                  <c:v>0.69832629425165837</c:v>
                </c:pt>
                <c:pt idx="1683">
                  <c:v>0.77738061246909895</c:v>
                </c:pt>
                <c:pt idx="1684">
                  <c:v>0.69048406025694498</c:v>
                </c:pt>
                <c:pt idx="1685">
                  <c:v>0.80583958960685509</c:v>
                </c:pt>
                <c:pt idx="1686">
                  <c:v>0.85572200032338375</c:v>
                </c:pt>
                <c:pt idx="1687">
                  <c:v>0.4291649020313385</c:v>
                </c:pt>
                <c:pt idx="1688">
                  <c:v>0.14813109993302345</c:v>
                </c:pt>
                <c:pt idx="1689">
                  <c:v>-0.14881110458918403</c:v>
                </c:pt>
                <c:pt idx="1690">
                  <c:v>-0.30321950860522867</c:v>
                </c:pt>
                <c:pt idx="1691">
                  <c:v>-0.20363774929122691</c:v>
                </c:pt>
                <c:pt idx="1692">
                  <c:v>-0.19204185732688975</c:v>
                </c:pt>
                <c:pt idx="1693">
                  <c:v>2.6946998669314629E-3</c:v>
                </c:pt>
                <c:pt idx="1694">
                  <c:v>0.42800652287055835</c:v>
                </c:pt>
                <c:pt idx="1695">
                  <c:v>0.60547332384410635</c:v>
                </c:pt>
                <c:pt idx="1696">
                  <c:v>0.79354315068517378</c:v>
                </c:pt>
                <c:pt idx="1697">
                  <c:v>0.62515565056576239</c:v>
                </c:pt>
                <c:pt idx="1698">
                  <c:v>0.60970781177081634</c:v>
                </c:pt>
                <c:pt idx="1699">
                  <c:v>0.27935753475402841</c:v>
                </c:pt>
                <c:pt idx="1700">
                  <c:v>-0.16447590065394999</c:v>
                </c:pt>
                <c:pt idx="1701">
                  <c:v>-0.23410658857337152</c:v>
                </c:pt>
                <c:pt idx="1702">
                  <c:v>-7.5351043018890354E-2</c:v>
                </c:pt>
                <c:pt idx="1703">
                  <c:v>0.2434053233784903</c:v>
                </c:pt>
                <c:pt idx="1704">
                  <c:v>0.79497028513322598</c:v>
                </c:pt>
                <c:pt idx="1705">
                  <c:v>0.62850596331752151</c:v>
                </c:pt>
                <c:pt idx="1706">
                  <c:v>0.69080801015297755</c:v>
                </c:pt>
                <c:pt idx="1707">
                  <c:v>1.2136010130333579</c:v>
                </c:pt>
                <c:pt idx="1708">
                  <c:v>0.66543370402174096</c:v>
                </c:pt>
                <c:pt idx="1709">
                  <c:v>0.97303389550457597</c:v>
                </c:pt>
                <c:pt idx="1710">
                  <c:v>0.53741299330623837</c:v>
                </c:pt>
                <c:pt idx="1711">
                  <c:v>0.15113195297277809</c:v>
                </c:pt>
                <c:pt idx="1712">
                  <c:v>0.10338017869608397</c:v>
                </c:pt>
                <c:pt idx="1713">
                  <c:v>0.10893571703280859</c:v>
                </c:pt>
                <c:pt idx="1714">
                  <c:v>5.2663299087909086E-2</c:v>
                </c:pt>
                <c:pt idx="1715">
                  <c:v>0.37724064460226803</c:v>
                </c:pt>
                <c:pt idx="1716">
                  <c:v>-0.17405202374924947</c:v>
                </c:pt>
                <c:pt idx="1717">
                  <c:v>-0.12010778516418451</c:v>
                </c:pt>
                <c:pt idx="1718">
                  <c:v>7.5561836890731995E-2</c:v>
                </c:pt>
                <c:pt idx="1719">
                  <c:v>0.30298868192089978</c:v>
                </c:pt>
                <c:pt idx="1720">
                  <c:v>0.38201568588323581</c:v>
                </c:pt>
                <c:pt idx="1721">
                  <c:v>0.19845971660398895</c:v>
                </c:pt>
                <c:pt idx="1722">
                  <c:v>0.33981806300181544</c:v>
                </c:pt>
                <c:pt idx="1723">
                  <c:v>0.39522757692483235</c:v>
                </c:pt>
                <c:pt idx="1724">
                  <c:v>0.63494087631348128</c:v>
                </c:pt>
                <c:pt idx="1725">
                  <c:v>0.38004615826063387</c:v>
                </c:pt>
                <c:pt idx="1726">
                  <c:v>0.24394064032114771</c:v>
                </c:pt>
                <c:pt idx="1727">
                  <c:v>0.14584287297845322</c:v>
                </c:pt>
                <c:pt idx="1728">
                  <c:v>0.25914321691870434</c:v>
                </c:pt>
                <c:pt idx="1729">
                  <c:v>0.32161091834276062</c:v>
                </c:pt>
                <c:pt idx="1730">
                  <c:v>0.48400824664064729</c:v>
                </c:pt>
                <c:pt idx="1731">
                  <c:v>0.84171389166925825</c:v>
                </c:pt>
                <c:pt idx="1732">
                  <c:v>0.70311442656162704</c:v>
                </c:pt>
                <c:pt idx="1733">
                  <c:v>0.42147112738172698</c:v>
                </c:pt>
                <c:pt idx="1734">
                  <c:v>0.67366958879662653</c:v>
                </c:pt>
                <c:pt idx="1735">
                  <c:v>0.53677584938664991</c:v>
                </c:pt>
                <c:pt idx="1736">
                  <c:v>0.5287449630496861</c:v>
                </c:pt>
                <c:pt idx="1737">
                  <c:v>0.6325848449049184</c:v>
                </c:pt>
                <c:pt idx="1738">
                  <c:v>8.0867149761017956E-2</c:v>
                </c:pt>
                <c:pt idx="1739">
                  <c:v>0.60513076345819694</c:v>
                </c:pt>
                <c:pt idx="1740">
                  <c:v>0.71514472840183652</c:v>
                </c:pt>
                <c:pt idx="1741">
                  <c:v>0.69539057792647296</c:v>
                </c:pt>
                <c:pt idx="1742">
                  <c:v>0.49515175510010562</c:v>
                </c:pt>
                <c:pt idx="1743">
                  <c:v>0.22928710855611961</c:v>
                </c:pt>
                <c:pt idx="1744">
                  <c:v>3.0028301389453515E-2</c:v>
                </c:pt>
                <c:pt idx="1745">
                  <c:v>-0.16439098587124157</c:v>
                </c:pt>
                <c:pt idx="1746">
                  <c:v>-0.79095678792851454</c:v>
                </c:pt>
                <c:pt idx="1747">
                  <c:v>-0.70616088591592796</c:v>
                </c:pt>
                <c:pt idx="1748">
                  <c:v>-1.0012546159145161</c:v>
                </c:pt>
                <c:pt idx="1749">
                  <c:v>-0.77049444816536306</c:v>
                </c:pt>
                <c:pt idx="1750">
                  <c:v>-0.47412147696527296</c:v>
                </c:pt>
                <c:pt idx="1751">
                  <c:v>-0.19617416446507402</c:v>
                </c:pt>
                <c:pt idx="1752">
                  <c:v>0.2566997940462708</c:v>
                </c:pt>
                <c:pt idx="1753">
                  <c:v>-2.6211070552508635E-3</c:v>
                </c:pt>
                <c:pt idx="1754">
                  <c:v>9.9070944001177483E-2</c:v>
                </c:pt>
                <c:pt idx="1755">
                  <c:v>-4.6941245692786106E-2</c:v>
                </c:pt>
                <c:pt idx="1756">
                  <c:v>0.21614180485663023</c:v>
                </c:pt>
                <c:pt idx="1757">
                  <c:v>0.50519788151769607</c:v>
                </c:pt>
                <c:pt idx="1758">
                  <c:v>0.65006080252253517</c:v>
                </c:pt>
                <c:pt idx="1759">
                  <c:v>0.55404390731126896</c:v>
                </c:pt>
                <c:pt idx="1760">
                  <c:v>1.1516634629026774</c:v>
                </c:pt>
                <c:pt idx="1761">
                  <c:v>1.2066188950251613</c:v>
                </c:pt>
                <c:pt idx="1762">
                  <c:v>1.3614560479315643</c:v>
                </c:pt>
                <c:pt idx="1763">
                  <c:v>1.1308586335159354</c:v>
                </c:pt>
                <c:pt idx="1764">
                  <c:v>0.50045581547734663</c:v>
                </c:pt>
                <c:pt idx="1765">
                  <c:v>-8.5966310767583622E-3</c:v>
                </c:pt>
                <c:pt idx="1766">
                  <c:v>-2.7496892649670264E-2</c:v>
                </c:pt>
                <c:pt idx="1767">
                  <c:v>5.6414034573761401E-2</c:v>
                </c:pt>
                <c:pt idx="1768">
                  <c:v>-1.5342473702068704E-2</c:v>
                </c:pt>
                <c:pt idx="1769">
                  <c:v>9.6123374103043377E-2</c:v>
                </c:pt>
                <c:pt idx="1770">
                  <c:v>0.45590265652359591</c:v>
                </c:pt>
                <c:pt idx="1771">
                  <c:v>0.48293329625387821</c:v>
                </c:pt>
                <c:pt idx="1772">
                  <c:v>1.1563316530820704</c:v>
                </c:pt>
                <c:pt idx="1773">
                  <c:v>1.1046864822388349</c:v>
                </c:pt>
                <c:pt idx="1774">
                  <c:v>0.92410175196887301</c:v>
                </c:pt>
                <c:pt idx="1775">
                  <c:v>1.4025293283276068</c:v>
                </c:pt>
                <c:pt idx="1776">
                  <c:v>1.7863123031259611</c:v>
                </c:pt>
                <c:pt idx="1777">
                  <c:v>1.2736626540893721</c:v>
                </c:pt>
                <c:pt idx="1778">
                  <c:v>1.7451187267877479</c:v>
                </c:pt>
                <c:pt idx="1779">
                  <c:v>1.2116784008282022</c:v>
                </c:pt>
                <c:pt idx="1780">
                  <c:v>1.3824632575504279</c:v>
                </c:pt>
                <c:pt idx="1781">
                  <c:v>1.4348429412640908</c:v>
                </c:pt>
                <c:pt idx="1782">
                  <c:v>0.97379600567938385</c:v>
                </c:pt>
                <c:pt idx="1783">
                  <c:v>1.140243839874779</c:v>
                </c:pt>
                <c:pt idx="1784">
                  <c:v>1.2135012381636754</c:v>
                </c:pt>
                <c:pt idx="1785">
                  <c:v>0.48797801273226404</c:v>
                </c:pt>
                <c:pt idx="1786">
                  <c:v>0.77733334324005787</c:v>
                </c:pt>
                <c:pt idx="1787">
                  <c:v>0.6323453144553618</c:v>
                </c:pt>
                <c:pt idx="1788">
                  <c:v>0.82233492300882793</c:v>
                </c:pt>
                <c:pt idx="1789">
                  <c:v>1.0776425391925948</c:v>
                </c:pt>
                <c:pt idx="1790">
                  <c:v>0.90672818742673889</c:v>
                </c:pt>
                <c:pt idx="1791">
                  <c:v>0.55331647067273382</c:v>
                </c:pt>
                <c:pt idx="1792">
                  <c:v>1.1082394582719912</c:v>
                </c:pt>
                <c:pt idx="1793">
                  <c:v>0.89194098564126412</c:v>
                </c:pt>
                <c:pt idx="1794">
                  <c:v>0.92919380843861887</c:v>
                </c:pt>
                <c:pt idx="1795">
                  <c:v>0.74242813113531414</c:v>
                </c:pt>
                <c:pt idx="1796">
                  <c:v>0.93155090128196538</c:v>
                </c:pt>
                <c:pt idx="1797">
                  <c:v>0.57665345887983954</c:v>
                </c:pt>
                <c:pt idx="1798">
                  <c:v>0.80274755931916741</c:v>
                </c:pt>
                <c:pt idx="1799">
                  <c:v>0.98519793812755119</c:v>
                </c:pt>
                <c:pt idx="1800">
                  <c:v>0.87338569037310487</c:v>
                </c:pt>
                <c:pt idx="1801">
                  <c:v>1.0266957924371356</c:v>
                </c:pt>
                <c:pt idx="1802">
                  <c:v>0.26206541764097535</c:v>
                </c:pt>
                <c:pt idx="1803">
                  <c:v>7.9546979634250795E-2</c:v>
                </c:pt>
                <c:pt idx="1804">
                  <c:v>-0.20500600948993461</c:v>
                </c:pt>
                <c:pt idx="1805">
                  <c:v>-0.21524935049036514</c:v>
                </c:pt>
                <c:pt idx="1806">
                  <c:v>-0.41742960829872167</c:v>
                </c:pt>
                <c:pt idx="1807">
                  <c:v>-0.1990679894974566</c:v>
                </c:pt>
                <c:pt idx="1808">
                  <c:v>-0.25489033078907414</c:v>
                </c:pt>
                <c:pt idx="1809">
                  <c:v>0.41136973559305723</c:v>
                </c:pt>
                <c:pt idx="1810">
                  <c:v>0.15963584295435512</c:v>
                </c:pt>
                <c:pt idx="1811">
                  <c:v>0.32120700702634447</c:v>
                </c:pt>
                <c:pt idx="1812">
                  <c:v>0.84959752162054203</c:v>
                </c:pt>
                <c:pt idx="1813">
                  <c:v>1.2072069298954169</c:v>
                </c:pt>
                <c:pt idx="1814">
                  <c:v>1.5008592314575304</c:v>
                </c:pt>
                <c:pt idx="1815">
                  <c:v>1.6982033093413691</c:v>
                </c:pt>
                <c:pt idx="1816">
                  <c:v>1.835383140806754</c:v>
                </c:pt>
                <c:pt idx="1817">
                  <c:v>2.2531044313840791</c:v>
                </c:pt>
                <c:pt idx="1818">
                  <c:v>1.9400533477122366</c:v>
                </c:pt>
                <c:pt idx="1819">
                  <c:v>0.94654755953145442</c:v>
                </c:pt>
                <c:pt idx="1820">
                  <c:v>0.9824934022982893</c:v>
                </c:pt>
                <c:pt idx="1821">
                  <c:v>0.38187677945118864</c:v>
                </c:pt>
                <c:pt idx="1822">
                  <c:v>8.0514074094516479E-3</c:v>
                </c:pt>
                <c:pt idx="1823">
                  <c:v>-0.3265681725949568</c:v>
                </c:pt>
                <c:pt idx="1824">
                  <c:v>-0.30150628210176827</c:v>
                </c:pt>
                <c:pt idx="1825">
                  <c:v>0.20225031250409092</c:v>
                </c:pt>
                <c:pt idx="1826">
                  <c:v>1.0820984424152169</c:v>
                </c:pt>
                <c:pt idx="1827">
                  <c:v>0.48773183062472858</c:v>
                </c:pt>
                <c:pt idx="1828">
                  <c:v>1.2425887969804301</c:v>
                </c:pt>
                <c:pt idx="1829">
                  <c:v>2.3987163007724059</c:v>
                </c:pt>
                <c:pt idx="1830">
                  <c:v>2.2802566407782723</c:v>
                </c:pt>
                <c:pt idx="1831">
                  <c:v>1.5591879033231046</c:v>
                </c:pt>
                <c:pt idx="1832">
                  <c:v>1.0193336807763191</c:v>
                </c:pt>
                <c:pt idx="1833">
                  <c:v>1.246746790840384</c:v>
                </c:pt>
                <c:pt idx="1834">
                  <c:v>1.1448469287207623</c:v>
                </c:pt>
                <c:pt idx="1835">
                  <c:v>1.0630145526246981</c:v>
                </c:pt>
                <c:pt idx="1836">
                  <c:v>0.27272936986508811</c:v>
                </c:pt>
                <c:pt idx="1837">
                  <c:v>0.33733430560759531</c:v>
                </c:pt>
                <c:pt idx="1838">
                  <c:v>0.78580543263551073</c:v>
                </c:pt>
                <c:pt idx="1839">
                  <c:v>1.6351774347456429</c:v>
                </c:pt>
                <c:pt idx="1840">
                  <c:v>1.5383618452406855</c:v>
                </c:pt>
                <c:pt idx="1841">
                  <c:v>1.6349191522815716</c:v>
                </c:pt>
                <c:pt idx="1842">
                  <c:v>1.2390853545705205</c:v>
                </c:pt>
                <c:pt idx="1843">
                  <c:v>1.335883253495747</c:v>
                </c:pt>
                <c:pt idx="1844">
                  <c:v>1.1336226096930933</c:v>
                </c:pt>
                <c:pt idx="1845">
                  <c:v>1.0534404108743287</c:v>
                </c:pt>
                <c:pt idx="1846">
                  <c:v>0.82375795324238255</c:v>
                </c:pt>
                <c:pt idx="1847">
                  <c:v>0.24569533354349743</c:v>
                </c:pt>
                <c:pt idx="1848">
                  <c:v>-7.146831457954976E-2</c:v>
                </c:pt>
                <c:pt idx="1849">
                  <c:v>0.23423778191265596</c:v>
                </c:pt>
                <c:pt idx="1850">
                  <c:v>-0.20687286098777827</c:v>
                </c:pt>
                <c:pt idx="1851">
                  <c:v>-0.12282725184273924</c:v>
                </c:pt>
                <c:pt idx="1852">
                  <c:v>-0.26669115042901426</c:v>
                </c:pt>
                <c:pt idx="1853">
                  <c:v>8.0723127213312651E-2</c:v>
                </c:pt>
                <c:pt idx="1854">
                  <c:v>-0.16132959566764779</c:v>
                </c:pt>
                <c:pt idx="1855">
                  <c:v>0.67510188889396017</c:v>
                </c:pt>
                <c:pt idx="1856">
                  <c:v>0.61142238275833638</c:v>
                </c:pt>
                <c:pt idx="1857">
                  <c:v>1.0873461759865948</c:v>
                </c:pt>
                <c:pt idx="1858">
                  <c:v>1.3059345172576913</c:v>
                </c:pt>
                <c:pt idx="1859">
                  <c:v>1.5873746578199615</c:v>
                </c:pt>
                <c:pt idx="1860">
                  <c:v>1.5604517183390809</c:v>
                </c:pt>
                <c:pt idx="1861">
                  <c:v>2.0634055144367514</c:v>
                </c:pt>
                <c:pt idx="1862">
                  <c:v>1.3045221013719752</c:v>
                </c:pt>
                <c:pt idx="1863">
                  <c:v>0.81569246413146512</c:v>
                </c:pt>
                <c:pt idx="1864">
                  <c:v>0.40855530588250694</c:v>
                </c:pt>
                <c:pt idx="1865">
                  <c:v>-0.21395128651202974</c:v>
                </c:pt>
                <c:pt idx="1866">
                  <c:v>-1.0885533811474322</c:v>
                </c:pt>
                <c:pt idx="1867">
                  <c:v>-1.3647528643702169</c:v>
                </c:pt>
                <c:pt idx="1868">
                  <c:v>-1.3518882747898979</c:v>
                </c:pt>
                <c:pt idx="1869">
                  <c:v>-1.1220324494765888</c:v>
                </c:pt>
                <c:pt idx="1870">
                  <c:v>-0.56958677990052931</c:v>
                </c:pt>
                <c:pt idx="1871">
                  <c:v>-8.5380469529214756E-2</c:v>
                </c:pt>
                <c:pt idx="1872">
                  <c:v>0.22576739081285738</c:v>
                </c:pt>
                <c:pt idx="1873">
                  <c:v>0.71214249549686293</c:v>
                </c:pt>
                <c:pt idx="1874">
                  <c:v>1.1722199165499971</c:v>
                </c:pt>
                <c:pt idx="1875">
                  <c:v>1.582208300915346</c:v>
                </c:pt>
                <c:pt idx="1876">
                  <c:v>1.5285492344755434</c:v>
                </c:pt>
                <c:pt idx="1877">
                  <c:v>0.72475906314935479</c:v>
                </c:pt>
                <c:pt idx="1878">
                  <c:v>0.88382879339985698</c:v>
                </c:pt>
                <c:pt idx="1879">
                  <c:v>1.7596724129207748</c:v>
                </c:pt>
                <c:pt idx="1880">
                  <c:v>1.5719477646714168</c:v>
                </c:pt>
                <c:pt idx="1881">
                  <c:v>1.7767126869407786</c:v>
                </c:pt>
                <c:pt idx="1882">
                  <c:v>1.3740064528158626</c:v>
                </c:pt>
                <c:pt idx="1883">
                  <c:v>1.6416401573329398</c:v>
                </c:pt>
                <c:pt idx="1884">
                  <c:v>1.8400470852470114</c:v>
                </c:pt>
                <c:pt idx="1885">
                  <c:v>1.3851012767999014</c:v>
                </c:pt>
                <c:pt idx="1886">
                  <c:v>0.6335699271466545</c:v>
                </c:pt>
                <c:pt idx="1887">
                  <c:v>1.2891185597886754</c:v>
                </c:pt>
                <c:pt idx="1888">
                  <c:v>1.0544692949914785</c:v>
                </c:pt>
                <c:pt idx="1889">
                  <c:v>1.3179216540833574</c:v>
                </c:pt>
                <c:pt idx="1890">
                  <c:v>1.6604862857318752</c:v>
                </c:pt>
                <c:pt idx="1891">
                  <c:v>1.8985802602142754</c:v>
                </c:pt>
                <c:pt idx="1892">
                  <c:v>1.6014853718365263</c:v>
                </c:pt>
                <c:pt idx="1893">
                  <c:v>1.3908252407776354</c:v>
                </c:pt>
                <c:pt idx="1894">
                  <c:v>0.73174832815176249</c:v>
                </c:pt>
                <c:pt idx="1895">
                  <c:v>0.35033645713590222</c:v>
                </c:pt>
                <c:pt idx="1896">
                  <c:v>0.99322026222392512</c:v>
                </c:pt>
                <c:pt idx="1897">
                  <c:v>0.74476597662791366</c:v>
                </c:pt>
                <c:pt idx="1898">
                  <c:v>0.51449484726484174</c:v>
                </c:pt>
                <c:pt idx="1899">
                  <c:v>1.2484832981467702</c:v>
                </c:pt>
                <c:pt idx="1900">
                  <c:v>1.086835272043966</c:v>
                </c:pt>
                <c:pt idx="1901">
                  <c:v>1.5127147503699985</c:v>
                </c:pt>
                <c:pt idx="1902">
                  <c:v>2.0515294744517956</c:v>
                </c:pt>
                <c:pt idx="1903">
                  <c:v>1.0356833145636282</c:v>
                </c:pt>
                <c:pt idx="1904">
                  <c:v>0.90067376341963146</c:v>
                </c:pt>
                <c:pt idx="1905">
                  <c:v>1.5580033421043229</c:v>
                </c:pt>
                <c:pt idx="1906">
                  <c:v>1.2003076038003611</c:v>
                </c:pt>
                <c:pt idx="1907">
                  <c:v>1.5718352525843282</c:v>
                </c:pt>
                <c:pt idx="1908">
                  <c:v>1.0407640490623462</c:v>
                </c:pt>
                <c:pt idx="1909">
                  <c:v>1.3035880387621832</c:v>
                </c:pt>
                <c:pt idx="1910">
                  <c:v>1.4391559046024873</c:v>
                </c:pt>
                <c:pt idx="1911">
                  <c:v>1.3753976400059016</c:v>
                </c:pt>
                <c:pt idx="1912">
                  <c:v>0.88924564891346214</c:v>
                </c:pt>
                <c:pt idx="1913">
                  <c:v>0.45456390421187937</c:v>
                </c:pt>
                <c:pt idx="1914">
                  <c:v>0.4085716519781783</c:v>
                </c:pt>
                <c:pt idx="1915">
                  <c:v>0.80119262812313918</c:v>
                </c:pt>
                <c:pt idx="1916">
                  <c:v>0.21341575728241557</c:v>
                </c:pt>
                <c:pt idx="1917">
                  <c:v>0.74287308459670609</c:v>
                </c:pt>
                <c:pt idx="1918">
                  <c:v>0.6130516143892345</c:v>
                </c:pt>
                <c:pt idx="1919">
                  <c:v>0.89695378831381534</c:v>
                </c:pt>
                <c:pt idx="1920">
                  <c:v>0.69162474883799419</c:v>
                </c:pt>
                <c:pt idx="1921">
                  <c:v>0.47212612109626401</c:v>
                </c:pt>
                <c:pt idx="1922">
                  <c:v>0.23884249829197449</c:v>
                </c:pt>
                <c:pt idx="1923">
                  <c:v>0.20033895150764428</c:v>
                </c:pt>
                <c:pt idx="1924">
                  <c:v>-0.45197244656825752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E56-40F0-9E3B-536D601D6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1211424"/>
        <c:axId val="1071216832"/>
      </c:scatterChart>
      <c:valAx>
        <c:axId val="1071211424"/>
        <c:scaling>
          <c:orientation val="minMax"/>
          <c:max val="750"/>
          <c:min val="4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</a:rPr>
                  <a:t>Wavelength (nm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216832"/>
        <c:crosses val="autoZero"/>
        <c:crossBetween val="midCat"/>
        <c:majorUnit val="25"/>
      </c:valAx>
      <c:valAx>
        <c:axId val="1071216832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</a:rPr>
                  <a:t>Relative</a:t>
                </a:r>
                <a:r>
                  <a:rPr lang="en-GB" sz="1400" baseline="0" dirty="0">
                    <a:solidFill>
                      <a:schemeClr val="bg1"/>
                    </a:solidFill>
                  </a:rPr>
                  <a:t> absorbance</a:t>
                </a:r>
                <a:r>
                  <a:rPr lang="en-GB" dirty="0"/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211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'Fluo RT Bandes'!$BW$1</c:f>
              <c:strCache>
                <c:ptCount val="1"/>
                <c:pt idx="0">
                  <c:v>W4B3 RT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'Fluo RT Bandes'!$BT$3:$BT$1215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RT Bandes'!$BW$3:$BW$1215</c:f>
              <c:numCache>
                <c:formatCode>General</c:formatCode>
                <c:ptCount val="1213"/>
                <c:pt idx="0">
                  <c:v>1.4351465029316704E-2</c:v>
                </c:pt>
                <c:pt idx="1">
                  <c:v>1.5924663146691765E-2</c:v>
                </c:pt>
                <c:pt idx="2">
                  <c:v>1.679067561027376E-2</c:v>
                </c:pt>
                <c:pt idx="3">
                  <c:v>1.7138440405739988E-2</c:v>
                </c:pt>
                <c:pt idx="4">
                  <c:v>1.6149947169672284E-2</c:v>
                </c:pt>
                <c:pt idx="5">
                  <c:v>1.6281696757373121E-2</c:v>
                </c:pt>
                <c:pt idx="6">
                  <c:v>1.6601891145345386E-2</c:v>
                </c:pt>
                <c:pt idx="7">
                  <c:v>1.6148885957495477E-2</c:v>
                </c:pt>
                <c:pt idx="8">
                  <c:v>1.6586347169518761E-2</c:v>
                </c:pt>
                <c:pt idx="9">
                  <c:v>1.7376017602689069E-2</c:v>
                </c:pt>
                <c:pt idx="10">
                  <c:v>1.792495982553902E-2</c:v>
                </c:pt>
                <c:pt idx="11">
                  <c:v>2.0144608869430987E-2</c:v>
                </c:pt>
                <c:pt idx="12">
                  <c:v>2.0548118967833949E-2</c:v>
                </c:pt>
                <c:pt idx="13">
                  <c:v>2.0096249833525936E-2</c:v>
                </c:pt>
                <c:pt idx="14">
                  <c:v>2.1446541580519136E-2</c:v>
                </c:pt>
                <c:pt idx="15">
                  <c:v>2.0437737549371313E-2</c:v>
                </c:pt>
                <c:pt idx="16">
                  <c:v>2.072777662423993E-2</c:v>
                </c:pt>
                <c:pt idx="17">
                  <c:v>2.1268188850478851E-2</c:v>
                </c:pt>
                <c:pt idx="18">
                  <c:v>2.0718258337807823E-2</c:v>
                </c:pt>
                <c:pt idx="19">
                  <c:v>2.0949191924348048E-2</c:v>
                </c:pt>
                <c:pt idx="20">
                  <c:v>2.1867111672144161E-2</c:v>
                </c:pt>
                <c:pt idx="21">
                  <c:v>2.1511077865340043E-2</c:v>
                </c:pt>
                <c:pt idx="22">
                  <c:v>2.2387144018965952E-2</c:v>
                </c:pt>
                <c:pt idx="23">
                  <c:v>2.3035155100093609E-2</c:v>
                </c:pt>
                <c:pt idx="24">
                  <c:v>2.3048607355716403E-2</c:v>
                </c:pt>
                <c:pt idx="25">
                  <c:v>2.3839757345104282E-2</c:v>
                </c:pt>
                <c:pt idx="26">
                  <c:v>2.4939253758667686E-2</c:v>
                </c:pt>
                <c:pt idx="27">
                  <c:v>2.588983504579332E-2</c:v>
                </c:pt>
                <c:pt idx="28">
                  <c:v>2.737202030618946E-2</c:v>
                </c:pt>
                <c:pt idx="29">
                  <c:v>2.8518973821258096E-2</c:v>
                </c:pt>
                <c:pt idx="30">
                  <c:v>2.7660696884411543E-2</c:v>
                </c:pt>
                <c:pt idx="31">
                  <c:v>2.8023965356507804E-2</c:v>
                </c:pt>
                <c:pt idx="32">
                  <c:v>2.8738527682285742E-2</c:v>
                </c:pt>
                <c:pt idx="33">
                  <c:v>2.9174046856835379E-2</c:v>
                </c:pt>
                <c:pt idx="34">
                  <c:v>2.9202812807161437E-2</c:v>
                </c:pt>
                <c:pt idx="35">
                  <c:v>2.8872839147483929E-2</c:v>
                </c:pt>
                <c:pt idx="36">
                  <c:v>2.8477081846900665E-2</c:v>
                </c:pt>
                <c:pt idx="37">
                  <c:v>3.0703228656490035E-2</c:v>
                </c:pt>
                <c:pt idx="38">
                  <c:v>3.1419537280786766E-2</c:v>
                </c:pt>
                <c:pt idx="39">
                  <c:v>3.1303245313491289E-2</c:v>
                </c:pt>
                <c:pt idx="40">
                  <c:v>3.1365248505955262E-2</c:v>
                </c:pt>
                <c:pt idx="41">
                  <c:v>3.1414471096072906E-2</c:v>
                </c:pt>
                <c:pt idx="42">
                  <c:v>3.0941262577667109E-2</c:v>
                </c:pt>
                <c:pt idx="43">
                  <c:v>3.0751319031084499E-2</c:v>
                </c:pt>
                <c:pt idx="44">
                  <c:v>2.9097420813038209E-2</c:v>
                </c:pt>
                <c:pt idx="45">
                  <c:v>2.8699917213936155E-2</c:v>
                </c:pt>
                <c:pt idx="46">
                  <c:v>2.8782780038157582E-2</c:v>
                </c:pt>
                <c:pt idx="47">
                  <c:v>2.9156161689587956E-2</c:v>
                </c:pt>
                <c:pt idx="48">
                  <c:v>2.8506078078350084E-2</c:v>
                </c:pt>
                <c:pt idx="49">
                  <c:v>2.9979781317369225E-2</c:v>
                </c:pt>
                <c:pt idx="50">
                  <c:v>3.1142585849762289E-2</c:v>
                </c:pt>
                <c:pt idx="51">
                  <c:v>3.2164362384192582E-2</c:v>
                </c:pt>
                <c:pt idx="52">
                  <c:v>3.2964243866174428E-2</c:v>
                </c:pt>
                <c:pt idx="53">
                  <c:v>3.2902375004365748E-2</c:v>
                </c:pt>
                <c:pt idx="54">
                  <c:v>3.3001146416192444E-2</c:v>
                </c:pt>
                <c:pt idx="55">
                  <c:v>3.4143398358325874E-2</c:v>
                </c:pt>
                <c:pt idx="56">
                  <c:v>3.4032249336118717E-2</c:v>
                </c:pt>
                <c:pt idx="57">
                  <c:v>3.3967617100829739E-2</c:v>
                </c:pt>
                <c:pt idx="58">
                  <c:v>3.4098800580768994E-2</c:v>
                </c:pt>
                <c:pt idx="59">
                  <c:v>3.4570281990749609E-2</c:v>
                </c:pt>
                <c:pt idx="60">
                  <c:v>3.4610926609022187E-2</c:v>
                </c:pt>
                <c:pt idx="61">
                  <c:v>3.4919253843104098E-2</c:v>
                </c:pt>
                <c:pt idx="62">
                  <c:v>3.5522225774521778E-2</c:v>
                </c:pt>
                <c:pt idx="63">
                  <c:v>3.580243952146047E-2</c:v>
                </c:pt>
                <c:pt idx="64">
                  <c:v>3.5842335726082142E-2</c:v>
                </c:pt>
                <c:pt idx="65">
                  <c:v>3.6350470214863803E-2</c:v>
                </c:pt>
                <c:pt idx="66">
                  <c:v>3.6258971848516473E-2</c:v>
                </c:pt>
                <c:pt idx="67">
                  <c:v>3.6542294390620497E-2</c:v>
                </c:pt>
                <c:pt idx="68">
                  <c:v>3.6572403647499474E-2</c:v>
                </c:pt>
                <c:pt idx="69">
                  <c:v>3.635810787212182E-2</c:v>
                </c:pt>
                <c:pt idx="70">
                  <c:v>3.6854421263237812E-2</c:v>
                </c:pt>
                <c:pt idx="71">
                  <c:v>3.7177390538746531E-2</c:v>
                </c:pt>
                <c:pt idx="72">
                  <c:v>3.6627383265701044E-2</c:v>
                </c:pt>
                <c:pt idx="73">
                  <c:v>3.6821567822972155E-2</c:v>
                </c:pt>
                <c:pt idx="74">
                  <c:v>3.7767236446132835E-2</c:v>
                </c:pt>
                <c:pt idx="75">
                  <c:v>3.8197919717091959E-2</c:v>
                </c:pt>
                <c:pt idx="76">
                  <c:v>3.8058215835588494E-2</c:v>
                </c:pt>
                <c:pt idx="77">
                  <c:v>3.7434326702132516E-2</c:v>
                </c:pt>
                <c:pt idx="78">
                  <c:v>3.7349410537894485E-2</c:v>
                </c:pt>
                <c:pt idx="79">
                  <c:v>3.7348278322371316E-2</c:v>
                </c:pt>
                <c:pt idx="80">
                  <c:v>3.7751730850493437E-2</c:v>
                </c:pt>
                <c:pt idx="81">
                  <c:v>3.6175053569146319E-2</c:v>
                </c:pt>
                <c:pt idx="82">
                  <c:v>3.6028844245908E-2</c:v>
                </c:pt>
                <c:pt idx="83">
                  <c:v>3.6303109063826638E-2</c:v>
                </c:pt>
                <c:pt idx="84">
                  <c:v>3.6865935319405671E-2</c:v>
                </c:pt>
                <c:pt idx="85">
                  <c:v>3.6115353187915922E-2</c:v>
                </c:pt>
                <c:pt idx="86">
                  <c:v>3.6719457334856771E-2</c:v>
                </c:pt>
                <c:pt idx="87">
                  <c:v>3.6038266581872043E-2</c:v>
                </c:pt>
                <c:pt idx="88">
                  <c:v>3.7356856294216374E-2</c:v>
                </c:pt>
                <c:pt idx="89">
                  <c:v>3.6947589167729479E-2</c:v>
                </c:pt>
                <c:pt idx="90">
                  <c:v>3.7749984551974647E-2</c:v>
                </c:pt>
                <c:pt idx="91">
                  <c:v>3.7011799220958964E-2</c:v>
                </c:pt>
                <c:pt idx="92">
                  <c:v>3.8641594681427173E-2</c:v>
                </c:pt>
                <c:pt idx="93">
                  <c:v>3.87046917092271E-2</c:v>
                </c:pt>
                <c:pt idx="94">
                  <c:v>3.8718163154943502E-2</c:v>
                </c:pt>
                <c:pt idx="95">
                  <c:v>3.8512502921691755E-2</c:v>
                </c:pt>
                <c:pt idx="96">
                  <c:v>3.9769895425503868E-2</c:v>
                </c:pt>
                <c:pt idx="97">
                  <c:v>3.9430614570424002E-2</c:v>
                </c:pt>
                <c:pt idx="98">
                  <c:v>4.0476033300185649E-2</c:v>
                </c:pt>
                <c:pt idx="99">
                  <c:v>4.0210039412614265E-2</c:v>
                </c:pt>
                <c:pt idx="100">
                  <c:v>4.1051294736425985E-2</c:v>
                </c:pt>
                <c:pt idx="101">
                  <c:v>4.0988293659094129E-2</c:v>
                </c:pt>
                <c:pt idx="102">
                  <c:v>4.2092318934750225E-2</c:v>
                </c:pt>
                <c:pt idx="103">
                  <c:v>4.1739048501426401E-2</c:v>
                </c:pt>
                <c:pt idx="104">
                  <c:v>4.128493412616565E-2</c:v>
                </c:pt>
                <c:pt idx="105">
                  <c:v>4.0599636693147714E-2</c:v>
                </c:pt>
                <c:pt idx="106">
                  <c:v>4.0111287190881174E-2</c:v>
                </c:pt>
                <c:pt idx="107">
                  <c:v>3.9835966917813818E-2</c:v>
                </c:pt>
                <c:pt idx="108">
                  <c:v>3.9897720639060823E-2</c:v>
                </c:pt>
                <c:pt idx="109">
                  <c:v>3.8834800543924013E-2</c:v>
                </c:pt>
                <c:pt idx="110">
                  <c:v>3.817502593541152E-2</c:v>
                </c:pt>
                <c:pt idx="111">
                  <c:v>3.7746376814375378E-2</c:v>
                </c:pt>
                <c:pt idx="112">
                  <c:v>3.8559058088797164E-2</c:v>
                </c:pt>
                <c:pt idx="113">
                  <c:v>3.8690989982387333E-2</c:v>
                </c:pt>
                <c:pt idx="114">
                  <c:v>3.8706840999711764E-2</c:v>
                </c:pt>
                <c:pt idx="115">
                  <c:v>3.8837851768808496E-2</c:v>
                </c:pt>
                <c:pt idx="116">
                  <c:v>3.9864560157297356E-2</c:v>
                </c:pt>
                <c:pt idx="117">
                  <c:v>4.0523010649350551E-2</c:v>
                </c:pt>
                <c:pt idx="118">
                  <c:v>4.0848417066748133E-2</c:v>
                </c:pt>
                <c:pt idx="119">
                  <c:v>4.0653925467979218E-2</c:v>
                </c:pt>
                <c:pt idx="120">
                  <c:v>4.0561563547419299E-2</c:v>
                </c:pt>
                <c:pt idx="121">
                  <c:v>4.1236152908201117E-2</c:v>
                </c:pt>
                <c:pt idx="122">
                  <c:v>4.1646014927590021E-2</c:v>
                </c:pt>
                <c:pt idx="123">
                  <c:v>4.1279599280141209E-2</c:v>
                </c:pt>
                <c:pt idx="124">
                  <c:v>4.1501340811840745E-2</c:v>
                </c:pt>
                <c:pt idx="125">
                  <c:v>4.3744566804745789E-2</c:v>
                </c:pt>
                <c:pt idx="126">
                  <c:v>4.4477590000579541E-2</c:v>
                </c:pt>
                <c:pt idx="127">
                  <c:v>4.5050049683152363E-2</c:v>
                </c:pt>
                <c:pt idx="128">
                  <c:v>4.5656399071045954E-2</c:v>
                </c:pt>
                <c:pt idx="129">
                  <c:v>4.6719990819459219E-2</c:v>
                </c:pt>
                <c:pt idx="130">
                  <c:v>4.7703617447786631E-2</c:v>
                </c:pt>
                <c:pt idx="131">
                  <c:v>4.7744799388680384E-2</c:v>
                </c:pt>
                <c:pt idx="132">
                  <c:v>4.6618436844058614E-2</c:v>
                </c:pt>
                <c:pt idx="133">
                  <c:v>4.650584856483047E-2</c:v>
                </c:pt>
                <c:pt idx="134">
                  <c:v>4.7355202108146928E-2</c:v>
                </c:pt>
                <c:pt idx="135">
                  <c:v>4.7012774077714509E-2</c:v>
                </c:pt>
                <c:pt idx="136">
                  <c:v>4.6993123421854681E-2</c:v>
                </c:pt>
                <c:pt idx="137">
                  <c:v>4.6708438383104123E-2</c:v>
                </c:pt>
                <c:pt idx="138">
                  <c:v>4.7548926103171317E-2</c:v>
                </c:pt>
                <c:pt idx="139">
                  <c:v>4.8486976259167584E-2</c:v>
                </c:pt>
                <c:pt idx="140">
                  <c:v>4.8173736361120718E-2</c:v>
                </c:pt>
                <c:pt idx="141">
                  <c:v>4.8121520116399433E-2</c:v>
                </c:pt>
                <c:pt idx="142">
                  <c:v>4.8606185120692258E-2</c:v>
                </c:pt>
                <c:pt idx="143">
                  <c:v>4.9175459247725296E-2</c:v>
                </c:pt>
                <c:pt idx="144">
                  <c:v>5.0027883206019856E-2</c:v>
                </c:pt>
                <c:pt idx="145">
                  <c:v>4.9782633809644254E-2</c:v>
                </c:pt>
                <c:pt idx="146">
                  <c:v>5.0372537287311392E-2</c:v>
                </c:pt>
                <c:pt idx="147">
                  <c:v>5.2189244259571346E-2</c:v>
                </c:pt>
                <c:pt idx="148">
                  <c:v>5.26460068677507E-2</c:v>
                </c:pt>
                <c:pt idx="149">
                  <c:v>5.3018429014500414E-2</c:v>
                </c:pt>
                <c:pt idx="150">
                  <c:v>5.4243524590761656E-2</c:v>
                </c:pt>
                <c:pt idx="151">
                  <c:v>5.4846189480681533E-2</c:v>
                </c:pt>
                <c:pt idx="152">
                  <c:v>5.5923022393687835E-2</c:v>
                </c:pt>
                <c:pt idx="153">
                  <c:v>5.595794836406371E-2</c:v>
                </c:pt>
                <c:pt idx="154">
                  <c:v>5.6310758235140826E-2</c:v>
                </c:pt>
                <c:pt idx="155">
                  <c:v>5.6529064740083616E-2</c:v>
                </c:pt>
                <c:pt idx="156">
                  <c:v>5.7310082360043764E-2</c:v>
                </c:pt>
                <c:pt idx="157">
                  <c:v>5.6500394740225626E-2</c:v>
                </c:pt>
                <c:pt idx="158">
                  <c:v>5.7118776316814626E-2</c:v>
                </c:pt>
                <c:pt idx="159">
                  <c:v>5.8365652649326756E-2</c:v>
                </c:pt>
                <c:pt idx="160">
                  <c:v>5.9688137950674555E-2</c:v>
                </c:pt>
                <c:pt idx="161">
                  <c:v>6.114029071456617E-2</c:v>
                </c:pt>
                <c:pt idx="162">
                  <c:v>6.3360258314012111E-2</c:v>
                </c:pt>
                <c:pt idx="163">
                  <c:v>6.5319969863876989E-2</c:v>
                </c:pt>
                <c:pt idx="164">
                  <c:v>6.8032950158337463E-2</c:v>
                </c:pt>
                <c:pt idx="165">
                  <c:v>6.9486081617003342E-2</c:v>
                </c:pt>
                <c:pt idx="166">
                  <c:v>7.1475672142623847E-2</c:v>
                </c:pt>
                <c:pt idx="167">
                  <c:v>7.3270559978445685E-2</c:v>
                </c:pt>
                <c:pt idx="168">
                  <c:v>7.4512849878584281E-2</c:v>
                </c:pt>
                <c:pt idx="169">
                  <c:v>7.6831550509669694E-2</c:v>
                </c:pt>
                <c:pt idx="170">
                  <c:v>7.8252864793125029E-2</c:v>
                </c:pt>
                <c:pt idx="171">
                  <c:v>7.9807857268689331E-2</c:v>
                </c:pt>
                <c:pt idx="172">
                  <c:v>8.2708478298498839E-2</c:v>
                </c:pt>
                <c:pt idx="173">
                  <c:v>8.5619500359046655E-2</c:v>
                </c:pt>
                <c:pt idx="174">
                  <c:v>8.7425825490661913E-2</c:v>
                </c:pt>
                <c:pt idx="175">
                  <c:v>9.0423202972468739E-2</c:v>
                </c:pt>
                <c:pt idx="176">
                  <c:v>9.2636684320273457E-2</c:v>
                </c:pt>
                <c:pt idx="177">
                  <c:v>9.5137825171338758E-2</c:v>
                </c:pt>
                <c:pt idx="178">
                  <c:v>9.8120100049472053E-2</c:v>
                </c:pt>
                <c:pt idx="179">
                  <c:v>0.10098378014907633</c:v>
                </c:pt>
                <c:pt idx="180">
                  <c:v>0.10330965787517304</c:v>
                </c:pt>
                <c:pt idx="181">
                  <c:v>0.1074704923525558</c:v>
                </c:pt>
                <c:pt idx="182">
                  <c:v>0.11073104277817288</c:v>
                </c:pt>
                <c:pt idx="183">
                  <c:v>0.11376881540703533</c:v>
                </c:pt>
                <c:pt idx="184">
                  <c:v>0.11813270026493843</c:v>
                </c:pt>
                <c:pt idx="185">
                  <c:v>0.12226649590042031</c:v>
                </c:pt>
                <c:pt idx="186">
                  <c:v>0.12622541221280587</c:v>
                </c:pt>
                <c:pt idx="187">
                  <c:v>0.12828917245024105</c:v>
                </c:pt>
                <c:pt idx="188">
                  <c:v>0.13283386637016692</c:v>
                </c:pt>
                <c:pt idx="189">
                  <c:v>0.1366780834930269</c:v>
                </c:pt>
                <c:pt idx="190">
                  <c:v>0.14205616479838312</c:v>
                </c:pt>
                <c:pt idx="191">
                  <c:v>0.14612448383445703</c:v>
                </c:pt>
                <c:pt idx="192">
                  <c:v>0.15076952275388592</c:v>
                </c:pt>
                <c:pt idx="193">
                  <c:v>0.1550842234018586</c:v>
                </c:pt>
                <c:pt idx="194">
                  <c:v>0.16214928664665013</c:v>
                </c:pt>
                <c:pt idx="195">
                  <c:v>0.16704469871744929</c:v>
                </c:pt>
                <c:pt idx="196">
                  <c:v>0.17372730339653142</c:v>
                </c:pt>
                <c:pt idx="197">
                  <c:v>0.17916857768015562</c:v>
                </c:pt>
                <c:pt idx="198">
                  <c:v>0.185277878312546</c:v>
                </c:pt>
                <c:pt idx="199">
                  <c:v>0.19116969761401889</c:v>
                </c:pt>
                <c:pt idx="200">
                  <c:v>0.19721141073670387</c:v>
                </c:pt>
                <c:pt idx="201">
                  <c:v>0.203459705217134</c:v>
                </c:pt>
                <c:pt idx="202">
                  <c:v>0.20933667138615034</c:v>
                </c:pt>
                <c:pt idx="203">
                  <c:v>0.21537732905368659</c:v>
                </c:pt>
                <c:pt idx="204">
                  <c:v>0.22198735679872392</c:v>
                </c:pt>
                <c:pt idx="205">
                  <c:v>0.22833409645938935</c:v>
                </c:pt>
                <c:pt idx="206">
                  <c:v>0.23391035386148823</c:v>
                </c:pt>
                <c:pt idx="207">
                  <c:v>0.24157813956648042</c:v>
                </c:pt>
                <c:pt idx="208">
                  <c:v>0.24828430968051951</c:v>
                </c:pt>
                <c:pt idx="209">
                  <c:v>0.25542686252332081</c:v>
                </c:pt>
                <c:pt idx="210">
                  <c:v>0.26121517045984455</c:v>
                </c:pt>
                <c:pt idx="211">
                  <c:v>0.26884534358135509</c:v>
                </c:pt>
                <c:pt idx="212">
                  <c:v>0.27657626469433444</c:v>
                </c:pt>
                <c:pt idx="213">
                  <c:v>0.2843626451778557</c:v>
                </c:pt>
                <c:pt idx="214">
                  <c:v>0.29176311287881723</c:v>
                </c:pt>
                <c:pt idx="215">
                  <c:v>0.30016549536731951</c:v>
                </c:pt>
                <c:pt idx="216">
                  <c:v>0.30825930115052286</c:v>
                </c:pt>
                <c:pt idx="217">
                  <c:v>0.31609135405684341</c:v>
                </c:pt>
                <c:pt idx="218">
                  <c:v>0.32402108453965461</c:v>
                </c:pt>
                <c:pt idx="219">
                  <c:v>0.33125056850652329</c:v>
                </c:pt>
                <c:pt idx="220">
                  <c:v>0.34006131618711261</c:v>
                </c:pt>
                <c:pt idx="221">
                  <c:v>0.34710101012814759</c:v>
                </c:pt>
                <c:pt idx="222">
                  <c:v>0.35452604114893393</c:v>
                </c:pt>
                <c:pt idx="223">
                  <c:v>0.36279294157652758</c:v>
                </c:pt>
                <c:pt idx="224">
                  <c:v>0.37232581247977847</c:v>
                </c:pt>
                <c:pt idx="225">
                  <c:v>0.38031637555934328</c:v>
                </c:pt>
                <c:pt idx="226">
                  <c:v>0.38869131621397879</c:v>
                </c:pt>
                <c:pt idx="227">
                  <c:v>0.3972330187821122</c:v>
                </c:pt>
                <c:pt idx="228">
                  <c:v>0.40713280427524584</c:v>
                </c:pt>
                <c:pt idx="229">
                  <c:v>0.4152417702324035</c:v>
                </c:pt>
                <c:pt idx="230">
                  <c:v>0.42324883679247566</c:v>
                </c:pt>
                <c:pt idx="231">
                  <c:v>0.43097994980639115</c:v>
                </c:pt>
                <c:pt idx="232">
                  <c:v>0.43958958530591502</c:v>
                </c:pt>
                <c:pt idx="233">
                  <c:v>0.44781484323036824</c:v>
                </c:pt>
                <c:pt idx="234">
                  <c:v>0.45739511366484348</c:v>
                </c:pt>
                <c:pt idx="235">
                  <c:v>0.46628377312550207</c:v>
                </c:pt>
                <c:pt idx="236">
                  <c:v>0.47717376744907242</c:v>
                </c:pt>
                <c:pt idx="237">
                  <c:v>0.48750552194943719</c:v>
                </c:pt>
                <c:pt idx="238">
                  <c:v>0.49877164210782454</c:v>
                </c:pt>
                <c:pt idx="239">
                  <c:v>0.50906405691628254</c:v>
                </c:pt>
                <c:pt idx="240">
                  <c:v>0.52163510344036157</c:v>
                </c:pt>
                <c:pt idx="241">
                  <c:v>0.53289565847160114</c:v>
                </c:pt>
                <c:pt idx="242">
                  <c:v>0.54429323077123837</c:v>
                </c:pt>
                <c:pt idx="243">
                  <c:v>0.55531064731639967</c:v>
                </c:pt>
                <c:pt idx="244">
                  <c:v>0.56699894953427554</c:v>
                </c:pt>
                <c:pt idx="245">
                  <c:v>0.57886168970309471</c:v>
                </c:pt>
                <c:pt idx="246">
                  <c:v>0.59144636119363914</c:v>
                </c:pt>
                <c:pt idx="247">
                  <c:v>0.60347778228531757</c:v>
                </c:pt>
                <c:pt idx="248">
                  <c:v>0.6156007401235305</c:v>
                </c:pt>
                <c:pt idx="249">
                  <c:v>0.62853371181315298</c:v>
                </c:pt>
                <c:pt idx="250">
                  <c:v>0.64200400612394271</c:v>
                </c:pt>
                <c:pt idx="251">
                  <c:v>0.65601392586713325</c:v>
                </c:pt>
                <c:pt idx="252">
                  <c:v>0.66994075250497886</c:v>
                </c:pt>
                <c:pt idx="253">
                  <c:v>0.68397350845956895</c:v>
                </c:pt>
                <c:pt idx="254">
                  <c:v>0.69917359780864485</c:v>
                </c:pt>
                <c:pt idx="255">
                  <c:v>0.71470510007441923</c:v>
                </c:pt>
                <c:pt idx="256">
                  <c:v>0.72910668962825342</c:v>
                </c:pt>
                <c:pt idx="257">
                  <c:v>0.74402698741244999</c:v>
                </c:pt>
                <c:pt idx="258">
                  <c:v>0.75922016832782513</c:v>
                </c:pt>
                <c:pt idx="259">
                  <c:v>0.77416099951218786</c:v>
                </c:pt>
                <c:pt idx="260">
                  <c:v>0.78860192875792878</c:v>
                </c:pt>
                <c:pt idx="261">
                  <c:v>0.80264024983966675</c:v>
                </c:pt>
                <c:pt idx="262">
                  <c:v>0.8185474941383859</c:v>
                </c:pt>
                <c:pt idx="263">
                  <c:v>0.83529449693361502</c:v>
                </c:pt>
                <c:pt idx="264">
                  <c:v>0.84959380328849132</c:v>
                </c:pt>
                <c:pt idx="265">
                  <c:v>0.86624946123812185</c:v>
                </c:pt>
                <c:pt idx="266">
                  <c:v>0.88154281444215732</c:v>
                </c:pt>
                <c:pt idx="267">
                  <c:v>0.89733894809885661</c:v>
                </c:pt>
                <c:pt idx="268">
                  <c:v>0.91360408764346035</c:v>
                </c:pt>
                <c:pt idx="269">
                  <c:v>0.92489477112167251</c:v>
                </c:pt>
                <c:pt idx="270">
                  <c:v>0.93532247609010288</c:v>
                </c:pt>
                <c:pt idx="271">
                  <c:v>0.94780467248075329</c:v>
                </c:pt>
                <c:pt idx="272">
                  <c:v>0.95583419145035264</c:v>
                </c:pt>
                <c:pt idx="273">
                  <c:v>0.96466259401706611</c:v>
                </c:pt>
                <c:pt idx="274">
                  <c:v>0.97233536914639773</c:v>
                </c:pt>
                <c:pt idx="275">
                  <c:v>0.97806821771237962</c:v>
                </c:pt>
                <c:pt idx="276">
                  <c:v>0.98505206848100046</c:v>
                </c:pt>
                <c:pt idx="277">
                  <c:v>0.99032723331430961</c:v>
                </c:pt>
                <c:pt idx="278">
                  <c:v>0.99398851127475574</c:v>
                </c:pt>
                <c:pt idx="279">
                  <c:v>0.99706007765847093</c:v>
                </c:pt>
                <c:pt idx="280">
                  <c:v>0.99912589123592255</c:v>
                </c:pt>
                <c:pt idx="281">
                  <c:v>0.99966052724398391</c:v>
                </c:pt>
                <c:pt idx="282">
                  <c:v>0.9996081382884201</c:v>
                </c:pt>
                <c:pt idx="283">
                  <c:v>1</c:v>
                </c:pt>
                <c:pt idx="284">
                  <c:v>0.9994434872852197</c:v>
                </c:pt>
                <c:pt idx="285">
                  <c:v>0.99767569586157956</c:v>
                </c:pt>
                <c:pt idx="286">
                  <c:v>0.99525025992981797</c:v>
                </c:pt>
                <c:pt idx="287">
                  <c:v>0.9920217185803476</c:v>
                </c:pt>
                <c:pt idx="288">
                  <c:v>0.98811288841229239</c:v>
                </c:pt>
                <c:pt idx="289">
                  <c:v>0.98313728094028385</c:v>
                </c:pt>
                <c:pt idx="290">
                  <c:v>0.97599511189935484</c:v>
                </c:pt>
                <c:pt idx="291">
                  <c:v>0.96935169339143068</c:v>
                </c:pt>
                <c:pt idx="292">
                  <c:v>0.96375528639103802</c:v>
                </c:pt>
                <c:pt idx="293">
                  <c:v>0.95739952738637446</c:v>
                </c:pt>
                <c:pt idx="294">
                  <c:v>0.95097737065780963</c:v>
                </c:pt>
                <c:pt idx="295">
                  <c:v>0.945183497594138</c:v>
                </c:pt>
                <c:pt idx="296">
                  <c:v>0.93845564267431614</c:v>
                </c:pt>
                <c:pt idx="297">
                  <c:v>0.93054452658230957</c:v>
                </c:pt>
                <c:pt idx="298">
                  <c:v>0.92462553410828041</c:v>
                </c:pt>
                <c:pt idx="299">
                  <c:v>0.91707902979492317</c:v>
                </c:pt>
                <c:pt idx="300">
                  <c:v>0.90982172019231544</c:v>
                </c:pt>
                <c:pt idx="301">
                  <c:v>0.90248227698904349</c:v>
                </c:pt>
                <c:pt idx="302">
                  <c:v>0.89527889154948881</c:v>
                </c:pt>
                <c:pt idx="303">
                  <c:v>0.88898108662753683</c:v>
                </c:pt>
                <c:pt idx="304">
                  <c:v>0.88434322480311933</c:v>
                </c:pt>
                <c:pt idx="305">
                  <c:v>0.87711585174654805</c:v>
                </c:pt>
                <c:pt idx="306">
                  <c:v>0.87063765994463282</c:v>
                </c:pt>
                <c:pt idx="307">
                  <c:v>0.86380118909496073</c:v>
                </c:pt>
                <c:pt idx="308">
                  <c:v>0.85680486476549123</c:v>
                </c:pt>
                <c:pt idx="309">
                  <c:v>0.84931554693110101</c:v>
                </c:pt>
                <c:pt idx="310">
                  <c:v>0.84148618063788638</c:v>
                </c:pt>
                <c:pt idx="311">
                  <c:v>0.83282761039964903</c:v>
                </c:pt>
                <c:pt idx="312">
                  <c:v>0.82622525869205699</c:v>
                </c:pt>
                <c:pt idx="313">
                  <c:v>0.81678200552597946</c:v>
                </c:pt>
                <c:pt idx="314">
                  <c:v>0.81140743600775433</c:v>
                </c:pt>
                <c:pt idx="315">
                  <c:v>0.80475250344366223</c:v>
                </c:pt>
                <c:pt idx="316">
                  <c:v>0.79873372248284502</c:v>
                </c:pt>
                <c:pt idx="317">
                  <c:v>0.7915773527726423</c:v>
                </c:pt>
                <c:pt idx="318">
                  <c:v>0.78573588827681018</c:v>
                </c:pt>
                <c:pt idx="319">
                  <c:v>0.78003086534656729</c:v>
                </c:pt>
                <c:pt idx="320">
                  <c:v>0.77590729803098124</c:v>
                </c:pt>
                <c:pt idx="321">
                  <c:v>0.76810115175103855</c:v>
                </c:pt>
                <c:pt idx="322">
                  <c:v>0.76184901925188575</c:v>
                </c:pt>
                <c:pt idx="323">
                  <c:v>0.75539788548196496</c:v>
                </c:pt>
                <c:pt idx="324">
                  <c:v>0.74874391242255356</c:v>
                </c:pt>
                <c:pt idx="325">
                  <c:v>0.74153822417176518</c:v>
                </c:pt>
                <c:pt idx="326">
                  <c:v>0.73463516369725557</c:v>
                </c:pt>
                <c:pt idx="327">
                  <c:v>0.72858798139789094</c:v>
                </c:pt>
                <c:pt idx="328">
                  <c:v>0.72183920927603074</c:v>
                </c:pt>
                <c:pt idx="329">
                  <c:v>0.7149035256423788</c:v>
                </c:pt>
                <c:pt idx="330">
                  <c:v>0.70772719823481844</c:v>
                </c:pt>
                <c:pt idx="331">
                  <c:v>0.70149655864051241</c:v>
                </c:pt>
                <c:pt idx="332">
                  <c:v>0.69606614594987315</c:v>
                </c:pt>
                <c:pt idx="333">
                  <c:v>0.68962710193892862</c:v>
                </c:pt>
                <c:pt idx="334">
                  <c:v>0.68083439294633563</c:v>
                </c:pt>
                <c:pt idx="335">
                  <c:v>0.6729691411780645</c:v>
                </c:pt>
                <c:pt idx="336">
                  <c:v>0.66549786203167061</c:v>
                </c:pt>
                <c:pt idx="337">
                  <c:v>0.65867424854471923</c:v>
                </c:pt>
                <c:pt idx="338">
                  <c:v>0.65200473150948124</c:v>
                </c:pt>
                <c:pt idx="339">
                  <c:v>0.64389787646262098</c:v>
                </c:pt>
                <c:pt idx="340">
                  <c:v>0.63594972348994117</c:v>
                </c:pt>
                <c:pt idx="341">
                  <c:v>0.6304112705722601</c:v>
                </c:pt>
                <c:pt idx="342">
                  <c:v>0.62401041484760567</c:v>
                </c:pt>
                <c:pt idx="343">
                  <c:v>0.61704325946042826</c:v>
                </c:pt>
                <c:pt idx="344">
                  <c:v>0.60927280675460593</c:v>
                </c:pt>
                <c:pt idx="345">
                  <c:v>0.60283856026706473</c:v>
                </c:pt>
                <c:pt idx="346">
                  <c:v>0.59599326197433056</c:v>
                </c:pt>
                <c:pt idx="347">
                  <c:v>0.58839091448855907</c:v>
                </c:pt>
                <c:pt idx="348">
                  <c:v>0.58053602537083904</c:v>
                </c:pt>
                <c:pt idx="349">
                  <c:v>0.57475980719329145</c:v>
                </c:pt>
                <c:pt idx="350">
                  <c:v>0.56861475541649986</c:v>
                </c:pt>
                <c:pt idx="351">
                  <c:v>0.56176389199661791</c:v>
                </c:pt>
                <c:pt idx="352">
                  <c:v>0.55497347737161729</c:v>
                </c:pt>
                <c:pt idx="353">
                  <c:v>0.54861752646601769</c:v>
                </c:pt>
                <c:pt idx="354">
                  <c:v>0.54201709376778684</c:v>
                </c:pt>
                <c:pt idx="355">
                  <c:v>0.53577877813603547</c:v>
                </c:pt>
                <c:pt idx="356">
                  <c:v>0.52839500581651744</c:v>
                </c:pt>
                <c:pt idx="357">
                  <c:v>0.52093907874501399</c:v>
                </c:pt>
                <c:pt idx="358">
                  <c:v>0.51461882141353466</c:v>
                </c:pt>
                <c:pt idx="359">
                  <c:v>0.50635172908500481</c:v>
                </c:pt>
                <c:pt idx="360">
                  <c:v>0.4990930761758442</c:v>
                </c:pt>
                <c:pt idx="361">
                  <c:v>0.4922525754065134</c:v>
                </c:pt>
                <c:pt idx="362">
                  <c:v>0.48619407095191697</c:v>
                </c:pt>
                <c:pt idx="363">
                  <c:v>0.4796412296858466</c:v>
                </c:pt>
                <c:pt idx="364">
                  <c:v>0.47502025514380863</c:v>
                </c:pt>
                <c:pt idx="365">
                  <c:v>0.46902834031404977</c:v>
                </c:pt>
                <c:pt idx="366">
                  <c:v>0.46426478337646626</c:v>
                </c:pt>
                <c:pt idx="367">
                  <c:v>0.45922469718991787</c:v>
                </c:pt>
                <c:pt idx="368">
                  <c:v>0.45405584547522537</c:v>
                </c:pt>
                <c:pt idx="369">
                  <c:v>0.44815105367046998</c:v>
                </c:pt>
                <c:pt idx="370">
                  <c:v>0.44260204620130178</c:v>
                </c:pt>
                <c:pt idx="371">
                  <c:v>0.43768669562323859</c:v>
                </c:pt>
                <c:pt idx="372">
                  <c:v>0.43157944833086481</c:v>
                </c:pt>
                <c:pt idx="373">
                  <c:v>0.42727146421565676</c:v>
                </c:pt>
                <c:pt idx="374">
                  <c:v>0.42232809610091837</c:v>
                </c:pt>
                <c:pt idx="375">
                  <c:v>0.41718802952664569</c:v>
                </c:pt>
                <c:pt idx="376">
                  <c:v>0.41335653543585121</c:v>
                </c:pt>
                <c:pt idx="377">
                  <c:v>0.4087021701309263</c:v>
                </c:pt>
                <c:pt idx="378">
                  <c:v>0.4032354881633583</c:v>
                </c:pt>
                <c:pt idx="379">
                  <c:v>0.3995028230546715</c:v>
                </c:pt>
                <c:pt idx="380">
                  <c:v>0.39360244497144703</c:v>
                </c:pt>
                <c:pt idx="381">
                  <c:v>0.38801812773003069</c:v>
                </c:pt>
                <c:pt idx="382">
                  <c:v>0.38366715780512922</c:v>
                </c:pt>
                <c:pt idx="383">
                  <c:v>0.37795196412527143</c:v>
                </c:pt>
                <c:pt idx="384">
                  <c:v>0.37200725692580072</c:v>
                </c:pt>
                <c:pt idx="385">
                  <c:v>0.3660803965133903</c:v>
                </c:pt>
                <c:pt idx="386">
                  <c:v>0.36184168863612554</c:v>
                </c:pt>
                <c:pt idx="387">
                  <c:v>0.35633931309443717</c:v>
                </c:pt>
                <c:pt idx="388">
                  <c:v>0.35178819049315085</c:v>
                </c:pt>
                <c:pt idx="389">
                  <c:v>0.3473451081189064</c:v>
                </c:pt>
                <c:pt idx="390">
                  <c:v>0.34238466082085239</c:v>
                </c:pt>
                <c:pt idx="391">
                  <c:v>0.33817243527277374</c:v>
                </c:pt>
                <c:pt idx="392">
                  <c:v>0.33329277826883097</c:v>
                </c:pt>
                <c:pt idx="393">
                  <c:v>0.32901876061931806</c:v>
                </c:pt>
                <c:pt idx="394">
                  <c:v>0.32681477836785183</c:v>
                </c:pt>
                <c:pt idx="395">
                  <c:v>0.32289616125205378</c:v>
                </c:pt>
                <c:pt idx="396">
                  <c:v>0.31864613121955732</c:v>
                </c:pt>
                <c:pt idx="397">
                  <c:v>0.31558415988264876</c:v>
                </c:pt>
                <c:pt idx="398">
                  <c:v>0.31262965306997359</c:v>
                </c:pt>
                <c:pt idx="399">
                  <c:v>0.30893383294102389</c:v>
                </c:pt>
                <c:pt idx="400">
                  <c:v>0.30456942995059316</c:v>
                </c:pt>
                <c:pt idx="401">
                  <c:v>0.29980760012143493</c:v>
                </c:pt>
                <c:pt idx="402">
                  <c:v>0.29532498615434744</c:v>
                </c:pt>
                <c:pt idx="403">
                  <c:v>0.2916070974177426</c:v>
                </c:pt>
                <c:pt idx="404">
                  <c:v>0.28795234408912496</c:v>
                </c:pt>
                <c:pt idx="405">
                  <c:v>0.28524251097001702</c:v>
                </c:pt>
                <c:pt idx="406">
                  <c:v>0.28272918440950739</c:v>
                </c:pt>
                <c:pt idx="407">
                  <c:v>0.2788796516307166</c:v>
                </c:pt>
                <c:pt idx="408">
                  <c:v>0.275165025210026</c:v>
                </c:pt>
                <c:pt idx="409">
                  <c:v>0.27185281505240239</c:v>
                </c:pt>
                <c:pt idx="410">
                  <c:v>0.26728960269213986</c:v>
                </c:pt>
                <c:pt idx="411">
                  <c:v>0.26317524662148806</c:v>
                </c:pt>
                <c:pt idx="412">
                  <c:v>0.25902999450011915</c:v>
                </c:pt>
                <c:pt idx="413">
                  <c:v>0.25591064478330738</c:v>
                </c:pt>
                <c:pt idx="414">
                  <c:v>0.25376308140706372</c:v>
                </c:pt>
                <c:pt idx="415">
                  <c:v>0.25127335866169825</c:v>
                </c:pt>
                <c:pt idx="416">
                  <c:v>0.24928833537835765</c:v>
                </c:pt>
                <c:pt idx="417">
                  <c:v>0.24688746276642087</c:v>
                </c:pt>
                <c:pt idx="418">
                  <c:v>0.24365220488418585</c:v>
                </c:pt>
                <c:pt idx="419">
                  <c:v>0.24069654666589396</c:v>
                </c:pt>
                <c:pt idx="420">
                  <c:v>0.23724655163612821</c:v>
                </c:pt>
                <c:pt idx="421">
                  <c:v>0.23374531905641541</c:v>
                </c:pt>
                <c:pt idx="422">
                  <c:v>0.22931720495518923</c:v>
                </c:pt>
                <c:pt idx="423">
                  <c:v>0.22708040764364457</c:v>
                </c:pt>
                <c:pt idx="424">
                  <c:v>0.224123789920672</c:v>
                </c:pt>
                <c:pt idx="425">
                  <c:v>0.22124585158151316</c:v>
                </c:pt>
                <c:pt idx="426">
                  <c:v>0.21797010260175451</c:v>
                </c:pt>
                <c:pt idx="427">
                  <c:v>0.21535065482356433</c:v>
                </c:pt>
                <c:pt idx="428">
                  <c:v>0.21267881808981037</c:v>
                </c:pt>
                <c:pt idx="429">
                  <c:v>0.21138463817654196</c:v>
                </c:pt>
                <c:pt idx="430">
                  <c:v>0.20795383324038932</c:v>
                </c:pt>
                <c:pt idx="431">
                  <c:v>0.20596055821679513</c:v>
                </c:pt>
                <c:pt idx="432">
                  <c:v>0.20373393165486542</c:v>
                </c:pt>
                <c:pt idx="433">
                  <c:v>0.20274756084315129</c:v>
                </c:pt>
                <c:pt idx="434">
                  <c:v>0.19990493227624065</c:v>
                </c:pt>
                <c:pt idx="435">
                  <c:v>0.19799954788139448</c:v>
                </c:pt>
                <c:pt idx="436">
                  <c:v>0.19491781074806439</c:v>
                </c:pt>
                <c:pt idx="437">
                  <c:v>0.19204447803137276</c:v>
                </c:pt>
                <c:pt idx="438">
                  <c:v>0.18958482616269898</c:v>
                </c:pt>
                <c:pt idx="439">
                  <c:v>0.18818840143065987</c:v>
                </c:pt>
                <c:pt idx="440">
                  <c:v>0.18526876301807976</c:v>
                </c:pt>
                <c:pt idx="441">
                  <c:v>0.18392484238216611</c:v>
                </c:pt>
                <c:pt idx="442">
                  <c:v>0.18147783678518339</c:v>
                </c:pt>
                <c:pt idx="443">
                  <c:v>0.17947287499457881</c:v>
                </c:pt>
                <c:pt idx="444">
                  <c:v>0.17773972168991034</c:v>
                </c:pt>
                <c:pt idx="445">
                  <c:v>0.17561136759737342</c:v>
                </c:pt>
                <c:pt idx="446">
                  <c:v>0.17302534896225732</c:v>
                </c:pt>
                <c:pt idx="447">
                  <c:v>0.17013942754415542</c:v>
                </c:pt>
                <c:pt idx="448">
                  <c:v>0.1682527918707693</c:v>
                </c:pt>
                <c:pt idx="449">
                  <c:v>0.16599933755796847</c:v>
                </c:pt>
                <c:pt idx="450">
                  <c:v>0.16433206384467383</c:v>
                </c:pt>
                <c:pt idx="451">
                  <c:v>0.16215243382200267</c:v>
                </c:pt>
                <c:pt idx="452">
                  <c:v>0.16089354449088875</c:v>
                </c:pt>
                <c:pt idx="453">
                  <c:v>0.15826323511971357</c:v>
                </c:pt>
                <c:pt idx="454">
                  <c:v>0.1569033099457266</c:v>
                </c:pt>
                <c:pt idx="455">
                  <c:v>0.15552054856034001</c:v>
                </c:pt>
                <c:pt idx="456">
                  <c:v>0.1546379193946984</c:v>
                </c:pt>
                <c:pt idx="457">
                  <c:v>0.15370837045017274</c:v>
                </c:pt>
                <c:pt idx="458">
                  <c:v>0.15294865383412315</c:v>
                </c:pt>
                <c:pt idx="459">
                  <c:v>0.15072638342344361</c:v>
                </c:pt>
                <c:pt idx="460">
                  <c:v>0.15091187486830798</c:v>
                </c:pt>
                <c:pt idx="461">
                  <c:v>0.14984312098471278</c:v>
                </c:pt>
                <c:pt idx="462">
                  <c:v>0.1481466591390326</c:v>
                </c:pt>
                <c:pt idx="463">
                  <c:v>0.14703785553006685</c:v>
                </c:pt>
                <c:pt idx="464">
                  <c:v>0.14474227896178521</c:v>
                </c:pt>
                <c:pt idx="465">
                  <c:v>0.14244403497049141</c:v>
                </c:pt>
                <c:pt idx="466">
                  <c:v>0.14124438545836115</c:v>
                </c:pt>
                <c:pt idx="467">
                  <c:v>0.1384714553114533</c:v>
                </c:pt>
                <c:pt idx="468">
                  <c:v>0.13654676568243235</c:v>
                </c:pt>
                <c:pt idx="469">
                  <c:v>0.13429950976986857</c:v>
                </c:pt>
                <c:pt idx="470">
                  <c:v>0.13169032869176145</c:v>
                </c:pt>
                <c:pt idx="471">
                  <c:v>0.13085816947232232</c:v>
                </c:pt>
                <c:pt idx="472">
                  <c:v>0.13003192080171605</c:v>
                </c:pt>
                <c:pt idx="473">
                  <c:v>0.12890741969617478</c:v>
                </c:pt>
                <c:pt idx="474">
                  <c:v>0.12765307841724713</c:v>
                </c:pt>
                <c:pt idx="475">
                  <c:v>0.12638706956140275</c:v>
                </c:pt>
                <c:pt idx="476">
                  <c:v>0.12494930936772096</c:v>
                </c:pt>
                <c:pt idx="477">
                  <c:v>0.12366656675024593</c:v>
                </c:pt>
                <c:pt idx="478">
                  <c:v>0.12138430810693181</c:v>
                </c:pt>
                <c:pt idx="479">
                  <c:v>0.11983509184954506</c:v>
                </c:pt>
                <c:pt idx="480">
                  <c:v>0.11849763827517903</c:v>
                </c:pt>
                <c:pt idx="481">
                  <c:v>0.11703093942032869</c:v>
                </c:pt>
                <c:pt idx="482">
                  <c:v>0.11483242634554221</c:v>
                </c:pt>
                <c:pt idx="483">
                  <c:v>0.11375822247536088</c:v>
                </c:pt>
                <c:pt idx="484">
                  <c:v>0.11102749134430827</c:v>
                </c:pt>
                <c:pt idx="485">
                  <c:v>0.11021239211809124</c:v>
                </c:pt>
                <c:pt idx="486">
                  <c:v>0.10859516616893961</c:v>
                </c:pt>
                <c:pt idx="487">
                  <c:v>0.10718108655077642</c:v>
                </c:pt>
                <c:pt idx="488">
                  <c:v>0.10610611507685057</c:v>
                </c:pt>
                <c:pt idx="489">
                  <c:v>0.10539581295185475</c:v>
                </c:pt>
                <c:pt idx="490">
                  <c:v>0.10281532106369923</c:v>
                </c:pt>
                <c:pt idx="491">
                  <c:v>0.10196105485641779</c:v>
                </c:pt>
                <c:pt idx="492">
                  <c:v>0.10049598715952456</c:v>
                </c:pt>
                <c:pt idx="493">
                  <c:v>9.9690387029645999E-2</c:v>
                </c:pt>
                <c:pt idx="494">
                  <c:v>9.8214112318082719E-2</c:v>
                </c:pt>
                <c:pt idx="495">
                  <c:v>9.6227764918282818E-2</c:v>
                </c:pt>
                <c:pt idx="496">
                  <c:v>9.5830146178619083E-2</c:v>
                </c:pt>
                <c:pt idx="497">
                  <c:v>9.4789716873196858E-2</c:v>
                </c:pt>
                <c:pt idx="498">
                  <c:v>9.360870094196494E-2</c:v>
                </c:pt>
                <c:pt idx="499">
                  <c:v>9.2372264020378347E-2</c:v>
                </c:pt>
                <c:pt idx="500">
                  <c:v>9.1555360925361665E-2</c:v>
                </c:pt>
                <c:pt idx="501">
                  <c:v>9.044525239003022E-2</c:v>
                </c:pt>
                <c:pt idx="502">
                  <c:v>9.0000656301201576E-2</c:v>
                </c:pt>
                <c:pt idx="503">
                  <c:v>8.8035974517090887E-2</c:v>
                </c:pt>
                <c:pt idx="504">
                  <c:v>8.7783164223831714E-2</c:v>
                </c:pt>
                <c:pt idx="505">
                  <c:v>8.7478176066038485E-2</c:v>
                </c:pt>
                <c:pt idx="506">
                  <c:v>8.6618536632545401E-2</c:v>
                </c:pt>
                <c:pt idx="507">
                  <c:v>8.4961088247180697E-2</c:v>
                </c:pt>
                <c:pt idx="508">
                  <c:v>8.3244841414985393E-2</c:v>
                </c:pt>
                <c:pt idx="509">
                  <c:v>8.1503570700718592E-2</c:v>
                </c:pt>
                <c:pt idx="510">
                  <c:v>8.012428272227598E-2</c:v>
                </c:pt>
                <c:pt idx="511">
                  <c:v>7.9601103200101622E-2</c:v>
                </c:pt>
                <c:pt idx="512">
                  <c:v>7.8120549097662612E-2</c:v>
                </c:pt>
                <c:pt idx="513">
                  <c:v>7.6931358186551516E-2</c:v>
                </c:pt>
                <c:pt idx="514">
                  <c:v>7.6417274768749779E-2</c:v>
                </c:pt>
                <c:pt idx="515">
                  <c:v>7.621080855156627E-2</c:v>
                </c:pt>
                <c:pt idx="516">
                  <c:v>7.554940278509667E-2</c:v>
                </c:pt>
                <c:pt idx="517">
                  <c:v>7.5452089820384566E-2</c:v>
                </c:pt>
                <c:pt idx="518">
                  <c:v>7.393359690287242E-2</c:v>
                </c:pt>
                <c:pt idx="519">
                  <c:v>7.3081422415794822E-2</c:v>
                </c:pt>
                <c:pt idx="520">
                  <c:v>7.2104704221168131E-2</c:v>
                </c:pt>
                <c:pt idx="521">
                  <c:v>7.0290894953043762E-2</c:v>
                </c:pt>
                <c:pt idx="522">
                  <c:v>6.8892474451268865E-2</c:v>
                </c:pt>
                <c:pt idx="523">
                  <c:v>6.7888180092120123E-2</c:v>
                </c:pt>
                <c:pt idx="524">
                  <c:v>6.6904783744916055E-2</c:v>
                </c:pt>
                <c:pt idx="525">
                  <c:v>6.6365292643170579E-2</c:v>
                </c:pt>
                <c:pt idx="526">
                  <c:v>6.5576771696607694E-2</c:v>
                </c:pt>
                <c:pt idx="527">
                  <c:v>6.5126706431099315E-2</c:v>
                </c:pt>
                <c:pt idx="528">
                  <c:v>6.4786216600121821E-2</c:v>
                </c:pt>
                <c:pt idx="529">
                  <c:v>6.3190637076565789E-2</c:v>
                </c:pt>
                <c:pt idx="530">
                  <c:v>6.2281468011457251E-2</c:v>
                </c:pt>
                <c:pt idx="531">
                  <c:v>6.1724667445272732E-2</c:v>
                </c:pt>
                <c:pt idx="532">
                  <c:v>6.0603294324990377E-2</c:v>
                </c:pt>
                <c:pt idx="533">
                  <c:v>5.9293819907112272E-2</c:v>
                </c:pt>
                <c:pt idx="534">
                  <c:v>5.8067265883736438E-2</c:v>
                </c:pt>
                <c:pt idx="535">
                  <c:v>5.6066180492041678E-2</c:v>
                </c:pt>
                <c:pt idx="536">
                  <c:v>5.62002424860229E-2</c:v>
                </c:pt>
                <c:pt idx="537">
                  <c:v>5.5195756225938024E-2</c:v>
                </c:pt>
                <c:pt idx="538">
                  <c:v>5.4076225354642522E-2</c:v>
                </c:pt>
                <c:pt idx="539">
                  <c:v>5.2728735361316843E-2</c:v>
                </c:pt>
                <c:pt idx="540">
                  <c:v>5.2912422937381576E-2</c:v>
                </c:pt>
                <c:pt idx="541">
                  <c:v>5.2034226683364604E-2</c:v>
                </c:pt>
                <c:pt idx="542">
                  <c:v>5.1616036163347617E-2</c:v>
                </c:pt>
                <c:pt idx="543">
                  <c:v>5.0903412037024601E-2</c:v>
                </c:pt>
                <c:pt idx="544">
                  <c:v>5.1618185453832281E-2</c:v>
                </c:pt>
                <c:pt idx="545">
                  <c:v>5.0577660197941979E-2</c:v>
                </c:pt>
                <c:pt idx="546">
                  <c:v>5.0631066228467282E-2</c:v>
                </c:pt>
                <c:pt idx="547">
                  <c:v>4.9662580584000603E-2</c:v>
                </c:pt>
                <c:pt idx="548">
                  <c:v>4.9120575579991797E-2</c:v>
                </c:pt>
                <c:pt idx="549">
                  <c:v>4.9456632499344663E-2</c:v>
                </c:pt>
                <c:pt idx="550">
                  <c:v>4.8820807127661327E-2</c:v>
                </c:pt>
                <c:pt idx="551">
                  <c:v>4.7567233452478229E-2</c:v>
                </c:pt>
                <c:pt idx="552">
                  <c:v>4.7720389589604499E-2</c:v>
                </c:pt>
                <c:pt idx="553">
                  <c:v>4.7020507685440589E-2</c:v>
                </c:pt>
                <c:pt idx="554">
                  <c:v>4.7321139691983642E-2</c:v>
                </c:pt>
                <c:pt idx="555">
                  <c:v>4.7739099930877285E-2</c:v>
                </c:pt>
                <c:pt idx="556">
                  <c:v>4.704033105214294E-2</c:v>
                </c:pt>
                <c:pt idx="557">
                  <c:v>4.5971884210045555E-2</c:v>
                </c:pt>
                <c:pt idx="558">
                  <c:v>4.5434542398784729E-2</c:v>
                </c:pt>
                <c:pt idx="559">
                  <c:v>4.432804160105254E-2</c:v>
                </c:pt>
                <c:pt idx="560">
                  <c:v>4.5210766717162204E-2</c:v>
                </c:pt>
                <c:pt idx="561">
                  <c:v>4.496985428194316E-2</c:v>
                </c:pt>
                <c:pt idx="562">
                  <c:v>4.2994406855315526E-2</c:v>
                </c:pt>
                <c:pt idx="563">
                  <c:v>4.290954826135833E-2</c:v>
                </c:pt>
                <c:pt idx="564">
                  <c:v>4.3097284947175435E-2</c:v>
                </c:pt>
                <c:pt idx="565">
                  <c:v>4.3187382436689001E-2</c:v>
                </c:pt>
                <c:pt idx="566">
                  <c:v>4.3329331559145215E-2</c:v>
                </c:pt>
                <c:pt idx="567">
                  <c:v>4.2997554030668073E-2</c:v>
                </c:pt>
                <c:pt idx="568">
                  <c:v>4.1130070070707819E-2</c:v>
                </c:pt>
                <c:pt idx="569">
                  <c:v>4.2641443463489505E-2</c:v>
                </c:pt>
                <c:pt idx="570">
                  <c:v>4.1932830066731631E-2</c:v>
                </c:pt>
                <c:pt idx="571">
                  <c:v>4.2187309898135149E-2</c:v>
                </c:pt>
                <c:pt idx="572">
                  <c:v>4.2682990016161895E-2</c:v>
                </c:pt>
                <c:pt idx="573">
                  <c:v>4.1703239786744326E-2</c:v>
                </c:pt>
                <c:pt idx="574">
                  <c:v>3.9939171241265149E-2</c:v>
                </c:pt>
                <c:pt idx="575">
                  <c:v>4.0593706954221265E-2</c:v>
                </c:pt>
                <c:pt idx="576">
                  <c:v>3.9932742559904755E-2</c:v>
                </c:pt>
                <c:pt idx="577">
                  <c:v>4.0588314537915976E-2</c:v>
                </c:pt>
                <c:pt idx="578">
                  <c:v>4.0248285269185204E-2</c:v>
                </c:pt>
                <c:pt idx="579">
                  <c:v>3.9672774361727892E-2</c:v>
                </c:pt>
                <c:pt idx="580">
                  <c:v>4.0485225355026327E-2</c:v>
                </c:pt>
                <c:pt idx="581">
                  <c:v>4.0646863513529592E-2</c:v>
                </c:pt>
                <c:pt idx="582">
                  <c:v>4.0810286350738877E-2</c:v>
                </c:pt>
                <c:pt idx="583">
                  <c:v>3.9810770324899804E-2</c:v>
                </c:pt>
                <c:pt idx="584">
                  <c:v>3.9026317678182897E-2</c:v>
                </c:pt>
                <c:pt idx="585">
                  <c:v>3.9094250609573326E-2</c:v>
                </c:pt>
                <c:pt idx="586">
                  <c:v>3.7563284131212647E-2</c:v>
                </c:pt>
                <c:pt idx="587">
                  <c:v>3.6859449067764442E-2</c:v>
                </c:pt>
                <c:pt idx="588">
                  <c:v>3.7329280129694324E-2</c:v>
                </c:pt>
                <c:pt idx="589">
                  <c:v>3.5809981228250423E-2</c:v>
                </c:pt>
                <c:pt idx="590">
                  <c:v>3.548996722715813E-2</c:v>
                </c:pt>
                <c:pt idx="591">
                  <c:v>3.5022611687304334E-2</c:v>
                </c:pt>
                <c:pt idx="592">
                  <c:v>3.3862608908578777E-2</c:v>
                </c:pt>
                <c:pt idx="593">
                  <c:v>3.3766466539577072E-2</c:v>
                </c:pt>
                <c:pt idx="594">
                  <c:v>3.3372455537512599E-2</c:v>
                </c:pt>
                <c:pt idx="595">
                  <c:v>3.2478964778885989E-2</c:v>
                </c:pt>
                <c:pt idx="596">
                  <c:v>3.2736188793676173E-2</c:v>
                </c:pt>
                <c:pt idx="597">
                  <c:v>3.2132967391041531E-2</c:v>
                </c:pt>
                <c:pt idx="598">
                  <c:v>3.2636381116794365E-2</c:v>
                </c:pt>
                <c:pt idx="599">
                  <c:v>3.1996928817418162E-2</c:v>
                </c:pt>
                <c:pt idx="600">
                  <c:v>3.1093535970487172E-2</c:v>
                </c:pt>
                <c:pt idx="601">
                  <c:v>2.9482585181947036E-2</c:v>
                </c:pt>
                <c:pt idx="602">
                  <c:v>2.8243749498658804E-2</c:v>
                </c:pt>
                <c:pt idx="603">
                  <c:v>2.8341369504868718E-2</c:v>
                </c:pt>
                <c:pt idx="604">
                  <c:v>2.7507463986910823E-2</c:v>
                </c:pt>
                <c:pt idx="605">
                  <c:v>2.6116450861270592E-2</c:v>
                </c:pt>
                <c:pt idx="606">
                  <c:v>2.7181462676611232E-2</c:v>
                </c:pt>
                <c:pt idx="607">
                  <c:v>2.7552407186152737E-2</c:v>
                </c:pt>
                <c:pt idx="608">
                  <c:v>2.854691459755879E-2</c:v>
                </c:pt>
                <c:pt idx="609">
                  <c:v>2.9196153844677684E-2</c:v>
                </c:pt>
                <c:pt idx="610">
                  <c:v>2.7403664770557484E-2</c:v>
                </c:pt>
                <c:pt idx="611">
                  <c:v>2.8938411697359941E-2</c:v>
                </c:pt>
                <c:pt idx="612">
                  <c:v>2.8840695740681963E-2</c:v>
                </c:pt>
                <c:pt idx="613">
                  <c:v>2.7151007998047216E-2</c:v>
                </c:pt>
                <c:pt idx="614">
                  <c:v>2.6670488053974827E-2</c:v>
                </c:pt>
                <c:pt idx="615">
                  <c:v>2.5733781204531472E-2</c:v>
                </c:pt>
                <c:pt idx="616">
                  <c:v>2.5217989868398176E-2</c:v>
                </c:pt>
                <c:pt idx="617">
                  <c:v>2.5683100167299234E-2</c:v>
                </c:pt>
                <c:pt idx="618">
                  <c:v>2.3800839835256885E-2</c:v>
                </c:pt>
                <c:pt idx="619">
                  <c:v>2.337748718005796E-2</c:v>
                </c:pt>
                <c:pt idx="620">
                  <c:v>2.3399114415559943E-2</c:v>
                </c:pt>
                <c:pt idx="621">
                  <c:v>2.3286986698578514E-2</c:v>
                </c:pt>
                <c:pt idx="622">
                  <c:v>2.4224729813076974E-2</c:v>
                </c:pt>
                <c:pt idx="623">
                  <c:v>2.3911566675404557E-2</c:v>
                </c:pt>
                <c:pt idx="624">
                  <c:v>2.4660248987626612E-2</c:v>
                </c:pt>
                <c:pt idx="625">
                  <c:v>2.4402583600683321E-2</c:v>
                </c:pt>
                <c:pt idx="626">
                  <c:v>2.3227554978658697E-2</c:v>
                </c:pt>
                <c:pt idx="627">
                  <c:v>2.3573936168375418E-2</c:v>
                </c:pt>
                <c:pt idx="628">
                  <c:v>2.3566701503083272E-2</c:v>
                </c:pt>
                <c:pt idx="629">
                  <c:v>2.1964750868447687E-2</c:v>
                </c:pt>
                <c:pt idx="630">
                  <c:v>2.2213339341111974E-2</c:v>
                </c:pt>
                <c:pt idx="631">
                  <c:v>2.0992139353854196E-2</c:v>
                </c:pt>
                <c:pt idx="632">
                  <c:v>2.0776634602578919E-2</c:v>
                </c:pt>
                <c:pt idx="633">
                  <c:v>2.1485785321957957E-2</c:v>
                </c:pt>
                <c:pt idx="634">
                  <c:v>2.0562473157856559E-2</c:v>
                </c:pt>
                <c:pt idx="635">
                  <c:v>2.0466887301569637E-2</c:v>
                </c:pt>
                <c:pt idx="636">
                  <c:v>2.07963620188132E-2</c:v>
                </c:pt>
                <c:pt idx="637">
                  <c:v>1.9262785687721141E-2</c:v>
                </c:pt>
                <c:pt idx="638">
                  <c:v>1.9075572891459679E-2</c:v>
                </c:pt>
                <c:pt idx="639">
                  <c:v>1.886119651768885E-2</c:v>
                </c:pt>
                <c:pt idx="640">
                  <c:v>1.8805334155181076E-2</c:v>
                </c:pt>
                <c:pt idx="641">
                  <c:v>1.8158384286230227E-2</c:v>
                </c:pt>
                <c:pt idx="642">
                  <c:v>1.8608938899125738E-2</c:v>
                </c:pt>
                <c:pt idx="643">
                  <c:v>1.8569025423419819E-2</c:v>
                </c:pt>
                <c:pt idx="644">
                  <c:v>1.9709185645349413E-2</c:v>
                </c:pt>
                <c:pt idx="645">
                  <c:v>1.9716017318675685E-2</c:v>
                </c:pt>
                <c:pt idx="646">
                  <c:v>2.0541978137877753E-2</c:v>
                </c:pt>
                <c:pt idx="647">
                  <c:v>2.0381414624616821E-2</c:v>
                </c:pt>
                <c:pt idx="648">
                  <c:v>2.0652877688867942E-2</c:v>
                </c:pt>
                <c:pt idx="649">
                  <c:v>1.8999430438021565E-2</c:v>
                </c:pt>
                <c:pt idx="650">
                  <c:v>1.9207057655868654E-2</c:v>
                </c:pt>
                <c:pt idx="651">
                  <c:v>1.7649113743906666E-2</c:v>
                </c:pt>
                <c:pt idx="652">
                  <c:v>1.7342870553991137E-2</c:v>
                </c:pt>
                <c:pt idx="653">
                  <c:v>1.6432536650200287E-2</c:v>
                </c:pt>
                <c:pt idx="654">
                  <c:v>1.6587400705658121E-2</c:v>
                </c:pt>
                <c:pt idx="655">
                  <c:v>1.7248608814163516E-2</c:v>
                </c:pt>
                <c:pt idx="656">
                  <c:v>1.6963133143556099E-2</c:v>
                </c:pt>
                <c:pt idx="657">
                  <c:v>1.6253531456977152E-2</c:v>
                </c:pt>
                <c:pt idx="658">
                  <c:v>1.7414445765149333E-2</c:v>
                </c:pt>
                <c:pt idx="659">
                  <c:v>1.6754216351418206E-2</c:v>
                </c:pt>
                <c:pt idx="660">
                  <c:v>1.6108857341227883E-2</c:v>
                </c:pt>
                <c:pt idx="661">
                  <c:v>1.5009433850020206E-2</c:v>
                </c:pt>
                <c:pt idx="662">
                  <c:v>1.3841472939473293E-2</c:v>
                </c:pt>
                <c:pt idx="663">
                  <c:v>1.3988908509693494E-2</c:v>
                </c:pt>
                <c:pt idx="664">
                  <c:v>1.4225900408787373E-2</c:v>
                </c:pt>
                <c:pt idx="665">
                  <c:v>1.3128735591597962E-2</c:v>
                </c:pt>
                <c:pt idx="666">
                  <c:v>1.3108021804551968E-2</c:v>
                </c:pt>
                <c:pt idx="667">
                  <c:v>1.4177673784528257E-2</c:v>
                </c:pt>
                <c:pt idx="668">
                  <c:v>1.3954849931548937E-2</c:v>
                </c:pt>
                <c:pt idx="669">
                  <c:v>1.4456264049547285E-2</c:v>
                </c:pt>
                <c:pt idx="670">
                  <c:v>1.4261047065239793E-2</c:v>
                </c:pt>
                <c:pt idx="671">
                  <c:v>1.3697727624254896E-2</c:v>
                </c:pt>
                <c:pt idx="672">
                  <c:v>1.3209754247823172E-2</c:v>
                </c:pt>
                <c:pt idx="673">
                  <c:v>1.3682575126337982E-2</c:v>
                </c:pt>
                <c:pt idx="674">
                  <c:v>1.2688489896991416E-2</c:v>
                </c:pt>
                <c:pt idx="675">
                  <c:v>1.3097753185459589E-2</c:v>
                </c:pt>
                <c:pt idx="676">
                  <c:v>1.2651909740546096E-2</c:v>
                </c:pt>
                <c:pt idx="677">
                  <c:v>1.2255179502216648E-2</c:v>
                </c:pt>
                <c:pt idx="678">
                  <c:v>1.1844599773326615E-2</c:v>
                </c:pt>
                <c:pt idx="679">
                  <c:v>1.2199180890044218E-2</c:v>
                </c:pt>
                <c:pt idx="680">
                  <c:v>1.1635907505283993E-2</c:v>
                </c:pt>
                <c:pt idx="681">
                  <c:v>1.1573326691002264E-2</c:v>
                </c:pt>
                <c:pt idx="682">
                  <c:v>1.1316783924535341E-2</c:v>
                </c:pt>
                <c:pt idx="683">
                  <c:v>1.27260142060425E-2</c:v>
                </c:pt>
                <c:pt idx="684">
                  <c:v>1.3247861935720093E-2</c:v>
                </c:pt>
                <c:pt idx="685">
                  <c:v>1.4145511187632676E-2</c:v>
                </c:pt>
                <c:pt idx="686">
                  <c:v>1.4277748203711289E-2</c:v>
                </c:pt>
                <c:pt idx="687">
                  <c:v>1.4172454079065488E-2</c:v>
                </c:pt>
                <c:pt idx="688">
                  <c:v>1.3692534784923186E-2</c:v>
                </c:pt>
                <c:pt idx="689">
                  <c:v>1.3535189450361175E-2</c:v>
                </c:pt>
                <c:pt idx="690">
                  <c:v>1.2111597302793962E-2</c:v>
                </c:pt>
                <c:pt idx="691">
                  <c:v>1.0755193510984985E-2</c:v>
                </c:pt>
                <c:pt idx="692">
                  <c:v>9.6282322354424906E-3</c:v>
                </c:pt>
                <c:pt idx="693">
                  <c:v>9.7057160764241653E-3</c:v>
                </c:pt>
                <c:pt idx="694">
                  <c:v>9.5952195173998507E-3</c:v>
                </c:pt>
                <c:pt idx="695">
                  <c:v>1.0562713034026722E-2</c:v>
                </c:pt>
                <c:pt idx="696">
                  <c:v>1.0115994520844471E-2</c:v>
                </c:pt>
                <c:pt idx="697">
                  <c:v>9.8446849773422569E-3</c:v>
                </c:pt>
                <c:pt idx="698">
                  <c:v>1.1117183922846613E-2</c:v>
                </c:pt>
                <c:pt idx="699">
                  <c:v>1.1437704542410299E-2</c:v>
                </c:pt>
                <c:pt idx="700">
                  <c:v>1.069257431651603E-2</c:v>
                </c:pt>
                <c:pt idx="701">
                  <c:v>1.0568067070144783E-2</c:v>
                </c:pt>
                <c:pt idx="702">
                  <c:v>1.0032625078151657E-2</c:v>
                </c:pt>
                <c:pt idx="703">
                  <c:v>1.0519725305323984E-2</c:v>
                </c:pt>
                <c:pt idx="704">
                  <c:v>9.7825416971949082E-3</c:v>
                </c:pt>
                <c:pt idx="705">
                  <c:v>1.008865823249259E-2</c:v>
                </c:pt>
                <c:pt idx="706">
                  <c:v>9.7470553760855352E-3</c:v>
                </c:pt>
                <c:pt idx="707">
                  <c:v>1.0227103243855045E-2</c:v>
                </c:pt>
                <c:pt idx="708">
                  <c:v>1.054705199862906E-2</c:v>
                </c:pt>
                <c:pt idx="709">
                  <c:v>1.0714236094186515E-2</c:v>
                </c:pt>
                <c:pt idx="710">
                  <c:v>1.0498401273301091E-2</c:v>
                </c:pt>
                <c:pt idx="711">
                  <c:v>1.111745834118528E-2</c:v>
                </c:pt>
                <c:pt idx="712">
                  <c:v>1.0484970126781273E-2</c:v>
                </c:pt>
                <c:pt idx="713">
                  <c:v>1.0645539397070287E-2</c:v>
                </c:pt>
                <c:pt idx="714">
                  <c:v>1.0284715742900337E-2</c:v>
                </c:pt>
                <c:pt idx="715">
                  <c:v>9.4426601921849505E-3</c:v>
                </c:pt>
                <c:pt idx="716">
                  <c:v>9.5466263623527215E-3</c:v>
                </c:pt>
                <c:pt idx="717">
                  <c:v>8.7048816911538662E-3</c:v>
                </c:pt>
                <c:pt idx="718">
                  <c:v>8.3779937985293488E-3</c:v>
                </c:pt>
                <c:pt idx="719">
                  <c:v>8.6272001922079785E-3</c:v>
                </c:pt>
                <c:pt idx="720">
                  <c:v>8.5298949035333173E-3</c:v>
                </c:pt>
                <c:pt idx="721">
                  <c:v>7.9935337060561256E-3</c:v>
                </c:pt>
                <c:pt idx="722">
                  <c:v>8.6548070608798034E-3</c:v>
                </c:pt>
                <c:pt idx="723">
                  <c:v>7.945523929854835E-3</c:v>
                </c:pt>
                <c:pt idx="724">
                  <c:v>8.1264941886639522E-3</c:v>
                </c:pt>
                <c:pt idx="725">
                  <c:v>7.8835092233346931E-3</c:v>
                </c:pt>
                <c:pt idx="726">
                  <c:v>7.8086160449907897E-3</c:v>
                </c:pt>
                <c:pt idx="727">
                  <c:v>7.4464011090338896E-3</c:v>
                </c:pt>
                <c:pt idx="728">
                  <c:v>8.0101791932561412E-3</c:v>
                </c:pt>
                <c:pt idx="729">
                  <c:v>8.5803552546890038E-3</c:v>
                </c:pt>
                <c:pt idx="730">
                  <c:v>8.7475048080779549E-3</c:v>
                </c:pt>
                <c:pt idx="731">
                  <c:v>9.0952907126471555E-3</c:v>
                </c:pt>
                <c:pt idx="732">
                  <c:v>8.635716755753477E-3</c:v>
                </c:pt>
                <c:pt idx="733">
                  <c:v>7.7169372917634963E-3</c:v>
                </c:pt>
                <c:pt idx="734">
                  <c:v>8.0372141971382961E-3</c:v>
                </c:pt>
                <c:pt idx="735">
                  <c:v>7.4734879261688014E-3</c:v>
                </c:pt>
                <c:pt idx="736">
                  <c:v>6.123526248785747E-3</c:v>
                </c:pt>
                <c:pt idx="737">
                  <c:v>5.5805694161337252E-3</c:v>
                </c:pt>
                <c:pt idx="738">
                  <c:v>5.5522179718297104E-3</c:v>
                </c:pt>
                <c:pt idx="739">
                  <c:v>6.0460424078040741E-3</c:v>
                </c:pt>
                <c:pt idx="740">
                  <c:v>6.9013045809440078E-3</c:v>
                </c:pt>
                <c:pt idx="741">
                  <c:v>6.5811082739623819E-3</c:v>
                </c:pt>
                <c:pt idx="742">
                  <c:v>7.5347350289444179E-3</c:v>
                </c:pt>
                <c:pt idx="743">
                  <c:v>7.3748757921190886E-3</c:v>
                </c:pt>
                <c:pt idx="744">
                  <c:v>7.1449861466714214E-3</c:v>
                </c:pt>
                <c:pt idx="745">
                  <c:v>7.8838815111507889E-3</c:v>
                </c:pt>
                <c:pt idx="746">
                  <c:v>7.661468326174788E-3</c:v>
                </c:pt>
                <c:pt idx="747">
                  <c:v>6.9174875868879462E-3</c:v>
                </c:pt>
                <c:pt idx="748">
                  <c:v>7.2932008346923115E-3</c:v>
                </c:pt>
                <c:pt idx="749">
                  <c:v>7.0632516999544421E-3</c:v>
                </c:pt>
                <c:pt idx="750">
                  <c:v>7.3973493107494081E-3</c:v>
                </c:pt>
                <c:pt idx="751">
                  <c:v>7.6131323183820749E-3</c:v>
                </c:pt>
                <c:pt idx="752">
                  <c:v>6.9645915906706973E-3</c:v>
                </c:pt>
                <c:pt idx="753">
                  <c:v>7.187319493181952E-3</c:v>
                </c:pt>
                <c:pt idx="754">
                  <c:v>7.0971721094249844E-3</c:v>
                </c:pt>
                <c:pt idx="755">
                  <c:v>6.0116153798621466E-3</c:v>
                </c:pt>
                <c:pt idx="756">
                  <c:v>5.7951722330091869E-3</c:v>
                </c:pt>
                <c:pt idx="757">
                  <c:v>6.045650929894366E-3</c:v>
                </c:pt>
                <c:pt idx="758">
                  <c:v>5.7047638639790817E-3</c:v>
                </c:pt>
                <c:pt idx="759">
                  <c:v>6.1435664635459226E-3</c:v>
                </c:pt>
                <c:pt idx="760">
                  <c:v>5.8090581847476371E-3</c:v>
                </c:pt>
                <c:pt idx="761">
                  <c:v>6.5457543644989414E-3</c:v>
                </c:pt>
                <c:pt idx="762">
                  <c:v>7.3601262861680491E-3</c:v>
                </c:pt>
                <c:pt idx="763">
                  <c:v>6.831978448757269E-3</c:v>
                </c:pt>
                <c:pt idx="764">
                  <c:v>6.1639041247571018E-3</c:v>
                </c:pt>
                <c:pt idx="765">
                  <c:v>6.3933216939018869E-3</c:v>
                </c:pt>
                <c:pt idx="766">
                  <c:v>4.7374545722508937E-3</c:v>
                </c:pt>
                <c:pt idx="767">
                  <c:v>4.7449713319191516E-3</c:v>
                </c:pt>
                <c:pt idx="768">
                  <c:v>3.9664561001661481E-3</c:v>
                </c:pt>
                <c:pt idx="769">
                  <c:v>4.4741069985887606E-3</c:v>
                </c:pt>
                <c:pt idx="770">
                  <c:v>3.7296983202143455E-3</c:v>
                </c:pt>
                <c:pt idx="771">
                  <c:v>4.6274013043890432E-3</c:v>
                </c:pt>
                <c:pt idx="772">
                  <c:v>5.0452368076741947E-3</c:v>
                </c:pt>
                <c:pt idx="773">
                  <c:v>5.3862505282073264E-3</c:v>
                </c:pt>
                <c:pt idx="774">
                  <c:v>5.5389979163396356E-3</c:v>
                </c:pt>
                <c:pt idx="775">
                  <c:v>5.3859377296814328E-3</c:v>
                </c:pt>
                <c:pt idx="776">
                  <c:v>4.4121287532464847E-3</c:v>
                </c:pt>
                <c:pt idx="777">
                  <c:v>5.5256991814657472E-3</c:v>
                </c:pt>
                <c:pt idx="778">
                  <c:v>4.7462877723410115E-3</c:v>
                </c:pt>
                <c:pt idx="779">
                  <c:v>4.8368784472604415E-3</c:v>
                </c:pt>
                <c:pt idx="780">
                  <c:v>4.0087894466766787E-3</c:v>
                </c:pt>
                <c:pt idx="781">
                  <c:v>3.6750430145948338E-3</c:v>
                </c:pt>
                <c:pt idx="782">
                  <c:v>3.3200186067147671E-3</c:v>
                </c:pt>
                <c:pt idx="783">
                  <c:v>2.9789914531161065E-3</c:v>
                </c:pt>
                <c:pt idx="784">
                  <c:v>2.9096653209293687E-3</c:v>
                </c:pt>
                <c:pt idx="785">
                  <c:v>3.3120566368746861E-3</c:v>
                </c:pt>
                <c:pt idx="786">
                  <c:v>3.2702068807232056E-3</c:v>
                </c:pt>
                <c:pt idx="787">
                  <c:v>4.453105360138568E-3</c:v>
                </c:pt>
                <c:pt idx="788">
                  <c:v>5.0655073035577288E-3</c:v>
                </c:pt>
                <c:pt idx="789">
                  <c:v>7.1600465321389932E-3</c:v>
                </c:pt>
                <c:pt idx="790">
                  <c:v>7.7724177714083723E-3</c:v>
                </c:pt>
                <c:pt idx="791">
                  <c:v>6.9508514836437076E-3</c:v>
                </c:pt>
                <c:pt idx="792">
                  <c:v>6.5066986859775309E-3</c:v>
                </c:pt>
                <c:pt idx="793">
                  <c:v>6.6460705788614982E-3</c:v>
                </c:pt>
                <c:pt idx="794">
                  <c:v>6.7227004606773867E-3</c:v>
                </c:pt>
                <c:pt idx="795">
                  <c:v>6.0477656782105312E-3</c:v>
                </c:pt>
                <c:pt idx="796">
                  <c:v>4.2943284445930187E-3</c:v>
                </c:pt>
                <c:pt idx="797">
                  <c:v>4.4195783475870949E-3</c:v>
                </c:pt>
                <c:pt idx="798">
                  <c:v>4.8929634148541304E-3</c:v>
                </c:pt>
                <c:pt idx="799">
                  <c:v>5.5263689157328448E-3</c:v>
                </c:pt>
                <c:pt idx="800">
                  <c:v>4.9621801635072738E-3</c:v>
                </c:pt>
                <c:pt idx="801">
                  <c:v>3.6815964315637124E-3</c:v>
                </c:pt>
                <c:pt idx="802">
                  <c:v>3.1386760600895561E-3</c:v>
                </c:pt>
                <c:pt idx="803">
                  <c:v>3.145513490443909E-3</c:v>
                </c:pt>
                <c:pt idx="804">
                  <c:v>2.2408176361565927E-3</c:v>
                </c:pt>
                <c:pt idx="805">
                  <c:v>1.7256745413855479E-3</c:v>
                </c:pt>
                <c:pt idx="806">
                  <c:v>1.1202416723629261E-3</c:v>
                </c:pt>
                <c:pt idx="807">
                  <c:v>6.8883666198300451E-4</c:v>
                </c:pt>
                <c:pt idx="808">
                  <c:v>2.1019830658937921E-3</c:v>
                </c:pt>
                <c:pt idx="809">
                  <c:v>3.1804394608197784E-3</c:v>
                </c:pt>
                <c:pt idx="810">
                  <c:v>3.3685714625653084E-3</c:v>
                </c:pt>
                <c:pt idx="811">
                  <c:v>3.0971582925575828E-3</c:v>
                </c:pt>
                <c:pt idx="812">
                  <c:v>3.5286955226824989E-3</c:v>
                </c:pt>
                <c:pt idx="813">
                  <c:v>4.119786867144295E-3</c:v>
                </c:pt>
                <c:pt idx="814">
                  <c:v>4.7667175460015324E-3</c:v>
                </c:pt>
                <c:pt idx="815">
                  <c:v>4.2785541876430378E-3</c:v>
                </c:pt>
                <c:pt idx="816">
                  <c:v>3.8820638254837537E-3</c:v>
                </c:pt>
                <c:pt idx="817">
                  <c:v>3.7568580597049867E-3</c:v>
                </c:pt>
                <c:pt idx="818">
                  <c:v>4.7244340937343957E-3</c:v>
                </c:pt>
                <c:pt idx="819">
                  <c:v>4.5783667771888128E-3</c:v>
                </c:pt>
                <c:pt idx="820">
                  <c:v>4.2796959982130183E-3</c:v>
                </c:pt>
                <c:pt idx="821">
                  <c:v>3.7164053423685414E-3</c:v>
                </c:pt>
                <c:pt idx="822">
                  <c:v>3.2856165258945366E-3</c:v>
                </c:pt>
                <c:pt idx="823">
                  <c:v>3.5989159132316078E-3</c:v>
                </c:pt>
                <c:pt idx="824">
                  <c:v>3.3412735544006526E-3</c:v>
                </c:pt>
                <c:pt idx="825">
                  <c:v>3.25761434129428E-3</c:v>
                </c:pt>
                <c:pt idx="826">
                  <c:v>3.0346734287439205E-3</c:v>
                </c:pt>
                <c:pt idx="827">
                  <c:v>2.7980461414286871E-3</c:v>
                </c:pt>
                <c:pt idx="828">
                  <c:v>3.3617225181547883E-3</c:v>
                </c:pt>
                <c:pt idx="829">
                  <c:v>3.2226116105439585E-3</c:v>
                </c:pt>
                <c:pt idx="830">
                  <c:v>2.6379335953676652E-3</c:v>
                </c:pt>
                <c:pt idx="831">
                  <c:v>3.1668106563357439E-3</c:v>
                </c:pt>
                <c:pt idx="832">
                  <c:v>2.5682351753648323E-3</c:v>
                </c:pt>
                <c:pt idx="833">
                  <c:v>2.5752529925991488E-3</c:v>
                </c:pt>
                <c:pt idx="834">
                  <c:v>2.9575330904379219E-3</c:v>
                </c:pt>
                <c:pt idx="835">
                  <c:v>2.9647140234679492E-3</c:v>
                </c:pt>
                <c:pt idx="836">
                  <c:v>2.9785193768132241E-3</c:v>
                </c:pt>
                <c:pt idx="837">
                  <c:v>2.560917992670152E-3</c:v>
                </c:pt>
                <c:pt idx="838">
                  <c:v>2.0736642447489189E-3</c:v>
                </c:pt>
                <c:pt idx="839">
                  <c:v>2.9506073856529484E-3</c:v>
                </c:pt>
                <c:pt idx="840">
                  <c:v>3.3540560757563485E-3</c:v>
                </c:pt>
                <c:pt idx="841">
                  <c:v>2.6793227892724304E-3</c:v>
                </c:pt>
                <c:pt idx="842">
                  <c:v>3.5769873932599019E-3</c:v>
                </c:pt>
                <c:pt idx="843">
                  <c:v>3.667514740870409E-3</c:v>
                </c:pt>
                <c:pt idx="844">
                  <c:v>4.440134775865464E-3</c:v>
                </c:pt>
                <c:pt idx="845">
                  <c:v>4.5794682885622051E-3</c:v>
                </c:pt>
                <c:pt idx="846">
                  <c:v>2.3243233285140611E-3</c:v>
                </c:pt>
                <c:pt idx="847">
                  <c:v>2.373526728538087E-3</c:v>
                </c:pt>
                <c:pt idx="848">
                  <c:v>1.9628491301706269E-3</c:v>
                </c:pt>
                <c:pt idx="849">
                  <c:v>1.4550481652159596E-3</c:v>
                </c:pt>
                <c:pt idx="850">
                  <c:v>1.3158211575387707E-3</c:v>
                </c:pt>
                <c:pt idx="851">
                  <c:v>1.3638295904335081E-3</c:v>
                </c:pt>
                <c:pt idx="852">
                  <c:v>6.120983561382009E-4</c:v>
                </c:pt>
                <c:pt idx="853">
                  <c:v>2.4845932333427108E-3</c:v>
                </c:pt>
                <c:pt idx="854">
                  <c:v>2.0598953525815086E-3</c:v>
                </c:pt>
                <c:pt idx="855">
                  <c:v>2.9370937217305937E-3</c:v>
                </c:pt>
                <c:pt idx="856">
                  <c:v>2.2269681455960076E-3</c:v>
                </c:pt>
                <c:pt idx="857">
                  <c:v>2.6375804976451838E-3</c:v>
                </c:pt>
                <c:pt idx="858">
                  <c:v>1.6289714378484683E-3</c:v>
                </c:pt>
                <c:pt idx="859">
                  <c:v>2.9027453731724794E-3</c:v>
                </c:pt>
                <c:pt idx="860">
                  <c:v>2.0952933992602605E-3</c:v>
                </c:pt>
                <c:pt idx="861">
                  <c:v>2.3458814796790341E-3</c:v>
                </c:pt>
                <c:pt idx="862">
                  <c:v>1.8167549474939848E-3</c:v>
                </c:pt>
                <c:pt idx="863">
                  <c:v>1.8446101359771653E-3</c:v>
                </c:pt>
                <c:pt idx="864">
                  <c:v>2.5547042403582256E-3</c:v>
                </c:pt>
                <c:pt idx="865">
                  <c:v>3.2508805374454378E-3</c:v>
                </c:pt>
                <c:pt idx="866">
                  <c:v>2.1998103251147281E-3</c:v>
                </c:pt>
                <c:pt idx="867">
                  <c:v>2.4155300054384725E-3</c:v>
                </c:pt>
                <c:pt idx="868">
                  <c:v>2.8749274134709083E-3</c:v>
                </c:pt>
                <c:pt idx="869">
                  <c:v>2.5130521421709599E-3</c:v>
                </c:pt>
                <c:pt idx="870">
                  <c:v>1.9005053135450205E-3</c:v>
                </c:pt>
                <c:pt idx="871">
                  <c:v>1.8790939665961879E-3</c:v>
                </c:pt>
                <c:pt idx="872">
                  <c:v>2.421855060293355E-3</c:v>
                </c:pt>
                <c:pt idx="873">
                  <c:v>1.7606588496460005E-3</c:v>
                </c:pt>
                <c:pt idx="874">
                  <c:v>2.5191373208556787E-3</c:v>
                </c:pt>
                <c:pt idx="875">
                  <c:v>1.2454503166557348E-3</c:v>
                </c:pt>
                <c:pt idx="876">
                  <c:v>1.488934800121742E-3</c:v>
                </c:pt>
                <c:pt idx="877">
                  <c:v>1.2941442196943327E-3</c:v>
                </c:pt>
                <c:pt idx="878">
                  <c:v>1.1120952857232228E-4</c:v>
                </c:pt>
                <c:pt idx="879">
                  <c:v>-5.5686926671965687E-4</c:v>
                </c:pt>
                <c:pt idx="880">
                  <c:v>9.81545654576012E-4</c:v>
                </c:pt>
                <c:pt idx="881">
                  <c:v>-4.17329076714702E-4</c:v>
                </c:pt>
                <c:pt idx="882">
                  <c:v>-1.1198998967956767E-3</c:v>
                </c:pt>
                <c:pt idx="883">
                  <c:v>-1.286926633585504E-3</c:v>
                </c:pt>
                <c:pt idx="884">
                  <c:v>-6.328324846834268E-4</c:v>
                </c:pt>
                <c:pt idx="885">
                  <c:v>-6.897027109077644E-5</c:v>
                </c:pt>
                <c:pt idx="886">
                  <c:v>-5.6319297826798659E-4</c:v>
                </c:pt>
                <c:pt idx="887">
                  <c:v>-9.9500558623625071E-4</c:v>
                </c:pt>
                <c:pt idx="888">
                  <c:v>-1.6665116746772515E-4</c:v>
                </c:pt>
                <c:pt idx="889">
                  <c:v>2.990787603660088E-4</c:v>
                </c:pt>
                <c:pt idx="890">
                  <c:v>7.7934366809428166E-4</c:v>
                </c:pt>
                <c:pt idx="891">
                  <c:v>1.3945185800405373E-4</c:v>
                </c:pt>
                <c:pt idx="892">
                  <c:v>8.6351564050199761E-4</c:v>
                </c:pt>
                <c:pt idx="893">
                  <c:v>1.9771150457626161E-3</c:v>
                </c:pt>
                <c:pt idx="894">
                  <c:v>1.5595743023153617E-3</c:v>
                </c:pt>
                <c:pt idx="895">
                  <c:v>2.5479512464157703E-3</c:v>
                </c:pt>
                <c:pt idx="896">
                  <c:v>2.680144125279072E-3</c:v>
                </c:pt>
                <c:pt idx="897">
                  <c:v>1.7196582551369001E-3</c:v>
                </c:pt>
                <c:pt idx="898">
                  <c:v>1.8726299754635465E-3</c:v>
                </c:pt>
                <c:pt idx="899">
                  <c:v>1.3641489135912302E-3</c:v>
                </c:pt>
                <c:pt idx="900">
                  <c:v>1.1415563012399487E-3</c:v>
                </c:pt>
                <c:pt idx="901">
                  <c:v>1.8373209708191598E-3</c:v>
                </c:pt>
                <c:pt idx="902">
                  <c:v>8.4888588073510341E-4</c:v>
                </c:pt>
                <c:pt idx="903">
                  <c:v>1.6425424801507266E-3</c:v>
                </c:pt>
                <c:pt idx="904">
                  <c:v>2.2689368803278896E-3</c:v>
                </c:pt>
                <c:pt idx="905">
                  <c:v>2.6653619961688898E-3</c:v>
                </c:pt>
                <c:pt idx="906">
                  <c:v>2.6029481357015957E-3</c:v>
                </c:pt>
                <c:pt idx="907">
                  <c:v>3.2639777763363883E-3</c:v>
                </c:pt>
                <c:pt idx="908">
                  <c:v>2.8326727463441914E-3</c:v>
                </c:pt>
                <c:pt idx="909">
                  <c:v>2.4080880871353069E-3</c:v>
                </c:pt>
                <c:pt idx="910">
                  <c:v>2.8953821342531274E-3</c:v>
                </c:pt>
                <c:pt idx="911">
                  <c:v>3.0554735712111751E-3</c:v>
                </c:pt>
                <c:pt idx="912">
                  <c:v>3.1181695260545823E-3</c:v>
                </c:pt>
                <c:pt idx="913">
                  <c:v>3.3826972904739227E-3</c:v>
                </c:pt>
                <c:pt idx="914">
                  <c:v>2.6450646341542984E-3</c:v>
                </c:pt>
                <c:pt idx="915">
                  <c:v>2.4223386506524057E-3</c:v>
                </c:pt>
                <c:pt idx="916">
                  <c:v>2.9233267485725451E-3</c:v>
                </c:pt>
                <c:pt idx="917">
                  <c:v>2.7285146752402886E-3</c:v>
                </c:pt>
                <c:pt idx="918">
                  <c:v>3.4384886496353307E-3</c:v>
                </c:pt>
                <c:pt idx="919">
                  <c:v>3.8632249105837592E-3</c:v>
                </c:pt>
                <c:pt idx="920">
                  <c:v>2.610307536602225E-3</c:v>
                </c:pt>
                <c:pt idx="921">
                  <c:v>2.4711025975326915E-3</c:v>
                </c:pt>
                <c:pt idx="922">
                  <c:v>2.2483996421431341E-3</c:v>
                </c:pt>
                <c:pt idx="923">
                  <c:v>1.6499153141168853E-3</c:v>
                </c:pt>
                <c:pt idx="924">
                  <c:v>1.065063628593393E-3</c:v>
                </c:pt>
                <c:pt idx="925">
                  <c:v>-4.94211308261604E-4</c:v>
                </c:pt>
                <c:pt idx="926">
                  <c:v>-7.9340482538741927E-4</c:v>
                </c:pt>
                <c:pt idx="927">
                  <c:v>3.2039626775707338E-4</c:v>
                </c:pt>
                <c:pt idx="928">
                  <c:v>4.9394264695102035E-4</c:v>
                </c:pt>
                <c:pt idx="929">
                  <c:v>8.2108941393837912E-4</c:v>
                </c:pt>
                <c:pt idx="930">
                  <c:v>1.5521462008795969E-3</c:v>
                </c:pt>
                <c:pt idx="931">
                  <c:v>1.7679564584451954E-3</c:v>
                </c:pt>
                <c:pt idx="932">
                  <c:v>3.271168304413223E-3</c:v>
                </c:pt>
                <c:pt idx="933">
                  <c:v>3.2430701693448999E-3</c:v>
                </c:pt>
                <c:pt idx="934">
                  <c:v>2.8531620092949136E-3</c:v>
                </c:pt>
                <c:pt idx="935">
                  <c:v>2.2967644350762669E-3</c:v>
                </c:pt>
                <c:pt idx="936">
                  <c:v>2.5261340289870204E-3</c:v>
                </c:pt>
                <c:pt idx="937">
                  <c:v>1.9482569829872144E-3</c:v>
                </c:pt>
                <c:pt idx="938">
                  <c:v>1.7672201345532604E-3</c:v>
                </c:pt>
                <c:pt idx="939">
                  <c:v>4.9372829360536184E-4</c:v>
                </c:pt>
                <c:pt idx="940">
                  <c:v>4.7294580602423098E-4</c:v>
                </c:pt>
                <c:pt idx="941">
                  <c:v>7.0235972905123025E-4</c:v>
                </c:pt>
                <c:pt idx="942">
                  <c:v>4.6567372004954109E-4</c:v>
                </c:pt>
                <c:pt idx="943">
                  <c:v>5.2172664018689625E-4</c:v>
                </c:pt>
                <c:pt idx="944">
                  <c:v>4.2430218103089952E-4</c:v>
                </c:pt>
                <c:pt idx="945">
                  <c:v>6.952263874533633E-4</c:v>
                </c:pt>
                <c:pt idx="946">
                  <c:v>1.9690264213046886E-3</c:v>
                </c:pt>
                <c:pt idx="947">
                  <c:v>2.0455430815682603E-3</c:v>
                </c:pt>
                <c:pt idx="948">
                  <c:v>1.7256543917872542E-3</c:v>
                </c:pt>
                <c:pt idx="949">
                  <c:v>1.7536560006847024E-3</c:v>
                </c:pt>
                <c:pt idx="950">
                  <c:v>2.0739060399284437E-3</c:v>
                </c:pt>
                <c:pt idx="951">
                  <c:v>2.4845606101835688E-3</c:v>
                </c:pt>
                <c:pt idx="952">
                  <c:v>2.3458488565198921E-3</c:v>
                </c:pt>
                <c:pt idx="953">
                  <c:v>1.8100038725608911E-3</c:v>
                </c:pt>
                <c:pt idx="954">
                  <c:v>2.415698878262268E-3</c:v>
                </c:pt>
                <c:pt idx="955">
                  <c:v>2.2137691992089076E-3</c:v>
                </c:pt>
                <c:pt idx="956">
                  <c:v>2.4085160262228792E-3</c:v>
                </c:pt>
                <c:pt idx="957">
                  <c:v>1.858488795480042E-3</c:v>
                </c:pt>
                <c:pt idx="958">
                  <c:v>1.4895477317117449E-3</c:v>
                </c:pt>
                <c:pt idx="959">
                  <c:v>6.0677924599051778E-4</c:v>
                </c:pt>
                <c:pt idx="960">
                  <c:v>4.6047550749162062E-4</c:v>
                </c:pt>
                <c:pt idx="961">
                  <c:v>-1.3139388012562602E-4</c:v>
                </c:pt>
                <c:pt idx="962">
                  <c:v>-2.0081223990226871E-4</c:v>
                </c:pt>
                <c:pt idx="963">
                  <c:v>-7.7837591167337231E-4</c:v>
                </c:pt>
                <c:pt idx="964">
                  <c:v>-1.0567665997188267E-3</c:v>
                </c:pt>
                <c:pt idx="965">
                  <c:v>-1.4882915481838302E-3</c:v>
                </c:pt>
                <c:pt idx="966">
                  <c:v>-9.8832129282893071E-4</c:v>
                </c:pt>
                <c:pt idx="967">
                  <c:v>-1.4755919280325432E-3</c:v>
                </c:pt>
                <c:pt idx="968">
                  <c:v>-2.1506337912217603E-3</c:v>
                </c:pt>
                <c:pt idx="969">
                  <c:v>-1.1903507603690791E-3</c:v>
                </c:pt>
                <c:pt idx="970">
                  <c:v>-1.1902795651217747E-3</c:v>
                </c:pt>
                <c:pt idx="971">
                  <c:v>-1.3434180473619187E-3</c:v>
                </c:pt>
                <c:pt idx="972">
                  <c:v>-9.4668186010344994E-4</c:v>
                </c:pt>
                <c:pt idx="973">
                  <c:v>-4.3186845114067833E-4</c:v>
                </c:pt>
                <c:pt idx="974">
                  <c:v>2.224440810267161E-4</c:v>
                </c:pt>
                <c:pt idx="975">
                  <c:v>1.0156900124390186E-3</c:v>
                </c:pt>
                <c:pt idx="976">
                  <c:v>5.495440241856588E-4</c:v>
                </c:pt>
                <c:pt idx="977">
                  <c:v>1.3498033591107465E-3</c:v>
                </c:pt>
                <c:pt idx="978">
                  <c:v>1.1756592085007509E-3</c:v>
                </c:pt>
                <c:pt idx="979">
                  <c:v>1.2731469949656708E-3</c:v>
                </c:pt>
                <c:pt idx="980">
                  <c:v>6.5395693973274336E-4</c:v>
                </c:pt>
                <c:pt idx="981">
                  <c:v>1.3912073293875942E-3</c:v>
                </c:pt>
                <c:pt idx="982">
                  <c:v>1.1199411554969449E-3</c:v>
                </c:pt>
                <c:pt idx="983">
                  <c:v>5.700100671231094E-4</c:v>
                </c:pt>
                <c:pt idx="984">
                  <c:v>9.1792070730079445E-4</c:v>
                </c:pt>
                <c:pt idx="985">
                  <c:v>1.2869511969053288E-3</c:v>
                </c:pt>
                <c:pt idx="986">
                  <c:v>1.1895831566245546E-3</c:v>
                </c:pt>
                <c:pt idx="987">
                  <c:v>2.101405444076037E-3</c:v>
                </c:pt>
                <c:pt idx="988">
                  <c:v>1.45476491943423E-3</c:v>
                </c:pt>
                <c:pt idx="989">
                  <c:v>1.5730282850465801E-3</c:v>
                </c:pt>
                <c:pt idx="990">
                  <c:v>1.8931967663924658E-3</c:v>
                </c:pt>
                <c:pt idx="991">
                  <c:v>1.670541018633197E-3</c:v>
                </c:pt>
                <c:pt idx="992">
                  <c:v>1.4548531938648505E-3</c:v>
                </c:pt>
                <c:pt idx="993">
                  <c:v>2.3806404962404691E-3</c:v>
                </c:pt>
                <c:pt idx="994">
                  <c:v>1.7959530779183047E-3</c:v>
                </c:pt>
                <c:pt idx="995">
                  <c:v>7.9392679593369593E-4</c:v>
                </c:pt>
                <c:pt idx="996">
                  <c:v>2.6503112057481239E-4</c:v>
                </c:pt>
                <c:pt idx="997">
                  <c:v>6.5482893758652338E-4</c:v>
                </c:pt>
                <c:pt idx="998">
                  <c:v>-8.9794324414673362E-5</c:v>
                </c:pt>
                <c:pt idx="999">
                  <c:v>3.4160208880330958E-4</c:v>
                </c:pt>
                <c:pt idx="1000">
                  <c:v>-7.3046995387852898E-4</c:v>
                </c:pt>
                <c:pt idx="1001">
                  <c:v>-1.1760362938402487E-3</c:v>
                </c:pt>
                <c:pt idx="1002">
                  <c:v>-1.5345876490254693E-4</c:v>
                </c:pt>
                <c:pt idx="1003">
                  <c:v>-6.9935321708486362E-5</c:v>
                </c:pt>
                <c:pt idx="1004">
                  <c:v>4.1478005658007203E-5</c:v>
                </c:pt>
                <c:pt idx="1005">
                  <c:v>1.036714679001547E-3</c:v>
                </c:pt>
                <c:pt idx="1006">
                  <c:v>6.8873706539715246E-4</c:v>
                </c:pt>
                <c:pt idx="1007">
                  <c:v>1.2455046246206598E-3</c:v>
                </c:pt>
                <c:pt idx="1008">
                  <c:v>7.4455701779804425E-4</c:v>
                </c:pt>
                <c:pt idx="1009">
                  <c:v>9.3978321335047132E-4</c:v>
                </c:pt>
                <c:pt idx="1010">
                  <c:v>1.712636024181053E-3</c:v>
                </c:pt>
                <c:pt idx="1011">
                  <c:v>5.0820338121773429E-4</c:v>
                </c:pt>
                <c:pt idx="1012">
                  <c:v>-9.7424228874873299E-5</c:v>
                </c:pt>
                <c:pt idx="1013">
                  <c:v>1.7404679926509619E-4</c:v>
                </c:pt>
                <c:pt idx="1014">
                  <c:v>-1.5994845157053645E-4</c:v>
                </c:pt>
                <c:pt idx="1015">
                  <c:v>1.4130707949419519E-3</c:v>
                </c:pt>
                <c:pt idx="1016">
                  <c:v>8.9797471590025906E-4</c:v>
                </c:pt>
                <c:pt idx="1017">
                  <c:v>4.5224756295406164E-4</c:v>
                </c:pt>
                <c:pt idx="1018">
                  <c:v>2.0182470924129661E-3</c:v>
                </c:pt>
                <c:pt idx="1019">
                  <c:v>1.9765124768231644E-3</c:v>
                </c:pt>
                <c:pt idx="1020">
                  <c:v>1.4751969959059855E-3</c:v>
                </c:pt>
                <c:pt idx="1021">
                  <c:v>1.2106300836956744E-3</c:v>
                </c:pt>
                <c:pt idx="1022">
                  <c:v>9.8786226578970486E-4</c:v>
                </c:pt>
                <c:pt idx="1023">
                  <c:v>1.5585562678491858E-3</c:v>
                </c:pt>
                <c:pt idx="1024">
                  <c:v>1.6699971713802014E-3</c:v>
                </c:pt>
                <c:pt idx="1025">
                  <c:v>3.0593231039899657E-4</c:v>
                </c:pt>
                <c:pt idx="1026">
                  <c:v>3.3380035624489782E-4</c:v>
                </c:pt>
                <c:pt idx="1027">
                  <c:v>-3.342046915173262E-4</c:v>
                </c:pt>
                <c:pt idx="1028">
                  <c:v>2.7136557857556542E-4</c:v>
                </c:pt>
                <c:pt idx="1029">
                  <c:v>-4.3165428969595598E-4</c:v>
                </c:pt>
                <c:pt idx="1030">
                  <c:v>-2.4360749196606732E-4</c:v>
                </c:pt>
                <c:pt idx="1031">
                  <c:v>3.4773063709959393E-4</c:v>
                </c:pt>
                <c:pt idx="1032">
                  <c:v>9.0472790174365037E-4</c:v>
                </c:pt>
                <c:pt idx="1033">
                  <c:v>1.4196921448422211E-3</c:v>
                </c:pt>
                <c:pt idx="1034">
                  <c:v>2.6446865893101201E-3</c:v>
                </c:pt>
                <c:pt idx="1035">
                  <c:v>3.2013720149329634E-3</c:v>
                </c:pt>
                <c:pt idx="1036">
                  <c:v>4.2036437382148841E-3</c:v>
                </c:pt>
                <c:pt idx="1037">
                  <c:v>3.4101237722657862E-3</c:v>
                </c:pt>
                <c:pt idx="1038">
                  <c:v>2.394140727097295E-3</c:v>
                </c:pt>
                <c:pt idx="1039">
                  <c:v>2.6724373836840452E-3</c:v>
                </c:pt>
                <c:pt idx="1040">
                  <c:v>2.3453633471514804E-3</c:v>
                </c:pt>
                <c:pt idx="1041">
                  <c:v>2.3383685580294997E-3</c:v>
                </c:pt>
                <c:pt idx="1042">
                  <c:v>1.1413611379879032E-3</c:v>
                </c:pt>
                <c:pt idx="1043">
                  <c:v>3.2003568589808294E-4</c:v>
                </c:pt>
                <c:pt idx="1044">
                  <c:v>3.9655272996352728E-4</c:v>
                </c:pt>
                <c:pt idx="1045">
                  <c:v>4.1438838676942834E-5</c:v>
                </c:pt>
                <c:pt idx="1046">
                  <c:v>1.1079694155964031E-4</c:v>
                </c:pt>
                <c:pt idx="1047">
                  <c:v>-3.2773033773413356E-4</c:v>
                </c:pt>
                <c:pt idx="1048">
                  <c:v>-1.9543364046438491E-4</c:v>
                </c:pt>
                <c:pt idx="1049">
                  <c:v>6.538208819690264E-4</c:v>
                </c:pt>
                <c:pt idx="1050">
                  <c:v>4.6587003470720327E-4</c:v>
                </c:pt>
                <c:pt idx="1051">
                  <c:v>7.9991026712226509E-4</c:v>
                </c:pt>
                <c:pt idx="1052">
                  <c:v>7.5141383014694623E-4</c:v>
                </c:pt>
                <c:pt idx="1053">
                  <c:v>2.7956704078393838E-5</c:v>
                </c:pt>
                <c:pt idx="1054">
                  <c:v>8.7702277979252448E-4</c:v>
                </c:pt>
                <c:pt idx="1055">
                  <c:v>1.2530561183583565E-3</c:v>
                </c:pt>
                <c:pt idx="1056">
                  <c:v>6.404499923431526E-4</c:v>
                </c:pt>
                <c:pt idx="1057">
                  <c:v>1.1696008959470906E-3</c:v>
                </c:pt>
                <c:pt idx="1058">
                  <c:v>8.2163671540822511E-4</c:v>
                </c:pt>
                <c:pt idx="1059">
                  <c:v>1.6010736473574666E-3</c:v>
                </c:pt>
                <c:pt idx="1060">
                  <c:v>2.7215448332400054E-3</c:v>
                </c:pt>
                <c:pt idx="1061">
                  <c:v>2.4641749737383568E-3</c:v>
                </c:pt>
                <c:pt idx="1062">
                  <c:v>1.8445316484942877E-3</c:v>
                </c:pt>
                <c:pt idx="1063">
                  <c:v>2.7425311196153076E-3</c:v>
                </c:pt>
                <c:pt idx="1064">
                  <c:v>2.401350445267742E-3</c:v>
                </c:pt>
                <c:pt idx="1065">
                  <c:v>2.2273653805337992E-3</c:v>
                </c:pt>
                <c:pt idx="1066">
                  <c:v>1.6914371115685177E-3</c:v>
                </c:pt>
                <c:pt idx="1067">
                  <c:v>8.3538488227453262E-4</c:v>
                </c:pt>
                <c:pt idx="1068">
                  <c:v>1.2536370024920256E-4</c:v>
                </c:pt>
                <c:pt idx="1069">
                  <c:v>4.247291606137913E-4</c:v>
                </c:pt>
                <c:pt idx="1070">
                  <c:v>-7.2395414949313203E-4</c:v>
                </c:pt>
                <c:pt idx="1071">
                  <c:v>-4.8821689871967534E-5</c:v>
                </c:pt>
                <c:pt idx="1072">
                  <c:v>5.3584133784121421E-4</c:v>
                </c:pt>
                <c:pt idx="1073">
                  <c:v>7.0290338440328975E-4</c:v>
                </c:pt>
                <c:pt idx="1074">
                  <c:v>-2.2289581583036881E-4</c:v>
                </c:pt>
                <c:pt idx="1075">
                  <c:v>1.0425089358670909E-4</c:v>
                </c:pt>
                <c:pt idx="1076">
                  <c:v>-4.0400366761069129E-4</c:v>
                </c:pt>
                <c:pt idx="1077">
                  <c:v>2.7133698533608188E-4</c:v>
                </c:pt>
                <c:pt idx="1078">
                  <c:v>-4.7342939638328149E-4</c:v>
                </c:pt>
                <c:pt idx="1079">
                  <c:v>-1.2599697333843536E-3</c:v>
                </c:pt>
                <c:pt idx="1080">
                  <c:v>-1.3574225938788975E-3</c:v>
                </c:pt>
                <c:pt idx="1081">
                  <c:v>-3.6898443337986296E-4</c:v>
                </c:pt>
                <c:pt idx="1082">
                  <c:v>8.3419106655086085E-5</c:v>
                </c:pt>
                <c:pt idx="1083">
                  <c:v>-2.2974418453808104E-4</c:v>
                </c:pt>
                <c:pt idx="1084">
                  <c:v>-2.7851331274364222E-4</c:v>
                </c:pt>
                <c:pt idx="1085">
                  <c:v>-1.1840997792755432E-4</c:v>
                </c:pt>
                <c:pt idx="1086">
                  <c:v>-5.7057003405474021E-4</c:v>
                </c:pt>
                <c:pt idx="1087">
                  <c:v>-6.6101390475803011E-4</c:v>
                </c:pt>
                <c:pt idx="1088">
                  <c:v>-5.566328447663433E-4</c:v>
                </c:pt>
                <c:pt idx="1089">
                  <c:v>-8.1408905968925098E-4</c:v>
                </c:pt>
                <c:pt idx="1090">
                  <c:v>-4.1491150872132183E-5</c:v>
                </c:pt>
                <c:pt idx="1091">
                  <c:v>-3.7562458957187284E-4</c:v>
                </c:pt>
                <c:pt idx="1092">
                  <c:v>-6.261921365904807E-4</c:v>
                </c:pt>
                <c:pt idx="1093">
                  <c:v>2.3659965358043008E-4</c:v>
                </c:pt>
                <c:pt idx="1094">
                  <c:v>2.8523579443725242E-4</c:v>
                </c:pt>
                <c:pt idx="1095">
                  <c:v>6.2553334067674249E-5</c:v>
                </c:pt>
                <c:pt idx="1096">
                  <c:v>1.0430332092246014E-4</c:v>
                </c:pt>
                <c:pt idx="1097">
                  <c:v>6.8194319655530144E-6</c:v>
                </c:pt>
                <c:pt idx="1098">
                  <c:v>-6.8233429066313672E-4</c:v>
                </c:pt>
                <c:pt idx="1099">
                  <c:v>-3.4121368130858018E-4</c:v>
                </c:pt>
                <c:pt idx="1100">
                  <c:v>-3.1337749101807667E-4</c:v>
                </c:pt>
                <c:pt idx="1101">
                  <c:v>-6.1258252220005986E-4</c:v>
                </c:pt>
                <c:pt idx="1102">
                  <c:v>6.7155252846754437E-6</c:v>
                </c:pt>
                <c:pt idx="1103">
                  <c:v>5.7764407826334263E-4</c:v>
                </c:pt>
                <c:pt idx="1104">
                  <c:v>5.7079014442848258E-4</c:v>
                </c:pt>
                <c:pt idx="1105">
                  <c:v>2.2553541320685273E-3</c:v>
                </c:pt>
                <c:pt idx="1106">
                  <c:v>2.3527112339959419E-3</c:v>
                </c:pt>
                <c:pt idx="1107">
                  <c:v>2.7983339928328837E-3</c:v>
                </c:pt>
                <c:pt idx="1108">
                  <c:v>3.1462964462633243E-3</c:v>
                </c:pt>
                <c:pt idx="1109">
                  <c:v>2.5687398748268572E-3</c:v>
                </c:pt>
                <c:pt idx="1110">
                  <c:v>1.8725332573917362E-3</c:v>
                </c:pt>
                <c:pt idx="1111">
                  <c:v>1.2740291635690657E-3</c:v>
                </c:pt>
                <c:pt idx="1112">
                  <c:v>-4.3146488347199456E-4</c:v>
                </c:pt>
                <c:pt idx="1113">
                  <c:v>-7.7249261277346365E-4</c:v>
                </c:pt>
                <c:pt idx="1114">
                  <c:v>-1.6564606712464465E-3</c:v>
                </c:pt>
                <c:pt idx="1115">
                  <c:v>-2.2065633190571829E-3</c:v>
                </c:pt>
                <c:pt idx="1116">
                  <c:v>-2.0743109509036807E-3</c:v>
                </c:pt>
                <c:pt idx="1117">
                  <c:v>-2.3735804608002037E-3</c:v>
                </c:pt>
                <c:pt idx="1118">
                  <c:v>-1.7681510459944328E-3</c:v>
                </c:pt>
                <c:pt idx="1119">
                  <c:v>-8.1445981229785638E-4</c:v>
                </c:pt>
                <c:pt idx="1120">
                  <c:v>-9.118309229936086E-4</c:v>
                </c:pt>
                <c:pt idx="1121">
                  <c:v>-1.4624827912835525E-4</c:v>
                </c:pt>
                <c:pt idx="1122">
                  <c:v>1.7409197274546143E-4</c:v>
                </c:pt>
                <c:pt idx="1123">
                  <c:v>-8.6257091219342377E-4</c:v>
                </c:pt>
                <c:pt idx="1124">
                  <c:v>-7.790734715762091E-4</c:v>
                </c:pt>
                <c:pt idx="1125">
                  <c:v>-1.8581710075298088E-3</c:v>
                </c:pt>
                <c:pt idx="1126">
                  <c:v>-2.4428355896405733E-3</c:v>
                </c:pt>
                <c:pt idx="1127">
                  <c:v>-2.1227160430334012E-3</c:v>
                </c:pt>
                <c:pt idx="1128">
                  <c:v>-2.4916129695863884E-3</c:v>
                </c:pt>
                <c:pt idx="1129">
                  <c:v>-2.637760884525147E-3</c:v>
                </c:pt>
                <c:pt idx="1130">
                  <c:v>-1.8586768583974506E-3</c:v>
                </c:pt>
                <c:pt idx="1131">
                  <c:v>-1.9630563831816487E-3</c:v>
                </c:pt>
                <c:pt idx="1132">
                  <c:v>-1.0580039769550005E-3</c:v>
                </c:pt>
                <c:pt idx="1133">
                  <c:v>-5.7771604111439177E-4</c:v>
                </c:pt>
                <c:pt idx="1134">
                  <c:v>-8.0744429787477383E-4</c:v>
                </c:pt>
                <c:pt idx="1135">
                  <c:v>-1.6773112836599038E-3</c:v>
                </c:pt>
                <c:pt idx="1136">
                  <c:v>-7.5857806779553035E-4</c:v>
                </c:pt>
                <c:pt idx="1137">
                  <c:v>-2.6431628958772387E-4</c:v>
                </c:pt>
                <c:pt idx="1138">
                  <c:v>2.2288219086390347E-4</c:v>
                </c:pt>
                <c:pt idx="1139">
                  <c:v>8.0065503465539005E-4</c:v>
                </c:pt>
                <c:pt idx="1140">
                  <c:v>8.7721640783708073E-4</c:v>
                </c:pt>
                <c:pt idx="1141">
                  <c:v>1.0442874737431544E-3</c:v>
                </c:pt>
                <c:pt idx="1142">
                  <c:v>1.6565779227184227E-3</c:v>
                </c:pt>
                <c:pt idx="1143">
                  <c:v>9.6760385966514824E-4</c:v>
                </c:pt>
                <c:pt idx="1144">
                  <c:v>3.8295770004425234E-4</c:v>
                </c:pt>
                <c:pt idx="1145">
                  <c:v>3.5509042180209566E-4</c:v>
                </c:pt>
                <c:pt idx="1146">
                  <c:v>-1.3216259689558018E-4</c:v>
                </c:pt>
                <c:pt idx="1147">
                  <c:v>-1.4608324432328245E-4</c:v>
                </c:pt>
                <c:pt idx="1148">
                  <c:v>-1.3911044704858279E-4</c:v>
                </c:pt>
                <c:pt idx="1149">
                  <c:v>-4.7322751659847147E-4</c:v>
                </c:pt>
                <c:pt idx="1150">
                  <c:v>5.2915243881142705E-4</c:v>
                </c:pt>
                <c:pt idx="1151">
                  <c:v>6.8920261706820662E-4</c:v>
                </c:pt>
                <c:pt idx="1152">
                  <c:v>3.5128406673393433E-5</c:v>
                </c:pt>
                <c:pt idx="1153">
                  <c:v>3.2037458295129054E-4</c:v>
                </c:pt>
                <c:pt idx="1154">
                  <c:v>-3.7546013046960846E-4</c:v>
                </c:pt>
                <c:pt idx="1155">
                  <c:v>-7.0254606486021363E-4</c:v>
                </c:pt>
                <c:pt idx="1156">
                  <c:v>-3.9611462012633991E-4</c:v>
                </c:pt>
                <c:pt idx="1157">
                  <c:v>-1.5795168394990467E-3</c:v>
                </c:pt>
                <c:pt idx="1158">
                  <c:v>-1.6351936338015844E-3</c:v>
                </c:pt>
                <c:pt idx="1159">
                  <c:v>-3.1971463563193556E-4</c:v>
                </c:pt>
                <c:pt idx="1160">
                  <c:v>-1.1269791223295546E-3</c:v>
                </c:pt>
                <c:pt idx="1161">
                  <c:v>4.9274038758615874E-5</c:v>
                </c:pt>
                <c:pt idx="1162">
                  <c:v>-6.6052110315404549E-4</c:v>
                </c:pt>
                <c:pt idx="1163">
                  <c:v>-6.7460202624360446E-4</c:v>
                </c:pt>
                <c:pt idx="1164">
                  <c:v>-2.8477484838866543E-4</c:v>
                </c:pt>
                <c:pt idx="1165">
                  <c:v>5.3492232425808219E-7</c:v>
                </c:pt>
                <c:pt idx="1166">
                  <c:v>-7.861210334556254E-4</c:v>
                </c:pt>
                <c:pt idx="1167">
                  <c:v>-1.3501923423082842E-3</c:v>
                </c:pt>
                <c:pt idx="1168">
                  <c:v>-2.3386890325928387E-3</c:v>
                </c:pt>
                <c:pt idx="1169">
                  <c:v>-1.5941773034157214E-3</c:v>
                </c:pt>
                <c:pt idx="1170">
                  <c:v>-1.0094703111980722E-3</c:v>
                </c:pt>
                <c:pt idx="1171">
                  <c:v>-8.3373395852099637E-5</c:v>
                </c:pt>
                <c:pt idx="1172">
                  <c:v>-5.0093743607300064E-4</c:v>
                </c:pt>
                <c:pt idx="1173">
                  <c:v>-1.8766712172775321E-4</c:v>
                </c:pt>
                <c:pt idx="1174">
                  <c:v>-1.1081144927041184E-4</c:v>
                </c:pt>
                <c:pt idx="1175">
                  <c:v>6.3193669111356656E-5</c:v>
                </c:pt>
                <c:pt idx="1176">
                  <c:v>9.0997792755432612E-5</c:v>
                </c:pt>
                <c:pt idx="1177">
                  <c:v>7.1726122054368613E-6</c:v>
                </c:pt>
                <c:pt idx="1178">
                  <c:v>-1.1903592040102692E-3</c:v>
                </c:pt>
                <c:pt idx="1179">
                  <c:v>-1.0650626690887125E-3</c:v>
                </c:pt>
                <c:pt idx="1180">
                  <c:v>-1.0372800191593894E-3</c:v>
                </c:pt>
                <c:pt idx="1181">
                  <c:v>-1.4143849325525779E-5</c:v>
                </c:pt>
                <c:pt idx="1182">
                  <c:v>-7.6771044144507549E-5</c:v>
                </c:pt>
                <c:pt idx="1183">
                  <c:v>-1.8305109822986738E-7</c:v>
                </c:pt>
                <c:pt idx="1184">
                  <c:v>-2.7835192405635593E-4</c:v>
                </c:pt>
                <c:pt idx="1185">
                  <c:v>3.6186126253161087E-4</c:v>
                </c:pt>
                <c:pt idx="1186">
                  <c:v>4.1789115455663018E-5</c:v>
                </c:pt>
                <c:pt idx="1187">
                  <c:v>1.6005683721926332E-4</c:v>
                </c:pt>
                <c:pt idx="1188">
                  <c:v>4.7323807114995871E-4</c:v>
                </c:pt>
                <c:pt idx="1189">
                  <c:v>4.7314308018657372E-4</c:v>
                </c:pt>
                <c:pt idx="1190">
                  <c:v>5.4973055189557829E-4</c:v>
                </c:pt>
                <c:pt idx="1191">
                  <c:v>-3.6880174368866608E-4</c:v>
                </c:pt>
                <c:pt idx="1192">
                  <c:v>-6.7492422791536858E-4</c:v>
                </c:pt>
                <c:pt idx="1193">
                  <c:v>-7.3780632666682275E-4</c:v>
                </c:pt>
                <c:pt idx="1194">
                  <c:v>-6.2649303725833432E-4</c:v>
                </c:pt>
                <c:pt idx="1195">
                  <c:v>-1.3643047371513688E-3</c:v>
                </c:pt>
                <c:pt idx="1196">
                  <c:v>-8.0741992645588518E-4</c:v>
                </c:pt>
                <c:pt idx="1197">
                  <c:v>-4.8674041291708234E-5</c:v>
                </c:pt>
                <c:pt idx="1198">
                  <c:v>7.4456565334017014E-4</c:v>
                </c:pt>
                <c:pt idx="1199">
                  <c:v>6.0537261212867649E-4</c:v>
                </c:pt>
                <c:pt idx="1200">
                  <c:v>7.1676074290225609E-4</c:v>
                </c:pt>
                <c:pt idx="1201">
                  <c:v>-1.3991096180365388E-5</c:v>
                </c:pt>
                <c:pt idx="1202">
                  <c:v>8.3474853877032185E-5</c:v>
                </c:pt>
                <c:pt idx="1203">
                  <c:v>-2.0845335137713869E-4</c:v>
                </c:pt>
                <c:pt idx="1204">
                  <c:v>-8.6280157711865349E-4</c:v>
                </c:pt>
                <c:pt idx="1205">
                  <c:v>-1.1620657137889651E-3</c:v>
                </c:pt>
                <c:pt idx="1206">
                  <c:v>-8.7674030161453932E-4</c:v>
                </c:pt>
                <c:pt idx="1207">
                  <c:v>-3.8945066821824973E-4</c:v>
                </c:pt>
                <c:pt idx="1208">
                  <c:v>1.0485357766672257E-4</c:v>
                </c:pt>
                <c:pt idx="1209">
                  <c:v>-7.6133894656364913E-5</c:v>
                </c:pt>
                <c:pt idx="1210">
                  <c:v>1.0157972850623159E-3</c:v>
                </c:pt>
                <c:pt idx="1211">
                  <c:v>4.3801580572870347E-4</c:v>
                </c:pt>
                <c:pt idx="1212">
                  <c:v>7.0247295060354758E-4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B72-4DD2-9971-BDA2258D1DC0}"/>
            </c:ext>
          </c:extLst>
        </c:ser>
        <c:ser>
          <c:idx val="3"/>
          <c:order val="1"/>
          <c:tx>
            <c:strRef>
              <c:f>'Fluo RT Bandes'!$BX$1</c:f>
              <c:strCache>
                <c:ptCount val="1"/>
                <c:pt idx="0">
                  <c:v>W4B4 RT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'Fluo RT Bandes'!$BT$3:$BT$1215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RT Bandes'!$BX$3:$BX$1215</c:f>
              <c:numCache>
                <c:formatCode>General</c:formatCode>
                <c:ptCount val="1213"/>
                <c:pt idx="0">
                  <c:v>2.4319598907455251E-3</c:v>
                </c:pt>
                <c:pt idx="1">
                  <c:v>2.4757679414254088E-3</c:v>
                </c:pt>
                <c:pt idx="2">
                  <c:v>2.5144206543687622E-3</c:v>
                </c:pt>
                <c:pt idx="3">
                  <c:v>2.6952711218542215E-3</c:v>
                </c:pt>
                <c:pt idx="4">
                  <c:v>2.7909325438625668E-3</c:v>
                </c:pt>
                <c:pt idx="5">
                  <c:v>2.6412823725518457E-3</c:v>
                </c:pt>
                <c:pt idx="6">
                  <c:v>2.6535768890071617E-3</c:v>
                </c:pt>
                <c:pt idx="7">
                  <c:v>2.5830086992089277E-3</c:v>
                </c:pt>
                <c:pt idx="8">
                  <c:v>2.5482709998854232E-3</c:v>
                </c:pt>
                <c:pt idx="9">
                  <c:v>2.5955486932706488E-3</c:v>
                </c:pt>
                <c:pt idx="10">
                  <c:v>2.553134967715229E-3</c:v>
                </c:pt>
                <c:pt idx="11">
                  <c:v>2.2866577838885379E-3</c:v>
                </c:pt>
                <c:pt idx="12">
                  <c:v>2.3737077775436966E-3</c:v>
                </c:pt>
                <c:pt idx="13">
                  <c:v>2.3222249326399595E-3</c:v>
                </c:pt>
                <c:pt idx="14">
                  <c:v>2.2575663775143743E-3</c:v>
                </c:pt>
                <c:pt idx="15">
                  <c:v>2.3568880954756969E-3</c:v>
                </c:pt>
                <c:pt idx="16">
                  <c:v>2.5408484593123178E-3</c:v>
                </c:pt>
                <c:pt idx="17">
                  <c:v>2.6845236995230895E-3</c:v>
                </c:pt>
                <c:pt idx="18">
                  <c:v>2.8866293861027027E-3</c:v>
                </c:pt>
                <c:pt idx="19">
                  <c:v>2.962949821543632E-3</c:v>
                </c:pt>
                <c:pt idx="20">
                  <c:v>3.0211061461186202E-3</c:v>
                </c:pt>
                <c:pt idx="21">
                  <c:v>3.3169014258029304E-3</c:v>
                </c:pt>
                <c:pt idx="22">
                  <c:v>3.409449871439959E-3</c:v>
                </c:pt>
                <c:pt idx="23">
                  <c:v>3.3873907670851798E-3</c:v>
                </c:pt>
                <c:pt idx="24">
                  <c:v>3.1988904535391279E-3</c:v>
                </c:pt>
                <c:pt idx="25">
                  <c:v>3.3426688744251144E-3</c:v>
                </c:pt>
                <c:pt idx="26">
                  <c:v>3.4620566156984933E-3</c:v>
                </c:pt>
                <c:pt idx="27">
                  <c:v>3.7252628181198818E-3</c:v>
                </c:pt>
                <c:pt idx="28">
                  <c:v>3.7441618217949617E-3</c:v>
                </c:pt>
                <c:pt idx="29">
                  <c:v>3.7442234221980748E-3</c:v>
                </c:pt>
                <c:pt idx="30">
                  <c:v>3.6756621735332634E-3</c:v>
                </c:pt>
                <c:pt idx="31">
                  <c:v>3.9379228097668672E-3</c:v>
                </c:pt>
                <c:pt idx="32">
                  <c:v>3.9654581899583952E-3</c:v>
                </c:pt>
                <c:pt idx="33">
                  <c:v>4.0276129966994511E-3</c:v>
                </c:pt>
                <c:pt idx="34">
                  <c:v>3.8637312842575238E-3</c:v>
                </c:pt>
                <c:pt idx="35">
                  <c:v>3.8869761963722291E-3</c:v>
                </c:pt>
                <c:pt idx="36">
                  <c:v>3.9384464131933285E-3</c:v>
                </c:pt>
                <c:pt idx="37">
                  <c:v>3.9686460108194948E-3</c:v>
                </c:pt>
                <c:pt idx="38">
                  <c:v>3.9542807968135337E-3</c:v>
                </c:pt>
                <c:pt idx="39">
                  <c:v>3.9268809375088551E-3</c:v>
                </c:pt>
                <c:pt idx="40">
                  <c:v>3.835321178341791E-3</c:v>
                </c:pt>
                <c:pt idx="41">
                  <c:v>3.8910079427559776E-3</c:v>
                </c:pt>
                <c:pt idx="42">
                  <c:v>3.9935171735763844E-3</c:v>
                </c:pt>
                <c:pt idx="43">
                  <c:v>4.0411527653036964E-3</c:v>
                </c:pt>
                <c:pt idx="44">
                  <c:v>4.0246407772492462E-3</c:v>
                </c:pt>
                <c:pt idx="45">
                  <c:v>3.949734687063792E-3</c:v>
                </c:pt>
                <c:pt idx="46">
                  <c:v>4.037847903676681E-3</c:v>
                </c:pt>
                <c:pt idx="47">
                  <c:v>4.3141842320216141E-3</c:v>
                </c:pt>
                <c:pt idx="48">
                  <c:v>4.4255115605476526E-3</c:v>
                </c:pt>
                <c:pt idx="49">
                  <c:v>4.2159285090361629E-3</c:v>
                </c:pt>
                <c:pt idx="50">
                  <c:v>4.1937554439356248E-3</c:v>
                </c:pt>
                <c:pt idx="51">
                  <c:v>4.3175599341122089E-3</c:v>
                </c:pt>
                <c:pt idx="52">
                  <c:v>4.5384743797763413E-3</c:v>
                </c:pt>
                <c:pt idx="53">
                  <c:v>4.6364713810687179E-3</c:v>
                </c:pt>
                <c:pt idx="54">
                  <c:v>4.5006979325672705E-3</c:v>
                </c:pt>
                <c:pt idx="55">
                  <c:v>4.5166801571549483E-3</c:v>
                </c:pt>
                <c:pt idx="56">
                  <c:v>4.7462340593556846E-3</c:v>
                </c:pt>
                <c:pt idx="57">
                  <c:v>4.8641711111357512E-3</c:v>
                </c:pt>
                <c:pt idx="58">
                  <c:v>4.9420833009931218E-3</c:v>
                </c:pt>
                <c:pt idx="59">
                  <c:v>4.9282878907159567E-3</c:v>
                </c:pt>
                <c:pt idx="60">
                  <c:v>4.7686412059880518E-3</c:v>
                </c:pt>
                <c:pt idx="61">
                  <c:v>4.9284726919252954E-3</c:v>
                </c:pt>
                <c:pt idx="62">
                  <c:v>5.0185324812765577E-3</c:v>
                </c:pt>
                <c:pt idx="63">
                  <c:v>5.0191269251665983E-3</c:v>
                </c:pt>
                <c:pt idx="64">
                  <c:v>5.0781123911674882E-3</c:v>
                </c:pt>
                <c:pt idx="65">
                  <c:v>5.1763003537095148E-3</c:v>
                </c:pt>
                <c:pt idx="66">
                  <c:v>5.2399890104880848E-3</c:v>
                </c:pt>
                <c:pt idx="67">
                  <c:v>5.5117669090026531E-3</c:v>
                </c:pt>
                <c:pt idx="68">
                  <c:v>5.3858864852411592E-3</c:v>
                </c:pt>
                <c:pt idx="69">
                  <c:v>5.4127565810790663E-3</c:v>
                </c:pt>
                <c:pt idx="70">
                  <c:v>5.4980577392898461E-3</c:v>
                </c:pt>
                <c:pt idx="71">
                  <c:v>5.6268734222596753E-3</c:v>
                </c:pt>
                <c:pt idx="72">
                  <c:v>5.7271804386687906E-3</c:v>
                </c:pt>
                <c:pt idx="73">
                  <c:v>5.8774546220630467E-3</c:v>
                </c:pt>
                <c:pt idx="74">
                  <c:v>5.9435826548048928E-3</c:v>
                </c:pt>
                <c:pt idx="75">
                  <c:v>6.1447048909488069E-3</c:v>
                </c:pt>
                <c:pt idx="76">
                  <c:v>6.2037950776349885E-3</c:v>
                </c:pt>
                <c:pt idx="77">
                  <c:v>6.2728152493029907E-3</c:v>
                </c:pt>
                <c:pt idx="78">
                  <c:v>6.3661860603215796E-3</c:v>
                </c:pt>
                <c:pt idx="79">
                  <c:v>6.4820718186779811E-3</c:v>
                </c:pt>
                <c:pt idx="80">
                  <c:v>6.4556236856013983E-3</c:v>
                </c:pt>
                <c:pt idx="81">
                  <c:v>6.3450386419328731E-3</c:v>
                </c:pt>
                <c:pt idx="82">
                  <c:v>6.5531432837696493E-3</c:v>
                </c:pt>
                <c:pt idx="83">
                  <c:v>6.7215865060620958E-3</c:v>
                </c:pt>
                <c:pt idx="84">
                  <c:v>6.8152899592574933E-3</c:v>
                </c:pt>
                <c:pt idx="85">
                  <c:v>6.8173905330036477E-3</c:v>
                </c:pt>
                <c:pt idx="86">
                  <c:v>6.9133393208925167E-3</c:v>
                </c:pt>
                <c:pt idx="87">
                  <c:v>6.980144958068606E-3</c:v>
                </c:pt>
                <c:pt idx="88">
                  <c:v>7.1972986991226872E-3</c:v>
                </c:pt>
                <c:pt idx="89">
                  <c:v>6.9989146008971482E-3</c:v>
                </c:pt>
                <c:pt idx="90">
                  <c:v>7.1745219500716417E-3</c:v>
                </c:pt>
                <c:pt idx="91">
                  <c:v>7.3317046186750241E-3</c:v>
                </c:pt>
                <c:pt idx="92">
                  <c:v>7.495826572689092E-3</c:v>
                </c:pt>
                <c:pt idx="93">
                  <c:v>7.482856607813641E-3</c:v>
                </c:pt>
                <c:pt idx="94">
                  <c:v>7.5658816311293944E-3</c:v>
                </c:pt>
                <c:pt idx="95">
                  <c:v>7.653113961977767E-3</c:v>
                </c:pt>
                <c:pt idx="96">
                  <c:v>7.8513656193366123E-3</c:v>
                </c:pt>
                <c:pt idx="97">
                  <c:v>7.8177964796601624E-3</c:v>
                </c:pt>
                <c:pt idx="98">
                  <c:v>7.8864932492118227E-3</c:v>
                </c:pt>
                <c:pt idx="99">
                  <c:v>8.0654270201544198E-3</c:v>
                </c:pt>
                <c:pt idx="100">
                  <c:v>8.3467067808491741E-3</c:v>
                </c:pt>
                <c:pt idx="101">
                  <c:v>8.5505178745889712E-3</c:v>
                </c:pt>
                <c:pt idx="102">
                  <c:v>8.7515538701685262E-3</c:v>
                </c:pt>
                <c:pt idx="103">
                  <c:v>9.0787136111018709E-3</c:v>
                </c:pt>
                <c:pt idx="104">
                  <c:v>9.4359189486535999E-3</c:v>
                </c:pt>
                <c:pt idx="105">
                  <c:v>9.8193414177702391E-3</c:v>
                </c:pt>
                <c:pt idx="106">
                  <c:v>9.9571630796751933E-3</c:v>
                </c:pt>
                <c:pt idx="107">
                  <c:v>1.0136112250718568E-2</c:v>
                </c:pt>
                <c:pt idx="108">
                  <c:v>1.0303720787548834E-2</c:v>
                </c:pt>
                <c:pt idx="109">
                  <c:v>1.0609742350153939E-2</c:v>
                </c:pt>
                <c:pt idx="110">
                  <c:v>1.0854332910754567E-2</c:v>
                </c:pt>
                <c:pt idx="111">
                  <c:v>1.1014336877820528E-2</c:v>
                </c:pt>
                <c:pt idx="112">
                  <c:v>1.1165966270083271E-2</c:v>
                </c:pt>
                <c:pt idx="113">
                  <c:v>1.1372845063898098E-2</c:v>
                </c:pt>
                <c:pt idx="114">
                  <c:v>1.1565986967818716E-2</c:v>
                </c:pt>
                <c:pt idx="115">
                  <c:v>1.2089270072183352E-2</c:v>
                </c:pt>
                <c:pt idx="116">
                  <c:v>1.2477768414516505E-2</c:v>
                </c:pt>
                <c:pt idx="117">
                  <c:v>1.2804875795107204E-2</c:v>
                </c:pt>
                <c:pt idx="118">
                  <c:v>1.3312164354803539E-2</c:v>
                </c:pt>
                <c:pt idx="119">
                  <c:v>1.3820666442441201E-2</c:v>
                </c:pt>
                <c:pt idx="120">
                  <c:v>1.4489532859503032E-2</c:v>
                </c:pt>
                <c:pt idx="121">
                  <c:v>1.5136552693600827E-2</c:v>
                </c:pt>
                <c:pt idx="122">
                  <c:v>1.5573216391128065E-2</c:v>
                </c:pt>
                <c:pt idx="123">
                  <c:v>1.6052750889201817E-2</c:v>
                </c:pt>
                <c:pt idx="124">
                  <c:v>1.6743781131303724E-2</c:v>
                </c:pt>
                <c:pt idx="125">
                  <c:v>1.726869972637101E-2</c:v>
                </c:pt>
                <c:pt idx="126">
                  <c:v>1.7733222206206115E-2</c:v>
                </c:pt>
                <c:pt idx="127">
                  <c:v>1.8449385412778144E-2</c:v>
                </c:pt>
                <c:pt idx="128">
                  <c:v>1.9216134870386592E-2</c:v>
                </c:pt>
                <c:pt idx="129">
                  <c:v>1.9959183572897301E-2</c:v>
                </c:pt>
                <c:pt idx="130">
                  <c:v>2.0836807596068908E-2</c:v>
                </c:pt>
                <c:pt idx="131">
                  <c:v>2.1731827573079638E-2</c:v>
                </c:pt>
                <c:pt idx="132">
                  <c:v>2.2791086544870349E-2</c:v>
                </c:pt>
                <c:pt idx="133">
                  <c:v>2.3970962185976545E-2</c:v>
                </c:pt>
                <c:pt idx="134">
                  <c:v>2.4839728071180501E-2</c:v>
                </c:pt>
                <c:pt idx="135">
                  <c:v>2.5590267382709753E-2</c:v>
                </c:pt>
                <c:pt idx="136">
                  <c:v>2.6659810541800184E-2</c:v>
                </c:pt>
                <c:pt idx="137">
                  <c:v>2.7630654455002755E-2</c:v>
                </c:pt>
                <c:pt idx="138">
                  <c:v>2.8766436527560637E-2</c:v>
                </c:pt>
                <c:pt idx="139">
                  <c:v>2.9879158489213152E-2</c:v>
                </c:pt>
                <c:pt idx="140">
                  <c:v>3.0984140360214518E-2</c:v>
                </c:pt>
                <c:pt idx="141">
                  <c:v>3.2325643139008702E-2</c:v>
                </c:pt>
                <c:pt idx="142">
                  <c:v>3.3749505656765023E-2</c:v>
                </c:pt>
                <c:pt idx="143">
                  <c:v>3.5217196861336258E-2</c:v>
                </c:pt>
                <c:pt idx="144">
                  <c:v>3.6709127824532485E-2</c:v>
                </c:pt>
                <c:pt idx="145">
                  <c:v>3.8039357729556987E-2</c:v>
                </c:pt>
                <c:pt idx="146">
                  <c:v>3.9683287687434628E-2</c:v>
                </c:pt>
                <c:pt idx="147">
                  <c:v>4.1316560775573719E-2</c:v>
                </c:pt>
                <c:pt idx="148">
                  <c:v>4.2747230137874022E-2</c:v>
                </c:pt>
                <c:pt idx="149">
                  <c:v>4.4463201767192366E-2</c:v>
                </c:pt>
                <c:pt idx="150">
                  <c:v>4.5908809227247584E-2</c:v>
                </c:pt>
                <c:pt idx="151">
                  <c:v>4.7547164348643499E-2</c:v>
                </c:pt>
                <c:pt idx="152">
                  <c:v>4.927135963177743E-2</c:v>
                </c:pt>
                <c:pt idx="153">
                  <c:v>5.083585586984081E-2</c:v>
                </c:pt>
                <c:pt idx="154">
                  <c:v>5.2655500977598399E-2</c:v>
                </c:pt>
                <c:pt idx="155">
                  <c:v>5.4587998023859066E-2</c:v>
                </c:pt>
                <c:pt idx="156">
                  <c:v>5.644629738457009E-2</c:v>
                </c:pt>
                <c:pt idx="157">
                  <c:v>5.854394511157681E-2</c:v>
                </c:pt>
                <c:pt idx="158">
                  <c:v>6.0694599985462304E-2</c:v>
                </c:pt>
                <c:pt idx="159">
                  <c:v>6.2899216812474817E-2</c:v>
                </c:pt>
                <c:pt idx="160">
                  <c:v>6.5191521813318748E-2</c:v>
                </c:pt>
                <c:pt idx="161">
                  <c:v>6.7422257211251196E-2</c:v>
                </c:pt>
                <c:pt idx="162">
                  <c:v>7.031301012833828E-2</c:v>
                </c:pt>
                <c:pt idx="163">
                  <c:v>7.3000019712128994E-2</c:v>
                </c:pt>
                <c:pt idx="164">
                  <c:v>7.5975657984705861E-2</c:v>
                </c:pt>
                <c:pt idx="165">
                  <c:v>7.9138561482746339E-2</c:v>
                </c:pt>
                <c:pt idx="166">
                  <c:v>8.2387151141517068E-2</c:v>
                </c:pt>
                <c:pt idx="167">
                  <c:v>8.5700051621137807E-2</c:v>
                </c:pt>
                <c:pt idx="168">
                  <c:v>8.9323294931642039E-2</c:v>
                </c:pt>
                <c:pt idx="169">
                  <c:v>9.2874034567682215E-2</c:v>
                </c:pt>
                <c:pt idx="170">
                  <c:v>9.6811131932047365E-2</c:v>
                </c:pt>
                <c:pt idx="171">
                  <c:v>0.10064603422764798</c:v>
                </c:pt>
                <c:pt idx="172">
                  <c:v>0.10466810934810758</c:v>
                </c:pt>
                <c:pt idx="173">
                  <c:v>0.1090229498461838</c:v>
                </c:pt>
                <c:pt idx="174">
                  <c:v>0.11351063161357328</c:v>
                </c:pt>
                <c:pt idx="175">
                  <c:v>0.11850029506593092</c:v>
                </c:pt>
                <c:pt idx="176">
                  <c:v>0.12345570869415769</c:v>
                </c:pt>
                <c:pt idx="177">
                  <c:v>0.12865068629009108</c:v>
                </c:pt>
                <c:pt idx="178">
                  <c:v>0.13433748150447897</c:v>
                </c:pt>
                <c:pt idx="179">
                  <c:v>0.13978594475922251</c:v>
                </c:pt>
                <c:pt idx="180">
                  <c:v>0.14556828219883872</c:v>
                </c:pt>
                <c:pt idx="181">
                  <c:v>0.1518102818464844</c:v>
                </c:pt>
                <c:pt idx="182">
                  <c:v>0.15839096051044557</c:v>
                </c:pt>
                <c:pt idx="183">
                  <c:v>0.16504759247144515</c:v>
                </c:pt>
                <c:pt idx="184">
                  <c:v>0.17189888170628187</c:v>
                </c:pt>
                <c:pt idx="185">
                  <c:v>0.17869725619484453</c:v>
                </c:pt>
                <c:pt idx="186">
                  <c:v>0.1863978609876023</c:v>
                </c:pt>
                <c:pt idx="187">
                  <c:v>0.19415920377782953</c:v>
                </c:pt>
                <c:pt idx="188">
                  <c:v>0.20211468023846749</c:v>
                </c:pt>
                <c:pt idx="189">
                  <c:v>0.20979190767824385</c:v>
                </c:pt>
                <c:pt idx="190">
                  <c:v>0.21805569415646256</c:v>
                </c:pt>
                <c:pt idx="191">
                  <c:v>0.22677837283767185</c:v>
                </c:pt>
                <c:pt idx="192">
                  <c:v>0.23575995801316524</c:v>
                </c:pt>
                <c:pt idx="193">
                  <c:v>0.24495548138867021</c:v>
                </c:pt>
                <c:pt idx="194">
                  <c:v>0.25440310441391528</c:v>
                </c:pt>
                <c:pt idx="195">
                  <c:v>0.26406719125569961</c:v>
                </c:pt>
                <c:pt idx="196">
                  <c:v>0.27455669269899707</c:v>
                </c:pt>
                <c:pt idx="197">
                  <c:v>0.28464908714362624</c:v>
                </c:pt>
                <c:pt idx="198">
                  <c:v>0.2951937517479114</c:v>
                </c:pt>
                <c:pt idx="199">
                  <c:v>0.30621224665294211</c:v>
                </c:pt>
                <c:pt idx="200">
                  <c:v>0.31733447663681513</c:v>
                </c:pt>
                <c:pt idx="201">
                  <c:v>0.32880231568235385</c:v>
                </c:pt>
                <c:pt idx="202">
                  <c:v>0.3405288764209673</c:v>
                </c:pt>
                <c:pt idx="203">
                  <c:v>0.35202566765596915</c:v>
                </c:pt>
                <c:pt idx="204">
                  <c:v>0.3643999566333162</c:v>
                </c:pt>
                <c:pt idx="205">
                  <c:v>0.37701910721303761</c:v>
                </c:pt>
                <c:pt idx="206">
                  <c:v>0.38982767903233156</c:v>
                </c:pt>
                <c:pt idx="207">
                  <c:v>0.4025244461199754</c:v>
                </c:pt>
                <c:pt idx="208">
                  <c:v>0.41575898472679607</c:v>
                </c:pt>
                <c:pt idx="209">
                  <c:v>0.42947277446983612</c:v>
                </c:pt>
                <c:pt idx="210">
                  <c:v>0.44316500407178661</c:v>
                </c:pt>
                <c:pt idx="211">
                  <c:v>0.45686246970800176</c:v>
                </c:pt>
                <c:pt idx="212">
                  <c:v>0.47067143207385154</c:v>
                </c:pt>
                <c:pt idx="213">
                  <c:v>0.48492145332599057</c:v>
                </c:pt>
                <c:pt idx="214">
                  <c:v>0.49966119778287826</c:v>
                </c:pt>
                <c:pt idx="215">
                  <c:v>0.51418903685305717</c:v>
                </c:pt>
                <c:pt idx="216">
                  <c:v>0.52941172847035112</c:v>
                </c:pt>
                <c:pt idx="217">
                  <c:v>0.5442651256709824</c:v>
                </c:pt>
                <c:pt idx="218">
                  <c:v>0.56005361699086953</c:v>
                </c:pt>
                <c:pt idx="219">
                  <c:v>0.57550761812185292</c:v>
                </c:pt>
                <c:pt idx="220">
                  <c:v>0.59182618091052785</c:v>
                </c:pt>
                <c:pt idx="221">
                  <c:v>0.60813242361858022</c:v>
                </c:pt>
                <c:pt idx="222">
                  <c:v>0.62525363965981795</c:v>
                </c:pt>
                <c:pt idx="223">
                  <c:v>0.64230771126166242</c:v>
                </c:pt>
                <c:pt idx="224">
                  <c:v>0.66069573959291994</c:v>
                </c:pt>
                <c:pt idx="225">
                  <c:v>0.67909516399875325</c:v>
                </c:pt>
                <c:pt idx="226">
                  <c:v>0.6980813322442383</c:v>
                </c:pt>
                <c:pt idx="227">
                  <c:v>0.716634141653823</c:v>
                </c:pt>
                <c:pt idx="228">
                  <c:v>0.73555039344177464</c:v>
                </c:pt>
                <c:pt idx="229">
                  <c:v>0.75323987320173025</c:v>
                </c:pt>
                <c:pt idx="230">
                  <c:v>0.77155613706336101</c:v>
                </c:pt>
                <c:pt idx="231">
                  <c:v>0.7900254779267275</c:v>
                </c:pt>
                <c:pt idx="232">
                  <c:v>0.80899039403313855</c:v>
                </c:pt>
                <c:pt idx="233">
                  <c:v>0.82669989392410581</c:v>
                </c:pt>
                <c:pt idx="234">
                  <c:v>0.84491544112664674</c:v>
                </c:pt>
                <c:pt idx="235">
                  <c:v>0.86251436829402606</c:v>
                </c:pt>
                <c:pt idx="236">
                  <c:v>0.88096153301227198</c:v>
                </c:pt>
                <c:pt idx="237">
                  <c:v>0.8987883816711697</c:v>
                </c:pt>
                <c:pt idx="238">
                  <c:v>0.91477522628908081</c:v>
                </c:pt>
                <c:pt idx="239">
                  <c:v>0.92973981221733115</c:v>
                </c:pt>
                <c:pt idx="240">
                  <c:v>0.94437668400102015</c:v>
                </c:pt>
                <c:pt idx="241">
                  <c:v>0.9575034219023929</c:v>
                </c:pt>
                <c:pt idx="242">
                  <c:v>0.97028796956447283</c:v>
                </c:pt>
                <c:pt idx="243">
                  <c:v>0.98007411760502561</c:v>
                </c:pt>
                <c:pt idx="244">
                  <c:v>0.9872533365858347</c:v>
                </c:pt>
                <c:pt idx="245">
                  <c:v>0.99332929234688916</c:v>
                </c:pt>
                <c:pt idx="246">
                  <c:v>0.9974940956013616</c:v>
                </c:pt>
                <c:pt idx="247">
                  <c:v>1</c:v>
                </c:pt>
                <c:pt idx="248">
                  <c:v>0.99891398489311722</c:v>
                </c:pt>
                <c:pt idx="249">
                  <c:v>0.99539536986730037</c:v>
                </c:pt>
                <c:pt idx="250">
                  <c:v>0.9908609641941496</c:v>
                </c:pt>
                <c:pt idx="251">
                  <c:v>0.98465164356035551</c:v>
                </c:pt>
                <c:pt idx="252">
                  <c:v>0.97647603805919314</c:v>
                </c:pt>
                <c:pt idx="253">
                  <c:v>0.96429825436777661</c:v>
                </c:pt>
                <c:pt idx="254">
                  <c:v>0.95140528999621776</c:v>
                </c:pt>
                <c:pt idx="255">
                  <c:v>0.93739273829807945</c:v>
                </c:pt>
                <c:pt idx="256">
                  <c:v>0.92141266972451064</c:v>
                </c:pt>
                <c:pt idx="257">
                  <c:v>0.90411804854850975</c:v>
                </c:pt>
                <c:pt idx="258">
                  <c:v>0.88441485161078903</c:v>
                </c:pt>
                <c:pt idx="259">
                  <c:v>0.86494666021094446</c:v>
                </c:pt>
                <c:pt idx="260">
                  <c:v>0.84617763338643281</c:v>
                </c:pt>
                <c:pt idx="261">
                  <c:v>0.82494459043739987</c:v>
                </c:pt>
                <c:pt idx="262">
                  <c:v>0.80346452987188355</c:v>
                </c:pt>
                <c:pt idx="263">
                  <c:v>0.78201958153614159</c:v>
                </c:pt>
                <c:pt idx="264">
                  <c:v>0.75977967999822582</c:v>
                </c:pt>
                <c:pt idx="265">
                  <c:v>0.73934405426749117</c:v>
                </c:pt>
                <c:pt idx="266">
                  <c:v>0.71707520054011231</c:v>
                </c:pt>
                <c:pt idx="267">
                  <c:v>0.69565396835956894</c:v>
                </c:pt>
                <c:pt idx="268">
                  <c:v>0.67531782727986167</c:v>
                </c:pt>
                <c:pt idx="269">
                  <c:v>0.65476577678724335</c:v>
                </c:pt>
                <c:pt idx="270">
                  <c:v>0.63495539514810584</c:v>
                </c:pt>
                <c:pt idx="271">
                  <c:v>0.61690863305009469</c:v>
                </c:pt>
                <c:pt idx="272">
                  <c:v>0.5980709217761121</c:v>
                </c:pt>
                <c:pt idx="273">
                  <c:v>0.5809441616985942</c:v>
                </c:pt>
                <c:pt idx="274">
                  <c:v>0.56403084701786288</c:v>
                </c:pt>
                <c:pt idx="275">
                  <c:v>0.54767439998127354</c:v>
                </c:pt>
                <c:pt idx="276">
                  <c:v>0.53318198114288462</c:v>
                </c:pt>
                <c:pt idx="277">
                  <c:v>0.51826390351898466</c:v>
                </c:pt>
                <c:pt idx="278">
                  <c:v>0.50360885961637736</c:v>
                </c:pt>
                <c:pt idx="279">
                  <c:v>0.49025666423961078</c:v>
                </c:pt>
                <c:pt idx="280">
                  <c:v>0.47788791929854391</c:v>
                </c:pt>
                <c:pt idx="281">
                  <c:v>0.46581085226621721</c:v>
                </c:pt>
                <c:pt idx="282">
                  <c:v>0.45442678976891226</c:v>
                </c:pt>
                <c:pt idx="283">
                  <c:v>0.44307814750339725</c:v>
                </c:pt>
                <c:pt idx="284">
                  <c:v>0.4331983668501127</c:v>
                </c:pt>
                <c:pt idx="285">
                  <c:v>0.42373069289365428</c:v>
                </c:pt>
                <c:pt idx="286">
                  <c:v>0.41443550006591245</c:v>
                </c:pt>
                <c:pt idx="287">
                  <c:v>0.40486680144834869</c:v>
                </c:pt>
                <c:pt idx="288">
                  <c:v>0.39572776564249834</c:v>
                </c:pt>
                <c:pt idx="289">
                  <c:v>0.38749517976845643</c:v>
                </c:pt>
                <c:pt idx="290">
                  <c:v>0.37958907603091352</c:v>
                </c:pt>
                <c:pt idx="291">
                  <c:v>0.37201407446010326</c:v>
                </c:pt>
                <c:pt idx="292">
                  <c:v>0.36437285245594647</c:v>
                </c:pt>
                <c:pt idx="293">
                  <c:v>0.35736919462400962</c:v>
                </c:pt>
                <c:pt idx="294">
                  <c:v>0.35099078088367008</c:v>
                </c:pt>
                <c:pt idx="295">
                  <c:v>0.34448547031291776</c:v>
                </c:pt>
                <c:pt idx="296">
                  <c:v>0.33807656437303729</c:v>
                </c:pt>
                <c:pt idx="297">
                  <c:v>0.33197258042856631</c:v>
                </c:pt>
                <c:pt idx="298">
                  <c:v>0.32630657535022906</c:v>
                </c:pt>
                <c:pt idx="299">
                  <c:v>0.32122947012565251</c:v>
                </c:pt>
                <c:pt idx="300">
                  <c:v>0.31600975996786923</c:v>
                </c:pt>
                <c:pt idx="301">
                  <c:v>0.31096961498516046</c:v>
                </c:pt>
                <c:pt idx="302">
                  <c:v>0.3064187004039754</c:v>
                </c:pt>
                <c:pt idx="303">
                  <c:v>0.30157604631364709</c:v>
                </c:pt>
                <c:pt idx="304">
                  <c:v>0.29734579263086702</c:v>
                </c:pt>
                <c:pt idx="305">
                  <c:v>0.29265516833542154</c:v>
                </c:pt>
                <c:pt idx="306">
                  <c:v>0.28789056195583745</c:v>
                </c:pt>
                <c:pt idx="307">
                  <c:v>0.28357027928390766</c:v>
                </c:pt>
                <c:pt idx="308">
                  <c:v>0.27930321936026753</c:v>
                </c:pt>
                <c:pt idx="309">
                  <c:v>0.27534517785884388</c:v>
                </c:pt>
                <c:pt idx="310">
                  <c:v>0.27186133626058451</c:v>
                </c:pt>
                <c:pt idx="311">
                  <c:v>0.26767577367026291</c:v>
                </c:pt>
                <c:pt idx="312">
                  <c:v>0.2639969667961507</c:v>
                </c:pt>
                <c:pt idx="313">
                  <c:v>0.26038595116566443</c:v>
                </c:pt>
                <c:pt idx="314">
                  <c:v>0.25707785551748652</c:v>
                </c:pt>
                <c:pt idx="315">
                  <c:v>0.25359734034099518</c:v>
                </c:pt>
                <c:pt idx="316">
                  <c:v>0.24997049340690886</c:v>
                </c:pt>
                <c:pt idx="317">
                  <c:v>0.24716847587050611</c:v>
                </c:pt>
                <c:pt idx="318">
                  <c:v>0.24462129920178199</c:v>
                </c:pt>
                <c:pt idx="319">
                  <c:v>0.2421085879585996</c:v>
                </c:pt>
                <c:pt idx="320">
                  <c:v>0.23986682608850993</c:v>
                </c:pt>
                <c:pt idx="321">
                  <c:v>0.23724434292698013</c:v>
                </c:pt>
                <c:pt idx="322">
                  <c:v>0.2348848010861383</c:v>
                </c:pt>
                <c:pt idx="323">
                  <c:v>0.23293385471914529</c:v>
                </c:pt>
                <c:pt idx="324">
                  <c:v>0.23029313783829403</c:v>
                </c:pt>
                <c:pt idx="325">
                  <c:v>0.22800265004934192</c:v>
                </c:pt>
                <c:pt idx="326">
                  <c:v>0.22554617997420176</c:v>
                </c:pt>
                <c:pt idx="327">
                  <c:v>0.22345610909677793</c:v>
                </c:pt>
                <c:pt idx="328">
                  <c:v>0.22174303268640591</c:v>
                </c:pt>
                <c:pt idx="329">
                  <c:v>0.21980040237383314</c:v>
                </c:pt>
                <c:pt idx="330">
                  <c:v>0.21790813039080528</c:v>
                </c:pt>
                <c:pt idx="331">
                  <c:v>0.21617367864055304</c:v>
                </c:pt>
                <c:pt idx="332">
                  <c:v>0.21454872160683419</c:v>
                </c:pt>
                <c:pt idx="333">
                  <c:v>0.21303997373358813</c:v>
                </c:pt>
                <c:pt idx="334">
                  <c:v>0.21107837049685654</c:v>
                </c:pt>
                <c:pt idx="335">
                  <c:v>0.20944916303532291</c:v>
                </c:pt>
                <c:pt idx="336">
                  <c:v>0.2082069293061454</c:v>
                </c:pt>
                <c:pt idx="337">
                  <c:v>0.20690217116780812</c:v>
                </c:pt>
                <c:pt idx="338">
                  <c:v>0.20560822390021719</c:v>
                </c:pt>
                <c:pt idx="339">
                  <c:v>0.20447948891377546</c:v>
                </c:pt>
                <c:pt idx="340">
                  <c:v>0.20342190239292926</c:v>
                </c:pt>
                <c:pt idx="341">
                  <c:v>0.20272316902041806</c:v>
                </c:pt>
                <c:pt idx="342">
                  <c:v>0.20171591002891523</c:v>
                </c:pt>
                <c:pt idx="343">
                  <c:v>0.20040560785429778</c:v>
                </c:pt>
                <c:pt idx="344">
                  <c:v>0.19963806683150934</c:v>
                </c:pt>
                <c:pt idx="345">
                  <c:v>0.19877627719195795</c:v>
                </c:pt>
                <c:pt idx="346">
                  <c:v>0.19790302987742753</c:v>
                </c:pt>
                <c:pt idx="347">
                  <c:v>0.19701943369517411</c:v>
                </c:pt>
                <c:pt idx="348">
                  <c:v>0.19616931733201262</c:v>
                </c:pt>
                <c:pt idx="349">
                  <c:v>0.19561950293402719</c:v>
                </c:pt>
                <c:pt idx="350">
                  <c:v>0.19521925431480025</c:v>
                </c:pt>
                <c:pt idx="351">
                  <c:v>0.1942133505321659</c:v>
                </c:pt>
                <c:pt idx="352">
                  <c:v>0.193584810819002</c:v>
                </c:pt>
                <c:pt idx="353">
                  <c:v>0.19319423346306377</c:v>
                </c:pt>
                <c:pt idx="354">
                  <c:v>0.19281240336436761</c:v>
                </c:pt>
                <c:pt idx="355">
                  <c:v>0.19208887582960343</c:v>
                </c:pt>
                <c:pt idx="356">
                  <c:v>0.19118587552036939</c:v>
                </c:pt>
                <c:pt idx="357">
                  <c:v>0.1905073470800793</c:v>
                </c:pt>
                <c:pt idx="358">
                  <c:v>0.18990036750800496</c:v>
                </c:pt>
                <c:pt idx="359">
                  <c:v>0.1891858952324984</c:v>
                </c:pt>
                <c:pt idx="360">
                  <c:v>0.18837009029387089</c:v>
                </c:pt>
                <c:pt idx="361">
                  <c:v>0.18757723150540298</c:v>
                </c:pt>
                <c:pt idx="362">
                  <c:v>0.18715911876927324</c:v>
                </c:pt>
                <c:pt idx="363">
                  <c:v>0.18647695590519944</c:v>
                </c:pt>
                <c:pt idx="364">
                  <c:v>0.18606774442731955</c:v>
                </c:pt>
                <c:pt idx="365">
                  <c:v>0.18565274251154701</c:v>
                </c:pt>
                <c:pt idx="366">
                  <c:v>0.18509042323172964</c:v>
                </c:pt>
                <c:pt idx="367">
                  <c:v>0.18458218910584551</c:v>
                </c:pt>
                <c:pt idx="368">
                  <c:v>0.18393883449573295</c:v>
                </c:pt>
                <c:pt idx="369">
                  <c:v>0.18348200590624664</c:v>
                </c:pt>
                <c:pt idx="370">
                  <c:v>0.18306989920942043</c:v>
                </c:pt>
                <c:pt idx="371">
                  <c:v>0.18221821203597954</c:v>
                </c:pt>
                <c:pt idx="372">
                  <c:v>0.18163008218725785</c:v>
                </c:pt>
                <c:pt idx="373">
                  <c:v>0.18131502692553619</c:v>
                </c:pt>
                <c:pt idx="374">
                  <c:v>0.18042896672715827</c:v>
                </c:pt>
                <c:pt idx="375">
                  <c:v>0.17985753058768017</c:v>
                </c:pt>
                <c:pt idx="376">
                  <c:v>0.17907385025927608</c:v>
                </c:pt>
                <c:pt idx="377">
                  <c:v>0.17832740737455385</c:v>
                </c:pt>
                <c:pt idx="378">
                  <c:v>0.17793301079362264</c:v>
                </c:pt>
                <c:pt idx="379">
                  <c:v>0.17757018441928685</c:v>
                </c:pt>
                <c:pt idx="380">
                  <c:v>0.17677467681348505</c:v>
                </c:pt>
                <c:pt idx="381">
                  <c:v>0.17633842275863854</c:v>
                </c:pt>
                <c:pt idx="382">
                  <c:v>0.17595018621801861</c:v>
                </c:pt>
                <c:pt idx="383">
                  <c:v>0.17575583694619698</c:v>
                </c:pt>
                <c:pt idx="384">
                  <c:v>0.17542670599236401</c:v>
                </c:pt>
                <c:pt idx="385">
                  <c:v>0.1750109648717541</c:v>
                </c:pt>
                <c:pt idx="386">
                  <c:v>0.17442656184742072</c:v>
                </c:pt>
                <c:pt idx="387">
                  <c:v>0.17417889742670478</c:v>
                </c:pt>
                <c:pt idx="388">
                  <c:v>0.17396434322266205</c:v>
                </c:pt>
                <c:pt idx="389">
                  <c:v>0.17351906470875944</c:v>
                </c:pt>
                <c:pt idx="390">
                  <c:v>0.17291633556449995</c:v>
                </c:pt>
                <c:pt idx="391">
                  <c:v>0.17255089117303185</c:v>
                </c:pt>
                <c:pt idx="392">
                  <c:v>0.17226503450238578</c:v>
                </c:pt>
                <c:pt idx="393">
                  <c:v>0.17192463067478314</c:v>
                </c:pt>
                <c:pt idx="394">
                  <c:v>0.17137355346853389</c:v>
                </c:pt>
                <c:pt idx="395">
                  <c:v>0.17087745462206305</c:v>
                </c:pt>
                <c:pt idx="396">
                  <c:v>0.17028294913161912</c:v>
                </c:pt>
                <c:pt idx="397">
                  <c:v>0.16985273191627764</c:v>
                </c:pt>
                <c:pt idx="398">
                  <c:v>0.16938500005544035</c:v>
                </c:pt>
                <c:pt idx="399">
                  <c:v>0.16872855535966627</c:v>
                </c:pt>
                <c:pt idx="400">
                  <c:v>0.16802751197203836</c:v>
                </c:pt>
                <c:pt idx="401">
                  <c:v>0.16756393813841117</c:v>
                </c:pt>
                <c:pt idx="402">
                  <c:v>0.16700044845093465</c:v>
                </c:pt>
                <c:pt idx="403">
                  <c:v>0.1664558392870123</c:v>
                </c:pt>
                <c:pt idx="404">
                  <c:v>0.16584682690163524</c:v>
                </c:pt>
                <c:pt idx="405">
                  <c:v>0.16539615835246027</c:v>
                </c:pt>
                <c:pt idx="406">
                  <c:v>0.16471082306762616</c:v>
                </c:pt>
                <c:pt idx="407">
                  <c:v>0.1639325019742929</c:v>
                </c:pt>
                <c:pt idx="408">
                  <c:v>0.16331406472723958</c:v>
                </c:pt>
                <c:pt idx="409">
                  <c:v>0.16271912803397387</c:v>
                </c:pt>
                <c:pt idx="410">
                  <c:v>0.16194345575797447</c:v>
                </c:pt>
                <c:pt idx="411">
                  <c:v>0.16151080532671008</c:v>
                </c:pt>
                <c:pt idx="412">
                  <c:v>0.1606730090441712</c:v>
                </c:pt>
                <c:pt idx="413">
                  <c:v>0.15986203973718804</c:v>
                </c:pt>
                <c:pt idx="414">
                  <c:v>0.15920556424121241</c:v>
                </c:pt>
                <c:pt idx="415">
                  <c:v>0.15821148773597576</c:v>
                </c:pt>
                <c:pt idx="416">
                  <c:v>0.1572144852115912</c:v>
                </c:pt>
                <c:pt idx="417">
                  <c:v>0.15634490312104604</c:v>
                </c:pt>
                <c:pt idx="418">
                  <c:v>0.15497595736266501</c:v>
                </c:pt>
                <c:pt idx="419">
                  <c:v>0.15392881211014645</c:v>
                </c:pt>
                <c:pt idx="420">
                  <c:v>0.15308023575706278</c:v>
                </c:pt>
                <c:pt idx="421">
                  <c:v>0.15203041088700886</c:v>
                </c:pt>
                <c:pt idx="422">
                  <c:v>0.15081565093761973</c:v>
                </c:pt>
                <c:pt idx="423">
                  <c:v>0.14970989290153916</c:v>
                </c:pt>
                <c:pt idx="424">
                  <c:v>0.1487087323499445</c:v>
                </c:pt>
                <c:pt idx="425">
                  <c:v>0.14790053506110146</c:v>
                </c:pt>
                <c:pt idx="426">
                  <c:v>0.14675470596279583</c:v>
                </c:pt>
                <c:pt idx="427">
                  <c:v>0.14549728773425094</c:v>
                </c:pt>
                <c:pt idx="428">
                  <c:v>0.14409529335959975</c:v>
                </c:pt>
                <c:pt idx="429">
                  <c:v>0.14298189687353313</c:v>
                </c:pt>
                <c:pt idx="430">
                  <c:v>0.14179673591783987</c:v>
                </c:pt>
                <c:pt idx="431">
                  <c:v>0.1404887745585407</c:v>
                </c:pt>
                <c:pt idx="432">
                  <c:v>0.13894300484302369</c:v>
                </c:pt>
                <c:pt idx="433">
                  <c:v>0.13746142274755047</c:v>
                </c:pt>
                <c:pt idx="434">
                  <c:v>0.13607584488032889</c:v>
                </c:pt>
                <c:pt idx="435">
                  <c:v>0.13520629358998526</c:v>
                </c:pt>
                <c:pt idx="436">
                  <c:v>0.13376663056883045</c:v>
                </c:pt>
                <c:pt idx="437">
                  <c:v>0.13227814922820855</c:v>
                </c:pt>
                <c:pt idx="438">
                  <c:v>0.13057819370369961</c:v>
                </c:pt>
                <c:pt idx="439">
                  <c:v>0.12900729102371244</c:v>
                </c:pt>
                <c:pt idx="440">
                  <c:v>0.12749885115248194</c:v>
                </c:pt>
                <c:pt idx="441">
                  <c:v>0.12583129744001045</c:v>
                </c:pt>
                <c:pt idx="442">
                  <c:v>0.12366025283269454</c:v>
                </c:pt>
                <c:pt idx="443">
                  <c:v>0.12199248351881214</c:v>
                </c:pt>
                <c:pt idx="444">
                  <c:v>0.1200941130958761</c:v>
                </c:pt>
                <c:pt idx="445">
                  <c:v>0.1187367482132803</c:v>
                </c:pt>
                <c:pt idx="446">
                  <c:v>0.1169928408011502</c:v>
                </c:pt>
                <c:pt idx="447">
                  <c:v>0.11547516086945273</c:v>
                </c:pt>
                <c:pt idx="448">
                  <c:v>0.11378019497759594</c:v>
                </c:pt>
                <c:pt idx="449">
                  <c:v>0.11216992964001957</c:v>
                </c:pt>
                <c:pt idx="450">
                  <c:v>0.1103421224788495</c:v>
                </c:pt>
                <c:pt idx="451">
                  <c:v>0.10888256252748918</c:v>
                </c:pt>
                <c:pt idx="452">
                  <c:v>0.10702195315166142</c:v>
                </c:pt>
                <c:pt idx="453">
                  <c:v>0.10534959460774711</c:v>
                </c:pt>
                <c:pt idx="454">
                  <c:v>0.10337456248313689</c:v>
                </c:pt>
                <c:pt idx="455">
                  <c:v>0.10170466795534711</c:v>
                </c:pt>
                <c:pt idx="456">
                  <c:v>0.10019570448069011</c:v>
                </c:pt>
                <c:pt idx="457">
                  <c:v>9.8652829984119408E-2</c:v>
                </c:pt>
                <c:pt idx="458">
                  <c:v>9.7097358205112089E-2</c:v>
                </c:pt>
                <c:pt idx="459">
                  <c:v>9.5707037106850829E-2</c:v>
                </c:pt>
                <c:pt idx="460">
                  <c:v>9.424054711014028E-2</c:v>
                </c:pt>
                <c:pt idx="461">
                  <c:v>9.2835010712310095E-2</c:v>
                </c:pt>
                <c:pt idx="462">
                  <c:v>9.153179258405067E-2</c:v>
                </c:pt>
                <c:pt idx="463">
                  <c:v>9.0101030821145692E-2</c:v>
                </c:pt>
                <c:pt idx="464">
                  <c:v>8.8653390547787758E-2</c:v>
                </c:pt>
                <c:pt idx="465">
                  <c:v>8.7030712728984105E-2</c:v>
                </c:pt>
                <c:pt idx="466">
                  <c:v>8.5430026254091809E-2</c:v>
                </c:pt>
                <c:pt idx="467">
                  <c:v>8.4150585881433995E-2</c:v>
                </c:pt>
                <c:pt idx="468">
                  <c:v>8.2776866091811716E-2</c:v>
                </c:pt>
                <c:pt idx="469">
                  <c:v>8.1223704327921128E-2</c:v>
                </c:pt>
                <c:pt idx="470">
                  <c:v>7.9820878347827917E-2</c:v>
                </c:pt>
                <c:pt idx="471">
                  <c:v>7.8472507124086613E-2</c:v>
                </c:pt>
                <c:pt idx="472">
                  <c:v>7.7228979786443733E-2</c:v>
                </c:pt>
                <c:pt idx="473">
                  <c:v>7.5796647213259377E-2</c:v>
                </c:pt>
                <c:pt idx="474">
                  <c:v>7.4455575637286969E-2</c:v>
                </c:pt>
                <c:pt idx="475">
                  <c:v>7.3200898626680624E-2</c:v>
                </c:pt>
                <c:pt idx="476">
                  <c:v>7.2024515728430938E-2</c:v>
                </c:pt>
                <c:pt idx="477">
                  <c:v>7.0792846468387294E-2</c:v>
                </c:pt>
                <c:pt idx="478">
                  <c:v>6.9803574794593454E-2</c:v>
                </c:pt>
                <c:pt idx="479">
                  <c:v>6.8772846049504552E-2</c:v>
                </c:pt>
                <c:pt idx="480">
                  <c:v>6.7883521029761626E-2</c:v>
                </c:pt>
                <c:pt idx="481">
                  <c:v>6.6661861835223851E-2</c:v>
                </c:pt>
                <c:pt idx="482">
                  <c:v>6.5623217438334921E-2</c:v>
                </c:pt>
                <c:pt idx="483">
                  <c:v>6.4596400318843686E-2</c:v>
                </c:pt>
                <c:pt idx="484">
                  <c:v>6.3531175348011476E-2</c:v>
                </c:pt>
                <c:pt idx="485">
                  <c:v>6.2314012982900964E-2</c:v>
                </c:pt>
                <c:pt idx="486">
                  <c:v>6.1201109300059259E-2</c:v>
                </c:pt>
                <c:pt idx="487">
                  <c:v>6.0187443866632662E-2</c:v>
                </c:pt>
                <c:pt idx="488">
                  <c:v>5.92986424503162E-2</c:v>
                </c:pt>
                <c:pt idx="489">
                  <c:v>5.8361207515741989E-2</c:v>
                </c:pt>
                <c:pt idx="490">
                  <c:v>5.7323949127923095E-2</c:v>
                </c:pt>
                <c:pt idx="491">
                  <c:v>5.6298086814680112E-2</c:v>
                </c:pt>
                <c:pt idx="492">
                  <c:v>5.5334872111403102E-2</c:v>
                </c:pt>
                <c:pt idx="493">
                  <c:v>5.4366852576683264E-2</c:v>
                </c:pt>
                <c:pt idx="494">
                  <c:v>5.3406194290135434E-2</c:v>
                </c:pt>
                <c:pt idx="495">
                  <c:v>5.2375342344240301E-2</c:v>
                </c:pt>
                <c:pt idx="496">
                  <c:v>5.1382805849081475E-2</c:v>
                </c:pt>
                <c:pt idx="497">
                  <c:v>5.0463851035441175E-2</c:v>
                </c:pt>
                <c:pt idx="498">
                  <c:v>4.9791082232842135E-2</c:v>
                </c:pt>
                <c:pt idx="499">
                  <c:v>4.8855926513183101E-2</c:v>
                </c:pt>
                <c:pt idx="500">
                  <c:v>4.7847312312811772E-2</c:v>
                </c:pt>
                <c:pt idx="501">
                  <c:v>4.6708105257840811E-2</c:v>
                </c:pt>
                <c:pt idx="502">
                  <c:v>4.5849457238848167E-2</c:v>
                </c:pt>
                <c:pt idx="503">
                  <c:v>4.4967832269494371E-2</c:v>
                </c:pt>
                <c:pt idx="504">
                  <c:v>4.4107182237400559E-2</c:v>
                </c:pt>
                <c:pt idx="505">
                  <c:v>4.290378756238581E-2</c:v>
                </c:pt>
                <c:pt idx="506">
                  <c:v>4.1950644525017775E-2</c:v>
                </c:pt>
                <c:pt idx="507">
                  <c:v>4.1072530778641418E-2</c:v>
                </c:pt>
                <c:pt idx="508">
                  <c:v>4.0317771839498917E-2</c:v>
                </c:pt>
                <c:pt idx="509">
                  <c:v>3.9512746971416185E-2</c:v>
                </c:pt>
                <c:pt idx="510">
                  <c:v>3.8595886571481726E-2</c:v>
                </c:pt>
                <c:pt idx="511">
                  <c:v>3.7686264218913045E-2</c:v>
                </c:pt>
                <c:pt idx="512">
                  <c:v>3.7059695718648783E-2</c:v>
                </c:pt>
                <c:pt idx="513">
                  <c:v>3.6529193047039304E-2</c:v>
                </c:pt>
                <c:pt idx="514">
                  <c:v>3.5755091581319308E-2</c:v>
                </c:pt>
                <c:pt idx="515">
                  <c:v>3.503541407174969E-2</c:v>
                </c:pt>
                <c:pt idx="516">
                  <c:v>3.4097671135159907E-2</c:v>
                </c:pt>
                <c:pt idx="517">
                  <c:v>3.3428136353724297E-2</c:v>
                </c:pt>
                <c:pt idx="518">
                  <c:v>3.2819154768548804E-2</c:v>
                </c:pt>
                <c:pt idx="519">
                  <c:v>3.196697479188304E-2</c:v>
                </c:pt>
                <c:pt idx="520">
                  <c:v>3.1211014644879836E-2</c:v>
                </c:pt>
                <c:pt idx="521">
                  <c:v>3.0701650151598592E-2</c:v>
                </c:pt>
                <c:pt idx="522">
                  <c:v>3.0329657637279579E-2</c:v>
                </c:pt>
                <c:pt idx="523">
                  <c:v>2.9945810125381462E-2</c:v>
                </c:pt>
                <c:pt idx="524">
                  <c:v>2.9428271258607117E-2</c:v>
                </c:pt>
                <c:pt idx="525">
                  <c:v>2.8826540040878028E-2</c:v>
                </c:pt>
                <c:pt idx="526">
                  <c:v>2.8371624143908401E-2</c:v>
                </c:pt>
                <c:pt idx="527">
                  <c:v>2.787500477403124E-2</c:v>
                </c:pt>
                <c:pt idx="528">
                  <c:v>2.7336814372113251E-2</c:v>
                </c:pt>
                <c:pt idx="529">
                  <c:v>2.6757388660351392E-2</c:v>
                </c:pt>
                <c:pt idx="530">
                  <c:v>2.6183879667308542E-2</c:v>
                </c:pt>
                <c:pt idx="531">
                  <c:v>2.5712605783292247E-2</c:v>
                </c:pt>
                <c:pt idx="532">
                  <c:v>2.5240404813209098E-2</c:v>
                </c:pt>
                <c:pt idx="533">
                  <c:v>2.4959759536666407E-2</c:v>
                </c:pt>
                <c:pt idx="534">
                  <c:v>2.4419554801566622E-2</c:v>
                </c:pt>
                <c:pt idx="535">
                  <c:v>2.3948031435917717E-2</c:v>
                </c:pt>
                <c:pt idx="536">
                  <c:v>2.3460205523584948E-2</c:v>
                </c:pt>
                <c:pt idx="537">
                  <c:v>2.3082585812441558E-2</c:v>
                </c:pt>
                <c:pt idx="538">
                  <c:v>2.2708474244255455E-2</c:v>
                </c:pt>
                <c:pt idx="539">
                  <c:v>2.2447196134451505E-2</c:v>
                </c:pt>
                <c:pt idx="540">
                  <c:v>2.2049389971207971E-2</c:v>
                </c:pt>
                <c:pt idx="541">
                  <c:v>2.1828038162681737E-2</c:v>
                </c:pt>
                <c:pt idx="542">
                  <c:v>2.1535701129628191E-2</c:v>
                </c:pt>
                <c:pt idx="543">
                  <c:v>2.1382451646763577E-2</c:v>
                </c:pt>
                <c:pt idx="544">
                  <c:v>2.1000279665830134E-2</c:v>
                </c:pt>
                <c:pt idx="545">
                  <c:v>2.0825827324214011E-2</c:v>
                </c:pt>
                <c:pt idx="546">
                  <c:v>2.0524792314240904E-2</c:v>
                </c:pt>
                <c:pt idx="547">
                  <c:v>2.0274549916654654E-2</c:v>
                </c:pt>
                <c:pt idx="548">
                  <c:v>1.9953497855689967E-2</c:v>
                </c:pt>
                <c:pt idx="549">
                  <c:v>1.9695829529508442E-2</c:v>
                </c:pt>
                <c:pt idx="550">
                  <c:v>1.9465899864848715E-2</c:v>
                </c:pt>
                <c:pt idx="551">
                  <c:v>1.93407709660052E-2</c:v>
                </c:pt>
                <c:pt idx="552">
                  <c:v>1.8880816156060926E-2</c:v>
                </c:pt>
                <c:pt idx="553">
                  <c:v>1.8685481277789483E-2</c:v>
                </c:pt>
                <c:pt idx="554">
                  <c:v>1.8515575045923102E-2</c:v>
                </c:pt>
                <c:pt idx="555">
                  <c:v>1.8442292126359675E-2</c:v>
                </c:pt>
                <c:pt idx="556">
                  <c:v>1.8279211219158216E-2</c:v>
                </c:pt>
                <c:pt idx="557">
                  <c:v>1.7990333048739472E-2</c:v>
                </c:pt>
                <c:pt idx="558">
                  <c:v>1.7815058341741789E-2</c:v>
                </c:pt>
                <c:pt idx="559">
                  <c:v>1.7797348225846787E-2</c:v>
                </c:pt>
                <c:pt idx="560">
                  <c:v>1.7673867137786549E-2</c:v>
                </c:pt>
                <c:pt idx="561">
                  <c:v>1.7510398148045482E-2</c:v>
                </c:pt>
                <c:pt idx="562">
                  <c:v>1.7325014814896948E-2</c:v>
                </c:pt>
                <c:pt idx="563">
                  <c:v>1.7223842312824096E-2</c:v>
                </c:pt>
                <c:pt idx="564">
                  <c:v>1.7087742382186147E-2</c:v>
                </c:pt>
                <c:pt idx="565">
                  <c:v>1.7073894611566338E-2</c:v>
                </c:pt>
                <c:pt idx="566">
                  <c:v>1.683746302435803E-2</c:v>
                </c:pt>
                <c:pt idx="567">
                  <c:v>1.6655649434569902E-2</c:v>
                </c:pt>
                <c:pt idx="568">
                  <c:v>1.6551273711535169E-2</c:v>
                </c:pt>
                <c:pt idx="569">
                  <c:v>1.6460077394746468E-2</c:v>
                </c:pt>
                <c:pt idx="570">
                  <c:v>1.6478868597716106E-2</c:v>
                </c:pt>
                <c:pt idx="571">
                  <c:v>1.6488111738203214E-2</c:v>
                </c:pt>
                <c:pt idx="572">
                  <c:v>1.623703157513463E-2</c:v>
                </c:pt>
                <c:pt idx="573">
                  <c:v>1.6258360714712518E-2</c:v>
                </c:pt>
                <c:pt idx="574">
                  <c:v>1.6125593365882988E-2</c:v>
                </c:pt>
                <c:pt idx="575">
                  <c:v>1.5990057078933525E-2</c:v>
                </c:pt>
                <c:pt idx="576">
                  <c:v>1.6015846087696798E-2</c:v>
                </c:pt>
                <c:pt idx="577">
                  <c:v>1.5771874611147457E-2</c:v>
                </c:pt>
                <c:pt idx="578">
                  <c:v>1.5600831851843638E-2</c:v>
                </c:pt>
                <c:pt idx="579">
                  <c:v>1.5589753019343759E-2</c:v>
                </c:pt>
                <c:pt idx="580">
                  <c:v>1.5389434668460471E-2</c:v>
                </c:pt>
                <c:pt idx="581">
                  <c:v>1.5302088376866337E-2</c:v>
                </c:pt>
                <c:pt idx="582">
                  <c:v>1.5139795954824729E-2</c:v>
                </c:pt>
                <c:pt idx="583">
                  <c:v>1.4851626189041782E-2</c:v>
                </c:pt>
                <c:pt idx="584">
                  <c:v>1.4713099202521182E-2</c:v>
                </c:pt>
                <c:pt idx="585">
                  <c:v>1.4505071561188297E-2</c:v>
                </c:pt>
                <c:pt idx="586">
                  <c:v>1.4345871479382962E-2</c:v>
                </c:pt>
                <c:pt idx="587">
                  <c:v>1.4247812877687472E-2</c:v>
                </c:pt>
                <c:pt idx="588">
                  <c:v>1.420664532828703E-2</c:v>
                </c:pt>
                <c:pt idx="589">
                  <c:v>1.3983075905248724E-2</c:v>
                </c:pt>
                <c:pt idx="590">
                  <c:v>1.3932301772982802E-2</c:v>
                </c:pt>
                <c:pt idx="591">
                  <c:v>1.3895692653412723E-2</c:v>
                </c:pt>
                <c:pt idx="592">
                  <c:v>1.3810674857056265E-2</c:v>
                </c:pt>
                <c:pt idx="593">
                  <c:v>1.3622805947642121E-2</c:v>
                </c:pt>
                <c:pt idx="594">
                  <c:v>1.3527972127049599E-2</c:v>
                </c:pt>
                <c:pt idx="595">
                  <c:v>1.340336375161239E-2</c:v>
                </c:pt>
                <c:pt idx="596">
                  <c:v>1.3467033928270027E-2</c:v>
                </c:pt>
                <c:pt idx="597">
                  <c:v>1.3296850494589637E-2</c:v>
                </c:pt>
                <c:pt idx="598">
                  <c:v>1.3245198556579353E-2</c:v>
                </c:pt>
                <c:pt idx="599">
                  <c:v>1.3084960507981564E-2</c:v>
                </c:pt>
                <c:pt idx="600">
                  <c:v>1.3063200165581884E-2</c:v>
                </c:pt>
                <c:pt idx="601">
                  <c:v>1.3161810090885236E-2</c:v>
                </c:pt>
                <c:pt idx="602">
                  <c:v>1.3140807433443844E-2</c:v>
                </c:pt>
                <c:pt idx="603">
                  <c:v>1.297545039134736E-2</c:v>
                </c:pt>
                <c:pt idx="604">
                  <c:v>1.2909584160318744E-2</c:v>
                </c:pt>
                <c:pt idx="605">
                  <c:v>1.2738772402526601E-2</c:v>
                </c:pt>
                <c:pt idx="606">
                  <c:v>1.2745662407614796E-2</c:v>
                </c:pt>
                <c:pt idx="607">
                  <c:v>1.2569574575296021E-2</c:v>
                </c:pt>
                <c:pt idx="608">
                  <c:v>1.2328609198418595E-2</c:v>
                </c:pt>
                <c:pt idx="609">
                  <c:v>1.2064596030716426E-2</c:v>
                </c:pt>
                <c:pt idx="610">
                  <c:v>1.2021454188396209E-2</c:v>
                </c:pt>
                <c:pt idx="611">
                  <c:v>1.1810919410656625E-2</c:v>
                </c:pt>
                <c:pt idx="612">
                  <c:v>1.1582751517525931E-2</c:v>
                </c:pt>
                <c:pt idx="613">
                  <c:v>1.1467632684188286E-2</c:v>
                </c:pt>
                <c:pt idx="614">
                  <c:v>1.1376544168105036E-2</c:v>
                </c:pt>
                <c:pt idx="615">
                  <c:v>1.126033500763229E-2</c:v>
                </c:pt>
                <c:pt idx="616">
                  <c:v>1.126876502279831E-2</c:v>
                </c:pt>
                <c:pt idx="617">
                  <c:v>1.1250636024162142E-2</c:v>
                </c:pt>
                <c:pt idx="618">
                  <c:v>1.134166909988259E-2</c:v>
                </c:pt>
                <c:pt idx="619">
                  <c:v>1.1312673790137283E-2</c:v>
                </c:pt>
                <c:pt idx="620">
                  <c:v>1.1347148455739494E-2</c:v>
                </c:pt>
                <c:pt idx="621">
                  <c:v>1.1380027670901079E-2</c:v>
                </c:pt>
                <c:pt idx="622">
                  <c:v>1.1277774081753593E-2</c:v>
                </c:pt>
                <c:pt idx="623">
                  <c:v>1.1128008101685018E-2</c:v>
                </c:pt>
                <c:pt idx="624">
                  <c:v>1.0980813938446413E-2</c:v>
                </c:pt>
                <c:pt idx="625">
                  <c:v>1.0800229276700386E-2</c:v>
                </c:pt>
                <c:pt idx="626">
                  <c:v>1.0724186659077498E-2</c:v>
                </c:pt>
                <c:pt idx="627">
                  <c:v>1.0369257456420795E-2</c:v>
                </c:pt>
                <c:pt idx="628">
                  <c:v>1.0419273903728427E-2</c:v>
                </c:pt>
                <c:pt idx="629">
                  <c:v>1.0438385428794246E-2</c:v>
                </c:pt>
                <c:pt idx="630">
                  <c:v>1.0403331719402772E-2</c:v>
                </c:pt>
                <c:pt idx="631">
                  <c:v>1.03172174358709E-2</c:v>
                </c:pt>
                <c:pt idx="632">
                  <c:v>1.0448367774118714E-2</c:v>
                </c:pt>
                <c:pt idx="633">
                  <c:v>1.046928111097559E-2</c:v>
                </c:pt>
                <c:pt idx="634">
                  <c:v>1.0591862833150381E-2</c:v>
                </c:pt>
                <c:pt idx="635">
                  <c:v>1.0355591406990168E-2</c:v>
                </c:pt>
                <c:pt idx="636">
                  <c:v>1.0117773810711817E-2</c:v>
                </c:pt>
                <c:pt idx="637">
                  <c:v>1.0114422748782468E-2</c:v>
                </c:pt>
                <c:pt idx="638">
                  <c:v>1.0061129160029223E-2</c:v>
                </c:pt>
                <c:pt idx="639">
                  <c:v>9.8560275378442083E-3</c:v>
                </c:pt>
                <c:pt idx="640">
                  <c:v>9.7683455240531094E-3</c:v>
                </c:pt>
                <c:pt idx="641">
                  <c:v>9.5065068505808311E-3</c:v>
                </c:pt>
                <c:pt idx="642">
                  <c:v>9.4405235787863011E-3</c:v>
                </c:pt>
                <c:pt idx="643">
                  <c:v>9.5003283301485931E-3</c:v>
                </c:pt>
                <c:pt idx="644">
                  <c:v>9.3074420679008923E-3</c:v>
                </c:pt>
                <c:pt idx="645">
                  <c:v>9.0910829720469693E-3</c:v>
                </c:pt>
                <c:pt idx="646">
                  <c:v>8.9937112148461909E-3</c:v>
                </c:pt>
                <c:pt idx="647">
                  <c:v>9.007186303027168E-3</c:v>
                </c:pt>
                <c:pt idx="648">
                  <c:v>8.9289907513154763E-3</c:v>
                </c:pt>
                <c:pt idx="649">
                  <c:v>8.9144561362009545E-3</c:v>
                </c:pt>
                <c:pt idx="650">
                  <c:v>8.6844032707350041E-3</c:v>
                </c:pt>
                <c:pt idx="651">
                  <c:v>8.5885345633701822E-3</c:v>
                </c:pt>
                <c:pt idx="652">
                  <c:v>8.6119765967748486E-3</c:v>
                </c:pt>
                <c:pt idx="653">
                  <c:v>8.5998135971801799E-3</c:v>
                </c:pt>
                <c:pt idx="654">
                  <c:v>8.3897007822019195E-3</c:v>
                </c:pt>
                <c:pt idx="655">
                  <c:v>8.4279053522126248E-3</c:v>
                </c:pt>
                <c:pt idx="656">
                  <c:v>8.4070782559201081E-3</c:v>
                </c:pt>
                <c:pt idx="657">
                  <c:v>8.4651674360557011E-3</c:v>
                </c:pt>
                <c:pt idx="658">
                  <c:v>8.4458372295588315E-3</c:v>
                </c:pt>
                <c:pt idx="659">
                  <c:v>8.3920046372783462E-3</c:v>
                </c:pt>
                <c:pt idx="660">
                  <c:v>8.3013042037347086E-3</c:v>
                </c:pt>
                <c:pt idx="661">
                  <c:v>8.3500393626575898E-3</c:v>
                </c:pt>
                <c:pt idx="662">
                  <c:v>8.3437561215400601E-3</c:v>
                </c:pt>
                <c:pt idx="663">
                  <c:v>8.2095473232776835E-3</c:v>
                </c:pt>
                <c:pt idx="664">
                  <c:v>8.2747267098115893E-3</c:v>
                </c:pt>
                <c:pt idx="665">
                  <c:v>8.1952960700174826E-3</c:v>
                </c:pt>
                <c:pt idx="666">
                  <c:v>8.1475649976653457E-3</c:v>
                </c:pt>
                <c:pt idx="667">
                  <c:v>8.0827860137516749E-3</c:v>
                </c:pt>
                <c:pt idx="668">
                  <c:v>7.9524765210063544E-3</c:v>
                </c:pt>
                <c:pt idx="669">
                  <c:v>7.8220191872935621E-3</c:v>
                </c:pt>
                <c:pt idx="670">
                  <c:v>7.5856676806093024E-3</c:v>
                </c:pt>
                <c:pt idx="671">
                  <c:v>7.4460657670543801E-3</c:v>
                </c:pt>
                <c:pt idx="672">
                  <c:v>7.532703654012712E-3</c:v>
                </c:pt>
                <c:pt idx="673">
                  <c:v>7.291504195603456E-3</c:v>
                </c:pt>
                <c:pt idx="674">
                  <c:v>7.2437484830900735E-3</c:v>
                </c:pt>
                <c:pt idx="675">
                  <c:v>7.1992175516796576E-3</c:v>
                </c:pt>
                <c:pt idx="676">
                  <c:v>7.1832168469710463E-3</c:v>
                </c:pt>
                <c:pt idx="677">
                  <c:v>7.2186370787610437E-3</c:v>
                </c:pt>
                <c:pt idx="678">
                  <c:v>7.0946878276371434E-3</c:v>
                </c:pt>
                <c:pt idx="679">
                  <c:v>6.8427113787032628E-3</c:v>
                </c:pt>
                <c:pt idx="680">
                  <c:v>6.9675599957126121E-3</c:v>
                </c:pt>
                <c:pt idx="681">
                  <c:v>6.8380605482682277E-3</c:v>
                </c:pt>
                <c:pt idx="682">
                  <c:v>6.6808686396043777E-3</c:v>
                </c:pt>
                <c:pt idx="683">
                  <c:v>6.5948405966368652E-3</c:v>
                </c:pt>
                <c:pt idx="684">
                  <c:v>6.5128227399120098E-3</c:v>
                </c:pt>
                <c:pt idx="685">
                  <c:v>6.394032522548828E-3</c:v>
                </c:pt>
                <c:pt idx="686">
                  <c:v>6.3865141933488814E-3</c:v>
                </c:pt>
                <c:pt idx="687">
                  <c:v>6.3450201618119387E-3</c:v>
                </c:pt>
                <c:pt idx="688">
                  <c:v>6.2959924009742714E-3</c:v>
                </c:pt>
                <c:pt idx="689">
                  <c:v>6.2410941217199327E-3</c:v>
                </c:pt>
                <c:pt idx="690">
                  <c:v>6.2363940109624082E-3</c:v>
                </c:pt>
                <c:pt idx="691">
                  <c:v>6.3246951088047924E-3</c:v>
                </c:pt>
                <c:pt idx="692">
                  <c:v>6.3147836039439045E-3</c:v>
                </c:pt>
                <c:pt idx="693">
                  <c:v>6.4198831317152137E-3</c:v>
                </c:pt>
                <c:pt idx="694">
                  <c:v>6.3425715457881959E-3</c:v>
                </c:pt>
                <c:pt idx="695">
                  <c:v>6.322024731329842E-3</c:v>
                </c:pt>
                <c:pt idx="696">
                  <c:v>6.3293551793002934E-3</c:v>
                </c:pt>
                <c:pt idx="697">
                  <c:v>6.2488650125726427E-3</c:v>
                </c:pt>
                <c:pt idx="698">
                  <c:v>6.0031163643934887E-3</c:v>
                </c:pt>
                <c:pt idx="699">
                  <c:v>5.9722638024943238E-3</c:v>
                </c:pt>
                <c:pt idx="700">
                  <c:v>5.654168560879063E-3</c:v>
                </c:pt>
                <c:pt idx="701">
                  <c:v>5.6701661855675187E-3</c:v>
                </c:pt>
                <c:pt idx="702">
                  <c:v>5.6401144289088233E-3</c:v>
                </c:pt>
                <c:pt idx="703">
                  <c:v>5.523153743518098E-3</c:v>
                </c:pt>
                <c:pt idx="704">
                  <c:v>5.5625133210871732E-3</c:v>
                </c:pt>
                <c:pt idx="705">
                  <c:v>5.6952529497353039E-3</c:v>
                </c:pt>
                <c:pt idx="706">
                  <c:v>5.5375743978868597E-3</c:v>
                </c:pt>
                <c:pt idx="707">
                  <c:v>5.5020556054518818E-3</c:v>
                </c:pt>
                <c:pt idx="708">
                  <c:v>5.2854347078847286E-3</c:v>
                </c:pt>
                <c:pt idx="709">
                  <c:v>5.1482444501116812E-3</c:v>
                </c:pt>
                <c:pt idx="710">
                  <c:v>5.0747058888753367E-3</c:v>
                </c:pt>
                <c:pt idx="711">
                  <c:v>4.8714368786829344E-3</c:v>
                </c:pt>
                <c:pt idx="712">
                  <c:v>4.6887270030295082E-3</c:v>
                </c:pt>
                <c:pt idx="713">
                  <c:v>4.8862394555509977E-3</c:v>
                </c:pt>
                <c:pt idx="714">
                  <c:v>4.9412301354100066E-3</c:v>
                </c:pt>
                <c:pt idx="715">
                  <c:v>5.0217264621779684E-3</c:v>
                </c:pt>
                <c:pt idx="716">
                  <c:v>5.0194718874240311E-3</c:v>
                </c:pt>
                <c:pt idx="717">
                  <c:v>4.9159000496499248E-3</c:v>
                </c:pt>
                <c:pt idx="718">
                  <c:v>4.9114956208273428E-3</c:v>
                </c:pt>
                <c:pt idx="719">
                  <c:v>4.8786533659076273E-3</c:v>
                </c:pt>
                <c:pt idx="720">
                  <c:v>4.7138815276407172E-3</c:v>
                </c:pt>
                <c:pt idx="721">
                  <c:v>4.7384231282409511E-3</c:v>
                </c:pt>
                <c:pt idx="722">
                  <c:v>4.4874199656762554E-3</c:v>
                </c:pt>
                <c:pt idx="723">
                  <c:v>4.3971815351559664E-3</c:v>
                </c:pt>
                <c:pt idx="724">
                  <c:v>4.4329990895460424E-3</c:v>
                </c:pt>
                <c:pt idx="725">
                  <c:v>4.3966856519109063E-3</c:v>
                </c:pt>
                <c:pt idx="726">
                  <c:v>4.4297927885640085E-3</c:v>
                </c:pt>
                <c:pt idx="727">
                  <c:v>4.361622702458965E-3</c:v>
                </c:pt>
                <c:pt idx="728">
                  <c:v>4.2098670293698398E-3</c:v>
                </c:pt>
                <c:pt idx="729">
                  <c:v>4.3300494158433778E-3</c:v>
                </c:pt>
                <c:pt idx="730">
                  <c:v>4.3447380319656817E-3</c:v>
                </c:pt>
                <c:pt idx="731">
                  <c:v>4.3090898786841657E-3</c:v>
                </c:pt>
                <c:pt idx="732">
                  <c:v>4.2596801953471986E-3</c:v>
                </c:pt>
                <c:pt idx="733">
                  <c:v>4.3301110162464905E-3</c:v>
                </c:pt>
                <c:pt idx="734">
                  <c:v>4.2945244633680888E-3</c:v>
                </c:pt>
                <c:pt idx="735">
                  <c:v>4.225414971115571E-3</c:v>
                </c:pt>
                <c:pt idx="736">
                  <c:v>4.1988159170513609E-3</c:v>
                </c:pt>
                <c:pt idx="737">
                  <c:v>4.0325533490291159E-3</c:v>
                </c:pt>
                <c:pt idx="738">
                  <c:v>4.0077037464133171E-3</c:v>
                </c:pt>
                <c:pt idx="739">
                  <c:v>3.9920418439218265E-3</c:v>
                </c:pt>
                <c:pt idx="740">
                  <c:v>3.7662332462303633E-3</c:v>
                </c:pt>
                <c:pt idx="741">
                  <c:v>3.6099468634922744E-3</c:v>
                </c:pt>
                <c:pt idx="742">
                  <c:v>3.6276846995686738E-3</c:v>
                </c:pt>
                <c:pt idx="743">
                  <c:v>3.5988587909319275E-3</c:v>
                </c:pt>
                <c:pt idx="744">
                  <c:v>3.4646961929718869E-3</c:v>
                </c:pt>
                <c:pt idx="745">
                  <c:v>3.4316660568226758E-3</c:v>
                </c:pt>
                <c:pt idx="746">
                  <c:v>3.3872306060370857E-3</c:v>
                </c:pt>
                <c:pt idx="747">
                  <c:v>3.3463279383700285E-3</c:v>
                </c:pt>
                <c:pt idx="748">
                  <c:v>3.3340632981102227E-3</c:v>
                </c:pt>
                <c:pt idx="749">
                  <c:v>3.2715943293132911E-3</c:v>
                </c:pt>
                <c:pt idx="750">
                  <c:v>3.09299628056766E-3</c:v>
                </c:pt>
                <c:pt idx="751">
                  <c:v>3.1970024011837134E-3</c:v>
                </c:pt>
                <c:pt idx="752">
                  <c:v>3.1898629144629124E-3</c:v>
                </c:pt>
                <c:pt idx="753">
                  <c:v>2.9745796696493579E-3</c:v>
                </c:pt>
                <c:pt idx="754">
                  <c:v>2.8640451383113853E-3</c:v>
                </c:pt>
                <c:pt idx="755">
                  <c:v>2.7857676580635544E-3</c:v>
                </c:pt>
                <c:pt idx="756">
                  <c:v>2.7968049102913332E-3</c:v>
                </c:pt>
                <c:pt idx="757">
                  <c:v>2.9251274820342424E-3</c:v>
                </c:pt>
                <c:pt idx="758">
                  <c:v>2.7498644791131514E-3</c:v>
                </c:pt>
                <c:pt idx="759">
                  <c:v>2.5692973734820121E-3</c:v>
                </c:pt>
                <c:pt idx="760">
                  <c:v>2.731838353150183E-3</c:v>
                </c:pt>
                <c:pt idx="761">
                  <c:v>2.7304212358765676E-3</c:v>
                </c:pt>
                <c:pt idx="762">
                  <c:v>2.7786484994757809E-3</c:v>
                </c:pt>
                <c:pt idx="763">
                  <c:v>2.7263417491804067E-3</c:v>
                </c:pt>
                <c:pt idx="764">
                  <c:v>2.5992656615944892E-3</c:v>
                </c:pt>
                <c:pt idx="765">
                  <c:v>2.6392720433962521E-3</c:v>
                </c:pt>
                <c:pt idx="766">
                  <c:v>2.7183053605902797E-3</c:v>
                </c:pt>
                <c:pt idx="767">
                  <c:v>2.7188720842989196E-3</c:v>
                </c:pt>
                <c:pt idx="768">
                  <c:v>2.6612202670254275E-3</c:v>
                </c:pt>
                <c:pt idx="769">
                  <c:v>2.4368380266680464E-3</c:v>
                </c:pt>
                <c:pt idx="770">
                  <c:v>2.2726359921299327E-3</c:v>
                </c:pt>
                <c:pt idx="771">
                  <c:v>2.277084157238725E-3</c:v>
                </c:pt>
                <c:pt idx="772">
                  <c:v>2.2515966824486898E-3</c:v>
                </c:pt>
                <c:pt idx="773">
                  <c:v>2.1302423483059271E-3</c:v>
                </c:pt>
                <c:pt idx="774">
                  <c:v>1.9804240078947076E-3</c:v>
                </c:pt>
                <c:pt idx="775">
                  <c:v>2.0329623757057865E-3</c:v>
                </c:pt>
                <c:pt idx="776">
                  <c:v>2.2473336265512521E-3</c:v>
                </c:pt>
                <c:pt idx="777">
                  <c:v>2.3247536291877494E-3</c:v>
                </c:pt>
                <c:pt idx="778">
                  <c:v>2.185176663796088E-3</c:v>
                </c:pt>
                <c:pt idx="779">
                  <c:v>2.1360768304867785E-3</c:v>
                </c:pt>
                <c:pt idx="780">
                  <c:v>2.0701690191860618E-3</c:v>
                </c:pt>
                <c:pt idx="781">
                  <c:v>2.1093373275034716E-3</c:v>
                </c:pt>
                <c:pt idx="782">
                  <c:v>2.015464165197497E-3</c:v>
                </c:pt>
                <c:pt idx="783">
                  <c:v>1.8502478800221267E-3</c:v>
                </c:pt>
                <c:pt idx="784">
                  <c:v>1.8815245606967252E-3</c:v>
                </c:pt>
                <c:pt idx="785">
                  <c:v>2.1019486671520781E-3</c:v>
                </c:pt>
                <c:pt idx="786">
                  <c:v>2.2114557037661254E-3</c:v>
                </c:pt>
                <c:pt idx="787">
                  <c:v>2.4829366883376883E-3</c:v>
                </c:pt>
                <c:pt idx="788">
                  <c:v>2.4762715247208579E-3</c:v>
                </c:pt>
                <c:pt idx="789">
                  <c:v>2.4762773767591532E-3</c:v>
                </c:pt>
                <c:pt idx="790">
                  <c:v>2.5365980314975179E-3</c:v>
                </c:pt>
                <c:pt idx="791">
                  <c:v>2.3634990507377879E-3</c:v>
                </c:pt>
                <c:pt idx="792">
                  <c:v>2.1665369978181139E-3</c:v>
                </c:pt>
                <c:pt idx="793">
                  <c:v>2.0179660655699331E-3</c:v>
                </c:pt>
                <c:pt idx="794">
                  <c:v>1.7911404452230736E-3</c:v>
                </c:pt>
                <c:pt idx="795">
                  <c:v>1.7141408653378227E-3</c:v>
                </c:pt>
                <c:pt idx="796">
                  <c:v>1.6147492309189673E-3</c:v>
                </c:pt>
                <c:pt idx="797">
                  <c:v>1.582325550738404E-3</c:v>
                </c:pt>
                <c:pt idx="798">
                  <c:v>1.6001856636149829E-3</c:v>
                </c:pt>
                <c:pt idx="799">
                  <c:v>1.5164463836251343E-3</c:v>
                </c:pt>
                <c:pt idx="800">
                  <c:v>1.5453976490822157E-3</c:v>
                </c:pt>
                <c:pt idx="801">
                  <c:v>1.5935365161029614E-3</c:v>
                </c:pt>
                <c:pt idx="802">
                  <c:v>1.6248082687453107E-3</c:v>
                </c:pt>
                <c:pt idx="803">
                  <c:v>1.6438046010573092E-3</c:v>
                </c:pt>
                <c:pt idx="804">
                  <c:v>1.5444782630657534E-3</c:v>
                </c:pt>
                <c:pt idx="805">
                  <c:v>1.6014367678022084E-3</c:v>
                </c:pt>
                <c:pt idx="806">
                  <c:v>1.7934880365857114E-3</c:v>
                </c:pt>
                <c:pt idx="807">
                  <c:v>1.8837677393760866E-3</c:v>
                </c:pt>
                <c:pt idx="808">
                  <c:v>1.821191585877738E-3</c:v>
                </c:pt>
                <c:pt idx="809">
                  <c:v>1.7328871000131824E-3</c:v>
                </c:pt>
                <c:pt idx="810">
                  <c:v>1.735122270640139E-3</c:v>
                </c:pt>
                <c:pt idx="811">
                  <c:v>1.7295009258540587E-3</c:v>
                </c:pt>
                <c:pt idx="812">
                  <c:v>1.77305148684893E-3</c:v>
                </c:pt>
                <c:pt idx="813">
                  <c:v>1.6803145439783758E-3</c:v>
                </c:pt>
                <c:pt idx="814">
                  <c:v>1.5999608221436202E-3</c:v>
                </c:pt>
                <c:pt idx="815">
                  <c:v>1.6084259495394138E-3</c:v>
                </c:pt>
                <c:pt idx="816">
                  <c:v>1.4845580109476239E-3</c:v>
                </c:pt>
                <c:pt idx="817">
                  <c:v>1.5237854556520219E-3</c:v>
                </c:pt>
                <c:pt idx="818">
                  <c:v>1.63328202019754E-3</c:v>
                </c:pt>
                <c:pt idx="819">
                  <c:v>1.6232808867501229E-3</c:v>
                </c:pt>
                <c:pt idx="820">
                  <c:v>1.4826252982999522E-3</c:v>
                </c:pt>
                <c:pt idx="821">
                  <c:v>1.5062302647708527E-3</c:v>
                </c:pt>
                <c:pt idx="822">
                  <c:v>1.3860383302348332E-3</c:v>
                </c:pt>
                <c:pt idx="823">
                  <c:v>1.3882873609524901E-3</c:v>
                </c:pt>
                <c:pt idx="824">
                  <c:v>1.3200713825471274E-3</c:v>
                </c:pt>
                <c:pt idx="825">
                  <c:v>1.1033935046070942E-3</c:v>
                </c:pt>
                <c:pt idx="826">
                  <c:v>8.8776314152199808E-4</c:v>
                </c:pt>
                <c:pt idx="827">
                  <c:v>8.9894392268903003E-4</c:v>
                </c:pt>
                <c:pt idx="828">
                  <c:v>8.37564665023168E-4</c:v>
                </c:pt>
                <c:pt idx="829">
                  <c:v>9.4924588786509019E-4</c:v>
                </c:pt>
                <c:pt idx="830">
                  <c:v>1.0217920666072838E-3</c:v>
                </c:pt>
                <c:pt idx="831">
                  <c:v>9.6930143910861752E-4</c:v>
                </c:pt>
                <c:pt idx="832">
                  <c:v>1.0240281612402871E-3</c:v>
                </c:pt>
                <c:pt idx="833">
                  <c:v>1.0675737942029092E-3</c:v>
                </c:pt>
                <c:pt idx="834">
                  <c:v>1.1624719872166845E-3</c:v>
                </c:pt>
                <c:pt idx="835">
                  <c:v>1.1256749864171111E-3</c:v>
                </c:pt>
                <c:pt idx="836">
                  <c:v>1.0084534233192023E-3</c:v>
                </c:pt>
                <c:pt idx="837">
                  <c:v>9.4038651788937307E-4</c:v>
                </c:pt>
                <c:pt idx="838">
                  <c:v>8.5885592035314282E-4</c:v>
                </c:pt>
                <c:pt idx="839">
                  <c:v>8.4323344211964524E-4</c:v>
                </c:pt>
                <c:pt idx="840">
                  <c:v>7.8518430224607395E-4</c:v>
                </c:pt>
                <c:pt idx="841">
                  <c:v>7.0480255222790179E-4</c:v>
                </c:pt>
                <c:pt idx="842">
                  <c:v>7.4161741714437782E-4</c:v>
                </c:pt>
                <c:pt idx="843">
                  <c:v>7.2147624134052328E-4</c:v>
                </c:pt>
                <c:pt idx="844">
                  <c:v>7.415832289206501E-4</c:v>
                </c:pt>
                <c:pt idx="845">
                  <c:v>9.0022952310199922E-4</c:v>
                </c:pt>
                <c:pt idx="846">
                  <c:v>9.4600416665126664E-4</c:v>
                </c:pt>
                <c:pt idx="847">
                  <c:v>1.0097476477886071E-3</c:v>
                </c:pt>
                <c:pt idx="848">
                  <c:v>1.0119748103631591E-3</c:v>
                </c:pt>
                <c:pt idx="849">
                  <c:v>1.0053047187140792E-3</c:v>
                </c:pt>
                <c:pt idx="850">
                  <c:v>1.0645732385672732E-3</c:v>
                </c:pt>
                <c:pt idx="851">
                  <c:v>1.0856088522243291E-3</c:v>
                </c:pt>
                <c:pt idx="852">
                  <c:v>8.9568926539055271E-4</c:v>
                </c:pt>
                <c:pt idx="853">
                  <c:v>8.85681355898793E-4</c:v>
                </c:pt>
                <c:pt idx="854">
                  <c:v>8.7670771717530114E-4</c:v>
                </c:pt>
                <c:pt idx="855">
                  <c:v>7.7957034950836717E-4</c:v>
                </c:pt>
                <c:pt idx="856">
                  <c:v>5.7290992912257621E-4</c:v>
                </c:pt>
                <c:pt idx="857">
                  <c:v>4.3548497381366863E-4</c:v>
                </c:pt>
                <c:pt idx="858">
                  <c:v>3.9991905707030946E-4</c:v>
                </c:pt>
                <c:pt idx="859">
                  <c:v>5.3844511958486255E-4</c:v>
                </c:pt>
                <c:pt idx="860">
                  <c:v>5.6183633265696092E-4</c:v>
                </c:pt>
                <c:pt idx="861">
                  <c:v>6.0651479703283182E-4</c:v>
                </c:pt>
                <c:pt idx="862">
                  <c:v>6.8806325868596484E-4</c:v>
                </c:pt>
                <c:pt idx="863">
                  <c:v>8.9247896038231679E-4</c:v>
                </c:pt>
                <c:pt idx="864">
                  <c:v>9.4610395930430971E-4</c:v>
                </c:pt>
                <c:pt idx="865">
                  <c:v>9.0254107822881598E-4</c:v>
                </c:pt>
                <c:pt idx="866">
                  <c:v>7.584297071640037E-4</c:v>
                </c:pt>
                <c:pt idx="867">
                  <c:v>7.6965391661523036E-4</c:v>
                </c:pt>
                <c:pt idx="868">
                  <c:v>6.7694900595429493E-4</c:v>
                </c:pt>
                <c:pt idx="869">
                  <c:v>5.8641858952324978E-4</c:v>
                </c:pt>
                <c:pt idx="870">
                  <c:v>6.3002921091115621E-4</c:v>
                </c:pt>
                <c:pt idx="871">
                  <c:v>6.9921939969175154E-4</c:v>
                </c:pt>
                <c:pt idx="872">
                  <c:v>6.5231254073326659E-4</c:v>
                </c:pt>
                <c:pt idx="873">
                  <c:v>7.0146658239731525E-4</c:v>
                </c:pt>
                <c:pt idx="874">
                  <c:v>7.6287602426070283E-4</c:v>
                </c:pt>
                <c:pt idx="875">
                  <c:v>9.0249456992446558E-4</c:v>
                </c:pt>
                <c:pt idx="876">
                  <c:v>8.623055429274729E-4</c:v>
                </c:pt>
                <c:pt idx="877">
                  <c:v>5.964240349988851E-4</c:v>
                </c:pt>
                <c:pt idx="878">
                  <c:v>4.9374109104169969E-4</c:v>
                </c:pt>
                <c:pt idx="879">
                  <c:v>5.7753889141450541E-4</c:v>
                </c:pt>
                <c:pt idx="880">
                  <c:v>5.1832334790798866E-4</c:v>
                </c:pt>
                <c:pt idx="881">
                  <c:v>2.9157574447167184E-4</c:v>
                </c:pt>
                <c:pt idx="882">
                  <c:v>1.4298007966164129E-4</c:v>
                </c:pt>
                <c:pt idx="883">
                  <c:v>9.8304880107135417E-5</c:v>
                </c:pt>
                <c:pt idx="884">
                  <c:v>3.4403578737019256E-4</c:v>
                </c:pt>
                <c:pt idx="885">
                  <c:v>4.5125098098641958E-4</c:v>
                </c:pt>
                <c:pt idx="886">
                  <c:v>4.0431855786064269E-4</c:v>
                </c:pt>
                <c:pt idx="887">
                  <c:v>5.0821194973899909E-4</c:v>
                </c:pt>
                <c:pt idx="888">
                  <c:v>7.2385494090673329E-4</c:v>
                </c:pt>
                <c:pt idx="889">
                  <c:v>6.6022080048491836E-4</c:v>
                </c:pt>
                <c:pt idx="890">
                  <c:v>9.2500551323607865E-4</c:v>
                </c:pt>
                <c:pt idx="891">
                  <c:v>6.2801734174548437E-4</c:v>
                </c:pt>
                <c:pt idx="892">
                  <c:v>5.0626814901876709E-4</c:v>
                </c:pt>
                <c:pt idx="893">
                  <c:v>4.9844582182945803E-4</c:v>
                </c:pt>
                <c:pt idx="894">
                  <c:v>4.7386849299541815E-4</c:v>
                </c:pt>
                <c:pt idx="895">
                  <c:v>3.8333838456638866E-4</c:v>
                </c:pt>
                <c:pt idx="896">
                  <c:v>3.3975055532763407E-4</c:v>
                </c:pt>
                <c:pt idx="897">
                  <c:v>2.8270011198953287E-4</c:v>
                </c:pt>
                <c:pt idx="898">
                  <c:v>4.901710396792837E-4</c:v>
                </c:pt>
                <c:pt idx="899">
                  <c:v>6.1298037534357626E-4</c:v>
                </c:pt>
                <c:pt idx="900">
                  <c:v>5.5489211921402816E-4</c:v>
                </c:pt>
                <c:pt idx="901">
                  <c:v>5.0685458485640327E-4</c:v>
                </c:pt>
                <c:pt idx="902">
                  <c:v>4.0743615426219352E-4</c:v>
                </c:pt>
                <c:pt idx="903">
                  <c:v>5.2587524932763165E-4</c:v>
                </c:pt>
                <c:pt idx="904">
                  <c:v>3.561233264710484E-4</c:v>
                </c:pt>
                <c:pt idx="905">
                  <c:v>2.7919705106550221E-4</c:v>
                </c:pt>
                <c:pt idx="906">
                  <c:v>2.0440507562681493E-4</c:v>
                </c:pt>
                <c:pt idx="907">
                  <c:v>3.4850458861402788E-4</c:v>
                </c:pt>
                <c:pt idx="908">
                  <c:v>5.205120102305949E-4</c:v>
                </c:pt>
                <c:pt idx="909">
                  <c:v>6.1996339704047023E-4</c:v>
                </c:pt>
                <c:pt idx="910">
                  <c:v>4.6801214267146163E-4</c:v>
                </c:pt>
                <c:pt idx="911">
                  <c:v>4.9034783283621809E-4</c:v>
                </c:pt>
                <c:pt idx="912">
                  <c:v>6.04316586647743E-4</c:v>
                </c:pt>
                <c:pt idx="913">
                  <c:v>5.9428865702497154E-4</c:v>
                </c:pt>
                <c:pt idx="914">
                  <c:v>4.7029905763703314E-4</c:v>
                </c:pt>
                <c:pt idx="915">
                  <c:v>2.9605911421084341E-4</c:v>
                </c:pt>
                <c:pt idx="916">
                  <c:v>2.2339774271482832E-4</c:v>
                </c:pt>
                <c:pt idx="917">
                  <c:v>3.3289227444704403E-4</c:v>
                </c:pt>
                <c:pt idx="918">
                  <c:v>3.038501791955727E-4</c:v>
                </c:pt>
                <c:pt idx="919">
                  <c:v>1.3738488424668249E-4</c:v>
                </c:pt>
                <c:pt idx="920">
                  <c:v>1.5526122882948148E-4</c:v>
                </c:pt>
                <c:pt idx="921">
                  <c:v>2.6475486735585198E-4</c:v>
                </c:pt>
                <c:pt idx="922">
                  <c:v>3.1052794009483998E-4</c:v>
                </c:pt>
                <c:pt idx="923">
                  <c:v>3.1950558284453412E-4</c:v>
                </c:pt>
                <c:pt idx="924">
                  <c:v>2.2679210972756606E-4</c:v>
                </c:pt>
                <c:pt idx="925">
                  <c:v>3.5750810353302951E-4</c:v>
                </c:pt>
                <c:pt idx="926">
                  <c:v>3.4968854836186049E-4</c:v>
                </c:pt>
                <c:pt idx="927">
                  <c:v>3.217422934815685E-4</c:v>
                </c:pt>
                <c:pt idx="928">
                  <c:v>3.3162053412477536E-4</c:v>
                </c:pt>
                <c:pt idx="929">
                  <c:v>2.9031617022901799E-4</c:v>
                </c:pt>
                <c:pt idx="930">
                  <c:v>1.830435650370896E-4</c:v>
                </c:pt>
                <c:pt idx="931">
                  <c:v>1.5846565099922016E-4</c:v>
                </c:pt>
                <c:pt idx="932">
                  <c:v>1.439116317577182E-4</c:v>
                </c:pt>
                <c:pt idx="933">
                  <c:v>1.8077993502389479E-4</c:v>
                </c:pt>
                <c:pt idx="934">
                  <c:v>1.7072924405217308E-4</c:v>
                </c:pt>
                <c:pt idx="935">
                  <c:v>3.125133210871732E-5</c:v>
                </c:pt>
                <c:pt idx="936">
                  <c:v>1.6744005972775086E-4</c:v>
                </c:pt>
                <c:pt idx="937">
                  <c:v>4.0429514970745969E-4</c:v>
                </c:pt>
                <c:pt idx="938">
                  <c:v>4.8137080609055504E-4</c:v>
                </c:pt>
                <c:pt idx="939">
                  <c:v>4.0096410790912219E-4</c:v>
                </c:pt>
                <c:pt idx="940">
                  <c:v>3.0710921012267102E-4</c:v>
                </c:pt>
                <c:pt idx="941">
                  <c:v>4.7232478689340546E-4</c:v>
                </c:pt>
                <c:pt idx="942">
                  <c:v>5.1142256274925061E-4</c:v>
                </c:pt>
                <c:pt idx="943">
                  <c:v>4.3109994911806702E-4</c:v>
                </c:pt>
                <c:pt idx="944">
                  <c:v>3.193829980423392E-4</c:v>
                </c:pt>
                <c:pt idx="945">
                  <c:v>5.5924511170001099E-4</c:v>
                </c:pt>
                <c:pt idx="946">
                  <c:v>6.3183133070422812E-4</c:v>
                </c:pt>
                <c:pt idx="947">
                  <c:v>6.519552583952109E-4</c:v>
                </c:pt>
                <c:pt idx="948">
                  <c:v>4.465231500474939E-4</c:v>
                </c:pt>
                <c:pt idx="949">
                  <c:v>4.9230056561490136E-4</c:v>
                </c:pt>
                <c:pt idx="950">
                  <c:v>5.715916804959572E-4</c:v>
                </c:pt>
                <c:pt idx="951">
                  <c:v>5.5259165215977178E-4</c:v>
                </c:pt>
                <c:pt idx="952">
                  <c:v>3.2837296087265597E-4</c:v>
                </c:pt>
                <c:pt idx="953">
                  <c:v>3.0717235053586193E-4</c:v>
                </c:pt>
                <c:pt idx="954">
                  <c:v>3.76435135391526E-4</c:v>
                </c:pt>
                <c:pt idx="955">
                  <c:v>5.4400794398798543E-4</c:v>
                </c:pt>
                <c:pt idx="956">
                  <c:v>5.2616846724644957E-4</c:v>
                </c:pt>
                <c:pt idx="957">
                  <c:v>3.9883180995536432E-4</c:v>
                </c:pt>
                <c:pt idx="958">
                  <c:v>3.3626982454973187E-4</c:v>
                </c:pt>
                <c:pt idx="959">
                  <c:v>3.2843394527173788E-4</c:v>
                </c:pt>
                <c:pt idx="960">
                  <c:v>3.3845571485419801E-4</c:v>
                </c:pt>
                <c:pt idx="961">
                  <c:v>3.9094603435084881E-4</c:v>
                </c:pt>
                <c:pt idx="962">
                  <c:v>2.9259578554682061E-4</c:v>
                </c:pt>
                <c:pt idx="963">
                  <c:v>1.998795096115109E-4</c:v>
                </c:pt>
                <c:pt idx="964">
                  <c:v>2.2890906918094872E-4</c:v>
                </c:pt>
                <c:pt idx="965">
                  <c:v>3.6184138389001619E-4</c:v>
                </c:pt>
                <c:pt idx="966">
                  <c:v>3.7638031103275543E-4</c:v>
                </c:pt>
                <c:pt idx="967">
                  <c:v>3.5966688966012592E-4</c:v>
                </c:pt>
                <c:pt idx="968">
                  <c:v>4.0210371536671336E-4</c:v>
                </c:pt>
                <c:pt idx="969">
                  <c:v>2.2901018624265878E-4</c:v>
                </c:pt>
                <c:pt idx="970">
                  <c:v>2.5469428951943059E-4</c:v>
                </c:pt>
                <c:pt idx="971">
                  <c:v>2.7144168351437691E-4</c:v>
                </c:pt>
                <c:pt idx="972">
                  <c:v>1.7537992048619966E-4</c:v>
                </c:pt>
                <c:pt idx="973">
                  <c:v>2.0104126241402123E-4</c:v>
                </c:pt>
                <c:pt idx="974">
                  <c:v>2.8467406610708861E-4</c:v>
                </c:pt>
                <c:pt idx="975">
                  <c:v>2.8469039021391352E-4</c:v>
                </c:pt>
                <c:pt idx="976">
                  <c:v>5.5614291539923843E-4</c:v>
                </c:pt>
                <c:pt idx="977">
                  <c:v>5.4607740953056794E-4</c:v>
                </c:pt>
                <c:pt idx="978">
                  <c:v>6.3547961457859786E-4</c:v>
                </c:pt>
                <c:pt idx="979">
                  <c:v>6.3547376254030207E-4</c:v>
                </c:pt>
                <c:pt idx="980">
                  <c:v>7.2600202295723822E-4</c:v>
                </c:pt>
                <c:pt idx="981">
                  <c:v>6.1661726314337002E-4</c:v>
                </c:pt>
                <c:pt idx="982">
                  <c:v>6.8916498189564154E-4</c:v>
                </c:pt>
                <c:pt idx="983">
                  <c:v>6.0986739897225892E-4</c:v>
                </c:pt>
                <c:pt idx="984">
                  <c:v>8.7236704476994099E-4</c:v>
                </c:pt>
                <c:pt idx="985">
                  <c:v>7.5393010571861191E-4</c:v>
                </c:pt>
                <c:pt idx="986">
                  <c:v>7.8855446030038831E-4</c:v>
                </c:pt>
                <c:pt idx="987">
                  <c:v>7.1592573701802307E-4</c:v>
                </c:pt>
                <c:pt idx="988">
                  <c:v>7.9301648549988109E-4</c:v>
                </c:pt>
                <c:pt idx="989">
                  <c:v>7.025938697742839E-4</c:v>
                </c:pt>
                <c:pt idx="990">
                  <c:v>6.9136812031297934E-4</c:v>
                </c:pt>
                <c:pt idx="991">
                  <c:v>4.970056044046752E-4</c:v>
                </c:pt>
                <c:pt idx="992">
                  <c:v>6.0532960527693691E-4</c:v>
                </c:pt>
                <c:pt idx="993">
                  <c:v>5.9975045676698916E-4</c:v>
                </c:pt>
                <c:pt idx="994">
                  <c:v>5.9081501029342731E-4</c:v>
                </c:pt>
                <c:pt idx="995">
                  <c:v>3.9760164990519696E-4</c:v>
                </c:pt>
                <c:pt idx="996">
                  <c:v>2.0326830178776692E-4</c:v>
                </c:pt>
                <c:pt idx="997">
                  <c:v>2.3569250557175646E-4</c:v>
                </c:pt>
                <c:pt idx="998">
                  <c:v>1.9884031081099395E-4</c:v>
                </c:pt>
                <c:pt idx="999">
                  <c:v>2.2389987840080425E-5</c:v>
                </c:pt>
                <c:pt idx="1000">
                  <c:v>-5.0219790238307315E-5</c:v>
                </c:pt>
                <c:pt idx="1001">
                  <c:v>-1.2208201970473695E-5</c:v>
                </c:pt>
                <c:pt idx="1002">
                  <c:v>8.829909582928311E-5</c:v>
                </c:pt>
                <c:pt idx="1003">
                  <c:v>2.5248954949161188E-4</c:v>
                </c:pt>
                <c:pt idx="1004">
                  <c:v>6.258853517937421E-5</c:v>
                </c:pt>
                <c:pt idx="1005">
                  <c:v>2.2907197144698114E-4</c:v>
                </c:pt>
                <c:pt idx="1006">
                  <c:v>2.9051449272684036E-4</c:v>
                </c:pt>
                <c:pt idx="1007">
                  <c:v>3.1397756266917011E-4</c:v>
                </c:pt>
                <c:pt idx="1008">
                  <c:v>3.7645669553261561E-4</c:v>
                </c:pt>
                <c:pt idx="1009">
                  <c:v>3.9994123321543016E-4</c:v>
                </c:pt>
                <c:pt idx="1010">
                  <c:v>3.8543002625409181E-4</c:v>
                </c:pt>
                <c:pt idx="1011">
                  <c:v>5.1501971828903645E-4</c:v>
                </c:pt>
                <c:pt idx="1012">
                  <c:v>3.8987788336086867E-4</c:v>
                </c:pt>
                <c:pt idx="1013">
                  <c:v>3.6529963052078215E-4</c:v>
                </c:pt>
                <c:pt idx="1014">
                  <c:v>4.0775801636845914E-4</c:v>
                </c:pt>
                <c:pt idx="1015">
                  <c:v>3.106277327478831E-4</c:v>
                </c:pt>
                <c:pt idx="1016">
                  <c:v>2.8046432535854514E-4</c:v>
                </c:pt>
                <c:pt idx="1017">
                  <c:v>2.782306947416664E-4</c:v>
                </c:pt>
                <c:pt idx="1018">
                  <c:v>2.5809016574204459E-4</c:v>
                </c:pt>
                <c:pt idx="1019">
                  <c:v>2.9719305443134822E-4</c:v>
                </c:pt>
                <c:pt idx="1020">
                  <c:v>1.7649729019826707E-4</c:v>
                </c:pt>
                <c:pt idx="1021">
                  <c:v>4.2420563200165578E-5</c:v>
                </c:pt>
                <c:pt idx="1022">
                  <c:v>4.6896171288544918E-5</c:v>
                </c:pt>
                <c:pt idx="1023">
                  <c:v>8.597907064703832E-5</c:v>
                </c:pt>
                <c:pt idx="1024">
                  <c:v>1.2731155512681676E-4</c:v>
                </c:pt>
                <c:pt idx="1025">
                  <c:v>6.6989483579180543E-5</c:v>
                </c:pt>
                <c:pt idx="1026">
                  <c:v>2.6734618071340661E-5</c:v>
                </c:pt>
                <c:pt idx="1027">
                  <c:v>9.8275219513036495E-5</c:v>
                </c:pt>
                <c:pt idx="1028">
                  <c:v>2.2563439175145964E-4</c:v>
                </c:pt>
                <c:pt idx="1029">
                  <c:v>1.3066218585334425E-4</c:v>
                </c:pt>
                <c:pt idx="1030">
                  <c:v>1.3064176531971225E-4</c:v>
                </c:pt>
                <c:pt idx="1031">
                  <c:v>6.3602416214211701E-5</c:v>
                </c:pt>
                <c:pt idx="1032">
                  <c:v>4.0132354626128675E-5</c:v>
                </c:pt>
                <c:pt idx="1033">
                  <c:v>1.1834075002186815E-4</c:v>
                </c:pt>
                <c:pt idx="1034">
                  <c:v>2.6802547915873561E-4</c:v>
                </c:pt>
                <c:pt idx="1035">
                  <c:v>2.3339856816023005E-4</c:v>
                </c:pt>
                <c:pt idx="1036">
                  <c:v>3.3951893781192905E-4</c:v>
                </c:pt>
                <c:pt idx="1037">
                  <c:v>1.9878289923529259E-4</c:v>
                </c:pt>
                <c:pt idx="1038">
                  <c:v>1.5745506558594919E-4</c:v>
                </c:pt>
                <c:pt idx="1039">
                  <c:v>1.8206233221590204E-4</c:v>
                </c:pt>
                <c:pt idx="1040">
                  <c:v>9.4931272430246794E-5</c:v>
                </c:pt>
                <c:pt idx="1041">
                  <c:v>-7.3710641962441008E-5</c:v>
                </c:pt>
                <c:pt idx="1042">
                  <c:v>-1.8766596688608731E-4</c:v>
                </c:pt>
                <c:pt idx="1043">
                  <c:v>-2.7144383952848586E-4</c:v>
                </c:pt>
                <c:pt idx="1044">
                  <c:v>-5.4723549710909304E-5</c:v>
                </c:pt>
                <c:pt idx="1045">
                  <c:v>3.3541973898677194E-5</c:v>
                </c:pt>
                <c:pt idx="1046">
                  <c:v>9.830817572870197E-5</c:v>
                </c:pt>
                <c:pt idx="1047">
                  <c:v>7.3747109401083919E-5</c:v>
                </c:pt>
                <c:pt idx="1048">
                  <c:v>2.8148378122986434E-4</c:v>
                </c:pt>
                <c:pt idx="1049">
                  <c:v>3.8985139518753008E-4</c:v>
                </c:pt>
                <c:pt idx="1050">
                  <c:v>5.0045738299311427E-4</c:v>
                </c:pt>
                <c:pt idx="1051">
                  <c:v>4.3345554853310963E-4</c:v>
                </c:pt>
                <c:pt idx="1052">
                  <c:v>4.9041374526754904E-4</c:v>
                </c:pt>
                <c:pt idx="1053">
                  <c:v>3.5194281511378213E-4</c:v>
                </c:pt>
                <c:pt idx="1054">
                  <c:v>4.5246450892774643E-4</c:v>
                </c:pt>
                <c:pt idx="1055">
                  <c:v>3.4412418394865981E-4</c:v>
                </c:pt>
                <c:pt idx="1056">
                  <c:v>3.0501923164585188E-4</c:v>
                </c:pt>
                <c:pt idx="1057">
                  <c:v>2.3462882061100207E-4</c:v>
                </c:pt>
                <c:pt idx="1058">
                  <c:v>1.4971097090859362E-4</c:v>
                </c:pt>
                <c:pt idx="1059">
                  <c:v>-2.3452548593477996E-5</c:v>
                </c:pt>
                <c:pt idx="1060">
                  <c:v>1.1280037896567995E-4</c:v>
                </c:pt>
                <c:pt idx="1061">
                  <c:v>-4.1357063040620539E-5</c:v>
                </c:pt>
                <c:pt idx="1062">
                  <c:v>-3.0181628788578793E-5</c:v>
                </c:pt>
                <c:pt idx="1063">
                  <c:v>-5.4760479152575572E-5</c:v>
                </c:pt>
                <c:pt idx="1064">
                  <c:v>4.9063612272278709E-5</c:v>
                </c:pt>
                <c:pt idx="1065">
                  <c:v>1.2278420269982247E-4</c:v>
                </c:pt>
                <c:pt idx="1066">
                  <c:v>2.434331506265377E-4</c:v>
                </c:pt>
                <c:pt idx="1067">
                  <c:v>2.9148808709804195E-4</c:v>
                </c:pt>
                <c:pt idx="1068">
                  <c:v>4.2221655498513581E-4</c:v>
                </c:pt>
                <c:pt idx="1069">
                  <c:v>4.3451507546665388E-4</c:v>
                </c:pt>
                <c:pt idx="1070">
                  <c:v>5.4735007385888336E-4</c:v>
                </c:pt>
                <c:pt idx="1071">
                  <c:v>4.2342022686196458E-4</c:v>
                </c:pt>
                <c:pt idx="1072">
                  <c:v>3.6310696417197357E-4</c:v>
                </c:pt>
                <c:pt idx="1073">
                  <c:v>2.7820550017679317E-4</c:v>
                </c:pt>
                <c:pt idx="1074">
                  <c:v>2.815628145470584E-4</c:v>
                </c:pt>
                <c:pt idx="1075">
                  <c:v>1.295983160913805E-4</c:v>
                </c:pt>
                <c:pt idx="1076">
                  <c:v>6.1435067631082575E-5</c:v>
                </c:pt>
                <c:pt idx="1077">
                  <c:v>1.1285123009844977E-4</c:v>
                </c:pt>
                <c:pt idx="1078">
                  <c:v>1.3743040694458306E-4</c:v>
                </c:pt>
                <c:pt idx="1079">
                  <c:v>2.0893138084695628E-4</c:v>
                </c:pt>
                <c:pt idx="1080">
                  <c:v>2.6479010278643262E-4</c:v>
                </c:pt>
                <c:pt idx="1081">
                  <c:v>2.8486065372811798E-4</c:v>
                </c:pt>
                <c:pt idx="1082">
                  <c:v>4.2338542263420571E-4</c:v>
                </c:pt>
                <c:pt idx="1083">
                  <c:v>5.0046723905761246E-4</c:v>
                </c:pt>
                <c:pt idx="1084">
                  <c:v>2.8594491322351216E-4</c:v>
                </c:pt>
                <c:pt idx="1085">
                  <c:v>2.2003152708631324E-4</c:v>
                </c:pt>
                <c:pt idx="1086">
                  <c:v>1.8649697603621116E-4</c:v>
                </c:pt>
                <c:pt idx="1087">
                  <c:v>1.6638795564278172E-4</c:v>
                </c:pt>
                <c:pt idx="1088">
                  <c:v>9.8261236221529831E-5</c:v>
                </c:pt>
                <c:pt idx="1089">
                  <c:v>-1.9028903525144671E-5</c:v>
                </c:pt>
                <c:pt idx="1090">
                  <c:v>-1.4637863550179072E-4</c:v>
                </c:pt>
                <c:pt idx="1091">
                  <c:v>8.1530967138648952E-5</c:v>
                </c:pt>
                <c:pt idx="1092">
                  <c:v>1.3403936635361343E-4</c:v>
                </c:pt>
                <c:pt idx="1093">
                  <c:v>9.8303155295848254E-5</c:v>
                </c:pt>
                <c:pt idx="1094">
                  <c:v>6.2555178561088509E-5</c:v>
                </c:pt>
                <c:pt idx="1095">
                  <c:v>1.3961971607142197E-4</c:v>
                </c:pt>
                <c:pt idx="1096">
                  <c:v>2.0776821123517431E-4</c:v>
                </c:pt>
                <c:pt idx="1097">
                  <c:v>2.3122176391522309E-4</c:v>
                </c:pt>
                <c:pt idx="1098">
                  <c:v>1.351415207661119E-4</c:v>
                </c:pt>
                <c:pt idx="1099">
                  <c:v>2.4576284707207124E-4</c:v>
                </c:pt>
                <c:pt idx="1100">
                  <c:v>1.988550949077411E-4</c:v>
                </c:pt>
                <c:pt idx="1101">
                  <c:v>9.3846797333441753E-5</c:v>
                </c:pt>
                <c:pt idx="1102">
                  <c:v>-1.1501799347774931E-4</c:v>
                </c:pt>
                <c:pt idx="1103">
                  <c:v>-1.1053462373857775E-4</c:v>
                </c:pt>
                <c:pt idx="1104">
                  <c:v>-1.2730579548912566E-4</c:v>
                </c:pt>
                <c:pt idx="1105">
                  <c:v>-1.6416599830229288E-4</c:v>
                </c:pt>
                <c:pt idx="1106">
                  <c:v>-2.8149647091290568E-4</c:v>
                </c:pt>
                <c:pt idx="1107">
                  <c:v>-2.6587460868343925E-4</c:v>
                </c:pt>
                <c:pt idx="1108">
                  <c:v>-2.4687590475592076E-4</c:v>
                </c:pt>
                <c:pt idx="1109">
                  <c:v>-3.3544961518228179E-5</c:v>
                </c:pt>
                <c:pt idx="1110">
                  <c:v>-7.2651453831113876E-5</c:v>
                </c:pt>
                <c:pt idx="1111">
                  <c:v>-2.4596954722471703E-5</c:v>
                </c:pt>
                <c:pt idx="1112">
                  <c:v>-7.8433760470528508E-6</c:v>
                </c:pt>
                <c:pt idx="1113">
                  <c:v>-9.1634973259265007E-5</c:v>
                </c:pt>
                <c:pt idx="1114">
                  <c:v>-8.8269804837602859E-5</c:v>
                </c:pt>
                <c:pt idx="1115">
                  <c:v>-2.4611501657666849E-5</c:v>
                </c:pt>
                <c:pt idx="1116">
                  <c:v>2.1951091127940341E-6</c:v>
                </c:pt>
                <c:pt idx="1117">
                  <c:v>2.9007127782644209E-5</c:v>
                </c:pt>
                <c:pt idx="1118">
                  <c:v>1.083386001677995E-4</c:v>
                </c:pt>
                <c:pt idx="1119">
                  <c:v>9.8292991229334602E-5</c:v>
                </c:pt>
                <c:pt idx="1120">
                  <c:v>1.0390287834043585E-4</c:v>
                </c:pt>
                <c:pt idx="1121">
                  <c:v>1.1953659864750155E-4</c:v>
                </c:pt>
                <c:pt idx="1122">
                  <c:v>2.0333966585477334E-4</c:v>
                </c:pt>
                <c:pt idx="1123">
                  <c:v>-3.3436360007539889E-5</c:v>
                </c:pt>
                <c:pt idx="1124">
                  <c:v>4.5758381042845544E-6</c:v>
                </c:pt>
                <c:pt idx="1125">
                  <c:v>-1.5295623414559624E-4</c:v>
                </c:pt>
                <c:pt idx="1126">
                  <c:v>-1.4291010160370491E-4</c:v>
                </c:pt>
                <c:pt idx="1127">
                  <c:v>-1.0383068266798738E-4</c:v>
                </c:pt>
                <c:pt idx="1128">
                  <c:v>-1.507578697594997E-4</c:v>
                </c:pt>
                <c:pt idx="1129">
                  <c:v>-1.8986454687359473E-4</c:v>
                </c:pt>
                <c:pt idx="1130">
                  <c:v>-1.1282156950435083E-4</c:v>
                </c:pt>
                <c:pt idx="1131">
                  <c:v>-1.206785777206126E-4</c:v>
                </c:pt>
                <c:pt idx="1132">
                  <c:v>-4.6944866407205769E-5</c:v>
                </c:pt>
                <c:pt idx="1133">
                  <c:v>-1.0391042438981721E-4</c:v>
                </c:pt>
                <c:pt idx="1134">
                  <c:v>-9.2735710862491876E-5</c:v>
                </c:pt>
                <c:pt idx="1135">
                  <c:v>-1.9006182216456422E-5</c:v>
                </c:pt>
                <c:pt idx="1136">
                  <c:v>2.6791244241902319E-5</c:v>
                </c:pt>
                <c:pt idx="1137">
                  <c:v>1.0611226919868963E-4</c:v>
                </c:pt>
                <c:pt idx="1138">
                  <c:v>-7.4879170809293778E-5</c:v>
                </c:pt>
                <c:pt idx="1139">
                  <c:v>-7.3766020724839635E-5</c:v>
                </c:pt>
                <c:pt idx="1140">
                  <c:v>7.1428039025087382E-5</c:v>
                </c:pt>
                <c:pt idx="1141">
                  <c:v>1.5635020075571376E-4</c:v>
                </c:pt>
                <c:pt idx="1142">
                  <c:v>6.1391331344872325E-5</c:v>
                </c:pt>
                <c:pt idx="1143">
                  <c:v>7.0304540072910231E-5</c:v>
                </c:pt>
                <c:pt idx="1144">
                  <c:v>7.3622060582764453E-5</c:v>
                </c:pt>
                <c:pt idx="1145">
                  <c:v>1.6861040578649547E-4</c:v>
                </c:pt>
                <c:pt idx="1146">
                  <c:v>2.6133564458045815E-4</c:v>
                </c:pt>
                <c:pt idx="1147">
                  <c:v>1.5634462591923202E-4</c:v>
                </c:pt>
                <c:pt idx="1148">
                  <c:v>5.3541006772348315E-5</c:v>
                </c:pt>
                <c:pt idx="1149">
                  <c:v>2.4348082933854718E-4</c:v>
                </c:pt>
                <c:pt idx="1150">
                  <c:v>2.3010396300033388E-4</c:v>
                </c:pt>
                <c:pt idx="1151">
                  <c:v>1.3854802305826288E-4</c:v>
                </c:pt>
                <c:pt idx="1152">
                  <c:v>1.5419064462357841E-4</c:v>
                </c:pt>
                <c:pt idx="1153">
                  <c:v>-4.3535284094899111E-5</c:v>
                </c:pt>
                <c:pt idx="1154">
                  <c:v>6.593996671114216E-5</c:v>
                </c:pt>
                <c:pt idx="1155">
                  <c:v>3.6903600297160344E-5</c:v>
                </c:pt>
                <c:pt idx="1156">
                  <c:v>-1.0384888558710728E-4</c:v>
                </c:pt>
                <c:pt idx="1157">
                  <c:v>-1.7199630274380517E-4</c:v>
                </c:pt>
                <c:pt idx="1158">
                  <c:v>-4.8038673965082429E-5</c:v>
                </c:pt>
                <c:pt idx="1159">
                  <c:v>-3.7996915051812094E-5</c:v>
                </c:pt>
                <c:pt idx="1160">
                  <c:v>1.2621765516833541E-4</c:v>
                </c:pt>
                <c:pt idx="1161">
                  <c:v>6.9256624815352793E-5</c:v>
                </c:pt>
                <c:pt idx="1162">
                  <c:v>1.4521303267408582E-4</c:v>
                </c:pt>
                <c:pt idx="1163">
                  <c:v>2.4687020671863277E-4</c:v>
                </c:pt>
                <c:pt idx="1164">
                  <c:v>1.3399867928735724E-4</c:v>
                </c:pt>
                <c:pt idx="1165">
                  <c:v>-2.4599375618314047E-5</c:v>
                </c:pt>
                <c:pt idx="1166">
                  <c:v>5.2456993678566636E-5</c:v>
                </c:pt>
                <c:pt idx="1167">
                  <c:v>-1.6880943668895368E-4</c:v>
                </c:pt>
                <c:pt idx="1168">
                  <c:v>-3.620773134339391E-4</c:v>
                </c:pt>
                <c:pt idx="1169">
                  <c:v>-1.2751665366898162E-4</c:v>
                </c:pt>
                <c:pt idx="1170">
                  <c:v>-1.81149537442573E-4</c:v>
                </c:pt>
                <c:pt idx="1171">
                  <c:v>3.3409841033999725E-5</c:v>
                </c:pt>
                <c:pt idx="1172">
                  <c:v>1.4512315768594391E-4</c:v>
                </c:pt>
                <c:pt idx="1173">
                  <c:v>2.3373044033200156E-5</c:v>
                </c:pt>
                <c:pt idx="1174">
                  <c:v>2.9823628805826909E-4</c:v>
                </c:pt>
                <c:pt idx="1175">
                  <c:v>5.0824890998086691E-4</c:v>
                </c:pt>
                <c:pt idx="1176">
                  <c:v>2.7817282116294166E-4</c:v>
                </c:pt>
                <c:pt idx="1177">
                  <c:v>2.7033438546821849E-4</c:v>
                </c:pt>
                <c:pt idx="1178">
                  <c:v>8.8245996281799673E-5</c:v>
                </c:pt>
                <c:pt idx="1179">
                  <c:v>2.6802575636054961E-5</c:v>
                </c:pt>
                <c:pt idx="1180">
                  <c:v>1.5751281596386766E-4</c:v>
                </c:pt>
                <c:pt idx="1181">
                  <c:v>1.016876662440879E-4</c:v>
                </c:pt>
                <c:pt idx="1182">
                  <c:v>7.4885330849605076E-5</c:v>
                </c:pt>
                <c:pt idx="1183">
                  <c:v>7.1530264894053471E-5</c:v>
                </c:pt>
                <c:pt idx="1184">
                  <c:v>1.9441968108239302E-4</c:v>
                </c:pt>
                <c:pt idx="1185">
                  <c:v>2.725937650535985E-4</c:v>
                </c:pt>
                <c:pt idx="1186">
                  <c:v>2.8264682764084009E-4</c:v>
                </c:pt>
                <c:pt idx="1187">
                  <c:v>3.1167832762297597E-4</c:v>
                </c:pt>
                <c:pt idx="1188">
                  <c:v>3.4184065700525943E-4</c:v>
                </c:pt>
                <c:pt idx="1189">
                  <c:v>3.9547427998368824E-4</c:v>
                </c:pt>
                <c:pt idx="1190">
                  <c:v>3.7759661099222237E-4</c:v>
                </c:pt>
                <c:pt idx="1191">
                  <c:v>2.6029256495454508E-4</c:v>
                </c:pt>
                <c:pt idx="1192">
                  <c:v>3.4518001485801721E-4</c:v>
                </c:pt>
                <c:pt idx="1193">
                  <c:v>4.69152366133084E-4</c:v>
                </c:pt>
                <c:pt idx="1194">
                  <c:v>4.1999986447911313E-4</c:v>
                </c:pt>
                <c:pt idx="1195">
                  <c:v>2.4013620465132326E-4</c:v>
                </c:pt>
                <c:pt idx="1196">
                  <c:v>2.6024540984596206E-4</c:v>
                </c:pt>
                <c:pt idx="1197">
                  <c:v>2.3901738732978267E-4</c:v>
                </c:pt>
                <c:pt idx="1198">
                  <c:v>2.3456752820990461E-4</c:v>
                </c:pt>
                <c:pt idx="1199">
                  <c:v>2.8479215407985626E-4</c:v>
                </c:pt>
                <c:pt idx="1200">
                  <c:v>2.1144048846655652E-5</c:v>
                </c:pt>
                <c:pt idx="1201">
                  <c:v>-1.569828676958862E-5</c:v>
                </c:pt>
                <c:pt idx="1202">
                  <c:v>1.4852577915269879E-4</c:v>
                </c:pt>
                <c:pt idx="1203">
                  <c:v>1.2480719073825619E-4</c:v>
                </c:pt>
                <c:pt idx="1204">
                  <c:v>2.5773103539189561E-4</c:v>
                </c:pt>
                <c:pt idx="1205">
                  <c:v>2.7225625644494218E-4</c:v>
                </c:pt>
                <c:pt idx="1206">
                  <c:v>4.3300401757829101E-5</c:v>
                </c:pt>
                <c:pt idx="1207">
                  <c:v>2.9246645550048478E-4</c:v>
                </c:pt>
                <c:pt idx="1208">
                  <c:v>2.3323862271354702E-4</c:v>
                </c:pt>
                <c:pt idx="1209">
                  <c:v>2.4665121728556592E-4</c:v>
                </c:pt>
                <c:pt idx="1210">
                  <c:v>8.9394012194415797E-5</c:v>
                </c:pt>
                <c:pt idx="1211">
                  <c:v>1.4193555242625507E-4</c:v>
                </c:pt>
                <c:pt idx="1212">
                  <c:v>7.1533221713402894E-5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B72-4DD2-9971-BDA2258D1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472992"/>
        <c:axId val="1244486720"/>
      </c:scatterChart>
      <c:valAx>
        <c:axId val="1244472992"/>
        <c:scaling>
          <c:orientation val="minMax"/>
          <c:max val="800"/>
          <c:min val="6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5812440564494655"/>
              <c:y val="0.94639679519043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86720"/>
        <c:crosses val="autoZero"/>
        <c:crossBetween val="midCat"/>
        <c:majorUnit val="20"/>
      </c:valAx>
      <c:valAx>
        <c:axId val="12444867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Fluorescence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72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2809922624213"/>
          <c:y val="6.0310014845998731E-2"/>
          <c:w val="0.86558210973883587"/>
          <c:h val="0.81583264524909238"/>
        </c:manualLayout>
      </c:layout>
      <c:scatterChart>
        <c:scatterStyle val="lineMarker"/>
        <c:varyColors val="0"/>
        <c:ser>
          <c:idx val="2"/>
          <c:order val="0"/>
          <c:tx>
            <c:strRef>
              <c:f>'Fluo 77K bandes'!$CS$1</c:f>
              <c:strCache>
                <c:ptCount val="1"/>
                <c:pt idx="0">
                  <c:v>W1B3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'Fluo 77K bandes'!$CP$3:$CP$1215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77K bandes'!$CS$3:$CS$1215</c:f>
              <c:numCache>
                <c:formatCode>General</c:formatCode>
                <c:ptCount val="1213"/>
                <c:pt idx="0">
                  <c:v>4.5493223238034586E-3</c:v>
                </c:pt>
                <c:pt idx="1">
                  <c:v>4.7272716649698595E-3</c:v>
                </c:pt>
                <c:pt idx="2">
                  <c:v>4.8098267065331225E-3</c:v>
                </c:pt>
                <c:pt idx="3">
                  <c:v>4.9518838215124039E-3</c:v>
                </c:pt>
                <c:pt idx="4">
                  <c:v>5.1041783824287675E-3</c:v>
                </c:pt>
                <c:pt idx="5">
                  <c:v>5.2569129691112876E-3</c:v>
                </c:pt>
                <c:pt idx="6">
                  <c:v>5.3119910490360333E-3</c:v>
                </c:pt>
                <c:pt idx="7">
                  <c:v>5.5439777452860649E-3</c:v>
                </c:pt>
                <c:pt idx="8">
                  <c:v>5.6216505092613559E-3</c:v>
                </c:pt>
                <c:pt idx="9">
                  <c:v>5.6972217393908156E-3</c:v>
                </c:pt>
                <c:pt idx="10">
                  <c:v>5.7014412395799711E-3</c:v>
                </c:pt>
                <c:pt idx="11">
                  <c:v>5.8148199947708141E-3</c:v>
                </c:pt>
                <c:pt idx="12">
                  <c:v>5.8630512007408495E-3</c:v>
                </c:pt>
                <c:pt idx="13">
                  <c:v>6.1051384054488702E-3</c:v>
                </c:pt>
                <c:pt idx="14">
                  <c:v>6.2138357246877465E-3</c:v>
                </c:pt>
                <c:pt idx="15">
                  <c:v>6.4461894133817504E-3</c:v>
                </c:pt>
                <c:pt idx="16">
                  <c:v>6.6627076519932991E-3</c:v>
                </c:pt>
                <c:pt idx="17">
                  <c:v>6.7996469569205657E-3</c:v>
                </c:pt>
                <c:pt idx="18">
                  <c:v>6.910860274108665E-3</c:v>
                </c:pt>
                <c:pt idx="19">
                  <c:v>7.0961239024917508E-3</c:v>
                </c:pt>
                <c:pt idx="20">
                  <c:v>7.1630899814349299E-3</c:v>
                </c:pt>
                <c:pt idx="21">
                  <c:v>7.3007559679179228E-3</c:v>
                </c:pt>
                <c:pt idx="22">
                  <c:v>7.3468783367099076E-3</c:v>
                </c:pt>
                <c:pt idx="23">
                  <c:v>7.594956099670036E-3</c:v>
                </c:pt>
                <c:pt idx="24">
                  <c:v>7.8922090242894219E-3</c:v>
                </c:pt>
                <c:pt idx="25">
                  <c:v>8.2886722395960396E-3</c:v>
                </c:pt>
                <c:pt idx="26">
                  <c:v>8.8575287860839392E-3</c:v>
                </c:pt>
                <c:pt idx="27">
                  <c:v>9.5233535002680336E-3</c:v>
                </c:pt>
                <c:pt idx="28">
                  <c:v>1.0176331653080035E-2</c:v>
                </c:pt>
                <c:pt idx="29">
                  <c:v>1.0819331628248706E-2</c:v>
                </c:pt>
                <c:pt idx="30">
                  <c:v>1.1400786422813274E-2</c:v>
                </c:pt>
                <c:pt idx="31">
                  <c:v>1.195707758621949E-2</c:v>
                </c:pt>
                <c:pt idx="32">
                  <c:v>1.224947014324756E-2</c:v>
                </c:pt>
                <c:pt idx="33">
                  <c:v>1.2218522272972267E-2</c:v>
                </c:pt>
                <c:pt idx="34">
                  <c:v>1.2145445130795378E-2</c:v>
                </c:pt>
                <c:pt idx="35">
                  <c:v>1.1980683781782277E-2</c:v>
                </c:pt>
                <c:pt idx="36">
                  <c:v>1.1853085438762291E-2</c:v>
                </c:pt>
                <c:pt idx="37">
                  <c:v>1.1617961961324474E-2</c:v>
                </c:pt>
                <c:pt idx="38">
                  <c:v>1.1382486098107124E-2</c:v>
                </c:pt>
                <c:pt idx="39">
                  <c:v>1.1213127301462567E-2</c:v>
                </c:pt>
                <c:pt idx="40">
                  <c:v>1.109744799662294E-2</c:v>
                </c:pt>
                <c:pt idx="41">
                  <c:v>1.0929027678168441E-2</c:v>
                </c:pt>
                <c:pt idx="42">
                  <c:v>1.0751394206120484E-2</c:v>
                </c:pt>
                <c:pt idx="43">
                  <c:v>1.0632919550874283E-2</c:v>
                </c:pt>
                <c:pt idx="44">
                  <c:v>1.0604102427773697E-2</c:v>
                </c:pt>
                <c:pt idx="45">
                  <c:v>1.0512911195862226E-2</c:v>
                </c:pt>
                <c:pt idx="46">
                  <c:v>1.0482178773887374E-2</c:v>
                </c:pt>
                <c:pt idx="47">
                  <c:v>1.0458548842494877E-2</c:v>
                </c:pt>
                <c:pt idx="48">
                  <c:v>1.0603138387920872E-2</c:v>
                </c:pt>
                <c:pt idx="49">
                  <c:v>1.0719604626807029E-2</c:v>
                </c:pt>
                <c:pt idx="50">
                  <c:v>1.0713369406925605E-2</c:v>
                </c:pt>
                <c:pt idx="51">
                  <c:v>1.0721353774873325E-2</c:v>
                </c:pt>
                <c:pt idx="52">
                  <c:v>1.0739325449629647E-2</c:v>
                </c:pt>
                <c:pt idx="53">
                  <c:v>1.0888037726092908E-2</c:v>
                </c:pt>
                <c:pt idx="54">
                  <c:v>1.1065702237302794E-2</c:v>
                </c:pt>
                <c:pt idx="55">
                  <c:v>1.104105166523278E-2</c:v>
                </c:pt>
                <c:pt idx="56">
                  <c:v>1.1069766541682308E-2</c:v>
                </c:pt>
                <c:pt idx="57">
                  <c:v>1.1121768092910073E-2</c:v>
                </c:pt>
                <c:pt idx="58">
                  <c:v>1.1193579932780131E-2</c:v>
                </c:pt>
                <c:pt idx="59">
                  <c:v>1.1358492825936763E-2</c:v>
                </c:pt>
                <c:pt idx="60">
                  <c:v>1.1317181527243621E-2</c:v>
                </c:pt>
                <c:pt idx="61">
                  <c:v>1.126528039683386E-2</c:v>
                </c:pt>
                <c:pt idx="62">
                  <c:v>1.1246156621420089E-2</c:v>
                </c:pt>
                <c:pt idx="63">
                  <c:v>1.126369739957553E-2</c:v>
                </c:pt>
                <c:pt idx="64">
                  <c:v>1.125626991070946E-2</c:v>
                </c:pt>
                <c:pt idx="65">
                  <c:v>1.1263308497134902E-2</c:v>
                </c:pt>
                <c:pt idx="66">
                  <c:v>1.1155863699371476E-2</c:v>
                </c:pt>
                <c:pt idx="67">
                  <c:v>1.1214549625412091E-2</c:v>
                </c:pt>
                <c:pt idx="68">
                  <c:v>1.1238873373365332E-2</c:v>
                </c:pt>
                <c:pt idx="69">
                  <c:v>1.1294166901590521E-2</c:v>
                </c:pt>
                <c:pt idx="70">
                  <c:v>1.1393534213920444E-2</c:v>
                </c:pt>
                <c:pt idx="71">
                  <c:v>1.1562526018121029E-2</c:v>
                </c:pt>
                <c:pt idx="72">
                  <c:v>1.1466355739469691E-2</c:v>
                </c:pt>
                <c:pt idx="73">
                  <c:v>1.154289831278419E-2</c:v>
                </c:pt>
                <c:pt idx="74">
                  <c:v>1.1607373955440911E-2</c:v>
                </c:pt>
                <c:pt idx="75">
                  <c:v>1.1619031899494463E-2</c:v>
                </c:pt>
                <c:pt idx="76">
                  <c:v>1.1671853249763739E-2</c:v>
                </c:pt>
                <c:pt idx="77">
                  <c:v>1.1587191196855478E-2</c:v>
                </c:pt>
                <c:pt idx="78">
                  <c:v>1.1511137946799609E-2</c:v>
                </c:pt>
                <c:pt idx="79">
                  <c:v>1.172339286522869E-2</c:v>
                </c:pt>
                <c:pt idx="80">
                  <c:v>1.1870206275315176E-2</c:v>
                </c:pt>
                <c:pt idx="81">
                  <c:v>1.1925012306114788E-2</c:v>
                </c:pt>
                <c:pt idx="82">
                  <c:v>1.2137188713722524E-2</c:v>
                </c:pt>
                <c:pt idx="83">
                  <c:v>1.2212971740486314E-2</c:v>
                </c:pt>
                <c:pt idx="84">
                  <c:v>1.2393369523778921E-2</c:v>
                </c:pt>
                <c:pt idx="85">
                  <c:v>1.2700805119343753E-2</c:v>
                </c:pt>
                <c:pt idx="86">
                  <c:v>1.2817643828173044E-2</c:v>
                </c:pt>
                <c:pt idx="87">
                  <c:v>1.288864317233381E-2</c:v>
                </c:pt>
                <c:pt idx="88">
                  <c:v>1.2950283296256752E-2</c:v>
                </c:pt>
                <c:pt idx="89">
                  <c:v>1.298384028196705E-2</c:v>
                </c:pt>
                <c:pt idx="90">
                  <c:v>1.3032263200407819E-2</c:v>
                </c:pt>
                <c:pt idx="91">
                  <c:v>1.3011098143639016E-2</c:v>
                </c:pt>
                <c:pt idx="92">
                  <c:v>1.2953750553227415E-2</c:v>
                </c:pt>
                <c:pt idx="93">
                  <c:v>1.2964418895765382E-2</c:v>
                </c:pt>
                <c:pt idx="94">
                  <c:v>1.2912837286140176E-2</c:v>
                </c:pt>
                <c:pt idx="95">
                  <c:v>1.2863254963709743E-2</c:v>
                </c:pt>
                <c:pt idx="96">
                  <c:v>1.2908480848471925E-2</c:v>
                </c:pt>
                <c:pt idx="97">
                  <c:v>1.3037879462883735E-2</c:v>
                </c:pt>
                <c:pt idx="98">
                  <c:v>1.3222938597964709E-2</c:v>
                </c:pt>
                <c:pt idx="99">
                  <c:v>1.3317188100242617E-2</c:v>
                </c:pt>
                <c:pt idx="100">
                  <c:v>1.3376666437828925E-2</c:v>
                </c:pt>
                <c:pt idx="101">
                  <c:v>1.357823658122255E-2</c:v>
                </c:pt>
                <c:pt idx="102">
                  <c:v>1.3833668799726565E-2</c:v>
                </c:pt>
                <c:pt idx="103">
                  <c:v>1.4069867692833533E-2</c:v>
                </c:pt>
                <c:pt idx="104">
                  <c:v>1.4307456044895044E-2</c:v>
                </c:pt>
                <c:pt idx="105">
                  <c:v>1.4487127146631923E-2</c:v>
                </c:pt>
                <c:pt idx="106">
                  <c:v>1.467790479083987E-2</c:v>
                </c:pt>
                <c:pt idx="107">
                  <c:v>1.4926267383756514E-2</c:v>
                </c:pt>
                <c:pt idx="108">
                  <c:v>1.52219884344431E-2</c:v>
                </c:pt>
                <c:pt idx="109">
                  <c:v>1.5435472138517922E-2</c:v>
                </c:pt>
                <c:pt idx="110">
                  <c:v>1.5598122824519917E-2</c:v>
                </c:pt>
                <c:pt idx="111">
                  <c:v>1.5820821508021249E-2</c:v>
                </c:pt>
                <c:pt idx="112">
                  <c:v>1.6164885140494203E-2</c:v>
                </c:pt>
                <c:pt idx="113">
                  <c:v>1.6598396334311493E-2</c:v>
                </c:pt>
                <c:pt idx="114">
                  <c:v>1.7016462806320014E-2</c:v>
                </c:pt>
                <c:pt idx="115">
                  <c:v>1.7417733440059362E-2</c:v>
                </c:pt>
                <c:pt idx="116">
                  <c:v>1.798701905731509E-2</c:v>
                </c:pt>
                <c:pt idx="117">
                  <c:v>1.851243173210209E-2</c:v>
                </c:pt>
                <c:pt idx="118">
                  <c:v>1.9091805076984426E-2</c:v>
                </c:pt>
                <c:pt idx="119">
                  <c:v>1.9716258239984574E-2</c:v>
                </c:pt>
                <c:pt idx="120">
                  <c:v>2.0340601853001454E-2</c:v>
                </c:pt>
                <c:pt idx="121">
                  <c:v>2.1093630179705794E-2</c:v>
                </c:pt>
                <c:pt idx="122">
                  <c:v>2.1809703645385245E-2</c:v>
                </c:pt>
                <c:pt idx="123">
                  <c:v>2.2499430340086966E-2</c:v>
                </c:pt>
                <c:pt idx="124">
                  <c:v>2.3374479089829529E-2</c:v>
                </c:pt>
                <c:pt idx="125">
                  <c:v>2.4135814956932251E-2</c:v>
                </c:pt>
                <c:pt idx="126">
                  <c:v>2.4930636602256147E-2</c:v>
                </c:pt>
                <c:pt idx="127">
                  <c:v>2.5737271387443236E-2</c:v>
                </c:pt>
                <c:pt idx="128">
                  <c:v>2.6462291435090175E-2</c:v>
                </c:pt>
                <c:pt idx="129">
                  <c:v>2.7388080085419774E-2</c:v>
                </c:pt>
                <c:pt idx="130">
                  <c:v>2.826385916838417E-2</c:v>
                </c:pt>
                <c:pt idx="131">
                  <c:v>2.9214899089858741E-2</c:v>
                </c:pt>
                <c:pt idx="132">
                  <c:v>3.0233823484302952E-2</c:v>
                </c:pt>
                <c:pt idx="133">
                  <c:v>3.1222311241727151E-2</c:v>
                </c:pt>
                <c:pt idx="134">
                  <c:v>3.2258106333595771E-2</c:v>
                </c:pt>
                <c:pt idx="135">
                  <c:v>3.3513165716990034E-2</c:v>
                </c:pt>
                <c:pt idx="136">
                  <c:v>3.4550585800277235E-2</c:v>
                </c:pt>
                <c:pt idx="137">
                  <c:v>3.5788847519569282E-2</c:v>
                </c:pt>
                <c:pt idx="138">
                  <c:v>3.6928295153946945E-2</c:v>
                </c:pt>
                <c:pt idx="139">
                  <c:v>3.807309247917455E-2</c:v>
                </c:pt>
                <c:pt idx="140">
                  <c:v>3.9215899646372655E-2</c:v>
                </c:pt>
                <c:pt idx="141">
                  <c:v>4.0486569902383661E-2</c:v>
                </c:pt>
                <c:pt idx="142">
                  <c:v>4.1554463139351967E-2</c:v>
                </c:pt>
                <c:pt idx="143">
                  <c:v>4.2808153147955288E-2</c:v>
                </c:pt>
                <c:pt idx="144">
                  <c:v>4.3933815742770797E-2</c:v>
                </c:pt>
                <c:pt idx="145">
                  <c:v>4.5097236565155227E-2</c:v>
                </c:pt>
                <c:pt idx="146">
                  <c:v>4.6314884629260943E-2</c:v>
                </c:pt>
                <c:pt idx="147">
                  <c:v>4.7637152927394656E-2</c:v>
                </c:pt>
                <c:pt idx="148">
                  <c:v>4.869980602349628E-2</c:v>
                </c:pt>
                <c:pt idx="149">
                  <c:v>4.9903322139759489E-2</c:v>
                </c:pt>
                <c:pt idx="150">
                  <c:v>5.0781584355678124E-2</c:v>
                </c:pt>
                <c:pt idx="151">
                  <c:v>5.1737334926433537E-2</c:v>
                </c:pt>
                <c:pt idx="152">
                  <c:v>5.2620892058210487E-2</c:v>
                </c:pt>
                <c:pt idx="153">
                  <c:v>5.3460629196677274E-2</c:v>
                </c:pt>
                <c:pt idx="154">
                  <c:v>5.4166058055648468E-2</c:v>
                </c:pt>
                <c:pt idx="155">
                  <c:v>5.4866484132050093E-2</c:v>
                </c:pt>
                <c:pt idx="156">
                  <c:v>5.5458072300067628E-2</c:v>
                </c:pt>
                <c:pt idx="157">
                  <c:v>5.6172557290989585E-2</c:v>
                </c:pt>
                <c:pt idx="158">
                  <c:v>5.6674752672654427E-2</c:v>
                </c:pt>
                <c:pt idx="159">
                  <c:v>5.7126847195301332E-2</c:v>
                </c:pt>
                <c:pt idx="160">
                  <c:v>5.7664189863267011E-2</c:v>
                </c:pt>
                <c:pt idx="161">
                  <c:v>5.8085610390596815E-2</c:v>
                </c:pt>
                <c:pt idx="162">
                  <c:v>5.8552421127663713E-2</c:v>
                </c:pt>
                <c:pt idx="163">
                  <c:v>5.8902561132542337E-2</c:v>
                </c:pt>
                <c:pt idx="164">
                  <c:v>5.9310141845318347E-2</c:v>
                </c:pt>
                <c:pt idx="165">
                  <c:v>5.97642447843253E-2</c:v>
                </c:pt>
                <c:pt idx="166">
                  <c:v>6.0376410090868061E-2</c:v>
                </c:pt>
                <c:pt idx="167">
                  <c:v>6.0628411569062506E-2</c:v>
                </c:pt>
                <c:pt idx="168">
                  <c:v>6.0972234191572251E-2</c:v>
                </c:pt>
                <c:pt idx="169">
                  <c:v>6.1185528009009393E-2</c:v>
                </c:pt>
                <c:pt idx="170">
                  <c:v>6.1558673510375854E-2</c:v>
                </c:pt>
                <c:pt idx="171">
                  <c:v>6.1779434985006265E-2</c:v>
                </c:pt>
                <c:pt idx="172">
                  <c:v>6.2224080108790443E-2</c:v>
                </c:pt>
                <c:pt idx="173">
                  <c:v>6.2174326158052871E-2</c:v>
                </c:pt>
                <c:pt idx="174">
                  <c:v>6.2393754774553438E-2</c:v>
                </c:pt>
                <c:pt idx="175">
                  <c:v>6.2498448041903604E-2</c:v>
                </c:pt>
                <c:pt idx="176">
                  <c:v>6.2959635213162363E-2</c:v>
                </c:pt>
                <c:pt idx="177">
                  <c:v>6.3270136382425846E-2</c:v>
                </c:pt>
                <c:pt idx="178">
                  <c:v>6.3888016546429477E-2</c:v>
                </c:pt>
                <c:pt idx="179">
                  <c:v>6.4237864418019375E-2</c:v>
                </c:pt>
                <c:pt idx="180">
                  <c:v>6.4872359662819762E-2</c:v>
                </c:pt>
                <c:pt idx="181">
                  <c:v>6.5792634297324501E-2</c:v>
                </c:pt>
                <c:pt idx="182">
                  <c:v>6.6806848042487862E-2</c:v>
                </c:pt>
                <c:pt idx="183">
                  <c:v>6.7725041227310379E-2</c:v>
                </c:pt>
                <c:pt idx="184">
                  <c:v>6.8836790974249912E-2</c:v>
                </c:pt>
                <c:pt idx="185">
                  <c:v>7.0046368856254357E-2</c:v>
                </c:pt>
                <c:pt idx="186">
                  <c:v>7.159368933669677E-2</c:v>
                </c:pt>
                <c:pt idx="187">
                  <c:v>7.3332977904498706E-2</c:v>
                </c:pt>
                <c:pt idx="188">
                  <c:v>7.5158555342460562E-2</c:v>
                </c:pt>
                <c:pt idx="189">
                  <c:v>7.7182235666845372E-2</c:v>
                </c:pt>
                <c:pt idx="190">
                  <c:v>7.9457260169524951E-2</c:v>
                </c:pt>
                <c:pt idx="191">
                  <c:v>8.2006725638639894E-2</c:v>
                </c:pt>
                <c:pt idx="192">
                  <c:v>8.4710820909148013E-2</c:v>
                </c:pt>
                <c:pt idx="193">
                  <c:v>8.7783369290072299E-2</c:v>
                </c:pt>
                <c:pt idx="194">
                  <c:v>9.0954786530902595E-2</c:v>
                </c:pt>
                <c:pt idx="195">
                  <c:v>9.4229527664292115E-2</c:v>
                </c:pt>
                <c:pt idx="196">
                  <c:v>9.7772775806689569E-2</c:v>
                </c:pt>
                <c:pt idx="197">
                  <c:v>0.10170173118186904</c:v>
                </c:pt>
                <c:pt idx="198">
                  <c:v>0.10573784469902239</c:v>
                </c:pt>
                <c:pt idx="199">
                  <c:v>0.11010994801488128</c:v>
                </c:pt>
                <c:pt idx="200">
                  <c:v>0.11436528930689917</c:v>
                </c:pt>
                <c:pt idx="201">
                  <c:v>0.11923947845443963</c:v>
                </c:pt>
                <c:pt idx="202">
                  <c:v>0.12430119891501698</c:v>
                </c:pt>
                <c:pt idx="203">
                  <c:v>0.12977322057962168</c:v>
                </c:pt>
                <c:pt idx="204">
                  <c:v>0.13538084686519072</c:v>
                </c:pt>
                <c:pt idx="205">
                  <c:v>0.14134706676268116</c:v>
                </c:pt>
                <c:pt idx="206">
                  <c:v>0.14762698303728058</c:v>
                </c:pt>
                <c:pt idx="207">
                  <c:v>0.15434652339476412</c:v>
                </c:pt>
                <c:pt idx="208">
                  <c:v>0.16121716969584543</c:v>
                </c:pt>
                <c:pt idx="209">
                  <c:v>0.16862515866489247</c:v>
                </c:pt>
                <c:pt idx="210">
                  <c:v>0.17656526841936904</c:v>
                </c:pt>
                <c:pt idx="211">
                  <c:v>0.18504051158381524</c:v>
                </c:pt>
                <c:pt idx="212">
                  <c:v>0.19424709217827726</c:v>
                </c:pt>
                <c:pt idx="213">
                  <c:v>0.20403812193351339</c:v>
                </c:pt>
                <c:pt idx="214">
                  <c:v>0.21477310737797228</c:v>
                </c:pt>
                <c:pt idx="215">
                  <c:v>0.22614622147501021</c:v>
                </c:pt>
                <c:pt idx="216">
                  <c:v>0.23907549308447473</c:v>
                </c:pt>
                <c:pt idx="217">
                  <c:v>0.25248075937127074</c:v>
                </c:pt>
                <c:pt idx="218">
                  <c:v>0.26773541195906048</c:v>
                </c:pt>
                <c:pt idx="219">
                  <c:v>0.28396195548180814</c:v>
                </c:pt>
                <c:pt idx="220">
                  <c:v>0.30197781539805352</c:v>
                </c:pt>
                <c:pt idx="221">
                  <c:v>0.32141618184712961</c:v>
                </c:pt>
                <c:pt idx="222">
                  <c:v>0.34330244267249377</c:v>
                </c:pt>
                <c:pt idx="223">
                  <c:v>0.36650677237996615</c:v>
                </c:pt>
                <c:pt idx="224">
                  <c:v>0.39262184514306497</c:v>
                </c:pt>
                <c:pt idx="225">
                  <c:v>0.42047675422388225</c:v>
                </c:pt>
                <c:pt idx="226">
                  <c:v>0.45039065524035998</c:v>
                </c:pt>
                <c:pt idx="227">
                  <c:v>0.48183314369014008</c:v>
                </c:pt>
                <c:pt idx="228">
                  <c:v>0.51537734856905815</c:v>
                </c:pt>
                <c:pt idx="229">
                  <c:v>0.54850526351152984</c:v>
                </c:pt>
                <c:pt idx="230">
                  <c:v>0.58267134712884106</c:v>
                </c:pt>
                <c:pt idx="231">
                  <c:v>0.61546696045537741</c:v>
                </c:pt>
                <c:pt idx="232">
                  <c:v>0.64816525688010407</c:v>
                </c:pt>
                <c:pt idx="233">
                  <c:v>0.67830318761237995</c:v>
                </c:pt>
                <c:pt idx="234">
                  <c:v>0.70573888542386354</c:v>
                </c:pt>
                <c:pt idx="235">
                  <c:v>0.72946923763436311</c:v>
                </c:pt>
                <c:pt idx="236">
                  <c:v>0.75028172604032317</c:v>
                </c:pt>
                <c:pt idx="237">
                  <c:v>0.76550460913296303</c:v>
                </c:pt>
                <c:pt idx="238">
                  <c:v>0.77571977990678032</c:v>
                </c:pt>
                <c:pt idx="239">
                  <c:v>0.77993343743016197</c:v>
                </c:pt>
                <c:pt idx="240">
                  <c:v>0.77947332750040532</c:v>
                </c:pt>
                <c:pt idx="241">
                  <c:v>0.77412655798334551</c:v>
                </c:pt>
                <c:pt idx="242">
                  <c:v>0.76379380356081272</c:v>
                </c:pt>
                <c:pt idx="243">
                  <c:v>0.74840239607723424</c:v>
                </c:pt>
                <c:pt idx="244">
                  <c:v>0.73001388363454722</c:v>
                </c:pt>
                <c:pt idx="245">
                  <c:v>0.70912525799021064</c:v>
                </c:pt>
                <c:pt idx="246">
                  <c:v>0.68586724879093341</c:v>
                </c:pt>
                <c:pt idx="247">
                  <c:v>0.66156504566773633</c:v>
                </c:pt>
                <c:pt idx="248">
                  <c:v>0.63593327091418739</c:v>
                </c:pt>
                <c:pt idx="249">
                  <c:v>0.61066155043900328</c:v>
                </c:pt>
                <c:pt idx="250">
                  <c:v>0.58647273154849633</c:v>
                </c:pt>
                <c:pt idx="251">
                  <c:v>0.56288096006684019</c:v>
                </c:pt>
                <c:pt idx="252">
                  <c:v>0.54092696083515068</c:v>
                </c:pt>
                <c:pt idx="253">
                  <c:v>0.51967992416219821</c:v>
                </c:pt>
                <c:pt idx="254">
                  <c:v>0.50000383424941464</c:v>
                </c:pt>
                <c:pt idx="255">
                  <c:v>0.48209515073347364</c:v>
                </c:pt>
                <c:pt idx="256">
                  <c:v>0.46519962197952436</c:v>
                </c:pt>
                <c:pt idx="257">
                  <c:v>0.45001088196500538</c:v>
                </c:pt>
                <c:pt idx="258">
                  <c:v>0.43626820172972125</c:v>
                </c:pt>
                <c:pt idx="259">
                  <c:v>0.42363489765840562</c:v>
                </c:pt>
                <c:pt idx="260">
                  <c:v>0.41306989727132903</c:v>
                </c:pt>
                <c:pt idx="261">
                  <c:v>0.40311198637490342</c:v>
                </c:pt>
                <c:pt idx="262">
                  <c:v>0.3948269037230927</c:v>
                </c:pt>
                <c:pt idx="263">
                  <c:v>0.38754055175214247</c:v>
                </c:pt>
                <c:pt idx="264">
                  <c:v>0.38088666835130197</c:v>
                </c:pt>
                <c:pt idx="265">
                  <c:v>0.37604163775764332</c:v>
                </c:pt>
                <c:pt idx="266">
                  <c:v>0.37203722070231765</c:v>
                </c:pt>
                <c:pt idx="267">
                  <c:v>0.36864719646986138</c:v>
                </c:pt>
                <c:pt idx="268">
                  <c:v>0.36670615334952728</c:v>
                </c:pt>
                <c:pt idx="269">
                  <c:v>0.36466688041085632</c:v>
                </c:pt>
                <c:pt idx="270">
                  <c:v>0.36373698363615387</c:v>
                </c:pt>
                <c:pt idx="271">
                  <c:v>0.3642317843939476</c:v>
                </c:pt>
                <c:pt idx="272">
                  <c:v>0.3640168838434224</c:v>
                </c:pt>
                <c:pt idx="273">
                  <c:v>0.36469810215608978</c:v>
                </c:pt>
                <c:pt idx="274">
                  <c:v>0.3658198939848295</c:v>
                </c:pt>
                <c:pt idx="275">
                  <c:v>0.36748633181375334</c:v>
                </c:pt>
                <c:pt idx="276">
                  <c:v>0.36996070076933302</c:v>
                </c:pt>
                <c:pt idx="277">
                  <c:v>0.37237773856699863</c:v>
                </c:pt>
                <c:pt idx="278">
                  <c:v>0.37501588474757491</c:v>
                </c:pt>
                <c:pt idx="279">
                  <c:v>0.37818498318042587</c:v>
                </c:pt>
                <c:pt idx="280">
                  <c:v>0.3821417459930268</c:v>
                </c:pt>
                <c:pt idx="281">
                  <c:v>0.38610270822165321</c:v>
                </c:pt>
                <c:pt idx="282">
                  <c:v>0.39057490370556469</c:v>
                </c:pt>
                <c:pt idx="283">
                  <c:v>0.39555029877932107</c:v>
                </c:pt>
                <c:pt idx="284">
                  <c:v>0.40139698138672752</c:v>
                </c:pt>
                <c:pt idx="285">
                  <c:v>0.40743610679808773</c:v>
                </c:pt>
                <c:pt idx="286">
                  <c:v>0.41410532719658671</c:v>
                </c:pt>
                <c:pt idx="287">
                  <c:v>0.42120580936257984</c:v>
                </c:pt>
                <c:pt idx="288">
                  <c:v>0.42855862165671715</c:v>
                </c:pt>
                <c:pt idx="289">
                  <c:v>0.43702884378026324</c:v>
                </c:pt>
                <c:pt idx="290">
                  <c:v>0.44640577459871844</c:v>
                </c:pt>
                <c:pt idx="291">
                  <c:v>0.45711318996405298</c:v>
                </c:pt>
                <c:pt idx="292">
                  <c:v>0.46811967678372934</c:v>
                </c:pt>
                <c:pt idx="293">
                  <c:v>0.48025799751394577</c:v>
                </c:pt>
                <c:pt idx="294">
                  <c:v>0.49252923889053624</c:v>
                </c:pt>
                <c:pt idx="295">
                  <c:v>0.50693433135802546</c:v>
                </c:pt>
                <c:pt idx="296">
                  <c:v>0.52162754028152891</c:v>
                </c:pt>
                <c:pt idx="297">
                  <c:v>0.53711918599980424</c:v>
                </c:pt>
                <c:pt idx="298">
                  <c:v>0.55315273896868189</c:v>
                </c:pt>
                <c:pt idx="299">
                  <c:v>0.57059857380528445</c:v>
                </c:pt>
                <c:pt idx="300">
                  <c:v>0.58808275113603337</c:v>
                </c:pt>
                <c:pt idx="301">
                  <c:v>0.60693466000797525</c:v>
                </c:pt>
                <c:pt idx="302">
                  <c:v>0.62595071127152468</c:v>
                </c:pt>
                <c:pt idx="303">
                  <c:v>0.64536698514064039</c:v>
                </c:pt>
                <c:pt idx="304">
                  <c:v>0.66562478546461612</c:v>
                </c:pt>
                <c:pt idx="305">
                  <c:v>0.68492730993443074</c:v>
                </c:pt>
                <c:pt idx="306">
                  <c:v>0.70472335707890088</c:v>
                </c:pt>
                <c:pt idx="307">
                  <c:v>0.72431637158770068</c:v>
                </c:pt>
                <c:pt idx="308">
                  <c:v>0.7435277869880913</c:v>
                </c:pt>
                <c:pt idx="309">
                  <c:v>0.76292415927691171</c:v>
                </c:pt>
                <c:pt idx="310">
                  <c:v>0.78160754375791497</c:v>
                </c:pt>
                <c:pt idx="311">
                  <c:v>0.79893524719588571</c:v>
                </c:pt>
                <c:pt idx="312">
                  <c:v>0.81706193517854453</c:v>
                </c:pt>
                <c:pt idx="313">
                  <c:v>0.83367172105945064</c:v>
                </c:pt>
                <c:pt idx="314">
                  <c:v>0.85088238859862197</c:v>
                </c:pt>
                <c:pt idx="315">
                  <c:v>0.86697071655913727</c:v>
                </c:pt>
                <c:pt idx="316">
                  <c:v>0.88134057044867298</c:v>
                </c:pt>
                <c:pt idx="317">
                  <c:v>0.89590633622496607</c:v>
                </c:pt>
                <c:pt idx="318">
                  <c:v>0.90953051989500744</c:v>
                </c:pt>
                <c:pt idx="319">
                  <c:v>0.92205920373229489</c:v>
                </c:pt>
                <c:pt idx="320">
                  <c:v>0.93369834170538657</c:v>
                </c:pt>
                <c:pt idx="321">
                  <c:v>0.94428780825539471</c:v>
                </c:pt>
                <c:pt idx="322">
                  <c:v>0.95402351526907681</c:v>
                </c:pt>
                <c:pt idx="323">
                  <c:v>0.96291787841120402</c:v>
                </c:pt>
                <c:pt idx="324">
                  <c:v>0.97037987552200566</c:v>
                </c:pt>
                <c:pt idx="325">
                  <c:v>0.97772702773367381</c:v>
                </c:pt>
                <c:pt idx="326">
                  <c:v>0.9831086706620763</c:v>
                </c:pt>
                <c:pt idx="327">
                  <c:v>0.98831758978351469</c:v>
                </c:pt>
                <c:pt idx="328">
                  <c:v>0.99263020745845498</c:v>
                </c:pt>
                <c:pt idx="329">
                  <c:v>0.9954167938663695</c:v>
                </c:pt>
                <c:pt idx="330">
                  <c:v>0.99832370267258141</c:v>
                </c:pt>
                <c:pt idx="331">
                  <c:v>1</c:v>
                </c:pt>
                <c:pt idx="332">
                  <c:v>0.99998831466845062</c:v>
                </c:pt>
                <c:pt idx="333">
                  <c:v>0.99973160254097537</c:v>
                </c:pt>
                <c:pt idx="334">
                  <c:v>0.99806498212874617</c:v>
                </c:pt>
                <c:pt idx="335">
                  <c:v>0.99592017603951988</c:v>
                </c:pt>
                <c:pt idx="336">
                  <c:v>0.99279380210014623</c:v>
                </c:pt>
                <c:pt idx="337">
                  <c:v>0.98866468064719215</c:v>
                </c:pt>
                <c:pt idx="338">
                  <c:v>0.98478241182321846</c:v>
                </c:pt>
                <c:pt idx="339">
                  <c:v>0.98015556827958328</c:v>
                </c:pt>
                <c:pt idx="340">
                  <c:v>0.97489516066600557</c:v>
                </c:pt>
                <c:pt idx="341">
                  <c:v>0.96925936177640426</c:v>
                </c:pt>
                <c:pt idx="342">
                  <c:v>0.96231024117063646</c:v>
                </c:pt>
                <c:pt idx="343">
                  <c:v>0.95518182375890825</c:v>
                </c:pt>
                <c:pt idx="344">
                  <c:v>0.94735173870430123</c:v>
                </c:pt>
                <c:pt idx="345">
                  <c:v>0.93840698256986732</c:v>
                </c:pt>
                <c:pt idx="346">
                  <c:v>0.92973737947676005</c:v>
                </c:pt>
                <c:pt idx="347">
                  <c:v>0.91998688321533584</c:v>
                </c:pt>
                <c:pt idx="348">
                  <c:v>0.9099530176638394</c:v>
                </c:pt>
                <c:pt idx="349">
                  <c:v>0.89964381648771075</c:v>
                </c:pt>
                <c:pt idx="350">
                  <c:v>0.88959242293889018</c:v>
                </c:pt>
                <c:pt idx="351">
                  <c:v>0.87810647235907857</c:v>
                </c:pt>
                <c:pt idx="352">
                  <c:v>0.86627306574897867</c:v>
                </c:pt>
                <c:pt idx="353">
                  <c:v>0.85368467717080598</c:v>
                </c:pt>
                <c:pt idx="354">
                  <c:v>0.84232397873853926</c:v>
                </c:pt>
                <c:pt idx="355">
                  <c:v>0.82992072963210195</c:v>
                </c:pt>
                <c:pt idx="356">
                  <c:v>0.81772069574464046</c:v>
                </c:pt>
                <c:pt idx="357">
                  <c:v>0.80479178930178685</c:v>
                </c:pt>
                <c:pt idx="358">
                  <c:v>0.79242085744041579</c:v>
                </c:pt>
                <c:pt idx="359">
                  <c:v>0.77980435103320245</c:v>
                </c:pt>
                <c:pt idx="360">
                  <c:v>0.76762969622519972</c:v>
                </c:pt>
                <c:pt idx="361">
                  <c:v>0.75465623945581417</c:v>
                </c:pt>
                <c:pt idx="362">
                  <c:v>0.74252887372392529</c:v>
                </c:pt>
                <c:pt idx="363">
                  <c:v>0.72939437847912492</c:v>
                </c:pt>
                <c:pt idx="364">
                  <c:v>0.71687445864049937</c:v>
                </c:pt>
                <c:pt idx="365">
                  <c:v>0.7047898174020879</c:v>
                </c:pt>
                <c:pt idx="366">
                  <c:v>0.6924015401266983</c:v>
                </c:pt>
                <c:pt idx="367">
                  <c:v>0.67960135491419327</c:v>
                </c:pt>
                <c:pt idx="368">
                  <c:v>0.66673653521155563</c:v>
                </c:pt>
                <c:pt idx="369">
                  <c:v>0.65437035051612658</c:v>
                </c:pt>
                <c:pt idx="370">
                  <c:v>0.64198152549082044</c:v>
                </c:pt>
                <c:pt idx="371">
                  <c:v>0.63010082980460669</c:v>
                </c:pt>
                <c:pt idx="372">
                  <c:v>0.61786117533986062</c:v>
                </c:pt>
                <c:pt idx="373">
                  <c:v>0.606184242622539</c:v>
                </c:pt>
                <c:pt idx="374">
                  <c:v>0.59471308129046963</c:v>
                </c:pt>
                <c:pt idx="375">
                  <c:v>0.58369710013890941</c:v>
                </c:pt>
                <c:pt idx="376">
                  <c:v>0.57197068734580847</c:v>
                </c:pt>
                <c:pt idx="377">
                  <c:v>0.56064522749149526</c:v>
                </c:pt>
                <c:pt idx="378">
                  <c:v>0.54942018845518459</c:v>
                </c:pt>
                <c:pt idx="379">
                  <c:v>0.53814055701054164</c:v>
                </c:pt>
                <c:pt idx="380">
                  <c:v>0.52705099478688155</c:v>
                </c:pt>
                <c:pt idx="381">
                  <c:v>0.51593550573384617</c:v>
                </c:pt>
                <c:pt idx="382">
                  <c:v>0.50512365271778903</c:v>
                </c:pt>
                <c:pt idx="383">
                  <c:v>0.49465779506557661</c:v>
                </c:pt>
                <c:pt idx="384">
                  <c:v>0.48441286321296961</c:v>
                </c:pt>
                <c:pt idx="385">
                  <c:v>0.47434814108285051</c:v>
                </c:pt>
                <c:pt idx="386">
                  <c:v>0.46445632534300102</c:v>
                </c:pt>
                <c:pt idx="387">
                  <c:v>0.45451283852770669</c:v>
                </c:pt>
                <c:pt idx="388">
                  <c:v>0.44491625999278428</c:v>
                </c:pt>
                <c:pt idx="389">
                  <c:v>0.4355701857529517</c:v>
                </c:pt>
                <c:pt idx="390">
                  <c:v>0.42657101979349099</c:v>
                </c:pt>
                <c:pt idx="391">
                  <c:v>0.41780044813246492</c:v>
                </c:pt>
                <c:pt idx="392">
                  <c:v>0.4086970271055872</c:v>
                </c:pt>
                <c:pt idx="393">
                  <c:v>0.40030750680305399</c:v>
                </c:pt>
                <c:pt idx="394">
                  <c:v>0.39206806997760801</c:v>
                </c:pt>
                <c:pt idx="395">
                  <c:v>0.38391079563961855</c:v>
                </c:pt>
                <c:pt idx="396">
                  <c:v>0.3752968804546763</c:v>
                </c:pt>
                <c:pt idx="397">
                  <c:v>0.36710436753873327</c:v>
                </c:pt>
                <c:pt idx="398">
                  <c:v>0.35961023576617068</c:v>
                </c:pt>
                <c:pt idx="399">
                  <c:v>0.35227020430341549</c:v>
                </c:pt>
                <c:pt idx="400">
                  <c:v>0.3448019993602281</c:v>
                </c:pt>
                <c:pt idx="401">
                  <c:v>0.33775209276984719</c:v>
                </c:pt>
                <c:pt idx="402">
                  <c:v>0.3311885881052089</c:v>
                </c:pt>
                <c:pt idx="403">
                  <c:v>0.32482501216004811</c:v>
                </c:pt>
                <c:pt idx="404">
                  <c:v>0.31834677389905924</c:v>
                </c:pt>
                <c:pt idx="405">
                  <c:v>0.31190030513322015</c:v>
                </c:pt>
                <c:pt idx="406">
                  <c:v>0.30554932743613605</c:v>
                </c:pt>
                <c:pt idx="407">
                  <c:v>0.30006397719023287</c:v>
                </c:pt>
                <c:pt idx="408">
                  <c:v>0.29439184422284514</c:v>
                </c:pt>
                <c:pt idx="409">
                  <c:v>0.28873760441939239</c:v>
                </c:pt>
                <c:pt idx="410">
                  <c:v>0.28364316503047682</c:v>
                </c:pt>
                <c:pt idx="411">
                  <c:v>0.27860350063319889</c:v>
                </c:pt>
                <c:pt idx="412">
                  <c:v>0.27351070449403247</c:v>
                </c:pt>
                <c:pt idx="413">
                  <c:v>0.26883620670767244</c:v>
                </c:pt>
                <c:pt idx="414">
                  <c:v>0.26352887518459173</c:v>
                </c:pt>
                <c:pt idx="415">
                  <c:v>0.25876874582797149</c:v>
                </c:pt>
                <c:pt idx="416">
                  <c:v>0.25395913639557183</c:v>
                </c:pt>
                <c:pt idx="417">
                  <c:v>0.24897899415587355</c:v>
                </c:pt>
                <c:pt idx="418">
                  <c:v>0.24406531223936234</c:v>
                </c:pt>
                <c:pt idx="419">
                  <c:v>0.23930481771613119</c:v>
                </c:pt>
                <c:pt idx="420">
                  <c:v>0.23457207585532977</c:v>
                </c:pt>
                <c:pt idx="421">
                  <c:v>0.23013164986656814</c:v>
                </c:pt>
                <c:pt idx="422">
                  <c:v>0.22507190130568974</c:v>
                </c:pt>
                <c:pt idx="423">
                  <c:v>0.22070122213961343</c:v>
                </c:pt>
                <c:pt idx="424">
                  <c:v>0.21625367540193891</c:v>
                </c:pt>
                <c:pt idx="425">
                  <c:v>0.21223392134895469</c:v>
                </c:pt>
                <c:pt idx="426">
                  <c:v>0.20817235571902037</c:v>
                </c:pt>
                <c:pt idx="427">
                  <c:v>0.20417104257988752</c:v>
                </c:pt>
                <c:pt idx="428">
                  <c:v>0.20010783370020405</c:v>
                </c:pt>
                <c:pt idx="429">
                  <c:v>0.19634990410724798</c:v>
                </c:pt>
                <c:pt idx="430">
                  <c:v>0.19236356279916275</c:v>
                </c:pt>
                <c:pt idx="431">
                  <c:v>0.18845244581292664</c:v>
                </c:pt>
                <c:pt idx="432">
                  <c:v>0.18434304335696206</c:v>
                </c:pt>
                <c:pt idx="433">
                  <c:v>0.18054616874495158</c:v>
                </c:pt>
                <c:pt idx="434">
                  <c:v>0.1767161552630003</c:v>
                </c:pt>
                <c:pt idx="435">
                  <c:v>0.17322446864606447</c:v>
                </c:pt>
                <c:pt idx="436">
                  <c:v>0.16976913436524552</c:v>
                </c:pt>
                <c:pt idx="437">
                  <c:v>0.16647027397720485</c:v>
                </c:pt>
                <c:pt idx="438">
                  <c:v>0.16331676815864007</c:v>
                </c:pt>
                <c:pt idx="439">
                  <c:v>0.16025068322672903</c:v>
                </c:pt>
                <c:pt idx="440">
                  <c:v>0.15706179276356633</c:v>
                </c:pt>
                <c:pt idx="441">
                  <c:v>0.15410182524878804</c:v>
                </c:pt>
                <c:pt idx="442">
                  <c:v>0.15102131623574572</c:v>
                </c:pt>
                <c:pt idx="443">
                  <c:v>0.1481280098857905</c:v>
                </c:pt>
                <c:pt idx="444">
                  <c:v>0.14497052375116673</c:v>
                </c:pt>
                <c:pt idx="445">
                  <c:v>0.14240146709337603</c:v>
                </c:pt>
                <c:pt idx="446">
                  <c:v>0.13974564684883126</c:v>
                </c:pt>
                <c:pt idx="447">
                  <c:v>0.13707186040702932</c:v>
                </c:pt>
                <c:pt idx="448">
                  <c:v>0.13431607580274577</c:v>
                </c:pt>
                <c:pt idx="449">
                  <c:v>0.13189471078074083</c:v>
                </c:pt>
                <c:pt idx="450">
                  <c:v>0.12951840731852315</c:v>
                </c:pt>
                <c:pt idx="451">
                  <c:v>0.12734148482586666</c:v>
                </c:pt>
                <c:pt idx="452">
                  <c:v>0.1250291585538818</c:v>
                </c:pt>
                <c:pt idx="453">
                  <c:v>0.12270458094210064</c:v>
                </c:pt>
                <c:pt idx="454">
                  <c:v>0.12066919702783592</c:v>
                </c:pt>
                <c:pt idx="455">
                  <c:v>0.11885559705471219</c:v>
                </c:pt>
                <c:pt idx="456">
                  <c:v>0.11682682265610508</c:v>
                </c:pt>
                <c:pt idx="457">
                  <c:v>0.11484236122573285</c:v>
                </c:pt>
                <c:pt idx="458">
                  <c:v>0.11318713401176421</c:v>
                </c:pt>
                <c:pt idx="459">
                  <c:v>0.11136688800632177</c:v>
                </c:pt>
                <c:pt idx="460">
                  <c:v>0.10968628171289434</c:v>
                </c:pt>
                <c:pt idx="461">
                  <c:v>0.10802019079225088</c:v>
                </c:pt>
                <c:pt idx="462">
                  <c:v>0.10640436505560028</c:v>
                </c:pt>
                <c:pt idx="463">
                  <c:v>0.10487037315645636</c:v>
                </c:pt>
                <c:pt idx="464">
                  <c:v>0.10356156124793499</c:v>
                </c:pt>
                <c:pt idx="465">
                  <c:v>0.1021720292600702</c:v>
                </c:pt>
                <c:pt idx="466">
                  <c:v>0.10059076654314299</c:v>
                </c:pt>
                <c:pt idx="467">
                  <c:v>9.9369485071258618E-2</c:v>
                </c:pt>
                <c:pt idx="468">
                  <c:v>9.8129068868962152E-2</c:v>
                </c:pt>
                <c:pt idx="469">
                  <c:v>9.6829258317399913E-2</c:v>
                </c:pt>
                <c:pt idx="470">
                  <c:v>9.5576207350365677E-2</c:v>
                </c:pt>
                <c:pt idx="471">
                  <c:v>9.4266281683680994E-2</c:v>
                </c:pt>
                <c:pt idx="472">
                  <c:v>9.2925189046754481E-2</c:v>
                </c:pt>
                <c:pt idx="473">
                  <c:v>9.1911322209871485E-2</c:v>
                </c:pt>
                <c:pt idx="474">
                  <c:v>9.0707367893675173E-2</c:v>
                </c:pt>
                <c:pt idx="475">
                  <c:v>8.9754520397476556E-2</c:v>
                </c:pt>
                <c:pt idx="476">
                  <c:v>8.8642040317315179E-2</c:v>
                </c:pt>
                <c:pt idx="477">
                  <c:v>8.7488752868383729E-2</c:v>
                </c:pt>
                <c:pt idx="478">
                  <c:v>8.6454108051339518E-2</c:v>
                </c:pt>
                <c:pt idx="479">
                  <c:v>8.5575261568843403E-2</c:v>
                </c:pt>
                <c:pt idx="480">
                  <c:v>8.4565594147985965E-2</c:v>
                </c:pt>
                <c:pt idx="481">
                  <c:v>8.3508455067709195E-2</c:v>
                </c:pt>
                <c:pt idx="482">
                  <c:v>8.2436983197953895E-2</c:v>
                </c:pt>
                <c:pt idx="483">
                  <c:v>8.1525454303780637E-2</c:v>
                </c:pt>
                <c:pt idx="484">
                  <c:v>8.0680988257702466E-2</c:v>
                </c:pt>
                <c:pt idx="485">
                  <c:v>7.9829620562677922E-2</c:v>
                </c:pt>
                <c:pt idx="486">
                  <c:v>7.8717450874135841E-2</c:v>
                </c:pt>
                <c:pt idx="487">
                  <c:v>7.7769496610523528E-2</c:v>
                </c:pt>
                <c:pt idx="488">
                  <c:v>7.6884898753905459E-2</c:v>
                </c:pt>
                <c:pt idx="489">
                  <c:v>7.5890422264062202E-2</c:v>
                </c:pt>
                <c:pt idx="490">
                  <c:v>7.4925706853008769E-2</c:v>
                </c:pt>
                <c:pt idx="491">
                  <c:v>7.4082792765026967E-2</c:v>
                </c:pt>
                <c:pt idx="492">
                  <c:v>7.3078657618324938E-2</c:v>
                </c:pt>
                <c:pt idx="493">
                  <c:v>7.2274706807728101E-2</c:v>
                </c:pt>
                <c:pt idx="494">
                  <c:v>7.1453301033129385E-2</c:v>
                </c:pt>
                <c:pt idx="495">
                  <c:v>7.062156104344168E-2</c:v>
                </c:pt>
                <c:pt idx="496">
                  <c:v>6.968872467752138E-2</c:v>
                </c:pt>
                <c:pt idx="497">
                  <c:v>6.8960253805401259E-2</c:v>
                </c:pt>
                <c:pt idx="498">
                  <c:v>6.8158001019545181E-2</c:v>
                </c:pt>
                <c:pt idx="499">
                  <c:v>6.7483976489112932E-2</c:v>
                </c:pt>
                <c:pt idx="500">
                  <c:v>6.682320750665699E-2</c:v>
                </c:pt>
                <c:pt idx="501">
                  <c:v>6.6246499878034354E-2</c:v>
                </c:pt>
                <c:pt idx="502">
                  <c:v>6.5674977615286761E-2</c:v>
                </c:pt>
                <c:pt idx="503">
                  <c:v>6.5376289585886468E-2</c:v>
                </c:pt>
                <c:pt idx="504">
                  <c:v>6.4795346024577177E-2</c:v>
                </c:pt>
                <c:pt idx="505">
                  <c:v>6.414628063200116E-2</c:v>
                </c:pt>
                <c:pt idx="506">
                  <c:v>6.3454235129320108E-2</c:v>
                </c:pt>
                <c:pt idx="507">
                  <c:v>6.2779954982260203E-2</c:v>
                </c:pt>
                <c:pt idx="508">
                  <c:v>6.217226296670119E-2</c:v>
                </c:pt>
                <c:pt idx="509">
                  <c:v>6.1655625245574552E-2</c:v>
                </c:pt>
                <c:pt idx="510">
                  <c:v>6.0900734569154527E-2</c:v>
                </c:pt>
                <c:pt idx="511">
                  <c:v>6.020565818360285E-2</c:v>
                </c:pt>
                <c:pt idx="512">
                  <c:v>5.9546459417573867E-2</c:v>
                </c:pt>
                <c:pt idx="513">
                  <c:v>5.9072546189924621E-2</c:v>
                </c:pt>
                <c:pt idx="514">
                  <c:v>5.8492953745075731E-2</c:v>
                </c:pt>
                <c:pt idx="515">
                  <c:v>5.7846992268692519E-2</c:v>
                </c:pt>
                <c:pt idx="516">
                  <c:v>5.7195169868204075E-2</c:v>
                </c:pt>
                <c:pt idx="517">
                  <c:v>5.6725182181622195E-2</c:v>
                </c:pt>
                <c:pt idx="518">
                  <c:v>5.6189008046811442E-2</c:v>
                </c:pt>
                <c:pt idx="519">
                  <c:v>5.5641933688664796E-2</c:v>
                </c:pt>
                <c:pt idx="520">
                  <c:v>5.5131595091576488E-2</c:v>
                </c:pt>
                <c:pt idx="521">
                  <c:v>5.4551327088497401E-2</c:v>
                </c:pt>
                <c:pt idx="522">
                  <c:v>5.4094101974967106E-2</c:v>
                </c:pt>
                <c:pt idx="523">
                  <c:v>5.3644381035291171E-2</c:v>
                </c:pt>
                <c:pt idx="524">
                  <c:v>5.3048666484570253E-2</c:v>
                </c:pt>
                <c:pt idx="525">
                  <c:v>5.2719194909869586E-2</c:v>
                </c:pt>
                <c:pt idx="526">
                  <c:v>5.2352713699152377E-2</c:v>
                </c:pt>
                <c:pt idx="527">
                  <c:v>5.1971078074082085E-2</c:v>
                </c:pt>
                <c:pt idx="528">
                  <c:v>5.1683911051256248E-2</c:v>
                </c:pt>
                <c:pt idx="529">
                  <c:v>5.1263476473775924E-2</c:v>
                </c:pt>
                <c:pt idx="530">
                  <c:v>5.0863765101465203E-2</c:v>
                </c:pt>
                <c:pt idx="531">
                  <c:v>5.0495951032618148E-2</c:v>
                </c:pt>
                <c:pt idx="532">
                  <c:v>5.0167702766064047E-2</c:v>
                </c:pt>
                <c:pt idx="533">
                  <c:v>4.9775714667574231E-2</c:v>
                </c:pt>
                <c:pt idx="534">
                  <c:v>4.9301052848372606E-2</c:v>
                </c:pt>
                <c:pt idx="535">
                  <c:v>4.9035887113854572E-2</c:v>
                </c:pt>
                <c:pt idx="536">
                  <c:v>4.867791428517175E-2</c:v>
                </c:pt>
                <c:pt idx="537">
                  <c:v>4.8300496334457564E-2</c:v>
                </c:pt>
                <c:pt idx="538">
                  <c:v>4.7996568164190595E-2</c:v>
                </c:pt>
                <c:pt idx="539">
                  <c:v>4.7564028313558347E-2</c:v>
                </c:pt>
                <c:pt idx="540">
                  <c:v>4.7289733413767368E-2</c:v>
                </c:pt>
                <c:pt idx="541">
                  <c:v>4.7188783104179115E-2</c:v>
                </c:pt>
                <c:pt idx="542">
                  <c:v>4.6758288186568006E-2</c:v>
                </c:pt>
                <c:pt idx="543">
                  <c:v>4.6402688940856154E-2</c:v>
                </c:pt>
                <c:pt idx="544">
                  <c:v>4.6116106184607791E-2</c:v>
                </c:pt>
                <c:pt idx="545">
                  <c:v>4.5795453383560787E-2</c:v>
                </c:pt>
                <c:pt idx="546">
                  <c:v>4.5522600891882939E-2</c:v>
                </c:pt>
                <c:pt idx="547">
                  <c:v>4.5288620385937291E-2</c:v>
                </c:pt>
                <c:pt idx="548">
                  <c:v>4.4820768924029281E-2</c:v>
                </c:pt>
                <c:pt idx="549">
                  <c:v>4.4568895254148658E-2</c:v>
                </c:pt>
                <c:pt idx="550">
                  <c:v>4.4425238709413555E-2</c:v>
                </c:pt>
                <c:pt idx="551">
                  <c:v>4.4128102638109665E-2</c:v>
                </c:pt>
                <c:pt idx="552">
                  <c:v>4.3785905007018504E-2</c:v>
                </c:pt>
                <c:pt idx="553">
                  <c:v>4.3509528657545295E-2</c:v>
                </c:pt>
                <c:pt idx="554">
                  <c:v>4.3218381318660459E-2</c:v>
                </c:pt>
                <c:pt idx="555">
                  <c:v>4.2968698648445346E-2</c:v>
                </c:pt>
                <c:pt idx="556">
                  <c:v>4.2770851378650027E-2</c:v>
                </c:pt>
                <c:pt idx="557">
                  <c:v>4.2527449574142701E-2</c:v>
                </c:pt>
                <c:pt idx="558">
                  <c:v>4.2224744712022311E-2</c:v>
                </c:pt>
                <c:pt idx="559">
                  <c:v>4.2036136157483216E-2</c:v>
                </c:pt>
                <c:pt idx="560">
                  <c:v>4.1759942391315467E-2</c:v>
                </c:pt>
                <c:pt idx="561">
                  <c:v>4.1496237323241099E-2</c:v>
                </c:pt>
                <c:pt idx="562">
                  <c:v>4.1432442716313751E-2</c:v>
                </c:pt>
                <c:pt idx="563">
                  <c:v>4.1189278270103519E-2</c:v>
                </c:pt>
                <c:pt idx="564">
                  <c:v>4.0955772480752071E-2</c:v>
                </c:pt>
                <c:pt idx="565">
                  <c:v>4.0854913462816542E-2</c:v>
                </c:pt>
                <c:pt idx="566">
                  <c:v>4.0701488711239395E-2</c:v>
                </c:pt>
                <c:pt idx="567">
                  <c:v>4.0401613890353613E-2</c:v>
                </c:pt>
                <c:pt idx="568">
                  <c:v>4.0187279348075353E-2</c:v>
                </c:pt>
                <c:pt idx="569">
                  <c:v>3.9835678676753056E-2</c:v>
                </c:pt>
                <c:pt idx="570">
                  <c:v>3.9564907634757437E-2</c:v>
                </c:pt>
                <c:pt idx="571">
                  <c:v>3.9241497825798E-2</c:v>
                </c:pt>
                <c:pt idx="572">
                  <c:v>3.8871949215549088E-2</c:v>
                </c:pt>
                <c:pt idx="573">
                  <c:v>3.8666469963585588E-2</c:v>
                </c:pt>
                <c:pt idx="574">
                  <c:v>3.8646276250001825E-2</c:v>
                </c:pt>
                <c:pt idx="575">
                  <c:v>3.8412916527294748E-2</c:v>
                </c:pt>
                <c:pt idx="576">
                  <c:v>3.812010768033023E-2</c:v>
                </c:pt>
                <c:pt idx="577">
                  <c:v>3.7777855274247429E-2</c:v>
                </c:pt>
                <c:pt idx="578">
                  <c:v>3.7531367811877846E-2</c:v>
                </c:pt>
                <c:pt idx="579">
                  <c:v>3.7424081861590172E-2</c:v>
                </c:pt>
                <c:pt idx="580">
                  <c:v>3.7117360166749686E-2</c:v>
                </c:pt>
                <c:pt idx="581">
                  <c:v>3.6806402539222544E-2</c:v>
                </c:pt>
                <c:pt idx="582">
                  <c:v>3.6474338281584355E-2</c:v>
                </c:pt>
                <c:pt idx="583">
                  <c:v>3.613283446705394E-2</c:v>
                </c:pt>
                <c:pt idx="584">
                  <c:v>3.5813879690747702E-2</c:v>
                </c:pt>
                <c:pt idx="585">
                  <c:v>3.5477342142125771E-2</c:v>
                </c:pt>
                <c:pt idx="586">
                  <c:v>3.5159336799007922E-2</c:v>
                </c:pt>
                <c:pt idx="587">
                  <c:v>3.4822379308783423E-2</c:v>
                </c:pt>
                <c:pt idx="588">
                  <c:v>3.4416971337342381E-2</c:v>
                </c:pt>
                <c:pt idx="589">
                  <c:v>3.4107474376258912E-2</c:v>
                </c:pt>
                <c:pt idx="590">
                  <c:v>3.3832485659907194E-2</c:v>
                </c:pt>
                <c:pt idx="591">
                  <c:v>3.366569581037044E-2</c:v>
                </c:pt>
                <c:pt idx="592">
                  <c:v>3.3392094727140206E-2</c:v>
                </c:pt>
                <c:pt idx="593">
                  <c:v>3.2877209805745974E-2</c:v>
                </c:pt>
                <c:pt idx="594">
                  <c:v>3.263411839285793E-2</c:v>
                </c:pt>
                <c:pt idx="595">
                  <c:v>3.2399827495293E-2</c:v>
                </c:pt>
                <c:pt idx="596">
                  <c:v>3.2198492884363425E-2</c:v>
                </c:pt>
                <c:pt idx="597">
                  <c:v>3.1980671000950894E-2</c:v>
                </c:pt>
                <c:pt idx="598">
                  <c:v>3.1572944221530515E-2</c:v>
                </c:pt>
                <c:pt idx="599">
                  <c:v>3.1165527833729421E-2</c:v>
                </c:pt>
                <c:pt idx="600">
                  <c:v>3.0956323882334554E-2</c:v>
                </c:pt>
                <c:pt idx="601">
                  <c:v>3.0462527332720826E-2</c:v>
                </c:pt>
                <c:pt idx="602">
                  <c:v>3.0049158729161769E-2</c:v>
                </c:pt>
                <c:pt idx="603">
                  <c:v>2.9638255000226404E-2</c:v>
                </c:pt>
                <c:pt idx="604">
                  <c:v>2.9201807866857332E-2</c:v>
                </c:pt>
                <c:pt idx="605">
                  <c:v>2.8936751682322581E-2</c:v>
                </c:pt>
                <c:pt idx="606">
                  <c:v>2.8634740636762929E-2</c:v>
                </c:pt>
                <c:pt idx="607">
                  <c:v>2.8330848983157055E-2</c:v>
                </c:pt>
                <c:pt idx="608">
                  <c:v>2.8002637233264051E-2</c:v>
                </c:pt>
                <c:pt idx="609">
                  <c:v>2.7685416998359674E-2</c:v>
                </c:pt>
                <c:pt idx="610">
                  <c:v>2.7390691026687838E-2</c:v>
                </c:pt>
                <c:pt idx="611">
                  <c:v>2.71451347391761E-2</c:v>
                </c:pt>
                <c:pt idx="612">
                  <c:v>2.679251160134323E-2</c:v>
                </c:pt>
                <c:pt idx="613">
                  <c:v>2.647543743308322E-2</c:v>
                </c:pt>
                <c:pt idx="614">
                  <c:v>2.608470915940107E-2</c:v>
                </c:pt>
                <c:pt idx="615">
                  <c:v>2.5772856873677186E-2</c:v>
                </c:pt>
                <c:pt idx="616">
                  <c:v>2.5432430300648977E-2</c:v>
                </c:pt>
                <c:pt idx="617">
                  <c:v>2.5019079955420461E-2</c:v>
                </c:pt>
                <c:pt idx="618">
                  <c:v>2.4620591891256309E-2</c:v>
                </c:pt>
                <c:pt idx="619">
                  <c:v>2.4331343418748239E-2</c:v>
                </c:pt>
                <c:pt idx="620">
                  <c:v>2.4011238367617611E-2</c:v>
                </c:pt>
                <c:pt idx="621">
                  <c:v>2.3775066862006457E-2</c:v>
                </c:pt>
                <c:pt idx="622">
                  <c:v>2.3534513357064295E-2</c:v>
                </c:pt>
                <c:pt idx="623">
                  <c:v>2.3153261156935466E-2</c:v>
                </c:pt>
                <c:pt idx="624">
                  <c:v>2.287673874081789E-2</c:v>
                </c:pt>
                <c:pt idx="625">
                  <c:v>2.2623221821188137E-2</c:v>
                </c:pt>
                <c:pt idx="626">
                  <c:v>2.2289806447089548E-2</c:v>
                </c:pt>
                <c:pt idx="627">
                  <c:v>2.2010527023059542E-2</c:v>
                </c:pt>
                <c:pt idx="628">
                  <c:v>2.1699952820473871E-2</c:v>
                </c:pt>
                <c:pt idx="629">
                  <c:v>2.1321457628257472E-2</c:v>
                </c:pt>
                <c:pt idx="630">
                  <c:v>2.0999581519063889E-2</c:v>
                </c:pt>
                <c:pt idx="631">
                  <c:v>2.0701970731165802E-2</c:v>
                </c:pt>
                <c:pt idx="632">
                  <c:v>2.0400124010581069E-2</c:v>
                </c:pt>
                <c:pt idx="633">
                  <c:v>2.0078594809667859E-2</c:v>
                </c:pt>
                <c:pt idx="634">
                  <c:v>1.9791117395222747E-2</c:v>
                </c:pt>
                <c:pt idx="635">
                  <c:v>1.9510395563079614E-2</c:v>
                </c:pt>
                <c:pt idx="636">
                  <c:v>1.934035573070569E-2</c:v>
                </c:pt>
                <c:pt idx="637">
                  <c:v>1.9184977337760128E-2</c:v>
                </c:pt>
                <c:pt idx="638">
                  <c:v>1.8898577164817222E-2</c:v>
                </c:pt>
                <c:pt idx="639">
                  <c:v>1.8641718970697572E-2</c:v>
                </c:pt>
                <c:pt idx="640">
                  <c:v>1.8453439066108305E-2</c:v>
                </c:pt>
                <c:pt idx="641">
                  <c:v>1.8140261225586787E-2</c:v>
                </c:pt>
                <c:pt idx="642">
                  <c:v>1.7817065039094738E-2</c:v>
                </c:pt>
                <c:pt idx="643">
                  <c:v>1.7493193294372492E-2</c:v>
                </c:pt>
                <c:pt idx="644">
                  <c:v>1.7270960198300076E-2</c:v>
                </c:pt>
                <c:pt idx="645">
                  <c:v>1.7015615619782681E-2</c:v>
                </c:pt>
                <c:pt idx="646">
                  <c:v>1.6684889697773507E-2</c:v>
                </c:pt>
                <c:pt idx="647">
                  <c:v>1.6310708949065101E-2</c:v>
                </c:pt>
                <c:pt idx="648">
                  <c:v>1.6145980465046984E-2</c:v>
                </c:pt>
                <c:pt idx="649">
                  <c:v>1.6011978925504551E-2</c:v>
                </c:pt>
                <c:pt idx="650">
                  <c:v>1.5783220302095034E-2</c:v>
                </c:pt>
                <c:pt idx="651">
                  <c:v>1.5517216510204946E-2</c:v>
                </c:pt>
                <c:pt idx="652">
                  <c:v>1.5238148882809272E-2</c:v>
                </c:pt>
                <c:pt idx="653">
                  <c:v>1.5105034698131369E-2</c:v>
                </c:pt>
                <c:pt idx="654">
                  <c:v>1.4976923296023044E-2</c:v>
                </c:pt>
                <c:pt idx="655">
                  <c:v>1.4748670428369649E-2</c:v>
                </c:pt>
                <c:pt idx="656">
                  <c:v>1.4513780657562819E-2</c:v>
                </c:pt>
                <c:pt idx="657">
                  <c:v>1.4357129658978205E-2</c:v>
                </c:pt>
                <c:pt idx="658">
                  <c:v>1.4228766291908347E-2</c:v>
                </c:pt>
                <c:pt idx="659">
                  <c:v>1.4165678282373115E-2</c:v>
                </c:pt>
                <c:pt idx="660">
                  <c:v>1.3905464207099132E-2</c:v>
                </c:pt>
                <c:pt idx="661">
                  <c:v>1.3656250775979048E-2</c:v>
                </c:pt>
                <c:pt idx="662">
                  <c:v>1.3481367008511306E-2</c:v>
                </c:pt>
                <c:pt idx="663">
                  <c:v>1.3220804199123892E-2</c:v>
                </c:pt>
                <c:pt idx="664">
                  <c:v>1.30555882176802E-2</c:v>
                </c:pt>
                <c:pt idx="665">
                  <c:v>1.2817194673241612E-2</c:v>
                </c:pt>
                <c:pt idx="666">
                  <c:v>1.2556788885496897E-2</c:v>
                </c:pt>
                <c:pt idx="667">
                  <c:v>1.2350135622879295E-2</c:v>
                </c:pt>
                <c:pt idx="668">
                  <c:v>1.2203692856902891E-2</c:v>
                </c:pt>
                <c:pt idx="669">
                  <c:v>1.1934114083891919E-2</c:v>
                </c:pt>
                <c:pt idx="670">
                  <c:v>1.1767152606048038E-2</c:v>
                </c:pt>
                <c:pt idx="671">
                  <c:v>1.1569367414576575E-2</c:v>
                </c:pt>
                <c:pt idx="672">
                  <c:v>1.1305903356465421E-2</c:v>
                </c:pt>
                <c:pt idx="673">
                  <c:v>1.1213981791332114E-2</c:v>
                </c:pt>
                <c:pt idx="674">
                  <c:v>1.1169157589841943E-2</c:v>
                </c:pt>
                <c:pt idx="675">
                  <c:v>1.0991299540328271E-2</c:v>
                </c:pt>
                <c:pt idx="676">
                  <c:v>1.0856476375911275E-2</c:v>
                </c:pt>
                <c:pt idx="677">
                  <c:v>1.0763441052614666E-2</c:v>
                </c:pt>
                <c:pt idx="678">
                  <c:v>1.0453551537424464E-2</c:v>
                </c:pt>
                <c:pt idx="679">
                  <c:v>1.0412284058724634E-2</c:v>
                </c:pt>
                <c:pt idx="680">
                  <c:v>1.0190432561760629E-2</c:v>
                </c:pt>
                <c:pt idx="681">
                  <c:v>9.8730224402185738E-3</c:v>
                </c:pt>
                <c:pt idx="682">
                  <c:v>9.6649231178217391E-3</c:v>
                </c:pt>
                <c:pt idx="683">
                  <c:v>9.5922367039185316E-3</c:v>
                </c:pt>
                <c:pt idx="684">
                  <c:v>9.4602673165658582E-3</c:v>
                </c:pt>
                <c:pt idx="685">
                  <c:v>9.4766213032358142E-3</c:v>
                </c:pt>
                <c:pt idx="686">
                  <c:v>9.2966945848712932E-3</c:v>
                </c:pt>
                <c:pt idx="687">
                  <c:v>9.136490515162448E-3</c:v>
                </c:pt>
                <c:pt idx="688">
                  <c:v>9.1003426723476853E-3</c:v>
                </c:pt>
                <c:pt idx="689">
                  <c:v>8.922429847842377E-3</c:v>
                </c:pt>
                <c:pt idx="690">
                  <c:v>8.8320182466452152E-3</c:v>
                </c:pt>
                <c:pt idx="691">
                  <c:v>8.6748085431458954E-3</c:v>
                </c:pt>
                <c:pt idx="692">
                  <c:v>8.5165873281343348E-3</c:v>
                </c:pt>
                <c:pt idx="693">
                  <c:v>8.327805319455055E-3</c:v>
                </c:pt>
                <c:pt idx="694">
                  <c:v>8.2152920091320882E-3</c:v>
                </c:pt>
                <c:pt idx="695">
                  <c:v>8.0684493857167278E-3</c:v>
                </c:pt>
                <c:pt idx="696">
                  <c:v>8.0681097807685734E-3</c:v>
                </c:pt>
                <c:pt idx="697">
                  <c:v>7.9884322520993433E-3</c:v>
                </c:pt>
                <c:pt idx="698">
                  <c:v>7.9204181449828298E-3</c:v>
                </c:pt>
                <c:pt idx="699">
                  <c:v>7.8581681928196565E-3</c:v>
                </c:pt>
                <c:pt idx="700">
                  <c:v>7.7967581238615937E-3</c:v>
                </c:pt>
                <c:pt idx="701">
                  <c:v>7.7238361774943443E-3</c:v>
                </c:pt>
                <c:pt idx="702">
                  <c:v>7.6325609572623606E-3</c:v>
                </c:pt>
                <c:pt idx="703">
                  <c:v>7.5210938492796722E-3</c:v>
                </c:pt>
                <c:pt idx="704">
                  <c:v>7.2778928864083532E-3</c:v>
                </c:pt>
                <c:pt idx="705">
                  <c:v>7.1153992220490524E-3</c:v>
                </c:pt>
                <c:pt idx="706">
                  <c:v>7.0248671158702879E-3</c:v>
                </c:pt>
                <c:pt idx="707">
                  <c:v>6.9237086613138108E-3</c:v>
                </c:pt>
                <c:pt idx="708">
                  <c:v>6.7965503440599812E-3</c:v>
                </c:pt>
                <c:pt idx="709">
                  <c:v>6.7212036913962365E-3</c:v>
                </c:pt>
                <c:pt idx="710">
                  <c:v>6.6895820887238012E-3</c:v>
                </c:pt>
                <c:pt idx="711">
                  <c:v>6.5933424284163895E-3</c:v>
                </c:pt>
                <c:pt idx="712">
                  <c:v>6.4845337333611841E-3</c:v>
                </c:pt>
                <c:pt idx="713">
                  <c:v>6.3035644643224921E-3</c:v>
                </c:pt>
                <c:pt idx="714">
                  <c:v>6.1928915937185499E-3</c:v>
                </c:pt>
                <c:pt idx="715">
                  <c:v>6.0767959989424776E-3</c:v>
                </c:pt>
                <c:pt idx="716">
                  <c:v>6.0388990080614182E-3</c:v>
                </c:pt>
                <c:pt idx="717">
                  <c:v>6.0268941557274931E-3</c:v>
                </c:pt>
                <c:pt idx="718">
                  <c:v>5.9674578123014403E-3</c:v>
                </c:pt>
                <c:pt idx="719">
                  <c:v>5.9623034855883347E-3</c:v>
                </c:pt>
                <c:pt idx="720">
                  <c:v>5.9556099816102095E-3</c:v>
                </c:pt>
                <c:pt idx="721">
                  <c:v>5.8574915390896256E-3</c:v>
                </c:pt>
                <c:pt idx="722">
                  <c:v>5.8021523650380723E-3</c:v>
                </c:pt>
                <c:pt idx="723">
                  <c:v>5.6970701952472839E-3</c:v>
                </c:pt>
                <c:pt idx="724">
                  <c:v>5.5714583585906906E-3</c:v>
                </c:pt>
                <c:pt idx="725">
                  <c:v>5.5137784665631549E-3</c:v>
                </c:pt>
                <c:pt idx="726">
                  <c:v>5.3724790723015288E-3</c:v>
                </c:pt>
                <c:pt idx="727">
                  <c:v>5.1972045765601013E-3</c:v>
                </c:pt>
                <c:pt idx="728">
                  <c:v>5.2149297638540556E-3</c:v>
                </c:pt>
                <c:pt idx="729">
                  <c:v>5.1934689221304117E-3</c:v>
                </c:pt>
                <c:pt idx="730">
                  <c:v>5.094587281393009E-3</c:v>
                </c:pt>
                <c:pt idx="731">
                  <c:v>5.0017217605704779E-3</c:v>
                </c:pt>
                <c:pt idx="732">
                  <c:v>5.0288098197683682E-3</c:v>
                </c:pt>
                <c:pt idx="733">
                  <c:v>4.965237964473671E-3</c:v>
                </c:pt>
                <c:pt idx="734">
                  <c:v>4.9074722582925692E-3</c:v>
                </c:pt>
                <c:pt idx="735">
                  <c:v>4.8959822908800372E-3</c:v>
                </c:pt>
                <c:pt idx="736">
                  <c:v>4.770412448383699E-3</c:v>
                </c:pt>
                <c:pt idx="737">
                  <c:v>4.7358366478289391E-3</c:v>
                </c:pt>
                <c:pt idx="738">
                  <c:v>4.6733968090280874E-3</c:v>
                </c:pt>
                <c:pt idx="739">
                  <c:v>4.5412923100293743E-3</c:v>
                </c:pt>
                <c:pt idx="740">
                  <c:v>4.4421495751651649E-3</c:v>
                </c:pt>
                <c:pt idx="741">
                  <c:v>4.4557648122532387E-3</c:v>
                </c:pt>
                <c:pt idx="742">
                  <c:v>4.3188711531523373E-3</c:v>
                </c:pt>
                <c:pt idx="743">
                  <c:v>4.3173538858839733E-3</c:v>
                </c:pt>
                <c:pt idx="744">
                  <c:v>4.267985185920929E-3</c:v>
                </c:pt>
                <c:pt idx="745">
                  <c:v>4.1726767004713573E-3</c:v>
                </c:pt>
                <c:pt idx="746">
                  <c:v>4.0945912982257287E-3</c:v>
                </c:pt>
                <c:pt idx="747">
                  <c:v>4.1112794123446764E-3</c:v>
                </c:pt>
                <c:pt idx="748">
                  <c:v>3.9825052328375347E-3</c:v>
                </c:pt>
                <c:pt idx="749">
                  <c:v>3.8731396587006789E-3</c:v>
                </c:pt>
                <c:pt idx="750">
                  <c:v>3.7999876573685514E-3</c:v>
                </c:pt>
                <c:pt idx="751">
                  <c:v>3.6545125829110792E-3</c:v>
                </c:pt>
                <c:pt idx="752">
                  <c:v>3.5782657945514218E-3</c:v>
                </c:pt>
                <c:pt idx="753">
                  <c:v>3.5657734447919211E-3</c:v>
                </c:pt>
                <c:pt idx="754">
                  <c:v>3.5040365517170868E-3</c:v>
                </c:pt>
                <c:pt idx="755">
                  <c:v>3.5035764417873298E-3</c:v>
                </c:pt>
                <c:pt idx="756">
                  <c:v>3.4773958216175712E-3</c:v>
                </c:pt>
                <c:pt idx="757">
                  <c:v>3.4159163710034343E-3</c:v>
                </c:pt>
                <c:pt idx="758">
                  <c:v>3.4459549764175408E-3</c:v>
                </c:pt>
                <c:pt idx="759">
                  <c:v>3.4296411580747835E-3</c:v>
                </c:pt>
                <c:pt idx="760">
                  <c:v>3.3933435969495445E-3</c:v>
                </c:pt>
                <c:pt idx="761">
                  <c:v>3.345298625951077E-3</c:v>
                </c:pt>
                <c:pt idx="762">
                  <c:v>3.2963078734303316E-3</c:v>
                </c:pt>
                <c:pt idx="763">
                  <c:v>3.2912320575385727E-3</c:v>
                </c:pt>
                <c:pt idx="764">
                  <c:v>3.315106650560385E-3</c:v>
                </c:pt>
                <c:pt idx="765">
                  <c:v>3.2899393677359233E-3</c:v>
                </c:pt>
                <c:pt idx="766">
                  <c:v>3.2795120351611627E-3</c:v>
                </c:pt>
                <c:pt idx="767">
                  <c:v>3.2833517620749642E-3</c:v>
                </c:pt>
                <c:pt idx="768">
                  <c:v>3.2849986634902041E-3</c:v>
                </c:pt>
                <c:pt idx="769">
                  <c:v>3.2407076052519725E-3</c:v>
                </c:pt>
                <c:pt idx="770">
                  <c:v>3.2189619335718117E-3</c:v>
                </c:pt>
                <c:pt idx="771">
                  <c:v>3.106421235753025E-3</c:v>
                </c:pt>
                <c:pt idx="772">
                  <c:v>3.0461194474590979E-3</c:v>
                </c:pt>
                <c:pt idx="773">
                  <c:v>3.0008296585400059E-3</c:v>
                </c:pt>
                <c:pt idx="774">
                  <c:v>2.9540792031772416E-3</c:v>
                </c:pt>
                <c:pt idx="775">
                  <c:v>2.8555590773846479E-3</c:v>
                </c:pt>
                <c:pt idx="776">
                  <c:v>2.8444452315813619E-3</c:v>
                </c:pt>
                <c:pt idx="777">
                  <c:v>2.7829676068002788E-3</c:v>
                </c:pt>
                <c:pt idx="778">
                  <c:v>2.7843479365895485E-3</c:v>
                </c:pt>
                <c:pt idx="779">
                  <c:v>2.7930535085938313E-3</c:v>
                </c:pt>
                <c:pt idx="780">
                  <c:v>2.8502933748552114E-3</c:v>
                </c:pt>
                <c:pt idx="781">
                  <c:v>2.7126912925291295E-3</c:v>
                </c:pt>
                <c:pt idx="782">
                  <c:v>2.6551665963112331E-3</c:v>
                </c:pt>
                <c:pt idx="783">
                  <c:v>2.5984781316323387E-3</c:v>
                </c:pt>
                <c:pt idx="784">
                  <c:v>2.5621276213485169E-3</c:v>
                </c:pt>
                <c:pt idx="785">
                  <c:v>2.5853905602970409E-3</c:v>
                </c:pt>
                <c:pt idx="786">
                  <c:v>2.574815335244859E-3</c:v>
                </c:pt>
                <c:pt idx="787">
                  <c:v>2.4965236138640616E-3</c:v>
                </c:pt>
                <c:pt idx="788">
                  <c:v>2.5400642547168573E-3</c:v>
                </c:pt>
                <c:pt idx="789">
                  <c:v>2.5744410394686681E-3</c:v>
                </c:pt>
                <c:pt idx="790">
                  <c:v>2.52668637592588E-3</c:v>
                </c:pt>
                <c:pt idx="791">
                  <c:v>2.52588666104797E-3</c:v>
                </c:pt>
                <c:pt idx="792">
                  <c:v>2.4913528546534644E-3</c:v>
                </c:pt>
                <c:pt idx="793">
                  <c:v>2.434580401654059E-3</c:v>
                </c:pt>
                <c:pt idx="794">
                  <c:v>2.3393120845316886E-3</c:v>
                </c:pt>
                <c:pt idx="795">
                  <c:v>2.2212464158897138E-3</c:v>
                </c:pt>
                <c:pt idx="796">
                  <c:v>2.2515223796009168E-3</c:v>
                </c:pt>
                <c:pt idx="797">
                  <c:v>2.291007845239469E-3</c:v>
                </c:pt>
                <c:pt idx="798">
                  <c:v>2.2091247102402943E-3</c:v>
                </c:pt>
                <c:pt idx="799">
                  <c:v>2.1152294195749752E-3</c:v>
                </c:pt>
                <c:pt idx="800">
                  <c:v>2.1200313605085458E-3</c:v>
                </c:pt>
                <c:pt idx="801">
                  <c:v>2.111486461813067E-3</c:v>
                </c:pt>
                <c:pt idx="802">
                  <c:v>2.1503620992113863E-3</c:v>
                </c:pt>
                <c:pt idx="803">
                  <c:v>2.0334850478879495E-3</c:v>
                </c:pt>
                <c:pt idx="804">
                  <c:v>2.0874256338196868E-3</c:v>
                </c:pt>
                <c:pt idx="805">
                  <c:v>2.1262811870544056E-3</c:v>
                </c:pt>
                <c:pt idx="806">
                  <c:v>2.0973070423111247E-3</c:v>
                </c:pt>
                <c:pt idx="807">
                  <c:v>2.0316391306697597E-3</c:v>
                </c:pt>
                <c:pt idx="808">
                  <c:v>1.9839374162855545E-3</c:v>
                </c:pt>
                <c:pt idx="809">
                  <c:v>1.962474748728855E-3</c:v>
                </c:pt>
                <c:pt idx="810">
                  <c:v>1.9717901489733707E-3</c:v>
                </c:pt>
                <c:pt idx="811">
                  <c:v>1.9105809216513126E-3</c:v>
                </c:pt>
                <c:pt idx="812">
                  <c:v>1.9100130875713355E-3</c:v>
                </c:pt>
                <c:pt idx="813">
                  <c:v>1.913065880438609E-3</c:v>
                </c:pt>
                <c:pt idx="814">
                  <c:v>1.7856287584773428E-3</c:v>
                </c:pt>
                <c:pt idx="815">
                  <c:v>1.7661399990359602E-3</c:v>
                </c:pt>
                <c:pt idx="816">
                  <c:v>1.7565342913357649E-3</c:v>
                </c:pt>
                <c:pt idx="817">
                  <c:v>1.6911145104065183E-3</c:v>
                </c:pt>
                <c:pt idx="818">
                  <c:v>1.5438568751378503E-3</c:v>
                </c:pt>
                <c:pt idx="819">
                  <c:v>1.5361215508187765E-3</c:v>
                </c:pt>
                <c:pt idx="820">
                  <c:v>1.5417809029547823E-3</c:v>
                </c:pt>
                <c:pt idx="821">
                  <c:v>1.623365331666226E-3</c:v>
                </c:pt>
                <c:pt idx="822">
                  <c:v>1.6421436594660681E-3</c:v>
                </c:pt>
                <c:pt idx="823">
                  <c:v>1.5679916493699416E-3</c:v>
                </c:pt>
                <c:pt idx="824">
                  <c:v>1.6242291332843526E-3</c:v>
                </c:pt>
                <c:pt idx="825">
                  <c:v>1.7731208891368776E-3</c:v>
                </c:pt>
                <c:pt idx="826">
                  <c:v>1.660277103031029E-3</c:v>
                </c:pt>
                <c:pt idx="827">
                  <c:v>1.5324625813773792E-3</c:v>
                </c:pt>
                <c:pt idx="828">
                  <c:v>1.5277893616741575E-3</c:v>
                </c:pt>
                <c:pt idx="829">
                  <c:v>1.4800533216285262E-3</c:v>
                </c:pt>
                <c:pt idx="830">
                  <c:v>1.4502701502587571E-3</c:v>
                </c:pt>
                <c:pt idx="831">
                  <c:v>1.3674160372411518E-3</c:v>
                </c:pt>
                <c:pt idx="832">
                  <c:v>1.2754846126093492E-3</c:v>
                </c:pt>
                <c:pt idx="833">
                  <c:v>1.3019675907329478E-3</c:v>
                </c:pt>
                <c:pt idx="834">
                  <c:v>1.37669272982491E-3</c:v>
                </c:pt>
                <c:pt idx="835">
                  <c:v>1.4027674516775026E-3</c:v>
                </c:pt>
                <c:pt idx="836">
                  <c:v>1.3910204069708845E-3</c:v>
                </c:pt>
                <c:pt idx="837">
                  <c:v>1.5605451718401038E-3</c:v>
                </c:pt>
                <c:pt idx="838">
                  <c:v>1.583767759878122E-3</c:v>
                </c:pt>
                <c:pt idx="839">
                  <c:v>1.5684866327110409E-3</c:v>
                </c:pt>
                <c:pt idx="840">
                  <c:v>1.5248063156295694E-3</c:v>
                </c:pt>
                <c:pt idx="841">
                  <c:v>1.554518096926904E-3</c:v>
                </c:pt>
                <c:pt idx="842">
                  <c:v>1.5046748629529709E-3</c:v>
                </c:pt>
                <c:pt idx="843">
                  <c:v>1.5011992071502546E-3</c:v>
                </c:pt>
                <c:pt idx="844">
                  <c:v>1.2954104764840008E-3</c:v>
                </c:pt>
                <c:pt idx="845">
                  <c:v>1.245163550821698E-3</c:v>
                </c:pt>
                <c:pt idx="846">
                  <c:v>1.258488115287481E-3</c:v>
                </c:pt>
                <c:pt idx="847">
                  <c:v>1.3116773709172548E-3</c:v>
                </c:pt>
                <c:pt idx="848">
                  <c:v>1.2422964451760761E-3</c:v>
                </c:pt>
                <c:pt idx="849">
                  <c:v>1.2510032952634971E-3</c:v>
                </c:pt>
                <c:pt idx="850">
                  <c:v>1.2360349332986669E-3</c:v>
                </c:pt>
                <c:pt idx="851">
                  <c:v>1.2963688562543545E-3</c:v>
                </c:pt>
                <c:pt idx="852">
                  <c:v>1.3274465432598277E-3</c:v>
                </c:pt>
                <c:pt idx="853">
                  <c:v>1.2347104740008676E-3</c:v>
                </c:pt>
                <c:pt idx="854">
                  <c:v>1.1644204659818089E-3</c:v>
                </c:pt>
                <c:pt idx="855">
                  <c:v>1.1784634957545731E-3</c:v>
                </c:pt>
                <c:pt idx="856">
                  <c:v>1.2043948897123803E-3</c:v>
                </c:pt>
                <c:pt idx="857">
                  <c:v>1.2704051450514813E-3</c:v>
                </c:pt>
                <c:pt idx="858">
                  <c:v>1.2120679531242924E-3</c:v>
                </c:pt>
                <c:pt idx="859">
                  <c:v>1.0929674023069766E-3</c:v>
                </c:pt>
                <c:pt idx="860">
                  <c:v>1.1589480791505933E-3</c:v>
                </c:pt>
                <c:pt idx="861">
                  <c:v>1.1371596829769552E-3</c:v>
                </c:pt>
                <c:pt idx="862">
                  <c:v>1.1020105708430528E-3</c:v>
                </c:pt>
                <c:pt idx="863">
                  <c:v>1.0158460399141713E-3</c:v>
                </c:pt>
                <c:pt idx="864">
                  <c:v>9.0749234245616909E-4</c:v>
                </c:pt>
                <c:pt idx="865">
                  <c:v>8.9352508475517038E-4</c:v>
                </c:pt>
                <c:pt idx="866">
                  <c:v>9.5959833133465479E-4</c:v>
                </c:pt>
                <c:pt idx="867">
                  <c:v>9.1548109240321995E-4</c:v>
                </c:pt>
                <c:pt idx="868">
                  <c:v>9.8770593571022715E-4</c:v>
                </c:pt>
                <c:pt idx="869">
                  <c:v>9.2932620187286658E-4</c:v>
                </c:pt>
                <c:pt idx="870">
                  <c:v>8.909835251431819E-4</c:v>
                </c:pt>
                <c:pt idx="871">
                  <c:v>9.668397678124622E-4</c:v>
                </c:pt>
                <c:pt idx="872">
                  <c:v>1.0310689230068112E-3</c:v>
                </c:pt>
                <c:pt idx="873">
                  <c:v>1.0464093897481666E-3</c:v>
                </c:pt>
                <c:pt idx="874">
                  <c:v>1.0662240603897936E-3</c:v>
                </c:pt>
                <c:pt idx="875">
                  <c:v>1.0223387022562916E-3</c:v>
                </c:pt>
                <c:pt idx="876">
                  <c:v>1.1453010725673697E-3</c:v>
                </c:pt>
                <c:pt idx="877">
                  <c:v>1.1829031914101129E-3</c:v>
                </c:pt>
                <c:pt idx="878">
                  <c:v>1.070627787134158E-3</c:v>
                </c:pt>
                <c:pt idx="879">
                  <c:v>1.0078151132235594E-3</c:v>
                </c:pt>
                <c:pt idx="880">
                  <c:v>9.9194588522959486E-4</c:v>
                </c:pt>
                <c:pt idx="881">
                  <c:v>9.006158900059742E-4</c:v>
                </c:pt>
                <c:pt idx="882">
                  <c:v>9.0319633986202545E-4</c:v>
                </c:pt>
                <c:pt idx="883">
                  <c:v>8.426323619414595E-4</c:v>
                </c:pt>
                <c:pt idx="884">
                  <c:v>8.248124139119715E-4</c:v>
                </c:pt>
                <c:pt idx="885">
                  <c:v>8.6181401626306026E-4</c:v>
                </c:pt>
                <c:pt idx="886">
                  <c:v>9.1219203673868245E-4</c:v>
                </c:pt>
                <c:pt idx="887">
                  <c:v>8.3400511817521871E-4</c:v>
                </c:pt>
                <c:pt idx="888">
                  <c:v>8.7573818430397056E-4</c:v>
                </c:pt>
                <c:pt idx="889">
                  <c:v>8.7073101973506441E-4</c:v>
                </c:pt>
                <c:pt idx="890">
                  <c:v>8.2428493074250065E-4</c:v>
                </c:pt>
                <c:pt idx="891">
                  <c:v>9.1294154120759145E-4</c:v>
                </c:pt>
                <c:pt idx="892">
                  <c:v>1.0084431997943381E-3</c:v>
                </c:pt>
                <c:pt idx="893">
                  <c:v>9.5071985294010249E-4</c:v>
                </c:pt>
                <c:pt idx="894">
                  <c:v>1.0434562873656735E-3</c:v>
                </c:pt>
                <c:pt idx="895">
                  <c:v>1.0738456353095664E-3</c:v>
                </c:pt>
                <c:pt idx="896">
                  <c:v>1.0791180934213046E-3</c:v>
                </c:pt>
                <c:pt idx="897">
                  <c:v>1.1466127510337868E-3</c:v>
                </c:pt>
                <c:pt idx="898">
                  <c:v>1.1102605975002154E-3</c:v>
                </c:pt>
                <c:pt idx="899">
                  <c:v>1.0093926329827246E-3</c:v>
                </c:pt>
                <c:pt idx="900">
                  <c:v>1.0505275562027931E-3</c:v>
                </c:pt>
                <c:pt idx="901">
                  <c:v>9.4982610765988098E-4</c:v>
                </c:pt>
                <c:pt idx="902">
                  <c:v>9.5385334762838891E-4</c:v>
                </c:pt>
                <c:pt idx="903">
                  <c:v>9.0216857843559712E-4</c:v>
                </c:pt>
                <c:pt idx="904">
                  <c:v>8.8907461668460855E-4</c:v>
                </c:pt>
                <c:pt idx="905">
                  <c:v>8.2086879709736369E-4</c:v>
                </c:pt>
                <c:pt idx="906">
                  <c:v>7.8656285466807089E-4</c:v>
                </c:pt>
                <c:pt idx="907">
                  <c:v>7.0176788111343694E-4</c:v>
                </c:pt>
                <c:pt idx="908">
                  <c:v>7.4546864752511989E-4</c:v>
                </c:pt>
                <c:pt idx="909">
                  <c:v>6.9648355508684402E-4</c:v>
                </c:pt>
                <c:pt idx="910">
                  <c:v>7.3222095063093487E-4</c:v>
                </c:pt>
                <c:pt idx="911">
                  <c:v>7.0170415953983169E-4</c:v>
                </c:pt>
                <c:pt idx="912">
                  <c:v>7.1568291998907422E-4</c:v>
                </c:pt>
                <c:pt idx="913">
                  <c:v>6.8856583004561669E-4</c:v>
                </c:pt>
                <c:pt idx="914">
                  <c:v>6.9983231549226648E-4</c:v>
                </c:pt>
                <c:pt idx="915">
                  <c:v>7.3490930722051255E-4</c:v>
                </c:pt>
                <c:pt idx="916">
                  <c:v>6.63370246808809E-4</c:v>
                </c:pt>
                <c:pt idx="917">
                  <c:v>6.4546338912592266E-4</c:v>
                </c:pt>
                <c:pt idx="918">
                  <c:v>6.1231849393604326E-4</c:v>
                </c:pt>
                <c:pt idx="919">
                  <c:v>6.4016920360083498E-4</c:v>
                </c:pt>
                <c:pt idx="920">
                  <c:v>7.2031542361517865E-4</c:v>
                </c:pt>
                <c:pt idx="921">
                  <c:v>8.1570369796923545E-4</c:v>
                </c:pt>
                <c:pt idx="922">
                  <c:v>8.7648677585635225E-4</c:v>
                </c:pt>
                <c:pt idx="923">
                  <c:v>9.1490047749186046E-4</c:v>
                </c:pt>
                <c:pt idx="924">
                  <c:v>9.5928885263190191E-4</c:v>
                </c:pt>
                <c:pt idx="925">
                  <c:v>9.9837701699777553E-4</c:v>
                </c:pt>
                <c:pt idx="926">
                  <c:v>9.8124139119714769E-4</c:v>
                </c:pt>
                <c:pt idx="927">
                  <c:v>9.9771789126506865E-4</c:v>
                </c:pt>
                <c:pt idx="928">
                  <c:v>9.7349036471380433E-4</c:v>
                </c:pt>
                <c:pt idx="929">
                  <c:v>7.8564245222525239E-4</c:v>
                </c:pt>
                <c:pt idx="930">
                  <c:v>8.4856485870243165E-4</c:v>
                </c:pt>
                <c:pt idx="931">
                  <c:v>7.7374988862418369E-4</c:v>
                </c:pt>
                <c:pt idx="932">
                  <c:v>7.5056546049700643E-4</c:v>
                </c:pt>
                <c:pt idx="933">
                  <c:v>7.0738523908918686E-4</c:v>
                </c:pt>
                <c:pt idx="934">
                  <c:v>6.1338258944025809E-4</c:v>
                </c:pt>
                <c:pt idx="935">
                  <c:v>4.4225729931538567E-4</c:v>
                </c:pt>
                <c:pt idx="936">
                  <c:v>5.1170413762983502E-4</c:v>
                </c:pt>
                <c:pt idx="937">
                  <c:v>4.9647285570514398E-4</c:v>
                </c:pt>
                <c:pt idx="938">
                  <c:v>5.2491203136342986E-4</c:v>
                </c:pt>
                <c:pt idx="939">
                  <c:v>5.5345874858863113E-4</c:v>
                </c:pt>
                <c:pt idx="940">
                  <c:v>4.4556150939427624E-4</c:v>
                </c:pt>
                <c:pt idx="941">
                  <c:v>4.0446821516785251E-4</c:v>
                </c:pt>
                <c:pt idx="942">
                  <c:v>5.3486793384349544E-4</c:v>
                </c:pt>
                <c:pt idx="943">
                  <c:v>5.2239128624826368E-4</c:v>
                </c:pt>
                <c:pt idx="944">
                  <c:v>4.9257397180037363E-4</c:v>
                </c:pt>
                <c:pt idx="945">
                  <c:v>4.209569483172393E-4</c:v>
                </c:pt>
                <c:pt idx="946">
                  <c:v>3.6062357311146786E-4</c:v>
                </c:pt>
                <c:pt idx="947">
                  <c:v>3.3811105154837949E-4</c:v>
                </c:pt>
                <c:pt idx="948">
                  <c:v>4.3489207135647708E-4</c:v>
                </c:pt>
                <c:pt idx="949">
                  <c:v>3.6534481222402537E-4</c:v>
                </c:pt>
                <c:pt idx="950">
                  <c:v>4.0036940254360454E-4</c:v>
                </c:pt>
                <c:pt idx="951">
                  <c:v>4.0105482027229743E-4</c:v>
                </c:pt>
                <c:pt idx="952">
                  <c:v>5.3098110043688529E-4</c:v>
                </c:pt>
                <c:pt idx="953">
                  <c:v>4.5949498918376497E-4</c:v>
                </c:pt>
                <c:pt idx="954">
                  <c:v>5.6810905043535166E-4</c:v>
                </c:pt>
                <c:pt idx="955">
                  <c:v>5.1776772920412669E-4</c:v>
                </c:pt>
                <c:pt idx="956">
                  <c:v>5.8273598161897352E-4</c:v>
                </c:pt>
                <c:pt idx="957">
                  <c:v>5.3046840651515658E-4</c:v>
                </c:pt>
                <c:pt idx="958">
                  <c:v>5.3574615954275295E-4</c:v>
                </c:pt>
                <c:pt idx="959">
                  <c:v>3.7542140226899928E-4</c:v>
                </c:pt>
                <c:pt idx="960">
                  <c:v>4.9381718152724367E-4</c:v>
                </c:pt>
                <c:pt idx="961">
                  <c:v>5.129219682772462E-4</c:v>
                </c:pt>
                <c:pt idx="962">
                  <c:v>5.3725904481178579E-4</c:v>
                </c:pt>
                <c:pt idx="963">
                  <c:v>4.6040005462892505E-4</c:v>
                </c:pt>
                <c:pt idx="964">
                  <c:v>4.4183790546274644E-4</c:v>
                </c:pt>
                <c:pt idx="965">
                  <c:v>3.8092592376197572E-4</c:v>
                </c:pt>
                <c:pt idx="966">
                  <c:v>3.9559010193991113E-4</c:v>
                </c:pt>
                <c:pt idx="967">
                  <c:v>4.202930754185905E-4</c:v>
                </c:pt>
                <c:pt idx="968">
                  <c:v>3.9651214763247879E-4</c:v>
                </c:pt>
                <c:pt idx="969">
                  <c:v>3.5687495526709017E-4</c:v>
                </c:pt>
                <c:pt idx="970">
                  <c:v>3.8201850226184201E-4</c:v>
                </c:pt>
                <c:pt idx="971">
                  <c:v>4.4025764695399927E-4</c:v>
                </c:pt>
                <c:pt idx="972">
                  <c:v>5.0713097357800473E-4</c:v>
                </c:pt>
                <c:pt idx="973">
                  <c:v>5.6921787884940385E-4</c:v>
                </c:pt>
                <c:pt idx="974">
                  <c:v>5.3658403433150411E-4</c:v>
                </c:pt>
                <c:pt idx="975">
                  <c:v>5.5051952253735287E-4</c:v>
                </c:pt>
                <c:pt idx="976">
                  <c:v>5.4857701875057516E-4</c:v>
                </c:pt>
                <c:pt idx="977">
                  <c:v>5.5327287878367381E-4</c:v>
                </c:pt>
                <c:pt idx="978">
                  <c:v>5.5734996399457216E-4</c:v>
                </c:pt>
                <c:pt idx="979">
                  <c:v>5.8977402029449964E-4</c:v>
                </c:pt>
                <c:pt idx="980">
                  <c:v>5.998500625895571E-4</c:v>
                </c:pt>
                <c:pt idx="981">
                  <c:v>5.370125573494162E-4</c:v>
                </c:pt>
                <c:pt idx="982">
                  <c:v>4.6350031915561799E-4</c:v>
                </c:pt>
                <c:pt idx="983">
                  <c:v>4.2508479168705516E-4</c:v>
                </c:pt>
                <c:pt idx="984">
                  <c:v>4.6078439248691612E-4</c:v>
                </c:pt>
                <c:pt idx="985">
                  <c:v>4.0974761144519804E-4</c:v>
                </c:pt>
                <c:pt idx="986">
                  <c:v>3.2498988488487759E-4</c:v>
                </c:pt>
                <c:pt idx="987">
                  <c:v>2.6208062440569136E-4</c:v>
                </c:pt>
                <c:pt idx="988">
                  <c:v>3.3030908432281315E-4</c:v>
                </c:pt>
                <c:pt idx="989">
                  <c:v>3.6074280000993254E-4</c:v>
                </c:pt>
                <c:pt idx="990">
                  <c:v>4.6068086775272085E-4</c:v>
                </c:pt>
                <c:pt idx="991">
                  <c:v>4.9579656714172416E-4</c:v>
                </c:pt>
                <c:pt idx="992">
                  <c:v>5.9500174549640024E-4</c:v>
                </c:pt>
                <c:pt idx="993">
                  <c:v>7.1556588409027509E-4</c:v>
                </c:pt>
                <c:pt idx="994">
                  <c:v>7.0366492165715533E-4</c:v>
                </c:pt>
                <c:pt idx="995">
                  <c:v>6.1824587836446256E-4</c:v>
                </c:pt>
                <c:pt idx="996">
                  <c:v>6.4341097018925865E-4</c:v>
                </c:pt>
                <c:pt idx="997">
                  <c:v>5.3287759323068741E-4</c:v>
                </c:pt>
                <c:pt idx="998">
                  <c:v>4.2098086673025441E-4</c:v>
                </c:pt>
                <c:pt idx="999">
                  <c:v>3.38317735850159E-4</c:v>
                </c:pt>
                <c:pt idx="1000">
                  <c:v>2.2374744200789055E-4</c:v>
                </c:pt>
                <c:pt idx="1001">
                  <c:v>1.4226646499731967E-4</c:v>
                </c:pt>
                <c:pt idx="1002">
                  <c:v>2.3343257344596047E-4</c:v>
                </c:pt>
                <c:pt idx="1003">
                  <c:v>1.9240573954272376E-4</c:v>
                </c:pt>
                <c:pt idx="1004">
                  <c:v>2.4801093747033021E-4</c:v>
                </c:pt>
                <c:pt idx="1005">
                  <c:v>2.2484695867336431E-4</c:v>
                </c:pt>
                <c:pt idx="1006">
                  <c:v>1.7122560139289151E-4</c:v>
                </c:pt>
                <c:pt idx="1007">
                  <c:v>1.8042902329616913E-4</c:v>
                </c:pt>
                <c:pt idx="1008">
                  <c:v>2.5195930145088E-4</c:v>
                </c:pt>
                <c:pt idx="1009">
                  <c:v>1.204255943816926E-4</c:v>
                </c:pt>
                <c:pt idx="1010">
                  <c:v>1.4496899005140085E-4</c:v>
                </c:pt>
                <c:pt idx="1011">
                  <c:v>1.1586061006194687E-4</c:v>
                </c:pt>
                <c:pt idx="1012">
                  <c:v>1.5029934532929996E-4</c:v>
                </c:pt>
                <c:pt idx="1013">
                  <c:v>1.4036626576241677E-4</c:v>
                </c:pt>
                <c:pt idx="1014">
                  <c:v>1.3449170268426674E-4</c:v>
                </c:pt>
                <c:pt idx="1015">
                  <c:v>1.84852633362498E-4</c:v>
                </c:pt>
                <c:pt idx="1016">
                  <c:v>2.5374295776190846E-4</c:v>
                </c:pt>
                <c:pt idx="1017">
                  <c:v>2.2324716375093302E-4</c:v>
                </c:pt>
                <c:pt idx="1018">
                  <c:v>1.9872695616101805E-4</c:v>
                </c:pt>
                <c:pt idx="1019">
                  <c:v>2.5566482963516933E-4</c:v>
                </c:pt>
                <c:pt idx="1020">
                  <c:v>2.940896688523106E-4</c:v>
                </c:pt>
                <c:pt idx="1021">
                  <c:v>2.4043190446072928E-4</c:v>
                </c:pt>
                <c:pt idx="1022">
                  <c:v>1.4042067558744353E-4</c:v>
                </c:pt>
                <c:pt idx="1023">
                  <c:v>1.1920341825161149E-4</c:v>
                </c:pt>
                <c:pt idx="1024">
                  <c:v>1.9140956502813972E-4</c:v>
                </c:pt>
                <c:pt idx="1025">
                  <c:v>1.8479566737119479E-4</c:v>
                </c:pt>
                <c:pt idx="1026">
                  <c:v>1.9402908771155928E-4</c:v>
                </c:pt>
                <c:pt idx="1027">
                  <c:v>2.8274905458364435E-4</c:v>
                </c:pt>
                <c:pt idx="1028">
                  <c:v>2.8209997093273781E-4</c:v>
                </c:pt>
                <c:pt idx="1029">
                  <c:v>3.3903839215680551E-4</c:v>
                </c:pt>
                <c:pt idx="1030">
                  <c:v>3.4036285145460472E-4</c:v>
                </c:pt>
                <c:pt idx="1031">
                  <c:v>2.8935327532539996E-4</c:v>
                </c:pt>
                <c:pt idx="1032">
                  <c:v>3.1850836012439039E-4</c:v>
                </c:pt>
                <c:pt idx="1033">
                  <c:v>2.6884734428930546E-4</c:v>
                </c:pt>
                <c:pt idx="1034">
                  <c:v>1.5759462562388716E-4</c:v>
                </c:pt>
                <c:pt idx="1035">
                  <c:v>1.9862817859276475E-4</c:v>
                </c:pt>
                <c:pt idx="1036">
                  <c:v>2.0326506421820023E-4</c:v>
                </c:pt>
                <c:pt idx="1037">
                  <c:v>2.5627137137590396E-4</c:v>
                </c:pt>
                <c:pt idx="1038">
                  <c:v>2.6221810963470197E-4</c:v>
                </c:pt>
                <c:pt idx="1039">
                  <c:v>2.2578269811384142E-4</c:v>
                </c:pt>
                <c:pt idx="1040">
                  <c:v>1.6888457302528852E-4</c:v>
                </c:pt>
                <c:pt idx="1041">
                  <c:v>2.1651257852907971E-4</c:v>
                </c:pt>
                <c:pt idx="1042">
                  <c:v>1.4035129393136914E-4</c:v>
                </c:pt>
                <c:pt idx="1043">
                  <c:v>1.6950563013880715E-4</c:v>
                </c:pt>
                <c:pt idx="1044">
                  <c:v>1.2378770162674421E-4</c:v>
                </c:pt>
                <c:pt idx="1045">
                  <c:v>8.472546409024582E-5</c:v>
                </c:pt>
                <c:pt idx="1046">
                  <c:v>1.0785960877509973E-4</c:v>
                </c:pt>
                <c:pt idx="1047">
                  <c:v>1.9794257828076639E-4</c:v>
                </c:pt>
                <c:pt idx="1048">
                  <c:v>1.9799424935621127E-4</c:v>
                </c:pt>
                <c:pt idx="1049">
                  <c:v>1.8209084176746483E-4</c:v>
                </c:pt>
                <c:pt idx="1050">
                  <c:v>1.7084790956721914E-4</c:v>
                </c:pt>
                <c:pt idx="1051">
                  <c:v>1.489848915966399E-4</c:v>
                </c:pt>
                <c:pt idx="1052">
                  <c:v>1.5692147749332111E-4</c:v>
                </c:pt>
                <c:pt idx="1053">
                  <c:v>1.1922859648943428E-4</c:v>
                </c:pt>
                <c:pt idx="1054">
                  <c:v>2.9807108041114844E-5</c:v>
                </c:pt>
                <c:pt idx="1055">
                  <c:v>-5.5617723142360933E-5</c:v>
                </c:pt>
                <c:pt idx="1056">
                  <c:v>4.9038844963403005E-5</c:v>
                </c:pt>
                <c:pt idx="1057">
                  <c:v>5.0354941945812195E-5</c:v>
                </c:pt>
                <c:pt idx="1058">
                  <c:v>-1.3194789729762102E-5</c:v>
                </c:pt>
                <c:pt idx="1059">
                  <c:v>2.5218351374998357E-5</c:v>
                </c:pt>
                <c:pt idx="1060">
                  <c:v>7.0900694400827328E-5</c:v>
                </c:pt>
                <c:pt idx="1061">
                  <c:v>1.5367927270496439E-4</c:v>
                </c:pt>
                <c:pt idx="1062">
                  <c:v>2.56978333934641E-4</c:v>
                </c:pt>
                <c:pt idx="1063">
                  <c:v>2.0466675625420856E-4</c:v>
                </c:pt>
                <c:pt idx="1064">
                  <c:v>1.1793619882007366E-4</c:v>
                </c:pt>
                <c:pt idx="1065">
                  <c:v>1.6030680933482714E-4</c:v>
                </c:pt>
                <c:pt idx="1066">
                  <c:v>1.1395066087853245E-4</c:v>
                </c:pt>
                <c:pt idx="1067">
                  <c:v>1.7684443829341575E-4</c:v>
                </c:pt>
                <c:pt idx="1068">
                  <c:v>1.3775941436039609E-4</c:v>
                </c:pt>
                <c:pt idx="1069">
                  <c:v>1.1992069676710697E-4</c:v>
                </c:pt>
                <c:pt idx="1070">
                  <c:v>1.609774195574473E-4</c:v>
                </c:pt>
                <c:pt idx="1071">
                  <c:v>2.8607645274232824E-4</c:v>
                </c:pt>
                <c:pt idx="1072">
                  <c:v>2.9269546273182604E-4</c:v>
                </c:pt>
                <c:pt idx="1073">
                  <c:v>2.8541385792681774E-4</c:v>
                </c:pt>
                <c:pt idx="1074">
                  <c:v>2.5100311268019148E-4</c:v>
                </c:pt>
                <c:pt idx="1075">
                  <c:v>2.1126403883035678E-4</c:v>
                </c:pt>
                <c:pt idx="1076">
                  <c:v>1.9203235668306022E-4</c:v>
                </c:pt>
                <c:pt idx="1077">
                  <c:v>1.5163143660926735E-4</c:v>
                </c:pt>
                <c:pt idx="1078">
                  <c:v>1.1322845261378958E-4</c:v>
                </c:pt>
                <c:pt idx="1079">
                  <c:v>1.4501987601863228E-4</c:v>
                </c:pt>
                <c:pt idx="1080">
                  <c:v>1.5561326810970775E-4</c:v>
                </c:pt>
                <c:pt idx="1081">
                  <c:v>2.2508577763690464E-4</c:v>
                </c:pt>
                <c:pt idx="1082">
                  <c:v>2.681215756501061E-4</c:v>
                </c:pt>
                <c:pt idx="1083">
                  <c:v>2.8531617585839716E-4</c:v>
                </c:pt>
                <c:pt idx="1084">
                  <c:v>2.9127587753188268E-4</c:v>
                </c:pt>
                <c:pt idx="1085">
                  <c:v>1.7014898067392229E-4</c:v>
                </c:pt>
                <c:pt idx="1086">
                  <c:v>1.0857980862348255E-4</c:v>
                </c:pt>
                <c:pt idx="1087">
                  <c:v>1.1584326464792828E-4</c:v>
                </c:pt>
                <c:pt idx="1088">
                  <c:v>-7.2809146401136987E-6</c:v>
                </c:pt>
                <c:pt idx="1089">
                  <c:v>4.4400279571557326E-5</c:v>
                </c:pt>
                <c:pt idx="1090">
                  <c:v>5.8976726471219762E-5</c:v>
                </c:pt>
                <c:pt idx="1091">
                  <c:v>1.1859413776129498E-4</c:v>
                </c:pt>
                <c:pt idx="1092">
                  <c:v>2.7287202809153703E-4</c:v>
                </c:pt>
                <c:pt idx="1093">
                  <c:v>3.8473424634723842E-4</c:v>
                </c:pt>
                <c:pt idx="1094">
                  <c:v>3.3508254226073187E-4</c:v>
                </c:pt>
                <c:pt idx="1095">
                  <c:v>3.7742817537929856E-4</c:v>
                </c:pt>
                <c:pt idx="1096">
                  <c:v>2.6617779378019016E-4</c:v>
                </c:pt>
                <c:pt idx="1097">
                  <c:v>1.7677783190358433E-4</c:v>
                </c:pt>
                <c:pt idx="1098">
                  <c:v>6.6836024854700202E-5</c:v>
                </c:pt>
                <c:pt idx="1099">
                  <c:v>2.1155763278553473E-5</c:v>
                </c:pt>
                <c:pt idx="1100">
                  <c:v>-1.290798604771413E-4</c:v>
                </c:pt>
                <c:pt idx="1101">
                  <c:v>-5.4905684767732132E-5</c:v>
                </c:pt>
                <c:pt idx="1102">
                  <c:v>-8.997075380613159E-5</c:v>
                </c:pt>
                <c:pt idx="1103">
                  <c:v>-2.1090508005182445E-5</c:v>
                </c:pt>
                <c:pt idx="1104">
                  <c:v>1.0080026262782657E-4</c:v>
                </c:pt>
                <c:pt idx="1105">
                  <c:v>2.0410805133950417E-4</c:v>
                </c:pt>
                <c:pt idx="1106">
                  <c:v>1.7559640836728167E-4</c:v>
                </c:pt>
                <c:pt idx="1107">
                  <c:v>2.7158828487085522E-4</c:v>
                </c:pt>
                <c:pt idx="1108">
                  <c:v>1.9408970536897166E-4</c:v>
                </c:pt>
                <c:pt idx="1109">
                  <c:v>2.0335982495373338E-4</c:v>
                </c:pt>
                <c:pt idx="1110">
                  <c:v>1.5102500441851598E-4</c:v>
                </c:pt>
                <c:pt idx="1111">
                  <c:v>1.2645336311145324E-4</c:v>
                </c:pt>
                <c:pt idx="1112">
                  <c:v>4.2347513726612905E-5</c:v>
                </c:pt>
                <c:pt idx="1113">
                  <c:v>1.28445200907366E-4</c:v>
                </c:pt>
                <c:pt idx="1114">
                  <c:v>1.9123976255406292E-4</c:v>
                </c:pt>
                <c:pt idx="1115">
                  <c:v>2.9259248574754721E-4</c:v>
                </c:pt>
                <c:pt idx="1116">
                  <c:v>3.2568735311173079E-4</c:v>
                </c:pt>
                <c:pt idx="1117">
                  <c:v>2.9190725060215973E-4</c:v>
                </c:pt>
                <c:pt idx="1118">
                  <c:v>1.8265652136443774E-4</c:v>
                </c:pt>
                <c:pt idx="1119">
                  <c:v>2.9186361319215505E-4</c:v>
                </c:pt>
                <c:pt idx="1120">
                  <c:v>2.3949799085330677E-4</c:v>
                </c:pt>
                <c:pt idx="1121">
                  <c:v>1.2371707840419269E-4</c:v>
                </c:pt>
                <c:pt idx="1122">
                  <c:v>6.1457376292507222E-5</c:v>
                </c:pt>
                <c:pt idx="1123">
                  <c:v>-3.1181394322973801E-5</c:v>
                </c:pt>
                <c:pt idx="1124">
                  <c:v>3.3722570510020905E-5</c:v>
                </c:pt>
                <c:pt idx="1125">
                  <c:v>1.2182462070144125E-4</c:v>
                </c:pt>
                <c:pt idx="1126">
                  <c:v>5.6323535426273592E-5</c:v>
                </c:pt>
                <c:pt idx="1127">
                  <c:v>-3.2365775708824912E-6</c:v>
                </c:pt>
                <c:pt idx="1128">
                  <c:v>-1.2838653689132204E-6</c:v>
                </c:pt>
                <c:pt idx="1129">
                  <c:v>1.3295681612692607E-5</c:v>
                </c:pt>
                <c:pt idx="1130">
                  <c:v>1.125825093957369E-4</c:v>
                </c:pt>
                <c:pt idx="1131">
                  <c:v>1.6154371993765875E-4</c:v>
                </c:pt>
                <c:pt idx="1132">
                  <c:v>1.1584300903130063E-4</c:v>
                </c:pt>
                <c:pt idx="1133">
                  <c:v>2.0389150753922987E-4</c:v>
                </c:pt>
                <c:pt idx="1134">
                  <c:v>3.1252875687060977E-4</c:v>
                </c:pt>
                <c:pt idx="1135">
                  <c:v>4.3168225684650882E-4</c:v>
                </c:pt>
                <c:pt idx="1136">
                  <c:v>4.9187248674080041E-4</c:v>
                </c:pt>
                <c:pt idx="1137">
                  <c:v>4.6537581486929224E-4</c:v>
                </c:pt>
                <c:pt idx="1138">
                  <c:v>4.1243468995163737E-4</c:v>
                </c:pt>
                <c:pt idx="1139">
                  <c:v>3.9190429275261137E-4</c:v>
                </c:pt>
                <c:pt idx="1140">
                  <c:v>3.6938373752408275E-4</c:v>
                </c:pt>
                <c:pt idx="1141">
                  <c:v>3.123993053070394E-4</c:v>
                </c:pt>
                <c:pt idx="1142">
                  <c:v>2.51552323263012E-4</c:v>
                </c:pt>
                <c:pt idx="1143">
                  <c:v>6.7544831504822396E-5</c:v>
                </c:pt>
                <c:pt idx="1144">
                  <c:v>3.8410104744390678E-5</c:v>
                </c:pt>
                <c:pt idx="1145">
                  <c:v>9.6627394214884486E-5</c:v>
                </c:pt>
                <c:pt idx="1146">
                  <c:v>9.3305254455397821E-5</c:v>
                </c:pt>
                <c:pt idx="1147">
                  <c:v>1.5859279029650068E-5</c:v>
                </c:pt>
                <c:pt idx="1148">
                  <c:v>-7.7534018921473119E-5</c:v>
                </c:pt>
                <c:pt idx="1149">
                  <c:v>-1.1264314531147982E-4</c:v>
                </c:pt>
                <c:pt idx="1150">
                  <c:v>-6.5660352692519495E-5</c:v>
                </c:pt>
                <c:pt idx="1151">
                  <c:v>-1.2782469154376376E-4</c:v>
                </c:pt>
                <c:pt idx="1152">
                  <c:v>-1.7415096937128534E-4</c:v>
                </c:pt>
                <c:pt idx="1153">
                  <c:v>-1.2249161577461334E-4</c:v>
                </c:pt>
                <c:pt idx="1154">
                  <c:v>-1.5029050829731575E-4</c:v>
                </c:pt>
                <c:pt idx="1155">
                  <c:v>-3.0430301379307322E-5</c:v>
                </c:pt>
                <c:pt idx="1156">
                  <c:v>2.9644207215984368E-5</c:v>
                </c:pt>
                <c:pt idx="1157">
                  <c:v>7.5341668139505333E-5</c:v>
                </c:pt>
                <c:pt idx="1158">
                  <c:v>1.2228803538902661E-4</c:v>
                </c:pt>
                <c:pt idx="1159">
                  <c:v>1.309268549368335E-4</c:v>
                </c:pt>
                <c:pt idx="1160">
                  <c:v>7.4647102987208949E-5</c:v>
                </c:pt>
                <c:pt idx="1161">
                  <c:v>1.879010442304406E-4</c:v>
                </c:pt>
                <c:pt idx="1162">
                  <c:v>1.7068964635804732E-4</c:v>
                </c:pt>
                <c:pt idx="1163">
                  <c:v>1.3644231316980687E-4</c:v>
                </c:pt>
                <c:pt idx="1164">
                  <c:v>3.6419435481632849E-5</c:v>
                </c:pt>
                <c:pt idx="1165">
                  <c:v>6.2228516883113094E-5</c:v>
                </c:pt>
                <c:pt idx="1166">
                  <c:v>1.3824968705221445E-4</c:v>
                </c:pt>
                <c:pt idx="1167">
                  <c:v>2.1045446445395178E-4</c:v>
                </c:pt>
                <c:pt idx="1168">
                  <c:v>2.2100650142634079E-4</c:v>
                </c:pt>
                <c:pt idx="1169">
                  <c:v>2.6207277332355663E-4</c:v>
                </c:pt>
                <c:pt idx="1170">
                  <c:v>2.0245768084146073E-4</c:v>
                </c:pt>
                <c:pt idx="1171">
                  <c:v>2.9253661525607675E-4</c:v>
                </c:pt>
                <c:pt idx="1172">
                  <c:v>2.7002646727595933E-4</c:v>
                </c:pt>
                <c:pt idx="1173">
                  <c:v>1.9202724435050735E-4</c:v>
                </c:pt>
                <c:pt idx="1174">
                  <c:v>1.1652450121892616E-4</c:v>
                </c:pt>
                <c:pt idx="1175">
                  <c:v>3.7074051406694817E-5</c:v>
                </c:pt>
                <c:pt idx="1176">
                  <c:v>-1.7192622831092914E-5</c:v>
                </c:pt>
                <c:pt idx="1177">
                  <c:v>9.8587079090705932E-5</c:v>
                </c:pt>
                <c:pt idx="1178">
                  <c:v>1.0986439172736954E-4</c:v>
                </c:pt>
                <c:pt idx="1179">
                  <c:v>1.032586555441786E-4</c:v>
                </c:pt>
                <c:pt idx="1180">
                  <c:v>1.5176600050539059E-5</c:v>
                </c:pt>
                <c:pt idx="1181">
                  <c:v>1.4485292184412061E-5</c:v>
                </c:pt>
                <c:pt idx="1182">
                  <c:v>5.3562492422792829E-5</c:v>
                </c:pt>
                <c:pt idx="1183">
                  <c:v>-5.4423993491270334E-5</c:v>
                </c:pt>
                <c:pt idx="1184">
                  <c:v>-1.2582763186531486E-4</c:v>
                </c:pt>
                <c:pt idx="1185">
                  <c:v>-9.3399065757742626E-5</c:v>
                </c:pt>
                <c:pt idx="1186">
                  <c:v>-6.428747230211257E-5</c:v>
                </c:pt>
                <c:pt idx="1187">
                  <c:v>-4.571904227022622E-5</c:v>
                </c:pt>
                <c:pt idx="1188">
                  <c:v>-9.2700666356031609E-5</c:v>
                </c:pt>
                <c:pt idx="1189">
                  <c:v>-1.8674985648952191E-4</c:v>
                </c:pt>
                <c:pt idx="1190">
                  <c:v>-1.1123391258495603E-4</c:v>
                </c:pt>
                <c:pt idx="1191">
                  <c:v>-1.7209383978534048E-4</c:v>
                </c:pt>
                <c:pt idx="1192">
                  <c:v>-1.9459765212475846E-4</c:v>
                </c:pt>
                <c:pt idx="1193">
                  <c:v>-2.1114243834892109E-4</c:v>
                </c:pt>
                <c:pt idx="1194">
                  <c:v>-1.3040733239948061E-4</c:v>
                </c:pt>
                <c:pt idx="1195">
                  <c:v>-4.5876922054456568E-6</c:v>
                </c:pt>
                <c:pt idx="1196">
                  <c:v>5.2369127938313135E-5</c:v>
                </c:pt>
                <c:pt idx="1197">
                  <c:v>3.2499755338370682E-5</c:v>
                </c:pt>
                <c:pt idx="1198">
                  <c:v>5.9585933928214088E-5</c:v>
                </c:pt>
                <c:pt idx="1199">
                  <c:v>5.9586043478197363E-5</c:v>
                </c:pt>
                <c:pt idx="1200">
                  <c:v>2.3163631888685533E-5</c:v>
                </c:pt>
                <c:pt idx="1201">
                  <c:v>-2.6477391074451628E-5</c:v>
                </c:pt>
                <c:pt idx="1202">
                  <c:v>-2.0522217466941469E-5</c:v>
                </c:pt>
                <c:pt idx="1203">
                  <c:v>2.8565285947366349E-5</c:v>
                </c:pt>
                <c:pt idx="1204">
                  <c:v>3.3203431397609476E-5</c:v>
                </c:pt>
                <c:pt idx="1205">
                  <c:v>6.5661046509080231E-5</c:v>
                </c:pt>
                <c:pt idx="1206">
                  <c:v>2.4607646734899267E-5</c:v>
                </c:pt>
                <c:pt idx="1207">
                  <c:v>2.1316327037374077E-5</c:v>
                </c:pt>
                <c:pt idx="1208">
                  <c:v>-2.0428187064630108E-5</c:v>
                </c:pt>
                <c:pt idx="1209">
                  <c:v>-9.9254895788752592E-5</c:v>
                </c:pt>
                <c:pt idx="1210">
                  <c:v>-1.5298173144478902E-4</c:v>
                </c:pt>
                <c:pt idx="1211">
                  <c:v>-1.3841329995223622E-4</c:v>
                </c:pt>
                <c:pt idx="1212">
                  <c:v>-2.4443851251572044E-4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7D-4707-8DBF-B174BB3FE85C}"/>
            </c:ext>
          </c:extLst>
        </c:ser>
        <c:ser>
          <c:idx val="3"/>
          <c:order val="1"/>
          <c:tx>
            <c:strRef>
              <c:f>'Fluo 77K bandes'!$CT$1</c:f>
              <c:strCache>
                <c:ptCount val="1"/>
                <c:pt idx="0">
                  <c:v>W1B4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'Fluo 77K bandes'!$CP$3:$CP$1215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77K bandes'!$CT$3:$CT$1215</c:f>
              <c:numCache>
                <c:formatCode>General</c:formatCode>
                <c:ptCount val="1213"/>
                <c:pt idx="0">
                  <c:v>2.4591576704282171E-4</c:v>
                </c:pt>
                <c:pt idx="1">
                  <c:v>2.6590438588062646E-4</c:v>
                </c:pt>
                <c:pt idx="2">
                  <c:v>2.6997535643895321E-4</c:v>
                </c:pt>
                <c:pt idx="3">
                  <c:v>2.8360931550895337E-4</c:v>
                </c:pt>
                <c:pt idx="4">
                  <c:v>3.6133783835894806E-4</c:v>
                </c:pt>
                <c:pt idx="5">
                  <c:v>3.7906151643866352E-4</c:v>
                </c:pt>
                <c:pt idx="6">
                  <c:v>4.4770321883213772E-4</c:v>
                </c:pt>
                <c:pt idx="7">
                  <c:v>5.3633780107509581E-4</c:v>
                </c:pt>
                <c:pt idx="8">
                  <c:v>5.1770546225478678E-4</c:v>
                </c:pt>
                <c:pt idx="9">
                  <c:v>5.0999260501423068E-4</c:v>
                </c:pt>
                <c:pt idx="10">
                  <c:v>5.7546390166778136E-4</c:v>
                </c:pt>
                <c:pt idx="11">
                  <c:v>5.6773591783576397E-4</c:v>
                </c:pt>
                <c:pt idx="12">
                  <c:v>6.254802959102171E-4</c:v>
                </c:pt>
                <c:pt idx="13">
                  <c:v>5.6501909678909339E-4</c:v>
                </c:pt>
                <c:pt idx="14">
                  <c:v>5.8092055322419038E-4</c:v>
                </c:pt>
                <c:pt idx="15">
                  <c:v>6.1594180821569918E-4</c:v>
                </c:pt>
                <c:pt idx="16">
                  <c:v>7.136593760046667E-4</c:v>
                </c:pt>
                <c:pt idx="17">
                  <c:v>7.245373127205473E-4</c:v>
                </c:pt>
                <c:pt idx="18">
                  <c:v>7.213475193774833E-4</c:v>
                </c:pt>
                <c:pt idx="19">
                  <c:v>6.2450495033684363E-4</c:v>
                </c:pt>
                <c:pt idx="20">
                  <c:v>7.0950318521275561E-4</c:v>
                </c:pt>
                <c:pt idx="21">
                  <c:v>7.1496281947734002E-4</c:v>
                </c:pt>
                <c:pt idx="22">
                  <c:v>6.8402467892744365E-4</c:v>
                </c:pt>
                <c:pt idx="23">
                  <c:v>6.6399068031525524E-4</c:v>
                </c:pt>
                <c:pt idx="24">
                  <c:v>6.6808551253898566E-4</c:v>
                </c:pt>
                <c:pt idx="25">
                  <c:v>7.0172662584759506E-4</c:v>
                </c:pt>
                <c:pt idx="26">
                  <c:v>7.6624175148032867E-4</c:v>
                </c:pt>
                <c:pt idx="27">
                  <c:v>8.189683622013324E-4</c:v>
                </c:pt>
                <c:pt idx="28">
                  <c:v>8.3169408663190674E-4</c:v>
                </c:pt>
                <c:pt idx="29">
                  <c:v>8.8307080885293365E-4</c:v>
                </c:pt>
                <c:pt idx="30">
                  <c:v>8.235600283868599E-4</c:v>
                </c:pt>
                <c:pt idx="31">
                  <c:v>8.2038237892708148E-4</c:v>
                </c:pt>
                <c:pt idx="32">
                  <c:v>8.0401732442128538E-4</c:v>
                </c:pt>
                <c:pt idx="33">
                  <c:v>7.6087415506801532E-4</c:v>
                </c:pt>
                <c:pt idx="34">
                  <c:v>7.6313483481442554E-4</c:v>
                </c:pt>
                <c:pt idx="35">
                  <c:v>7.3678282113487359E-4</c:v>
                </c:pt>
                <c:pt idx="36">
                  <c:v>7.5084245527162773E-4</c:v>
                </c:pt>
                <c:pt idx="37">
                  <c:v>7.5492770021907984E-4</c:v>
                </c:pt>
                <c:pt idx="38">
                  <c:v>7.7401554118789752E-4</c:v>
                </c:pt>
                <c:pt idx="39">
                  <c:v>7.5992821047522849E-4</c:v>
                </c:pt>
                <c:pt idx="40">
                  <c:v>8.0902550449845657E-4</c:v>
                </c:pt>
                <c:pt idx="41">
                  <c:v>7.7540697455174689E-4</c:v>
                </c:pt>
                <c:pt idx="42">
                  <c:v>7.4902662514452823E-4</c:v>
                </c:pt>
                <c:pt idx="43">
                  <c:v>6.7496512894567025E-4</c:v>
                </c:pt>
                <c:pt idx="44">
                  <c:v>6.0361981464173093E-4</c:v>
                </c:pt>
                <c:pt idx="45">
                  <c:v>5.7317893415479956E-4</c:v>
                </c:pt>
                <c:pt idx="46">
                  <c:v>6.0907092688295707E-4</c:v>
                </c:pt>
                <c:pt idx="47">
                  <c:v>6.3768979877585393E-4</c:v>
                </c:pt>
                <c:pt idx="48">
                  <c:v>6.5447008886979009E-4</c:v>
                </c:pt>
                <c:pt idx="49">
                  <c:v>6.9219325136709242E-4</c:v>
                </c:pt>
                <c:pt idx="50">
                  <c:v>7.503718265316579E-4</c:v>
                </c:pt>
                <c:pt idx="51">
                  <c:v>8.9444451427769139E-4</c:v>
                </c:pt>
                <c:pt idx="52">
                  <c:v>9.3761367580220468E-4</c:v>
                </c:pt>
                <c:pt idx="53">
                  <c:v>8.967143551992119E-4</c:v>
                </c:pt>
                <c:pt idx="54">
                  <c:v>8.7624232458639948E-4</c:v>
                </c:pt>
                <c:pt idx="55">
                  <c:v>8.5081068942955925E-4</c:v>
                </c:pt>
                <c:pt idx="56">
                  <c:v>8.5125511294770184E-4</c:v>
                </c:pt>
                <c:pt idx="57">
                  <c:v>8.4351690268765433E-4</c:v>
                </c:pt>
                <c:pt idx="58">
                  <c:v>7.4489855702969984E-4</c:v>
                </c:pt>
                <c:pt idx="59">
                  <c:v>7.3082763121199584E-4</c:v>
                </c:pt>
                <c:pt idx="60">
                  <c:v>7.5264507626252183E-4</c:v>
                </c:pt>
                <c:pt idx="61">
                  <c:v>7.3354807411859385E-4</c:v>
                </c:pt>
                <c:pt idx="62">
                  <c:v>7.1946202170942845E-4</c:v>
                </c:pt>
                <c:pt idx="63">
                  <c:v>7.576432429622469E-4</c:v>
                </c:pt>
                <c:pt idx="64">
                  <c:v>8.3127480308267145E-4</c:v>
                </c:pt>
                <c:pt idx="65">
                  <c:v>8.3899213438549079E-4</c:v>
                </c:pt>
                <c:pt idx="66">
                  <c:v>8.4761386541722442E-4</c:v>
                </c:pt>
                <c:pt idx="67">
                  <c:v>8.5034623915652421E-4</c:v>
                </c:pt>
                <c:pt idx="68">
                  <c:v>8.3309105931093897E-4</c:v>
                </c:pt>
                <c:pt idx="69">
                  <c:v>8.6854565919022462E-4</c:v>
                </c:pt>
                <c:pt idx="70">
                  <c:v>8.8855132207474622E-4</c:v>
                </c:pt>
                <c:pt idx="71">
                  <c:v>7.5174067653360733E-4</c:v>
                </c:pt>
                <c:pt idx="72">
                  <c:v>7.3675959862122184E-4</c:v>
                </c:pt>
                <c:pt idx="73">
                  <c:v>6.5992823178028697E-4</c:v>
                </c:pt>
                <c:pt idx="74">
                  <c:v>6.6674201555652754E-4</c:v>
                </c:pt>
                <c:pt idx="75">
                  <c:v>6.8357279863886242E-4</c:v>
                </c:pt>
                <c:pt idx="76">
                  <c:v>6.5310358242426424E-4</c:v>
                </c:pt>
                <c:pt idx="77">
                  <c:v>7.5213332875984757E-4</c:v>
                </c:pt>
                <c:pt idx="78">
                  <c:v>8.5985873467979879E-4</c:v>
                </c:pt>
                <c:pt idx="79">
                  <c:v>9.0940087832233737E-4</c:v>
                </c:pt>
                <c:pt idx="80">
                  <c:v>1.0403089574348369E-3</c:v>
                </c:pt>
                <c:pt idx="81">
                  <c:v>1.1230232900506869E-3</c:v>
                </c:pt>
                <c:pt idx="82">
                  <c:v>1.1866295418922429E-3</c:v>
                </c:pt>
                <c:pt idx="83">
                  <c:v>1.2275318452034112E-3</c:v>
                </c:pt>
                <c:pt idx="84">
                  <c:v>1.2557097023875087E-3</c:v>
                </c:pt>
                <c:pt idx="85">
                  <c:v>1.1956963355938711E-3</c:v>
                </c:pt>
                <c:pt idx="86">
                  <c:v>1.2747568506947899E-3</c:v>
                </c:pt>
                <c:pt idx="87">
                  <c:v>1.2128528730190823E-3</c:v>
                </c:pt>
                <c:pt idx="88">
                  <c:v>1.1882855840813717E-3</c:v>
                </c:pt>
                <c:pt idx="89">
                  <c:v>1.1937543795210667E-3</c:v>
                </c:pt>
                <c:pt idx="90">
                  <c:v>1.2101415912875945E-3</c:v>
                </c:pt>
                <c:pt idx="91">
                  <c:v>1.086537738395614E-3</c:v>
                </c:pt>
                <c:pt idx="92">
                  <c:v>1.0574465333580757E-3</c:v>
                </c:pt>
                <c:pt idx="93">
                  <c:v>1.0401881577537309E-3</c:v>
                </c:pt>
                <c:pt idx="94">
                  <c:v>1.082971484670691E-3</c:v>
                </c:pt>
                <c:pt idx="95">
                  <c:v>1.0907533703004503E-3</c:v>
                </c:pt>
                <c:pt idx="96">
                  <c:v>1.0739313222920578E-3</c:v>
                </c:pt>
                <c:pt idx="97">
                  <c:v>1.0589268088154365E-3</c:v>
                </c:pt>
                <c:pt idx="98">
                  <c:v>9.8122619559194084E-4</c:v>
                </c:pt>
                <c:pt idx="99">
                  <c:v>1.0425711285353349E-3</c:v>
                </c:pt>
                <c:pt idx="100">
                  <c:v>1.0084855917085827E-3</c:v>
                </c:pt>
                <c:pt idx="101">
                  <c:v>9.2942038949481664E-4</c:v>
                </c:pt>
                <c:pt idx="102">
                  <c:v>9.2301800639620459E-4</c:v>
                </c:pt>
                <c:pt idx="103">
                  <c:v>9.3162461083647703E-4</c:v>
                </c:pt>
                <c:pt idx="104">
                  <c:v>9.1974192756663631E-4</c:v>
                </c:pt>
                <c:pt idx="105">
                  <c:v>8.9566145921327663E-4</c:v>
                </c:pt>
                <c:pt idx="106">
                  <c:v>9.1340665540197213E-4</c:v>
                </c:pt>
                <c:pt idx="107">
                  <c:v>9.7563745267347597E-4</c:v>
                </c:pt>
                <c:pt idx="108">
                  <c:v>1.0337710741648257E-3</c:v>
                </c:pt>
                <c:pt idx="109">
                  <c:v>1.0678625764079287E-3</c:v>
                </c:pt>
                <c:pt idx="110">
                  <c:v>1.157873465423275E-3</c:v>
                </c:pt>
                <c:pt idx="111">
                  <c:v>1.2047064578401658E-3</c:v>
                </c:pt>
                <c:pt idx="112">
                  <c:v>1.326469553686723E-3</c:v>
                </c:pt>
                <c:pt idx="113">
                  <c:v>1.4241195844405751E-3</c:v>
                </c:pt>
                <c:pt idx="114">
                  <c:v>1.4190943603166867E-3</c:v>
                </c:pt>
                <c:pt idx="115">
                  <c:v>1.4936492816679987E-3</c:v>
                </c:pt>
                <c:pt idx="116">
                  <c:v>1.509969595551163E-3</c:v>
                </c:pt>
                <c:pt idx="117">
                  <c:v>1.4967515112210546E-3</c:v>
                </c:pt>
                <c:pt idx="118">
                  <c:v>1.5762492061202615E-3</c:v>
                </c:pt>
                <c:pt idx="119">
                  <c:v>1.598474856089657E-3</c:v>
                </c:pt>
                <c:pt idx="120">
                  <c:v>1.5920792906097317E-3</c:v>
                </c:pt>
                <c:pt idx="121">
                  <c:v>1.6842739481106781E-3</c:v>
                </c:pt>
                <c:pt idx="122">
                  <c:v>1.7041726596020513E-3</c:v>
                </c:pt>
                <c:pt idx="123">
                  <c:v>1.7468567049468856E-3</c:v>
                </c:pt>
                <c:pt idx="124">
                  <c:v>1.8376788905859552E-3</c:v>
                </c:pt>
                <c:pt idx="125">
                  <c:v>1.9080526942270323E-3</c:v>
                </c:pt>
                <c:pt idx="126">
                  <c:v>1.9525870838935676E-3</c:v>
                </c:pt>
                <c:pt idx="127">
                  <c:v>1.9853344500024607E-3</c:v>
                </c:pt>
                <c:pt idx="128">
                  <c:v>1.9830136899913735E-3</c:v>
                </c:pt>
                <c:pt idx="129">
                  <c:v>2.0148402514763874E-3</c:v>
                </c:pt>
                <c:pt idx="130">
                  <c:v>2.1691745205989024E-3</c:v>
                </c:pt>
                <c:pt idx="131">
                  <c:v>2.1900172592278066E-3</c:v>
                </c:pt>
                <c:pt idx="132">
                  <c:v>2.2649407580893708E-3</c:v>
                </c:pt>
                <c:pt idx="133">
                  <c:v>2.4048169884831245E-3</c:v>
                </c:pt>
                <c:pt idx="134">
                  <c:v>2.5200837459235436E-3</c:v>
                </c:pt>
                <c:pt idx="135">
                  <c:v>2.6780863200006988E-3</c:v>
                </c:pt>
                <c:pt idx="136">
                  <c:v>2.8442274263851645E-3</c:v>
                </c:pt>
                <c:pt idx="137">
                  <c:v>2.8855017160159284E-3</c:v>
                </c:pt>
                <c:pt idx="138">
                  <c:v>2.8958730184431504E-3</c:v>
                </c:pt>
                <c:pt idx="139">
                  <c:v>2.9471074228740908E-3</c:v>
                </c:pt>
                <c:pt idx="140">
                  <c:v>2.9629221677215157E-3</c:v>
                </c:pt>
                <c:pt idx="141">
                  <c:v>3.0977086196644411E-3</c:v>
                </c:pt>
                <c:pt idx="142">
                  <c:v>3.0799828110788861E-3</c:v>
                </c:pt>
                <c:pt idx="143">
                  <c:v>3.1435294087569328E-3</c:v>
                </c:pt>
                <c:pt idx="144">
                  <c:v>3.1870620345776837E-3</c:v>
                </c:pt>
                <c:pt idx="145">
                  <c:v>3.3035538328758779E-3</c:v>
                </c:pt>
                <c:pt idx="146">
                  <c:v>3.3815388686289621E-3</c:v>
                </c:pt>
                <c:pt idx="147">
                  <c:v>3.4521736592353918E-3</c:v>
                </c:pt>
                <c:pt idx="148">
                  <c:v>3.4942852376611223E-3</c:v>
                </c:pt>
                <c:pt idx="149">
                  <c:v>3.6202940055448545E-3</c:v>
                </c:pt>
                <c:pt idx="150">
                  <c:v>3.6850507305398001E-3</c:v>
                </c:pt>
                <c:pt idx="151">
                  <c:v>3.7157747552528154E-3</c:v>
                </c:pt>
                <c:pt idx="152">
                  <c:v>3.7662443080873362E-3</c:v>
                </c:pt>
                <c:pt idx="153">
                  <c:v>3.8990025184709527E-3</c:v>
                </c:pt>
                <c:pt idx="154">
                  <c:v>3.997926165615724E-3</c:v>
                </c:pt>
                <c:pt idx="155">
                  <c:v>4.1471680996804025E-3</c:v>
                </c:pt>
                <c:pt idx="156">
                  <c:v>4.2278269202621968E-3</c:v>
                </c:pt>
                <c:pt idx="157">
                  <c:v>4.3271724075632104E-3</c:v>
                </c:pt>
                <c:pt idx="158">
                  <c:v>4.4357578986906126E-3</c:v>
                </c:pt>
                <c:pt idx="159">
                  <c:v>4.5558481213519081E-3</c:v>
                </c:pt>
                <c:pt idx="160">
                  <c:v>4.5355273566537084E-3</c:v>
                </c:pt>
                <c:pt idx="161">
                  <c:v>4.6252365660421658E-3</c:v>
                </c:pt>
                <c:pt idx="162">
                  <c:v>4.561031642059679E-3</c:v>
                </c:pt>
                <c:pt idx="163">
                  <c:v>4.6213888724958296E-3</c:v>
                </c:pt>
                <c:pt idx="164">
                  <c:v>4.6229420112529054E-3</c:v>
                </c:pt>
                <c:pt idx="165">
                  <c:v>4.7002687207015502E-3</c:v>
                </c:pt>
                <c:pt idx="166">
                  <c:v>4.7724076484307442E-3</c:v>
                </c:pt>
                <c:pt idx="167">
                  <c:v>4.7903401160827412E-3</c:v>
                </c:pt>
                <c:pt idx="168">
                  <c:v>4.8332463731866468E-3</c:v>
                </c:pt>
                <c:pt idx="169">
                  <c:v>4.9048995455844091E-3</c:v>
                </c:pt>
                <c:pt idx="170">
                  <c:v>4.9549706938269234E-3</c:v>
                </c:pt>
                <c:pt idx="171">
                  <c:v>5.0840559121430526E-3</c:v>
                </c:pt>
                <c:pt idx="172">
                  <c:v>5.1639690556809833E-3</c:v>
                </c:pt>
                <c:pt idx="173">
                  <c:v>5.2540617561205706E-3</c:v>
                </c:pt>
                <c:pt idx="174">
                  <c:v>5.3929259962405092E-3</c:v>
                </c:pt>
                <c:pt idx="175">
                  <c:v>5.4864253755176331E-3</c:v>
                </c:pt>
                <c:pt idx="176">
                  <c:v>5.5570857321941376E-3</c:v>
                </c:pt>
                <c:pt idx="177">
                  <c:v>5.6236107770359593E-3</c:v>
                </c:pt>
                <c:pt idx="178">
                  <c:v>5.740910037047367E-3</c:v>
                </c:pt>
                <c:pt idx="179">
                  <c:v>5.8426502129121016E-3</c:v>
                </c:pt>
                <c:pt idx="180">
                  <c:v>5.9881083686056328E-3</c:v>
                </c:pt>
                <c:pt idx="181">
                  <c:v>6.2075589921088197E-3</c:v>
                </c:pt>
                <c:pt idx="182">
                  <c:v>6.3830615411525314E-3</c:v>
                </c:pt>
                <c:pt idx="183">
                  <c:v>6.5497629705728137E-3</c:v>
                </c:pt>
                <c:pt idx="184">
                  <c:v>6.7659986607640291E-3</c:v>
                </c:pt>
                <c:pt idx="185">
                  <c:v>7.076144917859413E-3</c:v>
                </c:pt>
                <c:pt idx="186">
                  <c:v>7.372568586841868E-3</c:v>
                </c:pt>
                <c:pt idx="187">
                  <c:v>7.6838248374796886E-3</c:v>
                </c:pt>
                <c:pt idx="188">
                  <c:v>8.0496348206465628E-3</c:v>
                </c:pt>
                <c:pt idx="189">
                  <c:v>8.5237980698043194E-3</c:v>
                </c:pt>
                <c:pt idx="190">
                  <c:v>9.0766302470896756E-3</c:v>
                </c:pt>
                <c:pt idx="191">
                  <c:v>9.7095140507925375E-3</c:v>
                </c:pt>
                <c:pt idx="192">
                  <c:v>1.0383220476888166E-2</c:v>
                </c:pt>
                <c:pt idx="193">
                  <c:v>1.1198867593536131E-2</c:v>
                </c:pt>
                <c:pt idx="194">
                  <c:v>1.2183604436650583E-2</c:v>
                </c:pt>
                <c:pt idx="195">
                  <c:v>1.332325888138643E-2</c:v>
                </c:pt>
                <c:pt idx="196">
                  <c:v>1.4513112304715173E-2</c:v>
                </c:pt>
                <c:pt idx="197">
                  <c:v>1.5824457823547671E-2</c:v>
                </c:pt>
                <c:pt idx="198">
                  <c:v>1.7373842629333953E-2</c:v>
                </c:pt>
                <c:pt idx="199">
                  <c:v>1.8997620438027739E-2</c:v>
                </c:pt>
                <c:pt idx="200">
                  <c:v>2.0858806903946786E-2</c:v>
                </c:pt>
                <c:pt idx="201">
                  <c:v>2.3037117033585932E-2</c:v>
                </c:pt>
                <c:pt idx="202">
                  <c:v>2.5357237892921203E-2</c:v>
                </c:pt>
                <c:pt idx="203">
                  <c:v>2.8153271146708549E-2</c:v>
                </c:pt>
                <c:pt idx="204">
                  <c:v>3.1397520219033047E-2</c:v>
                </c:pt>
                <c:pt idx="205">
                  <c:v>3.5068040899746709E-2</c:v>
                </c:pt>
                <c:pt idx="206">
                  <c:v>3.9321510588294452E-2</c:v>
                </c:pt>
                <c:pt idx="207">
                  <c:v>4.4243703449778973E-2</c:v>
                </c:pt>
                <c:pt idx="208">
                  <c:v>4.9945086211984055E-2</c:v>
                </c:pt>
                <c:pt idx="209">
                  <c:v>5.6566016599623195E-2</c:v>
                </c:pt>
                <c:pt idx="210">
                  <c:v>6.4366629375712789E-2</c:v>
                </c:pt>
                <c:pt idx="211">
                  <c:v>7.3485577860294637E-2</c:v>
                </c:pt>
                <c:pt idx="212">
                  <c:v>8.4248744226595493E-2</c:v>
                </c:pt>
                <c:pt idx="213">
                  <c:v>9.6879661147307228E-2</c:v>
                </c:pt>
                <c:pt idx="214">
                  <c:v>0.11147748236420529</c:v>
                </c:pt>
                <c:pt idx="215">
                  <c:v>0.12809883672250652</c:v>
                </c:pt>
                <c:pt idx="216">
                  <c:v>0.14750047989644038</c:v>
                </c:pt>
                <c:pt idx="217">
                  <c:v>0.16918504529774991</c:v>
                </c:pt>
                <c:pt idx="218">
                  <c:v>0.19389620729480939</c:v>
                </c:pt>
                <c:pt idx="219">
                  <c:v>0.22106043371559578</c:v>
                </c:pt>
                <c:pt idx="220">
                  <c:v>0.25104964696452986</c:v>
                </c:pt>
                <c:pt idx="221">
                  <c:v>0.28385581503459623</c:v>
                </c:pt>
                <c:pt idx="222">
                  <c:v>0.31992229619101775</c:v>
                </c:pt>
                <c:pt idx="223">
                  <c:v>0.35865382710220739</c:v>
                </c:pt>
                <c:pt idx="224">
                  <c:v>0.40023597482679518</c:v>
                </c:pt>
                <c:pt idx="225">
                  <c:v>0.44404450115377542</c:v>
                </c:pt>
                <c:pt idx="226">
                  <c:v>0.49011605078358939</c:v>
                </c:pt>
                <c:pt idx="227">
                  <c:v>0.53792630622910909</c:v>
                </c:pt>
                <c:pt idx="228">
                  <c:v>0.58737172490652945</c:v>
                </c:pt>
                <c:pt idx="229">
                  <c:v>0.63637485057164667</c:v>
                </c:pt>
                <c:pt idx="230">
                  <c:v>0.68583710024519995</c:v>
                </c:pt>
                <c:pt idx="231">
                  <c:v>0.73379372144190091</c:v>
                </c:pt>
                <c:pt idx="232">
                  <c:v>0.78107902024854048</c:v>
                </c:pt>
                <c:pt idx="233">
                  <c:v>0.82555354270098291</c:v>
                </c:pt>
                <c:pt idx="234">
                  <c:v>0.8673841074064691</c:v>
                </c:pt>
                <c:pt idx="235">
                  <c:v>0.90423781047062668</c:v>
                </c:pt>
                <c:pt idx="236">
                  <c:v>0.93704142193368545</c:v>
                </c:pt>
                <c:pt idx="237">
                  <c:v>0.96372707282772041</c:v>
                </c:pt>
                <c:pt idx="238">
                  <c:v>0.98326743323687116</c:v>
                </c:pt>
                <c:pt idx="239">
                  <c:v>0.99543326073279603</c:v>
                </c:pt>
                <c:pt idx="240">
                  <c:v>1</c:v>
                </c:pt>
                <c:pt idx="241">
                  <c:v>0.99660013878115039</c:v>
                </c:pt>
                <c:pt idx="242">
                  <c:v>0.98653264648665728</c:v>
                </c:pt>
                <c:pt idx="243">
                  <c:v>0.968618075083713</c:v>
                </c:pt>
                <c:pt idx="244">
                  <c:v>0.94450948405327029</c:v>
                </c:pt>
                <c:pt idx="245">
                  <c:v>0.91649226700947917</c:v>
                </c:pt>
                <c:pt idx="246">
                  <c:v>0.88336311425412795</c:v>
                </c:pt>
                <c:pt idx="247">
                  <c:v>0.84772401256913232</c:v>
                </c:pt>
                <c:pt idx="248">
                  <c:v>0.80911392049080044</c:v>
                </c:pt>
                <c:pt idx="249">
                  <c:v>0.76954424858230819</c:v>
                </c:pt>
                <c:pt idx="250">
                  <c:v>0.73020999756909277</c:v>
                </c:pt>
                <c:pt idx="251">
                  <c:v>0.69094370969216112</c:v>
                </c:pt>
                <c:pt idx="252">
                  <c:v>0.65282043819818003</c:v>
                </c:pt>
                <c:pt idx="253">
                  <c:v>0.61547693184149632</c:v>
                </c:pt>
                <c:pt idx="254">
                  <c:v>0.57998100014892229</c:v>
                </c:pt>
                <c:pt idx="255">
                  <c:v>0.5467913410277262</c:v>
                </c:pt>
                <c:pt idx="256">
                  <c:v>0.51500099814198586</c:v>
                </c:pt>
                <c:pt idx="257">
                  <c:v>0.48544108181973322</c:v>
                </c:pt>
                <c:pt idx="258">
                  <c:v>0.45769145630939717</c:v>
                </c:pt>
                <c:pt idx="259">
                  <c:v>0.43186887333098839</c:v>
                </c:pt>
                <c:pt idx="260">
                  <c:v>0.40873669312683902</c:v>
                </c:pt>
                <c:pt idx="261">
                  <c:v>0.38733895772671623</c:v>
                </c:pt>
                <c:pt idx="262">
                  <c:v>0.36787827823596675</c:v>
                </c:pt>
                <c:pt idx="263">
                  <c:v>0.35050144650693982</c:v>
                </c:pt>
                <c:pt idx="264">
                  <c:v>0.33459040279556457</c:v>
                </c:pt>
                <c:pt idx="265">
                  <c:v>0.32100672366337923</c:v>
                </c:pt>
                <c:pt idx="266">
                  <c:v>0.30852174639268076</c:v>
                </c:pt>
                <c:pt idx="267">
                  <c:v>0.29755922859496764</c:v>
                </c:pt>
                <c:pt idx="268">
                  <c:v>0.28790739798978254</c:v>
                </c:pt>
                <c:pt idx="269">
                  <c:v>0.27902936710554377</c:v>
                </c:pt>
                <c:pt idx="270">
                  <c:v>0.27120572356132799</c:v>
                </c:pt>
                <c:pt idx="271">
                  <c:v>0.26478203540431994</c:v>
                </c:pt>
                <c:pt idx="272">
                  <c:v>0.25818300661671195</c:v>
                </c:pt>
                <c:pt idx="273">
                  <c:v>0.25286164218111817</c:v>
                </c:pt>
                <c:pt idx="274">
                  <c:v>0.24808526113929652</c:v>
                </c:pt>
                <c:pt idx="275">
                  <c:v>0.24352576559194722</c:v>
                </c:pt>
                <c:pt idx="276">
                  <c:v>0.24011780845090705</c:v>
                </c:pt>
                <c:pt idx="277">
                  <c:v>0.23663357920080891</c:v>
                </c:pt>
                <c:pt idx="278">
                  <c:v>0.23337390526620563</c:v>
                </c:pt>
                <c:pt idx="279">
                  <c:v>0.23065537981486331</c:v>
                </c:pt>
                <c:pt idx="280">
                  <c:v>0.22795879857366896</c:v>
                </c:pt>
                <c:pt idx="281">
                  <c:v>0.22521215044524376</c:v>
                </c:pt>
                <c:pt idx="282">
                  <c:v>0.22286475911116149</c:v>
                </c:pt>
                <c:pt idx="283">
                  <c:v>0.22020631392449616</c:v>
                </c:pt>
                <c:pt idx="284">
                  <c:v>0.21791218523640413</c:v>
                </c:pt>
                <c:pt idx="285">
                  <c:v>0.21543866795661695</c:v>
                </c:pt>
                <c:pt idx="286">
                  <c:v>0.21314773502728432</c:v>
                </c:pt>
                <c:pt idx="287">
                  <c:v>0.21059249154348969</c:v>
                </c:pt>
                <c:pt idx="288">
                  <c:v>0.20783144119558875</c:v>
                </c:pt>
                <c:pt idx="289">
                  <c:v>0.20520765933893387</c:v>
                </c:pt>
                <c:pt idx="290">
                  <c:v>0.20251363470474704</c:v>
                </c:pt>
                <c:pt idx="291">
                  <c:v>0.19997971758440691</c:v>
                </c:pt>
                <c:pt idx="292">
                  <c:v>0.19728518162881858</c:v>
                </c:pt>
                <c:pt idx="293">
                  <c:v>0.19456865885296548</c:v>
                </c:pt>
                <c:pt idx="294">
                  <c:v>0.19211687273274233</c:v>
                </c:pt>
                <c:pt idx="295">
                  <c:v>0.19009970980379959</c:v>
                </c:pt>
                <c:pt idx="296">
                  <c:v>0.18774437168293556</c:v>
                </c:pt>
                <c:pt idx="297">
                  <c:v>0.18568626043175551</c:v>
                </c:pt>
                <c:pt idx="298">
                  <c:v>0.18393573030863999</c:v>
                </c:pt>
                <c:pt idx="299">
                  <c:v>0.1823008014323817</c:v>
                </c:pt>
                <c:pt idx="300">
                  <c:v>0.18095894493942014</c:v>
                </c:pt>
                <c:pt idx="301">
                  <c:v>0.17977368062566992</c:v>
                </c:pt>
                <c:pt idx="302">
                  <c:v>0.17882916347179562</c:v>
                </c:pt>
                <c:pt idx="303">
                  <c:v>0.17817158284440002</c:v>
                </c:pt>
                <c:pt idx="304">
                  <c:v>0.17799379213208452</c:v>
                </c:pt>
                <c:pt idx="305">
                  <c:v>0.17743971147837717</c:v>
                </c:pt>
                <c:pt idx="306">
                  <c:v>0.17728239492718037</c:v>
                </c:pt>
                <c:pt idx="307">
                  <c:v>0.17693169236092218</c:v>
                </c:pt>
                <c:pt idx="308">
                  <c:v>0.17657843318765645</c:v>
                </c:pt>
                <c:pt idx="309">
                  <c:v>0.17640867448235631</c:v>
                </c:pt>
                <c:pt idx="310">
                  <c:v>0.17643897027539557</c:v>
                </c:pt>
                <c:pt idx="311">
                  <c:v>0.17577783170324782</c:v>
                </c:pt>
                <c:pt idx="312">
                  <c:v>0.17531327490492085</c:v>
                </c:pt>
                <c:pt idx="313">
                  <c:v>0.17484558626300967</c:v>
                </c:pt>
                <c:pt idx="314">
                  <c:v>0.174503895736453</c:v>
                </c:pt>
                <c:pt idx="315">
                  <c:v>0.17419912687609682</c:v>
                </c:pt>
                <c:pt idx="316">
                  <c:v>0.1734459504516779</c:v>
                </c:pt>
                <c:pt idx="317">
                  <c:v>0.17275566655964425</c:v>
                </c:pt>
                <c:pt idx="318">
                  <c:v>0.17220797742345573</c:v>
                </c:pt>
                <c:pt idx="319">
                  <c:v>0.17147410338194366</c:v>
                </c:pt>
                <c:pt idx="320">
                  <c:v>0.17071276712015904</c:v>
                </c:pt>
                <c:pt idx="321">
                  <c:v>0.16990355839215837</c:v>
                </c:pt>
                <c:pt idx="322">
                  <c:v>0.16889642567165794</c:v>
                </c:pt>
                <c:pt idx="323">
                  <c:v>0.16792157011462761</c:v>
                </c:pt>
                <c:pt idx="324">
                  <c:v>0.16690203785014066</c:v>
                </c:pt>
                <c:pt idx="325">
                  <c:v>0.16606508993610825</c:v>
                </c:pt>
                <c:pt idx="326">
                  <c:v>0.16532233168524504</c:v>
                </c:pt>
                <c:pt idx="327">
                  <c:v>0.16461413023910029</c:v>
                </c:pt>
                <c:pt idx="328">
                  <c:v>0.16394621665838255</c:v>
                </c:pt>
                <c:pt idx="329">
                  <c:v>0.16332679339057435</c:v>
                </c:pt>
                <c:pt idx="330">
                  <c:v>0.16313536744088539</c:v>
                </c:pt>
                <c:pt idx="331">
                  <c:v>0.16275262206679947</c:v>
                </c:pt>
                <c:pt idx="332">
                  <c:v>0.16238338409973666</c:v>
                </c:pt>
                <c:pt idx="333">
                  <c:v>0.16220578513294676</c:v>
                </c:pt>
                <c:pt idx="334">
                  <c:v>0.16186965522663149</c:v>
                </c:pt>
                <c:pt idx="335">
                  <c:v>0.16172844529958216</c:v>
                </c:pt>
                <c:pt idx="336">
                  <c:v>0.16160133932119103</c:v>
                </c:pt>
                <c:pt idx="337">
                  <c:v>0.16125366207322506</c:v>
                </c:pt>
                <c:pt idx="338">
                  <c:v>0.16104664082079015</c:v>
                </c:pt>
                <c:pt idx="339">
                  <c:v>0.16078207460562741</c:v>
                </c:pt>
                <c:pt idx="340">
                  <c:v>0.16030383995981015</c:v>
                </c:pt>
                <c:pt idx="341">
                  <c:v>0.15976362889911863</c:v>
                </c:pt>
                <c:pt idx="342">
                  <c:v>0.15892572225745841</c:v>
                </c:pt>
                <c:pt idx="343">
                  <c:v>0.1579206987377392</c:v>
                </c:pt>
                <c:pt idx="344">
                  <c:v>0.1568085746894628</c:v>
                </c:pt>
                <c:pt idx="345">
                  <c:v>0.15543073395287021</c:v>
                </c:pt>
                <c:pt idx="346">
                  <c:v>0.15400495683488644</c:v>
                </c:pt>
                <c:pt idx="347">
                  <c:v>0.15221771809615442</c:v>
                </c:pt>
                <c:pt idx="348">
                  <c:v>0.15024327180929586</c:v>
                </c:pt>
                <c:pt idx="349">
                  <c:v>0.14824803178544274</c:v>
                </c:pt>
                <c:pt idx="350">
                  <c:v>0.14616782718870594</c:v>
                </c:pt>
                <c:pt idx="351">
                  <c:v>0.14381777272232413</c:v>
                </c:pt>
                <c:pt idx="352">
                  <c:v>0.14133200503395918</c:v>
                </c:pt>
                <c:pt idx="353">
                  <c:v>0.13852657624941919</c:v>
                </c:pt>
                <c:pt idx="354">
                  <c:v>0.13597295195006265</c:v>
                </c:pt>
                <c:pt idx="355">
                  <c:v>0.13338029678372446</c:v>
                </c:pt>
                <c:pt idx="356">
                  <c:v>0.1308477005770049</c:v>
                </c:pt>
                <c:pt idx="357">
                  <c:v>0.12825481105502437</c:v>
                </c:pt>
                <c:pt idx="358">
                  <c:v>0.12583596255508156</c:v>
                </c:pt>
                <c:pt idx="359">
                  <c:v>0.12364827393873645</c:v>
                </c:pt>
                <c:pt idx="360">
                  <c:v>0.12156802673188288</c:v>
                </c:pt>
                <c:pt idx="361">
                  <c:v>0.11962157529175681</c:v>
                </c:pt>
                <c:pt idx="362">
                  <c:v>0.11797799656178967</c:v>
                </c:pt>
                <c:pt idx="363">
                  <c:v>0.11611333524084623</c:v>
                </c:pt>
                <c:pt idx="364">
                  <c:v>0.11467298546291951</c:v>
                </c:pt>
                <c:pt idx="365">
                  <c:v>0.11312114631440599</c:v>
                </c:pt>
                <c:pt idx="366">
                  <c:v>0.11162783216130656</c:v>
                </c:pt>
                <c:pt idx="367">
                  <c:v>0.11015556740590249</c:v>
                </c:pt>
                <c:pt idx="368">
                  <c:v>0.10878678131912826</c:v>
                </c:pt>
                <c:pt idx="369">
                  <c:v>0.10747732981998717</c:v>
                </c:pt>
                <c:pt idx="370">
                  <c:v>0.1064092646324739</c:v>
                </c:pt>
                <c:pt idx="371">
                  <c:v>0.10527636815226128</c:v>
                </c:pt>
                <c:pt idx="372">
                  <c:v>0.10436431990738265</c:v>
                </c:pt>
                <c:pt idx="373">
                  <c:v>0.10347385368665928</c:v>
                </c:pt>
                <c:pt idx="374">
                  <c:v>0.1028115433362997</c:v>
                </c:pt>
                <c:pt idx="375">
                  <c:v>0.10189828070309249</c:v>
                </c:pt>
                <c:pt idx="376">
                  <c:v>0.10115526679152852</c:v>
                </c:pt>
                <c:pt idx="377">
                  <c:v>0.10037533121376409</c:v>
                </c:pt>
                <c:pt idx="378">
                  <c:v>9.9695848986337279E-2</c:v>
                </c:pt>
                <c:pt idx="379">
                  <c:v>9.8968068191526509E-2</c:v>
                </c:pt>
                <c:pt idx="380">
                  <c:v>9.8269304886251227E-2</c:v>
                </c:pt>
                <c:pt idx="381">
                  <c:v>9.7644193167851265E-2</c:v>
                </c:pt>
                <c:pt idx="382">
                  <c:v>9.7242422376617607E-2</c:v>
                </c:pt>
                <c:pt idx="383">
                  <c:v>9.6582966904083134E-2</c:v>
                </c:pt>
                <c:pt idx="384">
                  <c:v>9.6055347132903715E-2</c:v>
                </c:pt>
                <c:pt idx="385">
                  <c:v>9.557391672832706E-2</c:v>
                </c:pt>
                <c:pt idx="386">
                  <c:v>9.5117519767365821E-2</c:v>
                </c:pt>
                <c:pt idx="387">
                  <c:v>9.4734348292111956E-2</c:v>
                </c:pt>
                <c:pt idx="388">
                  <c:v>9.4186850901448987E-2</c:v>
                </c:pt>
                <c:pt idx="389">
                  <c:v>9.3810987061224982E-2</c:v>
                </c:pt>
                <c:pt idx="390">
                  <c:v>9.3554878954245468E-2</c:v>
                </c:pt>
                <c:pt idx="391">
                  <c:v>9.3401333398384773E-2</c:v>
                </c:pt>
                <c:pt idx="392">
                  <c:v>9.3153619484413336E-2</c:v>
                </c:pt>
                <c:pt idx="393">
                  <c:v>9.3089214292881917E-2</c:v>
                </c:pt>
                <c:pt idx="394">
                  <c:v>9.306967755433268E-2</c:v>
                </c:pt>
                <c:pt idx="395">
                  <c:v>9.3341466184291746E-2</c:v>
                </c:pt>
                <c:pt idx="396">
                  <c:v>9.341643868478762E-2</c:v>
                </c:pt>
                <c:pt idx="397">
                  <c:v>9.3713835994938779E-2</c:v>
                </c:pt>
                <c:pt idx="398">
                  <c:v>9.4056336113714473E-2</c:v>
                </c:pt>
                <c:pt idx="399">
                  <c:v>9.4519593303479268E-2</c:v>
                </c:pt>
                <c:pt idx="400">
                  <c:v>9.5037455357913261E-2</c:v>
                </c:pt>
                <c:pt idx="401">
                  <c:v>9.5569421361005477E-2</c:v>
                </c:pt>
                <c:pt idx="402">
                  <c:v>9.6118410105756169E-2</c:v>
                </c:pt>
                <c:pt idx="403">
                  <c:v>9.6940039682801779E-2</c:v>
                </c:pt>
                <c:pt idx="404">
                  <c:v>9.7631942759273505E-2</c:v>
                </c:pt>
                <c:pt idx="405">
                  <c:v>9.8436038273259113E-2</c:v>
                </c:pt>
                <c:pt idx="406">
                  <c:v>9.9243883477522415E-2</c:v>
                </c:pt>
                <c:pt idx="407">
                  <c:v>0.10011283158926575</c:v>
                </c:pt>
                <c:pt idx="408">
                  <c:v>0.10085443936697558</c:v>
                </c:pt>
                <c:pt idx="409">
                  <c:v>0.10151826237648127</c:v>
                </c:pt>
                <c:pt idx="410">
                  <c:v>0.10209309415706644</c:v>
                </c:pt>
                <c:pt idx="411">
                  <c:v>0.10267073820535989</c:v>
                </c:pt>
                <c:pt idx="412">
                  <c:v>0.10302974974439257</c:v>
                </c:pt>
                <c:pt idx="413">
                  <c:v>0.10334314715339919</c:v>
                </c:pt>
                <c:pt idx="414">
                  <c:v>0.10340107560717819</c:v>
                </c:pt>
                <c:pt idx="415">
                  <c:v>0.1033447876428957</c:v>
                </c:pt>
                <c:pt idx="416">
                  <c:v>0.1031300965694382</c:v>
                </c:pt>
                <c:pt idx="417">
                  <c:v>0.10274247233697954</c:v>
                </c:pt>
                <c:pt idx="418">
                  <c:v>0.10216936626612447</c:v>
                </c:pt>
                <c:pt idx="419">
                  <c:v>0.10154137836484103</c:v>
                </c:pt>
                <c:pt idx="420">
                  <c:v>0.10077646285324586</c:v>
                </c:pt>
                <c:pt idx="421">
                  <c:v>9.9898992718144078E-2</c:v>
                </c:pt>
                <c:pt idx="422">
                  <c:v>9.8960952302022218E-2</c:v>
                </c:pt>
                <c:pt idx="423">
                  <c:v>9.7908098926203765E-2</c:v>
                </c:pt>
                <c:pt idx="424">
                  <c:v>9.6616266710356238E-2</c:v>
                </c:pt>
                <c:pt idx="425">
                  <c:v>9.5345419977028875E-2</c:v>
                </c:pt>
                <c:pt idx="426">
                  <c:v>9.3917341912738317E-2</c:v>
                </c:pt>
                <c:pt idx="427">
                  <c:v>9.2388597447526172E-2</c:v>
                </c:pt>
                <c:pt idx="428">
                  <c:v>9.083388211612918E-2</c:v>
                </c:pt>
                <c:pt idx="429">
                  <c:v>8.9265446327125117E-2</c:v>
                </c:pt>
                <c:pt idx="430">
                  <c:v>8.7761351814477265E-2</c:v>
                </c:pt>
                <c:pt idx="431">
                  <c:v>8.6339090031128829E-2</c:v>
                </c:pt>
                <c:pt idx="432">
                  <c:v>8.4742829835859443E-2</c:v>
                </c:pt>
                <c:pt idx="433">
                  <c:v>8.3210016104493648E-2</c:v>
                </c:pt>
                <c:pt idx="434">
                  <c:v>8.1631673463335386E-2</c:v>
                </c:pt>
                <c:pt idx="435">
                  <c:v>8.0109022244824524E-2</c:v>
                </c:pt>
                <c:pt idx="436">
                  <c:v>7.857507934536373E-2</c:v>
                </c:pt>
                <c:pt idx="437">
                  <c:v>7.7040923395318983E-2</c:v>
                </c:pt>
                <c:pt idx="438">
                  <c:v>7.5483779287264838E-2</c:v>
                </c:pt>
                <c:pt idx="439">
                  <c:v>7.4171515520415468E-2</c:v>
                </c:pt>
                <c:pt idx="440">
                  <c:v>7.271263034168414E-2</c:v>
                </c:pt>
                <c:pt idx="441">
                  <c:v>7.1175172107587989E-2</c:v>
                </c:pt>
                <c:pt idx="442">
                  <c:v>6.9689826046328701E-2</c:v>
                </c:pt>
                <c:pt idx="443">
                  <c:v>6.8183792773366808E-2</c:v>
                </c:pt>
                <c:pt idx="444">
                  <c:v>6.6661738096491036E-2</c:v>
                </c:pt>
                <c:pt idx="445">
                  <c:v>6.5334646008997979E-2</c:v>
                </c:pt>
                <c:pt idx="446">
                  <c:v>6.3833193323591247E-2</c:v>
                </c:pt>
                <c:pt idx="447">
                  <c:v>6.2406500088096416E-2</c:v>
                </c:pt>
                <c:pt idx="448">
                  <c:v>6.1103525326707743E-2</c:v>
                </c:pt>
                <c:pt idx="449">
                  <c:v>5.9803085867268208E-2</c:v>
                </c:pt>
                <c:pt idx="450">
                  <c:v>5.8536564060795264E-2</c:v>
                </c:pt>
                <c:pt idx="451">
                  <c:v>5.7373819193769722E-2</c:v>
                </c:pt>
                <c:pt idx="452">
                  <c:v>5.6204576283933362E-2</c:v>
                </c:pt>
                <c:pt idx="453">
                  <c:v>5.5153512533020178E-2</c:v>
                </c:pt>
                <c:pt idx="454">
                  <c:v>5.42220553799427E-2</c:v>
                </c:pt>
                <c:pt idx="455">
                  <c:v>5.3306449190311911E-2</c:v>
                </c:pt>
                <c:pt idx="456">
                  <c:v>5.2487844931558565E-2</c:v>
                </c:pt>
                <c:pt idx="457">
                  <c:v>5.1886339217861482E-2</c:v>
                </c:pt>
                <c:pt idx="458">
                  <c:v>5.1276503226331517E-2</c:v>
                </c:pt>
                <c:pt idx="459">
                  <c:v>5.0643316890799435E-2</c:v>
                </c:pt>
                <c:pt idx="460">
                  <c:v>5.0047137441701368E-2</c:v>
                </c:pt>
                <c:pt idx="461">
                  <c:v>4.9545382011414826E-2</c:v>
                </c:pt>
                <c:pt idx="462">
                  <c:v>4.9233731617196672E-2</c:v>
                </c:pt>
                <c:pt idx="463">
                  <c:v>4.8808823532544857E-2</c:v>
                </c:pt>
                <c:pt idx="464">
                  <c:v>4.840750014753753E-2</c:v>
                </c:pt>
                <c:pt idx="465">
                  <c:v>4.8007795946968301E-2</c:v>
                </c:pt>
                <c:pt idx="466">
                  <c:v>4.7593263425755386E-2</c:v>
                </c:pt>
                <c:pt idx="467">
                  <c:v>4.7327418907088852E-2</c:v>
                </c:pt>
                <c:pt idx="468">
                  <c:v>4.7048130896574385E-2</c:v>
                </c:pt>
                <c:pt idx="469">
                  <c:v>4.666376633805034E-2</c:v>
                </c:pt>
                <c:pt idx="470">
                  <c:v>4.6296126250367248E-2</c:v>
                </c:pt>
                <c:pt idx="471">
                  <c:v>4.581482367614096E-2</c:v>
                </c:pt>
                <c:pt idx="472">
                  <c:v>4.5381777059181831E-2</c:v>
                </c:pt>
                <c:pt idx="473">
                  <c:v>4.505540486961198E-2</c:v>
                </c:pt>
                <c:pt idx="474">
                  <c:v>4.4608296914111431E-2</c:v>
                </c:pt>
                <c:pt idx="475">
                  <c:v>4.4137178157798468E-2</c:v>
                </c:pt>
                <c:pt idx="476">
                  <c:v>4.3535736359276572E-2</c:v>
                </c:pt>
                <c:pt idx="477">
                  <c:v>4.2951956454165045E-2</c:v>
                </c:pt>
                <c:pt idx="478">
                  <c:v>4.2346445389489493E-2</c:v>
                </c:pt>
                <c:pt idx="479">
                  <c:v>4.1828029403537192E-2</c:v>
                </c:pt>
                <c:pt idx="480">
                  <c:v>4.1088040810265458E-2</c:v>
                </c:pt>
                <c:pt idx="481">
                  <c:v>4.0326193227079324E-2</c:v>
                </c:pt>
                <c:pt idx="482">
                  <c:v>3.9532792852408571E-2</c:v>
                </c:pt>
                <c:pt idx="483">
                  <c:v>3.8794359528399748E-2</c:v>
                </c:pt>
                <c:pt idx="484">
                  <c:v>3.8078871752283527E-2</c:v>
                </c:pt>
                <c:pt idx="485">
                  <c:v>3.7296550007978747E-2</c:v>
                </c:pt>
                <c:pt idx="486">
                  <c:v>3.6362727993419296E-2</c:v>
                </c:pt>
                <c:pt idx="487">
                  <c:v>3.5574781713697941E-2</c:v>
                </c:pt>
                <c:pt idx="488">
                  <c:v>3.4707772362268657E-2</c:v>
                </c:pt>
                <c:pt idx="489">
                  <c:v>3.3807868000675798E-2</c:v>
                </c:pt>
                <c:pt idx="490">
                  <c:v>3.3018366451691525E-2</c:v>
                </c:pt>
                <c:pt idx="491">
                  <c:v>3.2122424830960346E-2</c:v>
                </c:pt>
                <c:pt idx="492">
                  <c:v>3.1339208274202918E-2</c:v>
                </c:pt>
                <c:pt idx="493">
                  <c:v>3.0511208484696899E-2</c:v>
                </c:pt>
                <c:pt idx="494">
                  <c:v>2.9751853593343109E-2</c:v>
                </c:pt>
                <c:pt idx="495">
                  <c:v>2.9010948882560339E-2</c:v>
                </c:pt>
                <c:pt idx="496">
                  <c:v>2.8329719640345051E-2</c:v>
                </c:pt>
                <c:pt idx="497">
                  <c:v>2.7507813097540312E-2</c:v>
                </c:pt>
                <c:pt idx="498">
                  <c:v>2.6736697813951871E-2</c:v>
                </c:pt>
                <c:pt idx="499">
                  <c:v>2.6003782500067647E-2</c:v>
                </c:pt>
                <c:pt idx="500">
                  <c:v>2.533631632557623E-2</c:v>
                </c:pt>
                <c:pt idx="501">
                  <c:v>2.4648035109031834E-2</c:v>
                </c:pt>
                <c:pt idx="502">
                  <c:v>2.3969064203006527E-2</c:v>
                </c:pt>
                <c:pt idx="503">
                  <c:v>2.3343142892387512E-2</c:v>
                </c:pt>
                <c:pt idx="504">
                  <c:v>2.273974102849317E-2</c:v>
                </c:pt>
                <c:pt idx="505">
                  <c:v>2.2212313002839327E-2</c:v>
                </c:pt>
                <c:pt idx="506">
                  <c:v>2.1583643339687212E-2</c:v>
                </c:pt>
                <c:pt idx="507">
                  <c:v>2.1023211648071968E-2</c:v>
                </c:pt>
                <c:pt idx="508">
                  <c:v>2.044514789012811E-2</c:v>
                </c:pt>
                <c:pt idx="509">
                  <c:v>1.9892398802570498E-2</c:v>
                </c:pt>
                <c:pt idx="510">
                  <c:v>1.9364994212480887E-2</c:v>
                </c:pt>
                <c:pt idx="511">
                  <c:v>1.8904996696650696E-2</c:v>
                </c:pt>
                <c:pt idx="512">
                  <c:v>1.8312409280398217E-2</c:v>
                </c:pt>
                <c:pt idx="513">
                  <c:v>1.7853988338889338E-2</c:v>
                </c:pt>
                <c:pt idx="514">
                  <c:v>1.7373972590190172E-2</c:v>
                </c:pt>
                <c:pt idx="515">
                  <c:v>1.6939896938910515E-2</c:v>
                </c:pt>
                <c:pt idx="516">
                  <c:v>1.6572834218309952E-2</c:v>
                </c:pt>
                <c:pt idx="517">
                  <c:v>1.6119396529959921E-2</c:v>
                </c:pt>
                <c:pt idx="518">
                  <c:v>1.5702124178237267E-2</c:v>
                </c:pt>
                <c:pt idx="519">
                  <c:v>1.5399937490958667E-2</c:v>
                </c:pt>
                <c:pt idx="520">
                  <c:v>1.5127464968625107E-2</c:v>
                </c:pt>
                <c:pt idx="521">
                  <c:v>1.4825259106793949E-2</c:v>
                </c:pt>
                <c:pt idx="522">
                  <c:v>1.4579648002086191E-2</c:v>
                </c:pt>
                <c:pt idx="523">
                  <c:v>1.4177970953109484E-2</c:v>
                </c:pt>
                <c:pt idx="524">
                  <c:v>1.3825753597199323E-2</c:v>
                </c:pt>
                <c:pt idx="525">
                  <c:v>1.3621659659788045E-2</c:v>
                </c:pt>
                <c:pt idx="526">
                  <c:v>1.3426149530404557E-2</c:v>
                </c:pt>
                <c:pt idx="527">
                  <c:v>1.3128023587256253E-2</c:v>
                </c:pt>
                <c:pt idx="528">
                  <c:v>1.2901695690902805E-2</c:v>
                </c:pt>
                <c:pt idx="529">
                  <c:v>1.2637521488814524E-2</c:v>
                </c:pt>
                <c:pt idx="530">
                  <c:v>1.2549416550323293E-2</c:v>
                </c:pt>
                <c:pt idx="531">
                  <c:v>1.2459764864592505E-2</c:v>
                </c:pt>
                <c:pt idx="532">
                  <c:v>1.2264876842914182E-2</c:v>
                </c:pt>
                <c:pt idx="533">
                  <c:v>1.2137830518686561E-2</c:v>
                </c:pt>
                <c:pt idx="534">
                  <c:v>1.2013903255008127E-2</c:v>
                </c:pt>
                <c:pt idx="535">
                  <c:v>1.1906521499680104E-2</c:v>
                </c:pt>
                <c:pt idx="536">
                  <c:v>1.1815953696438284E-2</c:v>
                </c:pt>
                <c:pt idx="537">
                  <c:v>1.1757266782580388E-2</c:v>
                </c:pt>
                <c:pt idx="538">
                  <c:v>1.1602528143449514E-2</c:v>
                </c:pt>
                <c:pt idx="539">
                  <c:v>1.14179837276225E-2</c:v>
                </c:pt>
                <c:pt idx="540">
                  <c:v>1.1268221950132955E-2</c:v>
                </c:pt>
                <c:pt idx="541">
                  <c:v>1.1112151744852325E-2</c:v>
                </c:pt>
                <c:pt idx="542">
                  <c:v>1.0874551342101501E-2</c:v>
                </c:pt>
                <c:pt idx="543">
                  <c:v>1.0751290926750865E-2</c:v>
                </c:pt>
                <c:pt idx="544">
                  <c:v>1.0528086351958286E-2</c:v>
                </c:pt>
                <c:pt idx="545">
                  <c:v>1.0429563239911363E-2</c:v>
                </c:pt>
                <c:pt idx="546">
                  <c:v>1.0317524198817953E-2</c:v>
                </c:pt>
                <c:pt idx="547">
                  <c:v>1.0155271265590776E-2</c:v>
                </c:pt>
                <c:pt idx="548">
                  <c:v>1.0034367189698749E-2</c:v>
                </c:pt>
                <c:pt idx="549">
                  <c:v>9.9844579599000453E-3</c:v>
                </c:pt>
                <c:pt idx="550">
                  <c:v>9.9127813519380471E-3</c:v>
                </c:pt>
                <c:pt idx="551">
                  <c:v>9.7934005877213411E-3</c:v>
                </c:pt>
                <c:pt idx="552">
                  <c:v>9.6713929098043959E-3</c:v>
                </c:pt>
                <c:pt idx="553">
                  <c:v>9.6634525145401686E-3</c:v>
                </c:pt>
                <c:pt idx="554">
                  <c:v>9.6030441519638684E-3</c:v>
                </c:pt>
                <c:pt idx="555">
                  <c:v>9.5893407384034964E-3</c:v>
                </c:pt>
                <c:pt idx="556">
                  <c:v>9.5263736383138231E-3</c:v>
                </c:pt>
                <c:pt idx="557">
                  <c:v>9.3433653171971654E-3</c:v>
                </c:pt>
                <c:pt idx="558">
                  <c:v>9.3093603134911506E-3</c:v>
                </c:pt>
                <c:pt idx="559">
                  <c:v>9.2221544484642343E-3</c:v>
                </c:pt>
                <c:pt idx="560">
                  <c:v>9.0999145454107727E-3</c:v>
                </c:pt>
                <c:pt idx="561">
                  <c:v>9.0457400429211701E-3</c:v>
                </c:pt>
                <c:pt idx="562">
                  <c:v>8.9595653427206254E-3</c:v>
                </c:pt>
                <c:pt idx="563">
                  <c:v>8.9649725665415566E-3</c:v>
                </c:pt>
                <c:pt idx="564">
                  <c:v>8.8915638573319536E-3</c:v>
                </c:pt>
                <c:pt idx="565">
                  <c:v>8.8547636299643722E-3</c:v>
                </c:pt>
                <c:pt idx="566">
                  <c:v>8.816682968587182E-3</c:v>
                </c:pt>
                <c:pt idx="567">
                  <c:v>8.6811380565653563E-3</c:v>
                </c:pt>
                <c:pt idx="568">
                  <c:v>8.5808849737766691E-3</c:v>
                </c:pt>
                <c:pt idx="569">
                  <c:v>8.5382215943384781E-3</c:v>
                </c:pt>
                <c:pt idx="570">
                  <c:v>8.3905626261126312E-3</c:v>
                </c:pt>
                <c:pt idx="571">
                  <c:v>8.2922035630153563E-3</c:v>
                </c:pt>
                <c:pt idx="572">
                  <c:v>8.1869310084685485E-3</c:v>
                </c:pt>
                <c:pt idx="573">
                  <c:v>8.1197391152989292E-3</c:v>
                </c:pt>
                <c:pt idx="574">
                  <c:v>8.1820755856600764E-3</c:v>
                </c:pt>
                <c:pt idx="575">
                  <c:v>8.0756653409949156E-3</c:v>
                </c:pt>
                <c:pt idx="576">
                  <c:v>8.0405673877931814E-3</c:v>
                </c:pt>
                <c:pt idx="577">
                  <c:v>7.9983237180053946E-3</c:v>
                </c:pt>
                <c:pt idx="578">
                  <c:v>7.9982512808068479E-3</c:v>
                </c:pt>
                <c:pt idx="579">
                  <c:v>7.8687591358753538E-3</c:v>
                </c:pt>
                <c:pt idx="580">
                  <c:v>7.8389192710857768E-3</c:v>
                </c:pt>
                <c:pt idx="581">
                  <c:v>7.6775206707002828E-3</c:v>
                </c:pt>
                <c:pt idx="582">
                  <c:v>7.5926029689451086E-3</c:v>
                </c:pt>
                <c:pt idx="583">
                  <c:v>7.4379303754952631E-3</c:v>
                </c:pt>
                <c:pt idx="584">
                  <c:v>7.3516150619093038E-3</c:v>
                </c:pt>
                <c:pt idx="585">
                  <c:v>7.3298817718394421E-3</c:v>
                </c:pt>
                <c:pt idx="586">
                  <c:v>7.324206104282722E-3</c:v>
                </c:pt>
                <c:pt idx="587">
                  <c:v>7.2305256320092312E-3</c:v>
                </c:pt>
                <c:pt idx="588">
                  <c:v>7.1633763489564036E-3</c:v>
                </c:pt>
                <c:pt idx="589">
                  <c:v>7.1739031783099169E-3</c:v>
                </c:pt>
                <c:pt idx="590">
                  <c:v>7.1921253947561008E-3</c:v>
                </c:pt>
                <c:pt idx="591">
                  <c:v>7.1471504164819346E-3</c:v>
                </c:pt>
                <c:pt idx="592">
                  <c:v>7.0023186295052478E-3</c:v>
                </c:pt>
                <c:pt idx="593">
                  <c:v>6.8857629160318651E-3</c:v>
                </c:pt>
                <c:pt idx="594">
                  <c:v>6.8484449757452567E-3</c:v>
                </c:pt>
                <c:pt idx="595">
                  <c:v>6.8192740897893168E-3</c:v>
                </c:pt>
                <c:pt idx="596">
                  <c:v>6.7811167302019018E-3</c:v>
                </c:pt>
                <c:pt idx="597">
                  <c:v>6.6985958475162888E-3</c:v>
                </c:pt>
                <c:pt idx="598">
                  <c:v>6.7328735559697732E-3</c:v>
                </c:pt>
                <c:pt idx="599">
                  <c:v>6.7166646675420206E-3</c:v>
                </c:pt>
                <c:pt idx="600">
                  <c:v>6.7716317182039583E-3</c:v>
                </c:pt>
                <c:pt idx="601">
                  <c:v>6.7276772522269638E-3</c:v>
                </c:pt>
                <c:pt idx="602">
                  <c:v>6.6779512459304675E-3</c:v>
                </c:pt>
                <c:pt idx="603">
                  <c:v>6.5694829326242449E-3</c:v>
                </c:pt>
                <c:pt idx="604">
                  <c:v>6.4571669257716844E-3</c:v>
                </c:pt>
                <c:pt idx="605">
                  <c:v>6.3682737001197979E-3</c:v>
                </c:pt>
                <c:pt idx="606">
                  <c:v>6.3429696822627502E-3</c:v>
                </c:pt>
                <c:pt idx="607">
                  <c:v>6.212910822777919E-3</c:v>
                </c:pt>
                <c:pt idx="608">
                  <c:v>6.1331084655436487E-3</c:v>
                </c:pt>
                <c:pt idx="609">
                  <c:v>6.0643016489476042E-3</c:v>
                </c:pt>
                <c:pt idx="610">
                  <c:v>6.1369753336425409E-3</c:v>
                </c:pt>
                <c:pt idx="611">
                  <c:v>6.1958987336486341E-3</c:v>
                </c:pt>
                <c:pt idx="612">
                  <c:v>6.0959247471249357E-3</c:v>
                </c:pt>
                <c:pt idx="613">
                  <c:v>5.9975145518875112E-3</c:v>
                </c:pt>
                <c:pt idx="614">
                  <c:v>6.0093622948615821E-3</c:v>
                </c:pt>
                <c:pt idx="615">
                  <c:v>5.865286837457958E-3</c:v>
                </c:pt>
                <c:pt idx="616">
                  <c:v>5.8325175271389156E-3</c:v>
                </c:pt>
                <c:pt idx="617">
                  <c:v>5.7149583454150768E-3</c:v>
                </c:pt>
                <c:pt idx="618">
                  <c:v>5.6567380123360555E-3</c:v>
                </c:pt>
                <c:pt idx="619">
                  <c:v>5.6329786112127248E-3</c:v>
                </c:pt>
                <c:pt idx="620">
                  <c:v>5.6281636680152059E-3</c:v>
                </c:pt>
                <c:pt idx="621">
                  <c:v>5.6324736813287363E-3</c:v>
                </c:pt>
                <c:pt idx="622">
                  <c:v>5.6351751627333616E-3</c:v>
                </c:pt>
                <c:pt idx="623">
                  <c:v>5.5890710163642027E-3</c:v>
                </c:pt>
                <c:pt idx="624">
                  <c:v>5.5769569601601798E-3</c:v>
                </c:pt>
                <c:pt idx="625">
                  <c:v>5.5522026128097517E-3</c:v>
                </c:pt>
                <c:pt idx="626">
                  <c:v>5.4858075288241456E-3</c:v>
                </c:pt>
                <c:pt idx="627">
                  <c:v>5.461321625209509E-3</c:v>
                </c:pt>
                <c:pt idx="628">
                  <c:v>5.3778015352851181E-3</c:v>
                </c:pt>
                <c:pt idx="629">
                  <c:v>5.3855778815996942E-3</c:v>
                </c:pt>
                <c:pt idx="630">
                  <c:v>5.3671511365929077E-3</c:v>
                </c:pt>
                <c:pt idx="631">
                  <c:v>5.3256126642380322E-3</c:v>
                </c:pt>
                <c:pt idx="632">
                  <c:v>5.2326054318098583E-3</c:v>
                </c:pt>
                <c:pt idx="633">
                  <c:v>5.2639558252397193E-3</c:v>
                </c:pt>
                <c:pt idx="634">
                  <c:v>5.2192769872772583E-3</c:v>
                </c:pt>
                <c:pt idx="635">
                  <c:v>5.126474283409687E-3</c:v>
                </c:pt>
                <c:pt idx="636">
                  <c:v>5.0308529203163116E-3</c:v>
                </c:pt>
                <c:pt idx="637">
                  <c:v>5.0249556801522715E-3</c:v>
                </c:pt>
                <c:pt idx="638">
                  <c:v>5.0132187234818602E-3</c:v>
                </c:pt>
                <c:pt idx="639">
                  <c:v>4.8906656360699751E-3</c:v>
                </c:pt>
                <c:pt idx="640">
                  <c:v>4.7510109782835409E-3</c:v>
                </c:pt>
                <c:pt idx="641">
                  <c:v>4.6566295695888186E-3</c:v>
                </c:pt>
                <c:pt idx="642">
                  <c:v>4.6719393845522563E-3</c:v>
                </c:pt>
                <c:pt idx="643">
                  <c:v>4.6761066539745327E-3</c:v>
                </c:pt>
                <c:pt idx="644">
                  <c:v>4.6990010697269824E-3</c:v>
                </c:pt>
                <c:pt idx="645">
                  <c:v>4.6672671852459914E-3</c:v>
                </c:pt>
                <c:pt idx="646">
                  <c:v>4.7336388336673609E-3</c:v>
                </c:pt>
                <c:pt idx="647">
                  <c:v>4.8372922037760663E-3</c:v>
                </c:pt>
                <c:pt idx="648">
                  <c:v>4.8763465063219567E-3</c:v>
                </c:pt>
                <c:pt idx="649">
                  <c:v>4.796177702083273E-3</c:v>
                </c:pt>
                <c:pt idx="650">
                  <c:v>4.840236562846407E-3</c:v>
                </c:pt>
                <c:pt idx="651">
                  <c:v>4.7055076345611513E-3</c:v>
                </c:pt>
                <c:pt idx="652">
                  <c:v>4.6141408916294769E-3</c:v>
                </c:pt>
                <c:pt idx="653">
                  <c:v>4.5379518722991844E-3</c:v>
                </c:pt>
                <c:pt idx="654">
                  <c:v>4.3803136147206028E-3</c:v>
                </c:pt>
                <c:pt idx="655">
                  <c:v>4.2510835220073793E-3</c:v>
                </c:pt>
                <c:pt idx="656">
                  <c:v>4.1707996704533571E-3</c:v>
                </c:pt>
                <c:pt idx="657">
                  <c:v>4.0624101858631988E-3</c:v>
                </c:pt>
                <c:pt idx="658">
                  <c:v>4.0292765590455842E-3</c:v>
                </c:pt>
                <c:pt idx="659">
                  <c:v>3.9865513949380463E-3</c:v>
                </c:pt>
                <c:pt idx="660">
                  <c:v>3.99609180008782E-3</c:v>
                </c:pt>
                <c:pt idx="661">
                  <c:v>3.9820091564879978E-3</c:v>
                </c:pt>
                <c:pt idx="662">
                  <c:v>3.9866003965723573E-3</c:v>
                </c:pt>
                <c:pt idx="663">
                  <c:v>4.0252562945262407E-3</c:v>
                </c:pt>
                <c:pt idx="664">
                  <c:v>4.0366651532973514E-3</c:v>
                </c:pt>
                <c:pt idx="665">
                  <c:v>4.0221116679069763E-3</c:v>
                </c:pt>
                <c:pt idx="666">
                  <c:v>4.0364968433360231E-3</c:v>
                </c:pt>
                <c:pt idx="667">
                  <c:v>4.022936173666905E-3</c:v>
                </c:pt>
                <c:pt idx="668">
                  <c:v>4.0662301828336194E-3</c:v>
                </c:pt>
                <c:pt idx="669">
                  <c:v>4.0947470034967993E-3</c:v>
                </c:pt>
                <c:pt idx="670">
                  <c:v>4.0552239896661946E-3</c:v>
                </c:pt>
                <c:pt idx="671">
                  <c:v>4.0175119057992582E-3</c:v>
                </c:pt>
                <c:pt idx="672">
                  <c:v>3.9858440669992955E-3</c:v>
                </c:pt>
                <c:pt idx="673">
                  <c:v>3.9069194781709438E-3</c:v>
                </c:pt>
                <c:pt idx="674">
                  <c:v>3.8543045059559358E-3</c:v>
                </c:pt>
                <c:pt idx="675">
                  <c:v>3.8405691348079702E-3</c:v>
                </c:pt>
                <c:pt idx="676">
                  <c:v>3.8574448715635208E-3</c:v>
                </c:pt>
                <c:pt idx="677">
                  <c:v>3.8765256818630682E-3</c:v>
                </c:pt>
                <c:pt idx="678">
                  <c:v>3.84931060026789E-3</c:v>
                </c:pt>
                <c:pt idx="679">
                  <c:v>3.8383576697464551E-3</c:v>
                </c:pt>
                <c:pt idx="680">
                  <c:v>3.8393526159735524E-3</c:v>
                </c:pt>
                <c:pt idx="681">
                  <c:v>3.7590559813844926E-3</c:v>
                </c:pt>
                <c:pt idx="682">
                  <c:v>3.6765713172981526E-3</c:v>
                </c:pt>
                <c:pt idx="683">
                  <c:v>3.5716716012732753E-3</c:v>
                </c:pt>
                <c:pt idx="684">
                  <c:v>3.3959922202448762E-3</c:v>
                </c:pt>
                <c:pt idx="685">
                  <c:v>3.2997636629872118E-3</c:v>
                </c:pt>
                <c:pt idx="686">
                  <c:v>3.3052198884424532E-3</c:v>
                </c:pt>
                <c:pt idx="687">
                  <c:v>3.2724931882402043E-3</c:v>
                </c:pt>
                <c:pt idx="688">
                  <c:v>3.3137802609060065E-3</c:v>
                </c:pt>
                <c:pt idx="689">
                  <c:v>3.2586257257301828E-3</c:v>
                </c:pt>
                <c:pt idx="690">
                  <c:v>3.2337051989242654E-3</c:v>
                </c:pt>
                <c:pt idx="691">
                  <c:v>3.333723926070595E-3</c:v>
                </c:pt>
                <c:pt idx="692">
                  <c:v>3.401446315194278E-3</c:v>
                </c:pt>
                <c:pt idx="693">
                  <c:v>3.3535269778497702E-3</c:v>
                </c:pt>
                <c:pt idx="694">
                  <c:v>3.3358416488751676E-3</c:v>
                </c:pt>
                <c:pt idx="695">
                  <c:v>3.2587088154579277E-3</c:v>
                </c:pt>
                <c:pt idx="696">
                  <c:v>3.2049135430077757E-3</c:v>
                </c:pt>
                <c:pt idx="697">
                  <c:v>3.1523624859679561E-3</c:v>
                </c:pt>
                <c:pt idx="698">
                  <c:v>3.0552305942342971E-3</c:v>
                </c:pt>
                <c:pt idx="699">
                  <c:v>3.0061927413239948E-3</c:v>
                </c:pt>
                <c:pt idx="700">
                  <c:v>3.0038555764179426E-3</c:v>
                </c:pt>
                <c:pt idx="701">
                  <c:v>2.9585546307503152E-3</c:v>
                </c:pt>
                <c:pt idx="702">
                  <c:v>2.9486179515143744E-3</c:v>
                </c:pt>
                <c:pt idx="703">
                  <c:v>2.9486626921370056E-3</c:v>
                </c:pt>
                <c:pt idx="704">
                  <c:v>2.8836737420055432E-3</c:v>
                </c:pt>
                <c:pt idx="705">
                  <c:v>2.8672645860288674E-3</c:v>
                </c:pt>
                <c:pt idx="706">
                  <c:v>2.7574327489852933E-3</c:v>
                </c:pt>
                <c:pt idx="707">
                  <c:v>2.6838919484136361E-3</c:v>
                </c:pt>
                <c:pt idx="708">
                  <c:v>2.6366373288910865E-3</c:v>
                </c:pt>
                <c:pt idx="709">
                  <c:v>2.6375449243787605E-3</c:v>
                </c:pt>
                <c:pt idx="710">
                  <c:v>2.6403060599468949E-3</c:v>
                </c:pt>
                <c:pt idx="711">
                  <c:v>2.6797992466957455E-3</c:v>
                </c:pt>
                <c:pt idx="712">
                  <c:v>2.6703653668379524E-3</c:v>
                </c:pt>
                <c:pt idx="713">
                  <c:v>2.699898438786626E-3</c:v>
                </c:pt>
                <c:pt idx="714">
                  <c:v>2.6445777241553129E-3</c:v>
                </c:pt>
                <c:pt idx="715">
                  <c:v>2.6868341769781374E-3</c:v>
                </c:pt>
                <c:pt idx="716">
                  <c:v>2.6923585786202461E-3</c:v>
                </c:pt>
                <c:pt idx="717">
                  <c:v>2.5888564744261538E-3</c:v>
                </c:pt>
                <c:pt idx="718">
                  <c:v>2.5158142122209651E-3</c:v>
                </c:pt>
                <c:pt idx="719">
                  <c:v>2.545781907360919E-3</c:v>
                </c:pt>
                <c:pt idx="720">
                  <c:v>2.5235671229713059E-3</c:v>
                </c:pt>
                <c:pt idx="721">
                  <c:v>2.4817900339623934E-3</c:v>
                </c:pt>
                <c:pt idx="722">
                  <c:v>2.3596417426600346E-3</c:v>
                </c:pt>
                <c:pt idx="723">
                  <c:v>2.220272572656108E-3</c:v>
                </c:pt>
                <c:pt idx="724">
                  <c:v>2.2325123287046671E-3</c:v>
                </c:pt>
                <c:pt idx="725">
                  <c:v>2.1762371474572093E-3</c:v>
                </c:pt>
                <c:pt idx="726">
                  <c:v>2.0245883809455229E-3</c:v>
                </c:pt>
                <c:pt idx="727">
                  <c:v>2.0550397009110682E-3</c:v>
                </c:pt>
                <c:pt idx="728">
                  <c:v>2.0114753305533074E-3</c:v>
                </c:pt>
                <c:pt idx="729">
                  <c:v>2.0559700928112256E-3</c:v>
                </c:pt>
                <c:pt idx="730">
                  <c:v>2.0732288945167388E-3</c:v>
                </c:pt>
                <c:pt idx="731">
                  <c:v>2.070594310995477E-3</c:v>
                </c:pt>
                <c:pt idx="732">
                  <c:v>2.1496313905321599E-3</c:v>
                </c:pt>
                <c:pt idx="733">
                  <c:v>2.2077366762958428E-3</c:v>
                </c:pt>
                <c:pt idx="734">
                  <c:v>2.1109855059557227E-3</c:v>
                </c:pt>
                <c:pt idx="735">
                  <c:v>2.2009510151966851E-3</c:v>
                </c:pt>
                <c:pt idx="736">
                  <c:v>2.2064818083563126E-3</c:v>
                </c:pt>
                <c:pt idx="737">
                  <c:v>2.1442603853105034E-3</c:v>
                </c:pt>
                <c:pt idx="738">
                  <c:v>2.1028791442865907E-3</c:v>
                </c:pt>
                <c:pt idx="739">
                  <c:v>2.0865017328469244E-3</c:v>
                </c:pt>
                <c:pt idx="740">
                  <c:v>2.0797258720746292E-3</c:v>
                </c:pt>
                <c:pt idx="741">
                  <c:v>2.1055976697379329E-3</c:v>
                </c:pt>
                <c:pt idx="742">
                  <c:v>2.0060972946623801E-3</c:v>
                </c:pt>
                <c:pt idx="743">
                  <c:v>1.9748240255439129E-3</c:v>
                </c:pt>
                <c:pt idx="744">
                  <c:v>1.9507412136341295E-3</c:v>
                </c:pt>
                <c:pt idx="745">
                  <c:v>1.9112309828385624E-3</c:v>
                </c:pt>
                <c:pt idx="746">
                  <c:v>1.8821900577388388E-3</c:v>
                </c:pt>
                <c:pt idx="747">
                  <c:v>1.8681372412207712E-3</c:v>
                </c:pt>
                <c:pt idx="748">
                  <c:v>1.7614634529832514E-3</c:v>
                </c:pt>
                <c:pt idx="749">
                  <c:v>1.7392571906169967E-3</c:v>
                </c:pt>
                <c:pt idx="750">
                  <c:v>1.7270108300003345E-3</c:v>
                </c:pt>
                <c:pt idx="751">
                  <c:v>1.7233947224387645E-3</c:v>
                </c:pt>
                <c:pt idx="752">
                  <c:v>1.7320300887078716E-3</c:v>
                </c:pt>
                <c:pt idx="753">
                  <c:v>1.6321479269858605E-3</c:v>
                </c:pt>
                <c:pt idx="754">
                  <c:v>1.6094559092881746E-3</c:v>
                </c:pt>
                <c:pt idx="755">
                  <c:v>1.6262602740980984E-3</c:v>
                </c:pt>
                <c:pt idx="756">
                  <c:v>1.6012140474476434E-3</c:v>
                </c:pt>
                <c:pt idx="757">
                  <c:v>1.4557916842522169E-3</c:v>
                </c:pt>
                <c:pt idx="758">
                  <c:v>1.4485667128489317E-3</c:v>
                </c:pt>
                <c:pt idx="759">
                  <c:v>1.4721652607813714E-3</c:v>
                </c:pt>
                <c:pt idx="760">
                  <c:v>1.469376641687906E-3</c:v>
                </c:pt>
                <c:pt idx="761">
                  <c:v>1.3993841985921191E-3</c:v>
                </c:pt>
                <c:pt idx="762">
                  <c:v>1.4048440459072877E-3</c:v>
                </c:pt>
                <c:pt idx="763">
                  <c:v>1.3630797399334133E-3</c:v>
                </c:pt>
                <c:pt idx="764">
                  <c:v>1.3762605404113283E-3</c:v>
                </c:pt>
                <c:pt idx="765">
                  <c:v>1.4539494358527063E-3</c:v>
                </c:pt>
                <c:pt idx="766">
                  <c:v>1.3917580529392351E-3</c:v>
                </c:pt>
                <c:pt idx="767">
                  <c:v>1.3500193130354362E-3</c:v>
                </c:pt>
                <c:pt idx="768">
                  <c:v>1.3468702123539086E-3</c:v>
                </c:pt>
                <c:pt idx="769">
                  <c:v>1.3010236441407576E-3</c:v>
                </c:pt>
                <c:pt idx="770">
                  <c:v>1.3100808505661075E-3</c:v>
                </c:pt>
                <c:pt idx="771">
                  <c:v>1.3173550366542878E-3</c:v>
                </c:pt>
                <c:pt idx="772">
                  <c:v>1.1474263169881636E-3</c:v>
                </c:pt>
                <c:pt idx="773">
                  <c:v>1.1111009793722294E-3</c:v>
                </c:pt>
                <c:pt idx="774">
                  <c:v>1.1029053495084178E-3</c:v>
                </c:pt>
                <c:pt idx="775">
                  <c:v>1.0720272892231985E-3</c:v>
                </c:pt>
                <c:pt idx="776">
                  <c:v>1.0042850863952076E-3</c:v>
                </c:pt>
                <c:pt idx="777">
                  <c:v>9.6935629535713772E-4</c:v>
                </c:pt>
                <c:pt idx="778">
                  <c:v>9.0617145757065671E-4</c:v>
                </c:pt>
                <c:pt idx="779">
                  <c:v>9.1162214371071483E-4</c:v>
                </c:pt>
                <c:pt idx="780">
                  <c:v>9.4391400767109934E-4</c:v>
                </c:pt>
                <c:pt idx="781">
                  <c:v>9.6981776292199727E-4</c:v>
                </c:pt>
                <c:pt idx="782">
                  <c:v>9.5161855593888086E-4</c:v>
                </c:pt>
                <c:pt idx="783">
                  <c:v>9.5028528538445298E-4</c:v>
                </c:pt>
                <c:pt idx="784">
                  <c:v>8.8165679212718446E-4</c:v>
                </c:pt>
                <c:pt idx="785">
                  <c:v>9.3663449531831988E-4</c:v>
                </c:pt>
                <c:pt idx="786">
                  <c:v>9.8436634814894194E-4</c:v>
                </c:pt>
                <c:pt idx="787">
                  <c:v>8.7390984679319456E-4</c:v>
                </c:pt>
                <c:pt idx="788">
                  <c:v>8.594202765780072E-4</c:v>
                </c:pt>
                <c:pt idx="789">
                  <c:v>8.5715533581991773E-4</c:v>
                </c:pt>
                <c:pt idx="790">
                  <c:v>8.4894969257865989E-4</c:v>
                </c:pt>
                <c:pt idx="791">
                  <c:v>8.7802491882240134E-4</c:v>
                </c:pt>
                <c:pt idx="792">
                  <c:v>8.2306937289199761E-4</c:v>
                </c:pt>
                <c:pt idx="793">
                  <c:v>7.6351726061263544E-4</c:v>
                </c:pt>
                <c:pt idx="794">
                  <c:v>8.0081389584084784E-4</c:v>
                </c:pt>
                <c:pt idx="795">
                  <c:v>7.1260988882807484E-4</c:v>
                </c:pt>
                <c:pt idx="796">
                  <c:v>7.6351513010679576E-4</c:v>
                </c:pt>
                <c:pt idx="797">
                  <c:v>8.0125107563913591E-4</c:v>
                </c:pt>
                <c:pt idx="798">
                  <c:v>7.4264043389029731E-4</c:v>
                </c:pt>
                <c:pt idx="799">
                  <c:v>7.4674655779497748E-4</c:v>
                </c:pt>
                <c:pt idx="800">
                  <c:v>7.5356289817822574E-4</c:v>
                </c:pt>
                <c:pt idx="801">
                  <c:v>7.1537507235730469E-4</c:v>
                </c:pt>
                <c:pt idx="802">
                  <c:v>7.7174080010294606E-4</c:v>
                </c:pt>
                <c:pt idx="803">
                  <c:v>6.9173753616799975E-4</c:v>
                </c:pt>
                <c:pt idx="804">
                  <c:v>5.7221828907171946E-4</c:v>
                </c:pt>
                <c:pt idx="805">
                  <c:v>6.3540738786987982E-4</c:v>
                </c:pt>
                <c:pt idx="806">
                  <c:v>6.5039741390679169E-4</c:v>
                </c:pt>
                <c:pt idx="807">
                  <c:v>6.4902238543790736E-4</c:v>
                </c:pt>
                <c:pt idx="808">
                  <c:v>7.5130711859524668E-4</c:v>
                </c:pt>
                <c:pt idx="809">
                  <c:v>7.7765721481954308E-4</c:v>
                </c:pt>
                <c:pt idx="810">
                  <c:v>8.3949429461188684E-4</c:v>
                </c:pt>
                <c:pt idx="811">
                  <c:v>9.0358140162144268E-4</c:v>
                </c:pt>
                <c:pt idx="812">
                  <c:v>8.7129912493733648E-4</c:v>
                </c:pt>
                <c:pt idx="813">
                  <c:v>8.2038323112941741E-4</c:v>
                </c:pt>
                <c:pt idx="814">
                  <c:v>7.9766820396866365E-4</c:v>
                </c:pt>
                <c:pt idx="815">
                  <c:v>6.708291779592353E-4</c:v>
                </c:pt>
                <c:pt idx="816">
                  <c:v>5.9811543975451457E-4</c:v>
                </c:pt>
                <c:pt idx="817">
                  <c:v>4.8494019989684089E-4</c:v>
                </c:pt>
                <c:pt idx="818">
                  <c:v>5.5768887839733119E-4</c:v>
                </c:pt>
                <c:pt idx="819">
                  <c:v>5.5814864155751909E-4</c:v>
                </c:pt>
                <c:pt idx="820">
                  <c:v>6.0177415743287686E-4</c:v>
                </c:pt>
                <c:pt idx="821">
                  <c:v>6.4769870215975768E-4</c:v>
                </c:pt>
                <c:pt idx="822">
                  <c:v>7.1591281203122218E-4</c:v>
                </c:pt>
                <c:pt idx="823">
                  <c:v>6.5500846769545951E-4</c:v>
                </c:pt>
                <c:pt idx="824">
                  <c:v>6.1546457490762663E-4</c:v>
                </c:pt>
                <c:pt idx="825">
                  <c:v>5.4090816220222723E-4</c:v>
                </c:pt>
                <c:pt idx="826">
                  <c:v>4.990903805317785E-4</c:v>
                </c:pt>
                <c:pt idx="827">
                  <c:v>4.386639086558404E-4</c:v>
                </c:pt>
                <c:pt idx="828">
                  <c:v>3.2911990295119797E-4</c:v>
                </c:pt>
                <c:pt idx="829">
                  <c:v>2.7956518932420568E-4</c:v>
                </c:pt>
                <c:pt idx="830">
                  <c:v>4.3956809533417094E-4</c:v>
                </c:pt>
                <c:pt idx="831">
                  <c:v>4.5866062341583578E-4</c:v>
                </c:pt>
                <c:pt idx="832">
                  <c:v>4.5274932191325388E-4</c:v>
                </c:pt>
                <c:pt idx="833">
                  <c:v>4.8956424977113038E-4</c:v>
                </c:pt>
                <c:pt idx="834">
                  <c:v>4.9591890953893508E-4</c:v>
                </c:pt>
                <c:pt idx="835">
                  <c:v>5.2137738906935459E-4</c:v>
                </c:pt>
                <c:pt idx="836">
                  <c:v>5.1910541764199451E-4</c:v>
                </c:pt>
                <c:pt idx="837">
                  <c:v>3.2910115449980942E-4</c:v>
                </c:pt>
                <c:pt idx="838">
                  <c:v>3.5092349971376657E-4</c:v>
                </c:pt>
                <c:pt idx="839">
                  <c:v>3.3637832329616525E-4</c:v>
                </c:pt>
                <c:pt idx="840">
                  <c:v>3.327394193221114E-4</c:v>
                </c:pt>
                <c:pt idx="841">
                  <c:v>2.8910793803040274E-4</c:v>
                </c:pt>
                <c:pt idx="842">
                  <c:v>2.4364677832363704E-4</c:v>
                </c:pt>
                <c:pt idx="843">
                  <c:v>2.2273842011487263E-4</c:v>
                </c:pt>
                <c:pt idx="844">
                  <c:v>2.4046699835801914E-4</c:v>
                </c:pt>
                <c:pt idx="845">
                  <c:v>2.1637033816027839E-4</c:v>
                </c:pt>
                <c:pt idx="846">
                  <c:v>2.118183632985429E-4</c:v>
                </c:pt>
                <c:pt idx="847">
                  <c:v>1.731870726871069E-4</c:v>
                </c:pt>
                <c:pt idx="848">
                  <c:v>2.2502189627376657E-4</c:v>
                </c:pt>
                <c:pt idx="849">
                  <c:v>2.9502435274699965E-4</c:v>
                </c:pt>
                <c:pt idx="850">
                  <c:v>3.163835259914256E-4</c:v>
                </c:pt>
                <c:pt idx="851">
                  <c:v>3.6956116479867467E-4</c:v>
                </c:pt>
                <c:pt idx="852">
                  <c:v>3.4592597216579336E-4</c:v>
                </c:pt>
                <c:pt idx="853">
                  <c:v>3.7092681904186465E-4</c:v>
                </c:pt>
                <c:pt idx="854">
                  <c:v>3.6819742801074036E-4</c:v>
                </c:pt>
                <c:pt idx="855">
                  <c:v>3.7046322097116554E-4</c:v>
                </c:pt>
                <c:pt idx="856">
                  <c:v>2.8136695811276384E-4</c:v>
                </c:pt>
                <c:pt idx="857">
                  <c:v>2.3409444234116176E-4</c:v>
                </c:pt>
                <c:pt idx="858">
                  <c:v>2.1819916437299959E-4</c:v>
                </c:pt>
                <c:pt idx="859">
                  <c:v>2.2592927871085649E-4</c:v>
                </c:pt>
                <c:pt idx="860">
                  <c:v>1.091104903763986E-4</c:v>
                </c:pt>
                <c:pt idx="861">
                  <c:v>1.2093513866716832E-4</c:v>
                </c:pt>
                <c:pt idx="862">
                  <c:v>1.1728598696002597E-4</c:v>
                </c:pt>
                <c:pt idx="863">
                  <c:v>2.2546440233665358E-4</c:v>
                </c:pt>
                <c:pt idx="864">
                  <c:v>2.0637195947522234E-4</c:v>
                </c:pt>
                <c:pt idx="865">
                  <c:v>1.3772105329652102E-4</c:v>
                </c:pt>
                <c:pt idx="866">
                  <c:v>1.6590078532575754E-4</c:v>
                </c:pt>
                <c:pt idx="867">
                  <c:v>2.2272222827049158E-4</c:v>
                </c:pt>
                <c:pt idx="868">
                  <c:v>1.6453227620474248E-4</c:v>
                </c:pt>
                <c:pt idx="869">
                  <c:v>1.5180998188856986E-4</c:v>
                </c:pt>
                <c:pt idx="870">
                  <c:v>1.7955762602847507E-4</c:v>
                </c:pt>
                <c:pt idx="871">
                  <c:v>3.2046941009062962E-4</c:v>
                </c:pt>
                <c:pt idx="872">
                  <c:v>3.9093184277463449E-4</c:v>
                </c:pt>
                <c:pt idx="873">
                  <c:v>3.9229494041081688E-4</c:v>
                </c:pt>
                <c:pt idx="874">
                  <c:v>4.0956269024085582E-4</c:v>
                </c:pt>
                <c:pt idx="875">
                  <c:v>5.2183395647078298E-4</c:v>
                </c:pt>
                <c:pt idx="876">
                  <c:v>4.9592487495528598E-4</c:v>
                </c:pt>
                <c:pt idx="877">
                  <c:v>4.2454547255791302E-4</c:v>
                </c:pt>
                <c:pt idx="878">
                  <c:v>3.2773763076245901E-4</c:v>
                </c:pt>
                <c:pt idx="879">
                  <c:v>3.0409966847198632E-4</c:v>
                </c:pt>
                <c:pt idx="880">
                  <c:v>2.6682817321268138E-4</c:v>
                </c:pt>
                <c:pt idx="881">
                  <c:v>2.4364997408239645E-4</c:v>
                </c:pt>
                <c:pt idx="882">
                  <c:v>1.9230205630032125E-4</c:v>
                </c:pt>
                <c:pt idx="883">
                  <c:v>1.5138856783349501E-4</c:v>
                </c:pt>
                <c:pt idx="884">
                  <c:v>1.5548273960041512E-4</c:v>
                </c:pt>
                <c:pt idx="885">
                  <c:v>1.3274342467308985E-4</c:v>
                </c:pt>
                <c:pt idx="886">
                  <c:v>1.6547790122165335E-4</c:v>
                </c:pt>
                <c:pt idx="887">
                  <c:v>1.8229720087751272E-4</c:v>
                </c:pt>
                <c:pt idx="888">
                  <c:v>2.6594017837873192E-4</c:v>
                </c:pt>
                <c:pt idx="889">
                  <c:v>2.554753467451517E-4</c:v>
                </c:pt>
                <c:pt idx="890">
                  <c:v>3.5638867329353406E-4</c:v>
                </c:pt>
                <c:pt idx="891">
                  <c:v>3.0184111923141577E-4</c:v>
                </c:pt>
                <c:pt idx="892">
                  <c:v>2.8911518175025742E-4</c:v>
                </c:pt>
                <c:pt idx="893">
                  <c:v>2.9865537384944694E-4</c:v>
                </c:pt>
                <c:pt idx="894">
                  <c:v>2.9774415650184579E-4</c:v>
                </c:pt>
                <c:pt idx="895">
                  <c:v>2.6274186301230939E-4</c:v>
                </c:pt>
                <c:pt idx="896">
                  <c:v>2.3819523998124304E-4</c:v>
                </c:pt>
                <c:pt idx="897">
                  <c:v>1.9910241788977231E-4</c:v>
                </c:pt>
                <c:pt idx="898">
                  <c:v>2.5409776166925989E-4</c:v>
                </c:pt>
                <c:pt idx="899">
                  <c:v>2.4545962574256118E-4</c:v>
                </c:pt>
                <c:pt idx="900">
                  <c:v>1.6227208647467544E-4</c:v>
                </c:pt>
                <c:pt idx="901">
                  <c:v>2.0089560073979686E-4</c:v>
                </c:pt>
                <c:pt idx="902">
                  <c:v>1.5634342134950076E-4</c:v>
                </c:pt>
                <c:pt idx="903">
                  <c:v>1.7361899013597102E-4</c:v>
                </c:pt>
                <c:pt idx="904">
                  <c:v>1.8817716263919395E-4</c:v>
                </c:pt>
                <c:pt idx="905">
                  <c:v>1.9000151478965199E-4</c:v>
                </c:pt>
                <c:pt idx="906">
                  <c:v>2.6364370613421635E-4</c:v>
                </c:pt>
                <c:pt idx="907">
                  <c:v>3.8910621232067261E-4</c:v>
                </c:pt>
                <c:pt idx="908">
                  <c:v>3.4730419639343715E-4</c:v>
                </c:pt>
                <c:pt idx="909">
                  <c:v>3.0684503829690773E-4</c:v>
                </c:pt>
                <c:pt idx="910">
                  <c:v>3.1911888243890083E-4</c:v>
                </c:pt>
                <c:pt idx="911">
                  <c:v>2.1546806893720354E-4</c:v>
                </c:pt>
                <c:pt idx="912">
                  <c:v>1.8046901381654345E-4</c:v>
                </c:pt>
                <c:pt idx="913">
                  <c:v>5.954546510114257E-5</c:v>
                </c:pt>
                <c:pt idx="914">
                  <c:v>4.1818548652550934E-5</c:v>
                </c:pt>
                <c:pt idx="915">
                  <c:v>7.6364807367118747E-5</c:v>
                </c:pt>
                <c:pt idx="916">
                  <c:v>1.3819313078046181E-4</c:v>
                </c:pt>
                <c:pt idx="917">
                  <c:v>1.3274214636958611E-4</c:v>
                </c:pt>
                <c:pt idx="918">
                  <c:v>2.0683715542530115E-4</c:v>
                </c:pt>
                <c:pt idx="919">
                  <c:v>2.7640138815238487E-4</c:v>
                </c:pt>
                <c:pt idx="920">
                  <c:v>3.750459390321666E-4</c:v>
                </c:pt>
                <c:pt idx="921">
                  <c:v>3.1140858180535232E-4</c:v>
                </c:pt>
                <c:pt idx="922">
                  <c:v>3.3322964871580562E-4</c:v>
                </c:pt>
                <c:pt idx="923">
                  <c:v>3.136837489914718E-4</c:v>
                </c:pt>
                <c:pt idx="924">
                  <c:v>3.4049701718529929E-4</c:v>
                </c:pt>
                <c:pt idx="925">
                  <c:v>3.4459227551019757E-4</c:v>
                </c:pt>
                <c:pt idx="926">
                  <c:v>2.7275353605380463E-4</c:v>
                </c:pt>
                <c:pt idx="927">
                  <c:v>2.6093647236382392E-4</c:v>
                </c:pt>
                <c:pt idx="928">
                  <c:v>3.2275075574368395E-4</c:v>
                </c:pt>
                <c:pt idx="929">
                  <c:v>2.2728534567776823E-4</c:v>
                </c:pt>
                <c:pt idx="930">
                  <c:v>2.0000583758600051E-4</c:v>
                </c:pt>
                <c:pt idx="931">
                  <c:v>1.6136696237377553E-4</c:v>
                </c:pt>
                <c:pt idx="932">
                  <c:v>2.1319141039699633E-4</c:v>
                </c:pt>
                <c:pt idx="933">
                  <c:v>2.6455620178532125E-4</c:v>
                </c:pt>
                <c:pt idx="934">
                  <c:v>2.4637190834308218E-4</c:v>
                </c:pt>
                <c:pt idx="935">
                  <c:v>1.6046141217170769E-4</c:v>
                </c:pt>
                <c:pt idx="936">
                  <c:v>1.991013526368525E-4</c:v>
                </c:pt>
                <c:pt idx="937">
                  <c:v>2.0001026903814694E-4</c:v>
                </c:pt>
                <c:pt idx="938">
                  <c:v>2.4274386994881035E-4</c:v>
                </c:pt>
                <c:pt idx="939">
                  <c:v>1.9501989998979487E-4</c:v>
                </c:pt>
                <c:pt idx="940">
                  <c:v>1.4638645969796671E-4</c:v>
                </c:pt>
                <c:pt idx="941">
                  <c:v>2.154940611084468E-4</c:v>
                </c:pt>
                <c:pt idx="942">
                  <c:v>2.705094742529435E-4</c:v>
                </c:pt>
                <c:pt idx="943">
                  <c:v>2.8233378166277884E-4</c:v>
                </c:pt>
                <c:pt idx="944">
                  <c:v>4.1097841137127666E-4</c:v>
                </c:pt>
                <c:pt idx="945">
                  <c:v>3.3824443336107963E-4</c:v>
                </c:pt>
                <c:pt idx="946">
                  <c:v>3.2414581096746058E-4</c:v>
                </c:pt>
                <c:pt idx="947">
                  <c:v>3.1732393126902939E-4</c:v>
                </c:pt>
                <c:pt idx="948">
                  <c:v>2.586757926174138E-4</c:v>
                </c:pt>
                <c:pt idx="949">
                  <c:v>2.5412396689108709E-4</c:v>
                </c:pt>
                <c:pt idx="950">
                  <c:v>2.341191562089012E-4</c:v>
                </c:pt>
                <c:pt idx="951">
                  <c:v>6.7744738129939976E-5</c:v>
                </c:pt>
                <c:pt idx="952">
                  <c:v>9.0471376547519546E-5</c:v>
                </c:pt>
                <c:pt idx="953">
                  <c:v>3.045967154843673E-5</c:v>
                </c:pt>
                <c:pt idx="954">
                  <c:v>2.0458052363998628E-5</c:v>
                </c:pt>
                <c:pt idx="955">
                  <c:v>-6.6820716442242731E-5</c:v>
                </c:pt>
                <c:pt idx="956">
                  <c:v>-7.6368344006812509E-5</c:v>
                </c:pt>
                <c:pt idx="957">
                  <c:v>-4.8639320487945494E-5</c:v>
                </c:pt>
                <c:pt idx="958">
                  <c:v>-2.4093784014857296E-5</c:v>
                </c:pt>
                <c:pt idx="959">
                  <c:v>-1.3664874840238693E-6</c:v>
                </c:pt>
                <c:pt idx="960">
                  <c:v>7.0458299502676032E-5</c:v>
                </c:pt>
                <c:pt idx="961">
                  <c:v>7.6821758259598301E-5</c:v>
                </c:pt>
                <c:pt idx="962">
                  <c:v>8.7724941469678316E-5</c:v>
                </c:pt>
                <c:pt idx="963">
                  <c:v>8.4091150709639543E-5</c:v>
                </c:pt>
                <c:pt idx="964">
                  <c:v>1.1816343579006932E-5</c:v>
                </c:pt>
                <c:pt idx="965">
                  <c:v>5.1370501143975111E-5</c:v>
                </c:pt>
                <c:pt idx="966">
                  <c:v>2.955490963352956E-5</c:v>
                </c:pt>
                <c:pt idx="967">
                  <c:v>6.5487318057464431E-5</c:v>
                </c:pt>
                <c:pt idx="968">
                  <c:v>9.5951911074390657E-5</c:v>
                </c:pt>
                <c:pt idx="969">
                  <c:v>2.1688379006762438E-4</c:v>
                </c:pt>
                <c:pt idx="970">
                  <c:v>2.5597473731395627E-4</c:v>
                </c:pt>
                <c:pt idx="971">
                  <c:v>3.1279596720810635E-4</c:v>
                </c:pt>
                <c:pt idx="972">
                  <c:v>3.3051772783256609E-4</c:v>
                </c:pt>
                <c:pt idx="973">
                  <c:v>3.6369843882923589E-4</c:v>
                </c:pt>
                <c:pt idx="974">
                  <c:v>2.82764569943548E-4</c:v>
                </c:pt>
                <c:pt idx="975">
                  <c:v>2.4502670695595246E-4</c:v>
                </c:pt>
                <c:pt idx="976">
                  <c:v>1.7274004995183992E-4</c:v>
                </c:pt>
                <c:pt idx="977">
                  <c:v>9.409459999859387E-5</c:v>
                </c:pt>
                <c:pt idx="978">
                  <c:v>4.2724993667071395E-5</c:v>
                </c:pt>
                <c:pt idx="979">
                  <c:v>6.1821910590765839E-5</c:v>
                </c:pt>
                <c:pt idx="980">
                  <c:v>6.6365661699960442E-5</c:v>
                </c:pt>
                <c:pt idx="981">
                  <c:v>9.182117982726285E-5</c:v>
                </c:pt>
                <c:pt idx="982">
                  <c:v>1.172781253934778E-4</c:v>
                </c:pt>
                <c:pt idx="983">
                  <c:v>1.37738693884873E-4</c:v>
                </c:pt>
                <c:pt idx="984">
                  <c:v>1.7501519583290102E-4</c:v>
                </c:pt>
                <c:pt idx="985">
                  <c:v>2.1684032774849636E-4</c:v>
                </c:pt>
                <c:pt idx="986">
                  <c:v>1.5728776806290786E-4</c:v>
                </c:pt>
                <c:pt idx="987">
                  <c:v>7.2285101734849606E-5</c:v>
                </c:pt>
                <c:pt idx="988">
                  <c:v>5.1376253509742059E-5</c:v>
                </c:pt>
                <c:pt idx="989">
                  <c:v>4.4559721380968318E-5</c:v>
                </c:pt>
                <c:pt idx="990">
                  <c:v>5.4552624666016574E-5</c:v>
                </c:pt>
                <c:pt idx="991">
                  <c:v>8.9545607845033812E-5</c:v>
                </c:pt>
                <c:pt idx="992">
                  <c:v>1.6546215678349866E-4</c:v>
                </c:pt>
                <c:pt idx="993">
                  <c:v>1.5500610283397757E-4</c:v>
                </c:pt>
                <c:pt idx="994">
                  <c:v>2.5411778842415218E-4</c:v>
                </c:pt>
                <c:pt idx="995">
                  <c:v>2.3229736066545073E-4</c:v>
                </c:pt>
                <c:pt idx="996">
                  <c:v>2.291139588399055E-4</c:v>
                </c:pt>
                <c:pt idx="997">
                  <c:v>2.8865456638773376E-4</c:v>
                </c:pt>
                <c:pt idx="998">
                  <c:v>2.5775072698185514E-4</c:v>
                </c:pt>
                <c:pt idx="999">
                  <c:v>2.5002700416151705E-4</c:v>
                </c:pt>
                <c:pt idx="1000">
                  <c:v>2.5730033804736155E-4</c:v>
                </c:pt>
                <c:pt idx="1001">
                  <c:v>1.9819279842155083E-4</c:v>
                </c:pt>
                <c:pt idx="1002">
                  <c:v>3.1864974505301874E-4</c:v>
                </c:pt>
                <c:pt idx="1003">
                  <c:v>3.6410962645628061E-4</c:v>
                </c:pt>
                <c:pt idx="1004">
                  <c:v>2.9957213051223113E-4</c:v>
                </c:pt>
                <c:pt idx="1005">
                  <c:v>2.8275732622369331E-4</c:v>
                </c:pt>
                <c:pt idx="1006">
                  <c:v>2.6092944169455319E-4</c:v>
                </c:pt>
                <c:pt idx="1007">
                  <c:v>3.5502301905034403E-4</c:v>
                </c:pt>
                <c:pt idx="1008">
                  <c:v>3.886626410048659E-4</c:v>
                </c:pt>
                <c:pt idx="1009">
                  <c:v>2.9184499888254968E-4</c:v>
                </c:pt>
                <c:pt idx="1010">
                  <c:v>1.6955701031228743E-4</c:v>
                </c:pt>
                <c:pt idx="1011">
                  <c:v>1.7364922201383508E-4</c:v>
                </c:pt>
                <c:pt idx="1012">
                  <c:v>1.8774256075297191E-4</c:v>
                </c:pt>
                <c:pt idx="1013">
                  <c:v>1.1591839395652192E-4</c:v>
                </c:pt>
                <c:pt idx="1014">
                  <c:v>5.1825342835673444E-5</c:v>
                </c:pt>
                <c:pt idx="1015">
                  <c:v>3.1367991408096053E-5</c:v>
                </c:pt>
                <c:pt idx="1016">
                  <c:v>1.6367630287356237E-5</c:v>
                </c:pt>
                <c:pt idx="1017">
                  <c:v>9.1831129289533827E-5</c:v>
                </c:pt>
                <c:pt idx="1018">
                  <c:v>1.2138814812384459E-4</c:v>
                </c:pt>
                <c:pt idx="1019">
                  <c:v>6.3645964470406308E-5</c:v>
                </c:pt>
                <c:pt idx="1020">
                  <c:v>7.1370752543664187E-5</c:v>
                </c:pt>
                <c:pt idx="1021">
                  <c:v>5.00065513054568E-5</c:v>
                </c:pt>
                <c:pt idx="1022">
                  <c:v>8.0463943212645146E-5</c:v>
                </c:pt>
                <c:pt idx="1023">
                  <c:v>3.2732239517431907E-5</c:v>
                </c:pt>
                <c:pt idx="1024">
                  <c:v>5.772959236392619E-5</c:v>
                </c:pt>
                <c:pt idx="1025">
                  <c:v>-1.7288194164075793E-5</c:v>
                </c:pt>
                <c:pt idx="1026">
                  <c:v>3.9087325386404514E-5</c:v>
                </c:pt>
                <c:pt idx="1027">
                  <c:v>9.1370066520783823E-5</c:v>
                </c:pt>
                <c:pt idx="1028">
                  <c:v>1.500049108159603E-4</c:v>
                </c:pt>
                <c:pt idx="1029">
                  <c:v>1.1682104667064787E-4</c:v>
                </c:pt>
                <c:pt idx="1030">
                  <c:v>1.4227613869678238E-4</c:v>
                </c:pt>
                <c:pt idx="1031">
                  <c:v>1.7819256832692014E-4</c:v>
                </c:pt>
                <c:pt idx="1032">
                  <c:v>2.0320061631272929E-4</c:v>
                </c:pt>
                <c:pt idx="1033">
                  <c:v>2.5410756199612206E-4</c:v>
                </c:pt>
                <c:pt idx="1034">
                  <c:v>2.0591735213916636E-4</c:v>
                </c:pt>
                <c:pt idx="1035">
                  <c:v>1.1910060269879698E-4</c:v>
                </c:pt>
                <c:pt idx="1036">
                  <c:v>1.3773856605452263E-4</c:v>
                </c:pt>
                <c:pt idx="1037">
                  <c:v>1.2727543882561405E-4</c:v>
                </c:pt>
                <c:pt idx="1038">
                  <c:v>9.5000746742296774E-5</c:v>
                </c:pt>
                <c:pt idx="1039">
                  <c:v>5.9535728689455549E-5</c:v>
                </c:pt>
                <c:pt idx="1040">
                  <c:v>5.3639852049152471E-5</c:v>
                </c:pt>
                <c:pt idx="1041">
                  <c:v>5.5458558359135542E-5</c:v>
                </c:pt>
                <c:pt idx="1042">
                  <c:v>1.4638064341702457E-4</c:v>
                </c:pt>
                <c:pt idx="1043">
                  <c:v>1.8319714784922241E-4</c:v>
                </c:pt>
                <c:pt idx="1044">
                  <c:v>2.341191562089012E-4</c:v>
                </c:pt>
                <c:pt idx="1045">
                  <c:v>1.2955914934015039E-4</c:v>
                </c:pt>
                <c:pt idx="1046">
                  <c:v>2.209189681278457E-4</c:v>
                </c:pt>
                <c:pt idx="1047">
                  <c:v>1.4999577094590839E-4</c:v>
                </c:pt>
                <c:pt idx="1048">
                  <c:v>1.0589873151812816E-4</c:v>
                </c:pt>
                <c:pt idx="1049">
                  <c:v>5.1799350664430202E-5</c:v>
                </c:pt>
                <c:pt idx="1050">
                  <c:v>-6.003428836098269E-5</c:v>
                </c:pt>
                <c:pt idx="1051">
                  <c:v>-8.7762736643272996E-5</c:v>
                </c:pt>
                <c:pt idx="1052">
                  <c:v>-1.6385820546214827E-5</c:v>
                </c:pt>
                <c:pt idx="1053">
                  <c:v>4.273611490755416E-5</c:v>
                </c:pt>
                <c:pt idx="1054">
                  <c:v>7.5922642185166097E-5</c:v>
                </c:pt>
                <c:pt idx="1055">
                  <c:v>8.5465412196421563E-5</c:v>
                </c:pt>
                <c:pt idx="1056">
                  <c:v>6.3187181342904699E-5</c:v>
                </c:pt>
                <c:pt idx="1057">
                  <c:v>1.3366463409307882E-4</c:v>
                </c:pt>
                <c:pt idx="1058">
                  <c:v>1.9458193190434627E-4</c:v>
                </c:pt>
                <c:pt idx="1059">
                  <c:v>1.3502643212069912E-4</c:v>
                </c:pt>
                <c:pt idx="1060">
                  <c:v>8.1383874329130339E-5</c:v>
                </c:pt>
                <c:pt idx="1061">
                  <c:v>1.2912989502358578E-4</c:v>
                </c:pt>
                <c:pt idx="1062">
                  <c:v>2.3188745134190977E-4</c:v>
                </c:pt>
                <c:pt idx="1063">
                  <c:v>2.1416164275635469E-4</c:v>
                </c:pt>
                <c:pt idx="1064">
                  <c:v>1.905170972028376E-4</c:v>
                </c:pt>
                <c:pt idx="1065">
                  <c:v>1.4459856050242441E-4</c:v>
                </c:pt>
                <c:pt idx="1066">
                  <c:v>2.1188257674454873E-4</c:v>
                </c:pt>
                <c:pt idx="1067">
                  <c:v>1.5914092465231741E-4</c:v>
                </c:pt>
                <c:pt idx="1068">
                  <c:v>1.0321154580768648E-4</c:v>
                </c:pt>
                <c:pt idx="1069">
                  <c:v>-2.271888337632339E-5</c:v>
                </c:pt>
                <c:pt idx="1070">
                  <c:v>2.2816311408368755E-6</c:v>
                </c:pt>
                <c:pt idx="1071">
                  <c:v>3.1831440343386409E-5</c:v>
                </c:pt>
                <c:pt idx="1072">
                  <c:v>2.5468599433157615E-5</c:v>
                </c:pt>
                <c:pt idx="1073">
                  <c:v>4.6835399888489321E-5</c:v>
                </c:pt>
                <c:pt idx="1074">
                  <c:v>7.7394566059635849E-6</c:v>
                </c:pt>
                <c:pt idx="1075">
                  <c:v>-5.0450101316205201E-5</c:v>
                </c:pt>
                <c:pt idx="1076">
                  <c:v>-1.6367050789767863E-5</c:v>
                </c:pt>
                <c:pt idx="1077">
                  <c:v>7.0019500519949944E-5</c:v>
                </c:pt>
                <c:pt idx="1078">
                  <c:v>8.1386729206955422E-5</c:v>
                </c:pt>
                <c:pt idx="1079">
                  <c:v>1.2729959876183524E-4</c:v>
                </c:pt>
                <c:pt idx="1080">
                  <c:v>1.1775197119726546E-4</c:v>
                </c:pt>
                <c:pt idx="1081">
                  <c:v>1.3957263331160926E-4</c:v>
                </c:pt>
                <c:pt idx="1082">
                  <c:v>1.9230648775246759E-4</c:v>
                </c:pt>
                <c:pt idx="1083">
                  <c:v>2.4095424504353796E-4</c:v>
                </c:pt>
                <c:pt idx="1084">
                  <c:v>1.3637883461756675E-4</c:v>
                </c:pt>
                <c:pt idx="1085">
                  <c:v>1.5320448318082819E-4</c:v>
                </c:pt>
                <c:pt idx="1086">
                  <c:v>1.6910670659802746E-4</c:v>
                </c:pt>
                <c:pt idx="1087">
                  <c:v>1.2728474913613314E-4</c:v>
                </c:pt>
                <c:pt idx="1088">
                  <c:v>1.8366762745378347E-4</c:v>
                </c:pt>
                <c:pt idx="1089">
                  <c:v>1.991209959006937E-4</c:v>
                </c:pt>
                <c:pt idx="1090">
                  <c:v>2.3912243612264129E-4</c:v>
                </c:pt>
                <c:pt idx="1091">
                  <c:v>2.5503880609861556E-4</c:v>
                </c:pt>
                <c:pt idx="1092">
                  <c:v>1.9138570443364656E-4</c:v>
                </c:pt>
                <c:pt idx="1093">
                  <c:v>8.8187900388625557E-5</c:v>
                </c:pt>
                <c:pt idx="1094">
                  <c:v>1.5956287133385219E-4</c:v>
                </c:pt>
                <c:pt idx="1095">
                  <c:v>8.6359287226488326E-5</c:v>
                </c:pt>
                <c:pt idx="1096">
                  <c:v>6.1815050361962285E-5</c:v>
                </c:pt>
                <c:pt idx="1097">
                  <c:v>2.2652859000353876E-6</c:v>
                </c:pt>
                <c:pt idx="1098">
                  <c:v>1.5448054965346258E-5</c:v>
                </c:pt>
                <c:pt idx="1099">
                  <c:v>8.1814556084607506E-5</c:v>
                </c:pt>
                <c:pt idx="1100">
                  <c:v>1.6183863506160677E-4</c:v>
                </c:pt>
                <c:pt idx="1101">
                  <c:v>1.1137560157495514E-4</c:v>
                </c:pt>
                <c:pt idx="1102">
                  <c:v>8.2289190175555816E-5</c:v>
                </c:pt>
                <c:pt idx="1103">
                  <c:v>6.4103810175338498E-5</c:v>
                </c:pt>
                <c:pt idx="1104">
                  <c:v>8.3651755185278382E-5</c:v>
                </c:pt>
                <c:pt idx="1105">
                  <c:v>4.3644946088614986E-5</c:v>
                </c:pt>
                <c:pt idx="1106">
                  <c:v>1.7288861012403591E-5</c:v>
                </c:pt>
                <c:pt idx="1107">
                  <c:v>1.8648012951771103E-5</c:v>
                </c:pt>
                <c:pt idx="1108">
                  <c:v>1.3646612144181557E-5</c:v>
                </c:pt>
                <c:pt idx="1109">
                  <c:v>3.4093717969176266E-5</c:v>
                </c:pt>
                <c:pt idx="1110">
                  <c:v>3.1820042137144499E-5</c:v>
                </c:pt>
                <c:pt idx="1111">
                  <c:v>-5.4088217003098394E-5</c:v>
                </c:pt>
                <c:pt idx="1112">
                  <c:v>2.5018807040299155E-5</c:v>
                </c:pt>
                <c:pt idx="1113">
                  <c:v>7.2864258442289178E-6</c:v>
                </c:pt>
                <c:pt idx="1114">
                  <c:v>-4.2261502121664242E-5</c:v>
                </c:pt>
                <c:pt idx="1115">
                  <c:v>6.1416773600305596E-5</c:v>
                </c:pt>
                <c:pt idx="1116">
                  <c:v>6.9603412729474123E-5</c:v>
                </c:pt>
                <c:pt idx="1117">
                  <c:v>9.9153954826032494E-5</c:v>
                </c:pt>
                <c:pt idx="1118">
                  <c:v>1.4823642052861686E-4</c:v>
                </c:pt>
                <c:pt idx="1119">
                  <c:v>8.2315778888434138E-5</c:v>
                </c:pt>
                <c:pt idx="1120">
                  <c:v>1.3095950952346765E-4</c:v>
                </c:pt>
                <c:pt idx="1121">
                  <c:v>1.641442471761743E-4</c:v>
                </c:pt>
                <c:pt idx="1122">
                  <c:v>7.0013769459241395E-5</c:v>
                </c:pt>
                <c:pt idx="1123">
                  <c:v>6.1375676142659522E-5</c:v>
                </c:pt>
                <c:pt idx="1124">
                  <c:v>6.5923155637073445E-5</c:v>
                </c:pt>
                <c:pt idx="1125">
                  <c:v>1.5276547114751813E-4</c:v>
                </c:pt>
                <c:pt idx="1126">
                  <c:v>1.8231322228142661E-4</c:v>
                </c:pt>
                <c:pt idx="1127">
                  <c:v>1.4821933387178319E-4</c:v>
                </c:pt>
                <c:pt idx="1128">
                  <c:v>1.414007777624618E-4</c:v>
                </c:pt>
                <c:pt idx="1129">
                  <c:v>1.7003509582269588E-4</c:v>
                </c:pt>
                <c:pt idx="1130">
                  <c:v>2.1777114574982195E-4</c:v>
                </c:pt>
                <c:pt idx="1131">
                  <c:v>2.3777339982500027E-4</c:v>
                </c:pt>
                <c:pt idx="1132">
                  <c:v>1.6866368921373897E-4</c:v>
                </c:pt>
                <c:pt idx="1133">
                  <c:v>1.8366196030825013E-4</c:v>
                </c:pt>
                <c:pt idx="1134">
                  <c:v>1.341071827660826E-4</c:v>
                </c:pt>
                <c:pt idx="1135">
                  <c:v>2.391322364495035E-4</c:v>
                </c:pt>
                <c:pt idx="1136">
                  <c:v>1.9822222070719586E-4</c:v>
                </c:pt>
                <c:pt idx="1137">
                  <c:v>1.9321862121757984E-4</c:v>
                </c:pt>
                <c:pt idx="1138">
                  <c:v>1.1274481376289729E-4</c:v>
                </c:pt>
                <c:pt idx="1139">
                  <c:v>1.7820991064445457E-4</c:v>
                </c:pt>
                <c:pt idx="1140">
                  <c:v>1.1411570905045273E-4</c:v>
                </c:pt>
                <c:pt idx="1141">
                  <c:v>1.268424774288885E-4</c:v>
                </c:pt>
                <c:pt idx="1142">
                  <c:v>8.2729480512369613E-5</c:v>
                </c:pt>
                <c:pt idx="1143">
                  <c:v>1.5865495627030238E-4</c:v>
                </c:pt>
                <c:pt idx="1144">
                  <c:v>1.0592836685435712E-4</c:v>
                </c:pt>
                <c:pt idx="1145">
                  <c:v>1.0775446601960363E-4</c:v>
                </c:pt>
                <c:pt idx="1146">
                  <c:v>8.5476725182429886E-5</c:v>
                </c:pt>
                <c:pt idx="1147">
                  <c:v>1.0820498278444756E-4</c:v>
                </c:pt>
                <c:pt idx="1148">
                  <c:v>1.3093409258880108E-4</c:v>
                </c:pt>
                <c:pt idx="1149">
                  <c:v>4.5472621828182805E-5</c:v>
                </c:pt>
                <c:pt idx="1150">
                  <c:v>1.3644010796551392E-5</c:v>
                </c:pt>
                <c:pt idx="1151">
                  <c:v>2.4092250050652777E-5</c:v>
                </c:pt>
                <c:pt idx="1152">
                  <c:v>4.1367904057356624E-5</c:v>
                </c:pt>
                <c:pt idx="1153">
                  <c:v>-8.5457891510807728E-5</c:v>
                </c:pt>
                <c:pt idx="1154">
                  <c:v>-3.1360492027540623E-5</c:v>
                </c:pt>
                <c:pt idx="1155">
                  <c:v>-7.8185601572824633E-5</c:v>
                </c:pt>
                <c:pt idx="1156">
                  <c:v>1.772516943380316E-5</c:v>
                </c:pt>
                <c:pt idx="1157">
                  <c:v>-2.3643991621998836E-5</c:v>
                </c:pt>
                <c:pt idx="1158">
                  <c:v>-8.1820606721192004E-5</c:v>
                </c:pt>
                <c:pt idx="1159">
                  <c:v>-9.1824716466956598E-5</c:v>
                </c:pt>
                <c:pt idx="1160">
                  <c:v>3.863774604413002E-5</c:v>
                </c:pt>
                <c:pt idx="1161">
                  <c:v>-5.0004761680551535E-5</c:v>
                </c:pt>
                <c:pt idx="1162">
                  <c:v>5.4110438179005526E-5</c:v>
                </c:pt>
                <c:pt idx="1163">
                  <c:v>9.3727641672779443E-7</c:v>
                </c:pt>
                <c:pt idx="1164">
                  <c:v>-9.0642157895622698E-6</c:v>
                </c:pt>
                <c:pt idx="1165">
                  <c:v>4.5019676286681716E-5</c:v>
                </c:pt>
                <c:pt idx="1166">
                  <c:v>7.9116334353916643E-5</c:v>
                </c:pt>
                <c:pt idx="1167">
                  <c:v>5.8207763094568255E-5</c:v>
                </c:pt>
                <c:pt idx="1168">
                  <c:v>1.5958066105761293E-4</c:v>
                </c:pt>
                <c:pt idx="1169">
                  <c:v>6.4555051312167901E-5</c:v>
                </c:pt>
                <c:pt idx="1170">
                  <c:v>2.5454580704732981E-5</c:v>
                </c:pt>
                <c:pt idx="1171">
                  <c:v>6.5007421617092282E-5</c:v>
                </c:pt>
                <c:pt idx="1172">
                  <c:v>4.5013796090564392E-5</c:v>
                </c:pt>
                <c:pt idx="1173">
                  <c:v>9.2750740830143085E-5</c:v>
                </c:pt>
                <c:pt idx="1174">
                  <c:v>1.1372799959776049E-5</c:v>
                </c:pt>
                <c:pt idx="1175">
                  <c:v>-5.0906050870940134E-5</c:v>
                </c:pt>
                <c:pt idx="1176">
                  <c:v>-7.2273810053899667E-5</c:v>
                </c:pt>
                <c:pt idx="1177">
                  <c:v>-6.4998793068441867E-5</c:v>
                </c:pt>
                <c:pt idx="1178">
                  <c:v>-1.7091957532200996E-4</c:v>
                </c:pt>
                <c:pt idx="1179">
                  <c:v>-1.3046787399591923E-4</c:v>
                </c:pt>
                <c:pt idx="1180">
                  <c:v>-1.3729041415116067E-4</c:v>
                </c:pt>
                <c:pt idx="1181">
                  <c:v>-1.0046943565669966E-4</c:v>
                </c:pt>
                <c:pt idx="1182">
                  <c:v>-1.1047245884448607E-4</c:v>
                </c:pt>
                <c:pt idx="1183">
                  <c:v>-7.3643512258184926E-5</c:v>
                </c:pt>
                <c:pt idx="1184">
                  <c:v>-4.5912358233478299E-5</c:v>
                </c:pt>
                <c:pt idx="1185">
                  <c:v>4.9092713435672895E-5</c:v>
                </c:pt>
                <c:pt idx="1186">
                  <c:v>4.545666433944412E-5</c:v>
                </c:pt>
                <c:pt idx="1187">
                  <c:v>-3.0001506267628605E-5</c:v>
                </c:pt>
                <c:pt idx="1188">
                  <c:v>-2.2672054857968763E-6</c:v>
                </c:pt>
                <c:pt idx="1189">
                  <c:v>-1.5450747924727525E-5</c:v>
                </c:pt>
                <c:pt idx="1190">
                  <c:v>-5.773023151567808E-5</c:v>
                </c:pt>
                <c:pt idx="1191">
                  <c:v>-9.5915905525701249E-5</c:v>
                </c:pt>
                <c:pt idx="1192">
                  <c:v>-1.2591781658943937E-4</c:v>
                </c:pt>
                <c:pt idx="1193">
                  <c:v>-1.5274016073814356E-4</c:v>
                </c:pt>
                <c:pt idx="1194">
                  <c:v>-1.6046935895848942E-4</c:v>
                </c:pt>
                <c:pt idx="1195">
                  <c:v>-1.7592615751980148E-4</c:v>
                </c:pt>
                <c:pt idx="1196">
                  <c:v>-1.7637963568776244E-4</c:v>
                </c:pt>
                <c:pt idx="1197">
                  <c:v>-1.8684218768009431E-4</c:v>
                </c:pt>
                <c:pt idx="1198">
                  <c:v>-1.9730248133623623E-4</c:v>
                </c:pt>
                <c:pt idx="1199">
                  <c:v>-1.3275714513069696E-4</c:v>
                </c:pt>
                <c:pt idx="1200">
                  <c:v>-1.1411939482555525E-4</c:v>
                </c:pt>
                <c:pt idx="1201">
                  <c:v>-1.2685918059467105E-4</c:v>
                </c:pt>
                <c:pt idx="1202">
                  <c:v>-1.3185966954576124E-4</c:v>
                </c:pt>
                <c:pt idx="1203">
                  <c:v>-1.2684592884834868E-4</c:v>
                </c:pt>
                <c:pt idx="1204">
                  <c:v>-3.0007088192928386E-5</c:v>
                </c:pt>
                <c:pt idx="1205">
                  <c:v>7.4100271405138908E-5</c:v>
                </c:pt>
                <c:pt idx="1206">
                  <c:v>2.8195881263500752E-5</c:v>
                </c:pt>
                <c:pt idx="1207">
                  <c:v>2.501629304340842E-5</c:v>
                </c:pt>
                <c:pt idx="1208">
                  <c:v>1.4095362719684446E-4</c:v>
                </c:pt>
                <c:pt idx="1209">
                  <c:v>1.418618618362702E-4</c:v>
                </c:pt>
                <c:pt idx="1210">
                  <c:v>2.432155639417E-4</c:v>
                </c:pt>
                <c:pt idx="1211">
                  <c:v>2.1593763242425359E-4</c:v>
                </c:pt>
                <c:pt idx="1212">
                  <c:v>1.0955913229610368E-4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7D-4707-8DBF-B174BB3FE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481728"/>
        <c:axId val="1244470912"/>
      </c:scatterChart>
      <c:valAx>
        <c:axId val="1244481728"/>
        <c:scaling>
          <c:orientation val="minMax"/>
          <c:max val="780"/>
          <c:min val="6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5812440564494655"/>
              <c:y val="0.944489657168828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70912"/>
        <c:crosses val="autoZero"/>
        <c:crossBetween val="midCat"/>
        <c:majorUnit val="20"/>
      </c:valAx>
      <c:valAx>
        <c:axId val="12444709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Fluorescence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8172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dirty="0">
                <a:solidFill>
                  <a:schemeClr val="bg1"/>
                </a:solidFill>
              </a:rPr>
              <a:t>720</a:t>
            </a:r>
            <a:r>
              <a:rPr lang="fr-BE" sz="1600" baseline="0" dirty="0">
                <a:solidFill>
                  <a:schemeClr val="bg1"/>
                </a:solidFill>
              </a:rPr>
              <a:t>nm excitation + DCMU</a:t>
            </a:r>
            <a:endParaRPr lang="fr-BE" sz="1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7794420391818644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IC!$VK$57</c:f>
              <c:strCache>
                <c:ptCount val="1"/>
                <c:pt idx="0">
                  <c:v>Light 1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IC!$VK$58:$VK$101</c:f>
              <c:numCache>
                <c:formatCode>0</c:formatCode>
                <c:ptCount val="44"/>
                <c:pt idx="0">
                  <c:v>0</c:v>
                </c:pt>
                <c:pt idx="1">
                  <c:v>-11.364000000000487</c:v>
                </c:pt>
                <c:pt idx="2">
                  <c:v>10.580999999999221</c:v>
                </c:pt>
                <c:pt idx="3">
                  <c:v>-7.7070000000003347</c:v>
                </c:pt>
                <c:pt idx="4">
                  <c:v>14.630999999999403</c:v>
                </c:pt>
                <c:pt idx="5">
                  <c:v>-3.4620000000004438</c:v>
                </c:pt>
                <c:pt idx="6">
                  <c:v>0.39199999999982538</c:v>
                </c:pt>
                <c:pt idx="7">
                  <c:v>10.384000000000015</c:v>
                </c:pt>
                <c:pt idx="8">
                  <c:v>7.3159999999998035</c:v>
                </c:pt>
                <c:pt idx="9">
                  <c:v>47.550999999999476</c:v>
                </c:pt>
                <c:pt idx="10">
                  <c:v>54.668999999999869</c:v>
                </c:pt>
                <c:pt idx="11">
                  <c:v>47.946999999999207</c:v>
                </c:pt>
                <c:pt idx="12">
                  <c:v>62.380999999999403</c:v>
                </c:pt>
                <c:pt idx="13">
                  <c:v>54.668999999999869</c:v>
                </c:pt>
                <c:pt idx="14">
                  <c:v>58.920999999999367</c:v>
                </c:pt>
                <c:pt idx="15">
                  <c:v>66.634000000000015</c:v>
                </c:pt>
                <c:pt idx="16">
                  <c:v>80.868999999999687</c:v>
                </c:pt>
                <c:pt idx="17">
                  <c:v>106.27499999999964</c:v>
                </c:pt>
                <c:pt idx="18">
                  <c:v>106.47599999999966</c:v>
                </c:pt>
                <c:pt idx="19">
                  <c:v>121.50900000000001</c:v>
                </c:pt>
                <c:pt idx="20">
                  <c:v>120.30599999999959</c:v>
                </c:pt>
                <c:pt idx="21">
                  <c:v>145.30499999999938</c:v>
                </c:pt>
                <c:pt idx="22">
                  <c:v>135.13699999999972</c:v>
                </c:pt>
                <c:pt idx="23">
                  <c:v>164.59999999999945</c:v>
                </c:pt>
                <c:pt idx="24">
                  <c:v>183.49699999999939</c:v>
                </c:pt>
                <c:pt idx="25">
                  <c:v>222.51199999999972</c:v>
                </c:pt>
                <c:pt idx="26">
                  <c:v>237.14199999999983</c:v>
                </c:pt>
                <c:pt idx="27">
                  <c:v>249.13899999999921</c:v>
                </c:pt>
                <c:pt idx="28">
                  <c:v>262.74299999999948</c:v>
                </c:pt>
                <c:pt idx="29">
                  <c:v>288.75799999999981</c:v>
                </c:pt>
                <c:pt idx="30">
                  <c:v>285.92599999999948</c:v>
                </c:pt>
                <c:pt idx="31">
                  <c:v>307.04599999999937</c:v>
                </c:pt>
                <c:pt idx="32">
                  <c:v>324.91899999999987</c:v>
                </c:pt>
                <c:pt idx="33">
                  <c:v>344.2489999999998</c:v>
                </c:pt>
                <c:pt idx="34">
                  <c:v>318.64199999999983</c:v>
                </c:pt>
                <c:pt idx="35">
                  <c:v>350.93799999999919</c:v>
                </c:pt>
                <c:pt idx="36">
                  <c:v>340.79899999999998</c:v>
                </c:pt>
                <c:pt idx="37">
                  <c:v>322.29999999999927</c:v>
                </c:pt>
                <c:pt idx="38">
                  <c:v>321.88499999999931</c:v>
                </c:pt>
                <c:pt idx="39">
                  <c:v>332.64999999999964</c:v>
                </c:pt>
                <c:pt idx="40">
                  <c:v>305.80299999999988</c:v>
                </c:pt>
                <c:pt idx="41">
                  <c:v>514.02799999999934</c:v>
                </c:pt>
                <c:pt idx="42">
                  <c:v>506.28599999999915</c:v>
                </c:pt>
                <c:pt idx="43">
                  <c:v>521.55699999999979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20-4303-A251-A746EE8DA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dirty="0">
                    <a:solidFill>
                      <a:schemeClr val="bg1"/>
                    </a:solidFill>
                  </a:rPr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dirty="0">
                    <a:solidFill>
                      <a:schemeClr val="bg1"/>
                    </a:solidFill>
                  </a:rPr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72406710030815"/>
          <c:y val="0.94682408158434528"/>
          <c:w val="0.61855186579938382"/>
          <c:h val="5.317591841565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b="0" i="0" u="none" strike="noStrike" baseline="0" dirty="0">
                <a:solidFill>
                  <a:schemeClr val="bg1"/>
                </a:solidFill>
                <a:effectLst/>
              </a:rPr>
              <a:t>660nm excitation +DCMU</a:t>
            </a:r>
            <a:endParaRPr lang="fr-BE" sz="1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557768085256378"/>
        </c:manualLayout>
      </c:layout>
      <c:scatterChart>
        <c:scatterStyle val="lineMarker"/>
        <c:varyColors val="0"/>
        <c:ser>
          <c:idx val="0"/>
          <c:order val="0"/>
          <c:tx>
            <c:strRef>
              <c:f>'[220426_PSII_IC_screening.xlsx]IC'!$NV$57</c:f>
              <c:strCache>
                <c:ptCount val="1"/>
                <c:pt idx="0">
                  <c:v>Light 1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'[220426_PSII_IC_screening.xlsx]IC'!$LB$58:$LB$101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'[220426_PSII_IC_screening.xlsx]IC'!$NV$58:$NV$101</c:f>
              <c:numCache>
                <c:formatCode>0</c:formatCode>
                <c:ptCount val="44"/>
                <c:pt idx="0">
                  <c:v>0</c:v>
                </c:pt>
                <c:pt idx="1">
                  <c:v>10.786000000000058</c:v>
                </c:pt>
                <c:pt idx="2">
                  <c:v>36.936000000000604</c:v>
                </c:pt>
                <c:pt idx="3">
                  <c:v>84.664000000000669</c:v>
                </c:pt>
                <c:pt idx="4">
                  <c:v>62.350000000000364</c:v>
                </c:pt>
                <c:pt idx="5">
                  <c:v>106.23199999999997</c:v>
                </c:pt>
                <c:pt idx="6">
                  <c:v>135.86300000000028</c:v>
                </c:pt>
                <c:pt idx="7">
                  <c:v>128.73700000000008</c:v>
                </c:pt>
                <c:pt idx="8">
                  <c:v>201.88200000000052</c:v>
                </c:pt>
                <c:pt idx="9">
                  <c:v>223.82499999999982</c:v>
                </c:pt>
                <c:pt idx="10">
                  <c:v>253.66100000000006</c:v>
                </c:pt>
                <c:pt idx="11">
                  <c:v>326.81400000000031</c:v>
                </c:pt>
                <c:pt idx="12">
                  <c:v>326.6190000000006</c:v>
                </c:pt>
                <c:pt idx="13">
                  <c:v>355.87899999999991</c:v>
                </c:pt>
                <c:pt idx="14">
                  <c:v>406.88500000000022</c:v>
                </c:pt>
                <c:pt idx="15">
                  <c:v>476.77800000000025</c:v>
                </c:pt>
                <c:pt idx="16">
                  <c:v>531.84500000000025</c:v>
                </c:pt>
                <c:pt idx="17">
                  <c:v>564.35699999999997</c:v>
                </c:pt>
                <c:pt idx="18">
                  <c:v>614.12100000000009</c:v>
                </c:pt>
                <c:pt idx="19">
                  <c:v>657.37800000000061</c:v>
                </c:pt>
                <c:pt idx="20">
                  <c:v>701.46100000000024</c:v>
                </c:pt>
                <c:pt idx="21">
                  <c:v>712.43000000000029</c:v>
                </c:pt>
                <c:pt idx="22">
                  <c:v>746.39000000000033</c:v>
                </c:pt>
                <c:pt idx="23">
                  <c:v>786.82900000000063</c:v>
                </c:pt>
                <c:pt idx="24">
                  <c:v>786.61599999999999</c:v>
                </c:pt>
                <c:pt idx="25">
                  <c:v>811.36300000000028</c:v>
                </c:pt>
                <c:pt idx="26">
                  <c:v>837.38600000000042</c:v>
                </c:pt>
                <c:pt idx="27">
                  <c:v>859.97100000000046</c:v>
                </c:pt>
                <c:pt idx="28">
                  <c:v>855.24000000000069</c:v>
                </c:pt>
                <c:pt idx="29">
                  <c:v>863.19800000000032</c:v>
                </c:pt>
                <c:pt idx="30">
                  <c:v>884.0610000000006</c:v>
                </c:pt>
                <c:pt idx="31">
                  <c:v>871.15700000000015</c:v>
                </c:pt>
                <c:pt idx="32">
                  <c:v>859.11099999999988</c:v>
                </c:pt>
                <c:pt idx="33">
                  <c:v>851.58399999999983</c:v>
                </c:pt>
                <c:pt idx="34">
                  <c:v>856.52800000000025</c:v>
                </c:pt>
                <c:pt idx="35">
                  <c:v>867.71500000000015</c:v>
                </c:pt>
                <c:pt idx="36">
                  <c:v>871.3720000000003</c:v>
                </c:pt>
                <c:pt idx="37">
                  <c:v>837.17200000000048</c:v>
                </c:pt>
                <c:pt idx="38">
                  <c:v>833.94300000000021</c:v>
                </c:pt>
                <c:pt idx="39">
                  <c:v>844.27100000000064</c:v>
                </c:pt>
                <c:pt idx="40">
                  <c:v>815.44599999999991</c:v>
                </c:pt>
                <c:pt idx="41">
                  <c:v>968.37100000000009</c:v>
                </c:pt>
                <c:pt idx="42">
                  <c:v>938.2510000000002</c:v>
                </c:pt>
                <c:pt idx="43">
                  <c:v>960.6220000000003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9AB-4952-A3F0-A33123DF1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>
                    <a:solidFill>
                      <a:schemeClr val="bg1"/>
                    </a:solidFill>
                  </a:rPr>
                  <a:t>Time (ms)</a:t>
                </a:r>
              </a:p>
            </c:rich>
          </c:tx>
          <c:layout>
            <c:manualLayout>
              <c:xMode val="edge"/>
              <c:yMode val="edge"/>
              <c:x val="0.446833574994694"/>
              <c:y val="0.888257494118655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dirty="0">
                    <a:solidFill>
                      <a:schemeClr val="bg1"/>
                    </a:solidFill>
                  </a:rPr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680735258822294"/>
          <c:y val="0.92491729908831932"/>
          <c:w val="0.14638529482355414"/>
          <c:h val="6.3749530387323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99437026893374E-2"/>
          <c:y val="6.0310014845998731E-2"/>
          <c:w val="0.9152546692532999"/>
          <c:h val="0.81583264524909238"/>
        </c:manualLayout>
      </c:layout>
      <c:scatterChart>
        <c:scatterStyle val="lineMarker"/>
        <c:varyColors val="0"/>
        <c:ser>
          <c:idx val="1"/>
          <c:order val="0"/>
          <c:tx>
            <c:strRef>
              <c:f>'Fluo 77K bandes'!$CR$1</c:f>
              <c:strCache>
                <c:ptCount val="1"/>
                <c:pt idx="0">
                  <c:v>W1B2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'Fluo 77K bandes'!$CP$3:$CP$1215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77K bandes'!$CR$3:$CR$1215</c:f>
              <c:numCache>
                <c:formatCode>General</c:formatCode>
                <c:ptCount val="1213"/>
                <c:pt idx="0">
                  <c:v>1.9176171880487154E-2</c:v>
                </c:pt>
                <c:pt idx="1">
                  <c:v>1.9841504656618301E-2</c:v>
                </c:pt>
                <c:pt idx="2">
                  <c:v>2.1033323266234954E-2</c:v>
                </c:pt>
                <c:pt idx="3">
                  <c:v>2.1548492393487759E-2</c:v>
                </c:pt>
                <c:pt idx="4">
                  <c:v>2.2090307140148056E-2</c:v>
                </c:pt>
                <c:pt idx="5">
                  <c:v>2.2482739608647405E-2</c:v>
                </c:pt>
                <c:pt idx="6">
                  <c:v>2.3137537049263229E-2</c:v>
                </c:pt>
                <c:pt idx="7">
                  <c:v>2.3475256008653023E-2</c:v>
                </c:pt>
                <c:pt idx="8">
                  <c:v>2.4041995603253315E-2</c:v>
                </c:pt>
                <c:pt idx="9">
                  <c:v>2.3759525699195105E-2</c:v>
                </c:pt>
                <c:pt idx="10">
                  <c:v>2.4858378752335333E-2</c:v>
                </c:pt>
                <c:pt idx="11">
                  <c:v>2.5196141608956439E-2</c:v>
                </c:pt>
                <c:pt idx="12">
                  <c:v>2.5924291323097672E-2</c:v>
                </c:pt>
                <c:pt idx="13">
                  <c:v>2.6404597269241038E-2</c:v>
                </c:pt>
                <c:pt idx="14">
                  <c:v>2.6866413701555018E-2</c:v>
                </c:pt>
                <c:pt idx="15">
                  <c:v>2.7327949191588589E-2</c:v>
                </c:pt>
                <c:pt idx="16">
                  <c:v>2.8156886948826367E-2</c:v>
                </c:pt>
                <c:pt idx="17">
                  <c:v>2.8167738344407143E-2</c:v>
                </c:pt>
                <c:pt idx="18">
                  <c:v>2.8447232016182277E-2</c:v>
                </c:pt>
                <c:pt idx="19">
                  <c:v>2.894053154279453E-2</c:v>
                </c:pt>
                <c:pt idx="20">
                  <c:v>2.96827020326174E-2</c:v>
                </c:pt>
                <c:pt idx="21">
                  <c:v>3.0667457402126737E-2</c:v>
                </c:pt>
                <c:pt idx="22">
                  <c:v>3.1271017994353056E-2</c:v>
                </c:pt>
                <c:pt idx="23">
                  <c:v>3.1665285367121328E-2</c:v>
                </c:pt>
                <c:pt idx="24">
                  <c:v>3.2095803073508546E-2</c:v>
                </c:pt>
                <c:pt idx="25">
                  <c:v>3.2632525741336439E-2</c:v>
                </c:pt>
                <c:pt idx="26">
                  <c:v>3.3145921420444174E-2</c:v>
                </c:pt>
                <c:pt idx="27">
                  <c:v>3.3550829482082906E-2</c:v>
                </c:pt>
                <c:pt idx="28">
                  <c:v>3.3867354858194386E-2</c:v>
                </c:pt>
                <c:pt idx="29">
                  <c:v>3.4270085617159954E-2</c:v>
                </c:pt>
                <c:pt idx="30">
                  <c:v>3.5065161050162247E-2</c:v>
                </c:pt>
                <c:pt idx="31">
                  <c:v>3.5540366138026948E-2</c:v>
                </c:pt>
                <c:pt idx="32">
                  <c:v>3.6245671732992459E-2</c:v>
                </c:pt>
                <c:pt idx="33">
                  <c:v>3.6997534731489416E-2</c:v>
                </c:pt>
                <c:pt idx="34">
                  <c:v>3.7123036915815651E-2</c:v>
                </c:pt>
                <c:pt idx="35">
                  <c:v>3.7050281644636106E-2</c:v>
                </c:pt>
                <c:pt idx="36">
                  <c:v>3.762405357569288E-2</c:v>
                </c:pt>
                <c:pt idx="37">
                  <c:v>3.7842257933107644E-2</c:v>
                </c:pt>
                <c:pt idx="38">
                  <c:v>3.8461674205284527E-2</c:v>
                </c:pt>
                <c:pt idx="39">
                  <c:v>3.8834124654089815E-2</c:v>
                </c:pt>
                <c:pt idx="40">
                  <c:v>3.8376460899858127E-2</c:v>
                </c:pt>
                <c:pt idx="41">
                  <c:v>3.9202826279340915E-2</c:v>
                </c:pt>
                <c:pt idx="42">
                  <c:v>4.0033625279186393E-2</c:v>
                </c:pt>
                <c:pt idx="43">
                  <c:v>4.0525572771074186E-2</c:v>
                </c:pt>
                <c:pt idx="44">
                  <c:v>4.1361542864768439E-2</c:v>
                </c:pt>
                <c:pt idx="45">
                  <c:v>4.1601976780120523E-2</c:v>
                </c:pt>
                <c:pt idx="46">
                  <c:v>4.1948448847434296E-2</c:v>
                </c:pt>
                <c:pt idx="47">
                  <c:v>4.2950166107123294E-2</c:v>
                </c:pt>
                <c:pt idx="48">
                  <c:v>4.2795542499543468E-2</c:v>
                </c:pt>
                <c:pt idx="49">
                  <c:v>4.2852055795136887E-2</c:v>
                </c:pt>
                <c:pt idx="50">
                  <c:v>4.2910202067735187E-2</c:v>
                </c:pt>
                <c:pt idx="51">
                  <c:v>4.2663262582702387E-2</c:v>
                </c:pt>
                <c:pt idx="52">
                  <c:v>4.2912563738779871E-2</c:v>
                </c:pt>
                <c:pt idx="53">
                  <c:v>4.317137303515993E-2</c:v>
                </c:pt>
                <c:pt idx="54">
                  <c:v>4.3562260321117027E-2</c:v>
                </c:pt>
                <c:pt idx="55">
                  <c:v>4.4312578137071741E-2</c:v>
                </c:pt>
                <c:pt idx="56">
                  <c:v>4.4527507761030496E-2</c:v>
                </c:pt>
                <c:pt idx="57">
                  <c:v>4.494777107418281E-2</c:v>
                </c:pt>
                <c:pt idx="58">
                  <c:v>4.5257711865597218E-2</c:v>
                </c:pt>
                <c:pt idx="59">
                  <c:v>4.5515713452921096E-2</c:v>
                </c:pt>
                <c:pt idx="60">
                  <c:v>4.5765787200269713E-2</c:v>
                </c:pt>
                <c:pt idx="61">
                  <c:v>4.5962701400497269E-2</c:v>
                </c:pt>
                <c:pt idx="62">
                  <c:v>4.6450101139220948E-2</c:v>
                </c:pt>
                <c:pt idx="63">
                  <c:v>4.728260335164141E-2</c:v>
                </c:pt>
                <c:pt idx="64">
                  <c:v>4.7469965514335077E-2</c:v>
                </c:pt>
                <c:pt idx="65">
                  <c:v>4.7511588869066854E-2</c:v>
                </c:pt>
                <c:pt idx="66">
                  <c:v>4.7983010015592298E-2</c:v>
                </c:pt>
                <c:pt idx="67">
                  <c:v>4.8078714759302706E-2</c:v>
                </c:pt>
                <c:pt idx="68">
                  <c:v>4.809436851198922E-2</c:v>
                </c:pt>
                <c:pt idx="69">
                  <c:v>4.7704613774600009E-2</c:v>
                </c:pt>
                <c:pt idx="70">
                  <c:v>4.7857613184621221E-2</c:v>
                </c:pt>
                <c:pt idx="71">
                  <c:v>4.817321671887511E-2</c:v>
                </c:pt>
                <c:pt idx="72">
                  <c:v>4.8718332537330204E-2</c:v>
                </c:pt>
                <c:pt idx="73">
                  <c:v>4.8480708044782203E-2</c:v>
                </c:pt>
                <c:pt idx="74">
                  <c:v>4.8783765750326599E-2</c:v>
                </c:pt>
                <c:pt idx="75">
                  <c:v>4.9041477615923812E-2</c:v>
                </c:pt>
                <c:pt idx="76">
                  <c:v>4.9491468134121842E-2</c:v>
                </c:pt>
                <c:pt idx="77">
                  <c:v>4.978707208978915E-2</c:v>
                </c:pt>
                <c:pt idx="78">
                  <c:v>4.9937156723651129E-2</c:v>
                </c:pt>
                <c:pt idx="79">
                  <c:v>4.9850108513955813E-2</c:v>
                </c:pt>
                <c:pt idx="80">
                  <c:v>5.0104449072188119E-2</c:v>
                </c:pt>
                <c:pt idx="81">
                  <c:v>5.051804878562699E-2</c:v>
                </c:pt>
                <c:pt idx="82">
                  <c:v>5.0547714534548878E-2</c:v>
                </c:pt>
                <c:pt idx="83">
                  <c:v>5.1032225835452111E-2</c:v>
                </c:pt>
                <c:pt idx="84">
                  <c:v>5.0911552346570403E-2</c:v>
                </c:pt>
                <c:pt idx="85">
                  <c:v>5.1098879391479023E-2</c:v>
                </c:pt>
                <c:pt idx="86">
                  <c:v>5.1581634803129696E-2</c:v>
                </c:pt>
                <c:pt idx="87">
                  <c:v>5.2139673966483592E-2</c:v>
                </c:pt>
                <c:pt idx="88">
                  <c:v>5.238383036705109E-2</c:v>
                </c:pt>
                <c:pt idx="89">
                  <c:v>5.27653324249533E-2</c:v>
                </c:pt>
                <c:pt idx="90">
                  <c:v>5.2775253199230217E-2</c:v>
                </c:pt>
                <c:pt idx="91">
                  <c:v>5.3189625503940213E-2</c:v>
                </c:pt>
                <c:pt idx="92">
                  <c:v>5.3026081978957418E-2</c:v>
                </c:pt>
                <c:pt idx="93">
                  <c:v>5.3194893171697878E-2</c:v>
                </c:pt>
                <c:pt idx="94">
                  <c:v>5.2952896514911016E-2</c:v>
                </c:pt>
                <c:pt idx="95">
                  <c:v>5.291064104004832E-2</c:v>
                </c:pt>
                <c:pt idx="96">
                  <c:v>5.3136843473008469E-2</c:v>
                </c:pt>
                <c:pt idx="97">
                  <c:v>5.3474536094059479E-2</c:v>
                </c:pt>
                <c:pt idx="98">
                  <c:v>5.3590767183132229E-2</c:v>
                </c:pt>
                <c:pt idx="99">
                  <c:v>5.4166470592366803E-2</c:v>
                </c:pt>
                <c:pt idx="100">
                  <c:v>5.461920907724508E-2</c:v>
                </c:pt>
                <c:pt idx="101">
                  <c:v>5.5425048111365526E-2</c:v>
                </c:pt>
                <c:pt idx="102">
                  <c:v>5.6292009650367326E-2</c:v>
                </c:pt>
                <c:pt idx="103">
                  <c:v>5.7172605669415219E-2</c:v>
                </c:pt>
                <c:pt idx="104">
                  <c:v>5.7818658781553331E-2</c:v>
                </c:pt>
                <c:pt idx="105">
                  <c:v>5.7839114891345571E-2</c:v>
                </c:pt>
                <c:pt idx="106">
                  <c:v>5.8533375942912531E-2</c:v>
                </c:pt>
                <c:pt idx="107">
                  <c:v>5.9012426428240318E-2</c:v>
                </c:pt>
                <c:pt idx="108">
                  <c:v>5.9826430347385134E-2</c:v>
                </c:pt>
                <c:pt idx="109">
                  <c:v>6.0279335641742406E-2</c:v>
                </c:pt>
                <c:pt idx="110">
                  <c:v>6.025319045077189E-2</c:v>
                </c:pt>
                <c:pt idx="111">
                  <c:v>6.0559637022573713E-2</c:v>
                </c:pt>
                <c:pt idx="112">
                  <c:v>6.1741087106154044E-2</c:v>
                </c:pt>
                <c:pt idx="113">
                  <c:v>6.3021797609181196E-2</c:v>
                </c:pt>
                <c:pt idx="114">
                  <c:v>6.3874659357485E-2</c:v>
                </c:pt>
                <c:pt idx="115">
                  <c:v>6.4577366236356737E-2</c:v>
                </c:pt>
                <c:pt idx="116">
                  <c:v>6.5328202039640959E-2</c:v>
                </c:pt>
                <c:pt idx="117">
                  <c:v>6.6746021154953719E-2</c:v>
                </c:pt>
                <c:pt idx="118">
                  <c:v>6.8302573080110701E-2</c:v>
                </c:pt>
                <c:pt idx="119">
                  <c:v>6.9689830942982769E-2</c:v>
                </c:pt>
                <c:pt idx="120">
                  <c:v>7.0907513801289526E-2</c:v>
                </c:pt>
                <c:pt idx="121">
                  <c:v>7.2155459410864042E-2</c:v>
                </c:pt>
                <c:pt idx="122">
                  <c:v>7.3779946691202289E-2</c:v>
                </c:pt>
                <c:pt idx="123">
                  <c:v>7.585320414670807E-2</c:v>
                </c:pt>
                <c:pt idx="124">
                  <c:v>7.7808527300566102E-2</c:v>
                </c:pt>
                <c:pt idx="125">
                  <c:v>7.9460775189987218E-2</c:v>
                </c:pt>
                <c:pt idx="126">
                  <c:v>8.1487879096489635E-2</c:v>
                </c:pt>
                <c:pt idx="127">
                  <c:v>8.3284136242958884E-2</c:v>
                </c:pt>
                <c:pt idx="128">
                  <c:v>8.5406014271867836E-2</c:v>
                </c:pt>
                <c:pt idx="129">
                  <c:v>8.7097172667125536E-2</c:v>
                </c:pt>
                <c:pt idx="130">
                  <c:v>8.8867135372037817E-2</c:v>
                </c:pt>
                <c:pt idx="131">
                  <c:v>9.0508013878548649E-2</c:v>
                </c:pt>
                <c:pt idx="132">
                  <c:v>9.2559507086769036E-2</c:v>
                </c:pt>
                <c:pt idx="133">
                  <c:v>9.5068321650816856E-2</c:v>
                </c:pt>
                <c:pt idx="134">
                  <c:v>9.7050369439098727E-2</c:v>
                </c:pt>
                <c:pt idx="135">
                  <c:v>9.9250498672547732E-2</c:v>
                </c:pt>
                <c:pt idx="136">
                  <c:v>0.10190461307224431</c:v>
                </c:pt>
                <c:pt idx="137">
                  <c:v>0.10457532062537751</c:v>
                </c:pt>
                <c:pt idx="138">
                  <c:v>0.10710757631094692</c:v>
                </c:pt>
                <c:pt idx="139">
                  <c:v>0.10989259225442133</c:v>
                </c:pt>
                <c:pt idx="140">
                  <c:v>0.11192301479161106</c:v>
                </c:pt>
                <c:pt idx="141">
                  <c:v>0.11482576310946917</c:v>
                </c:pt>
                <c:pt idx="142">
                  <c:v>0.11747680470297377</c:v>
                </c:pt>
                <c:pt idx="143">
                  <c:v>0.12009351866159097</c:v>
                </c:pt>
                <c:pt idx="144">
                  <c:v>0.12225703760412424</c:v>
                </c:pt>
                <c:pt idx="145">
                  <c:v>0.12465110480551771</c:v>
                </c:pt>
                <c:pt idx="146">
                  <c:v>0.1268369235415584</c:v>
                </c:pt>
                <c:pt idx="147">
                  <c:v>0.12874777002064927</c:v>
                </c:pt>
                <c:pt idx="148">
                  <c:v>0.13035625237045048</c:v>
                </c:pt>
                <c:pt idx="149">
                  <c:v>0.13233136439618481</c:v>
                </c:pt>
                <c:pt idx="150">
                  <c:v>0.13333230906460267</c:v>
                </c:pt>
                <c:pt idx="151">
                  <c:v>0.1349227057551026</c:v>
                </c:pt>
                <c:pt idx="152">
                  <c:v>0.13621556701175744</c:v>
                </c:pt>
                <c:pt idx="153">
                  <c:v>0.13725891640562446</c:v>
                </c:pt>
                <c:pt idx="154">
                  <c:v>0.13848566843192067</c:v>
                </c:pt>
                <c:pt idx="155">
                  <c:v>0.13872850791554875</c:v>
                </c:pt>
                <c:pt idx="156">
                  <c:v>0.13932586143926731</c:v>
                </c:pt>
                <c:pt idx="157">
                  <c:v>0.14005007796148281</c:v>
                </c:pt>
                <c:pt idx="158">
                  <c:v>0.14030011659104635</c:v>
                </c:pt>
                <c:pt idx="159">
                  <c:v>0.14049247425866354</c:v>
                </c:pt>
                <c:pt idx="160">
                  <c:v>0.14042785753416961</c:v>
                </c:pt>
                <c:pt idx="161">
                  <c:v>0.14052609953784995</c:v>
                </c:pt>
                <c:pt idx="162">
                  <c:v>0.14200965036733201</c:v>
                </c:pt>
                <c:pt idx="163">
                  <c:v>0.14169692649145232</c:v>
                </c:pt>
                <c:pt idx="164">
                  <c:v>0.14173704856087319</c:v>
                </c:pt>
                <c:pt idx="165">
                  <c:v>0.14173134192080239</c:v>
                </c:pt>
                <c:pt idx="166">
                  <c:v>0.14208919215047269</c:v>
                </c:pt>
                <c:pt idx="167">
                  <c:v>0.14230797595134081</c:v>
                </c:pt>
                <c:pt idx="168">
                  <c:v>0.14230718580117716</c:v>
                </c:pt>
                <c:pt idx="169">
                  <c:v>0.14169095646799365</c:v>
                </c:pt>
                <c:pt idx="170">
                  <c:v>0.14169288794617146</c:v>
                </c:pt>
                <c:pt idx="171">
                  <c:v>0.14219287741083594</c:v>
                </c:pt>
                <c:pt idx="172">
                  <c:v>0.14252728651898469</c:v>
                </c:pt>
                <c:pt idx="173">
                  <c:v>0.14259190324347862</c:v>
                </c:pt>
                <c:pt idx="174">
                  <c:v>0.1425438796724213</c:v>
                </c:pt>
                <c:pt idx="175">
                  <c:v>0.14326476000505695</c:v>
                </c:pt>
                <c:pt idx="176">
                  <c:v>0.14411680526485834</c:v>
                </c:pt>
                <c:pt idx="177">
                  <c:v>0.14546813763362318</c:v>
                </c:pt>
                <c:pt idx="178">
                  <c:v>0.14653326005422185</c:v>
                </c:pt>
                <c:pt idx="179">
                  <c:v>0.14754386211352877</c:v>
                </c:pt>
                <c:pt idx="180">
                  <c:v>0.14924487982693954</c:v>
                </c:pt>
                <c:pt idx="181">
                  <c:v>0.15122622525952042</c:v>
                </c:pt>
                <c:pt idx="182">
                  <c:v>0.15293900743092331</c:v>
                </c:pt>
                <c:pt idx="183">
                  <c:v>0.15494563766874095</c:v>
                </c:pt>
                <c:pt idx="184">
                  <c:v>0.15729299821601653</c:v>
                </c:pt>
                <c:pt idx="185">
                  <c:v>0.16037186222590569</c:v>
                </c:pt>
                <c:pt idx="186">
                  <c:v>0.16400102192754498</c:v>
                </c:pt>
                <c:pt idx="187">
                  <c:v>0.16750094818019637</c:v>
                </c:pt>
                <c:pt idx="188">
                  <c:v>0.17127057902203993</c:v>
                </c:pt>
                <c:pt idx="189">
                  <c:v>0.17502897217266714</c:v>
                </c:pt>
                <c:pt idx="190">
                  <c:v>0.17947901009987499</c:v>
                </c:pt>
                <c:pt idx="191">
                  <c:v>0.1842454592703929</c:v>
                </c:pt>
                <c:pt idx="192">
                  <c:v>0.18877073705207265</c:v>
                </c:pt>
                <c:pt idx="193">
                  <c:v>0.19379056104173398</c:v>
                </c:pt>
                <c:pt idx="194">
                  <c:v>0.19885270196238183</c:v>
                </c:pt>
                <c:pt idx="195">
                  <c:v>0.20460596089283456</c:v>
                </c:pt>
                <c:pt idx="196">
                  <c:v>0.21073989661324083</c:v>
                </c:pt>
                <c:pt idx="197">
                  <c:v>0.21704292446866791</c:v>
                </c:pt>
                <c:pt idx="198">
                  <c:v>0.22369607664105412</c:v>
                </c:pt>
                <c:pt idx="199">
                  <c:v>0.23033605964404613</c:v>
                </c:pt>
                <c:pt idx="200">
                  <c:v>0.23714364227619436</c:v>
                </c:pt>
                <c:pt idx="201">
                  <c:v>0.24464436219078792</c:v>
                </c:pt>
                <c:pt idx="202">
                  <c:v>0.25193033684979421</c:v>
                </c:pt>
                <c:pt idx="203">
                  <c:v>0.2597645001334476</c:v>
                </c:pt>
                <c:pt idx="204">
                  <c:v>0.2678904922108753</c:v>
                </c:pt>
                <c:pt idx="205">
                  <c:v>0.2758168396802877</c:v>
                </c:pt>
                <c:pt idx="206">
                  <c:v>0.28417197530517352</c:v>
                </c:pt>
                <c:pt idx="207">
                  <c:v>0.29233010015592298</c:v>
                </c:pt>
                <c:pt idx="208">
                  <c:v>0.30009868097599346</c:v>
                </c:pt>
                <c:pt idx="209">
                  <c:v>0.30840368596271894</c:v>
                </c:pt>
                <c:pt idx="210">
                  <c:v>0.31676760103386764</c:v>
                </c:pt>
                <c:pt idx="211">
                  <c:v>0.3249368757813707</c:v>
                </c:pt>
                <c:pt idx="212">
                  <c:v>0.33272679065585975</c:v>
                </c:pt>
                <c:pt idx="213">
                  <c:v>0.34086270350756437</c:v>
                </c:pt>
                <c:pt idx="214">
                  <c:v>0.34891608956439901</c:v>
                </c:pt>
                <c:pt idx="215">
                  <c:v>0.35754373920128113</c:v>
                </c:pt>
                <c:pt idx="216">
                  <c:v>0.36588482771214653</c:v>
                </c:pt>
                <c:pt idx="217">
                  <c:v>0.37394567629830455</c:v>
                </c:pt>
                <c:pt idx="218">
                  <c:v>0.38172128067538524</c:v>
                </c:pt>
                <c:pt idx="219">
                  <c:v>0.39057491325907095</c:v>
                </c:pt>
                <c:pt idx="220">
                  <c:v>0.39922143870541799</c:v>
                </c:pt>
                <c:pt idx="221">
                  <c:v>0.40862009931309612</c:v>
                </c:pt>
                <c:pt idx="222">
                  <c:v>0.41845185000491647</c:v>
                </c:pt>
                <c:pt idx="223">
                  <c:v>0.42748783168747984</c:v>
                </c:pt>
                <c:pt idx="224">
                  <c:v>0.43779358468302687</c:v>
                </c:pt>
                <c:pt idx="225">
                  <c:v>0.44885928654707891</c:v>
                </c:pt>
                <c:pt idx="226">
                  <c:v>0.45934141861804495</c:v>
                </c:pt>
                <c:pt idx="227">
                  <c:v>0.47061484218067401</c:v>
                </c:pt>
                <c:pt idx="228">
                  <c:v>0.48260765357007401</c:v>
                </c:pt>
                <c:pt idx="229">
                  <c:v>0.49358696568290045</c:v>
                </c:pt>
                <c:pt idx="230">
                  <c:v>0.5073034457570692</c:v>
                </c:pt>
                <c:pt idx="231">
                  <c:v>0.5186385010324629</c:v>
                </c:pt>
                <c:pt idx="232">
                  <c:v>0.53151426133250923</c:v>
                </c:pt>
                <c:pt idx="233">
                  <c:v>0.54464910309176984</c:v>
                </c:pt>
                <c:pt idx="234">
                  <c:v>0.55908137141974179</c:v>
                </c:pt>
                <c:pt idx="235">
                  <c:v>0.57210559215609158</c:v>
                </c:pt>
                <c:pt idx="236">
                  <c:v>0.58654321594628389</c:v>
                </c:pt>
                <c:pt idx="237">
                  <c:v>0.59907973844273699</c:v>
                </c:pt>
                <c:pt idx="238">
                  <c:v>0.61338540715559986</c:v>
                </c:pt>
                <c:pt idx="239">
                  <c:v>0.62533432131368605</c:v>
                </c:pt>
                <c:pt idx="240">
                  <c:v>0.63664874489036227</c:v>
                </c:pt>
                <c:pt idx="241">
                  <c:v>0.64592027911615557</c:v>
                </c:pt>
                <c:pt idx="242">
                  <c:v>0.65387059447386542</c:v>
                </c:pt>
                <c:pt idx="243">
                  <c:v>0.65820825548890982</c:v>
                </c:pt>
                <c:pt idx="244">
                  <c:v>0.66040891148913461</c:v>
                </c:pt>
                <c:pt idx="245">
                  <c:v>0.65933799463400244</c:v>
                </c:pt>
                <c:pt idx="246">
                  <c:v>0.65462466111337425</c:v>
                </c:pt>
                <c:pt idx="247">
                  <c:v>0.64769609771172509</c:v>
                </c:pt>
                <c:pt idx="248">
                  <c:v>0.63701835957802477</c:v>
                </c:pt>
                <c:pt idx="249">
                  <c:v>0.62454461012235041</c:v>
                </c:pt>
                <c:pt idx="250">
                  <c:v>0.61125577687564092</c:v>
                </c:pt>
                <c:pt idx="251">
                  <c:v>0.59682096250825267</c:v>
                </c:pt>
                <c:pt idx="252">
                  <c:v>0.58299096419390639</c:v>
                </c:pt>
                <c:pt idx="253">
                  <c:v>0.56855237466462516</c:v>
                </c:pt>
                <c:pt idx="254">
                  <c:v>0.55470692452485637</c:v>
                </c:pt>
                <c:pt idx="255">
                  <c:v>0.54104391127842788</c:v>
                </c:pt>
                <c:pt idx="256">
                  <c:v>0.52792083397715939</c:v>
                </c:pt>
                <c:pt idx="257">
                  <c:v>0.5165547872564582</c:v>
                </c:pt>
                <c:pt idx="258">
                  <c:v>0.50548873421455565</c:v>
                </c:pt>
                <c:pt idx="259">
                  <c:v>0.49419099158577867</c:v>
                </c:pt>
                <c:pt idx="260">
                  <c:v>0.48442166275688664</c:v>
                </c:pt>
                <c:pt idx="261">
                  <c:v>0.47445927390467629</c:v>
                </c:pt>
                <c:pt idx="262">
                  <c:v>0.46609009116576999</c:v>
                </c:pt>
                <c:pt idx="263">
                  <c:v>0.45885837348466757</c:v>
                </c:pt>
                <c:pt idx="264">
                  <c:v>0.45053765328913176</c:v>
                </c:pt>
                <c:pt idx="265">
                  <c:v>0.44451003666296762</c:v>
                </c:pt>
                <c:pt idx="266">
                  <c:v>0.43905246948264476</c:v>
                </c:pt>
                <c:pt idx="267">
                  <c:v>0.43455475916223013</c:v>
                </c:pt>
                <c:pt idx="268">
                  <c:v>0.43108977510570456</c:v>
                </c:pt>
                <c:pt idx="269">
                  <c:v>0.42717914635688098</c:v>
                </c:pt>
                <c:pt idx="270">
                  <c:v>0.42330539128236105</c:v>
                </c:pt>
                <c:pt idx="271">
                  <c:v>0.42052450167863015</c:v>
                </c:pt>
                <c:pt idx="272">
                  <c:v>0.41654275941507818</c:v>
                </c:pt>
                <c:pt idx="273">
                  <c:v>0.41278076669148323</c:v>
                </c:pt>
                <c:pt idx="274">
                  <c:v>0.40936327943923922</c:v>
                </c:pt>
                <c:pt idx="275">
                  <c:v>0.4062863469075278</c:v>
                </c:pt>
                <c:pt idx="276">
                  <c:v>0.40308483403334788</c:v>
                </c:pt>
                <c:pt idx="277">
                  <c:v>0.40074282894829255</c:v>
                </c:pt>
                <c:pt idx="278">
                  <c:v>0.3976579071204821</c:v>
                </c:pt>
                <c:pt idx="279">
                  <c:v>0.39379108780850974</c:v>
                </c:pt>
                <c:pt idx="280">
                  <c:v>0.39119842953265255</c:v>
                </c:pt>
                <c:pt idx="281">
                  <c:v>0.38879321243450538</c:v>
                </c:pt>
                <c:pt idx="282">
                  <c:v>0.38533498855160209</c:v>
                </c:pt>
                <c:pt idx="283">
                  <c:v>0.38236103892455298</c:v>
                </c:pt>
                <c:pt idx="284">
                  <c:v>0.37879737389203388</c:v>
                </c:pt>
                <c:pt idx="285">
                  <c:v>0.37564414797229906</c:v>
                </c:pt>
                <c:pt idx="286">
                  <c:v>0.37420616246892074</c:v>
                </c:pt>
                <c:pt idx="287">
                  <c:v>0.37239680638862749</c:v>
                </c:pt>
                <c:pt idx="288">
                  <c:v>0.36909845622216914</c:v>
                </c:pt>
                <c:pt idx="289">
                  <c:v>0.36681913638343006</c:v>
                </c:pt>
                <c:pt idx="290">
                  <c:v>0.36517448271502623</c:v>
                </c:pt>
                <c:pt idx="291">
                  <c:v>0.36414149306774923</c:v>
                </c:pt>
                <c:pt idx="292">
                  <c:v>0.36393974139263086</c:v>
                </c:pt>
                <c:pt idx="293">
                  <c:v>0.36358979266459707</c:v>
                </c:pt>
                <c:pt idx="294">
                  <c:v>0.3629052592394893</c:v>
                </c:pt>
                <c:pt idx="295">
                  <c:v>0.36426756591608256</c:v>
                </c:pt>
                <c:pt idx="296">
                  <c:v>0.36573847434294626</c:v>
                </c:pt>
                <c:pt idx="297">
                  <c:v>0.36745116871988648</c:v>
                </c:pt>
                <c:pt idx="298">
                  <c:v>0.37016770498251134</c:v>
                </c:pt>
                <c:pt idx="299">
                  <c:v>0.37342953265251655</c:v>
                </c:pt>
                <c:pt idx="300">
                  <c:v>0.37782961553048922</c:v>
                </c:pt>
                <c:pt idx="301">
                  <c:v>0.38250344154293497</c:v>
                </c:pt>
                <c:pt idx="302">
                  <c:v>0.38777593799603871</c:v>
                </c:pt>
                <c:pt idx="303">
                  <c:v>0.39386913708578575</c:v>
                </c:pt>
                <c:pt idx="304">
                  <c:v>0.40126590835662818</c:v>
                </c:pt>
                <c:pt idx="305">
                  <c:v>0.40817059166444253</c:v>
                </c:pt>
                <c:pt idx="306">
                  <c:v>0.4161449627049123</c:v>
                </c:pt>
                <c:pt idx="307">
                  <c:v>0.42397306817064434</c:v>
                </c:pt>
                <c:pt idx="308">
                  <c:v>0.43235638581803371</c:v>
                </c:pt>
                <c:pt idx="309">
                  <c:v>0.44201219640674821</c:v>
                </c:pt>
                <c:pt idx="310">
                  <c:v>0.4519413111576227</c:v>
                </c:pt>
                <c:pt idx="311">
                  <c:v>0.46203407478683506</c:v>
                </c:pt>
                <c:pt idx="312">
                  <c:v>0.47312462248381071</c:v>
                </c:pt>
                <c:pt idx="313">
                  <c:v>0.48406337355490314</c:v>
                </c:pt>
                <c:pt idx="314">
                  <c:v>0.49585785725322729</c:v>
                </c:pt>
                <c:pt idx="315">
                  <c:v>0.5082964889238506</c:v>
                </c:pt>
                <c:pt idx="316">
                  <c:v>0.52061089142985573</c:v>
                </c:pt>
                <c:pt idx="317">
                  <c:v>0.53456336301956764</c:v>
                </c:pt>
                <c:pt idx="318">
                  <c:v>0.54848607228644874</c:v>
                </c:pt>
                <c:pt idx="319">
                  <c:v>0.56267005787410973</c:v>
                </c:pt>
                <c:pt idx="320">
                  <c:v>0.57737852758150832</c:v>
                </c:pt>
                <c:pt idx="321">
                  <c:v>0.59257223728385</c:v>
                </c:pt>
                <c:pt idx="322">
                  <c:v>0.60922842714464309</c:v>
                </c:pt>
                <c:pt idx="323">
                  <c:v>0.62522659750804199</c:v>
                </c:pt>
                <c:pt idx="324">
                  <c:v>0.64045340572279419</c:v>
                </c:pt>
                <c:pt idx="325">
                  <c:v>0.65627001713747912</c:v>
                </c:pt>
                <c:pt idx="326">
                  <c:v>0.67199523451656862</c:v>
                </c:pt>
                <c:pt idx="327">
                  <c:v>0.68763414993889505</c:v>
                </c:pt>
                <c:pt idx="328">
                  <c:v>0.70437260321117023</c:v>
                </c:pt>
                <c:pt idx="329">
                  <c:v>0.72020176923401091</c:v>
                </c:pt>
                <c:pt idx="330">
                  <c:v>0.73637069982722059</c:v>
                </c:pt>
                <c:pt idx="331">
                  <c:v>0.75217554678391318</c:v>
                </c:pt>
                <c:pt idx="332">
                  <c:v>0.76855860807147169</c:v>
                </c:pt>
                <c:pt idx="333">
                  <c:v>0.78461718102515832</c:v>
                </c:pt>
                <c:pt idx="334">
                  <c:v>0.79947981780893118</c:v>
                </c:pt>
                <c:pt idx="335">
                  <c:v>0.81380383556448332</c:v>
                </c:pt>
                <c:pt idx="336">
                  <c:v>0.82799563485931815</c:v>
                </c:pt>
                <c:pt idx="337">
                  <c:v>0.84170131621458377</c:v>
                </c:pt>
                <c:pt idx="338">
                  <c:v>0.85523290115045869</c:v>
                </c:pt>
                <c:pt idx="339">
                  <c:v>0.86748216016519408</c:v>
                </c:pt>
                <c:pt idx="340">
                  <c:v>0.88049593336049103</c:v>
                </c:pt>
                <c:pt idx="341">
                  <c:v>0.89337186924946266</c:v>
                </c:pt>
                <c:pt idx="342">
                  <c:v>0.90551735520937215</c:v>
                </c:pt>
                <c:pt idx="343">
                  <c:v>0.91679016421076287</c:v>
                </c:pt>
                <c:pt idx="344">
                  <c:v>0.92752918287937747</c:v>
                </c:pt>
                <c:pt idx="345">
                  <c:v>0.93673443228588682</c:v>
                </c:pt>
                <c:pt idx="346">
                  <c:v>0.94638918934104999</c:v>
                </c:pt>
                <c:pt idx="347">
                  <c:v>0.95340308896037307</c:v>
                </c:pt>
                <c:pt idx="348">
                  <c:v>0.96124401241764879</c:v>
                </c:pt>
                <c:pt idx="349">
                  <c:v>0.96870215201786791</c:v>
                </c:pt>
                <c:pt idx="350">
                  <c:v>0.9745229248900813</c:v>
                </c:pt>
                <c:pt idx="351">
                  <c:v>0.97887840818103922</c:v>
                </c:pt>
                <c:pt idx="352">
                  <c:v>0.98592391380690836</c:v>
                </c:pt>
                <c:pt idx="353">
                  <c:v>0.9898369130062229</c:v>
                </c:pt>
                <c:pt idx="354">
                  <c:v>0.99403700009832974</c:v>
                </c:pt>
                <c:pt idx="355">
                  <c:v>0.99746010619618197</c:v>
                </c:pt>
                <c:pt idx="356">
                  <c:v>0.99859704448721009</c:v>
                </c:pt>
                <c:pt idx="357">
                  <c:v>0.99891134866341713</c:v>
                </c:pt>
                <c:pt idx="358">
                  <c:v>1</c:v>
                </c:pt>
                <c:pt idx="359">
                  <c:v>0.9984372585652278</c:v>
                </c:pt>
                <c:pt idx="360">
                  <c:v>0.99712999901670196</c:v>
                </c:pt>
                <c:pt idx="361">
                  <c:v>0.99544083355574597</c:v>
                </c:pt>
                <c:pt idx="362">
                  <c:v>0.99311691412999203</c:v>
                </c:pt>
                <c:pt idx="363">
                  <c:v>0.9906068704434674</c:v>
                </c:pt>
                <c:pt idx="364">
                  <c:v>0.98795372178285978</c:v>
                </c:pt>
                <c:pt idx="365">
                  <c:v>0.98530057312225205</c:v>
                </c:pt>
                <c:pt idx="366">
                  <c:v>0.98100917978901236</c:v>
                </c:pt>
                <c:pt idx="367">
                  <c:v>0.97570727219092845</c:v>
                </c:pt>
                <c:pt idx="368">
                  <c:v>0.96983733441964348</c:v>
                </c:pt>
                <c:pt idx="369">
                  <c:v>0.96446606919608369</c:v>
                </c:pt>
                <c:pt idx="370">
                  <c:v>0.95705797243956237</c:v>
                </c:pt>
                <c:pt idx="371">
                  <c:v>0.95118891261290373</c:v>
                </c:pt>
                <c:pt idx="372">
                  <c:v>0.94309514110326031</c:v>
                </c:pt>
                <c:pt idx="373">
                  <c:v>0.93517169085111462</c:v>
                </c:pt>
                <c:pt idx="374">
                  <c:v>0.92722190226018075</c:v>
                </c:pt>
                <c:pt idx="375">
                  <c:v>0.91979712455576002</c:v>
                </c:pt>
                <c:pt idx="376">
                  <c:v>0.91020996923682029</c:v>
                </c:pt>
                <c:pt idx="377">
                  <c:v>0.90192831757715386</c:v>
                </c:pt>
                <c:pt idx="378">
                  <c:v>0.89216645127758498</c:v>
                </c:pt>
                <c:pt idx="379">
                  <c:v>0.88269342876006129</c:v>
                </c:pt>
                <c:pt idx="380">
                  <c:v>0.87241620896486827</c:v>
                </c:pt>
                <c:pt idx="381">
                  <c:v>0.86262879447667484</c:v>
                </c:pt>
                <c:pt idx="382">
                  <c:v>0.85208854247144927</c:v>
                </c:pt>
                <c:pt idx="383">
                  <c:v>0.8417330978100549</c:v>
                </c:pt>
                <c:pt idx="384">
                  <c:v>0.82937514925058642</c:v>
                </c:pt>
                <c:pt idx="385">
                  <c:v>0.81800936591327311</c:v>
                </c:pt>
                <c:pt idx="386">
                  <c:v>0.8072074864094172</c:v>
                </c:pt>
                <c:pt idx="387">
                  <c:v>0.79590509067412096</c:v>
                </c:pt>
                <c:pt idx="388">
                  <c:v>0.78495044880529297</c:v>
                </c:pt>
                <c:pt idx="389">
                  <c:v>0.77345613437469274</c:v>
                </c:pt>
                <c:pt idx="390">
                  <c:v>0.7617175757490624</c:v>
                </c:pt>
                <c:pt idx="391">
                  <c:v>0.75130014819705293</c:v>
                </c:pt>
                <c:pt idx="392">
                  <c:v>0.73872596187613249</c:v>
                </c:pt>
                <c:pt idx="393">
                  <c:v>0.72747993018584334</c:v>
                </c:pt>
                <c:pt idx="394">
                  <c:v>0.71595242944836979</c:v>
                </c:pt>
                <c:pt idx="395">
                  <c:v>0.70447347904872948</c:v>
                </c:pt>
                <c:pt idx="396">
                  <c:v>0.69218462473134901</c:v>
                </c:pt>
                <c:pt idx="397">
                  <c:v>0.68031841295705797</c:v>
                </c:pt>
                <c:pt idx="398">
                  <c:v>0.66886167455646239</c:v>
                </c:pt>
                <c:pt idx="399">
                  <c:v>0.65836751464411636</c:v>
                </c:pt>
                <c:pt idx="400">
                  <c:v>0.64644072469061231</c:v>
                </c:pt>
                <c:pt idx="401">
                  <c:v>0.6354337573220582</c:v>
                </c:pt>
                <c:pt idx="402">
                  <c:v>0.62371328435572915</c:v>
                </c:pt>
                <c:pt idx="403">
                  <c:v>0.61272659750804204</c:v>
                </c:pt>
                <c:pt idx="404">
                  <c:v>0.60138337734762393</c:v>
                </c:pt>
                <c:pt idx="405">
                  <c:v>0.59049071836941103</c:v>
                </c:pt>
                <c:pt idx="406">
                  <c:v>0.57957769107586854</c:v>
                </c:pt>
                <c:pt idx="407">
                  <c:v>0.56761789040441646</c:v>
                </c:pt>
                <c:pt idx="408">
                  <c:v>0.5565565782634958</c:v>
                </c:pt>
                <c:pt idx="409">
                  <c:v>0.54628339701358353</c:v>
                </c:pt>
                <c:pt idx="410">
                  <c:v>0.53628720729326163</c:v>
                </c:pt>
                <c:pt idx="411">
                  <c:v>0.52642455295059631</c:v>
                </c:pt>
                <c:pt idx="412">
                  <c:v>0.51602872283639323</c:v>
                </c:pt>
                <c:pt idx="413">
                  <c:v>0.50592542387166561</c:v>
                </c:pt>
                <c:pt idx="414">
                  <c:v>0.49680226228771301</c:v>
                </c:pt>
                <c:pt idx="415">
                  <c:v>0.48727015409684077</c:v>
                </c:pt>
                <c:pt idx="416">
                  <c:v>0.47771276110073185</c:v>
                </c:pt>
                <c:pt idx="417">
                  <c:v>0.46769234010872462</c:v>
                </c:pt>
                <c:pt idx="418">
                  <c:v>0.4583115895714226</c:v>
                </c:pt>
                <c:pt idx="419">
                  <c:v>0.4489661324080968</c:v>
                </c:pt>
                <c:pt idx="420">
                  <c:v>0.43974824059896894</c:v>
                </c:pt>
                <c:pt idx="421">
                  <c:v>0.43102682647600049</c:v>
                </c:pt>
                <c:pt idx="422">
                  <c:v>0.42273718552023493</c:v>
                </c:pt>
                <c:pt idx="423">
                  <c:v>0.41455263453623459</c:v>
                </c:pt>
                <c:pt idx="424">
                  <c:v>0.40697114371602355</c:v>
                </c:pt>
                <c:pt idx="425">
                  <c:v>0.39883329938614109</c:v>
                </c:pt>
                <c:pt idx="426">
                  <c:v>0.39156321552487039</c:v>
                </c:pt>
                <c:pt idx="427">
                  <c:v>0.38469365000210703</c:v>
                </c:pt>
                <c:pt idx="428">
                  <c:v>0.37700504993749034</c:v>
                </c:pt>
                <c:pt idx="429">
                  <c:v>0.3687484196996727</c:v>
                </c:pt>
                <c:pt idx="430">
                  <c:v>0.36095595878576747</c:v>
                </c:pt>
                <c:pt idx="431">
                  <c:v>0.35340317675483574</c:v>
                </c:pt>
                <c:pt idx="432">
                  <c:v>0.34619024708873564</c:v>
                </c:pt>
                <c:pt idx="433">
                  <c:v>0.33836574119597129</c:v>
                </c:pt>
                <c:pt idx="434">
                  <c:v>0.33069180280661342</c:v>
                </c:pt>
                <c:pt idx="435">
                  <c:v>0.32393408742923768</c:v>
                </c:pt>
                <c:pt idx="436">
                  <c:v>0.31738514728399048</c:v>
                </c:pt>
                <c:pt idx="437">
                  <c:v>0.31141617735886162</c:v>
                </c:pt>
                <c:pt idx="438">
                  <c:v>0.30495064195311072</c:v>
                </c:pt>
                <c:pt idx="439">
                  <c:v>0.29908570846619564</c:v>
                </c:pt>
                <c:pt idx="440">
                  <c:v>0.29336467010352724</c:v>
                </c:pt>
                <c:pt idx="441">
                  <c:v>0.28726725687957411</c:v>
                </c:pt>
                <c:pt idx="442">
                  <c:v>0.2816719401873885</c:v>
                </c:pt>
                <c:pt idx="443">
                  <c:v>0.2766523795811151</c:v>
                </c:pt>
                <c:pt idx="444">
                  <c:v>0.2711898959108851</c:v>
                </c:pt>
                <c:pt idx="445">
                  <c:v>0.26563206745424151</c:v>
                </c:pt>
                <c:pt idx="446">
                  <c:v>0.25981937167258989</c:v>
                </c:pt>
                <c:pt idx="447">
                  <c:v>0.25477224360505135</c:v>
                </c:pt>
                <c:pt idx="448">
                  <c:v>0.25003538116843899</c:v>
                </c:pt>
                <c:pt idx="449">
                  <c:v>0.2447935249827923</c:v>
                </c:pt>
                <c:pt idx="450">
                  <c:v>0.2397599172624984</c:v>
                </c:pt>
                <c:pt idx="451">
                  <c:v>0.234968358875669</c:v>
                </c:pt>
                <c:pt idx="452">
                  <c:v>0.2308591390523817</c:v>
                </c:pt>
                <c:pt idx="453">
                  <c:v>0.22644755509980474</c:v>
                </c:pt>
                <c:pt idx="454">
                  <c:v>0.22235150444591162</c:v>
                </c:pt>
                <c:pt idx="455">
                  <c:v>0.21793886695978312</c:v>
                </c:pt>
                <c:pt idx="456">
                  <c:v>0.21423200915871835</c:v>
                </c:pt>
                <c:pt idx="457">
                  <c:v>0.21048432693253172</c:v>
                </c:pt>
                <c:pt idx="458">
                  <c:v>0.2059157664807765</c:v>
                </c:pt>
                <c:pt idx="459">
                  <c:v>0.20164930677492307</c:v>
                </c:pt>
                <c:pt idx="460">
                  <c:v>0.19849195451544482</c:v>
                </c:pt>
                <c:pt idx="461">
                  <c:v>0.19465902386604675</c:v>
                </c:pt>
                <c:pt idx="462">
                  <c:v>0.19190087302813638</c:v>
                </c:pt>
                <c:pt idx="463">
                  <c:v>0.18827452274930118</c:v>
                </c:pt>
                <c:pt idx="464">
                  <c:v>0.18469136734607877</c:v>
                </c:pt>
                <c:pt idx="465">
                  <c:v>0.18139810925845287</c:v>
                </c:pt>
                <c:pt idx="466">
                  <c:v>0.17888306128755846</c:v>
                </c:pt>
                <c:pt idx="467">
                  <c:v>0.17571622722611641</c:v>
                </c:pt>
                <c:pt idx="468">
                  <c:v>0.17284218769753754</c:v>
                </c:pt>
                <c:pt idx="469">
                  <c:v>0.16932716079731419</c:v>
                </c:pt>
                <c:pt idx="470">
                  <c:v>0.16604865217940976</c:v>
                </c:pt>
                <c:pt idx="471">
                  <c:v>0.16304985671943698</c:v>
                </c:pt>
                <c:pt idx="472">
                  <c:v>0.16074340839174592</c:v>
                </c:pt>
                <c:pt idx="473">
                  <c:v>0.15824337327396087</c:v>
                </c:pt>
                <c:pt idx="474">
                  <c:v>0.1561173425669696</c:v>
                </c:pt>
                <c:pt idx="475">
                  <c:v>0.15374399485875628</c:v>
                </c:pt>
                <c:pt idx="476">
                  <c:v>0.15182103274382278</c:v>
                </c:pt>
                <c:pt idx="477">
                  <c:v>0.15008182443916898</c:v>
                </c:pt>
                <c:pt idx="478">
                  <c:v>0.14785518127800643</c:v>
                </c:pt>
                <c:pt idx="479">
                  <c:v>0.14552941816853729</c:v>
                </c:pt>
                <c:pt idx="480">
                  <c:v>0.14307038306479933</c:v>
                </c:pt>
                <c:pt idx="481">
                  <c:v>0.14034708662855216</c:v>
                </c:pt>
                <c:pt idx="482">
                  <c:v>0.13820806234109201</c:v>
                </c:pt>
                <c:pt idx="483">
                  <c:v>0.13581496087878744</c:v>
                </c:pt>
                <c:pt idx="484">
                  <c:v>0.13396969686327942</c:v>
                </c:pt>
                <c:pt idx="485">
                  <c:v>0.13229791470592367</c:v>
                </c:pt>
                <c:pt idx="486">
                  <c:v>0.13071304906656928</c:v>
                </c:pt>
                <c:pt idx="487">
                  <c:v>0.12832644439449917</c:v>
                </c:pt>
                <c:pt idx="488">
                  <c:v>0.12630146511399234</c:v>
                </c:pt>
                <c:pt idx="489">
                  <c:v>0.12466515191953813</c:v>
                </c:pt>
                <c:pt idx="490">
                  <c:v>0.12320899296239589</c:v>
                </c:pt>
                <c:pt idx="491">
                  <c:v>0.12100903931787213</c:v>
                </c:pt>
                <c:pt idx="492">
                  <c:v>0.11910626992934301</c:v>
                </c:pt>
                <c:pt idx="493">
                  <c:v>0.11694854542134318</c:v>
                </c:pt>
                <c:pt idx="494">
                  <c:v>0.11560327087049967</c:v>
                </c:pt>
                <c:pt idx="495">
                  <c:v>0.11416001769936367</c:v>
                </c:pt>
                <c:pt idx="496">
                  <c:v>0.11215408981724705</c:v>
                </c:pt>
                <c:pt idx="497">
                  <c:v>0.10992542738344407</c:v>
                </c:pt>
                <c:pt idx="498">
                  <c:v>0.10861772886260518</c:v>
                </c:pt>
                <c:pt idx="499">
                  <c:v>0.10770554439590385</c:v>
                </c:pt>
                <c:pt idx="500">
                  <c:v>0.10652444549017404</c:v>
                </c:pt>
                <c:pt idx="501">
                  <c:v>0.10564500835803284</c:v>
                </c:pt>
                <c:pt idx="502">
                  <c:v>0.10440429701217885</c:v>
                </c:pt>
                <c:pt idx="503">
                  <c:v>0.10336735661408362</c:v>
                </c:pt>
                <c:pt idx="504">
                  <c:v>0.1024090800545028</c:v>
                </c:pt>
                <c:pt idx="505">
                  <c:v>0.10094124443383107</c:v>
                </c:pt>
                <c:pt idx="506">
                  <c:v>9.9466824228462272E-2</c:v>
                </c:pt>
                <c:pt idx="507">
                  <c:v>9.8097406200396142E-2</c:v>
                </c:pt>
                <c:pt idx="508">
                  <c:v>9.6605427102501792E-2</c:v>
                </c:pt>
                <c:pt idx="509">
                  <c:v>9.5690696596384281E-2</c:v>
                </c:pt>
                <c:pt idx="510">
                  <c:v>9.4805377235247026E-2</c:v>
                </c:pt>
                <c:pt idx="511">
                  <c:v>9.3547809352568512E-2</c:v>
                </c:pt>
                <c:pt idx="512">
                  <c:v>9.3057389484330441E-2</c:v>
                </c:pt>
                <c:pt idx="513">
                  <c:v>9.2732637767070761E-2</c:v>
                </c:pt>
                <c:pt idx="514">
                  <c:v>9.1696048546826059E-2</c:v>
                </c:pt>
                <c:pt idx="515">
                  <c:v>9.1107650058295533E-2</c:v>
                </c:pt>
                <c:pt idx="516">
                  <c:v>8.9928746014131394E-2</c:v>
                </c:pt>
                <c:pt idx="517">
                  <c:v>8.8925694278610454E-2</c:v>
                </c:pt>
                <c:pt idx="518">
                  <c:v>8.834177330767394E-2</c:v>
                </c:pt>
                <c:pt idx="519">
                  <c:v>8.6966420373934178E-2</c:v>
                </c:pt>
                <c:pt idx="520">
                  <c:v>8.5197713129837482E-2</c:v>
                </c:pt>
                <c:pt idx="521">
                  <c:v>8.4456455702425937E-2</c:v>
                </c:pt>
                <c:pt idx="522">
                  <c:v>8.3394204160755173E-2</c:v>
                </c:pt>
                <c:pt idx="523">
                  <c:v>8.2911439969658232E-2</c:v>
                </c:pt>
                <c:pt idx="524">
                  <c:v>8.2107988944921259E-2</c:v>
                </c:pt>
                <c:pt idx="525">
                  <c:v>8.1470197291716423E-2</c:v>
                </c:pt>
                <c:pt idx="526">
                  <c:v>8.1851005773363864E-2</c:v>
                </c:pt>
                <c:pt idx="527">
                  <c:v>8.183311326188035E-2</c:v>
                </c:pt>
                <c:pt idx="528">
                  <c:v>8.1204162511062106E-2</c:v>
                </c:pt>
                <c:pt idx="529">
                  <c:v>8.0888023430586181E-2</c:v>
                </c:pt>
                <c:pt idx="530">
                  <c:v>8.0410377656660439E-2</c:v>
                </c:pt>
                <c:pt idx="531">
                  <c:v>7.977476330612876E-2</c:v>
                </c:pt>
                <c:pt idx="532">
                  <c:v>7.9041468836477544E-2</c:v>
                </c:pt>
                <c:pt idx="533">
                  <c:v>7.788440805461519E-2</c:v>
                </c:pt>
                <c:pt idx="534">
                  <c:v>7.7063380578460156E-2</c:v>
                </c:pt>
                <c:pt idx="535">
                  <c:v>7.6804922459930605E-2</c:v>
                </c:pt>
                <c:pt idx="536">
                  <c:v>7.6363895756366859E-2</c:v>
                </c:pt>
                <c:pt idx="537">
                  <c:v>7.6065245332846365E-2</c:v>
                </c:pt>
                <c:pt idx="538">
                  <c:v>7.571124050063914E-2</c:v>
                </c:pt>
                <c:pt idx="539">
                  <c:v>7.5695235570102132E-2</c:v>
                </c:pt>
                <c:pt idx="540">
                  <c:v>7.5751213319473515E-2</c:v>
                </c:pt>
                <c:pt idx="541">
                  <c:v>7.5856900293584675E-2</c:v>
                </c:pt>
                <c:pt idx="542">
                  <c:v>7.5801940959979774E-2</c:v>
                </c:pt>
                <c:pt idx="543">
                  <c:v>7.495497022011828E-2</c:v>
                </c:pt>
                <c:pt idx="544">
                  <c:v>7.4451706021997785E-2</c:v>
                </c:pt>
                <c:pt idx="545">
                  <c:v>7.4887842573993169E-2</c:v>
                </c:pt>
                <c:pt idx="546">
                  <c:v>7.4595706499599665E-2</c:v>
                </c:pt>
                <c:pt idx="547">
                  <c:v>7.3825582252876151E-2</c:v>
                </c:pt>
                <c:pt idx="548">
                  <c:v>7.2787412732304144E-2</c:v>
                </c:pt>
                <c:pt idx="549">
                  <c:v>7.1917369607664108E-2</c:v>
                </c:pt>
                <c:pt idx="550">
                  <c:v>7.1726118150276033E-2</c:v>
                </c:pt>
                <c:pt idx="551">
                  <c:v>7.1775362064363871E-2</c:v>
                </c:pt>
                <c:pt idx="552">
                  <c:v>7.1301359760637173E-2</c:v>
                </c:pt>
                <c:pt idx="553">
                  <c:v>7.0987977426287777E-2</c:v>
                </c:pt>
                <c:pt idx="554">
                  <c:v>7.0597810054924215E-2</c:v>
                </c:pt>
                <c:pt idx="555">
                  <c:v>7.1060337622385492E-2</c:v>
                </c:pt>
                <c:pt idx="556">
                  <c:v>7.1513120004495084E-2</c:v>
                </c:pt>
                <c:pt idx="557">
                  <c:v>7.1061391155937015E-2</c:v>
                </c:pt>
                <c:pt idx="558">
                  <c:v>7.0496995673488883E-2</c:v>
                </c:pt>
                <c:pt idx="559">
                  <c:v>7.0143745873660263E-2</c:v>
                </c:pt>
                <c:pt idx="560">
                  <c:v>7.0027690373512766E-2</c:v>
                </c:pt>
                <c:pt idx="561">
                  <c:v>7.0159145022405153E-2</c:v>
                </c:pt>
                <c:pt idx="562">
                  <c:v>6.9925322030088916E-2</c:v>
                </c:pt>
                <c:pt idx="563">
                  <c:v>6.9972827613816735E-2</c:v>
                </c:pt>
                <c:pt idx="564">
                  <c:v>7.0340379131607414E-2</c:v>
                </c:pt>
                <c:pt idx="565">
                  <c:v>6.9752507409852643E-2</c:v>
                </c:pt>
                <c:pt idx="566">
                  <c:v>6.9924505541586482E-2</c:v>
                </c:pt>
                <c:pt idx="567">
                  <c:v>6.9667127294947256E-2</c:v>
                </c:pt>
                <c:pt idx="568">
                  <c:v>6.9120782354015364E-2</c:v>
                </c:pt>
                <c:pt idx="569">
                  <c:v>6.8718200845636263E-2</c:v>
                </c:pt>
                <c:pt idx="570">
                  <c:v>6.8197518226130446E-2</c:v>
                </c:pt>
                <c:pt idx="571">
                  <c:v>6.8561786231018843E-2</c:v>
                </c:pt>
                <c:pt idx="572">
                  <c:v>6.8933894281419883E-2</c:v>
                </c:pt>
                <c:pt idx="573">
                  <c:v>6.8005862914214274E-2</c:v>
                </c:pt>
                <c:pt idx="574">
                  <c:v>6.8021823947519988E-2</c:v>
                </c:pt>
                <c:pt idx="575">
                  <c:v>6.7878174647768616E-2</c:v>
                </c:pt>
                <c:pt idx="576">
                  <c:v>6.7466365941367346E-2</c:v>
                </c:pt>
                <c:pt idx="577">
                  <c:v>6.7469087569708805E-2</c:v>
                </c:pt>
                <c:pt idx="578">
                  <c:v>6.6689016210369573E-2</c:v>
                </c:pt>
                <c:pt idx="579">
                  <c:v>6.6055201646321768E-2</c:v>
                </c:pt>
                <c:pt idx="580">
                  <c:v>6.6199079211675962E-2</c:v>
                </c:pt>
                <c:pt idx="581">
                  <c:v>6.5389886429083152E-2</c:v>
                </c:pt>
                <c:pt idx="582">
                  <c:v>6.4701498827065981E-2</c:v>
                </c:pt>
                <c:pt idx="583">
                  <c:v>6.4501889336835747E-2</c:v>
                </c:pt>
                <c:pt idx="584">
                  <c:v>6.4271121591818955E-2</c:v>
                </c:pt>
                <c:pt idx="585">
                  <c:v>6.3852912669092127E-2</c:v>
                </c:pt>
                <c:pt idx="586">
                  <c:v>6.3367488305777583E-2</c:v>
                </c:pt>
                <c:pt idx="587">
                  <c:v>6.2970955835873518E-2</c:v>
                </c:pt>
                <c:pt idx="588">
                  <c:v>6.277310223489585E-2</c:v>
                </c:pt>
                <c:pt idx="589">
                  <c:v>6.3267358721150746E-2</c:v>
                </c:pt>
                <c:pt idx="590">
                  <c:v>6.2708195788675217E-2</c:v>
                </c:pt>
                <c:pt idx="591">
                  <c:v>6.1721702088805855E-2</c:v>
                </c:pt>
                <c:pt idx="592">
                  <c:v>6.1107790529435733E-2</c:v>
                </c:pt>
                <c:pt idx="593">
                  <c:v>6.1007300987512114E-2</c:v>
                </c:pt>
                <c:pt idx="594">
                  <c:v>6.0525405961595197E-2</c:v>
                </c:pt>
                <c:pt idx="595">
                  <c:v>5.9909957999129078E-2</c:v>
                </c:pt>
                <c:pt idx="596">
                  <c:v>5.8984007360687749E-2</c:v>
                </c:pt>
                <c:pt idx="597">
                  <c:v>5.8868039655002882E-2</c:v>
                </c:pt>
                <c:pt idx="598">
                  <c:v>5.8903016968913736E-2</c:v>
                </c:pt>
                <c:pt idx="599">
                  <c:v>5.8180380747025522E-2</c:v>
                </c:pt>
                <c:pt idx="600">
                  <c:v>5.7450299554706485E-2</c:v>
                </c:pt>
                <c:pt idx="601">
                  <c:v>5.6330665552262293E-2</c:v>
                </c:pt>
                <c:pt idx="602">
                  <c:v>5.613826398741379E-2</c:v>
                </c:pt>
                <c:pt idx="603">
                  <c:v>5.5706798100830179E-2</c:v>
                </c:pt>
                <c:pt idx="604">
                  <c:v>5.5342626669850681E-2</c:v>
                </c:pt>
                <c:pt idx="605">
                  <c:v>5.4432891668656676E-2</c:v>
                </c:pt>
                <c:pt idx="606">
                  <c:v>5.4641649341892709E-2</c:v>
                </c:pt>
                <c:pt idx="607">
                  <c:v>5.4346554594108643E-2</c:v>
                </c:pt>
                <c:pt idx="608">
                  <c:v>5.464239559482504E-2</c:v>
                </c:pt>
                <c:pt idx="609">
                  <c:v>5.4330049235134646E-2</c:v>
                </c:pt>
                <c:pt idx="610">
                  <c:v>5.3977817851072495E-2</c:v>
                </c:pt>
                <c:pt idx="611">
                  <c:v>5.3016828442596475E-2</c:v>
                </c:pt>
                <c:pt idx="612">
                  <c:v>5.2513414993889507E-2</c:v>
                </c:pt>
                <c:pt idx="613">
                  <c:v>5.1899503434519378E-2</c:v>
                </c:pt>
                <c:pt idx="614">
                  <c:v>5.1796248367022998E-2</c:v>
                </c:pt>
                <c:pt idx="615">
                  <c:v>5.0714330865723641E-2</c:v>
                </c:pt>
                <c:pt idx="616">
                  <c:v>5.0444046833078141E-2</c:v>
                </c:pt>
                <c:pt idx="617">
                  <c:v>4.9593669668066692E-2</c:v>
                </c:pt>
                <c:pt idx="618">
                  <c:v>4.9316994198541908E-2</c:v>
                </c:pt>
                <c:pt idx="619">
                  <c:v>4.8680844301788199E-2</c:v>
                </c:pt>
                <c:pt idx="620">
                  <c:v>4.7745446979168125E-2</c:v>
                </c:pt>
                <c:pt idx="621">
                  <c:v>4.6313440278694745E-2</c:v>
                </c:pt>
                <c:pt idx="622">
                  <c:v>4.5708773476239313E-2</c:v>
                </c:pt>
                <c:pt idx="623">
                  <c:v>4.4766177007683768E-2</c:v>
                </c:pt>
                <c:pt idx="624">
                  <c:v>4.4372717343971683E-2</c:v>
                </c:pt>
                <c:pt idx="625">
                  <c:v>4.4052961131635503E-2</c:v>
                </c:pt>
                <c:pt idx="626">
                  <c:v>4.3779016069898438E-2</c:v>
                </c:pt>
                <c:pt idx="627">
                  <c:v>4.34245195887005E-2</c:v>
                </c:pt>
                <c:pt idx="628">
                  <c:v>4.31481075025636E-2</c:v>
                </c:pt>
                <c:pt idx="629">
                  <c:v>4.2913055387770585E-2</c:v>
                </c:pt>
                <c:pt idx="630">
                  <c:v>4.2138348270097908E-2</c:v>
                </c:pt>
                <c:pt idx="631">
                  <c:v>4.1651378724241107E-2</c:v>
                </c:pt>
                <c:pt idx="632">
                  <c:v>4.1361139010240348E-2</c:v>
                </c:pt>
                <c:pt idx="633">
                  <c:v>4.087488937897709E-2</c:v>
                </c:pt>
                <c:pt idx="634">
                  <c:v>4.0824951888634477E-2</c:v>
                </c:pt>
                <c:pt idx="635">
                  <c:v>4.0613138968099004E-2</c:v>
                </c:pt>
                <c:pt idx="636">
                  <c:v>4.0176150809816125E-2</c:v>
                </c:pt>
                <c:pt idx="637">
                  <c:v>3.9911406607762434E-2</c:v>
                </c:pt>
                <c:pt idx="638">
                  <c:v>3.9278171487167966E-2</c:v>
                </c:pt>
                <c:pt idx="639">
                  <c:v>3.8530566520108445E-2</c:v>
                </c:pt>
                <c:pt idx="640">
                  <c:v>3.8046608324319768E-2</c:v>
                </c:pt>
                <c:pt idx="641">
                  <c:v>3.7346693309359594E-2</c:v>
                </c:pt>
                <c:pt idx="642">
                  <c:v>3.6789786694573605E-2</c:v>
                </c:pt>
                <c:pt idx="643">
                  <c:v>3.6372297686440319E-2</c:v>
                </c:pt>
                <c:pt idx="644">
                  <c:v>3.5588354591299214E-2</c:v>
                </c:pt>
                <c:pt idx="645">
                  <c:v>3.545366910618214E-2</c:v>
                </c:pt>
                <c:pt idx="646">
                  <c:v>3.4811795010465101E-2</c:v>
                </c:pt>
                <c:pt idx="647">
                  <c:v>3.4155189003919145E-2</c:v>
                </c:pt>
                <c:pt idx="648">
                  <c:v>3.3631688182162972E-2</c:v>
                </c:pt>
                <c:pt idx="649">
                  <c:v>3.3878487196055573E-2</c:v>
                </c:pt>
                <c:pt idx="650">
                  <c:v>3.3369051047212349E-2</c:v>
                </c:pt>
                <c:pt idx="651">
                  <c:v>3.3049602115495375E-2</c:v>
                </c:pt>
                <c:pt idx="652">
                  <c:v>3.2896277865962442E-2</c:v>
                </c:pt>
                <c:pt idx="653">
                  <c:v>3.2248714689067134E-2</c:v>
                </c:pt>
                <c:pt idx="654">
                  <c:v>3.2353435924089395E-2</c:v>
                </c:pt>
                <c:pt idx="655">
                  <c:v>3.1874429335992917E-2</c:v>
                </c:pt>
                <c:pt idx="656">
                  <c:v>3.047054320189917E-2</c:v>
                </c:pt>
                <c:pt idx="657">
                  <c:v>3.0229529843093735E-2</c:v>
                </c:pt>
                <c:pt idx="658">
                  <c:v>2.9927525671100876E-2</c:v>
                </c:pt>
                <c:pt idx="659">
                  <c:v>2.9340092921659244E-2</c:v>
                </c:pt>
                <c:pt idx="660">
                  <c:v>2.907519068957283E-2</c:v>
                </c:pt>
                <c:pt idx="661">
                  <c:v>2.8230125089550355E-2</c:v>
                </c:pt>
                <c:pt idx="662">
                  <c:v>2.8396021506131564E-2</c:v>
                </c:pt>
                <c:pt idx="663">
                  <c:v>2.8532015128741799E-2</c:v>
                </c:pt>
                <c:pt idx="664">
                  <c:v>2.8744442610515668E-2</c:v>
                </c:pt>
                <c:pt idx="665">
                  <c:v>2.8417487252244029E-2</c:v>
                </c:pt>
                <c:pt idx="666">
                  <c:v>2.808980319993257E-2</c:v>
                </c:pt>
                <c:pt idx="667">
                  <c:v>2.7704183581733134E-2</c:v>
                </c:pt>
                <c:pt idx="668">
                  <c:v>2.7383716234249674E-2</c:v>
                </c:pt>
                <c:pt idx="669">
                  <c:v>2.6570836084226494E-2</c:v>
                </c:pt>
                <c:pt idx="670">
                  <c:v>2.5947504179016419E-2</c:v>
                </c:pt>
                <c:pt idx="671">
                  <c:v>2.4869423295733894E-2</c:v>
                </c:pt>
                <c:pt idx="672">
                  <c:v>2.5055257834777845E-2</c:v>
                </c:pt>
                <c:pt idx="673">
                  <c:v>2.4755404627119362E-2</c:v>
                </c:pt>
                <c:pt idx="674">
                  <c:v>2.4553064729101407E-2</c:v>
                </c:pt>
                <c:pt idx="675">
                  <c:v>2.4137287712989369E-2</c:v>
                </c:pt>
                <c:pt idx="676">
                  <c:v>2.3975122561069831E-2</c:v>
                </c:pt>
                <c:pt idx="677">
                  <c:v>2.4094022601806458E-2</c:v>
                </c:pt>
                <c:pt idx="678">
                  <c:v>2.3704531247805138E-2</c:v>
                </c:pt>
                <c:pt idx="679">
                  <c:v>2.2693463877846296E-2</c:v>
                </c:pt>
                <c:pt idx="680">
                  <c:v>2.163195858910787E-2</c:v>
                </c:pt>
                <c:pt idx="681">
                  <c:v>2.1358689544733033E-2</c:v>
                </c:pt>
                <c:pt idx="682">
                  <c:v>2.1062163747208137E-2</c:v>
                </c:pt>
                <c:pt idx="683">
                  <c:v>2.0543913034317102E-2</c:v>
                </c:pt>
                <c:pt idx="684">
                  <c:v>1.9847228855581621E-2</c:v>
                </c:pt>
                <c:pt idx="685">
                  <c:v>1.9471767056708198E-2</c:v>
                </c:pt>
                <c:pt idx="686">
                  <c:v>1.9291472348256049E-2</c:v>
                </c:pt>
                <c:pt idx="687">
                  <c:v>1.966800523957353E-2</c:v>
                </c:pt>
                <c:pt idx="688">
                  <c:v>1.9311858222478193E-2</c:v>
                </c:pt>
                <c:pt idx="689">
                  <c:v>1.9304685414881513E-2</c:v>
                </c:pt>
                <c:pt idx="690">
                  <c:v>1.9220771467502003E-2</c:v>
                </c:pt>
                <c:pt idx="691">
                  <c:v>1.9060432440405121E-2</c:v>
                </c:pt>
                <c:pt idx="692">
                  <c:v>1.9004393234909888E-2</c:v>
                </c:pt>
                <c:pt idx="693">
                  <c:v>1.8858250572419896E-2</c:v>
                </c:pt>
                <c:pt idx="694">
                  <c:v>1.8282046734748345E-2</c:v>
                </c:pt>
                <c:pt idx="695">
                  <c:v>1.8145456109792242E-2</c:v>
                </c:pt>
                <c:pt idx="696">
                  <c:v>1.7879570579724398E-2</c:v>
                </c:pt>
                <c:pt idx="697">
                  <c:v>1.7045830465380888E-2</c:v>
                </c:pt>
                <c:pt idx="698">
                  <c:v>1.6893761676663531E-2</c:v>
                </c:pt>
                <c:pt idx="699">
                  <c:v>1.687569357625476E-2</c:v>
                </c:pt>
                <c:pt idx="700">
                  <c:v>1.636152530587591E-2</c:v>
                </c:pt>
                <c:pt idx="701">
                  <c:v>1.6535288106308561E-2</c:v>
                </c:pt>
                <c:pt idx="702">
                  <c:v>1.6656497141412298E-2</c:v>
                </c:pt>
                <c:pt idx="703">
                  <c:v>1.6328769191869531E-2</c:v>
                </c:pt>
                <c:pt idx="704">
                  <c:v>1.6788048364213572E-2</c:v>
                </c:pt>
                <c:pt idx="705">
                  <c:v>1.6607288345109498E-2</c:v>
                </c:pt>
                <c:pt idx="706">
                  <c:v>1.6334633861973057E-2</c:v>
                </c:pt>
                <c:pt idx="707">
                  <c:v>1.6404816755397605E-2</c:v>
                </c:pt>
                <c:pt idx="708">
                  <c:v>1.6328856986332158E-2</c:v>
                </c:pt>
                <c:pt idx="709">
                  <c:v>1.5579346879433619E-2</c:v>
                </c:pt>
                <c:pt idx="710">
                  <c:v>1.5097636221888214E-2</c:v>
                </c:pt>
                <c:pt idx="711">
                  <c:v>1.4437992526935341E-2</c:v>
                </c:pt>
                <c:pt idx="712">
                  <c:v>1.3964560887215722E-2</c:v>
                </c:pt>
                <c:pt idx="713">
                  <c:v>1.3660686693168889E-2</c:v>
                </c:pt>
                <c:pt idx="714">
                  <c:v>1.3358076739383894E-2</c:v>
                </c:pt>
                <c:pt idx="715">
                  <c:v>1.2776008231608817E-2</c:v>
                </c:pt>
                <c:pt idx="716">
                  <c:v>1.255902421722457E-2</c:v>
                </c:pt>
                <c:pt idx="717">
                  <c:v>1.2673200915871834E-2</c:v>
                </c:pt>
                <c:pt idx="718">
                  <c:v>1.2559419292306397E-2</c:v>
                </c:pt>
                <c:pt idx="719">
                  <c:v>1.2738853615024795E-2</c:v>
                </c:pt>
                <c:pt idx="720">
                  <c:v>1.2403057354366545E-2</c:v>
                </c:pt>
                <c:pt idx="721">
                  <c:v>1.2261576577842081E-2</c:v>
                </c:pt>
                <c:pt idx="722">
                  <c:v>1.2353962690865162E-2</c:v>
                </c:pt>
                <c:pt idx="723">
                  <c:v>1.2195897540350335E-2</c:v>
                </c:pt>
                <c:pt idx="724">
                  <c:v>1.2219602045259802E-2</c:v>
                </c:pt>
                <c:pt idx="725">
                  <c:v>1.1868740254814649E-2</c:v>
                </c:pt>
                <c:pt idx="726">
                  <c:v>1.1694573599853911E-2</c:v>
                </c:pt>
                <c:pt idx="727">
                  <c:v>1.1983312028543735E-2</c:v>
                </c:pt>
                <c:pt idx="728">
                  <c:v>1.200046706654118E-2</c:v>
                </c:pt>
                <c:pt idx="729">
                  <c:v>1.1385387840818105E-2</c:v>
                </c:pt>
                <c:pt idx="730">
                  <c:v>1.1376415246737557E-2</c:v>
                </c:pt>
                <c:pt idx="731">
                  <c:v>1.1044280015170884E-2</c:v>
                </c:pt>
                <c:pt idx="732">
                  <c:v>1.1669350250740985E-2</c:v>
                </c:pt>
                <c:pt idx="733">
                  <c:v>1.1687602719521274E-2</c:v>
                </c:pt>
                <c:pt idx="734">
                  <c:v>1.1245970234165391E-2</c:v>
                </c:pt>
                <c:pt idx="735">
                  <c:v>1.1045254533706051E-2</c:v>
                </c:pt>
                <c:pt idx="736">
                  <c:v>1.1258279017825787E-2</c:v>
                </c:pt>
                <c:pt idx="737">
                  <c:v>1.1321034499712035E-2</c:v>
                </c:pt>
                <c:pt idx="738">
                  <c:v>1.1231185646658894E-2</c:v>
                </c:pt>
                <c:pt idx="739">
                  <c:v>1.0601620334602256E-2</c:v>
                </c:pt>
                <c:pt idx="740">
                  <c:v>1.0094300032308363E-2</c:v>
                </c:pt>
                <c:pt idx="741">
                  <c:v>9.7533063394625585E-3</c:v>
                </c:pt>
                <c:pt idx="742">
                  <c:v>1.0121516315722934E-2</c:v>
                </c:pt>
                <c:pt idx="743">
                  <c:v>9.6137921589009544E-3</c:v>
                </c:pt>
                <c:pt idx="744">
                  <c:v>9.580368806978606E-3</c:v>
                </c:pt>
                <c:pt idx="745">
                  <c:v>9.0092482686931971E-3</c:v>
                </c:pt>
                <c:pt idx="746">
                  <c:v>8.9471249069378693E-3</c:v>
                </c:pt>
                <c:pt idx="747">
                  <c:v>9.1433894281419872E-3</c:v>
                </c:pt>
                <c:pt idx="748">
                  <c:v>9.4837685597493997E-3</c:v>
                </c:pt>
                <c:pt idx="749">
                  <c:v>8.9720848726629106E-3</c:v>
                </c:pt>
                <c:pt idx="750">
                  <c:v>9.834542555731924E-3</c:v>
                </c:pt>
                <c:pt idx="751">
                  <c:v>9.2671883998932409E-3</c:v>
                </c:pt>
                <c:pt idx="752">
                  <c:v>9.4054822374243213E-3</c:v>
                </c:pt>
                <c:pt idx="753">
                  <c:v>9.182326272317352E-3</c:v>
                </c:pt>
                <c:pt idx="754">
                  <c:v>9.4223387742488306E-3</c:v>
                </c:pt>
                <c:pt idx="755">
                  <c:v>9.3287674359802779E-3</c:v>
                </c:pt>
                <c:pt idx="756">
                  <c:v>8.977747615502395E-3</c:v>
                </c:pt>
                <c:pt idx="757">
                  <c:v>7.9786211704055403E-3</c:v>
                </c:pt>
                <c:pt idx="758">
                  <c:v>8.4148367374172976E-3</c:v>
                </c:pt>
                <c:pt idx="759">
                  <c:v>8.7463012192894977E-3</c:v>
                </c:pt>
                <c:pt idx="760">
                  <c:v>8.3278868575201222E-3</c:v>
                </c:pt>
                <c:pt idx="761">
                  <c:v>8.1018547458174724E-3</c:v>
                </c:pt>
                <c:pt idx="762">
                  <c:v>7.7884601202432959E-3</c:v>
                </c:pt>
                <c:pt idx="763">
                  <c:v>7.5824267091825987E-3</c:v>
                </c:pt>
                <c:pt idx="764">
                  <c:v>7.977565880964755E-3</c:v>
                </c:pt>
                <c:pt idx="765">
                  <c:v>7.6801156077483876E-3</c:v>
                </c:pt>
                <c:pt idx="766">
                  <c:v>7.3894325317113603E-3</c:v>
                </c:pt>
                <c:pt idx="767">
                  <c:v>7.3114245178328117E-3</c:v>
                </c:pt>
                <c:pt idx="768">
                  <c:v>6.8017390327157288E-3</c:v>
                </c:pt>
                <c:pt idx="769">
                  <c:v>6.6680034836842771E-3</c:v>
                </c:pt>
                <c:pt idx="770">
                  <c:v>6.6477598364915926E-3</c:v>
                </c:pt>
                <c:pt idx="771">
                  <c:v>5.9596689797581084E-3</c:v>
                </c:pt>
                <c:pt idx="772">
                  <c:v>5.6648218123586513E-3</c:v>
                </c:pt>
                <c:pt idx="773">
                  <c:v>5.7151201379426605E-3</c:v>
                </c:pt>
                <c:pt idx="774">
                  <c:v>5.9083460927952351E-3</c:v>
                </c:pt>
                <c:pt idx="775">
                  <c:v>5.6944603449971204E-3</c:v>
                </c:pt>
                <c:pt idx="776">
                  <c:v>6.0417752391521157E-3</c:v>
                </c:pt>
                <c:pt idx="777">
                  <c:v>6.1173697832530302E-3</c:v>
                </c:pt>
                <c:pt idx="778">
                  <c:v>6.3528880866425986E-3</c:v>
                </c:pt>
                <c:pt idx="779">
                  <c:v>6.4519342876006129E-3</c:v>
                </c:pt>
                <c:pt idx="780">
                  <c:v>6.371460127266854E-3</c:v>
                </c:pt>
                <c:pt idx="781">
                  <c:v>6.3691748374046552E-3</c:v>
                </c:pt>
                <c:pt idx="782">
                  <c:v>6.3216736433999634E-3</c:v>
                </c:pt>
                <c:pt idx="783">
                  <c:v>5.943459488123165E-3</c:v>
                </c:pt>
                <c:pt idx="784">
                  <c:v>5.9433163831490825E-3</c:v>
                </c:pt>
                <c:pt idx="785">
                  <c:v>6.1975744145865231E-3</c:v>
                </c:pt>
                <c:pt idx="786">
                  <c:v>6.0063536852603631E-3</c:v>
                </c:pt>
                <c:pt idx="787">
                  <c:v>5.6664389863602532E-3</c:v>
                </c:pt>
                <c:pt idx="788">
                  <c:v>5.8540513632724164E-3</c:v>
                </c:pt>
                <c:pt idx="789">
                  <c:v>5.7840317675483576E-3</c:v>
                </c:pt>
                <c:pt idx="790">
                  <c:v>5.9045744426807515E-3</c:v>
                </c:pt>
                <c:pt idx="791">
                  <c:v>5.7514266600176998E-3</c:v>
                </c:pt>
                <c:pt idx="792">
                  <c:v>5.834764675722374E-3</c:v>
                </c:pt>
                <c:pt idx="793">
                  <c:v>6.0708343283372426E-3</c:v>
                </c:pt>
                <c:pt idx="794">
                  <c:v>6.1472067313770385E-3</c:v>
                </c:pt>
                <c:pt idx="795">
                  <c:v>5.6289647979322656E-3</c:v>
                </c:pt>
                <c:pt idx="796">
                  <c:v>5.6094357976653698E-3</c:v>
                </c:pt>
                <c:pt idx="797">
                  <c:v>5.2015190197923838E-3</c:v>
                </c:pt>
                <c:pt idx="798">
                  <c:v>5.2943642978550056E-3</c:v>
                </c:pt>
                <c:pt idx="799">
                  <c:v>4.995131797047297E-3</c:v>
                </c:pt>
                <c:pt idx="800">
                  <c:v>4.4211061399935386E-3</c:v>
                </c:pt>
                <c:pt idx="801">
                  <c:v>4.1886931267471096E-3</c:v>
                </c:pt>
                <c:pt idx="802">
                  <c:v>4.0069261051566959E-3</c:v>
                </c:pt>
                <c:pt idx="803">
                  <c:v>3.9657311874025485E-3</c:v>
                </c:pt>
                <c:pt idx="804">
                  <c:v>4.179745993060726E-3</c:v>
                </c:pt>
                <c:pt idx="805">
                  <c:v>3.9277539367037042E-3</c:v>
                </c:pt>
                <c:pt idx="806">
                  <c:v>3.6763299105198838E-3</c:v>
                </c:pt>
                <c:pt idx="807">
                  <c:v>3.6949335571506833E-3</c:v>
                </c:pt>
                <c:pt idx="808">
                  <c:v>3.4754052592394897E-3</c:v>
                </c:pt>
                <c:pt idx="809">
                  <c:v>3.6182889912767424E-3</c:v>
                </c:pt>
                <c:pt idx="810">
                  <c:v>3.615275885319361E-3</c:v>
                </c:pt>
                <c:pt idx="811">
                  <c:v>3.3726883717990143E-3</c:v>
                </c:pt>
                <c:pt idx="812">
                  <c:v>3.5001413490848305E-3</c:v>
                </c:pt>
                <c:pt idx="813">
                  <c:v>3.4965373863939655E-3</c:v>
                </c:pt>
                <c:pt idx="814">
                  <c:v>3.2488683293767297E-3</c:v>
                </c:pt>
                <c:pt idx="815">
                  <c:v>3.3900655297869056E-3</c:v>
                </c:pt>
                <c:pt idx="816">
                  <c:v>3.3140258677604685E-3</c:v>
                </c:pt>
                <c:pt idx="817">
                  <c:v>3.2696966876905138E-3</c:v>
                </c:pt>
                <c:pt idx="818">
                  <c:v>3.1968536220483507E-3</c:v>
                </c:pt>
                <c:pt idx="819">
                  <c:v>3.480743162567251E-3</c:v>
                </c:pt>
                <c:pt idx="820">
                  <c:v>3.4878360772029392E-3</c:v>
                </c:pt>
                <c:pt idx="821">
                  <c:v>3.7108471814465719E-3</c:v>
                </c:pt>
                <c:pt idx="822">
                  <c:v>3.9292429307898691E-3</c:v>
                </c:pt>
                <c:pt idx="823">
                  <c:v>3.9769363946677155E-3</c:v>
                </c:pt>
                <c:pt idx="824">
                  <c:v>3.9131765441290092E-3</c:v>
                </c:pt>
                <c:pt idx="825">
                  <c:v>3.7347764401803648E-3</c:v>
                </c:pt>
                <c:pt idx="826">
                  <c:v>3.4630578460155361E-3</c:v>
                </c:pt>
                <c:pt idx="827">
                  <c:v>3.3197158268833669E-3</c:v>
                </c:pt>
                <c:pt idx="828">
                  <c:v>3.2019518464931379E-3</c:v>
                </c:pt>
                <c:pt idx="829">
                  <c:v>3.2364392673025323E-3</c:v>
                </c:pt>
                <c:pt idx="830">
                  <c:v>3.4942169787467166E-3</c:v>
                </c:pt>
                <c:pt idx="831">
                  <c:v>3.3983875668993804E-3</c:v>
                </c:pt>
                <c:pt idx="832">
                  <c:v>3.5994535672646058E-3</c:v>
                </c:pt>
                <c:pt idx="833">
                  <c:v>3.688794968323758E-3</c:v>
                </c:pt>
                <c:pt idx="834">
                  <c:v>3.4848756479231345E-3</c:v>
                </c:pt>
                <c:pt idx="835">
                  <c:v>3.730363012544073E-3</c:v>
                </c:pt>
                <c:pt idx="836">
                  <c:v>3.3329490862352333E-3</c:v>
                </c:pt>
                <c:pt idx="837">
                  <c:v>3.1835905125791905E-3</c:v>
                </c:pt>
                <c:pt idx="838">
                  <c:v>3.1805001474946976E-3</c:v>
                </c:pt>
                <c:pt idx="839">
                  <c:v>3.1673327339898022E-3</c:v>
                </c:pt>
                <c:pt idx="840">
                  <c:v>2.9570369017685315E-3</c:v>
                </c:pt>
                <c:pt idx="841">
                  <c:v>2.8583436345502818E-3</c:v>
                </c:pt>
                <c:pt idx="842">
                  <c:v>2.5810825759597692E-3</c:v>
                </c:pt>
                <c:pt idx="843">
                  <c:v>2.5681522075039682E-3</c:v>
                </c:pt>
                <c:pt idx="844">
                  <c:v>2.3740061666830551E-3</c:v>
                </c:pt>
                <c:pt idx="845">
                  <c:v>2.6769839792664596E-3</c:v>
                </c:pt>
                <c:pt idx="846">
                  <c:v>2.2440273427074406E-3</c:v>
                </c:pt>
                <c:pt idx="847">
                  <c:v>2.02183623874475E-3</c:v>
                </c:pt>
                <c:pt idx="848">
                  <c:v>2.1077887735464749E-3</c:v>
                </c:pt>
                <c:pt idx="849">
                  <c:v>2.018757286940398E-3</c:v>
                </c:pt>
                <c:pt idx="850">
                  <c:v>1.9299514321032744E-3</c:v>
                </c:pt>
                <c:pt idx="851">
                  <c:v>2.1481961749708523E-3</c:v>
                </c:pt>
                <c:pt idx="852">
                  <c:v>1.5841975234937983E-3</c:v>
                </c:pt>
                <c:pt idx="853">
                  <c:v>1.7561473682731882E-3</c:v>
                </c:pt>
                <c:pt idx="854">
                  <c:v>2.1092733779095084E-3</c:v>
                </c:pt>
                <c:pt idx="855">
                  <c:v>2.2465250951691977E-3</c:v>
                </c:pt>
                <c:pt idx="856">
                  <c:v>2.5842484442821223E-3</c:v>
                </c:pt>
                <c:pt idx="857">
                  <c:v>2.7814032013372854E-3</c:v>
                </c:pt>
                <c:pt idx="858">
                  <c:v>2.5886267541333635E-3</c:v>
                </c:pt>
                <c:pt idx="859">
                  <c:v>2.8659290761213108E-3</c:v>
                </c:pt>
                <c:pt idx="860">
                  <c:v>2.7637810967986627E-3</c:v>
                </c:pt>
                <c:pt idx="861">
                  <c:v>2.426555542288837E-3</c:v>
                </c:pt>
                <c:pt idx="862">
                  <c:v>2.5156309261262274E-3</c:v>
                </c:pt>
                <c:pt idx="863">
                  <c:v>2.2256818117967663E-3</c:v>
                </c:pt>
                <c:pt idx="864">
                  <c:v>2.5540471491382094E-3</c:v>
                </c:pt>
                <c:pt idx="865">
                  <c:v>2.9136330753346722E-3</c:v>
                </c:pt>
                <c:pt idx="866">
                  <c:v>3.2026331315231286E-3</c:v>
                </c:pt>
                <c:pt idx="867">
                  <c:v>3.5596352666844595E-3</c:v>
                </c:pt>
                <c:pt idx="868">
                  <c:v>3.3112173229010102E-3</c:v>
                </c:pt>
                <c:pt idx="869">
                  <c:v>2.9955242382952423E-3</c:v>
                </c:pt>
                <c:pt idx="870">
                  <c:v>2.9064190043405582E-3</c:v>
                </c:pt>
                <c:pt idx="871">
                  <c:v>2.3456696259253535E-3</c:v>
                </c:pt>
                <c:pt idx="872">
                  <c:v>2.0114062565845846E-3</c:v>
                </c:pt>
                <c:pt idx="873">
                  <c:v>1.6776301465113992E-3</c:v>
                </c:pt>
                <c:pt idx="874">
                  <c:v>1.6137851353439435E-3</c:v>
                </c:pt>
                <c:pt idx="875">
                  <c:v>2.0624947323322424E-3</c:v>
                </c:pt>
                <c:pt idx="876">
                  <c:v>2.221423780359325E-3</c:v>
                </c:pt>
                <c:pt idx="877">
                  <c:v>1.9985549031451486E-3</c:v>
                </c:pt>
                <c:pt idx="878">
                  <c:v>2.1326091460759388E-3</c:v>
                </c:pt>
                <c:pt idx="879">
                  <c:v>2.1201045807638821E-3</c:v>
                </c:pt>
                <c:pt idx="880">
                  <c:v>2.0916152776412089E-3</c:v>
                </c:pt>
                <c:pt idx="881">
                  <c:v>2.2572456770006601E-3</c:v>
                </c:pt>
                <c:pt idx="882">
                  <c:v>2.1137930368455801E-3</c:v>
                </c:pt>
                <c:pt idx="883">
                  <c:v>1.7927690724690612E-3</c:v>
                </c:pt>
                <c:pt idx="884">
                  <c:v>2.2447393557993513E-3</c:v>
                </c:pt>
                <c:pt idx="885">
                  <c:v>2.3591934849485174E-3</c:v>
                </c:pt>
                <c:pt idx="886">
                  <c:v>2.4674510809254238E-3</c:v>
                </c:pt>
                <c:pt idx="887">
                  <c:v>2.5372792847209542E-3</c:v>
                </c:pt>
                <c:pt idx="888">
                  <c:v>1.9896068915141382E-3</c:v>
                </c:pt>
                <c:pt idx="889">
                  <c:v>2.2101053182373683E-3</c:v>
                </c:pt>
                <c:pt idx="890">
                  <c:v>2.8628018373625139E-3</c:v>
                </c:pt>
                <c:pt idx="891">
                  <c:v>2.6394834524996842E-3</c:v>
                </c:pt>
                <c:pt idx="892">
                  <c:v>2.8373203725294638E-3</c:v>
                </c:pt>
                <c:pt idx="893">
                  <c:v>2.7161684038264338E-3</c:v>
                </c:pt>
                <c:pt idx="894">
                  <c:v>2.5666166823526109E-3</c:v>
                </c:pt>
                <c:pt idx="895">
                  <c:v>2.6684380662742838E-3</c:v>
                </c:pt>
                <c:pt idx="896">
                  <c:v>2.4230560550084984E-3</c:v>
                </c:pt>
                <c:pt idx="897">
                  <c:v>2.1587683841604744E-3</c:v>
                </c:pt>
                <c:pt idx="898">
                  <c:v>2.4537885066513083E-3</c:v>
                </c:pt>
                <c:pt idx="899">
                  <c:v>2.2015155080138786E-3</c:v>
                </c:pt>
                <c:pt idx="900">
                  <c:v>2.1569712315104863E-3</c:v>
                </c:pt>
                <c:pt idx="901">
                  <c:v>2.4016675680231499E-3</c:v>
                </c:pt>
                <c:pt idx="902">
                  <c:v>2.3667060571155659E-3</c:v>
                </c:pt>
                <c:pt idx="903">
                  <c:v>2.2487102993439998E-3</c:v>
                </c:pt>
                <c:pt idx="904">
                  <c:v>2.1501680386014693E-3</c:v>
                </c:pt>
                <c:pt idx="905">
                  <c:v>1.9096840804056808E-3</c:v>
                </c:pt>
                <c:pt idx="906">
                  <c:v>2.0598011982188259E-3</c:v>
                </c:pt>
                <c:pt idx="907">
                  <c:v>1.7732576310946916E-3</c:v>
                </c:pt>
                <c:pt idx="908">
                  <c:v>1.5061605374425823E-3</c:v>
                </c:pt>
                <c:pt idx="909">
                  <c:v>1.7641340305384261E-3</c:v>
                </c:pt>
                <c:pt idx="910">
                  <c:v>1.9456192319038052E-3</c:v>
                </c:pt>
                <c:pt idx="911">
                  <c:v>1.6239104707187909E-3</c:v>
                </c:pt>
                <c:pt idx="912">
                  <c:v>1.8692714113135458E-3</c:v>
                </c:pt>
                <c:pt idx="913">
                  <c:v>1.206821805335094E-3</c:v>
                </c:pt>
                <c:pt idx="914">
                  <c:v>1.4105936310385033E-3</c:v>
                </c:pt>
                <c:pt idx="915">
                  <c:v>1.451961503884027E-3</c:v>
                </c:pt>
                <c:pt idx="916">
                  <c:v>1.6071944050344857E-3</c:v>
                </c:pt>
                <c:pt idx="917">
                  <c:v>1.2314683448285549E-3</c:v>
                </c:pt>
                <c:pt idx="918">
                  <c:v>1.7598795108794898E-3</c:v>
                </c:pt>
                <c:pt idx="919">
                  <c:v>1.7950368034387338E-3</c:v>
                </c:pt>
                <c:pt idx="920">
                  <c:v>2.0721600247229207E-3</c:v>
                </c:pt>
                <c:pt idx="921">
                  <c:v>2.0594965514335079E-3</c:v>
                </c:pt>
                <c:pt idx="922">
                  <c:v>1.7730232198794758E-3</c:v>
                </c:pt>
                <c:pt idx="923">
                  <c:v>1.3789059756423043E-3</c:v>
                </c:pt>
                <c:pt idx="924">
                  <c:v>1.7386710025425276E-3</c:v>
                </c:pt>
                <c:pt idx="925">
                  <c:v>1.344035770975853E-3</c:v>
                </c:pt>
                <c:pt idx="926">
                  <c:v>1.0446531416370506E-3</c:v>
                </c:pt>
                <c:pt idx="927">
                  <c:v>9.3952102852968861E-4</c:v>
                </c:pt>
                <c:pt idx="928">
                  <c:v>1.0978759007711865E-3</c:v>
                </c:pt>
                <c:pt idx="929">
                  <c:v>1.3111751815589488E-3</c:v>
                </c:pt>
                <c:pt idx="930">
                  <c:v>1.2379282613886977E-3</c:v>
                </c:pt>
                <c:pt idx="931">
                  <c:v>1.0724348213909452E-3</c:v>
                </c:pt>
                <c:pt idx="932">
                  <c:v>1.4034436500021071E-3</c:v>
                </c:pt>
                <c:pt idx="933">
                  <c:v>1.5497891177007684E-3</c:v>
                </c:pt>
                <c:pt idx="934">
                  <c:v>1.5848103288429391E-3</c:v>
                </c:pt>
                <c:pt idx="935">
                  <c:v>1.5377340600373655E-3</c:v>
                </c:pt>
                <c:pt idx="936">
                  <c:v>1.4039502240514685E-3</c:v>
                </c:pt>
                <c:pt idx="937">
                  <c:v>1.8435344645942491E-3</c:v>
                </c:pt>
                <c:pt idx="938">
                  <c:v>2.1267866173144728E-3</c:v>
                </c:pt>
                <c:pt idx="939">
                  <c:v>1.7958172962114934E-3</c:v>
                </c:pt>
                <c:pt idx="940">
                  <c:v>1.5093132365955415E-3</c:v>
                </c:pt>
                <c:pt idx="941">
                  <c:v>1.4329320541094832E-3</c:v>
                </c:pt>
                <c:pt idx="942">
                  <c:v>1.3438645717737292E-3</c:v>
                </c:pt>
                <c:pt idx="943">
                  <c:v>1.8345697720153395E-3</c:v>
                </c:pt>
                <c:pt idx="944">
                  <c:v>1.6560678264900476E-3</c:v>
                </c:pt>
                <c:pt idx="945">
                  <c:v>1.4864989675371196E-3</c:v>
                </c:pt>
                <c:pt idx="946">
                  <c:v>1.6550441430558092E-3</c:v>
                </c:pt>
                <c:pt idx="947">
                  <c:v>1.5244349548385284E-3</c:v>
                </c:pt>
                <c:pt idx="948">
                  <c:v>1.4479150571015185E-3</c:v>
                </c:pt>
                <c:pt idx="949">
                  <c:v>1.3205296815519251E-3</c:v>
                </c:pt>
                <c:pt idx="950">
                  <c:v>1.2595441360322523E-3</c:v>
                </c:pt>
                <c:pt idx="951">
                  <c:v>1.2755947196898397E-3</c:v>
                </c:pt>
                <c:pt idx="952">
                  <c:v>9.7082941184733606E-4</c:v>
                </c:pt>
                <c:pt idx="953">
                  <c:v>1.0698106449030047E-3</c:v>
                </c:pt>
                <c:pt idx="954">
                  <c:v>1.6334625082526798E-3</c:v>
                </c:pt>
                <c:pt idx="955">
                  <c:v>1.5920410807849527E-3</c:v>
                </c:pt>
                <c:pt idx="956">
                  <c:v>1.6557842503757605E-3</c:v>
                </c:pt>
                <c:pt idx="957">
                  <c:v>1.4076498827065981E-3</c:v>
                </c:pt>
                <c:pt idx="958">
                  <c:v>1.2228644874910451E-3</c:v>
                </c:pt>
                <c:pt idx="959">
                  <c:v>1.1943049487982693E-3</c:v>
                </c:pt>
                <c:pt idx="960">
                  <c:v>1.1301034921125455E-3</c:v>
                </c:pt>
                <c:pt idx="961">
                  <c:v>7.7017788914017613E-4</c:v>
                </c:pt>
                <c:pt idx="962">
                  <c:v>8.7538770034696373E-4</c:v>
                </c:pt>
                <c:pt idx="963">
                  <c:v>6.748267815252357E-4</c:v>
                </c:pt>
                <c:pt idx="964">
                  <c:v>4.4235626290578599E-4</c:v>
                </c:pt>
                <c:pt idx="965">
                  <c:v>5.8875519743218762E-4</c:v>
                </c:pt>
                <c:pt idx="966">
                  <c:v>6.6827696343536218E-4</c:v>
                </c:pt>
                <c:pt idx="967">
                  <c:v>4.6180896978465776E-4</c:v>
                </c:pt>
                <c:pt idx="968">
                  <c:v>7.8017829299470431E-4</c:v>
                </c:pt>
                <c:pt idx="969">
                  <c:v>1.2987865049375606E-3</c:v>
                </c:pt>
                <c:pt idx="970">
                  <c:v>1.680610768517608E-3</c:v>
                </c:pt>
                <c:pt idx="971">
                  <c:v>1.8174498518029472E-3</c:v>
                </c:pt>
                <c:pt idx="972">
                  <c:v>1.8270361291772604E-3</c:v>
                </c:pt>
                <c:pt idx="973">
                  <c:v>1.9858808945202207E-3</c:v>
                </c:pt>
                <c:pt idx="974">
                  <c:v>1.9092863714899773E-3</c:v>
                </c:pt>
                <c:pt idx="975">
                  <c:v>1.5050323785978171E-3</c:v>
                </c:pt>
                <c:pt idx="976">
                  <c:v>1.3940970515107672E-3</c:v>
                </c:pt>
                <c:pt idx="977">
                  <c:v>9.6116763123516274E-4</c:v>
                </c:pt>
                <c:pt idx="978">
                  <c:v>1.0027769388529127E-3</c:v>
                </c:pt>
                <c:pt idx="979">
                  <c:v>1.1745924581044824E-3</c:v>
                </c:pt>
                <c:pt idx="980">
                  <c:v>1.1813508758375592E-3</c:v>
                </c:pt>
                <c:pt idx="981">
                  <c:v>1.0891271825703409E-3</c:v>
                </c:pt>
                <c:pt idx="982">
                  <c:v>1.0604579007992808E-3</c:v>
                </c:pt>
                <c:pt idx="983">
                  <c:v>1.149646539493461E-3</c:v>
                </c:pt>
                <c:pt idx="984">
                  <c:v>1.4490151217182428E-3</c:v>
                </c:pt>
                <c:pt idx="985">
                  <c:v>1.1909757827754288E-3</c:v>
                </c:pt>
                <c:pt idx="986">
                  <c:v>1.2064469229796739E-3</c:v>
                </c:pt>
                <c:pt idx="987">
                  <c:v>1.3337251892848615E-3</c:v>
                </c:pt>
                <c:pt idx="988">
                  <c:v>1.5660468962901573E-3</c:v>
                </c:pt>
                <c:pt idx="989">
                  <c:v>1.7379168481085562E-3</c:v>
                </c:pt>
                <c:pt idx="990">
                  <c:v>1.2219259646855554E-3</c:v>
                </c:pt>
                <c:pt idx="991">
                  <c:v>1.1168886695978311E-3</c:v>
                </c:pt>
                <c:pt idx="992">
                  <c:v>1.1201168719886499E-3</c:v>
                </c:pt>
                <c:pt idx="993">
                  <c:v>7.5137196406748223E-4</c:v>
                </c:pt>
                <c:pt idx="994">
                  <c:v>6.6857713270308621E-4</c:v>
                </c:pt>
                <c:pt idx="995">
                  <c:v>6.3981751042998223E-4</c:v>
                </c:pt>
                <c:pt idx="996">
                  <c:v>5.507034092345727E-4</c:v>
                </c:pt>
                <c:pt idx="997">
                  <c:v>6.8764951396985499E-4</c:v>
                </c:pt>
                <c:pt idx="998">
                  <c:v>4.616415457444268E-4</c:v>
                </c:pt>
                <c:pt idx="999">
                  <c:v>4.2020896837994631E-4</c:v>
                </c:pt>
                <c:pt idx="1000">
                  <c:v>5.5402563949486579E-4</c:v>
                </c:pt>
                <c:pt idx="1001">
                  <c:v>3.8538784081810395E-4</c:v>
                </c:pt>
                <c:pt idx="1002">
                  <c:v>7.3806609869502302E-5</c:v>
                </c:pt>
                <c:pt idx="1003">
                  <c:v>1.5659441767688827E-4</c:v>
                </c:pt>
                <c:pt idx="1004">
                  <c:v>6.1030171445026622E-5</c:v>
                </c:pt>
                <c:pt idx="1005">
                  <c:v>4.7808650212813781E-4</c:v>
                </c:pt>
                <c:pt idx="1006">
                  <c:v>9.621509292165925E-4</c:v>
                </c:pt>
                <c:pt idx="1007">
                  <c:v>9.9352076865807915E-4</c:v>
                </c:pt>
                <c:pt idx="1008">
                  <c:v>1.3022403390973325E-3</c:v>
                </c:pt>
                <c:pt idx="1009">
                  <c:v>1.3624155417269522E-3</c:v>
                </c:pt>
                <c:pt idx="1010">
                  <c:v>1.2638100689713297E-3</c:v>
                </c:pt>
                <c:pt idx="1011">
                  <c:v>1.5728158493587493E-3</c:v>
                </c:pt>
                <c:pt idx="1012">
                  <c:v>1.4614538411833289E-3</c:v>
                </c:pt>
                <c:pt idx="1013">
                  <c:v>1.248021990756999E-3</c:v>
                </c:pt>
                <c:pt idx="1014">
                  <c:v>1.3599950483923079E-3</c:v>
                </c:pt>
                <c:pt idx="1015">
                  <c:v>7.1998790192304987E-4</c:v>
                </c:pt>
                <c:pt idx="1016">
                  <c:v>8.7923696076641058E-4</c:v>
                </c:pt>
                <c:pt idx="1017">
                  <c:v>1.0479568472657292E-3</c:v>
                </c:pt>
                <c:pt idx="1018">
                  <c:v>7.1033419840143847E-4</c:v>
                </c:pt>
                <c:pt idx="1019">
                  <c:v>5.5739492758712724E-4</c:v>
                </c:pt>
                <c:pt idx="1020">
                  <c:v>6.148691335740072E-4</c:v>
                </c:pt>
                <c:pt idx="1021">
                  <c:v>2.5172472221832024E-4</c:v>
                </c:pt>
                <c:pt idx="1022">
                  <c:v>2.6130388824116086E-4</c:v>
                </c:pt>
                <c:pt idx="1023">
                  <c:v>2.4216074463751422E-4</c:v>
                </c:pt>
                <c:pt idx="1024">
                  <c:v>2.5615395285788535E-5</c:v>
                </c:pt>
                <c:pt idx="1025">
                  <c:v>-4.1341227226116391E-5</c:v>
                </c:pt>
                <c:pt idx="1026">
                  <c:v>-2.7675386997991263E-4</c:v>
                </c:pt>
                <c:pt idx="1027">
                  <c:v>-3.4376088651336584E-4</c:v>
                </c:pt>
                <c:pt idx="1028">
                  <c:v>-3.8515817050387E-4</c:v>
                </c:pt>
                <c:pt idx="1029">
                  <c:v>-1.5762415892904804E-5</c:v>
                </c:pt>
                <c:pt idx="1030">
                  <c:v>1.2877261585357288E-5</c:v>
                </c:pt>
                <c:pt idx="1031">
                  <c:v>-1.1771077694587647E-4</c:v>
                </c:pt>
                <c:pt idx="1032">
                  <c:v>3.5690319080194976E-4</c:v>
                </c:pt>
                <c:pt idx="1033">
                  <c:v>9.6782508533621765E-4</c:v>
                </c:pt>
                <c:pt idx="1034">
                  <c:v>7.4492688477152376E-4</c:v>
                </c:pt>
                <c:pt idx="1035">
                  <c:v>9.0090024441978394E-4</c:v>
                </c:pt>
                <c:pt idx="1036">
                  <c:v>7.0350493053702122E-4</c:v>
                </c:pt>
                <c:pt idx="1037">
                  <c:v>9.5842668811192743E-4</c:v>
                </c:pt>
                <c:pt idx="1038">
                  <c:v>1.2959533776285663E-3</c:v>
                </c:pt>
                <c:pt idx="1039">
                  <c:v>1.0028357611428732E-3</c:v>
                </c:pt>
                <c:pt idx="1040">
                  <c:v>9.2645282276756233E-4</c:v>
                </c:pt>
                <c:pt idx="1041">
                  <c:v>8.8200863195156561E-4</c:v>
                </c:pt>
                <c:pt idx="1042">
                  <c:v>7.8975464959474078E-4</c:v>
                </c:pt>
                <c:pt idx="1043">
                  <c:v>9.0437514925058651E-4</c:v>
                </c:pt>
                <c:pt idx="1044">
                  <c:v>7.3865634086726884E-4</c:v>
                </c:pt>
                <c:pt idx="1045">
                  <c:v>4.9986172372136148E-4</c:v>
                </c:pt>
                <c:pt idx="1046">
                  <c:v>4.9338696989703471E-4</c:v>
                </c:pt>
                <c:pt idx="1047">
                  <c:v>2.6432928542330977E-4</c:v>
                </c:pt>
                <c:pt idx="1048">
                  <c:v>3.5652347975108519E-4</c:v>
                </c:pt>
                <c:pt idx="1049">
                  <c:v>1.0808385073536642E-4</c:v>
                </c:pt>
                <c:pt idx="1050">
                  <c:v>-2.4540536459284439E-4</c:v>
                </c:pt>
                <c:pt idx="1051">
                  <c:v>-3.2822091545042071E-4</c:v>
                </c:pt>
                <c:pt idx="1052">
                  <c:v>-3.9187751970107742E-4</c:v>
                </c:pt>
                <c:pt idx="1053">
                  <c:v>-4.7131684670384473E-4</c:v>
                </c:pt>
                <c:pt idx="1054">
                  <c:v>-4.968008575763109E-4</c:v>
                </c:pt>
                <c:pt idx="1055">
                  <c:v>6.703487371644496E-5</c:v>
                </c:pt>
                <c:pt idx="1056">
                  <c:v>2.2310838050822458E-4</c:v>
                </c:pt>
                <c:pt idx="1057">
                  <c:v>4.0459217716220201E-4</c:v>
                </c:pt>
                <c:pt idx="1058">
                  <c:v>2.9315062720364102E-4</c:v>
                </c:pt>
                <c:pt idx="1059">
                  <c:v>2.2309573810560621E-4</c:v>
                </c:pt>
                <c:pt idx="1060">
                  <c:v>3.0589127182570341E-4</c:v>
                </c:pt>
                <c:pt idx="1061">
                  <c:v>2.3579608506932249E-4</c:v>
                </c:pt>
                <c:pt idx="1062">
                  <c:v>-2.8664330163367935E-4</c:v>
                </c:pt>
                <c:pt idx="1063">
                  <c:v>1.2730960892834566E-4</c:v>
                </c:pt>
                <c:pt idx="1064">
                  <c:v>2.229004832207223E-4</c:v>
                </c:pt>
                <c:pt idx="1065">
                  <c:v>3.1522233069715828E-4</c:v>
                </c:pt>
                <c:pt idx="1066">
                  <c:v>4.4257214948938741E-4</c:v>
                </c:pt>
                <c:pt idx="1067">
                  <c:v>6.5274787888578302E-4</c:v>
                </c:pt>
                <c:pt idx="1068">
                  <c:v>9.8077915829692785E-4</c:v>
                </c:pt>
                <c:pt idx="1069">
                  <c:v>1.1336784826307435E-3</c:v>
                </c:pt>
                <c:pt idx="1070">
                  <c:v>7.9934268285830666E-4</c:v>
                </c:pt>
                <c:pt idx="1071">
                  <c:v>1.05406119625223E-3</c:v>
                </c:pt>
                <c:pt idx="1072">
                  <c:v>6.4351488642908311E-4</c:v>
                </c:pt>
                <c:pt idx="1073">
                  <c:v>6.5306367556785454E-4</c:v>
                </c:pt>
                <c:pt idx="1074">
                  <c:v>2.9955259941844952E-4</c:v>
                </c:pt>
                <c:pt idx="1075">
                  <c:v>2.7737378668052647E-4</c:v>
                </c:pt>
                <c:pt idx="1076">
                  <c:v>2.9971027827332871E-4</c:v>
                </c:pt>
                <c:pt idx="1077">
                  <c:v>-6.0381633749596147E-5</c:v>
                </c:pt>
                <c:pt idx="1078">
                  <c:v>-4.7112238196912444E-4</c:v>
                </c:pt>
                <c:pt idx="1079">
                  <c:v>-6.6896465746112471E-5</c:v>
                </c:pt>
                <c:pt idx="1080">
                  <c:v>5.7298142971526497E-5</c:v>
                </c:pt>
                <c:pt idx="1081">
                  <c:v>3.1860083720799563E-5</c:v>
                </c:pt>
                <c:pt idx="1082">
                  <c:v>-2.007135933922376E-4</c:v>
                </c:pt>
                <c:pt idx="1083">
                  <c:v>-7.0073194243492677E-4</c:v>
                </c:pt>
                <c:pt idx="1084">
                  <c:v>-5.0311907387377266E-4</c:v>
                </c:pt>
                <c:pt idx="1085">
                  <c:v>-4.0759123600556265E-4</c:v>
                </c:pt>
                <c:pt idx="1086">
                  <c:v>-3.9810126915675173E-4</c:v>
                </c:pt>
                <c:pt idx="1087">
                  <c:v>-5.8591162258214051E-4</c:v>
                </c:pt>
                <c:pt idx="1088">
                  <c:v>-3.789580377586425E-4</c:v>
                </c:pt>
                <c:pt idx="1089">
                  <c:v>-3.3755434477236653E-4</c:v>
                </c:pt>
                <c:pt idx="1090">
                  <c:v>1.2730039050976979E-4</c:v>
                </c:pt>
                <c:pt idx="1091">
                  <c:v>3.5347516821419042E-4</c:v>
                </c:pt>
                <c:pt idx="1092">
                  <c:v>3.6298682029527033E-4</c:v>
                </c:pt>
                <c:pt idx="1093">
                  <c:v>7.4186127772549128E-4</c:v>
                </c:pt>
                <c:pt idx="1094">
                  <c:v>6.971857485004706E-4</c:v>
                </c:pt>
                <c:pt idx="1095">
                  <c:v>6.6848758235120594E-4</c:v>
                </c:pt>
                <c:pt idx="1096">
                  <c:v>6.5889033066906405E-4</c:v>
                </c:pt>
                <c:pt idx="1097">
                  <c:v>6.0485152200480407E-4</c:v>
                </c:pt>
                <c:pt idx="1098">
                  <c:v>6.7806385115677984E-4</c:v>
                </c:pt>
                <c:pt idx="1099">
                  <c:v>1.0667343269325316E-3</c:v>
                </c:pt>
                <c:pt idx="1100">
                  <c:v>7.2284965022686087E-4</c:v>
                </c:pt>
                <c:pt idx="1101">
                  <c:v>8.0884854050485336E-4</c:v>
                </c:pt>
                <c:pt idx="1102">
                  <c:v>8.8208589107867787E-4</c:v>
                </c:pt>
                <c:pt idx="1103">
                  <c:v>8.184146251527624E-4</c:v>
                </c:pt>
                <c:pt idx="1104">
                  <c:v>8.0884292165924517E-4</c:v>
                </c:pt>
                <c:pt idx="1105">
                  <c:v>2.515687114582309E-4</c:v>
                </c:pt>
                <c:pt idx="1106">
                  <c:v>1.7805419376589081E-4</c:v>
                </c:pt>
                <c:pt idx="1107">
                  <c:v>3.6609000337130737E-4</c:v>
                </c:pt>
                <c:pt idx="1108">
                  <c:v>5.3494202053688063E-4</c:v>
                </c:pt>
                <c:pt idx="1109">
                  <c:v>7.3866687620278417E-4</c:v>
                </c:pt>
                <c:pt idx="1110">
                  <c:v>6.9412417999971908E-4</c:v>
                </c:pt>
                <c:pt idx="1111">
                  <c:v>6.4947428675778563E-4</c:v>
                </c:pt>
                <c:pt idx="1112">
                  <c:v>1.4010837348466757E-3</c:v>
                </c:pt>
                <c:pt idx="1113">
                  <c:v>1.2706404781637612E-3</c:v>
                </c:pt>
                <c:pt idx="1114">
                  <c:v>1.2258099917122028E-3</c:v>
                </c:pt>
                <c:pt idx="1115">
                  <c:v>1.2385507241287278E-3</c:v>
                </c:pt>
                <c:pt idx="1116">
                  <c:v>7.038381983171557E-4</c:v>
                </c:pt>
                <c:pt idx="1117">
                  <c:v>9.1402376069336553E-4</c:v>
                </c:pt>
                <c:pt idx="1118">
                  <c:v>7.8347655536669986E-4</c:v>
                </c:pt>
                <c:pt idx="1119">
                  <c:v>1.9763674865498884E-4</c:v>
                </c:pt>
                <c:pt idx="1120">
                  <c:v>-7.9286775344505477E-5</c:v>
                </c:pt>
                <c:pt idx="1121">
                  <c:v>-2.6385212251892851E-4</c:v>
                </c:pt>
                <c:pt idx="1122">
                  <c:v>6.8742546250122917E-6</c:v>
                </c:pt>
                <c:pt idx="1123">
                  <c:v>2.8367216142943433E-4</c:v>
                </c:pt>
                <c:pt idx="1124">
                  <c:v>-6.3539846394808193E-5</c:v>
                </c:pt>
                <c:pt idx="1125">
                  <c:v>8.2959182598435155E-5</c:v>
                </c:pt>
                <c:pt idx="1126">
                  <c:v>3.3115693786961469E-4</c:v>
                </c:pt>
                <c:pt idx="1127">
                  <c:v>7.4196268032982631E-4</c:v>
                </c:pt>
                <c:pt idx="1128">
                  <c:v>5.6039047465198278E-4</c:v>
                </c:pt>
                <c:pt idx="1129">
                  <c:v>-9.5722917164168617E-5</c:v>
                </c:pt>
                <c:pt idx="1130">
                  <c:v>-2.9306213038531238E-4</c:v>
                </c:pt>
                <c:pt idx="1131">
                  <c:v>-3.0565238309289357E-4</c:v>
                </c:pt>
                <c:pt idx="1132">
                  <c:v>-1.8142541333633007E-4</c:v>
                </c:pt>
                <c:pt idx="1133">
                  <c:v>-2.2281154743008049E-4</c:v>
                </c:pt>
                <c:pt idx="1134">
                  <c:v>-7.6451110775541163E-4</c:v>
                </c:pt>
                <c:pt idx="1135">
                  <c:v>-5.7655870288949131E-4</c:v>
                </c:pt>
                <c:pt idx="1136">
                  <c:v>-1.5637352680891712E-4</c:v>
                </c:pt>
                <c:pt idx="1137">
                  <c:v>-1.9775755383556447E-4</c:v>
                </c:pt>
                <c:pt idx="1138">
                  <c:v>1.3332230049586312E-4</c:v>
                </c:pt>
                <c:pt idx="1139">
                  <c:v>-3.6026633328182719E-4</c:v>
                </c:pt>
                <c:pt idx="1140">
                  <c:v>-1.2164028150416498E-4</c:v>
                </c:pt>
                <c:pt idx="1141">
                  <c:v>3.7530332986837855E-4</c:v>
                </c:pt>
                <c:pt idx="1142">
                  <c:v>1.3011525657053759E-4</c:v>
                </c:pt>
                <c:pt idx="1143">
                  <c:v>2.25653366390875E-4</c:v>
                </c:pt>
                <c:pt idx="1144">
                  <c:v>3.7532431274494654E-4</c:v>
                </c:pt>
                <c:pt idx="1145">
                  <c:v>1.1753869979912628E-4</c:v>
                </c:pt>
                <c:pt idx="1146">
                  <c:v>4.4550992779783397E-4</c:v>
                </c:pt>
                <c:pt idx="1147">
                  <c:v>2.8650309387686301E-4</c:v>
                </c:pt>
                <c:pt idx="1148">
                  <c:v>5.7258152593799609E-5</c:v>
                </c:pt>
                <c:pt idx="1149">
                  <c:v>2.8020401677225415E-4</c:v>
                </c:pt>
                <c:pt idx="1150">
                  <c:v>-3.3730176010338678E-4</c:v>
                </c:pt>
                <c:pt idx="1151">
                  <c:v>-3.0233085518830154E-4</c:v>
                </c:pt>
                <c:pt idx="1152">
                  <c:v>-2.2278239966848812E-4</c:v>
                </c:pt>
                <c:pt idx="1153">
                  <c:v>-3.4376597859219821E-4</c:v>
                </c:pt>
                <c:pt idx="1154">
                  <c:v>-5.0616141538720866E-4</c:v>
                </c:pt>
                <c:pt idx="1155">
                  <c:v>-2.4517270926688111E-4</c:v>
                </c:pt>
                <c:pt idx="1156">
                  <c:v>1.389172660101982E-4</c:v>
                </c:pt>
                <c:pt idx="1157">
                  <c:v>3.9036780612173227E-4</c:v>
                </c:pt>
                <c:pt idx="1158">
                  <c:v>4.9543108837039429E-4</c:v>
                </c:pt>
                <c:pt idx="1159">
                  <c:v>9.2541070249617212E-4</c:v>
                </c:pt>
                <c:pt idx="1160">
                  <c:v>8.7127400300608248E-4</c:v>
                </c:pt>
                <c:pt idx="1161">
                  <c:v>1.1069740409332903E-3</c:v>
                </c:pt>
                <c:pt idx="1162">
                  <c:v>1.3871209035103739E-3</c:v>
                </c:pt>
                <c:pt idx="1163">
                  <c:v>1.0762371995673488E-3</c:v>
                </c:pt>
                <c:pt idx="1164">
                  <c:v>1.2227398193541139E-3</c:v>
                </c:pt>
                <c:pt idx="1165">
                  <c:v>1.5124729593055106E-3</c:v>
                </c:pt>
                <c:pt idx="1166">
                  <c:v>1.1174970852238409E-3</c:v>
                </c:pt>
                <c:pt idx="1167">
                  <c:v>1.3085562727387658E-3</c:v>
                </c:pt>
                <c:pt idx="1168">
                  <c:v>1.0218854036438214E-3</c:v>
                </c:pt>
                <c:pt idx="1169">
                  <c:v>6.4635310581690993E-4</c:v>
                </c:pt>
                <c:pt idx="1170">
                  <c:v>4.0113720167441597E-4</c:v>
                </c:pt>
                <c:pt idx="1171">
                  <c:v>4.1389487842222818E-4</c:v>
                </c:pt>
                <c:pt idx="1172">
                  <c:v>-2.2284280225877594E-4</c:v>
                </c:pt>
                <c:pt idx="1173">
                  <c:v>-2.5474590526626306E-4</c:v>
                </c:pt>
                <c:pt idx="1174">
                  <c:v>-2.9615978241020384E-4</c:v>
                </c:pt>
                <c:pt idx="1175">
                  <c:v>1.5873958757673237E-5</c:v>
                </c:pt>
                <c:pt idx="1176">
                  <c:v>4.7492914986865955E-4</c:v>
                </c:pt>
                <c:pt idx="1177">
                  <c:v>8.8226762561631705E-4</c:v>
                </c:pt>
                <c:pt idx="1178">
                  <c:v>5.5759123600556272E-4</c:v>
                </c:pt>
                <c:pt idx="1179">
                  <c:v>7.5501332719942697E-4</c:v>
                </c:pt>
                <c:pt idx="1180">
                  <c:v>1.1689358608773829E-3</c:v>
                </c:pt>
                <c:pt idx="1181">
                  <c:v>1.5321248718200846E-3</c:v>
                </c:pt>
                <c:pt idx="1182">
                  <c:v>1.1754572335613649E-3</c:v>
                </c:pt>
                <c:pt idx="1183">
                  <c:v>5.2851388557220919E-4</c:v>
                </c:pt>
                <c:pt idx="1184">
                  <c:v>-8.8809981176867222E-5</c:v>
                </c:pt>
                <c:pt idx="1185">
                  <c:v>3.5350800334321312E-4</c:v>
                </c:pt>
                <c:pt idx="1186">
                  <c:v>3.3759666170335304E-4</c:v>
                </c:pt>
                <c:pt idx="1187">
                  <c:v>-3.022258530109989E-4</c:v>
                </c:pt>
                <c:pt idx="1188">
                  <c:v>-5.762646792341514E-4</c:v>
                </c:pt>
                <c:pt idx="1189">
                  <c:v>-4.583987694728118E-4</c:v>
                </c:pt>
                <c:pt idx="1190">
                  <c:v>-5.7629101757293967E-4</c:v>
                </c:pt>
                <c:pt idx="1191">
                  <c:v>-4.0741599825815783E-4</c:v>
                </c:pt>
                <c:pt idx="1192">
                  <c:v>-4.1681764387756535E-4</c:v>
                </c:pt>
                <c:pt idx="1193">
                  <c:v>-2.3852543932349098E-4</c:v>
                </c:pt>
                <c:pt idx="1194">
                  <c:v>1.3064553512480859E-4</c:v>
                </c:pt>
                <c:pt idx="1195">
                  <c:v>3.345654700866707E-4</c:v>
                </c:pt>
                <c:pt idx="1196">
                  <c:v>4.2056076079169537E-4</c:v>
                </c:pt>
                <c:pt idx="1197">
                  <c:v>4.7477436823104696E-4</c:v>
                </c:pt>
                <c:pt idx="1198">
                  <c:v>9.3315417409993114E-4</c:v>
                </c:pt>
                <c:pt idx="1199">
                  <c:v>9.7119639270111958E-4</c:v>
                </c:pt>
                <c:pt idx="1200">
                  <c:v>9.5213621486465603E-4</c:v>
                </c:pt>
                <c:pt idx="1201">
                  <c:v>6.9419740058155048E-4</c:v>
                </c:pt>
                <c:pt idx="1202">
                  <c:v>2.84385491438284E-5</c:v>
                </c:pt>
                <c:pt idx="1203">
                  <c:v>1.9213344055963701E-4</c:v>
                </c:pt>
                <c:pt idx="1204">
                  <c:v>1.3485115326806107E-4</c:v>
                </c:pt>
                <c:pt idx="1205">
                  <c:v>-4.3530505063984608E-4</c:v>
                </c:pt>
                <c:pt idx="1206">
                  <c:v>-1.0529066990686764E-3</c:v>
                </c:pt>
                <c:pt idx="1207">
                  <c:v>-1.0115677983958196E-3</c:v>
                </c:pt>
                <c:pt idx="1208">
                  <c:v>-8.5549294834876173E-4</c:v>
                </c:pt>
                <c:pt idx="1209">
                  <c:v>-1.146388486985349E-5</c:v>
                </c:pt>
                <c:pt idx="1210">
                  <c:v>-2.5697676256163171E-5</c:v>
                </c:pt>
                <c:pt idx="1211">
                  <c:v>6.6199588419559204E-4</c:v>
                </c:pt>
                <c:pt idx="1212">
                  <c:v>9.9327757799660054E-4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733-476A-8DFE-C3853E5156A6}"/>
            </c:ext>
          </c:extLst>
        </c:ser>
        <c:ser>
          <c:idx val="2"/>
          <c:order val="1"/>
          <c:tx>
            <c:strRef>
              <c:f>'Fluo 77K bandes'!$CS$1</c:f>
              <c:strCache>
                <c:ptCount val="1"/>
                <c:pt idx="0">
                  <c:v>W1B3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'Fluo 77K bandes'!$CP$3:$CP$1215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77K bandes'!$CS$3:$CS$1215</c:f>
              <c:numCache>
                <c:formatCode>General</c:formatCode>
                <c:ptCount val="1213"/>
                <c:pt idx="0">
                  <c:v>4.5493223238034586E-3</c:v>
                </c:pt>
                <c:pt idx="1">
                  <c:v>4.7272716649698595E-3</c:v>
                </c:pt>
                <c:pt idx="2">
                  <c:v>4.8098267065331225E-3</c:v>
                </c:pt>
                <c:pt idx="3">
                  <c:v>4.9518838215124039E-3</c:v>
                </c:pt>
                <c:pt idx="4">
                  <c:v>5.1041783824287675E-3</c:v>
                </c:pt>
                <c:pt idx="5">
                  <c:v>5.2569129691112876E-3</c:v>
                </c:pt>
                <c:pt idx="6">
                  <c:v>5.3119910490360333E-3</c:v>
                </c:pt>
                <c:pt idx="7">
                  <c:v>5.5439777452860649E-3</c:v>
                </c:pt>
                <c:pt idx="8">
                  <c:v>5.6216505092613559E-3</c:v>
                </c:pt>
                <c:pt idx="9">
                  <c:v>5.6972217393908156E-3</c:v>
                </c:pt>
                <c:pt idx="10">
                  <c:v>5.7014412395799711E-3</c:v>
                </c:pt>
                <c:pt idx="11">
                  <c:v>5.8148199947708141E-3</c:v>
                </c:pt>
                <c:pt idx="12">
                  <c:v>5.8630512007408495E-3</c:v>
                </c:pt>
                <c:pt idx="13">
                  <c:v>6.1051384054488702E-3</c:v>
                </c:pt>
                <c:pt idx="14">
                  <c:v>6.2138357246877465E-3</c:v>
                </c:pt>
                <c:pt idx="15">
                  <c:v>6.4461894133817504E-3</c:v>
                </c:pt>
                <c:pt idx="16">
                  <c:v>6.6627076519932991E-3</c:v>
                </c:pt>
                <c:pt idx="17">
                  <c:v>6.7996469569205657E-3</c:v>
                </c:pt>
                <c:pt idx="18">
                  <c:v>6.910860274108665E-3</c:v>
                </c:pt>
                <c:pt idx="19">
                  <c:v>7.0961239024917508E-3</c:v>
                </c:pt>
                <c:pt idx="20">
                  <c:v>7.1630899814349299E-3</c:v>
                </c:pt>
                <c:pt idx="21">
                  <c:v>7.3007559679179228E-3</c:v>
                </c:pt>
                <c:pt idx="22">
                  <c:v>7.3468783367099076E-3</c:v>
                </c:pt>
                <c:pt idx="23">
                  <c:v>7.594956099670036E-3</c:v>
                </c:pt>
                <c:pt idx="24">
                  <c:v>7.8922090242894219E-3</c:v>
                </c:pt>
                <c:pt idx="25">
                  <c:v>8.2886722395960396E-3</c:v>
                </c:pt>
                <c:pt idx="26">
                  <c:v>8.8575287860839392E-3</c:v>
                </c:pt>
                <c:pt idx="27">
                  <c:v>9.5233535002680336E-3</c:v>
                </c:pt>
                <c:pt idx="28">
                  <c:v>1.0176331653080035E-2</c:v>
                </c:pt>
                <c:pt idx="29">
                  <c:v>1.0819331628248706E-2</c:v>
                </c:pt>
                <c:pt idx="30">
                  <c:v>1.1400786422813274E-2</c:v>
                </c:pt>
                <c:pt idx="31">
                  <c:v>1.195707758621949E-2</c:v>
                </c:pt>
                <c:pt idx="32">
                  <c:v>1.224947014324756E-2</c:v>
                </c:pt>
                <c:pt idx="33">
                  <c:v>1.2218522272972267E-2</c:v>
                </c:pt>
                <c:pt idx="34">
                  <c:v>1.2145445130795378E-2</c:v>
                </c:pt>
                <c:pt idx="35">
                  <c:v>1.1980683781782277E-2</c:v>
                </c:pt>
                <c:pt idx="36">
                  <c:v>1.1853085438762291E-2</c:v>
                </c:pt>
                <c:pt idx="37">
                  <c:v>1.1617961961324474E-2</c:v>
                </c:pt>
                <c:pt idx="38">
                  <c:v>1.1382486098107124E-2</c:v>
                </c:pt>
                <c:pt idx="39">
                  <c:v>1.1213127301462567E-2</c:v>
                </c:pt>
                <c:pt idx="40">
                  <c:v>1.109744799662294E-2</c:v>
                </c:pt>
                <c:pt idx="41">
                  <c:v>1.0929027678168441E-2</c:v>
                </c:pt>
                <c:pt idx="42">
                  <c:v>1.0751394206120484E-2</c:v>
                </c:pt>
                <c:pt idx="43">
                  <c:v>1.0632919550874283E-2</c:v>
                </c:pt>
                <c:pt idx="44">
                  <c:v>1.0604102427773697E-2</c:v>
                </c:pt>
                <c:pt idx="45">
                  <c:v>1.0512911195862226E-2</c:v>
                </c:pt>
                <c:pt idx="46">
                  <c:v>1.0482178773887374E-2</c:v>
                </c:pt>
                <c:pt idx="47">
                  <c:v>1.0458548842494877E-2</c:v>
                </c:pt>
                <c:pt idx="48">
                  <c:v>1.0603138387920872E-2</c:v>
                </c:pt>
                <c:pt idx="49">
                  <c:v>1.0719604626807029E-2</c:v>
                </c:pt>
                <c:pt idx="50">
                  <c:v>1.0713369406925605E-2</c:v>
                </c:pt>
                <c:pt idx="51">
                  <c:v>1.0721353774873325E-2</c:v>
                </c:pt>
                <c:pt idx="52">
                  <c:v>1.0739325449629647E-2</c:v>
                </c:pt>
                <c:pt idx="53">
                  <c:v>1.0888037726092908E-2</c:v>
                </c:pt>
                <c:pt idx="54">
                  <c:v>1.1065702237302794E-2</c:v>
                </c:pt>
                <c:pt idx="55">
                  <c:v>1.104105166523278E-2</c:v>
                </c:pt>
                <c:pt idx="56">
                  <c:v>1.1069766541682308E-2</c:v>
                </c:pt>
                <c:pt idx="57">
                  <c:v>1.1121768092910073E-2</c:v>
                </c:pt>
                <c:pt idx="58">
                  <c:v>1.1193579932780131E-2</c:v>
                </c:pt>
                <c:pt idx="59">
                  <c:v>1.1358492825936763E-2</c:v>
                </c:pt>
                <c:pt idx="60">
                  <c:v>1.1317181527243621E-2</c:v>
                </c:pt>
                <c:pt idx="61">
                  <c:v>1.126528039683386E-2</c:v>
                </c:pt>
                <c:pt idx="62">
                  <c:v>1.1246156621420089E-2</c:v>
                </c:pt>
                <c:pt idx="63">
                  <c:v>1.126369739957553E-2</c:v>
                </c:pt>
                <c:pt idx="64">
                  <c:v>1.125626991070946E-2</c:v>
                </c:pt>
                <c:pt idx="65">
                  <c:v>1.1263308497134902E-2</c:v>
                </c:pt>
                <c:pt idx="66">
                  <c:v>1.1155863699371476E-2</c:v>
                </c:pt>
                <c:pt idx="67">
                  <c:v>1.1214549625412091E-2</c:v>
                </c:pt>
                <c:pt idx="68">
                  <c:v>1.1238873373365332E-2</c:v>
                </c:pt>
                <c:pt idx="69">
                  <c:v>1.1294166901590521E-2</c:v>
                </c:pt>
                <c:pt idx="70">
                  <c:v>1.1393534213920444E-2</c:v>
                </c:pt>
                <c:pt idx="71">
                  <c:v>1.1562526018121029E-2</c:v>
                </c:pt>
                <c:pt idx="72">
                  <c:v>1.1466355739469691E-2</c:v>
                </c:pt>
                <c:pt idx="73">
                  <c:v>1.154289831278419E-2</c:v>
                </c:pt>
                <c:pt idx="74">
                  <c:v>1.1607373955440911E-2</c:v>
                </c:pt>
                <c:pt idx="75">
                  <c:v>1.1619031899494463E-2</c:v>
                </c:pt>
                <c:pt idx="76">
                  <c:v>1.1671853249763739E-2</c:v>
                </c:pt>
                <c:pt idx="77">
                  <c:v>1.1587191196855478E-2</c:v>
                </c:pt>
                <c:pt idx="78">
                  <c:v>1.1511137946799609E-2</c:v>
                </c:pt>
                <c:pt idx="79">
                  <c:v>1.172339286522869E-2</c:v>
                </c:pt>
                <c:pt idx="80">
                  <c:v>1.1870206275315176E-2</c:v>
                </c:pt>
                <c:pt idx="81">
                  <c:v>1.1925012306114788E-2</c:v>
                </c:pt>
                <c:pt idx="82">
                  <c:v>1.2137188713722524E-2</c:v>
                </c:pt>
                <c:pt idx="83">
                  <c:v>1.2212971740486314E-2</c:v>
                </c:pt>
                <c:pt idx="84">
                  <c:v>1.2393369523778921E-2</c:v>
                </c:pt>
                <c:pt idx="85">
                  <c:v>1.2700805119343753E-2</c:v>
                </c:pt>
                <c:pt idx="86">
                  <c:v>1.2817643828173044E-2</c:v>
                </c:pt>
                <c:pt idx="87">
                  <c:v>1.288864317233381E-2</c:v>
                </c:pt>
                <c:pt idx="88">
                  <c:v>1.2950283296256752E-2</c:v>
                </c:pt>
                <c:pt idx="89">
                  <c:v>1.298384028196705E-2</c:v>
                </c:pt>
                <c:pt idx="90">
                  <c:v>1.3032263200407819E-2</c:v>
                </c:pt>
                <c:pt idx="91">
                  <c:v>1.3011098143639016E-2</c:v>
                </c:pt>
                <c:pt idx="92">
                  <c:v>1.2953750553227415E-2</c:v>
                </c:pt>
                <c:pt idx="93">
                  <c:v>1.2964418895765382E-2</c:v>
                </c:pt>
                <c:pt idx="94">
                  <c:v>1.2912837286140176E-2</c:v>
                </c:pt>
                <c:pt idx="95">
                  <c:v>1.2863254963709743E-2</c:v>
                </c:pt>
                <c:pt idx="96">
                  <c:v>1.2908480848471925E-2</c:v>
                </c:pt>
                <c:pt idx="97">
                  <c:v>1.3037879462883735E-2</c:v>
                </c:pt>
                <c:pt idx="98">
                  <c:v>1.3222938597964709E-2</c:v>
                </c:pt>
                <c:pt idx="99">
                  <c:v>1.3317188100242617E-2</c:v>
                </c:pt>
                <c:pt idx="100">
                  <c:v>1.3376666437828925E-2</c:v>
                </c:pt>
                <c:pt idx="101">
                  <c:v>1.357823658122255E-2</c:v>
                </c:pt>
                <c:pt idx="102">
                  <c:v>1.3833668799726565E-2</c:v>
                </c:pt>
                <c:pt idx="103">
                  <c:v>1.4069867692833533E-2</c:v>
                </c:pt>
                <c:pt idx="104">
                  <c:v>1.4307456044895044E-2</c:v>
                </c:pt>
                <c:pt idx="105">
                  <c:v>1.4487127146631923E-2</c:v>
                </c:pt>
                <c:pt idx="106">
                  <c:v>1.467790479083987E-2</c:v>
                </c:pt>
                <c:pt idx="107">
                  <c:v>1.4926267383756514E-2</c:v>
                </c:pt>
                <c:pt idx="108">
                  <c:v>1.52219884344431E-2</c:v>
                </c:pt>
                <c:pt idx="109">
                  <c:v>1.5435472138517922E-2</c:v>
                </c:pt>
                <c:pt idx="110">
                  <c:v>1.5598122824519917E-2</c:v>
                </c:pt>
                <c:pt idx="111">
                  <c:v>1.5820821508021249E-2</c:v>
                </c:pt>
                <c:pt idx="112">
                  <c:v>1.6164885140494203E-2</c:v>
                </c:pt>
                <c:pt idx="113">
                  <c:v>1.6598396334311493E-2</c:v>
                </c:pt>
                <c:pt idx="114">
                  <c:v>1.7016462806320014E-2</c:v>
                </c:pt>
                <c:pt idx="115">
                  <c:v>1.7417733440059362E-2</c:v>
                </c:pt>
                <c:pt idx="116">
                  <c:v>1.798701905731509E-2</c:v>
                </c:pt>
                <c:pt idx="117">
                  <c:v>1.851243173210209E-2</c:v>
                </c:pt>
                <c:pt idx="118">
                  <c:v>1.9091805076984426E-2</c:v>
                </c:pt>
                <c:pt idx="119">
                  <c:v>1.9716258239984574E-2</c:v>
                </c:pt>
                <c:pt idx="120">
                  <c:v>2.0340601853001454E-2</c:v>
                </c:pt>
                <c:pt idx="121">
                  <c:v>2.1093630179705794E-2</c:v>
                </c:pt>
                <c:pt idx="122">
                  <c:v>2.1809703645385245E-2</c:v>
                </c:pt>
                <c:pt idx="123">
                  <c:v>2.2499430340086966E-2</c:v>
                </c:pt>
                <c:pt idx="124">
                  <c:v>2.3374479089829529E-2</c:v>
                </c:pt>
                <c:pt idx="125">
                  <c:v>2.4135814956932251E-2</c:v>
                </c:pt>
                <c:pt idx="126">
                  <c:v>2.4930636602256147E-2</c:v>
                </c:pt>
                <c:pt idx="127">
                  <c:v>2.5737271387443236E-2</c:v>
                </c:pt>
                <c:pt idx="128">
                  <c:v>2.6462291435090175E-2</c:v>
                </c:pt>
                <c:pt idx="129">
                  <c:v>2.7388080085419774E-2</c:v>
                </c:pt>
                <c:pt idx="130">
                  <c:v>2.826385916838417E-2</c:v>
                </c:pt>
                <c:pt idx="131">
                  <c:v>2.9214899089858741E-2</c:v>
                </c:pt>
                <c:pt idx="132">
                  <c:v>3.0233823484302952E-2</c:v>
                </c:pt>
                <c:pt idx="133">
                  <c:v>3.1222311241727151E-2</c:v>
                </c:pt>
                <c:pt idx="134">
                  <c:v>3.2258106333595771E-2</c:v>
                </c:pt>
                <c:pt idx="135">
                  <c:v>3.3513165716990034E-2</c:v>
                </c:pt>
                <c:pt idx="136">
                  <c:v>3.4550585800277235E-2</c:v>
                </c:pt>
                <c:pt idx="137">
                  <c:v>3.5788847519569282E-2</c:v>
                </c:pt>
                <c:pt idx="138">
                  <c:v>3.6928295153946945E-2</c:v>
                </c:pt>
                <c:pt idx="139">
                  <c:v>3.807309247917455E-2</c:v>
                </c:pt>
                <c:pt idx="140">
                  <c:v>3.9215899646372655E-2</c:v>
                </c:pt>
                <c:pt idx="141">
                  <c:v>4.0486569902383661E-2</c:v>
                </c:pt>
                <c:pt idx="142">
                  <c:v>4.1554463139351967E-2</c:v>
                </c:pt>
                <c:pt idx="143">
                  <c:v>4.2808153147955288E-2</c:v>
                </c:pt>
                <c:pt idx="144">
                  <c:v>4.3933815742770797E-2</c:v>
                </c:pt>
                <c:pt idx="145">
                  <c:v>4.5097236565155227E-2</c:v>
                </c:pt>
                <c:pt idx="146">
                  <c:v>4.6314884629260943E-2</c:v>
                </c:pt>
                <c:pt idx="147">
                  <c:v>4.7637152927394656E-2</c:v>
                </c:pt>
                <c:pt idx="148">
                  <c:v>4.869980602349628E-2</c:v>
                </c:pt>
                <c:pt idx="149">
                  <c:v>4.9903322139759489E-2</c:v>
                </c:pt>
                <c:pt idx="150">
                  <c:v>5.0781584355678124E-2</c:v>
                </c:pt>
                <c:pt idx="151">
                  <c:v>5.1737334926433537E-2</c:v>
                </c:pt>
                <c:pt idx="152">
                  <c:v>5.2620892058210487E-2</c:v>
                </c:pt>
                <c:pt idx="153">
                  <c:v>5.3460629196677274E-2</c:v>
                </c:pt>
                <c:pt idx="154">
                  <c:v>5.4166058055648468E-2</c:v>
                </c:pt>
                <c:pt idx="155">
                  <c:v>5.4866484132050093E-2</c:v>
                </c:pt>
                <c:pt idx="156">
                  <c:v>5.5458072300067628E-2</c:v>
                </c:pt>
                <c:pt idx="157">
                  <c:v>5.6172557290989585E-2</c:v>
                </c:pt>
                <c:pt idx="158">
                  <c:v>5.6674752672654427E-2</c:v>
                </c:pt>
                <c:pt idx="159">
                  <c:v>5.7126847195301332E-2</c:v>
                </c:pt>
                <c:pt idx="160">
                  <c:v>5.7664189863267011E-2</c:v>
                </c:pt>
                <c:pt idx="161">
                  <c:v>5.8085610390596815E-2</c:v>
                </c:pt>
                <c:pt idx="162">
                  <c:v>5.8552421127663713E-2</c:v>
                </c:pt>
                <c:pt idx="163">
                  <c:v>5.8902561132542337E-2</c:v>
                </c:pt>
                <c:pt idx="164">
                  <c:v>5.9310141845318347E-2</c:v>
                </c:pt>
                <c:pt idx="165">
                  <c:v>5.97642447843253E-2</c:v>
                </c:pt>
                <c:pt idx="166">
                  <c:v>6.0376410090868061E-2</c:v>
                </c:pt>
                <c:pt idx="167">
                  <c:v>6.0628411569062506E-2</c:v>
                </c:pt>
                <c:pt idx="168">
                  <c:v>6.0972234191572251E-2</c:v>
                </c:pt>
                <c:pt idx="169">
                  <c:v>6.1185528009009393E-2</c:v>
                </c:pt>
                <c:pt idx="170">
                  <c:v>6.1558673510375854E-2</c:v>
                </c:pt>
                <c:pt idx="171">
                  <c:v>6.1779434985006265E-2</c:v>
                </c:pt>
                <c:pt idx="172">
                  <c:v>6.2224080108790443E-2</c:v>
                </c:pt>
                <c:pt idx="173">
                  <c:v>6.2174326158052871E-2</c:v>
                </c:pt>
                <c:pt idx="174">
                  <c:v>6.2393754774553438E-2</c:v>
                </c:pt>
                <c:pt idx="175">
                  <c:v>6.2498448041903604E-2</c:v>
                </c:pt>
                <c:pt idx="176">
                  <c:v>6.2959635213162363E-2</c:v>
                </c:pt>
                <c:pt idx="177">
                  <c:v>6.3270136382425846E-2</c:v>
                </c:pt>
                <c:pt idx="178">
                  <c:v>6.3888016546429477E-2</c:v>
                </c:pt>
                <c:pt idx="179">
                  <c:v>6.4237864418019375E-2</c:v>
                </c:pt>
                <c:pt idx="180">
                  <c:v>6.4872359662819762E-2</c:v>
                </c:pt>
                <c:pt idx="181">
                  <c:v>6.5792634297324501E-2</c:v>
                </c:pt>
                <c:pt idx="182">
                  <c:v>6.6806848042487862E-2</c:v>
                </c:pt>
                <c:pt idx="183">
                  <c:v>6.7725041227310379E-2</c:v>
                </c:pt>
                <c:pt idx="184">
                  <c:v>6.8836790974249912E-2</c:v>
                </c:pt>
                <c:pt idx="185">
                  <c:v>7.0046368856254357E-2</c:v>
                </c:pt>
                <c:pt idx="186">
                  <c:v>7.159368933669677E-2</c:v>
                </c:pt>
                <c:pt idx="187">
                  <c:v>7.3332977904498706E-2</c:v>
                </c:pt>
                <c:pt idx="188">
                  <c:v>7.5158555342460562E-2</c:v>
                </c:pt>
                <c:pt idx="189">
                  <c:v>7.7182235666845372E-2</c:v>
                </c:pt>
                <c:pt idx="190">
                  <c:v>7.9457260169524951E-2</c:v>
                </c:pt>
                <c:pt idx="191">
                  <c:v>8.2006725638639894E-2</c:v>
                </c:pt>
                <c:pt idx="192">
                  <c:v>8.4710820909148013E-2</c:v>
                </c:pt>
                <c:pt idx="193">
                  <c:v>8.7783369290072299E-2</c:v>
                </c:pt>
                <c:pt idx="194">
                  <c:v>9.0954786530902595E-2</c:v>
                </c:pt>
                <c:pt idx="195">
                  <c:v>9.4229527664292115E-2</c:v>
                </c:pt>
                <c:pt idx="196">
                  <c:v>9.7772775806689569E-2</c:v>
                </c:pt>
                <c:pt idx="197">
                  <c:v>0.10170173118186904</c:v>
                </c:pt>
                <c:pt idx="198">
                  <c:v>0.10573784469902239</c:v>
                </c:pt>
                <c:pt idx="199">
                  <c:v>0.11010994801488128</c:v>
                </c:pt>
                <c:pt idx="200">
                  <c:v>0.11436528930689917</c:v>
                </c:pt>
                <c:pt idx="201">
                  <c:v>0.11923947845443963</c:v>
                </c:pt>
                <c:pt idx="202">
                  <c:v>0.12430119891501698</c:v>
                </c:pt>
                <c:pt idx="203">
                  <c:v>0.12977322057962168</c:v>
                </c:pt>
                <c:pt idx="204">
                  <c:v>0.13538084686519072</c:v>
                </c:pt>
                <c:pt idx="205">
                  <c:v>0.14134706676268116</c:v>
                </c:pt>
                <c:pt idx="206">
                  <c:v>0.14762698303728058</c:v>
                </c:pt>
                <c:pt idx="207">
                  <c:v>0.15434652339476412</c:v>
                </c:pt>
                <c:pt idx="208">
                  <c:v>0.16121716969584543</c:v>
                </c:pt>
                <c:pt idx="209">
                  <c:v>0.16862515866489247</c:v>
                </c:pt>
                <c:pt idx="210">
                  <c:v>0.17656526841936904</c:v>
                </c:pt>
                <c:pt idx="211">
                  <c:v>0.18504051158381524</c:v>
                </c:pt>
                <c:pt idx="212">
                  <c:v>0.19424709217827726</c:v>
                </c:pt>
                <c:pt idx="213">
                  <c:v>0.20403812193351339</c:v>
                </c:pt>
                <c:pt idx="214">
                  <c:v>0.21477310737797228</c:v>
                </c:pt>
                <c:pt idx="215">
                  <c:v>0.22614622147501021</c:v>
                </c:pt>
                <c:pt idx="216">
                  <c:v>0.23907549308447473</c:v>
                </c:pt>
                <c:pt idx="217">
                  <c:v>0.25248075937127074</c:v>
                </c:pt>
                <c:pt idx="218">
                  <c:v>0.26773541195906048</c:v>
                </c:pt>
                <c:pt idx="219">
                  <c:v>0.28396195548180814</c:v>
                </c:pt>
                <c:pt idx="220">
                  <c:v>0.30197781539805352</c:v>
                </c:pt>
                <c:pt idx="221">
                  <c:v>0.32141618184712961</c:v>
                </c:pt>
                <c:pt idx="222">
                  <c:v>0.34330244267249377</c:v>
                </c:pt>
                <c:pt idx="223">
                  <c:v>0.36650677237996615</c:v>
                </c:pt>
                <c:pt idx="224">
                  <c:v>0.39262184514306497</c:v>
                </c:pt>
                <c:pt idx="225">
                  <c:v>0.42047675422388225</c:v>
                </c:pt>
                <c:pt idx="226">
                  <c:v>0.45039065524035998</c:v>
                </c:pt>
                <c:pt idx="227">
                  <c:v>0.48183314369014008</c:v>
                </c:pt>
                <c:pt idx="228">
                  <c:v>0.51537734856905815</c:v>
                </c:pt>
                <c:pt idx="229">
                  <c:v>0.54850526351152984</c:v>
                </c:pt>
                <c:pt idx="230">
                  <c:v>0.58267134712884106</c:v>
                </c:pt>
                <c:pt idx="231">
                  <c:v>0.61546696045537741</c:v>
                </c:pt>
                <c:pt idx="232">
                  <c:v>0.64816525688010407</c:v>
                </c:pt>
                <c:pt idx="233">
                  <c:v>0.67830318761237995</c:v>
                </c:pt>
                <c:pt idx="234">
                  <c:v>0.70573888542386354</c:v>
                </c:pt>
                <c:pt idx="235">
                  <c:v>0.72946923763436311</c:v>
                </c:pt>
                <c:pt idx="236">
                  <c:v>0.75028172604032317</c:v>
                </c:pt>
                <c:pt idx="237">
                  <c:v>0.76550460913296303</c:v>
                </c:pt>
                <c:pt idx="238">
                  <c:v>0.77571977990678032</c:v>
                </c:pt>
                <c:pt idx="239">
                  <c:v>0.77993343743016197</c:v>
                </c:pt>
                <c:pt idx="240">
                  <c:v>0.77947332750040532</c:v>
                </c:pt>
                <c:pt idx="241">
                  <c:v>0.77412655798334551</c:v>
                </c:pt>
                <c:pt idx="242">
                  <c:v>0.76379380356081272</c:v>
                </c:pt>
                <c:pt idx="243">
                  <c:v>0.74840239607723424</c:v>
                </c:pt>
                <c:pt idx="244">
                  <c:v>0.73001388363454722</c:v>
                </c:pt>
                <c:pt idx="245">
                  <c:v>0.70912525799021064</c:v>
                </c:pt>
                <c:pt idx="246">
                  <c:v>0.68586724879093341</c:v>
                </c:pt>
                <c:pt idx="247">
                  <c:v>0.66156504566773633</c:v>
                </c:pt>
                <c:pt idx="248">
                  <c:v>0.63593327091418739</c:v>
                </c:pt>
                <c:pt idx="249">
                  <c:v>0.61066155043900328</c:v>
                </c:pt>
                <c:pt idx="250">
                  <c:v>0.58647273154849633</c:v>
                </c:pt>
                <c:pt idx="251">
                  <c:v>0.56288096006684019</c:v>
                </c:pt>
                <c:pt idx="252">
                  <c:v>0.54092696083515068</c:v>
                </c:pt>
                <c:pt idx="253">
                  <c:v>0.51967992416219821</c:v>
                </c:pt>
                <c:pt idx="254">
                  <c:v>0.50000383424941464</c:v>
                </c:pt>
                <c:pt idx="255">
                  <c:v>0.48209515073347364</c:v>
                </c:pt>
                <c:pt idx="256">
                  <c:v>0.46519962197952436</c:v>
                </c:pt>
                <c:pt idx="257">
                  <c:v>0.45001088196500538</c:v>
                </c:pt>
                <c:pt idx="258">
                  <c:v>0.43626820172972125</c:v>
                </c:pt>
                <c:pt idx="259">
                  <c:v>0.42363489765840562</c:v>
                </c:pt>
                <c:pt idx="260">
                  <c:v>0.41306989727132903</c:v>
                </c:pt>
                <c:pt idx="261">
                  <c:v>0.40311198637490342</c:v>
                </c:pt>
                <c:pt idx="262">
                  <c:v>0.3948269037230927</c:v>
                </c:pt>
                <c:pt idx="263">
                  <c:v>0.38754055175214247</c:v>
                </c:pt>
                <c:pt idx="264">
                  <c:v>0.38088666835130197</c:v>
                </c:pt>
                <c:pt idx="265">
                  <c:v>0.37604163775764332</c:v>
                </c:pt>
                <c:pt idx="266">
                  <c:v>0.37203722070231765</c:v>
                </c:pt>
                <c:pt idx="267">
                  <c:v>0.36864719646986138</c:v>
                </c:pt>
                <c:pt idx="268">
                  <c:v>0.36670615334952728</c:v>
                </c:pt>
                <c:pt idx="269">
                  <c:v>0.36466688041085632</c:v>
                </c:pt>
                <c:pt idx="270">
                  <c:v>0.36373698363615387</c:v>
                </c:pt>
                <c:pt idx="271">
                  <c:v>0.3642317843939476</c:v>
                </c:pt>
                <c:pt idx="272">
                  <c:v>0.3640168838434224</c:v>
                </c:pt>
                <c:pt idx="273">
                  <c:v>0.36469810215608978</c:v>
                </c:pt>
                <c:pt idx="274">
                  <c:v>0.3658198939848295</c:v>
                </c:pt>
                <c:pt idx="275">
                  <c:v>0.36748633181375334</c:v>
                </c:pt>
                <c:pt idx="276">
                  <c:v>0.36996070076933302</c:v>
                </c:pt>
                <c:pt idx="277">
                  <c:v>0.37237773856699863</c:v>
                </c:pt>
                <c:pt idx="278">
                  <c:v>0.37501588474757491</c:v>
                </c:pt>
                <c:pt idx="279">
                  <c:v>0.37818498318042587</c:v>
                </c:pt>
                <c:pt idx="280">
                  <c:v>0.3821417459930268</c:v>
                </c:pt>
                <c:pt idx="281">
                  <c:v>0.38610270822165321</c:v>
                </c:pt>
                <c:pt idx="282">
                  <c:v>0.39057490370556469</c:v>
                </c:pt>
                <c:pt idx="283">
                  <c:v>0.39555029877932107</c:v>
                </c:pt>
                <c:pt idx="284">
                  <c:v>0.40139698138672752</c:v>
                </c:pt>
                <c:pt idx="285">
                  <c:v>0.40743610679808773</c:v>
                </c:pt>
                <c:pt idx="286">
                  <c:v>0.41410532719658671</c:v>
                </c:pt>
                <c:pt idx="287">
                  <c:v>0.42120580936257984</c:v>
                </c:pt>
                <c:pt idx="288">
                  <c:v>0.42855862165671715</c:v>
                </c:pt>
                <c:pt idx="289">
                  <c:v>0.43702884378026324</c:v>
                </c:pt>
                <c:pt idx="290">
                  <c:v>0.44640577459871844</c:v>
                </c:pt>
                <c:pt idx="291">
                  <c:v>0.45711318996405298</c:v>
                </c:pt>
                <c:pt idx="292">
                  <c:v>0.46811967678372934</c:v>
                </c:pt>
                <c:pt idx="293">
                  <c:v>0.48025799751394577</c:v>
                </c:pt>
                <c:pt idx="294">
                  <c:v>0.49252923889053624</c:v>
                </c:pt>
                <c:pt idx="295">
                  <c:v>0.50693433135802546</c:v>
                </c:pt>
                <c:pt idx="296">
                  <c:v>0.52162754028152891</c:v>
                </c:pt>
                <c:pt idx="297">
                  <c:v>0.53711918599980424</c:v>
                </c:pt>
                <c:pt idx="298">
                  <c:v>0.55315273896868189</c:v>
                </c:pt>
                <c:pt idx="299">
                  <c:v>0.57059857380528445</c:v>
                </c:pt>
                <c:pt idx="300">
                  <c:v>0.58808275113603337</c:v>
                </c:pt>
                <c:pt idx="301">
                  <c:v>0.60693466000797525</c:v>
                </c:pt>
                <c:pt idx="302">
                  <c:v>0.62595071127152468</c:v>
                </c:pt>
                <c:pt idx="303">
                  <c:v>0.64536698514064039</c:v>
                </c:pt>
                <c:pt idx="304">
                  <c:v>0.66562478546461612</c:v>
                </c:pt>
                <c:pt idx="305">
                  <c:v>0.68492730993443074</c:v>
                </c:pt>
                <c:pt idx="306">
                  <c:v>0.70472335707890088</c:v>
                </c:pt>
                <c:pt idx="307">
                  <c:v>0.72431637158770068</c:v>
                </c:pt>
                <c:pt idx="308">
                  <c:v>0.7435277869880913</c:v>
                </c:pt>
                <c:pt idx="309">
                  <c:v>0.76292415927691171</c:v>
                </c:pt>
                <c:pt idx="310">
                  <c:v>0.78160754375791497</c:v>
                </c:pt>
                <c:pt idx="311">
                  <c:v>0.79893524719588571</c:v>
                </c:pt>
                <c:pt idx="312">
                  <c:v>0.81706193517854453</c:v>
                </c:pt>
                <c:pt idx="313">
                  <c:v>0.83367172105945064</c:v>
                </c:pt>
                <c:pt idx="314">
                  <c:v>0.85088238859862197</c:v>
                </c:pt>
                <c:pt idx="315">
                  <c:v>0.86697071655913727</c:v>
                </c:pt>
                <c:pt idx="316">
                  <c:v>0.88134057044867298</c:v>
                </c:pt>
                <c:pt idx="317">
                  <c:v>0.89590633622496607</c:v>
                </c:pt>
                <c:pt idx="318">
                  <c:v>0.90953051989500744</c:v>
                </c:pt>
                <c:pt idx="319">
                  <c:v>0.92205920373229489</c:v>
                </c:pt>
                <c:pt idx="320">
                  <c:v>0.93369834170538657</c:v>
                </c:pt>
                <c:pt idx="321">
                  <c:v>0.94428780825539471</c:v>
                </c:pt>
                <c:pt idx="322">
                  <c:v>0.95402351526907681</c:v>
                </c:pt>
                <c:pt idx="323">
                  <c:v>0.96291787841120402</c:v>
                </c:pt>
                <c:pt idx="324">
                  <c:v>0.97037987552200566</c:v>
                </c:pt>
                <c:pt idx="325">
                  <c:v>0.97772702773367381</c:v>
                </c:pt>
                <c:pt idx="326">
                  <c:v>0.9831086706620763</c:v>
                </c:pt>
                <c:pt idx="327">
                  <c:v>0.98831758978351469</c:v>
                </c:pt>
                <c:pt idx="328">
                  <c:v>0.99263020745845498</c:v>
                </c:pt>
                <c:pt idx="329">
                  <c:v>0.9954167938663695</c:v>
                </c:pt>
                <c:pt idx="330">
                  <c:v>0.99832370267258141</c:v>
                </c:pt>
                <c:pt idx="331">
                  <c:v>1</c:v>
                </c:pt>
                <c:pt idx="332">
                  <c:v>0.99998831466845062</c:v>
                </c:pt>
                <c:pt idx="333">
                  <c:v>0.99973160254097537</c:v>
                </c:pt>
                <c:pt idx="334">
                  <c:v>0.99806498212874617</c:v>
                </c:pt>
                <c:pt idx="335">
                  <c:v>0.99592017603951988</c:v>
                </c:pt>
                <c:pt idx="336">
                  <c:v>0.99279380210014623</c:v>
                </c:pt>
                <c:pt idx="337">
                  <c:v>0.98866468064719215</c:v>
                </c:pt>
                <c:pt idx="338">
                  <c:v>0.98478241182321846</c:v>
                </c:pt>
                <c:pt idx="339">
                  <c:v>0.98015556827958328</c:v>
                </c:pt>
                <c:pt idx="340">
                  <c:v>0.97489516066600557</c:v>
                </c:pt>
                <c:pt idx="341">
                  <c:v>0.96925936177640426</c:v>
                </c:pt>
                <c:pt idx="342">
                  <c:v>0.96231024117063646</c:v>
                </c:pt>
                <c:pt idx="343">
                  <c:v>0.95518182375890825</c:v>
                </c:pt>
                <c:pt idx="344">
                  <c:v>0.94735173870430123</c:v>
                </c:pt>
                <c:pt idx="345">
                  <c:v>0.93840698256986732</c:v>
                </c:pt>
                <c:pt idx="346">
                  <c:v>0.92973737947676005</c:v>
                </c:pt>
                <c:pt idx="347">
                  <c:v>0.91998688321533584</c:v>
                </c:pt>
                <c:pt idx="348">
                  <c:v>0.9099530176638394</c:v>
                </c:pt>
                <c:pt idx="349">
                  <c:v>0.89964381648771075</c:v>
                </c:pt>
                <c:pt idx="350">
                  <c:v>0.88959242293889018</c:v>
                </c:pt>
                <c:pt idx="351">
                  <c:v>0.87810647235907857</c:v>
                </c:pt>
                <c:pt idx="352">
                  <c:v>0.86627306574897867</c:v>
                </c:pt>
                <c:pt idx="353">
                  <c:v>0.85368467717080598</c:v>
                </c:pt>
                <c:pt idx="354">
                  <c:v>0.84232397873853926</c:v>
                </c:pt>
                <c:pt idx="355">
                  <c:v>0.82992072963210195</c:v>
                </c:pt>
                <c:pt idx="356">
                  <c:v>0.81772069574464046</c:v>
                </c:pt>
                <c:pt idx="357">
                  <c:v>0.80479178930178685</c:v>
                </c:pt>
                <c:pt idx="358">
                  <c:v>0.79242085744041579</c:v>
                </c:pt>
                <c:pt idx="359">
                  <c:v>0.77980435103320245</c:v>
                </c:pt>
                <c:pt idx="360">
                  <c:v>0.76762969622519972</c:v>
                </c:pt>
                <c:pt idx="361">
                  <c:v>0.75465623945581417</c:v>
                </c:pt>
                <c:pt idx="362">
                  <c:v>0.74252887372392529</c:v>
                </c:pt>
                <c:pt idx="363">
                  <c:v>0.72939437847912492</c:v>
                </c:pt>
                <c:pt idx="364">
                  <c:v>0.71687445864049937</c:v>
                </c:pt>
                <c:pt idx="365">
                  <c:v>0.7047898174020879</c:v>
                </c:pt>
                <c:pt idx="366">
                  <c:v>0.6924015401266983</c:v>
                </c:pt>
                <c:pt idx="367">
                  <c:v>0.67960135491419327</c:v>
                </c:pt>
                <c:pt idx="368">
                  <c:v>0.66673653521155563</c:v>
                </c:pt>
                <c:pt idx="369">
                  <c:v>0.65437035051612658</c:v>
                </c:pt>
                <c:pt idx="370">
                  <c:v>0.64198152549082044</c:v>
                </c:pt>
                <c:pt idx="371">
                  <c:v>0.63010082980460669</c:v>
                </c:pt>
                <c:pt idx="372">
                  <c:v>0.61786117533986062</c:v>
                </c:pt>
                <c:pt idx="373">
                  <c:v>0.606184242622539</c:v>
                </c:pt>
                <c:pt idx="374">
                  <c:v>0.59471308129046963</c:v>
                </c:pt>
                <c:pt idx="375">
                  <c:v>0.58369710013890941</c:v>
                </c:pt>
                <c:pt idx="376">
                  <c:v>0.57197068734580847</c:v>
                </c:pt>
                <c:pt idx="377">
                  <c:v>0.56064522749149526</c:v>
                </c:pt>
                <c:pt idx="378">
                  <c:v>0.54942018845518459</c:v>
                </c:pt>
                <c:pt idx="379">
                  <c:v>0.53814055701054164</c:v>
                </c:pt>
                <c:pt idx="380">
                  <c:v>0.52705099478688155</c:v>
                </c:pt>
                <c:pt idx="381">
                  <c:v>0.51593550573384617</c:v>
                </c:pt>
                <c:pt idx="382">
                  <c:v>0.50512365271778903</c:v>
                </c:pt>
                <c:pt idx="383">
                  <c:v>0.49465779506557661</c:v>
                </c:pt>
                <c:pt idx="384">
                  <c:v>0.48441286321296961</c:v>
                </c:pt>
                <c:pt idx="385">
                  <c:v>0.47434814108285051</c:v>
                </c:pt>
                <c:pt idx="386">
                  <c:v>0.46445632534300102</c:v>
                </c:pt>
                <c:pt idx="387">
                  <c:v>0.45451283852770669</c:v>
                </c:pt>
                <c:pt idx="388">
                  <c:v>0.44491625999278428</c:v>
                </c:pt>
                <c:pt idx="389">
                  <c:v>0.4355701857529517</c:v>
                </c:pt>
                <c:pt idx="390">
                  <c:v>0.42657101979349099</c:v>
                </c:pt>
                <c:pt idx="391">
                  <c:v>0.41780044813246492</c:v>
                </c:pt>
                <c:pt idx="392">
                  <c:v>0.4086970271055872</c:v>
                </c:pt>
                <c:pt idx="393">
                  <c:v>0.40030750680305399</c:v>
                </c:pt>
                <c:pt idx="394">
                  <c:v>0.39206806997760801</c:v>
                </c:pt>
                <c:pt idx="395">
                  <c:v>0.38391079563961855</c:v>
                </c:pt>
                <c:pt idx="396">
                  <c:v>0.3752968804546763</c:v>
                </c:pt>
                <c:pt idx="397">
                  <c:v>0.36710436753873327</c:v>
                </c:pt>
                <c:pt idx="398">
                  <c:v>0.35961023576617068</c:v>
                </c:pt>
                <c:pt idx="399">
                  <c:v>0.35227020430341549</c:v>
                </c:pt>
                <c:pt idx="400">
                  <c:v>0.3448019993602281</c:v>
                </c:pt>
                <c:pt idx="401">
                  <c:v>0.33775209276984719</c:v>
                </c:pt>
                <c:pt idx="402">
                  <c:v>0.3311885881052089</c:v>
                </c:pt>
                <c:pt idx="403">
                  <c:v>0.32482501216004811</c:v>
                </c:pt>
                <c:pt idx="404">
                  <c:v>0.31834677389905924</c:v>
                </c:pt>
                <c:pt idx="405">
                  <c:v>0.31190030513322015</c:v>
                </c:pt>
                <c:pt idx="406">
                  <c:v>0.30554932743613605</c:v>
                </c:pt>
                <c:pt idx="407">
                  <c:v>0.30006397719023287</c:v>
                </c:pt>
                <c:pt idx="408">
                  <c:v>0.29439184422284514</c:v>
                </c:pt>
                <c:pt idx="409">
                  <c:v>0.28873760441939239</c:v>
                </c:pt>
                <c:pt idx="410">
                  <c:v>0.28364316503047682</c:v>
                </c:pt>
                <c:pt idx="411">
                  <c:v>0.27860350063319889</c:v>
                </c:pt>
                <c:pt idx="412">
                  <c:v>0.27351070449403247</c:v>
                </c:pt>
                <c:pt idx="413">
                  <c:v>0.26883620670767244</c:v>
                </c:pt>
                <c:pt idx="414">
                  <c:v>0.26352887518459173</c:v>
                </c:pt>
                <c:pt idx="415">
                  <c:v>0.25876874582797149</c:v>
                </c:pt>
                <c:pt idx="416">
                  <c:v>0.25395913639557183</c:v>
                </c:pt>
                <c:pt idx="417">
                  <c:v>0.24897899415587355</c:v>
                </c:pt>
                <c:pt idx="418">
                  <c:v>0.24406531223936234</c:v>
                </c:pt>
                <c:pt idx="419">
                  <c:v>0.23930481771613119</c:v>
                </c:pt>
                <c:pt idx="420">
                  <c:v>0.23457207585532977</c:v>
                </c:pt>
                <c:pt idx="421">
                  <c:v>0.23013164986656814</c:v>
                </c:pt>
                <c:pt idx="422">
                  <c:v>0.22507190130568974</c:v>
                </c:pt>
                <c:pt idx="423">
                  <c:v>0.22070122213961343</c:v>
                </c:pt>
                <c:pt idx="424">
                  <c:v>0.21625367540193891</c:v>
                </c:pt>
                <c:pt idx="425">
                  <c:v>0.21223392134895469</c:v>
                </c:pt>
                <c:pt idx="426">
                  <c:v>0.20817235571902037</c:v>
                </c:pt>
                <c:pt idx="427">
                  <c:v>0.20417104257988752</c:v>
                </c:pt>
                <c:pt idx="428">
                  <c:v>0.20010783370020405</c:v>
                </c:pt>
                <c:pt idx="429">
                  <c:v>0.19634990410724798</c:v>
                </c:pt>
                <c:pt idx="430">
                  <c:v>0.19236356279916275</c:v>
                </c:pt>
                <c:pt idx="431">
                  <c:v>0.18845244581292664</c:v>
                </c:pt>
                <c:pt idx="432">
                  <c:v>0.18434304335696206</c:v>
                </c:pt>
                <c:pt idx="433">
                  <c:v>0.18054616874495158</c:v>
                </c:pt>
                <c:pt idx="434">
                  <c:v>0.1767161552630003</c:v>
                </c:pt>
                <c:pt idx="435">
                  <c:v>0.17322446864606447</c:v>
                </c:pt>
                <c:pt idx="436">
                  <c:v>0.16976913436524552</c:v>
                </c:pt>
                <c:pt idx="437">
                  <c:v>0.16647027397720485</c:v>
                </c:pt>
                <c:pt idx="438">
                  <c:v>0.16331676815864007</c:v>
                </c:pt>
                <c:pt idx="439">
                  <c:v>0.16025068322672903</c:v>
                </c:pt>
                <c:pt idx="440">
                  <c:v>0.15706179276356633</c:v>
                </c:pt>
                <c:pt idx="441">
                  <c:v>0.15410182524878804</c:v>
                </c:pt>
                <c:pt idx="442">
                  <c:v>0.15102131623574572</c:v>
                </c:pt>
                <c:pt idx="443">
                  <c:v>0.1481280098857905</c:v>
                </c:pt>
                <c:pt idx="444">
                  <c:v>0.14497052375116673</c:v>
                </c:pt>
                <c:pt idx="445">
                  <c:v>0.14240146709337603</c:v>
                </c:pt>
                <c:pt idx="446">
                  <c:v>0.13974564684883126</c:v>
                </c:pt>
                <c:pt idx="447">
                  <c:v>0.13707186040702932</c:v>
                </c:pt>
                <c:pt idx="448">
                  <c:v>0.13431607580274577</c:v>
                </c:pt>
                <c:pt idx="449">
                  <c:v>0.13189471078074083</c:v>
                </c:pt>
                <c:pt idx="450">
                  <c:v>0.12951840731852315</c:v>
                </c:pt>
                <c:pt idx="451">
                  <c:v>0.12734148482586666</c:v>
                </c:pt>
                <c:pt idx="452">
                  <c:v>0.1250291585538818</c:v>
                </c:pt>
                <c:pt idx="453">
                  <c:v>0.12270458094210064</c:v>
                </c:pt>
                <c:pt idx="454">
                  <c:v>0.12066919702783592</c:v>
                </c:pt>
                <c:pt idx="455">
                  <c:v>0.11885559705471219</c:v>
                </c:pt>
                <c:pt idx="456">
                  <c:v>0.11682682265610508</c:v>
                </c:pt>
                <c:pt idx="457">
                  <c:v>0.11484236122573285</c:v>
                </c:pt>
                <c:pt idx="458">
                  <c:v>0.11318713401176421</c:v>
                </c:pt>
                <c:pt idx="459">
                  <c:v>0.11136688800632177</c:v>
                </c:pt>
                <c:pt idx="460">
                  <c:v>0.10968628171289434</c:v>
                </c:pt>
                <c:pt idx="461">
                  <c:v>0.10802019079225088</c:v>
                </c:pt>
                <c:pt idx="462">
                  <c:v>0.10640436505560028</c:v>
                </c:pt>
                <c:pt idx="463">
                  <c:v>0.10487037315645636</c:v>
                </c:pt>
                <c:pt idx="464">
                  <c:v>0.10356156124793499</c:v>
                </c:pt>
                <c:pt idx="465">
                  <c:v>0.1021720292600702</c:v>
                </c:pt>
                <c:pt idx="466">
                  <c:v>0.10059076654314299</c:v>
                </c:pt>
                <c:pt idx="467">
                  <c:v>9.9369485071258618E-2</c:v>
                </c:pt>
                <c:pt idx="468">
                  <c:v>9.8129068868962152E-2</c:v>
                </c:pt>
                <c:pt idx="469">
                  <c:v>9.6829258317399913E-2</c:v>
                </c:pt>
                <c:pt idx="470">
                  <c:v>9.5576207350365677E-2</c:v>
                </c:pt>
                <c:pt idx="471">
                  <c:v>9.4266281683680994E-2</c:v>
                </c:pt>
                <c:pt idx="472">
                  <c:v>9.2925189046754481E-2</c:v>
                </c:pt>
                <c:pt idx="473">
                  <c:v>9.1911322209871485E-2</c:v>
                </c:pt>
                <c:pt idx="474">
                  <c:v>9.0707367893675173E-2</c:v>
                </c:pt>
                <c:pt idx="475">
                  <c:v>8.9754520397476556E-2</c:v>
                </c:pt>
                <c:pt idx="476">
                  <c:v>8.8642040317315179E-2</c:v>
                </c:pt>
                <c:pt idx="477">
                  <c:v>8.7488752868383729E-2</c:v>
                </c:pt>
                <c:pt idx="478">
                  <c:v>8.6454108051339518E-2</c:v>
                </c:pt>
                <c:pt idx="479">
                  <c:v>8.5575261568843403E-2</c:v>
                </c:pt>
                <c:pt idx="480">
                  <c:v>8.4565594147985965E-2</c:v>
                </c:pt>
                <c:pt idx="481">
                  <c:v>8.3508455067709195E-2</c:v>
                </c:pt>
                <c:pt idx="482">
                  <c:v>8.2436983197953895E-2</c:v>
                </c:pt>
                <c:pt idx="483">
                  <c:v>8.1525454303780637E-2</c:v>
                </c:pt>
                <c:pt idx="484">
                  <c:v>8.0680988257702466E-2</c:v>
                </c:pt>
                <c:pt idx="485">
                  <c:v>7.9829620562677922E-2</c:v>
                </c:pt>
                <c:pt idx="486">
                  <c:v>7.8717450874135841E-2</c:v>
                </c:pt>
                <c:pt idx="487">
                  <c:v>7.7769496610523528E-2</c:v>
                </c:pt>
                <c:pt idx="488">
                  <c:v>7.6884898753905459E-2</c:v>
                </c:pt>
                <c:pt idx="489">
                  <c:v>7.5890422264062202E-2</c:v>
                </c:pt>
                <c:pt idx="490">
                  <c:v>7.4925706853008769E-2</c:v>
                </c:pt>
                <c:pt idx="491">
                  <c:v>7.4082792765026967E-2</c:v>
                </c:pt>
                <c:pt idx="492">
                  <c:v>7.3078657618324938E-2</c:v>
                </c:pt>
                <c:pt idx="493">
                  <c:v>7.2274706807728101E-2</c:v>
                </c:pt>
                <c:pt idx="494">
                  <c:v>7.1453301033129385E-2</c:v>
                </c:pt>
                <c:pt idx="495">
                  <c:v>7.062156104344168E-2</c:v>
                </c:pt>
                <c:pt idx="496">
                  <c:v>6.968872467752138E-2</c:v>
                </c:pt>
                <c:pt idx="497">
                  <c:v>6.8960253805401259E-2</c:v>
                </c:pt>
                <c:pt idx="498">
                  <c:v>6.8158001019545181E-2</c:v>
                </c:pt>
                <c:pt idx="499">
                  <c:v>6.7483976489112932E-2</c:v>
                </c:pt>
                <c:pt idx="500">
                  <c:v>6.682320750665699E-2</c:v>
                </c:pt>
                <c:pt idx="501">
                  <c:v>6.6246499878034354E-2</c:v>
                </c:pt>
                <c:pt idx="502">
                  <c:v>6.5674977615286761E-2</c:v>
                </c:pt>
                <c:pt idx="503">
                  <c:v>6.5376289585886468E-2</c:v>
                </c:pt>
                <c:pt idx="504">
                  <c:v>6.4795346024577177E-2</c:v>
                </c:pt>
                <c:pt idx="505">
                  <c:v>6.414628063200116E-2</c:v>
                </c:pt>
                <c:pt idx="506">
                  <c:v>6.3454235129320108E-2</c:v>
                </c:pt>
                <c:pt idx="507">
                  <c:v>6.2779954982260203E-2</c:v>
                </c:pt>
                <c:pt idx="508">
                  <c:v>6.217226296670119E-2</c:v>
                </c:pt>
                <c:pt idx="509">
                  <c:v>6.1655625245574552E-2</c:v>
                </c:pt>
                <c:pt idx="510">
                  <c:v>6.0900734569154527E-2</c:v>
                </c:pt>
                <c:pt idx="511">
                  <c:v>6.020565818360285E-2</c:v>
                </c:pt>
                <c:pt idx="512">
                  <c:v>5.9546459417573867E-2</c:v>
                </c:pt>
                <c:pt idx="513">
                  <c:v>5.9072546189924621E-2</c:v>
                </c:pt>
                <c:pt idx="514">
                  <c:v>5.8492953745075731E-2</c:v>
                </c:pt>
                <c:pt idx="515">
                  <c:v>5.7846992268692519E-2</c:v>
                </c:pt>
                <c:pt idx="516">
                  <c:v>5.7195169868204075E-2</c:v>
                </c:pt>
                <c:pt idx="517">
                  <c:v>5.6725182181622195E-2</c:v>
                </c:pt>
                <c:pt idx="518">
                  <c:v>5.6189008046811442E-2</c:v>
                </c:pt>
                <c:pt idx="519">
                  <c:v>5.5641933688664796E-2</c:v>
                </c:pt>
                <c:pt idx="520">
                  <c:v>5.5131595091576488E-2</c:v>
                </c:pt>
                <c:pt idx="521">
                  <c:v>5.4551327088497401E-2</c:v>
                </c:pt>
                <c:pt idx="522">
                  <c:v>5.4094101974967106E-2</c:v>
                </c:pt>
                <c:pt idx="523">
                  <c:v>5.3644381035291171E-2</c:v>
                </c:pt>
                <c:pt idx="524">
                  <c:v>5.3048666484570253E-2</c:v>
                </c:pt>
                <c:pt idx="525">
                  <c:v>5.2719194909869586E-2</c:v>
                </c:pt>
                <c:pt idx="526">
                  <c:v>5.2352713699152377E-2</c:v>
                </c:pt>
                <c:pt idx="527">
                  <c:v>5.1971078074082085E-2</c:v>
                </c:pt>
                <c:pt idx="528">
                  <c:v>5.1683911051256248E-2</c:v>
                </c:pt>
                <c:pt idx="529">
                  <c:v>5.1263476473775924E-2</c:v>
                </c:pt>
                <c:pt idx="530">
                  <c:v>5.0863765101465203E-2</c:v>
                </c:pt>
                <c:pt idx="531">
                  <c:v>5.0495951032618148E-2</c:v>
                </c:pt>
                <c:pt idx="532">
                  <c:v>5.0167702766064047E-2</c:v>
                </c:pt>
                <c:pt idx="533">
                  <c:v>4.9775714667574231E-2</c:v>
                </c:pt>
                <c:pt idx="534">
                  <c:v>4.9301052848372606E-2</c:v>
                </c:pt>
                <c:pt idx="535">
                  <c:v>4.9035887113854572E-2</c:v>
                </c:pt>
                <c:pt idx="536">
                  <c:v>4.867791428517175E-2</c:v>
                </c:pt>
                <c:pt idx="537">
                  <c:v>4.8300496334457564E-2</c:v>
                </c:pt>
                <c:pt idx="538">
                  <c:v>4.7996568164190595E-2</c:v>
                </c:pt>
                <c:pt idx="539">
                  <c:v>4.7564028313558347E-2</c:v>
                </c:pt>
                <c:pt idx="540">
                  <c:v>4.7289733413767368E-2</c:v>
                </c:pt>
                <c:pt idx="541">
                  <c:v>4.7188783104179115E-2</c:v>
                </c:pt>
                <c:pt idx="542">
                  <c:v>4.6758288186568006E-2</c:v>
                </c:pt>
                <c:pt idx="543">
                  <c:v>4.6402688940856154E-2</c:v>
                </c:pt>
                <c:pt idx="544">
                  <c:v>4.6116106184607791E-2</c:v>
                </c:pt>
                <c:pt idx="545">
                  <c:v>4.5795453383560787E-2</c:v>
                </c:pt>
                <c:pt idx="546">
                  <c:v>4.5522600891882939E-2</c:v>
                </c:pt>
                <c:pt idx="547">
                  <c:v>4.5288620385937291E-2</c:v>
                </c:pt>
                <c:pt idx="548">
                  <c:v>4.4820768924029281E-2</c:v>
                </c:pt>
                <c:pt idx="549">
                  <c:v>4.4568895254148658E-2</c:v>
                </c:pt>
                <c:pt idx="550">
                  <c:v>4.4425238709413555E-2</c:v>
                </c:pt>
                <c:pt idx="551">
                  <c:v>4.4128102638109665E-2</c:v>
                </c:pt>
                <c:pt idx="552">
                  <c:v>4.3785905007018504E-2</c:v>
                </c:pt>
                <c:pt idx="553">
                  <c:v>4.3509528657545295E-2</c:v>
                </c:pt>
                <c:pt idx="554">
                  <c:v>4.3218381318660459E-2</c:v>
                </c:pt>
                <c:pt idx="555">
                  <c:v>4.2968698648445346E-2</c:v>
                </c:pt>
                <c:pt idx="556">
                  <c:v>4.2770851378650027E-2</c:v>
                </c:pt>
                <c:pt idx="557">
                  <c:v>4.2527449574142701E-2</c:v>
                </c:pt>
                <c:pt idx="558">
                  <c:v>4.2224744712022311E-2</c:v>
                </c:pt>
                <c:pt idx="559">
                  <c:v>4.2036136157483216E-2</c:v>
                </c:pt>
                <c:pt idx="560">
                  <c:v>4.1759942391315467E-2</c:v>
                </c:pt>
                <c:pt idx="561">
                  <c:v>4.1496237323241099E-2</c:v>
                </c:pt>
                <c:pt idx="562">
                  <c:v>4.1432442716313751E-2</c:v>
                </c:pt>
                <c:pt idx="563">
                  <c:v>4.1189278270103519E-2</c:v>
                </c:pt>
                <c:pt idx="564">
                  <c:v>4.0955772480752071E-2</c:v>
                </c:pt>
                <c:pt idx="565">
                  <c:v>4.0854913462816542E-2</c:v>
                </c:pt>
                <c:pt idx="566">
                  <c:v>4.0701488711239395E-2</c:v>
                </c:pt>
                <c:pt idx="567">
                  <c:v>4.0401613890353613E-2</c:v>
                </c:pt>
                <c:pt idx="568">
                  <c:v>4.0187279348075353E-2</c:v>
                </c:pt>
                <c:pt idx="569">
                  <c:v>3.9835678676753056E-2</c:v>
                </c:pt>
                <c:pt idx="570">
                  <c:v>3.9564907634757437E-2</c:v>
                </c:pt>
                <c:pt idx="571">
                  <c:v>3.9241497825798E-2</c:v>
                </c:pt>
                <c:pt idx="572">
                  <c:v>3.8871949215549088E-2</c:v>
                </c:pt>
                <c:pt idx="573">
                  <c:v>3.8666469963585588E-2</c:v>
                </c:pt>
                <c:pt idx="574">
                  <c:v>3.8646276250001825E-2</c:v>
                </c:pt>
                <c:pt idx="575">
                  <c:v>3.8412916527294748E-2</c:v>
                </c:pt>
                <c:pt idx="576">
                  <c:v>3.812010768033023E-2</c:v>
                </c:pt>
                <c:pt idx="577">
                  <c:v>3.7777855274247429E-2</c:v>
                </c:pt>
                <c:pt idx="578">
                  <c:v>3.7531367811877846E-2</c:v>
                </c:pt>
                <c:pt idx="579">
                  <c:v>3.7424081861590172E-2</c:v>
                </c:pt>
                <c:pt idx="580">
                  <c:v>3.7117360166749686E-2</c:v>
                </c:pt>
                <c:pt idx="581">
                  <c:v>3.6806402539222544E-2</c:v>
                </c:pt>
                <c:pt idx="582">
                  <c:v>3.6474338281584355E-2</c:v>
                </c:pt>
                <c:pt idx="583">
                  <c:v>3.613283446705394E-2</c:v>
                </c:pt>
                <c:pt idx="584">
                  <c:v>3.5813879690747702E-2</c:v>
                </c:pt>
                <c:pt idx="585">
                  <c:v>3.5477342142125771E-2</c:v>
                </c:pt>
                <c:pt idx="586">
                  <c:v>3.5159336799007922E-2</c:v>
                </c:pt>
                <c:pt idx="587">
                  <c:v>3.4822379308783423E-2</c:v>
                </c:pt>
                <c:pt idx="588">
                  <c:v>3.4416971337342381E-2</c:v>
                </c:pt>
                <c:pt idx="589">
                  <c:v>3.4107474376258912E-2</c:v>
                </c:pt>
                <c:pt idx="590">
                  <c:v>3.3832485659907194E-2</c:v>
                </c:pt>
                <c:pt idx="591">
                  <c:v>3.366569581037044E-2</c:v>
                </c:pt>
                <c:pt idx="592">
                  <c:v>3.3392094727140206E-2</c:v>
                </c:pt>
                <c:pt idx="593">
                  <c:v>3.2877209805745974E-2</c:v>
                </c:pt>
                <c:pt idx="594">
                  <c:v>3.263411839285793E-2</c:v>
                </c:pt>
                <c:pt idx="595">
                  <c:v>3.2399827495293E-2</c:v>
                </c:pt>
                <c:pt idx="596">
                  <c:v>3.2198492884363425E-2</c:v>
                </c:pt>
                <c:pt idx="597">
                  <c:v>3.1980671000950894E-2</c:v>
                </c:pt>
                <c:pt idx="598">
                  <c:v>3.1572944221530515E-2</c:v>
                </c:pt>
                <c:pt idx="599">
                  <c:v>3.1165527833729421E-2</c:v>
                </c:pt>
                <c:pt idx="600">
                  <c:v>3.0956323882334554E-2</c:v>
                </c:pt>
                <c:pt idx="601">
                  <c:v>3.0462527332720826E-2</c:v>
                </c:pt>
                <c:pt idx="602">
                  <c:v>3.0049158729161769E-2</c:v>
                </c:pt>
                <c:pt idx="603">
                  <c:v>2.9638255000226404E-2</c:v>
                </c:pt>
                <c:pt idx="604">
                  <c:v>2.9201807866857332E-2</c:v>
                </c:pt>
                <c:pt idx="605">
                  <c:v>2.8936751682322581E-2</c:v>
                </c:pt>
                <c:pt idx="606">
                  <c:v>2.8634740636762929E-2</c:v>
                </c:pt>
                <c:pt idx="607">
                  <c:v>2.8330848983157055E-2</c:v>
                </c:pt>
                <c:pt idx="608">
                  <c:v>2.8002637233264051E-2</c:v>
                </c:pt>
                <c:pt idx="609">
                  <c:v>2.7685416998359674E-2</c:v>
                </c:pt>
                <c:pt idx="610">
                  <c:v>2.7390691026687838E-2</c:v>
                </c:pt>
                <c:pt idx="611">
                  <c:v>2.71451347391761E-2</c:v>
                </c:pt>
                <c:pt idx="612">
                  <c:v>2.679251160134323E-2</c:v>
                </c:pt>
                <c:pt idx="613">
                  <c:v>2.647543743308322E-2</c:v>
                </c:pt>
                <c:pt idx="614">
                  <c:v>2.608470915940107E-2</c:v>
                </c:pt>
                <c:pt idx="615">
                  <c:v>2.5772856873677186E-2</c:v>
                </c:pt>
                <c:pt idx="616">
                  <c:v>2.5432430300648977E-2</c:v>
                </c:pt>
                <c:pt idx="617">
                  <c:v>2.5019079955420461E-2</c:v>
                </c:pt>
                <c:pt idx="618">
                  <c:v>2.4620591891256309E-2</c:v>
                </c:pt>
                <c:pt idx="619">
                  <c:v>2.4331343418748239E-2</c:v>
                </c:pt>
                <c:pt idx="620">
                  <c:v>2.4011238367617611E-2</c:v>
                </c:pt>
                <c:pt idx="621">
                  <c:v>2.3775066862006457E-2</c:v>
                </c:pt>
                <c:pt idx="622">
                  <c:v>2.3534513357064295E-2</c:v>
                </c:pt>
                <c:pt idx="623">
                  <c:v>2.3153261156935466E-2</c:v>
                </c:pt>
                <c:pt idx="624">
                  <c:v>2.287673874081789E-2</c:v>
                </c:pt>
                <c:pt idx="625">
                  <c:v>2.2623221821188137E-2</c:v>
                </c:pt>
                <c:pt idx="626">
                  <c:v>2.2289806447089548E-2</c:v>
                </c:pt>
                <c:pt idx="627">
                  <c:v>2.2010527023059542E-2</c:v>
                </c:pt>
                <c:pt idx="628">
                  <c:v>2.1699952820473871E-2</c:v>
                </c:pt>
                <c:pt idx="629">
                  <c:v>2.1321457628257472E-2</c:v>
                </c:pt>
                <c:pt idx="630">
                  <c:v>2.0999581519063889E-2</c:v>
                </c:pt>
                <c:pt idx="631">
                  <c:v>2.0701970731165802E-2</c:v>
                </c:pt>
                <c:pt idx="632">
                  <c:v>2.0400124010581069E-2</c:v>
                </c:pt>
                <c:pt idx="633">
                  <c:v>2.0078594809667859E-2</c:v>
                </c:pt>
                <c:pt idx="634">
                  <c:v>1.9791117395222747E-2</c:v>
                </c:pt>
                <c:pt idx="635">
                  <c:v>1.9510395563079614E-2</c:v>
                </c:pt>
                <c:pt idx="636">
                  <c:v>1.934035573070569E-2</c:v>
                </c:pt>
                <c:pt idx="637">
                  <c:v>1.9184977337760128E-2</c:v>
                </c:pt>
                <c:pt idx="638">
                  <c:v>1.8898577164817222E-2</c:v>
                </c:pt>
                <c:pt idx="639">
                  <c:v>1.8641718970697572E-2</c:v>
                </c:pt>
                <c:pt idx="640">
                  <c:v>1.8453439066108305E-2</c:v>
                </c:pt>
                <c:pt idx="641">
                  <c:v>1.8140261225586787E-2</c:v>
                </c:pt>
                <c:pt idx="642">
                  <c:v>1.7817065039094738E-2</c:v>
                </c:pt>
                <c:pt idx="643">
                  <c:v>1.7493193294372492E-2</c:v>
                </c:pt>
                <c:pt idx="644">
                  <c:v>1.7270960198300076E-2</c:v>
                </c:pt>
                <c:pt idx="645">
                  <c:v>1.7015615619782681E-2</c:v>
                </c:pt>
                <c:pt idx="646">
                  <c:v>1.6684889697773507E-2</c:v>
                </c:pt>
                <c:pt idx="647">
                  <c:v>1.6310708949065101E-2</c:v>
                </c:pt>
                <c:pt idx="648">
                  <c:v>1.6145980465046984E-2</c:v>
                </c:pt>
                <c:pt idx="649">
                  <c:v>1.6011978925504551E-2</c:v>
                </c:pt>
                <c:pt idx="650">
                  <c:v>1.5783220302095034E-2</c:v>
                </c:pt>
                <c:pt idx="651">
                  <c:v>1.5517216510204946E-2</c:v>
                </c:pt>
                <c:pt idx="652">
                  <c:v>1.5238148882809272E-2</c:v>
                </c:pt>
                <c:pt idx="653">
                  <c:v>1.5105034698131369E-2</c:v>
                </c:pt>
                <c:pt idx="654">
                  <c:v>1.4976923296023044E-2</c:v>
                </c:pt>
                <c:pt idx="655">
                  <c:v>1.4748670428369649E-2</c:v>
                </c:pt>
                <c:pt idx="656">
                  <c:v>1.4513780657562819E-2</c:v>
                </c:pt>
                <c:pt idx="657">
                  <c:v>1.4357129658978205E-2</c:v>
                </c:pt>
                <c:pt idx="658">
                  <c:v>1.4228766291908347E-2</c:v>
                </c:pt>
                <c:pt idx="659">
                  <c:v>1.4165678282373115E-2</c:v>
                </c:pt>
                <c:pt idx="660">
                  <c:v>1.3905464207099132E-2</c:v>
                </c:pt>
                <c:pt idx="661">
                  <c:v>1.3656250775979048E-2</c:v>
                </c:pt>
                <c:pt idx="662">
                  <c:v>1.3481367008511306E-2</c:v>
                </c:pt>
                <c:pt idx="663">
                  <c:v>1.3220804199123892E-2</c:v>
                </c:pt>
                <c:pt idx="664">
                  <c:v>1.30555882176802E-2</c:v>
                </c:pt>
                <c:pt idx="665">
                  <c:v>1.2817194673241612E-2</c:v>
                </c:pt>
                <c:pt idx="666">
                  <c:v>1.2556788885496897E-2</c:v>
                </c:pt>
                <c:pt idx="667">
                  <c:v>1.2350135622879295E-2</c:v>
                </c:pt>
                <c:pt idx="668">
                  <c:v>1.2203692856902891E-2</c:v>
                </c:pt>
                <c:pt idx="669">
                  <c:v>1.1934114083891919E-2</c:v>
                </c:pt>
                <c:pt idx="670">
                  <c:v>1.1767152606048038E-2</c:v>
                </c:pt>
                <c:pt idx="671">
                  <c:v>1.1569367414576575E-2</c:v>
                </c:pt>
                <c:pt idx="672">
                  <c:v>1.1305903356465421E-2</c:v>
                </c:pt>
                <c:pt idx="673">
                  <c:v>1.1213981791332114E-2</c:v>
                </c:pt>
                <c:pt idx="674">
                  <c:v>1.1169157589841943E-2</c:v>
                </c:pt>
                <c:pt idx="675">
                  <c:v>1.0991299540328271E-2</c:v>
                </c:pt>
                <c:pt idx="676">
                  <c:v>1.0856476375911275E-2</c:v>
                </c:pt>
                <c:pt idx="677">
                  <c:v>1.0763441052614666E-2</c:v>
                </c:pt>
                <c:pt idx="678">
                  <c:v>1.0453551537424464E-2</c:v>
                </c:pt>
                <c:pt idx="679">
                  <c:v>1.0412284058724634E-2</c:v>
                </c:pt>
                <c:pt idx="680">
                  <c:v>1.0190432561760629E-2</c:v>
                </c:pt>
                <c:pt idx="681">
                  <c:v>9.8730224402185738E-3</c:v>
                </c:pt>
                <c:pt idx="682">
                  <c:v>9.6649231178217391E-3</c:v>
                </c:pt>
                <c:pt idx="683">
                  <c:v>9.5922367039185316E-3</c:v>
                </c:pt>
                <c:pt idx="684">
                  <c:v>9.4602673165658582E-3</c:v>
                </c:pt>
                <c:pt idx="685">
                  <c:v>9.4766213032358142E-3</c:v>
                </c:pt>
                <c:pt idx="686">
                  <c:v>9.2966945848712932E-3</c:v>
                </c:pt>
                <c:pt idx="687">
                  <c:v>9.136490515162448E-3</c:v>
                </c:pt>
                <c:pt idx="688">
                  <c:v>9.1003426723476853E-3</c:v>
                </c:pt>
                <c:pt idx="689">
                  <c:v>8.922429847842377E-3</c:v>
                </c:pt>
                <c:pt idx="690">
                  <c:v>8.8320182466452152E-3</c:v>
                </c:pt>
                <c:pt idx="691">
                  <c:v>8.6748085431458954E-3</c:v>
                </c:pt>
                <c:pt idx="692">
                  <c:v>8.5165873281343348E-3</c:v>
                </c:pt>
                <c:pt idx="693">
                  <c:v>8.327805319455055E-3</c:v>
                </c:pt>
                <c:pt idx="694">
                  <c:v>8.2152920091320882E-3</c:v>
                </c:pt>
                <c:pt idx="695">
                  <c:v>8.0684493857167278E-3</c:v>
                </c:pt>
                <c:pt idx="696">
                  <c:v>8.0681097807685734E-3</c:v>
                </c:pt>
                <c:pt idx="697">
                  <c:v>7.9884322520993433E-3</c:v>
                </c:pt>
                <c:pt idx="698">
                  <c:v>7.9204181449828298E-3</c:v>
                </c:pt>
                <c:pt idx="699">
                  <c:v>7.8581681928196565E-3</c:v>
                </c:pt>
                <c:pt idx="700">
                  <c:v>7.7967581238615937E-3</c:v>
                </c:pt>
                <c:pt idx="701">
                  <c:v>7.7238361774943443E-3</c:v>
                </c:pt>
                <c:pt idx="702">
                  <c:v>7.6325609572623606E-3</c:v>
                </c:pt>
                <c:pt idx="703">
                  <c:v>7.5210938492796722E-3</c:v>
                </c:pt>
                <c:pt idx="704">
                  <c:v>7.2778928864083532E-3</c:v>
                </c:pt>
                <c:pt idx="705">
                  <c:v>7.1153992220490524E-3</c:v>
                </c:pt>
                <c:pt idx="706">
                  <c:v>7.0248671158702879E-3</c:v>
                </c:pt>
                <c:pt idx="707">
                  <c:v>6.9237086613138108E-3</c:v>
                </c:pt>
                <c:pt idx="708">
                  <c:v>6.7965503440599812E-3</c:v>
                </c:pt>
                <c:pt idx="709">
                  <c:v>6.7212036913962365E-3</c:v>
                </c:pt>
                <c:pt idx="710">
                  <c:v>6.6895820887238012E-3</c:v>
                </c:pt>
                <c:pt idx="711">
                  <c:v>6.5933424284163895E-3</c:v>
                </c:pt>
                <c:pt idx="712">
                  <c:v>6.4845337333611841E-3</c:v>
                </c:pt>
                <c:pt idx="713">
                  <c:v>6.3035644643224921E-3</c:v>
                </c:pt>
                <c:pt idx="714">
                  <c:v>6.1928915937185499E-3</c:v>
                </c:pt>
                <c:pt idx="715">
                  <c:v>6.0767959989424776E-3</c:v>
                </c:pt>
                <c:pt idx="716">
                  <c:v>6.0388990080614182E-3</c:v>
                </c:pt>
                <c:pt idx="717">
                  <c:v>6.0268941557274931E-3</c:v>
                </c:pt>
                <c:pt idx="718">
                  <c:v>5.9674578123014403E-3</c:v>
                </c:pt>
                <c:pt idx="719">
                  <c:v>5.9623034855883347E-3</c:v>
                </c:pt>
                <c:pt idx="720">
                  <c:v>5.9556099816102095E-3</c:v>
                </c:pt>
                <c:pt idx="721">
                  <c:v>5.8574915390896256E-3</c:v>
                </c:pt>
                <c:pt idx="722">
                  <c:v>5.8021523650380723E-3</c:v>
                </c:pt>
                <c:pt idx="723">
                  <c:v>5.6970701952472839E-3</c:v>
                </c:pt>
                <c:pt idx="724">
                  <c:v>5.5714583585906906E-3</c:v>
                </c:pt>
                <c:pt idx="725">
                  <c:v>5.5137784665631549E-3</c:v>
                </c:pt>
                <c:pt idx="726">
                  <c:v>5.3724790723015288E-3</c:v>
                </c:pt>
                <c:pt idx="727">
                  <c:v>5.1972045765601013E-3</c:v>
                </c:pt>
                <c:pt idx="728">
                  <c:v>5.2149297638540556E-3</c:v>
                </c:pt>
                <c:pt idx="729">
                  <c:v>5.1934689221304117E-3</c:v>
                </c:pt>
                <c:pt idx="730">
                  <c:v>5.094587281393009E-3</c:v>
                </c:pt>
                <c:pt idx="731">
                  <c:v>5.0017217605704779E-3</c:v>
                </c:pt>
                <c:pt idx="732">
                  <c:v>5.0288098197683682E-3</c:v>
                </c:pt>
                <c:pt idx="733">
                  <c:v>4.965237964473671E-3</c:v>
                </c:pt>
                <c:pt idx="734">
                  <c:v>4.9074722582925692E-3</c:v>
                </c:pt>
                <c:pt idx="735">
                  <c:v>4.8959822908800372E-3</c:v>
                </c:pt>
                <c:pt idx="736">
                  <c:v>4.770412448383699E-3</c:v>
                </c:pt>
                <c:pt idx="737">
                  <c:v>4.7358366478289391E-3</c:v>
                </c:pt>
                <c:pt idx="738">
                  <c:v>4.6733968090280874E-3</c:v>
                </c:pt>
                <c:pt idx="739">
                  <c:v>4.5412923100293743E-3</c:v>
                </c:pt>
                <c:pt idx="740">
                  <c:v>4.4421495751651649E-3</c:v>
                </c:pt>
                <c:pt idx="741">
                  <c:v>4.4557648122532387E-3</c:v>
                </c:pt>
                <c:pt idx="742">
                  <c:v>4.3188711531523373E-3</c:v>
                </c:pt>
                <c:pt idx="743">
                  <c:v>4.3173538858839733E-3</c:v>
                </c:pt>
                <c:pt idx="744">
                  <c:v>4.267985185920929E-3</c:v>
                </c:pt>
                <c:pt idx="745">
                  <c:v>4.1726767004713573E-3</c:v>
                </c:pt>
                <c:pt idx="746">
                  <c:v>4.0945912982257287E-3</c:v>
                </c:pt>
                <c:pt idx="747">
                  <c:v>4.1112794123446764E-3</c:v>
                </c:pt>
                <c:pt idx="748">
                  <c:v>3.9825052328375347E-3</c:v>
                </c:pt>
                <c:pt idx="749">
                  <c:v>3.8731396587006789E-3</c:v>
                </c:pt>
                <c:pt idx="750">
                  <c:v>3.7999876573685514E-3</c:v>
                </c:pt>
                <c:pt idx="751">
                  <c:v>3.6545125829110792E-3</c:v>
                </c:pt>
                <c:pt idx="752">
                  <c:v>3.5782657945514218E-3</c:v>
                </c:pt>
                <c:pt idx="753">
                  <c:v>3.5657734447919211E-3</c:v>
                </c:pt>
                <c:pt idx="754">
                  <c:v>3.5040365517170868E-3</c:v>
                </c:pt>
                <c:pt idx="755">
                  <c:v>3.5035764417873298E-3</c:v>
                </c:pt>
                <c:pt idx="756">
                  <c:v>3.4773958216175712E-3</c:v>
                </c:pt>
                <c:pt idx="757">
                  <c:v>3.4159163710034343E-3</c:v>
                </c:pt>
                <c:pt idx="758">
                  <c:v>3.4459549764175408E-3</c:v>
                </c:pt>
                <c:pt idx="759">
                  <c:v>3.4296411580747835E-3</c:v>
                </c:pt>
                <c:pt idx="760">
                  <c:v>3.3933435969495445E-3</c:v>
                </c:pt>
                <c:pt idx="761">
                  <c:v>3.345298625951077E-3</c:v>
                </c:pt>
                <c:pt idx="762">
                  <c:v>3.2963078734303316E-3</c:v>
                </c:pt>
                <c:pt idx="763">
                  <c:v>3.2912320575385727E-3</c:v>
                </c:pt>
                <c:pt idx="764">
                  <c:v>3.315106650560385E-3</c:v>
                </c:pt>
                <c:pt idx="765">
                  <c:v>3.2899393677359233E-3</c:v>
                </c:pt>
                <c:pt idx="766">
                  <c:v>3.2795120351611627E-3</c:v>
                </c:pt>
                <c:pt idx="767">
                  <c:v>3.2833517620749642E-3</c:v>
                </c:pt>
                <c:pt idx="768">
                  <c:v>3.2849986634902041E-3</c:v>
                </c:pt>
                <c:pt idx="769">
                  <c:v>3.2407076052519725E-3</c:v>
                </c:pt>
                <c:pt idx="770">
                  <c:v>3.2189619335718117E-3</c:v>
                </c:pt>
                <c:pt idx="771">
                  <c:v>3.106421235753025E-3</c:v>
                </c:pt>
                <c:pt idx="772">
                  <c:v>3.0461194474590979E-3</c:v>
                </c:pt>
                <c:pt idx="773">
                  <c:v>3.0008296585400059E-3</c:v>
                </c:pt>
                <c:pt idx="774">
                  <c:v>2.9540792031772416E-3</c:v>
                </c:pt>
                <c:pt idx="775">
                  <c:v>2.8555590773846479E-3</c:v>
                </c:pt>
                <c:pt idx="776">
                  <c:v>2.8444452315813619E-3</c:v>
                </c:pt>
                <c:pt idx="777">
                  <c:v>2.7829676068002788E-3</c:v>
                </c:pt>
                <c:pt idx="778">
                  <c:v>2.7843479365895485E-3</c:v>
                </c:pt>
                <c:pt idx="779">
                  <c:v>2.7930535085938313E-3</c:v>
                </c:pt>
                <c:pt idx="780">
                  <c:v>2.8502933748552114E-3</c:v>
                </c:pt>
                <c:pt idx="781">
                  <c:v>2.7126912925291295E-3</c:v>
                </c:pt>
                <c:pt idx="782">
                  <c:v>2.6551665963112331E-3</c:v>
                </c:pt>
                <c:pt idx="783">
                  <c:v>2.5984781316323387E-3</c:v>
                </c:pt>
                <c:pt idx="784">
                  <c:v>2.5621276213485169E-3</c:v>
                </c:pt>
                <c:pt idx="785">
                  <c:v>2.5853905602970409E-3</c:v>
                </c:pt>
                <c:pt idx="786">
                  <c:v>2.574815335244859E-3</c:v>
                </c:pt>
                <c:pt idx="787">
                  <c:v>2.4965236138640616E-3</c:v>
                </c:pt>
                <c:pt idx="788">
                  <c:v>2.5400642547168573E-3</c:v>
                </c:pt>
                <c:pt idx="789">
                  <c:v>2.5744410394686681E-3</c:v>
                </c:pt>
                <c:pt idx="790">
                  <c:v>2.52668637592588E-3</c:v>
                </c:pt>
                <c:pt idx="791">
                  <c:v>2.52588666104797E-3</c:v>
                </c:pt>
                <c:pt idx="792">
                  <c:v>2.4913528546534644E-3</c:v>
                </c:pt>
                <c:pt idx="793">
                  <c:v>2.434580401654059E-3</c:v>
                </c:pt>
                <c:pt idx="794">
                  <c:v>2.3393120845316886E-3</c:v>
                </c:pt>
                <c:pt idx="795">
                  <c:v>2.2212464158897138E-3</c:v>
                </c:pt>
                <c:pt idx="796">
                  <c:v>2.2515223796009168E-3</c:v>
                </c:pt>
                <c:pt idx="797">
                  <c:v>2.291007845239469E-3</c:v>
                </c:pt>
                <c:pt idx="798">
                  <c:v>2.2091247102402943E-3</c:v>
                </c:pt>
                <c:pt idx="799">
                  <c:v>2.1152294195749752E-3</c:v>
                </c:pt>
                <c:pt idx="800">
                  <c:v>2.1200313605085458E-3</c:v>
                </c:pt>
                <c:pt idx="801">
                  <c:v>2.111486461813067E-3</c:v>
                </c:pt>
                <c:pt idx="802">
                  <c:v>2.1503620992113863E-3</c:v>
                </c:pt>
                <c:pt idx="803">
                  <c:v>2.0334850478879495E-3</c:v>
                </c:pt>
                <c:pt idx="804">
                  <c:v>2.0874256338196868E-3</c:v>
                </c:pt>
                <c:pt idx="805">
                  <c:v>2.1262811870544056E-3</c:v>
                </c:pt>
                <c:pt idx="806">
                  <c:v>2.0973070423111247E-3</c:v>
                </c:pt>
                <c:pt idx="807">
                  <c:v>2.0316391306697597E-3</c:v>
                </c:pt>
                <c:pt idx="808">
                  <c:v>1.9839374162855545E-3</c:v>
                </c:pt>
                <c:pt idx="809">
                  <c:v>1.962474748728855E-3</c:v>
                </c:pt>
                <c:pt idx="810">
                  <c:v>1.9717901489733707E-3</c:v>
                </c:pt>
                <c:pt idx="811">
                  <c:v>1.9105809216513126E-3</c:v>
                </c:pt>
                <c:pt idx="812">
                  <c:v>1.9100130875713355E-3</c:v>
                </c:pt>
                <c:pt idx="813">
                  <c:v>1.913065880438609E-3</c:v>
                </c:pt>
                <c:pt idx="814">
                  <c:v>1.7856287584773428E-3</c:v>
                </c:pt>
                <c:pt idx="815">
                  <c:v>1.7661399990359602E-3</c:v>
                </c:pt>
                <c:pt idx="816">
                  <c:v>1.7565342913357649E-3</c:v>
                </c:pt>
                <c:pt idx="817">
                  <c:v>1.6911145104065183E-3</c:v>
                </c:pt>
                <c:pt idx="818">
                  <c:v>1.5438568751378503E-3</c:v>
                </c:pt>
                <c:pt idx="819">
                  <c:v>1.5361215508187765E-3</c:v>
                </c:pt>
                <c:pt idx="820">
                  <c:v>1.5417809029547823E-3</c:v>
                </c:pt>
                <c:pt idx="821">
                  <c:v>1.623365331666226E-3</c:v>
                </c:pt>
                <c:pt idx="822">
                  <c:v>1.6421436594660681E-3</c:v>
                </c:pt>
                <c:pt idx="823">
                  <c:v>1.5679916493699416E-3</c:v>
                </c:pt>
                <c:pt idx="824">
                  <c:v>1.6242291332843526E-3</c:v>
                </c:pt>
                <c:pt idx="825">
                  <c:v>1.7731208891368776E-3</c:v>
                </c:pt>
                <c:pt idx="826">
                  <c:v>1.660277103031029E-3</c:v>
                </c:pt>
                <c:pt idx="827">
                  <c:v>1.5324625813773792E-3</c:v>
                </c:pt>
                <c:pt idx="828">
                  <c:v>1.5277893616741575E-3</c:v>
                </c:pt>
                <c:pt idx="829">
                  <c:v>1.4800533216285262E-3</c:v>
                </c:pt>
                <c:pt idx="830">
                  <c:v>1.4502701502587571E-3</c:v>
                </c:pt>
                <c:pt idx="831">
                  <c:v>1.3674160372411518E-3</c:v>
                </c:pt>
                <c:pt idx="832">
                  <c:v>1.2754846126093492E-3</c:v>
                </c:pt>
                <c:pt idx="833">
                  <c:v>1.3019675907329478E-3</c:v>
                </c:pt>
                <c:pt idx="834">
                  <c:v>1.37669272982491E-3</c:v>
                </c:pt>
                <c:pt idx="835">
                  <c:v>1.4027674516775026E-3</c:v>
                </c:pt>
                <c:pt idx="836">
                  <c:v>1.3910204069708845E-3</c:v>
                </c:pt>
                <c:pt idx="837">
                  <c:v>1.5605451718401038E-3</c:v>
                </c:pt>
                <c:pt idx="838">
                  <c:v>1.583767759878122E-3</c:v>
                </c:pt>
                <c:pt idx="839">
                  <c:v>1.5684866327110409E-3</c:v>
                </c:pt>
                <c:pt idx="840">
                  <c:v>1.5248063156295694E-3</c:v>
                </c:pt>
                <c:pt idx="841">
                  <c:v>1.554518096926904E-3</c:v>
                </c:pt>
                <c:pt idx="842">
                  <c:v>1.5046748629529709E-3</c:v>
                </c:pt>
                <c:pt idx="843">
                  <c:v>1.5011992071502546E-3</c:v>
                </c:pt>
                <c:pt idx="844">
                  <c:v>1.2954104764840008E-3</c:v>
                </c:pt>
                <c:pt idx="845">
                  <c:v>1.245163550821698E-3</c:v>
                </c:pt>
                <c:pt idx="846">
                  <c:v>1.258488115287481E-3</c:v>
                </c:pt>
                <c:pt idx="847">
                  <c:v>1.3116773709172548E-3</c:v>
                </c:pt>
                <c:pt idx="848">
                  <c:v>1.2422964451760761E-3</c:v>
                </c:pt>
                <c:pt idx="849">
                  <c:v>1.2510032952634971E-3</c:v>
                </c:pt>
                <c:pt idx="850">
                  <c:v>1.2360349332986669E-3</c:v>
                </c:pt>
                <c:pt idx="851">
                  <c:v>1.2963688562543545E-3</c:v>
                </c:pt>
                <c:pt idx="852">
                  <c:v>1.3274465432598277E-3</c:v>
                </c:pt>
                <c:pt idx="853">
                  <c:v>1.2347104740008676E-3</c:v>
                </c:pt>
                <c:pt idx="854">
                  <c:v>1.1644204659818089E-3</c:v>
                </c:pt>
                <c:pt idx="855">
                  <c:v>1.1784634957545731E-3</c:v>
                </c:pt>
                <c:pt idx="856">
                  <c:v>1.2043948897123803E-3</c:v>
                </c:pt>
                <c:pt idx="857">
                  <c:v>1.2704051450514813E-3</c:v>
                </c:pt>
                <c:pt idx="858">
                  <c:v>1.2120679531242924E-3</c:v>
                </c:pt>
                <c:pt idx="859">
                  <c:v>1.0929674023069766E-3</c:v>
                </c:pt>
                <c:pt idx="860">
                  <c:v>1.1589480791505933E-3</c:v>
                </c:pt>
                <c:pt idx="861">
                  <c:v>1.1371596829769552E-3</c:v>
                </c:pt>
                <c:pt idx="862">
                  <c:v>1.1020105708430528E-3</c:v>
                </c:pt>
                <c:pt idx="863">
                  <c:v>1.0158460399141713E-3</c:v>
                </c:pt>
                <c:pt idx="864">
                  <c:v>9.0749234245616909E-4</c:v>
                </c:pt>
                <c:pt idx="865">
                  <c:v>8.9352508475517038E-4</c:v>
                </c:pt>
                <c:pt idx="866">
                  <c:v>9.5959833133465479E-4</c:v>
                </c:pt>
                <c:pt idx="867">
                  <c:v>9.1548109240321995E-4</c:v>
                </c:pt>
                <c:pt idx="868">
                  <c:v>9.8770593571022715E-4</c:v>
                </c:pt>
                <c:pt idx="869">
                  <c:v>9.2932620187286658E-4</c:v>
                </c:pt>
                <c:pt idx="870">
                  <c:v>8.909835251431819E-4</c:v>
                </c:pt>
                <c:pt idx="871">
                  <c:v>9.668397678124622E-4</c:v>
                </c:pt>
                <c:pt idx="872">
                  <c:v>1.0310689230068112E-3</c:v>
                </c:pt>
                <c:pt idx="873">
                  <c:v>1.0464093897481666E-3</c:v>
                </c:pt>
                <c:pt idx="874">
                  <c:v>1.0662240603897936E-3</c:v>
                </c:pt>
                <c:pt idx="875">
                  <c:v>1.0223387022562916E-3</c:v>
                </c:pt>
                <c:pt idx="876">
                  <c:v>1.1453010725673697E-3</c:v>
                </c:pt>
                <c:pt idx="877">
                  <c:v>1.1829031914101129E-3</c:v>
                </c:pt>
                <c:pt idx="878">
                  <c:v>1.070627787134158E-3</c:v>
                </c:pt>
                <c:pt idx="879">
                  <c:v>1.0078151132235594E-3</c:v>
                </c:pt>
                <c:pt idx="880">
                  <c:v>9.9194588522959486E-4</c:v>
                </c:pt>
                <c:pt idx="881">
                  <c:v>9.006158900059742E-4</c:v>
                </c:pt>
                <c:pt idx="882">
                  <c:v>9.0319633986202545E-4</c:v>
                </c:pt>
                <c:pt idx="883">
                  <c:v>8.426323619414595E-4</c:v>
                </c:pt>
                <c:pt idx="884">
                  <c:v>8.248124139119715E-4</c:v>
                </c:pt>
                <c:pt idx="885">
                  <c:v>8.6181401626306026E-4</c:v>
                </c:pt>
                <c:pt idx="886">
                  <c:v>9.1219203673868245E-4</c:v>
                </c:pt>
                <c:pt idx="887">
                  <c:v>8.3400511817521871E-4</c:v>
                </c:pt>
                <c:pt idx="888">
                  <c:v>8.7573818430397056E-4</c:v>
                </c:pt>
                <c:pt idx="889">
                  <c:v>8.7073101973506441E-4</c:v>
                </c:pt>
                <c:pt idx="890">
                  <c:v>8.2428493074250065E-4</c:v>
                </c:pt>
                <c:pt idx="891">
                  <c:v>9.1294154120759145E-4</c:v>
                </c:pt>
                <c:pt idx="892">
                  <c:v>1.0084431997943381E-3</c:v>
                </c:pt>
                <c:pt idx="893">
                  <c:v>9.5071985294010249E-4</c:v>
                </c:pt>
                <c:pt idx="894">
                  <c:v>1.0434562873656735E-3</c:v>
                </c:pt>
                <c:pt idx="895">
                  <c:v>1.0738456353095664E-3</c:v>
                </c:pt>
                <c:pt idx="896">
                  <c:v>1.0791180934213046E-3</c:v>
                </c:pt>
                <c:pt idx="897">
                  <c:v>1.1466127510337868E-3</c:v>
                </c:pt>
                <c:pt idx="898">
                  <c:v>1.1102605975002154E-3</c:v>
                </c:pt>
                <c:pt idx="899">
                  <c:v>1.0093926329827246E-3</c:v>
                </c:pt>
                <c:pt idx="900">
                  <c:v>1.0505275562027931E-3</c:v>
                </c:pt>
                <c:pt idx="901">
                  <c:v>9.4982610765988098E-4</c:v>
                </c:pt>
                <c:pt idx="902">
                  <c:v>9.5385334762838891E-4</c:v>
                </c:pt>
                <c:pt idx="903">
                  <c:v>9.0216857843559712E-4</c:v>
                </c:pt>
                <c:pt idx="904">
                  <c:v>8.8907461668460855E-4</c:v>
                </c:pt>
                <c:pt idx="905">
                  <c:v>8.2086879709736369E-4</c:v>
                </c:pt>
                <c:pt idx="906">
                  <c:v>7.8656285466807089E-4</c:v>
                </c:pt>
                <c:pt idx="907">
                  <c:v>7.0176788111343694E-4</c:v>
                </c:pt>
                <c:pt idx="908">
                  <c:v>7.4546864752511989E-4</c:v>
                </c:pt>
                <c:pt idx="909">
                  <c:v>6.9648355508684402E-4</c:v>
                </c:pt>
                <c:pt idx="910">
                  <c:v>7.3222095063093487E-4</c:v>
                </c:pt>
                <c:pt idx="911">
                  <c:v>7.0170415953983169E-4</c:v>
                </c:pt>
                <c:pt idx="912">
                  <c:v>7.1568291998907422E-4</c:v>
                </c:pt>
                <c:pt idx="913">
                  <c:v>6.8856583004561669E-4</c:v>
                </c:pt>
                <c:pt idx="914">
                  <c:v>6.9983231549226648E-4</c:v>
                </c:pt>
                <c:pt idx="915">
                  <c:v>7.3490930722051255E-4</c:v>
                </c:pt>
                <c:pt idx="916">
                  <c:v>6.63370246808809E-4</c:v>
                </c:pt>
                <c:pt idx="917">
                  <c:v>6.4546338912592266E-4</c:v>
                </c:pt>
                <c:pt idx="918">
                  <c:v>6.1231849393604326E-4</c:v>
                </c:pt>
                <c:pt idx="919">
                  <c:v>6.4016920360083498E-4</c:v>
                </c:pt>
                <c:pt idx="920">
                  <c:v>7.2031542361517865E-4</c:v>
                </c:pt>
                <c:pt idx="921">
                  <c:v>8.1570369796923545E-4</c:v>
                </c:pt>
                <c:pt idx="922">
                  <c:v>8.7648677585635225E-4</c:v>
                </c:pt>
                <c:pt idx="923">
                  <c:v>9.1490047749186046E-4</c:v>
                </c:pt>
                <c:pt idx="924">
                  <c:v>9.5928885263190191E-4</c:v>
                </c:pt>
                <c:pt idx="925">
                  <c:v>9.9837701699777553E-4</c:v>
                </c:pt>
                <c:pt idx="926">
                  <c:v>9.8124139119714769E-4</c:v>
                </c:pt>
                <c:pt idx="927">
                  <c:v>9.9771789126506865E-4</c:v>
                </c:pt>
                <c:pt idx="928">
                  <c:v>9.7349036471380433E-4</c:v>
                </c:pt>
                <c:pt idx="929">
                  <c:v>7.8564245222525239E-4</c:v>
                </c:pt>
                <c:pt idx="930">
                  <c:v>8.4856485870243165E-4</c:v>
                </c:pt>
                <c:pt idx="931">
                  <c:v>7.7374988862418369E-4</c:v>
                </c:pt>
                <c:pt idx="932">
                  <c:v>7.5056546049700643E-4</c:v>
                </c:pt>
                <c:pt idx="933">
                  <c:v>7.0738523908918686E-4</c:v>
                </c:pt>
                <c:pt idx="934">
                  <c:v>6.1338258944025809E-4</c:v>
                </c:pt>
                <c:pt idx="935">
                  <c:v>4.4225729931538567E-4</c:v>
                </c:pt>
                <c:pt idx="936">
                  <c:v>5.1170413762983502E-4</c:v>
                </c:pt>
                <c:pt idx="937">
                  <c:v>4.9647285570514398E-4</c:v>
                </c:pt>
                <c:pt idx="938">
                  <c:v>5.2491203136342986E-4</c:v>
                </c:pt>
                <c:pt idx="939">
                  <c:v>5.5345874858863113E-4</c:v>
                </c:pt>
                <c:pt idx="940">
                  <c:v>4.4556150939427624E-4</c:v>
                </c:pt>
                <c:pt idx="941">
                  <c:v>4.0446821516785251E-4</c:v>
                </c:pt>
                <c:pt idx="942">
                  <c:v>5.3486793384349544E-4</c:v>
                </c:pt>
                <c:pt idx="943">
                  <c:v>5.2239128624826368E-4</c:v>
                </c:pt>
                <c:pt idx="944">
                  <c:v>4.9257397180037363E-4</c:v>
                </c:pt>
                <c:pt idx="945">
                  <c:v>4.209569483172393E-4</c:v>
                </c:pt>
                <c:pt idx="946">
                  <c:v>3.6062357311146786E-4</c:v>
                </c:pt>
                <c:pt idx="947">
                  <c:v>3.3811105154837949E-4</c:v>
                </c:pt>
                <c:pt idx="948">
                  <c:v>4.3489207135647708E-4</c:v>
                </c:pt>
                <c:pt idx="949">
                  <c:v>3.6534481222402537E-4</c:v>
                </c:pt>
                <c:pt idx="950">
                  <c:v>4.0036940254360454E-4</c:v>
                </c:pt>
                <c:pt idx="951">
                  <c:v>4.0105482027229743E-4</c:v>
                </c:pt>
                <c:pt idx="952">
                  <c:v>5.3098110043688529E-4</c:v>
                </c:pt>
                <c:pt idx="953">
                  <c:v>4.5949498918376497E-4</c:v>
                </c:pt>
                <c:pt idx="954">
                  <c:v>5.6810905043535166E-4</c:v>
                </c:pt>
                <c:pt idx="955">
                  <c:v>5.1776772920412669E-4</c:v>
                </c:pt>
                <c:pt idx="956">
                  <c:v>5.8273598161897352E-4</c:v>
                </c:pt>
                <c:pt idx="957">
                  <c:v>5.3046840651515658E-4</c:v>
                </c:pt>
                <c:pt idx="958">
                  <c:v>5.3574615954275295E-4</c:v>
                </c:pt>
                <c:pt idx="959">
                  <c:v>3.7542140226899928E-4</c:v>
                </c:pt>
                <c:pt idx="960">
                  <c:v>4.9381718152724367E-4</c:v>
                </c:pt>
                <c:pt idx="961">
                  <c:v>5.129219682772462E-4</c:v>
                </c:pt>
                <c:pt idx="962">
                  <c:v>5.3725904481178579E-4</c:v>
                </c:pt>
                <c:pt idx="963">
                  <c:v>4.6040005462892505E-4</c:v>
                </c:pt>
                <c:pt idx="964">
                  <c:v>4.4183790546274644E-4</c:v>
                </c:pt>
                <c:pt idx="965">
                  <c:v>3.8092592376197572E-4</c:v>
                </c:pt>
                <c:pt idx="966">
                  <c:v>3.9559010193991113E-4</c:v>
                </c:pt>
                <c:pt idx="967">
                  <c:v>4.202930754185905E-4</c:v>
                </c:pt>
                <c:pt idx="968">
                  <c:v>3.9651214763247879E-4</c:v>
                </c:pt>
                <c:pt idx="969">
                  <c:v>3.5687495526709017E-4</c:v>
                </c:pt>
                <c:pt idx="970">
                  <c:v>3.8201850226184201E-4</c:v>
                </c:pt>
                <c:pt idx="971">
                  <c:v>4.4025764695399927E-4</c:v>
                </c:pt>
                <c:pt idx="972">
                  <c:v>5.0713097357800473E-4</c:v>
                </c:pt>
                <c:pt idx="973">
                  <c:v>5.6921787884940385E-4</c:v>
                </c:pt>
                <c:pt idx="974">
                  <c:v>5.3658403433150411E-4</c:v>
                </c:pt>
                <c:pt idx="975">
                  <c:v>5.5051952253735287E-4</c:v>
                </c:pt>
                <c:pt idx="976">
                  <c:v>5.4857701875057516E-4</c:v>
                </c:pt>
                <c:pt idx="977">
                  <c:v>5.5327287878367381E-4</c:v>
                </c:pt>
                <c:pt idx="978">
                  <c:v>5.5734996399457216E-4</c:v>
                </c:pt>
                <c:pt idx="979">
                  <c:v>5.8977402029449964E-4</c:v>
                </c:pt>
                <c:pt idx="980">
                  <c:v>5.998500625895571E-4</c:v>
                </c:pt>
                <c:pt idx="981">
                  <c:v>5.370125573494162E-4</c:v>
                </c:pt>
                <c:pt idx="982">
                  <c:v>4.6350031915561799E-4</c:v>
                </c:pt>
                <c:pt idx="983">
                  <c:v>4.2508479168705516E-4</c:v>
                </c:pt>
                <c:pt idx="984">
                  <c:v>4.6078439248691612E-4</c:v>
                </c:pt>
                <c:pt idx="985">
                  <c:v>4.0974761144519804E-4</c:v>
                </c:pt>
                <c:pt idx="986">
                  <c:v>3.2498988488487759E-4</c:v>
                </c:pt>
                <c:pt idx="987">
                  <c:v>2.6208062440569136E-4</c:v>
                </c:pt>
                <c:pt idx="988">
                  <c:v>3.3030908432281315E-4</c:v>
                </c:pt>
                <c:pt idx="989">
                  <c:v>3.6074280000993254E-4</c:v>
                </c:pt>
                <c:pt idx="990">
                  <c:v>4.6068086775272085E-4</c:v>
                </c:pt>
                <c:pt idx="991">
                  <c:v>4.9579656714172416E-4</c:v>
                </c:pt>
                <c:pt idx="992">
                  <c:v>5.9500174549640024E-4</c:v>
                </c:pt>
                <c:pt idx="993">
                  <c:v>7.1556588409027509E-4</c:v>
                </c:pt>
                <c:pt idx="994">
                  <c:v>7.0366492165715533E-4</c:v>
                </c:pt>
                <c:pt idx="995">
                  <c:v>6.1824587836446256E-4</c:v>
                </c:pt>
                <c:pt idx="996">
                  <c:v>6.4341097018925865E-4</c:v>
                </c:pt>
                <c:pt idx="997">
                  <c:v>5.3287759323068741E-4</c:v>
                </c:pt>
                <c:pt idx="998">
                  <c:v>4.2098086673025441E-4</c:v>
                </c:pt>
                <c:pt idx="999">
                  <c:v>3.38317735850159E-4</c:v>
                </c:pt>
                <c:pt idx="1000">
                  <c:v>2.2374744200789055E-4</c:v>
                </c:pt>
                <c:pt idx="1001">
                  <c:v>1.4226646499731967E-4</c:v>
                </c:pt>
                <c:pt idx="1002">
                  <c:v>2.3343257344596047E-4</c:v>
                </c:pt>
                <c:pt idx="1003">
                  <c:v>1.9240573954272376E-4</c:v>
                </c:pt>
                <c:pt idx="1004">
                  <c:v>2.4801093747033021E-4</c:v>
                </c:pt>
                <c:pt idx="1005">
                  <c:v>2.2484695867336431E-4</c:v>
                </c:pt>
                <c:pt idx="1006">
                  <c:v>1.7122560139289151E-4</c:v>
                </c:pt>
                <c:pt idx="1007">
                  <c:v>1.8042902329616913E-4</c:v>
                </c:pt>
                <c:pt idx="1008">
                  <c:v>2.5195930145088E-4</c:v>
                </c:pt>
                <c:pt idx="1009">
                  <c:v>1.204255943816926E-4</c:v>
                </c:pt>
                <c:pt idx="1010">
                  <c:v>1.4496899005140085E-4</c:v>
                </c:pt>
                <c:pt idx="1011">
                  <c:v>1.1586061006194687E-4</c:v>
                </c:pt>
                <c:pt idx="1012">
                  <c:v>1.5029934532929996E-4</c:v>
                </c:pt>
                <c:pt idx="1013">
                  <c:v>1.4036626576241677E-4</c:v>
                </c:pt>
                <c:pt idx="1014">
                  <c:v>1.3449170268426674E-4</c:v>
                </c:pt>
                <c:pt idx="1015">
                  <c:v>1.84852633362498E-4</c:v>
                </c:pt>
                <c:pt idx="1016">
                  <c:v>2.5374295776190846E-4</c:v>
                </c:pt>
                <c:pt idx="1017">
                  <c:v>2.2324716375093302E-4</c:v>
                </c:pt>
                <c:pt idx="1018">
                  <c:v>1.9872695616101805E-4</c:v>
                </c:pt>
                <c:pt idx="1019">
                  <c:v>2.5566482963516933E-4</c:v>
                </c:pt>
                <c:pt idx="1020">
                  <c:v>2.940896688523106E-4</c:v>
                </c:pt>
                <c:pt idx="1021">
                  <c:v>2.4043190446072928E-4</c:v>
                </c:pt>
                <c:pt idx="1022">
                  <c:v>1.4042067558744353E-4</c:v>
                </c:pt>
                <c:pt idx="1023">
                  <c:v>1.1920341825161149E-4</c:v>
                </c:pt>
                <c:pt idx="1024">
                  <c:v>1.9140956502813972E-4</c:v>
                </c:pt>
                <c:pt idx="1025">
                  <c:v>1.8479566737119479E-4</c:v>
                </c:pt>
                <c:pt idx="1026">
                  <c:v>1.9402908771155928E-4</c:v>
                </c:pt>
                <c:pt idx="1027">
                  <c:v>2.8274905458364435E-4</c:v>
                </c:pt>
                <c:pt idx="1028">
                  <c:v>2.8209997093273781E-4</c:v>
                </c:pt>
                <c:pt idx="1029">
                  <c:v>3.3903839215680551E-4</c:v>
                </c:pt>
                <c:pt idx="1030">
                  <c:v>3.4036285145460472E-4</c:v>
                </c:pt>
                <c:pt idx="1031">
                  <c:v>2.8935327532539996E-4</c:v>
                </c:pt>
                <c:pt idx="1032">
                  <c:v>3.1850836012439039E-4</c:v>
                </c:pt>
                <c:pt idx="1033">
                  <c:v>2.6884734428930546E-4</c:v>
                </c:pt>
                <c:pt idx="1034">
                  <c:v>1.5759462562388716E-4</c:v>
                </c:pt>
                <c:pt idx="1035">
                  <c:v>1.9862817859276475E-4</c:v>
                </c:pt>
                <c:pt idx="1036">
                  <c:v>2.0326506421820023E-4</c:v>
                </c:pt>
                <c:pt idx="1037">
                  <c:v>2.5627137137590396E-4</c:v>
                </c:pt>
                <c:pt idx="1038">
                  <c:v>2.6221810963470197E-4</c:v>
                </c:pt>
                <c:pt idx="1039">
                  <c:v>2.2578269811384142E-4</c:v>
                </c:pt>
                <c:pt idx="1040">
                  <c:v>1.6888457302528852E-4</c:v>
                </c:pt>
                <c:pt idx="1041">
                  <c:v>2.1651257852907971E-4</c:v>
                </c:pt>
                <c:pt idx="1042">
                  <c:v>1.4035129393136914E-4</c:v>
                </c:pt>
                <c:pt idx="1043">
                  <c:v>1.6950563013880715E-4</c:v>
                </c:pt>
                <c:pt idx="1044">
                  <c:v>1.2378770162674421E-4</c:v>
                </c:pt>
                <c:pt idx="1045">
                  <c:v>8.472546409024582E-5</c:v>
                </c:pt>
                <c:pt idx="1046">
                  <c:v>1.0785960877509973E-4</c:v>
                </c:pt>
                <c:pt idx="1047">
                  <c:v>1.9794257828076639E-4</c:v>
                </c:pt>
                <c:pt idx="1048">
                  <c:v>1.9799424935621127E-4</c:v>
                </c:pt>
                <c:pt idx="1049">
                  <c:v>1.8209084176746483E-4</c:v>
                </c:pt>
                <c:pt idx="1050">
                  <c:v>1.7084790956721914E-4</c:v>
                </c:pt>
                <c:pt idx="1051">
                  <c:v>1.489848915966399E-4</c:v>
                </c:pt>
                <c:pt idx="1052">
                  <c:v>1.5692147749332111E-4</c:v>
                </c:pt>
                <c:pt idx="1053">
                  <c:v>1.1922859648943428E-4</c:v>
                </c:pt>
                <c:pt idx="1054">
                  <c:v>2.9807108041114844E-5</c:v>
                </c:pt>
                <c:pt idx="1055">
                  <c:v>-5.5617723142360933E-5</c:v>
                </c:pt>
                <c:pt idx="1056">
                  <c:v>4.9038844963403005E-5</c:v>
                </c:pt>
                <c:pt idx="1057">
                  <c:v>5.0354941945812195E-5</c:v>
                </c:pt>
                <c:pt idx="1058">
                  <c:v>-1.3194789729762102E-5</c:v>
                </c:pt>
                <c:pt idx="1059">
                  <c:v>2.5218351374998357E-5</c:v>
                </c:pt>
                <c:pt idx="1060">
                  <c:v>7.0900694400827328E-5</c:v>
                </c:pt>
                <c:pt idx="1061">
                  <c:v>1.5367927270496439E-4</c:v>
                </c:pt>
                <c:pt idx="1062">
                  <c:v>2.56978333934641E-4</c:v>
                </c:pt>
                <c:pt idx="1063">
                  <c:v>2.0466675625420856E-4</c:v>
                </c:pt>
                <c:pt idx="1064">
                  <c:v>1.1793619882007366E-4</c:v>
                </c:pt>
                <c:pt idx="1065">
                  <c:v>1.6030680933482714E-4</c:v>
                </c:pt>
                <c:pt idx="1066">
                  <c:v>1.1395066087853245E-4</c:v>
                </c:pt>
                <c:pt idx="1067">
                  <c:v>1.7684443829341575E-4</c:v>
                </c:pt>
                <c:pt idx="1068">
                  <c:v>1.3775941436039609E-4</c:v>
                </c:pt>
                <c:pt idx="1069">
                  <c:v>1.1992069676710697E-4</c:v>
                </c:pt>
                <c:pt idx="1070">
                  <c:v>1.609774195574473E-4</c:v>
                </c:pt>
                <c:pt idx="1071">
                  <c:v>2.8607645274232824E-4</c:v>
                </c:pt>
                <c:pt idx="1072">
                  <c:v>2.9269546273182604E-4</c:v>
                </c:pt>
                <c:pt idx="1073">
                  <c:v>2.8541385792681774E-4</c:v>
                </c:pt>
                <c:pt idx="1074">
                  <c:v>2.5100311268019148E-4</c:v>
                </c:pt>
                <c:pt idx="1075">
                  <c:v>2.1126403883035678E-4</c:v>
                </c:pt>
                <c:pt idx="1076">
                  <c:v>1.9203235668306022E-4</c:v>
                </c:pt>
                <c:pt idx="1077">
                  <c:v>1.5163143660926735E-4</c:v>
                </c:pt>
                <c:pt idx="1078">
                  <c:v>1.1322845261378958E-4</c:v>
                </c:pt>
                <c:pt idx="1079">
                  <c:v>1.4501987601863228E-4</c:v>
                </c:pt>
                <c:pt idx="1080">
                  <c:v>1.5561326810970775E-4</c:v>
                </c:pt>
                <c:pt idx="1081">
                  <c:v>2.2508577763690464E-4</c:v>
                </c:pt>
                <c:pt idx="1082">
                  <c:v>2.681215756501061E-4</c:v>
                </c:pt>
                <c:pt idx="1083">
                  <c:v>2.8531617585839716E-4</c:v>
                </c:pt>
                <c:pt idx="1084">
                  <c:v>2.9127587753188268E-4</c:v>
                </c:pt>
                <c:pt idx="1085">
                  <c:v>1.7014898067392229E-4</c:v>
                </c:pt>
                <c:pt idx="1086">
                  <c:v>1.0857980862348255E-4</c:v>
                </c:pt>
                <c:pt idx="1087">
                  <c:v>1.1584326464792828E-4</c:v>
                </c:pt>
                <c:pt idx="1088">
                  <c:v>-7.2809146401136987E-6</c:v>
                </c:pt>
                <c:pt idx="1089">
                  <c:v>4.4400279571557326E-5</c:v>
                </c:pt>
                <c:pt idx="1090">
                  <c:v>5.8976726471219762E-5</c:v>
                </c:pt>
                <c:pt idx="1091">
                  <c:v>1.1859413776129498E-4</c:v>
                </c:pt>
                <c:pt idx="1092">
                  <c:v>2.7287202809153703E-4</c:v>
                </c:pt>
                <c:pt idx="1093">
                  <c:v>3.8473424634723842E-4</c:v>
                </c:pt>
                <c:pt idx="1094">
                  <c:v>3.3508254226073187E-4</c:v>
                </c:pt>
                <c:pt idx="1095">
                  <c:v>3.7742817537929856E-4</c:v>
                </c:pt>
                <c:pt idx="1096">
                  <c:v>2.6617779378019016E-4</c:v>
                </c:pt>
                <c:pt idx="1097">
                  <c:v>1.7677783190358433E-4</c:v>
                </c:pt>
                <c:pt idx="1098">
                  <c:v>6.6836024854700202E-5</c:v>
                </c:pt>
                <c:pt idx="1099">
                  <c:v>2.1155763278553473E-5</c:v>
                </c:pt>
                <c:pt idx="1100">
                  <c:v>-1.290798604771413E-4</c:v>
                </c:pt>
                <c:pt idx="1101">
                  <c:v>-5.4905684767732132E-5</c:v>
                </c:pt>
                <c:pt idx="1102">
                  <c:v>-8.997075380613159E-5</c:v>
                </c:pt>
                <c:pt idx="1103">
                  <c:v>-2.1090508005182445E-5</c:v>
                </c:pt>
                <c:pt idx="1104">
                  <c:v>1.0080026262782657E-4</c:v>
                </c:pt>
                <c:pt idx="1105">
                  <c:v>2.0410805133950417E-4</c:v>
                </c:pt>
                <c:pt idx="1106">
                  <c:v>1.7559640836728167E-4</c:v>
                </c:pt>
                <c:pt idx="1107">
                  <c:v>2.7158828487085522E-4</c:v>
                </c:pt>
                <c:pt idx="1108">
                  <c:v>1.9408970536897166E-4</c:v>
                </c:pt>
                <c:pt idx="1109">
                  <c:v>2.0335982495373338E-4</c:v>
                </c:pt>
                <c:pt idx="1110">
                  <c:v>1.5102500441851598E-4</c:v>
                </c:pt>
                <c:pt idx="1111">
                  <c:v>1.2645336311145324E-4</c:v>
                </c:pt>
                <c:pt idx="1112">
                  <c:v>4.2347513726612905E-5</c:v>
                </c:pt>
                <c:pt idx="1113">
                  <c:v>1.28445200907366E-4</c:v>
                </c:pt>
                <c:pt idx="1114">
                  <c:v>1.9123976255406292E-4</c:v>
                </c:pt>
                <c:pt idx="1115">
                  <c:v>2.9259248574754721E-4</c:v>
                </c:pt>
                <c:pt idx="1116">
                  <c:v>3.2568735311173079E-4</c:v>
                </c:pt>
                <c:pt idx="1117">
                  <c:v>2.9190725060215973E-4</c:v>
                </c:pt>
                <c:pt idx="1118">
                  <c:v>1.8265652136443774E-4</c:v>
                </c:pt>
                <c:pt idx="1119">
                  <c:v>2.9186361319215505E-4</c:v>
                </c:pt>
                <c:pt idx="1120">
                  <c:v>2.3949799085330677E-4</c:v>
                </c:pt>
                <c:pt idx="1121">
                  <c:v>1.2371707840419269E-4</c:v>
                </c:pt>
                <c:pt idx="1122">
                  <c:v>6.1457376292507222E-5</c:v>
                </c:pt>
                <c:pt idx="1123">
                  <c:v>-3.1181394322973801E-5</c:v>
                </c:pt>
                <c:pt idx="1124">
                  <c:v>3.3722570510020905E-5</c:v>
                </c:pt>
                <c:pt idx="1125">
                  <c:v>1.2182462070144125E-4</c:v>
                </c:pt>
                <c:pt idx="1126">
                  <c:v>5.6323535426273592E-5</c:v>
                </c:pt>
                <c:pt idx="1127">
                  <c:v>-3.2365775708824912E-6</c:v>
                </c:pt>
                <c:pt idx="1128">
                  <c:v>-1.2838653689132204E-6</c:v>
                </c:pt>
                <c:pt idx="1129">
                  <c:v>1.3295681612692607E-5</c:v>
                </c:pt>
                <c:pt idx="1130">
                  <c:v>1.125825093957369E-4</c:v>
                </c:pt>
                <c:pt idx="1131">
                  <c:v>1.6154371993765875E-4</c:v>
                </c:pt>
                <c:pt idx="1132">
                  <c:v>1.1584300903130063E-4</c:v>
                </c:pt>
                <c:pt idx="1133">
                  <c:v>2.0389150753922987E-4</c:v>
                </c:pt>
                <c:pt idx="1134">
                  <c:v>3.1252875687060977E-4</c:v>
                </c:pt>
                <c:pt idx="1135">
                  <c:v>4.3168225684650882E-4</c:v>
                </c:pt>
                <c:pt idx="1136">
                  <c:v>4.9187248674080041E-4</c:v>
                </c:pt>
                <c:pt idx="1137">
                  <c:v>4.6537581486929224E-4</c:v>
                </c:pt>
                <c:pt idx="1138">
                  <c:v>4.1243468995163737E-4</c:v>
                </c:pt>
                <c:pt idx="1139">
                  <c:v>3.9190429275261137E-4</c:v>
                </c:pt>
                <c:pt idx="1140">
                  <c:v>3.6938373752408275E-4</c:v>
                </c:pt>
                <c:pt idx="1141">
                  <c:v>3.123993053070394E-4</c:v>
                </c:pt>
                <c:pt idx="1142">
                  <c:v>2.51552323263012E-4</c:v>
                </c:pt>
                <c:pt idx="1143">
                  <c:v>6.7544831504822396E-5</c:v>
                </c:pt>
                <c:pt idx="1144">
                  <c:v>3.8410104744390678E-5</c:v>
                </c:pt>
                <c:pt idx="1145">
                  <c:v>9.6627394214884486E-5</c:v>
                </c:pt>
                <c:pt idx="1146">
                  <c:v>9.3305254455397821E-5</c:v>
                </c:pt>
                <c:pt idx="1147">
                  <c:v>1.5859279029650068E-5</c:v>
                </c:pt>
                <c:pt idx="1148">
                  <c:v>-7.7534018921473119E-5</c:v>
                </c:pt>
                <c:pt idx="1149">
                  <c:v>-1.1264314531147982E-4</c:v>
                </c:pt>
                <c:pt idx="1150">
                  <c:v>-6.5660352692519495E-5</c:v>
                </c:pt>
                <c:pt idx="1151">
                  <c:v>-1.2782469154376376E-4</c:v>
                </c:pt>
                <c:pt idx="1152">
                  <c:v>-1.7415096937128534E-4</c:v>
                </c:pt>
                <c:pt idx="1153">
                  <c:v>-1.2249161577461334E-4</c:v>
                </c:pt>
                <c:pt idx="1154">
                  <c:v>-1.5029050829731575E-4</c:v>
                </c:pt>
                <c:pt idx="1155">
                  <c:v>-3.0430301379307322E-5</c:v>
                </c:pt>
                <c:pt idx="1156">
                  <c:v>2.9644207215984368E-5</c:v>
                </c:pt>
                <c:pt idx="1157">
                  <c:v>7.5341668139505333E-5</c:v>
                </c:pt>
                <c:pt idx="1158">
                  <c:v>1.2228803538902661E-4</c:v>
                </c:pt>
                <c:pt idx="1159">
                  <c:v>1.309268549368335E-4</c:v>
                </c:pt>
                <c:pt idx="1160">
                  <c:v>7.4647102987208949E-5</c:v>
                </c:pt>
                <c:pt idx="1161">
                  <c:v>1.879010442304406E-4</c:v>
                </c:pt>
                <c:pt idx="1162">
                  <c:v>1.7068964635804732E-4</c:v>
                </c:pt>
                <c:pt idx="1163">
                  <c:v>1.3644231316980687E-4</c:v>
                </c:pt>
                <c:pt idx="1164">
                  <c:v>3.6419435481632849E-5</c:v>
                </c:pt>
                <c:pt idx="1165">
                  <c:v>6.2228516883113094E-5</c:v>
                </c:pt>
                <c:pt idx="1166">
                  <c:v>1.3824968705221445E-4</c:v>
                </c:pt>
                <c:pt idx="1167">
                  <c:v>2.1045446445395178E-4</c:v>
                </c:pt>
                <c:pt idx="1168">
                  <c:v>2.2100650142634079E-4</c:v>
                </c:pt>
                <c:pt idx="1169">
                  <c:v>2.6207277332355663E-4</c:v>
                </c:pt>
                <c:pt idx="1170">
                  <c:v>2.0245768084146073E-4</c:v>
                </c:pt>
                <c:pt idx="1171">
                  <c:v>2.9253661525607675E-4</c:v>
                </c:pt>
                <c:pt idx="1172">
                  <c:v>2.7002646727595933E-4</c:v>
                </c:pt>
                <c:pt idx="1173">
                  <c:v>1.9202724435050735E-4</c:v>
                </c:pt>
                <c:pt idx="1174">
                  <c:v>1.1652450121892616E-4</c:v>
                </c:pt>
                <c:pt idx="1175">
                  <c:v>3.7074051406694817E-5</c:v>
                </c:pt>
                <c:pt idx="1176">
                  <c:v>-1.7192622831092914E-5</c:v>
                </c:pt>
                <c:pt idx="1177">
                  <c:v>9.8587079090705932E-5</c:v>
                </c:pt>
                <c:pt idx="1178">
                  <c:v>1.0986439172736954E-4</c:v>
                </c:pt>
                <c:pt idx="1179">
                  <c:v>1.032586555441786E-4</c:v>
                </c:pt>
                <c:pt idx="1180">
                  <c:v>1.5176600050539059E-5</c:v>
                </c:pt>
                <c:pt idx="1181">
                  <c:v>1.4485292184412061E-5</c:v>
                </c:pt>
                <c:pt idx="1182">
                  <c:v>5.3562492422792829E-5</c:v>
                </c:pt>
                <c:pt idx="1183">
                  <c:v>-5.4423993491270334E-5</c:v>
                </c:pt>
                <c:pt idx="1184">
                  <c:v>-1.2582763186531486E-4</c:v>
                </c:pt>
                <c:pt idx="1185">
                  <c:v>-9.3399065757742626E-5</c:v>
                </c:pt>
                <c:pt idx="1186">
                  <c:v>-6.428747230211257E-5</c:v>
                </c:pt>
                <c:pt idx="1187">
                  <c:v>-4.571904227022622E-5</c:v>
                </c:pt>
                <c:pt idx="1188">
                  <c:v>-9.2700666356031609E-5</c:v>
                </c:pt>
                <c:pt idx="1189">
                  <c:v>-1.8674985648952191E-4</c:v>
                </c:pt>
                <c:pt idx="1190">
                  <c:v>-1.1123391258495603E-4</c:v>
                </c:pt>
                <c:pt idx="1191">
                  <c:v>-1.7209383978534048E-4</c:v>
                </c:pt>
                <c:pt idx="1192">
                  <c:v>-1.9459765212475846E-4</c:v>
                </c:pt>
                <c:pt idx="1193">
                  <c:v>-2.1114243834892109E-4</c:v>
                </c:pt>
                <c:pt idx="1194">
                  <c:v>-1.3040733239948061E-4</c:v>
                </c:pt>
                <c:pt idx="1195">
                  <c:v>-4.5876922054456568E-6</c:v>
                </c:pt>
                <c:pt idx="1196">
                  <c:v>5.2369127938313135E-5</c:v>
                </c:pt>
                <c:pt idx="1197">
                  <c:v>3.2499755338370682E-5</c:v>
                </c:pt>
                <c:pt idx="1198">
                  <c:v>5.9585933928214088E-5</c:v>
                </c:pt>
                <c:pt idx="1199">
                  <c:v>5.9586043478197363E-5</c:v>
                </c:pt>
                <c:pt idx="1200">
                  <c:v>2.3163631888685533E-5</c:v>
                </c:pt>
                <c:pt idx="1201">
                  <c:v>-2.6477391074451628E-5</c:v>
                </c:pt>
                <c:pt idx="1202">
                  <c:v>-2.0522217466941469E-5</c:v>
                </c:pt>
                <c:pt idx="1203">
                  <c:v>2.8565285947366349E-5</c:v>
                </c:pt>
                <c:pt idx="1204">
                  <c:v>3.3203431397609476E-5</c:v>
                </c:pt>
                <c:pt idx="1205">
                  <c:v>6.5661046509080231E-5</c:v>
                </c:pt>
                <c:pt idx="1206">
                  <c:v>2.4607646734899267E-5</c:v>
                </c:pt>
                <c:pt idx="1207">
                  <c:v>2.1316327037374077E-5</c:v>
                </c:pt>
                <c:pt idx="1208">
                  <c:v>-2.0428187064630108E-5</c:v>
                </c:pt>
                <c:pt idx="1209">
                  <c:v>-9.9254895788752592E-5</c:v>
                </c:pt>
                <c:pt idx="1210">
                  <c:v>-1.5298173144478902E-4</c:v>
                </c:pt>
                <c:pt idx="1211">
                  <c:v>-1.3841329995223622E-4</c:v>
                </c:pt>
                <c:pt idx="1212">
                  <c:v>-2.4443851251572044E-4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733-476A-8DFE-C3853E5156A6}"/>
            </c:ext>
          </c:extLst>
        </c:ser>
        <c:ser>
          <c:idx val="3"/>
          <c:order val="2"/>
          <c:tx>
            <c:strRef>
              <c:f>'Fluo 77K bandes'!$CT$1</c:f>
              <c:strCache>
                <c:ptCount val="1"/>
                <c:pt idx="0">
                  <c:v>W1B4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'Fluo 77K bandes'!$CP$3:$CP$1215</c:f>
              <c:numCache>
                <c:formatCode>General</c:formatCode>
                <c:ptCount val="1213"/>
                <c:pt idx="0">
                  <c:v>599.87080000000003</c:v>
                </c:pt>
                <c:pt idx="1">
                  <c:v>600.22069999999997</c:v>
                </c:pt>
                <c:pt idx="2">
                  <c:v>600.57050000000004</c:v>
                </c:pt>
                <c:pt idx="3">
                  <c:v>600.92020000000002</c:v>
                </c:pt>
                <c:pt idx="4">
                  <c:v>601.27</c:v>
                </c:pt>
                <c:pt idx="5">
                  <c:v>601.61959999999999</c:v>
                </c:pt>
                <c:pt idx="6">
                  <c:v>601.9692</c:v>
                </c:pt>
                <c:pt idx="7">
                  <c:v>602.31880000000001</c:v>
                </c:pt>
                <c:pt idx="8">
                  <c:v>602.66840000000002</c:v>
                </c:pt>
                <c:pt idx="9">
                  <c:v>603.01790000000005</c:v>
                </c:pt>
                <c:pt idx="10">
                  <c:v>603.3673</c:v>
                </c:pt>
                <c:pt idx="11">
                  <c:v>603.71669999999995</c:v>
                </c:pt>
                <c:pt idx="12">
                  <c:v>604.06610000000001</c:v>
                </c:pt>
                <c:pt idx="13">
                  <c:v>604.41539999999998</c:v>
                </c:pt>
                <c:pt idx="14">
                  <c:v>604.76469999999995</c:v>
                </c:pt>
                <c:pt idx="15">
                  <c:v>605.11400000000003</c:v>
                </c:pt>
                <c:pt idx="16">
                  <c:v>605.46310000000005</c:v>
                </c:pt>
                <c:pt idx="17">
                  <c:v>605.81230000000005</c:v>
                </c:pt>
                <c:pt idx="18">
                  <c:v>606.16139999999996</c:v>
                </c:pt>
                <c:pt idx="19">
                  <c:v>606.5104</c:v>
                </c:pt>
                <c:pt idx="20">
                  <c:v>606.85940000000005</c:v>
                </c:pt>
                <c:pt idx="21">
                  <c:v>607.20839999999998</c:v>
                </c:pt>
                <c:pt idx="22">
                  <c:v>607.55740000000003</c:v>
                </c:pt>
                <c:pt idx="23">
                  <c:v>607.90629999999999</c:v>
                </c:pt>
                <c:pt idx="24">
                  <c:v>608.25509999999997</c:v>
                </c:pt>
                <c:pt idx="25">
                  <c:v>608.60389999999995</c:v>
                </c:pt>
                <c:pt idx="26">
                  <c:v>608.95259999999996</c:v>
                </c:pt>
                <c:pt idx="27">
                  <c:v>609.30139999999994</c:v>
                </c:pt>
                <c:pt idx="28">
                  <c:v>609.65</c:v>
                </c:pt>
                <c:pt idx="29">
                  <c:v>609.99869999999999</c:v>
                </c:pt>
                <c:pt idx="30">
                  <c:v>610.34720000000004</c:v>
                </c:pt>
                <c:pt idx="31">
                  <c:v>610.69579999999996</c:v>
                </c:pt>
                <c:pt idx="32">
                  <c:v>611.04430000000002</c:v>
                </c:pt>
                <c:pt idx="33">
                  <c:v>611.39279999999997</c:v>
                </c:pt>
                <c:pt idx="34">
                  <c:v>611.74109999999996</c:v>
                </c:pt>
                <c:pt idx="35">
                  <c:v>612.08950000000004</c:v>
                </c:pt>
                <c:pt idx="36">
                  <c:v>612.43790000000001</c:v>
                </c:pt>
                <c:pt idx="37">
                  <c:v>612.78610000000003</c:v>
                </c:pt>
                <c:pt idx="38">
                  <c:v>613.13430000000005</c:v>
                </c:pt>
                <c:pt idx="39">
                  <c:v>613.48249999999996</c:v>
                </c:pt>
                <c:pt idx="40">
                  <c:v>613.83069999999998</c:v>
                </c:pt>
                <c:pt idx="41">
                  <c:v>614.17880000000002</c:v>
                </c:pt>
                <c:pt idx="42">
                  <c:v>614.52689999999996</c:v>
                </c:pt>
                <c:pt idx="43">
                  <c:v>614.87490000000003</c:v>
                </c:pt>
                <c:pt idx="44">
                  <c:v>615.22280000000001</c:v>
                </c:pt>
                <c:pt idx="45">
                  <c:v>615.57069999999999</c:v>
                </c:pt>
                <c:pt idx="46">
                  <c:v>615.91859999999997</c:v>
                </c:pt>
                <c:pt idx="47">
                  <c:v>616.26649999999995</c:v>
                </c:pt>
                <c:pt idx="48">
                  <c:v>616.61429999999996</c:v>
                </c:pt>
                <c:pt idx="49">
                  <c:v>616.96199999999999</c:v>
                </c:pt>
                <c:pt idx="50">
                  <c:v>617.3098</c:v>
                </c:pt>
                <c:pt idx="51">
                  <c:v>617.65740000000005</c:v>
                </c:pt>
                <c:pt idx="52">
                  <c:v>618.005</c:v>
                </c:pt>
                <c:pt idx="53">
                  <c:v>618.35260000000005</c:v>
                </c:pt>
                <c:pt idx="54">
                  <c:v>618.70010000000002</c:v>
                </c:pt>
                <c:pt idx="55">
                  <c:v>619.04759999999999</c:v>
                </c:pt>
                <c:pt idx="56">
                  <c:v>619.39509999999996</c:v>
                </c:pt>
                <c:pt idx="57">
                  <c:v>619.74249999999995</c:v>
                </c:pt>
                <c:pt idx="58">
                  <c:v>620.08979999999997</c:v>
                </c:pt>
                <c:pt idx="59">
                  <c:v>620.43709999999999</c:v>
                </c:pt>
                <c:pt idx="60">
                  <c:v>620.78440000000001</c:v>
                </c:pt>
                <c:pt idx="61">
                  <c:v>621.13170000000002</c:v>
                </c:pt>
                <c:pt idx="62">
                  <c:v>621.47879999999998</c:v>
                </c:pt>
                <c:pt idx="63">
                  <c:v>621.82600000000002</c:v>
                </c:pt>
                <c:pt idx="64">
                  <c:v>622.17309999999998</c:v>
                </c:pt>
                <c:pt idx="65">
                  <c:v>622.52009999999996</c:v>
                </c:pt>
                <c:pt idx="66">
                  <c:v>622.86710000000005</c:v>
                </c:pt>
                <c:pt idx="67">
                  <c:v>623.21410000000003</c:v>
                </c:pt>
                <c:pt idx="68">
                  <c:v>623.56100000000004</c:v>
                </c:pt>
                <c:pt idx="69">
                  <c:v>623.90790000000004</c:v>
                </c:pt>
                <c:pt idx="70">
                  <c:v>624.25469999999996</c:v>
                </c:pt>
                <c:pt idx="71">
                  <c:v>624.60149999999999</c:v>
                </c:pt>
                <c:pt idx="72">
                  <c:v>624.94820000000004</c:v>
                </c:pt>
                <c:pt idx="73">
                  <c:v>625.29499999999996</c:v>
                </c:pt>
                <c:pt idx="74">
                  <c:v>625.64160000000004</c:v>
                </c:pt>
                <c:pt idx="75">
                  <c:v>625.98820000000001</c:v>
                </c:pt>
                <c:pt idx="76">
                  <c:v>626.33479999999997</c:v>
                </c:pt>
                <c:pt idx="77">
                  <c:v>626.68129999999996</c:v>
                </c:pt>
                <c:pt idx="78">
                  <c:v>627.02779999999996</c:v>
                </c:pt>
                <c:pt idx="79">
                  <c:v>627.37419999999997</c:v>
                </c:pt>
                <c:pt idx="80">
                  <c:v>627.72059999999999</c:v>
                </c:pt>
                <c:pt idx="81">
                  <c:v>628.06700000000001</c:v>
                </c:pt>
                <c:pt idx="82">
                  <c:v>628.41330000000005</c:v>
                </c:pt>
                <c:pt idx="83">
                  <c:v>628.7595</c:v>
                </c:pt>
                <c:pt idx="84">
                  <c:v>629.10569999999996</c:v>
                </c:pt>
                <c:pt idx="85">
                  <c:v>629.45190000000002</c:v>
                </c:pt>
                <c:pt idx="86">
                  <c:v>629.798</c:v>
                </c:pt>
                <c:pt idx="87">
                  <c:v>630.14409999999998</c:v>
                </c:pt>
                <c:pt idx="88">
                  <c:v>630.49019999999996</c:v>
                </c:pt>
                <c:pt idx="89">
                  <c:v>630.83619999999996</c:v>
                </c:pt>
                <c:pt idx="90">
                  <c:v>631.18209999999999</c:v>
                </c:pt>
                <c:pt idx="91">
                  <c:v>631.52800000000002</c:v>
                </c:pt>
                <c:pt idx="92">
                  <c:v>631.87390000000005</c:v>
                </c:pt>
                <c:pt idx="93">
                  <c:v>632.21969999999999</c:v>
                </c:pt>
                <c:pt idx="94">
                  <c:v>632.56550000000004</c:v>
                </c:pt>
                <c:pt idx="95">
                  <c:v>632.91120000000001</c:v>
                </c:pt>
                <c:pt idx="96">
                  <c:v>633.25689999999997</c:v>
                </c:pt>
                <c:pt idx="97">
                  <c:v>633.60249999999996</c:v>
                </c:pt>
                <c:pt idx="98">
                  <c:v>633.94809999999995</c:v>
                </c:pt>
                <c:pt idx="99">
                  <c:v>634.29369999999994</c:v>
                </c:pt>
                <c:pt idx="100">
                  <c:v>634.63919999999996</c:v>
                </c:pt>
                <c:pt idx="101">
                  <c:v>634.9846</c:v>
                </c:pt>
                <c:pt idx="102">
                  <c:v>635.33010000000002</c:v>
                </c:pt>
                <c:pt idx="103">
                  <c:v>635.67539999999997</c:v>
                </c:pt>
                <c:pt idx="104">
                  <c:v>636.02080000000001</c:v>
                </c:pt>
                <c:pt idx="105">
                  <c:v>636.36599999999999</c:v>
                </c:pt>
                <c:pt idx="106">
                  <c:v>636.71130000000005</c:v>
                </c:pt>
                <c:pt idx="107">
                  <c:v>637.05650000000003</c:v>
                </c:pt>
                <c:pt idx="108">
                  <c:v>637.40170000000001</c:v>
                </c:pt>
                <c:pt idx="109">
                  <c:v>637.74680000000001</c:v>
                </c:pt>
                <c:pt idx="110">
                  <c:v>638.09190000000001</c:v>
                </c:pt>
                <c:pt idx="111">
                  <c:v>638.43679999999995</c:v>
                </c:pt>
                <c:pt idx="112">
                  <c:v>638.78179999999998</c:v>
                </c:pt>
                <c:pt idx="113">
                  <c:v>639.1268</c:v>
                </c:pt>
                <c:pt idx="114">
                  <c:v>639.47159999999997</c:v>
                </c:pt>
                <c:pt idx="115">
                  <c:v>639.81650000000002</c:v>
                </c:pt>
                <c:pt idx="116">
                  <c:v>640.16129999999998</c:v>
                </c:pt>
                <c:pt idx="117">
                  <c:v>640.50599999999997</c:v>
                </c:pt>
                <c:pt idx="118">
                  <c:v>640.85080000000005</c:v>
                </c:pt>
                <c:pt idx="119">
                  <c:v>641.19539999999995</c:v>
                </c:pt>
                <c:pt idx="120">
                  <c:v>641.54</c:v>
                </c:pt>
                <c:pt idx="121">
                  <c:v>641.88459999999998</c:v>
                </c:pt>
                <c:pt idx="122">
                  <c:v>642.22910000000002</c:v>
                </c:pt>
                <c:pt idx="123">
                  <c:v>642.57370000000003</c:v>
                </c:pt>
                <c:pt idx="124">
                  <c:v>642.91809999999998</c:v>
                </c:pt>
                <c:pt idx="125">
                  <c:v>643.26250000000005</c:v>
                </c:pt>
                <c:pt idx="126">
                  <c:v>643.60680000000002</c:v>
                </c:pt>
                <c:pt idx="127">
                  <c:v>643.95119999999997</c:v>
                </c:pt>
                <c:pt idx="128">
                  <c:v>644.29539999999997</c:v>
                </c:pt>
                <c:pt idx="129">
                  <c:v>644.63959999999997</c:v>
                </c:pt>
                <c:pt idx="130">
                  <c:v>644.98379999999997</c:v>
                </c:pt>
                <c:pt idx="131">
                  <c:v>645.3279</c:v>
                </c:pt>
                <c:pt idx="132">
                  <c:v>645.6721</c:v>
                </c:pt>
                <c:pt idx="133">
                  <c:v>646.01610000000005</c:v>
                </c:pt>
                <c:pt idx="134">
                  <c:v>646.36009999999999</c:v>
                </c:pt>
                <c:pt idx="135">
                  <c:v>646.70399999999995</c:v>
                </c:pt>
                <c:pt idx="136">
                  <c:v>647.04790000000003</c:v>
                </c:pt>
                <c:pt idx="137">
                  <c:v>647.39179999999999</c:v>
                </c:pt>
                <c:pt idx="138">
                  <c:v>647.73569999999995</c:v>
                </c:pt>
                <c:pt idx="139">
                  <c:v>648.07939999999996</c:v>
                </c:pt>
                <c:pt idx="140">
                  <c:v>648.42319999999995</c:v>
                </c:pt>
                <c:pt idx="141">
                  <c:v>648.76679999999999</c:v>
                </c:pt>
                <c:pt idx="142">
                  <c:v>649.1105</c:v>
                </c:pt>
                <c:pt idx="143">
                  <c:v>649.45399999999995</c:v>
                </c:pt>
                <c:pt idx="144">
                  <c:v>649.79759999999999</c:v>
                </c:pt>
                <c:pt idx="145">
                  <c:v>650.14110000000005</c:v>
                </c:pt>
                <c:pt idx="146">
                  <c:v>650.4846</c:v>
                </c:pt>
                <c:pt idx="147">
                  <c:v>650.82799999999997</c:v>
                </c:pt>
                <c:pt idx="148">
                  <c:v>651.17139999999995</c:v>
                </c:pt>
                <c:pt idx="149">
                  <c:v>651.51469999999995</c:v>
                </c:pt>
                <c:pt idx="150">
                  <c:v>651.85799999999995</c:v>
                </c:pt>
                <c:pt idx="151">
                  <c:v>652.20119999999997</c:v>
                </c:pt>
                <c:pt idx="152">
                  <c:v>652.5444</c:v>
                </c:pt>
                <c:pt idx="153">
                  <c:v>652.88760000000002</c:v>
                </c:pt>
                <c:pt idx="154">
                  <c:v>653.23069999999996</c:v>
                </c:pt>
                <c:pt idx="155">
                  <c:v>653.57370000000003</c:v>
                </c:pt>
                <c:pt idx="156">
                  <c:v>653.91669999999999</c:v>
                </c:pt>
                <c:pt idx="157">
                  <c:v>654.25980000000004</c:v>
                </c:pt>
                <c:pt idx="158">
                  <c:v>654.60270000000003</c:v>
                </c:pt>
                <c:pt idx="159">
                  <c:v>654.94560000000001</c:v>
                </c:pt>
                <c:pt idx="160">
                  <c:v>655.28840000000002</c:v>
                </c:pt>
                <c:pt idx="161">
                  <c:v>655.63120000000004</c:v>
                </c:pt>
                <c:pt idx="162">
                  <c:v>655.97389999999996</c:v>
                </c:pt>
                <c:pt idx="163">
                  <c:v>656.31669999999997</c:v>
                </c:pt>
                <c:pt idx="164">
                  <c:v>656.65930000000003</c:v>
                </c:pt>
                <c:pt idx="165">
                  <c:v>657.00189999999998</c:v>
                </c:pt>
                <c:pt idx="166">
                  <c:v>657.34450000000004</c:v>
                </c:pt>
                <c:pt idx="167">
                  <c:v>657.68700000000001</c:v>
                </c:pt>
                <c:pt idx="168">
                  <c:v>658.02949999999998</c:v>
                </c:pt>
                <c:pt idx="169">
                  <c:v>658.37189999999998</c:v>
                </c:pt>
                <c:pt idx="170">
                  <c:v>658.71429999999998</c:v>
                </c:pt>
                <c:pt idx="171">
                  <c:v>659.0566</c:v>
                </c:pt>
                <c:pt idx="172">
                  <c:v>659.39890000000003</c:v>
                </c:pt>
                <c:pt idx="173">
                  <c:v>659.74120000000005</c:v>
                </c:pt>
                <c:pt idx="174">
                  <c:v>660.08339999999998</c:v>
                </c:pt>
                <c:pt idx="175">
                  <c:v>660.42550000000006</c:v>
                </c:pt>
                <c:pt idx="176">
                  <c:v>660.76769999999999</c:v>
                </c:pt>
                <c:pt idx="177">
                  <c:v>661.10969999999998</c:v>
                </c:pt>
                <c:pt idx="178">
                  <c:v>661.45180000000005</c:v>
                </c:pt>
                <c:pt idx="179">
                  <c:v>661.79380000000003</c:v>
                </c:pt>
                <c:pt idx="180">
                  <c:v>662.13570000000004</c:v>
                </c:pt>
                <c:pt idx="181">
                  <c:v>662.47760000000005</c:v>
                </c:pt>
                <c:pt idx="182">
                  <c:v>662.81949999999995</c:v>
                </c:pt>
                <c:pt idx="183">
                  <c:v>663.16129999999998</c:v>
                </c:pt>
                <c:pt idx="184">
                  <c:v>663.50310000000002</c:v>
                </c:pt>
                <c:pt idx="185">
                  <c:v>663.84469999999999</c:v>
                </c:pt>
                <c:pt idx="186">
                  <c:v>664.18640000000005</c:v>
                </c:pt>
                <c:pt idx="187">
                  <c:v>664.52800000000002</c:v>
                </c:pt>
                <c:pt idx="188">
                  <c:v>664.86959999999999</c:v>
                </c:pt>
                <c:pt idx="189">
                  <c:v>665.21109999999999</c:v>
                </c:pt>
                <c:pt idx="190">
                  <c:v>665.55259999999998</c:v>
                </c:pt>
                <c:pt idx="191">
                  <c:v>665.89409999999998</c:v>
                </c:pt>
                <c:pt idx="192">
                  <c:v>666.2355</c:v>
                </c:pt>
                <c:pt idx="193">
                  <c:v>666.57680000000005</c:v>
                </c:pt>
                <c:pt idx="194">
                  <c:v>666.91819999999996</c:v>
                </c:pt>
                <c:pt idx="195">
                  <c:v>667.25940000000003</c:v>
                </c:pt>
                <c:pt idx="196">
                  <c:v>667.60059999999999</c:v>
                </c:pt>
                <c:pt idx="197">
                  <c:v>667.94179999999994</c:v>
                </c:pt>
                <c:pt idx="198">
                  <c:v>668.28300000000002</c:v>
                </c:pt>
                <c:pt idx="199">
                  <c:v>668.62400000000002</c:v>
                </c:pt>
                <c:pt idx="200">
                  <c:v>668.96500000000003</c:v>
                </c:pt>
                <c:pt idx="201">
                  <c:v>669.30600000000004</c:v>
                </c:pt>
                <c:pt idx="202">
                  <c:v>669.64700000000005</c:v>
                </c:pt>
                <c:pt idx="203">
                  <c:v>669.98789999999997</c:v>
                </c:pt>
                <c:pt idx="204">
                  <c:v>670.32870000000003</c:v>
                </c:pt>
                <c:pt idx="205">
                  <c:v>670.66959999999995</c:v>
                </c:pt>
                <c:pt idx="206">
                  <c:v>671.01030000000003</c:v>
                </c:pt>
                <c:pt idx="207">
                  <c:v>671.35109999999997</c:v>
                </c:pt>
                <c:pt idx="208">
                  <c:v>671.69169999999997</c:v>
                </c:pt>
                <c:pt idx="209">
                  <c:v>672.03229999999996</c:v>
                </c:pt>
                <c:pt idx="210">
                  <c:v>672.37300000000005</c:v>
                </c:pt>
                <c:pt idx="211">
                  <c:v>672.71349999999995</c:v>
                </c:pt>
                <c:pt idx="212">
                  <c:v>673.05399999999997</c:v>
                </c:pt>
                <c:pt idx="213">
                  <c:v>673.39449999999999</c:v>
                </c:pt>
                <c:pt idx="214">
                  <c:v>673.73490000000004</c:v>
                </c:pt>
                <c:pt idx="215">
                  <c:v>674.0752</c:v>
                </c:pt>
                <c:pt idx="216">
                  <c:v>674.41549999999995</c:v>
                </c:pt>
                <c:pt idx="217">
                  <c:v>674.75580000000002</c:v>
                </c:pt>
                <c:pt idx="218">
                  <c:v>675.096</c:v>
                </c:pt>
                <c:pt idx="219">
                  <c:v>675.43619999999999</c:v>
                </c:pt>
                <c:pt idx="220">
                  <c:v>675.77639999999997</c:v>
                </c:pt>
                <c:pt idx="221">
                  <c:v>676.11649999999997</c:v>
                </c:pt>
                <c:pt idx="222">
                  <c:v>676.45650000000001</c:v>
                </c:pt>
                <c:pt idx="223">
                  <c:v>676.79639999999995</c:v>
                </c:pt>
                <c:pt idx="224">
                  <c:v>677.13639999999998</c:v>
                </c:pt>
                <c:pt idx="225">
                  <c:v>677.47630000000004</c:v>
                </c:pt>
                <c:pt idx="226">
                  <c:v>677.81619999999998</c:v>
                </c:pt>
                <c:pt idx="227">
                  <c:v>678.15599999999995</c:v>
                </c:pt>
                <c:pt idx="228">
                  <c:v>678.49580000000003</c:v>
                </c:pt>
                <c:pt idx="229">
                  <c:v>678.83550000000002</c:v>
                </c:pt>
                <c:pt idx="230">
                  <c:v>679.17520000000002</c:v>
                </c:pt>
                <c:pt idx="231">
                  <c:v>679.51480000000004</c:v>
                </c:pt>
                <c:pt idx="232">
                  <c:v>679.85440000000006</c:v>
                </c:pt>
                <c:pt idx="233">
                  <c:v>680.19399999999996</c:v>
                </c:pt>
                <c:pt idx="234">
                  <c:v>680.53340000000003</c:v>
                </c:pt>
                <c:pt idx="235">
                  <c:v>680.87289999999996</c:v>
                </c:pt>
                <c:pt idx="236">
                  <c:v>681.21230000000003</c:v>
                </c:pt>
                <c:pt idx="237">
                  <c:v>681.55169999999998</c:v>
                </c:pt>
                <c:pt idx="238">
                  <c:v>681.89099999999996</c:v>
                </c:pt>
                <c:pt idx="239">
                  <c:v>682.23030000000006</c:v>
                </c:pt>
                <c:pt idx="240">
                  <c:v>682.56949999999995</c:v>
                </c:pt>
                <c:pt idx="241">
                  <c:v>682.90869999999995</c:v>
                </c:pt>
                <c:pt idx="242">
                  <c:v>683.24779999999998</c:v>
                </c:pt>
                <c:pt idx="243">
                  <c:v>683.58690000000001</c:v>
                </c:pt>
                <c:pt idx="244">
                  <c:v>683.92589999999996</c:v>
                </c:pt>
                <c:pt idx="245">
                  <c:v>684.26499999999999</c:v>
                </c:pt>
                <c:pt idx="246">
                  <c:v>684.60389999999995</c:v>
                </c:pt>
                <c:pt idx="247">
                  <c:v>684.94280000000003</c:v>
                </c:pt>
                <c:pt idx="248">
                  <c:v>685.28160000000003</c:v>
                </c:pt>
                <c:pt idx="249">
                  <c:v>685.62049999999999</c:v>
                </c:pt>
                <c:pt idx="250">
                  <c:v>685.95920000000001</c:v>
                </c:pt>
                <c:pt idx="251">
                  <c:v>686.298</c:v>
                </c:pt>
                <c:pt idx="252">
                  <c:v>686.63670000000002</c:v>
                </c:pt>
                <c:pt idx="253">
                  <c:v>686.97529999999995</c:v>
                </c:pt>
                <c:pt idx="254">
                  <c:v>687.31380000000001</c:v>
                </c:pt>
                <c:pt idx="255">
                  <c:v>687.65239999999994</c:v>
                </c:pt>
                <c:pt idx="256">
                  <c:v>687.99090000000001</c:v>
                </c:pt>
                <c:pt idx="257">
                  <c:v>688.32929999999999</c:v>
                </c:pt>
                <c:pt idx="258">
                  <c:v>688.66769999999997</c:v>
                </c:pt>
                <c:pt idx="259">
                  <c:v>689.00609999999995</c:v>
                </c:pt>
                <c:pt idx="260">
                  <c:v>689.34439999999995</c:v>
                </c:pt>
                <c:pt idx="261">
                  <c:v>689.68269999999995</c:v>
                </c:pt>
                <c:pt idx="262">
                  <c:v>690.02089999999998</c:v>
                </c:pt>
                <c:pt idx="263">
                  <c:v>690.35910000000001</c:v>
                </c:pt>
                <c:pt idx="264">
                  <c:v>690.69719999999995</c:v>
                </c:pt>
                <c:pt idx="265">
                  <c:v>691.03530000000001</c:v>
                </c:pt>
                <c:pt idx="266">
                  <c:v>691.37339999999995</c:v>
                </c:pt>
                <c:pt idx="267">
                  <c:v>691.71130000000005</c:v>
                </c:pt>
                <c:pt idx="268">
                  <c:v>692.04930000000002</c:v>
                </c:pt>
                <c:pt idx="269">
                  <c:v>692.38720000000001</c:v>
                </c:pt>
                <c:pt idx="270">
                  <c:v>692.72500000000002</c:v>
                </c:pt>
                <c:pt idx="271">
                  <c:v>693.06290000000001</c:v>
                </c:pt>
                <c:pt idx="272">
                  <c:v>693.40060000000005</c:v>
                </c:pt>
                <c:pt idx="273">
                  <c:v>693.73829999999998</c:v>
                </c:pt>
                <c:pt idx="274">
                  <c:v>694.07600000000002</c:v>
                </c:pt>
                <c:pt idx="275">
                  <c:v>694.41359999999997</c:v>
                </c:pt>
                <c:pt idx="276">
                  <c:v>694.75120000000004</c:v>
                </c:pt>
                <c:pt idx="277">
                  <c:v>695.08870000000002</c:v>
                </c:pt>
                <c:pt idx="278">
                  <c:v>695.42619999999999</c:v>
                </c:pt>
                <c:pt idx="279">
                  <c:v>695.76369999999997</c:v>
                </c:pt>
                <c:pt idx="280">
                  <c:v>696.10109999999997</c:v>
                </c:pt>
                <c:pt idx="281">
                  <c:v>696.4384</c:v>
                </c:pt>
                <c:pt idx="282">
                  <c:v>696.7758</c:v>
                </c:pt>
                <c:pt idx="283">
                  <c:v>697.11300000000006</c:v>
                </c:pt>
                <c:pt idx="284">
                  <c:v>697.4502</c:v>
                </c:pt>
                <c:pt idx="285">
                  <c:v>697.78740000000005</c:v>
                </c:pt>
                <c:pt idx="286">
                  <c:v>698.12450000000001</c:v>
                </c:pt>
                <c:pt idx="287">
                  <c:v>698.4615</c:v>
                </c:pt>
                <c:pt idx="288">
                  <c:v>698.79859999999996</c:v>
                </c:pt>
                <c:pt idx="289">
                  <c:v>699.13559999999995</c:v>
                </c:pt>
                <c:pt idx="290">
                  <c:v>699.47249999999997</c:v>
                </c:pt>
                <c:pt idx="291">
                  <c:v>699.80939999999998</c:v>
                </c:pt>
                <c:pt idx="292">
                  <c:v>700.14620000000002</c:v>
                </c:pt>
                <c:pt idx="293">
                  <c:v>700.48310000000004</c:v>
                </c:pt>
                <c:pt idx="294">
                  <c:v>700.81979999999999</c:v>
                </c:pt>
                <c:pt idx="295">
                  <c:v>701.15660000000003</c:v>
                </c:pt>
                <c:pt idx="296">
                  <c:v>701.4932</c:v>
                </c:pt>
                <c:pt idx="297">
                  <c:v>701.82979999999998</c:v>
                </c:pt>
                <c:pt idx="298">
                  <c:v>702.16639999999995</c:v>
                </c:pt>
                <c:pt idx="299">
                  <c:v>702.50289999999995</c:v>
                </c:pt>
                <c:pt idx="300">
                  <c:v>702.83939999999996</c:v>
                </c:pt>
                <c:pt idx="301">
                  <c:v>703.17579999999998</c:v>
                </c:pt>
                <c:pt idx="302">
                  <c:v>703.51220000000001</c:v>
                </c:pt>
                <c:pt idx="303">
                  <c:v>703.84849999999994</c:v>
                </c:pt>
                <c:pt idx="304">
                  <c:v>704.1848</c:v>
                </c:pt>
                <c:pt idx="305">
                  <c:v>704.52110000000005</c:v>
                </c:pt>
                <c:pt idx="306">
                  <c:v>704.85730000000001</c:v>
                </c:pt>
                <c:pt idx="307">
                  <c:v>705.1934</c:v>
                </c:pt>
                <c:pt idx="308">
                  <c:v>705.52949999999998</c:v>
                </c:pt>
                <c:pt idx="309">
                  <c:v>705.86559999999997</c:v>
                </c:pt>
                <c:pt idx="310">
                  <c:v>706.20159999999998</c:v>
                </c:pt>
                <c:pt idx="311">
                  <c:v>706.5376</c:v>
                </c:pt>
                <c:pt idx="312">
                  <c:v>706.87350000000004</c:v>
                </c:pt>
                <c:pt idx="313">
                  <c:v>707.20939999999996</c:v>
                </c:pt>
                <c:pt idx="314">
                  <c:v>707.54520000000002</c:v>
                </c:pt>
                <c:pt idx="315">
                  <c:v>707.88099999999997</c:v>
                </c:pt>
                <c:pt idx="316">
                  <c:v>708.21669999999995</c:v>
                </c:pt>
                <c:pt idx="317">
                  <c:v>708.55240000000003</c:v>
                </c:pt>
                <c:pt idx="318">
                  <c:v>708.88810000000001</c:v>
                </c:pt>
                <c:pt idx="319">
                  <c:v>709.22370000000001</c:v>
                </c:pt>
                <c:pt idx="320">
                  <c:v>709.55930000000001</c:v>
                </c:pt>
                <c:pt idx="321">
                  <c:v>709.89480000000003</c:v>
                </c:pt>
                <c:pt idx="322">
                  <c:v>710.23019999999997</c:v>
                </c:pt>
                <c:pt idx="323">
                  <c:v>710.56569999999999</c:v>
                </c:pt>
                <c:pt idx="324">
                  <c:v>710.90099999999995</c:v>
                </c:pt>
                <c:pt idx="325">
                  <c:v>711.23630000000003</c:v>
                </c:pt>
                <c:pt idx="326">
                  <c:v>711.57159999999999</c:v>
                </c:pt>
                <c:pt idx="327">
                  <c:v>711.90689999999995</c:v>
                </c:pt>
                <c:pt idx="328">
                  <c:v>712.24199999999996</c:v>
                </c:pt>
                <c:pt idx="329">
                  <c:v>712.57709999999997</c:v>
                </c:pt>
                <c:pt idx="330">
                  <c:v>712.91229999999996</c:v>
                </c:pt>
                <c:pt idx="331">
                  <c:v>713.2473</c:v>
                </c:pt>
                <c:pt idx="332">
                  <c:v>713.58230000000003</c:v>
                </c:pt>
                <c:pt idx="333">
                  <c:v>713.91719999999998</c:v>
                </c:pt>
                <c:pt idx="334">
                  <c:v>714.25220000000002</c:v>
                </c:pt>
                <c:pt idx="335">
                  <c:v>714.58699999999999</c:v>
                </c:pt>
                <c:pt idx="336">
                  <c:v>714.92190000000005</c:v>
                </c:pt>
                <c:pt idx="337">
                  <c:v>715.25660000000005</c:v>
                </c:pt>
                <c:pt idx="338">
                  <c:v>715.59130000000005</c:v>
                </c:pt>
                <c:pt idx="339">
                  <c:v>715.92600000000004</c:v>
                </c:pt>
                <c:pt idx="340">
                  <c:v>716.26059999999995</c:v>
                </c:pt>
                <c:pt idx="341">
                  <c:v>716.59519999999998</c:v>
                </c:pt>
                <c:pt idx="342">
                  <c:v>716.92970000000003</c:v>
                </c:pt>
                <c:pt idx="343">
                  <c:v>717.26419999999996</c:v>
                </c:pt>
                <c:pt idx="344">
                  <c:v>717.59870000000001</c:v>
                </c:pt>
                <c:pt idx="345">
                  <c:v>717.93309999999997</c:v>
                </c:pt>
                <c:pt idx="346">
                  <c:v>718.26750000000004</c:v>
                </c:pt>
                <c:pt idx="347">
                  <c:v>718.60170000000005</c:v>
                </c:pt>
                <c:pt idx="348">
                  <c:v>718.93600000000004</c:v>
                </c:pt>
                <c:pt idx="349">
                  <c:v>719.27020000000005</c:v>
                </c:pt>
                <c:pt idx="350">
                  <c:v>719.60440000000006</c:v>
                </c:pt>
                <c:pt idx="351">
                  <c:v>719.93849999999998</c:v>
                </c:pt>
                <c:pt idx="352">
                  <c:v>720.27260000000001</c:v>
                </c:pt>
                <c:pt idx="353">
                  <c:v>720.60659999999996</c:v>
                </c:pt>
                <c:pt idx="354">
                  <c:v>720.94060000000002</c:v>
                </c:pt>
                <c:pt idx="355">
                  <c:v>721.27449999999999</c:v>
                </c:pt>
                <c:pt idx="356">
                  <c:v>721.60839999999996</c:v>
                </c:pt>
                <c:pt idx="357">
                  <c:v>721.94219999999996</c:v>
                </c:pt>
                <c:pt idx="358">
                  <c:v>722.27599999999995</c:v>
                </c:pt>
                <c:pt idx="359">
                  <c:v>722.60969999999998</c:v>
                </c:pt>
                <c:pt idx="360">
                  <c:v>722.9434</c:v>
                </c:pt>
                <c:pt idx="361">
                  <c:v>723.27710000000002</c:v>
                </c:pt>
                <c:pt idx="362">
                  <c:v>723.61069999999995</c:v>
                </c:pt>
                <c:pt idx="363">
                  <c:v>723.9443</c:v>
                </c:pt>
                <c:pt idx="364">
                  <c:v>724.27779999999996</c:v>
                </c:pt>
                <c:pt idx="365">
                  <c:v>724.61130000000003</c:v>
                </c:pt>
                <c:pt idx="366">
                  <c:v>724.94460000000004</c:v>
                </c:pt>
                <c:pt idx="367">
                  <c:v>725.27800000000002</c:v>
                </c:pt>
                <c:pt idx="368">
                  <c:v>725.61130000000003</c:v>
                </c:pt>
                <c:pt idx="369">
                  <c:v>725.94460000000004</c:v>
                </c:pt>
                <c:pt idx="370">
                  <c:v>726.27790000000005</c:v>
                </c:pt>
                <c:pt idx="371">
                  <c:v>726.61099999999999</c:v>
                </c:pt>
                <c:pt idx="372">
                  <c:v>726.94420000000002</c:v>
                </c:pt>
                <c:pt idx="373">
                  <c:v>727.27729999999997</c:v>
                </c:pt>
                <c:pt idx="374">
                  <c:v>727.61040000000003</c:v>
                </c:pt>
                <c:pt idx="375">
                  <c:v>727.94330000000002</c:v>
                </c:pt>
                <c:pt idx="376">
                  <c:v>728.27620000000002</c:v>
                </c:pt>
                <c:pt idx="377">
                  <c:v>728.60919999999999</c:v>
                </c:pt>
                <c:pt idx="378">
                  <c:v>728.94200000000001</c:v>
                </c:pt>
                <c:pt idx="379">
                  <c:v>729.27480000000003</c:v>
                </c:pt>
                <c:pt idx="380">
                  <c:v>729.60760000000005</c:v>
                </c:pt>
                <c:pt idx="381">
                  <c:v>729.94029999999998</c:v>
                </c:pt>
                <c:pt idx="382">
                  <c:v>730.27300000000002</c:v>
                </c:pt>
                <c:pt idx="383">
                  <c:v>730.60569999999996</c:v>
                </c:pt>
                <c:pt idx="384">
                  <c:v>730.93820000000005</c:v>
                </c:pt>
                <c:pt idx="385">
                  <c:v>731.27080000000001</c:v>
                </c:pt>
                <c:pt idx="386">
                  <c:v>731.60320000000002</c:v>
                </c:pt>
                <c:pt idx="387">
                  <c:v>731.9357</c:v>
                </c:pt>
                <c:pt idx="388">
                  <c:v>732.2681</c:v>
                </c:pt>
                <c:pt idx="389">
                  <c:v>732.60040000000004</c:v>
                </c:pt>
                <c:pt idx="390">
                  <c:v>732.93269999999995</c:v>
                </c:pt>
                <c:pt idx="391">
                  <c:v>733.26499999999999</c:v>
                </c:pt>
                <c:pt idx="392">
                  <c:v>733.59709999999995</c:v>
                </c:pt>
                <c:pt idx="393">
                  <c:v>733.92930000000001</c:v>
                </c:pt>
                <c:pt idx="394">
                  <c:v>734.26139999999998</c:v>
                </c:pt>
                <c:pt idx="395">
                  <c:v>734.59339999999997</c:v>
                </c:pt>
                <c:pt idx="396">
                  <c:v>734.92550000000006</c:v>
                </c:pt>
                <c:pt idx="397">
                  <c:v>735.25739999999996</c:v>
                </c:pt>
                <c:pt idx="398">
                  <c:v>735.58939999999996</c:v>
                </c:pt>
                <c:pt idx="399">
                  <c:v>735.9212</c:v>
                </c:pt>
                <c:pt idx="400">
                  <c:v>736.25310000000002</c:v>
                </c:pt>
                <c:pt idx="401">
                  <c:v>736.58479999999997</c:v>
                </c:pt>
                <c:pt idx="402">
                  <c:v>736.91660000000002</c:v>
                </c:pt>
                <c:pt idx="403">
                  <c:v>737.2482</c:v>
                </c:pt>
                <c:pt idx="404">
                  <c:v>737.57989999999995</c:v>
                </c:pt>
                <c:pt idx="405">
                  <c:v>737.91150000000005</c:v>
                </c:pt>
                <c:pt idx="406">
                  <c:v>738.24300000000005</c:v>
                </c:pt>
                <c:pt idx="407">
                  <c:v>738.57449999999994</c:v>
                </c:pt>
                <c:pt idx="408">
                  <c:v>738.90599999999995</c:v>
                </c:pt>
                <c:pt idx="409">
                  <c:v>739.23739999999998</c:v>
                </c:pt>
                <c:pt idx="410">
                  <c:v>739.56870000000004</c:v>
                </c:pt>
                <c:pt idx="411">
                  <c:v>739.9</c:v>
                </c:pt>
                <c:pt idx="412">
                  <c:v>740.23130000000003</c:v>
                </c:pt>
                <c:pt idx="413">
                  <c:v>740.5625</c:v>
                </c:pt>
                <c:pt idx="414">
                  <c:v>740.89369999999997</c:v>
                </c:pt>
                <c:pt idx="415">
                  <c:v>741.22479999999996</c:v>
                </c:pt>
                <c:pt idx="416">
                  <c:v>741.55589999999995</c:v>
                </c:pt>
                <c:pt idx="417">
                  <c:v>741.88689999999997</c:v>
                </c:pt>
                <c:pt idx="418">
                  <c:v>742.21789999999999</c:v>
                </c:pt>
                <c:pt idx="419">
                  <c:v>742.54880000000003</c:v>
                </c:pt>
                <c:pt idx="420">
                  <c:v>742.87969999999996</c:v>
                </c:pt>
                <c:pt idx="421">
                  <c:v>743.2106</c:v>
                </c:pt>
                <c:pt idx="422">
                  <c:v>743.54129999999998</c:v>
                </c:pt>
                <c:pt idx="423">
                  <c:v>743.87210000000005</c:v>
                </c:pt>
                <c:pt idx="424">
                  <c:v>744.20280000000002</c:v>
                </c:pt>
                <c:pt idx="425">
                  <c:v>744.53340000000003</c:v>
                </c:pt>
                <c:pt idx="426">
                  <c:v>744.86400000000003</c:v>
                </c:pt>
                <c:pt idx="427">
                  <c:v>745.19460000000004</c:v>
                </c:pt>
                <c:pt idx="428">
                  <c:v>745.52509999999995</c:v>
                </c:pt>
                <c:pt idx="429">
                  <c:v>745.85559999999998</c:v>
                </c:pt>
                <c:pt idx="430">
                  <c:v>746.18600000000004</c:v>
                </c:pt>
                <c:pt idx="431">
                  <c:v>746.51639999999998</c:v>
                </c:pt>
                <c:pt idx="432">
                  <c:v>746.84670000000006</c:v>
                </c:pt>
                <c:pt idx="433">
                  <c:v>747.17690000000005</c:v>
                </c:pt>
                <c:pt idx="434">
                  <c:v>747.50710000000004</c:v>
                </c:pt>
                <c:pt idx="435">
                  <c:v>747.83730000000003</c:v>
                </c:pt>
                <c:pt idx="436">
                  <c:v>748.16750000000002</c:v>
                </c:pt>
                <c:pt idx="437">
                  <c:v>748.49760000000003</c:v>
                </c:pt>
                <c:pt idx="438">
                  <c:v>748.82759999999996</c:v>
                </c:pt>
                <c:pt idx="439">
                  <c:v>749.1576</c:v>
                </c:pt>
                <c:pt idx="440">
                  <c:v>749.48749999999995</c:v>
                </c:pt>
                <c:pt idx="441">
                  <c:v>749.81740000000002</c:v>
                </c:pt>
                <c:pt idx="442">
                  <c:v>750.14729999999997</c:v>
                </c:pt>
                <c:pt idx="443">
                  <c:v>750.47709999999995</c:v>
                </c:pt>
                <c:pt idx="444">
                  <c:v>750.80679999999995</c:v>
                </c:pt>
                <c:pt idx="445">
                  <c:v>751.13649999999996</c:v>
                </c:pt>
                <c:pt idx="446">
                  <c:v>751.46619999999996</c:v>
                </c:pt>
                <c:pt idx="447">
                  <c:v>751.79579999999999</c:v>
                </c:pt>
                <c:pt idx="448">
                  <c:v>752.12530000000004</c:v>
                </c:pt>
                <c:pt idx="449">
                  <c:v>752.45479999999998</c:v>
                </c:pt>
                <c:pt idx="450">
                  <c:v>752.78430000000003</c:v>
                </c:pt>
                <c:pt idx="451">
                  <c:v>753.11369999999999</c:v>
                </c:pt>
                <c:pt idx="452">
                  <c:v>753.44309999999996</c:v>
                </c:pt>
                <c:pt idx="453">
                  <c:v>753.77250000000004</c:v>
                </c:pt>
                <c:pt idx="454">
                  <c:v>754.10170000000005</c:v>
                </c:pt>
                <c:pt idx="455">
                  <c:v>754.43089999999995</c:v>
                </c:pt>
                <c:pt idx="456">
                  <c:v>754.76009999999997</c:v>
                </c:pt>
                <c:pt idx="457">
                  <c:v>755.08920000000001</c:v>
                </c:pt>
                <c:pt idx="458">
                  <c:v>755.41830000000004</c:v>
                </c:pt>
                <c:pt idx="459">
                  <c:v>755.74739999999997</c:v>
                </c:pt>
                <c:pt idx="460">
                  <c:v>756.07640000000004</c:v>
                </c:pt>
                <c:pt idx="461">
                  <c:v>756.40530000000001</c:v>
                </c:pt>
                <c:pt idx="462">
                  <c:v>756.73419999999999</c:v>
                </c:pt>
                <c:pt idx="463">
                  <c:v>757.06299999999999</c:v>
                </c:pt>
                <c:pt idx="464">
                  <c:v>757.39179999999999</c:v>
                </c:pt>
                <c:pt idx="465">
                  <c:v>757.72059999999999</c:v>
                </c:pt>
                <c:pt idx="466">
                  <c:v>758.04930000000002</c:v>
                </c:pt>
                <c:pt idx="467">
                  <c:v>758.37800000000004</c:v>
                </c:pt>
                <c:pt idx="468">
                  <c:v>758.70659999999998</c:v>
                </c:pt>
                <c:pt idx="469">
                  <c:v>759.03520000000003</c:v>
                </c:pt>
                <c:pt idx="470">
                  <c:v>759.36369999999999</c:v>
                </c:pt>
                <c:pt idx="471">
                  <c:v>759.69209999999998</c:v>
                </c:pt>
                <c:pt idx="472">
                  <c:v>760.02059999999994</c:v>
                </c:pt>
                <c:pt idx="473">
                  <c:v>760.34889999999996</c:v>
                </c:pt>
                <c:pt idx="474">
                  <c:v>760.67719999999997</c:v>
                </c:pt>
                <c:pt idx="475">
                  <c:v>761.00559999999996</c:v>
                </c:pt>
                <c:pt idx="476">
                  <c:v>761.3338</c:v>
                </c:pt>
                <c:pt idx="477">
                  <c:v>761.66200000000003</c:v>
                </c:pt>
                <c:pt idx="478">
                  <c:v>761.99009999999998</c:v>
                </c:pt>
                <c:pt idx="479">
                  <c:v>762.31820000000005</c:v>
                </c:pt>
                <c:pt idx="480">
                  <c:v>762.64620000000002</c:v>
                </c:pt>
                <c:pt idx="481">
                  <c:v>762.9742</c:v>
                </c:pt>
                <c:pt idx="482">
                  <c:v>763.30219999999997</c:v>
                </c:pt>
                <c:pt idx="483">
                  <c:v>763.63009999999997</c:v>
                </c:pt>
                <c:pt idx="484">
                  <c:v>763.9579</c:v>
                </c:pt>
                <c:pt idx="485">
                  <c:v>764.28570000000002</c:v>
                </c:pt>
                <c:pt idx="486">
                  <c:v>764.61350000000004</c:v>
                </c:pt>
                <c:pt idx="487">
                  <c:v>764.94119999999998</c:v>
                </c:pt>
                <c:pt idx="488">
                  <c:v>765.26890000000003</c:v>
                </c:pt>
                <c:pt idx="489">
                  <c:v>765.59640000000002</c:v>
                </c:pt>
                <c:pt idx="490">
                  <c:v>765.92399999999998</c:v>
                </c:pt>
                <c:pt idx="491">
                  <c:v>766.25149999999996</c:v>
                </c:pt>
                <c:pt idx="492">
                  <c:v>766.57899999999995</c:v>
                </c:pt>
                <c:pt idx="493">
                  <c:v>766.90639999999996</c:v>
                </c:pt>
                <c:pt idx="494">
                  <c:v>767.23379999999997</c:v>
                </c:pt>
                <c:pt idx="495">
                  <c:v>767.56110000000001</c:v>
                </c:pt>
                <c:pt idx="496">
                  <c:v>767.88840000000005</c:v>
                </c:pt>
                <c:pt idx="497">
                  <c:v>768.21559999999999</c:v>
                </c:pt>
                <c:pt idx="498">
                  <c:v>768.54280000000006</c:v>
                </c:pt>
                <c:pt idx="499">
                  <c:v>768.86990000000003</c:v>
                </c:pt>
                <c:pt idx="500">
                  <c:v>769.197</c:v>
                </c:pt>
                <c:pt idx="501">
                  <c:v>769.524</c:v>
                </c:pt>
                <c:pt idx="502">
                  <c:v>769.851</c:v>
                </c:pt>
                <c:pt idx="503">
                  <c:v>770.178</c:v>
                </c:pt>
                <c:pt idx="504">
                  <c:v>770.50490000000002</c:v>
                </c:pt>
                <c:pt idx="505">
                  <c:v>770.83169999999996</c:v>
                </c:pt>
                <c:pt idx="506">
                  <c:v>771.1585</c:v>
                </c:pt>
                <c:pt idx="507">
                  <c:v>771.48519999999996</c:v>
                </c:pt>
                <c:pt idx="508">
                  <c:v>771.81200000000001</c:v>
                </c:pt>
                <c:pt idx="509">
                  <c:v>772.1386</c:v>
                </c:pt>
                <c:pt idx="510">
                  <c:v>772.46519999999998</c:v>
                </c:pt>
                <c:pt idx="511">
                  <c:v>772.79169999999999</c:v>
                </c:pt>
                <c:pt idx="512">
                  <c:v>773.11829999999998</c:v>
                </c:pt>
                <c:pt idx="513">
                  <c:v>773.44479999999999</c:v>
                </c:pt>
                <c:pt idx="514">
                  <c:v>773.77120000000002</c:v>
                </c:pt>
                <c:pt idx="515">
                  <c:v>774.09749999999997</c:v>
                </c:pt>
                <c:pt idx="516">
                  <c:v>774.42380000000003</c:v>
                </c:pt>
                <c:pt idx="517">
                  <c:v>774.75009999999997</c:v>
                </c:pt>
                <c:pt idx="518">
                  <c:v>775.07640000000004</c:v>
                </c:pt>
                <c:pt idx="519">
                  <c:v>775.40250000000003</c:v>
                </c:pt>
                <c:pt idx="520">
                  <c:v>775.72860000000003</c:v>
                </c:pt>
                <c:pt idx="521">
                  <c:v>776.05470000000003</c:v>
                </c:pt>
                <c:pt idx="522">
                  <c:v>776.38070000000005</c:v>
                </c:pt>
                <c:pt idx="523">
                  <c:v>776.70669999999996</c:v>
                </c:pt>
                <c:pt idx="524">
                  <c:v>777.03269999999998</c:v>
                </c:pt>
                <c:pt idx="525">
                  <c:v>777.35850000000005</c:v>
                </c:pt>
                <c:pt idx="526">
                  <c:v>777.68439999999998</c:v>
                </c:pt>
                <c:pt idx="527">
                  <c:v>778.01009999999997</c:v>
                </c:pt>
                <c:pt idx="528">
                  <c:v>778.33590000000004</c:v>
                </c:pt>
                <c:pt idx="529">
                  <c:v>778.66160000000002</c:v>
                </c:pt>
                <c:pt idx="530">
                  <c:v>778.98720000000003</c:v>
                </c:pt>
                <c:pt idx="531">
                  <c:v>779.31280000000004</c:v>
                </c:pt>
                <c:pt idx="532">
                  <c:v>779.63840000000005</c:v>
                </c:pt>
                <c:pt idx="533">
                  <c:v>779.96389999999997</c:v>
                </c:pt>
                <c:pt idx="534">
                  <c:v>780.28930000000003</c:v>
                </c:pt>
                <c:pt idx="535">
                  <c:v>780.61469999999997</c:v>
                </c:pt>
                <c:pt idx="536">
                  <c:v>780.94010000000003</c:v>
                </c:pt>
                <c:pt idx="537">
                  <c:v>781.2654</c:v>
                </c:pt>
                <c:pt idx="538">
                  <c:v>781.59059999999999</c:v>
                </c:pt>
                <c:pt idx="539">
                  <c:v>781.91579999999999</c:v>
                </c:pt>
                <c:pt idx="540">
                  <c:v>782.24099999999999</c:v>
                </c:pt>
                <c:pt idx="541">
                  <c:v>782.56619999999998</c:v>
                </c:pt>
                <c:pt idx="542">
                  <c:v>782.89120000000003</c:v>
                </c:pt>
                <c:pt idx="543">
                  <c:v>783.21619999999996</c:v>
                </c:pt>
                <c:pt idx="544">
                  <c:v>783.5412</c:v>
                </c:pt>
                <c:pt idx="545">
                  <c:v>783.86609999999996</c:v>
                </c:pt>
                <c:pt idx="546">
                  <c:v>784.19100000000003</c:v>
                </c:pt>
                <c:pt idx="547">
                  <c:v>784.51580000000001</c:v>
                </c:pt>
                <c:pt idx="548">
                  <c:v>784.84059999999999</c:v>
                </c:pt>
                <c:pt idx="549">
                  <c:v>785.1653</c:v>
                </c:pt>
                <c:pt idx="550">
                  <c:v>785.49</c:v>
                </c:pt>
                <c:pt idx="551">
                  <c:v>785.81460000000004</c:v>
                </c:pt>
                <c:pt idx="552">
                  <c:v>786.13919999999996</c:v>
                </c:pt>
                <c:pt idx="553">
                  <c:v>786.46370000000002</c:v>
                </c:pt>
                <c:pt idx="554">
                  <c:v>786.78819999999996</c:v>
                </c:pt>
                <c:pt idx="555">
                  <c:v>787.11270000000002</c:v>
                </c:pt>
                <c:pt idx="556">
                  <c:v>787.43709999999999</c:v>
                </c:pt>
                <c:pt idx="557">
                  <c:v>787.76139999999998</c:v>
                </c:pt>
                <c:pt idx="558">
                  <c:v>788.08569999999997</c:v>
                </c:pt>
                <c:pt idx="559">
                  <c:v>788.40989999999999</c:v>
                </c:pt>
                <c:pt idx="560">
                  <c:v>788.73410000000001</c:v>
                </c:pt>
                <c:pt idx="561">
                  <c:v>789.05830000000003</c:v>
                </c:pt>
                <c:pt idx="562">
                  <c:v>789.38239999999996</c:v>
                </c:pt>
                <c:pt idx="563">
                  <c:v>789.70640000000003</c:v>
                </c:pt>
                <c:pt idx="564">
                  <c:v>790.03039999999999</c:v>
                </c:pt>
                <c:pt idx="565">
                  <c:v>790.35440000000006</c:v>
                </c:pt>
                <c:pt idx="566">
                  <c:v>790.67830000000004</c:v>
                </c:pt>
                <c:pt idx="567">
                  <c:v>791.00210000000004</c:v>
                </c:pt>
                <c:pt idx="568">
                  <c:v>791.32590000000005</c:v>
                </c:pt>
                <c:pt idx="569">
                  <c:v>791.64970000000005</c:v>
                </c:pt>
                <c:pt idx="570">
                  <c:v>791.97339999999997</c:v>
                </c:pt>
                <c:pt idx="571">
                  <c:v>792.2971</c:v>
                </c:pt>
                <c:pt idx="572">
                  <c:v>792.62070000000006</c:v>
                </c:pt>
                <c:pt idx="573">
                  <c:v>792.9443</c:v>
                </c:pt>
                <c:pt idx="574">
                  <c:v>793.26779999999997</c:v>
                </c:pt>
                <c:pt idx="575">
                  <c:v>793.59119999999996</c:v>
                </c:pt>
                <c:pt idx="576">
                  <c:v>793.91470000000004</c:v>
                </c:pt>
                <c:pt idx="577">
                  <c:v>794.23800000000006</c:v>
                </c:pt>
                <c:pt idx="578">
                  <c:v>794.56129999999996</c:v>
                </c:pt>
                <c:pt idx="579">
                  <c:v>794.88459999999998</c:v>
                </c:pt>
                <c:pt idx="580">
                  <c:v>795.20780000000002</c:v>
                </c:pt>
                <c:pt idx="581">
                  <c:v>795.53099999999995</c:v>
                </c:pt>
                <c:pt idx="582">
                  <c:v>795.85410000000002</c:v>
                </c:pt>
                <c:pt idx="583">
                  <c:v>796.17719999999997</c:v>
                </c:pt>
                <c:pt idx="584">
                  <c:v>796.50019999999995</c:v>
                </c:pt>
                <c:pt idx="585">
                  <c:v>796.82320000000004</c:v>
                </c:pt>
                <c:pt idx="586">
                  <c:v>797.14620000000002</c:v>
                </c:pt>
                <c:pt idx="587">
                  <c:v>797.46910000000003</c:v>
                </c:pt>
                <c:pt idx="588">
                  <c:v>797.79190000000006</c:v>
                </c:pt>
                <c:pt idx="589">
                  <c:v>798.11469999999997</c:v>
                </c:pt>
                <c:pt idx="590">
                  <c:v>798.43740000000003</c:v>
                </c:pt>
                <c:pt idx="591">
                  <c:v>798.76009999999997</c:v>
                </c:pt>
                <c:pt idx="592">
                  <c:v>799.08280000000002</c:v>
                </c:pt>
                <c:pt idx="593">
                  <c:v>799.40530000000001</c:v>
                </c:pt>
                <c:pt idx="594">
                  <c:v>799.72789999999998</c:v>
                </c:pt>
                <c:pt idx="595">
                  <c:v>800.05039999999997</c:v>
                </c:pt>
                <c:pt idx="596">
                  <c:v>800.37279999999998</c:v>
                </c:pt>
                <c:pt idx="597">
                  <c:v>800.69529999999997</c:v>
                </c:pt>
                <c:pt idx="598">
                  <c:v>801.01760000000002</c:v>
                </c:pt>
                <c:pt idx="599">
                  <c:v>801.33979999999997</c:v>
                </c:pt>
                <c:pt idx="600">
                  <c:v>801.66210000000001</c:v>
                </c:pt>
                <c:pt idx="601">
                  <c:v>801.98429999999996</c:v>
                </c:pt>
                <c:pt idx="602">
                  <c:v>802.30650000000003</c:v>
                </c:pt>
                <c:pt idx="603">
                  <c:v>802.62860000000001</c:v>
                </c:pt>
                <c:pt idx="604">
                  <c:v>802.95060000000001</c:v>
                </c:pt>
                <c:pt idx="605">
                  <c:v>803.27260000000001</c:v>
                </c:pt>
                <c:pt idx="606">
                  <c:v>803.59460000000001</c:v>
                </c:pt>
                <c:pt idx="607">
                  <c:v>803.91650000000004</c:v>
                </c:pt>
                <c:pt idx="608">
                  <c:v>804.23839999999996</c:v>
                </c:pt>
                <c:pt idx="609">
                  <c:v>804.56020000000001</c:v>
                </c:pt>
                <c:pt idx="610">
                  <c:v>804.88199999999995</c:v>
                </c:pt>
                <c:pt idx="611">
                  <c:v>805.20370000000003</c:v>
                </c:pt>
                <c:pt idx="612">
                  <c:v>805.52530000000002</c:v>
                </c:pt>
                <c:pt idx="613">
                  <c:v>805.84690000000001</c:v>
                </c:pt>
                <c:pt idx="614">
                  <c:v>806.16849999999999</c:v>
                </c:pt>
                <c:pt idx="615">
                  <c:v>806.49009999999998</c:v>
                </c:pt>
                <c:pt idx="616">
                  <c:v>806.81150000000002</c:v>
                </c:pt>
                <c:pt idx="617">
                  <c:v>807.13289999999995</c:v>
                </c:pt>
                <c:pt idx="618">
                  <c:v>807.45429999999999</c:v>
                </c:pt>
                <c:pt idx="619">
                  <c:v>807.77560000000005</c:v>
                </c:pt>
                <c:pt idx="620">
                  <c:v>808.09690000000001</c:v>
                </c:pt>
                <c:pt idx="621">
                  <c:v>808.41809999999998</c:v>
                </c:pt>
                <c:pt idx="622">
                  <c:v>808.73929999999996</c:v>
                </c:pt>
                <c:pt idx="623">
                  <c:v>809.06039999999996</c:v>
                </c:pt>
                <c:pt idx="624">
                  <c:v>809.38149999999996</c:v>
                </c:pt>
                <c:pt idx="625">
                  <c:v>809.70249999999999</c:v>
                </c:pt>
                <c:pt idx="626">
                  <c:v>810.02350000000001</c:v>
                </c:pt>
                <c:pt idx="627">
                  <c:v>810.34439999999995</c:v>
                </c:pt>
                <c:pt idx="628">
                  <c:v>810.6653</c:v>
                </c:pt>
                <c:pt idx="629">
                  <c:v>810.98609999999996</c:v>
                </c:pt>
                <c:pt idx="630">
                  <c:v>811.30690000000004</c:v>
                </c:pt>
                <c:pt idx="631">
                  <c:v>811.6277</c:v>
                </c:pt>
                <c:pt idx="632">
                  <c:v>811.94839999999999</c:v>
                </c:pt>
                <c:pt idx="633">
                  <c:v>812.26900000000001</c:v>
                </c:pt>
                <c:pt idx="634">
                  <c:v>812.58960000000002</c:v>
                </c:pt>
                <c:pt idx="635">
                  <c:v>812.91010000000006</c:v>
                </c:pt>
                <c:pt idx="636">
                  <c:v>813.23059999999998</c:v>
                </c:pt>
                <c:pt idx="637">
                  <c:v>813.55100000000004</c:v>
                </c:pt>
                <c:pt idx="638">
                  <c:v>813.87149999999997</c:v>
                </c:pt>
                <c:pt idx="639">
                  <c:v>814.19179999999994</c:v>
                </c:pt>
                <c:pt idx="640">
                  <c:v>814.51210000000003</c:v>
                </c:pt>
                <c:pt idx="641">
                  <c:v>814.83230000000003</c:v>
                </c:pt>
                <c:pt idx="642">
                  <c:v>815.15250000000003</c:v>
                </c:pt>
                <c:pt idx="643">
                  <c:v>815.47270000000003</c:v>
                </c:pt>
                <c:pt idx="644">
                  <c:v>815.79269999999997</c:v>
                </c:pt>
                <c:pt idx="645">
                  <c:v>816.11279999999999</c:v>
                </c:pt>
                <c:pt idx="646">
                  <c:v>816.43280000000004</c:v>
                </c:pt>
                <c:pt idx="647">
                  <c:v>816.7527</c:v>
                </c:pt>
                <c:pt idx="648">
                  <c:v>817.07259999999997</c:v>
                </c:pt>
                <c:pt idx="649">
                  <c:v>817.39250000000004</c:v>
                </c:pt>
                <c:pt idx="650">
                  <c:v>817.71230000000003</c:v>
                </c:pt>
                <c:pt idx="651">
                  <c:v>818.03200000000004</c:v>
                </c:pt>
                <c:pt idx="652">
                  <c:v>818.35170000000005</c:v>
                </c:pt>
                <c:pt idx="653">
                  <c:v>818.67139999999995</c:v>
                </c:pt>
                <c:pt idx="654">
                  <c:v>818.99099999999999</c:v>
                </c:pt>
                <c:pt idx="655">
                  <c:v>819.31050000000005</c:v>
                </c:pt>
                <c:pt idx="656">
                  <c:v>819.63009999999997</c:v>
                </c:pt>
                <c:pt idx="657">
                  <c:v>819.94949999999994</c:v>
                </c:pt>
                <c:pt idx="658">
                  <c:v>820.26890000000003</c:v>
                </c:pt>
                <c:pt idx="659">
                  <c:v>820.5883</c:v>
                </c:pt>
                <c:pt idx="660">
                  <c:v>820.9076</c:v>
                </c:pt>
                <c:pt idx="661">
                  <c:v>821.2269</c:v>
                </c:pt>
                <c:pt idx="662">
                  <c:v>821.54600000000005</c:v>
                </c:pt>
                <c:pt idx="663">
                  <c:v>821.86519999999996</c:v>
                </c:pt>
                <c:pt idx="664">
                  <c:v>822.18430000000001</c:v>
                </c:pt>
                <c:pt idx="665">
                  <c:v>822.50340000000006</c:v>
                </c:pt>
                <c:pt idx="666">
                  <c:v>822.82240000000002</c:v>
                </c:pt>
                <c:pt idx="667">
                  <c:v>823.14139999999998</c:v>
                </c:pt>
                <c:pt idx="668">
                  <c:v>823.46029999999996</c:v>
                </c:pt>
                <c:pt idx="669">
                  <c:v>823.77909999999997</c:v>
                </c:pt>
                <c:pt idx="670">
                  <c:v>824.09799999999996</c:v>
                </c:pt>
                <c:pt idx="671">
                  <c:v>824.41669999999999</c:v>
                </c:pt>
                <c:pt idx="672">
                  <c:v>824.73540000000003</c:v>
                </c:pt>
                <c:pt idx="673">
                  <c:v>825.05409999999995</c:v>
                </c:pt>
                <c:pt idx="674">
                  <c:v>825.37270000000001</c:v>
                </c:pt>
                <c:pt idx="675">
                  <c:v>825.69129999999996</c:v>
                </c:pt>
                <c:pt idx="676">
                  <c:v>826.00980000000004</c:v>
                </c:pt>
                <c:pt idx="677">
                  <c:v>826.32820000000004</c:v>
                </c:pt>
                <c:pt idx="678">
                  <c:v>826.64670000000001</c:v>
                </c:pt>
                <c:pt idx="679">
                  <c:v>826.96500000000003</c:v>
                </c:pt>
                <c:pt idx="680">
                  <c:v>827.28340000000003</c:v>
                </c:pt>
                <c:pt idx="681">
                  <c:v>827.60159999999996</c:v>
                </c:pt>
                <c:pt idx="682">
                  <c:v>827.91989999999998</c:v>
                </c:pt>
                <c:pt idx="683">
                  <c:v>828.23800000000006</c:v>
                </c:pt>
                <c:pt idx="684">
                  <c:v>828.55619999999999</c:v>
                </c:pt>
                <c:pt idx="685">
                  <c:v>828.87419999999997</c:v>
                </c:pt>
                <c:pt idx="686">
                  <c:v>829.19230000000005</c:v>
                </c:pt>
                <c:pt idx="687">
                  <c:v>829.51020000000005</c:v>
                </c:pt>
                <c:pt idx="688">
                  <c:v>829.82809999999995</c:v>
                </c:pt>
                <c:pt idx="689">
                  <c:v>830.14599999999996</c:v>
                </c:pt>
                <c:pt idx="690">
                  <c:v>830.46379999999999</c:v>
                </c:pt>
                <c:pt idx="691">
                  <c:v>830.78160000000003</c:v>
                </c:pt>
                <c:pt idx="692">
                  <c:v>831.09929999999997</c:v>
                </c:pt>
                <c:pt idx="693">
                  <c:v>831.41700000000003</c:v>
                </c:pt>
                <c:pt idx="694">
                  <c:v>831.7346</c:v>
                </c:pt>
                <c:pt idx="695">
                  <c:v>832.05219999999997</c:v>
                </c:pt>
                <c:pt idx="696">
                  <c:v>832.36980000000005</c:v>
                </c:pt>
                <c:pt idx="697">
                  <c:v>832.68719999999996</c:v>
                </c:pt>
                <c:pt idx="698">
                  <c:v>833.00459999999998</c:v>
                </c:pt>
                <c:pt idx="699">
                  <c:v>833.322</c:v>
                </c:pt>
                <c:pt idx="700">
                  <c:v>833.63930000000005</c:v>
                </c:pt>
                <c:pt idx="701">
                  <c:v>833.95659999999998</c:v>
                </c:pt>
                <c:pt idx="702">
                  <c:v>834.27390000000003</c:v>
                </c:pt>
                <c:pt idx="703">
                  <c:v>834.59100000000001</c:v>
                </c:pt>
                <c:pt idx="704">
                  <c:v>834.90809999999999</c:v>
                </c:pt>
                <c:pt idx="705">
                  <c:v>835.22519999999997</c:v>
                </c:pt>
                <c:pt idx="706">
                  <c:v>835.54219999999998</c:v>
                </c:pt>
                <c:pt idx="707">
                  <c:v>835.85929999999996</c:v>
                </c:pt>
                <c:pt idx="708">
                  <c:v>836.17610000000002</c:v>
                </c:pt>
                <c:pt idx="709">
                  <c:v>836.49300000000005</c:v>
                </c:pt>
                <c:pt idx="710">
                  <c:v>836.80989999999997</c:v>
                </c:pt>
                <c:pt idx="711">
                  <c:v>837.12660000000005</c:v>
                </c:pt>
                <c:pt idx="712">
                  <c:v>837.4434</c:v>
                </c:pt>
                <c:pt idx="713">
                  <c:v>837.76009999999997</c:v>
                </c:pt>
                <c:pt idx="714">
                  <c:v>838.07669999999996</c:v>
                </c:pt>
                <c:pt idx="715">
                  <c:v>838.39319999999998</c:v>
                </c:pt>
                <c:pt idx="716">
                  <c:v>838.70979999999997</c:v>
                </c:pt>
                <c:pt idx="717">
                  <c:v>839.02629999999999</c:v>
                </c:pt>
                <c:pt idx="718">
                  <c:v>839.34270000000004</c:v>
                </c:pt>
                <c:pt idx="719">
                  <c:v>839.65909999999997</c:v>
                </c:pt>
                <c:pt idx="720">
                  <c:v>839.97540000000004</c:v>
                </c:pt>
                <c:pt idx="721">
                  <c:v>840.29169999999999</c:v>
                </c:pt>
                <c:pt idx="722">
                  <c:v>840.60799999999995</c:v>
                </c:pt>
                <c:pt idx="723">
                  <c:v>840.92409999999995</c:v>
                </c:pt>
                <c:pt idx="724">
                  <c:v>841.24019999999996</c:v>
                </c:pt>
                <c:pt idx="725">
                  <c:v>841.55629999999996</c:v>
                </c:pt>
                <c:pt idx="726">
                  <c:v>841.87239999999997</c:v>
                </c:pt>
                <c:pt idx="727">
                  <c:v>842.1884</c:v>
                </c:pt>
                <c:pt idx="728">
                  <c:v>842.50429999999994</c:v>
                </c:pt>
                <c:pt idx="729">
                  <c:v>842.8202</c:v>
                </c:pt>
                <c:pt idx="730">
                  <c:v>843.13599999999997</c:v>
                </c:pt>
                <c:pt idx="731">
                  <c:v>843.45180000000005</c:v>
                </c:pt>
                <c:pt idx="732">
                  <c:v>843.76750000000004</c:v>
                </c:pt>
                <c:pt idx="733">
                  <c:v>844.08320000000003</c:v>
                </c:pt>
                <c:pt idx="734">
                  <c:v>844.39880000000005</c:v>
                </c:pt>
                <c:pt idx="735">
                  <c:v>844.71439999999996</c:v>
                </c:pt>
                <c:pt idx="736">
                  <c:v>845.03</c:v>
                </c:pt>
                <c:pt idx="737">
                  <c:v>845.34540000000004</c:v>
                </c:pt>
                <c:pt idx="738">
                  <c:v>845.66079999999999</c:v>
                </c:pt>
                <c:pt idx="739">
                  <c:v>845.97630000000004</c:v>
                </c:pt>
                <c:pt idx="740">
                  <c:v>846.29160000000002</c:v>
                </c:pt>
                <c:pt idx="741">
                  <c:v>846.6069</c:v>
                </c:pt>
                <c:pt idx="742">
                  <c:v>846.9221</c:v>
                </c:pt>
                <c:pt idx="743">
                  <c:v>847.23720000000003</c:v>
                </c:pt>
                <c:pt idx="744">
                  <c:v>847.55240000000003</c:v>
                </c:pt>
                <c:pt idx="745">
                  <c:v>847.86749999999995</c:v>
                </c:pt>
                <c:pt idx="746">
                  <c:v>848.1825</c:v>
                </c:pt>
                <c:pt idx="747">
                  <c:v>848.49749999999995</c:v>
                </c:pt>
                <c:pt idx="748">
                  <c:v>848.81240000000003</c:v>
                </c:pt>
                <c:pt idx="749">
                  <c:v>849.12729999999999</c:v>
                </c:pt>
                <c:pt idx="750">
                  <c:v>849.44209999999998</c:v>
                </c:pt>
                <c:pt idx="751">
                  <c:v>849.75689999999997</c:v>
                </c:pt>
                <c:pt idx="752">
                  <c:v>850.07169999999996</c:v>
                </c:pt>
                <c:pt idx="753">
                  <c:v>850.38639999999998</c:v>
                </c:pt>
                <c:pt idx="754">
                  <c:v>850.70090000000005</c:v>
                </c:pt>
                <c:pt idx="755">
                  <c:v>851.01559999999995</c:v>
                </c:pt>
                <c:pt idx="756">
                  <c:v>851.33010000000002</c:v>
                </c:pt>
                <c:pt idx="757">
                  <c:v>851.64449999999999</c:v>
                </c:pt>
                <c:pt idx="758">
                  <c:v>851.95899999999995</c:v>
                </c:pt>
                <c:pt idx="759">
                  <c:v>852.27340000000004</c:v>
                </c:pt>
                <c:pt idx="760">
                  <c:v>852.58770000000004</c:v>
                </c:pt>
                <c:pt idx="761">
                  <c:v>852.90200000000004</c:v>
                </c:pt>
                <c:pt idx="762">
                  <c:v>853.21619999999996</c:v>
                </c:pt>
                <c:pt idx="763">
                  <c:v>853.53039999999999</c:v>
                </c:pt>
                <c:pt idx="764">
                  <c:v>853.84450000000004</c:v>
                </c:pt>
                <c:pt idx="765">
                  <c:v>854.15859999999998</c:v>
                </c:pt>
                <c:pt idx="766">
                  <c:v>854.47260000000006</c:v>
                </c:pt>
                <c:pt idx="767">
                  <c:v>854.78660000000002</c:v>
                </c:pt>
                <c:pt idx="768">
                  <c:v>855.10050000000001</c:v>
                </c:pt>
                <c:pt idx="769">
                  <c:v>855.4144</c:v>
                </c:pt>
                <c:pt idx="770">
                  <c:v>855.72820000000002</c:v>
                </c:pt>
                <c:pt idx="771">
                  <c:v>856.04200000000003</c:v>
                </c:pt>
                <c:pt idx="772">
                  <c:v>856.35569999999996</c:v>
                </c:pt>
                <c:pt idx="773">
                  <c:v>856.6694</c:v>
                </c:pt>
                <c:pt idx="774">
                  <c:v>856.98299999999995</c:v>
                </c:pt>
                <c:pt idx="775">
                  <c:v>857.29660000000001</c:v>
                </c:pt>
                <c:pt idx="776">
                  <c:v>857.61009999999999</c:v>
                </c:pt>
                <c:pt idx="777">
                  <c:v>857.92359999999996</c:v>
                </c:pt>
                <c:pt idx="778">
                  <c:v>858.23699999999997</c:v>
                </c:pt>
                <c:pt idx="779">
                  <c:v>858.55039999999997</c:v>
                </c:pt>
                <c:pt idx="780">
                  <c:v>858.86369999999999</c:v>
                </c:pt>
                <c:pt idx="781">
                  <c:v>859.17700000000002</c:v>
                </c:pt>
                <c:pt idx="782">
                  <c:v>859.49019999999996</c:v>
                </c:pt>
                <c:pt idx="783">
                  <c:v>859.80330000000004</c:v>
                </c:pt>
                <c:pt idx="784">
                  <c:v>860.11649999999997</c:v>
                </c:pt>
                <c:pt idx="785">
                  <c:v>860.42960000000005</c:v>
                </c:pt>
                <c:pt idx="786">
                  <c:v>860.74260000000004</c:v>
                </c:pt>
                <c:pt idx="787">
                  <c:v>861.05550000000005</c:v>
                </c:pt>
                <c:pt idx="788">
                  <c:v>861.36850000000004</c:v>
                </c:pt>
                <c:pt idx="789">
                  <c:v>861.68129999999996</c:v>
                </c:pt>
                <c:pt idx="790">
                  <c:v>861.9941</c:v>
                </c:pt>
                <c:pt idx="791">
                  <c:v>862.30690000000004</c:v>
                </c:pt>
                <c:pt idx="792">
                  <c:v>862.61959999999999</c:v>
                </c:pt>
                <c:pt idx="793">
                  <c:v>862.93230000000005</c:v>
                </c:pt>
                <c:pt idx="794">
                  <c:v>863.24490000000003</c:v>
                </c:pt>
                <c:pt idx="795">
                  <c:v>863.5575</c:v>
                </c:pt>
                <c:pt idx="796">
                  <c:v>863.87</c:v>
                </c:pt>
                <c:pt idx="797">
                  <c:v>864.18240000000003</c:v>
                </c:pt>
                <c:pt idx="798">
                  <c:v>864.49490000000003</c:v>
                </c:pt>
                <c:pt idx="799">
                  <c:v>864.80730000000005</c:v>
                </c:pt>
                <c:pt idx="800">
                  <c:v>865.11959999999999</c:v>
                </c:pt>
                <c:pt idx="801">
                  <c:v>865.43179999999995</c:v>
                </c:pt>
                <c:pt idx="802">
                  <c:v>865.74400000000003</c:v>
                </c:pt>
                <c:pt idx="803">
                  <c:v>866.05619999999999</c:v>
                </c:pt>
                <c:pt idx="804">
                  <c:v>866.36829999999998</c:v>
                </c:pt>
                <c:pt idx="805">
                  <c:v>866.68039999999996</c:v>
                </c:pt>
                <c:pt idx="806">
                  <c:v>866.99239999999998</c:v>
                </c:pt>
                <c:pt idx="807">
                  <c:v>867.30430000000001</c:v>
                </c:pt>
                <c:pt idx="808">
                  <c:v>867.61620000000005</c:v>
                </c:pt>
                <c:pt idx="809">
                  <c:v>867.92809999999997</c:v>
                </c:pt>
                <c:pt idx="810">
                  <c:v>868.23990000000003</c:v>
                </c:pt>
                <c:pt idx="811">
                  <c:v>868.55160000000001</c:v>
                </c:pt>
                <c:pt idx="812">
                  <c:v>868.86329999999998</c:v>
                </c:pt>
                <c:pt idx="813">
                  <c:v>869.17499999999995</c:v>
                </c:pt>
                <c:pt idx="814">
                  <c:v>869.48659999999995</c:v>
                </c:pt>
                <c:pt idx="815">
                  <c:v>869.79819999999995</c:v>
                </c:pt>
                <c:pt idx="816">
                  <c:v>870.10969999999998</c:v>
                </c:pt>
                <c:pt idx="817">
                  <c:v>870.42110000000002</c:v>
                </c:pt>
                <c:pt idx="818">
                  <c:v>870.73249999999996</c:v>
                </c:pt>
                <c:pt idx="819">
                  <c:v>871.04380000000003</c:v>
                </c:pt>
                <c:pt idx="820">
                  <c:v>871.35519999999997</c:v>
                </c:pt>
                <c:pt idx="821">
                  <c:v>871.66639999999995</c:v>
                </c:pt>
                <c:pt idx="822">
                  <c:v>871.97760000000005</c:v>
                </c:pt>
                <c:pt idx="823">
                  <c:v>872.28880000000004</c:v>
                </c:pt>
                <c:pt idx="824">
                  <c:v>872.59990000000005</c:v>
                </c:pt>
                <c:pt idx="825">
                  <c:v>872.91089999999997</c:v>
                </c:pt>
                <c:pt idx="826">
                  <c:v>873.22190000000001</c:v>
                </c:pt>
                <c:pt idx="827">
                  <c:v>873.53279999999995</c:v>
                </c:pt>
                <c:pt idx="828">
                  <c:v>873.84370000000001</c:v>
                </c:pt>
                <c:pt idx="829">
                  <c:v>874.15449999999998</c:v>
                </c:pt>
                <c:pt idx="830">
                  <c:v>874.46529999999996</c:v>
                </c:pt>
                <c:pt idx="831">
                  <c:v>874.77610000000004</c:v>
                </c:pt>
                <c:pt idx="832">
                  <c:v>875.08680000000004</c:v>
                </c:pt>
                <c:pt idx="833">
                  <c:v>875.39739999999995</c:v>
                </c:pt>
                <c:pt idx="834">
                  <c:v>875.70799999999997</c:v>
                </c:pt>
                <c:pt idx="835">
                  <c:v>876.01850000000002</c:v>
                </c:pt>
                <c:pt idx="836">
                  <c:v>876.32899999999995</c:v>
                </c:pt>
                <c:pt idx="837">
                  <c:v>876.6395</c:v>
                </c:pt>
                <c:pt idx="838">
                  <c:v>876.94979999999998</c:v>
                </c:pt>
                <c:pt idx="839">
                  <c:v>877.26009999999997</c:v>
                </c:pt>
                <c:pt idx="840">
                  <c:v>877.57039999999995</c:v>
                </c:pt>
                <c:pt idx="841">
                  <c:v>877.88070000000005</c:v>
                </c:pt>
                <c:pt idx="842">
                  <c:v>878.19090000000006</c:v>
                </c:pt>
                <c:pt idx="843">
                  <c:v>878.50099999999998</c:v>
                </c:pt>
                <c:pt idx="844">
                  <c:v>878.81100000000004</c:v>
                </c:pt>
                <c:pt idx="845">
                  <c:v>879.12109999999996</c:v>
                </c:pt>
                <c:pt idx="846">
                  <c:v>879.43100000000004</c:v>
                </c:pt>
                <c:pt idx="847">
                  <c:v>879.74099999999999</c:v>
                </c:pt>
                <c:pt idx="848">
                  <c:v>880.05079999999998</c:v>
                </c:pt>
                <c:pt idx="849">
                  <c:v>880.36069999999995</c:v>
                </c:pt>
                <c:pt idx="850">
                  <c:v>880.67039999999997</c:v>
                </c:pt>
                <c:pt idx="851">
                  <c:v>880.98019999999997</c:v>
                </c:pt>
                <c:pt idx="852">
                  <c:v>881.28980000000001</c:v>
                </c:pt>
                <c:pt idx="853">
                  <c:v>881.59939999999995</c:v>
                </c:pt>
                <c:pt idx="854">
                  <c:v>881.90899999999999</c:v>
                </c:pt>
                <c:pt idx="855">
                  <c:v>882.21849999999995</c:v>
                </c:pt>
                <c:pt idx="856">
                  <c:v>882.52800000000002</c:v>
                </c:pt>
                <c:pt idx="857">
                  <c:v>882.8374</c:v>
                </c:pt>
                <c:pt idx="858">
                  <c:v>883.14679999999998</c:v>
                </c:pt>
                <c:pt idx="859">
                  <c:v>883.45609999999999</c:v>
                </c:pt>
                <c:pt idx="860">
                  <c:v>883.76530000000002</c:v>
                </c:pt>
                <c:pt idx="861">
                  <c:v>884.07449999999994</c:v>
                </c:pt>
                <c:pt idx="862">
                  <c:v>884.38369999999998</c:v>
                </c:pt>
                <c:pt idx="863">
                  <c:v>884.69280000000003</c:v>
                </c:pt>
                <c:pt idx="864">
                  <c:v>885.0018</c:v>
                </c:pt>
                <c:pt idx="865">
                  <c:v>885.31089999999995</c:v>
                </c:pt>
                <c:pt idx="866">
                  <c:v>885.61980000000005</c:v>
                </c:pt>
                <c:pt idx="867">
                  <c:v>885.92870000000005</c:v>
                </c:pt>
                <c:pt idx="868">
                  <c:v>886.23749999999995</c:v>
                </c:pt>
                <c:pt idx="869">
                  <c:v>886.54639999999995</c:v>
                </c:pt>
                <c:pt idx="870">
                  <c:v>886.85509999999999</c:v>
                </c:pt>
                <c:pt idx="871">
                  <c:v>887.16380000000004</c:v>
                </c:pt>
                <c:pt idx="872">
                  <c:v>887.47249999999997</c:v>
                </c:pt>
                <c:pt idx="873">
                  <c:v>887.78110000000004</c:v>
                </c:pt>
                <c:pt idx="874">
                  <c:v>888.08960000000002</c:v>
                </c:pt>
                <c:pt idx="875">
                  <c:v>888.3981</c:v>
                </c:pt>
                <c:pt idx="876">
                  <c:v>888.70650000000001</c:v>
                </c:pt>
                <c:pt idx="877">
                  <c:v>889.01490000000001</c:v>
                </c:pt>
                <c:pt idx="878">
                  <c:v>889.32320000000004</c:v>
                </c:pt>
                <c:pt idx="879">
                  <c:v>889.63149999999996</c:v>
                </c:pt>
                <c:pt idx="880">
                  <c:v>889.93979999999999</c:v>
                </c:pt>
                <c:pt idx="881">
                  <c:v>890.24789999999996</c:v>
                </c:pt>
                <c:pt idx="882">
                  <c:v>890.55610000000001</c:v>
                </c:pt>
                <c:pt idx="883">
                  <c:v>890.86410000000001</c:v>
                </c:pt>
                <c:pt idx="884">
                  <c:v>891.17219999999998</c:v>
                </c:pt>
                <c:pt idx="885">
                  <c:v>891.48019999999997</c:v>
                </c:pt>
                <c:pt idx="886">
                  <c:v>891.78809999999999</c:v>
                </c:pt>
                <c:pt idx="887">
                  <c:v>892.09590000000003</c:v>
                </c:pt>
                <c:pt idx="888">
                  <c:v>892.40380000000005</c:v>
                </c:pt>
                <c:pt idx="889">
                  <c:v>892.7115</c:v>
                </c:pt>
                <c:pt idx="890">
                  <c:v>893.01930000000004</c:v>
                </c:pt>
                <c:pt idx="891">
                  <c:v>893.327</c:v>
                </c:pt>
                <c:pt idx="892">
                  <c:v>893.63459999999998</c:v>
                </c:pt>
                <c:pt idx="893">
                  <c:v>893.94209999999998</c:v>
                </c:pt>
                <c:pt idx="894">
                  <c:v>894.24959999999999</c:v>
                </c:pt>
                <c:pt idx="895">
                  <c:v>894.55709999999999</c:v>
                </c:pt>
                <c:pt idx="896">
                  <c:v>894.86450000000002</c:v>
                </c:pt>
                <c:pt idx="897">
                  <c:v>895.17190000000005</c:v>
                </c:pt>
                <c:pt idx="898">
                  <c:v>895.47919999999999</c:v>
                </c:pt>
                <c:pt idx="899">
                  <c:v>895.78639999999996</c:v>
                </c:pt>
                <c:pt idx="900">
                  <c:v>896.09370000000001</c:v>
                </c:pt>
                <c:pt idx="901">
                  <c:v>896.4008</c:v>
                </c:pt>
                <c:pt idx="902">
                  <c:v>896.7079</c:v>
                </c:pt>
                <c:pt idx="903">
                  <c:v>897.01499999999999</c:v>
                </c:pt>
                <c:pt idx="904">
                  <c:v>897.322</c:v>
                </c:pt>
                <c:pt idx="905">
                  <c:v>897.62890000000004</c:v>
                </c:pt>
                <c:pt idx="906">
                  <c:v>897.93579999999997</c:v>
                </c:pt>
                <c:pt idx="907">
                  <c:v>898.24270000000001</c:v>
                </c:pt>
                <c:pt idx="908">
                  <c:v>898.54939999999999</c:v>
                </c:pt>
                <c:pt idx="909">
                  <c:v>898.85619999999994</c:v>
                </c:pt>
                <c:pt idx="910">
                  <c:v>899.16290000000004</c:v>
                </c:pt>
                <c:pt idx="911">
                  <c:v>899.46950000000004</c:v>
                </c:pt>
                <c:pt idx="912">
                  <c:v>899.77610000000004</c:v>
                </c:pt>
                <c:pt idx="913">
                  <c:v>900.08259999999996</c:v>
                </c:pt>
                <c:pt idx="914">
                  <c:v>900.38919999999996</c:v>
                </c:pt>
                <c:pt idx="915">
                  <c:v>900.69560000000001</c:v>
                </c:pt>
                <c:pt idx="916">
                  <c:v>901.00199999999995</c:v>
                </c:pt>
                <c:pt idx="917">
                  <c:v>901.30830000000003</c:v>
                </c:pt>
                <c:pt idx="918">
                  <c:v>901.6146</c:v>
                </c:pt>
                <c:pt idx="919">
                  <c:v>901.92079999999999</c:v>
                </c:pt>
                <c:pt idx="920">
                  <c:v>902.22699999999998</c:v>
                </c:pt>
                <c:pt idx="921">
                  <c:v>902.53309999999999</c:v>
                </c:pt>
                <c:pt idx="922">
                  <c:v>902.83920000000001</c:v>
                </c:pt>
                <c:pt idx="923">
                  <c:v>903.14509999999996</c:v>
                </c:pt>
                <c:pt idx="924">
                  <c:v>903.4511</c:v>
                </c:pt>
                <c:pt idx="925">
                  <c:v>903.75710000000004</c:v>
                </c:pt>
                <c:pt idx="926">
                  <c:v>904.06290000000001</c:v>
                </c:pt>
                <c:pt idx="927">
                  <c:v>904.36869999999999</c:v>
                </c:pt>
                <c:pt idx="928">
                  <c:v>904.67449999999997</c:v>
                </c:pt>
                <c:pt idx="929">
                  <c:v>904.98019999999997</c:v>
                </c:pt>
                <c:pt idx="930">
                  <c:v>905.28579999999999</c:v>
                </c:pt>
                <c:pt idx="931">
                  <c:v>905.59140000000002</c:v>
                </c:pt>
                <c:pt idx="932">
                  <c:v>905.89700000000005</c:v>
                </c:pt>
                <c:pt idx="933">
                  <c:v>906.20249999999999</c:v>
                </c:pt>
                <c:pt idx="934">
                  <c:v>906.50789999999995</c:v>
                </c:pt>
                <c:pt idx="935">
                  <c:v>906.8134</c:v>
                </c:pt>
                <c:pt idx="936">
                  <c:v>907.11869999999999</c:v>
                </c:pt>
                <c:pt idx="937">
                  <c:v>907.42399999999998</c:v>
                </c:pt>
                <c:pt idx="938">
                  <c:v>907.72919999999999</c:v>
                </c:pt>
                <c:pt idx="939">
                  <c:v>908.03440000000001</c:v>
                </c:pt>
                <c:pt idx="940">
                  <c:v>908.33960000000002</c:v>
                </c:pt>
                <c:pt idx="941">
                  <c:v>908.64469999999994</c:v>
                </c:pt>
                <c:pt idx="942">
                  <c:v>908.94970000000001</c:v>
                </c:pt>
                <c:pt idx="943">
                  <c:v>909.25469999999996</c:v>
                </c:pt>
                <c:pt idx="944">
                  <c:v>909.55960000000005</c:v>
                </c:pt>
                <c:pt idx="945">
                  <c:v>909.86450000000002</c:v>
                </c:pt>
                <c:pt idx="946">
                  <c:v>910.16930000000002</c:v>
                </c:pt>
                <c:pt idx="947">
                  <c:v>910.47410000000002</c:v>
                </c:pt>
                <c:pt idx="948">
                  <c:v>910.77880000000005</c:v>
                </c:pt>
                <c:pt idx="949">
                  <c:v>911.08349999999996</c:v>
                </c:pt>
                <c:pt idx="950">
                  <c:v>911.38810000000001</c:v>
                </c:pt>
                <c:pt idx="951">
                  <c:v>911.69269999999995</c:v>
                </c:pt>
                <c:pt idx="952">
                  <c:v>911.99720000000002</c:v>
                </c:pt>
                <c:pt idx="953">
                  <c:v>912.30160000000001</c:v>
                </c:pt>
                <c:pt idx="954">
                  <c:v>912.60609999999997</c:v>
                </c:pt>
                <c:pt idx="955">
                  <c:v>912.91039999999998</c:v>
                </c:pt>
                <c:pt idx="956">
                  <c:v>913.21469999999999</c:v>
                </c:pt>
                <c:pt idx="957">
                  <c:v>913.51900000000001</c:v>
                </c:pt>
                <c:pt idx="958">
                  <c:v>913.82320000000004</c:v>
                </c:pt>
                <c:pt idx="959">
                  <c:v>914.12729999999999</c:v>
                </c:pt>
                <c:pt idx="960">
                  <c:v>914.43150000000003</c:v>
                </c:pt>
                <c:pt idx="961">
                  <c:v>914.7355</c:v>
                </c:pt>
                <c:pt idx="962">
                  <c:v>915.03949999999998</c:v>
                </c:pt>
                <c:pt idx="963">
                  <c:v>915.34339999999997</c:v>
                </c:pt>
                <c:pt idx="964">
                  <c:v>915.64729999999997</c:v>
                </c:pt>
                <c:pt idx="965">
                  <c:v>915.95119999999997</c:v>
                </c:pt>
                <c:pt idx="966">
                  <c:v>916.25490000000002</c:v>
                </c:pt>
                <c:pt idx="967">
                  <c:v>916.55870000000004</c:v>
                </c:pt>
                <c:pt idx="968">
                  <c:v>916.86239999999998</c:v>
                </c:pt>
                <c:pt idx="969">
                  <c:v>917.16600000000005</c:v>
                </c:pt>
                <c:pt idx="970">
                  <c:v>917.46950000000004</c:v>
                </c:pt>
                <c:pt idx="971">
                  <c:v>917.7731</c:v>
                </c:pt>
                <c:pt idx="972">
                  <c:v>918.07650000000001</c:v>
                </c:pt>
                <c:pt idx="973">
                  <c:v>918.38</c:v>
                </c:pt>
                <c:pt idx="974">
                  <c:v>918.68330000000003</c:v>
                </c:pt>
                <c:pt idx="975">
                  <c:v>918.98670000000004</c:v>
                </c:pt>
                <c:pt idx="976">
                  <c:v>919.28989999999999</c:v>
                </c:pt>
                <c:pt idx="977">
                  <c:v>919.59310000000005</c:v>
                </c:pt>
                <c:pt idx="978">
                  <c:v>919.8963</c:v>
                </c:pt>
                <c:pt idx="979">
                  <c:v>920.19939999999997</c:v>
                </c:pt>
                <c:pt idx="980">
                  <c:v>920.50239999999997</c:v>
                </c:pt>
                <c:pt idx="981">
                  <c:v>920.80550000000005</c:v>
                </c:pt>
                <c:pt idx="982">
                  <c:v>921.10839999999996</c:v>
                </c:pt>
                <c:pt idx="983">
                  <c:v>921.41129999999998</c:v>
                </c:pt>
                <c:pt idx="984">
                  <c:v>921.71420000000001</c:v>
                </c:pt>
                <c:pt idx="985">
                  <c:v>922.01700000000005</c:v>
                </c:pt>
                <c:pt idx="986">
                  <c:v>922.31970000000001</c:v>
                </c:pt>
                <c:pt idx="987">
                  <c:v>922.62239999999997</c:v>
                </c:pt>
                <c:pt idx="988">
                  <c:v>922.92499999999995</c:v>
                </c:pt>
                <c:pt idx="989">
                  <c:v>923.22760000000005</c:v>
                </c:pt>
                <c:pt idx="990">
                  <c:v>923.53020000000004</c:v>
                </c:pt>
                <c:pt idx="991">
                  <c:v>923.83259999999996</c:v>
                </c:pt>
                <c:pt idx="992">
                  <c:v>924.13509999999997</c:v>
                </c:pt>
                <c:pt idx="993">
                  <c:v>924.43740000000003</c:v>
                </c:pt>
                <c:pt idx="994">
                  <c:v>924.73969999999997</c:v>
                </c:pt>
                <c:pt idx="995">
                  <c:v>925.0421</c:v>
                </c:pt>
                <c:pt idx="996">
                  <c:v>925.3442</c:v>
                </c:pt>
                <c:pt idx="997">
                  <c:v>925.64639999999997</c:v>
                </c:pt>
                <c:pt idx="998">
                  <c:v>925.94849999999997</c:v>
                </c:pt>
                <c:pt idx="999">
                  <c:v>926.25059999999996</c:v>
                </c:pt>
                <c:pt idx="1000">
                  <c:v>926.55259999999998</c:v>
                </c:pt>
                <c:pt idx="1001">
                  <c:v>926.8546</c:v>
                </c:pt>
                <c:pt idx="1002">
                  <c:v>927.15650000000005</c:v>
                </c:pt>
                <c:pt idx="1003">
                  <c:v>927.45830000000001</c:v>
                </c:pt>
                <c:pt idx="1004">
                  <c:v>927.76009999999997</c:v>
                </c:pt>
                <c:pt idx="1005">
                  <c:v>928.06190000000004</c:v>
                </c:pt>
                <c:pt idx="1006">
                  <c:v>928.36360000000002</c:v>
                </c:pt>
                <c:pt idx="1007">
                  <c:v>928.66520000000003</c:v>
                </c:pt>
                <c:pt idx="1008">
                  <c:v>928.96680000000003</c:v>
                </c:pt>
                <c:pt idx="1009">
                  <c:v>929.26829999999995</c:v>
                </c:pt>
                <c:pt idx="1010">
                  <c:v>929.56979999999999</c:v>
                </c:pt>
                <c:pt idx="1011">
                  <c:v>929.87130000000002</c:v>
                </c:pt>
                <c:pt idx="1012">
                  <c:v>930.17259999999999</c:v>
                </c:pt>
                <c:pt idx="1013">
                  <c:v>930.47389999999996</c:v>
                </c:pt>
                <c:pt idx="1014">
                  <c:v>930.77520000000004</c:v>
                </c:pt>
                <c:pt idx="1015">
                  <c:v>931.07650000000001</c:v>
                </c:pt>
                <c:pt idx="1016">
                  <c:v>931.37760000000003</c:v>
                </c:pt>
                <c:pt idx="1017">
                  <c:v>931.67870000000005</c:v>
                </c:pt>
                <c:pt idx="1018">
                  <c:v>931.97979999999995</c:v>
                </c:pt>
                <c:pt idx="1019">
                  <c:v>932.2808</c:v>
                </c:pt>
                <c:pt idx="1020">
                  <c:v>932.58180000000004</c:v>
                </c:pt>
                <c:pt idx="1021">
                  <c:v>932.8827</c:v>
                </c:pt>
                <c:pt idx="1022">
                  <c:v>933.18349999999998</c:v>
                </c:pt>
                <c:pt idx="1023">
                  <c:v>933.48429999999996</c:v>
                </c:pt>
                <c:pt idx="1024">
                  <c:v>933.78510000000006</c:v>
                </c:pt>
                <c:pt idx="1025">
                  <c:v>934.08579999999995</c:v>
                </c:pt>
                <c:pt idx="1026">
                  <c:v>934.38639999999998</c:v>
                </c:pt>
                <c:pt idx="1027">
                  <c:v>934.68700000000001</c:v>
                </c:pt>
                <c:pt idx="1028">
                  <c:v>934.98749999999995</c:v>
                </c:pt>
                <c:pt idx="1029">
                  <c:v>935.28800000000001</c:v>
                </c:pt>
                <c:pt idx="1030">
                  <c:v>935.58849999999995</c:v>
                </c:pt>
                <c:pt idx="1031">
                  <c:v>935.88890000000004</c:v>
                </c:pt>
                <c:pt idx="1032">
                  <c:v>936.18920000000003</c:v>
                </c:pt>
                <c:pt idx="1033">
                  <c:v>936.48940000000005</c:v>
                </c:pt>
                <c:pt idx="1034">
                  <c:v>936.78970000000004</c:v>
                </c:pt>
                <c:pt idx="1035">
                  <c:v>937.08979999999997</c:v>
                </c:pt>
                <c:pt idx="1036">
                  <c:v>937.39</c:v>
                </c:pt>
                <c:pt idx="1037">
                  <c:v>937.69</c:v>
                </c:pt>
                <c:pt idx="1038">
                  <c:v>937.99009999999998</c:v>
                </c:pt>
                <c:pt idx="1039">
                  <c:v>938.29</c:v>
                </c:pt>
                <c:pt idx="1040">
                  <c:v>938.58989999999994</c:v>
                </c:pt>
                <c:pt idx="1041">
                  <c:v>938.88980000000004</c:v>
                </c:pt>
                <c:pt idx="1042">
                  <c:v>939.18960000000004</c:v>
                </c:pt>
                <c:pt idx="1043">
                  <c:v>939.48929999999996</c:v>
                </c:pt>
                <c:pt idx="1044">
                  <c:v>939.78899999999999</c:v>
                </c:pt>
                <c:pt idx="1045">
                  <c:v>940.08860000000004</c:v>
                </c:pt>
                <c:pt idx="1046">
                  <c:v>940.38819999999998</c:v>
                </c:pt>
                <c:pt idx="1047">
                  <c:v>940.68769999999995</c:v>
                </c:pt>
                <c:pt idx="1048">
                  <c:v>940.98720000000003</c:v>
                </c:pt>
                <c:pt idx="1049">
                  <c:v>941.2867</c:v>
                </c:pt>
                <c:pt idx="1050">
                  <c:v>941.58609999999999</c:v>
                </c:pt>
                <c:pt idx="1051">
                  <c:v>941.8854</c:v>
                </c:pt>
                <c:pt idx="1052">
                  <c:v>942.18460000000005</c:v>
                </c:pt>
                <c:pt idx="1053">
                  <c:v>942.48389999999995</c:v>
                </c:pt>
                <c:pt idx="1054">
                  <c:v>942.78300000000002</c:v>
                </c:pt>
                <c:pt idx="1055">
                  <c:v>943.08219999999994</c:v>
                </c:pt>
                <c:pt idx="1056">
                  <c:v>943.38120000000004</c:v>
                </c:pt>
                <c:pt idx="1057">
                  <c:v>943.68020000000001</c:v>
                </c:pt>
                <c:pt idx="1058">
                  <c:v>943.97919999999999</c:v>
                </c:pt>
                <c:pt idx="1059">
                  <c:v>944.27809999999999</c:v>
                </c:pt>
                <c:pt idx="1060">
                  <c:v>944.57690000000002</c:v>
                </c:pt>
                <c:pt idx="1061">
                  <c:v>944.87570000000005</c:v>
                </c:pt>
                <c:pt idx="1062">
                  <c:v>945.17439999999999</c:v>
                </c:pt>
                <c:pt idx="1063">
                  <c:v>945.47310000000004</c:v>
                </c:pt>
                <c:pt idx="1064">
                  <c:v>945.77179999999998</c:v>
                </c:pt>
                <c:pt idx="1065">
                  <c:v>946.07039999999995</c:v>
                </c:pt>
                <c:pt idx="1066">
                  <c:v>946.36890000000005</c:v>
                </c:pt>
                <c:pt idx="1067">
                  <c:v>946.66740000000004</c:v>
                </c:pt>
                <c:pt idx="1068">
                  <c:v>946.96579999999994</c:v>
                </c:pt>
                <c:pt idx="1069">
                  <c:v>947.26419999999996</c:v>
                </c:pt>
                <c:pt idx="1070">
                  <c:v>947.56240000000003</c:v>
                </c:pt>
                <c:pt idx="1071">
                  <c:v>947.86069999999995</c:v>
                </c:pt>
                <c:pt idx="1072">
                  <c:v>948.15890000000002</c:v>
                </c:pt>
                <c:pt idx="1073">
                  <c:v>948.45709999999997</c:v>
                </c:pt>
                <c:pt idx="1074">
                  <c:v>948.75519999999995</c:v>
                </c:pt>
                <c:pt idx="1075">
                  <c:v>949.05330000000004</c:v>
                </c:pt>
                <c:pt idx="1076">
                  <c:v>949.35130000000004</c:v>
                </c:pt>
                <c:pt idx="1077">
                  <c:v>949.64919999999995</c:v>
                </c:pt>
                <c:pt idx="1078">
                  <c:v>949.94709999999998</c:v>
                </c:pt>
                <c:pt idx="1079">
                  <c:v>950.24490000000003</c:v>
                </c:pt>
                <c:pt idx="1080">
                  <c:v>950.54269999999997</c:v>
                </c:pt>
                <c:pt idx="1081">
                  <c:v>950.84050000000002</c:v>
                </c:pt>
                <c:pt idx="1082">
                  <c:v>951.13810000000001</c:v>
                </c:pt>
                <c:pt idx="1083">
                  <c:v>951.43579999999997</c:v>
                </c:pt>
                <c:pt idx="1084">
                  <c:v>951.73329999999999</c:v>
                </c:pt>
                <c:pt idx="1085">
                  <c:v>952.03089999999997</c:v>
                </c:pt>
                <c:pt idx="1086">
                  <c:v>952.32830000000001</c:v>
                </c:pt>
                <c:pt idx="1087">
                  <c:v>952.62570000000005</c:v>
                </c:pt>
                <c:pt idx="1088">
                  <c:v>952.92309999999998</c:v>
                </c:pt>
                <c:pt idx="1089">
                  <c:v>953.22040000000004</c:v>
                </c:pt>
                <c:pt idx="1090">
                  <c:v>953.51760000000002</c:v>
                </c:pt>
                <c:pt idx="1091">
                  <c:v>953.81489999999997</c:v>
                </c:pt>
                <c:pt idx="1092">
                  <c:v>954.11199999999997</c:v>
                </c:pt>
                <c:pt idx="1093">
                  <c:v>954.40909999999997</c:v>
                </c:pt>
                <c:pt idx="1094">
                  <c:v>954.70619999999997</c:v>
                </c:pt>
                <c:pt idx="1095">
                  <c:v>955.00310000000002</c:v>
                </c:pt>
                <c:pt idx="1096">
                  <c:v>955.3</c:v>
                </c:pt>
                <c:pt idx="1097">
                  <c:v>955.59699999999998</c:v>
                </c:pt>
                <c:pt idx="1098">
                  <c:v>955.89380000000006</c:v>
                </c:pt>
                <c:pt idx="1099">
                  <c:v>956.19060000000002</c:v>
                </c:pt>
                <c:pt idx="1100">
                  <c:v>956.4873</c:v>
                </c:pt>
                <c:pt idx="1101">
                  <c:v>956.78390000000002</c:v>
                </c:pt>
                <c:pt idx="1102">
                  <c:v>957.0806</c:v>
                </c:pt>
                <c:pt idx="1103">
                  <c:v>957.37710000000004</c:v>
                </c:pt>
                <c:pt idx="1104">
                  <c:v>957.67359999999996</c:v>
                </c:pt>
                <c:pt idx="1105">
                  <c:v>957.9701</c:v>
                </c:pt>
                <c:pt idx="1106">
                  <c:v>958.26649999999995</c:v>
                </c:pt>
                <c:pt idx="1107">
                  <c:v>958.56290000000001</c:v>
                </c:pt>
                <c:pt idx="1108">
                  <c:v>958.85910000000001</c:v>
                </c:pt>
                <c:pt idx="1109">
                  <c:v>959.15539999999999</c:v>
                </c:pt>
                <c:pt idx="1110">
                  <c:v>959.45150000000001</c:v>
                </c:pt>
                <c:pt idx="1111">
                  <c:v>959.74770000000001</c:v>
                </c:pt>
                <c:pt idx="1112">
                  <c:v>960.04380000000003</c:v>
                </c:pt>
                <c:pt idx="1113">
                  <c:v>960.33979999999997</c:v>
                </c:pt>
                <c:pt idx="1114">
                  <c:v>960.63580000000002</c:v>
                </c:pt>
                <c:pt idx="1115">
                  <c:v>960.93169999999998</c:v>
                </c:pt>
                <c:pt idx="1116">
                  <c:v>961.22760000000005</c:v>
                </c:pt>
                <c:pt idx="1117">
                  <c:v>961.52340000000004</c:v>
                </c:pt>
                <c:pt idx="1118">
                  <c:v>961.81920000000002</c:v>
                </c:pt>
                <c:pt idx="1119">
                  <c:v>962.11490000000003</c:v>
                </c:pt>
                <c:pt idx="1120">
                  <c:v>962.41049999999996</c:v>
                </c:pt>
                <c:pt idx="1121">
                  <c:v>962.70609999999999</c:v>
                </c:pt>
                <c:pt idx="1122">
                  <c:v>963.00160000000005</c:v>
                </c:pt>
                <c:pt idx="1123">
                  <c:v>963.2971</c:v>
                </c:pt>
                <c:pt idx="1124">
                  <c:v>963.59259999999995</c:v>
                </c:pt>
                <c:pt idx="1125">
                  <c:v>963.88789999999995</c:v>
                </c:pt>
                <c:pt idx="1126">
                  <c:v>964.18330000000003</c:v>
                </c:pt>
                <c:pt idx="1127">
                  <c:v>964.47860000000003</c:v>
                </c:pt>
                <c:pt idx="1128">
                  <c:v>964.77380000000005</c:v>
                </c:pt>
                <c:pt idx="1129">
                  <c:v>965.06899999999996</c:v>
                </c:pt>
                <c:pt idx="1130">
                  <c:v>965.36410000000001</c:v>
                </c:pt>
                <c:pt idx="1131">
                  <c:v>965.65920000000006</c:v>
                </c:pt>
                <c:pt idx="1132">
                  <c:v>965.95420000000001</c:v>
                </c:pt>
                <c:pt idx="1133">
                  <c:v>966.2491</c:v>
                </c:pt>
                <c:pt idx="1134">
                  <c:v>966.54399999999998</c:v>
                </c:pt>
                <c:pt idx="1135">
                  <c:v>966.83889999999997</c:v>
                </c:pt>
                <c:pt idx="1136">
                  <c:v>967.13369999999998</c:v>
                </c:pt>
                <c:pt idx="1137">
                  <c:v>967.42840000000001</c:v>
                </c:pt>
                <c:pt idx="1138">
                  <c:v>967.72310000000004</c:v>
                </c:pt>
                <c:pt idx="1139">
                  <c:v>968.01779999999997</c:v>
                </c:pt>
                <c:pt idx="1140">
                  <c:v>968.31230000000005</c:v>
                </c:pt>
                <c:pt idx="1141">
                  <c:v>968.6069</c:v>
                </c:pt>
                <c:pt idx="1142">
                  <c:v>968.90129999999999</c:v>
                </c:pt>
                <c:pt idx="1143">
                  <c:v>969.19569999999999</c:v>
                </c:pt>
                <c:pt idx="1144">
                  <c:v>969.49009999999998</c:v>
                </c:pt>
                <c:pt idx="1145">
                  <c:v>969.78440000000001</c:v>
                </c:pt>
                <c:pt idx="1146">
                  <c:v>970.07870000000003</c:v>
                </c:pt>
                <c:pt idx="1147">
                  <c:v>970.37289999999996</c:v>
                </c:pt>
                <c:pt idx="1148">
                  <c:v>970.6671</c:v>
                </c:pt>
                <c:pt idx="1149">
                  <c:v>970.96109999999999</c:v>
                </c:pt>
                <c:pt idx="1150">
                  <c:v>971.25519999999995</c:v>
                </c:pt>
                <c:pt idx="1151">
                  <c:v>971.54920000000004</c:v>
                </c:pt>
                <c:pt idx="1152">
                  <c:v>971.84310000000005</c:v>
                </c:pt>
                <c:pt idx="1153">
                  <c:v>972.13699999999994</c:v>
                </c:pt>
                <c:pt idx="1154">
                  <c:v>972.43079999999998</c:v>
                </c:pt>
                <c:pt idx="1155">
                  <c:v>972.72460000000001</c:v>
                </c:pt>
                <c:pt idx="1156">
                  <c:v>973.01829999999995</c:v>
                </c:pt>
                <c:pt idx="1157">
                  <c:v>973.31200000000001</c:v>
                </c:pt>
                <c:pt idx="1158">
                  <c:v>973.60559999999998</c:v>
                </c:pt>
                <c:pt idx="1159">
                  <c:v>973.89919999999995</c:v>
                </c:pt>
                <c:pt idx="1160">
                  <c:v>974.19259999999997</c:v>
                </c:pt>
                <c:pt idx="1161">
                  <c:v>974.48609999999996</c:v>
                </c:pt>
                <c:pt idx="1162">
                  <c:v>974.77949999999998</c:v>
                </c:pt>
                <c:pt idx="1163">
                  <c:v>975.0729</c:v>
                </c:pt>
                <c:pt idx="1164">
                  <c:v>975.36609999999996</c:v>
                </c:pt>
                <c:pt idx="1165">
                  <c:v>975.65940000000001</c:v>
                </c:pt>
                <c:pt idx="1166">
                  <c:v>975.95259999999996</c:v>
                </c:pt>
                <c:pt idx="1167">
                  <c:v>976.24570000000006</c:v>
                </c:pt>
                <c:pt idx="1168">
                  <c:v>976.53880000000004</c:v>
                </c:pt>
                <c:pt idx="1169">
                  <c:v>976.83180000000004</c:v>
                </c:pt>
                <c:pt idx="1170">
                  <c:v>977.12480000000005</c:v>
                </c:pt>
                <c:pt idx="1171">
                  <c:v>977.41769999999997</c:v>
                </c:pt>
                <c:pt idx="1172">
                  <c:v>977.71050000000002</c:v>
                </c:pt>
                <c:pt idx="1173">
                  <c:v>978.00329999999997</c:v>
                </c:pt>
                <c:pt idx="1174">
                  <c:v>978.29610000000002</c:v>
                </c:pt>
                <c:pt idx="1175">
                  <c:v>978.58870000000002</c:v>
                </c:pt>
                <c:pt idx="1176">
                  <c:v>978.88139999999999</c:v>
                </c:pt>
                <c:pt idx="1177">
                  <c:v>979.17399999999998</c:v>
                </c:pt>
                <c:pt idx="1178">
                  <c:v>979.46659999999997</c:v>
                </c:pt>
                <c:pt idx="1179">
                  <c:v>979.75900000000001</c:v>
                </c:pt>
                <c:pt idx="1180">
                  <c:v>980.05150000000003</c:v>
                </c:pt>
                <c:pt idx="1181">
                  <c:v>980.34379999999999</c:v>
                </c:pt>
                <c:pt idx="1182">
                  <c:v>980.63610000000006</c:v>
                </c:pt>
                <c:pt idx="1183">
                  <c:v>980.92840000000001</c:v>
                </c:pt>
                <c:pt idx="1184">
                  <c:v>981.22059999999999</c:v>
                </c:pt>
                <c:pt idx="1185">
                  <c:v>981.51279999999997</c:v>
                </c:pt>
                <c:pt idx="1186">
                  <c:v>981.80489999999998</c:v>
                </c:pt>
                <c:pt idx="1187">
                  <c:v>982.09690000000001</c:v>
                </c:pt>
                <c:pt idx="1188">
                  <c:v>982.38890000000004</c:v>
                </c:pt>
                <c:pt idx="1189">
                  <c:v>982.68079999999998</c:v>
                </c:pt>
                <c:pt idx="1190">
                  <c:v>982.97270000000003</c:v>
                </c:pt>
                <c:pt idx="1191">
                  <c:v>983.26459999999997</c:v>
                </c:pt>
                <c:pt idx="1192">
                  <c:v>983.55629999999996</c:v>
                </c:pt>
                <c:pt idx="1193">
                  <c:v>983.84810000000004</c:v>
                </c:pt>
                <c:pt idx="1194">
                  <c:v>984.13969999999995</c:v>
                </c:pt>
                <c:pt idx="1195">
                  <c:v>984.43129999999996</c:v>
                </c:pt>
                <c:pt idx="1196">
                  <c:v>984.72289999999998</c:v>
                </c:pt>
                <c:pt idx="1197">
                  <c:v>985.01440000000002</c:v>
                </c:pt>
                <c:pt idx="1198">
                  <c:v>985.30579999999998</c:v>
                </c:pt>
                <c:pt idx="1199">
                  <c:v>985.59720000000004</c:v>
                </c:pt>
                <c:pt idx="1200">
                  <c:v>985.8886</c:v>
                </c:pt>
                <c:pt idx="1201">
                  <c:v>986.17989999999998</c:v>
                </c:pt>
                <c:pt idx="1202">
                  <c:v>986.47109999999998</c:v>
                </c:pt>
                <c:pt idx="1203">
                  <c:v>986.76229999999998</c:v>
                </c:pt>
                <c:pt idx="1204">
                  <c:v>987.05340000000001</c:v>
                </c:pt>
                <c:pt idx="1205">
                  <c:v>987.34450000000004</c:v>
                </c:pt>
                <c:pt idx="1206">
                  <c:v>987.63549999999998</c:v>
                </c:pt>
                <c:pt idx="1207">
                  <c:v>987.92650000000003</c:v>
                </c:pt>
                <c:pt idx="1208">
                  <c:v>988.2174</c:v>
                </c:pt>
                <c:pt idx="1209">
                  <c:v>988.50819999999999</c:v>
                </c:pt>
                <c:pt idx="1210">
                  <c:v>988.79909999999995</c:v>
                </c:pt>
                <c:pt idx="1211">
                  <c:v>989.08979999999997</c:v>
                </c:pt>
                <c:pt idx="1212">
                  <c:v>989.38049999999998</c:v>
                </c:pt>
              </c:numCache>
            </c:numRef>
          </c:xVal>
          <c:yVal>
            <c:numRef>
              <c:f>'Fluo 77K bandes'!$CT$3:$CT$1215</c:f>
              <c:numCache>
                <c:formatCode>General</c:formatCode>
                <c:ptCount val="1213"/>
                <c:pt idx="0">
                  <c:v>2.4591576704282171E-4</c:v>
                </c:pt>
                <c:pt idx="1">
                  <c:v>2.6590438588062646E-4</c:v>
                </c:pt>
                <c:pt idx="2">
                  <c:v>2.6997535643895321E-4</c:v>
                </c:pt>
                <c:pt idx="3">
                  <c:v>2.8360931550895337E-4</c:v>
                </c:pt>
                <c:pt idx="4">
                  <c:v>3.6133783835894806E-4</c:v>
                </c:pt>
                <c:pt idx="5">
                  <c:v>3.7906151643866352E-4</c:v>
                </c:pt>
                <c:pt idx="6">
                  <c:v>4.4770321883213772E-4</c:v>
                </c:pt>
                <c:pt idx="7">
                  <c:v>5.3633780107509581E-4</c:v>
                </c:pt>
                <c:pt idx="8">
                  <c:v>5.1770546225478678E-4</c:v>
                </c:pt>
                <c:pt idx="9">
                  <c:v>5.0999260501423068E-4</c:v>
                </c:pt>
                <c:pt idx="10">
                  <c:v>5.7546390166778136E-4</c:v>
                </c:pt>
                <c:pt idx="11">
                  <c:v>5.6773591783576397E-4</c:v>
                </c:pt>
                <c:pt idx="12">
                  <c:v>6.254802959102171E-4</c:v>
                </c:pt>
                <c:pt idx="13">
                  <c:v>5.6501909678909339E-4</c:v>
                </c:pt>
                <c:pt idx="14">
                  <c:v>5.8092055322419038E-4</c:v>
                </c:pt>
                <c:pt idx="15">
                  <c:v>6.1594180821569918E-4</c:v>
                </c:pt>
                <c:pt idx="16">
                  <c:v>7.136593760046667E-4</c:v>
                </c:pt>
                <c:pt idx="17">
                  <c:v>7.245373127205473E-4</c:v>
                </c:pt>
                <c:pt idx="18">
                  <c:v>7.213475193774833E-4</c:v>
                </c:pt>
                <c:pt idx="19">
                  <c:v>6.2450495033684363E-4</c:v>
                </c:pt>
                <c:pt idx="20">
                  <c:v>7.0950318521275561E-4</c:v>
                </c:pt>
                <c:pt idx="21">
                  <c:v>7.1496281947734002E-4</c:v>
                </c:pt>
                <c:pt idx="22">
                  <c:v>6.8402467892744365E-4</c:v>
                </c:pt>
                <c:pt idx="23">
                  <c:v>6.6399068031525524E-4</c:v>
                </c:pt>
                <c:pt idx="24">
                  <c:v>6.6808551253898566E-4</c:v>
                </c:pt>
                <c:pt idx="25">
                  <c:v>7.0172662584759506E-4</c:v>
                </c:pt>
                <c:pt idx="26">
                  <c:v>7.6624175148032867E-4</c:v>
                </c:pt>
                <c:pt idx="27">
                  <c:v>8.189683622013324E-4</c:v>
                </c:pt>
                <c:pt idx="28">
                  <c:v>8.3169408663190674E-4</c:v>
                </c:pt>
                <c:pt idx="29">
                  <c:v>8.8307080885293365E-4</c:v>
                </c:pt>
                <c:pt idx="30">
                  <c:v>8.235600283868599E-4</c:v>
                </c:pt>
                <c:pt idx="31">
                  <c:v>8.2038237892708148E-4</c:v>
                </c:pt>
                <c:pt idx="32">
                  <c:v>8.0401732442128538E-4</c:v>
                </c:pt>
                <c:pt idx="33">
                  <c:v>7.6087415506801532E-4</c:v>
                </c:pt>
                <c:pt idx="34">
                  <c:v>7.6313483481442554E-4</c:v>
                </c:pt>
                <c:pt idx="35">
                  <c:v>7.3678282113487359E-4</c:v>
                </c:pt>
                <c:pt idx="36">
                  <c:v>7.5084245527162773E-4</c:v>
                </c:pt>
                <c:pt idx="37">
                  <c:v>7.5492770021907984E-4</c:v>
                </c:pt>
                <c:pt idx="38">
                  <c:v>7.7401554118789752E-4</c:v>
                </c:pt>
                <c:pt idx="39">
                  <c:v>7.5992821047522849E-4</c:v>
                </c:pt>
                <c:pt idx="40">
                  <c:v>8.0902550449845657E-4</c:v>
                </c:pt>
                <c:pt idx="41">
                  <c:v>7.7540697455174689E-4</c:v>
                </c:pt>
                <c:pt idx="42">
                  <c:v>7.4902662514452823E-4</c:v>
                </c:pt>
                <c:pt idx="43">
                  <c:v>6.7496512894567025E-4</c:v>
                </c:pt>
                <c:pt idx="44">
                  <c:v>6.0361981464173093E-4</c:v>
                </c:pt>
                <c:pt idx="45">
                  <c:v>5.7317893415479956E-4</c:v>
                </c:pt>
                <c:pt idx="46">
                  <c:v>6.0907092688295707E-4</c:v>
                </c:pt>
                <c:pt idx="47">
                  <c:v>6.3768979877585393E-4</c:v>
                </c:pt>
                <c:pt idx="48">
                  <c:v>6.5447008886979009E-4</c:v>
                </c:pt>
                <c:pt idx="49">
                  <c:v>6.9219325136709242E-4</c:v>
                </c:pt>
                <c:pt idx="50">
                  <c:v>7.503718265316579E-4</c:v>
                </c:pt>
                <c:pt idx="51">
                  <c:v>8.9444451427769139E-4</c:v>
                </c:pt>
                <c:pt idx="52">
                  <c:v>9.3761367580220468E-4</c:v>
                </c:pt>
                <c:pt idx="53">
                  <c:v>8.967143551992119E-4</c:v>
                </c:pt>
                <c:pt idx="54">
                  <c:v>8.7624232458639948E-4</c:v>
                </c:pt>
                <c:pt idx="55">
                  <c:v>8.5081068942955925E-4</c:v>
                </c:pt>
                <c:pt idx="56">
                  <c:v>8.5125511294770184E-4</c:v>
                </c:pt>
                <c:pt idx="57">
                  <c:v>8.4351690268765433E-4</c:v>
                </c:pt>
                <c:pt idx="58">
                  <c:v>7.4489855702969984E-4</c:v>
                </c:pt>
                <c:pt idx="59">
                  <c:v>7.3082763121199584E-4</c:v>
                </c:pt>
                <c:pt idx="60">
                  <c:v>7.5264507626252183E-4</c:v>
                </c:pt>
                <c:pt idx="61">
                  <c:v>7.3354807411859385E-4</c:v>
                </c:pt>
                <c:pt idx="62">
                  <c:v>7.1946202170942845E-4</c:v>
                </c:pt>
                <c:pt idx="63">
                  <c:v>7.576432429622469E-4</c:v>
                </c:pt>
                <c:pt idx="64">
                  <c:v>8.3127480308267145E-4</c:v>
                </c:pt>
                <c:pt idx="65">
                  <c:v>8.3899213438549079E-4</c:v>
                </c:pt>
                <c:pt idx="66">
                  <c:v>8.4761386541722442E-4</c:v>
                </c:pt>
                <c:pt idx="67">
                  <c:v>8.5034623915652421E-4</c:v>
                </c:pt>
                <c:pt idx="68">
                  <c:v>8.3309105931093897E-4</c:v>
                </c:pt>
                <c:pt idx="69">
                  <c:v>8.6854565919022462E-4</c:v>
                </c:pt>
                <c:pt idx="70">
                  <c:v>8.8855132207474622E-4</c:v>
                </c:pt>
                <c:pt idx="71">
                  <c:v>7.5174067653360733E-4</c:v>
                </c:pt>
                <c:pt idx="72">
                  <c:v>7.3675959862122184E-4</c:v>
                </c:pt>
                <c:pt idx="73">
                  <c:v>6.5992823178028697E-4</c:v>
                </c:pt>
                <c:pt idx="74">
                  <c:v>6.6674201555652754E-4</c:v>
                </c:pt>
                <c:pt idx="75">
                  <c:v>6.8357279863886242E-4</c:v>
                </c:pt>
                <c:pt idx="76">
                  <c:v>6.5310358242426424E-4</c:v>
                </c:pt>
                <c:pt idx="77">
                  <c:v>7.5213332875984757E-4</c:v>
                </c:pt>
                <c:pt idx="78">
                  <c:v>8.5985873467979879E-4</c:v>
                </c:pt>
                <c:pt idx="79">
                  <c:v>9.0940087832233737E-4</c:v>
                </c:pt>
                <c:pt idx="80">
                  <c:v>1.0403089574348369E-3</c:v>
                </c:pt>
                <c:pt idx="81">
                  <c:v>1.1230232900506869E-3</c:v>
                </c:pt>
                <c:pt idx="82">
                  <c:v>1.1866295418922429E-3</c:v>
                </c:pt>
                <c:pt idx="83">
                  <c:v>1.2275318452034112E-3</c:v>
                </c:pt>
                <c:pt idx="84">
                  <c:v>1.2557097023875087E-3</c:v>
                </c:pt>
                <c:pt idx="85">
                  <c:v>1.1956963355938711E-3</c:v>
                </c:pt>
                <c:pt idx="86">
                  <c:v>1.2747568506947899E-3</c:v>
                </c:pt>
                <c:pt idx="87">
                  <c:v>1.2128528730190823E-3</c:v>
                </c:pt>
                <c:pt idx="88">
                  <c:v>1.1882855840813717E-3</c:v>
                </c:pt>
                <c:pt idx="89">
                  <c:v>1.1937543795210667E-3</c:v>
                </c:pt>
                <c:pt idx="90">
                  <c:v>1.2101415912875945E-3</c:v>
                </c:pt>
                <c:pt idx="91">
                  <c:v>1.086537738395614E-3</c:v>
                </c:pt>
                <c:pt idx="92">
                  <c:v>1.0574465333580757E-3</c:v>
                </c:pt>
                <c:pt idx="93">
                  <c:v>1.0401881577537309E-3</c:v>
                </c:pt>
                <c:pt idx="94">
                  <c:v>1.082971484670691E-3</c:v>
                </c:pt>
                <c:pt idx="95">
                  <c:v>1.0907533703004503E-3</c:v>
                </c:pt>
                <c:pt idx="96">
                  <c:v>1.0739313222920578E-3</c:v>
                </c:pt>
                <c:pt idx="97">
                  <c:v>1.0589268088154365E-3</c:v>
                </c:pt>
                <c:pt idx="98">
                  <c:v>9.8122619559194084E-4</c:v>
                </c:pt>
                <c:pt idx="99">
                  <c:v>1.0425711285353349E-3</c:v>
                </c:pt>
                <c:pt idx="100">
                  <c:v>1.0084855917085827E-3</c:v>
                </c:pt>
                <c:pt idx="101">
                  <c:v>9.2942038949481664E-4</c:v>
                </c:pt>
                <c:pt idx="102">
                  <c:v>9.2301800639620459E-4</c:v>
                </c:pt>
                <c:pt idx="103">
                  <c:v>9.3162461083647703E-4</c:v>
                </c:pt>
                <c:pt idx="104">
                  <c:v>9.1974192756663631E-4</c:v>
                </c:pt>
                <c:pt idx="105">
                  <c:v>8.9566145921327663E-4</c:v>
                </c:pt>
                <c:pt idx="106">
                  <c:v>9.1340665540197213E-4</c:v>
                </c:pt>
                <c:pt idx="107">
                  <c:v>9.7563745267347597E-4</c:v>
                </c:pt>
                <c:pt idx="108">
                  <c:v>1.0337710741648257E-3</c:v>
                </c:pt>
                <c:pt idx="109">
                  <c:v>1.0678625764079287E-3</c:v>
                </c:pt>
                <c:pt idx="110">
                  <c:v>1.157873465423275E-3</c:v>
                </c:pt>
                <c:pt idx="111">
                  <c:v>1.2047064578401658E-3</c:v>
                </c:pt>
                <c:pt idx="112">
                  <c:v>1.326469553686723E-3</c:v>
                </c:pt>
                <c:pt idx="113">
                  <c:v>1.4241195844405751E-3</c:v>
                </c:pt>
                <c:pt idx="114">
                  <c:v>1.4190943603166867E-3</c:v>
                </c:pt>
                <c:pt idx="115">
                  <c:v>1.4936492816679987E-3</c:v>
                </c:pt>
                <c:pt idx="116">
                  <c:v>1.509969595551163E-3</c:v>
                </c:pt>
                <c:pt idx="117">
                  <c:v>1.4967515112210546E-3</c:v>
                </c:pt>
                <c:pt idx="118">
                  <c:v>1.5762492061202615E-3</c:v>
                </c:pt>
                <c:pt idx="119">
                  <c:v>1.598474856089657E-3</c:v>
                </c:pt>
                <c:pt idx="120">
                  <c:v>1.5920792906097317E-3</c:v>
                </c:pt>
                <c:pt idx="121">
                  <c:v>1.6842739481106781E-3</c:v>
                </c:pt>
                <c:pt idx="122">
                  <c:v>1.7041726596020513E-3</c:v>
                </c:pt>
                <c:pt idx="123">
                  <c:v>1.7468567049468856E-3</c:v>
                </c:pt>
                <c:pt idx="124">
                  <c:v>1.8376788905859552E-3</c:v>
                </c:pt>
                <c:pt idx="125">
                  <c:v>1.9080526942270323E-3</c:v>
                </c:pt>
                <c:pt idx="126">
                  <c:v>1.9525870838935676E-3</c:v>
                </c:pt>
                <c:pt idx="127">
                  <c:v>1.9853344500024607E-3</c:v>
                </c:pt>
                <c:pt idx="128">
                  <c:v>1.9830136899913735E-3</c:v>
                </c:pt>
                <c:pt idx="129">
                  <c:v>2.0148402514763874E-3</c:v>
                </c:pt>
                <c:pt idx="130">
                  <c:v>2.1691745205989024E-3</c:v>
                </c:pt>
                <c:pt idx="131">
                  <c:v>2.1900172592278066E-3</c:v>
                </c:pt>
                <c:pt idx="132">
                  <c:v>2.2649407580893708E-3</c:v>
                </c:pt>
                <c:pt idx="133">
                  <c:v>2.4048169884831245E-3</c:v>
                </c:pt>
                <c:pt idx="134">
                  <c:v>2.5200837459235436E-3</c:v>
                </c:pt>
                <c:pt idx="135">
                  <c:v>2.6780863200006988E-3</c:v>
                </c:pt>
                <c:pt idx="136">
                  <c:v>2.8442274263851645E-3</c:v>
                </c:pt>
                <c:pt idx="137">
                  <c:v>2.8855017160159284E-3</c:v>
                </c:pt>
                <c:pt idx="138">
                  <c:v>2.8958730184431504E-3</c:v>
                </c:pt>
                <c:pt idx="139">
                  <c:v>2.9471074228740908E-3</c:v>
                </c:pt>
                <c:pt idx="140">
                  <c:v>2.9629221677215157E-3</c:v>
                </c:pt>
                <c:pt idx="141">
                  <c:v>3.0977086196644411E-3</c:v>
                </c:pt>
                <c:pt idx="142">
                  <c:v>3.0799828110788861E-3</c:v>
                </c:pt>
                <c:pt idx="143">
                  <c:v>3.1435294087569328E-3</c:v>
                </c:pt>
                <c:pt idx="144">
                  <c:v>3.1870620345776837E-3</c:v>
                </c:pt>
                <c:pt idx="145">
                  <c:v>3.3035538328758779E-3</c:v>
                </c:pt>
                <c:pt idx="146">
                  <c:v>3.3815388686289621E-3</c:v>
                </c:pt>
                <c:pt idx="147">
                  <c:v>3.4521736592353918E-3</c:v>
                </c:pt>
                <c:pt idx="148">
                  <c:v>3.4942852376611223E-3</c:v>
                </c:pt>
                <c:pt idx="149">
                  <c:v>3.6202940055448545E-3</c:v>
                </c:pt>
                <c:pt idx="150">
                  <c:v>3.6850507305398001E-3</c:v>
                </c:pt>
                <c:pt idx="151">
                  <c:v>3.7157747552528154E-3</c:v>
                </c:pt>
                <c:pt idx="152">
                  <c:v>3.7662443080873362E-3</c:v>
                </c:pt>
                <c:pt idx="153">
                  <c:v>3.8990025184709527E-3</c:v>
                </c:pt>
                <c:pt idx="154">
                  <c:v>3.997926165615724E-3</c:v>
                </c:pt>
                <c:pt idx="155">
                  <c:v>4.1471680996804025E-3</c:v>
                </c:pt>
                <c:pt idx="156">
                  <c:v>4.2278269202621968E-3</c:v>
                </c:pt>
                <c:pt idx="157">
                  <c:v>4.3271724075632104E-3</c:v>
                </c:pt>
                <c:pt idx="158">
                  <c:v>4.4357578986906126E-3</c:v>
                </c:pt>
                <c:pt idx="159">
                  <c:v>4.5558481213519081E-3</c:v>
                </c:pt>
                <c:pt idx="160">
                  <c:v>4.5355273566537084E-3</c:v>
                </c:pt>
                <c:pt idx="161">
                  <c:v>4.6252365660421658E-3</c:v>
                </c:pt>
                <c:pt idx="162">
                  <c:v>4.561031642059679E-3</c:v>
                </c:pt>
                <c:pt idx="163">
                  <c:v>4.6213888724958296E-3</c:v>
                </c:pt>
                <c:pt idx="164">
                  <c:v>4.6229420112529054E-3</c:v>
                </c:pt>
                <c:pt idx="165">
                  <c:v>4.7002687207015502E-3</c:v>
                </c:pt>
                <c:pt idx="166">
                  <c:v>4.7724076484307442E-3</c:v>
                </c:pt>
                <c:pt idx="167">
                  <c:v>4.7903401160827412E-3</c:v>
                </c:pt>
                <c:pt idx="168">
                  <c:v>4.8332463731866468E-3</c:v>
                </c:pt>
                <c:pt idx="169">
                  <c:v>4.9048995455844091E-3</c:v>
                </c:pt>
                <c:pt idx="170">
                  <c:v>4.9549706938269234E-3</c:v>
                </c:pt>
                <c:pt idx="171">
                  <c:v>5.0840559121430526E-3</c:v>
                </c:pt>
                <c:pt idx="172">
                  <c:v>5.1639690556809833E-3</c:v>
                </c:pt>
                <c:pt idx="173">
                  <c:v>5.2540617561205706E-3</c:v>
                </c:pt>
                <c:pt idx="174">
                  <c:v>5.3929259962405092E-3</c:v>
                </c:pt>
                <c:pt idx="175">
                  <c:v>5.4864253755176331E-3</c:v>
                </c:pt>
                <c:pt idx="176">
                  <c:v>5.5570857321941376E-3</c:v>
                </c:pt>
                <c:pt idx="177">
                  <c:v>5.6236107770359593E-3</c:v>
                </c:pt>
                <c:pt idx="178">
                  <c:v>5.740910037047367E-3</c:v>
                </c:pt>
                <c:pt idx="179">
                  <c:v>5.8426502129121016E-3</c:v>
                </c:pt>
                <c:pt idx="180">
                  <c:v>5.9881083686056328E-3</c:v>
                </c:pt>
                <c:pt idx="181">
                  <c:v>6.2075589921088197E-3</c:v>
                </c:pt>
                <c:pt idx="182">
                  <c:v>6.3830615411525314E-3</c:v>
                </c:pt>
                <c:pt idx="183">
                  <c:v>6.5497629705728137E-3</c:v>
                </c:pt>
                <c:pt idx="184">
                  <c:v>6.7659986607640291E-3</c:v>
                </c:pt>
                <c:pt idx="185">
                  <c:v>7.076144917859413E-3</c:v>
                </c:pt>
                <c:pt idx="186">
                  <c:v>7.372568586841868E-3</c:v>
                </c:pt>
                <c:pt idx="187">
                  <c:v>7.6838248374796886E-3</c:v>
                </c:pt>
                <c:pt idx="188">
                  <c:v>8.0496348206465628E-3</c:v>
                </c:pt>
                <c:pt idx="189">
                  <c:v>8.5237980698043194E-3</c:v>
                </c:pt>
                <c:pt idx="190">
                  <c:v>9.0766302470896756E-3</c:v>
                </c:pt>
                <c:pt idx="191">
                  <c:v>9.7095140507925375E-3</c:v>
                </c:pt>
                <c:pt idx="192">
                  <c:v>1.0383220476888166E-2</c:v>
                </c:pt>
                <c:pt idx="193">
                  <c:v>1.1198867593536131E-2</c:v>
                </c:pt>
                <c:pt idx="194">
                  <c:v>1.2183604436650583E-2</c:v>
                </c:pt>
                <c:pt idx="195">
                  <c:v>1.332325888138643E-2</c:v>
                </c:pt>
                <c:pt idx="196">
                  <c:v>1.4513112304715173E-2</c:v>
                </c:pt>
                <c:pt idx="197">
                  <c:v>1.5824457823547671E-2</c:v>
                </c:pt>
                <c:pt idx="198">
                  <c:v>1.7373842629333953E-2</c:v>
                </c:pt>
                <c:pt idx="199">
                  <c:v>1.8997620438027739E-2</c:v>
                </c:pt>
                <c:pt idx="200">
                  <c:v>2.0858806903946786E-2</c:v>
                </c:pt>
                <c:pt idx="201">
                  <c:v>2.3037117033585932E-2</c:v>
                </c:pt>
                <c:pt idx="202">
                  <c:v>2.5357237892921203E-2</c:v>
                </c:pt>
                <c:pt idx="203">
                  <c:v>2.8153271146708549E-2</c:v>
                </c:pt>
                <c:pt idx="204">
                  <c:v>3.1397520219033047E-2</c:v>
                </c:pt>
                <c:pt idx="205">
                  <c:v>3.5068040899746709E-2</c:v>
                </c:pt>
                <c:pt idx="206">
                  <c:v>3.9321510588294452E-2</c:v>
                </c:pt>
                <c:pt idx="207">
                  <c:v>4.4243703449778973E-2</c:v>
                </c:pt>
                <c:pt idx="208">
                  <c:v>4.9945086211984055E-2</c:v>
                </c:pt>
                <c:pt idx="209">
                  <c:v>5.6566016599623195E-2</c:v>
                </c:pt>
                <c:pt idx="210">
                  <c:v>6.4366629375712789E-2</c:v>
                </c:pt>
                <c:pt idx="211">
                  <c:v>7.3485577860294637E-2</c:v>
                </c:pt>
                <c:pt idx="212">
                  <c:v>8.4248744226595493E-2</c:v>
                </c:pt>
                <c:pt idx="213">
                  <c:v>9.6879661147307228E-2</c:v>
                </c:pt>
                <c:pt idx="214">
                  <c:v>0.11147748236420529</c:v>
                </c:pt>
                <c:pt idx="215">
                  <c:v>0.12809883672250652</c:v>
                </c:pt>
                <c:pt idx="216">
                  <c:v>0.14750047989644038</c:v>
                </c:pt>
                <c:pt idx="217">
                  <c:v>0.16918504529774991</c:v>
                </c:pt>
                <c:pt idx="218">
                  <c:v>0.19389620729480939</c:v>
                </c:pt>
                <c:pt idx="219">
                  <c:v>0.22106043371559578</c:v>
                </c:pt>
                <c:pt idx="220">
                  <c:v>0.25104964696452986</c:v>
                </c:pt>
                <c:pt idx="221">
                  <c:v>0.28385581503459623</c:v>
                </c:pt>
                <c:pt idx="222">
                  <c:v>0.31992229619101775</c:v>
                </c:pt>
                <c:pt idx="223">
                  <c:v>0.35865382710220739</c:v>
                </c:pt>
                <c:pt idx="224">
                  <c:v>0.40023597482679518</c:v>
                </c:pt>
                <c:pt idx="225">
                  <c:v>0.44404450115377542</c:v>
                </c:pt>
                <c:pt idx="226">
                  <c:v>0.49011605078358939</c:v>
                </c:pt>
                <c:pt idx="227">
                  <c:v>0.53792630622910909</c:v>
                </c:pt>
                <c:pt idx="228">
                  <c:v>0.58737172490652945</c:v>
                </c:pt>
                <c:pt idx="229">
                  <c:v>0.63637485057164667</c:v>
                </c:pt>
                <c:pt idx="230">
                  <c:v>0.68583710024519995</c:v>
                </c:pt>
                <c:pt idx="231">
                  <c:v>0.73379372144190091</c:v>
                </c:pt>
                <c:pt idx="232">
                  <c:v>0.78107902024854048</c:v>
                </c:pt>
                <c:pt idx="233">
                  <c:v>0.82555354270098291</c:v>
                </c:pt>
                <c:pt idx="234">
                  <c:v>0.8673841074064691</c:v>
                </c:pt>
                <c:pt idx="235">
                  <c:v>0.90423781047062668</c:v>
                </c:pt>
                <c:pt idx="236">
                  <c:v>0.93704142193368545</c:v>
                </c:pt>
                <c:pt idx="237">
                  <c:v>0.96372707282772041</c:v>
                </c:pt>
                <c:pt idx="238">
                  <c:v>0.98326743323687116</c:v>
                </c:pt>
                <c:pt idx="239">
                  <c:v>0.99543326073279603</c:v>
                </c:pt>
                <c:pt idx="240">
                  <c:v>1</c:v>
                </c:pt>
                <c:pt idx="241">
                  <c:v>0.99660013878115039</c:v>
                </c:pt>
                <c:pt idx="242">
                  <c:v>0.98653264648665728</c:v>
                </c:pt>
                <c:pt idx="243">
                  <c:v>0.968618075083713</c:v>
                </c:pt>
                <c:pt idx="244">
                  <c:v>0.94450948405327029</c:v>
                </c:pt>
                <c:pt idx="245">
                  <c:v>0.91649226700947917</c:v>
                </c:pt>
                <c:pt idx="246">
                  <c:v>0.88336311425412795</c:v>
                </c:pt>
                <c:pt idx="247">
                  <c:v>0.84772401256913232</c:v>
                </c:pt>
                <c:pt idx="248">
                  <c:v>0.80911392049080044</c:v>
                </c:pt>
                <c:pt idx="249">
                  <c:v>0.76954424858230819</c:v>
                </c:pt>
                <c:pt idx="250">
                  <c:v>0.73020999756909277</c:v>
                </c:pt>
                <c:pt idx="251">
                  <c:v>0.69094370969216112</c:v>
                </c:pt>
                <c:pt idx="252">
                  <c:v>0.65282043819818003</c:v>
                </c:pt>
                <c:pt idx="253">
                  <c:v>0.61547693184149632</c:v>
                </c:pt>
                <c:pt idx="254">
                  <c:v>0.57998100014892229</c:v>
                </c:pt>
                <c:pt idx="255">
                  <c:v>0.5467913410277262</c:v>
                </c:pt>
                <c:pt idx="256">
                  <c:v>0.51500099814198586</c:v>
                </c:pt>
                <c:pt idx="257">
                  <c:v>0.48544108181973322</c:v>
                </c:pt>
                <c:pt idx="258">
                  <c:v>0.45769145630939717</c:v>
                </c:pt>
                <c:pt idx="259">
                  <c:v>0.43186887333098839</c:v>
                </c:pt>
                <c:pt idx="260">
                  <c:v>0.40873669312683902</c:v>
                </c:pt>
                <c:pt idx="261">
                  <c:v>0.38733895772671623</c:v>
                </c:pt>
                <c:pt idx="262">
                  <c:v>0.36787827823596675</c:v>
                </c:pt>
                <c:pt idx="263">
                  <c:v>0.35050144650693982</c:v>
                </c:pt>
                <c:pt idx="264">
                  <c:v>0.33459040279556457</c:v>
                </c:pt>
                <c:pt idx="265">
                  <c:v>0.32100672366337923</c:v>
                </c:pt>
                <c:pt idx="266">
                  <c:v>0.30852174639268076</c:v>
                </c:pt>
                <c:pt idx="267">
                  <c:v>0.29755922859496764</c:v>
                </c:pt>
                <c:pt idx="268">
                  <c:v>0.28790739798978254</c:v>
                </c:pt>
                <c:pt idx="269">
                  <c:v>0.27902936710554377</c:v>
                </c:pt>
                <c:pt idx="270">
                  <c:v>0.27120572356132799</c:v>
                </c:pt>
                <c:pt idx="271">
                  <c:v>0.26478203540431994</c:v>
                </c:pt>
                <c:pt idx="272">
                  <c:v>0.25818300661671195</c:v>
                </c:pt>
                <c:pt idx="273">
                  <c:v>0.25286164218111817</c:v>
                </c:pt>
                <c:pt idx="274">
                  <c:v>0.24808526113929652</c:v>
                </c:pt>
                <c:pt idx="275">
                  <c:v>0.24352576559194722</c:v>
                </c:pt>
                <c:pt idx="276">
                  <c:v>0.24011780845090705</c:v>
                </c:pt>
                <c:pt idx="277">
                  <c:v>0.23663357920080891</c:v>
                </c:pt>
                <c:pt idx="278">
                  <c:v>0.23337390526620563</c:v>
                </c:pt>
                <c:pt idx="279">
                  <c:v>0.23065537981486331</c:v>
                </c:pt>
                <c:pt idx="280">
                  <c:v>0.22795879857366896</c:v>
                </c:pt>
                <c:pt idx="281">
                  <c:v>0.22521215044524376</c:v>
                </c:pt>
                <c:pt idx="282">
                  <c:v>0.22286475911116149</c:v>
                </c:pt>
                <c:pt idx="283">
                  <c:v>0.22020631392449616</c:v>
                </c:pt>
                <c:pt idx="284">
                  <c:v>0.21791218523640413</c:v>
                </c:pt>
                <c:pt idx="285">
                  <c:v>0.21543866795661695</c:v>
                </c:pt>
                <c:pt idx="286">
                  <c:v>0.21314773502728432</c:v>
                </c:pt>
                <c:pt idx="287">
                  <c:v>0.21059249154348969</c:v>
                </c:pt>
                <c:pt idx="288">
                  <c:v>0.20783144119558875</c:v>
                </c:pt>
                <c:pt idx="289">
                  <c:v>0.20520765933893387</c:v>
                </c:pt>
                <c:pt idx="290">
                  <c:v>0.20251363470474704</c:v>
                </c:pt>
                <c:pt idx="291">
                  <c:v>0.19997971758440691</c:v>
                </c:pt>
                <c:pt idx="292">
                  <c:v>0.19728518162881858</c:v>
                </c:pt>
                <c:pt idx="293">
                  <c:v>0.19456865885296548</c:v>
                </c:pt>
                <c:pt idx="294">
                  <c:v>0.19211687273274233</c:v>
                </c:pt>
                <c:pt idx="295">
                  <c:v>0.19009970980379959</c:v>
                </c:pt>
                <c:pt idx="296">
                  <c:v>0.18774437168293556</c:v>
                </c:pt>
                <c:pt idx="297">
                  <c:v>0.18568626043175551</c:v>
                </c:pt>
                <c:pt idx="298">
                  <c:v>0.18393573030863999</c:v>
                </c:pt>
                <c:pt idx="299">
                  <c:v>0.1823008014323817</c:v>
                </c:pt>
                <c:pt idx="300">
                  <c:v>0.18095894493942014</c:v>
                </c:pt>
                <c:pt idx="301">
                  <c:v>0.17977368062566992</c:v>
                </c:pt>
                <c:pt idx="302">
                  <c:v>0.17882916347179562</c:v>
                </c:pt>
                <c:pt idx="303">
                  <c:v>0.17817158284440002</c:v>
                </c:pt>
                <c:pt idx="304">
                  <c:v>0.17799379213208452</c:v>
                </c:pt>
                <c:pt idx="305">
                  <c:v>0.17743971147837717</c:v>
                </c:pt>
                <c:pt idx="306">
                  <c:v>0.17728239492718037</c:v>
                </c:pt>
                <c:pt idx="307">
                  <c:v>0.17693169236092218</c:v>
                </c:pt>
                <c:pt idx="308">
                  <c:v>0.17657843318765645</c:v>
                </c:pt>
                <c:pt idx="309">
                  <c:v>0.17640867448235631</c:v>
                </c:pt>
                <c:pt idx="310">
                  <c:v>0.17643897027539557</c:v>
                </c:pt>
                <c:pt idx="311">
                  <c:v>0.17577783170324782</c:v>
                </c:pt>
                <c:pt idx="312">
                  <c:v>0.17531327490492085</c:v>
                </c:pt>
                <c:pt idx="313">
                  <c:v>0.17484558626300967</c:v>
                </c:pt>
                <c:pt idx="314">
                  <c:v>0.174503895736453</c:v>
                </c:pt>
                <c:pt idx="315">
                  <c:v>0.17419912687609682</c:v>
                </c:pt>
                <c:pt idx="316">
                  <c:v>0.1734459504516779</c:v>
                </c:pt>
                <c:pt idx="317">
                  <c:v>0.17275566655964425</c:v>
                </c:pt>
                <c:pt idx="318">
                  <c:v>0.17220797742345573</c:v>
                </c:pt>
                <c:pt idx="319">
                  <c:v>0.17147410338194366</c:v>
                </c:pt>
                <c:pt idx="320">
                  <c:v>0.17071276712015904</c:v>
                </c:pt>
                <c:pt idx="321">
                  <c:v>0.16990355839215837</c:v>
                </c:pt>
                <c:pt idx="322">
                  <c:v>0.16889642567165794</c:v>
                </c:pt>
                <c:pt idx="323">
                  <c:v>0.16792157011462761</c:v>
                </c:pt>
                <c:pt idx="324">
                  <c:v>0.16690203785014066</c:v>
                </c:pt>
                <c:pt idx="325">
                  <c:v>0.16606508993610825</c:v>
                </c:pt>
                <c:pt idx="326">
                  <c:v>0.16532233168524504</c:v>
                </c:pt>
                <c:pt idx="327">
                  <c:v>0.16461413023910029</c:v>
                </c:pt>
                <c:pt idx="328">
                  <c:v>0.16394621665838255</c:v>
                </c:pt>
                <c:pt idx="329">
                  <c:v>0.16332679339057435</c:v>
                </c:pt>
                <c:pt idx="330">
                  <c:v>0.16313536744088539</c:v>
                </c:pt>
                <c:pt idx="331">
                  <c:v>0.16275262206679947</c:v>
                </c:pt>
                <c:pt idx="332">
                  <c:v>0.16238338409973666</c:v>
                </c:pt>
                <c:pt idx="333">
                  <c:v>0.16220578513294676</c:v>
                </c:pt>
                <c:pt idx="334">
                  <c:v>0.16186965522663149</c:v>
                </c:pt>
                <c:pt idx="335">
                  <c:v>0.16172844529958216</c:v>
                </c:pt>
                <c:pt idx="336">
                  <c:v>0.16160133932119103</c:v>
                </c:pt>
                <c:pt idx="337">
                  <c:v>0.16125366207322506</c:v>
                </c:pt>
                <c:pt idx="338">
                  <c:v>0.16104664082079015</c:v>
                </c:pt>
                <c:pt idx="339">
                  <c:v>0.16078207460562741</c:v>
                </c:pt>
                <c:pt idx="340">
                  <c:v>0.16030383995981015</c:v>
                </c:pt>
                <c:pt idx="341">
                  <c:v>0.15976362889911863</c:v>
                </c:pt>
                <c:pt idx="342">
                  <c:v>0.15892572225745841</c:v>
                </c:pt>
                <c:pt idx="343">
                  <c:v>0.1579206987377392</c:v>
                </c:pt>
                <c:pt idx="344">
                  <c:v>0.1568085746894628</c:v>
                </c:pt>
                <c:pt idx="345">
                  <c:v>0.15543073395287021</c:v>
                </c:pt>
                <c:pt idx="346">
                  <c:v>0.15400495683488644</c:v>
                </c:pt>
                <c:pt idx="347">
                  <c:v>0.15221771809615442</c:v>
                </c:pt>
                <c:pt idx="348">
                  <c:v>0.15024327180929586</c:v>
                </c:pt>
                <c:pt idx="349">
                  <c:v>0.14824803178544274</c:v>
                </c:pt>
                <c:pt idx="350">
                  <c:v>0.14616782718870594</c:v>
                </c:pt>
                <c:pt idx="351">
                  <c:v>0.14381777272232413</c:v>
                </c:pt>
                <c:pt idx="352">
                  <c:v>0.14133200503395918</c:v>
                </c:pt>
                <c:pt idx="353">
                  <c:v>0.13852657624941919</c:v>
                </c:pt>
                <c:pt idx="354">
                  <c:v>0.13597295195006265</c:v>
                </c:pt>
                <c:pt idx="355">
                  <c:v>0.13338029678372446</c:v>
                </c:pt>
                <c:pt idx="356">
                  <c:v>0.1308477005770049</c:v>
                </c:pt>
                <c:pt idx="357">
                  <c:v>0.12825481105502437</c:v>
                </c:pt>
                <c:pt idx="358">
                  <c:v>0.12583596255508156</c:v>
                </c:pt>
                <c:pt idx="359">
                  <c:v>0.12364827393873645</c:v>
                </c:pt>
                <c:pt idx="360">
                  <c:v>0.12156802673188288</c:v>
                </c:pt>
                <c:pt idx="361">
                  <c:v>0.11962157529175681</c:v>
                </c:pt>
                <c:pt idx="362">
                  <c:v>0.11797799656178967</c:v>
                </c:pt>
                <c:pt idx="363">
                  <c:v>0.11611333524084623</c:v>
                </c:pt>
                <c:pt idx="364">
                  <c:v>0.11467298546291951</c:v>
                </c:pt>
                <c:pt idx="365">
                  <c:v>0.11312114631440599</c:v>
                </c:pt>
                <c:pt idx="366">
                  <c:v>0.11162783216130656</c:v>
                </c:pt>
                <c:pt idx="367">
                  <c:v>0.11015556740590249</c:v>
                </c:pt>
                <c:pt idx="368">
                  <c:v>0.10878678131912826</c:v>
                </c:pt>
                <c:pt idx="369">
                  <c:v>0.10747732981998717</c:v>
                </c:pt>
                <c:pt idx="370">
                  <c:v>0.1064092646324739</c:v>
                </c:pt>
                <c:pt idx="371">
                  <c:v>0.10527636815226128</c:v>
                </c:pt>
                <c:pt idx="372">
                  <c:v>0.10436431990738265</c:v>
                </c:pt>
                <c:pt idx="373">
                  <c:v>0.10347385368665928</c:v>
                </c:pt>
                <c:pt idx="374">
                  <c:v>0.1028115433362997</c:v>
                </c:pt>
                <c:pt idx="375">
                  <c:v>0.10189828070309249</c:v>
                </c:pt>
                <c:pt idx="376">
                  <c:v>0.10115526679152852</c:v>
                </c:pt>
                <c:pt idx="377">
                  <c:v>0.10037533121376409</c:v>
                </c:pt>
                <c:pt idx="378">
                  <c:v>9.9695848986337279E-2</c:v>
                </c:pt>
                <c:pt idx="379">
                  <c:v>9.8968068191526509E-2</c:v>
                </c:pt>
                <c:pt idx="380">
                  <c:v>9.8269304886251227E-2</c:v>
                </c:pt>
                <c:pt idx="381">
                  <c:v>9.7644193167851265E-2</c:v>
                </c:pt>
                <c:pt idx="382">
                  <c:v>9.7242422376617607E-2</c:v>
                </c:pt>
                <c:pt idx="383">
                  <c:v>9.6582966904083134E-2</c:v>
                </c:pt>
                <c:pt idx="384">
                  <c:v>9.6055347132903715E-2</c:v>
                </c:pt>
                <c:pt idx="385">
                  <c:v>9.557391672832706E-2</c:v>
                </c:pt>
                <c:pt idx="386">
                  <c:v>9.5117519767365821E-2</c:v>
                </c:pt>
                <c:pt idx="387">
                  <c:v>9.4734348292111956E-2</c:v>
                </c:pt>
                <c:pt idx="388">
                  <c:v>9.4186850901448987E-2</c:v>
                </c:pt>
                <c:pt idx="389">
                  <c:v>9.3810987061224982E-2</c:v>
                </c:pt>
                <c:pt idx="390">
                  <c:v>9.3554878954245468E-2</c:v>
                </c:pt>
                <c:pt idx="391">
                  <c:v>9.3401333398384773E-2</c:v>
                </c:pt>
                <c:pt idx="392">
                  <c:v>9.3153619484413336E-2</c:v>
                </c:pt>
                <c:pt idx="393">
                  <c:v>9.3089214292881917E-2</c:v>
                </c:pt>
                <c:pt idx="394">
                  <c:v>9.306967755433268E-2</c:v>
                </c:pt>
                <c:pt idx="395">
                  <c:v>9.3341466184291746E-2</c:v>
                </c:pt>
                <c:pt idx="396">
                  <c:v>9.341643868478762E-2</c:v>
                </c:pt>
                <c:pt idx="397">
                  <c:v>9.3713835994938779E-2</c:v>
                </c:pt>
                <c:pt idx="398">
                  <c:v>9.4056336113714473E-2</c:v>
                </c:pt>
                <c:pt idx="399">
                  <c:v>9.4519593303479268E-2</c:v>
                </c:pt>
                <c:pt idx="400">
                  <c:v>9.5037455357913261E-2</c:v>
                </c:pt>
                <c:pt idx="401">
                  <c:v>9.5569421361005477E-2</c:v>
                </c:pt>
                <c:pt idx="402">
                  <c:v>9.6118410105756169E-2</c:v>
                </c:pt>
                <c:pt idx="403">
                  <c:v>9.6940039682801779E-2</c:v>
                </c:pt>
                <c:pt idx="404">
                  <c:v>9.7631942759273505E-2</c:v>
                </c:pt>
                <c:pt idx="405">
                  <c:v>9.8436038273259113E-2</c:v>
                </c:pt>
                <c:pt idx="406">
                  <c:v>9.9243883477522415E-2</c:v>
                </c:pt>
                <c:pt idx="407">
                  <c:v>0.10011283158926575</c:v>
                </c:pt>
                <c:pt idx="408">
                  <c:v>0.10085443936697558</c:v>
                </c:pt>
                <c:pt idx="409">
                  <c:v>0.10151826237648127</c:v>
                </c:pt>
                <c:pt idx="410">
                  <c:v>0.10209309415706644</c:v>
                </c:pt>
                <c:pt idx="411">
                  <c:v>0.10267073820535989</c:v>
                </c:pt>
                <c:pt idx="412">
                  <c:v>0.10302974974439257</c:v>
                </c:pt>
                <c:pt idx="413">
                  <c:v>0.10334314715339919</c:v>
                </c:pt>
                <c:pt idx="414">
                  <c:v>0.10340107560717819</c:v>
                </c:pt>
                <c:pt idx="415">
                  <c:v>0.1033447876428957</c:v>
                </c:pt>
                <c:pt idx="416">
                  <c:v>0.1031300965694382</c:v>
                </c:pt>
                <c:pt idx="417">
                  <c:v>0.10274247233697954</c:v>
                </c:pt>
                <c:pt idx="418">
                  <c:v>0.10216936626612447</c:v>
                </c:pt>
                <c:pt idx="419">
                  <c:v>0.10154137836484103</c:v>
                </c:pt>
                <c:pt idx="420">
                  <c:v>0.10077646285324586</c:v>
                </c:pt>
                <c:pt idx="421">
                  <c:v>9.9898992718144078E-2</c:v>
                </c:pt>
                <c:pt idx="422">
                  <c:v>9.8960952302022218E-2</c:v>
                </c:pt>
                <c:pt idx="423">
                  <c:v>9.7908098926203765E-2</c:v>
                </c:pt>
                <c:pt idx="424">
                  <c:v>9.6616266710356238E-2</c:v>
                </c:pt>
                <c:pt idx="425">
                  <c:v>9.5345419977028875E-2</c:v>
                </c:pt>
                <c:pt idx="426">
                  <c:v>9.3917341912738317E-2</c:v>
                </c:pt>
                <c:pt idx="427">
                  <c:v>9.2388597447526172E-2</c:v>
                </c:pt>
                <c:pt idx="428">
                  <c:v>9.083388211612918E-2</c:v>
                </c:pt>
                <c:pt idx="429">
                  <c:v>8.9265446327125117E-2</c:v>
                </c:pt>
                <c:pt idx="430">
                  <c:v>8.7761351814477265E-2</c:v>
                </c:pt>
                <c:pt idx="431">
                  <c:v>8.6339090031128829E-2</c:v>
                </c:pt>
                <c:pt idx="432">
                  <c:v>8.4742829835859443E-2</c:v>
                </c:pt>
                <c:pt idx="433">
                  <c:v>8.3210016104493648E-2</c:v>
                </c:pt>
                <c:pt idx="434">
                  <c:v>8.1631673463335386E-2</c:v>
                </c:pt>
                <c:pt idx="435">
                  <c:v>8.0109022244824524E-2</c:v>
                </c:pt>
                <c:pt idx="436">
                  <c:v>7.857507934536373E-2</c:v>
                </c:pt>
                <c:pt idx="437">
                  <c:v>7.7040923395318983E-2</c:v>
                </c:pt>
                <c:pt idx="438">
                  <c:v>7.5483779287264838E-2</c:v>
                </c:pt>
                <c:pt idx="439">
                  <c:v>7.4171515520415468E-2</c:v>
                </c:pt>
                <c:pt idx="440">
                  <c:v>7.271263034168414E-2</c:v>
                </c:pt>
                <c:pt idx="441">
                  <c:v>7.1175172107587989E-2</c:v>
                </c:pt>
                <c:pt idx="442">
                  <c:v>6.9689826046328701E-2</c:v>
                </c:pt>
                <c:pt idx="443">
                  <c:v>6.8183792773366808E-2</c:v>
                </c:pt>
                <c:pt idx="444">
                  <c:v>6.6661738096491036E-2</c:v>
                </c:pt>
                <c:pt idx="445">
                  <c:v>6.5334646008997979E-2</c:v>
                </c:pt>
                <c:pt idx="446">
                  <c:v>6.3833193323591247E-2</c:v>
                </c:pt>
                <c:pt idx="447">
                  <c:v>6.2406500088096416E-2</c:v>
                </c:pt>
                <c:pt idx="448">
                  <c:v>6.1103525326707743E-2</c:v>
                </c:pt>
                <c:pt idx="449">
                  <c:v>5.9803085867268208E-2</c:v>
                </c:pt>
                <c:pt idx="450">
                  <c:v>5.8536564060795264E-2</c:v>
                </c:pt>
                <c:pt idx="451">
                  <c:v>5.7373819193769722E-2</c:v>
                </c:pt>
                <c:pt idx="452">
                  <c:v>5.6204576283933362E-2</c:v>
                </c:pt>
                <c:pt idx="453">
                  <c:v>5.5153512533020178E-2</c:v>
                </c:pt>
                <c:pt idx="454">
                  <c:v>5.42220553799427E-2</c:v>
                </c:pt>
                <c:pt idx="455">
                  <c:v>5.3306449190311911E-2</c:v>
                </c:pt>
                <c:pt idx="456">
                  <c:v>5.2487844931558565E-2</c:v>
                </c:pt>
                <c:pt idx="457">
                  <c:v>5.1886339217861482E-2</c:v>
                </c:pt>
                <c:pt idx="458">
                  <c:v>5.1276503226331517E-2</c:v>
                </c:pt>
                <c:pt idx="459">
                  <c:v>5.0643316890799435E-2</c:v>
                </c:pt>
                <c:pt idx="460">
                  <c:v>5.0047137441701368E-2</c:v>
                </c:pt>
                <c:pt idx="461">
                  <c:v>4.9545382011414826E-2</c:v>
                </c:pt>
                <c:pt idx="462">
                  <c:v>4.9233731617196672E-2</c:v>
                </c:pt>
                <c:pt idx="463">
                  <c:v>4.8808823532544857E-2</c:v>
                </c:pt>
                <c:pt idx="464">
                  <c:v>4.840750014753753E-2</c:v>
                </c:pt>
                <c:pt idx="465">
                  <c:v>4.8007795946968301E-2</c:v>
                </c:pt>
                <c:pt idx="466">
                  <c:v>4.7593263425755386E-2</c:v>
                </c:pt>
                <c:pt idx="467">
                  <c:v>4.7327418907088852E-2</c:v>
                </c:pt>
                <c:pt idx="468">
                  <c:v>4.7048130896574385E-2</c:v>
                </c:pt>
                <c:pt idx="469">
                  <c:v>4.666376633805034E-2</c:v>
                </c:pt>
                <c:pt idx="470">
                  <c:v>4.6296126250367248E-2</c:v>
                </c:pt>
                <c:pt idx="471">
                  <c:v>4.581482367614096E-2</c:v>
                </c:pt>
                <c:pt idx="472">
                  <c:v>4.5381777059181831E-2</c:v>
                </c:pt>
                <c:pt idx="473">
                  <c:v>4.505540486961198E-2</c:v>
                </c:pt>
                <c:pt idx="474">
                  <c:v>4.4608296914111431E-2</c:v>
                </c:pt>
                <c:pt idx="475">
                  <c:v>4.4137178157798468E-2</c:v>
                </c:pt>
                <c:pt idx="476">
                  <c:v>4.3535736359276572E-2</c:v>
                </c:pt>
                <c:pt idx="477">
                  <c:v>4.2951956454165045E-2</c:v>
                </c:pt>
                <c:pt idx="478">
                  <c:v>4.2346445389489493E-2</c:v>
                </c:pt>
                <c:pt idx="479">
                  <c:v>4.1828029403537192E-2</c:v>
                </c:pt>
                <c:pt idx="480">
                  <c:v>4.1088040810265458E-2</c:v>
                </c:pt>
                <c:pt idx="481">
                  <c:v>4.0326193227079324E-2</c:v>
                </c:pt>
                <c:pt idx="482">
                  <c:v>3.9532792852408571E-2</c:v>
                </c:pt>
                <c:pt idx="483">
                  <c:v>3.8794359528399748E-2</c:v>
                </c:pt>
                <c:pt idx="484">
                  <c:v>3.8078871752283527E-2</c:v>
                </c:pt>
                <c:pt idx="485">
                  <c:v>3.7296550007978747E-2</c:v>
                </c:pt>
                <c:pt idx="486">
                  <c:v>3.6362727993419296E-2</c:v>
                </c:pt>
                <c:pt idx="487">
                  <c:v>3.5574781713697941E-2</c:v>
                </c:pt>
                <c:pt idx="488">
                  <c:v>3.4707772362268657E-2</c:v>
                </c:pt>
                <c:pt idx="489">
                  <c:v>3.3807868000675798E-2</c:v>
                </c:pt>
                <c:pt idx="490">
                  <c:v>3.3018366451691525E-2</c:v>
                </c:pt>
                <c:pt idx="491">
                  <c:v>3.2122424830960346E-2</c:v>
                </c:pt>
                <c:pt idx="492">
                  <c:v>3.1339208274202918E-2</c:v>
                </c:pt>
                <c:pt idx="493">
                  <c:v>3.0511208484696899E-2</c:v>
                </c:pt>
                <c:pt idx="494">
                  <c:v>2.9751853593343109E-2</c:v>
                </c:pt>
                <c:pt idx="495">
                  <c:v>2.9010948882560339E-2</c:v>
                </c:pt>
                <c:pt idx="496">
                  <c:v>2.8329719640345051E-2</c:v>
                </c:pt>
                <c:pt idx="497">
                  <c:v>2.7507813097540312E-2</c:v>
                </c:pt>
                <c:pt idx="498">
                  <c:v>2.6736697813951871E-2</c:v>
                </c:pt>
                <c:pt idx="499">
                  <c:v>2.6003782500067647E-2</c:v>
                </c:pt>
                <c:pt idx="500">
                  <c:v>2.533631632557623E-2</c:v>
                </c:pt>
                <c:pt idx="501">
                  <c:v>2.4648035109031834E-2</c:v>
                </c:pt>
                <c:pt idx="502">
                  <c:v>2.3969064203006527E-2</c:v>
                </c:pt>
                <c:pt idx="503">
                  <c:v>2.3343142892387512E-2</c:v>
                </c:pt>
                <c:pt idx="504">
                  <c:v>2.273974102849317E-2</c:v>
                </c:pt>
                <c:pt idx="505">
                  <c:v>2.2212313002839327E-2</c:v>
                </c:pt>
                <c:pt idx="506">
                  <c:v>2.1583643339687212E-2</c:v>
                </c:pt>
                <c:pt idx="507">
                  <c:v>2.1023211648071968E-2</c:v>
                </c:pt>
                <c:pt idx="508">
                  <c:v>2.044514789012811E-2</c:v>
                </c:pt>
                <c:pt idx="509">
                  <c:v>1.9892398802570498E-2</c:v>
                </c:pt>
                <c:pt idx="510">
                  <c:v>1.9364994212480887E-2</c:v>
                </c:pt>
                <c:pt idx="511">
                  <c:v>1.8904996696650696E-2</c:v>
                </c:pt>
                <c:pt idx="512">
                  <c:v>1.8312409280398217E-2</c:v>
                </c:pt>
                <c:pt idx="513">
                  <c:v>1.7853988338889338E-2</c:v>
                </c:pt>
                <c:pt idx="514">
                  <c:v>1.7373972590190172E-2</c:v>
                </c:pt>
                <c:pt idx="515">
                  <c:v>1.6939896938910515E-2</c:v>
                </c:pt>
                <c:pt idx="516">
                  <c:v>1.6572834218309952E-2</c:v>
                </c:pt>
                <c:pt idx="517">
                  <c:v>1.6119396529959921E-2</c:v>
                </c:pt>
                <c:pt idx="518">
                  <c:v>1.5702124178237267E-2</c:v>
                </c:pt>
                <c:pt idx="519">
                  <c:v>1.5399937490958667E-2</c:v>
                </c:pt>
                <c:pt idx="520">
                  <c:v>1.5127464968625107E-2</c:v>
                </c:pt>
                <c:pt idx="521">
                  <c:v>1.4825259106793949E-2</c:v>
                </c:pt>
                <c:pt idx="522">
                  <c:v>1.4579648002086191E-2</c:v>
                </c:pt>
                <c:pt idx="523">
                  <c:v>1.4177970953109484E-2</c:v>
                </c:pt>
                <c:pt idx="524">
                  <c:v>1.3825753597199323E-2</c:v>
                </c:pt>
                <c:pt idx="525">
                  <c:v>1.3621659659788045E-2</c:v>
                </c:pt>
                <c:pt idx="526">
                  <c:v>1.3426149530404557E-2</c:v>
                </c:pt>
                <c:pt idx="527">
                  <c:v>1.3128023587256253E-2</c:v>
                </c:pt>
                <c:pt idx="528">
                  <c:v>1.2901695690902805E-2</c:v>
                </c:pt>
                <c:pt idx="529">
                  <c:v>1.2637521488814524E-2</c:v>
                </c:pt>
                <c:pt idx="530">
                  <c:v>1.2549416550323293E-2</c:v>
                </c:pt>
                <c:pt idx="531">
                  <c:v>1.2459764864592505E-2</c:v>
                </c:pt>
                <c:pt idx="532">
                  <c:v>1.2264876842914182E-2</c:v>
                </c:pt>
                <c:pt idx="533">
                  <c:v>1.2137830518686561E-2</c:v>
                </c:pt>
                <c:pt idx="534">
                  <c:v>1.2013903255008127E-2</c:v>
                </c:pt>
                <c:pt idx="535">
                  <c:v>1.1906521499680104E-2</c:v>
                </c:pt>
                <c:pt idx="536">
                  <c:v>1.1815953696438284E-2</c:v>
                </c:pt>
                <c:pt idx="537">
                  <c:v>1.1757266782580388E-2</c:v>
                </c:pt>
                <c:pt idx="538">
                  <c:v>1.1602528143449514E-2</c:v>
                </c:pt>
                <c:pt idx="539">
                  <c:v>1.14179837276225E-2</c:v>
                </c:pt>
                <c:pt idx="540">
                  <c:v>1.1268221950132955E-2</c:v>
                </c:pt>
                <c:pt idx="541">
                  <c:v>1.1112151744852325E-2</c:v>
                </c:pt>
                <c:pt idx="542">
                  <c:v>1.0874551342101501E-2</c:v>
                </c:pt>
                <c:pt idx="543">
                  <c:v>1.0751290926750865E-2</c:v>
                </c:pt>
                <c:pt idx="544">
                  <c:v>1.0528086351958286E-2</c:v>
                </c:pt>
                <c:pt idx="545">
                  <c:v>1.0429563239911363E-2</c:v>
                </c:pt>
                <c:pt idx="546">
                  <c:v>1.0317524198817953E-2</c:v>
                </c:pt>
                <c:pt idx="547">
                  <c:v>1.0155271265590776E-2</c:v>
                </c:pt>
                <c:pt idx="548">
                  <c:v>1.0034367189698749E-2</c:v>
                </c:pt>
                <c:pt idx="549">
                  <c:v>9.9844579599000453E-3</c:v>
                </c:pt>
                <c:pt idx="550">
                  <c:v>9.9127813519380471E-3</c:v>
                </c:pt>
                <c:pt idx="551">
                  <c:v>9.7934005877213411E-3</c:v>
                </c:pt>
                <c:pt idx="552">
                  <c:v>9.6713929098043959E-3</c:v>
                </c:pt>
                <c:pt idx="553">
                  <c:v>9.6634525145401686E-3</c:v>
                </c:pt>
                <c:pt idx="554">
                  <c:v>9.6030441519638684E-3</c:v>
                </c:pt>
                <c:pt idx="555">
                  <c:v>9.5893407384034964E-3</c:v>
                </c:pt>
                <c:pt idx="556">
                  <c:v>9.5263736383138231E-3</c:v>
                </c:pt>
                <c:pt idx="557">
                  <c:v>9.3433653171971654E-3</c:v>
                </c:pt>
                <c:pt idx="558">
                  <c:v>9.3093603134911506E-3</c:v>
                </c:pt>
                <c:pt idx="559">
                  <c:v>9.2221544484642343E-3</c:v>
                </c:pt>
                <c:pt idx="560">
                  <c:v>9.0999145454107727E-3</c:v>
                </c:pt>
                <c:pt idx="561">
                  <c:v>9.0457400429211701E-3</c:v>
                </c:pt>
                <c:pt idx="562">
                  <c:v>8.9595653427206254E-3</c:v>
                </c:pt>
                <c:pt idx="563">
                  <c:v>8.9649725665415566E-3</c:v>
                </c:pt>
                <c:pt idx="564">
                  <c:v>8.8915638573319536E-3</c:v>
                </c:pt>
                <c:pt idx="565">
                  <c:v>8.8547636299643722E-3</c:v>
                </c:pt>
                <c:pt idx="566">
                  <c:v>8.816682968587182E-3</c:v>
                </c:pt>
                <c:pt idx="567">
                  <c:v>8.6811380565653563E-3</c:v>
                </c:pt>
                <c:pt idx="568">
                  <c:v>8.5808849737766691E-3</c:v>
                </c:pt>
                <c:pt idx="569">
                  <c:v>8.5382215943384781E-3</c:v>
                </c:pt>
                <c:pt idx="570">
                  <c:v>8.3905626261126312E-3</c:v>
                </c:pt>
                <c:pt idx="571">
                  <c:v>8.2922035630153563E-3</c:v>
                </c:pt>
                <c:pt idx="572">
                  <c:v>8.1869310084685485E-3</c:v>
                </c:pt>
                <c:pt idx="573">
                  <c:v>8.1197391152989292E-3</c:v>
                </c:pt>
                <c:pt idx="574">
                  <c:v>8.1820755856600764E-3</c:v>
                </c:pt>
                <c:pt idx="575">
                  <c:v>8.0756653409949156E-3</c:v>
                </c:pt>
                <c:pt idx="576">
                  <c:v>8.0405673877931814E-3</c:v>
                </c:pt>
                <c:pt idx="577">
                  <c:v>7.9983237180053946E-3</c:v>
                </c:pt>
                <c:pt idx="578">
                  <c:v>7.9982512808068479E-3</c:v>
                </c:pt>
                <c:pt idx="579">
                  <c:v>7.8687591358753538E-3</c:v>
                </c:pt>
                <c:pt idx="580">
                  <c:v>7.8389192710857768E-3</c:v>
                </c:pt>
                <c:pt idx="581">
                  <c:v>7.6775206707002828E-3</c:v>
                </c:pt>
                <c:pt idx="582">
                  <c:v>7.5926029689451086E-3</c:v>
                </c:pt>
                <c:pt idx="583">
                  <c:v>7.4379303754952631E-3</c:v>
                </c:pt>
                <c:pt idx="584">
                  <c:v>7.3516150619093038E-3</c:v>
                </c:pt>
                <c:pt idx="585">
                  <c:v>7.3298817718394421E-3</c:v>
                </c:pt>
                <c:pt idx="586">
                  <c:v>7.324206104282722E-3</c:v>
                </c:pt>
                <c:pt idx="587">
                  <c:v>7.2305256320092312E-3</c:v>
                </c:pt>
                <c:pt idx="588">
                  <c:v>7.1633763489564036E-3</c:v>
                </c:pt>
                <c:pt idx="589">
                  <c:v>7.1739031783099169E-3</c:v>
                </c:pt>
                <c:pt idx="590">
                  <c:v>7.1921253947561008E-3</c:v>
                </c:pt>
                <c:pt idx="591">
                  <c:v>7.1471504164819346E-3</c:v>
                </c:pt>
                <c:pt idx="592">
                  <c:v>7.0023186295052478E-3</c:v>
                </c:pt>
                <c:pt idx="593">
                  <c:v>6.8857629160318651E-3</c:v>
                </c:pt>
                <c:pt idx="594">
                  <c:v>6.8484449757452567E-3</c:v>
                </c:pt>
                <c:pt idx="595">
                  <c:v>6.8192740897893168E-3</c:v>
                </c:pt>
                <c:pt idx="596">
                  <c:v>6.7811167302019018E-3</c:v>
                </c:pt>
                <c:pt idx="597">
                  <c:v>6.6985958475162888E-3</c:v>
                </c:pt>
                <c:pt idx="598">
                  <c:v>6.7328735559697732E-3</c:v>
                </c:pt>
                <c:pt idx="599">
                  <c:v>6.7166646675420206E-3</c:v>
                </c:pt>
                <c:pt idx="600">
                  <c:v>6.7716317182039583E-3</c:v>
                </c:pt>
                <c:pt idx="601">
                  <c:v>6.7276772522269638E-3</c:v>
                </c:pt>
                <c:pt idx="602">
                  <c:v>6.6779512459304675E-3</c:v>
                </c:pt>
                <c:pt idx="603">
                  <c:v>6.5694829326242449E-3</c:v>
                </c:pt>
                <c:pt idx="604">
                  <c:v>6.4571669257716844E-3</c:v>
                </c:pt>
                <c:pt idx="605">
                  <c:v>6.3682737001197979E-3</c:v>
                </c:pt>
                <c:pt idx="606">
                  <c:v>6.3429696822627502E-3</c:v>
                </c:pt>
                <c:pt idx="607">
                  <c:v>6.212910822777919E-3</c:v>
                </c:pt>
                <c:pt idx="608">
                  <c:v>6.1331084655436487E-3</c:v>
                </c:pt>
                <c:pt idx="609">
                  <c:v>6.0643016489476042E-3</c:v>
                </c:pt>
                <c:pt idx="610">
                  <c:v>6.1369753336425409E-3</c:v>
                </c:pt>
                <c:pt idx="611">
                  <c:v>6.1958987336486341E-3</c:v>
                </c:pt>
                <c:pt idx="612">
                  <c:v>6.0959247471249357E-3</c:v>
                </c:pt>
                <c:pt idx="613">
                  <c:v>5.9975145518875112E-3</c:v>
                </c:pt>
                <c:pt idx="614">
                  <c:v>6.0093622948615821E-3</c:v>
                </c:pt>
                <c:pt idx="615">
                  <c:v>5.865286837457958E-3</c:v>
                </c:pt>
                <c:pt idx="616">
                  <c:v>5.8325175271389156E-3</c:v>
                </c:pt>
                <c:pt idx="617">
                  <c:v>5.7149583454150768E-3</c:v>
                </c:pt>
                <c:pt idx="618">
                  <c:v>5.6567380123360555E-3</c:v>
                </c:pt>
                <c:pt idx="619">
                  <c:v>5.6329786112127248E-3</c:v>
                </c:pt>
                <c:pt idx="620">
                  <c:v>5.6281636680152059E-3</c:v>
                </c:pt>
                <c:pt idx="621">
                  <c:v>5.6324736813287363E-3</c:v>
                </c:pt>
                <c:pt idx="622">
                  <c:v>5.6351751627333616E-3</c:v>
                </c:pt>
                <c:pt idx="623">
                  <c:v>5.5890710163642027E-3</c:v>
                </c:pt>
                <c:pt idx="624">
                  <c:v>5.5769569601601798E-3</c:v>
                </c:pt>
                <c:pt idx="625">
                  <c:v>5.5522026128097517E-3</c:v>
                </c:pt>
                <c:pt idx="626">
                  <c:v>5.4858075288241456E-3</c:v>
                </c:pt>
                <c:pt idx="627">
                  <c:v>5.461321625209509E-3</c:v>
                </c:pt>
                <c:pt idx="628">
                  <c:v>5.3778015352851181E-3</c:v>
                </c:pt>
                <c:pt idx="629">
                  <c:v>5.3855778815996942E-3</c:v>
                </c:pt>
                <c:pt idx="630">
                  <c:v>5.3671511365929077E-3</c:v>
                </c:pt>
                <c:pt idx="631">
                  <c:v>5.3256126642380322E-3</c:v>
                </c:pt>
                <c:pt idx="632">
                  <c:v>5.2326054318098583E-3</c:v>
                </c:pt>
                <c:pt idx="633">
                  <c:v>5.2639558252397193E-3</c:v>
                </c:pt>
                <c:pt idx="634">
                  <c:v>5.2192769872772583E-3</c:v>
                </c:pt>
                <c:pt idx="635">
                  <c:v>5.126474283409687E-3</c:v>
                </c:pt>
                <c:pt idx="636">
                  <c:v>5.0308529203163116E-3</c:v>
                </c:pt>
                <c:pt idx="637">
                  <c:v>5.0249556801522715E-3</c:v>
                </c:pt>
                <c:pt idx="638">
                  <c:v>5.0132187234818602E-3</c:v>
                </c:pt>
                <c:pt idx="639">
                  <c:v>4.8906656360699751E-3</c:v>
                </c:pt>
                <c:pt idx="640">
                  <c:v>4.7510109782835409E-3</c:v>
                </c:pt>
                <c:pt idx="641">
                  <c:v>4.6566295695888186E-3</c:v>
                </c:pt>
                <c:pt idx="642">
                  <c:v>4.6719393845522563E-3</c:v>
                </c:pt>
                <c:pt idx="643">
                  <c:v>4.6761066539745327E-3</c:v>
                </c:pt>
                <c:pt idx="644">
                  <c:v>4.6990010697269824E-3</c:v>
                </c:pt>
                <c:pt idx="645">
                  <c:v>4.6672671852459914E-3</c:v>
                </c:pt>
                <c:pt idx="646">
                  <c:v>4.7336388336673609E-3</c:v>
                </c:pt>
                <c:pt idx="647">
                  <c:v>4.8372922037760663E-3</c:v>
                </c:pt>
                <c:pt idx="648">
                  <c:v>4.8763465063219567E-3</c:v>
                </c:pt>
                <c:pt idx="649">
                  <c:v>4.796177702083273E-3</c:v>
                </c:pt>
                <c:pt idx="650">
                  <c:v>4.840236562846407E-3</c:v>
                </c:pt>
                <c:pt idx="651">
                  <c:v>4.7055076345611513E-3</c:v>
                </c:pt>
                <c:pt idx="652">
                  <c:v>4.6141408916294769E-3</c:v>
                </c:pt>
                <c:pt idx="653">
                  <c:v>4.5379518722991844E-3</c:v>
                </c:pt>
                <c:pt idx="654">
                  <c:v>4.3803136147206028E-3</c:v>
                </c:pt>
                <c:pt idx="655">
                  <c:v>4.2510835220073793E-3</c:v>
                </c:pt>
                <c:pt idx="656">
                  <c:v>4.1707996704533571E-3</c:v>
                </c:pt>
                <c:pt idx="657">
                  <c:v>4.0624101858631988E-3</c:v>
                </c:pt>
                <c:pt idx="658">
                  <c:v>4.0292765590455842E-3</c:v>
                </c:pt>
                <c:pt idx="659">
                  <c:v>3.9865513949380463E-3</c:v>
                </c:pt>
                <c:pt idx="660">
                  <c:v>3.99609180008782E-3</c:v>
                </c:pt>
                <c:pt idx="661">
                  <c:v>3.9820091564879978E-3</c:v>
                </c:pt>
                <c:pt idx="662">
                  <c:v>3.9866003965723573E-3</c:v>
                </c:pt>
                <c:pt idx="663">
                  <c:v>4.0252562945262407E-3</c:v>
                </c:pt>
                <c:pt idx="664">
                  <c:v>4.0366651532973514E-3</c:v>
                </c:pt>
                <c:pt idx="665">
                  <c:v>4.0221116679069763E-3</c:v>
                </c:pt>
                <c:pt idx="666">
                  <c:v>4.0364968433360231E-3</c:v>
                </c:pt>
                <c:pt idx="667">
                  <c:v>4.022936173666905E-3</c:v>
                </c:pt>
                <c:pt idx="668">
                  <c:v>4.0662301828336194E-3</c:v>
                </c:pt>
                <c:pt idx="669">
                  <c:v>4.0947470034967993E-3</c:v>
                </c:pt>
                <c:pt idx="670">
                  <c:v>4.0552239896661946E-3</c:v>
                </c:pt>
                <c:pt idx="671">
                  <c:v>4.0175119057992582E-3</c:v>
                </c:pt>
                <c:pt idx="672">
                  <c:v>3.9858440669992955E-3</c:v>
                </c:pt>
                <c:pt idx="673">
                  <c:v>3.9069194781709438E-3</c:v>
                </c:pt>
                <c:pt idx="674">
                  <c:v>3.8543045059559358E-3</c:v>
                </c:pt>
                <c:pt idx="675">
                  <c:v>3.8405691348079702E-3</c:v>
                </c:pt>
                <c:pt idx="676">
                  <c:v>3.8574448715635208E-3</c:v>
                </c:pt>
                <c:pt idx="677">
                  <c:v>3.8765256818630682E-3</c:v>
                </c:pt>
                <c:pt idx="678">
                  <c:v>3.84931060026789E-3</c:v>
                </c:pt>
                <c:pt idx="679">
                  <c:v>3.8383576697464551E-3</c:v>
                </c:pt>
                <c:pt idx="680">
                  <c:v>3.8393526159735524E-3</c:v>
                </c:pt>
                <c:pt idx="681">
                  <c:v>3.7590559813844926E-3</c:v>
                </c:pt>
                <c:pt idx="682">
                  <c:v>3.6765713172981526E-3</c:v>
                </c:pt>
                <c:pt idx="683">
                  <c:v>3.5716716012732753E-3</c:v>
                </c:pt>
                <c:pt idx="684">
                  <c:v>3.3959922202448762E-3</c:v>
                </c:pt>
                <c:pt idx="685">
                  <c:v>3.2997636629872118E-3</c:v>
                </c:pt>
                <c:pt idx="686">
                  <c:v>3.3052198884424532E-3</c:v>
                </c:pt>
                <c:pt idx="687">
                  <c:v>3.2724931882402043E-3</c:v>
                </c:pt>
                <c:pt idx="688">
                  <c:v>3.3137802609060065E-3</c:v>
                </c:pt>
                <c:pt idx="689">
                  <c:v>3.2586257257301828E-3</c:v>
                </c:pt>
                <c:pt idx="690">
                  <c:v>3.2337051989242654E-3</c:v>
                </c:pt>
                <c:pt idx="691">
                  <c:v>3.333723926070595E-3</c:v>
                </c:pt>
                <c:pt idx="692">
                  <c:v>3.401446315194278E-3</c:v>
                </c:pt>
                <c:pt idx="693">
                  <c:v>3.3535269778497702E-3</c:v>
                </c:pt>
                <c:pt idx="694">
                  <c:v>3.3358416488751676E-3</c:v>
                </c:pt>
                <c:pt idx="695">
                  <c:v>3.2587088154579277E-3</c:v>
                </c:pt>
                <c:pt idx="696">
                  <c:v>3.2049135430077757E-3</c:v>
                </c:pt>
                <c:pt idx="697">
                  <c:v>3.1523624859679561E-3</c:v>
                </c:pt>
                <c:pt idx="698">
                  <c:v>3.0552305942342971E-3</c:v>
                </c:pt>
                <c:pt idx="699">
                  <c:v>3.0061927413239948E-3</c:v>
                </c:pt>
                <c:pt idx="700">
                  <c:v>3.0038555764179426E-3</c:v>
                </c:pt>
                <c:pt idx="701">
                  <c:v>2.9585546307503152E-3</c:v>
                </c:pt>
                <c:pt idx="702">
                  <c:v>2.9486179515143744E-3</c:v>
                </c:pt>
                <c:pt idx="703">
                  <c:v>2.9486626921370056E-3</c:v>
                </c:pt>
                <c:pt idx="704">
                  <c:v>2.8836737420055432E-3</c:v>
                </c:pt>
                <c:pt idx="705">
                  <c:v>2.8672645860288674E-3</c:v>
                </c:pt>
                <c:pt idx="706">
                  <c:v>2.7574327489852933E-3</c:v>
                </c:pt>
                <c:pt idx="707">
                  <c:v>2.6838919484136361E-3</c:v>
                </c:pt>
                <c:pt idx="708">
                  <c:v>2.6366373288910865E-3</c:v>
                </c:pt>
                <c:pt idx="709">
                  <c:v>2.6375449243787605E-3</c:v>
                </c:pt>
                <c:pt idx="710">
                  <c:v>2.6403060599468949E-3</c:v>
                </c:pt>
                <c:pt idx="711">
                  <c:v>2.6797992466957455E-3</c:v>
                </c:pt>
                <c:pt idx="712">
                  <c:v>2.6703653668379524E-3</c:v>
                </c:pt>
                <c:pt idx="713">
                  <c:v>2.699898438786626E-3</c:v>
                </c:pt>
                <c:pt idx="714">
                  <c:v>2.6445777241553129E-3</c:v>
                </c:pt>
                <c:pt idx="715">
                  <c:v>2.6868341769781374E-3</c:v>
                </c:pt>
                <c:pt idx="716">
                  <c:v>2.6923585786202461E-3</c:v>
                </c:pt>
                <c:pt idx="717">
                  <c:v>2.5888564744261538E-3</c:v>
                </c:pt>
                <c:pt idx="718">
                  <c:v>2.5158142122209651E-3</c:v>
                </c:pt>
                <c:pt idx="719">
                  <c:v>2.545781907360919E-3</c:v>
                </c:pt>
                <c:pt idx="720">
                  <c:v>2.5235671229713059E-3</c:v>
                </c:pt>
                <c:pt idx="721">
                  <c:v>2.4817900339623934E-3</c:v>
                </c:pt>
                <c:pt idx="722">
                  <c:v>2.3596417426600346E-3</c:v>
                </c:pt>
                <c:pt idx="723">
                  <c:v>2.220272572656108E-3</c:v>
                </c:pt>
                <c:pt idx="724">
                  <c:v>2.2325123287046671E-3</c:v>
                </c:pt>
                <c:pt idx="725">
                  <c:v>2.1762371474572093E-3</c:v>
                </c:pt>
                <c:pt idx="726">
                  <c:v>2.0245883809455229E-3</c:v>
                </c:pt>
                <c:pt idx="727">
                  <c:v>2.0550397009110682E-3</c:v>
                </c:pt>
                <c:pt idx="728">
                  <c:v>2.0114753305533074E-3</c:v>
                </c:pt>
                <c:pt idx="729">
                  <c:v>2.0559700928112256E-3</c:v>
                </c:pt>
                <c:pt idx="730">
                  <c:v>2.0732288945167388E-3</c:v>
                </c:pt>
                <c:pt idx="731">
                  <c:v>2.070594310995477E-3</c:v>
                </c:pt>
                <c:pt idx="732">
                  <c:v>2.1496313905321599E-3</c:v>
                </c:pt>
                <c:pt idx="733">
                  <c:v>2.2077366762958428E-3</c:v>
                </c:pt>
                <c:pt idx="734">
                  <c:v>2.1109855059557227E-3</c:v>
                </c:pt>
                <c:pt idx="735">
                  <c:v>2.2009510151966851E-3</c:v>
                </c:pt>
                <c:pt idx="736">
                  <c:v>2.2064818083563126E-3</c:v>
                </c:pt>
                <c:pt idx="737">
                  <c:v>2.1442603853105034E-3</c:v>
                </c:pt>
                <c:pt idx="738">
                  <c:v>2.1028791442865907E-3</c:v>
                </c:pt>
                <c:pt idx="739">
                  <c:v>2.0865017328469244E-3</c:v>
                </c:pt>
                <c:pt idx="740">
                  <c:v>2.0797258720746292E-3</c:v>
                </c:pt>
                <c:pt idx="741">
                  <c:v>2.1055976697379329E-3</c:v>
                </c:pt>
                <c:pt idx="742">
                  <c:v>2.0060972946623801E-3</c:v>
                </c:pt>
                <c:pt idx="743">
                  <c:v>1.9748240255439129E-3</c:v>
                </c:pt>
                <c:pt idx="744">
                  <c:v>1.9507412136341295E-3</c:v>
                </c:pt>
                <c:pt idx="745">
                  <c:v>1.9112309828385624E-3</c:v>
                </c:pt>
                <c:pt idx="746">
                  <c:v>1.8821900577388388E-3</c:v>
                </c:pt>
                <c:pt idx="747">
                  <c:v>1.8681372412207712E-3</c:v>
                </c:pt>
                <c:pt idx="748">
                  <c:v>1.7614634529832514E-3</c:v>
                </c:pt>
                <c:pt idx="749">
                  <c:v>1.7392571906169967E-3</c:v>
                </c:pt>
                <c:pt idx="750">
                  <c:v>1.7270108300003345E-3</c:v>
                </c:pt>
                <c:pt idx="751">
                  <c:v>1.7233947224387645E-3</c:v>
                </c:pt>
                <c:pt idx="752">
                  <c:v>1.7320300887078716E-3</c:v>
                </c:pt>
                <c:pt idx="753">
                  <c:v>1.6321479269858605E-3</c:v>
                </c:pt>
                <c:pt idx="754">
                  <c:v>1.6094559092881746E-3</c:v>
                </c:pt>
                <c:pt idx="755">
                  <c:v>1.6262602740980984E-3</c:v>
                </c:pt>
                <c:pt idx="756">
                  <c:v>1.6012140474476434E-3</c:v>
                </c:pt>
                <c:pt idx="757">
                  <c:v>1.4557916842522169E-3</c:v>
                </c:pt>
                <c:pt idx="758">
                  <c:v>1.4485667128489317E-3</c:v>
                </c:pt>
                <c:pt idx="759">
                  <c:v>1.4721652607813714E-3</c:v>
                </c:pt>
                <c:pt idx="760">
                  <c:v>1.469376641687906E-3</c:v>
                </c:pt>
                <c:pt idx="761">
                  <c:v>1.3993841985921191E-3</c:v>
                </c:pt>
                <c:pt idx="762">
                  <c:v>1.4048440459072877E-3</c:v>
                </c:pt>
                <c:pt idx="763">
                  <c:v>1.3630797399334133E-3</c:v>
                </c:pt>
                <c:pt idx="764">
                  <c:v>1.3762605404113283E-3</c:v>
                </c:pt>
                <c:pt idx="765">
                  <c:v>1.4539494358527063E-3</c:v>
                </c:pt>
                <c:pt idx="766">
                  <c:v>1.3917580529392351E-3</c:v>
                </c:pt>
                <c:pt idx="767">
                  <c:v>1.3500193130354362E-3</c:v>
                </c:pt>
                <c:pt idx="768">
                  <c:v>1.3468702123539086E-3</c:v>
                </c:pt>
                <c:pt idx="769">
                  <c:v>1.3010236441407576E-3</c:v>
                </c:pt>
                <c:pt idx="770">
                  <c:v>1.3100808505661075E-3</c:v>
                </c:pt>
                <c:pt idx="771">
                  <c:v>1.3173550366542878E-3</c:v>
                </c:pt>
                <c:pt idx="772">
                  <c:v>1.1474263169881636E-3</c:v>
                </c:pt>
                <c:pt idx="773">
                  <c:v>1.1111009793722294E-3</c:v>
                </c:pt>
                <c:pt idx="774">
                  <c:v>1.1029053495084178E-3</c:v>
                </c:pt>
                <c:pt idx="775">
                  <c:v>1.0720272892231985E-3</c:v>
                </c:pt>
                <c:pt idx="776">
                  <c:v>1.0042850863952076E-3</c:v>
                </c:pt>
                <c:pt idx="777">
                  <c:v>9.6935629535713772E-4</c:v>
                </c:pt>
                <c:pt idx="778">
                  <c:v>9.0617145757065671E-4</c:v>
                </c:pt>
                <c:pt idx="779">
                  <c:v>9.1162214371071483E-4</c:v>
                </c:pt>
                <c:pt idx="780">
                  <c:v>9.4391400767109934E-4</c:v>
                </c:pt>
                <c:pt idx="781">
                  <c:v>9.6981776292199727E-4</c:v>
                </c:pt>
                <c:pt idx="782">
                  <c:v>9.5161855593888086E-4</c:v>
                </c:pt>
                <c:pt idx="783">
                  <c:v>9.5028528538445298E-4</c:v>
                </c:pt>
                <c:pt idx="784">
                  <c:v>8.8165679212718446E-4</c:v>
                </c:pt>
                <c:pt idx="785">
                  <c:v>9.3663449531831988E-4</c:v>
                </c:pt>
                <c:pt idx="786">
                  <c:v>9.8436634814894194E-4</c:v>
                </c:pt>
                <c:pt idx="787">
                  <c:v>8.7390984679319456E-4</c:v>
                </c:pt>
                <c:pt idx="788">
                  <c:v>8.594202765780072E-4</c:v>
                </c:pt>
                <c:pt idx="789">
                  <c:v>8.5715533581991773E-4</c:v>
                </c:pt>
                <c:pt idx="790">
                  <c:v>8.4894969257865989E-4</c:v>
                </c:pt>
                <c:pt idx="791">
                  <c:v>8.7802491882240134E-4</c:v>
                </c:pt>
                <c:pt idx="792">
                  <c:v>8.2306937289199761E-4</c:v>
                </c:pt>
                <c:pt idx="793">
                  <c:v>7.6351726061263544E-4</c:v>
                </c:pt>
                <c:pt idx="794">
                  <c:v>8.0081389584084784E-4</c:v>
                </c:pt>
                <c:pt idx="795">
                  <c:v>7.1260988882807484E-4</c:v>
                </c:pt>
                <c:pt idx="796">
                  <c:v>7.6351513010679576E-4</c:v>
                </c:pt>
                <c:pt idx="797">
                  <c:v>8.0125107563913591E-4</c:v>
                </c:pt>
                <c:pt idx="798">
                  <c:v>7.4264043389029731E-4</c:v>
                </c:pt>
                <c:pt idx="799">
                  <c:v>7.4674655779497748E-4</c:v>
                </c:pt>
                <c:pt idx="800">
                  <c:v>7.5356289817822574E-4</c:v>
                </c:pt>
                <c:pt idx="801">
                  <c:v>7.1537507235730469E-4</c:v>
                </c:pt>
                <c:pt idx="802">
                  <c:v>7.7174080010294606E-4</c:v>
                </c:pt>
                <c:pt idx="803">
                  <c:v>6.9173753616799975E-4</c:v>
                </c:pt>
                <c:pt idx="804">
                  <c:v>5.7221828907171946E-4</c:v>
                </c:pt>
                <c:pt idx="805">
                  <c:v>6.3540738786987982E-4</c:v>
                </c:pt>
                <c:pt idx="806">
                  <c:v>6.5039741390679169E-4</c:v>
                </c:pt>
                <c:pt idx="807">
                  <c:v>6.4902238543790736E-4</c:v>
                </c:pt>
                <c:pt idx="808">
                  <c:v>7.5130711859524668E-4</c:v>
                </c:pt>
                <c:pt idx="809">
                  <c:v>7.7765721481954308E-4</c:v>
                </c:pt>
                <c:pt idx="810">
                  <c:v>8.3949429461188684E-4</c:v>
                </c:pt>
                <c:pt idx="811">
                  <c:v>9.0358140162144268E-4</c:v>
                </c:pt>
                <c:pt idx="812">
                  <c:v>8.7129912493733648E-4</c:v>
                </c:pt>
                <c:pt idx="813">
                  <c:v>8.2038323112941741E-4</c:v>
                </c:pt>
                <c:pt idx="814">
                  <c:v>7.9766820396866365E-4</c:v>
                </c:pt>
                <c:pt idx="815">
                  <c:v>6.708291779592353E-4</c:v>
                </c:pt>
                <c:pt idx="816">
                  <c:v>5.9811543975451457E-4</c:v>
                </c:pt>
                <c:pt idx="817">
                  <c:v>4.8494019989684089E-4</c:v>
                </c:pt>
                <c:pt idx="818">
                  <c:v>5.5768887839733119E-4</c:v>
                </c:pt>
                <c:pt idx="819">
                  <c:v>5.5814864155751909E-4</c:v>
                </c:pt>
                <c:pt idx="820">
                  <c:v>6.0177415743287686E-4</c:v>
                </c:pt>
                <c:pt idx="821">
                  <c:v>6.4769870215975768E-4</c:v>
                </c:pt>
                <c:pt idx="822">
                  <c:v>7.1591281203122218E-4</c:v>
                </c:pt>
                <c:pt idx="823">
                  <c:v>6.5500846769545951E-4</c:v>
                </c:pt>
                <c:pt idx="824">
                  <c:v>6.1546457490762663E-4</c:v>
                </c:pt>
                <c:pt idx="825">
                  <c:v>5.4090816220222723E-4</c:v>
                </c:pt>
                <c:pt idx="826">
                  <c:v>4.990903805317785E-4</c:v>
                </c:pt>
                <c:pt idx="827">
                  <c:v>4.386639086558404E-4</c:v>
                </c:pt>
                <c:pt idx="828">
                  <c:v>3.2911990295119797E-4</c:v>
                </c:pt>
                <c:pt idx="829">
                  <c:v>2.7956518932420568E-4</c:v>
                </c:pt>
                <c:pt idx="830">
                  <c:v>4.3956809533417094E-4</c:v>
                </c:pt>
                <c:pt idx="831">
                  <c:v>4.5866062341583578E-4</c:v>
                </c:pt>
                <c:pt idx="832">
                  <c:v>4.5274932191325388E-4</c:v>
                </c:pt>
                <c:pt idx="833">
                  <c:v>4.8956424977113038E-4</c:v>
                </c:pt>
                <c:pt idx="834">
                  <c:v>4.9591890953893508E-4</c:v>
                </c:pt>
                <c:pt idx="835">
                  <c:v>5.2137738906935459E-4</c:v>
                </c:pt>
                <c:pt idx="836">
                  <c:v>5.1910541764199451E-4</c:v>
                </c:pt>
                <c:pt idx="837">
                  <c:v>3.2910115449980942E-4</c:v>
                </c:pt>
                <c:pt idx="838">
                  <c:v>3.5092349971376657E-4</c:v>
                </c:pt>
                <c:pt idx="839">
                  <c:v>3.3637832329616525E-4</c:v>
                </c:pt>
                <c:pt idx="840">
                  <c:v>3.327394193221114E-4</c:v>
                </c:pt>
                <c:pt idx="841">
                  <c:v>2.8910793803040274E-4</c:v>
                </c:pt>
                <c:pt idx="842">
                  <c:v>2.4364677832363704E-4</c:v>
                </c:pt>
                <c:pt idx="843">
                  <c:v>2.2273842011487263E-4</c:v>
                </c:pt>
                <c:pt idx="844">
                  <c:v>2.4046699835801914E-4</c:v>
                </c:pt>
                <c:pt idx="845">
                  <c:v>2.1637033816027839E-4</c:v>
                </c:pt>
                <c:pt idx="846">
                  <c:v>2.118183632985429E-4</c:v>
                </c:pt>
                <c:pt idx="847">
                  <c:v>1.731870726871069E-4</c:v>
                </c:pt>
                <c:pt idx="848">
                  <c:v>2.2502189627376657E-4</c:v>
                </c:pt>
                <c:pt idx="849">
                  <c:v>2.9502435274699965E-4</c:v>
                </c:pt>
                <c:pt idx="850">
                  <c:v>3.163835259914256E-4</c:v>
                </c:pt>
                <c:pt idx="851">
                  <c:v>3.6956116479867467E-4</c:v>
                </c:pt>
                <c:pt idx="852">
                  <c:v>3.4592597216579336E-4</c:v>
                </c:pt>
                <c:pt idx="853">
                  <c:v>3.7092681904186465E-4</c:v>
                </c:pt>
                <c:pt idx="854">
                  <c:v>3.6819742801074036E-4</c:v>
                </c:pt>
                <c:pt idx="855">
                  <c:v>3.7046322097116554E-4</c:v>
                </c:pt>
                <c:pt idx="856">
                  <c:v>2.8136695811276384E-4</c:v>
                </c:pt>
                <c:pt idx="857">
                  <c:v>2.3409444234116176E-4</c:v>
                </c:pt>
                <c:pt idx="858">
                  <c:v>2.1819916437299959E-4</c:v>
                </c:pt>
                <c:pt idx="859">
                  <c:v>2.2592927871085649E-4</c:v>
                </c:pt>
                <c:pt idx="860">
                  <c:v>1.091104903763986E-4</c:v>
                </c:pt>
                <c:pt idx="861">
                  <c:v>1.2093513866716832E-4</c:v>
                </c:pt>
                <c:pt idx="862">
                  <c:v>1.1728598696002597E-4</c:v>
                </c:pt>
                <c:pt idx="863">
                  <c:v>2.2546440233665358E-4</c:v>
                </c:pt>
                <c:pt idx="864">
                  <c:v>2.0637195947522234E-4</c:v>
                </c:pt>
                <c:pt idx="865">
                  <c:v>1.3772105329652102E-4</c:v>
                </c:pt>
                <c:pt idx="866">
                  <c:v>1.6590078532575754E-4</c:v>
                </c:pt>
                <c:pt idx="867">
                  <c:v>2.2272222827049158E-4</c:v>
                </c:pt>
                <c:pt idx="868">
                  <c:v>1.6453227620474248E-4</c:v>
                </c:pt>
                <c:pt idx="869">
                  <c:v>1.5180998188856986E-4</c:v>
                </c:pt>
                <c:pt idx="870">
                  <c:v>1.7955762602847507E-4</c:v>
                </c:pt>
                <c:pt idx="871">
                  <c:v>3.2046941009062962E-4</c:v>
                </c:pt>
                <c:pt idx="872">
                  <c:v>3.9093184277463449E-4</c:v>
                </c:pt>
                <c:pt idx="873">
                  <c:v>3.9229494041081688E-4</c:v>
                </c:pt>
                <c:pt idx="874">
                  <c:v>4.0956269024085582E-4</c:v>
                </c:pt>
                <c:pt idx="875">
                  <c:v>5.2183395647078298E-4</c:v>
                </c:pt>
                <c:pt idx="876">
                  <c:v>4.9592487495528598E-4</c:v>
                </c:pt>
                <c:pt idx="877">
                  <c:v>4.2454547255791302E-4</c:v>
                </c:pt>
                <c:pt idx="878">
                  <c:v>3.2773763076245901E-4</c:v>
                </c:pt>
                <c:pt idx="879">
                  <c:v>3.0409966847198632E-4</c:v>
                </c:pt>
                <c:pt idx="880">
                  <c:v>2.6682817321268138E-4</c:v>
                </c:pt>
                <c:pt idx="881">
                  <c:v>2.4364997408239645E-4</c:v>
                </c:pt>
                <c:pt idx="882">
                  <c:v>1.9230205630032125E-4</c:v>
                </c:pt>
                <c:pt idx="883">
                  <c:v>1.5138856783349501E-4</c:v>
                </c:pt>
                <c:pt idx="884">
                  <c:v>1.5548273960041512E-4</c:v>
                </c:pt>
                <c:pt idx="885">
                  <c:v>1.3274342467308985E-4</c:v>
                </c:pt>
                <c:pt idx="886">
                  <c:v>1.6547790122165335E-4</c:v>
                </c:pt>
                <c:pt idx="887">
                  <c:v>1.8229720087751272E-4</c:v>
                </c:pt>
                <c:pt idx="888">
                  <c:v>2.6594017837873192E-4</c:v>
                </c:pt>
                <c:pt idx="889">
                  <c:v>2.554753467451517E-4</c:v>
                </c:pt>
                <c:pt idx="890">
                  <c:v>3.5638867329353406E-4</c:v>
                </c:pt>
                <c:pt idx="891">
                  <c:v>3.0184111923141577E-4</c:v>
                </c:pt>
                <c:pt idx="892">
                  <c:v>2.8911518175025742E-4</c:v>
                </c:pt>
                <c:pt idx="893">
                  <c:v>2.9865537384944694E-4</c:v>
                </c:pt>
                <c:pt idx="894">
                  <c:v>2.9774415650184579E-4</c:v>
                </c:pt>
                <c:pt idx="895">
                  <c:v>2.6274186301230939E-4</c:v>
                </c:pt>
                <c:pt idx="896">
                  <c:v>2.3819523998124304E-4</c:v>
                </c:pt>
                <c:pt idx="897">
                  <c:v>1.9910241788977231E-4</c:v>
                </c:pt>
                <c:pt idx="898">
                  <c:v>2.5409776166925989E-4</c:v>
                </c:pt>
                <c:pt idx="899">
                  <c:v>2.4545962574256118E-4</c:v>
                </c:pt>
                <c:pt idx="900">
                  <c:v>1.6227208647467544E-4</c:v>
                </c:pt>
                <c:pt idx="901">
                  <c:v>2.0089560073979686E-4</c:v>
                </c:pt>
                <c:pt idx="902">
                  <c:v>1.5634342134950076E-4</c:v>
                </c:pt>
                <c:pt idx="903">
                  <c:v>1.7361899013597102E-4</c:v>
                </c:pt>
                <c:pt idx="904">
                  <c:v>1.8817716263919395E-4</c:v>
                </c:pt>
                <c:pt idx="905">
                  <c:v>1.9000151478965199E-4</c:v>
                </c:pt>
                <c:pt idx="906">
                  <c:v>2.6364370613421635E-4</c:v>
                </c:pt>
                <c:pt idx="907">
                  <c:v>3.8910621232067261E-4</c:v>
                </c:pt>
                <c:pt idx="908">
                  <c:v>3.4730419639343715E-4</c:v>
                </c:pt>
                <c:pt idx="909">
                  <c:v>3.0684503829690773E-4</c:v>
                </c:pt>
                <c:pt idx="910">
                  <c:v>3.1911888243890083E-4</c:v>
                </c:pt>
                <c:pt idx="911">
                  <c:v>2.1546806893720354E-4</c:v>
                </c:pt>
                <c:pt idx="912">
                  <c:v>1.8046901381654345E-4</c:v>
                </c:pt>
                <c:pt idx="913">
                  <c:v>5.954546510114257E-5</c:v>
                </c:pt>
                <c:pt idx="914">
                  <c:v>4.1818548652550934E-5</c:v>
                </c:pt>
                <c:pt idx="915">
                  <c:v>7.6364807367118747E-5</c:v>
                </c:pt>
                <c:pt idx="916">
                  <c:v>1.3819313078046181E-4</c:v>
                </c:pt>
                <c:pt idx="917">
                  <c:v>1.3274214636958611E-4</c:v>
                </c:pt>
                <c:pt idx="918">
                  <c:v>2.0683715542530115E-4</c:v>
                </c:pt>
                <c:pt idx="919">
                  <c:v>2.7640138815238487E-4</c:v>
                </c:pt>
                <c:pt idx="920">
                  <c:v>3.750459390321666E-4</c:v>
                </c:pt>
                <c:pt idx="921">
                  <c:v>3.1140858180535232E-4</c:v>
                </c:pt>
                <c:pt idx="922">
                  <c:v>3.3322964871580562E-4</c:v>
                </c:pt>
                <c:pt idx="923">
                  <c:v>3.136837489914718E-4</c:v>
                </c:pt>
                <c:pt idx="924">
                  <c:v>3.4049701718529929E-4</c:v>
                </c:pt>
                <c:pt idx="925">
                  <c:v>3.4459227551019757E-4</c:v>
                </c:pt>
                <c:pt idx="926">
                  <c:v>2.7275353605380463E-4</c:v>
                </c:pt>
                <c:pt idx="927">
                  <c:v>2.6093647236382392E-4</c:v>
                </c:pt>
                <c:pt idx="928">
                  <c:v>3.2275075574368395E-4</c:v>
                </c:pt>
                <c:pt idx="929">
                  <c:v>2.2728534567776823E-4</c:v>
                </c:pt>
                <c:pt idx="930">
                  <c:v>2.0000583758600051E-4</c:v>
                </c:pt>
                <c:pt idx="931">
                  <c:v>1.6136696237377553E-4</c:v>
                </c:pt>
                <c:pt idx="932">
                  <c:v>2.1319141039699633E-4</c:v>
                </c:pt>
                <c:pt idx="933">
                  <c:v>2.6455620178532125E-4</c:v>
                </c:pt>
                <c:pt idx="934">
                  <c:v>2.4637190834308218E-4</c:v>
                </c:pt>
                <c:pt idx="935">
                  <c:v>1.6046141217170769E-4</c:v>
                </c:pt>
                <c:pt idx="936">
                  <c:v>1.991013526368525E-4</c:v>
                </c:pt>
                <c:pt idx="937">
                  <c:v>2.0001026903814694E-4</c:v>
                </c:pt>
                <c:pt idx="938">
                  <c:v>2.4274386994881035E-4</c:v>
                </c:pt>
                <c:pt idx="939">
                  <c:v>1.9501989998979487E-4</c:v>
                </c:pt>
                <c:pt idx="940">
                  <c:v>1.4638645969796671E-4</c:v>
                </c:pt>
                <c:pt idx="941">
                  <c:v>2.154940611084468E-4</c:v>
                </c:pt>
                <c:pt idx="942">
                  <c:v>2.705094742529435E-4</c:v>
                </c:pt>
                <c:pt idx="943">
                  <c:v>2.8233378166277884E-4</c:v>
                </c:pt>
                <c:pt idx="944">
                  <c:v>4.1097841137127666E-4</c:v>
                </c:pt>
                <c:pt idx="945">
                  <c:v>3.3824443336107963E-4</c:v>
                </c:pt>
                <c:pt idx="946">
                  <c:v>3.2414581096746058E-4</c:v>
                </c:pt>
                <c:pt idx="947">
                  <c:v>3.1732393126902939E-4</c:v>
                </c:pt>
                <c:pt idx="948">
                  <c:v>2.586757926174138E-4</c:v>
                </c:pt>
                <c:pt idx="949">
                  <c:v>2.5412396689108709E-4</c:v>
                </c:pt>
                <c:pt idx="950">
                  <c:v>2.341191562089012E-4</c:v>
                </c:pt>
                <c:pt idx="951">
                  <c:v>6.7744738129939976E-5</c:v>
                </c:pt>
                <c:pt idx="952">
                  <c:v>9.0471376547519546E-5</c:v>
                </c:pt>
                <c:pt idx="953">
                  <c:v>3.045967154843673E-5</c:v>
                </c:pt>
                <c:pt idx="954">
                  <c:v>2.0458052363998628E-5</c:v>
                </c:pt>
                <c:pt idx="955">
                  <c:v>-6.6820716442242731E-5</c:v>
                </c:pt>
                <c:pt idx="956">
                  <c:v>-7.6368344006812509E-5</c:v>
                </c:pt>
                <c:pt idx="957">
                  <c:v>-4.8639320487945494E-5</c:v>
                </c:pt>
                <c:pt idx="958">
                  <c:v>-2.4093784014857296E-5</c:v>
                </c:pt>
                <c:pt idx="959">
                  <c:v>-1.3664874840238693E-6</c:v>
                </c:pt>
                <c:pt idx="960">
                  <c:v>7.0458299502676032E-5</c:v>
                </c:pt>
                <c:pt idx="961">
                  <c:v>7.6821758259598301E-5</c:v>
                </c:pt>
                <c:pt idx="962">
                  <c:v>8.7724941469678316E-5</c:v>
                </c:pt>
                <c:pt idx="963">
                  <c:v>8.4091150709639543E-5</c:v>
                </c:pt>
                <c:pt idx="964">
                  <c:v>1.1816343579006932E-5</c:v>
                </c:pt>
                <c:pt idx="965">
                  <c:v>5.1370501143975111E-5</c:v>
                </c:pt>
                <c:pt idx="966">
                  <c:v>2.955490963352956E-5</c:v>
                </c:pt>
                <c:pt idx="967">
                  <c:v>6.5487318057464431E-5</c:v>
                </c:pt>
                <c:pt idx="968">
                  <c:v>9.5951911074390657E-5</c:v>
                </c:pt>
                <c:pt idx="969">
                  <c:v>2.1688379006762438E-4</c:v>
                </c:pt>
                <c:pt idx="970">
                  <c:v>2.5597473731395627E-4</c:v>
                </c:pt>
                <c:pt idx="971">
                  <c:v>3.1279596720810635E-4</c:v>
                </c:pt>
                <c:pt idx="972">
                  <c:v>3.3051772783256609E-4</c:v>
                </c:pt>
                <c:pt idx="973">
                  <c:v>3.6369843882923589E-4</c:v>
                </c:pt>
                <c:pt idx="974">
                  <c:v>2.82764569943548E-4</c:v>
                </c:pt>
                <c:pt idx="975">
                  <c:v>2.4502670695595246E-4</c:v>
                </c:pt>
                <c:pt idx="976">
                  <c:v>1.7274004995183992E-4</c:v>
                </c:pt>
                <c:pt idx="977">
                  <c:v>9.409459999859387E-5</c:v>
                </c:pt>
                <c:pt idx="978">
                  <c:v>4.2724993667071395E-5</c:v>
                </c:pt>
                <c:pt idx="979">
                  <c:v>6.1821910590765839E-5</c:v>
                </c:pt>
                <c:pt idx="980">
                  <c:v>6.6365661699960442E-5</c:v>
                </c:pt>
                <c:pt idx="981">
                  <c:v>9.182117982726285E-5</c:v>
                </c:pt>
                <c:pt idx="982">
                  <c:v>1.172781253934778E-4</c:v>
                </c:pt>
                <c:pt idx="983">
                  <c:v>1.37738693884873E-4</c:v>
                </c:pt>
                <c:pt idx="984">
                  <c:v>1.7501519583290102E-4</c:v>
                </c:pt>
                <c:pt idx="985">
                  <c:v>2.1684032774849636E-4</c:v>
                </c:pt>
                <c:pt idx="986">
                  <c:v>1.5728776806290786E-4</c:v>
                </c:pt>
                <c:pt idx="987">
                  <c:v>7.2285101734849606E-5</c:v>
                </c:pt>
                <c:pt idx="988">
                  <c:v>5.1376253509742059E-5</c:v>
                </c:pt>
                <c:pt idx="989">
                  <c:v>4.4559721380968318E-5</c:v>
                </c:pt>
                <c:pt idx="990">
                  <c:v>5.4552624666016574E-5</c:v>
                </c:pt>
                <c:pt idx="991">
                  <c:v>8.9545607845033812E-5</c:v>
                </c:pt>
                <c:pt idx="992">
                  <c:v>1.6546215678349866E-4</c:v>
                </c:pt>
                <c:pt idx="993">
                  <c:v>1.5500610283397757E-4</c:v>
                </c:pt>
                <c:pt idx="994">
                  <c:v>2.5411778842415218E-4</c:v>
                </c:pt>
                <c:pt idx="995">
                  <c:v>2.3229736066545073E-4</c:v>
                </c:pt>
                <c:pt idx="996">
                  <c:v>2.291139588399055E-4</c:v>
                </c:pt>
                <c:pt idx="997">
                  <c:v>2.8865456638773376E-4</c:v>
                </c:pt>
                <c:pt idx="998">
                  <c:v>2.5775072698185514E-4</c:v>
                </c:pt>
                <c:pt idx="999">
                  <c:v>2.5002700416151705E-4</c:v>
                </c:pt>
                <c:pt idx="1000">
                  <c:v>2.5730033804736155E-4</c:v>
                </c:pt>
                <c:pt idx="1001">
                  <c:v>1.9819279842155083E-4</c:v>
                </c:pt>
                <c:pt idx="1002">
                  <c:v>3.1864974505301874E-4</c:v>
                </c:pt>
                <c:pt idx="1003">
                  <c:v>3.6410962645628061E-4</c:v>
                </c:pt>
                <c:pt idx="1004">
                  <c:v>2.9957213051223113E-4</c:v>
                </c:pt>
                <c:pt idx="1005">
                  <c:v>2.8275732622369331E-4</c:v>
                </c:pt>
                <c:pt idx="1006">
                  <c:v>2.6092944169455319E-4</c:v>
                </c:pt>
                <c:pt idx="1007">
                  <c:v>3.5502301905034403E-4</c:v>
                </c:pt>
                <c:pt idx="1008">
                  <c:v>3.886626410048659E-4</c:v>
                </c:pt>
                <c:pt idx="1009">
                  <c:v>2.9184499888254968E-4</c:v>
                </c:pt>
                <c:pt idx="1010">
                  <c:v>1.6955701031228743E-4</c:v>
                </c:pt>
                <c:pt idx="1011">
                  <c:v>1.7364922201383508E-4</c:v>
                </c:pt>
                <c:pt idx="1012">
                  <c:v>1.8774256075297191E-4</c:v>
                </c:pt>
                <c:pt idx="1013">
                  <c:v>1.1591839395652192E-4</c:v>
                </c:pt>
                <c:pt idx="1014">
                  <c:v>5.1825342835673444E-5</c:v>
                </c:pt>
                <c:pt idx="1015">
                  <c:v>3.1367991408096053E-5</c:v>
                </c:pt>
                <c:pt idx="1016">
                  <c:v>1.6367630287356237E-5</c:v>
                </c:pt>
                <c:pt idx="1017">
                  <c:v>9.1831129289533827E-5</c:v>
                </c:pt>
                <c:pt idx="1018">
                  <c:v>1.2138814812384459E-4</c:v>
                </c:pt>
                <c:pt idx="1019">
                  <c:v>6.3645964470406308E-5</c:v>
                </c:pt>
                <c:pt idx="1020">
                  <c:v>7.1370752543664187E-5</c:v>
                </c:pt>
                <c:pt idx="1021">
                  <c:v>5.00065513054568E-5</c:v>
                </c:pt>
                <c:pt idx="1022">
                  <c:v>8.0463943212645146E-5</c:v>
                </c:pt>
                <c:pt idx="1023">
                  <c:v>3.2732239517431907E-5</c:v>
                </c:pt>
                <c:pt idx="1024">
                  <c:v>5.772959236392619E-5</c:v>
                </c:pt>
                <c:pt idx="1025">
                  <c:v>-1.7288194164075793E-5</c:v>
                </c:pt>
                <c:pt idx="1026">
                  <c:v>3.9087325386404514E-5</c:v>
                </c:pt>
                <c:pt idx="1027">
                  <c:v>9.1370066520783823E-5</c:v>
                </c:pt>
                <c:pt idx="1028">
                  <c:v>1.500049108159603E-4</c:v>
                </c:pt>
                <c:pt idx="1029">
                  <c:v>1.1682104667064787E-4</c:v>
                </c:pt>
                <c:pt idx="1030">
                  <c:v>1.4227613869678238E-4</c:v>
                </c:pt>
                <c:pt idx="1031">
                  <c:v>1.7819256832692014E-4</c:v>
                </c:pt>
                <c:pt idx="1032">
                  <c:v>2.0320061631272929E-4</c:v>
                </c:pt>
                <c:pt idx="1033">
                  <c:v>2.5410756199612206E-4</c:v>
                </c:pt>
                <c:pt idx="1034">
                  <c:v>2.0591735213916636E-4</c:v>
                </c:pt>
                <c:pt idx="1035">
                  <c:v>1.1910060269879698E-4</c:v>
                </c:pt>
                <c:pt idx="1036">
                  <c:v>1.3773856605452263E-4</c:v>
                </c:pt>
                <c:pt idx="1037">
                  <c:v>1.2727543882561405E-4</c:v>
                </c:pt>
                <c:pt idx="1038">
                  <c:v>9.5000746742296774E-5</c:v>
                </c:pt>
                <c:pt idx="1039">
                  <c:v>5.9535728689455549E-5</c:v>
                </c:pt>
                <c:pt idx="1040">
                  <c:v>5.3639852049152471E-5</c:v>
                </c:pt>
                <c:pt idx="1041">
                  <c:v>5.5458558359135542E-5</c:v>
                </c:pt>
                <c:pt idx="1042">
                  <c:v>1.4638064341702457E-4</c:v>
                </c:pt>
                <c:pt idx="1043">
                  <c:v>1.8319714784922241E-4</c:v>
                </c:pt>
                <c:pt idx="1044">
                  <c:v>2.341191562089012E-4</c:v>
                </c:pt>
                <c:pt idx="1045">
                  <c:v>1.2955914934015039E-4</c:v>
                </c:pt>
                <c:pt idx="1046">
                  <c:v>2.209189681278457E-4</c:v>
                </c:pt>
                <c:pt idx="1047">
                  <c:v>1.4999577094590839E-4</c:v>
                </c:pt>
                <c:pt idx="1048">
                  <c:v>1.0589873151812816E-4</c:v>
                </c:pt>
                <c:pt idx="1049">
                  <c:v>5.1799350664430202E-5</c:v>
                </c:pt>
                <c:pt idx="1050">
                  <c:v>-6.003428836098269E-5</c:v>
                </c:pt>
                <c:pt idx="1051">
                  <c:v>-8.7762736643272996E-5</c:v>
                </c:pt>
                <c:pt idx="1052">
                  <c:v>-1.6385820546214827E-5</c:v>
                </c:pt>
                <c:pt idx="1053">
                  <c:v>4.273611490755416E-5</c:v>
                </c:pt>
                <c:pt idx="1054">
                  <c:v>7.5922642185166097E-5</c:v>
                </c:pt>
                <c:pt idx="1055">
                  <c:v>8.5465412196421563E-5</c:v>
                </c:pt>
                <c:pt idx="1056">
                  <c:v>6.3187181342904699E-5</c:v>
                </c:pt>
                <c:pt idx="1057">
                  <c:v>1.3366463409307882E-4</c:v>
                </c:pt>
                <c:pt idx="1058">
                  <c:v>1.9458193190434627E-4</c:v>
                </c:pt>
                <c:pt idx="1059">
                  <c:v>1.3502643212069912E-4</c:v>
                </c:pt>
                <c:pt idx="1060">
                  <c:v>8.1383874329130339E-5</c:v>
                </c:pt>
                <c:pt idx="1061">
                  <c:v>1.2912989502358578E-4</c:v>
                </c:pt>
                <c:pt idx="1062">
                  <c:v>2.3188745134190977E-4</c:v>
                </c:pt>
                <c:pt idx="1063">
                  <c:v>2.1416164275635469E-4</c:v>
                </c:pt>
                <c:pt idx="1064">
                  <c:v>1.905170972028376E-4</c:v>
                </c:pt>
                <c:pt idx="1065">
                  <c:v>1.4459856050242441E-4</c:v>
                </c:pt>
                <c:pt idx="1066">
                  <c:v>2.1188257674454873E-4</c:v>
                </c:pt>
                <c:pt idx="1067">
                  <c:v>1.5914092465231741E-4</c:v>
                </c:pt>
                <c:pt idx="1068">
                  <c:v>1.0321154580768648E-4</c:v>
                </c:pt>
                <c:pt idx="1069">
                  <c:v>-2.271888337632339E-5</c:v>
                </c:pt>
                <c:pt idx="1070">
                  <c:v>2.2816311408368755E-6</c:v>
                </c:pt>
                <c:pt idx="1071">
                  <c:v>3.1831440343386409E-5</c:v>
                </c:pt>
                <c:pt idx="1072">
                  <c:v>2.5468599433157615E-5</c:v>
                </c:pt>
                <c:pt idx="1073">
                  <c:v>4.6835399888489321E-5</c:v>
                </c:pt>
                <c:pt idx="1074">
                  <c:v>7.7394566059635849E-6</c:v>
                </c:pt>
                <c:pt idx="1075">
                  <c:v>-5.0450101316205201E-5</c:v>
                </c:pt>
                <c:pt idx="1076">
                  <c:v>-1.6367050789767863E-5</c:v>
                </c:pt>
                <c:pt idx="1077">
                  <c:v>7.0019500519949944E-5</c:v>
                </c:pt>
                <c:pt idx="1078">
                  <c:v>8.1386729206955422E-5</c:v>
                </c:pt>
                <c:pt idx="1079">
                  <c:v>1.2729959876183524E-4</c:v>
                </c:pt>
                <c:pt idx="1080">
                  <c:v>1.1775197119726546E-4</c:v>
                </c:pt>
                <c:pt idx="1081">
                  <c:v>1.3957263331160926E-4</c:v>
                </c:pt>
                <c:pt idx="1082">
                  <c:v>1.9230648775246759E-4</c:v>
                </c:pt>
                <c:pt idx="1083">
                  <c:v>2.4095424504353796E-4</c:v>
                </c:pt>
                <c:pt idx="1084">
                  <c:v>1.3637883461756675E-4</c:v>
                </c:pt>
                <c:pt idx="1085">
                  <c:v>1.5320448318082819E-4</c:v>
                </c:pt>
                <c:pt idx="1086">
                  <c:v>1.6910670659802746E-4</c:v>
                </c:pt>
                <c:pt idx="1087">
                  <c:v>1.2728474913613314E-4</c:v>
                </c:pt>
                <c:pt idx="1088">
                  <c:v>1.8366762745378347E-4</c:v>
                </c:pt>
                <c:pt idx="1089">
                  <c:v>1.991209959006937E-4</c:v>
                </c:pt>
                <c:pt idx="1090">
                  <c:v>2.3912243612264129E-4</c:v>
                </c:pt>
                <c:pt idx="1091">
                  <c:v>2.5503880609861556E-4</c:v>
                </c:pt>
                <c:pt idx="1092">
                  <c:v>1.9138570443364656E-4</c:v>
                </c:pt>
                <c:pt idx="1093">
                  <c:v>8.8187900388625557E-5</c:v>
                </c:pt>
                <c:pt idx="1094">
                  <c:v>1.5956287133385219E-4</c:v>
                </c:pt>
                <c:pt idx="1095">
                  <c:v>8.6359287226488326E-5</c:v>
                </c:pt>
                <c:pt idx="1096">
                  <c:v>6.1815050361962285E-5</c:v>
                </c:pt>
                <c:pt idx="1097">
                  <c:v>2.2652859000353876E-6</c:v>
                </c:pt>
                <c:pt idx="1098">
                  <c:v>1.5448054965346258E-5</c:v>
                </c:pt>
                <c:pt idx="1099">
                  <c:v>8.1814556084607506E-5</c:v>
                </c:pt>
                <c:pt idx="1100">
                  <c:v>1.6183863506160677E-4</c:v>
                </c:pt>
                <c:pt idx="1101">
                  <c:v>1.1137560157495514E-4</c:v>
                </c:pt>
                <c:pt idx="1102">
                  <c:v>8.2289190175555816E-5</c:v>
                </c:pt>
                <c:pt idx="1103">
                  <c:v>6.4103810175338498E-5</c:v>
                </c:pt>
                <c:pt idx="1104">
                  <c:v>8.3651755185278382E-5</c:v>
                </c:pt>
                <c:pt idx="1105">
                  <c:v>4.3644946088614986E-5</c:v>
                </c:pt>
                <c:pt idx="1106">
                  <c:v>1.7288861012403591E-5</c:v>
                </c:pt>
                <c:pt idx="1107">
                  <c:v>1.8648012951771103E-5</c:v>
                </c:pt>
                <c:pt idx="1108">
                  <c:v>1.3646612144181557E-5</c:v>
                </c:pt>
                <c:pt idx="1109">
                  <c:v>3.4093717969176266E-5</c:v>
                </c:pt>
                <c:pt idx="1110">
                  <c:v>3.1820042137144499E-5</c:v>
                </c:pt>
                <c:pt idx="1111">
                  <c:v>-5.4088217003098394E-5</c:v>
                </c:pt>
                <c:pt idx="1112">
                  <c:v>2.5018807040299155E-5</c:v>
                </c:pt>
                <c:pt idx="1113">
                  <c:v>7.2864258442289178E-6</c:v>
                </c:pt>
                <c:pt idx="1114">
                  <c:v>-4.2261502121664242E-5</c:v>
                </c:pt>
                <c:pt idx="1115">
                  <c:v>6.1416773600305596E-5</c:v>
                </c:pt>
                <c:pt idx="1116">
                  <c:v>6.9603412729474123E-5</c:v>
                </c:pt>
                <c:pt idx="1117">
                  <c:v>9.9153954826032494E-5</c:v>
                </c:pt>
                <c:pt idx="1118">
                  <c:v>1.4823642052861686E-4</c:v>
                </c:pt>
                <c:pt idx="1119">
                  <c:v>8.2315778888434138E-5</c:v>
                </c:pt>
                <c:pt idx="1120">
                  <c:v>1.3095950952346765E-4</c:v>
                </c:pt>
                <c:pt idx="1121">
                  <c:v>1.641442471761743E-4</c:v>
                </c:pt>
                <c:pt idx="1122">
                  <c:v>7.0013769459241395E-5</c:v>
                </c:pt>
                <c:pt idx="1123">
                  <c:v>6.1375676142659522E-5</c:v>
                </c:pt>
                <c:pt idx="1124">
                  <c:v>6.5923155637073445E-5</c:v>
                </c:pt>
                <c:pt idx="1125">
                  <c:v>1.5276547114751813E-4</c:v>
                </c:pt>
                <c:pt idx="1126">
                  <c:v>1.8231322228142661E-4</c:v>
                </c:pt>
                <c:pt idx="1127">
                  <c:v>1.4821933387178319E-4</c:v>
                </c:pt>
                <c:pt idx="1128">
                  <c:v>1.414007777624618E-4</c:v>
                </c:pt>
                <c:pt idx="1129">
                  <c:v>1.7003509582269588E-4</c:v>
                </c:pt>
                <c:pt idx="1130">
                  <c:v>2.1777114574982195E-4</c:v>
                </c:pt>
                <c:pt idx="1131">
                  <c:v>2.3777339982500027E-4</c:v>
                </c:pt>
                <c:pt idx="1132">
                  <c:v>1.6866368921373897E-4</c:v>
                </c:pt>
                <c:pt idx="1133">
                  <c:v>1.8366196030825013E-4</c:v>
                </c:pt>
                <c:pt idx="1134">
                  <c:v>1.341071827660826E-4</c:v>
                </c:pt>
                <c:pt idx="1135">
                  <c:v>2.391322364495035E-4</c:v>
                </c:pt>
                <c:pt idx="1136">
                  <c:v>1.9822222070719586E-4</c:v>
                </c:pt>
                <c:pt idx="1137">
                  <c:v>1.9321862121757984E-4</c:v>
                </c:pt>
                <c:pt idx="1138">
                  <c:v>1.1274481376289729E-4</c:v>
                </c:pt>
                <c:pt idx="1139">
                  <c:v>1.7820991064445457E-4</c:v>
                </c:pt>
                <c:pt idx="1140">
                  <c:v>1.1411570905045273E-4</c:v>
                </c:pt>
                <c:pt idx="1141">
                  <c:v>1.268424774288885E-4</c:v>
                </c:pt>
                <c:pt idx="1142">
                  <c:v>8.2729480512369613E-5</c:v>
                </c:pt>
                <c:pt idx="1143">
                  <c:v>1.5865495627030238E-4</c:v>
                </c:pt>
                <c:pt idx="1144">
                  <c:v>1.0592836685435712E-4</c:v>
                </c:pt>
                <c:pt idx="1145">
                  <c:v>1.0775446601960363E-4</c:v>
                </c:pt>
                <c:pt idx="1146">
                  <c:v>8.5476725182429886E-5</c:v>
                </c:pt>
                <c:pt idx="1147">
                  <c:v>1.0820498278444756E-4</c:v>
                </c:pt>
                <c:pt idx="1148">
                  <c:v>1.3093409258880108E-4</c:v>
                </c:pt>
                <c:pt idx="1149">
                  <c:v>4.5472621828182805E-5</c:v>
                </c:pt>
                <c:pt idx="1150">
                  <c:v>1.3644010796551392E-5</c:v>
                </c:pt>
                <c:pt idx="1151">
                  <c:v>2.4092250050652777E-5</c:v>
                </c:pt>
                <c:pt idx="1152">
                  <c:v>4.1367904057356624E-5</c:v>
                </c:pt>
                <c:pt idx="1153">
                  <c:v>-8.5457891510807728E-5</c:v>
                </c:pt>
                <c:pt idx="1154">
                  <c:v>-3.1360492027540623E-5</c:v>
                </c:pt>
                <c:pt idx="1155">
                  <c:v>-7.8185601572824633E-5</c:v>
                </c:pt>
                <c:pt idx="1156">
                  <c:v>1.772516943380316E-5</c:v>
                </c:pt>
                <c:pt idx="1157">
                  <c:v>-2.3643991621998836E-5</c:v>
                </c:pt>
                <c:pt idx="1158">
                  <c:v>-8.1820606721192004E-5</c:v>
                </c:pt>
                <c:pt idx="1159">
                  <c:v>-9.1824716466956598E-5</c:v>
                </c:pt>
                <c:pt idx="1160">
                  <c:v>3.863774604413002E-5</c:v>
                </c:pt>
                <c:pt idx="1161">
                  <c:v>-5.0004761680551535E-5</c:v>
                </c:pt>
                <c:pt idx="1162">
                  <c:v>5.4110438179005526E-5</c:v>
                </c:pt>
                <c:pt idx="1163">
                  <c:v>9.3727641672779443E-7</c:v>
                </c:pt>
                <c:pt idx="1164">
                  <c:v>-9.0642157895622698E-6</c:v>
                </c:pt>
                <c:pt idx="1165">
                  <c:v>4.5019676286681716E-5</c:v>
                </c:pt>
                <c:pt idx="1166">
                  <c:v>7.9116334353916643E-5</c:v>
                </c:pt>
                <c:pt idx="1167">
                  <c:v>5.8207763094568255E-5</c:v>
                </c:pt>
                <c:pt idx="1168">
                  <c:v>1.5958066105761293E-4</c:v>
                </c:pt>
                <c:pt idx="1169">
                  <c:v>6.4555051312167901E-5</c:v>
                </c:pt>
                <c:pt idx="1170">
                  <c:v>2.5454580704732981E-5</c:v>
                </c:pt>
                <c:pt idx="1171">
                  <c:v>6.5007421617092282E-5</c:v>
                </c:pt>
                <c:pt idx="1172">
                  <c:v>4.5013796090564392E-5</c:v>
                </c:pt>
                <c:pt idx="1173">
                  <c:v>9.2750740830143085E-5</c:v>
                </c:pt>
                <c:pt idx="1174">
                  <c:v>1.1372799959776049E-5</c:v>
                </c:pt>
                <c:pt idx="1175">
                  <c:v>-5.0906050870940134E-5</c:v>
                </c:pt>
                <c:pt idx="1176">
                  <c:v>-7.2273810053899667E-5</c:v>
                </c:pt>
                <c:pt idx="1177">
                  <c:v>-6.4998793068441867E-5</c:v>
                </c:pt>
                <c:pt idx="1178">
                  <c:v>-1.7091957532200996E-4</c:v>
                </c:pt>
                <c:pt idx="1179">
                  <c:v>-1.3046787399591923E-4</c:v>
                </c:pt>
                <c:pt idx="1180">
                  <c:v>-1.3729041415116067E-4</c:v>
                </c:pt>
                <c:pt idx="1181">
                  <c:v>-1.0046943565669966E-4</c:v>
                </c:pt>
                <c:pt idx="1182">
                  <c:v>-1.1047245884448607E-4</c:v>
                </c:pt>
                <c:pt idx="1183">
                  <c:v>-7.3643512258184926E-5</c:v>
                </c:pt>
                <c:pt idx="1184">
                  <c:v>-4.5912358233478299E-5</c:v>
                </c:pt>
                <c:pt idx="1185">
                  <c:v>4.9092713435672895E-5</c:v>
                </c:pt>
                <c:pt idx="1186">
                  <c:v>4.545666433944412E-5</c:v>
                </c:pt>
                <c:pt idx="1187">
                  <c:v>-3.0001506267628605E-5</c:v>
                </c:pt>
                <c:pt idx="1188">
                  <c:v>-2.2672054857968763E-6</c:v>
                </c:pt>
                <c:pt idx="1189">
                  <c:v>-1.5450747924727525E-5</c:v>
                </c:pt>
                <c:pt idx="1190">
                  <c:v>-5.773023151567808E-5</c:v>
                </c:pt>
                <c:pt idx="1191">
                  <c:v>-9.5915905525701249E-5</c:v>
                </c:pt>
                <c:pt idx="1192">
                  <c:v>-1.2591781658943937E-4</c:v>
                </c:pt>
                <c:pt idx="1193">
                  <c:v>-1.5274016073814356E-4</c:v>
                </c:pt>
                <c:pt idx="1194">
                  <c:v>-1.6046935895848942E-4</c:v>
                </c:pt>
                <c:pt idx="1195">
                  <c:v>-1.7592615751980148E-4</c:v>
                </c:pt>
                <c:pt idx="1196">
                  <c:v>-1.7637963568776244E-4</c:v>
                </c:pt>
                <c:pt idx="1197">
                  <c:v>-1.8684218768009431E-4</c:v>
                </c:pt>
                <c:pt idx="1198">
                  <c:v>-1.9730248133623623E-4</c:v>
                </c:pt>
                <c:pt idx="1199">
                  <c:v>-1.3275714513069696E-4</c:v>
                </c:pt>
                <c:pt idx="1200">
                  <c:v>-1.1411939482555525E-4</c:v>
                </c:pt>
                <c:pt idx="1201">
                  <c:v>-1.2685918059467105E-4</c:v>
                </c:pt>
                <c:pt idx="1202">
                  <c:v>-1.3185966954576124E-4</c:v>
                </c:pt>
                <c:pt idx="1203">
                  <c:v>-1.2684592884834868E-4</c:v>
                </c:pt>
                <c:pt idx="1204">
                  <c:v>-3.0007088192928386E-5</c:v>
                </c:pt>
                <c:pt idx="1205">
                  <c:v>7.4100271405138908E-5</c:v>
                </c:pt>
                <c:pt idx="1206">
                  <c:v>2.8195881263500752E-5</c:v>
                </c:pt>
                <c:pt idx="1207">
                  <c:v>2.501629304340842E-5</c:v>
                </c:pt>
                <c:pt idx="1208">
                  <c:v>1.4095362719684446E-4</c:v>
                </c:pt>
                <c:pt idx="1209">
                  <c:v>1.418618618362702E-4</c:v>
                </c:pt>
                <c:pt idx="1210">
                  <c:v>2.432155639417E-4</c:v>
                </c:pt>
                <c:pt idx="1211">
                  <c:v>2.1593763242425359E-4</c:v>
                </c:pt>
                <c:pt idx="1212">
                  <c:v>1.0955913229610368E-4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733-476A-8DFE-C3853E515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481728"/>
        <c:axId val="1244470912"/>
      </c:scatterChart>
      <c:valAx>
        <c:axId val="1244481728"/>
        <c:scaling>
          <c:orientation val="minMax"/>
          <c:max val="800"/>
          <c:min val="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5812440564494655"/>
              <c:y val="0.944489657168828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70912"/>
        <c:crosses val="autoZero"/>
        <c:crossBetween val="midCat"/>
        <c:majorUnit val="20"/>
      </c:valAx>
      <c:valAx>
        <c:axId val="12444709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Fluorescence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4448172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i="1" dirty="0">
                <a:solidFill>
                  <a:schemeClr val="bg1"/>
                </a:solidFill>
              </a:rPr>
              <a:t>Chromera </a:t>
            </a:r>
            <a:r>
              <a:rPr lang="fr-BE" sz="1800" i="1" dirty="0" err="1">
                <a:solidFill>
                  <a:schemeClr val="bg1"/>
                </a:solidFill>
              </a:rPr>
              <a:t>velia</a:t>
            </a:r>
            <a:r>
              <a:rPr lang="fr-BE" sz="1800" i="1" dirty="0">
                <a:solidFill>
                  <a:schemeClr val="bg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'Aborbance synergy'!$BM$4</c:f>
              <c:strCache>
                <c:ptCount val="1"/>
                <c:pt idx="0">
                  <c:v>U7L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synergy'!$BM$5:$BM$744</c:f>
              <c:numCache>
                <c:formatCode>General</c:formatCode>
                <c:ptCount val="740"/>
                <c:pt idx="0">
                  <c:v>2.4814814814814805</c:v>
                </c:pt>
                <c:pt idx="1">
                  <c:v>2.4884259259259256</c:v>
                </c:pt>
                <c:pt idx="2">
                  <c:v>2.4884259259259256</c:v>
                </c:pt>
                <c:pt idx="3">
                  <c:v>2.469907407407407</c:v>
                </c:pt>
                <c:pt idx="4">
                  <c:v>2.4652777777777768</c:v>
                </c:pt>
                <c:pt idx="5">
                  <c:v>2.469907407407407</c:v>
                </c:pt>
                <c:pt idx="6">
                  <c:v>2.458333333333333</c:v>
                </c:pt>
                <c:pt idx="7">
                  <c:v>2.4537037037037028</c:v>
                </c:pt>
                <c:pt idx="8">
                  <c:v>2.4652777777777768</c:v>
                </c:pt>
                <c:pt idx="9">
                  <c:v>2.4444444444444438</c:v>
                </c:pt>
                <c:pt idx="10">
                  <c:v>2.4189814814814805</c:v>
                </c:pt>
                <c:pt idx="11">
                  <c:v>2.4259259259259252</c:v>
                </c:pt>
                <c:pt idx="12">
                  <c:v>2.4004629629629619</c:v>
                </c:pt>
                <c:pt idx="13">
                  <c:v>2.3865740740740735</c:v>
                </c:pt>
                <c:pt idx="14">
                  <c:v>2.3449074074074061</c:v>
                </c:pt>
                <c:pt idx="15">
                  <c:v>2.3310185185185177</c:v>
                </c:pt>
                <c:pt idx="16">
                  <c:v>2.2916666666666665</c:v>
                </c:pt>
                <c:pt idx="17">
                  <c:v>2.2592592592592582</c:v>
                </c:pt>
                <c:pt idx="18">
                  <c:v>2.24074074074074</c:v>
                </c:pt>
                <c:pt idx="19">
                  <c:v>2.2129629629629619</c:v>
                </c:pt>
                <c:pt idx="20">
                  <c:v>2.1574074074074066</c:v>
                </c:pt>
                <c:pt idx="21">
                  <c:v>2.1365740740740735</c:v>
                </c:pt>
                <c:pt idx="22">
                  <c:v>2.1203703703703694</c:v>
                </c:pt>
                <c:pt idx="23">
                  <c:v>2.0578703703703702</c:v>
                </c:pt>
                <c:pt idx="24">
                  <c:v>2.0231481481481475</c:v>
                </c:pt>
                <c:pt idx="25">
                  <c:v>1.9976851851851845</c:v>
                </c:pt>
                <c:pt idx="26">
                  <c:v>1.9652777777777775</c:v>
                </c:pt>
                <c:pt idx="27">
                  <c:v>1.9328703703703696</c:v>
                </c:pt>
                <c:pt idx="28">
                  <c:v>1.8912037037037035</c:v>
                </c:pt>
                <c:pt idx="29">
                  <c:v>1.8495370370370361</c:v>
                </c:pt>
                <c:pt idx="30">
                  <c:v>1.8101851851851847</c:v>
                </c:pt>
                <c:pt idx="31">
                  <c:v>1.787037037037037</c:v>
                </c:pt>
                <c:pt idx="32">
                  <c:v>1.7476851851851842</c:v>
                </c:pt>
                <c:pt idx="33">
                  <c:v>1.7106481481481477</c:v>
                </c:pt>
                <c:pt idx="34">
                  <c:v>1.6782407407407403</c:v>
                </c:pt>
                <c:pt idx="35">
                  <c:v>1.6435185185185184</c:v>
                </c:pt>
                <c:pt idx="36">
                  <c:v>1.6180555555555551</c:v>
                </c:pt>
                <c:pt idx="37">
                  <c:v>1.5694444444444442</c:v>
                </c:pt>
                <c:pt idx="38">
                  <c:v>1.5509259259259256</c:v>
                </c:pt>
                <c:pt idx="39">
                  <c:v>1.5208333333333328</c:v>
                </c:pt>
                <c:pt idx="40">
                  <c:v>1.5115740740740735</c:v>
                </c:pt>
                <c:pt idx="41">
                  <c:v>1.4884259259259254</c:v>
                </c:pt>
                <c:pt idx="42">
                  <c:v>1.4768518518518516</c:v>
                </c:pt>
                <c:pt idx="43">
                  <c:v>1.4444444444444442</c:v>
                </c:pt>
                <c:pt idx="44">
                  <c:v>1.4236111111111112</c:v>
                </c:pt>
                <c:pt idx="45">
                  <c:v>1.4189814814814814</c:v>
                </c:pt>
                <c:pt idx="46">
                  <c:v>1.3981481481481479</c:v>
                </c:pt>
                <c:pt idx="47">
                  <c:v>1.386574074074074</c:v>
                </c:pt>
                <c:pt idx="48">
                  <c:v>1.3796296296296293</c:v>
                </c:pt>
                <c:pt idx="49">
                  <c:v>1.3657407407407405</c:v>
                </c:pt>
                <c:pt idx="50">
                  <c:v>1.3518518518518514</c:v>
                </c:pt>
                <c:pt idx="51">
                  <c:v>1.3402777777777777</c:v>
                </c:pt>
                <c:pt idx="52">
                  <c:v>1.3356481481481481</c:v>
                </c:pt>
                <c:pt idx="53">
                  <c:v>1.3263888888888888</c:v>
                </c:pt>
                <c:pt idx="54">
                  <c:v>1.3078703703703702</c:v>
                </c:pt>
                <c:pt idx="55">
                  <c:v>1.3055555555555551</c:v>
                </c:pt>
                <c:pt idx="56">
                  <c:v>1.2986111111111109</c:v>
                </c:pt>
                <c:pt idx="57">
                  <c:v>1.2870370370370368</c:v>
                </c:pt>
                <c:pt idx="58">
                  <c:v>1.2870370370370368</c:v>
                </c:pt>
                <c:pt idx="59">
                  <c:v>1.2847222222222221</c:v>
                </c:pt>
                <c:pt idx="60">
                  <c:v>1.2731481481481477</c:v>
                </c:pt>
                <c:pt idx="61">
                  <c:v>1.2777777777777775</c:v>
                </c:pt>
                <c:pt idx="62">
                  <c:v>1.2754629629629628</c:v>
                </c:pt>
                <c:pt idx="63">
                  <c:v>1.2731481481481477</c:v>
                </c:pt>
                <c:pt idx="64">
                  <c:v>1.2731481481481477</c:v>
                </c:pt>
                <c:pt idx="65">
                  <c:v>1.2662037037037035</c:v>
                </c:pt>
                <c:pt idx="66">
                  <c:v>1.2685185185185182</c:v>
                </c:pt>
                <c:pt idx="67">
                  <c:v>1.261574074074074</c:v>
                </c:pt>
                <c:pt idx="68">
                  <c:v>1.261574074074074</c:v>
                </c:pt>
                <c:pt idx="69">
                  <c:v>1.2662037037037035</c:v>
                </c:pt>
                <c:pt idx="70">
                  <c:v>1.2662037037037035</c:v>
                </c:pt>
                <c:pt idx="71">
                  <c:v>1.2638888888888886</c:v>
                </c:pt>
                <c:pt idx="72">
                  <c:v>1.2662037037037035</c:v>
                </c:pt>
                <c:pt idx="73">
                  <c:v>1.2662037037037035</c:v>
                </c:pt>
                <c:pt idx="74">
                  <c:v>1.2662037037037035</c:v>
                </c:pt>
                <c:pt idx="75">
                  <c:v>1.2685185185185182</c:v>
                </c:pt>
                <c:pt idx="76">
                  <c:v>1.2662037037037035</c:v>
                </c:pt>
                <c:pt idx="77">
                  <c:v>1.2592592592592589</c:v>
                </c:pt>
                <c:pt idx="78">
                  <c:v>1.2592592592592589</c:v>
                </c:pt>
                <c:pt idx="79">
                  <c:v>1.2546296296296293</c:v>
                </c:pt>
                <c:pt idx="80">
                  <c:v>1.2523148148148147</c:v>
                </c:pt>
                <c:pt idx="81">
                  <c:v>1.2407407407407403</c:v>
                </c:pt>
                <c:pt idx="82">
                  <c:v>1.224537037037037</c:v>
                </c:pt>
                <c:pt idx="83">
                  <c:v>1.2291666666666665</c:v>
                </c:pt>
                <c:pt idx="84">
                  <c:v>1.2175925925925921</c:v>
                </c:pt>
                <c:pt idx="85">
                  <c:v>1.208333333333333</c:v>
                </c:pt>
                <c:pt idx="86">
                  <c:v>1.1967592592592591</c:v>
                </c:pt>
                <c:pt idx="87">
                  <c:v>1.1874999999999998</c:v>
                </c:pt>
                <c:pt idx="88">
                  <c:v>1.1805555555555551</c:v>
                </c:pt>
                <c:pt idx="89">
                  <c:v>1.1736111111111109</c:v>
                </c:pt>
                <c:pt idx="90">
                  <c:v>1.1643518518518516</c:v>
                </c:pt>
                <c:pt idx="91">
                  <c:v>1.1597222222222221</c:v>
                </c:pt>
                <c:pt idx="92">
                  <c:v>1.1666666666666663</c:v>
                </c:pt>
                <c:pt idx="93">
                  <c:v>1.1504629629629628</c:v>
                </c:pt>
                <c:pt idx="94">
                  <c:v>1.1504629629629628</c:v>
                </c:pt>
                <c:pt idx="95">
                  <c:v>1.1481481481481477</c:v>
                </c:pt>
                <c:pt idx="96">
                  <c:v>1.1435185185185186</c:v>
                </c:pt>
                <c:pt idx="97">
                  <c:v>1.1412037037037035</c:v>
                </c:pt>
                <c:pt idx="98">
                  <c:v>1.1412037037037035</c:v>
                </c:pt>
                <c:pt idx="99">
                  <c:v>1.1435185185185186</c:v>
                </c:pt>
                <c:pt idx="100">
                  <c:v>1.1458333333333333</c:v>
                </c:pt>
                <c:pt idx="101">
                  <c:v>1.1458333333333333</c:v>
                </c:pt>
                <c:pt idx="102">
                  <c:v>1.1458333333333333</c:v>
                </c:pt>
                <c:pt idx="103">
                  <c:v>1.1481481481481477</c:v>
                </c:pt>
                <c:pt idx="104">
                  <c:v>1.1504629629629628</c:v>
                </c:pt>
                <c:pt idx="105">
                  <c:v>1.1550925925925923</c:v>
                </c:pt>
                <c:pt idx="106">
                  <c:v>1.1620370370370365</c:v>
                </c:pt>
                <c:pt idx="107">
                  <c:v>1.1620370370370365</c:v>
                </c:pt>
                <c:pt idx="108">
                  <c:v>1.1712962962962958</c:v>
                </c:pt>
                <c:pt idx="109">
                  <c:v>1.1736111111111109</c:v>
                </c:pt>
                <c:pt idx="110">
                  <c:v>1.1759259259259256</c:v>
                </c:pt>
                <c:pt idx="111">
                  <c:v>1.1851851851851847</c:v>
                </c:pt>
                <c:pt idx="112">
                  <c:v>1.1898148148148144</c:v>
                </c:pt>
                <c:pt idx="113">
                  <c:v>1.2037037037037033</c:v>
                </c:pt>
                <c:pt idx="114">
                  <c:v>1.2129629629629626</c:v>
                </c:pt>
                <c:pt idx="115">
                  <c:v>1.2129629629629626</c:v>
                </c:pt>
                <c:pt idx="116">
                  <c:v>1.2152777777777777</c:v>
                </c:pt>
                <c:pt idx="117">
                  <c:v>1.2314814814814812</c:v>
                </c:pt>
                <c:pt idx="118">
                  <c:v>1.2337962962962961</c:v>
                </c:pt>
                <c:pt idx="119">
                  <c:v>1.2407407407407403</c:v>
                </c:pt>
                <c:pt idx="120">
                  <c:v>1.2499999999999996</c:v>
                </c:pt>
                <c:pt idx="121">
                  <c:v>1.261574074074074</c:v>
                </c:pt>
                <c:pt idx="122">
                  <c:v>1.261574074074074</c:v>
                </c:pt>
                <c:pt idx="123">
                  <c:v>1.2638888888888886</c:v>
                </c:pt>
                <c:pt idx="124">
                  <c:v>1.2685185185185182</c:v>
                </c:pt>
                <c:pt idx="125">
                  <c:v>1.2754629629629628</c:v>
                </c:pt>
                <c:pt idx="126">
                  <c:v>1.282407407407407</c:v>
                </c:pt>
                <c:pt idx="127">
                  <c:v>1.2893518518518516</c:v>
                </c:pt>
                <c:pt idx="128">
                  <c:v>1.2893518518518516</c:v>
                </c:pt>
                <c:pt idx="129">
                  <c:v>1.2916666666666663</c:v>
                </c:pt>
                <c:pt idx="130">
                  <c:v>1.2962962962962958</c:v>
                </c:pt>
                <c:pt idx="131">
                  <c:v>1.3009259259259256</c:v>
                </c:pt>
                <c:pt idx="132">
                  <c:v>1.3055555555555551</c:v>
                </c:pt>
                <c:pt idx="133">
                  <c:v>1.3101851851851849</c:v>
                </c:pt>
                <c:pt idx="134">
                  <c:v>1.3194444444444442</c:v>
                </c:pt>
                <c:pt idx="135">
                  <c:v>1.3171296296296295</c:v>
                </c:pt>
                <c:pt idx="136">
                  <c:v>1.3240740740740737</c:v>
                </c:pt>
                <c:pt idx="137">
                  <c:v>1.333333333333333</c:v>
                </c:pt>
                <c:pt idx="138">
                  <c:v>1.3425925925925923</c:v>
                </c:pt>
                <c:pt idx="139">
                  <c:v>1.3518518518518514</c:v>
                </c:pt>
                <c:pt idx="140">
                  <c:v>1.3587962962962963</c:v>
                </c:pt>
                <c:pt idx="141">
                  <c:v>1.3657407407407405</c:v>
                </c:pt>
                <c:pt idx="142">
                  <c:v>1.3842592592592589</c:v>
                </c:pt>
                <c:pt idx="143">
                  <c:v>1.3981481481481479</c:v>
                </c:pt>
                <c:pt idx="144">
                  <c:v>1.4143518518518519</c:v>
                </c:pt>
                <c:pt idx="145">
                  <c:v>1.4259259259259256</c:v>
                </c:pt>
                <c:pt idx="146">
                  <c:v>1.4421296296296291</c:v>
                </c:pt>
                <c:pt idx="147">
                  <c:v>1.4513888888888884</c:v>
                </c:pt>
                <c:pt idx="148">
                  <c:v>1.4837962962962958</c:v>
                </c:pt>
                <c:pt idx="149">
                  <c:v>1.506944444444444</c:v>
                </c:pt>
                <c:pt idx="150">
                  <c:v>1.5185185185185184</c:v>
                </c:pt>
                <c:pt idx="151">
                  <c:v>1.5300925925925921</c:v>
                </c:pt>
                <c:pt idx="152">
                  <c:v>1.5462962962962961</c:v>
                </c:pt>
                <c:pt idx="153">
                  <c:v>1.5648148148148147</c:v>
                </c:pt>
                <c:pt idx="154">
                  <c:v>1.5879629629629628</c:v>
                </c:pt>
                <c:pt idx="155">
                  <c:v>1.5995370370370365</c:v>
                </c:pt>
                <c:pt idx="156">
                  <c:v>1.6134259259259254</c:v>
                </c:pt>
                <c:pt idx="157">
                  <c:v>1.6226851851851847</c:v>
                </c:pt>
                <c:pt idx="158">
                  <c:v>1.6365740740740737</c:v>
                </c:pt>
                <c:pt idx="159">
                  <c:v>1.6504629629629626</c:v>
                </c:pt>
                <c:pt idx="160">
                  <c:v>1.6574074074074072</c:v>
                </c:pt>
                <c:pt idx="161">
                  <c:v>1.6620370370370368</c:v>
                </c:pt>
                <c:pt idx="162">
                  <c:v>1.6666666666666665</c:v>
                </c:pt>
                <c:pt idx="163">
                  <c:v>1.6782407407407403</c:v>
                </c:pt>
                <c:pt idx="164">
                  <c:v>1.68287037037037</c:v>
                </c:pt>
                <c:pt idx="165">
                  <c:v>1.7013888888888884</c:v>
                </c:pt>
                <c:pt idx="166">
                  <c:v>1.7083333333333333</c:v>
                </c:pt>
                <c:pt idx="167">
                  <c:v>1.7152777777777775</c:v>
                </c:pt>
                <c:pt idx="168">
                  <c:v>1.7314814814814814</c:v>
                </c:pt>
                <c:pt idx="169">
                  <c:v>1.7384259259259249</c:v>
                </c:pt>
                <c:pt idx="170">
                  <c:v>1.7546296296296291</c:v>
                </c:pt>
                <c:pt idx="171">
                  <c:v>1.7638888888888882</c:v>
                </c:pt>
                <c:pt idx="172">
                  <c:v>1.7777777777777777</c:v>
                </c:pt>
                <c:pt idx="173">
                  <c:v>1.787037037037037</c:v>
                </c:pt>
                <c:pt idx="174">
                  <c:v>1.7916666666666661</c:v>
                </c:pt>
                <c:pt idx="175">
                  <c:v>1.7986111111111107</c:v>
                </c:pt>
                <c:pt idx="176">
                  <c:v>1.7986111111111107</c:v>
                </c:pt>
                <c:pt idx="177">
                  <c:v>1.7939814814814805</c:v>
                </c:pt>
                <c:pt idx="178">
                  <c:v>1.7824074074074068</c:v>
                </c:pt>
                <c:pt idx="179">
                  <c:v>1.7777777777777777</c:v>
                </c:pt>
                <c:pt idx="180">
                  <c:v>1.770833333333333</c:v>
                </c:pt>
                <c:pt idx="181">
                  <c:v>1.7546296296296291</c:v>
                </c:pt>
                <c:pt idx="182">
                  <c:v>1.7291666666666659</c:v>
                </c:pt>
                <c:pt idx="183">
                  <c:v>1.7106481481481477</c:v>
                </c:pt>
                <c:pt idx="184">
                  <c:v>1.6944444444444442</c:v>
                </c:pt>
                <c:pt idx="185">
                  <c:v>1.6643518518518514</c:v>
                </c:pt>
                <c:pt idx="186">
                  <c:v>1.6365740740740737</c:v>
                </c:pt>
                <c:pt idx="187">
                  <c:v>1.6018518518518516</c:v>
                </c:pt>
                <c:pt idx="188">
                  <c:v>1.5763888888888884</c:v>
                </c:pt>
                <c:pt idx="189">
                  <c:v>1.5416666666666665</c:v>
                </c:pt>
                <c:pt idx="190">
                  <c:v>1.5115740740740735</c:v>
                </c:pt>
                <c:pt idx="191">
                  <c:v>1.4814814814814812</c:v>
                </c:pt>
                <c:pt idx="192">
                  <c:v>1.4560185185185179</c:v>
                </c:pt>
                <c:pt idx="193">
                  <c:v>1.4513888888888884</c:v>
                </c:pt>
                <c:pt idx="194">
                  <c:v>1.4097222222222221</c:v>
                </c:pt>
                <c:pt idx="195">
                  <c:v>1.3958333333333333</c:v>
                </c:pt>
                <c:pt idx="196">
                  <c:v>1.3726851851851851</c:v>
                </c:pt>
                <c:pt idx="197">
                  <c:v>1.37037037037037</c:v>
                </c:pt>
                <c:pt idx="198">
                  <c:v>1.3449074074074072</c:v>
                </c:pt>
                <c:pt idx="199">
                  <c:v>1.3356481481481481</c:v>
                </c:pt>
                <c:pt idx="200">
                  <c:v>1.3148148148148144</c:v>
                </c:pt>
                <c:pt idx="201">
                  <c:v>1.3055555555555551</c:v>
                </c:pt>
                <c:pt idx="202">
                  <c:v>1.2939814814814814</c:v>
                </c:pt>
                <c:pt idx="203">
                  <c:v>1.282407407407407</c:v>
                </c:pt>
                <c:pt idx="204">
                  <c:v>1.2754629629629628</c:v>
                </c:pt>
                <c:pt idx="205">
                  <c:v>1.2546296296296293</c:v>
                </c:pt>
                <c:pt idx="206">
                  <c:v>1.2407407407407403</c:v>
                </c:pt>
                <c:pt idx="207">
                  <c:v>1.224537037037037</c:v>
                </c:pt>
                <c:pt idx="208">
                  <c:v>1.2199074074074072</c:v>
                </c:pt>
                <c:pt idx="209">
                  <c:v>1.2106481481481479</c:v>
                </c:pt>
                <c:pt idx="210">
                  <c:v>1.2013888888888888</c:v>
                </c:pt>
                <c:pt idx="211">
                  <c:v>1.1828703703703702</c:v>
                </c:pt>
                <c:pt idx="212">
                  <c:v>1.1736111111111109</c:v>
                </c:pt>
                <c:pt idx="213">
                  <c:v>1.1712962962962958</c:v>
                </c:pt>
                <c:pt idx="214">
                  <c:v>1.1666666666666663</c:v>
                </c:pt>
                <c:pt idx="215">
                  <c:v>1.1597222222222221</c:v>
                </c:pt>
                <c:pt idx="216">
                  <c:v>1.1620370370370365</c:v>
                </c:pt>
                <c:pt idx="217">
                  <c:v>1.1620370370370365</c:v>
                </c:pt>
                <c:pt idx="218">
                  <c:v>1.1643518518518516</c:v>
                </c:pt>
                <c:pt idx="219">
                  <c:v>1.1643518518518516</c:v>
                </c:pt>
                <c:pt idx="220">
                  <c:v>1.1712962962962958</c:v>
                </c:pt>
                <c:pt idx="221">
                  <c:v>1.1759259259259256</c:v>
                </c:pt>
                <c:pt idx="222">
                  <c:v>1.1805555555555551</c:v>
                </c:pt>
                <c:pt idx="223">
                  <c:v>1.1874999999999998</c:v>
                </c:pt>
                <c:pt idx="224">
                  <c:v>1.1921296296296295</c:v>
                </c:pt>
                <c:pt idx="225">
                  <c:v>1.1921296296296295</c:v>
                </c:pt>
                <c:pt idx="226">
                  <c:v>1.1921296296296295</c:v>
                </c:pt>
                <c:pt idx="227">
                  <c:v>1.1921296296296295</c:v>
                </c:pt>
                <c:pt idx="228">
                  <c:v>1.1898148148148144</c:v>
                </c:pt>
                <c:pt idx="229">
                  <c:v>1.1874999999999998</c:v>
                </c:pt>
                <c:pt idx="230">
                  <c:v>1.1759259259259256</c:v>
                </c:pt>
                <c:pt idx="231">
                  <c:v>1.1712962962962958</c:v>
                </c:pt>
                <c:pt idx="232">
                  <c:v>1.1620370370370365</c:v>
                </c:pt>
                <c:pt idx="233">
                  <c:v>1.1550925925925923</c:v>
                </c:pt>
                <c:pt idx="234">
                  <c:v>1.1435185185185186</c:v>
                </c:pt>
                <c:pt idx="235">
                  <c:v>1.1226851851851849</c:v>
                </c:pt>
                <c:pt idx="236">
                  <c:v>1.1018518518518519</c:v>
                </c:pt>
                <c:pt idx="237">
                  <c:v>1.0995370370370368</c:v>
                </c:pt>
                <c:pt idx="238">
                  <c:v>1.0833333333333335</c:v>
                </c:pt>
                <c:pt idx="239">
                  <c:v>1.0648148148148149</c:v>
                </c:pt>
                <c:pt idx="240">
                  <c:v>1.0439814814814812</c:v>
                </c:pt>
                <c:pt idx="241">
                  <c:v>1.037037037037037</c:v>
                </c:pt>
                <c:pt idx="242">
                  <c:v>1.0162037037037035</c:v>
                </c:pt>
                <c:pt idx="243">
                  <c:v>1</c:v>
                </c:pt>
                <c:pt idx="244">
                  <c:v>0.98611111111111105</c:v>
                </c:pt>
                <c:pt idx="245">
                  <c:v>0.96990740740740711</c:v>
                </c:pt>
                <c:pt idx="246">
                  <c:v>0.95370370370370372</c:v>
                </c:pt>
                <c:pt idx="247">
                  <c:v>0.93749999999999967</c:v>
                </c:pt>
                <c:pt idx="248">
                  <c:v>0.92592592592592593</c:v>
                </c:pt>
                <c:pt idx="249">
                  <c:v>0.91898148148148118</c:v>
                </c:pt>
                <c:pt idx="250">
                  <c:v>0.90740740740740733</c:v>
                </c:pt>
                <c:pt idx="251">
                  <c:v>0.89120370370370339</c:v>
                </c:pt>
                <c:pt idx="252">
                  <c:v>0.87499999999999989</c:v>
                </c:pt>
                <c:pt idx="253">
                  <c:v>0.8726851851851849</c:v>
                </c:pt>
                <c:pt idx="254">
                  <c:v>0.86111111111111105</c:v>
                </c:pt>
                <c:pt idx="255">
                  <c:v>0.85185185185185175</c:v>
                </c:pt>
                <c:pt idx="256">
                  <c:v>0.8472222222222221</c:v>
                </c:pt>
                <c:pt idx="257">
                  <c:v>0.83796296296296291</c:v>
                </c:pt>
                <c:pt idx="258">
                  <c:v>0.83564814814814836</c:v>
                </c:pt>
                <c:pt idx="259">
                  <c:v>0.82870370370370361</c:v>
                </c:pt>
                <c:pt idx="260">
                  <c:v>0.83101851851851871</c:v>
                </c:pt>
                <c:pt idx="261">
                  <c:v>0.82638888888888906</c:v>
                </c:pt>
                <c:pt idx="262">
                  <c:v>0.82175925925925941</c:v>
                </c:pt>
                <c:pt idx="263">
                  <c:v>0.81944444444444431</c:v>
                </c:pt>
                <c:pt idx="264">
                  <c:v>0.81712962962962976</c:v>
                </c:pt>
                <c:pt idx="265">
                  <c:v>0.81018518518518512</c:v>
                </c:pt>
                <c:pt idx="266">
                  <c:v>0.80555555555555547</c:v>
                </c:pt>
                <c:pt idx="267">
                  <c:v>0.79629629629629617</c:v>
                </c:pt>
                <c:pt idx="268">
                  <c:v>0.79166666666666652</c:v>
                </c:pt>
                <c:pt idx="269">
                  <c:v>0.78240740740740733</c:v>
                </c:pt>
                <c:pt idx="270">
                  <c:v>0.77546296296296313</c:v>
                </c:pt>
                <c:pt idx="271">
                  <c:v>0.76388888888888873</c:v>
                </c:pt>
                <c:pt idx="272">
                  <c:v>0.75925925925925919</c:v>
                </c:pt>
                <c:pt idx="273">
                  <c:v>0.74768518518518534</c:v>
                </c:pt>
                <c:pt idx="274">
                  <c:v>0.73842592592592604</c:v>
                </c:pt>
                <c:pt idx="275">
                  <c:v>0.7245370370370372</c:v>
                </c:pt>
                <c:pt idx="276">
                  <c:v>0.71990740740740755</c:v>
                </c:pt>
                <c:pt idx="277">
                  <c:v>0.7060185185185186</c:v>
                </c:pt>
                <c:pt idx="278">
                  <c:v>0.69444444444444431</c:v>
                </c:pt>
                <c:pt idx="279">
                  <c:v>0.68981481481481466</c:v>
                </c:pt>
                <c:pt idx="280">
                  <c:v>0.67592592592592571</c:v>
                </c:pt>
                <c:pt idx="281">
                  <c:v>0.65740740740740722</c:v>
                </c:pt>
                <c:pt idx="282">
                  <c:v>0.64583333333333337</c:v>
                </c:pt>
                <c:pt idx="283">
                  <c:v>0.64583333333333337</c:v>
                </c:pt>
                <c:pt idx="284">
                  <c:v>0.63425925925925908</c:v>
                </c:pt>
                <c:pt idx="285">
                  <c:v>0.62268518518518523</c:v>
                </c:pt>
                <c:pt idx="286">
                  <c:v>0.61111111111111094</c:v>
                </c:pt>
                <c:pt idx="287">
                  <c:v>0.59953703703703709</c:v>
                </c:pt>
                <c:pt idx="288">
                  <c:v>0.58333333333333315</c:v>
                </c:pt>
                <c:pt idx="289">
                  <c:v>0.57638888888888895</c:v>
                </c:pt>
                <c:pt idx="290">
                  <c:v>0.56018518518518545</c:v>
                </c:pt>
                <c:pt idx="291">
                  <c:v>0.55787037037037035</c:v>
                </c:pt>
                <c:pt idx="292">
                  <c:v>0.54398148148148151</c:v>
                </c:pt>
                <c:pt idx="293">
                  <c:v>0.53240740740740766</c:v>
                </c:pt>
                <c:pt idx="294">
                  <c:v>0.51851851851851882</c:v>
                </c:pt>
                <c:pt idx="295">
                  <c:v>0.51157407407407407</c:v>
                </c:pt>
                <c:pt idx="296">
                  <c:v>0.50231481481481477</c:v>
                </c:pt>
                <c:pt idx="297">
                  <c:v>0.49074074074074098</c:v>
                </c:pt>
                <c:pt idx="298">
                  <c:v>0.48148148148148173</c:v>
                </c:pt>
                <c:pt idx="299">
                  <c:v>0.46990740740740738</c:v>
                </c:pt>
                <c:pt idx="300">
                  <c:v>0.45601851851851849</c:v>
                </c:pt>
                <c:pt idx="301">
                  <c:v>0.44675925925925924</c:v>
                </c:pt>
                <c:pt idx="302">
                  <c:v>0.44212962962962959</c:v>
                </c:pt>
                <c:pt idx="303">
                  <c:v>0.4351851851851854</c:v>
                </c:pt>
                <c:pt idx="304">
                  <c:v>0.42361111111111105</c:v>
                </c:pt>
                <c:pt idx="305">
                  <c:v>0.40972222222222215</c:v>
                </c:pt>
                <c:pt idx="306">
                  <c:v>0.40277777777777801</c:v>
                </c:pt>
                <c:pt idx="307">
                  <c:v>0.39583333333333326</c:v>
                </c:pt>
                <c:pt idx="308">
                  <c:v>0.38888888888888906</c:v>
                </c:pt>
                <c:pt idx="309">
                  <c:v>0.38194444444444436</c:v>
                </c:pt>
                <c:pt idx="310">
                  <c:v>0.37268518518518512</c:v>
                </c:pt>
                <c:pt idx="311">
                  <c:v>0.37037037037037057</c:v>
                </c:pt>
                <c:pt idx="312">
                  <c:v>0.36574074074074092</c:v>
                </c:pt>
                <c:pt idx="313">
                  <c:v>0.36111111111111127</c:v>
                </c:pt>
                <c:pt idx="314">
                  <c:v>0.35648148148148168</c:v>
                </c:pt>
                <c:pt idx="315">
                  <c:v>0.35185185185185203</c:v>
                </c:pt>
                <c:pt idx="316">
                  <c:v>0.34722222222222238</c:v>
                </c:pt>
                <c:pt idx="317">
                  <c:v>0.34490740740740733</c:v>
                </c:pt>
                <c:pt idx="318">
                  <c:v>0.34027777777777768</c:v>
                </c:pt>
                <c:pt idx="319">
                  <c:v>0.33796296296296313</c:v>
                </c:pt>
                <c:pt idx="320">
                  <c:v>0.33564814814814808</c:v>
                </c:pt>
                <c:pt idx="321">
                  <c:v>0.33101851851851843</c:v>
                </c:pt>
                <c:pt idx="322">
                  <c:v>0.32407407407407424</c:v>
                </c:pt>
                <c:pt idx="323">
                  <c:v>0.32638888888888878</c:v>
                </c:pt>
                <c:pt idx="324">
                  <c:v>0.31944444444444459</c:v>
                </c:pt>
                <c:pt idx="325">
                  <c:v>0.31712962962962954</c:v>
                </c:pt>
                <c:pt idx="326">
                  <c:v>0.31249999999999989</c:v>
                </c:pt>
                <c:pt idx="327">
                  <c:v>0.31249999999999989</c:v>
                </c:pt>
                <c:pt idx="328">
                  <c:v>0.30787037037037029</c:v>
                </c:pt>
                <c:pt idx="329">
                  <c:v>0.30324074074074064</c:v>
                </c:pt>
                <c:pt idx="330">
                  <c:v>0.3009259259259261</c:v>
                </c:pt>
                <c:pt idx="331">
                  <c:v>0.29861111111111099</c:v>
                </c:pt>
                <c:pt idx="332">
                  <c:v>0.29629629629629645</c:v>
                </c:pt>
                <c:pt idx="333">
                  <c:v>0.2916666666666668</c:v>
                </c:pt>
                <c:pt idx="334">
                  <c:v>0.28935185185185175</c:v>
                </c:pt>
                <c:pt idx="335">
                  <c:v>0.2870370370370372</c:v>
                </c:pt>
                <c:pt idx="336">
                  <c:v>0.2847222222222221</c:v>
                </c:pt>
                <c:pt idx="337">
                  <c:v>0.28240740740740755</c:v>
                </c:pt>
                <c:pt idx="338">
                  <c:v>0.28240740740740755</c:v>
                </c:pt>
                <c:pt idx="339">
                  <c:v>0.2777777777777779</c:v>
                </c:pt>
                <c:pt idx="340">
                  <c:v>0.2777777777777779</c:v>
                </c:pt>
                <c:pt idx="341">
                  <c:v>0.27314814814814831</c:v>
                </c:pt>
                <c:pt idx="342">
                  <c:v>0.27546296296296335</c:v>
                </c:pt>
                <c:pt idx="343">
                  <c:v>0.27314814814814831</c:v>
                </c:pt>
                <c:pt idx="344">
                  <c:v>0.27546296296296335</c:v>
                </c:pt>
                <c:pt idx="345">
                  <c:v>0.27314814814814831</c:v>
                </c:pt>
                <c:pt idx="346">
                  <c:v>0.2777777777777779</c:v>
                </c:pt>
                <c:pt idx="347">
                  <c:v>0.2800925925925925</c:v>
                </c:pt>
                <c:pt idx="348">
                  <c:v>0.28240740740740755</c:v>
                </c:pt>
                <c:pt idx="349">
                  <c:v>0.2870370370370372</c:v>
                </c:pt>
                <c:pt idx="350">
                  <c:v>0.2916666666666668</c:v>
                </c:pt>
                <c:pt idx="351">
                  <c:v>0.29629629629629645</c:v>
                </c:pt>
                <c:pt idx="352">
                  <c:v>0.3009259259259261</c:v>
                </c:pt>
                <c:pt idx="353">
                  <c:v>0.30787037037037029</c:v>
                </c:pt>
                <c:pt idx="354">
                  <c:v>0.31018518518518534</c:v>
                </c:pt>
                <c:pt idx="355">
                  <c:v>0.31249999999999989</c:v>
                </c:pt>
                <c:pt idx="356">
                  <c:v>0.31944444444444459</c:v>
                </c:pt>
                <c:pt idx="357">
                  <c:v>0.32175925925925919</c:v>
                </c:pt>
                <c:pt idx="358">
                  <c:v>0.32407407407407424</c:v>
                </c:pt>
                <c:pt idx="359">
                  <c:v>0.33101851851851843</c:v>
                </c:pt>
                <c:pt idx="360">
                  <c:v>0.33101851851851843</c:v>
                </c:pt>
                <c:pt idx="361">
                  <c:v>0.33101851851851843</c:v>
                </c:pt>
                <c:pt idx="362">
                  <c:v>0.33564814814814808</c:v>
                </c:pt>
                <c:pt idx="363">
                  <c:v>0.33564814814814808</c:v>
                </c:pt>
                <c:pt idx="364">
                  <c:v>0.34027777777777768</c:v>
                </c:pt>
                <c:pt idx="365">
                  <c:v>0.33564814814814808</c:v>
                </c:pt>
                <c:pt idx="366">
                  <c:v>0.33796296296296313</c:v>
                </c:pt>
                <c:pt idx="367">
                  <c:v>0.33564814814814808</c:v>
                </c:pt>
                <c:pt idx="368">
                  <c:v>0.33333333333333348</c:v>
                </c:pt>
                <c:pt idx="369">
                  <c:v>0.33101851851851843</c:v>
                </c:pt>
                <c:pt idx="370">
                  <c:v>0.33101851851851843</c:v>
                </c:pt>
                <c:pt idx="371">
                  <c:v>0.32870370370370389</c:v>
                </c:pt>
                <c:pt idx="372">
                  <c:v>0.32407407407407424</c:v>
                </c:pt>
                <c:pt idx="373">
                  <c:v>0.32407407407407424</c:v>
                </c:pt>
                <c:pt idx="374">
                  <c:v>0.31712962962962954</c:v>
                </c:pt>
                <c:pt idx="375">
                  <c:v>0.31018518518518534</c:v>
                </c:pt>
                <c:pt idx="376">
                  <c:v>0.30787037037037029</c:v>
                </c:pt>
                <c:pt idx="377">
                  <c:v>0.30324074074074064</c:v>
                </c:pt>
                <c:pt idx="378">
                  <c:v>0.29861111111111099</c:v>
                </c:pt>
                <c:pt idx="379">
                  <c:v>0.2916666666666668</c:v>
                </c:pt>
                <c:pt idx="380">
                  <c:v>0.28240740740740755</c:v>
                </c:pt>
                <c:pt idx="381">
                  <c:v>0.2800925925925925</c:v>
                </c:pt>
                <c:pt idx="382">
                  <c:v>0.27546296296296335</c:v>
                </c:pt>
                <c:pt idx="383">
                  <c:v>0.27314814814814831</c:v>
                </c:pt>
                <c:pt idx="384">
                  <c:v>0.26851851851851866</c:v>
                </c:pt>
                <c:pt idx="385">
                  <c:v>0.26388888888888901</c:v>
                </c:pt>
                <c:pt idx="386">
                  <c:v>0.26388888888888901</c:v>
                </c:pt>
                <c:pt idx="387">
                  <c:v>0.26388888888888901</c:v>
                </c:pt>
                <c:pt idx="388">
                  <c:v>0.26620370370370411</c:v>
                </c:pt>
                <c:pt idx="389">
                  <c:v>0.26620370370370411</c:v>
                </c:pt>
                <c:pt idx="390">
                  <c:v>0.27314814814814831</c:v>
                </c:pt>
                <c:pt idx="391">
                  <c:v>0.2777777777777779</c:v>
                </c:pt>
                <c:pt idx="392">
                  <c:v>0.2916666666666668</c:v>
                </c:pt>
                <c:pt idx="393">
                  <c:v>0.30324074074074064</c:v>
                </c:pt>
                <c:pt idx="394">
                  <c:v>0.31481481481481499</c:v>
                </c:pt>
                <c:pt idx="395">
                  <c:v>0.33333333333333348</c:v>
                </c:pt>
                <c:pt idx="396">
                  <c:v>0.35648148148148168</c:v>
                </c:pt>
                <c:pt idx="397">
                  <c:v>0.37037037037037057</c:v>
                </c:pt>
                <c:pt idx="398">
                  <c:v>0.40509259259259256</c:v>
                </c:pt>
                <c:pt idx="399">
                  <c:v>0.43287037037037035</c:v>
                </c:pt>
                <c:pt idx="400">
                  <c:v>0.46296296296296319</c:v>
                </c:pt>
                <c:pt idx="401">
                  <c:v>0.48611111111111138</c:v>
                </c:pt>
                <c:pt idx="402">
                  <c:v>0.53935185185185186</c:v>
                </c:pt>
                <c:pt idx="403">
                  <c:v>0.55092592592592626</c:v>
                </c:pt>
                <c:pt idx="404">
                  <c:v>0.60185185185185164</c:v>
                </c:pt>
                <c:pt idx="405">
                  <c:v>0.63888888888888873</c:v>
                </c:pt>
                <c:pt idx="406">
                  <c:v>0.66666666666666652</c:v>
                </c:pt>
                <c:pt idx="407">
                  <c:v>0.7037037037037035</c:v>
                </c:pt>
                <c:pt idx="408">
                  <c:v>0.76157407407407418</c:v>
                </c:pt>
                <c:pt idx="409">
                  <c:v>0.78009259259259278</c:v>
                </c:pt>
                <c:pt idx="410">
                  <c:v>0.81712962962962976</c:v>
                </c:pt>
                <c:pt idx="411">
                  <c:v>0.8495370370370372</c:v>
                </c:pt>
                <c:pt idx="412">
                  <c:v>0.88888888888888884</c:v>
                </c:pt>
                <c:pt idx="413">
                  <c:v>0.92824074074074048</c:v>
                </c:pt>
                <c:pt idx="414">
                  <c:v>0.97916666666666641</c:v>
                </c:pt>
                <c:pt idx="415">
                  <c:v>1</c:v>
                </c:pt>
                <c:pt idx="416">
                  <c:v>1.0300925925925923</c:v>
                </c:pt>
                <c:pt idx="417">
                  <c:v>1.0555555555555556</c:v>
                </c:pt>
                <c:pt idx="418">
                  <c:v>1.0810185185185184</c:v>
                </c:pt>
                <c:pt idx="419">
                  <c:v>1.0972222222222223</c:v>
                </c:pt>
                <c:pt idx="420">
                  <c:v>1.0949074074074072</c:v>
                </c:pt>
                <c:pt idx="421">
                  <c:v>1.0787037037037037</c:v>
                </c:pt>
                <c:pt idx="422">
                  <c:v>1.0671296296296293</c:v>
                </c:pt>
                <c:pt idx="423">
                  <c:v>1.0324074074074074</c:v>
                </c:pt>
                <c:pt idx="424">
                  <c:v>0.99305555555555525</c:v>
                </c:pt>
                <c:pt idx="425">
                  <c:v>0.90046296296296269</c:v>
                </c:pt>
                <c:pt idx="426">
                  <c:v>0.81944444444444431</c:v>
                </c:pt>
                <c:pt idx="427">
                  <c:v>0.75925925925925919</c:v>
                </c:pt>
                <c:pt idx="428">
                  <c:v>0.69444444444444431</c:v>
                </c:pt>
                <c:pt idx="429">
                  <c:v>0.64120370370370383</c:v>
                </c:pt>
                <c:pt idx="430">
                  <c:v>0.54166666666666696</c:v>
                </c:pt>
                <c:pt idx="431">
                  <c:v>0.47222222222222249</c:v>
                </c:pt>
                <c:pt idx="432">
                  <c:v>0.41203703703703726</c:v>
                </c:pt>
                <c:pt idx="433">
                  <c:v>0.37268518518518512</c:v>
                </c:pt>
                <c:pt idx="434">
                  <c:v>0.32870370370370389</c:v>
                </c:pt>
                <c:pt idx="435">
                  <c:v>0.2800925925925925</c:v>
                </c:pt>
                <c:pt idx="436">
                  <c:v>0.23148148148148159</c:v>
                </c:pt>
                <c:pt idx="437">
                  <c:v>0.2175925925925927</c:v>
                </c:pt>
                <c:pt idx="438">
                  <c:v>0.18981481481481491</c:v>
                </c:pt>
                <c:pt idx="439">
                  <c:v>0.16898148148148182</c:v>
                </c:pt>
                <c:pt idx="440">
                  <c:v>0.15277777777777785</c:v>
                </c:pt>
                <c:pt idx="441">
                  <c:v>0.1365740740740744</c:v>
                </c:pt>
                <c:pt idx="442">
                  <c:v>0.12037037037037043</c:v>
                </c:pt>
                <c:pt idx="443">
                  <c:v>0.10648148148148154</c:v>
                </c:pt>
                <c:pt idx="444">
                  <c:v>9.7222222222222265E-2</c:v>
                </c:pt>
                <c:pt idx="445">
                  <c:v>8.7962962962963007E-2</c:v>
                </c:pt>
                <c:pt idx="446">
                  <c:v>8.333333333333337E-2</c:v>
                </c:pt>
                <c:pt idx="447">
                  <c:v>7.6388888888889186E-2</c:v>
                </c:pt>
                <c:pt idx="448">
                  <c:v>6.7129629629629928E-2</c:v>
                </c:pt>
                <c:pt idx="449">
                  <c:v>6.2500000000000291E-2</c:v>
                </c:pt>
                <c:pt idx="450">
                  <c:v>5.7870370370370655E-2</c:v>
                </c:pt>
                <c:pt idx="451">
                  <c:v>5.5555555555555587E-2</c:v>
                </c:pt>
                <c:pt idx="452">
                  <c:v>5.0925925925925951E-2</c:v>
                </c:pt>
                <c:pt idx="453">
                  <c:v>4.6296296296296321E-2</c:v>
                </c:pt>
                <c:pt idx="454">
                  <c:v>4.1666666666666685E-2</c:v>
                </c:pt>
                <c:pt idx="455">
                  <c:v>4.1666666666666685E-2</c:v>
                </c:pt>
                <c:pt idx="456">
                  <c:v>3.9351851851852131E-2</c:v>
                </c:pt>
                <c:pt idx="457">
                  <c:v>3.7037037037037056E-2</c:v>
                </c:pt>
                <c:pt idx="458">
                  <c:v>3.2407407407407426E-2</c:v>
                </c:pt>
                <c:pt idx="459">
                  <c:v>3.2407407407407426E-2</c:v>
                </c:pt>
                <c:pt idx="460">
                  <c:v>3.0092592592592865E-2</c:v>
                </c:pt>
                <c:pt idx="461">
                  <c:v>2.7777777777777794E-2</c:v>
                </c:pt>
                <c:pt idx="462">
                  <c:v>2.7777777777777794E-2</c:v>
                </c:pt>
                <c:pt idx="463">
                  <c:v>2.5462962962963232E-2</c:v>
                </c:pt>
                <c:pt idx="464">
                  <c:v>2.3148148148148161E-2</c:v>
                </c:pt>
                <c:pt idx="465">
                  <c:v>2.0833333333333599E-2</c:v>
                </c:pt>
                <c:pt idx="466">
                  <c:v>2.3148148148148161E-2</c:v>
                </c:pt>
                <c:pt idx="467">
                  <c:v>2.0833333333333599E-2</c:v>
                </c:pt>
                <c:pt idx="468">
                  <c:v>2.0833333333333599E-2</c:v>
                </c:pt>
                <c:pt idx="469">
                  <c:v>1.8518518518518528E-2</c:v>
                </c:pt>
                <c:pt idx="470">
                  <c:v>1.8518518518518528E-2</c:v>
                </c:pt>
                <c:pt idx="471">
                  <c:v>1.620370370370397E-2</c:v>
                </c:pt>
                <c:pt idx="472">
                  <c:v>1.620370370370397E-2</c:v>
                </c:pt>
                <c:pt idx="473">
                  <c:v>1.3888888888888897E-2</c:v>
                </c:pt>
                <c:pt idx="474">
                  <c:v>1.620370370370397E-2</c:v>
                </c:pt>
                <c:pt idx="475">
                  <c:v>1.3888888888888897E-2</c:v>
                </c:pt>
                <c:pt idx="476">
                  <c:v>1.3888888888888897E-2</c:v>
                </c:pt>
                <c:pt idx="477">
                  <c:v>1.3888888888888897E-2</c:v>
                </c:pt>
                <c:pt idx="478">
                  <c:v>1.3888888888888897E-2</c:v>
                </c:pt>
                <c:pt idx="479">
                  <c:v>1.1574074074074337E-2</c:v>
                </c:pt>
                <c:pt idx="480">
                  <c:v>9.2592592592592639E-3</c:v>
                </c:pt>
                <c:pt idx="481">
                  <c:v>9.2592592592592639E-3</c:v>
                </c:pt>
                <c:pt idx="482">
                  <c:v>9.2592592592592639E-3</c:v>
                </c:pt>
                <c:pt idx="483">
                  <c:v>9.2592592592592639E-3</c:v>
                </c:pt>
                <c:pt idx="484">
                  <c:v>6.9444444444447051E-3</c:v>
                </c:pt>
                <c:pt idx="485">
                  <c:v>4.629629629629632E-3</c:v>
                </c:pt>
                <c:pt idx="486">
                  <c:v>2.3148148148150732E-3</c:v>
                </c:pt>
                <c:pt idx="487">
                  <c:v>4.629629629629632E-3</c:v>
                </c:pt>
                <c:pt idx="488">
                  <c:v>4.629629629629632E-3</c:v>
                </c:pt>
                <c:pt idx="489">
                  <c:v>2.3148148148150732E-3</c:v>
                </c:pt>
                <c:pt idx="490">
                  <c:v>0</c:v>
                </c:pt>
                <c:pt idx="491">
                  <c:v>0</c:v>
                </c:pt>
                <c:pt idx="492">
                  <c:v>-2.3148148148145588E-3</c:v>
                </c:pt>
                <c:pt idx="493">
                  <c:v>0</c:v>
                </c:pt>
                <c:pt idx="494">
                  <c:v>-2.3148148148145588E-3</c:v>
                </c:pt>
                <c:pt idx="495">
                  <c:v>-4.629629629629632E-3</c:v>
                </c:pt>
                <c:pt idx="496">
                  <c:v>-4.629629629629632E-3</c:v>
                </c:pt>
                <c:pt idx="497">
                  <c:v>-4.629629629629632E-3</c:v>
                </c:pt>
                <c:pt idx="498">
                  <c:v>-6.9444444444441908E-3</c:v>
                </c:pt>
                <c:pt idx="499">
                  <c:v>-6.9444444444441908E-3</c:v>
                </c:pt>
                <c:pt idx="500">
                  <c:v>-6.9444444444441908E-3</c:v>
                </c:pt>
                <c:pt idx="501">
                  <c:v>-9.2592592592592639E-3</c:v>
                </c:pt>
                <c:pt idx="502">
                  <c:v>-9.2592592592592639E-3</c:v>
                </c:pt>
                <c:pt idx="503">
                  <c:v>-1.1574074074073824E-2</c:v>
                </c:pt>
                <c:pt idx="504">
                  <c:v>-1.1574074074073824E-2</c:v>
                </c:pt>
                <c:pt idx="505">
                  <c:v>-1.1574074074073824E-2</c:v>
                </c:pt>
                <c:pt idx="506">
                  <c:v>-1.3888888888888382E-2</c:v>
                </c:pt>
                <c:pt idx="507">
                  <c:v>-1.6203703703703456E-2</c:v>
                </c:pt>
                <c:pt idx="508">
                  <c:v>-1.6203703703703456E-2</c:v>
                </c:pt>
                <c:pt idx="509">
                  <c:v>-1.6203703703703456E-2</c:v>
                </c:pt>
                <c:pt idx="510">
                  <c:v>-1.8518518518518014E-2</c:v>
                </c:pt>
                <c:pt idx="511">
                  <c:v>-1.6203703703703456E-2</c:v>
                </c:pt>
                <c:pt idx="512">
                  <c:v>-1.8518518518518014E-2</c:v>
                </c:pt>
                <c:pt idx="513">
                  <c:v>-2.0833333333333086E-2</c:v>
                </c:pt>
                <c:pt idx="514">
                  <c:v>-2.0833333333333086E-2</c:v>
                </c:pt>
                <c:pt idx="515">
                  <c:v>-2.0833333333333086E-2</c:v>
                </c:pt>
                <c:pt idx="516">
                  <c:v>-2.3148148148147647E-2</c:v>
                </c:pt>
                <c:pt idx="517">
                  <c:v>-2.3148148148147647E-2</c:v>
                </c:pt>
                <c:pt idx="518">
                  <c:v>-2.3148148148147647E-2</c:v>
                </c:pt>
                <c:pt idx="519">
                  <c:v>-2.5462962962962719E-2</c:v>
                </c:pt>
                <c:pt idx="520">
                  <c:v>-2.5462962962962719E-2</c:v>
                </c:pt>
                <c:pt idx="521">
                  <c:v>-2.5462962962962719E-2</c:v>
                </c:pt>
                <c:pt idx="522">
                  <c:v>-2.7777777777777277E-2</c:v>
                </c:pt>
                <c:pt idx="523">
                  <c:v>-2.7777777777777277E-2</c:v>
                </c:pt>
                <c:pt idx="524">
                  <c:v>-3.0092592592592352E-2</c:v>
                </c:pt>
                <c:pt idx="525">
                  <c:v>-3.2407407407406913E-2</c:v>
                </c:pt>
                <c:pt idx="526">
                  <c:v>-3.0092592592592352E-2</c:v>
                </c:pt>
                <c:pt idx="527">
                  <c:v>-3.0092592592592352E-2</c:v>
                </c:pt>
                <c:pt idx="528">
                  <c:v>-3.2407407407406913E-2</c:v>
                </c:pt>
                <c:pt idx="529">
                  <c:v>-3.2407407407406913E-2</c:v>
                </c:pt>
                <c:pt idx="530">
                  <c:v>-3.2407407407406913E-2</c:v>
                </c:pt>
                <c:pt idx="531">
                  <c:v>-3.4722222222221981E-2</c:v>
                </c:pt>
                <c:pt idx="532">
                  <c:v>-3.4722222222221981E-2</c:v>
                </c:pt>
                <c:pt idx="533">
                  <c:v>-3.7037037037036542E-2</c:v>
                </c:pt>
                <c:pt idx="534">
                  <c:v>-3.7037037037036542E-2</c:v>
                </c:pt>
                <c:pt idx="535">
                  <c:v>-4.3981481481481247E-2</c:v>
                </c:pt>
                <c:pt idx="536">
                  <c:v>-3.7037037037036542E-2</c:v>
                </c:pt>
                <c:pt idx="537">
                  <c:v>-3.7037037037036542E-2</c:v>
                </c:pt>
                <c:pt idx="538">
                  <c:v>-3.9351851851851617E-2</c:v>
                </c:pt>
                <c:pt idx="539">
                  <c:v>-4.1666666666666172E-2</c:v>
                </c:pt>
                <c:pt idx="540">
                  <c:v>-4.3981481481481247E-2</c:v>
                </c:pt>
                <c:pt idx="541">
                  <c:v>-4.3981481481481247E-2</c:v>
                </c:pt>
                <c:pt idx="542">
                  <c:v>-4.3981481481481247E-2</c:v>
                </c:pt>
                <c:pt idx="543">
                  <c:v>-4.3981481481481247E-2</c:v>
                </c:pt>
                <c:pt idx="544">
                  <c:v>-4.6296296296295808E-2</c:v>
                </c:pt>
                <c:pt idx="545">
                  <c:v>-4.6296296296295808E-2</c:v>
                </c:pt>
                <c:pt idx="546">
                  <c:v>-4.6296296296295808E-2</c:v>
                </c:pt>
                <c:pt idx="547">
                  <c:v>-4.6296296296295808E-2</c:v>
                </c:pt>
                <c:pt idx="548">
                  <c:v>-4.8611111111110876E-2</c:v>
                </c:pt>
                <c:pt idx="549">
                  <c:v>-4.6296296296295808E-2</c:v>
                </c:pt>
                <c:pt idx="550">
                  <c:v>-4.8611111111110876E-2</c:v>
                </c:pt>
                <c:pt idx="551">
                  <c:v>-4.8611111111110876E-2</c:v>
                </c:pt>
                <c:pt idx="552">
                  <c:v>-5.0925925925925437E-2</c:v>
                </c:pt>
                <c:pt idx="553">
                  <c:v>-5.0925925925925437E-2</c:v>
                </c:pt>
                <c:pt idx="554">
                  <c:v>-5.3240740740740512E-2</c:v>
                </c:pt>
                <c:pt idx="555">
                  <c:v>-5.3240740740740512E-2</c:v>
                </c:pt>
                <c:pt idx="556">
                  <c:v>-5.5555555555555067E-2</c:v>
                </c:pt>
                <c:pt idx="557">
                  <c:v>-5.5555555555555067E-2</c:v>
                </c:pt>
                <c:pt idx="558">
                  <c:v>-5.5555555555555067E-2</c:v>
                </c:pt>
                <c:pt idx="559">
                  <c:v>-5.7870370370370142E-2</c:v>
                </c:pt>
                <c:pt idx="560">
                  <c:v>-5.3240740740740512E-2</c:v>
                </c:pt>
                <c:pt idx="561">
                  <c:v>-6.0185185185184703E-2</c:v>
                </c:pt>
                <c:pt idx="562">
                  <c:v>-6.0185185185184703E-2</c:v>
                </c:pt>
                <c:pt idx="563">
                  <c:v>-5.7870370370370142E-2</c:v>
                </c:pt>
                <c:pt idx="564">
                  <c:v>-6.0185185185184703E-2</c:v>
                </c:pt>
                <c:pt idx="565">
                  <c:v>-5.7870370370370142E-2</c:v>
                </c:pt>
                <c:pt idx="566">
                  <c:v>-5.7870370370370142E-2</c:v>
                </c:pt>
                <c:pt idx="567">
                  <c:v>-5.7870370370370142E-2</c:v>
                </c:pt>
                <c:pt idx="568">
                  <c:v>-5.7870370370370142E-2</c:v>
                </c:pt>
                <c:pt idx="569">
                  <c:v>-5.7870370370370142E-2</c:v>
                </c:pt>
                <c:pt idx="570">
                  <c:v>-5.7870370370370142E-2</c:v>
                </c:pt>
                <c:pt idx="571">
                  <c:v>-5.7870370370370142E-2</c:v>
                </c:pt>
                <c:pt idx="572">
                  <c:v>-5.7870370370370142E-2</c:v>
                </c:pt>
                <c:pt idx="573">
                  <c:v>-5.7870370370370142E-2</c:v>
                </c:pt>
                <c:pt idx="574">
                  <c:v>-5.7870370370370142E-2</c:v>
                </c:pt>
                <c:pt idx="575">
                  <c:v>-5.7870370370370142E-2</c:v>
                </c:pt>
                <c:pt idx="576">
                  <c:v>-5.7870370370370142E-2</c:v>
                </c:pt>
                <c:pt idx="577">
                  <c:v>-5.7870370370370142E-2</c:v>
                </c:pt>
                <c:pt idx="578">
                  <c:v>-5.7870370370370142E-2</c:v>
                </c:pt>
                <c:pt idx="579">
                  <c:v>-5.7870370370370142E-2</c:v>
                </c:pt>
                <c:pt idx="580">
                  <c:v>-6.0185185185184703E-2</c:v>
                </c:pt>
                <c:pt idx="581">
                  <c:v>-6.0185185185184703E-2</c:v>
                </c:pt>
                <c:pt idx="582">
                  <c:v>-6.0185185185184703E-2</c:v>
                </c:pt>
                <c:pt idx="583">
                  <c:v>-6.0185185185184703E-2</c:v>
                </c:pt>
                <c:pt idx="584">
                  <c:v>-6.2499999999999778E-2</c:v>
                </c:pt>
                <c:pt idx="585">
                  <c:v>-6.0185185185184703E-2</c:v>
                </c:pt>
                <c:pt idx="586">
                  <c:v>-6.2499999999999778E-2</c:v>
                </c:pt>
                <c:pt idx="587">
                  <c:v>-6.2499999999999778E-2</c:v>
                </c:pt>
                <c:pt idx="588">
                  <c:v>-6.71296296296294E-2</c:v>
                </c:pt>
                <c:pt idx="589">
                  <c:v>-6.4814814814814339E-2</c:v>
                </c:pt>
                <c:pt idx="590">
                  <c:v>-6.2499999999999778E-2</c:v>
                </c:pt>
                <c:pt idx="591">
                  <c:v>-6.71296296296294E-2</c:v>
                </c:pt>
                <c:pt idx="592">
                  <c:v>-6.71296296296294E-2</c:v>
                </c:pt>
                <c:pt idx="593">
                  <c:v>-6.2499999999999778E-2</c:v>
                </c:pt>
                <c:pt idx="594">
                  <c:v>-6.4814814814814339E-2</c:v>
                </c:pt>
                <c:pt idx="595">
                  <c:v>-6.4814814814814339E-2</c:v>
                </c:pt>
                <c:pt idx="596">
                  <c:v>-6.4814814814814339E-2</c:v>
                </c:pt>
                <c:pt idx="597">
                  <c:v>-6.9444444444443962E-2</c:v>
                </c:pt>
                <c:pt idx="598">
                  <c:v>-6.4814814814814339E-2</c:v>
                </c:pt>
                <c:pt idx="599">
                  <c:v>-6.71296296296294E-2</c:v>
                </c:pt>
                <c:pt idx="600">
                  <c:v>-6.71296296296294E-2</c:v>
                </c:pt>
                <c:pt idx="601">
                  <c:v>-6.4814814814814339E-2</c:v>
                </c:pt>
                <c:pt idx="602">
                  <c:v>-6.9444444444443962E-2</c:v>
                </c:pt>
                <c:pt idx="603">
                  <c:v>-6.9444444444443962E-2</c:v>
                </c:pt>
                <c:pt idx="604">
                  <c:v>-6.9444444444443962E-2</c:v>
                </c:pt>
                <c:pt idx="605">
                  <c:v>-6.9444444444443962E-2</c:v>
                </c:pt>
                <c:pt idx="606">
                  <c:v>-6.9444444444443962E-2</c:v>
                </c:pt>
                <c:pt idx="607">
                  <c:v>-6.9444444444443962E-2</c:v>
                </c:pt>
                <c:pt idx="608">
                  <c:v>-6.9444444444443962E-2</c:v>
                </c:pt>
                <c:pt idx="609">
                  <c:v>-6.9444444444443962E-2</c:v>
                </c:pt>
                <c:pt idx="610">
                  <c:v>-6.9444444444443962E-2</c:v>
                </c:pt>
                <c:pt idx="611">
                  <c:v>-7.1759259259259037E-2</c:v>
                </c:pt>
                <c:pt idx="612">
                  <c:v>-7.1759259259259037E-2</c:v>
                </c:pt>
                <c:pt idx="613">
                  <c:v>-7.4074074074073598E-2</c:v>
                </c:pt>
                <c:pt idx="614">
                  <c:v>-7.4074074074073598E-2</c:v>
                </c:pt>
                <c:pt idx="615">
                  <c:v>-7.1759259259259037E-2</c:v>
                </c:pt>
                <c:pt idx="616">
                  <c:v>-7.4074074074073598E-2</c:v>
                </c:pt>
                <c:pt idx="617">
                  <c:v>-7.4074074074073598E-2</c:v>
                </c:pt>
                <c:pt idx="618">
                  <c:v>-7.4074074074073598E-2</c:v>
                </c:pt>
                <c:pt idx="619">
                  <c:v>-7.6388888888888673E-2</c:v>
                </c:pt>
                <c:pt idx="620">
                  <c:v>-7.6388888888888673E-2</c:v>
                </c:pt>
                <c:pt idx="621">
                  <c:v>-7.4074074074073598E-2</c:v>
                </c:pt>
                <c:pt idx="622">
                  <c:v>-7.6388888888888673E-2</c:v>
                </c:pt>
                <c:pt idx="623">
                  <c:v>-7.6388888888888673E-2</c:v>
                </c:pt>
                <c:pt idx="624">
                  <c:v>-7.6388888888888673E-2</c:v>
                </c:pt>
                <c:pt idx="625">
                  <c:v>-7.4074074074073598E-2</c:v>
                </c:pt>
                <c:pt idx="626">
                  <c:v>-7.6388888888888673E-2</c:v>
                </c:pt>
                <c:pt idx="627">
                  <c:v>-7.6388888888888673E-2</c:v>
                </c:pt>
                <c:pt idx="628">
                  <c:v>-7.6388888888888673E-2</c:v>
                </c:pt>
                <c:pt idx="629">
                  <c:v>-7.4074074074073598E-2</c:v>
                </c:pt>
                <c:pt idx="630">
                  <c:v>-7.6388888888888673E-2</c:v>
                </c:pt>
                <c:pt idx="631">
                  <c:v>-7.6388888888888673E-2</c:v>
                </c:pt>
                <c:pt idx="632">
                  <c:v>-7.6388888888888673E-2</c:v>
                </c:pt>
                <c:pt idx="633">
                  <c:v>-7.8703703703703234E-2</c:v>
                </c:pt>
                <c:pt idx="634">
                  <c:v>-8.1018518518518309E-2</c:v>
                </c:pt>
                <c:pt idx="635">
                  <c:v>-7.8703703703703234E-2</c:v>
                </c:pt>
                <c:pt idx="636">
                  <c:v>-7.8703703703703234E-2</c:v>
                </c:pt>
                <c:pt idx="637">
                  <c:v>-7.8703703703703234E-2</c:v>
                </c:pt>
                <c:pt idx="638">
                  <c:v>-7.6388888888888673E-2</c:v>
                </c:pt>
                <c:pt idx="639">
                  <c:v>-7.8703703703703234E-2</c:v>
                </c:pt>
                <c:pt idx="640">
                  <c:v>-7.8703703703703234E-2</c:v>
                </c:pt>
                <c:pt idx="641">
                  <c:v>-7.8703703703703234E-2</c:v>
                </c:pt>
                <c:pt idx="642">
                  <c:v>-8.1018518518518309E-2</c:v>
                </c:pt>
                <c:pt idx="643">
                  <c:v>-7.8703703703703234E-2</c:v>
                </c:pt>
                <c:pt idx="644">
                  <c:v>-8.1018518518518309E-2</c:v>
                </c:pt>
                <c:pt idx="645">
                  <c:v>-8.1018518518518309E-2</c:v>
                </c:pt>
                <c:pt idx="646">
                  <c:v>-7.8703703703703234E-2</c:v>
                </c:pt>
                <c:pt idx="647">
                  <c:v>-7.8703703703703234E-2</c:v>
                </c:pt>
                <c:pt idx="648">
                  <c:v>-7.6388888888888673E-2</c:v>
                </c:pt>
                <c:pt idx="649">
                  <c:v>-7.8703703703703234E-2</c:v>
                </c:pt>
                <c:pt idx="650">
                  <c:v>-7.8703703703703234E-2</c:v>
                </c:pt>
                <c:pt idx="651">
                  <c:v>-7.8703703703703234E-2</c:v>
                </c:pt>
                <c:pt idx="652">
                  <c:v>-7.8703703703703234E-2</c:v>
                </c:pt>
                <c:pt idx="653">
                  <c:v>-8.1018518518518309E-2</c:v>
                </c:pt>
                <c:pt idx="654">
                  <c:v>-7.8703703703703234E-2</c:v>
                </c:pt>
                <c:pt idx="655">
                  <c:v>-7.6388888888888673E-2</c:v>
                </c:pt>
                <c:pt idx="656">
                  <c:v>-7.6388888888888673E-2</c:v>
                </c:pt>
                <c:pt idx="657">
                  <c:v>-7.6388888888888673E-2</c:v>
                </c:pt>
                <c:pt idx="658">
                  <c:v>-7.6388888888888673E-2</c:v>
                </c:pt>
                <c:pt idx="659">
                  <c:v>-7.4074074074073598E-2</c:v>
                </c:pt>
                <c:pt idx="660">
                  <c:v>-7.4074074074073598E-2</c:v>
                </c:pt>
                <c:pt idx="661">
                  <c:v>-7.4074074074073598E-2</c:v>
                </c:pt>
                <c:pt idx="662">
                  <c:v>-7.4074074074073598E-2</c:v>
                </c:pt>
                <c:pt idx="663">
                  <c:v>-6.9444444444443962E-2</c:v>
                </c:pt>
                <c:pt idx="664">
                  <c:v>-6.9444444444443962E-2</c:v>
                </c:pt>
                <c:pt idx="665">
                  <c:v>-6.9444444444443962E-2</c:v>
                </c:pt>
                <c:pt idx="666">
                  <c:v>-6.71296296296294E-2</c:v>
                </c:pt>
                <c:pt idx="667">
                  <c:v>-6.4814814814814339E-2</c:v>
                </c:pt>
                <c:pt idx="668">
                  <c:v>-6.4814814814814339E-2</c:v>
                </c:pt>
                <c:pt idx="669">
                  <c:v>-6.0185185185184703E-2</c:v>
                </c:pt>
                <c:pt idx="670">
                  <c:v>-5.7870370370370142E-2</c:v>
                </c:pt>
                <c:pt idx="671">
                  <c:v>-5.5555555555555067E-2</c:v>
                </c:pt>
                <c:pt idx="672">
                  <c:v>-5.0925925925925437E-2</c:v>
                </c:pt>
                <c:pt idx="673">
                  <c:v>-5.0925925925925437E-2</c:v>
                </c:pt>
                <c:pt idx="674">
                  <c:v>-4.8611111111110876E-2</c:v>
                </c:pt>
                <c:pt idx="675">
                  <c:v>-4.3981481481481247E-2</c:v>
                </c:pt>
                <c:pt idx="676">
                  <c:v>-4.1666666666666172E-2</c:v>
                </c:pt>
                <c:pt idx="677">
                  <c:v>-3.7037037037036542E-2</c:v>
                </c:pt>
                <c:pt idx="678">
                  <c:v>-3.4722222222221981E-2</c:v>
                </c:pt>
                <c:pt idx="679">
                  <c:v>-3.0092592592592352E-2</c:v>
                </c:pt>
                <c:pt idx="680">
                  <c:v>-2.5462962962962719E-2</c:v>
                </c:pt>
                <c:pt idx="681">
                  <c:v>-2.5462962962962719E-2</c:v>
                </c:pt>
                <c:pt idx="682">
                  <c:v>-1.6203703703703456E-2</c:v>
                </c:pt>
                <c:pt idx="683">
                  <c:v>-9.2592592592592639E-3</c:v>
                </c:pt>
                <c:pt idx="684">
                  <c:v>-6.9444444444441908E-3</c:v>
                </c:pt>
                <c:pt idx="685">
                  <c:v>-2.3148148148145588E-3</c:v>
                </c:pt>
                <c:pt idx="686">
                  <c:v>2.3148148148150732E-3</c:v>
                </c:pt>
                <c:pt idx="687">
                  <c:v>9.2592592592592639E-3</c:v>
                </c:pt>
                <c:pt idx="688">
                  <c:v>1.8518518518518528E-2</c:v>
                </c:pt>
                <c:pt idx="689">
                  <c:v>2.3148148148148161E-2</c:v>
                </c:pt>
                <c:pt idx="690">
                  <c:v>3.2407407407407426E-2</c:v>
                </c:pt>
                <c:pt idx="691">
                  <c:v>3.7037037037037056E-2</c:v>
                </c:pt>
                <c:pt idx="692">
                  <c:v>4.398148148148176E-2</c:v>
                </c:pt>
                <c:pt idx="693">
                  <c:v>5.5555555555555587E-2</c:v>
                </c:pt>
                <c:pt idx="694">
                  <c:v>6.7129629629629928E-2</c:v>
                </c:pt>
                <c:pt idx="695">
                  <c:v>7.6388888888889186E-2</c:v>
                </c:pt>
                <c:pt idx="696">
                  <c:v>8.333333333333337E-2</c:v>
                </c:pt>
                <c:pt idx="697">
                  <c:v>9.0277777777778082E-2</c:v>
                </c:pt>
                <c:pt idx="698">
                  <c:v>0.1018518518518519</c:v>
                </c:pt>
                <c:pt idx="699">
                  <c:v>0.10648148148148154</c:v>
                </c:pt>
                <c:pt idx="700">
                  <c:v>0.11342592592592624</c:v>
                </c:pt>
                <c:pt idx="701">
                  <c:v>0.1157407407407408</c:v>
                </c:pt>
                <c:pt idx="702">
                  <c:v>0.11805555555555587</c:v>
                </c:pt>
                <c:pt idx="703">
                  <c:v>0.12268518518518551</c:v>
                </c:pt>
                <c:pt idx="704">
                  <c:v>0.12268518518518551</c:v>
                </c:pt>
                <c:pt idx="705">
                  <c:v>0.12268518518518551</c:v>
                </c:pt>
                <c:pt idx="706">
                  <c:v>0.12500000000000006</c:v>
                </c:pt>
                <c:pt idx="707">
                  <c:v>0.12500000000000006</c:v>
                </c:pt>
                <c:pt idx="708">
                  <c:v>0.12500000000000006</c:v>
                </c:pt>
                <c:pt idx="709">
                  <c:v>0.12731481481481513</c:v>
                </c:pt>
                <c:pt idx="710">
                  <c:v>0.12731481481481513</c:v>
                </c:pt>
                <c:pt idx="711">
                  <c:v>0.12962962962962971</c:v>
                </c:pt>
                <c:pt idx="712">
                  <c:v>0.12962962962962971</c:v>
                </c:pt>
                <c:pt idx="713">
                  <c:v>0.13425925925925933</c:v>
                </c:pt>
                <c:pt idx="714">
                  <c:v>0.12962962962962971</c:v>
                </c:pt>
                <c:pt idx="715">
                  <c:v>0.12962962962962971</c:v>
                </c:pt>
                <c:pt idx="716">
                  <c:v>0.12731481481481513</c:v>
                </c:pt>
                <c:pt idx="717">
                  <c:v>0.13194444444444478</c:v>
                </c:pt>
                <c:pt idx="718">
                  <c:v>0.12731481481481513</c:v>
                </c:pt>
                <c:pt idx="719">
                  <c:v>0.12268518518518551</c:v>
                </c:pt>
                <c:pt idx="720">
                  <c:v>0.12731481481481513</c:v>
                </c:pt>
                <c:pt idx="721">
                  <c:v>0.12731481481481513</c:v>
                </c:pt>
                <c:pt idx="722">
                  <c:v>0.12500000000000006</c:v>
                </c:pt>
                <c:pt idx="723">
                  <c:v>0.12268518518518551</c:v>
                </c:pt>
                <c:pt idx="724">
                  <c:v>0.12500000000000006</c:v>
                </c:pt>
                <c:pt idx="725">
                  <c:v>0.12268518518518551</c:v>
                </c:pt>
                <c:pt idx="726">
                  <c:v>0.11805555555555587</c:v>
                </c:pt>
                <c:pt idx="727">
                  <c:v>0.11342592592592624</c:v>
                </c:pt>
                <c:pt idx="728">
                  <c:v>0.11342592592592624</c:v>
                </c:pt>
                <c:pt idx="729">
                  <c:v>0.10879629629629661</c:v>
                </c:pt>
                <c:pt idx="730">
                  <c:v>0.10416666666666698</c:v>
                </c:pt>
                <c:pt idx="731">
                  <c:v>0.10416666666666698</c:v>
                </c:pt>
                <c:pt idx="732">
                  <c:v>0.1018518518518519</c:v>
                </c:pt>
                <c:pt idx="733">
                  <c:v>9.953703703703734E-2</c:v>
                </c:pt>
                <c:pt idx="734">
                  <c:v>9.4907407407407718E-2</c:v>
                </c:pt>
                <c:pt idx="735">
                  <c:v>9.7222222222222265E-2</c:v>
                </c:pt>
                <c:pt idx="736">
                  <c:v>9.0277777777778082E-2</c:v>
                </c:pt>
                <c:pt idx="737">
                  <c:v>8.7962962962963007E-2</c:v>
                </c:pt>
                <c:pt idx="738">
                  <c:v>8.5648148148148445E-2</c:v>
                </c:pt>
                <c:pt idx="739">
                  <c:v>8.5648148148148445E-2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21-4AA0-8B37-B8E33BFA9407}"/>
            </c:ext>
          </c:extLst>
        </c:ser>
        <c:ser>
          <c:idx val="2"/>
          <c:order val="1"/>
          <c:tx>
            <c:strRef>
              <c:f>'Aborbance synergy'!$BO$4</c:f>
              <c:strCache>
                <c:ptCount val="1"/>
                <c:pt idx="0">
                  <c:v>U7R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synergy'!$BO$5:$BO$744</c:f>
              <c:numCache>
                <c:formatCode>General</c:formatCode>
                <c:ptCount val="740"/>
                <c:pt idx="0">
                  <c:v>2.09375</c:v>
                </c:pt>
                <c:pt idx="1">
                  <c:v>2.0859375</c:v>
                </c:pt>
                <c:pt idx="2">
                  <c:v>2.083333333333333</c:v>
                </c:pt>
                <c:pt idx="3">
                  <c:v>2.083333333333333</c:v>
                </c:pt>
                <c:pt idx="4">
                  <c:v>2.072916666666667</c:v>
                </c:pt>
                <c:pt idx="5">
                  <c:v>2.0703125</c:v>
                </c:pt>
                <c:pt idx="6">
                  <c:v>2.0494791666666665</c:v>
                </c:pt>
                <c:pt idx="7">
                  <c:v>2.0442708333333335</c:v>
                </c:pt>
                <c:pt idx="8">
                  <c:v>2.0390625</c:v>
                </c:pt>
                <c:pt idx="9">
                  <c:v>2.0390625</c:v>
                </c:pt>
                <c:pt idx="10">
                  <c:v>2.0208333333333335</c:v>
                </c:pt>
                <c:pt idx="11">
                  <c:v>2.0130208333333335</c:v>
                </c:pt>
                <c:pt idx="12">
                  <c:v>2.0078125</c:v>
                </c:pt>
                <c:pt idx="13">
                  <c:v>1.9921875</c:v>
                </c:pt>
                <c:pt idx="14">
                  <c:v>1.9739583333333337</c:v>
                </c:pt>
                <c:pt idx="15">
                  <c:v>1.9557291666666665</c:v>
                </c:pt>
                <c:pt idx="16">
                  <c:v>1.9401041666666665</c:v>
                </c:pt>
                <c:pt idx="17">
                  <c:v>1.9140625</c:v>
                </c:pt>
                <c:pt idx="18">
                  <c:v>1.9036458333333333</c:v>
                </c:pt>
                <c:pt idx="19">
                  <c:v>1.8880208333333333</c:v>
                </c:pt>
                <c:pt idx="20">
                  <c:v>1.8619791666666665</c:v>
                </c:pt>
                <c:pt idx="21">
                  <c:v>1.8411458333333333</c:v>
                </c:pt>
                <c:pt idx="22">
                  <c:v>1.8229166666666667</c:v>
                </c:pt>
                <c:pt idx="23">
                  <c:v>1.7968750000000002</c:v>
                </c:pt>
                <c:pt idx="24">
                  <c:v>1.7864583333333335</c:v>
                </c:pt>
                <c:pt idx="25">
                  <c:v>1.7473958333333337</c:v>
                </c:pt>
                <c:pt idx="26">
                  <c:v>1.7317708333333337</c:v>
                </c:pt>
                <c:pt idx="27">
                  <c:v>1.7005208333333337</c:v>
                </c:pt>
                <c:pt idx="28">
                  <c:v>1.6822916666666667</c:v>
                </c:pt>
                <c:pt idx="29">
                  <c:v>1.65625</c:v>
                </c:pt>
                <c:pt idx="30">
                  <c:v>1.6328125000000002</c:v>
                </c:pt>
                <c:pt idx="31">
                  <c:v>1.6145833333333333</c:v>
                </c:pt>
                <c:pt idx="32">
                  <c:v>1.5859375000000002</c:v>
                </c:pt>
                <c:pt idx="33">
                  <c:v>1.5625</c:v>
                </c:pt>
                <c:pt idx="34">
                  <c:v>1.5364583333333333</c:v>
                </c:pt>
                <c:pt idx="35">
                  <c:v>1.5130208333333335</c:v>
                </c:pt>
                <c:pt idx="36">
                  <c:v>1.4947916666666665</c:v>
                </c:pt>
                <c:pt idx="37">
                  <c:v>1.4635416666666665</c:v>
                </c:pt>
                <c:pt idx="38">
                  <c:v>1.4505208333333335</c:v>
                </c:pt>
                <c:pt idx="39">
                  <c:v>1.4322916666666665</c:v>
                </c:pt>
                <c:pt idx="40">
                  <c:v>1.4244791666666667</c:v>
                </c:pt>
                <c:pt idx="41">
                  <c:v>1.4062500000000004</c:v>
                </c:pt>
                <c:pt idx="42">
                  <c:v>1.3932291666666667</c:v>
                </c:pt>
                <c:pt idx="43">
                  <c:v>1.3723958333333333</c:v>
                </c:pt>
                <c:pt idx="44">
                  <c:v>1.3619791666666667</c:v>
                </c:pt>
                <c:pt idx="45">
                  <c:v>1.354166666666667</c:v>
                </c:pt>
                <c:pt idx="46">
                  <c:v>1.3437500000000002</c:v>
                </c:pt>
                <c:pt idx="47">
                  <c:v>1.3333333333333337</c:v>
                </c:pt>
                <c:pt idx="48">
                  <c:v>1.3255208333333333</c:v>
                </c:pt>
                <c:pt idx="49">
                  <c:v>1.3151041666666667</c:v>
                </c:pt>
                <c:pt idx="50">
                  <c:v>1.307291666666667</c:v>
                </c:pt>
                <c:pt idx="51">
                  <c:v>1.3020833333333337</c:v>
                </c:pt>
                <c:pt idx="52">
                  <c:v>1.2994791666666667</c:v>
                </c:pt>
                <c:pt idx="53">
                  <c:v>1.2890625</c:v>
                </c:pt>
                <c:pt idx="54">
                  <c:v>1.2786458333333333</c:v>
                </c:pt>
                <c:pt idx="55">
                  <c:v>1.2734375</c:v>
                </c:pt>
                <c:pt idx="56">
                  <c:v>1.2708333333333335</c:v>
                </c:pt>
                <c:pt idx="57">
                  <c:v>1.2656250000000002</c:v>
                </c:pt>
                <c:pt idx="58">
                  <c:v>1.2656250000000002</c:v>
                </c:pt>
                <c:pt idx="59">
                  <c:v>1.2578125</c:v>
                </c:pt>
                <c:pt idx="60">
                  <c:v>1.2552083333333335</c:v>
                </c:pt>
                <c:pt idx="61">
                  <c:v>1.2578125</c:v>
                </c:pt>
                <c:pt idx="62">
                  <c:v>1.2526041666666665</c:v>
                </c:pt>
                <c:pt idx="63">
                  <c:v>1.2500000000000002</c:v>
                </c:pt>
                <c:pt idx="64">
                  <c:v>1.2473958333333333</c:v>
                </c:pt>
                <c:pt idx="65">
                  <c:v>1.2473958333333333</c:v>
                </c:pt>
                <c:pt idx="66">
                  <c:v>1.2526041666666665</c:v>
                </c:pt>
                <c:pt idx="67">
                  <c:v>1.2473958333333333</c:v>
                </c:pt>
                <c:pt idx="68">
                  <c:v>1.2500000000000002</c:v>
                </c:pt>
                <c:pt idx="69">
                  <c:v>1.2500000000000002</c:v>
                </c:pt>
                <c:pt idx="70">
                  <c:v>1.2473958333333333</c:v>
                </c:pt>
                <c:pt idx="71">
                  <c:v>1.2500000000000002</c:v>
                </c:pt>
                <c:pt idx="72">
                  <c:v>1.2526041666666665</c:v>
                </c:pt>
                <c:pt idx="73">
                  <c:v>1.2500000000000002</c:v>
                </c:pt>
                <c:pt idx="74">
                  <c:v>1.2526041666666665</c:v>
                </c:pt>
                <c:pt idx="75">
                  <c:v>1.2552083333333335</c:v>
                </c:pt>
                <c:pt idx="76">
                  <c:v>1.2552083333333335</c:v>
                </c:pt>
                <c:pt idx="77">
                  <c:v>1.2526041666666665</c:v>
                </c:pt>
                <c:pt idx="78">
                  <c:v>1.2500000000000002</c:v>
                </c:pt>
                <c:pt idx="79">
                  <c:v>1.244791666666667</c:v>
                </c:pt>
                <c:pt idx="80">
                  <c:v>1.2421875</c:v>
                </c:pt>
                <c:pt idx="81">
                  <c:v>1.2317708333333333</c:v>
                </c:pt>
                <c:pt idx="82">
                  <c:v>1.2265625</c:v>
                </c:pt>
                <c:pt idx="83">
                  <c:v>1.2187500000000002</c:v>
                </c:pt>
                <c:pt idx="84">
                  <c:v>1.2109375</c:v>
                </c:pt>
                <c:pt idx="85">
                  <c:v>1.2057291666666665</c:v>
                </c:pt>
                <c:pt idx="86">
                  <c:v>1.1953124999999998</c:v>
                </c:pt>
                <c:pt idx="87">
                  <c:v>1.1875000000000002</c:v>
                </c:pt>
                <c:pt idx="88">
                  <c:v>1.1822916666666667</c:v>
                </c:pt>
                <c:pt idx="89">
                  <c:v>1.1744791666666665</c:v>
                </c:pt>
                <c:pt idx="90">
                  <c:v>1.1666666666666667</c:v>
                </c:pt>
                <c:pt idx="91">
                  <c:v>1.1588541666666665</c:v>
                </c:pt>
                <c:pt idx="92">
                  <c:v>1.1536458333333333</c:v>
                </c:pt>
                <c:pt idx="93">
                  <c:v>1.1432291666666665</c:v>
                </c:pt>
                <c:pt idx="94">
                  <c:v>1.1432291666666665</c:v>
                </c:pt>
                <c:pt idx="95">
                  <c:v>1.1406250000000002</c:v>
                </c:pt>
                <c:pt idx="96">
                  <c:v>1.1380208333333333</c:v>
                </c:pt>
                <c:pt idx="97">
                  <c:v>1.1354166666666667</c:v>
                </c:pt>
                <c:pt idx="98">
                  <c:v>1.1380208333333333</c:v>
                </c:pt>
                <c:pt idx="99">
                  <c:v>1.1380208333333333</c:v>
                </c:pt>
                <c:pt idx="100">
                  <c:v>1.1406250000000002</c:v>
                </c:pt>
                <c:pt idx="101">
                  <c:v>1.1406250000000002</c:v>
                </c:pt>
                <c:pt idx="102">
                  <c:v>1.1406250000000002</c:v>
                </c:pt>
                <c:pt idx="103">
                  <c:v>1.1458333333333335</c:v>
                </c:pt>
                <c:pt idx="104">
                  <c:v>1.1510416666666667</c:v>
                </c:pt>
                <c:pt idx="105">
                  <c:v>1.1536458333333333</c:v>
                </c:pt>
                <c:pt idx="106">
                  <c:v>1.1562500000000002</c:v>
                </c:pt>
                <c:pt idx="107">
                  <c:v>1.1588541666666665</c:v>
                </c:pt>
                <c:pt idx="108">
                  <c:v>1.1614583333333335</c:v>
                </c:pt>
                <c:pt idx="109">
                  <c:v>1.1640624999999998</c:v>
                </c:pt>
                <c:pt idx="110">
                  <c:v>1.1692708333333333</c:v>
                </c:pt>
                <c:pt idx="111">
                  <c:v>1.1744791666666665</c:v>
                </c:pt>
                <c:pt idx="112">
                  <c:v>1.1770833333333335</c:v>
                </c:pt>
                <c:pt idx="113">
                  <c:v>1.1848958333333333</c:v>
                </c:pt>
                <c:pt idx="114">
                  <c:v>1.1927083333333335</c:v>
                </c:pt>
                <c:pt idx="115">
                  <c:v>1.1979166666666667</c:v>
                </c:pt>
                <c:pt idx="116">
                  <c:v>1.2005208333333333</c:v>
                </c:pt>
                <c:pt idx="117">
                  <c:v>1.2057291666666665</c:v>
                </c:pt>
                <c:pt idx="118">
                  <c:v>1.213541666666667</c:v>
                </c:pt>
                <c:pt idx="119">
                  <c:v>1.2213541666666665</c:v>
                </c:pt>
                <c:pt idx="120">
                  <c:v>1.229166666666667</c:v>
                </c:pt>
                <c:pt idx="121">
                  <c:v>1.2317708333333333</c:v>
                </c:pt>
                <c:pt idx="122">
                  <c:v>1.2369791666666665</c:v>
                </c:pt>
                <c:pt idx="123">
                  <c:v>1.2369791666666665</c:v>
                </c:pt>
                <c:pt idx="124">
                  <c:v>1.2395833333333335</c:v>
                </c:pt>
                <c:pt idx="125">
                  <c:v>1.244791666666667</c:v>
                </c:pt>
                <c:pt idx="126">
                  <c:v>1.2500000000000002</c:v>
                </c:pt>
                <c:pt idx="127">
                  <c:v>1.2526041666666665</c:v>
                </c:pt>
                <c:pt idx="128">
                  <c:v>1.2552083333333335</c:v>
                </c:pt>
                <c:pt idx="129">
                  <c:v>1.2578125</c:v>
                </c:pt>
                <c:pt idx="130">
                  <c:v>1.2578125</c:v>
                </c:pt>
                <c:pt idx="131">
                  <c:v>1.260416666666667</c:v>
                </c:pt>
                <c:pt idx="132">
                  <c:v>1.2630208333333333</c:v>
                </c:pt>
                <c:pt idx="133">
                  <c:v>1.2656250000000002</c:v>
                </c:pt>
                <c:pt idx="134">
                  <c:v>1.2682291666666665</c:v>
                </c:pt>
                <c:pt idx="135">
                  <c:v>1.2708333333333335</c:v>
                </c:pt>
                <c:pt idx="136">
                  <c:v>1.2734375</c:v>
                </c:pt>
                <c:pt idx="137">
                  <c:v>1.276041666666667</c:v>
                </c:pt>
                <c:pt idx="138">
                  <c:v>1.2812500000000002</c:v>
                </c:pt>
                <c:pt idx="139">
                  <c:v>1.2838541666666665</c:v>
                </c:pt>
                <c:pt idx="140">
                  <c:v>1.2890625</c:v>
                </c:pt>
                <c:pt idx="141">
                  <c:v>1.2942708333333333</c:v>
                </c:pt>
                <c:pt idx="142">
                  <c:v>1.3046875</c:v>
                </c:pt>
                <c:pt idx="143">
                  <c:v>1.3125000000000002</c:v>
                </c:pt>
                <c:pt idx="144">
                  <c:v>1.3203125</c:v>
                </c:pt>
                <c:pt idx="145">
                  <c:v>1.3333333333333337</c:v>
                </c:pt>
                <c:pt idx="146">
                  <c:v>1.3411458333333333</c:v>
                </c:pt>
                <c:pt idx="147">
                  <c:v>1.354166666666667</c:v>
                </c:pt>
                <c:pt idx="148">
                  <c:v>1.369791666666667</c:v>
                </c:pt>
                <c:pt idx="149">
                  <c:v>1.385416666666667</c:v>
                </c:pt>
                <c:pt idx="150">
                  <c:v>1.401041666666667</c:v>
                </c:pt>
                <c:pt idx="151">
                  <c:v>1.4114583333333337</c:v>
                </c:pt>
                <c:pt idx="152">
                  <c:v>1.4192708333333335</c:v>
                </c:pt>
                <c:pt idx="153">
                  <c:v>1.4348958333333335</c:v>
                </c:pt>
                <c:pt idx="154">
                  <c:v>1.4453125</c:v>
                </c:pt>
                <c:pt idx="155">
                  <c:v>1.4557291666666667</c:v>
                </c:pt>
                <c:pt idx="156">
                  <c:v>1.4609375</c:v>
                </c:pt>
                <c:pt idx="157">
                  <c:v>1.4687499999999998</c:v>
                </c:pt>
                <c:pt idx="158">
                  <c:v>1.4739583333333333</c:v>
                </c:pt>
                <c:pt idx="159">
                  <c:v>1.4843749999999998</c:v>
                </c:pt>
                <c:pt idx="160">
                  <c:v>1.4895833333333333</c:v>
                </c:pt>
                <c:pt idx="161">
                  <c:v>1.4921875000000002</c:v>
                </c:pt>
                <c:pt idx="162">
                  <c:v>1.4999999999999998</c:v>
                </c:pt>
                <c:pt idx="163">
                  <c:v>1.5052083333333333</c:v>
                </c:pt>
                <c:pt idx="164">
                  <c:v>1.5130208333333335</c:v>
                </c:pt>
                <c:pt idx="165">
                  <c:v>1.5234375000000002</c:v>
                </c:pt>
                <c:pt idx="166">
                  <c:v>1.5260416666666665</c:v>
                </c:pt>
                <c:pt idx="167">
                  <c:v>1.5364583333333333</c:v>
                </c:pt>
                <c:pt idx="168">
                  <c:v>1.5442708333333335</c:v>
                </c:pt>
                <c:pt idx="169">
                  <c:v>1.5546875000000002</c:v>
                </c:pt>
                <c:pt idx="170">
                  <c:v>1.5677083333333333</c:v>
                </c:pt>
                <c:pt idx="171">
                  <c:v>1.5703125000000002</c:v>
                </c:pt>
                <c:pt idx="172">
                  <c:v>1.578125</c:v>
                </c:pt>
                <c:pt idx="173">
                  <c:v>1.5885416666666665</c:v>
                </c:pt>
                <c:pt idx="174">
                  <c:v>1.5911458333333335</c:v>
                </c:pt>
                <c:pt idx="175">
                  <c:v>1.596354166666667</c:v>
                </c:pt>
                <c:pt idx="176">
                  <c:v>1.5989583333333333</c:v>
                </c:pt>
                <c:pt idx="177">
                  <c:v>1.6015625000000002</c:v>
                </c:pt>
                <c:pt idx="178">
                  <c:v>1.5989583333333333</c:v>
                </c:pt>
                <c:pt idx="179">
                  <c:v>1.596354166666667</c:v>
                </c:pt>
                <c:pt idx="180">
                  <c:v>1.59375</c:v>
                </c:pt>
                <c:pt idx="181">
                  <c:v>1.5859375000000002</c:v>
                </c:pt>
                <c:pt idx="182">
                  <c:v>1.5677083333333333</c:v>
                </c:pt>
                <c:pt idx="183">
                  <c:v>1.5546875000000002</c:v>
                </c:pt>
                <c:pt idx="184">
                  <c:v>1.546875</c:v>
                </c:pt>
                <c:pt idx="185">
                  <c:v>1.5260416666666665</c:v>
                </c:pt>
                <c:pt idx="186">
                  <c:v>1.4999999999999998</c:v>
                </c:pt>
                <c:pt idx="187">
                  <c:v>1.4765625000000002</c:v>
                </c:pt>
                <c:pt idx="188">
                  <c:v>1.4583333333333333</c:v>
                </c:pt>
                <c:pt idx="189">
                  <c:v>1.427083333333333</c:v>
                </c:pt>
                <c:pt idx="190">
                  <c:v>1.4036458333333335</c:v>
                </c:pt>
                <c:pt idx="191">
                  <c:v>1.3776041666666667</c:v>
                </c:pt>
                <c:pt idx="192">
                  <c:v>1.3463541666666667</c:v>
                </c:pt>
                <c:pt idx="193">
                  <c:v>1.3411458333333333</c:v>
                </c:pt>
                <c:pt idx="194">
                  <c:v>1.3125000000000002</c:v>
                </c:pt>
                <c:pt idx="195">
                  <c:v>1.2890625</c:v>
                </c:pt>
                <c:pt idx="196">
                  <c:v>1.2682291666666665</c:v>
                </c:pt>
                <c:pt idx="197">
                  <c:v>1.2578125</c:v>
                </c:pt>
                <c:pt idx="198">
                  <c:v>1.2473958333333333</c:v>
                </c:pt>
                <c:pt idx="199">
                  <c:v>1.2265625</c:v>
                </c:pt>
                <c:pt idx="200">
                  <c:v>1.213541666666667</c:v>
                </c:pt>
                <c:pt idx="201">
                  <c:v>1.2083333333333335</c:v>
                </c:pt>
                <c:pt idx="202">
                  <c:v>1.2005208333333333</c:v>
                </c:pt>
                <c:pt idx="203">
                  <c:v>1.1927083333333335</c:v>
                </c:pt>
                <c:pt idx="204">
                  <c:v>1.1848958333333333</c:v>
                </c:pt>
                <c:pt idx="205">
                  <c:v>1.1666666666666667</c:v>
                </c:pt>
                <c:pt idx="206">
                  <c:v>1.1536458333333333</c:v>
                </c:pt>
                <c:pt idx="207">
                  <c:v>1.1380208333333333</c:v>
                </c:pt>
                <c:pt idx="208">
                  <c:v>1.1328124999999998</c:v>
                </c:pt>
                <c:pt idx="209">
                  <c:v>1.1302083333333335</c:v>
                </c:pt>
                <c:pt idx="210">
                  <c:v>1.1171874999999998</c:v>
                </c:pt>
                <c:pt idx="211">
                  <c:v>1.0989583333333335</c:v>
                </c:pt>
                <c:pt idx="212">
                  <c:v>1.0885416666666667</c:v>
                </c:pt>
                <c:pt idx="213">
                  <c:v>1.0885416666666667</c:v>
                </c:pt>
                <c:pt idx="214">
                  <c:v>1.0833333333333335</c:v>
                </c:pt>
                <c:pt idx="215">
                  <c:v>1.0755208333333337</c:v>
                </c:pt>
                <c:pt idx="216">
                  <c:v>1.0703125000000004</c:v>
                </c:pt>
                <c:pt idx="217">
                  <c:v>1.0703125000000004</c:v>
                </c:pt>
                <c:pt idx="218">
                  <c:v>1.0677083333333335</c:v>
                </c:pt>
                <c:pt idx="219">
                  <c:v>1.0703125000000004</c:v>
                </c:pt>
                <c:pt idx="220">
                  <c:v>1.0755208333333337</c:v>
                </c:pt>
                <c:pt idx="221">
                  <c:v>1.0755208333333337</c:v>
                </c:pt>
                <c:pt idx="222">
                  <c:v>1.078125</c:v>
                </c:pt>
                <c:pt idx="223">
                  <c:v>1.0833333333333335</c:v>
                </c:pt>
                <c:pt idx="224">
                  <c:v>1.0911458333333337</c:v>
                </c:pt>
                <c:pt idx="225">
                  <c:v>1.09375</c:v>
                </c:pt>
                <c:pt idx="226">
                  <c:v>1.0989583333333335</c:v>
                </c:pt>
                <c:pt idx="227">
                  <c:v>1.1015624999999998</c:v>
                </c:pt>
                <c:pt idx="228">
                  <c:v>1.1041666666666667</c:v>
                </c:pt>
                <c:pt idx="229">
                  <c:v>1.1015624999999998</c:v>
                </c:pt>
                <c:pt idx="230">
                  <c:v>1.1015624999999998</c:v>
                </c:pt>
                <c:pt idx="231">
                  <c:v>1.096354166666667</c:v>
                </c:pt>
                <c:pt idx="232">
                  <c:v>1.0911458333333337</c:v>
                </c:pt>
                <c:pt idx="233">
                  <c:v>1.0911458333333337</c:v>
                </c:pt>
                <c:pt idx="234">
                  <c:v>1.0885416666666667</c:v>
                </c:pt>
                <c:pt idx="235">
                  <c:v>1.0729166666666667</c:v>
                </c:pt>
                <c:pt idx="236">
                  <c:v>1.0546875000000004</c:v>
                </c:pt>
                <c:pt idx="237">
                  <c:v>1.049479166666667</c:v>
                </c:pt>
                <c:pt idx="238">
                  <c:v>1.0364583333333333</c:v>
                </c:pt>
                <c:pt idx="239">
                  <c:v>1.03125</c:v>
                </c:pt>
                <c:pt idx="240">
                  <c:v>1.0104166666666667</c:v>
                </c:pt>
                <c:pt idx="241">
                  <c:v>1.0052083333333333</c:v>
                </c:pt>
                <c:pt idx="242">
                  <c:v>0.98958333333333337</c:v>
                </c:pt>
                <c:pt idx="243">
                  <c:v>0.97395833333333326</c:v>
                </c:pt>
                <c:pt idx="244">
                  <c:v>0.96354166666666663</c:v>
                </c:pt>
                <c:pt idx="245">
                  <c:v>0.953125</c:v>
                </c:pt>
                <c:pt idx="246">
                  <c:v>0.93229166666666663</c:v>
                </c:pt>
                <c:pt idx="247">
                  <c:v>0.91666666666666663</c:v>
                </c:pt>
                <c:pt idx="248">
                  <c:v>0.90624999999999989</c:v>
                </c:pt>
                <c:pt idx="249">
                  <c:v>0.89843750000000022</c:v>
                </c:pt>
                <c:pt idx="250">
                  <c:v>0.88802083333333348</c:v>
                </c:pt>
                <c:pt idx="251">
                  <c:v>0.87239583333333348</c:v>
                </c:pt>
                <c:pt idx="252">
                  <c:v>0.85937499999999989</c:v>
                </c:pt>
                <c:pt idx="253">
                  <c:v>0.85416666666666652</c:v>
                </c:pt>
                <c:pt idx="254">
                  <c:v>0.84374999999999989</c:v>
                </c:pt>
                <c:pt idx="255">
                  <c:v>0.83333333333333315</c:v>
                </c:pt>
                <c:pt idx="256">
                  <c:v>0.83072916666666685</c:v>
                </c:pt>
                <c:pt idx="257">
                  <c:v>0.81770833333333315</c:v>
                </c:pt>
                <c:pt idx="258">
                  <c:v>0.80729166666666652</c:v>
                </c:pt>
                <c:pt idx="259">
                  <c:v>0.80468750000000011</c:v>
                </c:pt>
                <c:pt idx="260">
                  <c:v>0.80208333333333315</c:v>
                </c:pt>
                <c:pt idx="261">
                  <c:v>0.80208333333333315</c:v>
                </c:pt>
                <c:pt idx="262">
                  <c:v>0.79427083333333348</c:v>
                </c:pt>
                <c:pt idx="263">
                  <c:v>0.78645833333333315</c:v>
                </c:pt>
                <c:pt idx="264">
                  <c:v>0.78385416666666674</c:v>
                </c:pt>
                <c:pt idx="265">
                  <c:v>0.77604166666666652</c:v>
                </c:pt>
                <c:pt idx="266">
                  <c:v>0.7708333333333337</c:v>
                </c:pt>
                <c:pt idx="267">
                  <c:v>0.76302083333333337</c:v>
                </c:pt>
                <c:pt idx="268">
                  <c:v>0.75781250000000011</c:v>
                </c:pt>
                <c:pt idx="269">
                  <c:v>0.7552083333333337</c:v>
                </c:pt>
                <c:pt idx="270">
                  <c:v>0.75000000000000033</c:v>
                </c:pt>
                <c:pt idx="271">
                  <c:v>0.74218750000000011</c:v>
                </c:pt>
                <c:pt idx="272">
                  <c:v>0.73697916666666674</c:v>
                </c:pt>
                <c:pt idx="273">
                  <c:v>0.72916666666666696</c:v>
                </c:pt>
                <c:pt idx="274">
                  <c:v>0.71875000000000033</c:v>
                </c:pt>
                <c:pt idx="275">
                  <c:v>0.7109375</c:v>
                </c:pt>
                <c:pt idx="276">
                  <c:v>0.7083333333333337</c:v>
                </c:pt>
                <c:pt idx="277">
                  <c:v>0.6953125</c:v>
                </c:pt>
                <c:pt idx="278">
                  <c:v>0.68489583333333337</c:v>
                </c:pt>
                <c:pt idx="279">
                  <c:v>0.68229166666666696</c:v>
                </c:pt>
                <c:pt idx="280">
                  <c:v>0.66927083333333337</c:v>
                </c:pt>
                <c:pt idx="281">
                  <c:v>0.65104166666666696</c:v>
                </c:pt>
                <c:pt idx="282">
                  <c:v>0.64322916666666663</c:v>
                </c:pt>
                <c:pt idx="283">
                  <c:v>0.64322916666666663</c:v>
                </c:pt>
                <c:pt idx="284">
                  <c:v>0.63802083333333326</c:v>
                </c:pt>
                <c:pt idx="285">
                  <c:v>0.62760416666666663</c:v>
                </c:pt>
                <c:pt idx="286">
                  <c:v>0.61458333333333359</c:v>
                </c:pt>
                <c:pt idx="287">
                  <c:v>0.60937500000000022</c:v>
                </c:pt>
                <c:pt idx="288">
                  <c:v>0.59895833333333359</c:v>
                </c:pt>
                <c:pt idx="289">
                  <c:v>0.59114583333333326</c:v>
                </c:pt>
                <c:pt idx="290">
                  <c:v>0.58072916666666663</c:v>
                </c:pt>
                <c:pt idx="291">
                  <c:v>0.57031249999999989</c:v>
                </c:pt>
                <c:pt idx="292">
                  <c:v>0.55989583333333326</c:v>
                </c:pt>
                <c:pt idx="293">
                  <c:v>0.54687500000000022</c:v>
                </c:pt>
                <c:pt idx="294">
                  <c:v>0.53645833333333348</c:v>
                </c:pt>
                <c:pt idx="295">
                  <c:v>0.53385416666666652</c:v>
                </c:pt>
                <c:pt idx="296">
                  <c:v>0.52604166666666685</c:v>
                </c:pt>
                <c:pt idx="297">
                  <c:v>0.51302083333333315</c:v>
                </c:pt>
                <c:pt idx="298">
                  <c:v>0.50000000000000011</c:v>
                </c:pt>
                <c:pt idx="299">
                  <c:v>0.49218749999999983</c:v>
                </c:pt>
                <c:pt idx="300">
                  <c:v>0.4791666666666668</c:v>
                </c:pt>
                <c:pt idx="301">
                  <c:v>0.46875000000000011</c:v>
                </c:pt>
                <c:pt idx="302">
                  <c:v>0.45833333333333343</c:v>
                </c:pt>
                <c:pt idx="303">
                  <c:v>0.45572916666666646</c:v>
                </c:pt>
                <c:pt idx="304">
                  <c:v>0.44531250000000011</c:v>
                </c:pt>
                <c:pt idx="305">
                  <c:v>0.43229166666666674</c:v>
                </c:pt>
                <c:pt idx="306">
                  <c:v>0.42187500000000006</c:v>
                </c:pt>
                <c:pt idx="307">
                  <c:v>0.41927083333333343</c:v>
                </c:pt>
                <c:pt idx="308">
                  <c:v>0.41406250000000006</c:v>
                </c:pt>
                <c:pt idx="309">
                  <c:v>0.40625000000000006</c:v>
                </c:pt>
                <c:pt idx="310">
                  <c:v>0.39843750000000006</c:v>
                </c:pt>
                <c:pt idx="311">
                  <c:v>0.39583333333333337</c:v>
                </c:pt>
                <c:pt idx="312">
                  <c:v>0.38802083333333337</c:v>
                </c:pt>
                <c:pt idx="313">
                  <c:v>0.38541666666666669</c:v>
                </c:pt>
                <c:pt idx="314">
                  <c:v>0.38281250000000006</c:v>
                </c:pt>
                <c:pt idx="315">
                  <c:v>0.37760416666666669</c:v>
                </c:pt>
                <c:pt idx="316">
                  <c:v>0.37500000000000006</c:v>
                </c:pt>
                <c:pt idx="317">
                  <c:v>0.36979166666666669</c:v>
                </c:pt>
                <c:pt idx="318">
                  <c:v>0.36979166666666669</c:v>
                </c:pt>
                <c:pt idx="319">
                  <c:v>0.36718750000000006</c:v>
                </c:pt>
                <c:pt idx="320">
                  <c:v>0.36197916666666669</c:v>
                </c:pt>
                <c:pt idx="321">
                  <c:v>0.35677083333333337</c:v>
                </c:pt>
                <c:pt idx="322">
                  <c:v>0.35416666666666669</c:v>
                </c:pt>
                <c:pt idx="323">
                  <c:v>0.34895833333333337</c:v>
                </c:pt>
                <c:pt idx="324">
                  <c:v>0.34635416666666669</c:v>
                </c:pt>
                <c:pt idx="325">
                  <c:v>0.34635416666666669</c:v>
                </c:pt>
                <c:pt idx="326">
                  <c:v>0.33854166666666669</c:v>
                </c:pt>
                <c:pt idx="327">
                  <c:v>0.33854166666666669</c:v>
                </c:pt>
                <c:pt idx="328">
                  <c:v>0.33072916666666669</c:v>
                </c:pt>
                <c:pt idx="329">
                  <c:v>0.328125</c:v>
                </c:pt>
                <c:pt idx="330">
                  <c:v>0.32552083333333331</c:v>
                </c:pt>
                <c:pt idx="331">
                  <c:v>0.32291666666666669</c:v>
                </c:pt>
                <c:pt idx="332">
                  <c:v>0.32291666666666669</c:v>
                </c:pt>
                <c:pt idx="333">
                  <c:v>0.31770833333333331</c:v>
                </c:pt>
                <c:pt idx="334">
                  <c:v>0.3125</c:v>
                </c:pt>
                <c:pt idx="335">
                  <c:v>0.30989583333333331</c:v>
                </c:pt>
                <c:pt idx="336">
                  <c:v>0.3046875</c:v>
                </c:pt>
                <c:pt idx="337">
                  <c:v>0.3046875</c:v>
                </c:pt>
                <c:pt idx="338">
                  <c:v>0.30208333333333331</c:v>
                </c:pt>
                <c:pt idx="339">
                  <c:v>0.30208333333333331</c:v>
                </c:pt>
                <c:pt idx="340">
                  <c:v>0.29947916666666663</c:v>
                </c:pt>
                <c:pt idx="341">
                  <c:v>0.29427083333333331</c:v>
                </c:pt>
                <c:pt idx="342">
                  <c:v>0.29427083333333331</c:v>
                </c:pt>
                <c:pt idx="343">
                  <c:v>0.29166666666666663</c:v>
                </c:pt>
                <c:pt idx="344">
                  <c:v>0.29166666666666663</c:v>
                </c:pt>
                <c:pt idx="345">
                  <c:v>0.29427083333333331</c:v>
                </c:pt>
                <c:pt idx="346">
                  <c:v>0.29687499999999994</c:v>
                </c:pt>
                <c:pt idx="347">
                  <c:v>0.30208333333333331</c:v>
                </c:pt>
                <c:pt idx="348">
                  <c:v>0.30208333333333331</c:v>
                </c:pt>
                <c:pt idx="349">
                  <c:v>0.3046875</c:v>
                </c:pt>
                <c:pt idx="350">
                  <c:v>0.30989583333333331</c:v>
                </c:pt>
                <c:pt idx="351">
                  <c:v>0.31770833333333331</c:v>
                </c:pt>
                <c:pt idx="352">
                  <c:v>0.32291666666666669</c:v>
                </c:pt>
                <c:pt idx="353">
                  <c:v>0.328125</c:v>
                </c:pt>
                <c:pt idx="354">
                  <c:v>0.33333333333333331</c:v>
                </c:pt>
                <c:pt idx="355">
                  <c:v>0.3359375</c:v>
                </c:pt>
                <c:pt idx="356">
                  <c:v>0.34375</c:v>
                </c:pt>
                <c:pt idx="357">
                  <c:v>0.34375</c:v>
                </c:pt>
                <c:pt idx="358">
                  <c:v>0.34895833333333337</c:v>
                </c:pt>
                <c:pt idx="359">
                  <c:v>0.35416666666666669</c:v>
                </c:pt>
                <c:pt idx="360">
                  <c:v>0.35677083333333337</c:v>
                </c:pt>
                <c:pt idx="361">
                  <c:v>0.359375</c:v>
                </c:pt>
                <c:pt idx="362">
                  <c:v>0.359375</c:v>
                </c:pt>
                <c:pt idx="363">
                  <c:v>0.36458333333333337</c:v>
                </c:pt>
                <c:pt idx="364">
                  <c:v>0.36718750000000006</c:v>
                </c:pt>
                <c:pt idx="365">
                  <c:v>0.36458333333333337</c:v>
                </c:pt>
                <c:pt idx="366">
                  <c:v>0.36458333333333337</c:v>
                </c:pt>
                <c:pt idx="367">
                  <c:v>0.36458333333333337</c:v>
                </c:pt>
                <c:pt idx="368">
                  <c:v>0.36458333333333337</c:v>
                </c:pt>
                <c:pt idx="369">
                  <c:v>0.36197916666666669</c:v>
                </c:pt>
                <c:pt idx="370">
                  <c:v>0.36197916666666669</c:v>
                </c:pt>
                <c:pt idx="371">
                  <c:v>0.359375</c:v>
                </c:pt>
                <c:pt idx="372">
                  <c:v>0.35677083333333337</c:v>
                </c:pt>
                <c:pt idx="373">
                  <c:v>0.3515625</c:v>
                </c:pt>
                <c:pt idx="374">
                  <c:v>0.34375</c:v>
                </c:pt>
                <c:pt idx="375">
                  <c:v>0.33854166666666669</c:v>
                </c:pt>
                <c:pt idx="376">
                  <c:v>0.3359375</c:v>
                </c:pt>
                <c:pt idx="377">
                  <c:v>0.33072916666666669</c:v>
                </c:pt>
                <c:pt idx="378">
                  <c:v>0.32291666666666669</c:v>
                </c:pt>
                <c:pt idx="379">
                  <c:v>0.31770833333333331</c:v>
                </c:pt>
                <c:pt idx="380">
                  <c:v>0.30729166666666663</c:v>
                </c:pt>
                <c:pt idx="381">
                  <c:v>0.30208333333333331</c:v>
                </c:pt>
                <c:pt idx="382">
                  <c:v>0.29427083333333331</c:v>
                </c:pt>
                <c:pt idx="383">
                  <c:v>0.29166666666666663</c:v>
                </c:pt>
                <c:pt idx="384">
                  <c:v>0.28385416666666691</c:v>
                </c:pt>
                <c:pt idx="385">
                  <c:v>0.27864583333333359</c:v>
                </c:pt>
                <c:pt idx="386">
                  <c:v>0.27604166666666691</c:v>
                </c:pt>
                <c:pt idx="387">
                  <c:v>0.27604166666666691</c:v>
                </c:pt>
                <c:pt idx="388">
                  <c:v>0.27604166666666691</c:v>
                </c:pt>
                <c:pt idx="389">
                  <c:v>0.27864583333333359</c:v>
                </c:pt>
                <c:pt idx="390">
                  <c:v>0.28385416666666691</c:v>
                </c:pt>
                <c:pt idx="391">
                  <c:v>0.28906249999999994</c:v>
                </c:pt>
                <c:pt idx="392">
                  <c:v>0.29947916666666663</c:v>
                </c:pt>
                <c:pt idx="393">
                  <c:v>0.30989583333333331</c:v>
                </c:pt>
                <c:pt idx="394">
                  <c:v>0.32291666666666669</c:v>
                </c:pt>
                <c:pt idx="395">
                  <c:v>0.34114583333333331</c:v>
                </c:pt>
                <c:pt idx="396">
                  <c:v>0.36718750000000006</c:v>
                </c:pt>
                <c:pt idx="397">
                  <c:v>0.37760416666666669</c:v>
                </c:pt>
                <c:pt idx="398">
                  <c:v>0.41927083333333343</c:v>
                </c:pt>
                <c:pt idx="399">
                  <c:v>0.44270833333333343</c:v>
                </c:pt>
                <c:pt idx="400">
                  <c:v>0.46875000000000011</c:v>
                </c:pt>
                <c:pt idx="401">
                  <c:v>0.50000000000000011</c:v>
                </c:pt>
                <c:pt idx="402">
                  <c:v>0.55729166666666685</c:v>
                </c:pt>
                <c:pt idx="403">
                  <c:v>0.56770833333333348</c:v>
                </c:pt>
                <c:pt idx="404">
                  <c:v>0.6171875</c:v>
                </c:pt>
                <c:pt idx="405">
                  <c:v>0.65104166666666696</c:v>
                </c:pt>
                <c:pt idx="406">
                  <c:v>0.68750000000000033</c:v>
                </c:pt>
                <c:pt idx="407">
                  <c:v>0.7265625</c:v>
                </c:pt>
                <c:pt idx="408">
                  <c:v>0.77864583333333348</c:v>
                </c:pt>
                <c:pt idx="409">
                  <c:v>0.79687499999999978</c:v>
                </c:pt>
                <c:pt idx="410">
                  <c:v>0.83593750000000011</c:v>
                </c:pt>
                <c:pt idx="411">
                  <c:v>0.86718750000000022</c:v>
                </c:pt>
                <c:pt idx="412">
                  <c:v>0.90364583333333359</c:v>
                </c:pt>
                <c:pt idx="413">
                  <c:v>0.94791666666666663</c:v>
                </c:pt>
                <c:pt idx="414">
                  <c:v>0.98177083333333359</c:v>
                </c:pt>
                <c:pt idx="415">
                  <c:v>1</c:v>
                </c:pt>
                <c:pt idx="416">
                  <c:v>1.033854166666667</c:v>
                </c:pt>
                <c:pt idx="417">
                  <c:v>1.0598958333333337</c:v>
                </c:pt>
                <c:pt idx="418">
                  <c:v>1.0859375000000004</c:v>
                </c:pt>
                <c:pt idx="419">
                  <c:v>1.109375</c:v>
                </c:pt>
                <c:pt idx="420">
                  <c:v>1.1197916666666667</c:v>
                </c:pt>
                <c:pt idx="421">
                  <c:v>1.1223958333333333</c:v>
                </c:pt>
                <c:pt idx="422">
                  <c:v>1.1197916666666667</c:v>
                </c:pt>
                <c:pt idx="423">
                  <c:v>1.109375</c:v>
                </c:pt>
                <c:pt idx="424">
                  <c:v>1.0833333333333335</c:v>
                </c:pt>
                <c:pt idx="425">
                  <c:v>1.0260416666666667</c:v>
                </c:pt>
                <c:pt idx="426">
                  <c:v>0.97135416666666696</c:v>
                </c:pt>
                <c:pt idx="427">
                  <c:v>0.92447916666666685</c:v>
                </c:pt>
                <c:pt idx="428">
                  <c:v>0.87239583333333348</c:v>
                </c:pt>
                <c:pt idx="429">
                  <c:v>0.79687499999999978</c:v>
                </c:pt>
                <c:pt idx="430">
                  <c:v>0.75260416666666674</c:v>
                </c:pt>
                <c:pt idx="431">
                  <c:v>0.66666666666666696</c:v>
                </c:pt>
                <c:pt idx="432">
                  <c:v>0.60156249999999989</c:v>
                </c:pt>
                <c:pt idx="433">
                  <c:v>0.55208333333333348</c:v>
                </c:pt>
                <c:pt idx="434">
                  <c:v>0.50000000000000011</c:v>
                </c:pt>
                <c:pt idx="435">
                  <c:v>0.44791666666666674</c:v>
                </c:pt>
                <c:pt idx="436">
                  <c:v>0.39843750000000006</c:v>
                </c:pt>
                <c:pt idx="437">
                  <c:v>0.37760416666666669</c:v>
                </c:pt>
                <c:pt idx="438">
                  <c:v>0.34375</c:v>
                </c:pt>
                <c:pt idx="439">
                  <c:v>0.3203125</c:v>
                </c:pt>
                <c:pt idx="440">
                  <c:v>0.30729166666666663</c:v>
                </c:pt>
                <c:pt idx="441">
                  <c:v>0.29166666666666663</c:v>
                </c:pt>
                <c:pt idx="442">
                  <c:v>0.27864583333333359</c:v>
                </c:pt>
                <c:pt idx="443">
                  <c:v>0.26562500000000022</c:v>
                </c:pt>
                <c:pt idx="444">
                  <c:v>0.26041666666666691</c:v>
                </c:pt>
                <c:pt idx="445">
                  <c:v>0.25000000000000022</c:v>
                </c:pt>
                <c:pt idx="446">
                  <c:v>0.24479166666666688</c:v>
                </c:pt>
                <c:pt idx="447">
                  <c:v>0.22916666666666685</c:v>
                </c:pt>
                <c:pt idx="448">
                  <c:v>0.21875000000000019</c:v>
                </c:pt>
                <c:pt idx="449">
                  <c:v>0.20833333333333351</c:v>
                </c:pt>
                <c:pt idx="450">
                  <c:v>0.19791666666666685</c:v>
                </c:pt>
                <c:pt idx="451">
                  <c:v>0.18750000000000017</c:v>
                </c:pt>
                <c:pt idx="452">
                  <c:v>0.17447916666666682</c:v>
                </c:pt>
                <c:pt idx="453">
                  <c:v>0.1588541666666668</c:v>
                </c:pt>
                <c:pt idx="454">
                  <c:v>0.14843750000000014</c:v>
                </c:pt>
                <c:pt idx="455">
                  <c:v>0.13802083333333345</c:v>
                </c:pt>
                <c:pt idx="456">
                  <c:v>0.13020833333333345</c:v>
                </c:pt>
                <c:pt idx="457">
                  <c:v>0.11979166666666677</c:v>
                </c:pt>
                <c:pt idx="458">
                  <c:v>0.1093750000000001</c:v>
                </c:pt>
                <c:pt idx="459">
                  <c:v>0.10156250000000008</c:v>
                </c:pt>
                <c:pt idx="460">
                  <c:v>9.3750000000000083E-2</c:v>
                </c:pt>
                <c:pt idx="461">
                  <c:v>8.5937500000000069E-2</c:v>
                </c:pt>
                <c:pt idx="462">
                  <c:v>8.0729166666666741E-2</c:v>
                </c:pt>
                <c:pt idx="463">
                  <c:v>7.2916666666666727E-2</c:v>
                </c:pt>
                <c:pt idx="464">
                  <c:v>6.5104166666666727E-2</c:v>
                </c:pt>
                <c:pt idx="465">
                  <c:v>5.9895833333333384E-2</c:v>
                </c:pt>
                <c:pt idx="466">
                  <c:v>5.4687500000000049E-2</c:v>
                </c:pt>
                <c:pt idx="467">
                  <c:v>5.2083333333333377E-2</c:v>
                </c:pt>
                <c:pt idx="468">
                  <c:v>4.6875000000000042E-2</c:v>
                </c:pt>
                <c:pt idx="469">
                  <c:v>4.1666666666666706E-2</c:v>
                </c:pt>
                <c:pt idx="470">
                  <c:v>3.9062500000000035E-2</c:v>
                </c:pt>
                <c:pt idx="471">
                  <c:v>3.6458333333333363E-2</c:v>
                </c:pt>
                <c:pt idx="472">
                  <c:v>3.6458333333333363E-2</c:v>
                </c:pt>
                <c:pt idx="473">
                  <c:v>3.3854166666666699E-2</c:v>
                </c:pt>
                <c:pt idx="474">
                  <c:v>3.1250000000000028E-2</c:v>
                </c:pt>
                <c:pt idx="475">
                  <c:v>2.8645833333333356E-2</c:v>
                </c:pt>
                <c:pt idx="476">
                  <c:v>2.8645833333333356E-2</c:v>
                </c:pt>
                <c:pt idx="477">
                  <c:v>2.6041666666666689E-2</c:v>
                </c:pt>
                <c:pt idx="478">
                  <c:v>2.3437500000000021E-2</c:v>
                </c:pt>
                <c:pt idx="479">
                  <c:v>1.8229166666666682E-2</c:v>
                </c:pt>
                <c:pt idx="480">
                  <c:v>1.8229166666666682E-2</c:v>
                </c:pt>
                <c:pt idx="481">
                  <c:v>1.5625000000000014E-2</c:v>
                </c:pt>
                <c:pt idx="482">
                  <c:v>1.5625000000000014E-2</c:v>
                </c:pt>
                <c:pt idx="483">
                  <c:v>1.3020833333333344E-2</c:v>
                </c:pt>
                <c:pt idx="484">
                  <c:v>1.3020833333333344E-2</c:v>
                </c:pt>
                <c:pt idx="485">
                  <c:v>7.8125000000000069E-3</c:v>
                </c:pt>
                <c:pt idx="486">
                  <c:v>5.2083333333333382E-3</c:v>
                </c:pt>
                <c:pt idx="487">
                  <c:v>2.6041666666666691E-3</c:v>
                </c:pt>
                <c:pt idx="488">
                  <c:v>2.6041666666666691E-3</c:v>
                </c:pt>
                <c:pt idx="489">
                  <c:v>0</c:v>
                </c:pt>
                <c:pt idx="490">
                  <c:v>0</c:v>
                </c:pt>
                <c:pt idx="491">
                  <c:v>-2.6041666666666691E-3</c:v>
                </c:pt>
                <c:pt idx="492">
                  <c:v>-5.2083333333333382E-3</c:v>
                </c:pt>
                <c:pt idx="493">
                  <c:v>-5.2083333333333382E-3</c:v>
                </c:pt>
                <c:pt idx="494">
                  <c:v>-5.2083333333333382E-3</c:v>
                </c:pt>
                <c:pt idx="495">
                  <c:v>-7.8125000000000069E-3</c:v>
                </c:pt>
                <c:pt idx="496">
                  <c:v>-1.0416666666666676E-2</c:v>
                </c:pt>
                <c:pt idx="497">
                  <c:v>-1.0416666666666676E-2</c:v>
                </c:pt>
                <c:pt idx="498">
                  <c:v>-1.3020833333333344E-2</c:v>
                </c:pt>
                <c:pt idx="499">
                  <c:v>-1.5625000000000014E-2</c:v>
                </c:pt>
                <c:pt idx="500">
                  <c:v>-1.5625000000000014E-2</c:v>
                </c:pt>
                <c:pt idx="501">
                  <c:v>-1.8229166666666682E-2</c:v>
                </c:pt>
                <c:pt idx="502">
                  <c:v>-2.0833333333333353E-2</c:v>
                </c:pt>
                <c:pt idx="503">
                  <c:v>-2.3437500000000021E-2</c:v>
                </c:pt>
                <c:pt idx="504">
                  <c:v>-2.3437500000000021E-2</c:v>
                </c:pt>
                <c:pt idx="505">
                  <c:v>-2.3437500000000021E-2</c:v>
                </c:pt>
                <c:pt idx="506">
                  <c:v>-2.0833333333333353E-2</c:v>
                </c:pt>
                <c:pt idx="507">
                  <c:v>-2.3437500000000021E-2</c:v>
                </c:pt>
                <c:pt idx="508">
                  <c:v>-2.6041666666666689E-2</c:v>
                </c:pt>
                <c:pt idx="509">
                  <c:v>-2.8645833333333356E-2</c:v>
                </c:pt>
                <c:pt idx="510">
                  <c:v>-3.1250000000000028E-2</c:v>
                </c:pt>
                <c:pt idx="511">
                  <c:v>-2.8645833333333356E-2</c:v>
                </c:pt>
                <c:pt idx="512">
                  <c:v>-3.3854166666666699E-2</c:v>
                </c:pt>
                <c:pt idx="513">
                  <c:v>-3.6458333333333363E-2</c:v>
                </c:pt>
                <c:pt idx="514">
                  <c:v>-3.6458333333333363E-2</c:v>
                </c:pt>
                <c:pt idx="515">
                  <c:v>-3.6458333333333363E-2</c:v>
                </c:pt>
                <c:pt idx="516">
                  <c:v>-3.6458333333333363E-2</c:v>
                </c:pt>
                <c:pt idx="517">
                  <c:v>-3.9062500000000035E-2</c:v>
                </c:pt>
                <c:pt idx="518">
                  <c:v>-4.1666666666666415E-2</c:v>
                </c:pt>
                <c:pt idx="519">
                  <c:v>-4.4270833333333086E-2</c:v>
                </c:pt>
                <c:pt idx="520">
                  <c:v>-4.1666666666666415E-2</c:v>
                </c:pt>
                <c:pt idx="521">
                  <c:v>-4.4270833333333086E-2</c:v>
                </c:pt>
                <c:pt idx="522">
                  <c:v>-4.687499999999975E-2</c:v>
                </c:pt>
                <c:pt idx="523">
                  <c:v>-4.687499999999975E-2</c:v>
                </c:pt>
                <c:pt idx="524">
                  <c:v>-4.9479166666666421E-2</c:v>
                </c:pt>
                <c:pt idx="525">
                  <c:v>-4.9479166666666421E-2</c:v>
                </c:pt>
                <c:pt idx="526">
                  <c:v>-5.2083333333333093E-2</c:v>
                </c:pt>
                <c:pt idx="527">
                  <c:v>-5.2083333333333093E-2</c:v>
                </c:pt>
                <c:pt idx="528">
                  <c:v>-5.4687499999999757E-2</c:v>
                </c:pt>
                <c:pt idx="529">
                  <c:v>-5.7291666666666428E-2</c:v>
                </c:pt>
                <c:pt idx="530">
                  <c:v>-5.7291666666666428E-2</c:v>
                </c:pt>
                <c:pt idx="531">
                  <c:v>-5.7291666666666428E-2</c:v>
                </c:pt>
                <c:pt idx="532">
                  <c:v>-5.9895833333333093E-2</c:v>
                </c:pt>
                <c:pt idx="533">
                  <c:v>-5.9895833333333093E-2</c:v>
                </c:pt>
                <c:pt idx="534">
                  <c:v>-6.2499999999999764E-2</c:v>
                </c:pt>
                <c:pt idx="535">
                  <c:v>-6.5104166666666435E-2</c:v>
                </c:pt>
                <c:pt idx="536">
                  <c:v>-6.5104166666666435E-2</c:v>
                </c:pt>
                <c:pt idx="537">
                  <c:v>-6.5104166666666435E-2</c:v>
                </c:pt>
                <c:pt idx="538">
                  <c:v>-6.5104166666666435E-2</c:v>
                </c:pt>
                <c:pt idx="539">
                  <c:v>-6.7708333333333107E-2</c:v>
                </c:pt>
                <c:pt idx="540">
                  <c:v>-7.0312499999999778E-2</c:v>
                </c:pt>
                <c:pt idx="541">
                  <c:v>-7.0312499999999778E-2</c:v>
                </c:pt>
                <c:pt idx="542">
                  <c:v>-7.0312499999999778E-2</c:v>
                </c:pt>
                <c:pt idx="543">
                  <c:v>-7.0312499999999778E-2</c:v>
                </c:pt>
                <c:pt idx="544">
                  <c:v>-7.2916666666666435E-2</c:v>
                </c:pt>
                <c:pt idx="545">
                  <c:v>-7.2916666666666435E-2</c:v>
                </c:pt>
                <c:pt idx="546">
                  <c:v>-7.5520833333333107E-2</c:v>
                </c:pt>
                <c:pt idx="547">
                  <c:v>-7.5520833333333107E-2</c:v>
                </c:pt>
                <c:pt idx="548">
                  <c:v>-7.8124999999999778E-2</c:v>
                </c:pt>
                <c:pt idx="549">
                  <c:v>-7.8124999999999778E-2</c:v>
                </c:pt>
                <c:pt idx="550">
                  <c:v>-8.0729166666666449E-2</c:v>
                </c:pt>
                <c:pt idx="551">
                  <c:v>-8.0729166666666449E-2</c:v>
                </c:pt>
                <c:pt idx="552">
                  <c:v>-8.0729166666666449E-2</c:v>
                </c:pt>
                <c:pt idx="553">
                  <c:v>-8.3333333333333121E-2</c:v>
                </c:pt>
                <c:pt idx="554">
                  <c:v>-8.3333333333333121E-2</c:v>
                </c:pt>
                <c:pt idx="555">
                  <c:v>-8.5937499999999792E-2</c:v>
                </c:pt>
                <c:pt idx="556">
                  <c:v>-8.5937499999999792E-2</c:v>
                </c:pt>
                <c:pt idx="557">
                  <c:v>-9.1145833333333121E-2</c:v>
                </c:pt>
                <c:pt idx="558">
                  <c:v>-9.1145833333333121E-2</c:v>
                </c:pt>
                <c:pt idx="559">
                  <c:v>-9.6354166666666463E-2</c:v>
                </c:pt>
                <c:pt idx="560">
                  <c:v>-9.3749999999999792E-2</c:v>
                </c:pt>
                <c:pt idx="561">
                  <c:v>-9.8958333333333134E-2</c:v>
                </c:pt>
                <c:pt idx="562">
                  <c:v>-9.8958333333333134E-2</c:v>
                </c:pt>
                <c:pt idx="563">
                  <c:v>-9.6354166666666463E-2</c:v>
                </c:pt>
                <c:pt idx="564">
                  <c:v>-9.1145833333333121E-2</c:v>
                </c:pt>
                <c:pt idx="565">
                  <c:v>-9.1145833333333121E-2</c:v>
                </c:pt>
                <c:pt idx="566">
                  <c:v>-9.3749999999999792E-2</c:v>
                </c:pt>
                <c:pt idx="567">
                  <c:v>-9.3749999999999792E-2</c:v>
                </c:pt>
                <c:pt idx="568">
                  <c:v>-9.3749999999999792E-2</c:v>
                </c:pt>
                <c:pt idx="569">
                  <c:v>-8.8541666666666449E-2</c:v>
                </c:pt>
                <c:pt idx="570">
                  <c:v>-8.8541666666666449E-2</c:v>
                </c:pt>
                <c:pt idx="571">
                  <c:v>-8.8541666666666449E-2</c:v>
                </c:pt>
                <c:pt idx="572">
                  <c:v>-9.6354166666666463E-2</c:v>
                </c:pt>
                <c:pt idx="573">
                  <c:v>-0.10156249999999981</c:v>
                </c:pt>
                <c:pt idx="574">
                  <c:v>-9.8958333333333134E-2</c:v>
                </c:pt>
                <c:pt idx="575">
                  <c:v>-9.6354166666666463E-2</c:v>
                </c:pt>
                <c:pt idx="576">
                  <c:v>-9.6354166666666463E-2</c:v>
                </c:pt>
                <c:pt idx="577">
                  <c:v>-9.3749999999999792E-2</c:v>
                </c:pt>
                <c:pt idx="578">
                  <c:v>-9.3749999999999792E-2</c:v>
                </c:pt>
                <c:pt idx="579">
                  <c:v>-9.6354166666666463E-2</c:v>
                </c:pt>
                <c:pt idx="580">
                  <c:v>-0.10156249999999981</c:v>
                </c:pt>
                <c:pt idx="581">
                  <c:v>-9.8958333333333134E-2</c:v>
                </c:pt>
                <c:pt idx="582">
                  <c:v>-0.10156249999999981</c:v>
                </c:pt>
                <c:pt idx="583">
                  <c:v>-0.10156249999999981</c:v>
                </c:pt>
                <c:pt idx="584">
                  <c:v>-0.10156249999999981</c:v>
                </c:pt>
                <c:pt idx="585">
                  <c:v>-0.10156249999999981</c:v>
                </c:pt>
                <c:pt idx="586">
                  <c:v>-0.10156249999999981</c:v>
                </c:pt>
                <c:pt idx="587">
                  <c:v>-0.10156249999999981</c:v>
                </c:pt>
                <c:pt idx="588">
                  <c:v>-0.10416666666666646</c:v>
                </c:pt>
                <c:pt idx="589">
                  <c:v>-0.10416666666666646</c:v>
                </c:pt>
                <c:pt idx="590">
                  <c:v>-0.10416666666666646</c:v>
                </c:pt>
                <c:pt idx="591">
                  <c:v>-0.10677083333333313</c:v>
                </c:pt>
                <c:pt idx="592">
                  <c:v>-0.10677083333333313</c:v>
                </c:pt>
                <c:pt idx="593">
                  <c:v>-0.10677083333333313</c:v>
                </c:pt>
                <c:pt idx="594">
                  <c:v>-0.10677083333333313</c:v>
                </c:pt>
                <c:pt idx="595">
                  <c:v>-0.10937499999999981</c:v>
                </c:pt>
                <c:pt idx="596">
                  <c:v>-0.10937499999999981</c:v>
                </c:pt>
                <c:pt idx="597">
                  <c:v>-0.11197916666666648</c:v>
                </c:pt>
                <c:pt idx="598">
                  <c:v>-0.11197916666666648</c:v>
                </c:pt>
                <c:pt idx="599">
                  <c:v>-0.11197916666666648</c:v>
                </c:pt>
                <c:pt idx="600">
                  <c:v>-0.11197916666666648</c:v>
                </c:pt>
                <c:pt idx="601">
                  <c:v>-0.11458333333333315</c:v>
                </c:pt>
                <c:pt idx="602">
                  <c:v>-0.11458333333333315</c:v>
                </c:pt>
                <c:pt idx="603">
                  <c:v>-0.11458333333333315</c:v>
                </c:pt>
                <c:pt idx="604">
                  <c:v>-0.11458333333333315</c:v>
                </c:pt>
                <c:pt idx="605">
                  <c:v>-0.11718749999999981</c:v>
                </c:pt>
                <c:pt idx="606">
                  <c:v>-0.11718749999999981</c:v>
                </c:pt>
                <c:pt idx="607">
                  <c:v>-0.11979166666666648</c:v>
                </c:pt>
                <c:pt idx="608">
                  <c:v>-0.11718749999999981</c:v>
                </c:pt>
                <c:pt idx="609">
                  <c:v>-0.11979166666666648</c:v>
                </c:pt>
                <c:pt idx="610">
                  <c:v>-0.11979166666666648</c:v>
                </c:pt>
                <c:pt idx="611">
                  <c:v>-0.11979166666666648</c:v>
                </c:pt>
                <c:pt idx="612">
                  <c:v>-0.12239583333333315</c:v>
                </c:pt>
                <c:pt idx="613">
                  <c:v>-0.12239583333333315</c:v>
                </c:pt>
                <c:pt idx="614">
                  <c:v>-0.12239583333333315</c:v>
                </c:pt>
                <c:pt idx="615">
                  <c:v>-0.12239583333333315</c:v>
                </c:pt>
                <c:pt idx="616">
                  <c:v>-0.12499999999999982</c:v>
                </c:pt>
                <c:pt idx="617">
                  <c:v>-0.12499999999999982</c:v>
                </c:pt>
                <c:pt idx="618">
                  <c:v>-0.12760416666666649</c:v>
                </c:pt>
                <c:pt idx="619">
                  <c:v>-0.13020833333333315</c:v>
                </c:pt>
                <c:pt idx="620">
                  <c:v>-0.13281249999999983</c:v>
                </c:pt>
                <c:pt idx="621">
                  <c:v>-0.13281249999999983</c:v>
                </c:pt>
                <c:pt idx="622">
                  <c:v>-0.13020833333333315</c:v>
                </c:pt>
                <c:pt idx="623">
                  <c:v>-0.12499999999999982</c:v>
                </c:pt>
                <c:pt idx="624">
                  <c:v>-0.12239583333333315</c:v>
                </c:pt>
                <c:pt idx="625">
                  <c:v>-0.12239583333333315</c:v>
                </c:pt>
                <c:pt idx="626">
                  <c:v>-0.12499999999999982</c:v>
                </c:pt>
                <c:pt idx="627">
                  <c:v>-0.12760416666666649</c:v>
                </c:pt>
                <c:pt idx="628">
                  <c:v>-0.13020833333333315</c:v>
                </c:pt>
                <c:pt idx="629">
                  <c:v>-0.12760416666666649</c:v>
                </c:pt>
                <c:pt idx="630">
                  <c:v>-0.12760416666666649</c:v>
                </c:pt>
                <c:pt idx="631">
                  <c:v>-0.13020833333333315</c:v>
                </c:pt>
                <c:pt idx="632">
                  <c:v>-0.13281249999999983</c:v>
                </c:pt>
                <c:pt idx="633">
                  <c:v>-0.13281249999999983</c:v>
                </c:pt>
                <c:pt idx="634">
                  <c:v>-0.13541666666666649</c:v>
                </c:pt>
                <c:pt idx="635">
                  <c:v>-0.13541666666666649</c:v>
                </c:pt>
                <c:pt idx="636">
                  <c:v>-0.13281249999999983</c:v>
                </c:pt>
                <c:pt idx="637">
                  <c:v>-0.12760416666666649</c:v>
                </c:pt>
                <c:pt idx="638">
                  <c:v>-0.12760416666666649</c:v>
                </c:pt>
                <c:pt idx="639">
                  <c:v>-0.13020833333333315</c:v>
                </c:pt>
                <c:pt idx="640">
                  <c:v>-0.13020833333333315</c:v>
                </c:pt>
                <c:pt idx="641">
                  <c:v>-0.13541666666666649</c:v>
                </c:pt>
                <c:pt idx="642">
                  <c:v>-0.13802083333333318</c:v>
                </c:pt>
                <c:pt idx="643">
                  <c:v>-0.13802083333333318</c:v>
                </c:pt>
                <c:pt idx="644">
                  <c:v>-0.13802083333333318</c:v>
                </c:pt>
                <c:pt idx="645">
                  <c:v>-0.13541666666666649</c:v>
                </c:pt>
                <c:pt idx="646">
                  <c:v>-0.13281249999999983</c:v>
                </c:pt>
                <c:pt idx="647">
                  <c:v>-0.13020833333333315</c:v>
                </c:pt>
                <c:pt idx="648">
                  <c:v>-0.13281249999999983</c:v>
                </c:pt>
                <c:pt idx="649">
                  <c:v>-0.13541666666666649</c:v>
                </c:pt>
                <c:pt idx="650">
                  <c:v>-0.13541666666666649</c:v>
                </c:pt>
                <c:pt idx="651">
                  <c:v>-0.13802083333333318</c:v>
                </c:pt>
                <c:pt idx="652">
                  <c:v>-0.13802083333333318</c:v>
                </c:pt>
                <c:pt idx="653">
                  <c:v>-0.13802083333333318</c:v>
                </c:pt>
                <c:pt idx="654">
                  <c:v>-0.14062499999999983</c:v>
                </c:pt>
                <c:pt idx="655">
                  <c:v>-0.14062499999999983</c:v>
                </c:pt>
                <c:pt idx="656">
                  <c:v>-0.14062499999999983</c:v>
                </c:pt>
                <c:pt idx="657">
                  <c:v>-0.13541666666666649</c:v>
                </c:pt>
                <c:pt idx="658">
                  <c:v>-0.13281249999999983</c:v>
                </c:pt>
                <c:pt idx="659">
                  <c:v>-0.13020833333333315</c:v>
                </c:pt>
                <c:pt idx="660">
                  <c:v>-0.12760416666666649</c:v>
                </c:pt>
                <c:pt idx="661">
                  <c:v>-0.13020833333333315</c:v>
                </c:pt>
                <c:pt idx="662">
                  <c:v>-0.13020833333333315</c:v>
                </c:pt>
                <c:pt idx="663">
                  <c:v>-0.13020833333333315</c:v>
                </c:pt>
                <c:pt idx="664">
                  <c:v>-0.12760416666666649</c:v>
                </c:pt>
                <c:pt idx="665">
                  <c:v>-0.12499999999999982</c:v>
                </c:pt>
                <c:pt idx="666">
                  <c:v>-0.12499999999999982</c:v>
                </c:pt>
                <c:pt idx="667">
                  <c:v>-0.12239583333333315</c:v>
                </c:pt>
                <c:pt idx="668">
                  <c:v>-0.11979166666666648</c:v>
                </c:pt>
                <c:pt idx="669">
                  <c:v>-0.11979166666666648</c:v>
                </c:pt>
                <c:pt idx="670">
                  <c:v>-0.11718749999999981</c:v>
                </c:pt>
                <c:pt idx="671">
                  <c:v>-0.11458333333333315</c:v>
                </c:pt>
                <c:pt idx="672">
                  <c:v>-0.11197916666666648</c:v>
                </c:pt>
                <c:pt idx="673">
                  <c:v>-0.10937499999999981</c:v>
                </c:pt>
                <c:pt idx="674">
                  <c:v>-0.10677083333333313</c:v>
                </c:pt>
                <c:pt idx="675">
                  <c:v>-0.10156249999999981</c:v>
                </c:pt>
                <c:pt idx="676">
                  <c:v>-0.10156249999999981</c:v>
                </c:pt>
                <c:pt idx="677">
                  <c:v>-9.8958333333333134E-2</c:v>
                </c:pt>
                <c:pt idx="678">
                  <c:v>-9.1145833333333121E-2</c:v>
                </c:pt>
                <c:pt idx="679">
                  <c:v>-8.8541666666666449E-2</c:v>
                </c:pt>
                <c:pt idx="680">
                  <c:v>-8.3333333333333121E-2</c:v>
                </c:pt>
                <c:pt idx="681">
                  <c:v>-8.0729166666666449E-2</c:v>
                </c:pt>
                <c:pt idx="682">
                  <c:v>-7.2916666666666435E-2</c:v>
                </c:pt>
                <c:pt idx="683">
                  <c:v>-6.7708333333333107E-2</c:v>
                </c:pt>
                <c:pt idx="684">
                  <c:v>-6.5104166666666435E-2</c:v>
                </c:pt>
                <c:pt idx="685">
                  <c:v>-5.9895833333333093E-2</c:v>
                </c:pt>
                <c:pt idx="686">
                  <c:v>-5.2083333333333093E-2</c:v>
                </c:pt>
                <c:pt idx="687">
                  <c:v>-4.687499999999975E-2</c:v>
                </c:pt>
                <c:pt idx="688">
                  <c:v>-3.6458333333333363E-2</c:v>
                </c:pt>
                <c:pt idx="689">
                  <c:v>-3.1250000000000028E-2</c:v>
                </c:pt>
                <c:pt idx="690">
                  <c:v>-2.0833333333333353E-2</c:v>
                </c:pt>
                <c:pt idx="691">
                  <c:v>-1.5625000000000014E-2</c:v>
                </c:pt>
                <c:pt idx="692">
                  <c:v>-5.2083333333333382E-3</c:v>
                </c:pt>
                <c:pt idx="693">
                  <c:v>5.2083333333333382E-3</c:v>
                </c:pt>
                <c:pt idx="694">
                  <c:v>1.8229166666666682E-2</c:v>
                </c:pt>
                <c:pt idx="695">
                  <c:v>2.6041666666666689E-2</c:v>
                </c:pt>
                <c:pt idx="696">
                  <c:v>3.6458333333333363E-2</c:v>
                </c:pt>
                <c:pt idx="697">
                  <c:v>3.9062500000000035E-2</c:v>
                </c:pt>
                <c:pt idx="698">
                  <c:v>5.2083333333333377E-2</c:v>
                </c:pt>
                <c:pt idx="699">
                  <c:v>5.7291666666666713E-2</c:v>
                </c:pt>
                <c:pt idx="700">
                  <c:v>6.2500000000000056E-2</c:v>
                </c:pt>
                <c:pt idx="701">
                  <c:v>6.7708333333333398E-2</c:v>
                </c:pt>
                <c:pt idx="702">
                  <c:v>7.0312500000000056E-2</c:v>
                </c:pt>
                <c:pt idx="703">
                  <c:v>7.2916666666666727E-2</c:v>
                </c:pt>
                <c:pt idx="704">
                  <c:v>7.2916666666666727E-2</c:v>
                </c:pt>
                <c:pt idx="705">
                  <c:v>7.5520833333333398E-2</c:v>
                </c:pt>
                <c:pt idx="706">
                  <c:v>7.8125000000000069E-2</c:v>
                </c:pt>
                <c:pt idx="707">
                  <c:v>7.5520833333333398E-2</c:v>
                </c:pt>
                <c:pt idx="708">
                  <c:v>7.8125000000000069E-2</c:v>
                </c:pt>
                <c:pt idx="709">
                  <c:v>7.5520833333333398E-2</c:v>
                </c:pt>
                <c:pt idx="710">
                  <c:v>7.8125000000000069E-2</c:v>
                </c:pt>
                <c:pt idx="711">
                  <c:v>8.0729166666666741E-2</c:v>
                </c:pt>
                <c:pt idx="712">
                  <c:v>8.3333333333333412E-2</c:v>
                </c:pt>
                <c:pt idx="713">
                  <c:v>8.0729166666666741E-2</c:v>
                </c:pt>
                <c:pt idx="714">
                  <c:v>7.5520833333333398E-2</c:v>
                </c:pt>
                <c:pt idx="715">
                  <c:v>7.5520833333333398E-2</c:v>
                </c:pt>
                <c:pt idx="716">
                  <c:v>7.5520833333333398E-2</c:v>
                </c:pt>
                <c:pt idx="717">
                  <c:v>7.2916666666666727E-2</c:v>
                </c:pt>
                <c:pt idx="718">
                  <c:v>7.2916666666666727E-2</c:v>
                </c:pt>
                <c:pt idx="719">
                  <c:v>7.2916666666666727E-2</c:v>
                </c:pt>
                <c:pt idx="720">
                  <c:v>7.5520833333333398E-2</c:v>
                </c:pt>
                <c:pt idx="721">
                  <c:v>7.8125000000000069E-2</c:v>
                </c:pt>
                <c:pt idx="722">
                  <c:v>7.5520833333333398E-2</c:v>
                </c:pt>
                <c:pt idx="723">
                  <c:v>7.2916666666666727E-2</c:v>
                </c:pt>
                <c:pt idx="724">
                  <c:v>7.2916666666666727E-2</c:v>
                </c:pt>
                <c:pt idx="725">
                  <c:v>6.5104166666666727E-2</c:v>
                </c:pt>
                <c:pt idx="726">
                  <c:v>6.2500000000000056E-2</c:v>
                </c:pt>
                <c:pt idx="727">
                  <c:v>5.7291666666666713E-2</c:v>
                </c:pt>
                <c:pt idx="728">
                  <c:v>5.4687500000000049E-2</c:v>
                </c:pt>
                <c:pt idx="729">
                  <c:v>4.9479166666666713E-2</c:v>
                </c:pt>
                <c:pt idx="730">
                  <c:v>4.427083333333337E-2</c:v>
                </c:pt>
                <c:pt idx="731">
                  <c:v>4.1666666666666706E-2</c:v>
                </c:pt>
                <c:pt idx="732">
                  <c:v>4.1666666666666706E-2</c:v>
                </c:pt>
                <c:pt idx="733">
                  <c:v>3.9062500000000035E-2</c:v>
                </c:pt>
                <c:pt idx="734">
                  <c:v>4.1666666666666706E-2</c:v>
                </c:pt>
                <c:pt idx="735">
                  <c:v>4.1666666666666706E-2</c:v>
                </c:pt>
                <c:pt idx="736">
                  <c:v>3.9062500000000035E-2</c:v>
                </c:pt>
                <c:pt idx="737">
                  <c:v>3.3854166666666699E-2</c:v>
                </c:pt>
                <c:pt idx="738">
                  <c:v>2.8645833333333356E-2</c:v>
                </c:pt>
                <c:pt idx="739">
                  <c:v>2.3437500000000021E-2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21-4AA0-8B37-B8E33BFA9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906208"/>
        <c:axId val="1914894144"/>
      </c:scatterChart>
      <c:valAx>
        <c:axId val="1914906208"/>
        <c:scaling>
          <c:orientation val="minMax"/>
          <c:max val="750"/>
          <c:min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Wavelenght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  <a:endParaRPr lang="fr-BE" dirty="0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4894144"/>
        <c:crosses val="autoZero"/>
        <c:crossBetween val="midCat"/>
      </c:valAx>
      <c:valAx>
        <c:axId val="1914894144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R.A.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14906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solidFill>
      <a:sysClr val="windowText" lastClr="000000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b="0" i="0" u="none" strike="noStrike" baseline="0" dirty="0">
                <a:solidFill>
                  <a:schemeClr val="bg1"/>
                </a:solidFill>
                <a:effectLst/>
              </a:rPr>
              <a:t>660nm excitation + DCMU</a:t>
            </a:r>
            <a:endParaRPr lang="fr-BE" sz="16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7394918026551027"/>
          <c:y val="1.8906860882970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716419169571963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IC!$NV$57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IC!$NV$58:$NV$101</c:f>
              <c:numCache>
                <c:formatCode>0</c:formatCode>
                <c:ptCount val="44"/>
                <c:pt idx="0">
                  <c:v>0</c:v>
                </c:pt>
                <c:pt idx="1">
                  <c:v>10.786000000000058</c:v>
                </c:pt>
                <c:pt idx="2">
                  <c:v>36.936000000000604</c:v>
                </c:pt>
                <c:pt idx="3">
                  <c:v>84.664000000000669</c:v>
                </c:pt>
                <c:pt idx="4">
                  <c:v>62.350000000000364</c:v>
                </c:pt>
                <c:pt idx="5">
                  <c:v>106.23199999999997</c:v>
                </c:pt>
                <c:pt idx="6">
                  <c:v>135.86300000000028</c:v>
                </c:pt>
                <c:pt idx="7">
                  <c:v>128.73700000000008</c:v>
                </c:pt>
                <c:pt idx="8">
                  <c:v>201.88200000000052</c:v>
                </c:pt>
                <c:pt idx="9">
                  <c:v>223.82499999999982</c:v>
                </c:pt>
                <c:pt idx="10">
                  <c:v>253.66100000000006</c:v>
                </c:pt>
                <c:pt idx="11">
                  <c:v>326.81400000000031</c:v>
                </c:pt>
                <c:pt idx="12">
                  <c:v>326.6190000000006</c:v>
                </c:pt>
                <c:pt idx="13">
                  <c:v>355.87899999999991</c:v>
                </c:pt>
                <c:pt idx="14">
                  <c:v>406.88500000000022</c:v>
                </c:pt>
                <c:pt idx="15">
                  <c:v>476.77800000000025</c:v>
                </c:pt>
                <c:pt idx="16">
                  <c:v>531.84500000000025</c:v>
                </c:pt>
                <c:pt idx="17">
                  <c:v>564.35699999999997</c:v>
                </c:pt>
                <c:pt idx="18">
                  <c:v>614.12100000000009</c:v>
                </c:pt>
                <c:pt idx="19">
                  <c:v>657.37800000000061</c:v>
                </c:pt>
                <c:pt idx="20">
                  <c:v>701.46100000000024</c:v>
                </c:pt>
                <c:pt idx="21">
                  <c:v>712.43000000000029</c:v>
                </c:pt>
                <c:pt idx="22">
                  <c:v>746.39000000000033</c:v>
                </c:pt>
                <c:pt idx="23">
                  <c:v>786.82900000000063</c:v>
                </c:pt>
                <c:pt idx="24">
                  <c:v>786.61599999999999</c:v>
                </c:pt>
                <c:pt idx="25">
                  <c:v>811.36300000000028</c:v>
                </c:pt>
                <c:pt idx="26">
                  <c:v>837.38600000000042</c:v>
                </c:pt>
                <c:pt idx="27">
                  <c:v>859.97100000000046</c:v>
                </c:pt>
                <c:pt idx="28">
                  <c:v>855.24000000000069</c:v>
                </c:pt>
                <c:pt idx="29">
                  <c:v>863.19800000000032</c:v>
                </c:pt>
                <c:pt idx="30">
                  <c:v>884.0610000000006</c:v>
                </c:pt>
                <c:pt idx="31">
                  <c:v>871.15700000000015</c:v>
                </c:pt>
                <c:pt idx="32">
                  <c:v>859.11099999999988</c:v>
                </c:pt>
                <c:pt idx="33">
                  <c:v>851.58399999999983</c:v>
                </c:pt>
                <c:pt idx="34">
                  <c:v>856.52800000000025</c:v>
                </c:pt>
                <c:pt idx="35">
                  <c:v>867.71500000000015</c:v>
                </c:pt>
                <c:pt idx="36">
                  <c:v>871.3720000000003</c:v>
                </c:pt>
                <c:pt idx="37">
                  <c:v>837.17200000000048</c:v>
                </c:pt>
                <c:pt idx="38">
                  <c:v>833.94300000000021</c:v>
                </c:pt>
                <c:pt idx="39">
                  <c:v>844.27100000000064</c:v>
                </c:pt>
                <c:pt idx="40">
                  <c:v>815.44599999999991</c:v>
                </c:pt>
                <c:pt idx="41">
                  <c:v>968.37100000000009</c:v>
                </c:pt>
                <c:pt idx="42">
                  <c:v>938.2510000000002</c:v>
                </c:pt>
                <c:pt idx="43">
                  <c:v>960.6220000000003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01-41B5-8405-191B7E73B3E8}"/>
            </c:ext>
          </c:extLst>
        </c:ser>
        <c:ser>
          <c:idx val="1"/>
          <c:order val="1"/>
          <c:tx>
            <c:strRef>
              <c:f>IC!$NW$57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IC!$NW$58:$NW$101</c:f>
              <c:numCache>
                <c:formatCode>0</c:formatCode>
                <c:ptCount val="44"/>
                <c:pt idx="0">
                  <c:v>0</c:v>
                </c:pt>
                <c:pt idx="1">
                  <c:v>32.180999999999585</c:v>
                </c:pt>
                <c:pt idx="2">
                  <c:v>43.702000000000226</c:v>
                </c:pt>
                <c:pt idx="3">
                  <c:v>94.713999999999942</c:v>
                </c:pt>
                <c:pt idx="4">
                  <c:v>146.65899999999965</c:v>
                </c:pt>
                <c:pt idx="5">
                  <c:v>171.88400000000001</c:v>
                </c:pt>
                <c:pt idx="6">
                  <c:v>208.45499999999993</c:v>
                </c:pt>
                <c:pt idx="7">
                  <c:v>274.66700000000037</c:v>
                </c:pt>
                <c:pt idx="8">
                  <c:v>289.68199999999979</c:v>
                </c:pt>
                <c:pt idx="9">
                  <c:v>340.69499999999971</c:v>
                </c:pt>
                <c:pt idx="10">
                  <c:v>403.06900000000041</c:v>
                </c:pt>
                <c:pt idx="11">
                  <c:v>443.10499999999956</c:v>
                </c:pt>
                <c:pt idx="12">
                  <c:v>483.53700000000026</c:v>
                </c:pt>
                <c:pt idx="13">
                  <c:v>560.14499999999953</c:v>
                </c:pt>
                <c:pt idx="14">
                  <c:v>588.99799999999959</c:v>
                </c:pt>
                <c:pt idx="15">
                  <c:v>624.54600000000028</c:v>
                </c:pt>
                <c:pt idx="16">
                  <c:v>668.63199999999961</c:v>
                </c:pt>
                <c:pt idx="17">
                  <c:v>701.75</c:v>
                </c:pt>
                <c:pt idx="18">
                  <c:v>734.03399999999965</c:v>
                </c:pt>
                <c:pt idx="19">
                  <c:v>756.18299999999999</c:v>
                </c:pt>
                <c:pt idx="20">
                  <c:v>781.35800000000017</c:v>
                </c:pt>
                <c:pt idx="21">
                  <c:v>797.03899999999976</c:v>
                </c:pt>
                <c:pt idx="22">
                  <c:v>823.0619999999999</c:v>
                </c:pt>
                <c:pt idx="23">
                  <c:v>811.45499999999993</c:v>
                </c:pt>
                <c:pt idx="24">
                  <c:v>840.4970000000003</c:v>
                </c:pt>
                <c:pt idx="25">
                  <c:v>836.6279999999997</c:v>
                </c:pt>
                <c:pt idx="26">
                  <c:v>847.8100000000004</c:v>
                </c:pt>
                <c:pt idx="27">
                  <c:v>874.04899999999998</c:v>
                </c:pt>
                <c:pt idx="28">
                  <c:v>879.86399999999958</c:v>
                </c:pt>
                <c:pt idx="29">
                  <c:v>889.10699999999997</c:v>
                </c:pt>
                <c:pt idx="30">
                  <c:v>865.02599999999984</c:v>
                </c:pt>
                <c:pt idx="31">
                  <c:v>877.49200000000019</c:v>
                </c:pt>
                <c:pt idx="32">
                  <c:v>884.16299999999956</c:v>
                </c:pt>
                <c:pt idx="33">
                  <c:v>869.10900000000038</c:v>
                </c:pt>
                <c:pt idx="34">
                  <c:v>890.61800000000039</c:v>
                </c:pt>
                <c:pt idx="35">
                  <c:v>888.2489999999998</c:v>
                </c:pt>
                <c:pt idx="36">
                  <c:v>869.96399999999994</c:v>
                </c:pt>
                <c:pt idx="37">
                  <c:v>872.97900000000027</c:v>
                </c:pt>
                <c:pt idx="38">
                  <c:v>873.40700000000015</c:v>
                </c:pt>
                <c:pt idx="39">
                  <c:v>887.17600000000039</c:v>
                </c:pt>
                <c:pt idx="40">
                  <c:v>872.76500000000033</c:v>
                </c:pt>
                <c:pt idx="41">
                  <c:v>875.77899999999954</c:v>
                </c:pt>
                <c:pt idx="42">
                  <c:v>897.07099999999991</c:v>
                </c:pt>
                <c:pt idx="43">
                  <c:v>876.20799999999963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01-41B5-8405-191B7E73B3E8}"/>
            </c:ext>
          </c:extLst>
        </c:ser>
        <c:ser>
          <c:idx val="2"/>
          <c:order val="2"/>
          <c:tx>
            <c:strRef>
              <c:f>IC!$NX$57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IC!$NX$58:$NX$101</c:f>
              <c:numCache>
                <c:formatCode>0</c:formatCode>
                <c:ptCount val="44"/>
                <c:pt idx="0">
                  <c:v>0</c:v>
                </c:pt>
                <c:pt idx="1">
                  <c:v>50.824999999999818</c:v>
                </c:pt>
                <c:pt idx="2">
                  <c:v>109.32999999999993</c:v>
                </c:pt>
                <c:pt idx="3">
                  <c:v>153.39800000000014</c:v>
                </c:pt>
                <c:pt idx="4">
                  <c:v>201.1260000000002</c:v>
                </c:pt>
                <c:pt idx="5">
                  <c:v>248.27999999999975</c:v>
                </c:pt>
                <c:pt idx="6">
                  <c:v>339.89000000000033</c:v>
                </c:pt>
                <c:pt idx="7">
                  <c:v>387.42699999999968</c:v>
                </c:pt>
                <c:pt idx="8">
                  <c:v>420.53700000000026</c:v>
                </c:pt>
                <c:pt idx="9">
                  <c:v>468.07600000000002</c:v>
                </c:pt>
                <c:pt idx="10">
                  <c:v>515.81700000000001</c:v>
                </c:pt>
                <c:pt idx="11">
                  <c:v>548.9340000000002</c:v>
                </c:pt>
                <c:pt idx="12">
                  <c:v>607.24099999999999</c:v>
                </c:pt>
                <c:pt idx="13">
                  <c:v>622.07600000000002</c:v>
                </c:pt>
                <c:pt idx="14">
                  <c:v>657.60900000000038</c:v>
                </c:pt>
                <c:pt idx="15">
                  <c:v>677.14099999999962</c:v>
                </c:pt>
                <c:pt idx="16">
                  <c:v>691.97900000000027</c:v>
                </c:pt>
                <c:pt idx="17">
                  <c:v>707.02700000000004</c:v>
                </c:pt>
                <c:pt idx="18">
                  <c:v>713.71299999999974</c:v>
                </c:pt>
                <c:pt idx="19">
                  <c:v>748.8090000000002</c:v>
                </c:pt>
                <c:pt idx="20">
                  <c:v>744.94200000000001</c:v>
                </c:pt>
                <c:pt idx="21">
                  <c:v>770.74600000000009</c:v>
                </c:pt>
                <c:pt idx="22">
                  <c:v>778.90700000000015</c:v>
                </c:pt>
                <c:pt idx="23">
                  <c:v>786.64599999999973</c:v>
                </c:pt>
                <c:pt idx="24">
                  <c:v>790.51500000000033</c:v>
                </c:pt>
                <c:pt idx="25">
                  <c:v>781.5029999999997</c:v>
                </c:pt>
                <c:pt idx="26">
                  <c:v>785.79600000000028</c:v>
                </c:pt>
                <c:pt idx="27">
                  <c:v>789.8779999999997</c:v>
                </c:pt>
                <c:pt idx="28">
                  <c:v>800.84799999999996</c:v>
                </c:pt>
                <c:pt idx="29">
                  <c:v>785.79600000000028</c:v>
                </c:pt>
                <c:pt idx="30">
                  <c:v>810.96600000000035</c:v>
                </c:pt>
                <c:pt idx="31">
                  <c:v>782.77700000000004</c:v>
                </c:pt>
                <c:pt idx="32">
                  <c:v>800.63500000000022</c:v>
                </c:pt>
                <c:pt idx="33">
                  <c:v>804.71900000000005</c:v>
                </c:pt>
                <c:pt idx="34">
                  <c:v>775.67500000000018</c:v>
                </c:pt>
                <c:pt idx="35">
                  <c:v>789.8779999999997</c:v>
                </c:pt>
                <c:pt idx="36">
                  <c:v>779.75600000000031</c:v>
                </c:pt>
                <c:pt idx="37">
                  <c:v>781.92699999999968</c:v>
                </c:pt>
                <c:pt idx="38">
                  <c:v>775.03799999999956</c:v>
                </c:pt>
                <c:pt idx="39">
                  <c:v>796.55299999999988</c:v>
                </c:pt>
                <c:pt idx="40">
                  <c:v>772.01699999999983</c:v>
                </c:pt>
                <c:pt idx="41">
                  <c:v>777.42299999999977</c:v>
                </c:pt>
                <c:pt idx="42">
                  <c:v>805.60499999999956</c:v>
                </c:pt>
                <c:pt idx="43">
                  <c:v>792.6840000000002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01-41B5-8405-191B7E73B3E8}"/>
            </c:ext>
          </c:extLst>
        </c:ser>
        <c:ser>
          <c:idx val="3"/>
          <c:order val="3"/>
          <c:tx>
            <c:strRef>
              <c:f>IC!$NY$57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IC!$NY$58:$NY$101</c:f>
              <c:numCache>
                <c:formatCode>0</c:formatCode>
                <c:ptCount val="44"/>
                <c:pt idx="0">
                  <c:v>0</c:v>
                </c:pt>
                <c:pt idx="1">
                  <c:v>87.960999999999331</c:v>
                </c:pt>
                <c:pt idx="2">
                  <c:v>176.11999999999989</c:v>
                </c:pt>
                <c:pt idx="3">
                  <c:v>263.51499999999942</c:v>
                </c:pt>
                <c:pt idx="4">
                  <c:v>325.10199999999986</c:v>
                </c:pt>
                <c:pt idx="5">
                  <c:v>394.78399999999965</c:v>
                </c:pt>
                <c:pt idx="6">
                  <c:v>464.67099999999937</c:v>
                </c:pt>
                <c:pt idx="7">
                  <c:v>494.53699999999935</c:v>
                </c:pt>
                <c:pt idx="8">
                  <c:v>537.8179999999993</c:v>
                </c:pt>
                <c:pt idx="9">
                  <c:v>595.30699999999979</c:v>
                </c:pt>
                <c:pt idx="10">
                  <c:v>607.72199999999975</c:v>
                </c:pt>
                <c:pt idx="11">
                  <c:v>646.70799999999963</c:v>
                </c:pt>
                <c:pt idx="12">
                  <c:v>668.23199999999997</c:v>
                </c:pt>
                <c:pt idx="13">
                  <c:v>664.78399999999965</c:v>
                </c:pt>
                <c:pt idx="14">
                  <c:v>690.3809999999994</c:v>
                </c:pt>
                <c:pt idx="15">
                  <c:v>686.30599999999959</c:v>
                </c:pt>
                <c:pt idx="16">
                  <c:v>701.14199999999983</c:v>
                </c:pt>
                <c:pt idx="17">
                  <c:v>715.76800000000003</c:v>
                </c:pt>
                <c:pt idx="18">
                  <c:v>712.32099999999991</c:v>
                </c:pt>
                <c:pt idx="19">
                  <c:v>708.875</c:v>
                </c:pt>
                <c:pt idx="20">
                  <c:v>720.05599999999959</c:v>
                </c:pt>
                <c:pt idx="21">
                  <c:v>749.94599999999991</c:v>
                </c:pt>
                <c:pt idx="22">
                  <c:v>741.36399999999958</c:v>
                </c:pt>
                <c:pt idx="23">
                  <c:v>726.73700000000008</c:v>
                </c:pt>
                <c:pt idx="24">
                  <c:v>734.26199999999972</c:v>
                </c:pt>
                <c:pt idx="25">
                  <c:v>748.88899999999921</c:v>
                </c:pt>
                <c:pt idx="26">
                  <c:v>730.60499999999956</c:v>
                </c:pt>
                <c:pt idx="27">
                  <c:v>730.18299999999999</c:v>
                </c:pt>
                <c:pt idx="28">
                  <c:v>727.15899999999965</c:v>
                </c:pt>
                <c:pt idx="29">
                  <c:v>737.28499999999985</c:v>
                </c:pt>
                <c:pt idx="30">
                  <c:v>730.60499999999956</c:v>
                </c:pt>
                <c:pt idx="31">
                  <c:v>740.72999999999956</c:v>
                </c:pt>
                <c:pt idx="32">
                  <c:v>737.91799999999967</c:v>
                </c:pt>
                <c:pt idx="33">
                  <c:v>740.9409999999998</c:v>
                </c:pt>
                <c:pt idx="34">
                  <c:v>747.61999999999989</c:v>
                </c:pt>
                <c:pt idx="35">
                  <c:v>748.25399999999991</c:v>
                </c:pt>
                <c:pt idx="36">
                  <c:v>748.67699999999968</c:v>
                </c:pt>
                <c:pt idx="37">
                  <c:v>725.68399999999929</c:v>
                </c:pt>
                <c:pt idx="38">
                  <c:v>709.08500000000004</c:v>
                </c:pt>
                <c:pt idx="39">
                  <c:v>733.83999999999924</c:v>
                </c:pt>
                <c:pt idx="40">
                  <c:v>741.57499999999982</c:v>
                </c:pt>
                <c:pt idx="41">
                  <c:v>700.30199999999968</c:v>
                </c:pt>
                <c:pt idx="42">
                  <c:v>739.46299999999974</c:v>
                </c:pt>
                <c:pt idx="43">
                  <c:v>740.9409999999998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201-41B5-8405-191B7E73B3E8}"/>
            </c:ext>
          </c:extLst>
        </c:ser>
        <c:ser>
          <c:idx val="4"/>
          <c:order val="4"/>
          <c:tx>
            <c:strRef>
              <c:f>IC!$NZ$57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IC!$NZ$58:$NZ$101</c:f>
              <c:numCache>
                <c:formatCode>0</c:formatCode>
                <c:ptCount val="44"/>
                <c:pt idx="0">
                  <c:v>0</c:v>
                </c:pt>
                <c:pt idx="1">
                  <c:v>215.78600000000006</c:v>
                </c:pt>
                <c:pt idx="2">
                  <c:v>321.65599999999995</c:v>
                </c:pt>
                <c:pt idx="3">
                  <c:v>453.51500000000033</c:v>
                </c:pt>
                <c:pt idx="4">
                  <c:v>559.57899999999972</c:v>
                </c:pt>
                <c:pt idx="5">
                  <c:v>600.01400000000012</c:v>
                </c:pt>
                <c:pt idx="6">
                  <c:v>636.79399999999987</c:v>
                </c:pt>
                <c:pt idx="7">
                  <c:v>684.13699999999972</c:v>
                </c:pt>
                <c:pt idx="8">
                  <c:v>710.56999999999971</c:v>
                </c:pt>
                <c:pt idx="9">
                  <c:v>717.26199999999972</c:v>
                </c:pt>
                <c:pt idx="10">
                  <c:v>735.55000000000018</c:v>
                </c:pt>
                <c:pt idx="11">
                  <c:v>752.58299999999963</c:v>
                </c:pt>
                <c:pt idx="12">
                  <c:v>738.37299999999959</c:v>
                </c:pt>
                <c:pt idx="13">
                  <c:v>776.91899999999987</c:v>
                </c:pt>
                <c:pt idx="14">
                  <c:v>774.73400000000038</c:v>
                </c:pt>
                <c:pt idx="15">
                  <c:v>756.44899999999961</c:v>
                </c:pt>
                <c:pt idx="16">
                  <c:v>777.34000000000015</c:v>
                </c:pt>
                <c:pt idx="17">
                  <c:v>755.82099999999991</c:v>
                </c:pt>
                <c:pt idx="18">
                  <c:v>763.34400000000005</c:v>
                </c:pt>
                <c:pt idx="19">
                  <c:v>767.21</c:v>
                </c:pt>
                <c:pt idx="20">
                  <c:v>797.09799999999996</c:v>
                </c:pt>
                <c:pt idx="21">
                  <c:v>793.4399999999996</c:v>
                </c:pt>
                <c:pt idx="22">
                  <c:v>777.97000000000025</c:v>
                </c:pt>
                <c:pt idx="23">
                  <c:v>766.58100000000013</c:v>
                </c:pt>
                <c:pt idx="24">
                  <c:v>787.88799999999992</c:v>
                </c:pt>
                <c:pt idx="25">
                  <c:v>774.10400000000027</c:v>
                </c:pt>
                <c:pt idx="26">
                  <c:v>760.94400000000041</c:v>
                </c:pt>
                <c:pt idx="27">
                  <c:v>769.60699999999997</c:v>
                </c:pt>
                <c:pt idx="28">
                  <c:v>782.25799999999981</c:v>
                </c:pt>
                <c:pt idx="29">
                  <c:v>791.96500000000015</c:v>
                </c:pt>
                <c:pt idx="30">
                  <c:v>759.6869999999999</c:v>
                </c:pt>
                <c:pt idx="31">
                  <c:v>788.3090000000002</c:v>
                </c:pt>
                <c:pt idx="32">
                  <c:v>760.10599999999977</c:v>
                </c:pt>
                <c:pt idx="33">
                  <c:v>763.13400000000001</c:v>
                </c:pt>
                <c:pt idx="34">
                  <c:v>799.69999999999982</c:v>
                </c:pt>
                <c:pt idx="35">
                  <c:v>778.39099999999962</c:v>
                </c:pt>
                <c:pt idx="36">
                  <c:v>776.91899999999987</c:v>
                </c:pt>
                <c:pt idx="37">
                  <c:v>774.52400000000034</c:v>
                </c:pt>
                <c:pt idx="38">
                  <c:v>782.25799999999981</c:v>
                </c:pt>
                <c:pt idx="39">
                  <c:v>753.0010000000002</c:v>
                </c:pt>
                <c:pt idx="40">
                  <c:v>771.28700000000026</c:v>
                </c:pt>
                <c:pt idx="41">
                  <c:v>751.95499999999993</c:v>
                </c:pt>
                <c:pt idx="42">
                  <c:v>765.95100000000002</c:v>
                </c:pt>
                <c:pt idx="43">
                  <c:v>763.34400000000005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201-41B5-8405-191B7E73B3E8}"/>
            </c:ext>
          </c:extLst>
        </c:ser>
        <c:ser>
          <c:idx val="5"/>
          <c:order val="5"/>
          <c:tx>
            <c:strRef>
              <c:f>IC!$OA$57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IC!$OA$58:$OA$101</c:f>
              <c:numCache>
                <c:formatCode>0</c:formatCode>
                <c:ptCount val="44"/>
                <c:pt idx="0">
                  <c:v>0</c:v>
                </c:pt>
                <c:pt idx="1">
                  <c:v>332.56500000000051</c:v>
                </c:pt>
                <c:pt idx="2">
                  <c:v>472.31600000000071</c:v>
                </c:pt>
                <c:pt idx="3">
                  <c:v>581.41600000000017</c:v>
                </c:pt>
                <c:pt idx="4">
                  <c:v>643.78700000000026</c:v>
                </c:pt>
                <c:pt idx="5">
                  <c:v>658.20700000000033</c:v>
                </c:pt>
                <c:pt idx="6">
                  <c:v>684.01200000000063</c:v>
                </c:pt>
                <c:pt idx="7">
                  <c:v>691.95100000000002</c:v>
                </c:pt>
                <c:pt idx="8">
                  <c:v>721.41800000000057</c:v>
                </c:pt>
                <c:pt idx="9">
                  <c:v>703.54899999999998</c:v>
                </c:pt>
                <c:pt idx="10">
                  <c:v>732.18000000000029</c:v>
                </c:pt>
                <c:pt idx="11">
                  <c:v>713.89400000000023</c:v>
                </c:pt>
                <c:pt idx="12">
                  <c:v>717.76100000000042</c:v>
                </c:pt>
                <c:pt idx="13">
                  <c:v>742.94200000000001</c:v>
                </c:pt>
                <c:pt idx="14">
                  <c:v>717.13300000000072</c:v>
                </c:pt>
                <c:pt idx="15">
                  <c:v>731.97100000000046</c:v>
                </c:pt>
                <c:pt idx="16">
                  <c:v>720.37100000000009</c:v>
                </c:pt>
                <c:pt idx="17">
                  <c:v>712.84799999999996</c:v>
                </c:pt>
                <c:pt idx="18">
                  <c:v>738.65400000000045</c:v>
                </c:pt>
                <c:pt idx="19">
                  <c:v>731.13200000000052</c:v>
                </c:pt>
                <c:pt idx="20">
                  <c:v>713.05799999999999</c:v>
                </c:pt>
                <c:pt idx="21">
                  <c:v>731.55100000000039</c:v>
                </c:pt>
                <c:pt idx="22">
                  <c:v>731.76100000000042</c:v>
                </c:pt>
                <c:pt idx="23">
                  <c:v>706.57999999999993</c:v>
                </c:pt>
                <c:pt idx="24">
                  <c:v>719.53300000000036</c:v>
                </c:pt>
                <c:pt idx="25">
                  <c:v>712.43000000000029</c:v>
                </c:pt>
                <c:pt idx="26">
                  <c:v>720.99900000000071</c:v>
                </c:pt>
                <c:pt idx="27">
                  <c:v>728.31400000000031</c:v>
                </c:pt>
                <c:pt idx="28">
                  <c:v>742.3110000000006</c:v>
                </c:pt>
                <c:pt idx="29">
                  <c:v>698.84799999999996</c:v>
                </c:pt>
                <c:pt idx="30">
                  <c:v>715.45900000000074</c:v>
                </c:pt>
                <c:pt idx="31">
                  <c:v>725.28500000000076</c:v>
                </c:pt>
                <c:pt idx="32">
                  <c:v>727.89400000000023</c:v>
                </c:pt>
                <c:pt idx="33">
                  <c:v>719.74300000000039</c:v>
                </c:pt>
                <c:pt idx="34">
                  <c:v>716.29600000000028</c:v>
                </c:pt>
                <c:pt idx="35">
                  <c:v>698.22200000000066</c:v>
                </c:pt>
                <c:pt idx="36">
                  <c:v>716.71500000000015</c:v>
                </c:pt>
                <c:pt idx="37">
                  <c:v>704.70000000000073</c:v>
                </c:pt>
                <c:pt idx="38">
                  <c:v>706.57999999999993</c:v>
                </c:pt>
                <c:pt idx="39">
                  <c:v>709.61000000000058</c:v>
                </c:pt>
                <c:pt idx="40">
                  <c:v>705.53500000000076</c:v>
                </c:pt>
                <c:pt idx="41">
                  <c:v>701.25300000000061</c:v>
                </c:pt>
                <c:pt idx="42">
                  <c:v>697.17900000000009</c:v>
                </c:pt>
                <c:pt idx="43">
                  <c:v>698.43100000000049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201-41B5-8405-191B7E73B3E8}"/>
            </c:ext>
          </c:extLst>
        </c:ser>
        <c:ser>
          <c:idx val="6"/>
          <c:order val="6"/>
          <c:tx>
            <c:strRef>
              <c:f>IC!$OB$57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IC!$OB$58:$OB$101</c:f>
              <c:numCache>
                <c:formatCode>0</c:formatCode>
                <c:ptCount val="44"/>
                <c:pt idx="0">
                  <c:v>0</c:v>
                </c:pt>
                <c:pt idx="1">
                  <c:v>428.99200000000019</c:v>
                </c:pt>
                <c:pt idx="2">
                  <c:v>614.30400000000009</c:v>
                </c:pt>
                <c:pt idx="3">
                  <c:v>694.95399999999972</c:v>
                </c:pt>
                <c:pt idx="4">
                  <c:v>724.00200000000041</c:v>
                </c:pt>
                <c:pt idx="5">
                  <c:v>745.73400000000038</c:v>
                </c:pt>
                <c:pt idx="6">
                  <c:v>764.22400000000016</c:v>
                </c:pt>
                <c:pt idx="7">
                  <c:v>765.05500000000029</c:v>
                </c:pt>
                <c:pt idx="8">
                  <c:v>786.78899999999976</c:v>
                </c:pt>
                <c:pt idx="9">
                  <c:v>786.57999999999993</c:v>
                </c:pt>
                <c:pt idx="10">
                  <c:v>768.50399999999991</c:v>
                </c:pt>
                <c:pt idx="11">
                  <c:v>823.98900000000049</c:v>
                </c:pt>
                <c:pt idx="12">
                  <c:v>790.65499999999975</c:v>
                </c:pt>
                <c:pt idx="13">
                  <c:v>776.23500000000058</c:v>
                </c:pt>
                <c:pt idx="14">
                  <c:v>783.54899999999998</c:v>
                </c:pt>
                <c:pt idx="15">
                  <c:v>779.89199999999983</c:v>
                </c:pt>
                <c:pt idx="16">
                  <c:v>776.44300000000021</c:v>
                </c:pt>
                <c:pt idx="17">
                  <c:v>805.70200000000023</c:v>
                </c:pt>
                <c:pt idx="18">
                  <c:v>771.95300000000043</c:v>
                </c:pt>
                <c:pt idx="19">
                  <c:v>793.0590000000002</c:v>
                </c:pt>
                <c:pt idx="20">
                  <c:v>785.74600000000009</c:v>
                </c:pt>
                <c:pt idx="21">
                  <c:v>800.78899999999976</c:v>
                </c:pt>
                <c:pt idx="22">
                  <c:v>797.96900000000005</c:v>
                </c:pt>
                <c:pt idx="23">
                  <c:v>809.56900000000041</c:v>
                </c:pt>
                <c:pt idx="24">
                  <c:v>816.25500000000011</c:v>
                </c:pt>
                <c:pt idx="25">
                  <c:v>786.3720000000003</c:v>
                </c:pt>
                <c:pt idx="26">
                  <c:v>797.96900000000005</c:v>
                </c:pt>
                <c:pt idx="27">
                  <c:v>798.38699999999972</c:v>
                </c:pt>
                <c:pt idx="28">
                  <c:v>771.32899999999972</c:v>
                </c:pt>
                <c:pt idx="29">
                  <c:v>783.34100000000035</c:v>
                </c:pt>
                <c:pt idx="30">
                  <c:v>793.0590000000002</c:v>
                </c:pt>
                <c:pt idx="31">
                  <c:v>783.34100000000035</c:v>
                </c:pt>
                <c:pt idx="32">
                  <c:v>804.65599999999995</c:v>
                </c:pt>
                <c:pt idx="33">
                  <c:v>789.61099999999988</c:v>
                </c:pt>
                <c:pt idx="34">
                  <c:v>782.92399999999998</c:v>
                </c:pt>
                <c:pt idx="35">
                  <c:v>786.9980000000005</c:v>
                </c:pt>
                <c:pt idx="36">
                  <c:v>785.74600000000009</c:v>
                </c:pt>
                <c:pt idx="37">
                  <c:v>793.0590000000002</c:v>
                </c:pt>
                <c:pt idx="38">
                  <c:v>784.17500000000018</c:v>
                </c:pt>
                <c:pt idx="39">
                  <c:v>804.44599999999991</c:v>
                </c:pt>
                <c:pt idx="40">
                  <c:v>797.13299999999981</c:v>
                </c:pt>
                <c:pt idx="41">
                  <c:v>760.56700000000001</c:v>
                </c:pt>
                <c:pt idx="42">
                  <c:v>763.80799999999999</c:v>
                </c:pt>
                <c:pt idx="43">
                  <c:v>768.08799999999974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201-41B5-8405-191B7E73B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013770017878199E-2"/>
          <c:y val="0.94682408158434528"/>
          <c:w val="0.86597245996424355"/>
          <c:h val="5.317591841565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dirty="0">
                <a:solidFill>
                  <a:schemeClr val="bg1"/>
                </a:solidFill>
              </a:rPr>
              <a:t>720</a:t>
            </a:r>
            <a:r>
              <a:rPr lang="fr-BE" sz="1600" baseline="0" dirty="0">
                <a:solidFill>
                  <a:schemeClr val="bg1"/>
                </a:solidFill>
              </a:rPr>
              <a:t>nm excitation + DCMU</a:t>
            </a:r>
            <a:endParaRPr lang="fr-BE" sz="1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7794420391818644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IC!$VK$57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IC!$VK$58:$VK$101</c:f>
              <c:numCache>
                <c:formatCode>0</c:formatCode>
                <c:ptCount val="44"/>
                <c:pt idx="0">
                  <c:v>0</c:v>
                </c:pt>
                <c:pt idx="1">
                  <c:v>-11.364000000000487</c:v>
                </c:pt>
                <c:pt idx="2">
                  <c:v>10.580999999999221</c:v>
                </c:pt>
                <c:pt idx="3">
                  <c:v>-7.7070000000003347</c:v>
                </c:pt>
                <c:pt idx="4">
                  <c:v>14.630999999999403</c:v>
                </c:pt>
                <c:pt idx="5">
                  <c:v>-3.4620000000004438</c:v>
                </c:pt>
                <c:pt idx="6">
                  <c:v>0.39199999999982538</c:v>
                </c:pt>
                <c:pt idx="7">
                  <c:v>10.384000000000015</c:v>
                </c:pt>
                <c:pt idx="8">
                  <c:v>7.3159999999998035</c:v>
                </c:pt>
                <c:pt idx="9">
                  <c:v>47.550999999999476</c:v>
                </c:pt>
                <c:pt idx="10">
                  <c:v>54.668999999999869</c:v>
                </c:pt>
                <c:pt idx="11">
                  <c:v>47.946999999999207</c:v>
                </c:pt>
                <c:pt idx="12">
                  <c:v>62.380999999999403</c:v>
                </c:pt>
                <c:pt idx="13">
                  <c:v>54.668999999999869</c:v>
                </c:pt>
                <c:pt idx="14">
                  <c:v>58.920999999999367</c:v>
                </c:pt>
                <c:pt idx="15">
                  <c:v>66.634000000000015</c:v>
                </c:pt>
                <c:pt idx="16">
                  <c:v>80.868999999999687</c:v>
                </c:pt>
                <c:pt idx="17">
                  <c:v>106.27499999999964</c:v>
                </c:pt>
                <c:pt idx="18">
                  <c:v>106.47599999999966</c:v>
                </c:pt>
                <c:pt idx="19">
                  <c:v>121.50900000000001</c:v>
                </c:pt>
                <c:pt idx="20">
                  <c:v>120.30599999999959</c:v>
                </c:pt>
                <c:pt idx="21">
                  <c:v>145.30499999999938</c:v>
                </c:pt>
                <c:pt idx="22">
                  <c:v>135.13699999999972</c:v>
                </c:pt>
                <c:pt idx="23">
                  <c:v>164.59999999999945</c:v>
                </c:pt>
                <c:pt idx="24">
                  <c:v>183.49699999999939</c:v>
                </c:pt>
                <c:pt idx="25">
                  <c:v>222.51199999999972</c:v>
                </c:pt>
                <c:pt idx="26">
                  <c:v>237.14199999999983</c:v>
                </c:pt>
                <c:pt idx="27">
                  <c:v>249.13899999999921</c:v>
                </c:pt>
                <c:pt idx="28">
                  <c:v>262.74299999999948</c:v>
                </c:pt>
                <c:pt idx="29">
                  <c:v>288.75799999999981</c:v>
                </c:pt>
                <c:pt idx="30">
                  <c:v>285.92599999999948</c:v>
                </c:pt>
                <c:pt idx="31">
                  <c:v>307.04599999999937</c:v>
                </c:pt>
                <c:pt idx="32">
                  <c:v>324.91899999999987</c:v>
                </c:pt>
                <c:pt idx="33">
                  <c:v>344.2489999999998</c:v>
                </c:pt>
                <c:pt idx="34">
                  <c:v>318.64199999999983</c:v>
                </c:pt>
                <c:pt idx="35">
                  <c:v>350.93799999999919</c:v>
                </c:pt>
                <c:pt idx="36">
                  <c:v>340.79899999999998</c:v>
                </c:pt>
                <c:pt idx="37">
                  <c:v>322.29999999999927</c:v>
                </c:pt>
                <c:pt idx="38">
                  <c:v>321.88499999999931</c:v>
                </c:pt>
                <c:pt idx="39">
                  <c:v>332.64999999999964</c:v>
                </c:pt>
                <c:pt idx="40">
                  <c:v>305.80299999999988</c:v>
                </c:pt>
                <c:pt idx="41">
                  <c:v>514.02799999999934</c:v>
                </c:pt>
                <c:pt idx="42">
                  <c:v>506.28599999999915</c:v>
                </c:pt>
                <c:pt idx="43">
                  <c:v>521.55699999999979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20-4303-A251-A746EE8DA805}"/>
            </c:ext>
          </c:extLst>
        </c:ser>
        <c:ser>
          <c:idx val="1"/>
          <c:order val="1"/>
          <c:tx>
            <c:strRef>
              <c:f>IC!$VL$57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IC!$VL$58:$VL$101</c:f>
              <c:numCache>
                <c:formatCode>0</c:formatCode>
                <c:ptCount val="44"/>
                <c:pt idx="0">
                  <c:v>0</c:v>
                </c:pt>
                <c:pt idx="1">
                  <c:v>14.244000000000597</c:v>
                </c:pt>
                <c:pt idx="2">
                  <c:v>-11.357999999999265</c:v>
                </c:pt>
                <c:pt idx="3">
                  <c:v>22.139000000000124</c:v>
                </c:pt>
                <c:pt idx="4">
                  <c:v>7.3150000000005093</c:v>
                </c:pt>
                <c:pt idx="5">
                  <c:v>0.38400000000001455</c:v>
                </c:pt>
                <c:pt idx="6">
                  <c:v>17.901000000000749</c:v>
                </c:pt>
                <c:pt idx="7">
                  <c:v>14.82300000000032</c:v>
                </c:pt>
                <c:pt idx="8">
                  <c:v>36.770000000000437</c:v>
                </c:pt>
                <c:pt idx="9">
                  <c:v>22.332000000000335</c:v>
                </c:pt>
                <c:pt idx="10">
                  <c:v>65.837000000000444</c:v>
                </c:pt>
                <c:pt idx="11">
                  <c:v>62.569000000000415</c:v>
                </c:pt>
                <c:pt idx="12">
                  <c:v>81.054000000000087</c:v>
                </c:pt>
                <c:pt idx="13">
                  <c:v>77.005000000000109</c:v>
                </c:pt>
                <c:pt idx="14">
                  <c:v>70.664999999999964</c:v>
                </c:pt>
                <c:pt idx="15">
                  <c:v>102.80600000000049</c:v>
                </c:pt>
                <c:pt idx="16">
                  <c:v>121.48900000000049</c:v>
                </c:pt>
                <c:pt idx="17">
                  <c:v>110.71200000000044</c:v>
                </c:pt>
                <c:pt idx="18">
                  <c:v>154.8100000000004</c:v>
                </c:pt>
                <c:pt idx="19">
                  <c:v>165.38799999999992</c:v>
                </c:pt>
                <c:pt idx="20">
                  <c:v>160.14200000000073</c:v>
                </c:pt>
                <c:pt idx="21">
                  <c:v>204.22800000000007</c:v>
                </c:pt>
                <c:pt idx="22">
                  <c:v>212.34300000000076</c:v>
                </c:pt>
                <c:pt idx="23">
                  <c:v>248.92100000000028</c:v>
                </c:pt>
                <c:pt idx="24">
                  <c:v>234.69200000000001</c:v>
                </c:pt>
                <c:pt idx="25">
                  <c:v>269.85600000000068</c:v>
                </c:pt>
                <c:pt idx="26">
                  <c:v>313.53700000000026</c:v>
                </c:pt>
                <c:pt idx="27">
                  <c:v>318.6230000000005</c:v>
                </c:pt>
                <c:pt idx="28">
                  <c:v>327.96100000000024</c:v>
                </c:pt>
                <c:pt idx="29">
                  <c:v>333.05000000000018</c:v>
                </c:pt>
                <c:pt idx="30">
                  <c:v>376.94300000000021</c:v>
                </c:pt>
                <c:pt idx="31">
                  <c:v>384.05200000000059</c:v>
                </c:pt>
                <c:pt idx="32">
                  <c:v>387.29600000000028</c:v>
                </c:pt>
                <c:pt idx="33">
                  <c:v>398.89000000000033</c:v>
                </c:pt>
                <c:pt idx="34">
                  <c:v>377.97500000000036</c:v>
                </c:pt>
                <c:pt idx="35">
                  <c:v>410.27800000000025</c:v>
                </c:pt>
                <c:pt idx="36">
                  <c:v>399.71800000000076</c:v>
                </c:pt>
                <c:pt idx="37">
                  <c:v>384.67200000000048</c:v>
                </c:pt>
                <c:pt idx="38">
                  <c:v>398.89000000000033</c:v>
                </c:pt>
                <c:pt idx="39">
                  <c:v>387.29600000000028</c:v>
                </c:pt>
                <c:pt idx="40">
                  <c:v>376.32400000000052</c:v>
                </c:pt>
                <c:pt idx="41">
                  <c:v>459.60699999999997</c:v>
                </c:pt>
                <c:pt idx="42">
                  <c:v>459.1880000000001</c:v>
                </c:pt>
                <c:pt idx="43">
                  <c:v>478.52100000000064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20-4303-A251-A746EE8DA805}"/>
            </c:ext>
          </c:extLst>
        </c:ser>
        <c:ser>
          <c:idx val="2"/>
          <c:order val="2"/>
          <c:tx>
            <c:strRef>
              <c:f>IC!$VM$57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IC!$VM$58:$VM$101</c:f>
              <c:numCache>
                <c:formatCode>0</c:formatCode>
                <c:ptCount val="44"/>
                <c:pt idx="0">
                  <c:v>0</c:v>
                </c:pt>
                <c:pt idx="1">
                  <c:v>7.8869999999997162</c:v>
                </c:pt>
                <c:pt idx="2">
                  <c:v>14.820999999999913</c:v>
                </c:pt>
                <c:pt idx="3">
                  <c:v>10.782000000000153</c:v>
                </c:pt>
                <c:pt idx="4">
                  <c:v>36.001999999999498</c:v>
                </c:pt>
                <c:pt idx="5">
                  <c:v>54.480999999999767</c:v>
                </c:pt>
                <c:pt idx="6">
                  <c:v>55.059000000000196</c:v>
                </c:pt>
                <c:pt idx="7">
                  <c:v>65.838999999999942</c:v>
                </c:pt>
                <c:pt idx="8">
                  <c:v>69.6899999999996</c:v>
                </c:pt>
                <c:pt idx="9">
                  <c:v>73.347999999999956</c:v>
                </c:pt>
                <c:pt idx="10">
                  <c:v>81.050999999999476</c:v>
                </c:pt>
                <c:pt idx="11">
                  <c:v>132.26499999999942</c:v>
                </c:pt>
                <c:pt idx="12">
                  <c:v>110.12199999999939</c:v>
                </c:pt>
                <c:pt idx="13">
                  <c:v>150.35999999999967</c:v>
                </c:pt>
                <c:pt idx="14">
                  <c:v>183.28299999999945</c:v>
                </c:pt>
                <c:pt idx="15">
                  <c:v>194.45399999999972</c:v>
                </c:pt>
                <c:pt idx="16">
                  <c:v>220.0619999999999</c:v>
                </c:pt>
                <c:pt idx="17">
                  <c:v>223.91899999999987</c:v>
                </c:pt>
                <c:pt idx="18">
                  <c:v>249.32699999999932</c:v>
                </c:pt>
                <c:pt idx="19">
                  <c:v>269.27300000000014</c:v>
                </c:pt>
                <c:pt idx="20">
                  <c:v>299.53499999999985</c:v>
                </c:pt>
                <c:pt idx="21">
                  <c:v>335.5019999999995</c:v>
                </c:pt>
                <c:pt idx="22">
                  <c:v>358.25799999999981</c:v>
                </c:pt>
                <c:pt idx="23">
                  <c:v>366.18499999999949</c:v>
                </c:pt>
                <c:pt idx="24">
                  <c:v>392.20100000000002</c:v>
                </c:pt>
                <c:pt idx="25">
                  <c:v>398.28699999999935</c:v>
                </c:pt>
                <c:pt idx="26">
                  <c:v>394.21999999999935</c:v>
                </c:pt>
                <c:pt idx="27">
                  <c:v>432.44200000000001</c:v>
                </c:pt>
                <c:pt idx="28">
                  <c:v>427.54699999999957</c:v>
                </c:pt>
                <c:pt idx="29">
                  <c:v>431.82299999999941</c:v>
                </c:pt>
                <c:pt idx="30">
                  <c:v>452.52899999999954</c:v>
                </c:pt>
                <c:pt idx="31">
                  <c:v>442.59099999999944</c:v>
                </c:pt>
                <c:pt idx="32">
                  <c:v>438.3139999999994</c:v>
                </c:pt>
                <c:pt idx="33">
                  <c:v>468.81800000000021</c:v>
                </c:pt>
                <c:pt idx="34">
                  <c:v>432.02999999999975</c:v>
                </c:pt>
                <c:pt idx="35">
                  <c:v>457.63599999999951</c:v>
                </c:pt>
                <c:pt idx="36">
                  <c:v>425.33199999999943</c:v>
                </c:pt>
                <c:pt idx="37">
                  <c:v>434.65599999999995</c:v>
                </c:pt>
                <c:pt idx="38">
                  <c:v>420.84999999999945</c:v>
                </c:pt>
                <c:pt idx="39">
                  <c:v>442.79699999999957</c:v>
                </c:pt>
                <c:pt idx="40">
                  <c:v>453.35699999999997</c:v>
                </c:pt>
                <c:pt idx="41">
                  <c:v>462.67099999999937</c:v>
                </c:pt>
                <c:pt idx="42">
                  <c:v>469.98399999999947</c:v>
                </c:pt>
                <c:pt idx="43">
                  <c:v>474.88699999999972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920-4303-A251-A746EE8DA805}"/>
            </c:ext>
          </c:extLst>
        </c:ser>
        <c:ser>
          <c:idx val="3"/>
          <c:order val="3"/>
          <c:tx>
            <c:strRef>
              <c:f>IC!$VN$57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IC!$VN$58:$VN$101</c:f>
              <c:numCache>
                <c:formatCode>0</c:formatCode>
                <c:ptCount val="44"/>
                <c:pt idx="0">
                  <c:v>0</c:v>
                </c:pt>
                <c:pt idx="1">
                  <c:v>0.75500000000010914</c:v>
                </c:pt>
                <c:pt idx="2">
                  <c:v>18.289999999999964</c:v>
                </c:pt>
                <c:pt idx="3">
                  <c:v>14.820999999999913</c:v>
                </c:pt>
                <c:pt idx="4">
                  <c:v>66.226999999999862</c:v>
                </c:pt>
                <c:pt idx="5">
                  <c:v>70.268000000000029</c:v>
                </c:pt>
                <c:pt idx="6">
                  <c:v>74.118000000000393</c:v>
                </c:pt>
                <c:pt idx="7">
                  <c:v>106.85400000000027</c:v>
                </c:pt>
                <c:pt idx="8">
                  <c:v>106.85400000000027</c:v>
                </c:pt>
                <c:pt idx="9">
                  <c:v>135.92900000000009</c:v>
                </c:pt>
                <c:pt idx="10">
                  <c:v>145.93299999999999</c:v>
                </c:pt>
                <c:pt idx="11">
                  <c:v>201.58400000000074</c:v>
                </c:pt>
                <c:pt idx="12">
                  <c:v>192.50500000000011</c:v>
                </c:pt>
                <c:pt idx="13">
                  <c:v>249.34100000000035</c:v>
                </c:pt>
                <c:pt idx="14">
                  <c:v>273.55799999999999</c:v>
                </c:pt>
                <c:pt idx="15">
                  <c:v>281.07200000000012</c:v>
                </c:pt>
                <c:pt idx="16">
                  <c:v>284.92900000000009</c:v>
                </c:pt>
                <c:pt idx="17">
                  <c:v>332.48000000000047</c:v>
                </c:pt>
                <c:pt idx="18">
                  <c:v>324.96399999999994</c:v>
                </c:pt>
                <c:pt idx="19">
                  <c:v>380.23400000000038</c:v>
                </c:pt>
                <c:pt idx="20">
                  <c:v>387.34700000000066</c:v>
                </c:pt>
                <c:pt idx="21">
                  <c:v>402.38500000000022</c:v>
                </c:pt>
                <c:pt idx="22">
                  <c:v>401.16400000000067</c:v>
                </c:pt>
                <c:pt idx="23">
                  <c:v>420.0619999999999</c:v>
                </c:pt>
                <c:pt idx="24">
                  <c:v>438.35100000000057</c:v>
                </c:pt>
                <c:pt idx="25">
                  <c:v>464.57200000000012</c:v>
                </c:pt>
                <c:pt idx="26">
                  <c:v>457.46100000000024</c:v>
                </c:pt>
                <c:pt idx="27">
                  <c:v>482.65500000000065</c:v>
                </c:pt>
                <c:pt idx="28">
                  <c:v>475.75200000000041</c:v>
                </c:pt>
                <c:pt idx="29">
                  <c:v>478.58500000000004</c:v>
                </c:pt>
                <c:pt idx="30">
                  <c:v>467.81800000000021</c:v>
                </c:pt>
                <c:pt idx="31">
                  <c:v>463.7480000000005</c:v>
                </c:pt>
                <c:pt idx="32">
                  <c:v>484.10100000000057</c:v>
                </c:pt>
                <c:pt idx="33">
                  <c:v>460.91400000000067</c:v>
                </c:pt>
                <c:pt idx="34">
                  <c:v>475.33899999999994</c:v>
                </c:pt>
                <c:pt idx="35">
                  <c:v>481.82999999999993</c:v>
                </c:pt>
                <c:pt idx="36">
                  <c:v>471.88799999999992</c:v>
                </c:pt>
                <c:pt idx="37">
                  <c:v>464.15999999999985</c:v>
                </c:pt>
                <c:pt idx="38">
                  <c:v>438.55600000000049</c:v>
                </c:pt>
                <c:pt idx="39">
                  <c:v>468.4350000000004</c:v>
                </c:pt>
                <c:pt idx="40">
                  <c:v>461.1190000000006</c:v>
                </c:pt>
                <c:pt idx="41">
                  <c:v>488.73100000000068</c:v>
                </c:pt>
                <c:pt idx="42">
                  <c:v>495.42500000000018</c:v>
                </c:pt>
                <c:pt idx="43">
                  <c:v>492.59500000000025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920-4303-A251-A746EE8DA805}"/>
            </c:ext>
          </c:extLst>
        </c:ser>
        <c:ser>
          <c:idx val="4"/>
          <c:order val="4"/>
          <c:tx>
            <c:strRef>
              <c:f>IC!$VO$57</c:f>
              <c:strCache>
                <c:ptCount val="1"/>
                <c:pt idx="0">
                  <c:v>UL24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IC!$VO$58:$VO$101</c:f>
              <c:numCache>
                <c:formatCode>0</c:formatCode>
                <c:ptCount val="44"/>
                <c:pt idx="0">
                  <c:v>0</c:v>
                </c:pt>
                <c:pt idx="1">
                  <c:v>-11.162999999999556</c:v>
                </c:pt>
                <c:pt idx="2">
                  <c:v>-1.3059999999995853</c:v>
                </c:pt>
                <c:pt idx="3">
                  <c:v>3.2849999999998545</c:v>
                </c:pt>
                <c:pt idx="4">
                  <c:v>69.326000000000022</c:v>
                </c:pt>
                <c:pt idx="5">
                  <c:v>80.302000000000589</c:v>
                </c:pt>
                <c:pt idx="6">
                  <c:v>83.202000000000226</c:v>
                </c:pt>
                <c:pt idx="7">
                  <c:v>108.80799999999999</c:v>
                </c:pt>
                <c:pt idx="8">
                  <c:v>127.67200000000048</c:v>
                </c:pt>
                <c:pt idx="9">
                  <c:v>171.1880000000001</c:v>
                </c:pt>
                <c:pt idx="10">
                  <c:v>195.24600000000009</c:v>
                </c:pt>
                <c:pt idx="11">
                  <c:v>244.15599999999995</c:v>
                </c:pt>
                <c:pt idx="12">
                  <c:v>254.54300000000057</c:v>
                </c:pt>
                <c:pt idx="13">
                  <c:v>317.1190000000006</c:v>
                </c:pt>
                <c:pt idx="14">
                  <c:v>342.32600000000002</c:v>
                </c:pt>
                <c:pt idx="15">
                  <c:v>361.21300000000065</c:v>
                </c:pt>
                <c:pt idx="16">
                  <c:v>353.69800000000032</c:v>
                </c:pt>
                <c:pt idx="17">
                  <c:v>397.39199999999983</c:v>
                </c:pt>
                <c:pt idx="18">
                  <c:v>437.82999999999993</c:v>
                </c:pt>
                <c:pt idx="19">
                  <c:v>434.57700000000023</c:v>
                </c:pt>
                <c:pt idx="20">
                  <c:v>464.65700000000015</c:v>
                </c:pt>
                <c:pt idx="21">
                  <c:v>481.92900000000009</c:v>
                </c:pt>
                <c:pt idx="22">
                  <c:v>499.8100000000004</c:v>
                </c:pt>
                <c:pt idx="23">
                  <c:v>492.69900000000052</c:v>
                </c:pt>
                <c:pt idx="24">
                  <c:v>492.90300000000025</c:v>
                </c:pt>
                <c:pt idx="25">
                  <c:v>505.10699999999997</c:v>
                </c:pt>
                <c:pt idx="26">
                  <c:v>488.42700000000059</c:v>
                </c:pt>
                <c:pt idx="27">
                  <c:v>511.39800000000014</c:v>
                </c:pt>
                <c:pt idx="28">
                  <c:v>501.65400000000045</c:v>
                </c:pt>
                <c:pt idx="29">
                  <c:v>510.98800000000028</c:v>
                </c:pt>
                <c:pt idx="30">
                  <c:v>497.78999999999996</c:v>
                </c:pt>
                <c:pt idx="31">
                  <c:v>526.23700000000008</c:v>
                </c:pt>
                <c:pt idx="32">
                  <c:v>515.26200000000063</c:v>
                </c:pt>
                <c:pt idx="33">
                  <c:v>494.94999999999982</c:v>
                </c:pt>
                <c:pt idx="34">
                  <c:v>530.30799999999999</c:v>
                </c:pt>
                <c:pt idx="35">
                  <c:v>512.63000000000011</c:v>
                </c:pt>
                <c:pt idx="36">
                  <c:v>519.94900000000052</c:v>
                </c:pt>
                <c:pt idx="37">
                  <c:v>515.26200000000063</c:v>
                </c:pt>
                <c:pt idx="38">
                  <c:v>508.76699999999983</c:v>
                </c:pt>
                <c:pt idx="39">
                  <c:v>518.92000000000007</c:v>
                </c:pt>
                <c:pt idx="40">
                  <c:v>500.42399999999998</c:v>
                </c:pt>
                <c:pt idx="41">
                  <c:v>514.03000000000065</c:v>
                </c:pt>
                <c:pt idx="42">
                  <c:v>524.59100000000035</c:v>
                </c:pt>
                <c:pt idx="43">
                  <c:v>522.3730000000005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920-4303-A251-A746EE8DA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72406710030815"/>
          <c:y val="0.94682408158434528"/>
          <c:w val="0.61855186579938382"/>
          <c:h val="5.317591841565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dirty="0">
                <a:solidFill>
                  <a:schemeClr val="bg1"/>
                </a:solidFill>
              </a:rPr>
              <a:t>660</a:t>
            </a:r>
            <a:r>
              <a:rPr lang="fr-BE" sz="1600" baseline="0" dirty="0">
                <a:solidFill>
                  <a:schemeClr val="bg1"/>
                </a:solidFill>
              </a:rPr>
              <a:t> nm excitation + DCMU </a:t>
            </a:r>
            <a:endParaRPr lang="fr-BE" sz="1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IC_Eg_Chlami!$DJ$3</c:f>
              <c:strCache>
                <c:ptCount val="1"/>
                <c:pt idx="0">
                  <c:v>DCMU Eg 660 L2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IC_Eg_Chlami!$DJ$4:$DJ$47</c:f>
              <c:numCache>
                <c:formatCode>General</c:formatCode>
                <c:ptCount val="44"/>
                <c:pt idx="0">
                  <c:v>0</c:v>
                </c:pt>
                <c:pt idx="1">
                  <c:v>-18.199999999999932</c:v>
                </c:pt>
                <c:pt idx="2">
                  <c:v>-25.480999999999995</c:v>
                </c:pt>
                <c:pt idx="3">
                  <c:v>-25.516999999999939</c:v>
                </c:pt>
                <c:pt idx="4">
                  <c:v>-3.6779999999998836</c:v>
                </c:pt>
                <c:pt idx="5">
                  <c:v>-3.6779999999998836</c:v>
                </c:pt>
                <c:pt idx="6">
                  <c:v>3.7529999999999291</c:v>
                </c:pt>
                <c:pt idx="7">
                  <c:v>18.277000000000044</c:v>
                </c:pt>
                <c:pt idx="8">
                  <c:v>29.198000000000093</c:v>
                </c:pt>
                <c:pt idx="9">
                  <c:v>36.478000000000065</c:v>
                </c:pt>
                <c:pt idx="10">
                  <c:v>51.078999999999951</c:v>
                </c:pt>
                <c:pt idx="11">
                  <c:v>36.401000000000067</c:v>
                </c:pt>
                <c:pt idx="12">
                  <c:v>73.04300000000012</c:v>
                </c:pt>
                <c:pt idx="13">
                  <c:v>98.404999999999973</c:v>
                </c:pt>
                <c:pt idx="14">
                  <c:v>120.03800000000001</c:v>
                </c:pt>
                <c:pt idx="15">
                  <c:v>112.46600000000012</c:v>
                </c:pt>
                <c:pt idx="16">
                  <c:v>138.10899999999992</c:v>
                </c:pt>
                <c:pt idx="17">
                  <c:v>170.90800000000013</c:v>
                </c:pt>
                <c:pt idx="18">
                  <c:v>192.65599999999995</c:v>
                </c:pt>
                <c:pt idx="19">
                  <c:v>228.95700000000011</c:v>
                </c:pt>
                <c:pt idx="20">
                  <c:v>243.69900000000007</c:v>
                </c:pt>
                <c:pt idx="21">
                  <c:v>272.91000000000008</c:v>
                </c:pt>
                <c:pt idx="22">
                  <c:v>305.7170000000001</c:v>
                </c:pt>
                <c:pt idx="23">
                  <c:v>352.83400000000006</c:v>
                </c:pt>
                <c:pt idx="24">
                  <c:v>370.92900000000009</c:v>
                </c:pt>
                <c:pt idx="25">
                  <c:v>396.45499999999993</c:v>
                </c:pt>
                <c:pt idx="26">
                  <c:v>422.03600000000006</c:v>
                </c:pt>
                <c:pt idx="27">
                  <c:v>414.70399999999995</c:v>
                </c:pt>
                <c:pt idx="28">
                  <c:v>432.6880000000001</c:v>
                </c:pt>
                <c:pt idx="29">
                  <c:v>451.26</c:v>
                </c:pt>
                <c:pt idx="30">
                  <c:v>454.62900000000013</c:v>
                </c:pt>
                <c:pt idx="31">
                  <c:v>436.86200000000008</c:v>
                </c:pt>
                <c:pt idx="32">
                  <c:v>447.51299999999992</c:v>
                </c:pt>
                <c:pt idx="33">
                  <c:v>487.38200000000006</c:v>
                </c:pt>
                <c:pt idx="34">
                  <c:v>469.24099999999999</c:v>
                </c:pt>
                <c:pt idx="35">
                  <c:v>472.99</c:v>
                </c:pt>
                <c:pt idx="36">
                  <c:v>480.37900000000013</c:v>
                </c:pt>
                <c:pt idx="37">
                  <c:v>465.49199999999996</c:v>
                </c:pt>
                <c:pt idx="38">
                  <c:v>476.7940000000001</c:v>
                </c:pt>
                <c:pt idx="39">
                  <c:v>462.01700000000005</c:v>
                </c:pt>
                <c:pt idx="40">
                  <c:v>480.21399999999994</c:v>
                </c:pt>
                <c:pt idx="41">
                  <c:v>556.2360000000001</c:v>
                </c:pt>
                <c:pt idx="42">
                  <c:v>541.68200000000002</c:v>
                </c:pt>
                <c:pt idx="43">
                  <c:v>560.22199999999998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0D-450A-9D6A-B52B06A1C8F0}"/>
            </c:ext>
          </c:extLst>
        </c:ser>
        <c:ser>
          <c:idx val="1"/>
          <c:order val="1"/>
          <c:tx>
            <c:strRef>
              <c:f>IC_Eg_Chlami!$DK$3</c:f>
              <c:strCache>
                <c:ptCount val="1"/>
                <c:pt idx="0">
                  <c:v>DCMU Eg 660 L3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IC_Eg_Chlami!$DK$4:$DK$47</c:f>
              <c:numCache>
                <c:formatCode>General</c:formatCode>
                <c:ptCount val="44"/>
                <c:pt idx="0">
                  <c:v>0</c:v>
                </c:pt>
                <c:pt idx="1">
                  <c:v>10.919000000000096</c:v>
                </c:pt>
                <c:pt idx="2">
                  <c:v>3.6030000000000655</c:v>
                </c:pt>
                <c:pt idx="3">
                  <c:v>10.844000000000051</c:v>
                </c:pt>
                <c:pt idx="4">
                  <c:v>36.320000000000164</c:v>
                </c:pt>
                <c:pt idx="5">
                  <c:v>32.719000000000051</c:v>
                </c:pt>
                <c:pt idx="6">
                  <c:v>43.559999999999945</c:v>
                </c:pt>
                <c:pt idx="7">
                  <c:v>69.232999999999947</c:v>
                </c:pt>
                <c:pt idx="8">
                  <c:v>109.06700000000001</c:v>
                </c:pt>
                <c:pt idx="9">
                  <c:v>105.55100000000016</c:v>
                </c:pt>
                <c:pt idx="10">
                  <c:v>134.71000000000004</c:v>
                </c:pt>
                <c:pt idx="11">
                  <c:v>141.99</c:v>
                </c:pt>
                <c:pt idx="12">
                  <c:v>174.87800000000016</c:v>
                </c:pt>
                <c:pt idx="13">
                  <c:v>192.99099999999999</c:v>
                </c:pt>
                <c:pt idx="14">
                  <c:v>218.56100000000015</c:v>
                </c:pt>
                <c:pt idx="15">
                  <c:v>247.63599999999997</c:v>
                </c:pt>
                <c:pt idx="16">
                  <c:v>276.75700000000006</c:v>
                </c:pt>
                <c:pt idx="17">
                  <c:v>320.53500000000008</c:v>
                </c:pt>
                <c:pt idx="18">
                  <c:v>346.01800000000003</c:v>
                </c:pt>
                <c:pt idx="19">
                  <c:v>396.51800000000003</c:v>
                </c:pt>
                <c:pt idx="20">
                  <c:v>403.74500000000012</c:v>
                </c:pt>
                <c:pt idx="21">
                  <c:v>425.57899999999995</c:v>
                </c:pt>
                <c:pt idx="22">
                  <c:v>451.05200000000013</c:v>
                </c:pt>
                <c:pt idx="23">
                  <c:v>469.51800000000003</c:v>
                </c:pt>
                <c:pt idx="24">
                  <c:v>480.60100000000011</c:v>
                </c:pt>
                <c:pt idx="25">
                  <c:v>505.58200000000011</c:v>
                </c:pt>
                <c:pt idx="26">
                  <c:v>494.55500000000006</c:v>
                </c:pt>
                <c:pt idx="27">
                  <c:v>487.88100000000009</c:v>
                </c:pt>
                <c:pt idx="28">
                  <c:v>502.27500000000009</c:v>
                </c:pt>
                <c:pt idx="29">
                  <c:v>505.69299999999998</c:v>
                </c:pt>
                <c:pt idx="30">
                  <c:v>516.72199999999998</c:v>
                </c:pt>
                <c:pt idx="31">
                  <c:v>513.19399999999996</c:v>
                </c:pt>
                <c:pt idx="32">
                  <c:v>509.49900000000002</c:v>
                </c:pt>
                <c:pt idx="33">
                  <c:v>524.28200000000015</c:v>
                </c:pt>
                <c:pt idx="34">
                  <c:v>542.25500000000011</c:v>
                </c:pt>
                <c:pt idx="35">
                  <c:v>538.78500000000008</c:v>
                </c:pt>
                <c:pt idx="36">
                  <c:v>549.64800000000014</c:v>
                </c:pt>
                <c:pt idx="37">
                  <c:v>545.95100000000002</c:v>
                </c:pt>
                <c:pt idx="38">
                  <c:v>527.52800000000002</c:v>
                </c:pt>
                <c:pt idx="39">
                  <c:v>531.50500000000011</c:v>
                </c:pt>
                <c:pt idx="40">
                  <c:v>538.95500000000015</c:v>
                </c:pt>
                <c:pt idx="41">
                  <c:v>585.63699999999994</c:v>
                </c:pt>
                <c:pt idx="42">
                  <c:v>571.02400000000011</c:v>
                </c:pt>
                <c:pt idx="43">
                  <c:v>578.5920000000001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0D-450A-9D6A-B52B06A1C8F0}"/>
            </c:ext>
          </c:extLst>
        </c:ser>
        <c:ser>
          <c:idx val="2"/>
          <c:order val="2"/>
          <c:tx>
            <c:strRef>
              <c:f>IC_Eg_Chlami!$DL$3</c:f>
              <c:strCache>
                <c:ptCount val="1"/>
                <c:pt idx="0">
                  <c:v>DCMU Eg 660 L4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IC_Eg_Chlami!$DL$4:$DL$47</c:f>
              <c:numCache>
                <c:formatCode>General</c:formatCode>
                <c:ptCount val="44"/>
                <c:pt idx="0">
                  <c:v>0</c:v>
                </c:pt>
                <c:pt idx="1">
                  <c:v>40.038000000000011</c:v>
                </c:pt>
                <c:pt idx="2">
                  <c:v>40.038000000000011</c:v>
                </c:pt>
                <c:pt idx="3">
                  <c:v>47.317999999999984</c:v>
                </c:pt>
                <c:pt idx="4">
                  <c:v>76.435999999999922</c:v>
                </c:pt>
                <c:pt idx="5">
                  <c:v>87.194999999999936</c:v>
                </c:pt>
                <c:pt idx="6">
                  <c:v>119.86500000000001</c:v>
                </c:pt>
                <c:pt idx="7">
                  <c:v>156.42599999999993</c:v>
                </c:pt>
                <c:pt idx="8">
                  <c:v>178.4380000000001</c:v>
                </c:pt>
                <c:pt idx="9">
                  <c:v>222.02800000000002</c:v>
                </c:pt>
                <c:pt idx="10">
                  <c:v>229.26299999999992</c:v>
                </c:pt>
                <c:pt idx="11">
                  <c:v>287.45000000000005</c:v>
                </c:pt>
                <c:pt idx="12">
                  <c:v>316.46900000000005</c:v>
                </c:pt>
                <c:pt idx="13">
                  <c:v>356.55099999999993</c:v>
                </c:pt>
                <c:pt idx="14">
                  <c:v>385.66599999999994</c:v>
                </c:pt>
                <c:pt idx="15">
                  <c:v>400.327</c:v>
                </c:pt>
                <c:pt idx="16">
                  <c:v>433.19000000000005</c:v>
                </c:pt>
                <c:pt idx="17">
                  <c:v>469.42699999999991</c:v>
                </c:pt>
                <c:pt idx="18">
                  <c:v>480.34500000000003</c:v>
                </c:pt>
                <c:pt idx="19">
                  <c:v>495.06899999999996</c:v>
                </c:pt>
                <c:pt idx="20">
                  <c:v>502.18299999999999</c:v>
                </c:pt>
                <c:pt idx="21">
                  <c:v>535.05199999999991</c:v>
                </c:pt>
                <c:pt idx="22">
                  <c:v>538.40800000000013</c:v>
                </c:pt>
                <c:pt idx="23">
                  <c:v>549.32500000000005</c:v>
                </c:pt>
                <c:pt idx="24">
                  <c:v>553.02199999999993</c:v>
                </c:pt>
                <c:pt idx="25">
                  <c:v>542.50199999999995</c:v>
                </c:pt>
                <c:pt idx="26">
                  <c:v>574.68299999999999</c:v>
                </c:pt>
                <c:pt idx="27">
                  <c:v>556.71800000000007</c:v>
                </c:pt>
                <c:pt idx="28">
                  <c:v>545.91399999999999</c:v>
                </c:pt>
                <c:pt idx="29">
                  <c:v>560.18499999999995</c:v>
                </c:pt>
                <c:pt idx="30">
                  <c:v>567.75199999999995</c:v>
                </c:pt>
                <c:pt idx="31">
                  <c:v>534.71199999999999</c:v>
                </c:pt>
                <c:pt idx="32">
                  <c:v>578.72900000000004</c:v>
                </c:pt>
                <c:pt idx="33">
                  <c:v>553.02199999999993</c:v>
                </c:pt>
                <c:pt idx="34">
                  <c:v>552.90699999999993</c:v>
                </c:pt>
                <c:pt idx="35">
                  <c:v>545.74299999999994</c:v>
                </c:pt>
                <c:pt idx="36">
                  <c:v>574.91599999999994</c:v>
                </c:pt>
                <c:pt idx="37">
                  <c:v>549.6110000000001</c:v>
                </c:pt>
                <c:pt idx="38">
                  <c:v>582.31099999999992</c:v>
                </c:pt>
                <c:pt idx="39">
                  <c:v>571.39200000000005</c:v>
                </c:pt>
                <c:pt idx="40">
                  <c:v>571.21800000000007</c:v>
                </c:pt>
                <c:pt idx="41">
                  <c:v>567.17499999999995</c:v>
                </c:pt>
                <c:pt idx="42">
                  <c:v>567.17499999999995</c:v>
                </c:pt>
                <c:pt idx="43">
                  <c:v>560.18499999999995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0D-450A-9D6A-B52B06A1C8F0}"/>
            </c:ext>
          </c:extLst>
        </c:ser>
        <c:ser>
          <c:idx val="3"/>
          <c:order val="3"/>
          <c:tx>
            <c:strRef>
              <c:f>IC_Eg_Chlami!$DM$3</c:f>
              <c:strCache>
                <c:ptCount val="1"/>
                <c:pt idx="0">
                  <c:v>DCMU Eg 660 L5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IC_Eg_Chlami!$DM$4:$DM$47</c:f>
              <c:numCache>
                <c:formatCode>General</c:formatCode>
                <c:ptCount val="44"/>
                <c:pt idx="0">
                  <c:v>0</c:v>
                </c:pt>
                <c:pt idx="1">
                  <c:v>28.969000000000051</c:v>
                </c:pt>
                <c:pt idx="2">
                  <c:v>76.288999999999987</c:v>
                </c:pt>
                <c:pt idx="3">
                  <c:v>101.85300000000007</c:v>
                </c:pt>
                <c:pt idx="4">
                  <c:v>138.29899999999998</c:v>
                </c:pt>
                <c:pt idx="5">
                  <c:v>200.27800000000002</c:v>
                </c:pt>
                <c:pt idx="6">
                  <c:v>247.51299999999992</c:v>
                </c:pt>
                <c:pt idx="7">
                  <c:v>280.32600000000002</c:v>
                </c:pt>
                <c:pt idx="8">
                  <c:v>338.57500000000005</c:v>
                </c:pt>
                <c:pt idx="9">
                  <c:v>356.62599999999998</c:v>
                </c:pt>
                <c:pt idx="10">
                  <c:v>407.58899999999994</c:v>
                </c:pt>
                <c:pt idx="11">
                  <c:v>447.63100000000009</c:v>
                </c:pt>
                <c:pt idx="12">
                  <c:v>465.33799999999997</c:v>
                </c:pt>
                <c:pt idx="13">
                  <c:v>494.67399999999998</c:v>
                </c:pt>
                <c:pt idx="14">
                  <c:v>527.31600000000003</c:v>
                </c:pt>
                <c:pt idx="15">
                  <c:v>538.29099999999994</c:v>
                </c:pt>
                <c:pt idx="16">
                  <c:v>534.88100000000009</c:v>
                </c:pt>
                <c:pt idx="17">
                  <c:v>549.20900000000006</c:v>
                </c:pt>
                <c:pt idx="18">
                  <c:v>556.60400000000004</c:v>
                </c:pt>
                <c:pt idx="19">
                  <c:v>538.46299999999997</c:v>
                </c:pt>
                <c:pt idx="20">
                  <c:v>563.88400000000001</c:v>
                </c:pt>
                <c:pt idx="21">
                  <c:v>549.67200000000003</c:v>
                </c:pt>
                <c:pt idx="22">
                  <c:v>541.81500000000005</c:v>
                </c:pt>
                <c:pt idx="23">
                  <c:v>567.23099999999999</c:v>
                </c:pt>
                <c:pt idx="24">
                  <c:v>538.11799999999994</c:v>
                </c:pt>
                <c:pt idx="25">
                  <c:v>556.54600000000005</c:v>
                </c:pt>
                <c:pt idx="26">
                  <c:v>564</c:v>
                </c:pt>
                <c:pt idx="27">
                  <c:v>541.70000000000005</c:v>
                </c:pt>
                <c:pt idx="28">
                  <c:v>563.82500000000005</c:v>
                </c:pt>
                <c:pt idx="29">
                  <c:v>556.60400000000004</c:v>
                </c:pt>
                <c:pt idx="30">
                  <c:v>552.84899999999993</c:v>
                </c:pt>
                <c:pt idx="31">
                  <c:v>556.43000000000006</c:v>
                </c:pt>
                <c:pt idx="32">
                  <c:v>534.88100000000009</c:v>
                </c:pt>
                <c:pt idx="33">
                  <c:v>563.82500000000005</c:v>
                </c:pt>
                <c:pt idx="34">
                  <c:v>545.39599999999996</c:v>
                </c:pt>
                <c:pt idx="35">
                  <c:v>563.5329999999999</c:v>
                </c:pt>
                <c:pt idx="36">
                  <c:v>556.25500000000011</c:v>
                </c:pt>
                <c:pt idx="37">
                  <c:v>574.97900000000004</c:v>
                </c:pt>
                <c:pt idx="38">
                  <c:v>563.70800000000008</c:v>
                </c:pt>
                <c:pt idx="39">
                  <c:v>560.53500000000008</c:v>
                </c:pt>
                <c:pt idx="40">
                  <c:v>542.10300000000007</c:v>
                </c:pt>
                <c:pt idx="41">
                  <c:v>567.46499999999992</c:v>
                </c:pt>
                <c:pt idx="42">
                  <c:v>585.36599999999999</c:v>
                </c:pt>
                <c:pt idx="43">
                  <c:v>589.30199999999991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0D-450A-9D6A-B52B06A1C8F0}"/>
            </c:ext>
          </c:extLst>
        </c:ser>
        <c:ser>
          <c:idx val="4"/>
          <c:order val="4"/>
          <c:tx>
            <c:strRef>
              <c:f>IC_Eg_Chlami!$DN$3</c:f>
              <c:strCache>
                <c:ptCount val="1"/>
                <c:pt idx="0">
                  <c:v>DCMU Eg 660 L6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IC_Eg_Chlami!$DN$4:$DN$47</c:f>
              <c:numCache>
                <c:formatCode>General</c:formatCode>
                <c:ptCount val="44"/>
                <c:pt idx="0">
                  <c:v>0</c:v>
                </c:pt>
                <c:pt idx="1">
                  <c:v>83.678000000000111</c:v>
                </c:pt>
                <c:pt idx="2">
                  <c:v>141.87200000000007</c:v>
                </c:pt>
                <c:pt idx="3">
                  <c:v>207.43100000000004</c:v>
                </c:pt>
                <c:pt idx="4">
                  <c:v>291.19500000000016</c:v>
                </c:pt>
                <c:pt idx="5">
                  <c:v>356.7650000000001</c:v>
                </c:pt>
                <c:pt idx="6">
                  <c:v>429.72700000000009</c:v>
                </c:pt>
                <c:pt idx="7">
                  <c:v>455.04700000000003</c:v>
                </c:pt>
                <c:pt idx="8">
                  <c:v>484.16700000000014</c:v>
                </c:pt>
                <c:pt idx="9">
                  <c:v>484.22299999999996</c:v>
                </c:pt>
                <c:pt idx="10">
                  <c:v>502.53600000000006</c:v>
                </c:pt>
                <c:pt idx="11">
                  <c:v>546.28</c:v>
                </c:pt>
                <c:pt idx="12">
                  <c:v>546.10599999999999</c:v>
                </c:pt>
                <c:pt idx="13">
                  <c:v>542.35100000000011</c:v>
                </c:pt>
                <c:pt idx="14">
                  <c:v>557.02700000000004</c:v>
                </c:pt>
                <c:pt idx="15">
                  <c:v>564.0150000000001</c:v>
                </c:pt>
                <c:pt idx="16">
                  <c:v>567.42100000000005</c:v>
                </c:pt>
                <c:pt idx="17">
                  <c:v>545.64400000000001</c:v>
                </c:pt>
                <c:pt idx="18">
                  <c:v>560.25900000000001</c:v>
                </c:pt>
                <c:pt idx="19">
                  <c:v>556.44500000000016</c:v>
                </c:pt>
                <c:pt idx="20">
                  <c:v>553.03899999999999</c:v>
                </c:pt>
                <c:pt idx="21">
                  <c:v>578.69100000000003</c:v>
                </c:pt>
                <c:pt idx="22">
                  <c:v>560.55100000000016</c:v>
                </c:pt>
                <c:pt idx="23">
                  <c:v>578.80899999999997</c:v>
                </c:pt>
                <c:pt idx="24">
                  <c:v>560.25900000000001</c:v>
                </c:pt>
                <c:pt idx="25">
                  <c:v>571.2360000000001</c:v>
                </c:pt>
                <c:pt idx="26">
                  <c:v>575.05100000000016</c:v>
                </c:pt>
                <c:pt idx="27">
                  <c:v>578.279</c:v>
                </c:pt>
                <c:pt idx="28">
                  <c:v>578.39599999999996</c:v>
                </c:pt>
                <c:pt idx="29">
                  <c:v>564.24900000000002</c:v>
                </c:pt>
                <c:pt idx="30">
                  <c:v>567.42100000000005</c:v>
                </c:pt>
                <c:pt idx="31">
                  <c:v>582.3900000000001</c:v>
                </c:pt>
                <c:pt idx="32">
                  <c:v>556.67800000000011</c:v>
                </c:pt>
                <c:pt idx="33">
                  <c:v>560.43399999999997</c:v>
                </c:pt>
                <c:pt idx="34">
                  <c:v>585.79300000000012</c:v>
                </c:pt>
                <c:pt idx="35">
                  <c:v>563.95700000000011</c:v>
                </c:pt>
                <c:pt idx="36">
                  <c:v>563.84000000000015</c:v>
                </c:pt>
                <c:pt idx="37">
                  <c:v>567.53800000000001</c:v>
                </c:pt>
                <c:pt idx="38">
                  <c:v>593.42900000000009</c:v>
                </c:pt>
                <c:pt idx="39">
                  <c:v>567.83000000000015</c:v>
                </c:pt>
                <c:pt idx="40">
                  <c:v>564.07400000000007</c:v>
                </c:pt>
                <c:pt idx="41">
                  <c:v>552.92200000000003</c:v>
                </c:pt>
                <c:pt idx="42">
                  <c:v>567.36200000000008</c:v>
                </c:pt>
                <c:pt idx="43">
                  <c:v>571.41200000000003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0D-450A-9D6A-B52B06A1C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0735759"/>
        <c:axId val="1350726607"/>
      </c:scatterChart>
      <c:valAx>
        <c:axId val="1350735759"/>
        <c:scaling>
          <c:orientation val="minMax"/>
          <c:max val="1800"/>
          <c:min val="-0.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0726607"/>
        <c:crosses val="autoZero"/>
        <c:crossBetween val="midCat"/>
      </c:valAx>
      <c:valAx>
        <c:axId val="1350726607"/>
        <c:scaling>
          <c:orientation val="minMax"/>
          <c:max val="8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0735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600" dirty="0">
                <a:solidFill>
                  <a:schemeClr val="bg1"/>
                </a:solidFill>
              </a:rPr>
              <a:t>720</a:t>
            </a:r>
            <a:r>
              <a:rPr lang="fr-BE" sz="1600" baseline="0" dirty="0">
                <a:solidFill>
                  <a:schemeClr val="bg1"/>
                </a:solidFill>
              </a:rPr>
              <a:t> nm excitation + DCMU </a:t>
            </a:r>
            <a:endParaRPr lang="fr-BE" sz="16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IC_Eg_Chlami!$DT$3</c:f>
              <c:strCache>
                <c:ptCount val="1"/>
                <c:pt idx="0">
                  <c:v>DCMU Eg 720 L1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IC_Eg_Chlami!$DT$4:$DT$47</c:f>
              <c:numCache>
                <c:formatCode>General</c:formatCode>
                <c:ptCount val="44"/>
                <c:pt idx="0">
                  <c:v>0</c:v>
                </c:pt>
                <c:pt idx="1">
                  <c:v>-10.962999999999965</c:v>
                </c:pt>
                <c:pt idx="2">
                  <c:v>-25.525000000000091</c:v>
                </c:pt>
                <c:pt idx="3">
                  <c:v>-36.403999999999996</c:v>
                </c:pt>
                <c:pt idx="4">
                  <c:v>-14.560999999999922</c:v>
                </c:pt>
                <c:pt idx="5">
                  <c:v>-29.123000000000047</c:v>
                </c:pt>
                <c:pt idx="6">
                  <c:v>-25.607999999999947</c:v>
                </c:pt>
                <c:pt idx="7">
                  <c:v>-3.9800000000000182</c:v>
                </c:pt>
                <c:pt idx="8">
                  <c:v>-14.645999999999958</c:v>
                </c:pt>
                <c:pt idx="9">
                  <c:v>3.6410000000000764</c:v>
                </c:pt>
                <c:pt idx="10">
                  <c:v>-11.089999999999918</c:v>
                </c:pt>
                <c:pt idx="11">
                  <c:v>-36.52800000000002</c:v>
                </c:pt>
                <c:pt idx="12">
                  <c:v>-21.925999999999931</c:v>
                </c:pt>
                <c:pt idx="13">
                  <c:v>-25.607999999999947</c:v>
                </c:pt>
                <c:pt idx="14">
                  <c:v>-3.8949999999999818</c:v>
                </c:pt>
                <c:pt idx="15">
                  <c:v>10.70699999999988</c:v>
                </c:pt>
                <c:pt idx="16">
                  <c:v>3.51299999999992</c:v>
                </c:pt>
                <c:pt idx="17">
                  <c:v>-18.327999999999975</c:v>
                </c:pt>
                <c:pt idx="18">
                  <c:v>3.5979999999999563</c:v>
                </c:pt>
                <c:pt idx="19">
                  <c:v>10.878999999999905</c:v>
                </c:pt>
                <c:pt idx="20">
                  <c:v>18.115999999999985</c:v>
                </c:pt>
                <c:pt idx="21">
                  <c:v>25.134999999999991</c:v>
                </c:pt>
                <c:pt idx="22">
                  <c:v>28.775000000000091</c:v>
                </c:pt>
                <c:pt idx="23">
                  <c:v>7.0239999999998872</c:v>
                </c:pt>
                <c:pt idx="24">
                  <c:v>32.501999999999953</c:v>
                </c:pt>
                <c:pt idx="25">
                  <c:v>10.836000000000013</c:v>
                </c:pt>
                <c:pt idx="26">
                  <c:v>39.692999999999984</c:v>
                </c:pt>
                <c:pt idx="27">
                  <c:v>18.029999999999973</c:v>
                </c:pt>
                <c:pt idx="28">
                  <c:v>47.281999999999925</c:v>
                </c:pt>
                <c:pt idx="29">
                  <c:v>17.900000000000091</c:v>
                </c:pt>
                <c:pt idx="30">
                  <c:v>58.114000000000033</c:v>
                </c:pt>
                <c:pt idx="31">
                  <c:v>47.059999999999945</c:v>
                </c:pt>
                <c:pt idx="32">
                  <c:v>50.743999999999915</c:v>
                </c:pt>
                <c:pt idx="33">
                  <c:v>54.429000000000087</c:v>
                </c:pt>
                <c:pt idx="34">
                  <c:v>79.863000000000056</c:v>
                </c:pt>
                <c:pt idx="35">
                  <c:v>83.548000000000002</c:v>
                </c:pt>
                <c:pt idx="36">
                  <c:v>87.279999999999973</c:v>
                </c:pt>
                <c:pt idx="37">
                  <c:v>98.385999999999967</c:v>
                </c:pt>
                <c:pt idx="38">
                  <c:v>90.735999999999876</c:v>
                </c:pt>
                <c:pt idx="39">
                  <c:v>127.32199999999989</c:v>
                </c:pt>
                <c:pt idx="40">
                  <c:v>134.69800000000009</c:v>
                </c:pt>
                <c:pt idx="41">
                  <c:v>781.56299999999987</c:v>
                </c:pt>
                <c:pt idx="42">
                  <c:v>806.88699999999994</c:v>
                </c:pt>
                <c:pt idx="43">
                  <c:v>789.125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F0-4AB6-9720-2E0156849280}"/>
            </c:ext>
          </c:extLst>
        </c:ser>
        <c:ser>
          <c:idx val="1"/>
          <c:order val="1"/>
          <c:tx>
            <c:strRef>
              <c:f>IC_Eg_Chlami!$DU$3</c:f>
              <c:strCache>
                <c:ptCount val="1"/>
                <c:pt idx="0">
                  <c:v>DCMU Eg 720 L2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IC_Eg_Chlami!$DU$4:$DU$47</c:f>
              <c:numCache>
                <c:formatCode>General</c:formatCode>
                <c:ptCount val="44"/>
                <c:pt idx="0">
                  <c:v>0</c:v>
                </c:pt>
                <c:pt idx="1">
                  <c:v>25.570000000000164</c:v>
                </c:pt>
                <c:pt idx="2">
                  <c:v>14.517000000000053</c:v>
                </c:pt>
                <c:pt idx="3">
                  <c:v>14.605000000000018</c:v>
                </c:pt>
                <c:pt idx="4">
                  <c:v>-3.5539999999998599</c:v>
                </c:pt>
                <c:pt idx="5">
                  <c:v>-3.5109999999999673</c:v>
                </c:pt>
                <c:pt idx="6">
                  <c:v>25.570000000000164</c:v>
                </c:pt>
                <c:pt idx="7">
                  <c:v>7.4110000000000582</c:v>
                </c:pt>
                <c:pt idx="8">
                  <c:v>11.051000000000158</c:v>
                </c:pt>
                <c:pt idx="9">
                  <c:v>0</c:v>
                </c:pt>
                <c:pt idx="10">
                  <c:v>22.061000000000149</c:v>
                </c:pt>
                <c:pt idx="11">
                  <c:v>25.701999999999998</c:v>
                </c:pt>
                <c:pt idx="12">
                  <c:v>25.658000000000129</c:v>
                </c:pt>
                <c:pt idx="13">
                  <c:v>29.210000000000036</c:v>
                </c:pt>
                <c:pt idx="14">
                  <c:v>14.517000000000053</c:v>
                </c:pt>
                <c:pt idx="15">
                  <c:v>25.217000000000098</c:v>
                </c:pt>
                <c:pt idx="16">
                  <c:v>28.900000000000091</c:v>
                </c:pt>
                <c:pt idx="17">
                  <c:v>47.053000000000111</c:v>
                </c:pt>
                <c:pt idx="18">
                  <c:v>54.332000000000107</c:v>
                </c:pt>
                <c:pt idx="19">
                  <c:v>39.864000000000033</c:v>
                </c:pt>
                <c:pt idx="20">
                  <c:v>25.480999999999995</c:v>
                </c:pt>
                <c:pt idx="21">
                  <c:v>43.727000000000089</c:v>
                </c:pt>
                <c:pt idx="22">
                  <c:v>43.817000000000007</c:v>
                </c:pt>
                <c:pt idx="23">
                  <c:v>43.593000000000075</c:v>
                </c:pt>
                <c:pt idx="24">
                  <c:v>58.062000000000126</c:v>
                </c:pt>
                <c:pt idx="25">
                  <c:v>61.701999999999998</c:v>
                </c:pt>
                <c:pt idx="26">
                  <c:v>69.210000000000036</c:v>
                </c:pt>
                <c:pt idx="27">
                  <c:v>94.59900000000016</c:v>
                </c:pt>
                <c:pt idx="28">
                  <c:v>112.65700000000015</c:v>
                </c:pt>
                <c:pt idx="29">
                  <c:v>123.81500000000005</c:v>
                </c:pt>
                <c:pt idx="30">
                  <c:v>119.7940000000001</c:v>
                </c:pt>
                <c:pt idx="31">
                  <c:v>116.43900000000008</c:v>
                </c:pt>
                <c:pt idx="32">
                  <c:v>141.87100000000009</c:v>
                </c:pt>
                <c:pt idx="33">
                  <c:v>141.72600000000011</c:v>
                </c:pt>
                <c:pt idx="34">
                  <c:v>203.39600000000019</c:v>
                </c:pt>
                <c:pt idx="35">
                  <c:v>199.90800000000013</c:v>
                </c:pt>
                <c:pt idx="36">
                  <c:v>196.47000000000003</c:v>
                </c:pt>
                <c:pt idx="37">
                  <c:v>192.68000000000006</c:v>
                </c:pt>
                <c:pt idx="38">
                  <c:v>247.63800000000015</c:v>
                </c:pt>
                <c:pt idx="39">
                  <c:v>229.28100000000018</c:v>
                </c:pt>
                <c:pt idx="40">
                  <c:v>254.60400000000004</c:v>
                </c:pt>
                <c:pt idx="41">
                  <c:v>767.37100000000009</c:v>
                </c:pt>
                <c:pt idx="42">
                  <c:v>770.86800000000017</c:v>
                </c:pt>
                <c:pt idx="43">
                  <c:v>785.92500000000018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F0-4AB6-9720-2E0156849280}"/>
            </c:ext>
          </c:extLst>
        </c:ser>
        <c:ser>
          <c:idx val="2"/>
          <c:order val="2"/>
          <c:tx>
            <c:strRef>
              <c:f>IC_Eg_Chlami!$DV$3</c:f>
              <c:strCache>
                <c:ptCount val="1"/>
                <c:pt idx="0">
                  <c:v>DCMU Eg 720 L3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IC_Eg_Chlami!$DV$4:$DV$47</c:f>
              <c:numCache>
                <c:formatCode>General</c:formatCode>
                <c:ptCount val="44"/>
                <c:pt idx="0">
                  <c:v>0</c:v>
                </c:pt>
                <c:pt idx="1">
                  <c:v>8.7999999999965439E-2</c:v>
                </c:pt>
                <c:pt idx="2">
                  <c:v>0.17499999999995453</c:v>
                </c:pt>
                <c:pt idx="3">
                  <c:v>3.8150000000000546</c:v>
                </c:pt>
                <c:pt idx="4">
                  <c:v>11.096000000000004</c:v>
                </c:pt>
                <c:pt idx="5">
                  <c:v>-3.5529999999998836</c:v>
                </c:pt>
                <c:pt idx="6">
                  <c:v>7.1050000000000182</c:v>
                </c:pt>
                <c:pt idx="7">
                  <c:v>14.47199999999998</c:v>
                </c:pt>
                <c:pt idx="8">
                  <c:v>-7.2359999999998763</c:v>
                </c:pt>
                <c:pt idx="9">
                  <c:v>29.120000000000118</c:v>
                </c:pt>
                <c:pt idx="10">
                  <c:v>7.3679999999999382</c:v>
                </c:pt>
                <c:pt idx="11">
                  <c:v>18.333000000000084</c:v>
                </c:pt>
                <c:pt idx="12">
                  <c:v>25.346000000000004</c:v>
                </c:pt>
                <c:pt idx="13">
                  <c:v>21.839999999999918</c:v>
                </c:pt>
                <c:pt idx="14">
                  <c:v>50.77800000000002</c:v>
                </c:pt>
                <c:pt idx="15">
                  <c:v>61.924999999999955</c:v>
                </c:pt>
                <c:pt idx="16">
                  <c:v>58.239000000000033</c:v>
                </c:pt>
                <c:pt idx="17">
                  <c:v>50.868999999999915</c:v>
                </c:pt>
                <c:pt idx="18">
                  <c:v>69.159000000000106</c:v>
                </c:pt>
                <c:pt idx="19">
                  <c:v>91.093000000000075</c:v>
                </c:pt>
                <c:pt idx="20">
                  <c:v>72.983999999999924</c:v>
                </c:pt>
                <c:pt idx="21">
                  <c:v>91.046000000000049</c:v>
                </c:pt>
                <c:pt idx="22">
                  <c:v>94.545000000000073</c:v>
                </c:pt>
                <c:pt idx="23">
                  <c:v>90.810999999999922</c:v>
                </c:pt>
                <c:pt idx="24">
                  <c:v>120.06999999999994</c:v>
                </c:pt>
                <c:pt idx="25">
                  <c:v>160.20700000000011</c:v>
                </c:pt>
                <c:pt idx="26">
                  <c:v>156.22199999999998</c:v>
                </c:pt>
                <c:pt idx="27">
                  <c:v>156.51800000000003</c:v>
                </c:pt>
                <c:pt idx="28">
                  <c:v>196.70900000000006</c:v>
                </c:pt>
                <c:pt idx="29">
                  <c:v>214.654</c:v>
                </c:pt>
                <c:pt idx="30">
                  <c:v>251.31400000000008</c:v>
                </c:pt>
                <c:pt idx="31">
                  <c:v>243.77099999999996</c:v>
                </c:pt>
                <c:pt idx="32">
                  <c:v>284.23900000000003</c:v>
                </c:pt>
                <c:pt idx="33">
                  <c:v>316.73</c:v>
                </c:pt>
                <c:pt idx="34">
                  <c:v>338.62599999999998</c:v>
                </c:pt>
                <c:pt idx="35">
                  <c:v>356.54500000000007</c:v>
                </c:pt>
                <c:pt idx="36">
                  <c:v>378.72600000000011</c:v>
                </c:pt>
                <c:pt idx="37">
                  <c:v>378.7829999999999</c:v>
                </c:pt>
                <c:pt idx="38">
                  <c:v>385.77600000000007</c:v>
                </c:pt>
                <c:pt idx="39">
                  <c:v>419.12300000000005</c:v>
                </c:pt>
                <c:pt idx="40">
                  <c:v>451.65300000000002</c:v>
                </c:pt>
                <c:pt idx="41">
                  <c:v>785.64900000000011</c:v>
                </c:pt>
                <c:pt idx="42">
                  <c:v>788.92699999999991</c:v>
                </c:pt>
                <c:pt idx="43">
                  <c:v>811.26800000000003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F0-4AB6-9720-2E0156849280}"/>
            </c:ext>
          </c:extLst>
        </c:ser>
        <c:ser>
          <c:idx val="3"/>
          <c:order val="3"/>
          <c:tx>
            <c:strRef>
              <c:f>IC_Eg_Chlami!$DW$3</c:f>
              <c:strCache>
                <c:ptCount val="1"/>
                <c:pt idx="0">
                  <c:v>DCMU Eg 720 L4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IC_Eg_Chlami!$DW$4:$DW$47</c:f>
              <c:numCache>
                <c:formatCode>General</c:formatCode>
                <c:ptCount val="44"/>
                <c:pt idx="0">
                  <c:v>0</c:v>
                </c:pt>
                <c:pt idx="1">
                  <c:v>-21.70900000000006</c:v>
                </c:pt>
                <c:pt idx="2">
                  <c:v>4.3000000000120053E-2</c:v>
                </c:pt>
                <c:pt idx="3">
                  <c:v>3.6829999999999927</c:v>
                </c:pt>
                <c:pt idx="4">
                  <c:v>0.21900000000005093</c:v>
                </c:pt>
                <c:pt idx="5">
                  <c:v>21.97199999999998</c:v>
                </c:pt>
                <c:pt idx="6">
                  <c:v>22.016000000000076</c:v>
                </c:pt>
                <c:pt idx="7">
                  <c:v>0.17499999999995453</c:v>
                </c:pt>
                <c:pt idx="8">
                  <c:v>25.655999999999949</c:v>
                </c:pt>
                <c:pt idx="9">
                  <c:v>29.341000000000122</c:v>
                </c:pt>
                <c:pt idx="10">
                  <c:v>43.994000000000142</c:v>
                </c:pt>
                <c:pt idx="11">
                  <c:v>32.892000000000053</c:v>
                </c:pt>
                <c:pt idx="12">
                  <c:v>58.55600000000004</c:v>
                </c:pt>
                <c:pt idx="13">
                  <c:v>47.498000000000047</c:v>
                </c:pt>
                <c:pt idx="14">
                  <c:v>54.824000000000069</c:v>
                </c:pt>
                <c:pt idx="15">
                  <c:v>51.229000000000042</c:v>
                </c:pt>
                <c:pt idx="16">
                  <c:v>87.539999999999964</c:v>
                </c:pt>
                <c:pt idx="17">
                  <c:v>72.79300000000012</c:v>
                </c:pt>
                <c:pt idx="18">
                  <c:v>94.442000000000007</c:v>
                </c:pt>
                <c:pt idx="19">
                  <c:v>127.29099999999994</c:v>
                </c:pt>
                <c:pt idx="20">
                  <c:v>123.74800000000005</c:v>
                </c:pt>
                <c:pt idx="21">
                  <c:v>141.99600000000009</c:v>
                </c:pt>
                <c:pt idx="22">
                  <c:v>149.32500000000005</c:v>
                </c:pt>
                <c:pt idx="23">
                  <c:v>178.59500000000003</c:v>
                </c:pt>
                <c:pt idx="24">
                  <c:v>189.3130000000001</c:v>
                </c:pt>
                <c:pt idx="25">
                  <c:v>218.38000000000011</c:v>
                </c:pt>
                <c:pt idx="26">
                  <c:v>251.19000000000005</c:v>
                </c:pt>
                <c:pt idx="27">
                  <c:v>280.52500000000009</c:v>
                </c:pt>
                <c:pt idx="28">
                  <c:v>305.67700000000013</c:v>
                </c:pt>
                <c:pt idx="29">
                  <c:v>335.18599999999992</c:v>
                </c:pt>
                <c:pt idx="30">
                  <c:v>363.91000000000008</c:v>
                </c:pt>
                <c:pt idx="31">
                  <c:v>389.85100000000011</c:v>
                </c:pt>
                <c:pt idx="32">
                  <c:v>400.36400000000003</c:v>
                </c:pt>
                <c:pt idx="33">
                  <c:v>451.55999999999995</c:v>
                </c:pt>
                <c:pt idx="34">
                  <c:v>480.98900000000003</c:v>
                </c:pt>
                <c:pt idx="35">
                  <c:v>462.84500000000003</c:v>
                </c:pt>
                <c:pt idx="36">
                  <c:v>473.33999999999992</c:v>
                </c:pt>
                <c:pt idx="37">
                  <c:v>495.11900000000014</c:v>
                </c:pt>
                <c:pt idx="38">
                  <c:v>510.11500000000001</c:v>
                </c:pt>
                <c:pt idx="39">
                  <c:v>506.16300000000001</c:v>
                </c:pt>
                <c:pt idx="40">
                  <c:v>531.70800000000008</c:v>
                </c:pt>
                <c:pt idx="41">
                  <c:v>749.41599999999994</c:v>
                </c:pt>
                <c:pt idx="42">
                  <c:v>771.10699999999997</c:v>
                </c:pt>
                <c:pt idx="43">
                  <c:v>767.827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F0-4AB6-9720-2E0156849280}"/>
            </c:ext>
          </c:extLst>
        </c:ser>
        <c:ser>
          <c:idx val="4"/>
          <c:order val="4"/>
          <c:tx>
            <c:strRef>
              <c:f>IC_Eg_Chlami!$DX$3</c:f>
              <c:strCache>
                <c:ptCount val="1"/>
                <c:pt idx="0">
                  <c:v>DCMU Eg 720 L5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IC_Eg_Chlami!$BY$4:$BY$47</c:f>
              <c:numCache>
                <c:formatCode>General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IC_Eg_Chlami!$DX$4:$DX$47</c:f>
              <c:numCache>
                <c:formatCode>General</c:formatCode>
                <c:ptCount val="44"/>
                <c:pt idx="0">
                  <c:v>0</c:v>
                </c:pt>
                <c:pt idx="1">
                  <c:v>-7.1920000000000073</c:v>
                </c:pt>
                <c:pt idx="2">
                  <c:v>-10.875999999999976</c:v>
                </c:pt>
                <c:pt idx="3">
                  <c:v>3.818000000000211</c:v>
                </c:pt>
                <c:pt idx="4">
                  <c:v>32.852000000000089</c:v>
                </c:pt>
                <c:pt idx="5">
                  <c:v>11.144000000000005</c:v>
                </c:pt>
                <c:pt idx="6">
                  <c:v>11.09900000000016</c:v>
                </c:pt>
                <c:pt idx="7">
                  <c:v>18.425000000000182</c:v>
                </c:pt>
                <c:pt idx="8">
                  <c:v>22.066000000000031</c:v>
                </c:pt>
                <c:pt idx="9">
                  <c:v>25.707000000000107</c:v>
                </c:pt>
                <c:pt idx="10">
                  <c:v>25.662000000000035</c:v>
                </c:pt>
                <c:pt idx="11">
                  <c:v>36.811000000000149</c:v>
                </c:pt>
                <c:pt idx="12">
                  <c:v>58.427000000000135</c:v>
                </c:pt>
                <c:pt idx="13">
                  <c:v>62.161000000000058</c:v>
                </c:pt>
                <c:pt idx="14">
                  <c:v>69.068000000000211</c:v>
                </c:pt>
                <c:pt idx="15">
                  <c:v>94.403999999999996</c:v>
                </c:pt>
                <c:pt idx="16">
                  <c:v>98.187000000000126</c:v>
                </c:pt>
                <c:pt idx="17">
                  <c:v>105.56200000000013</c:v>
                </c:pt>
                <c:pt idx="18">
                  <c:v>149.09400000000005</c:v>
                </c:pt>
                <c:pt idx="19">
                  <c:v>142.01300000000015</c:v>
                </c:pt>
                <c:pt idx="20">
                  <c:v>156.57300000000009</c:v>
                </c:pt>
                <c:pt idx="21">
                  <c:v>196.71800000000007</c:v>
                </c:pt>
                <c:pt idx="22">
                  <c:v>226</c:v>
                </c:pt>
                <c:pt idx="23">
                  <c:v>272.78899999999999</c:v>
                </c:pt>
                <c:pt idx="24">
                  <c:v>280.17700000000013</c:v>
                </c:pt>
                <c:pt idx="25">
                  <c:v>323.85400000000004</c:v>
                </c:pt>
                <c:pt idx="26">
                  <c:v>342.39400000000001</c:v>
                </c:pt>
                <c:pt idx="27">
                  <c:v>378.51</c:v>
                </c:pt>
                <c:pt idx="28">
                  <c:v>400.52600000000007</c:v>
                </c:pt>
                <c:pt idx="29">
                  <c:v>425.88900000000012</c:v>
                </c:pt>
                <c:pt idx="30">
                  <c:v>469.63100000000009</c:v>
                </c:pt>
                <c:pt idx="31">
                  <c:v>476.91100000000006</c:v>
                </c:pt>
                <c:pt idx="32">
                  <c:v>517.20600000000013</c:v>
                </c:pt>
                <c:pt idx="33">
                  <c:v>506.40900000000011</c:v>
                </c:pt>
                <c:pt idx="34">
                  <c:v>557.06000000000017</c:v>
                </c:pt>
                <c:pt idx="35">
                  <c:v>542.5630000000001</c:v>
                </c:pt>
                <c:pt idx="36">
                  <c:v>535.47300000000018</c:v>
                </c:pt>
                <c:pt idx="37">
                  <c:v>535.85599999999999</c:v>
                </c:pt>
                <c:pt idx="38">
                  <c:v>568.1110000000001</c:v>
                </c:pt>
                <c:pt idx="39">
                  <c:v>542.62700000000018</c:v>
                </c:pt>
                <c:pt idx="40">
                  <c:v>535.154</c:v>
                </c:pt>
                <c:pt idx="41">
                  <c:v>749.28300000000013</c:v>
                </c:pt>
                <c:pt idx="42">
                  <c:v>745.42900000000009</c:v>
                </c:pt>
                <c:pt idx="43">
                  <c:v>749.6400000000001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4F0-4AB6-9720-2E0156849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0735759"/>
        <c:axId val="1350726607"/>
      </c:scatterChart>
      <c:valAx>
        <c:axId val="1350735759"/>
        <c:scaling>
          <c:orientation val="minMax"/>
          <c:max val="1800"/>
          <c:min val="-0.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0726607"/>
        <c:crosses val="autoZero"/>
        <c:crossBetween val="midCat"/>
      </c:valAx>
      <c:valAx>
        <c:axId val="1350726607"/>
        <c:scaling>
          <c:orientation val="minMax"/>
          <c:max val="8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07357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tx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Vitrella</a:t>
            </a:r>
            <a:r>
              <a:rPr lang="fr-BE" sz="1800" b="0" i="0" u="none" strike="noStrike" baseline="0" dirty="0">
                <a:solidFill>
                  <a:schemeClr val="bg1"/>
                </a:solidFill>
                <a:effectLst/>
              </a:rPr>
              <a:t> </a:t>
            </a: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brassicaformis</a:t>
            </a:r>
            <a:r>
              <a:rPr lang="fr-BE" sz="1800" b="0" i="0" u="none" strike="noStrike" baseline="0" dirty="0">
                <a:solidFill>
                  <a:schemeClr val="bg1"/>
                </a:solidFill>
              </a:rPr>
              <a:t>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660nm excitation + DCMU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7401044070931848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IC!$NO$57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IC!$NO$58:$NO$101</c:f>
              <c:numCache>
                <c:formatCode>0</c:formatCode>
                <c:ptCount val="44"/>
                <c:pt idx="0">
                  <c:v>0</c:v>
                </c:pt>
                <c:pt idx="1">
                  <c:v>10.806999999999789</c:v>
                </c:pt>
                <c:pt idx="2">
                  <c:v>25.269999999999982</c:v>
                </c:pt>
                <c:pt idx="3">
                  <c:v>29.259000000000015</c:v>
                </c:pt>
                <c:pt idx="4">
                  <c:v>65.66399999999976</c:v>
                </c:pt>
                <c:pt idx="5">
                  <c:v>65.748000000000047</c:v>
                </c:pt>
                <c:pt idx="6">
                  <c:v>69.489999999999782</c:v>
                </c:pt>
                <c:pt idx="7">
                  <c:v>109.80699999999979</c:v>
                </c:pt>
                <c:pt idx="8">
                  <c:v>128.18100000000004</c:v>
                </c:pt>
                <c:pt idx="9">
                  <c:v>157.35399999999981</c:v>
                </c:pt>
                <c:pt idx="10">
                  <c:v>190.27199999999993</c:v>
                </c:pt>
                <c:pt idx="11">
                  <c:v>223.19000000000005</c:v>
                </c:pt>
                <c:pt idx="12">
                  <c:v>292.68199999999979</c:v>
                </c:pt>
                <c:pt idx="13">
                  <c:v>303.5619999999999</c:v>
                </c:pt>
                <c:pt idx="14">
                  <c:v>354.38599999999997</c:v>
                </c:pt>
                <c:pt idx="15">
                  <c:v>372.95699999999988</c:v>
                </c:pt>
                <c:pt idx="16">
                  <c:v>460.13799999999992</c:v>
                </c:pt>
                <c:pt idx="17">
                  <c:v>474.5659999999998</c:v>
                </c:pt>
                <c:pt idx="18">
                  <c:v>518.64100000000008</c:v>
                </c:pt>
                <c:pt idx="19">
                  <c:v>551.44700000000012</c:v>
                </c:pt>
                <c:pt idx="20">
                  <c:v>577.14399999999978</c:v>
                </c:pt>
                <c:pt idx="21">
                  <c:v>628.54399999999987</c:v>
                </c:pt>
                <c:pt idx="22">
                  <c:v>639.82999999999993</c:v>
                </c:pt>
                <c:pt idx="23">
                  <c:v>657.48</c:v>
                </c:pt>
                <c:pt idx="24">
                  <c:v>686.73099999999977</c:v>
                </c:pt>
                <c:pt idx="25">
                  <c:v>683.28800000000001</c:v>
                </c:pt>
                <c:pt idx="26">
                  <c:v>683.28800000000001</c:v>
                </c:pt>
                <c:pt idx="27">
                  <c:v>679.20499999999993</c:v>
                </c:pt>
                <c:pt idx="28">
                  <c:v>675.97499999999991</c:v>
                </c:pt>
                <c:pt idx="29">
                  <c:v>665.64199999999983</c:v>
                </c:pt>
                <c:pt idx="30">
                  <c:v>657.58599999999979</c:v>
                </c:pt>
                <c:pt idx="31">
                  <c:v>643.59299999999985</c:v>
                </c:pt>
                <c:pt idx="32">
                  <c:v>617.36499999999978</c:v>
                </c:pt>
                <c:pt idx="33">
                  <c:v>595.52999999999975</c:v>
                </c:pt>
                <c:pt idx="34">
                  <c:v>569.83100000000013</c:v>
                </c:pt>
                <c:pt idx="35">
                  <c:v>577.24800000000005</c:v>
                </c:pt>
                <c:pt idx="36">
                  <c:v>580.80099999999993</c:v>
                </c:pt>
                <c:pt idx="37">
                  <c:v>569.93399999999974</c:v>
                </c:pt>
                <c:pt idx="38">
                  <c:v>563.03099999999995</c:v>
                </c:pt>
                <c:pt idx="39">
                  <c:v>577.04100000000017</c:v>
                </c:pt>
                <c:pt idx="40">
                  <c:v>577.34999999999991</c:v>
                </c:pt>
                <c:pt idx="41">
                  <c:v>672.63799999999992</c:v>
                </c:pt>
                <c:pt idx="42">
                  <c:v>675.86799999999994</c:v>
                </c:pt>
                <c:pt idx="43">
                  <c:v>673.27700000000004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41-4F87-B9CD-A728976F0192}"/>
            </c:ext>
          </c:extLst>
        </c:ser>
        <c:ser>
          <c:idx val="1"/>
          <c:order val="1"/>
          <c:tx>
            <c:strRef>
              <c:f>IC!$NP$57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IC!$NP$58:$NP$101</c:f>
              <c:numCache>
                <c:formatCode>0</c:formatCode>
                <c:ptCount val="44"/>
                <c:pt idx="0">
                  <c:v>0</c:v>
                </c:pt>
                <c:pt idx="1">
                  <c:v>32.836999999999989</c:v>
                </c:pt>
                <c:pt idx="2">
                  <c:v>18.208999999999833</c:v>
                </c:pt>
                <c:pt idx="3">
                  <c:v>69.646999999999935</c:v>
                </c:pt>
                <c:pt idx="4">
                  <c:v>124.346</c:v>
                </c:pt>
                <c:pt idx="5">
                  <c:v>131.82400000000007</c:v>
                </c:pt>
                <c:pt idx="6">
                  <c:v>150.19499999999971</c:v>
                </c:pt>
                <c:pt idx="7">
                  <c:v>230.66300000000001</c:v>
                </c:pt>
                <c:pt idx="8">
                  <c:v>252.69499999999971</c:v>
                </c:pt>
                <c:pt idx="9">
                  <c:v>307.47299999999996</c:v>
                </c:pt>
                <c:pt idx="10">
                  <c:v>343.87100000000009</c:v>
                </c:pt>
                <c:pt idx="11">
                  <c:v>395.25700000000006</c:v>
                </c:pt>
                <c:pt idx="12">
                  <c:v>438.49699999999984</c:v>
                </c:pt>
                <c:pt idx="13">
                  <c:v>453.49800000000005</c:v>
                </c:pt>
                <c:pt idx="14">
                  <c:v>478.4369999999999</c:v>
                </c:pt>
                <c:pt idx="15">
                  <c:v>529.81799999999976</c:v>
                </c:pt>
                <c:pt idx="16">
                  <c:v>562.72699999999986</c:v>
                </c:pt>
                <c:pt idx="17">
                  <c:v>566.1880000000001</c:v>
                </c:pt>
                <c:pt idx="18">
                  <c:v>566.28600000000006</c:v>
                </c:pt>
                <c:pt idx="19">
                  <c:v>581.20699999999988</c:v>
                </c:pt>
                <c:pt idx="20">
                  <c:v>573.89300000000003</c:v>
                </c:pt>
                <c:pt idx="21">
                  <c:v>588.71799999999985</c:v>
                </c:pt>
                <c:pt idx="22">
                  <c:v>573.89300000000003</c:v>
                </c:pt>
                <c:pt idx="23">
                  <c:v>566.1880000000001</c:v>
                </c:pt>
                <c:pt idx="24">
                  <c:v>584.66699999999992</c:v>
                </c:pt>
                <c:pt idx="25">
                  <c:v>584.86400000000003</c:v>
                </c:pt>
                <c:pt idx="26">
                  <c:v>592.47299999999996</c:v>
                </c:pt>
                <c:pt idx="27">
                  <c:v>562.82499999999982</c:v>
                </c:pt>
                <c:pt idx="28">
                  <c:v>548.10099999999966</c:v>
                </c:pt>
                <c:pt idx="29">
                  <c:v>559.16799999999967</c:v>
                </c:pt>
                <c:pt idx="30">
                  <c:v>569.94299999999976</c:v>
                </c:pt>
                <c:pt idx="31">
                  <c:v>544.34799999999996</c:v>
                </c:pt>
                <c:pt idx="32">
                  <c:v>573.69699999999966</c:v>
                </c:pt>
                <c:pt idx="33">
                  <c:v>558.77799999999979</c:v>
                </c:pt>
                <c:pt idx="34">
                  <c:v>558.77799999999979</c:v>
                </c:pt>
                <c:pt idx="35">
                  <c:v>569.74699999999984</c:v>
                </c:pt>
                <c:pt idx="36">
                  <c:v>570.04099999999971</c:v>
                </c:pt>
                <c:pt idx="37">
                  <c:v>551.95199999999977</c:v>
                </c:pt>
                <c:pt idx="38">
                  <c:v>548.68399999999974</c:v>
                </c:pt>
                <c:pt idx="39">
                  <c:v>533.86099999999988</c:v>
                </c:pt>
                <c:pt idx="40">
                  <c:v>537.22800000000007</c:v>
                </c:pt>
                <c:pt idx="41">
                  <c:v>588.61899999999969</c:v>
                </c:pt>
                <c:pt idx="42">
                  <c:v>606.60599999999977</c:v>
                </c:pt>
                <c:pt idx="43">
                  <c:v>599.98599999999988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41-4F87-B9CD-A728976F0192}"/>
            </c:ext>
          </c:extLst>
        </c:ser>
        <c:ser>
          <c:idx val="2"/>
          <c:order val="2"/>
          <c:tx>
            <c:strRef>
              <c:f>IC!$NQ$57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IC!$NQ$58:$NQ$101</c:f>
              <c:numCache>
                <c:formatCode>0</c:formatCode>
                <c:ptCount val="44"/>
                <c:pt idx="0">
                  <c:v>0</c:v>
                </c:pt>
                <c:pt idx="1">
                  <c:v>61.842999999999847</c:v>
                </c:pt>
                <c:pt idx="2">
                  <c:v>127.32400000000007</c:v>
                </c:pt>
                <c:pt idx="3">
                  <c:v>156.66100000000006</c:v>
                </c:pt>
                <c:pt idx="4">
                  <c:v>233.35699999999997</c:v>
                </c:pt>
                <c:pt idx="5">
                  <c:v>288.47600000000011</c:v>
                </c:pt>
                <c:pt idx="6">
                  <c:v>361.70400000000018</c:v>
                </c:pt>
                <c:pt idx="7">
                  <c:v>416.46099999999979</c:v>
                </c:pt>
                <c:pt idx="8">
                  <c:v>460.24299999999994</c:v>
                </c:pt>
                <c:pt idx="9">
                  <c:v>529.81899999999996</c:v>
                </c:pt>
                <c:pt idx="10">
                  <c:v>562.82999999999993</c:v>
                </c:pt>
                <c:pt idx="11">
                  <c:v>617.16600000000017</c:v>
                </c:pt>
                <c:pt idx="12">
                  <c:v>632.30999999999995</c:v>
                </c:pt>
                <c:pt idx="13">
                  <c:v>675.87599999999975</c:v>
                </c:pt>
                <c:pt idx="14">
                  <c:v>683.40000000000009</c:v>
                </c:pt>
                <c:pt idx="15">
                  <c:v>687.05699999999979</c:v>
                </c:pt>
                <c:pt idx="16">
                  <c:v>683.29399999999987</c:v>
                </c:pt>
                <c:pt idx="17">
                  <c:v>687.16300000000001</c:v>
                </c:pt>
                <c:pt idx="18">
                  <c:v>680.16600000000017</c:v>
                </c:pt>
                <c:pt idx="19">
                  <c:v>680.27199999999993</c:v>
                </c:pt>
                <c:pt idx="20">
                  <c:v>694.58300000000008</c:v>
                </c:pt>
                <c:pt idx="21">
                  <c:v>679.21500000000015</c:v>
                </c:pt>
                <c:pt idx="22">
                  <c:v>657.38400000000001</c:v>
                </c:pt>
                <c:pt idx="23">
                  <c:v>646.6239999999998</c:v>
                </c:pt>
                <c:pt idx="24">
                  <c:v>661.77500000000009</c:v>
                </c:pt>
                <c:pt idx="25">
                  <c:v>676.50900000000001</c:v>
                </c:pt>
                <c:pt idx="26">
                  <c:v>665.01200000000017</c:v>
                </c:pt>
                <c:pt idx="27">
                  <c:v>643.28099999999995</c:v>
                </c:pt>
                <c:pt idx="28">
                  <c:v>669.19399999999996</c:v>
                </c:pt>
                <c:pt idx="29">
                  <c:v>653.83199999999988</c:v>
                </c:pt>
                <c:pt idx="30">
                  <c:v>650.9079999999999</c:v>
                </c:pt>
                <c:pt idx="31">
                  <c:v>664.69599999999991</c:v>
                </c:pt>
                <c:pt idx="32">
                  <c:v>639.6239999999998</c:v>
                </c:pt>
                <c:pt idx="33">
                  <c:v>651.01299999999992</c:v>
                </c:pt>
                <c:pt idx="34">
                  <c:v>665.01200000000017</c:v>
                </c:pt>
                <c:pt idx="35">
                  <c:v>653.83199999999988</c:v>
                </c:pt>
                <c:pt idx="36">
                  <c:v>643.07200000000012</c:v>
                </c:pt>
                <c:pt idx="37">
                  <c:v>669.19399999999996</c:v>
                </c:pt>
                <c:pt idx="38">
                  <c:v>653.83199999999988</c:v>
                </c:pt>
                <c:pt idx="39">
                  <c:v>647.46</c:v>
                </c:pt>
                <c:pt idx="40">
                  <c:v>654.56500000000005</c:v>
                </c:pt>
                <c:pt idx="41">
                  <c:v>704.91399999999976</c:v>
                </c:pt>
                <c:pt idx="42">
                  <c:v>704.91399999999976</c:v>
                </c:pt>
                <c:pt idx="43">
                  <c:v>698.02700000000004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41-4F87-B9CD-A728976F0192}"/>
            </c:ext>
          </c:extLst>
        </c:ser>
        <c:ser>
          <c:idx val="3"/>
          <c:order val="3"/>
          <c:tx>
            <c:strRef>
              <c:f>IC!$NR$57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IC!$NR$58:$NR$101</c:f>
              <c:numCache>
                <c:formatCode>0</c:formatCode>
                <c:ptCount val="44"/>
                <c:pt idx="0">
                  <c:v>0</c:v>
                </c:pt>
                <c:pt idx="1">
                  <c:v>55.011999999999716</c:v>
                </c:pt>
                <c:pt idx="2">
                  <c:v>164.71799999999985</c:v>
                </c:pt>
                <c:pt idx="3">
                  <c:v>245.346</c:v>
                </c:pt>
                <c:pt idx="4">
                  <c:v>303.94999999999982</c:v>
                </c:pt>
                <c:pt idx="5">
                  <c:v>410.10499999999956</c:v>
                </c:pt>
                <c:pt idx="6">
                  <c:v>457.26499999999987</c:v>
                </c:pt>
                <c:pt idx="7">
                  <c:v>505.19699999999966</c:v>
                </c:pt>
                <c:pt idx="8">
                  <c:v>552.84199999999964</c:v>
                </c:pt>
                <c:pt idx="9">
                  <c:v>578.3439999999996</c:v>
                </c:pt>
                <c:pt idx="10">
                  <c:v>589.51899999999978</c:v>
                </c:pt>
                <c:pt idx="11">
                  <c:v>596.73299999999972</c:v>
                </c:pt>
                <c:pt idx="12">
                  <c:v>600.49199999999973</c:v>
                </c:pt>
                <c:pt idx="13">
                  <c:v>611.05699999999979</c:v>
                </c:pt>
                <c:pt idx="14">
                  <c:v>625.99299999999994</c:v>
                </c:pt>
                <c:pt idx="15">
                  <c:v>607.19599999999991</c:v>
                </c:pt>
                <c:pt idx="16">
                  <c:v>606.78800000000001</c:v>
                </c:pt>
                <c:pt idx="17">
                  <c:v>610.44399999999996</c:v>
                </c:pt>
                <c:pt idx="18">
                  <c:v>617.65499999999975</c:v>
                </c:pt>
                <c:pt idx="19">
                  <c:v>606.99199999999973</c:v>
                </c:pt>
                <c:pt idx="20">
                  <c:v>618.06399999999985</c:v>
                </c:pt>
                <c:pt idx="21">
                  <c:v>592.36599999999999</c:v>
                </c:pt>
                <c:pt idx="22">
                  <c:v>625.37699999999995</c:v>
                </c:pt>
                <c:pt idx="23">
                  <c:v>592.66999999999962</c:v>
                </c:pt>
                <c:pt idx="24">
                  <c:v>591.95999999999958</c:v>
                </c:pt>
                <c:pt idx="25">
                  <c:v>603.23399999999992</c:v>
                </c:pt>
                <c:pt idx="26">
                  <c:v>596.1239999999998</c:v>
                </c:pt>
                <c:pt idx="27">
                  <c:v>588.20299999999997</c:v>
                </c:pt>
                <c:pt idx="28">
                  <c:v>592.16300000000001</c:v>
                </c:pt>
                <c:pt idx="29">
                  <c:v>610.85199999999986</c:v>
                </c:pt>
                <c:pt idx="30">
                  <c:v>603.33499999999958</c:v>
                </c:pt>
                <c:pt idx="31">
                  <c:v>603.53899999999976</c:v>
                </c:pt>
                <c:pt idx="32">
                  <c:v>628.52099999999973</c:v>
                </c:pt>
                <c:pt idx="33">
                  <c:v>606.68599999999969</c:v>
                </c:pt>
                <c:pt idx="34">
                  <c:v>610.95399999999972</c:v>
                </c:pt>
                <c:pt idx="35">
                  <c:v>618.37099999999964</c:v>
                </c:pt>
                <c:pt idx="36">
                  <c:v>603.02999999999975</c:v>
                </c:pt>
                <c:pt idx="37">
                  <c:v>581.09299999999985</c:v>
                </c:pt>
                <c:pt idx="38">
                  <c:v>581.69899999999961</c:v>
                </c:pt>
                <c:pt idx="39">
                  <c:v>606.78800000000001</c:v>
                </c:pt>
                <c:pt idx="40">
                  <c:v>584.95099999999957</c:v>
                </c:pt>
                <c:pt idx="41">
                  <c:v>603.13199999999961</c:v>
                </c:pt>
                <c:pt idx="42">
                  <c:v>613.69200000000001</c:v>
                </c:pt>
                <c:pt idx="43">
                  <c:v>617.96199999999999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E41-4F87-B9CD-A728976F0192}"/>
            </c:ext>
          </c:extLst>
        </c:ser>
        <c:ser>
          <c:idx val="4"/>
          <c:order val="4"/>
          <c:tx>
            <c:strRef>
              <c:f>IC!$NS$57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IC!$NS$58:$NS$101</c:f>
              <c:numCache>
                <c:formatCode>0</c:formatCode>
                <c:ptCount val="44"/>
                <c:pt idx="0">
                  <c:v>0</c:v>
                </c:pt>
                <c:pt idx="1">
                  <c:v>175.19799999999987</c:v>
                </c:pt>
                <c:pt idx="2">
                  <c:v>292.28699999999981</c:v>
                </c:pt>
                <c:pt idx="3">
                  <c:v>416.78800000000001</c:v>
                </c:pt>
                <c:pt idx="4">
                  <c:v>497.42499999999973</c:v>
                </c:pt>
                <c:pt idx="5">
                  <c:v>541.69299999999976</c:v>
                </c:pt>
                <c:pt idx="6">
                  <c:v>541.21299999999974</c:v>
                </c:pt>
                <c:pt idx="7">
                  <c:v>606.73999999999978</c:v>
                </c:pt>
                <c:pt idx="8">
                  <c:v>574.1239999999998</c:v>
                </c:pt>
                <c:pt idx="9">
                  <c:v>567.00399999999991</c:v>
                </c:pt>
                <c:pt idx="10">
                  <c:v>607.13400000000001</c:v>
                </c:pt>
                <c:pt idx="11">
                  <c:v>596.26099999999997</c:v>
                </c:pt>
                <c:pt idx="12">
                  <c:v>607.23299999999972</c:v>
                </c:pt>
                <c:pt idx="13">
                  <c:v>603.37899999999991</c:v>
                </c:pt>
                <c:pt idx="14">
                  <c:v>581.14499999999998</c:v>
                </c:pt>
                <c:pt idx="15">
                  <c:v>585.0949999999998</c:v>
                </c:pt>
                <c:pt idx="16">
                  <c:v>610.49600000000009</c:v>
                </c:pt>
                <c:pt idx="17">
                  <c:v>585.19200000000001</c:v>
                </c:pt>
                <c:pt idx="18">
                  <c:v>596.26099999999997</c:v>
                </c:pt>
                <c:pt idx="19">
                  <c:v>596.26099999999997</c:v>
                </c:pt>
                <c:pt idx="20">
                  <c:v>592.79999999999973</c:v>
                </c:pt>
                <c:pt idx="21">
                  <c:v>595.77099999999973</c:v>
                </c:pt>
                <c:pt idx="22">
                  <c:v>591.91899999999987</c:v>
                </c:pt>
                <c:pt idx="23">
                  <c:v>603.08399999999983</c:v>
                </c:pt>
                <c:pt idx="24">
                  <c:v>592.4079999999999</c:v>
                </c:pt>
                <c:pt idx="25">
                  <c:v>585.38799999999992</c:v>
                </c:pt>
                <c:pt idx="26">
                  <c:v>610.49600000000009</c:v>
                </c:pt>
                <c:pt idx="27">
                  <c:v>599.72199999999975</c:v>
                </c:pt>
                <c:pt idx="28">
                  <c:v>592.89799999999968</c:v>
                </c:pt>
                <c:pt idx="29">
                  <c:v>588.654</c:v>
                </c:pt>
                <c:pt idx="30">
                  <c:v>574.31899999999996</c:v>
                </c:pt>
                <c:pt idx="31">
                  <c:v>617.80799999999999</c:v>
                </c:pt>
                <c:pt idx="32">
                  <c:v>617.9069999999997</c:v>
                </c:pt>
                <c:pt idx="33">
                  <c:v>599.81999999999971</c:v>
                </c:pt>
                <c:pt idx="34">
                  <c:v>570.4670000000001</c:v>
                </c:pt>
                <c:pt idx="35">
                  <c:v>592.30999999999995</c:v>
                </c:pt>
                <c:pt idx="36">
                  <c:v>596.06500000000005</c:v>
                </c:pt>
                <c:pt idx="37">
                  <c:v>581.53499999999985</c:v>
                </c:pt>
                <c:pt idx="38">
                  <c:v>581.14499999999998</c:v>
                </c:pt>
                <c:pt idx="39">
                  <c:v>603.37899999999991</c:v>
                </c:pt>
                <c:pt idx="40">
                  <c:v>592.89799999999968</c:v>
                </c:pt>
                <c:pt idx="41">
                  <c:v>558.81999999999971</c:v>
                </c:pt>
                <c:pt idx="42">
                  <c:v>580.26800000000003</c:v>
                </c:pt>
                <c:pt idx="43">
                  <c:v>577.39199999999983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E41-4F87-B9CD-A728976F0192}"/>
            </c:ext>
          </c:extLst>
        </c:ser>
        <c:ser>
          <c:idx val="5"/>
          <c:order val="5"/>
          <c:tx>
            <c:strRef>
              <c:f>IC!$NT$57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IC!$NT$58:$NT$101</c:f>
              <c:numCache>
                <c:formatCode>0</c:formatCode>
                <c:ptCount val="44"/>
                <c:pt idx="0">
                  <c:v>0</c:v>
                </c:pt>
                <c:pt idx="1">
                  <c:v>365.95400000000018</c:v>
                </c:pt>
                <c:pt idx="2">
                  <c:v>548.80999999999995</c:v>
                </c:pt>
                <c:pt idx="3">
                  <c:v>632.92300000000023</c:v>
                </c:pt>
                <c:pt idx="4">
                  <c:v>684.33599999999979</c:v>
                </c:pt>
                <c:pt idx="5">
                  <c:v>695.20100000000002</c:v>
                </c:pt>
                <c:pt idx="6">
                  <c:v>742.85399999999981</c:v>
                </c:pt>
                <c:pt idx="7">
                  <c:v>728.22400000000016</c:v>
                </c:pt>
                <c:pt idx="8">
                  <c:v>713.5949999999998</c:v>
                </c:pt>
                <c:pt idx="9">
                  <c:v>735.75500000000011</c:v>
                </c:pt>
                <c:pt idx="10">
                  <c:v>702.73</c:v>
                </c:pt>
                <c:pt idx="11">
                  <c:v>731.88200000000006</c:v>
                </c:pt>
                <c:pt idx="12">
                  <c:v>698.96500000000015</c:v>
                </c:pt>
                <c:pt idx="13">
                  <c:v>687.99299999999994</c:v>
                </c:pt>
                <c:pt idx="14">
                  <c:v>694.45400000000018</c:v>
                </c:pt>
                <c:pt idx="15">
                  <c:v>720.04800000000023</c:v>
                </c:pt>
                <c:pt idx="16">
                  <c:v>691.22400000000016</c:v>
                </c:pt>
                <c:pt idx="17">
                  <c:v>676.279</c:v>
                </c:pt>
                <c:pt idx="18">
                  <c:v>690.904</c:v>
                </c:pt>
                <c:pt idx="19">
                  <c:v>687.35399999999981</c:v>
                </c:pt>
                <c:pt idx="20">
                  <c:v>672.72800000000007</c:v>
                </c:pt>
                <c:pt idx="21">
                  <c:v>673.04599999999982</c:v>
                </c:pt>
                <c:pt idx="22">
                  <c:v>684.22899999999981</c:v>
                </c:pt>
                <c:pt idx="23">
                  <c:v>675.7489999999998</c:v>
                </c:pt>
                <c:pt idx="24">
                  <c:v>679.82900000000018</c:v>
                </c:pt>
                <c:pt idx="25">
                  <c:v>680.04100000000017</c:v>
                </c:pt>
                <c:pt idx="26">
                  <c:v>698.96500000000015</c:v>
                </c:pt>
                <c:pt idx="27">
                  <c:v>672.83399999999983</c:v>
                </c:pt>
                <c:pt idx="28">
                  <c:v>701.65999999999985</c:v>
                </c:pt>
                <c:pt idx="29">
                  <c:v>673.15200000000004</c:v>
                </c:pt>
                <c:pt idx="30">
                  <c:v>694.66800000000012</c:v>
                </c:pt>
                <c:pt idx="31">
                  <c:v>687.56700000000001</c:v>
                </c:pt>
                <c:pt idx="32">
                  <c:v>691.01099999999997</c:v>
                </c:pt>
                <c:pt idx="33">
                  <c:v>668.75399999999991</c:v>
                </c:pt>
                <c:pt idx="34">
                  <c:v>701.55299999999988</c:v>
                </c:pt>
                <c:pt idx="35">
                  <c:v>708.97200000000021</c:v>
                </c:pt>
                <c:pt idx="36">
                  <c:v>687.03499999999985</c:v>
                </c:pt>
                <c:pt idx="37">
                  <c:v>698.53800000000001</c:v>
                </c:pt>
                <c:pt idx="38">
                  <c:v>665.6260000000002</c:v>
                </c:pt>
                <c:pt idx="39">
                  <c:v>680.46599999999989</c:v>
                </c:pt>
                <c:pt idx="40">
                  <c:v>687.35399999999981</c:v>
                </c:pt>
                <c:pt idx="41">
                  <c:v>683.90999999999985</c:v>
                </c:pt>
                <c:pt idx="42">
                  <c:v>698.11000000000013</c:v>
                </c:pt>
                <c:pt idx="43">
                  <c:v>691.54399999999987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E41-4F87-B9CD-A728976F0192}"/>
            </c:ext>
          </c:extLst>
        </c:ser>
        <c:ser>
          <c:idx val="6"/>
          <c:order val="6"/>
          <c:tx>
            <c:strRef>
              <c:f>IC!$NU$57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IC!$NU$58:$NU$101</c:f>
              <c:numCache>
                <c:formatCode>0</c:formatCode>
                <c:ptCount val="44"/>
                <c:pt idx="0">
                  <c:v>0</c:v>
                </c:pt>
                <c:pt idx="1">
                  <c:v>450.15499999999975</c:v>
                </c:pt>
                <c:pt idx="2">
                  <c:v>574.18599999999969</c:v>
                </c:pt>
                <c:pt idx="3">
                  <c:v>677.10999999999967</c:v>
                </c:pt>
                <c:pt idx="4">
                  <c:v>683.67199999999957</c:v>
                </c:pt>
                <c:pt idx="5">
                  <c:v>687.97499999999991</c:v>
                </c:pt>
                <c:pt idx="6">
                  <c:v>695.28899999999976</c:v>
                </c:pt>
                <c:pt idx="7">
                  <c:v>695.39699999999993</c:v>
                </c:pt>
                <c:pt idx="8">
                  <c:v>684.20999999999958</c:v>
                </c:pt>
                <c:pt idx="9">
                  <c:v>669.68799999999965</c:v>
                </c:pt>
                <c:pt idx="10">
                  <c:v>680.875</c:v>
                </c:pt>
                <c:pt idx="11">
                  <c:v>680.98299999999972</c:v>
                </c:pt>
                <c:pt idx="12">
                  <c:v>662.69399999999996</c:v>
                </c:pt>
                <c:pt idx="13">
                  <c:v>684.5329999999999</c:v>
                </c:pt>
                <c:pt idx="14">
                  <c:v>687.65199999999959</c:v>
                </c:pt>
                <c:pt idx="15">
                  <c:v>662.1609999999996</c:v>
                </c:pt>
                <c:pt idx="16">
                  <c:v>665.49699999999984</c:v>
                </c:pt>
                <c:pt idx="17">
                  <c:v>665.60399999999981</c:v>
                </c:pt>
                <c:pt idx="18">
                  <c:v>669.26099999999997</c:v>
                </c:pt>
                <c:pt idx="19">
                  <c:v>658.29</c:v>
                </c:pt>
                <c:pt idx="20">
                  <c:v>658.18399999999974</c:v>
                </c:pt>
                <c:pt idx="21">
                  <c:v>647.42599999999993</c:v>
                </c:pt>
                <c:pt idx="22">
                  <c:v>651.61499999999978</c:v>
                </c:pt>
                <c:pt idx="23">
                  <c:v>646.68399999999974</c:v>
                </c:pt>
                <c:pt idx="24">
                  <c:v>665.38999999999987</c:v>
                </c:pt>
                <c:pt idx="25">
                  <c:v>676.68099999999959</c:v>
                </c:pt>
                <c:pt idx="26">
                  <c:v>647.63899999999967</c:v>
                </c:pt>
                <c:pt idx="27">
                  <c:v>658.18399999999974</c:v>
                </c:pt>
                <c:pt idx="28">
                  <c:v>654.63399999999956</c:v>
                </c:pt>
                <c:pt idx="29">
                  <c:v>662.3739999999998</c:v>
                </c:pt>
                <c:pt idx="30">
                  <c:v>647.31999999999971</c:v>
                </c:pt>
                <c:pt idx="31">
                  <c:v>647.63899999999967</c:v>
                </c:pt>
                <c:pt idx="32">
                  <c:v>654.63399999999956</c:v>
                </c:pt>
                <c:pt idx="33">
                  <c:v>647.10799999999972</c:v>
                </c:pt>
                <c:pt idx="34">
                  <c:v>675.93099999999959</c:v>
                </c:pt>
                <c:pt idx="35">
                  <c:v>679.80099999999993</c:v>
                </c:pt>
                <c:pt idx="36">
                  <c:v>654.52699999999959</c:v>
                </c:pt>
                <c:pt idx="37">
                  <c:v>632.79899999999998</c:v>
                </c:pt>
                <c:pt idx="38">
                  <c:v>661.52</c:v>
                </c:pt>
                <c:pt idx="39">
                  <c:v>640.43099999999959</c:v>
                </c:pt>
                <c:pt idx="40">
                  <c:v>662.1609999999996</c:v>
                </c:pt>
                <c:pt idx="41">
                  <c:v>640.00699999999961</c:v>
                </c:pt>
                <c:pt idx="42">
                  <c:v>647.00199999999995</c:v>
                </c:pt>
                <c:pt idx="43">
                  <c:v>669.68799999999965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E41-4F87-B9CD-A728976F01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400" b="0" i="0" baseline="0" dirty="0">
                <a:effectLst/>
              </a:rPr>
              <a:t>720 nm excitation + DCMU</a:t>
            </a:r>
            <a:endParaRPr lang="fr-BE" sz="1100" dirty="0">
              <a:effectLst/>
            </a:endParaRPr>
          </a:p>
        </c:rich>
      </c:tx>
      <c:layout>
        <c:manualLayout>
          <c:xMode val="edge"/>
          <c:yMode val="edge"/>
          <c:x val="0.33290966754155726"/>
          <c:y val="0.15272555534743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5424450499650196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IC!$VF$57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IC!$VF$58:$VF$101</c:f>
              <c:numCache>
                <c:formatCode>0</c:formatCode>
                <c:ptCount val="44"/>
                <c:pt idx="0">
                  <c:v>0</c:v>
                </c:pt>
                <c:pt idx="1">
                  <c:v>-3.7419999999997344</c:v>
                </c:pt>
                <c:pt idx="2">
                  <c:v>18.121000000000095</c:v>
                </c:pt>
                <c:pt idx="3">
                  <c:v>14.463000000000193</c:v>
                </c:pt>
                <c:pt idx="4">
                  <c:v>21.778999999999996</c:v>
                </c:pt>
                <c:pt idx="5">
                  <c:v>32.753000000000156</c:v>
                </c:pt>
                <c:pt idx="6">
                  <c:v>33.009000000000015</c:v>
                </c:pt>
                <c:pt idx="7">
                  <c:v>21.949000000000069</c:v>
                </c:pt>
                <c:pt idx="8">
                  <c:v>25.693000000000211</c:v>
                </c:pt>
                <c:pt idx="9">
                  <c:v>65.934000000000196</c:v>
                </c:pt>
                <c:pt idx="10">
                  <c:v>51.387000000000171</c:v>
                </c:pt>
                <c:pt idx="11">
                  <c:v>76.909000000000106</c:v>
                </c:pt>
                <c:pt idx="12">
                  <c:v>76.996000000000095</c:v>
                </c:pt>
                <c:pt idx="13">
                  <c:v>95.464000000000397</c:v>
                </c:pt>
                <c:pt idx="14">
                  <c:v>88.234000000000378</c:v>
                </c:pt>
                <c:pt idx="15">
                  <c:v>87.884000000000015</c:v>
                </c:pt>
                <c:pt idx="16">
                  <c:v>91.192000000000007</c:v>
                </c:pt>
                <c:pt idx="17">
                  <c:v>134.46100000000024</c:v>
                </c:pt>
                <c:pt idx="18">
                  <c:v>131.24900000000025</c:v>
                </c:pt>
                <c:pt idx="19">
                  <c:v>160.69000000000005</c:v>
                </c:pt>
                <c:pt idx="20">
                  <c:v>160.50900000000001</c:v>
                </c:pt>
                <c:pt idx="21">
                  <c:v>179.06900000000041</c:v>
                </c:pt>
                <c:pt idx="22">
                  <c:v>190.04300000000012</c:v>
                </c:pt>
                <c:pt idx="23">
                  <c:v>204.76600000000008</c:v>
                </c:pt>
                <c:pt idx="24">
                  <c:v>240.69500000000016</c:v>
                </c:pt>
                <c:pt idx="25">
                  <c:v>259.07500000000027</c:v>
                </c:pt>
                <c:pt idx="26">
                  <c:v>277.73800000000028</c:v>
                </c:pt>
                <c:pt idx="27">
                  <c:v>310.08500000000004</c:v>
                </c:pt>
                <c:pt idx="28">
                  <c:v>346.7510000000002</c:v>
                </c:pt>
                <c:pt idx="29">
                  <c:v>380.25400000000036</c:v>
                </c:pt>
                <c:pt idx="30">
                  <c:v>376.30200000000013</c:v>
                </c:pt>
                <c:pt idx="31">
                  <c:v>406.05799999999999</c:v>
                </c:pt>
                <c:pt idx="32">
                  <c:v>423.85000000000036</c:v>
                </c:pt>
                <c:pt idx="33">
                  <c:v>427.30799999999999</c:v>
                </c:pt>
                <c:pt idx="34">
                  <c:v>453.31200000000035</c:v>
                </c:pt>
                <c:pt idx="35">
                  <c:v>453.51400000000012</c:v>
                </c:pt>
                <c:pt idx="36">
                  <c:v>441.93700000000035</c:v>
                </c:pt>
                <c:pt idx="37">
                  <c:v>445.69400000000041</c:v>
                </c:pt>
                <c:pt idx="38">
                  <c:v>439.08200000000033</c:v>
                </c:pt>
                <c:pt idx="39">
                  <c:v>409.31900000000041</c:v>
                </c:pt>
                <c:pt idx="40">
                  <c:v>398.346</c:v>
                </c:pt>
                <c:pt idx="41">
                  <c:v>485.92600000000039</c:v>
                </c:pt>
                <c:pt idx="42">
                  <c:v>515.28800000000001</c:v>
                </c:pt>
                <c:pt idx="43">
                  <c:v>527.19200000000001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BE-4D0C-B9BA-6673651A6ACE}"/>
            </c:ext>
          </c:extLst>
        </c:ser>
        <c:ser>
          <c:idx val="1"/>
          <c:order val="1"/>
          <c:tx>
            <c:strRef>
              <c:f>IC!$VG$57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IC!$VG$58:$VG$101</c:f>
              <c:numCache>
                <c:formatCode>0</c:formatCode>
                <c:ptCount val="44"/>
                <c:pt idx="0">
                  <c:v>0</c:v>
                </c:pt>
                <c:pt idx="1">
                  <c:v>7.4810000000002219</c:v>
                </c:pt>
                <c:pt idx="2">
                  <c:v>18.454000000000178</c:v>
                </c:pt>
                <c:pt idx="3">
                  <c:v>7.4810000000002219</c:v>
                </c:pt>
                <c:pt idx="4">
                  <c:v>40.485999999999876</c:v>
                </c:pt>
                <c:pt idx="5">
                  <c:v>14.797000000000025</c:v>
                </c:pt>
                <c:pt idx="6">
                  <c:v>29.512000000000171</c:v>
                </c:pt>
                <c:pt idx="7">
                  <c:v>33.336999999999989</c:v>
                </c:pt>
                <c:pt idx="8">
                  <c:v>40.73700000000008</c:v>
                </c:pt>
                <c:pt idx="9">
                  <c:v>77.151000000000295</c:v>
                </c:pt>
                <c:pt idx="10">
                  <c:v>62.519000000000233</c:v>
                </c:pt>
                <c:pt idx="11">
                  <c:v>73.579000000000178</c:v>
                </c:pt>
                <c:pt idx="12">
                  <c:v>113.82000000000016</c:v>
                </c:pt>
                <c:pt idx="13">
                  <c:v>91.956000000000131</c:v>
                </c:pt>
                <c:pt idx="14">
                  <c:v>113.73300000000017</c:v>
                </c:pt>
                <c:pt idx="15">
                  <c:v>139.16499999999996</c:v>
                </c:pt>
                <c:pt idx="16">
                  <c:v>175.56700000000001</c:v>
                </c:pt>
                <c:pt idx="17">
                  <c:v>157.279</c:v>
                </c:pt>
                <c:pt idx="18">
                  <c:v>179.31399999999985</c:v>
                </c:pt>
                <c:pt idx="19">
                  <c:v>200.99099999999999</c:v>
                </c:pt>
                <c:pt idx="20">
                  <c:v>255.94300000000021</c:v>
                </c:pt>
                <c:pt idx="21">
                  <c:v>277.98100000000022</c:v>
                </c:pt>
                <c:pt idx="22">
                  <c:v>281.82400000000007</c:v>
                </c:pt>
                <c:pt idx="23">
                  <c:v>296.45600000000013</c:v>
                </c:pt>
                <c:pt idx="24">
                  <c:v>329.09400000000005</c:v>
                </c:pt>
                <c:pt idx="25">
                  <c:v>354.60100000000011</c:v>
                </c:pt>
                <c:pt idx="26">
                  <c:v>373.36799999999994</c:v>
                </c:pt>
                <c:pt idx="27">
                  <c:v>405.90100000000029</c:v>
                </c:pt>
                <c:pt idx="28">
                  <c:v>398.58600000000024</c:v>
                </c:pt>
                <c:pt idx="29">
                  <c:v>431.89699999999993</c:v>
                </c:pt>
                <c:pt idx="30">
                  <c:v>445.93600000000015</c:v>
                </c:pt>
                <c:pt idx="31">
                  <c:v>468.67599999999993</c:v>
                </c:pt>
                <c:pt idx="32">
                  <c:v>446.13400000000001</c:v>
                </c:pt>
                <c:pt idx="33">
                  <c:v>442.37800000000016</c:v>
                </c:pt>
                <c:pt idx="34">
                  <c:v>445.83800000000019</c:v>
                </c:pt>
                <c:pt idx="35">
                  <c:v>420.23800000000028</c:v>
                </c:pt>
                <c:pt idx="36">
                  <c:v>435.16100000000006</c:v>
                </c:pt>
                <c:pt idx="37">
                  <c:v>431.50399999999991</c:v>
                </c:pt>
                <c:pt idx="38">
                  <c:v>428.5329999999999</c:v>
                </c:pt>
                <c:pt idx="39">
                  <c:v>402.24400000000014</c:v>
                </c:pt>
                <c:pt idx="40">
                  <c:v>391.36799999999994</c:v>
                </c:pt>
                <c:pt idx="41">
                  <c:v>508.61500000000024</c:v>
                </c:pt>
                <c:pt idx="42">
                  <c:v>522.84000000000015</c:v>
                </c:pt>
                <c:pt idx="43">
                  <c:v>530.66400000000021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BE-4D0C-B9BA-6673651A6ACE}"/>
            </c:ext>
          </c:extLst>
        </c:ser>
        <c:ser>
          <c:idx val="2"/>
          <c:order val="2"/>
          <c:tx>
            <c:strRef>
              <c:f>IC!$VH$57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IC!$VH$58:$VH$101</c:f>
              <c:numCache>
                <c:formatCode>0</c:formatCode>
                <c:ptCount val="44"/>
                <c:pt idx="0">
                  <c:v>0</c:v>
                </c:pt>
                <c:pt idx="1">
                  <c:v>18.289999999999964</c:v>
                </c:pt>
                <c:pt idx="2">
                  <c:v>7.3969999999999345</c:v>
                </c:pt>
                <c:pt idx="3">
                  <c:v>29.509000000000015</c:v>
                </c:pt>
                <c:pt idx="4">
                  <c:v>51.295000000000073</c:v>
                </c:pt>
                <c:pt idx="5">
                  <c:v>54.952999999999975</c:v>
                </c:pt>
                <c:pt idx="6">
                  <c:v>51.376999999999953</c:v>
                </c:pt>
                <c:pt idx="7">
                  <c:v>77.152999999999793</c:v>
                </c:pt>
                <c:pt idx="8">
                  <c:v>91.702999999999975</c:v>
                </c:pt>
                <c:pt idx="9">
                  <c:v>91.786999999999807</c:v>
                </c:pt>
                <c:pt idx="10">
                  <c:v>99.187999999999647</c:v>
                </c:pt>
                <c:pt idx="11">
                  <c:v>142.92099999999982</c:v>
                </c:pt>
                <c:pt idx="12">
                  <c:v>135.69000000000005</c:v>
                </c:pt>
                <c:pt idx="13">
                  <c:v>189.86699999999973</c:v>
                </c:pt>
                <c:pt idx="14">
                  <c:v>200.83999999999969</c:v>
                </c:pt>
                <c:pt idx="15">
                  <c:v>201.01600000000008</c:v>
                </c:pt>
                <c:pt idx="16">
                  <c:v>230.09999999999991</c:v>
                </c:pt>
                <c:pt idx="17">
                  <c:v>270.24199999999973</c:v>
                </c:pt>
                <c:pt idx="18">
                  <c:v>284.87199999999984</c:v>
                </c:pt>
                <c:pt idx="19">
                  <c:v>317.97299999999996</c:v>
                </c:pt>
                <c:pt idx="20">
                  <c:v>332.69599999999991</c:v>
                </c:pt>
                <c:pt idx="21">
                  <c:v>344.04199999999992</c:v>
                </c:pt>
                <c:pt idx="22">
                  <c:v>358.58199999999988</c:v>
                </c:pt>
                <c:pt idx="23">
                  <c:v>365.42799999999988</c:v>
                </c:pt>
                <c:pt idx="24">
                  <c:v>386.99399999999969</c:v>
                </c:pt>
                <c:pt idx="25">
                  <c:v>409.60500000000002</c:v>
                </c:pt>
                <c:pt idx="26">
                  <c:v>424.62199999999984</c:v>
                </c:pt>
                <c:pt idx="27">
                  <c:v>430.97399999999971</c:v>
                </c:pt>
                <c:pt idx="28">
                  <c:v>435.21000000000004</c:v>
                </c:pt>
                <c:pt idx="29">
                  <c:v>449.93899999999985</c:v>
                </c:pt>
                <c:pt idx="30">
                  <c:v>435.11400000000003</c:v>
                </c:pt>
                <c:pt idx="31">
                  <c:v>413.16699999999992</c:v>
                </c:pt>
                <c:pt idx="32">
                  <c:v>406.13799999999992</c:v>
                </c:pt>
                <c:pt idx="33">
                  <c:v>412.68799999999965</c:v>
                </c:pt>
                <c:pt idx="34">
                  <c:v>409.41399999999976</c:v>
                </c:pt>
                <c:pt idx="35">
                  <c:v>424.04399999999987</c:v>
                </c:pt>
                <c:pt idx="36">
                  <c:v>427.60599999999977</c:v>
                </c:pt>
                <c:pt idx="37">
                  <c:v>394.97299999999996</c:v>
                </c:pt>
                <c:pt idx="38">
                  <c:v>402.48</c:v>
                </c:pt>
                <c:pt idx="39">
                  <c:v>413.35899999999992</c:v>
                </c:pt>
                <c:pt idx="40">
                  <c:v>405.85199999999986</c:v>
                </c:pt>
                <c:pt idx="41">
                  <c:v>453.59699999999975</c:v>
                </c:pt>
                <c:pt idx="42">
                  <c:v>478.90899999999965</c:v>
                </c:pt>
                <c:pt idx="43">
                  <c:v>490.375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BE-4D0C-B9BA-6673651A6ACE}"/>
            </c:ext>
          </c:extLst>
        </c:ser>
        <c:ser>
          <c:idx val="3"/>
          <c:order val="3"/>
          <c:tx>
            <c:strRef>
              <c:f>IC!$VI$57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IC!$VI$58:$VI$101</c:f>
              <c:numCache>
                <c:formatCode>0</c:formatCode>
                <c:ptCount val="44"/>
                <c:pt idx="0">
                  <c:v>0</c:v>
                </c:pt>
                <c:pt idx="1">
                  <c:v>-14.291999999999916</c:v>
                </c:pt>
                <c:pt idx="2">
                  <c:v>0.33999999999969077</c:v>
                </c:pt>
                <c:pt idx="3">
                  <c:v>0.42499999999972715</c:v>
                </c:pt>
                <c:pt idx="4">
                  <c:v>44.23700000000008</c:v>
                </c:pt>
                <c:pt idx="5">
                  <c:v>33.26299999999992</c:v>
                </c:pt>
                <c:pt idx="6">
                  <c:v>47.981999999999971</c:v>
                </c:pt>
                <c:pt idx="7">
                  <c:v>77.335000000000036</c:v>
                </c:pt>
                <c:pt idx="8">
                  <c:v>92.056999999999789</c:v>
                </c:pt>
                <c:pt idx="9">
                  <c:v>143.36499999999978</c:v>
                </c:pt>
                <c:pt idx="10">
                  <c:v>150.68199999999979</c:v>
                </c:pt>
                <c:pt idx="11">
                  <c:v>168.97499999999991</c:v>
                </c:pt>
                <c:pt idx="12">
                  <c:v>216.35099999999966</c:v>
                </c:pt>
                <c:pt idx="13">
                  <c:v>237.92599999999993</c:v>
                </c:pt>
                <c:pt idx="14">
                  <c:v>260.15599999999995</c:v>
                </c:pt>
                <c:pt idx="15">
                  <c:v>288.65599999999995</c:v>
                </c:pt>
                <c:pt idx="16">
                  <c:v>336.10099999999966</c:v>
                </c:pt>
                <c:pt idx="17">
                  <c:v>362.09299999999985</c:v>
                </c:pt>
                <c:pt idx="18">
                  <c:v>398.66799999999967</c:v>
                </c:pt>
                <c:pt idx="19">
                  <c:v>413.09799999999996</c:v>
                </c:pt>
                <c:pt idx="20">
                  <c:v>417.1569999999997</c:v>
                </c:pt>
                <c:pt idx="21">
                  <c:v>435.54700000000003</c:v>
                </c:pt>
                <c:pt idx="22">
                  <c:v>457.596</c:v>
                </c:pt>
                <c:pt idx="23">
                  <c:v>453.63299999999981</c:v>
                </c:pt>
                <c:pt idx="24">
                  <c:v>468.16100000000006</c:v>
                </c:pt>
                <c:pt idx="25">
                  <c:v>479.33899999999994</c:v>
                </c:pt>
                <c:pt idx="26">
                  <c:v>468.67200000000003</c:v>
                </c:pt>
                <c:pt idx="27">
                  <c:v>468.16100000000006</c:v>
                </c:pt>
                <c:pt idx="28">
                  <c:v>450.07699999999977</c:v>
                </c:pt>
                <c:pt idx="29">
                  <c:v>464.40200000000004</c:v>
                </c:pt>
                <c:pt idx="30">
                  <c:v>464.70800000000008</c:v>
                </c:pt>
                <c:pt idx="31">
                  <c:v>449.97499999999991</c:v>
                </c:pt>
                <c:pt idx="32">
                  <c:v>483.09899999999971</c:v>
                </c:pt>
                <c:pt idx="33">
                  <c:v>460.94799999999987</c:v>
                </c:pt>
                <c:pt idx="34">
                  <c:v>439.00199999999995</c:v>
                </c:pt>
                <c:pt idx="35">
                  <c:v>471.92099999999982</c:v>
                </c:pt>
                <c:pt idx="36">
                  <c:v>453.32799999999997</c:v>
                </c:pt>
                <c:pt idx="37">
                  <c:v>479.64699999999993</c:v>
                </c:pt>
                <c:pt idx="38">
                  <c:v>475.0659999999998</c:v>
                </c:pt>
                <c:pt idx="39">
                  <c:v>468.87699999999995</c:v>
                </c:pt>
                <c:pt idx="40">
                  <c:v>461.35599999999977</c:v>
                </c:pt>
                <c:pt idx="41">
                  <c:v>552.59999999999991</c:v>
                </c:pt>
                <c:pt idx="42">
                  <c:v>552.17900000000009</c:v>
                </c:pt>
                <c:pt idx="43">
                  <c:v>541.83599999999979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BE-4D0C-B9BA-6673651A6ACE}"/>
            </c:ext>
          </c:extLst>
        </c:ser>
        <c:ser>
          <c:idx val="4"/>
          <c:order val="4"/>
          <c:tx>
            <c:strRef>
              <c:f>IC!$VJ$57</c:f>
              <c:strCache>
                <c:ptCount val="1"/>
                <c:pt idx="0">
                  <c:v>UL20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IC!$VJ$58:$VJ$101</c:f>
              <c:numCache>
                <c:formatCode>0</c:formatCode>
                <c:ptCount val="44"/>
                <c:pt idx="0">
                  <c:v>0</c:v>
                </c:pt>
                <c:pt idx="1">
                  <c:v>0.34400000000005093</c:v>
                </c:pt>
                <c:pt idx="2">
                  <c:v>21.86200000000008</c:v>
                </c:pt>
                <c:pt idx="3">
                  <c:v>18.290999999999713</c:v>
                </c:pt>
                <c:pt idx="4">
                  <c:v>40.326000000000022</c:v>
                </c:pt>
                <c:pt idx="5">
                  <c:v>62.364000000000033</c:v>
                </c:pt>
                <c:pt idx="6">
                  <c:v>80.832999999999629</c:v>
                </c:pt>
                <c:pt idx="7">
                  <c:v>113.84999999999991</c:v>
                </c:pt>
                <c:pt idx="8">
                  <c:v>146.779</c:v>
                </c:pt>
                <c:pt idx="9">
                  <c:v>183.45799999999963</c:v>
                </c:pt>
                <c:pt idx="10">
                  <c:v>216.01299999999992</c:v>
                </c:pt>
                <c:pt idx="11">
                  <c:v>245.3739999999998</c:v>
                </c:pt>
                <c:pt idx="12">
                  <c:v>296.39899999999989</c:v>
                </c:pt>
                <c:pt idx="13">
                  <c:v>303.52099999999973</c:v>
                </c:pt>
                <c:pt idx="14">
                  <c:v>350.77799999999979</c:v>
                </c:pt>
                <c:pt idx="15">
                  <c:v>365.70599999999968</c:v>
                </c:pt>
                <c:pt idx="16">
                  <c:v>398.42599999999993</c:v>
                </c:pt>
                <c:pt idx="17">
                  <c:v>412.85500000000002</c:v>
                </c:pt>
                <c:pt idx="18">
                  <c:v>435.10399999999981</c:v>
                </c:pt>
                <c:pt idx="19">
                  <c:v>464.46900000000005</c:v>
                </c:pt>
                <c:pt idx="20">
                  <c:v>475.64999999999964</c:v>
                </c:pt>
                <c:pt idx="21">
                  <c:v>468.64199999999983</c:v>
                </c:pt>
                <c:pt idx="22">
                  <c:v>471.68199999999979</c:v>
                </c:pt>
                <c:pt idx="23">
                  <c:v>475.13299999999981</c:v>
                </c:pt>
                <c:pt idx="24">
                  <c:v>511.70799999999963</c:v>
                </c:pt>
                <c:pt idx="25">
                  <c:v>486.93499999999995</c:v>
                </c:pt>
                <c:pt idx="26">
                  <c:v>483.17299999999977</c:v>
                </c:pt>
                <c:pt idx="27">
                  <c:v>468.23</c:v>
                </c:pt>
                <c:pt idx="28">
                  <c:v>494.14899999999989</c:v>
                </c:pt>
                <c:pt idx="29">
                  <c:v>504.91499999999996</c:v>
                </c:pt>
                <c:pt idx="30">
                  <c:v>501.25700000000006</c:v>
                </c:pt>
                <c:pt idx="31">
                  <c:v>478.99800000000005</c:v>
                </c:pt>
                <c:pt idx="32">
                  <c:v>476.27</c:v>
                </c:pt>
                <c:pt idx="33">
                  <c:v>472.30099999999993</c:v>
                </c:pt>
                <c:pt idx="34">
                  <c:v>464.77799999999979</c:v>
                </c:pt>
                <c:pt idx="35">
                  <c:v>483.17299999999977</c:v>
                </c:pt>
                <c:pt idx="36">
                  <c:v>486.83199999999988</c:v>
                </c:pt>
                <c:pt idx="37">
                  <c:v>505.22800000000007</c:v>
                </c:pt>
                <c:pt idx="38">
                  <c:v>453.90599999999995</c:v>
                </c:pt>
                <c:pt idx="39">
                  <c:v>460.70899999999983</c:v>
                </c:pt>
                <c:pt idx="40">
                  <c:v>478.99800000000005</c:v>
                </c:pt>
                <c:pt idx="41">
                  <c:v>511.81299999999965</c:v>
                </c:pt>
                <c:pt idx="42">
                  <c:v>518.91899999999987</c:v>
                </c:pt>
                <c:pt idx="43">
                  <c:v>515.78499999999985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EBE-4D0C-B9BA-6673651A6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8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dirty="0">
                <a:solidFill>
                  <a:schemeClr val="bg1"/>
                </a:solidFill>
              </a:rPr>
              <a:t>Chromera </a:t>
            </a:r>
            <a:r>
              <a:rPr lang="fr-BE" sz="1800" dirty="0" err="1">
                <a:solidFill>
                  <a:schemeClr val="bg1"/>
                </a:solidFill>
              </a:rPr>
              <a:t>velia</a:t>
            </a:r>
            <a:endParaRPr lang="fr-BE" sz="1800" dirty="0">
              <a:solidFill>
                <a:schemeClr val="bg1"/>
              </a:solidFill>
            </a:endParaRP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660nm excitation + DCMU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1567629046369204"/>
          <c:y val="0.17364294732456845"/>
          <c:w val="0.82843482064741902"/>
          <c:h val="0.6256919501988861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IC!$MF$57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IC!$MF$58:$MF$101</c:f>
              <c:numCache>
                <c:formatCode>0</c:formatCode>
                <c:ptCount val="44"/>
                <c:pt idx="0">
                  <c:v>0</c:v>
                </c:pt>
                <c:pt idx="1">
                  <c:v>-21.968600000000038</c:v>
                </c:pt>
                <c:pt idx="2">
                  <c:v>3.6282999999999674</c:v>
                </c:pt>
                <c:pt idx="3">
                  <c:v>29.225300000000061</c:v>
                </c:pt>
                <c:pt idx="4">
                  <c:v>40.314700000000016</c:v>
                </c:pt>
                <c:pt idx="5">
                  <c:v>36.627799999999979</c:v>
                </c:pt>
                <c:pt idx="6">
                  <c:v>40.344500000000039</c:v>
                </c:pt>
                <c:pt idx="7">
                  <c:v>69.634400000000028</c:v>
                </c:pt>
                <c:pt idx="8">
                  <c:v>69.634400000000028</c:v>
                </c:pt>
                <c:pt idx="9">
                  <c:v>102.58420000000001</c:v>
                </c:pt>
                <c:pt idx="10">
                  <c:v>113.49210000000005</c:v>
                </c:pt>
                <c:pt idx="11">
                  <c:v>113.52459999999996</c:v>
                </c:pt>
                <c:pt idx="12">
                  <c:v>153.6893</c:v>
                </c:pt>
                <c:pt idx="13">
                  <c:v>139.19410000000005</c:v>
                </c:pt>
                <c:pt idx="14">
                  <c:v>160.96950000000004</c:v>
                </c:pt>
                <c:pt idx="15">
                  <c:v>186.32310000000007</c:v>
                </c:pt>
                <c:pt idx="16">
                  <c:v>197.46950000000004</c:v>
                </c:pt>
                <c:pt idx="17">
                  <c:v>215.71749999999997</c:v>
                </c:pt>
                <c:pt idx="18">
                  <c:v>219.3741</c:v>
                </c:pt>
                <c:pt idx="19">
                  <c:v>234.00049999999999</c:v>
                </c:pt>
                <c:pt idx="20">
                  <c:v>237.65750000000003</c:v>
                </c:pt>
                <c:pt idx="21">
                  <c:v>263.33049999999992</c:v>
                </c:pt>
                <c:pt idx="22">
                  <c:v>277.84350000000006</c:v>
                </c:pt>
                <c:pt idx="23">
                  <c:v>248.62750000000005</c:v>
                </c:pt>
                <c:pt idx="24">
                  <c:v>263.21650000000011</c:v>
                </c:pt>
                <c:pt idx="25">
                  <c:v>255.90350000000001</c:v>
                </c:pt>
                <c:pt idx="26">
                  <c:v>234.07450000000006</c:v>
                </c:pt>
                <c:pt idx="27">
                  <c:v>241.27750000000003</c:v>
                </c:pt>
                <c:pt idx="28">
                  <c:v>252.24650000000008</c:v>
                </c:pt>
                <c:pt idx="29">
                  <c:v>241.53750000000002</c:v>
                </c:pt>
                <c:pt idx="30">
                  <c:v>248.44050000000004</c:v>
                </c:pt>
                <c:pt idx="31">
                  <c:v>245.08349999999996</c:v>
                </c:pt>
                <c:pt idx="32">
                  <c:v>212.02459999999996</c:v>
                </c:pt>
                <c:pt idx="33">
                  <c:v>204.60400000000004</c:v>
                </c:pt>
                <c:pt idx="34">
                  <c:v>215.53629999999998</c:v>
                </c:pt>
                <c:pt idx="35">
                  <c:v>226.43150000000003</c:v>
                </c:pt>
                <c:pt idx="36">
                  <c:v>230.23350000000005</c:v>
                </c:pt>
                <c:pt idx="37">
                  <c:v>211.98850000000004</c:v>
                </c:pt>
                <c:pt idx="38">
                  <c:v>215.82619999999997</c:v>
                </c:pt>
                <c:pt idx="39">
                  <c:v>182.80709999999999</c:v>
                </c:pt>
                <c:pt idx="40">
                  <c:v>219.33780000000002</c:v>
                </c:pt>
                <c:pt idx="41">
                  <c:v>303.91250000000002</c:v>
                </c:pt>
                <c:pt idx="42">
                  <c:v>307.37250000000006</c:v>
                </c:pt>
                <c:pt idx="43">
                  <c:v>322.28350000000012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3B-4462-B8DE-B74473B49A26}"/>
            </c:ext>
          </c:extLst>
        </c:ser>
        <c:ser>
          <c:idx val="1"/>
          <c:order val="1"/>
          <c:tx>
            <c:strRef>
              <c:f>IC!$MG$57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IC!$MG$58:$MG$101</c:f>
              <c:numCache>
                <c:formatCode>0</c:formatCode>
                <c:ptCount val="44"/>
                <c:pt idx="0">
                  <c:v>0</c:v>
                </c:pt>
                <c:pt idx="1">
                  <c:v>3.6285000000000309</c:v>
                </c:pt>
                <c:pt idx="2">
                  <c:v>14.541400000000067</c:v>
                </c:pt>
                <c:pt idx="3">
                  <c:v>47.512200000000007</c:v>
                </c:pt>
                <c:pt idx="4">
                  <c:v>80.456400000000031</c:v>
                </c:pt>
                <c:pt idx="5">
                  <c:v>84.14510000000007</c:v>
                </c:pt>
                <c:pt idx="6">
                  <c:v>95.084799999999973</c:v>
                </c:pt>
                <c:pt idx="7">
                  <c:v>142.72839999999997</c:v>
                </c:pt>
                <c:pt idx="8">
                  <c:v>150.04340000000002</c:v>
                </c:pt>
                <c:pt idx="9">
                  <c:v>197.55539999999996</c:v>
                </c:pt>
                <c:pt idx="10">
                  <c:v>197.51959999999997</c:v>
                </c:pt>
                <c:pt idx="11">
                  <c:v>208.59969999999998</c:v>
                </c:pt>
                <c:pt idx="12">
                  <c:v>226.85070000000007</c:v>
                </c:pt>
                <c:pt idx="13">
                  <c:v>234.16570000000002</c:v>
                </c:pt>
                <c:pt idx="14">
                  <c:v>219.28060000000005</c:v>
                </c:pt>
                <c:pt idx="15">
                  <c:v>248.5707000000001</c:v>
                </c:pt>
                <c:pt idx="16">
                  <c:v>237.52670000000001</c:v>
                </c:pt>
                <c:pt idx="17">
                  <c:v>241.14570000000003</c:v>
                </c:pt>
                <c:pt idx="18">
                  <c:v>252.15170000000001</c:v>
                </c:pt>
                <c:pt idx="19">
                  <c:v>255.80869999999993</c:v>
                </c:pt>
                <c:pt idx="20">
                  <c:v>237.6377</c:v>
                </c:pt>
                <c:pt idx="21">
                  <c:v>248.49570000000006</c:v>
                </c:pt>
                <c:pt idx="22">
                  <c:v>244.91370000000006</c:v>
                </c:pt>
                <c:pt idx="23">
                  <c:v>237.41470000000004</c:v>
                </c:pt>
                <c:pt idx="24">
                  <c:v>233.79570000000001</c:v>
                </c:pt>
                <c:pt idx="25">
                  <c:v>237.52670000000001</c:v>
                </c:pt>
                <c:pt idx="26">
                  <c:v>255.84669999999994</c:v>
                </c:pt>
                <c:pt idx="27">
                  <c:v>244.53970000000004</c:v>
                </c:pt>
                <c:pt idx="28">
                  <c:v>230.21370000000002</c:v>
                </c:pt>
                <c:pt idx="29">
                  <c:v>226.70370000000003</c:v>
                </c:pt>
                <c:pt idx="30">
                  <c:v>241.07069999999999</c:v>
                </c:pt>
                <c:pt idx="31">
                  <c:v>241.36969999999997</c:v>
                </c:pt>
                <c:pt idx="32">
                  <c:v>270.47269999999992</c:v>
                </c:pt>
                <c:pt idx="33">
                  <c:v>244.68970000000002</c:v>
                </c:pt>
                <c:pt idx="34">
                  <c:v>230.10270000000003</c:v>
                </c:pt>
                <c:pt idx="35">
                  <c:v>251.85070000000007</c:v>
                </c:pt>
                <c:pt idx="36">
                  <c:v>241.07069999999999</c:v>
                </c:pt>
                <c:pt idx="37">
                  <c:v>233.83270000000005</c:v>
                </c:pt>
                <c:pt idx="38">
                  <c:v>226.74070000000006</c:v>
                </c:pt>
                <c:pt idx="39">
                  <c:v>222.90070000000003</c:v>
                </c:pt>
                <c:pt idx="40">
                  <c:v>244.76470000000006</c:v>
                </c:pt>
                <c:pt idx="41">
                  <c:v>299.96169999999995</c:v>
                </c:pt>
                <c:pt idx="42">
                  <c:v>321.82569999999998</c:v>
                </c:pt>
                <c:pt idx="43">
                  <c:v>311.13369999999998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E3B-4462-B8DE-B74473B49A26}"/>
            </c:ext>
          </c:extLst>
        </c:ser>
        <c:ser>
          <c:idx val="2"/>
          <c:order val="2"/>
          <c:tx>
            <c:strRef>
              <c:f>IC!$MH$57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IC!$MH$58:$MH$101</c:f>
              <c:numCache>
                <c:formatCode>0</c:formatCode>
                <c:ptCount val="44"/>
                <c:pt idx="0">
                  <c:v>0</c:v>
                </c:pt>
                <c:pt idx="1">
                  <c:v>29.253600000000006</c:v>
                </c:pt>
                <c:pt idx="2">
                  <c:v>36.538300000000049</c:v>
                </c:pt>
                <c:pt idx="3">
                  <c:v>51.22320000000002</c:v>
                </c:pt>
                <c:pt idx="4">
                  <c:v>98.762100000000032</c:v>
                </c:pt>
                <c:pt idx="5">
                  <c:v>113.3895</c:v>
                </c:pt>
                <c:pt idx="6">
                  <c:v>131.7704</c:v>
                </c:pt>
                <c:pt idx="7">
                  <c:v>153.68080000000009</c:v>
                </c:pt>
                <c:pt idx="8">
                  <c:v>153.64780000000007</c:v>
                </c:pt>
                <c:pt idx="9">
                  <c:v>193.94350000000009</c:v>
                </c:pt>
                <c:pt idx="10">
                  <c:v>212.12430000000006</c:v>
                </c:pt>
                <c:pt idx="11">
                  <c:v>193.90900000000011</c:v>
                </c:pt>
                <c:pt idx="12">
                  <c:v>226.89449999999999</c:v>
                </c:pt>
                <c:pt idx="13">
                  <c:v>197.56610000000001</c:v>
                </c:pt>
                <c:pt idx="14">
                  <c:v>190.3207000000001</c:v>
                </c:pt>
                <c:pt idx="15">
                  <c:v>204.9153</c:v>
                </c:pt>
                <c:pt idx="16">
                  <c:v>193.84000000000003</c:v>
                </c:pt>
                <c:pt idx="17">
                  <c:v>208.22220000000004</c:v>
                </c:pt>
                <c:pt idx="18">
                  <c:v>204.63610000000006</c:v>
                </c:pt>
                <c:pt idx="19">
                  <c:v>233.84950000000003</c:v>
                </c:pt>
                <c:pt idx="20">
                  <c:v>189.97700000000009</c:v>
                </c:pt>
                <c:pt idx="21">
                  <c:v>201.08420000000001</c:v>
                </c:pt>
                <c:pt idx="22">
                  <c:v>201.01460000000009</c:v>
                </c:pt>
                <c:pt idx="23">
                  <c:v>226.71590000000003</c:v>
                </c:pt>
                <c:pt idx="24">
                  <c:v>204.63610000000006</c:v>
                </c:pt>
                <c:pt idx="25">
                  <c:v>193.66750000000002</c:v>
                </c:pt>
                <c:pt idx="26">
                  <c:v>197.39300000000003</c:v>
                </c:pt>
                <c:pt idx="27">
                  <c:v>201.08420000000001</c:v>
                </c:pt>
                <c:pt idx="28">
                  <c:v>219.26080000000002</c:v>
                </c:pt>
                <c:pt idx="29">
                  <c:v>226.71590000000003</c:v>
                </c:pt>
                <c:pt idx="30">
                  <c:v>190.11440000000005</c:v>
                </c:pt>
                <c:pt idx="31">
                  <c:v>171.83160000000009</c:v>
                </c:pt>
                <c:pt idx="32">
                  <c:v>219.26080000000002</c:v>
                </c:pt>
                <c:pt idx="33">
                  <c:v>201.04940000000011</c:v>
                </c:pt>
                <c:pt idx="34">
                  <c:v>186.62909999999999</c:v>
                </c:pt>
                <c:pt idx="35">
                  <c:v>204.88040000000001</c:v>
                </c:pt>
                <c:pt idx="36">
                  <c:v>182.93770000000006</c:v>
                </c:pt>
                <c:pt idx="37">
                  <c:v>197.25450000000001</c:v>
                </c:pt>
                <c:pt idx="38">
                  <c:v>201.11890000000005</c:v>
                </c:pt>
                <c:pt idx="39">
                  <c:v>190.0458000000001</c:v>
                </c:pt>
                <c:pt idx="40">
                  <c:v>190.11440000000005</c:v>
                </c:pt>
                <c:pt idx="41">
                  <c:v>252.53280000000007</c:v>
                </c:pt>
                <c:pt idx="42">
                  <c:v>263.35680000000002</c:v>
                </c:pt>
                <c:pt idx="43">
                  <c:v>267.27480000000003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E3B-4462-B8DE-B74473B49A26}"/>
            </c:ext>
          </c:extLst>
        </c:ser>
        <c:ser>
          <c:idx val="3"/>
          <c:order val="3"/>
          <c:tx>
            <c:strRef>
              <c:f>IC!$MI$57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IC!$MI$58:$MI$101</c:f>
              <c:numCache>
                <c:formatCode>0</c:formatCode>
                <c:ptCount val="44"/>
                <c:pt idx="0">
                  <c:v>0</c:v>
                </c:pt>
                <c:pt idx="1">
                  <c:v>14.599299999999971</c:v>
                </c:pt>
                <c:pt idx="2">
                  <c:v>76.838799999999992</c:v>
                </c:pt>
                <c:pt idx="3">
                  <c:v>128.0308</c:v>
                </c:pt>
                <c:pt idx="4">
                  <c:v>146.34450000000004</c:v>
                </c:pt>
                <c:pt idx="5">
                  <c:v>168.25319999999999</c:v>
                </c:pt>
                <c:pt idx="6">
                  <c:v>164.72230000000002</c:v>
                </c:pt>
                <c:pt idx="7">
                  <c:v>190.32209999999998</c:v>
                </c:pt>
                <c:pt idx="8">
                  <c:v>172.06820000000005</c:v>
                </c:pt>
                <c:pt idx="9">
                  <c:v>172.00480000000005</c:v>
                </c:pt>
                <c:pt idx="10">
                  <c:v>168.34789999999998</c:v>
                </c:pt>
                <c:pt idx="11">
                  <c:v>219.4787</c:v>
                </c:pt>
                <c:pt idx="12">
                  <c:v>175.72550000000001</c:v>
                </c:pt>
                <c:pt idx="13">
                  <c:v>194.01170000000002</c:v>
                </c:pt>
                <c:pt idx="14">
                  <c:v>183.00779999999997</c:v>
                </c:pt>
                <c:pt idx="15">
                  <c:v>179.31880000000001</c:v>
                </c:pt>
                <c:pt idx="16">
                  <c:v>204.95050000000003</c:v>
                </c:pt>
                <c:pt idx="17">
                  <c:v>179.28679999999997</c:v>
                </c:pt>
                <c:pt idx="18">
                  <c:v>190.09550000000002</c:v>
                </c:pt>
                <c:pt idx="19">
                  <c:v>197.44050000000004</c:v>
                </c:pt>
                <c:pt idx="20">
                  <c:v>208.37639999999999</c:v>
                </c:pt>
                <c:pt idx="21">
                  <c:v>197.44050000000004</c:v>
                </c:pt>
                <c:pt idx="22">
                  <c:v>186.47159999999997</c:v>
                </c:pt>
                <c:pt idx="23">
                  <c:v>186.53600000000006</c:v>
                </c:pt>
                <c:pt idx="24">
                  <c:v>215.85519999999997</c:v>
                </c:pt>
                <c:pt idx="25">
                  <c:v>193.68680000000006</c:v>
                </c:pt>
                <c:pt idx="26">
                  <c:v>179.12699999999995</c:v>
                </c:pt>
                <c:pt idx="27">
                  <c:v>186.53600000000006</c:v>
                </c:pt>
                <c:pt idx="28">
                  <c:v>215.72209999999995</c:v>
                </c:pt>
                <c:pt idx="29">
                  <c:v>182.78319999999997</c:v>
                </c:pt>
                <c:pt idx="30">
                  <c:v>201.03129999999999</c:v>
                </c:pt>
                <c:pt idx="31">
                  <c:v>208.40940000000001</c:v>
                </c:pt>
                <c:pt idx="32">
                  <c:v>179.12699999999995</c:v>
                </c:pt>
                <c:pt idx="33">
                  <c:v>186.60050000000001</c:v>
                </c:pt>
                <c:pt idx="34">
                  <c:v>208.47550000000001</c:v>
                </c:pt>
                <c:pt idx="35">
                  <c:v>212.09889999999996</c:v>
                </c:pt>
                <c:pt idx="36">
                  <c:v>179.28679999999997</c:v>
                </c:pt>
                <c:pt idx="37">
                  <c:v>175.53449999999998</c:v>
                </c:pt>
                <c:pt idx="38">
                  <c:v>190.09550000000002</c:v>
                </c:pt>
                <c:pt idx="39">
                  <c:v>193.97919999999999</c:v>
                </c:pt>
                <c:pt idx="40">
                  <c:v>179.28679999999997</c:v>
                </c:pt>
                <c:pt idx="41">
                  <c:v>208.80589999999995</c:v>
                </c:pt>
                <c:pt idx="42">
                  <c:v>245.24750000000006</c:v>
                </c:pt>
                <c:pt idx="43">
                  <c:v>238.0009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E3B-4462-B8DE-B74473B49A26}"/>
            </c:ext>
          </c:extLst>
        </c:ser>
        <c:ser>
          <c:idx val="4"/>
          <c:order val="4"/>
          <c:tx>
            <c:strRef>
              <c:f>IC!$MJ$57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IC!$MJ$58:$MJ$101</c:f>
              <c:numCache>
                <c:formatCode>0</c:formatCode>
                <c:ptCount val="44"/>
                <c:pt idx="0">
                  <c:v>0</c:v>
                </c:pt>
                <c:pt idx="1">
                  <c:v>135.28790000000004</c:v>
                </c:pt>
                <c:pt idx="2">
                  <c:v>204.81319999999994</c:v>
                </c:pt>
                <c:pt idx="3">
                  <c:v>252.47719999999993</c:v>
                </c:pt>
                <c:pt idx="4">
                  <c:v>292.75319999999999</c:v>
                </c:pt>
                <c:pt idx="5">
                  <c:v>303.6031999999999</c:v>
                </c:pt>
                <c:pt idx="6">
                  <c:v>300.02820000000008</c:v>
                </c:pt>
                <c:pt idx="7">
                  <c:v>296.37019999999995</c:v>
                </c:pt>
                <c:pt idx="8">
                  <c:v>325.46420000000001</c:v>
                </c:pt>
                <c:pt idx="9">
                  <c:v>314.45120000000009</c:v>
                </c:pt>
                <c:pt idx="10">
                  <c:v>321.8492</c:v>
                </c:pt>
                <c:pt idx="11">
                  <c:v>314.20220000000006</c:v>
                </c:pt>
                <c:pt idx="12">
                  <c:v>306.97120000000007</c:v>
                </c:pt>
                <c:pt idx="13">
                  <c:v>325.12819999999999</c:v>
                </c:pt>
                <c:pt idx="14">
                  <c:v>303.31519999999989</c:v>
                </c:pt>
                <c:pt idx="15">
                  <c:v>303.23320000000001</c:v>
                </c:pt>
                <c:pt idx="16">
                  <c:v>328.78519999999992</c:v>
                </c:pt>
                <c:pt idx="17">
                  <c:v>292.30419999999992</c:v>
                </c:pt>
                <c:pt idx="18">
                  <c:v>321.68220000000008</c:v>
                </c:pt>
                <c:pt idx="19">
                  <c:v>321.76519999999994</c:v>
                </c:pt>
                <c:pt idx="20">
                  <c:v>314.45120000000009</c:v>
                </c:pt>
                <c:pt idx="21">
                  <c:v>329.08019999999999</c:v>
                </c:pt>
                <c:pt idx="22">
                  <c:v>306.9301999999999</c:v>
                </c:pt>
                <c:pt idx="23">
                  <c:v>306.97120000000007</c:v>
                </c:pt>
                <c:pt idx="24">
                  <c:v>306.88919999999996</c:v>
                </c:pt>
                <c:pt idx="25">
                  <c:v>325.38019999999995</c:v>
                </c:pt>
                <c:pt idx="26">
                  <c:v>303.43919999999991</c:v>
                </c:pt>
                <c:pt idx="27">
                  <c:v>303.23320000000001</c:v>
                </c:pt>
                <c:pt idx="28">
                  <c:v>328.99519999999995</c:v>
                </c:pt>
                <c:pt idx="29">
                  <c:v>321.47220000000004</c:v>
                </c:pt>
                <c:pt idx="30">
                  <c:v>321.59820000000002</c:v>
                </c:pt>
                <c:pt idx="31">
                  <c:v>332.44120000000009</c:v>
                </c:pt>
                <c:pt idx="32">
                  <c:v>318.15019999999993</c:v>
                </c:pt>
                <c:pt idx="33">
                  <c:v>310.67019999999991</c:v>
                </c:pt>
                <c:pt idx="34">
                  <c:v>321.51419999999996</c:v>
                </c:pt>
                <c:pt idx="35">
                  <c:v>317.90019999999993</c:v>
                </c:pt>
                <c:pt idx="36">
                  <c:v>307.09520000000009</c:v>
                </c:pt>
                <c:pt idx="37">
                  <c:v>325.33820000000003</c:v>
                </c:pt>
                <c:pt idx="38">
                  <c:v>303.23320000000001</c:v>
                </c:pt>
                <c:pt idx="39">
                  <c:v>303.3972</c:v>
                </c:pt>
                <c:pt idx="40">
                  <c:v>310.71120000000008</c:v>
                </c:pt>
                <c:pt idx="41">
                  <c:v>343.96420000000001</c:v>
                </c:pt>
                <c:pt idx="42">
                  <c:v>358.38019999999995</c:v>
                </c:pt>
                <c:pt idx="43">
                  <c:v>351.36620000000005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E3B-4462-B8DE-B74473B49A26}"/>
            </c:ext>
          </c:extLst>
        </c:ser>
        <c:ser>
          <c:idx val="5"/>
          <c:order val="5"/>
          <c:tx>
            <c:strRef>
              <c:f>IC!$MK$57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IC!$MK$58:$MK$101</c:f>
              <c:numCache>
                <c:formatCode>0</c:formatCode>
                <c:ptCount val="44"/>
                <c:pt idx="0">
                  <c:v>0</c:v>
                </c:pt>
                <c:pt idx="1">
                  <c:v>215.6187000000001</c:v>
                </c:pt>
                <c:pt idx="2">
                  <c:v>219.35070000000007</c:v>
                </c:pt>
                <c:pt idx="3">
                  <c:v>252.3017000000001</c:v>
                </c:pt>
                <c:pt idx="4">
                  <c:v>270.70570000000009</c:v>
                </c:pt>
                <c:pt idx="5">
                  <c:v>259.73270000000014</c:v>
                </c:pt>
                <c:pt idx="6">
                  <c:v>274.20370000000014</c:v>
                </c:pt>
                <c:pt idx="7">
                  <c:v>266.81070000000011</c:v>
                </c:pt>
                <c:pt idx="8">
                  <c:v>248.48969999999997</c:v>
                </c:pt>
                <c:pt idx="9">
                  <c:v>285.25470000000007</c:v>
                </c:pt>
                <c:pt idx="10">
                  <c:v>285.09370000000001</c:v>
                </c:pt>
                <c:pt idx="11">
                  <c:v>259.45870000000002</c:v>
                </c:pt>
                <c:pt idx="12">
                  <c:v>281.3977000000001</c:v>
                </c:pt>
                <c:pt idx="13">
                  <c:v>259.49770000000001</c:v>
                </c:pt>
                <c:pt idx="14">
                  <c:v>263.11569999999995</c:v>
                </c:pt>
                <c:pt idx="15">
                  <c:v>288.71069999999997</c:v>
                </c:pt>
                <c:pt idx="16">
                  <c:v>266.81070000000011</c:v>
                </c:pt>
                <c:pt idx="17">
                  <c:v>281.55769999999995</c:v>
                </c:pt>
                <c:pt idx="18">
                  <c:v>274.0847</c:v>
                </c:pt>
                <c:pt idx="19">
                  <c:v>285.13369999999998</c:v>
                </c:pt>
                <c:pt idx="20">
                  <c:v>281.51769999999999</c:v>
                </c:pt>
                <c:pt idx="21">
                  <c:v>266.77170000000012</c:v>
                </c:pt>
                <c:pt idx="22">
                  <c:v>295.98270000000014</c:v>
                </c:pt>
                <c:pt idx="23">
                  <c:v>270.42870000000005</c:v>
                </c:pt>
                <c:pt idx="24">
                  <c:v>274.0847</c:v>
                </c:pt>
                <c:pt idx="25">
                  <c:v>267.08769999999993</c:v>
                </c:pt>
                <c:pt idx="26">
                  <c:v>285.05370000000005</c:v>
                </c:pt>
                <c:pt idx="27">
                  <c:v>299.59870000000012</c:v>
                </c:pt>
                <c:pt idx="28">
                  <c:v>270.66570000000013</c:v>
                </c:pt>
                <c:pt idx="29">
                  <c:v>288.75069999999994</c:v>
                </c:pt>
                <c:pt idx="30">
                  <c:v>303.45870000000002</c:v>
                </c:pt>
                <c:pt idx="31">
                  <c:v>292.44770000000005</c:v>
                </c:pt>
                <c:pt idx="32">
                  <c:v>310.93670000000009</c:v>
                </c:pt>
                <c:pt idx="33">
                  <c:v>285.21470000000011</c:v>
                </c:pt>
                <c:pt idx="34">
                  <c:v>277.74069999999995</c:v>
                </c:pt>
                <c:pt idx="35">
                  <c:v>285.05370000000005</c:v>
                </c:pt>
                <c:pt idx="36">
                  <c:v>270.5077</c:v>
                </c:pt>
                <c:pt idx="37">
                  <c:v>362.09669999999994</c:v>
                </c:pt>
                <c:pt idx="38">
                  <c:v>347.25570000000005</c:v>
                </c:pt>
                <c:pt idx="39">
                  <c:v>300.00470000000007</c:v>
                </c:pt>
                <c:pt idx="40">
                  <c:v>314.51170000000013</c:v>
                </c:pt>
                <c:pt idx="41">
                  <c:v>354.69670000000008</c:v>
                </c:pt>
                <c:pt idx="42">
                  <c:v>336.32769999999994</c:v>
                </c:pt>
                <c:pt idx="43">
                  <c:v>329.22370000000012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E3B-4462-B8DE-B74473B49A26}"/>
            </c:ext>
          </c:extLst>
        </c:ser>
        <c:ser>
          <c:idx val="6"/>
          <c:order val="6"/>
          <c:tx>
            <c:strRef>
              <c:f>IC!$ML$57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IC!$ML$58:$ML$101</c:f>
              <c:numCache>
                <c:formatCode>0</c:formatCode>
                <c:ptCount val="44"/>
                <c:pt idx="0">
                  <c:v>0</c:v>
                </c:pt>
                <c:pt idx="1">
                  <c:v>186.63279999999997</c:v>
                </c:pt>
                <c:pt idx="2">
                  <c:v>226.67879999999991</c:v>
                </c:pt>
                <c:pt idx="3">
                  <c:v>223.02269999999999</c:v>
                </c:pt>
                <c:pt idx="4">
                  <c:v>244.99979999999994</c:v>
                </c:pt>
                <c:pt idx="5">
                  <c:v>245.1117999999999</c:v>
                </c:pt>
                <c:pt idx="6">
                  <c:v>230.44579999999996</c:v>
                </c:pt>
                <c:pt idx="7">
                  <c:v>244.96179999999993</c:v>
                </c:pt>
                <c:pt idx="8">
                  <c:v>230.51979999999992</c:v>
                </c:pt>
                <c:pt idx="9">
                  <c:v>241.37979999999993</c:v>
                </c:pt>
                <c:pt idx="10">
                  <c:v>223.20519999999999</c:v>
                </c:pt>
                <c:pt idx="11">
                  <c:v>237.90779999999995</c:v>
                </c:pt>
                <c:pt idx="12">
                  <c:v>234.25079999999991</c:v>
                </c:pt>
                <c:pt idx="13">
                  <c:v>237.8338</c:v>
                </c:pt>
                <c:pt idx="14">
                  <c:v>227.04579999999999</c:v>
                </c:pt>
                <c:pt idx="15">
                  <c:v>248.80579999999998</c:v>
                </c:pt>
                <c:pt idx="16">
                  <c:v>244.96179999999993</c:v>
                </c:pt>
                <c:pt idx="17">
                  <c:v>252.19979999999998</c:v>
                </c:pt>
                <c:pt idx="18">
                  <c:v>241.26879999999994</c:v>
                </c:pt>
                <c:pt idx="19">
                  <c:v>226.56979999999999</c:v>
                </c:pt>
                <c:pt idx="20">
                  <c:v>233.91879999999992</c:v>
                </c:pt>
                <c:pt idx="21">
                  <c:v>233.99279999999999</c:v>
                </c:pt>
                <c:pt idx="22">
                  <c:v>256.12080000000003</c:v>
                </c:pt>
                <c:pt idx="23">
                  <c:v>234.1028</c:v>
                </c:pt>
                <c:pt idx="24">
                  <c:v>237.68579999999997</c:v>
                </c:pt>
                <c:pt idx="25">
                  <c:v>252.16279999999995</c:v>
                </c:pt>
                <c:pt idx="26">
                  <c:v>252.38779999999986</c:v>
                </c:pt>
                <c:pt idx="27">
                  <c:v>263.16880000000003</c:v>
                </c:pt>
                <c:pt idx="28">
                  <c:v>237.64879999999994</c:v>
                </c:pt>
                <c:pt idx="29">
                  <c:v>252.42579999999987</c:v>
                </c:pt>
                <c:pt idx="30">
                  <c:v>248.6558</c:v>
                </c:pt>
                <c:pt idx="31">
                  <c:v>252.61379999999997</c:v>
                </c:pt>
                <c:pt idx="32">
                  <c:v>234.06579999999997</c:v>
                </c:pt>
                <c:pt idx="33">
                  <c:v>233.8818</c:v>
                </c:pt>
                <c:pt idx="34">
                  <c:v>266.90179999999998</c:v>
                </c:pt>
                <c:pt idx="35">
                  <c:v>252.16279999999995</c:v>
                </c:pt>
                <c:pt idx="36">
                  <c:v>222.98619999999994</c:v>
                </c:pt>
                <c:pt idx="37">
                  <c:v>241.34280000000001</c:v>
                </c:pt>
                <c:pt idx="38">
                  <c:v>252.19979999999998</c:v>
                </c:pt>
                <c:pt idx="39">
                  <c:v>230.4828</c:v>
                </c:pt>
                <c:pt idx="40">
                  <c:v>237.87079999999992</c:v>
                </c:pt>
                <c:pt idx="41">
                  <c:v>263.62479999999994</c:v>
                </c:pt>
                <c:pt idx="42">
                  <c:v>267.16880000000003</c:v>
                </c:pt>
                <c:pt idx="43">
                  <c:v>260.08080000000007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E3B-4462-B8DE-B74473B49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770</a:t>
            </a:r>
            <a:r>
              <a:rPr lang="fr-BE" baseline="0" dirty="0"/>
              <a:t> nm excitation + DCMU</a:t>
            </a:r>
            <a:endParaRPr lang="fr-BE" dirty="0"/>
          </a:p>
        </c:rich>
      </c:tx>
      <c:layout>
        <c:manualLayout>
          <c:xMode val="edge"/>
          <c:yMode val="edge"/>
          <c:x val="0.32735411198600173"/>
          <c:y val="0.115620913437990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256919501988861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IC!$UG$57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IC!$UG$58:$UG$101</c:f>
              <c:numCache>
                <c:formatCode>0</c:formatCode>
                <c:ptCount val="44"/>
                <c:pt idx="0">
                  <c:v>0</c:v>
                </c:pt>
                <c:pt idx="1">
                  <c:v>-3.7432000000000016</c:v>
                </c:pt>
                <c:pt idx="2">
                  <c:v>3.5428000000000566</c:v>
                </c:pt>
                <c:pt idx="3">
                  <c:v>-18.288900000000012</c:v>
                </c:pt>
                <c:pt idx="4">
                  <c:v>14.601999999999975</c:v>
                </c:pt>
                <c:pt idx="5">
                  <c:v>10.97339999999997</c:v>
                </c:pt>
                <c:pt idx="6">
                  <c:v>2.8699999999957981E-2</c:v>
                </c:pt>
                <c:pt idx="7">
                  <c:v>10.944399999999973</c:v>
                </c:pt>
                <c:pt idx="8">
                  <c:v>7.4601000000000113</c:v>
                </c:pt>
                <c:pt idx="9">
                  <c:v>25.663699999999949</c:v>
                </c:pt>
                <c:pt idx="10">
                  <c:v>14.660300000000007</c:v>
                </c:pt>
                <c:pt idx="11">
                  <c:v>29.321699999999964</c:v>
                </c:pt>
                <c:pt idx="12">
                  <c:v>11.060500000000047</c:v>
                </c:pt>
                <c:pt idx="13">
                  <c:v>25.752299999999991</c:v>
                </c:pt>
                <c:pt idx="14">
                  <c:v>33.069200000000023</c:v>
                </c:pt>
                <c:pt idx="15">
                  <c:v>7.3733999999999469</c:v>
                </c:pt>
                <c:pt idx="16">
                  <c:v>29.351400000000012</c:v>
                </c:pt>
                <c:pt idx="17">
                  <c:v>43.863100000000031</c:v>
                </c:pt>
                <c:pt idx="18">
                  <c:v>43.802699999999959</c:v>
                </c:pt>
                <c:pt idx="19">
                  <c:v>43.772399999999948</c:v>
                </c:pt>
                <c:pt idx="20">
                  <c:v>80.313300000000027</c:v>
                </c:pt>
                <c:pt idx="21">
                  <c:v>80.471199999999953</c:v>
                </c:pt>
                <c:pt idx="22">
                  <c:v>76.813400000000001</c:v>
                </c:pt>
                <c:pt idx="23">
                  <c:v>76.813400000000001</c:v>
                </c:pt>
                <c:pt idx="24">
                  <c:v>76.750499999999988</c:v>
                </c:pt>
                <c:pt idx="25">
                  <c:v>94.877600000000029</c:v>
                </c:pt>
                <c:pt idx="26">
                  <c:v>98.727800000000002</c:v>
                </c:pt>
                <c:pt idx="27">
                  <c:v>95.134400000000028</c:v>
                </c:pt>
                <c:pt idx="28">
                  <c:v>138.89449999999999</c:v>
                </c:pt>
                <c:pt idx="29">
                  <c:v>124.4973</c:v>
                </c:pt>
                <c:pt idx="30">
                  <c:v>127.85569999999996</c:v>
                </c:pt>
                <c:pt idx="31">
                  <c:v>138.96190000000001</c:v>
                </c:pt>
                <c:pt idx="32">
                  <c:v>171.81089999999995</c:v>
                </c:pt>
                <c:pt idx="33">
                  <c:v>164.3922</c:v>
                </c:pt>
                <c:pt idx="34">
                  <c:v>197.19749999999999</c:v>
                </c:pt>
                <c:pt idx="35">
                  <c:v>171.74109999999996</c:v>
                </c:pt>
                <c:pt idx="36">
                  <c:v>182.78300000000002</c:v>
                </c:pt>
                <c:pt idx="37">
                  <c:v>211.93290000000002</c:v>
                </c:pt>
                <c:pt idx="38">
                  <c:v>197.6277</c:v>
                </c:pt>
                <c:pt idx="39">
                  <c:v>204.65509999999995</c:v>
                </c:pt>
                <c:pt idx="40">
                  <c:v>190.06219999999996</c:v>
                </c:pt>
                <c:pt idx="41">
                  <c:v>333.18450000000007</c:v>
                </c:pt>
                <c:pt idx="42">
                  <c:v>343.91350000000011</c:v>
                </c:pt>
                <c:pt idx="43">
                  <c:v>344.11950000000002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BF-4CB2-AA61-CA9B42A974A9}"/>
            </c:ext>
          </c:extLst>
        </c:ser>
        <c:ser>
          <c:idx val="1"/>
          <c:order val="1"/>
          <c:tx>
            <c:strRef>
              <c:f>IC!$UH$57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IC!$UH$58:$UH$101</c:f>
              <c:numCache>
                <c:formatCode>0</c:formatCode>
                <c:ptCount val="44"/>
                <c:pt idx="0">
                  <c:v>0</c:v>
                </c:pt>
                <c:pt idx="1">
                  <c:v>-36.548600000000079</c:v>
                </c:pt>
                <c:pt idx="2">
                  <c:v>-18.28690000000006</c:v>
                </c:pt>
                <c:pt idx="3">
                  <c:v>-29.233500000000049</c:v>
                </c:pt>
                <c:pt idx="4">
                  <c:v>0</c:v>
                </c:pt>
                <c:pt idx="5">
                  <c:v>-3.5783000000000129</c:v>
                </c:pt>
                <c:pt idx="6">
                  <c:v>18.368399999999951</c:v>
                </c:pt>
                <c:pt idx="7">
                  <c:v>3.7373000000000047</c:v>
                </c:pt>
                <c:pt idx="8">
                  <c:v>22.053499999999985</c:v>
                </c:pt>
                <c:pt idx="9">
                  <c:v>-7.2099000000000615</c:v>
                </c:pt>
                <c:pt idx="10">
                  <c:v>11.106599999999958</c:v>
                </c:pt>
                <c:pt idx="11">
                  <c:v>-7.2099000000000615</c:v>
                </c:pt>
                <c:pt idx="12">
                  <c:v>-3.525600000000054</c:v>
                </c:pt>
                <c:pt idx="13">
                  <c:v>40.342999999999961</c:v>
                </c:pt>
                <c:pt idx="14">
                  <c:v>22.026199999999903</c:v>
                </c:pt>
                <c:pt idx="15">
                  <c:v>22.108099999999922</c:v>
                </c:pt>
                <c:pt idx="16">
                  <c:v>43.944700000000012</c:v>
                </c:pt>
                <c:pt idx="17">
                  <c:v>47.432999999999993</c:v>
                </c:pt>
                <c:pt idx="18">
                  <c:v>29.148799999999937</c:v>
                </c:pt>
                <c:pt idx="19">
                  <c:v>69.403099999999995</c:v>
                </c:pt>
                <c:pt idx="20">
                  <c:v>43.916699999999992</c:v>
                </c:pt>
                <c:pt idx="21">
                  <c:v>47.489499999999907</c:v>
                </c:pt>
                <c:pt idx="22">
                  <c:v>84.17879999999991</c:v>
                </c:pt>
                <c:pt idx="23">
                  <c:v>62.290499999999952</c:v>
                </c:pt>
                <c:pt idx="24">
                  <c:v>94.942099999999982</c:v>
                </c:pt>
                <c:pt idx="25">
                  <c:v>87.777099999999905</c:v>
                </c:pt>
                <c:pt idx="26">
                  <c:v>109.7213999999999</c:v>
                </c:pt>
                <c:pt idx="27">
                  <c:v>106.09429999999998</c:v>
                </c:pt>
                <c:pt idx="28">
                  <c:v>113.31739999999991</c:v>
                </c:pt>
                <c:pt idx="29">
                  <c:v>131.7595</c:v>
                </c:pt>
                <c:pt idx="30">
                  <c:v>142.6377</c:v>
                </c:pt>
                <c:pt idx="31">
                  <c:v>131.7595</c:v>
                </c:pt>
                <c:pt idx="32">
                  <c:v>135.2287</c:v>
                </c:pt>
                <c:pt idx="33">
                  <c:v>149.92049999999995</c:v>
                </c:pt>
                <c:pt idx="34">
                  <c:v>168.27199999999993</c:v>
                </c:pt>
                <c:pt idx="35">
                  <c:v>164.80959999999993</c:v>
                </c:pt>
                <c:pt idx="36">
                  <c:v>160.85989999999993</c:v>
                </c:pt>
                <c:pt idx="37">
                  <c:v>160.89229999999998</c:v>
                </c:pt>
                <c:pt idx="38">
                  <c:v>160.98939999999993</c:v>
                </c:pt>
                <c:pt idx="39">
                  <c:v>142.51099999999997</c:v>
                </c:pt>
                <c:pt idx="40">
                  <c:v>131.63429999999994</c:v>
                </c:pt>
                <c:pt idx="41">
                  <c:v>260.06970000000001</c:v>
                </c:pt>
                <c:pt idx="42">
                  <c:v>260.10579999999993</c:v>
                </c:pt>
                <c:pt idx="43">
                  <c:v>267.5326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6BF-4CB2-AA61-CA9B42A974A9}"/>
            </c:ext>
          </c:extLst>
        </c:ser>
        <c:ser>
          <c:idx val="2"/>
          <c:order val="2"/>
          <c:tx>
            <c:strRef>
              <c:f>IC!$UI$57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IC!$UI$58:$UI$101</c:f>
              <c:numCache>
                <c:formatCode>0</c:formatCode>
                <c:ptCount val="44"/>
                <c:pt idx="0">
                  <c:v>0</c:v>
                </c:pt>
                <c:pt idx="1">
                  <c:v>3.6108000000000402</c:v>
                </c:pt>
                <c:pt idx="2">
                  <c:v>-7.4315000000000282</c:v>
                </c:pt>
                <c:pt idx="3">
                  <c:v>-9.3599999999923966E-2</c:v>
                </c:pt>
                <c:pt idx="4">
                  <c:v>7.2921999999999798</c:v>
                </c:pt>
                <c:pt idx="5">
                  <c:v>18.265499999999975</c:v>
                </c:pt>
                <c:pt idx="6">
                  <c:v>21.947499999999991</c:v>
                </c:pt>
                <c:pt idx="7">
                  <c:v>21.874900000000025</c:v>
                </c:pt>
                <c:pt idx="8">
                  <c:v>14.511899999999969</c:v>
                </c:pt>
                <c:pt idx="9">
                  <c:v>43.844900000000052</c:v>
                </c:pt>
                <c:pt idx="10">
                  <c:v>25.605400000000031</c:v>
                </c:pt>
                <c:pt idx="11">
                  <c:v>47.452300000000037</c:v>
                </c:pt>
                <c:pt idx="12">
                  <c:v>36.480099999999993</c:v>
                </c:pt>
                <c:pt idx="13">
                  <c:v>54.767000000000053</c:v>
                </c:pt>
                <c:pt idx="14">
                  <c:v>54.716200000000072</c:v>
                </c:pt>
                <c:pt idx="15">
                  <c:v>54.741600000000062</c:v>
                </c:pt>
                <c:pt idx="16">
                  <c:v>51.109699999999975</c:v>
                </c:pt>
                <c:pt idx="17">
                  <c:v>58.475500000000011</c:v>
                </c:pt>
                <c:pt idx="18">
                  <c:v>87.763300000000072</c:v>
                </c:pt>
                <c:pt idx="19">
                  <c:v>80.553099999999972</c:v>
                </c:pt>
                <c:pt idx="20">
                  <c:v>91.474600000000009</c:v>
                </c:pt>
                <c:pt idx="21">
                  <c:v>102.17719999999997</c:v>
                </c:pt>
                <c:pt idx="22">
                  <c:v>102.31290000000001</c:v>
                </c:pt>
                <c:pt idx="23">
                  <c:v>146.11520000000007</c:v>
                </c:pt>
                <c:pt idx="24">
                  <c:v>109.60030000000006</c:v>
                </c:pt>
                <c:pt idx="25">
                  <c:v>117.10860000000002</c:v>
                </c:pt>
                <c:pt idx="26">
                  <c:v>138.91520000000003</c:v>
                </c:pt>
                <c:pt idx="27">
                  <c:v>127.94270000000006</c:v>
                </c:pt>
                <c:pt idx="28">
                  <c:v>150.00329999999997</c:v>
                </c:pt>
                <c:pt idx="29">
                  <c:v>146.17270000000008</c:v>
                </c:pt>
                <c:pt idx="30">
                  <c:v>150.03219999999999</c:v>
                </c:pt>
                <c:pt idx="31">
                  <c:v>146.20150000000001</c:v>
                </c:pt>
                <c:pt idx="32">
                  <c:v>157.17360000000008</c:v>
                </c:pt>
                <c:pt idx="33">
                  <c:v>153.66140000000007</c:v>
                </c:pt>
                <c:pt idx="34">
                  <c:v>142.60130000000004</c:v>
                </c:pt>
                <c:pt idx="35">
                  <c:v>160.91890000000001</c:v>
                </c:pt>
                <c:pt idx="36">
                  <c:v>164.54719999999998</c:v>
                </c:pt>
                <c:pt idx="37">
                  <c:v>164.72379999999998</c:v>
                </c:pt>
                <c:pt idx="38">
                  <c:v>153.54520000000002</c:v>
                </c:pt>
                <c:pt idx="39">
                  <c:v>149.91660000000002</c:v>
                </c:pt>
                <c:pt idx="40">
                  <c:v>135.42780000000005</c:v>
                </c:pt>
                <c:pt idx="41">
                  <c:v>219.56910000000005</c:v>
                </c:pt>
                <c:pt idx="42">
                  <c:v>237.73220000000003</c:v>
                </c:pt>
                <c:pt idx="43">
                  <c:v>212.40840000000003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6BF-4CB2-AA61-CA9B42A974A9}"/>
            </c:ext>
          </c:extLst>
        </c:ser>
        <c:ser>
          <c:idx val="3"/>
          <c:order val="3"/>
          <c:tx>
            <c:strRef>
              <c:f>IC!$UJ$57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IC!$UJ$58:$UJ$101</c:f>
              <c:numCache>
                <c:formatCode>0</c:formatCode>
                <c:ptCount val="44"/>
                <c:pt idx="0">
                  <c:v>0</c:v>
                </c:pt>
                <c:pt idx="1">
                  <c:v>11.033599999999979</c:v>
                </c:pt>
                <c:pt idx="2">
                  <c:v>-3.6875</c:v>
                </c:pt>
                <c:pt idx="3">
                  <c:v>33.043499999999995</c:v>
                </c:pt>
                <c:pt idx="4">
                  <c:v>33.074599999999919</c:v>
                </c:pt>
                <c:pt idx="5">
                  <c:v>33.043499999999995</c:v>
                </c:pt>
                <c:pt idx="6">
                  <c:v>21.915099999999939</c:v>
                </c:pt>
                <c:pt idx="7">
                  <c:v>36.576399999999921</c:v>
                </c:pt>
                <c:pt idx="8">
                  <c:v>47.581000000000017</c:v>
                </c:pt>
                <c:pt idx="9">
                  <c:v>84.092800000000011</c:v>
                </c:pt>
                <c:pt idx="10">
                  <c:v>80.402299999999968</c:v>
                </c:pt>
                <c:pt idx="11">
                  <c:v>80.468099999999936</c:v>
                </c:pt>
                <c:pt idx="12">
                  <c:v>95.031799999999976</c:v>
                </c:pt>
                <c:pt idx="13">
                  <c:v>109.69529999999997</c:v>
                </c:pt>
                <c:pt idx="14">
                  <c:v>120.59910000000002</c:v>
                </c:pt>
                <c:pt idx="15">
                  <c:v>117.04459999999995</c:v>
                </c:pt>
                <c:pt idx="16">
                  <c:v>146.23509999999999</c:v>
                </c:pt>
                <c:pt idx="17">
                  <c:v>172.01800000000003</c:v>
                </c:pt>
                <c:pt idx="18">
                  <c:v>171.94549999999992</c:v>
                </c:pt>
                <c:pt idx="19">
                  <c:v>208.56060000000002</c:v>
                </c:pt>
                <c:pt idx="20">
                  <c:v>219.64859999999999</c:v>
                </c:pt>
                <c:pt idx="21">
                  <c:v>241.52060000000006</c:v>
                </c:pt>
                <c:pt idx="22">
                  <c:v>244.94560000000001</c:v>
                </c:pt>
                <c:pt idx="23">
                  <c:v>266.96859999999992</c:v>
                </c:pt>
                <c:pt idx="24">
                  <c:v>256.15259999999989</c:v>
                </c:pt>
                <c:pt idx="25">
                  <c:v>263.4695999999999</c:v>
                </c:pt>
                <c:pt idx="26">
                  <c:v>285.17460000000005</c:v>
                </c:pt>
                <c:pt idx="27">
                  <c:v>299.88560000000007</c:v>
                </c:pt>
                <c:pt idx="28">
                  <c:v>296.43259999999987</c:v>
                </c:pt>
                <c:pt idx="29">
                  <c:v>299.92660000000001</c:v>
                </c:pt>
                <c:pt idx="30">
                  <c:v>310.98260000000005</c:v>
                </c:pt>
                <c:pt idx="31">
                  <c:v>270.62560000000008</c:v>
                </c:pt>
                <c:pt idx="32">
                  <c:v>307.48959999999988</c:v>
                </c:pt>
                <c:pt idx="33">
                  <c:v>278.0616</c:v>
                </c:pt>
                <c:pt idx="34">
                  <c:v>292.65259999999989</c:v>
                </c:pt>
                <c:pt idx="35">
                  <c:v>285.37660000000005</c:v>
                </c:pt>
                <c:pt idx="36">
                  <c:v>296.30960000000005</c:v>
                </c:pt>
                <c:pt idx="37">
                  <c:v>289.15660000000003</c:v>
                </c:pt>
                <c:pt idx="38">
                  <c:v>285.0945999999999</c:v>
                </c:pt>
                <c:pt idx="39">
                  <c:v>274.64359999999988</c:v>
                </c:pt>
                <c:pt idx="40">
                  <c:v>285.57860000000005</c:v>
                </c:pt>
                <c:pt idx="41">
                  <c:v>380.78960000000006</c:v>
                </c:pt>
                <c:pt idx="42">
                  <c:v>398.95059999999989</c:v>
                </c:pt>
                <c:pt idx="43">
                  <c:v>388.15159999999992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6BF-4CB2-AA61-CA9B42A974A9}"/>
            </c:ext>
          </c:extLst>
        </c:ser>
        <c:ser>
          <c:idx val="4"/>
          <c:order val="4"/>
          <c:tx>
            <c:strRef>
              <c:f>IC!$UK$57</c:f>
              <c:strCache>
                <c:ptCount val="1"/>
                <c:pt idx="0">
                  <c:v>UL7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IC!$UK$58:$UK$101</c:f>
              <c:numCache>
                <c:formatCode>0</c:formatCode>
                <c:ptCount val="44"/>
                <c:pt idx="0">
                  <c:v>0</c:v>
                </c:pt>
                <c:pt idx="1">
                  <c:v>-18.120199999999954</c:v>
                </c:pt>
                <c:pt idx="2">
                  <c:v>18.406700000000001</c:v>
                </c:pt>
                <c:pt idx="3">
                  <c:v>0.14390000000003056</c:v>
                </c:pt>
                <c:pt idx="4">
                  <c:v>25.723299999999995</c:v>
                </c:pt>
                <c:pt idx="5">
                  <c:v>7.4027000000000953</c:v>
                </c:pt>
                <c:pt idx="6">
                  <c:v>11.177600000000098</c:v>
                </c:pt>
                <c:pt idx="7">
                  <c:v>22.065000000000055</c:v>
                </c:pt>
                <c:pt idx="8">
                  <c:v>25.723299999999995</c:v>
                </c:pt>
                <c:pt idx="9">
                  <c:v>51.392800000000079</c:v>
                </c:pt>
                <c:pt idx="10">
                  <c:v>43.984500000000025</c:v>
                </c:pt>
                <c:pt idx="11">
                  <c:v>65.902400000000057</c:v>
                </c:pt>
                <c:pt idx="12">
                  <c:v>91.444500000000062</c:v>
                </c:pt>
                <c:pt idx="13">
                  <c:v>94.973299999999995</c:v>
                </c:pt>
                <c:pt idx="14">
                  <c:v>113.39120000000003</c:v>
                </c:pt>
                <c:pt idx="15">
                  <c:v>131.71360000000004</c:v>
                </c:pt>
                <c:pt idx="16">
                  <c:v>142.58540000000005</c:v>
                </c:pt>
                <c:pt idx="17">
                  <c:v>153.59230000000002</c:v>
                </c:pt>
                <c:pt idx="18">
                  <c:v>160.94230000000005</c:v>
                </c:pt>
                <c:pt idx="19">
                  <c:v>172.02080000000001</c:v>
                </c:pt>
                <c:pt idx="20">
                  <c:v>186.68910000000005</c:v>
                </c:pt>
                <c:pt idx="21">
                  <c:v>201.39460000000008</c:v>
                </c:pt>
                <c:pt idx="22">
                  <c:v>208.31150000000002</c:v>
                </c:pt>
                <c:pt idx="23">
                  <c:v>237.75570000000016</c:v>
                </c:pt>
                <c:pt idx="24">
                  <c:v>219.50370000000009</c:v>
                </c:pt>
                <c:pt idx="25">
                  <c:v>227.07870000000003</c:v>
                </c:pt>
                <c:pt idx="26">
                  <c:v>216.06570000000011</c:v>
                </c:pt>
                <c:pt idx="27">
                  <c:v>241.48870000000011</c:v>
                </c:pt>
                <c:pt idx="28">
                  <c:v>219.76070000000004</c:v>
                </c:pt>
                <c:pt idx="29">
                  <c:v>226.96770000000004</c:v>
                </c:pt>
                <c:pt idx="30">
                  <c:v>230.81170000000009</c:v>
                </c:pt>
                <c:pt idx="31">
                  <c:v>237.90570000000002</c:v>
                </c:pt>
                <c:pt idx="32">
                  <c:v>223.4937000000001</c:v>
                </c:pt>
                <c:pt idx="33">
                  <c:v>212.58969999999999</c:v>
                </c:pt>
                <c:pt idx="34">
                  <c:v>238.13070000000016</c:v>
                </c:pt>
                <c:pt idx="35">
                  <c:v>238.09270000000015</c:v>
                </c:pt>
                <c:pt idx="36">
                  <c:v>234.58370000000002</c:v>
                </c:pt>
                <c:pt idx="37">
                  <c:v>216.10270000000003</c:v>
                </c:pt>
                <c:pt idx="38">
                  <c:v>245.44870000000014</c:v>
                </c:pt>
                <c:pt idx="39">
                  <c:v>208.7482</c:v>
                </c:pt>
                <c:pt idx="40">
                  <c:v>234.43370000000004</c:v>
                </c:pt>
                <c:pt idx="41">
                  <c:v>293.33270000000016</c:v>
                </c:pt>
                <c:pt idx="42">
                  <c:v>307.89370000000008</c:v>
                </c:pt>
                <c:pt idx="43">
                  <c:v>319.11670000000004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6BF-4CB2-AA61-CA9B42A97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Glaucocystis</a:t>
            </a:r>
            <a:r>
              <a:rPr lang="fr-BE" sz="1800" b="0" i="0" u="none" strike="noStrike" baseline="0" dirty="0">
                <a:solidFill>
                  <a:schemeClr val="bg1"/>
                </a:solidFill>
                <a:effectLst/>
              </a:rPr>
              <a:t> </a:t>
            </a: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sp</a:t>
            </a:r>
            <a:r>
              <a:rPr lang="fr-BE" sz="1800" b="0" i="0" u="none" strike="noStrike" baseline="0" dirty="0">
                <a:solidFill>
                  <a:schemeClr val="bg1"/>
                </a:solidFill>
                <a:effectLst/>
              </a:rPr>
              <a:t>.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400" b="0" i="0" u="none" strike="noStrike" baseline="0" dirty="0">
                <a:effectLst/>
              </a:rPr>
              <a:t>660nm + DCMU</a:t>
            </a:r>
            <a:r>
              <a:rPr lang="fr-BE" sz="1400" b="0" i="0" u="none" strike="noStrike" baseline="0" dirty="0"/>
              <a:t> </a:t>
            </a:r>
            <a:endParaRPr lang="fr-B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8289262039960771"/>
          <c:w val="0.82843482064741902"/>
          <c:h val="0.5424450499650196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IC!$OC$57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IC!$OC$58:$OC$101</c:f>
              <c:numCache>
                <c:formatCode>0</c:formatCode>
                <c:ptCount val="44"/>
                <c:pt idx="0">
                  <c:v>0</c:v>
                </c:pt>
                <c:pt idx="1">
                  <c:v>-11.087999999999965</c:v>
                </c:pt>
                <c:pt idx="2">
                  <c:v>7.1210000000000946</c:v>
                </c:pt>
                <c:pt idx="3">
                  <c:v>43.731999999999971</c:v>
                </c:pt>
                <c:pt idx="4">
                  <c:v>51.086999999999989</c:v>
                </c:pt>
                <c:pt idx="5">
                  <c:v>91.360000000000127</c:v>
                </c:pt>
                <c:pt idx="6">
                  <c:v>124.23500000000013</c:v>
                </c:pt>
                <c:pt idx="7">
                  <c:v>134.94499999999994</c:v>
                </c:pt>
                <c:pt idx="8">
                  <c:v>189.93100000000004</c:v>
                </c:pt>
                <c:pt idx="9">
                  <c:v>248.34699999999998</c:v>
                </c:pt>
                <c:pt idx="10">
                  <c:v>288.76700000000005</c:v>
                </c:pt>
                <c:pt idx="11">
                  <c:v>369.17499999999995</c:v>
                </c:pt>
                <c:pt idx="12">
                  <c:v>420.42800000000011</c:v>
                </c:pt>
                <c:pt idx="13">
                  <c:v>496.94600000000014</c:v>
                </c:pt>
                <c:pt idx="14">
                  <c:v>588.42100000000005</c:v>
                </c:pt>
                <c:pt idx="15">
                  <c:v>679.90200000000004</c:v>
                </c:pt>
                <c:pt idx="16">
                  <c:v>767.53300000000013</c:v>
                </c:pt>
                <c:pt idx="17">
                  <c:v>855.36000000000013</c:v>
                </c:pt>
                <c:pt idx="18">
                  <c:v>965.13599999999997</c:v>
                </c:pt>
                <c:pt idx="19">
                  <c:v>1019.9879999999998</c:v>
                </c:pt>
                <c:pt idx="20">
                  <c:v>1075.0749999999998</c:v>
                </c:pt>
                <c:pt idx="21">
                  <c:v>1100.0439999999999</c:v>
                </c:pt>
                <c:pt idx="22">
                  <c:v>1140.3429999999998</c:v>
                </c:pt>
                <c:pt idx="23">
                  <c:v>1165.9369999999999</c:v>
                </c:pt>
                <c:pt idx="24">
                  <c:v>1162.5239999999999</c:v>
                </c:pt>
                <c:pt idx="25">
                  <c:v>1199.4209999999998</c:v>
                </c:pt>
                <c:pt idx="26">
                  <c:v>1180.6440000000002</c:v>
                </c:pt>
                <c:pt idx="27">
                  <c:v>1180.5619999999999</c:v>
                </c:pt>
                <c:pt idx="28">
                  <c:v>1214.0500000000002</c:v>
                </c:pt>
                <c:pt idx="29">
                  <c:v>1173.576</c:v>
                </c:pt>
                <c:pt idx="30">
                  <c:v>1192.107</c:v>
                </c:pt>
                <c:pt idx="31">
                  <c:v>1209.895</c:v>
                </c:pt>
                <c:pt idx="32">
                  <c:v>1199.0909999999999</c:v>
                </c:pt>
                <c:pt idx="33">
                  <c:v>1210.0610000000001</c:v>
                </c:pt>
                <c:pt idx="34">
                  <c:v>1195.4340000000002</c:v>
                </c:pt>
                <c:pt idx="35">
                  <c:v>1231.9180000000001</c:v>
                </c:pt>
                <c:pt idx="36">
                  <c:v>1202.83</c:v>
                </c:pt>
                <c:pt idx="37">
                  <c:v>1210.31</c:v>
                </c:pt>
                <c:pt idx="38">
                  <c:v>1213.6350000000002</c:v>
                </c:pt>
                <c:pt idx="39">
                  <c:v>1235.7420000000002</c:v>
                </c:pt>
                <c:pt idx="40">
                  <c:v>1225.105</c:v>
                </c:pt>
                <c:pt idx="41">
                  <c:v>1279.453</c:v>
                </c:pt>
                <c:pt idx="42">
                  <c:v>1286.509</c:v>
                </c:pt>
                <c:pt idx="43">
                  <c:v>1283.1950000000002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BC-4A15-868B-98A59B79B24B}"/>
            </c:ext>
          </c:extLst>
        </c:ser>
        <c:ser>
          <c:idx val="1"/>
          <c:order val="1"/>
          <c:tx>
            <c:strRef>
              <c:f>IC!$OD$57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IC!$OD$58:$OD$101</c:f>
              <c:numCache>
                <c:formatCode>0</c:formatCode>
                <c:ptCount val="44"/>
                <c:pt idx="0">
                  <c:v>0</c:v>
                </c:pt>
                <c:pt idx="1">
                  <c:v>73.223999999999933</c:v>
                </c:pt>
                <c:pt idx="2">
                  <c:v>58.634999999999991</c:v>
                </c:pt>
                <c:pt idx="3">
                  <c:v>138.97000000000003</c:v>
                </c:pt>
                <c:pt idx="4">
                  <c:v>201.14100000000008</c:v>
                </c:pt>
                <c:pt idx="5">
                  <c:v>263.4559999999999</c:v>
                </c:pt>
                <c:pt idx="6">
                  <c:v>340.21299999999997</c:v>
                </c:pt>
                <c:pt idx="7">
                  <c:v>435.35899999999992</c:v>
                </c:pt>
                <c:pt idx="8">
                  <c:v>563.37200000000007</c:v>
                </c:pt>
                <c:pt idx="9">
                  <c:v>651.21399999999994</c:v>
                </c:pt>
                <c:pt idx="10">
                  <c:v>768.12599999999998</c:v>
                </c:pt>
                <c:pt idx="11">
                  <c:v>859.56</c:v>
                </c:pt>
                <c:pt idx="12">
                  <c:v>943.3889999999999</c:v>
                </c:pt>
                <c:pt idx="13">
                  <c:v>1009.2869999999998</c:v>
                </c:pt>
                <c:pt idx="14">
                  <c:v>1067.567</c:v>
                </c:pt>
                <c:pt idx="15">
                  <c:v>1107.7109999999998</c:v>
                </c:pt>
                <c:pt idx="16">
                  <c:v>1126.0720000000001</c:v>
                </c:pt>
                <c:pt idx="17">
                  <c:v>1151.4270000000001</c:v>
                </c:pt>
                <c:pt idx="18">
                  <c:v>1158.9009999999998</c:v>
                </c:pt>
                <c:pt idx="19">
                  <c:v>1184.741</c:v>
                </c:pt>
                <c:pt idx="20">
                  <c:v>1213.913</c:v>
                </c:pt>
                <c:pt idx="21">
                  <c:v>1199.5320000000002</c:v>
                </c:pt>
                <c:pt idx="22">
                  <c:v>1203.107</c:v>
                </c:pt>
                <c:pt idx="23">
                  <c:v>1195.547</c:v>
                </c:pt>
                <c:pt idx="24">
                  <c:v>1191.7269999999999</c:v>
                </c:pt>
                <c:pt idx="25">
                  <c:v>1188.3159999999998</c:v>
                </c:pt>
                <c:pt idx="26">
                  <c:v>1203.1889999999999</c:v>
                </c:pt>
                <c:pt idx="27">
                  <c:v>1199.04</c:v>
                </c:pt>
                <c:pt idx="28">
                  <c:v>1210.3380000000002</c:v>
                </c:pt>
                <c:pt idx="29">
                  <c:v>1224.4679999999998</c:v>
                </c:pt>
                <c:pt idx="30">
                  <c:v>1199.04</c:v>
                </c:pt>
                <c:pt idx="31">
                  <c:v>1206.0230000000001</c:v>
                </c:pt>
                <c:pt idx="32">
                  <c:v>1217.4870000000001</c:v>
                </c:pt>
                <c:pt idx="33">
                  <c:v>1224.4679999999998</c:v>
                </c:pt>
                <c:pt idx="34">
                  <c:v>1213.7469999999998</c:v>
                </c:pt>
                <c:pt idx="35">
                  <c:v>1220.9769999999999</c:v>
                </c:pt>
                <c:pt idx="36">
                  <c:v>1232.1129999999998</c:v>
                </c:pt>
                <c:pt idx="37">
                  <c:v>1224.7170000000001</c:v>
                </c:pt>
                <c:pt idx="38">
                  <c:v>1210.7510000000002</c:v>
                </c:pt>
                <c:pt idx="39">
                  <c:v>1235.6030000000001</c:v>
                </c:pt>
                <c:pt idx="40">
                  <c:v>1235.6860000000001</c:v>
                </c:pt>
                <c:pt idx="41">
                  <c:v>1239.9279999999999</c:v>
                </c:pt>
                <c:pt idx="42">
                  <c:v>1246.991</c:v>
                </c:pt>
                <c:pt idx="43">
                  <c:v>1243.92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BC-4A15-868B-98A59B79B24B}"/>
            </c:ext>
          </c:extLst>
        </c:ser>
        <c:ser>
          <c:idx val="2"/>
          <c:order val="2"/>
          <c:tx>
            <c:strRef>
              <c:f>IC!$OE$57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IC!$OE$58:$OE$101</c:f>
              <c:numCache>
                <c:formatCode>0</c:formatCode>
                <c:ptCount val="44"/>
                <c:pt idx="0">
                  <c:v>0</c:v>
                </c:pt>
                <c:pt idx="1">
                  <c:v>62.297000000000025</c:v>
                </c:pt>
                <c:pt idx="2">
                  <c:v>161.00499999999988</c:v>
                </c:pt>
                <c:pt idx="3">
                  <c:v>223.22799999999984</c:v>
                </c:pt>
                <c:pt idx="4">
                  <c:v>347.53099999999995</c:v>
                </c:pt>
                <c:pt idx="5">
                  <c:v>475.71000000000004</c:v>
                </c:pt>
                <c:pt idx="6">
                  <c:v>600.07500000000005</c:v>
                </c:pt>
                <c:pt idx="7">
                  <c:v>742.66099999999983</c:v>
                </c:pt>
                <c:pt idx="8">
                  <c:v>848.875</c:v>
                </c:pt>
                <c:pt idx="9">
                  <c:v>914.64400000000001</c:v>
                </c:pt>
                <c:pt idx="10">
                  <c:v>1012.636</c:v>
                </c:pt>
                <c:pt idx="11">
                  <c:v>1042.355</c:v>
                </c:pt>
                <c:pt idx="12">
                  <c:v>1078.5309999999999</c:v>
                </c:pt>
                <c:pt idx="13">
                  <c:v>1104.2069999999999</c:v>
                </c:pt>
                <c:pt idx="14">
                  <c:v>1100.5499999999997</c:v>
                </c:pt>
                <c:pt idx="15">
                  <c:v>1093.3969999999999</c:v>
                </c:pt>
                <c:pt idx="16">
                  <c:v>1118.7539999999999</c:v>
                </c:pt>
                <c:pt idx="17">
                  <c:v>1115.2579999999998</c:v>
                </c:pt>
                <c:pt idx="18">
                  <c:v>1118.6729999999998</c:v>
                </c:pt>
                <c:pt idx="19">
                  <c:v>1129.8040000000001</c:v>
                </c:pt>
                <c:pt idx="20">
                  <c:v>1133.623</c:v>
                </c:pt>
                <c:pt idx="21">
                  <c:v>1130.2089999999998</c:v>
                </c:pt>
                <c:pt idx="22">
                  <c:v>1140.4490000000001</c:v>
                </c:pt>
                <c:pt idx="23">
                  <c:v>1154.9099999999999</c:v>
                </c:pt>
                <c:pt idx="24">
                  <c:v>1148.0879999999997</c:v>
                </c:pt>
                <c:pt idx="25">
                  <c:v>1155.4829999999997</c:v>
                </c:pt>
                <c:pt idx="26">
                  <c:v>1144.5940000000001</c:v>
                </c:pt>
                <c:pt idx="27">
                  <c:v>1155.0729999999999</c:v>
                </c:pt>
                <c:pt idx="28">
                  <c:v>1148.0879999999997</c:v>
                </c:pt>
                <c:pt idx="29">
                  <c:v>1159.1399999999999</c:v>
                </c:pt>
                <c:pt idx="30">
                  <c:v>1166.3710000000001</c:v>
                </c:pt>
                <c:pt idx="31">
                  <c:v>1133.4609999999998</c:v>
                </c:pt>
                <c:pt idx="32">
                  <c:v>1152.0720000000001</c:v>
                </c:pt>
                <c:pt idx="33">
                  <c:v>1144.3490000000002</c:v>
                </c:pt>
                <c:pt idx="34">
                  <c:v>1133.136</c:v>
                </c:pt>
                <c:pt idx="35">
                  <c:v>1166.1239999999998</c:v>
                </c:pt>
                <c:pt idx="36">
                  <c:v>1155.2370000000001</c:v>
                </c:pt>
                <c:pt idx="37">
                  <c:v>1159.1399999999999</c:v>
                </c:pt>
                <c:pt idx="38">
                  <c:v>1159.2219999999998</c:v>
                </c:pt>
                <c:pt idx="39">
                  <c:v>1155.6469999999999</c:v>
                </c:pt>
                <c:pt idx="40">
                  <c:v>1129.6419999999998</c:v>
                </c:pt>
                <c:pt idx="41">
                  <c:v>1156.0569999999998</c:v>
                </c:pt>
                <c:pt idx="42">
                  <c:v>1177.7550000000001</c:v>
                </c:pt>
                <c:pt idx="43">
                  <c:v>1145.3289999999997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BC-4A15-868B-98A59B79B24B}"/>
            </c:ext>
          </c:extLst>
        </c:ser>
        <c:ser>
          <c:idx val="3"/>
          <c:order val="3"/>
          <c:tx>
            <c:strRef>
              <c:f>IC!$OF$57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IC!$OF$58:$OF$101</c:f>
              <c:numCache>
                <c:formatCode>0</c:formatCode>
                <c:ptCount val="44"/>
                <c:pt idx="0">
                  <c:v>0</c:v>
                </c:pt>
                <c:pt idx="1">
                  <c:v>109.88499999999999</c:v>
                </c:pt>
                <c:pt idx="2">
                  <c:v>285.28499999999985</c:v>
                </c:pt>
                <c:pt idx="3">
                  <c:v>478.92899999999986</c:v>
                </c:pt>
                <c:pt idx="4">
                  <c:v>632.37599999999998</c:v>
                </c:pt>
                <c:pt idx="5">
                  <c:v>793.25399999999991</c:v>
                </c:pt>
                <c:pt idx="6">
                  <c:v>921.37400000000002</c:v>
                </c:pt>
                <c:pt idx="7">
                  <c:v>976.53</c:v>
                </c:pt>
                <c:pt idx="8">
                  <c:v>1005.4750000000001</c:v>
                </c:pt>
                <c:pt idx="9">
                  <c:v>1027.4939999999999</c:v>
                </c:pt>
                <c:pt idx="10">
                  <c:v>1060.8030000000001</c:v>
                </c:pt>
                <c:pt idx="11">
                  <c:v>1056.588</c:v>
                </c:pt>
                <c:pt idx="12">
                  <c:v>1063.9010000000001</c:v>
                </c:pt>
                <c:pt idx="13">
                  <c:v>1082.1829999999998</c:v>
                </c:pt>
                <c:pt idx="14">
                  <c:v>1074.7090000000001</c:v>
                </c:pt>
                <c:pt idx="15">
                  <c:v>1100.6279999999999</c:v>
                </c:pt>
                <c:pt idx="16">
                  <c:v>1085.9199999999998</c:v>
                </c:pt>
                <c:pt idx="17">
                  <c:v>1089.7380000000001</c:v>
                </c:pt>
                <c:pt idx="18">
                  <c:v>1067.7969999999998</c:v>
                </c:pt>
                <c:pt idx="19">
                  <c:v>1078.9289999999999</c:v>
                </c:pt>
                <c:pt idx="20">
                  <c:v>1111.5979999999997</c:v>
                </c:pt>
                <c:pt idx="21">
                  <c:v>1107.615</c:v>
                </c:pt>
                <c:pt idx="22">
                  <c:v>1074.7899999999997</c:v>
                </c:pt>
                <c:pt idx="23">
                  <c:v>1104.1209999999999</c:v>
                </c:pt>
                <c:pt idx="24">
                  <c:v>1093.3140000000001</c:v>
                </c:pt>
                <c:pt idx="25">
                  <c:v>1086.405</c:v>
                </c:pt>
                <c:pt idx="26">
                  <c:v>1097.0519999999999</c:v>
                </c:pt>
                <c:pt idx="27">
                  <c:v>1078.4460000000001</c:v>
                </c:pt>
                <c:pt idx="28">
                  <c:v>1093.2329999999999</c:v>
                </c:pt>
                <c:pt idx="29">
                  <c:v>1122.2389999999998</c:v>
                </c:pt>
                <c:pt idx="30">
                  <c:v>1078.6870000000001</c:v>
                </c:pt>
                <c:pt idx="31">
                  <c:v>1089.3340000000001</c:v>
                </c:pt>
                <c:pt idx="32">
                  <c:v>1075.3520000000001</c:v>
                </c:pt>
                <c:pt idx="33">
                  <c:v>1089.4149999999997</c:v>
                </c:pt>
                <c:pt idx="34">
                  <c:v>1093.1519999999998</c:v>
                </c:pt>
                <c:pt idx="35">
                  <c:v>1085.9199999999998</c:v>
                </c:pt>
                <c:pt idx="36">
                  <c:v>1089.577</c:v>
                </c:pt>
                <c:pt idx="37">
                  <c:v>1104.2029999999997</c:v>
                </c:pt>
                <c:pt idx="38">
                  <c:v>1078.6870000000001</c:v>
                </c:pt>
                <c:pt idx="39">
                  <c:v>1071.454</c:v>
                </c:pt>
                <c:pt idx="40">
                  <c:v>1096.8900000000001</c:v>
                </c:pt>
                <c:pt idx="41">
                  <c:v>1086.6469999999997</c:v>
                </c:pt>
                <c:pt idx="42">
                  <c:v>1093.6380000000001</c:v>
                </c:pt>
                <c:pt idx="43">
                  <c:v>1090.548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ABC-4A15-868B-98A59B79B24B}"/>
            </c:ext>
          </c:extLst>
        </c:ser>
        <c:ser>
          <c:idx val="4"/>
          <c:order val="4"/>
          <c:tx>
            <c:strRef>
              <c:f>IC!$OG$57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IC!$OG$58:$OG$101</c:f>
              <c:numCache>
                <c:formatCode>0</c:formatCode>
                <c:ptCount val="44"/>
                <c:pt idx="0">
                  <c:v>0</c:v>
                </c:pt>
                <c:pt idx="1">
                  <c:v>332.80899999999997</c:v>
                </c:pt>
                <c:pt idx="2">
                  <c:v>661.96100000000001</c:v>
                </c:pt>
                <c:pt idx="3">
                  <c:v>874.15300000000002</c:v>
                </c:pt>
                <c:pt idx="4">
                  <c:v>984.02799999999979</c:v>
                </c:pt>
                <c:pt idx="5">
                  <c:v>1035.1559999999999</c:v>
                </c:pt>
                <c:pt idx="6">
                  <c:v>1035.1559999999999</c:v>
                </c:pt>
                <c:pt idx="7">
                  <c:v>1071.7310000000002</c:v>
                </c:pt>
                <c:pt idx="8">
                  <c:v>1064.337</c:v>
                </c:pt>
                <c:pt idx="9">
                  <c:v>1064.5749999999998</c:v>
                </c:pt>
                <c:pt idx="10">
                  <c:v>1090.0990000000002</c:v>
                </c:pt>
                <c:pt idx="11">
                  <c:v>1075.549</c:v>
                </c:pt>
                <c:pt idx="12">
                  <c:v>1053.2860000000001</c:v>
                </c:pt>
                <c:pt idx="13">
                  <c:v>1053.1280000000002</c:v>
                </c:pt>
                <c:pt idx="14">
                  <c:v>1067.2779999999998</c:v>
                </c:pt>
                <c:pt idx="15">
                  <c:v>1064.0990000000002</c:v>
                </c:pt>
                <c:pt idx="16">
                  <c:v>1067.4369999999999</c:v>
                </c:pt>
                <c:pt idx="17">
                  <c:v>1060.2040000000002</c:v>
                </c:pt>
                <c:pt idx="18">
                  <c:v>1063.7809999999999</c:v>
                </c:pt>
                <c:pt idx="19">
                  <c:v>1089.6970000000001</c:v>
                </c:pt>
                <c:pt idx="20">
                  <c:v>1100.5070000000001</c:v>
                </c:pt>
                <c:pt idx="21">
                  <c:v>1075.1489999999999</c:v>
                </c:pt>
                <c:pt idx="22">
                  <c:v>1082.4639999999999</c:v>
                </c:pt>
                <c:pt idx="23">
                  <c:v>1059.8070000000002</c:v>
                </c:pt>
                <c:pt idx="24">
                  <c:v>1082.143</c:v>
                </c:pt>
                <c:pt idx="25">
                  <c:v>1078.4070000000002</c:v>
                </c:pt>
                <c:pt idx="26">
                  <c:v>1086.1210000000001</c:v>
                </c:pt>
                <c:pt idx="27">
                  <c:v>1071.0140000000001</c:v>
                </c:pt>
                <c:pt idx="28">
                  <c:v>1096.6889999999999</c:v>
                </c:pt>
                <c:pt idx="29">
                  <c:v>1082.5439999999999</c:v>
                </c:pt>
                <c:pt idx="30">
                  <c:v>1085.8800000000001</c:v>
                </c:pt>
                <c:pt idx="31">
                  <c:v>1068.0740000000001</c:v>
                </c:pt>
                <c:pt idx="32">
                  <c:v>1071.413</c:v>
                </c:pt>
                <c:pt idx="33">
                  <c:v>1060.1239999999998</c:v>
                </c:pt>
                <c:pt idx="34">
                  <c:v>1074.67</c:v>
                </c:pt>
                <c:pt idx="35">
                  <c:v>1089.2959999999998</c:v>
                </c:pt>
                <c:pt idx="36">
                  <c:v>1078.4070000000002</c:v>
                </c:pt>
                <c:pt idx="37">
                  <c:v>1093.1129999999998</c:v>
                </c:pt>
                <c:pt idx="38">
                  <c:v>1081.9830000000002</c:v>
                </c:pt>
                <c:pt idx="39">
                  <c:v>1085.8800000000001</c:v>
                </c:pt>
                <c:pt idx="40">
                  <c:v>1104.4870000000001</c:v>
                </c:pt>
                <c:pt idx="41">
                  <c:v>1049.944</c:v>
                </c:pt>
                <c:pt idx="42">
                  <c:v>1060.759</c:v>
                </c:pt>
                <c:pt idx="43">
                  <c:v>1061.1559999999999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ABC-4A15-868B-98A59B79B24B}"/>
            </c:ext>
          </c:extLst>
        </c:ser>
        <c:ser>
          <c:idx val="5"/>
          <c:order val="5"/>
          <c:tx>
            <c:strRef>
              <c:f>IC!$OH$57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IC!$OH$58:$OH$101</c:f>
              <c:numCache>
                <c:formatCode>0</c:formatCode>
                <c:ptCount val="44"/>
                <c:pt idx="0">
                  <c:v>0</c:v>
                </c:pt>
                <c:pt idx="1">
                  <c:v>647.33200000000011</c:v>
                </c:pt>
                <c:pt idx="2">
                  <c:v>961.85500000000002</c:v>
                </c:pt>
                <c:pt idx="3">
                  <c:v>1009.4760000000001</c:v>
                </c:pt>
                <c:pt idx="4">
                  <c:v>1013.2890000000002</c:v>
                </c:pt>
                <c:pt idx="5">
                  <c:v>1020.5259999999998</c:v>
                </c:pt>
                <c:pt idx="6">
                  <c:v>1013.2110000000002</c:v>
                </c:pt>
                <c:pt idx="7">
                  <c:v>1056.6260000000002</c:v>
                </c:pt>
                <c:pt idx="8">
                  <c:v>1038.6570000000002</c:v>
                </c:pt>
                <c:pt idx="9">
                  <c:v>1053.2860000000001</c:v>
                </c:pt>
                <c:pt idx="10">
                  <c:v>1056.4679999999998</c:v>
                </c:pt>
                <c:pt idx="11">
                  <c:v>1056.6260000000002</c:v>
                </c:pt>
                <c:pt idx="12">
                  <c:v>1027.2939999999999</c:v>
                </c:pt>
                <c:pt idx="13">
                  <c:v>1052.8910000000001</c:v>
                </c:pt>
                <c:pt idx="14">
                  <c:v>1038.2640000000001</c:v>
                </c:pt>
                <c:pt idx="15">
                  <c:v>1041.9209999999998</c:v>
                </c:pt>
                <c:pt idx="16">
                  <c:v>1038.2640000000001</c:v>
                </c:pt>
                <c:pt idx="17">
                  <c:v>1030.951</c:v>
                </c:pt>
                <c:pt idx="18">
                  <c:v>1053.049</c:v>
                </c:pt>
                <c:pt idx="19">
                  <c:v>1056.7849999999999</c:v>
                </c:pt>
                <c:pt idx="20">
                  <c:v>1074.9900000000002</c:v>
                </c:pt>
                <c:pt idx="21">
                  <c:v>1053.1280000000002</c:v>
                </c:pt>
                <c:pt idx="22">
                  <c:v>1056.1509999999998</c:v>
                </c:pt>
                <c:pt idx="23">
                  <c:v>1034.451</c:v>
                </c:pt>
                <c:pt idx="24">
                  <c:v>1049.3130000000001</c:v>
                </c:pt>
                <c:pt idx="25">
                  <c:v>1045.971</c:v>
                </c:pt>
                <c:pt idx="26">
                  <c:v>1063.6219999999998</c:v>
                </c:pt>
                <c:pt idx="27">
                  <c:v>1052.654</c:v>
                </c:pt>
                <c:pt idx="28">
                  <c:v>1049.6280000000002</c:v>
                </c:pt>
                <c:pt idx="29">
                  <c:v>1038.2640000000001</c:v>
                </c:pt>
                <c:pt idx="30">
                  <c:v>1045.7350000000001</c:v>
                </c:pt>
                <c:pt idx="31">
                  <c:v>1060.2040000000002</c:v>
                </c:pt>
                <c:pt idx="32">
                  <c:v>1031.42</c:v>
                </c:pt>
                <c:pt idx="33">
                  <c:v>1052.9699999999998</c:v>
                </c:pt>
                <c:pt idx="34">
                  <c:v>1045.4989999999998</c:v>
                </c:pt>
                <c:pt idx="35">
                  <c:v>1031.107</c:v>
                </c:pt>
                <c:pt idx="36">
                  <c:v>1071.2530000000002</c:v>
                </c:pt>
                <c:pt idx="37">
                  <c:v>1071.5720000000001</c:v>
                </c:pt>
                <c:pt idx="38">
                  <c:v>1023.7159999999999</c:v>
                </c:pt>
                <c:pt idx="39">
                  <c:v>1024.1840000000002</c:v>
                </c:pt>
                <c:pt idx="40">
                  <c:v>1034.9209999999998</c:v>
                </c:pt>
                <c:pt idx="41">
                  <c:v>1027.529</c:v>
                </c:pt>
                <c:pt idx="42">
                  <c:v>1030.873</c:v>
                </c:pt>
                <c:pt idx="43">
                  <c:v>1027.7629999999999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ABC-4A15-868B-98A59B79B24B}"/>
            </c:ext>
          </c:extLst>
        </c:ser>
        <c:ser>
          <c:idx val="6"/>
          <c:order val="6"/>
          <c:tx>
            <c:strRef>
              <c:f>IC!$OI$57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IC!$OI$58:$OI$101</c:f>
              <c:numCache>
                <c:formatCode>0</c:formatCode>
                <c:ptCount val="44"/>
                <c:pt idx="0">
                  <c:v>0</c:v>
                </c:pt>
                <c:pt idx="1">
                  <c:v>775.48700000000008</c:v>
                </c:pt>
                <c:pt idx="2">
                  <c:v>940.06900000000019</c:v>
                </c:pt>
                <c:pt idx="3">
                  <c:v>998.43200000000002</c:v>
                </c:pt>
                <c:pt idx="4">
                  <c:v>983.95700000000011</c:v>
                </c:pt>
                <c:pt idx="5">
                  <c:v>995.00700000000029</c:v>
                </c:pt>
                <c:pt idx="6">
                  <c:v>998.66500000000019</c:v>
                </c:pt>
                <c:pt idx="7">
                  <c:v>995.00700000000029</c:v>
                </c:pt>
                <c:pt idx="8">
                  <c:v>1009.7940000000001</c:v>
                </c:pt>
                <c:pt idx="9">
                  <c:v>1006.1360000000002</c:v>
                </c:pt>
                <c:pt idx="10">
                  <c:v>991.66000000000008</c:v>
                </c:pt>
                <c:pt idx="11">
                  <c:v>976.95</c:v>
                </c:pt>
                <c:pt idx="12">
                  <c:v>1005.5899999999999</c:v>
                </c:pt>
                <c:pt idx="13">
                  <c:v>987.61500000000001</c:v>
                </c:pt>
                <c:pt idx="14">
                  <c:v>1012.7470000000001</c:v>
                </c:pt>
                <c:pt idx="15">
                  <c:v>990.57500000000005</c:v>
                </c:pt>
                <c:pt idx="16">
                  <c:v>994.46400000000017</c:v>
                </c:pt>
                <c:pt idx="17">
                  <c:v>1001.8550000000002</c:v>
                </c:pt>
                <c:pt idx="18">
                  <c:v>1016.2470000000001</c:v>
                </c:pt>
                <c:pt idx="19">
                  <c:v>998.19800000000009</c:v>
                </c:pt>
                <c:pt idx="20">
                  <c:v>994.85200000000009</c:v>
                </c:pt>
                <c:pt idx="21">
                  <c:v>987.69200000000023</c:v>
                </c:pt>
                <c:pt idx="22">
                  <c:v>990.96299999999997</c:v>
                </c:pt>
                <c:pt idx="23">
                  <c:v>997.88800000000015</c:v>
                </c:pt>
                <c:pt idx="24">
                  <c:v>1023.7169999999999</c:v>
                </c:pt>
                <c:pt idx="25">
                  <c:v>1001.9330000000002</c:v>
                </c:pt>
                <c:pt idx="26">
                  <c:v>998.35400000000004</c:v>
                </c:pt>
                <c:pt idx="27">
                  <c:v>990.96299999999997</c:v>
                </c:pt>
                <c:pt idx="28">
                  <c:v>990.88499999999999</c:v>
                </c:pt>
                <c:pt idx="29">
                  <c:v>1012.6690000000001</c:v>
                </c:pt>
                <c:pt idx="30">
                  <c:v>990.96299999999997</c:v>
                </c:pt>
                <c:pt idx="31">
                  <c:v>1005.356</c:v>
                </c:pt>
                <c:pt idx="32">
                  <c:v>1009.481</c:v>
                </c:pt>
                <c:pt idx="33">
                  <c:v>990.96299999999997</c:v>
                </c:pt>
                <c:pt idx="34">
                  <c:v>998.12099999999987</c:v>
                </c:pt>
                <c:pt idx="35">
                  <c:v>987.22800000000029</c:v>
                </c:pt>
                <c:pt idx="36">
                  <c:v>1002.0890000000002</c:v>
                </c:pt>
                <c:pt idx="37">
                  <c:v>1016.874</c:v>
                </c:pt>
                <c:pt idx="38">
                  <c:v>983.41700000000014</c:v>
                </c:pt>
                <c:pt idx="39">
                  <c:v>987.46000000000026</c:v>
                </c:pt>
                <c:pt idx="40">
                  <c:v>983.95700000000011</c:v>
                </c:pt>
                <c:pt idx="41">
                  <c:v>987.38300000000004</c:v>
                </c:pt>
                <c:pt idx="42">
                  <c:v>979.76100000000019</c:v>
                </c:pt>
                <c:pt idx="43">
                  <c:v>991.50499999999988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ABC-4A15-868B-98A59B79B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720nm</a:t>
            </a:r>
            <a:r>
              <a:rPr lang="fr-BE" baseline="0" dirty="0"/>
              <a:t> excitation + DCMU</a:t>
            </a:r>
            <a:endParaRPr lang="fr-BE" dirty="0"/>
          </a:p>
        </c:rich>
      </c:tx>
      <c:layout>
        <c:manualLayout>
          <c:xMode val="edge"/>
          <c:yMode val="edge"/>
          <c:x val="0.36624300087489059"/>
          <c:y val="0.120329225425251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54244504996501963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IC!$VP$57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IC!$VP$58:$VP$101</c:f>
              <c:numCache>
                <c:formatCode>0</c:formatCode>
                <c:ptCount val="44"/>
                <c:pt idx="0">
                  <c:v>0</c:v>
                </c:pt>
                <c:pt idx="1">
                  <c:v>29.26299999999992</c:v>
                </c:pt>
                <c:pt idx="2">
                  <c:v>18.367999999999938</c:v>
                </c:pt>
                <c:pt idx="3">
                  <c:v>40.156999999999925</c:v>
                </c:pt>
                <c:pt idx="4">
                  <c:v>14.591999999999871</c:v>
                </c:pt>
                <c:pt idx="5">
                  <c:v>32.961000000000013</c:v>
                </c:pt>
                <c:pt idx="6">
                  <c:v>18.406999999999925</c:v>
                </c:pt>
                <c:pt idx="7">
                  <c:v>40.317000000000007</c:v>
                </c:pt>
                <c:pt idx="8">
                  <c:v>29.302999999999884</c:v>
                </c:pt>
                <c:pt idx="9">
                  <c:v>36.697999999999865</c:v>
                </c:pt>
                <c:pt idx="10">
                  <c:v>47.633000000000038</c:v>
                </c:pt>
                <c:pt idx="11">
                  <c:v>29.382000000000062</c:v>
                </c:pt>
                <c:pt idx="12">
                  <c:v>51.33199999999988</c:v>
                </c:pt>
                <c:pt idx="13">
                  <c:v>51.372000000000071</c:v>
                </c:pt>
                <c:pt idx="14">
                  <c:v>47.793999999999869</c:v>
                </c:pt>
                <c:pt idx="15">
                  <c:v>51.372000000000071</c:v>
                </c:pt>
                <c:pt idx="16">
                  <c:v>51.33199999999988</c:v>
                </c:pt>
                <c:pt idx="17">
                  <c:v>76.567999999999984</c:v>
                </c:pt>
                <c:pt idx="18">
                  <c:v>65.677999999999884</c:v>
                </c:pt>
                <c:pt idx="19">
                  <c:v>95.020999999999958</c:v>
                </c:pt>
                <c:pt idx="20">
                  <c:v>84.048000000000002</c:v>
                </c:pt>
                <c:pt idx="21">
                  <c:v>116.92399999999998</c:v>
                </c:pt>
                <c:pt idx="22">
                  <c:v>113.43799999999987</c:v>
                </c:pt>
                <c:pt idx="23">
                  <c:v>113.65100000000007</c:v>
                </c:pt>
                <c:pt idx="24">
                  <c:v>134.95100000000002</c:v>
                </c:pt>
                <c:pt idx="25">
                  <c:v>116.92399999999998</c:v>
                </c:pt>
                <c:pt idx="26">
                  <c:v>153.58799999999997</c:v>
                </c:pt>
                <c:pt idx="27">
                  <c:v>160.94799999999987</c:v>
                </c:pt>
                <c:pt idx="28">
                  <c:v>186.19000000000005</c:v>
                </c:pt>
                <c:pt idx="29">
                  <c:v>186.64400000000001</c:v>
                </c:pt>
                <c:pt idx="30">
                  <c:v>197.48099999999999</c:v>
                </c:pt>
                <c:pt idx="31">
                  <c:v>219.61400000000003</c:v>
                </c:pt>
                <c:pt idx="32">
                  <c:v>237.62200000000007</c:v>
                </c:pt>
                <c:pt idx="33">
                  <c:v>274.05199999999991</c:v>
                </c:pt>
                <c:pt idx="34">
                  <c:v>256.14899999999989</c:v>
                </c:pt>
                <c:pt idx="35">
                  <c:v>281.70799999999986</c:v>
                </c:pt>
                <c:pt idx="36">
                  <c:v>295.94499999999994</c:v>
                </c:pt>
                <c:pt idx="37">
                  <c:v>329.01</c:v>
                </c:pt>
                <c:pt idx="38">
                  <c:v>340.28700000000003</c:v>
                </c:pt>
                <c:pt idx="39">
                  <c:v>376.60799999999995</c:v>
                </c:pt>
                <c:pt idx="40">
                  <c:v>372.89799999999991</c:v>
                </c:pt>
                <c:pt idx="41">
                  <c:v>1229.559</c:v>
                </c:pt>
                <c:pt idx="42">
                  <c:v>1222.075</c:v>
                </c:pt>
                <c:pt idx="43">
                  <c:v>1218.8329999999999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F9-47B2-9D68-6012616839B2}"/>
            </c:ext>
          </c:extLst>
        </c:ser>
        <c:ser>
          <c:idx val="1"/>
          <c:order val="1"/>
          <c:tx>
            <c:strRef>
              <c:f>IC!$VQ$57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IC!$VQ$58:$VQ$101</c:f>
              <c:numCache>
                <c:formatCode>0</c:formatCode>
                <c:ptCount val="44"/>
                <c:pt idx="0">
                  <c:v>0</c:v>
                </c:pt>
                <c:pt idx="1">
                  <c:v>-22.138999999999896</c:v>
                </c:pt>
                <c:pt idx="2">
                  <c:v>21.746000000000095</c:v>
                </c:pt>
                <c:pt idx="3">
                  <c:v>-7.8999999999950887E-2</c:v>
                </c:pt>
                <c:pt idx="4">
                  <c:v>-18.365999999999985</c:v>
                </c:pt>
                <c:pt idx="5">
                  <c:v>-10.817999999999984</c:v>
                </c:pt>
                <c:pt idx="6">
                  <c:v>11.092000000000098</c:v>
                </c:pt>
                <c:pt idx="7">
                  <c:v>7.2360000000001037</c:v>
                </c:pt>
                <c:pt idx="8">
                  <c:v>18.288999999999987</c:v>
                </c:pt>
                <c:pt idx="9">
                  <c:v>10.932999999999993</c:v>
                </c:pt>
                <c:pt idx="10">
                  <c:v>40.113000000000056</c:v>
                </c:pt>
                <c:pt idx="11">
                  <c:v>36.618000000000166</c:v>
                </c:pt>
                <c:pt idx="12">
                  <c:v>47.592000000000098</c:v>
                </c:pt>
                <c:pt idx="13">
                  <c:v>25.684999999999945</c:v>
                </c:pt>
                <c:pt idx="14">
                  <c:v>54.825000000000045</c:v>
                </c:pt>
                <c:pt idx="15">
                  <c:v>54.908000000000129</c:v>
                </c:pt>
                <c:pt idx="16">
                  <c:v>80.429000000000087</c:v>
                </c:pt>
                <c:pt idx="17">
                  <c:v>58.606999999999971</c:v>
                </c:pt>
                <c:pt idx="18">
                  <c:v>73.280999999999949</c:v>
                </c:pt>
                <c:pt idx="19">
                  <c:v>91.615000000000009</c:v>
                </c:pt>
                <c:pt idx="20">
                  <c:v>109.77600000000007</c:v>
                </c:pt>
                <c:pt idx="21">
                  <c:v>124.10100000000011</c:v>
                </c:pt>
                <c:pt idx="22">
                  <c:v>131.41499999999996</c:v>
                </c:pt>
                <c:pt idx="23">
                  <c:v>153.44700000000012</c:v>
                </c:pt>
                <c:pt idx="24">
                  <c:v>135.42600000000016</c:v>
                </c:pt>
                <c:pt idx="25">
                  <c:v>172.00700000000006</c:v>
                </c:pt>
                <c:pt idx="26">
                  <c:v>193.72299999999996</c:v>
                </c:pt>
                <c:pt idx="27">
                  <c:v>204.83500000000004</c:v>
                </c:pt>
                <c:pt idx="28">
                  <c:v>230.44000000000005</c:v>
                </c:pt>
                <c:pt idx="29">
                  <c:v>255.89800000000014</c:v>
                </c:pt>
                <c:pt idx="30">
                  <c:v>285.60500000000002</c:v>
                </c:pt>
                <c:pt idx="31">
                  <c:v>299.7360000000001</c:v>
                </c:pt>
                <c:pt idx="32">
                  <c:v>336.36000000000013</c:v>
                </c:pt>
                <c:pt idx="33">
                  <c:v>362.22500000000014</c:v>
                </c:pt>
                <c:pt idx="34">
                  <c:v>395.14700000000016</c:v>
                </c:pt>
                <c:pt idx="35">
                  <c:v>413.32899999999995</c:v>
                </c:pt>
                <c:pt idx="36">
                  <c:v>446.13699999999994</c:v>
                </c:pt>
                <c:pt idx="37">
                  <c:v>457.50199999999995</c:v>
                </c:pt>
                <c:pt idx="38">
                  <c:v>493.62800000000016</c:v>
                </c:pt>
                <c:pt idx="39">
                  <c:v>508.31500000000005</c:v>
                </c:pt>
                <c:pt idx="40">
                  <c:v>508.60500000000002</c:v>
                </c:pt>
                <c:pt idx="41">
                  <c:v>1119.6009999999999</c:v>
                </c:pt>
                <c:pt idx="42">
                  <c:v>1137.6499999999999</c:v>
                </c:pt>
                <c:pt idx="43">
                  <c:v>1149.193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F9-47B2-9D68-6012616839B2}"/>
            </c:ext>
          </c:extLst>
        </c:ser>
        <c:ser>
          <c:idx val="2"/>
          <c:order val="2"/>
          <c:tx>
            <c:strRef>
              <c:f>IC!$VR$57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IC!$VR$58:$VR$101</c:f>
              <c:numCache>
                <c:formatCode>0</c:formatCode>
                <c:ptCount val="44"/>
                <c:pt idx="0">
                  <c:v>0</c:v>
                </c:pt>
                <c:pt idx="1">
                  <c:v>7.4349999999999454</c:v>
                </c:pt>
                <c:pt idx="2">
                  <c:v>-10.894000000000005</c:v>
                </c:pt>
                <c:pt idx="3">
                  <c:v>3.8170000000000073</c:v>
                </c:pt>
                <c:pt idx="4">
                  <c:v>14.669999999999845</c:v>
                </c:pt>
                <c:pt idx="5">
                  <c:v>29.220000000000027</c:v>
                </c:pt>
                <c:pt idx="6">
                  <c:v>29.13799999999992</c:v>
                </c:pt>
                <c:pt idx="7">
                  <c:v>44.055000000000064</c:v>
                </c:pt>
                <c:pt idx="8">
                  <c:v>40.396999999999935</c:v>
                </c:pt>
                <c:pt idx="9">
                  <c:v>43.972999999999956</c:v>
                </c:pt>
                <c:pt idx="10">
                  <c:v>36.739000000000033</c:v>
                </c:pt>
                <c:pt idx="11">
                  <c:v>55.070999999999913</c:v>
                </c:pt>
                <c:pt idx="12">
                  <c:v>58.519999999999982</c:v>
                </c:pt>
                <c:pt idx="13">
                  <c:v>87.951999999999998</c:v>
                </c:pt>
                <c:pt idx="14">
                  <c:v>80.549999999999955</c:v>
                </c:pt>
                <c:pt idx="15">
                  <c:v>87.865999999999985</c:v>
                </c:pt>
                <c:pt idx="16">
                  <c:v>131.80399999999986</c:v>
                </c:pt>
                <c:pt idx="17">
                  <c:v>135.50599999999986</c:v>
                </c:pt>
                <c:pt idx="18">
                  <c:v>131.89300000000003</c:v>
                </c:pt>
                <c:pt idx="19">
                  <c:v>135.63999999999987</c:v>
                </c:pt>
                <c:pt idx="20">
                  <c:v>190.32999999999993</c:v>
                </c:pt>
                <c:pt idx="21">
                  <c:v>208.57299999999987</c:v>
                </c:pt>
                <c:pt idx="22">
                  <c:v>245.00499999999988</c:v>
                </c:pt>
                <c:pt idx="23">
                  <c:v>259.63400000000001</c:v>
                </c:pt>
                <c:pt idx="24">
                  <c:v>289.19399999999996</c:v>
                </c:pt>
                <c:pt idx="25">
                  <c:v>314.904</c:v>
                </c:pt>
                <c:pt idx="26">
                  <c:v>373.11999999999989</c:v>
                </c:pt>
                <c:pt idx="27">
                  <c:v>398.77700000000004</c:v>
                </c:pt>
                <c:pt idx="28">
                  <c:v>417.39499999999998</c:v>
                </c:pt>
                <c:pt idx="29">
                  <c:v>468.21799999999985</c:v>
                </c:pt>
                <c:pt idx="30">
                  <c:v>497.82600000000002</c:v>
                </c:pt>
                <c:pt idx="31">
                  <c:v>530.39799999999991</c:v>
                </c:pt>
                <c:pt idx="32">
                  <c:v>563.67799999999988</c:v>
                </c:pt>
                <c:pt idx="33">
                  <c:v>607.39400000000001</c:v>
                </c:pt>
                <c:pt idx="34">
                  <c:v>622.02599999999984</c:v>
                </c:pt>
                <c:pt idx="35">
                  <c:v>658.60699999999997</c:v>
                </c:pt>
                <c:pt idx="36">
                  <c:v>680.55500000000006</c:v>
                </c:pt>
                <c:pt idx="37">
                  <c:v>687.93599999999992</c:v>
                </c:pt>
                <c:pt idx="38">
                  <c:v>672.98199999999997</c:v>
                </c:pt>
                <c:pt idx="39">
                  <c:v>691.59400000000005</c:v>
                </c:pt>
                <c:pt idx="40">
                  <c:v>702.82999999999993</c:v>
                </c:pt>
                <c:pt idx="41">
                  <c:v>1046.5929999999998</c:v>
                </c:pt>
                <c:pt idx="42">
                  <c:v>1050.018</c:v>
                </c:pt>
                <c:pt idx="43">
                  <c:v>1054.067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DF9-47B2-9D68-6012616839B2}"/>
            </c:ext>
          </c:extLst>
        </c:ser>
        <c:ser>
          <c:idx val="3"/>
          <c:order val="3"/>
          <c:tx>
            <c:strRef>
              <c:f>IC!$VS$57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IC!$VS$58:$VS$101</c:f>
              <c:numCache>
                <c:formatCode>0</c:formatCode>
                <c:ptCount val="44"/>
                <c:pt idx="0">
                  <c:v>0</c:v>
                </c:pt>
                <c:pt idx="1">
                  <c:v>-7.1620000000000346</c:v>
                </c:pt>
                <c:pt idx="2">
                  <c:v>0.15399999999999636</c:v>
                </c:pt>
                <c:pt idx="3">
                  <c:v>7.3930000000000291</c:v>
                </c:pt>
                <c:pt idx="4">
                  <c:v>14.785999999999831</c:v>
                </c:pt>
                <c:pt idx="5">
                  <c:v>25.721000000000004</c:v>
                </c:pt>
                <c:pt idx="6">
                  <c:v>18.44399999999996</c:v>
                </c:pt>
                <c:pt idx="7">
                  <c:v>33.037000000000035</c:v>
                </c:pt>
                <c:pt idx="8">
                  <c:v>29.418999999999869</c:v>
                </c:pt>
                <c:pt idx="9">
                  <c:v>51.326000000000022</c:v>
                </c:pt>
                <c:pt idx="10">
                  <c:v>58.723999999999933</c:v>
                </c:pt>
                <c:pt idx="11">
                  <c:v>95.473999999999933</c:v>
                </c:pt>
                <c:pt idx="12">
                  <c:v>88.072999999999865</c:v>
                </c:pt>
                <c:pt idx="13">
                  <c:v>131.93100000000004</c:v>
                </c:pt>
                <c:pt idx="14">
                  <c:v>131.97399999999993</c:v>
                </c:pt>
                <c:pt idx="15">
                  <c:v>146.65200000000004</c:v>
                </c:pt>
                <c:pt idx="16">
                  <c:v>150.22199999999998</c:v>
                </c:pt>
                <c:pt idx="17">
                  <c:v>193.84799999999996</c:v>
                </c:pt>
                <c:pt idx="18">
                  <c:v>208.38599999999997</c:v>
                </c:pt>
                <c:pt idx="19">
                  <c:v>245.10099999999989</c:v>
                </c:pt>
                <c:pt idx="20">
                  <c:v>274.36199999999985</c:v>
                </c:pt>
                <c:pt idx="21">
                  <c:v>307.28099999999995</c:v>
                </c:pt>
                <c:pt idx="22">
                  <c:v>358.74599999999987</c:v>
                </c:pt>
                <c:pt idx="23">
                  <c:v>388.06500000000005</c:v>
                </c:pt>
                <c:pt idx="24">
                  <c:v>446.16200000000003</c:v>
                </c:pt>
                <c:pt idx="25">
                  <c:v>482.96000000000004</c:v>
                </c:pt>
                <c:pt idx="26">
                  <c:v>537.94499999999994</c:v>
                </c:pt>
                <c:pt idx="27">
                  <c:v>589.15999999999985</c:v>
                </c:pt>
                <c:pt idx="28">
                  <c:v>621.89899999999989</c:v>
                </c:pt>
                <c:pt idx="29">
                  <c:v>695.31099999999992</c:v>
                </c:pt>
                <c:pt idx="30">
                  <c:v>709.81500000000005</c:v>
                </c:pt>
                <c:pt idx="31">
                  <c:v>720.98399999999992</c:v>
                </c:pt>
                <c:pt idx="32">
                  <c:v>746.2639999999999</c:v>
                </c:pt>
                <c:pt idx="33">
                  <c:v>746.32999999999993</c:v>
                </c:pt>
                <c:pt idx="34">
                  <c:v>757.70100000000002</c:v>
                </c:pt>
                <c:pt idx="35">
                  <c:v>786.971</c:v>
                </c:pt>
                <c:pt idx="36">
                  <c:v>768.21100000000001</c:v>
                </c:pt>
                <c:pt idx="37">
                  <c:v>797.47299999999996</c:v>
                </c:pt>
                <c:pt idx="38">
                  <c:v>790.42699999999991</c:v>
                </c:pt>
                <c:pt idx="39">
                  <c:v>815.625</c:v>
                </c:pt>
                <c:pt idx="40">
                  <c:v>815.76199999999994</c:v>
                </c:pt>
                <c:pt idx="41">
                  <c:v>1042.9269999999999</c:v>
                </c:pt>
                <c:pt idx="42">
                  <c:v>1050.0130000000001</c:v>
                </c:pt>
                <c:pt idx="43">
                  <c:v>1043.1580000000001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DF9-47B2-9D68-6012616839B2}"/>
            </c:ext>
          </c:extLst>
        </c:ser>
        <c:ser>
          <c:idx val="4"/>
          <c:order val="4"/>
          <c:tx>
            <c:strRef>
              <c:f>IC!$VT$57</c:f>
              <c:strCache>
                <c:ptCount val="1"/>
                <c:pt idx="0">
                  <c:v>UL25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IC!$VT$58:$VT$101</c:f>
              <c:numCache>
                <c:formatCode>0</c:formatCode>
                <c:ptCount val="44"/>
                <c:pt idx="0">
                  <c:v>0</c:v>
                </c:pt>
                <c:pt idx="1">
                  <c:v>-21.791999999999916</c:v>
                </c:pt>
                <c:pt idx="2">
                  <c:v>3.8140000000000782</c:v>
                </c:pt>
                <c:pt idx="3">
                  <c:v>-14.552999999999884</c:v>
                </c:pt>
                <c:pt idx="4">
                  <c:v>25.722999999999956</c:v>
                </c:pt>
                <c:pt idx="5">
                  <c:v>22.183999999999969</c:v>
                </c:pt>
                <c:pt idx="6">
                  <c:v>14.827999999999975</c:v>
                </c:pt>
                <c:pt idx="7">
                  <c:v>25.803000000000111</c:v>
                </c:pt>
                <c:pt idx="8">
                  <c:v>47.79300000000012</c:v>
                </c:pt>
                <c:pt idx="9">
                  <c:v>62.549999999999955</c:v>
                </c:pt>
                <c:pt idx="10">
                  <c:v>80.717000000000098</c:v>
                </c:pt>
                <c:pt idx="11">
                  <c:v>106.41200000000003</c:v>
                </c:pt>
                <c:pt idx="12">
                  <c:v>99.137000000000171</c:v>
                </c:pt>
                <c:pt idx="13">
                  <c:v>157.67700000000013</c:v>
                </c:pt>
                <c:pt idx="14">
                  <c:v>154.10699999999997</c:v>
                </c:pt>
                <c:pt idx="15">
                  <c:v>190.42100000000005</c:v>
                </c:pt>
                <c:pt idx="16">
                  <c:v>215.98099999999999</c:v>
                </c:pt>
                <c:pt idx="17">
                  <c:v>245.29300000000012</c:v>
                </c:pt>
                <c:pt idx="18">
                  <c:v>281.92499999999995</c:v>
                </c:pt>
                <c:pt idx="19">
                  <c:v>325.57000000000016</c:v>
                </c:pt>
                <c:pt idx="20">
                  <c:v>391.72700000000009</c:v>
                </c:pt>
                <c:pt idx="21">
                  <c:v>428.42100000000005</c:v>
                </c:pt>
                <c:pt idx="22">
                  <c:v>457.85900000000015</c:v>
                </c:pt>
                <c:pt idx="23">
                  <c:v>527.44000000000005</c:v>
                </c:pt>
                <c:pt idx="24">
                  <c:v>552.52099999999996</c:v>
                </c:pt>
                <c:pt idx="25">
                  <c:v>618.55100000000016</c:v>
                </c:pt>
                <c:pt idx="26">
                  <c:v>648.19500000000016</c:v>
                </c:pt>
                <c:pt idx="27">
                  <c:v>695.44299999999998</c:v>
                </c:pt>
                <c:pt idx="28">
                  <c:v>721.11900000000014</c:v>
                </c:pt>
                <c:pt idx="29">
                  <c:v>743.07100000000014</c:v>
                </c:pt>
                <c:pt idx="30">
                  <c:v>743.00500000000011</c:v>
                </c:pt>
                <c:pt idx="31">
                  <c:v>757.23800000000006</c:v>
                </c:pt>
                <c:pt idx="32">
                  <c:v>809.06500000000005</c:v>
                </c:pt>
                <c:pt idx="33">
                  <c:v>772.40800000000013</c:v>
                </c:pt>
                <c:pt idx="34">
                  <c:v>805.20100000000002</c:v>
                </c:pt>
                <c:pt idx="35">
                  <c:v>794.3610000000001</c:v>
                </c:pt>
                <c:pt idx="36">
                  <c:v>783.38499999999999</c:v>
                </c:pt>
                <c:pt idx="37">
                  <c:v>805.68000000000006</c:v>
                </c:pt>
                <c:pt idx="38">
                  <c:v>779.52300000000014</c:v>
                </c:pt>
                <c:pt idx="39">
                  <c:v>801.67900000000009</c:v>
                </c:pt>
                <c:pt idx="40">
                  <c:v>819.76600000000008</c:v>
                </c:pt>
                <c:pt idx="41">
                  <c:v>977.00400000000013</c:v>
                </c:pt>
                <c:pt idx="42">
                  <c:v>973.27099999999996</c:v>
                </c:pt>
                <c:pt idx="43">
                  <c:v>984.77100000000019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DF9-47B2-9D68-601261683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i="1" dirty="0">
                <a:solidFill>
                  <a:schemeClr val="bg1"/>
                </a:solidFill>
              </a:rPr>
              <a:t>Chromera </a:t>
            </a:r>
            <a:r>
              <a:rPr lang="fr-BE" sz="1800" i="1" dirty="0" err="1">
                <a:solidFill>
                  <a:schemeClr val="bg1"/>
                </a:solidFill>
              </a:rPr>
              <a:t>Vellia</a:t>
            </a:r>
            <a:endParaRPr lang="fr-BE" sz="1800" i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'Aborbance synergy'!$BM$4</c:f>
              <c:strCache>
                <c:ptCount val="1"/>
                <c:pt idx="0">
                  <c:v>U7L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synergy'!$BM$5:$BM$744</c:f>
              <c:numCache>
                <c:formatCode>General</c:formatCode>
                <c:ptCount val="740"/>
                <c:pt idx="0">
                  <c:v>2.4814814814814805</c:v>
                </c:pt>
                <c:pt idx="1">
                  <c:v>2.4884259259259256</c:v>
                </c:pt>
                <c:pt idx="2">
                  <c:v>2.4884259259259256</c:v>
                </c:pt>
                <c:pt idx="3">
                  <c:v>2.469907407407407</c:v>
                </c:pt>
                <c:pt idx="4">
                  <c:v>2.4652777777777768</c:v>
                </c:pt>
                <c:pt idx="5">
                  <c:v>2.469907407407407</c:v>
                </c:pt>
                <c:pt idx="6">
                  <c:v>2.458333333333333</c:v>
                </c:pt>
                <c:pt idx="7">
                  <c:v>2.4537037037037028</c:v>
                </c:pt>
                <c:pt idx="8">
                  <c:v>2.4652777777777768</c:v>
                </c:pt>
                <c:pt idx="9">
                  <c:v>2.4444444444444438</c:v>
                </c:pt>
                <c:pt idx="10">
                  <c:v>2.4189814814814805</c:v>
                </c:pt>
                <c:pt idx="11">
                  <c:v>2.4259259259259252</c:v>
                </c:pt>
                <c:pt idx="12">
                  <c:v>2.4004629629629619</c:v>
                </c:pt>
                <c:pt idx="13">
                  <c:v>2.3865740740740735</c:v>
                </c:pt>
                <c:pt idx="14">
                  <c:v>2.3449074074074061</c:v>
                </c:pt>
                <c:pt idx="15">
                  <c:v>2.3310185185185177</c:v>
                </c:pt>
                <c:pt idx="16">
                  <c:v>2.2916666666666665</c:v>
                </c:pt>
                <c:pt idx="17">
                  <c:v>2.2592592592592582</c:v>
                </c:pt>
                <c:pt idx="18">
                  <c:v>2.24074074074074</c:v>
                </c:pt>
                <c:pt idx="19">
                  <c:v>2.2129629629629619</c:v>
                </c:pt>
                <c:pt idx="20">
                  <c:v>2.1574074074074066</c:v>
                </c:pt>
                <c:pt idx="21">
                  <c:v>2.1365740740740735</c:v>
                </c:pt>
                <c:pt idx="22">
                  <c:v>2.1203703703703694</c:v>
                </c:pt>
                <c:pt idx="23">
                  <c:v>2.0578703703703702</c:v>
                </c:pt>
                <c:pt idx="24">
                  <c:v>2.0231481481481475</c:v>
                </c:pt>
                <c:pt idx="25">
                  <c:v>1.9976851851851845</c:v>
                </c:pt>
                <c:pt idx="26">
                  <c:v>1.9652777777777775</c:v>
                </c:pt>
                <c:pt idx="27">
                  <c:v>1.9328703703703696</c:v>
                </c:pt>
                <c:pt idx="28">
                  <c:v>1.8912037037037035</c:v>
                </c:pt>
                <c:pt idx="29">
                  <c:v>1.8495370370370361</c:v>
                </c:pt>
                <c:pt idx="30">
                  <c:v>1.8101851851851847</c:v>
                </c:pt>
                <c:pt idx="31">
                  <c:v>1.787037037037037</c:v>
                </c:pt>
                <c:pt idx="32">
                  <c:v>1.7476851851851842</c:v>
                </c:pt>
                <c:pt idx="33">
                  <c:v>1.7106481481481477</c:v>
                </c:pt>
                <c:pt idx="34">
                  <c:v>1.6782407407407403</c:v>
                </c:pt>
                <c:pt idx="35">
                  <c:v>1.6435185185185184</c:v>
                </c:pt>
                <c:pt idx="36">
                  <c:v>1.6180555555555551</c:v>
                </c:pt>
                <c:pt idx="37">
                  <c:v>1.5694444444444442</c:v>
                </c:pt>
                <c:pt idx="38">
                  <c:v>1.5509259259259256</c:v>
                </c:pt>
                <c:pt idx="39">
                  <c:v>1.5208333333333328</c:v>
                </c:pt>
                <c:pt idx="40">
                  <c:v>1.5115740740740735</c:v>
                </c:pt>
                <c:pt idx="41">
                  <c:v>1.4884259259259254</c:v>
                </c:pt>
                <c:pt idx="42">
                  <c:v>1.4768518518518516</c:v>
                </c:pt>
                <c:pt idx="43">
                  <c:v>1.4444444444444442</c:v>
                </c:pt>
                <c:pt idx="44">
                  <c:v>1.4236111111111112</c:v>
                </c:pt>
                <c:pt idx="45">
                  <c:v>1.4189814814814814</c:v>
                </c:pt>
                <c:pt idx="46">
                  <c:v>1.3981481481481479</c:v>
                </c:pt>
                <c:pt idx="47">
                  <c:v>1.386574074074074</c:v>
                </c:pt>
                <c:pt idx="48">
                  <c:v>1.3796296296296293</c:v>
                </c:pt>
                <c:pt idx="49">
                  <c:v>1.3657407407407405</c:v>
                </c:pt>
                <c:pt idx="50">
                  <c:v>1.3518518518518514</c:v>
                </c:pt>
                <c:pt idx="51">
                  <c:v>1.3402777777777777</c:v>
                </c:pt>
                <c:pt idx="52">
                  <c:v>1.3356481481481481</c:v>
                </c:pt>
                <c:pt idx="53">
                  <c:v>1.3263888888888888</c:v>
                </c:pt>
                <c:pt idx="54">
                  <c:v>1.3078703703703702</c:v>
                </c:pt>
                <c:pt idx="55">
                  <c:v>1.3055555555555551</c:v>
                </c:pt>
                <c:pt idx="56">
                  <c:v>1.2986111111111109</c:v>
                </c:pt>
                <c:pt idx="57">
                  <c:v>1.2870370370370368</c:v>
                </c:pt>
                <c:pt idx="58">
                  <c:v>1.2870370370370368</c:v>
                </c:pt>
                <c:pt idx="59">
                  <c:v>1.2847222222222221</c:v>
                </c:pt>
                <c:pt idx="60">
                  <c:v>1.2731481481481477</c:v>
                </c:pt>
                <c:pt idx="61">
                  <c:v>1.2777777777777775</c:v>
                </c:pt>
                <c:pt idx="62">
                  <c:v>1.2754629629629628</c:v>
                </c:pt>
                <c:pt idx="63">
                  <c:v>1.2731481481481477</c:v>
                </c:pt>
                <c:pt idx="64">
                  <c:v>1.2731481481481477</c:v>
                </c:pt>
                <c:pt idx="65">
                  <c:v>1.2662037037037035</c:v>
                </c:pt>
                <c:pt idx="66">
                  <c:v>1.2685185185185182</c:v>
                </c:pt>
                <c:pt idx="67">
                  <c:v>1.261574074074074</c:v>
                </c:pt>
                <c:pt idx="68">
                  <c:v>1.261574074074074</c:v>
                </c:pt>
                <c:pt idx="69">
                  <c:v>1.2662037037037035</c:v>
                </c:pt>
                <c:pt idx="70">
                  <c:v>1.2662037037037035</c:v>
                </c:pt>
                <c:pt idx="71">
                  <c:v>1.2638888888888886</c:v>
                </c:pt>
                <c:pt idx="72">
                  <c:v>1.2662037037037035</c:v>
                </c:pt>
                <c:pt idx="73">
                  <c:v>1.2662037037037035</c:v>
                </c:pt>
                <c:pt idx="74">
                  <c:v>1.2662037037037035</c:v>
                </c:pt>
                <c:pt idx="75">
                  <c:v>1.2685185185185182</c:v>
                </c:pt>
                <c:pt idx="76">
                  <c:v>1.2662037037037035</c:v>
                </c:pt>
                <c:pt idx="77">
                  <c:v>1.2592592592592589</c:v>
                </c:pt>
                <c:pt idx="78">
                  <c:v>1.2592592592592589</c:v>
                </c:pt>
                <c:pt idx="79">
                  <c:v>1.2546296296296293</c:v>
                </c:pt>
                <c:pt idx="80">
                  <c:v>1.2523148148148147</c:v>
                </c:pt>
                <c:pt idx="81">
                  <c:v>1.2407407407407403</c:v>
                </c:pt>
                <c:pt idx="82">
                  <c:v>1.224537037037037</c:v>
                </c:pt>
                <c:pt idx="83">
                  <c:v>1.2291666666666665</c:v>
                </c:pt>
                <c:pt idx="84">
                  <c:v>1.2175925925925921</c:v>
                </c:pt>
                <c:pt idx="85">
                  <c:v>1.208333333333333</c:v>
                </c:pt>
                <c:pt idx="86">
                  <c:v>1.1967592592592591</c:v>
                </c:pt>
                <c:pt idx="87">
                  <c:v>1.1874999999999998</c:v>
                </c:pt>
                <c:pt idx="88">
                  <c:v>1.1805555555555551</c:v>
                </c:pt>
                <c:pt idx="89">
                  <c:v>1.1736111111111109</c:v>
                </c:pt>
                <c:pt idx="90">
                  <c:v>1.1643518518518516</c:v>
                </c:pt>
                <c:pt idx="91">
                  <c:v>1.1597222222222221</c:v>
                </c:pt>
                <c:pt idx="92">
                  <c:v>1.1666666666666663</c:v>
                </c:pt>
                <c:pt idx="93">
                  <c:v>1.1504629629629628</c:v>
                </c:pt>
                <c:pt idx="94">
                  <c:v>1.1504629629629628</c:v>
                </c:pt>
                <c:pt idx="95">
                  <c:v>1.1481481481481477</c:v>
                </c:pt>
                <c:pt idx="96">
                  <c:v>1.1435185185185186</c:v>
                </c:pt>
                <c:pt idx="97">
                  <c:v>1.1412037037037035</c:v>
                </c:pt>
                <c:pt idx="98">
                  <c:v>1.1412037037037035</c:v>
                </c:pt>
                <c:pt idx="99">
                  <c:v>1.1435185185185186</c:v>
                </c:pt>
                <c:pt idx="100">
                  <c:v>1.1458333333333333</c:v>
                </c:pt>
                <c:pt idx="101">
                  <c:v>1.1458333333333333</c:v>
                </c:pt>
                <c:pt idx="102">
                  <c:v>1.1458333333333333</c:v>
                </c:pt>
                <c:pt idx="103">
                  <c:v>1.1481481481481477</c:v>
                </c:pt>
                <c:pt idx="104">
                  <c:v>1.1504629629629628</c:v>
                </c:pt>
                <c:pt idx="105">
                  <c:v>1.1550925925925923</c:v>
                </c:pt>
                <c:pt idx="106">
                  <c:v>1.1620370370370365</c:v>
                </c:pt>
                <c:pt idx="107">
                  <c:v>1.1620370370370365</c:v>
                </c:pt>
                <c:pt idx="108">
                  <c:v>1.1712962962962958</c:v>
                </c:pt>
                <c:pt idx="109">
                  <c:v>1.1736111111111109</c:v>
                </c:pt>
                <c:pt idx="110">
                  <c:v>1.1759259259259256</c:v>
                </c:pt>
                <c:pt idx="111">
                  <c:v>1.1851851851851847</c:v>
                </c:pt>
                <c:pt idx="112">
                  <c:v>1.1898148148148144</c:v>
                </c:pt>
                <c:pt idx="113">
                  <c:v>1.2037037037037033</c:v>
                </c:pt>
                <c:pt idx="114">
                  <c:v>1.2129629629629626</c:v>
                </c:pt>
                <c:pt idx="115">
                  <c:v>1.2129629629629626</c:v>
                </c:pt>
                <c:pt idx="116">
                  <c:v>1.2152777777777777</c:v>
                </c:pt>
                <c:pt idx="117">
                  <c:v>1.2314814814814812</c:v>
                </c:pt>
                <c:pt idx="118">
                  <c:v>1.2337962962962961</c:v>
                </c:pt>
                <c:pt idx="119">
                  <c:v>1.2407407407407403</c:v>
                </c:pt>
                <c:pt idx="120">
                  <c:v>1.2499999999999996</c:v>
                </c:pt>
                <c:pt idx="121">
                  <c:v>1.261574074074074</c:v>
                </c:pt>
                <c:pt idx="122">
                  <c:v>1.261574074074074</c:v>
                </c:pt>
                <c:pt idx="123">
                  <c:v>1.2638888888888886</c:v>
                </c:pt>
                <c:pt idx="124">
                  <c:v>1.2685185185185182</c:v>
                </c:pt>
                <c:pt idx="125">
                  <c:v>1.2754629629629628</c:v>
                </c:pt>
                <c:pt idx="126">
                  <c:v>1.282407407407407</c:v>
                </c:pt>
                <c:pt idx="127">
                  <c:v>1.2893518518518516</c:v>
                </c:pt>
                <c:pt idx="128">
                  <c:v>1.2893518518518516</c:v>
                </c:pt>
                <c:pt idx="129">
                  <c:v>1.2916666666666663</c:v>
                </c:pt>
                <c:pt idx="130">
                  <c:v>1.2962962962962958</c:v>
                </c:pt>
                <c:pt idx="131">
                  <c:v>1.3009259259259256</c:v>
                </c:pt>
                <c:pt idx="132">
                  <c:v>1.3055555555555551</c:v>
                </c:pt>
                <c:pt idx="133">
                  <c:v>1.3101851851851849</c:v>
                </c:pt>
                <c:pt idx="134">
                  <c:v>1.3194444444444442</c:v>
                </c:pt>
                <c:pt idx="135">
                  <c:v>1.3171296296296295</c:v>
                </c:pt>
                <c:pt idx="136">
                  <c:v>1.3240740740740737</c:v>
                </c:pt>
                <c:pt idx="137">
                  <c:v>1.333333333333333</c:v>
                </c:pt>
                <c:pt idx="138">
                  <c:v>1.3425925925925923</c:v>
                </c:pt>
                <c:pt idx="139">
                  <c:v>1.3518518518518514</c:v>
                </c:pt>
                <c:pt idx="140">
                  <c:v>1.3587962962962963</c:v>
                </c:pt>
                <c:pt idx="141">
                  <c:v>1.3657407407407405</c:v>
                </c:pt>
                <c:pt idx="142">
                  <c:v>1.3842592592592589</c:v>
                </c:pt>
                <c:pt idx="143">
                  <c:v>1.3981481481481479</c:v>
                </c:pt>
                <c:pt idx="144">
                  <c:v>1.4143518518518519</c:v>
                </c:pt>
                <c:pt idx="145">
                  <c:v>1.4259259259259256</c:v>
                </c:pt>
                <c:pt idx="146">
                  <c:v>1.4421296296296291</c:v>
                </c:pt>
                <c:pt idx="147">
                  <c:v>1.4513888888888884</c:v>
                </c:pt>
                <c:pt idx="148">
                  <c:v>1.4837962962962958</c:v>
                </c:pt>
                <c:pt idx="149">
                  <c:v>1.506944444444444</c:v>
                </c:pt>
                <c:pt idx="150">
                  <c:v>1.5185185185185184</c:v>
                </c:pt>
                <c:pt idx="151">
                  <c:v>1.5300925925925921</c:v>
                </c:pt>
                <c:pt idx="152">
                  <c:v>1.5462962962962961</c:v>
                </c:pt>
                <c:pt idx="153">
                  <c:v>1.5648148148148147</c:v>
                </c:pt>
                <c:pt idx="154">
                  <c:v>1.5879629629629628</c:v>
                </c:pt>
                <c:pt idx="155">
                  <c:v>1.5995370370370365</c:v>
                </c:pt>
                <c:pt idx="156">
                  <c:v>1.6134259259259254</c:v>
                </c:pt>
                <c:pt idx="157">
                  <c:v>1.6226851851851847</c:v>
                </c:pt>
                <c:pt idx="158">
                  <c:v>1.6365740740740737</c:v>
                </c:pt>
                <c:pt idx="159">
                  <c:v>1.6504629629629626</c:v>
                </c:pt>
                <c:pt idx="160">
                  <c:v>1.6574074074074072</c:v>
                </c:pt>
                <c:pt idx="161">
                  <c:v>1.6620370370370368</c:v>
                </c:pt>
                <c:pt idx="162">
                  <c:v>1.6666666666666665</c:v>
                </c:pt>
                <c:pt idx="163">
                  <c:v>1.6782407407407403</c:v>
                </c:pt>
                <c:pt idx="164">
                  <c:v>1.68287037037037</c:v>
                </c:pt>
                <c:pt idx="165">
                  <c:v>1.7013888888888884</c:v>
                </c:pt>
                <c:pt idx="166">
                  <c:v>1.7083333333333333</c:v>
                </c:pt>
                <c:pt idx="167">
                  <c:v>1.7152777777777775</c:v>
                </c:pt>
                <c:pt idx="168">
                  <c:v>1.7314814814814814</c:v>
                </c:pt>
                <c:pt idx="169">
                  <c:v>1.7384259259259249</c:v>
                </c:pt>
                <c:pt idx="170">
                  <c:v>1.7546296296296291</c:v>
                </c:pt>
                <c:pt idx="171">
                  <c:v>1.7638888888888882</c:v>
                </c:pt>
                <c:pt idx="172">
                  <c:v>1.7777777777777777</c:v>
                </c:pt>
                <c:pt idx="173">
                  <c:v>1.787037037037037</c:v>
                </c:pt>
                <c:pt idx="174">
                  <c:v>1.7916666666666661</c:v>
                </c:pt>
                <c:pt idx="175">
                  <c:v>1.7986111111111107</c:v>
                </c:pt>
                <c:pt idx="176">
                  <c:v>1.7986111111111107</c:v>
                </c:pt>
                <c:pt idx="177">
                  <c:v>1.7939814814814805</c:v>
                </c:pt>
                <c:pt idx="178">
                  <c:v>1.7824074074074068</c:v>
                </c:pt>
                <c:pt idx="179">
                  <c:v>1.7777777777777777</c:v>
                </c:pt>
                <c:pt idx="180">
                  <c:v>1.770833333333333</c:v>
                </c:pt>
                <c:pt idx="181">
                  <c:v>1.7546296296296291</c:v>
                </c:pt>
                <c:pt idx="182">
                  <c:v>1.7291666666666659</c:v>
                </c:pt>
                <c:pt idx="183">
                  <c:v>1.7106481481481477</c:v>
                </c:pt>
                <c:pt idx="184">
                  <c:v>1.6944444444444442</c:v>
                </c:pt>
                <c:pt idx="185">
                  <c:v>1.6643518518518514</c:v>
                </c:pt>
                <c:pt idx="186">
                  <c:v>1.6365740740740737</c:v>
                </c:pt>
                <c:pt idx="187">
                  <c:v>1.6018518518518516</c:v>
                </c:pt>
                <c:pt idx="188">
                  <c:v>1.5763888888888884</c:v>
                </c:pt>
                <c:pt idx="189">
                  <c:v>1.5416666666666665</c:v>
                </c:pt>
                <c:pt idx="190">
                  <c:v>1.5115740740740735</c:v>
                </c:pt>
                <c:pt idx="191">
                  <c:v>1.4814814814814812</c:v>
                </c:pt>
                <c:pt idx="192">
                  <c:v>1.4560185185185179</c:v>
                </c:pt>
                <c:pt idx="193">
                  <c:v>1.4513888888888884</c:v>
                </c:pt>
                <c:pt idx="194">
                  <c:v>1.4097222222222221</c:v>
                </c:pt>
                <c:pt idx="195">
                  <c:v>1.3958333333333333</c:v>
                </c:pt>
                <c:pt idx="196">
                  <c:v>1.3726851851851851</c:v>
                </c:pt>
                <c:pt idx="197">
                  <c:v>1.37037037037037</c:v>
                </c:pt>
                <c:pt idx="198">
                  <c:v>1.3449074074074072</c:v>
                </c:pt>
                <c:pt idx="199">
                  <c:v>1.3356481481481481</c:v>
                </c:pt>
                <c:pt idx="200">
                  <c:v>1.3148148148148144</c:v>
                </c:pt>
                <c:pt idx="201">
                  <c:v>1.3055555555555551</c:v>
                </c:pt>
                <c:pt idx="202">
                  <c:v>1.2939814814814814</c:v>
                </c:pt>
                <c:pt idx="203">
                  <c:v>1.282407407407407</c:v>
                </c:pt>
                <c:pt idx="204">
                  <c:v>1.2754629629629628</c:v>
                </c:pt>
                <c:pt idx="205">
                  <c:v>1.2546296296296293</c:v>
                </c:pt>
                <c:pt idx="206">
                  <c:v>1.2407407407407403</c:v>
                </c:pt>
                <c:pt idx="207">
                  <c:v>1.224537037037037</c:v>
                </c:pt>
                <c:pt idx="208">
                  <c:v>1.2199074074074072</c:v>
                </c:pt>
                <c:pt idx="209">
                  <c:v>1.2106481481481479</c:v>
                </c:pt>
                <c:pt idx="210">
                  <c:v>1.2013888888888888</c:v>
                </c:pt>
                <c:pt idx="211">
                  <c:v>1.1828703703703702</c:v>
                </c:pt>
                <c:pt idx="212">
                  <c:v>1.1736111111111109</c:v>
                </c:pt>
                <c:pt idx="213">
                  <c:v>1.1712962962962958</c:v>
                </c:pt>
                <c:pt idx="214">
                  <c:v>1.1666666666666663</c:v>
                </c:pt>
                <c:pt idx="215">
                  <c:v>1.1597222222222221</c:v>
                </c:pt>
                <c:pt idx="216">
                  <c:v>1.1620370370370365</c:v>
                </c:pt>
                <c:pt idx="217">
                  <c:v>1.1620370370370365</c:v>
                </c:pt>
                <c:pt idx="218">
                  <c:v>1.1643518518518516</c:v>
                </c:pt>
                <c:pt idx="219">
                  <c:v>1.1643518518518516</c:v>
                </c:pt>
                <c:pt idx="220">
                  <c:v>1.1712962962962958</c:v>
                </c:pt>
                <c:pt idx="221">
                  <c:v>1.1759259259259256</c:v>
                </c:pt>
                <c:pt idx="222">
                  <c:v>1.1805555555555551</c:v>
                </c:pt>
                <c:pt idx="223">
                  <c:v>1.1874999999999998</c:v>
                </c:pt>
                <c:pt idx="224">
                  <c:v>1.1921296296296295</c:v>
                </c:pt>
                <c:pt idx="225">
                  <c:v>1.1921296296296295</c:v>
                </c:pt>
                <c:pt idx="226">
                  <c:v>1.1921296296296295</c:v>
                </c:pt>
                <c:pt idx="227">
                  <c:v>1.1921296296296295</c:v>
                </c:pt>
                <c:pt idx="228">
                  <c:v>1.1898148148148144</c:v>
                </c:pt>
                <c:pt idx="229">
                  <c:v>1.1874999999999998</c:v>
                </c:pt>
                <c:pt idx="230">
                  <c:v>1.1759259259259256</c:v>
                </c:pt>
                <c:pt idx="231">
                  <c:v>1.1712962962962958</c:v>
                </c:pt>
                <c:pt idx="232">
                  <c:v>1.1620370370370365</c:v>
                </c:pt>
                <c:pt idx="233">
                  <c:v>1.1550925925925923</c:v>
                </c:pt>
                <c:pt idx="234">
                  <c:v>1.1435185185185186</c:v>
                </c:pt>
                <c:pt idx="235">
                  <c:v>1.1226851851851849</c:v>
                </c:pt>
                <c:pt idx="236">
                  <c:v>1.1018518518518519</c:v>
                </c:pt>
                <c:pt idx="237">
                  <c:v>1.0995370370370368</c:v>
                </c:pt>
                <c:pt idx="238">
                  <c:v>1.0833333333333335</c:v>
                </c:pt>
                <c:pt idx="239">
                  <c:v>1.0648148148148149</c:v>
                </c:pt>
                <c:pt idx="240">
                  <c:v>1.0439814814814812</c:v>
                </c:pt>
                <c:pt idx="241">
                  <c:v>1.037037037037037</c:v>
                </c:pt>
                <c:pt idx="242">
                  <c:v>1.0162037037037035</c:v>
                </c:pt>
                <c:pt idx="243">
                  <c:v>1</c:v>
                </c:pt>
                <c:pt idx="244">
                  <c:v>0.98611111111111105</c:v>
                </c:pt>
                <c:pt idx="245">
                  <c:v>0.96990740740740711</c:v>
                </c:pt>
                <c:pt idx="246">
                  <c:v>0.95370370370370372</c:v>
                </c:pt>
                <c:pt idx="247">
                  <c:v>0.93749999999999967</c:v>
                </c:pt>
                <c:pt idx="248">
                  <c:v>0.92592592592592593</c:v>
                </c:pt>
                <c:pt idx="249">
                  <c:v>0.91898148148148118</c:v>
                </c:pt>
                <c:pt idx="250">
                  <c:v>0.90740740740740733</c:v>
                </c:pt>
                <c:pt idx="251">
                  <c:v>0.89120370370370339</c:v>
                </c:pt>
                <c:pt idx="252">
                  <c:v>0.87499999999999989</c:v>
                </c:pt>
                <c:pt idx="253">
                  <c:v>0.8726851851851849</c:v>
                </c:pt>
                <c:pt idx="254">
                  <c:v>0.86111111111111105</c:v>
                </c:pt>
                <c:pt idx="255">
                  <c:v>0.85185185185185175</c:v>
                </c:pt>
                <c:pt idx="256">
                  <c:v>0.8472222222222221</c:v>
                </c:pt>
                <c:pt idx="257">
                  <c:v>0.83796296296296291</c:v>
                </c:pt>
                <c:pt idx="258">
                  <c:v>0.83564814814814836</c:v>
                </c:pt>
                <c:pt idx="259">
                  <c:v>0.82870370370370361</c:v>
                </c:pt>
                <c:pt idx="260">
                  <c:v>0.83101851851851871</c:v>
                </c:pt>
                <c:pt idx="261">
                  <c:v>0.82638888888888906</c:v>
                </c:pt>
                <c:pt idx="262">
                  <c:v>0.82175925925925941</c:v>
                </c:pt>
                <c:pt idx="263">
                  <c:v>0.81944444444444431</c:v>
                </c:pt>
                <c:pt idx="264">
                  <c:v>0.81712962962962976</c:v>
                </c:pt>
                <c:pt idx="265">
                  <c:v>0.81018518518518512</c:v>
                </c:pt>
                <c:pt idx="266">
                  <c:v>0.80555555555555547</c:v>
                </c:pt>
                <c:pt idx="267">
                  <c:v>0.79629629629629617</c:v>
                </c:pt>
                <c:pt idx="268">
                  <c:v>0.79166666666666652</c:v>
                </c:pt>
                <c:pt idx="269">
                  <c:v>0.78240740740740733</c:v>
                </c:pt>
                <c:pt idx="270">
                  <c:v>0.77546296296296313</c:v>
                </c:pt>
                <c:pt idx="271">
                  <c:v>0.76388888888888873</c:v>
                </c:pt>
                <c:pt idx="272">
                  <c:v>0.75925925925925919</c:v>
                </c:pt>
                <c:pt idx="273">
                  <c:v>0.74768518518518534</c:v>
                </c:pt>
                <c:pt idx="274">
                  <c:v>0.73842592592592604</c:v>
                </c:pt>
                <c:pt idx="275">
                  <c:v>0.7245370370370372</c:v>
                </c:pt>
                <c:pt idx="276">
                  <c:v>0.71990740740740755</c:v>
                </c:pt>
                <c:pt idx="277">
                  <c:v>0.7060185185185186</c:v>
                </c:pt>
                <c:pt idx="278">
                  <c:v>0.69444444444444431</c:v>
                </c:pt>
                <c:pt idx="279">
                  <c:v>0.68981481481481466</c:v>
                </c:pt>
                <c:pt idx="280">
                  <c:v>0.67592592592592571</c:v>
                </c:pt>
                <c:pt idx="281">
                  <c:v>0.65740740740740722</c:v>
                </c:pt>
                <c:pt idx="282">
                  <c:v>0.64583333333333337</c:v>
                </c:pt>
                <c:pt idx="283">
                  <c:v>0.64583333333333337</c:v>
                </c:pt>
                <c:pt idx="284">
                  <c:v>0.63425925925925908</c:v>
                </c:pt>
                <c:pt idx="285">
                  <c:v>0.62268518518518523</c:v>
                </c:pt>
                <c:pt idx="286">
                  <c:v>0.61111111111111094</c:v>
                </c:pt>
                <c:pt idx="287">
                  <c:v>0.59953703703703709</c:v>
                </c:pt>
                <c:pt idx="288">
                  <c:v>0.58333333333333315</c:v>
                </c:pt>
                <c:pt idx="289">
                  <c:v>0.57638888888888895</c:v>
                </c:pt>
                <c:pt idx="290">
                  <c:v>0.56018518518518545</c:v>
                </c:pt>
                <c:pt idx="291">
                  <c:v>0.55787037037037035</c:v>
                </c:pt>
                <c:pt idx="292">
                  <c:v>0.54398148148148151</c:v>
                </c:pt>
                <c:pt idx="293">
                  <c:v>0.53240740740740766</c:v>
                </c:pt>
                <c:pt idx="294">
                  <c:v>0.51851851851851882</c:v>
                </c:pt>
                <c:pt idx="295">
                  <c:v>0.51157407407407407</c:v>
                </c:pt>
                <c:pt idx="296">
                  <c:v>0.50231481481481477</c:v>
                </c:pt>
                <c:pt idx="297">
                  <c:v>0.49074074074074098</c:v>
                </c:pt>
                <c:pt idx="298">
                  <c:v>0.48148148148148173</c:v>
                </c:pt>
                <c:pt idx="299">
                  <c:v>0.46990740740740738</c:v>
                </c:pt>
                <c:pt idx="300">
                  <c:v>0.45601851851851849</c:v>
                </c:pt>
                <c:pt idx="301">
                  <c:v>0.44675925925925924</c:v>
                </c:pt>
                <c:pt idx="302">
                  <c:v>0.44212962962962959</c:v>
                </c:pt>
                <c:pt idx="303">
                  <c:v>0.4351851851851854</c:v>
                </c:pt>
                <c:pt idx="304">
                  <c:v>0.42361111111111105</c:v>
                </c:pt>
                <c:pt idx="305">
                  <c:v>0.40972222222222215</c:v>
                </c:pt>
                <c:pt idx="306">
                  <c:v>0.40277777777777801</c:v>
                </c:pt>
                <c:pt idx="307">
                  <c:v>0.39583333333333326</c:v>
                </c:pt>
                <c:pt idx="308">
                  <c:v>0.38888888888888906</c:v>
                </c:pt>
                <c:pt idx="309">
                  <c:v>0.38194444444444436</c:v>
                </c:pt>
                <c:pt idx="310">
                  <c:v>0.37268518518518512</c:v>
                </c:pt>
                <c:pt idx="311">
                  <c:v>0.37037037037037057</c:v>
                </c:pt>
                <c:pt idx="312">
                  <c:v>0.36574074074074092</c:v>
                </c:pt>
                <c:pt idx="313">
                  <c:v>0.36111111111111127</c:v>
                </c:pt>
                <c:pt idx="314">
                  <c:v>0.35648148148148168</c:v>
                </c:pt>
                <c:pt idx="315">
                  <c:v>0.35185185185185203</c:v>
                </c:pt>
                <c:pt idx="316">
                  <c:v>0.34722222222222238</c:v>
                </c:pt>
                <c:pt idx="317">
                  <c:v>0.34490740740740733</c:v>
                </c:pt>
                <c:pt idx="318">
                  <c:v>0.34027777777777768</c:v>
                </c:pt>
                <c:pt idx="319">
                  <c:v>0.33796296296296313</c:v>
                </c:pt>
                <c:pt idx="320">
                  <c:v>0.33564814814814808</c:v>
                </c:pt>
                <c:pt idx="321">
                  <c:v>0.33101851851851843</c:v>
                </c:pt>
                <c:pt idx="322">
                  <c:v>0.32407407407407424</c:v>
                </c:pt>
                <c:pt idx="323">
                  <c:v>0.32638888888888878</c:v>
                </c:pt>
                <c:pt idx="324">
                  <c:v>0.31944444444444459</c:v>
                </c:pt>
                <c:pt idx="325">
                  <c:v>0.31712962962962954</c:v>
                </c:pt>
                <c:pt idx="326">
                  <c:v>0.31249999999999989</c:v>
                </c:pt>
                <c:pt idx="327">
                  <c:v>0.31249999999999989</c:v>
                </c:pt>
                <c:pt idx="328">
                  <c:v>0.30787037037037029</c:v>
                </c:pt>
                <c:pt idx="329">
                  <c:v>0.30324074074074064</c:v>
                </c:pt>
                <c:pt idx="330">
                  <c:v>0.3009259259259261</c:v>
                </c:pt>
                <c:pt idx="331">
                  <c:v>0.29861111111111099</c:v>
                </c:pt>
                <c:pt idx="332">
                  <c:v>0.29629629629629645</c:v>
                </c:pt>
                <c:pt idx="333">
                  <c:v>0.2916666666666668</c:v>
                </c:pt>
                <c:pt idx="334">
                  <c:v>0.28935185185185175</c:v>
                </c:pt>
                <c:pt idx="335">
                  <c:v>0.2870370370370372</c:v>
                </c:pt>
                <c:pt idx="336">
                  <c:v>0.2847222222222221</c:v>
                </c:pt>
                <c:pt idx="337">
                  <c:v>0.28240740740740755</c:v>
                </c:pt>
                <c:pt idx="338">
                  <c:v>0.28240740740740755</c:v>
                </c:pt>
                <c:pt idx="339">
                  <c:v>0.2777777777777779</c:v>
                </c:pt>
                <c:pt idx="340">
                  <c:v>0.2777777777777779</c:v>
                </c:pt>
                <c:pt idx="341">
                  <c:v>0.27314814814814831</c:v>
                </c:pt>
                <c:pt idx="342">
                  <c:v>0.27546296296296335</c:v>
                </c:pt>
                <c:pt idx="343">
                  <c:v>0.27314814814814831</c:v>
                </c:pt>
                <c:pt idx="344">
                  <c:v>0.27546296296296335</c:v>
                </c:pt>
                <c:pt idx="345">
                  <c:v>0.27314814814814831</c:v>
                </c:pt>
                <c:pt idx="346">
                  <c:v>0.2777777777777779</c:v>
                </c:pt>
                <c:pt idx="347">
                  <c:v>0.2800925925925925</c:v>
                </c:pt>
                <c:pt idx="348">
                  <c:v>0.28240740740740755</c:v>
                </c:pt>
                <c:pt idx="349">
                  <c:v>0.2870370370370372</c:v>
                </c:pt>
                <c:pt idx="350">
                  <c:v>0.2916666666666668</c:v>
                </c:pt>
                <c:pt idx="351">
                  <c:v>0.29629629629629645</c:v>
                </c:pt>
                <c:pt idx="352">
                  <c:v>0.3009259259259261</c:v>
                </c:pt>
                <c:pt idx="353">
                  <c:v>0.30787037037037029</c:v>
                </c:pt>
                <c:pt idx="354">
                  <c:v>0.31018518518518534</c:v>
                </c:pt>
                <c:pt idx="355">
                  <c:v>0.31249999999999989</c:v>
                </c:pt>
                <c:pt idx="356">
                  <c:v>0.31944444444444459</c:v>
                </c:pt>
                <c:pt idx="357">
                  <c:v>0.32175925925925919</c:v>
                </c:pt>
                <c:pt idx="358">
                  <c:v>0.32407407407407424</c:v>
                </c:pt>
                <c:pt idx="359">
                  <c:v>0.33101851851851843</c:v>
                </c:pt>
                <c:pt idx="360">
                  <c:v>0.33101851851851843</c:v>
                </c:pt>
                <c:pt idx="361">
                  <c:v>0.33101851851851843</c:v>
                </c:pt>
                <c:pt idx="362">
                  <c:v>0.33564814814814808</c:v>
                </c:pt>
                <c:pt idx="363">
                  <c:v>0.33564814814814808</c:v>
                </c:pt>
                <c:pt idx="364">
                  <c:v>0.34027777777777768</c:v>
                </c:pt>
                <c:pt idx="365">
                  <c:v>0.33564814814814808</c:v>
                </c:pt>
                <c:pt idx="366">
                  <c:v>0.33796296296296313</c:v>
                </c:pt>
                <c:pt idx="367">
                  <c:v>0.33564814814814808</c:v>
                </c:pt>
                <c:pt idx="368">
                  <c:v>0.33333333333333348</c:v>
                </c:pt>
                <c:pt idx="369">
                  <c:v>0.33101851851851843</c:v>
                </c:pt>
                <c:pt idx="370">
                  <c:v>0.33101851851851843</c:v>
                </c:pt>
                <c:pt idx="371">
                  <c:v>0.32870370370370389</c:v>
                </c:pt>
                <c:pt idx="372">
                  <c:v>0.32407407407407424</c:v>
                </c:pt>
                <c:pt idx="373">
                  <c:v>0.32407407407407424</c:v>
                </c:pt>
                <c:pt idx="374">
                  <c:v>0.31712962962962954</c:v>
                </c:pt>
                <c:pt idx="375">
                  <c:v>0.31018518518518534</c:v>
                </c:pt>
                <c:pt idx="376">
                  <c:v>0.30787037037037029</c:v>
                </c:pt>
                <c:pt idx="377">
                  <c:v>0.30324074074074064</c:v>
                </c:pt>
                <c:pt idx="378">
                  <c:v>0.29861111111111099</c:v>
                </c:pt>
                <c:pt idx="379">
                  <c:v>0.2916666666666668</c:v>
                </c:pt>
                <c:pt idx="380">
                  <c:v>0.28240740740740755</c:v>
                </c:pt>
                <c:pt idx="381">
                  <c:v>0.2800925925925925</c:v>
                </c:pt>
                <c:pt idx="382">
                  <c:v>0.27546296296296335</c:v>
                </c:pt>
                <c:pt idx="383">
                  <c:v>0.27314814814814831</c:v>
                </c:pt>
                <c:pt idx="384">
                  <c:v>0.26851851851851866</c:v>
                </c:pt>
                <c:pt idx="385">
                  <c:v>0.26388888888888901</c:v>
                </c:pt>
                <c:pt idx="386">
                  <c:v>0.26388888888888901</c:v>
                </c:pt>
                <c:pt idx="387">
                  <c:v>0.26388888888888901</c:v>
                </c:pt>
                <c:pt idx="388">
                  <c:v>0.26620370370370411</c:v>
                </c:pt>
                <c:pt idx="389">
                  <c:v>0.26620370370370411</c:v>
                </c:pt>
                <c:pt idx="390">
                  <c:v>0.27314814814814831</c:v>
                </c:pt>
                <c:pt idx="391">
                  <c:v>0.2777777777777779</c:v>
                </c:pt>
                <c:pt idx="392">
                  <c:v>0.2916666666666668</c:v>
                </c:pt>
                <c:pt idx="393">
                  <c:v>0.30324074074074064</c:v>
                </c:pt>
                <c:pt idx="394">
                  <c:v>0.31481481481481499</c:v>
                </c:pt>
                <c:pt idx="395">
                  <c:v>0.33333333333333348</c:v>
                </c:pt>
                <c:pt idx="396">
                  <c:v>0.35648148148148168</c:v>
                </c:pt>
                <c:pt idx="397">
                  <c:v>0.37037037037037057</c:v>
                </c:pt>
                <c:pt idx="398">
                  <c:v>0.40509259259259256</c:v>
                </c:pt>
                <c:pt idx="399">
                  <c:v>0.43287037037037035</c:v>
                </c:pt>
                <c:pt idx="400">
                  <c:v>0.46296296296296319</c:v>
                </c:pt>
                <c:pt idx="401">
                  <c:v>0.48611111111111138</c:v>
                </c:pt>
                <c:pt idx="402">
                  <c:v>0.53935185185185186</c:v>
                </c:pt>
                <c:pt idx="403">
                  <c:v>0.55092592592592626</c:v>
                </c:pt>
                <c:pt idx="404">
                  <c:v>0.60185185185185164</c:v>
                </c:pt>
                <c:pt idx="405">
                  <c:v>0.63888888888888873</c:v>
                </c:pt>
                <c:pt idx="406">
                  <c:v>0.66666666666666652</c:v>
                </c:pt>
                <c:pt idx="407">
                  <c:v>0.7037037037037035</c:v>
                </c:pt>
                <c:pt idx="408">
                  <c:v>0.76157407407407418</c:v>
                </c:pt>
                <c:pt idx="409">
                  <c:v>0.78009259259259278</c:v>
                </c:pt>
                <c:pt idx="410">
                  <c:v>0.81712962962962976</c:v>
                </c:pt>
                <c:pt idx="411">
                  <c:v>0.8495370370370372</c:v>
                </c:pt>
                <c:pt idx="412">
                  <c:v>0.88888888888888884</c:v>
                </c:pt>
                <c:pt idx="413">
                  <c:v>0.92824074074074048</c:v>
                </c:pt>
                <c:pt idx="414">
                  <c:v>0.97916666666666641</c:v>
                </c:pt>
                <c:pt idx="415">
                  <c:v>1</c:v>
                </c:pt>
                <c:pt idx="416">
                  <c:v>1.0300925925925923</c:v>
                </c:pt>
                <c:pt idx="417">
                  <c:v>1.0555555555555556</c:v>
                </c:pt>
                <c:pt idx="418">
                  <c:v>1.0810185185185184</c:v>
                </c:pt>
                <c:pt idx="419">
                  <c:v>1.0972222222222223</c:v>
                </c:pt>
                <c:pt idx="420">
                  <c:v>1.0949074074074072</c:v>
                </c:pt>
                <c:pt idx="421">
                  <c:v>1.0787037037037037</c:v>
                </c:pt>
                <c:pt idx="422">
                  <c:v>1.0671296296296293</c:v>
                </c:pt>
                <c:pt idx="423">
                  <c:v>1.0324074074074074</c:v>
                </c:pt>
                <c:pt idx="424">
                  <c:v>0.99305555555555525</c:v>
                </c:pt>
                <c:pt idx="425">
                  <c:v>0.90046296296296269</c:v>
                </c:pt>
                <c:pt idx="426">
                  <c:v>0.81944444444444431</c:v>
                </c:pt>
                <c:pt idx="427">
                  <c:v>0.75925925925925919</c:v>
                </c:pt>
                <c:pt idx="428">
                  <c:v>0.69444444444444431</c:v>
                </c:pt>
                <c:pt idx="429">
                  <c:v>0.64120370370370383</c:v>
                </c:pt>
                <c:pt idx="430">
                  <c:v>0.54166666666666696</c:v>
                </c:pt>
                <c:pt idx="431">
                  <c:v>0.47222222222222249</c:v>
                </c:pt>
                <c:pt idx="432">
                  <c:v>0.41203703703703726</c:v>
                </c:pt>
                <c:pt idx="433">
                  <c:v>0.37268518518518512</c:v>
                </c:pt>
                <c:pt idx="434">
                  <c:v>0.32870370370370389</c:v>
                </c:pt>
                <c:pt idx="435">
                  <c:v>0.2800925925925925</c:v>
                </c:pt>
                <c:pt idx="436">
                  <c:v>0.23148148148148159</c:v>
                </c:pt>
                <c:pt idx="437">
                  <c:v>0.2175925925925927</c:v>
                </c:pt>
                <c:pt idx="438">
                  <c:v>0.18981481481481491</c:v>
                </c:pt>
                <c:pt idx="439">
                  <c:v>0.16898148148148182</c:v>
                </c:pt>
                <c:pt idx="440">
                  <c:v>0.15277777777777785</c:v>
                </c:pt>
                <c:pt idx="441">
                  <c:v>0.1365740740740744</c:v>
                </c:pt>
                <c:pt idx="442">
                  <c:v>0.12037037037037043</c:v>
                </c:pt>
                <c:pt idx="443">
                  <c:v>0.10648148148148154</c:v>
                </c:pt>
                <c:pt idx="444">
                  <c:v>9.7222222222222265E-2</c:v>
                </c:pt>
                <c:pt idx="445">
                  <c:v>8.7962962962963007E-2</c:v>
                </c:pt>
                <c:pt idx="446">
                  <c:v>8.333333333333337E-2</c:v>
                </c:pt>
                <c:pt idx="447">
                  <c:v>7.6388888888889186E-2</c:v>
                </c:pt>
                <c:pt idx="448">
                  <c:v>6.7129629629629928E-2</c:v>
                </c:pt>
                <c:pt idx="449">
                  <c:v>6.2500000000000291E-2</c:v>
                </c:pt>
                <c:pt idx="450">
                  <c:v>5.7870370370370655E-2</c:v>
                </c:pt>
                <c:pt idx="451">
                  <c:v>5.5555555555555587E-2</c:v>
                </c:pt>
                <c:pt idx="452">
                  <c:v>5.0925925925925951E-2</c:v>
                </c:pt>
                <c:pt idx="453">
                  <c:v>4.6296296296296321E-2</c:v>
                </c:pt>
                <c:pt idx="454">
                  <c:v>4.1666666666666685E-2</c:v>
                </c:pt>
                <c:pt idx="455">
                  <c:v>4.1666666666666685E-2</c:v>
                </c:pt>
                <c:pt idx="456">
                  <c:v>3.9351851851852131E-2</c:v>
                </c:pt>
                <c:pt idx="457">
                  <c:v>3.7037037037037056E-2</c:v>
                </c:pt>
                <c:pt idx="458">
                  <c:v>3.2407407407407426E-2</c:v>
                </c:pt>
                <c:pt idx="459">
                  <c:v>3.2407407407407426E-2</c:v>
                </c:pt>
                <c:pt idx="460">
                  <c:v>3.0092592592592865E-2</c:v>
                </c:pt>
                <c:pt idx="461">
                  <c:v>2.7777777777777794E-2</c:v>
                </c:pt>
                <c:pt idx="462">
                  <c:v>2.7777777777777794E-2</c:v>
                </c:pt>
                <c:pt idx="463">
                  <c:v>2.5462962962963232E-2</c:v>
                </c:pt>
                <c:pt idx="464">
                  <c:v>2.3148148148148161E-2</c:v>
                </c:pt>
                <c:pt idx="465">
                  <c:v>2.0833333333333599E-2</c:v>
                </c:pt>
                <c:pt idx="466">
                  <c:v>2.3148148148148161E-2</c:v>
                </c:pt>
                <c:pt idx="467">
                  <c:v>2.0833333333333599E-2</c:v>
                </c:pt>
                <c:pt idx="468">
                  <c:v>2.0833333333333599E-2</c:v>
                </c:pt>
                <c:pt idx="469">
                  <c:v>1.8518518518518528E-2</c:v>
                </c:pt>
                <c:pt idx="470">
                  <c:v>1.8518518518518528E-2</c:v>
                </c:pt>
                <c:pt idx="471">
                  <c:v>1.620370370370397E-2</c:v>
                </c:pt>
                <c:pt idx="472">
                  <c:v>1.620370370370397E-2</c:v>
                </c:pt>
                <c:pt idx="473">
                  <c:v>1.3888888888888897E-2</c:v>
                </c:pt>
                <c:pt idx="474">
                  <c:v>1.620370370370397E-2</c:v>
                </c:pt>
                <c:pt idx="475">
                  <c:v>1.3888888888888897E-2</c:v>
                </c:pt>
                <c:pt idx="476">
                  <c:v>1.3888888888888897E-2</c:v>
                </c:pt>
                <c:pt idx="477">
                  <c:v>1.3888888888888897E-2</c:v>
                </c:pt>
                <c:pt idx="478">
                  <c:v>1.3888888888888897E-2</c:v>
                </c:pt>
                <c:pt idx="479">
                  <c:v>1.1574074074074337E-2</c:v>
                </c:pt>
                <c:pt idx="480">
                  <c:v>9.2592592592592639E-3</c:v>
                </c:pt>
                <c:pt idx="481">
                  <c:v>9.2592592592592639E-3</c:v>
                </c:pt>
                <c:pt idx="482">
                  <c:v>9.2592592592592639E-3</c:v>
                </c:pt>
                <c:pt idx="483">
                  <c:v>9.2592592592592639E-3</c:v>
                </c:pt>
                <c:pt idx="484">
                  <c:v>6.9444444444447051E-3</c:v>
                </c:pt>
                <c:pt idx="485">
                  <c:v>4.629629629629632E-3</c:v>
                </c:pt>
                <c:pt idx="486">
                  <c:v>2.3148148148150732E-3</c:v>
                </c:pt>
                <c:pt idx="487">
                  <c:v>4.629629629629632E-3</c:v>
                </c:pt>
                <c:pt idx="488">
                  <c:v>4.629629629629632E-3</c:v>
                </c:pt>
                <c:pt idx="489">
                  <c:v>2.3148148148150732E-3</c:v>
                </c:pt>
                <c:pt idx="490">
                  <c:v>0</c:v>
                </c:pt>
                <c:pt idx="491">
                  <c:v>0</c:v>
                </c:pt>
                <c:pt idx="492">
                  <c:v>-2.3148148148145588E-3</c:v>
                </c:pt>
                <c:pt idx="493">
                  <c:v>0</c:v>
                </c:pt>
                <c:pt idx="494">
                  <c:v>-2.3148148148145588E-3</c:v>
                </c:pt>
                <c:pt idx="495">
                  <c:v>-4.629629629629632E-3</c:v>
                </c:pt>
                <c:pt idx="496">
                  <c:v>-4.629629629629632E-3</c:v>
                </c:pt>
                <c:pt idx="497">
                  <c:v>-4.629629629629632E-3</c:v>
                </c:pt>
                <c:pt idx="498">
                  <c:v>-6.9444444444441908E-3</c:v>
                </c:pt>
                <c:pt idx="499">
                  <c:v>-6.9444444444441908E-3</c:v>
                </c:pt>
                <c:pt idx="500">
                  <c:v>-6.9444444444441908E-3</c:v>
                </c:pt>
                <c:pt idx="501">
                  <c:v>-9.2592592592592639E-3</c:v>
                </c:pt>
                <c:pt idx="502">
                  <c:v>-9.2592592592592639E-3</c:v>
                </c:pt>
                <c:pt idx="503">
                  <c:v>-1.1574074074073824E-2</c:v>
                </c:pt>
                <c:pt idx="504">
                  <c:v>-1.1574074074073824E-2</c:v>
                </c:pt>
                <c:pt idx="505">
                  <c:v>-1.1574074074073824E-2</c:v>
                </c:pt>
                <c:pt idx="506">
                  <c:v>-1.3888888888888382E-2</c:v>
                </c:pt>
                <c:pt idx="507">
                  <c:v>-1.6203703703703456E-2</c:v>
                </c:pt>
                <c:pt idx="508">
                  <c:v>-1.6203703703703456E-2</c:v>
                </c:pt>
                <c:pt idx="509">
                  <c:v>-1.6203703703703456E-2</c:v>
                </c:pt>
                <c:pt idx="510">
                  <c:v>-1.8518518518518014E-2</c:v>
                </c:pt>
                <c:pt idx="511">
                  <c:v>-1.6203703703703456E-2</c:v>
                </c:pt>
                <c:pt idx="512">
                  <c:v>-1.8518518518518014E-2</c:v>
                </c:pt>
                <c:pt idx="513">
                  <c:v>-2.0833333333333086E-2</c:v>
                </c:pt>
                <c:pt idx="514">
                  <c:v>-2.0833333333333086E-2</c:v>
                </c:pt>
                <c:pt idx="515">
                  <c:v>-2.0833333333333086E-2</c:v>
                </c:pt>
                <c:pt idx="516">
                  <c:v>-2.3148148148147647E-2</c:v>
                </c:pt>
                <c:pt idx="517">
                  <c:v>-2.3148148148147647E-2</c:v>
                </c:pt>
                <c:pt idx="518">
                  <c:v>-2.3148148148147647E-2</c:v>
                </c:pt>
                <c:pt idx="519">
                  <c:v>-2.5462962962962719E-2</c:v>
                </c:pt>
                <c:pt idx="520">
                  <c:v>-2.5462962962962719E-2</c:v>
                </c:pt>
                <c:pt idx="521">
                  <c:v>-2.5462962962962719E-2</c:v>
                </c:pt>
                <c:pt idx="522">
                  <c:v>-2.7777777777777277E-2</c:v>
                </c:pt>
                <c:pt idx="523">
                  <c:v>-2.7777777777777277E-2</c:v>
                </c:pt>
                <c:pt idx="524">
                  <c:v>-3.0092592592592352E-2</c:v>
                </c:pt>
                <c:pt idx="525">
                  <c:v>-3.2407407407406913E-2</c:v>
                </c:pt>
                <c:pt idx="526">
                  <c:v>-3.0092592592592352E-2</c:v>
                </c:pt>
                <c:pt idx="527">
                  <c:v>-3.0092592592592352E-2</c:v>
                </c:pt>
                <c:pt idx="528">
                  <c:v>-3.2407407407406913E-2</c:v>
                </c:pt>
                <c:pt idx="529">
                  <c:v>-3.2407407407406913E-2</c:v>
                </c:pt>
                <c:pt idx="530">
                  <c:v>-3.2407407407406913E-2</c:v>
                </c:pt>
                <c:pt idx="531">
                  <c:v>-3.4722222222221981E-2</c:v>
                </c:pt>
                <c:pt idx="532">
                  <c:v>-3.4722222222221981E-2</c:v>
                </c:pt>
                <c:pt idx="533">
                  <c:v>-3.7037037037036542E-2</c:v>
                </c:pt>
                <c:pt idx="534">
                  <c:v>-3.7037037037036542E-2</c:v>
                </c:pt>
                <c:pt idx="535">
                  <c:v>-4.3981481481481247E-2</c:v>
                </c:pt>
                <c:pt idx="536">
                  <c:v>-3.7037037037036542E-2</c:v>
                </c:pt>
                <c:pt idx="537">
                  <c:v>-3.7037037037036542E-2</c:v>
                </c:pt>
                <c:pt idx="538">
                  <c:v>-3.9351851851851617E-2</c:v>
                </c:pt>
                <c:pt idx="539">
                  <c:v>-4.1666666666666172E-2</c:v>
                </c:pt>
                <c:pt idx="540">
                  <c:v>-4.3981481481481247E-2</c:v>
                </c:pt>
                <c:pt idx="541">
                  <c:v>-4.3981481481481247E-2</c:v>
                </c:pt>
                <c:pt idx="542">
                  <c:v>-4.3981481481481247E-2</c:v>
                </c:pt>
                <c:pt idx="543">
                  <c:v>-4.3981481481481247E-2</c:v>
                </c:pt>
                <c:pt idx="544">
                  <c:v>-4.6296296296295808E-2</c:v>
                </c:pt>
                <c:pt idx="545">
                  <c:v>-4.6296296296295808E-2</c:v>
                </c:pt>
                <c:pt idx="546">
                  <c:v>-4.6296296296295808E-2</c:v>
                </c:pt>
                <c:pt idx="547">
                  <c:v>-4.6296296296295808E-2</c:v>
                </c:pt>
                <c:pt idx="548">
                  <c:v>-4.8611111111110876E-2</c:v>
                </c:pt>
                <c:pt idx="549">
                  <c:v>-4.6296296296295808E-2</c:v>
                </c:pt>
                <c:pt idx="550">
                  <c:v>-4.8611111111110876E-2</c:v>
                </c:pt>
                <c:pt idx="551">
                  <c:v>-4.8611111111110876E-2</c:v>
                </c:pt>
                <c:pt idx="552">
                  <c:v>-5.0925925925925437E-2</c:v>
                </c:pt>
                <c:pt idx="553">
                  <c:v>-5.0925925925925437E-2</c:v>
                </c:pt>
                <c:pt idx="554">
                  <c:v>-5.3240740740740512E-2</c:v>
                </c:pt>
                <c:pt idx="555">
                  <c:v>-5.3240740740740512E-2</c:v>
                </c:pt>
                <c:pt idx="556">
                  <c:v>-5.5555555555555067E-2</c:v>
                </c:pt>
                <c:pt idx="557">
                  <c:v>-5.5555555555555067E-2</c:v>
                </c:pt>
                <c:pt idx="558">
                  <c:v>-5.5555555555555067E-2</c:v>
                </c:pt>
                <c:pt idx="559">
                  <c:v>-5.7870370370370142E-2</c:v>
                </c:pt>
                <c:pt idx="560">
                  <c:v>-5.3240740740740512E-2</c:v>
                </c:pt>
                <c:pt idx="561">
                  <c:v>-6.0185185185184703E-2</c:v>
                </c:pt>
                <c:pt idx="562">
                  <c:v>-6.0185185185184703E-2</c:v>
                </c:pt>
                <c:pt idx="563">
                  <c:v>-5.7870370370370142E-2</c:v>
                </c:pt>
                <c:pt idx="564">
                  <c:v>-6.0185185185184703E-2</c:v>
                </c:pt>
                <c:pt idx="565">
                  <c:v>-5.7870370370370142E-2</c:v>
                </c:pt>
                <c:pt idx="566">
                  <c:v>-5.7870370370370142E-2</c:v>
                </c:pt>
                <c:pt idx="567">
                  <c:v>-5.7870370370370142E-2</c:v>
                </c:pt>
                <c:pt idx="568">
                  <c:v>-5.7870370370370142E-2</c:v>
                </c:pt>
                <c:pt idx="569">
                  <c:v>-5.7870370370370142E-2</c:v>
                </c:pt>
                <c:pt idx="570">
                  <c:v>-5.7870370370370142E-2</c:v>
                </c:pt>
                <c:pt idx="571">
                  <c:v>-5.7870370370370142E-2</c:v>
                </c:pt>
                <c:pt idx="572">
                  <c:v>-5.7870370370370142E-2</c:v>
                </c:pt>
                <c:pt idx="573">
                  <c:v>-5.7870370370370142E-2</c:v>
                </c:pt>
                <c:pt idx="574">
                  <c:v>-5.7870370370370142E-2</c:v>
                </c:pt>
                <c:pt idx="575">
                  <c:v>-5.7870370370370142E-2</c:v>
                </c:pt>
                <c:pt idx="576">
                  <c:v>-5.7870370370370142E-2</c:v>
                </c:pt>
                <c:pt idx="577">
                  <c:v>-5.7870370370370142E-2</c:v>
                </c:pt>
                <c:pt idx="578">
                  <c:v>-5.7870370370370142E-2</c:v>
                </c:pt>
                <c:pt idx="579">
                  <c:v>-5.7870370370370142E-2</c:v>
                </c:pt>
                <c:pt idx="580">
                  <c:v>-6.0185185185184703E-2</c:v>
                </c:pt>
                <c:pt idx="581">
                  <c:v>-6.0185185185184703E-2</c:v>
                </c:pt>
                <c:pt idx="582">
                  <c:v>-6.0185185185184703E-2</c:v>
                </c:pt>
                <c:pt idx="583">
                  <c:v>-6.0185185185184703E-2</c:v>
                </c:pt>
                <c:pt idx="584">
                  <c:v>-6.2499999999999778E-2</c:v>
                </c:pt>
                <c:pt idx="585">
                  <c:v>-6.0185185185184703E-2</c:v>
                </c:pt>
                <c:pt idx="586">
                  <c:v>-6.2499999999999778E-2</c:v>
                </c:pt>
                <c:pt idx="587">
                  <c:v>-6.2499999999999778E-2</c:v>
                </c:pt>
                <c:pt idx="588">
                  <c:v>-6.71296296296294E-2</c:v>
                </c:pt>
                <c:pt idx="589">
                  <c:v>-6.4814814814814339E-2</c:v>
                </c:pt>
                <c:pt idx="590">
                  <c:v>-6.2499999999999778E-2</c:v>
                </c:pt>
                <c:pt idx="591">
                  <c:v>-6.71296296296294E-2</c:v>
                </c:pt>
                <c:pt idx="592">
                  <c:v>-6.71296296296294E-2</c:v>
                </c:pt>
                <c:pt idx="593">
                  <c:v>-6.2499999999999778E-2</c:v>
                </c:pt>
                <c:pt idx="594">
                  <c:v>-6.4814814814814339E-2</c:v>
                </c:pt>
                <c:pt idx="595">
                  <c:v>-6.4814814814814339E-2</c:v>
                </c:pt>
                <c:pt idx="596">
                  <c:v>-6.4814814814814339E-2</c:v>
                </c:pt>
                <c:pt idx="597">
                  <c:v>-6.9444444444443962E-2</c:v>
                </c:pt>
                <c:pt idx="598">
                  <c:v>-6.4814814814814339E-2</c:v>
                </c:pt>
                <c:pt idx="599">
                  <c:v>-6.71296296296294E-2</c:v>
                </c:pt>
                <c:pt idx="600">
                  <c:v>-6.71296296296294E-2</c:v>
                </c:pt>
                <c:pt idx="601">
                  <c:v>-6.4814814814814339E-2</c:v>
                </c:pt>
                <c:pt idx="602">
                  <c:v>-6.9444444444443962E-2</c:v>
                </c:pt>
                <c:pt idx="603">
                  <c:v>-6.9444444444443962E-2</c:v>
                </c:pt>
                <c:pt idx="604">
                  <c:v>-6.9444444444443962E-2</c:v>
                </c:pt>
                <c:pt idx="605">
                  <c:v>-6.9444444444443962E-2</c:v>
                </c:pt>
                <c:pt idx="606">
                  <c:v>-6.9444444444443962E-2</c:v>
                </c:pt>
                <c:pt idx="607">
                  <c:v>-6.9444444444443962E-2</c:v>
                </c:pt>
                <c:pt idx="608">
                  <c:v>-6.9444444444443962E-2</c:v>
                </c:pt>
                <c:pt idx="609">
                  <c:v>-6.9444444444443962E-2</c:v>
                </c:pt>
                <c:pt idx="610">
                  <c:v>-6.9444444444443962E-2</c:v>
                </c:pt>
                <c:pt idx="611">
                  <c:v>-7.1759259259259037E-2</c:v>
                </c:pt>
                <c:pt idx="612">
                  <c:v>-7.1759259259259037E-2</c:v>
                </c:pt>
                <c:pt idx="613">
                  <c:v>-7.4074074074073598E-2</c:v>
                </c:pt>
                <c:pt idx="614">
                  <c:v>-7.4074074074073598E-2</c:v>
                </c:pt>
                <c:pt idx="615">
                  <c:v>-7.1759259259259037E-2</c:v>
                </c:pt>
                <c:pt idx="616">
                  <c:v>-7.4074074074073598E-2</c:v>
                </c:pt>
                <c:pt idx="617">
                  <c:v>-7.4074074074073598E-2</c:v>
                </c:pt>
                <c:pt idx="618">
                  <c:v>-7.4074074074073598E-2</c:v>
                </c:pt>
                <c:pt idx="619">
                  <c:v>-7.6388888888888673E-2</c:v>
                </c:pt>
                <c:pt idx="620">
                  <c:v>-7.6388888888888673E-2</c:v>
                </c:pt>
                <c:pt idx="621">
                  <c:v>-7.4074074074073598E-2</c:v>
                </c:pt>
                <c:pt idx="622">
                  <c:v>-7.6388888888888673E-2</c:v>
                </c:pt>
                <c:pt idx="623">
                  <c:v>-7.6388888888888673E-2</c:v>
                </c:pt>
                <c:pt idx="624">
                  <c:v>-7.6388888888888673E-2</c:v>
                </c:pt>
                <c:pt idx="625">
                  <c:v>-7.4074074074073598E-2</c:v>
                </c:pt>
                <c:pt idx="626">
                  <c:v>-7.6388888888888673E-2</c:v>
                </c:pt>
                <c:pt idx="627">
                  <c:v>-7.6388888888888673E-2</c:v>
                </c:pt>
                <c:pt idx="628">
                  <c:v>-7.6388888888888673E-2</c:v>
                </c:pt>
                <c:pt idx="629">
                  <c:v>-7.4074074074073598E-2</c:v>
                </c:pt>
                <c:pt idx="630">
                  <c:v>-7.6388888888888673E-2</c:v>
                </c:pt>
                <c:pt idx="631">
                  <c:v>-7.6388888888888673E-2</c:v>
                </c:pt>
                <c:pt idx="632">
                  <c:v>-7.6388888888888673E-2</c:v>
                </c:pt>
                <c:pt idx="633">
                  <c:v>-7.8703703703703234E-2</c:v>
                </c:pt>
                <c:pt idx="634">
                  <c:v>-8.1018518518518309E-2</c:v>
                </c:pt>
                <c:pt idx="635">
                  <c:v>-7.8703703703703234E-2</c:v>
                </c:pt>
                <c:pt idx="636">
                  <c:v>-7.8703703703703234E-2</c:v>
                </c:pt>
                <c:pt idx="637">
                  <c:v>-7.8703703703703234E-2</c:v>
                </c:pt>
                <c:pt idx="638">
                  <c:v>-7.6388888888888673E-2</c:v>
                </c:pt>
                <c:pt idx="639">
                  <c:v>-7.8703703703703234E-2</c:v>
                </c:pt>
                <c:pt idx="640">
                  <c:v>-7.8703703703703234E-2</c:v>
                </c:pt>
                <c:pt idx="641">
                  <c:v>-7.8703703703703234E-2</c:v>
                </c:pt>
                <c:pt idx="642">
                  <c:v>-8.1018518518518309E-2</c:v>
                </c:pt>
                <c:pt idx="643">
                  <c:v>-7.8703703703703234E-2</c:v>
                </c:pt>
                <c:pt idx="644">
                  <c:v>-8.1018518518518309E-2</c:v>
                </c:pt>
                <c:pt idx="645">
                  <c:v>-8.1018518518518309E-2</c:v>
                </c:pt>
                <c:pt idx="646">
                  <c:v>-7.8703703703703234E-2</c:v>
                </c:pt>
                <c:pt idx="647">
                  <c:v>-7.8703703703703234E-2</c:v>
                </c:pt>
                <c:pt idx="648">
                  <c:v>-7.6388888888888673E-2</c:v>
                </c:pt>
                <c:pt idx="649">
                  <c:v>-7.8703703703703234E-2</c:v>
                </c:pt>
                <c:pt idx="650">
                  <c:v>-7.8703703703703234E-2</c:v>
                </c:pt>
                <c:pt idx="651">
                  <c:v>-7.8703703703703234E-2</c:v>
                </c:pt>
                <c:pt idx="652">
                  <c:v>-7.8703703703703234E-2</c:v>
                </c:pt>
                <c:pt idx="653">
                  <c:v>-8.1018518518518309E-2</c:v>
                </c:pt>
                <c:pt idx="654">
                  <c:v>-7.8703703703703234E-2</c:v>
                </c:pt>
                <c:pt idx="655">
                  <c:v>-7.6388888888888673E-2</c:v>
                </c:pt>
                <c:pt idx="656">
                  <c:v>-7.6388888888888673E-2</c:v>
                </c:pt>
                <c:pt idx="657">
                  <c:v>-7.6388888888888673E-2</c:v>
                </c:pt>
                <c:pt idx="658">
                  <c:v>-7.6388888888888673E-2</c:v>
                </c:pt>
                <c:pt idx="659">
                  <c:v>-7.4074074074073598E-2</c:v>
                </c:pt>
                <c:pt idx="660">
                  <c:v>-7.4074074074073598E-2</c:v>
                </c:pt>
                <c:pt idx="661">
                  <c:v>-7.4074074074073598E-2</c:v>
                </c:pt>
                <c:pt idx="662">
                  <c:v>-7.4074074074073598E-2</c:v>
                </c:pt>
                <c:pt idx="663">
                  <c:v>-6.9444444444443962E-2</c:v>
                </c:pt>
                <c:pt idx="664">
                  <c:v>-6.9444444444443962E-2</c:v>
                </c:pt>
                <c:pt idx="665">
                  <c:v>-6.9444444444443962E-2</c:v>
                </c:pt>
                <c:pt idx="666">
                  <c:v>-6.71296296296294E-2</c:v>
                </c:pt>
                <c:pt idx="667">
                  <c:v>-6.4814814814814339E-2</c:v>
                </c:pt>
                <c:pt idx="668">
                  <c:v>-6.4814814814814339E-2</c:v>
                </c:pt>
                <c:pt idx="669">
                  <c:v>-6.0185185185184703E-2</c:v>
                </c:pt>
                <c:pt idx="670">
                  <c:v>-5.7870370370370142E-2</c:v>
                </c:pt>
                <c:pt idx="671">
                  <c:v>-5.5555555555555067E-2</c:v>
                </c:pt>
                <c:pt idx="672">
                  <c:v>-5.0925925925925437E-2</c:v>
                </c:pt>
                <c:pt idx="673">
                  <c:v>-5.0925925925925437E-2</c:v>
                </c:pt>
                <c:pt idx="674">
                  <c:v>-4.8611111111110876E-2</c:v>
                </c:pt>
                <c:pt idx="675">
                  <c:v>-4.3981481481481247E-2</c:v>
                </c:pt>
                <c:pt idx="676">
                  <c:v>-4.1666666666666172E-2</c:v>
                </c:pt>
                <c:pt idx="677">
                  <c:v>-3.7037037037036542E-2</c:v>
                </c:pt>
                <c:pt idx="678">
                  <c:v>-3.4722222222221981E-2</c:v>
                </c:pt>
                <c:pt idx="679">
                  <c:v>-3.0092592592592352E-2</c:v>
                </c:pt>
                <c:pt idx="680">
                  <c:v>-2.5462962962962719E-2</c:v>
                </c:pt>
                <c:pt idx="681">
                  <c:v>-2.5462962962962719E-2</c:v>
                </c:pt>
                <c:pt idx="682">
                  <c:v>-1.6203703703703456E-2</c:v>
                </c:pt>
                <c:pt idx="683">
                  <c:v>-9.2592592592592639E-3</c:v>
                </c:pt>
                <c:pt idx="684">
                  <c:v>-6.9444444444441908E-3</c:v>
                </c:pt>
                <c:pt idx="685">
                  <c:v>-2.3148148148145588E-3</c:v>
                </c:pt>
                <c:pt idx="686">
                  <c:v>2.3148148148150732E-3</c:v>
                </c:pt>
                <c:pt idx="687">
                  <c:v>9.2592592592592639E-3</c:v>
                </c:pt>
                <c:pt idx="688">
                  <c:v>1.8518518518518528E-2</c:v>
                </c:pt>
                <c:pt idx="689">
                  <c:v>2.3148148148148161E-2</c:v>
                </c:pt>
                <c:pt idx="690">
                  <c:v>3.2407407407407426E-2</c:v>
                </c:pt>
                <c:pt idx="691">
                  <c:v>3.7037037037037056E-2</c:v>
                </c:pt>
                <c:pt idx="692">
                  <c:v>4.398148148148176E-2</c:v>
                </c:pt>
                <c:pt idx="693">
                  <c:v>5.5555555555555587E-2</c:v>
                </c:pt>
                <c:pt idx="694">
                  <c:v>6.7129629629629928E-2</c:v>
                </c:pt>
                <c:pt idx="695">
                  <c:v>7.6388888888889186E-2</c:v>
                </c:pt>
                <c:pt idx="696">
                  <c:v>8.333333333333337E-2</c:v>
                </c:pt>
                <c:pt idx="697">
                  <c:v>9.0277777777778082E-2</c:v>
                </c:pt>
                <c:pt idx="698">
                  <c:v>0.1018518518518519</c:v>
                </c:pt>
                <c:pt idx="699">
                  <c:v>0.10648148148148154</c:v>
                </c:pt>
                <c:pt idx="700">
                  <c:v>0.11342592592592624</c:v>
                </c:pt>
                <c:pt idx="701">
                  <c:v>0.1157407407407408</c:v>
                </c:pt>
                <c:pt idx="702">
                  <c:v>0.11805555555555587</c:v>
                </c:pt>
                <c:pt idx="703">
                  <c:v>0.12268518518518551</c:v>
                </c:pt>
                <c:pt idx="704">
                  <c:v>0.12268518518518551</c:v>
                </c:pt>
                <c:pt idx="705">
                  <c:v>0.12268518518518551</c:v>
                </c:pt>
                <c:pt idx="706">
                  <c:v>0.12500000000000006</c:v>
                </c:pt>
                <c:pt idx="707">
                  <c:v>0.12500000000000006</c:v>
                </c:pt>
                <c:pt idx="708">
                  <c:v>0.12500000000000006</c:v>
                </c:pt>
                <c:pt idx="709">
                  <c:v>0.12731481481481513</c:v>
                </c:pt>
                <c:pt idx="710">
                  <c:v>0.12731481481481513</c:v>
                </c:pt>
                <c:pt idx="711">
                  <c:v>0.12962962962962971</c:v>
                </c:pt>
                <c:pt idx="712">
                  <c:v>0.12962962962962971</c:v>
                </c:pt>
                <c:pt idx="713">
                  <c:v>0.13425925925925933</c:v>
                </c:pt>
                <c:pt idx="714">
                  <c:v>0.12962962962962971</c:v>
                </c:pt>
                <c:pt idx="715">
                  <c:v>0.12962962962962971</c:v>
                </c:pt>
                <c:pt idx="716">
                  <c:v>0.12731481481481513</c:v>
                </c:pt>
                <c:pt idx="717">
                  <c:v>0.13194444444444478</c:v>
                </c:pt>
                <c:pt idx="718">
                  <c:v>0.12731481481481513</c:v>
                </c:pt>
                <c:pt idx="719">
                  <c:v>0.12268518518518551</c:v>
                </c:pt>
                <c:pt idx="720">
                  <c:v>0.12731481481481513</c:v>
                </c:pt>
                <c:pt idx="721">
                  <c:v>0.12731481481481513</c:v>
                </c:pt>
                <c:pt idx="722">
                  <c:v>0.12500000000000006</c:v>
                </c:pt>
                <c:pt idx="723">
                  <c:v>0.12268518518518551</c:v>
                </c:pt>
                <c:pt idx="724">
                  <c:v>0.12500000000000006</c:v>
                </c:pt>
                <c:pt idx="725">
                  <c:v>0.12268518518518551</c:v>
                </c:pt>
                <c:pt idx="726">
                  <c:v>0.11805555555555587</c:v>
                </c:pt>
                <c:pt idx="727">
                  <c:v>0.11342592592592624</c:v>
                </c:pt>
                <c:pt idx="728">
                  <c:v>0.11342592592592624</c:v>
                </c:pt>
                <c:pt idx="729">
                  <c:v>0.10879629629629661</c:v>
                </c:pt>
                <c:pt idx="730">
                  <c:v>0.10416666666666698</c:v>
                </c:pt>
                <c:pt idx="731">
                  <c:v>0.10416666666666698</c:v>
                </c:pt>
                <c:pt idx="732">
                  <c:v>0.1018518518518519</c:v>
                </c:pt>
                <c:pt idx="733">
                  <c:v>9.953703703703734E-2</c:v>
                </c:pt>
                <c:pt idx="734">
                  <c:v>9.4907407407407718E-2</c:v>
                </c:pt>
                <c:pt idx="735">
                  <c:v>9.7222222222222265E-2</c:v>
                </c:pt>
                <c:pt idx="736">
                  <c:v>9.0277777777778082E-2</c:v>
                </c:pt>
                <c:pt idx="737">
                  <c:v>8.7962962962963007E-2</c:v>
                </c:pt>
                <c:pt idx="738">
                  <c:v>8.5648148148148445E-2</c:v>
                </c:pt>
                <c:pt idx="739">
                  <c:v>8.5648148148148445E-2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50-475D-A8A7-D6594B90B84D}"/>
            </c:ext>
          </c:extLst>
        </c:ser>
        <c:ser>
          <c:idx val="3"/>
          <c:order val="1"/>
          <c:tx>
            <c:strRef>
              <c:f>'Aborbance synergy'!$BO$4</c:f>
              <c:strCache>
                <c:ptCount val="1"/>
                <c:pt idx="0">
                  <c:v>U7R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synergy'!$BO$5:$BO$744</c:f>
              <c:numCache>
                <c:formatCode>General</c:formatCode>
                <c:ptCount val="740"/>
                <c:pt idx="0">
                  <c:v>2.09375</c:v>
                </c:pt>
                <c:pt idx="1">
                  <c:v>2.0859375</c:v>
                </c:pt>
                <c:pt idx="2">
                  <c:v>2.083333333333333</c:v>
                </c:pt>
                <c:pt idx="3">
                  <c:v>2.083333333333333</c:v>
                </c:pt>
                <c:pt idx="4">
                  <c:v>2.072916666666667</c:v>
                </c:pt>
                <c:pt idx="5">
                  <c:v>2.0703125</c:v>
                </c:pt>
                <c:pt idx="6">
                  <c:v>2.0494791666666665</c:v>
                </c:pt>
                <c:pt idx="7">
                  <c:v>2.0442708333333335</c:v>
                </c:pt>
                <c:pt idx="8">
                  <c:v>2.0390625</c:v>
                </c:pt>
                <c:pt idx="9">
                  <c:v>2.0390625</c:v>
                </c:pt>
                <c:pt idx="10">
                  <c:v>2.0208333333333335</c:v>
                </c:pt>
                <c:pt idx="11">
                  <c:v>2.0130208333333335</c:v>
                </c:pt>
                <c:pt idx="12">
                  <c:v>2.0078125</c:v>
                </c:pt>
                <c:pt idx="13">
                  <c:v>1.9921875</c:v>
                </c:pt>
                <c:pt idx="14">
                  <c:v>1.9739583333333337</c:v>
                </c:pt>
                <c:pt idx="15">
                  <c:v>1.9557291666666665</c:v>
                </c:pt>
                <c:pt idx="16">
                  <c:v>1.9401041666666665</c:v>
                </c:pt>
                <c:pt idx="17">
                  <c:v>1.9140625</c:v>
                </c:pt>
                <c:pt idx="18">
                  <c:v>1.9036458333333333</c:v>
                </c:pt>
                <c:pt idx="19">
                  <c:v>1.8880208333333333</c:v>
                </c:pt>
                <c:pt idx="20">
                  <c:v>1.8619791666666665</c:v>
                </c:pt>
                <c:pt idx="21">
                  <c:v>1.8411458333333333</c:v>
                </c:pt>
                <c:pt idx="22">
                  <c:v>1.8229166666666667</c:v>
                </c:pt>
                <c:pt idx="23">
                  <c:v>1.7968750000000002</c:v>
                </c:pt>
                <c:pt idx="24">
                  <c:v>1.7864583333333335</c:v>
                </c:pt>
                <c:pt idx="25">
                  <c:v>1.7473958333333337</c:v>
                </c:pt>
                <c:pt idx="26">
                  <c:v>1.7317708333333337</c:v>
                </c:pt>
                <c:pt idx="27">
                  <c:v>1.7005208333333337</c:v>
                </c:pt>
                <c:pt idx="28">
                  <c:v>1.6822916666666667</c:v>
                </c:pt>
                <c:pt idx="29">
                  <c:v>1.65625</c:v>
                </c:pt>
                <c:pt idx="30">
                  <c:v>1.6328125000000002</c:v>
                </c:pt>
                <c:pt idx="31">
                  <c:v>1.6145833333333333</c:v>
                </c:pt>
                <c:pt idx="32">
                  <c:v>1.5859375000000002</c:v>
                </c:pt>
                <c:pt idx="33">
                  <c:v>1.5625</c:v>
                </c:pt>
                <c:pt idx="34">
                  <c:v>1.5364583333333333</c:v>
                </c:pt>
                <c:pt idx="35">
                  <c:v>1.5130208333333335</c:v>
                </c:pt>
                <c:pt idx="36">
                  <c:v>1.4947916666666665</c:v>
                </c:pt>
                <c:pt idx="37">
                  <c:v>1.4635416666666665</c:v>
                </c:pt>
                <c:pt idx="38">
                  <c:v>1.4505208333333335</c:v>
                </c:pt>
                <c:pt idx="39">
                  <c:v>1.4322916666666665</c:v>
                </c:pt>
                <c:pt idx="40">
                  <c:v>1.4244791666666667</c:v>
                </c:pt>
                <c:pt idx="41">
                  <c:v>1.4062500000000004</c:v>
                </c:pt>
                <c:pt idx="42">
                  <c:v>1.3932291666666667</c:v>
                </c:pt>
                <c:pt idx="43">
                  <c:v>1.3723958333333333</c:v>
                </c:pt>
                <c:pt idx="44">
                  <c:v>1.3619791666666667</c:v>
                </c:pt>
                <c:pt idx="45">
                  <c:v>1.354166666666667</c:v>
                </c:pt>
                <c:pt idx="46">
                  <c:v>1.3437500000000002</c:v>
                </c:pt>
                <c:pt idx="47">
                  <c:v>1.3333333333333337</c:v>
                </c:pt>
                <c:pt idx="48">
                  <c:v>1.3255208333333333</c:v>
                </c:pt>
                <c:pt idx="49">
                  <c:v>1.3151041666666667</c:v>
                </c:pt>
                <c:pt idx="50">
                  <c:v>1.307291666666667</c:v>
                </c:pt>
                <c:pt idx="51">
                  <c:v>1.3020833333333337</c:v>
                </c:pt>
                <c:pt idx="52">
                  <c:v>1.2994791666666667</c:v>
                </c:pt>
                <c:pt idx="53">
                  <c:v>1.2890625</c:v>
                </c:pt>
                <c:pt idx="54">
                  <c:v>1.2786458333333333</c:v>
                </c:pt>
                <c:pt idx="55">
                  <c:v>1.2734375</c:v>
                </c:pt>
                <c:pt idx="56">
                  <c:v>1.2708333333333335</c:v>
                </c:pt>
                <c:pt idx="57">
                  <c:v>1.2656250000000002</c:v>
                </c:pt>
                <c:pt idx="58">
                  <c:v>1.2656250000000002</c:v>
                </c:pt>
                <c:pt idx="59">
                  <c:v>1.2578125</c:v>
                </c:pt>
                <c:pt idx="60">
                  <c:v>1.2552083333333335</c:v>
                </c:pt>
                <c:pt idx="61">
                  <c:v>1.2578125</c:v>
                </c:pt>
                <c:pt idx="62">
                  <c:v>1.2526041666666665</c:v>
                </c:pt>
                <c:pt idx="63">
                  <c:v>1.2500000000000002</c:v>
                </c:pt>
                <c:pt idx="64">
                  <c:v>1.2473958333333333</c:v>
                </c:pt>
                <c:pt idx="65">
                  <c:v>1.2473958333333333</c:v>
                </c:pt>
                <c:pt idx="66">
                  <c:v>1.2526041666666665</c:v>
                </c:pt>
                <c:pt idx="67">
                  <c:v>1.2473958333333333</c:v>
                </c:pt>
                <c:pt idx="68">
                  <c:v>1.2500000000000002</c:v>
                </c:pt>
                <c:pt idx="69">
                  <c:v>1.2500000000000002</c:v>
                </c:pt>
                <c:pt idx="70">
                  <c:v>1.2473958333333333</c:v>
                </c:pt>
                <c:pt idx="71">
                  <c:v>1.2500000000000002</c:v>
                </c:pt>
                <c:pt idx="72">
                  <c:v>1.2526041666666665</c:v>
                </c:pt>
                <c:pt idx="73">
                  <c:v>1.2500000000000002</c:v>
                </c:pt>
                <c:pt idx="74">
                  <c:v>1.2526041666666665</c:v>
                </c:pt>
                <c:pt idx="75">
                  <c:v>1.2552083333333335</c:v>
                </c:pt>
                <c:pt idx="76">
                  <c:v>1.2552083333333335</c:v>
                </c:pt>
                <c:pt idx="77">
                  <c:v>1.2526041666666665</c:v>
                </c:pt>
                <c:pt idx="78">
                  <c:v>1.2500000000000002</c:v>
                </c:pt>
                <c:pt idx="79">
                  <c:v>1.244791666666667</c:v>
                </c:pt>
                <c:pt idx="80">
                  <c:v>1.2421875</c:v>
                </c:pt>
                <c:pt idx="81">
                  <c:v>1.2317708333333333</c:v>
                </c:pt>
                <c:pt idx="82">
                  <c:v>1.2265625</c:v>
                </c:pt>
                <c:pt idx="83">
                  <c:v>1.2187500000000002</c:v>
                </c:pt>
                <c:pt idx="84">
                  <c:v>1.2109375</c:v>
                </c:pt>
                <c:pt idx="85">
                  <c:v>1.2057291666666665</c:v>
                </c:pt>
                <c:pt idx="86">
                  <c:v>1.1953124999999998</c:v>
                </c:pt>
                <c:pt idx="87">
                  <c:v>1.1875000000000002</c:v>
                </c:pt>
                <c:pt idx="88">
                  <c:v>1.1822916666666667</c:v>
                </c:pt>
                <c:pt idx="89">
                  <c:v>1.1744791666666665</c:v>
                </c:pt>
                <c:pt idx="90">
                  <c:v>1.1666666666666667</c:v>
                </c:pt>
                <c:pt idx="91">
                  <c:v>1.1588541666666665</c:v>
                </c:pt>
                <c:pt idx="92">
                  <c:v>1.1536458333333333</c:v>
                </c:pt>
                <c:pt idx="93">
                  <c:v>1.1432291666666665</c:v>
                </c:pt>
                <c:pt idx="94">
                  <c:v>1.1432291666666665</c:v>
                </c:pt>
                <c:pt idx="95">
                  <c:v>1.1406250000000002</c:v>
                </c:pt>
                <c:pt idx="96">
                  <c:v>1.1380208333333333</c:v>
                </c:pt>
                <c:pt idx="97">
                  <c:v>1.1354166666666667</c:v>
                </c:pt>
                <c:pt idx="98">
                  <c:v>1.1380208333333333</c:v>
                </c:pt>
                <c:pt idx="99">
                  <c:v>1.1380208333333333</c:v>
                </c:pt>
                <c:pt idx="100">
                  <c:v>1.1406250000000002</c:v>
                </c:pt>
                <c:pt idx="101">
                  <c:v>1.1406250000000002</c:v>
                </c:pt>
                <c:pt idx="102">
                  <c:v>1.1406250000000002</c:v>
                </c:pt>
                <c:pt idx="103">
                  <c:v>1.1458333333333335</c:v>
                </c:pt>
                <c:pt idx="104">
                  <c:v>1.1510416666666667</c:v>
                </c:pt>
                <c:pt idx="105">
                  <c:v>1.1536458333333333</c:v>
                </c:pt>
                <c:pt idx="106">
                  <c:v>1.1562500000000002</c:v>
                </c:pt>
                <c:pt idx="107">
                  <c:v>1.1588541666666665</c:v>
                </c:pt>
                <c:pt idx="108">
                  <c:v>1.1614583333333335</c:v>
                </c:pt>
                <c:pt idx="109">
                  <c:v>1.1640624999999998</c:v>
                </c:pt>
                <c:pt idx="110">
                  <c:v>1.1692708333333333</c:v>
                </c:pt>
                <c:pt idx="111">
                  <c:v>1.1744791666666665</c:v>
                </c:pt>
                <c:pt idx="112">
                  <c:v>1.1770833333333335</c:v>
                </c:pt>
                <c:pt idx="113">
                  <c:v>1.1848958333333333</c:v>
                </c:pt>
                <c:pt idx="114">
                  <c:v>1.1927083333333335</c:v>
                </c:pt>
                <c:pt idx="115">
                  <c:v>1.1979166666666667</c:v>
                </c:pt>
                <c:pt idx="116">
                  <c:v>1.2005208333333333</c:v>
                </c:pt>
                <c:pt idx="117">
                  <c:v>1.2057291666666665</c:v>
                </c:pt>
                <c:pt idx="118">
                  <c:v>1.213541666666667</c:v>
                </c:pt>
                <c:pt idx="119">
                  <c:v>1.2213541666666665</c:v>
                </c:pt>
                <c:pt idx="120">
                  <c:v>1.229166666666667</c:v>
                </c:pt>
                <c:pt idx="121">
                  <c:v>1.2317708333333333</c:v>
                </c:pt>
                <c:pt idx="122">
                  <c:v>1.2369791666666665</c:v>
                </c:pt>
                <c:pt idx="123">
                  <c:v>1.2369791666666665</c:v>
                </c:pt>
                <c:pt idx="124">
                  <c:v>1.2395833333333335</c:v>
                </c:pt>
                <c:pt idx="125">
                  <c:v>1.244791666666667</c:v>
                </c:pt>
                <c:pt idx="126">
                  <c:v>1.2500000000000002</c:v>
                </c:pt>
                <c:pt idx="127">
                  <c:v>1.2526041666666665</c:v>
                </c:pt>
                <c:pt idx="128">
                  <c:v>1.2552083333333335</c:v>
                </c:pt>
                <c:pt idx="129">
                  <c:v>1.2578125</c:v>
                </c:pt>
                <c:pt idx="130">
                  <c:v>1.2578125</c:v>
                </c:pt>
                <c:pt idx="131">
                  <c:v>1.260416666666667</c:v>
                </c:pt>
                <c:pt idx="132">
                  <c:v>1.2630208333333333</c:v>
                </c:pt>
                <c:pt idx="133">
                  <c:v>1.2656250000000002</c:v>
                </c:pt>
                <c:pt idx="134">
                  <c:v>1.2682291666666665</c:v>
                </c:pt>
                <c:pt idx="135">
                  <c:v>1.2708333333333335</c:v>
                </c:pt>
                <c:pt idx="136">
                  <c:v>1.2734375</c:v>
                </c:pt>
                <c:pt idx="137">
                  <c:v>1.276041666666667</c:v>
                </c:pt>
                <c:pt idx="138">
                  <c:v>1.2812500000000002</c:v>
                </c:pt>
                <c:pt idx="139">
                  <c:v>1.2838541666666665</c:v>
                </c:pt>
                <c:pt idx="140">
                  <c:v>1.2890625</c:v>
                </c:pt>
                <c:pt idx="141">
                  <c:v>1.2942708333333333</c:v>
                </c:pt>
                <c:pt idx="142">
                  <c:v>1.3046875</c:v>
                </c:pt>
                <c:pt idx="143">
                  <c:v>1.3125000000000002</c:v>
                </c:pt>
                <c:pt idx="144">
                  <c:v>1.3203125</c:v>
                </c:pt>
                <c:pt idx="145">
                  <c:v>1.3333333333333337</c:v>
                </c:pt>
                <c:pt idx="146">
                  <c:v>1.3411458333333333</c:v>
                </c:pt>
                <c:pt idx="147">
                  <c:v>1.354166666666667</c:v>
                </c:pt>
                <c:pt idx="148">
                  <c:v>1.369791666666667</c:v>
                </c:pt>
                <c:pt idx="149">
                  <c:v>1.385416666666667</c:v>
                </c:pt>
                <c:pt idx="150">
                  <c:v>1.401041666666667</c:v>
                </c:pt>
                <c:pt idx="151">
                  <c:v>1.4114583333333337</c:v>
                </c:pt>
                <c:pt idx="152">
                  <c:v>1.4192708333333335</c:v>
                </c:pt>
                <c:pt idx="153">
                  <c:v>1.4348958333333335</c:v>
                </c:pt>
                <c:pt idx="154">
                  <c:v>1.4453125</c:v>
                </c:pt>
                <c:pt idx="155">
                  <c:v>1.4557291666666667</c:v>
                </c:pt>
                <c:pt idx="156">
                  <c:v>1.4609375</c:v>
                </c:pt>
                <c:pt idx="157">
                  <c:v>1.4687499999999998</c:v>
                </c:pt>
                <c:pt idx="158">
                  <c:v>1.4739583333333333</c:v>
                </c:pt>
                <c:pt idx="159">
                  <c:v>1.4843749999999998</c:v>
                </c:pt>
                <c:pt idx="160">
                  <c:v>1.4895833333333333</c:v>
                </c:pt>
                <c:pt idx="161">
                  <c:v>1.4921875000000002</c:v>
                </c:pt>
                <c:pt idx="162">
                  <c:v>1.4999999999999998</c:v>
                </c:pt>
                <c:pt idx="163">
                  <c:v>1.5052083333333333</c:v>
                </c:pt>
                <c:pt idx="164">
                  <c:v>1.5130208333333335</c:v>
                </c:pt>
                <c:pt idx="165">
                  <c:v>1.5234375000000002</c:v>
                </c:pt>
                <c:pt idx="166">
                  <c:v>1.5260416666666665</c:v>
                </c:pt>
                <c:pt idx="167">
                  <c:v>1.5364583333333333</c:v>
                </c:pt>
                <c:pt idx="168">
                  <c:v>1.5442708333333335</c:v>
                </c:pt>
                <c:pt idx="169">
                  <c:v>1.5546875000000002</c:v>
                </c:pt>
                <c:pt idx="170">
                  <c:v>1.5677083333333333</c:v>
                </c:pt>
                <c:pt idx="171">
                  <c:v>1.5703125000000002</c:v>
                </c:pt>
                <c:pt idx="172">
                  <c:v>1.578125</c:v>
                </c:pt>
                <c:pt idx="173">
                  <c:v>1.5885416666666665</c:v>
                </c:pt>
                <c:pt idx="174">
                  <c:v>1.5911458333333335</c:v>
                </c:pt>
                <c:pt idx="175">
                  <c:v>1.596354166666667</c:v>
                </c:pt>
                <c:pt idx="176">
                  <c:v>1.5989583333333333</c:v>
                </c:pt>
                <c:pt idx="177">
                  <c:v>1.6015625000000002</c:v>
                </c:pt>
                <c:pt idx="178">
                  <c:v>1.5989583333333333</c:v>
                </c:pt>
                <c:pt idx="179">
                  <c:v>1.596354166666667</c:v>
                </c:pt>
                <c:pt idx="180">
                  <c:v>1.59375</c:v>
                </c:pt>
                <c:pt idx="181">
                  <c:v>1.5859375000000002</c:v>
                </c:pt>
                <c:pt idx="182">
                  <c:v>1.5677083333333333</c:v>
                </c:pt>
                <c:pt idx="183">
                  <c:v>1.5546875000000002</c:v>
                </c:pt>
                <c:pt idx="184">
                  <c:v>1.546875</c:v>
                </c:pt>
                <c:pt idx="185">
                  <c:v>1.5260416666666665</c:v>
                </c:pt>
                <c:pt idx="186">
                  <c:v>1.4999999999999998</c:v>
                </c:pt>
                <c:pt idx="187">
                  <c:v>1.4765625000000002</c:v>
                </c:pt>
                <c:pt idx="188">
                  <c:v>1.4583333333333333</c:v>
                </c:pt>
                <c:pt idx="189">
                  <c:v>1.427083333333333</c:v>
                </c:pt>
                <c:pt idx="190">
                  <c:v>1.4036458333333335</c:v>
                </c:pt>
                <c:pt idx="191">
                  <c:v>1.3776041666666667</c:v>
                </c:pt>
                <c:pt idx="192">
                  <c:v>1.3463541666666667</c:v>
                </c:pt>
                <c:pt idx="193">
                  <c:v>1.3411458333333333</c:v>
                </c:pt>
                <c:pt idx="194">
                  <c:v>1.3125000000000002</c:v>
                </c:pt>
                <c:pt idx="195">
                  <c:v>1.2890625</c:v>
                </c:pt>
                <c:pt idx="196">
                  <c:v>1.2682291666666665</c:v>
                </c:pt>
                <c:pt idx="197">
                  <c:v>1.2578125</c:v>
                </c:pt>
                <c:pt idx="198">
                  <c:v>1.2473958333333333</c:v>
                </c:pt>
                <c:pt idx="199">
                  <c:v>1.2265625</c:v>
                </c:pt>
                <c:pt idx="200">
                  <c:v>1.213541666666667</c:v>
                </c:pt>
                <c:pt idx="201">
                  <c:v>1.2083333333333335</c:v>
                </c:pt>
                <c:pt idx="202">
                  <c:v>1.2005208333333333</c:v>
                </c:pt>
                <c:pt idx="203">
                  <c:v>1.1927083333333335</c:v>
                </c:pt>
                <c:pt idx="204">
                  <c:v>1.1848958333333333</c:v>
                </c:pt>
                <c:pt idx="205">
                  <c:v>1.1666666666666667</c:v>
                </c:pt>
                <c:pt idx="206">
                  <c:v>1.1536458333333333</c:v>
                </c:pt>
                <c:pt idx="207">
                  <c:v>1.1380208333333333</c:v>
                </c:pt>
                <c:pt idx="208">
                  <c:v>1.1328124999999998</c:v>
                </c:pt>
                <c:pt idx="209">
                  <c:v>1.1302083333333335</c:v>
                </c:pt>
                <c:pt idx="210">
                  <c:v>1.1171874999999998</c:v>
                </c:pt>
                <c:pt idx="211">
                  <c:v>1.0989583333333335</c:v>
                </c:pt>
                <c:pt idx="212">
                  <c:v>1.0885416666666667</c:v>
                </c:pt>
                <c:pt idx="213">
                  <c:v>1.0885416666666667</c:v>
                </c:pt>
                <c:pt idx="214">
                  <c:v>1.0833333333333335</c:v>
                </c:pt>
                <c:pt idx="215">
                  <c:v>1.0755208333333337</c:v>
                </c:pt>
                <c:pt idx="216">
                  <c:v>1.0703125000000004</c:v>
                </c:pt>
                <c:pt idx="217">
                  <c:v>1.0703125000000004</c:v>
                </c:pt>
                <c:pt idx="218">
                  <c:v>1.0677083333333335</c:v>
                </c:pt>
                <c:pt idx="219">
                  <c:v>1.0703125000000004</c:v>
                </c:pt>
                <c:pt idx="220">
                  <c:v>1.0755208333333337</c:v>
                </c:pt>
                <c:pt idx="221">
                  <c:v>1.0755208333333337</c:v>
                </c:pt>
                <c:pt idx="222">
                  <c:v>1.078125</c:v>
                </c:pt>
                <c:pt idx="223">
                  <c:v>1.0833333333333335</c:v>
                </c:pt>
                <c:pt idx="224">
                  <c:v>1.0911458333333337</c:v>
                </c:pt>
                <c:pt idx="225">
                  <c:v>1.09375</c:v>
                </c:pt>
                <c:pt idx="226">
                  <c:v>1.0989583333333335</c:v>
                </c:pt>
                <c:pt idx="227">
                  <c:v>1.1015624999999998</c:v>
                </c:pt>
                <c:pt idx="228">
                  <c:v>1.1041666666666667</c:v>
                </c:pt>
                <c:pt idx="229">
                  <c:v>1.1015624999999998</c:v>
                </c:pt>
                <c:pt idx="230">
                  <c:v>1.1015624999999998</c:v>
                </c:pt>
                <c:pt idx="231">
                  <c:v>1.096354166666667</c:v>
                </c:pt>
                <c:pt idx="232">
                  <c:v>1.0911458333333337</c:v>
                </c:pt>
                <c:pt idx="233">
                  <c:v>1.0911458333333337</c:v>
                </c:pt>
                <c:pt idx="234">
                  <c:v>1.0885416666666667</c:v>
                </c:pt>
                <c:pt idx="235">
                  <c:v>1.0729166666666667</c:v>
                </c:pt>
                <c:pt idx="236">
                  <c:v>1.0546875000000004</c:v>
                </c:pt>
                <c:pt idx="237">
                  <c:v>1.049479166666667</c:v>
                </c:pt>
                <c:pt idx="238">
                  <c:v>1.0364583333333333</c:v>
                </c:pt>
                <c:pt idx="239">
                  <c:v>1.03125</c:v>
                </c:pt>
                <c:pt idx="240">
                  <c:v>1.0104166666666667</c:v>
                </c:pt>
                <c:pt idx="241">
                  <c:v>1.0052083333333333</c:v>
                </c:pt>
                <c:pt idx="242">
                  <c:v>0.98958333333333337</c:v>
                </c:pt>
                <c:pt idx="243">
                  <c:v>0.97395833333333326</c:v>
                </c:pt>
                <c:pt idx="244">
                  <c:v>0.96354166666666663</c:v>
                </c:pt>
                <c:pt idx="245">
                  <c:v>0.953125</c:v>
                </c:pt>
                <c:pt idx="246">
                  <c:v>0.93229166666666663</c:v>
                </c:pt>
                <c:pt idx="247">
                  <c:v>0.91666666666666663</c:v>
                </c:pt>
                <c:pt idx="248">
                  <c:v>0.90624999999999989</c:v>
                </c:pt>
                <c:pt idx="249">
                  <c:v>0.89843750000000022</c:v>
                </c:pt>
                <c:pt idx="250">
                  <c:v>0.88802083333333348</c:v>
                </c:pt>
                <c:pt idx="251">
                  <c:v>0.87239583333333348</c:v>
                </c:pt>
                <c:pt idx="252">
                  <c:v>0.85937499999999989</c:v>
                </c:pt>
                <c:pt idx="253">
                  <c:v>0.85416666666666652</c:v>
                </c:pt>
                <c:pt idx="254">
                  <c:v>0.84374999999999989</c:v>
                </c:pt>
                <c:pt idx="255">
                  <c:v>0.83333333333333315</c:v>
                </c:pt>
                <c:pt idx="256">
                  <c:v>0.83072916666666685</c:v>
                </c:pt>
                <c:pt idx="257">
                  <c:v>0.81770833333333315</c:v>
                </c:pt>
                <c:pt idx="258">
                  <c:v>0.80729166666666652</c:v>
                </c:pt>
                <c:pt idx="259">
                  <c:v>0.80468750000000011</c:v>
                </c:pt>
                <c:pt idx="260">
                  <c:v>0.80208333333333315</c:v>
                </c:pt>
                <c:pt idx="261">
                  <c:v>0.80208333333333315</c:v>
                </c:pt>
                <c:pt idx="262">
                  <c:v>0.79427083333333348</c:v>
                </c:pt>
                <c:pt idx="263">
                  <c:v>0.78645833333333315</c:v>
                </c:pt>
                <c:pt idx="264">
                  <c:v>0.78385416666666674</c:v>
                </c:pt>
                <c:pt idx="265">
                  <c:v>0.77604166666666652</c:v>
                </c:pt>
                <c:pt idx="266">
                  <c:v>0.7708333333333337</c:v>
                </c:pt>
                <c:pt idx="267">
                  <c:v>0.76302083333333337</c:v>
                </c:pt>
                <c:pt idx="268">
                  <c:v>0.75781250000000011</c:v>
                </c:pt>
                <c:pt idx="269">
                  <c:v>0.7552083333333337</c:v>
                </c:pt>
                <c:pt idx="270">
                  <c:v>0.75000000000000033</c:v>
                </c:pt>
                <c:pt idx="271">
                  <c:v>0.74218750000000011</c:v>
                </c:pt>
                <c:pt idx="272">
                  <c:v>0.73697916666666674</c:v>
                </c:pt>
                <c:pt idx="273">
                  <c:v>0.72916666666666696</c:v>
                </c:pt>
                <c:pt idx="274">
                  <c:v>0.71875000000000033</c:v>
                </c:pt>
                <c:pt idx="275">
                  <c:v>0.7109375</c:v>
                </c:pt>
                <c:pt idx="276">
                  <c:v>0.7083333333333337</c:v>
                </c:pt>
                <c:pt idx="277">
                  <c:v>0.6953125</c:v>
                </c:pt>
                <c:pt idx="278">
                  <c:v>0.68489583333333337</c:v>
                </c:pt>
                <c:pt idx="279">
                  <c:v>0.68229166666666696</c:v>
                </c:pt>
                <c:pt idx="280">
                  <c:v>0.66927083333333337</c:v>
                </c:pt>
                <c:pt idx="281">
                  <c:v>0.65104166666666696</c:v>
                </c:pt>
                <c:pt idx="282">
                  <c:v>0.64322916666666663</c:v>
                </c:pt>
                <c:pt idx="283">
                  <c:v>0.64322916666666663</c:v>
                </c:pt>
                <c:pt idx="284">
                  <c:v>0.63802083333333326</c:v>
                </c:pt>
                <c:pt idx="285">
                  <c:v>0.62760416666666663</c:v>
                </c:pt>
                <c:pt idx="286">
                  <c:v>0.61458333333333359</c:v>
                </c:pt>
                <c:pt idx="287">
                  <c:v>0.60937500000000022</c:v>
                </c:pt>
                <c:pt idx="288">
                  <c:v>0.59895833333333359</c:v>
                </c:pt>
                <c:pt idx="289">
                  <c:v>0.59114583333333326</c:v>
                </c:pt>
                <c:pt idx="290">
                  <c:v>0.58072916666666663</c:v>
                </c:pt>
                <c:pt idx="291">
                  <c:v>0.57031249999999989</c:v>
                </c:pt>
                <c:pt idx="292">
                  <c:v>0.55989583333333326</c:v>
                </c:pt>
                <c:pt idx="293">
                  <c:v>0.54687500000000022</c:v>
                </c:pt>
                <c:pt idx="294">
                  <c:v>0.53645833333333348</c:v>
                </c:pt>
                <c:pt idx="295">
                  <c:v>0.53385416666666652</c:v>
                </c:pt>
                <c:pt idx="296">
                  <c:v>0.52604166666666685</c:v>
                </c:pt>
                <c:pt idx="297">
                  <c:v>0.51302083333333315</c:v>
                </c:pt>
                <c:pt idx="298">
                  <c:v>0.50000000000000011</c:v>
                </c:pt>
                <c:pt idx="299">
                  <c:v>0.49218749999999983</c:v>
                </c:pt>
                <c:pt idx="300">
                  <c:v>0.4791666666666668</c:v>
                </c:pt>
                <c:pt idx="301">
                  <c:v>0.46875000000000011</c:v>
                </c:pt>
                <c:pt idx="302">
                  <c:v>0.45833333333333343</c:v>
                </c:pt>
                <c:pt idx="303">
                  <c:v>0.45572916666666646</c:v>
                </c:pt>
                <c:pt idx="304">
                  <c:v>0.44531250000000011</c:v>
                </c:pt>
                <c:pt idx="305">
                  <c:v>0.43229166666666674</c:v>
                </c:pt>
                <c:pt idx="306">
                  <c:v>0.42187500000000006</c:v>
                </c:pt>
                <c:pt idx="307">
                  <c:v>0.41927083333333343</c:v>
                </c:pt>
                <c:pt idx="308">
                  <c:v>0.41406250000000006</c:v>
                </c:pt>
                <c:pt idx="309">
                  <c:v>0.40625000000000006</c:v>
                </c:pt>
                <c:pt idx="310">
                  <c:v>0.39843750000000006</c:v>
                </c:pt>
                <c:pt idx="311">
                  <c:v>0.39583333333333337</c:v>
                </c:pt>
                <c:pt idx="312">
                  <c:v>0.38802083333333337</c:v>
                </c:pt>
                <c:pt idx="313">
                  <c:v>0.38541666666666669</c:v>
                </c:pt>
                <c:pt idx="314">
                  <c:v>0.38281250000000006</c:v>
                </c:pt>
                <c:pt idx="315">
                  <c:v>0.37760416666666669</c:v>
                </c:pt>
                <c:pt idx="316">
                  <c:v>0.37500000000000006</c:v>
                </c:pt>
                <c:pt idx="317">
                  <c:v>0.36979166666666669</c:v>
                </c:pt>
                <c:pt idx="318">
                  <c:v>0.36979166666666669</c:v>
                </c:pt>
                <c:pt idx="319">
                  <c:v>0.36718750000000006</c:v>
                </c:pt>
                <c:pt idx="320">
                  <c:v>0.36197916666666669</c:v>
                </c:pt>
                <c:pt idx="321">
                  <c:v>0.35677083333333337</c:v>
                </c:pt>
                <c:pt idx="322">
                  <c:v>0.35416666666666669</c:v>
                </c:pt>
                <c:pt idx="323">
                  <c:v>0.34895833333333337</c:v>
                </c:pt>
                <c:pt idx="324">
                  <c:v>0.34635416666666669</c:v>
                </c:pt>
                <c:pt idx="325">
                  <c:v>0.34635416666666669</c:v>
                </c:pt>
                <c:pt idx="326">
                  <c:v>0.33854166666666669</c:v>
                </c:pt>
                <c:pt idx="327">
                  <c:v>0.33854166666666669</c:v>
                </c:pt>
                <c:pt idx="328">
                  <c:v>0.33072916666666669</c:v>
                </c:pt>
                <c:pt idx="329">
                  <c:v>0.328125</c:v>
                </c:pt>
                <c:pt idx="330">
                  <c:v>0.32552083333333331</c:v>
                </c:pt>
                <c:pt idx="331">
                  <c:v>0.32291666666666669</c:v>
                </c:pt>
                <c:pt idx="332">
                  <c:v>0.32291666666666669</c:v>
                </c:pt>
                <c:pt idx="333">
                  <c:v>0.31770833333333331</c:v>
                </c:pt>
                <c:pt idx="334">
                  <c:v>0.3125</c:v>
                </c:pt>
                <c:pt idx="335">
                  <c:v>0.30989583333333331</c:v>
                </c:pt>
                <c:pt idx="336">
                  <c:v>0.3046875</c:v>
                </c:pt>
                <c:pt idx="337">
                  <c:v>0.3046875</c:v>
                </c:pt>
                <c:pt idx="338">
                  <c:v>0.30208333333333331</c:v>
                </c:pt>
                <c:pt idx="339">
                  <c:v>0.30208333333333331</c:v>
                </c:pt>
                <c:pt idx="340">
                  <c:v>0.29947916666666663</c:v>
                </c:pt>
                <c:pt idx="341">
                  <c:v>0.29427083333333331</c:v>
                </c:pt>
                <c:pt idx="342">
                  <c:v>0.29427083333333331</c:v>
                </c:pt>
                <c:pt idx="343">
                  <c:v>0.29166666666666663</c:v>
                </c:pt>
                <c:pt idx="344">
                  <c:v>0.29166666666666663</c:v>
                </c:pt>
                <c:pt idx="345">
                  <c:v>0.29427083333333331</c:v>
                </c:pt>
                <c:pt idx="346">
                  <c:v>0.29687499999999994</c:v>
                </c:pt>
                <c:pt idx="347">
                  <c:v>0.30208333333333331</c:v>
                </c:pt>
                <c:pt idx="348">
                  <c:v>0.30208333333333331</c:v>
                </c:pt>
                <c:pt idx="349">
                  <c:v>0.3046875</c:v>
                </c:pt>
                <c:pt idx="350">
                  <c:v>0.30989583333333331</c:v>
                </c:pt>
                <c:pt idx="351">
                  <c:v>0.31770833333333331</c:v>
                </c:pt>
                <c:pt idx="352">
                  <c:v>0.32291666666666669</c:v>
                </c:pt>
                <c:pt idx="353">
                  <c:v>0.328125</c:v>
                </c:pt>
                <c:pt idx="354">
                  <c:v>0.33333333333333331</c:v>
                </c:pt>
                <c:pt idx="355">
                  <c:v>0.3359375</c:v>
                </c:pt>
                <c:pt idx="356">
                  <c:v>0.34375</c:v>
                </c:pt>
                <c:pt idx="357">
                  <c:v>0.34375</c:v>
                </c:pt>
                <c:pt idx="358">
                  <c:v>0.34895833333333337</c:v>
                </c:pt>
                <c:pt idx="359">
                  <c:v>0.35416666666666669</c:v>
                </c:pt>
                <c:pt idx="360">
                  <c:v>0.35677083333333337</c:v>
                </c:pt>
                <c:pt idx="361">
                  <c:v>0.359375</c:v>
                </c:pt>
                <c:pt idx="362">
                  <c:v>0.359375</c:v>
                </c:pt>
                <c:pt idx="363">
                  <c:v>0.36458333333333337</c:v>
                </c:pt>
                <c:pt idx="364">
                  <c:v>0.36718750000000006</c:v>
                </c:pt>
                <c:pt idx="365">
                  <c:v>0.36458333333333337</c:v>
                </c:pt>
                <c:pt idx="366">
                  <c:v>0.36458333333333337</c:v>
                </c:pt>
                <c:pt idx="367">
                  <c:v>0.36458333333333337</c:v>
                </c:pt>
                <c:pt idx="368">
                  <c:v>0.36458333333333337</c:v>
                </c:pt>
                <c:pt idx="369">
                  <c:v>0.36197916666666669</c:v>
                </c:pt>
                <c:pt idx="370">
                  <c:v>0.36197916666666669</c:v>
                </c:pt>
                <c:pt idx="371">
                  <c:v>0.359375</c:v>
                </c:pt>
                <c:pt idx="372">
                  <c:v>0.35677083333333337</c:v>
                </c:pt>
                <c:pt idx="373">
                  <c:v>0.3515625</c:v>
                </c:pt>
                <c:pt idx="374">
                  <c:v>0.34375</c:v>
                </c:pt>
                <c:pt idx="375">
                  <c:v>0.33854166666666669</c:v>
                </c:pt>
                <c:pt idx="376">
                  <c:v>0.3359375</c:v>
                </c:pt>
                <c:pt idx="377">
                  <c:v>0.33072916666666669</c:v>
                </c:pt>
                <c:pt idx="378">
                  <c:v>0.32291666666666669</c:v>
                </c:pt>
                <c:pt idx="379">
                  <c:v>0.31770833333333331</c:v>
                </c:pt>
                <c:pt idx="380">
                  <c:v>0.30729166666666663</c:v>
                </c:pt>
                <c:pt idx="381">
                  <c:v>0.30208333333333331</c:v>
                </c:pt>
                <c:pt idx="382">
                  <c:v>0.29427083333333331</c:v>
                </c:pt>
                <c:pt idx="383">
                  <c:v>0.29166666666666663</c:v>
                </c:pt>
                <c:pt idx="384">
                  <c:v>0.28385416666666691</c:v>
                </c:pt>
                <c:pt idx="385">
                  <c:v>0.27864583333333359</c:v>
                </c:pt>
                <c:pt idx="386">
                  <c:v>0.27604166666666691</c:v>
                </c:pt>
                <c:pt idx="387">
                  <c:v>0.27604166666666691</c:v>
                </c:pt>
                <c:pt idx="388">
                  <c:v>0.27604166666666691</c:v>
                </c:pt>
                <c:pt idx="389">
                  <c:v>0.27864583333333359</c:v>
                </c:pt>
                <c:pt idx="390">
                  <c:v>0.28385416666666691</c:v>
                </c:pt>
                <c:pt idx="391">
                  <c:v>0.28906249999999994</c:v>
                </c:pt>
                <c:pt idx="392">
                  <c:v>0.29947916666666663</c:v>
                </c:pt>
                <c:pt idx="393">
                  <c:v>0.30989583333333331</c:v>
                </c:pt>
                <c:pt idx="394">
                  <c:v>0.32291666666666669</c:v>
                </c:pt>
                <c:pt idx="395">
                  <c:v>0.34114583333333331</c:v>
                </c:pt>
                <c:pt idx="396">
                  <c:v>0.36718750000000006</c:v>
                </c:pt>
                <c:pt idx="397">
                  <c:v>0.37760416666666669</c:v>
                </c:pt>
                <c:pt idx="398">
                  <c:v>0.41927083333333343</c:v>
                </c:pt>
                <c:pt idx="399">
                  <c:v>0.44270833333333343</c:v>
                </c:pt>
                <c:pt idx="400">
                  <c:v>0.46875000000000011</c:v>
                </c:pt>
                <c:pt idx="401">
                  <c:v>0.50000000000000011</c:v>
                </c:pt>
                <c:pt idx="402">
                  <c:v>0.55729166666666685</c:v>
                </c:pt>
                <c:pt idx="403">
                  <c:v>0.56770833333333348</c:v>
                </c:pt>
                <c:pt idx="404">
                  <c:v>0.6171875</c:v>
                </c:pt>
                <c:pt idx="405">
                  <c:v>0.65104166666666696</c:v>
                </c:pt>
                <c:pt idx="406">
                  <c:v>0.68750000000000033</c:v>
                </c:pt>
                <c:pt idx="407">
                  <c:v>0.7265625</c:v>
                </c:pt>
                <c:pt idx="408">
                  <c:v>0.77864583333333348</c:v>
                </c:pt>
                <c:pt idx="409">
                  <c:v>0.79687499999999978</c:v>
                </c:pt>
                <c:pt idx="410">
                  <c:v>0.83593750000000011</c:v>
                </c:pt>
                <c:pt idx="411">
                  <c:v>0.86718750000000022</c:v>
                </c:pt>
                <c:pt idx="412">
                  <c:v>0.90364583333333359</c:v>
                </c:pt>
                <c:pt idx="413">
                  <c:v>0.94791666666666663</c:v>
                </c:pt>
                <c:pt idx="414">
                  <c:v>0.98177083333333359</c:v>
                </c:pt>
                <c:pt idx="415">
                  <c:v>1</c:v>
                </c:pt>
                <c:pt idx="416">
                  <c:v>1.033854166666667</c:v>
                </c:pt>
                <c:pt idx="417">
                  <c:v>1.0598958333333337</c:v>
                </c:pt>
                <c:pt idx="418">
                  <c:v>1.0859375000000004</c:v>
                </c:pt>
                <c:pt idx="419">
                  <c:v>1.109375</c:v>
                </c:pt>
                <c:pt idx="420">
                  <c:v>1.1197916666666667</c:v>
                </c:pt>
                <c:pt idx="421">
                  <c:v>1.1223958333333333</c:v>
                </c:pt>
                <c:pt idx="422">
                  <c:v>1.1197916666666667</c:v>
                </c:pt>
                <c:pt idx="423">
                  <c:v>1.109375</c:v>
                </c:pt>
                <c:pt idx="424">
                  <c:v>1.0833333333333335</c:v>
                </c:pt>
                <c:pt idx="425">
                  <c:v>1.0260416666666667</c:v>
                </c:pt>
                <c:pt idx="426">
                  <c:v>0.97135416666666696</c:v>
                </c:pt>
                <c:pt idx="427">
                  <c:v>0.92447916666666685</c:v>
                </c:pt>
                <c:pt idx="428">
                  <c:v>0.87239583333333348</c:v>
                </c:pt>
                <c:pt idx="429">
                  <c:v>0.79687499999999978</c:v>
                </c:pt>
                <c:pt idx="430">
                  <c:v>0.75260416666666674</c:v>
                </c:pt>
                <c:pt idx="431">
                  <c:v>0.66666666666666696</c:v>
                </c:pt>
                <c:pt idx="432">
                  <c:v>0.60156249999999989</c:v>
                </c:pt>
                <c:pt idx="433">
                  <c:v>0.55208333333333348</c:v>
                </c:pt>
                <c:pt idx="434">
                  <c:v>0.50000000000000011</c:v>
                </c:pt>
                <c:pt idx="435">
                  <c:v>0.44791666666666674</c:v>
                </c:pt>
                <c:pt idx="436">
                  <c:v>0.39843750000000006</c:v>
                </c:pt>
                <c:pt idx="437">
                  <c:v>0.37760416666666669</c:v>
                </c:pt>
                <c:pt idx="438">
                  <c:v>0.34375</c:v>
                </c:pt>
                <c:pt idx="439">
                  <c:v>0.3203125</c:v>
                </c:pt>
                <c:pt idx="440">
                  <c:v>0.30729166666666663</c:v>
                </c:pt>
                <c:pt idx="441">
                  <c:v>0.29166666666666663</c:v>
                </c:pt>
                <c:pt idx="442">
                  <c:v>0.27864583333333359</c:v>
                </c:pt>
                <c:pt idx="443">
                  <c:v>0.26562500000000022</c:v>
                </c:pt>
                <c:pt idx="444">
                  <c:v>0.26041666666666691</c:v>
                </c:pt>
                <c:pt idx="445">
                  <c:v>0.25000000000000022</c:v>
                </c:pt>
                <c:pt idx="446">
                  <c:v>0.24479166666666688</c:v>
                </c:pt>
                <c:pt idx="447">
                  <c:v>0.22916666666666685</c:v>
                </c:pt>
                <c:pt idx="448">
                  <c:v>0.21875000000000019</c:v>
                </c:pt>
                <c:pt idx="449">
                  <c:v>0.20833333333333351</c:v>
                </c:pt>
                <c:pt idx="450">
                  <c:v>0.19791666666666685</c:v>
                </c:pt>
                <c:pt idx="451">
                  <c:v>0.18750000000000017</c:v>
                </c:pt>
                <c:pt idx="452">
                  <c:v>0.17447916666666682</c:v>
                </c:pt>
                <c:pt idx="453">
                  <c:v>0.1588541666666668</c:v>
                </c:pt>
                <c:pt idx="454">
                  <c:v>0.14843750000000014</c:v>
                </c:pt>
                <c:pt idx="455">
                  <c:v>0.13802083333333345</c:v>
                </c:pt>
                <c:pt idx="456">
                  <c:v>0.13020833333333345</c:v>
                </c:pt>
                <c:pt idx="457">
                  <c:v>0.11979166666666677</c:v>
                </c:pt>
                <c:pt idx="458">
                  <c:v>0.1093750000000001</c:v>
                </c:pt>
                <c:pt idx="459">
                  <c:v>0.10156250000000008</c:v>
                </c:pt>
                <c:pt idx="460">
                  <c:v>9.3750000000000083E-2</c:v>
                </c:pt>
                <c:pt idx="461">
                  <c:v>8.5937500000000069E-2</c:v>
                </c:pt>
                <c:pt idx="462">
                  <c:v>8.0729166666666741E-2</c:v>
                </c:pt>
                <c:pt idx="463">
                  <c:v>7.2916666666666727E-2</c:v>
                </c:pt>
                <c:pt idx="464">
                  <c:v>6.5104166666666727E-2</c:v>
                </c:pt>
                <c:pt idx="465">
                  <c:v>5.9895833333333384E-2</c:v>
                </c:pt>
                <c:pt idx="466">
                  <c:v>5.4687500000000049E-2</c:v>
                </c:pt>
                <c:pt idx="467">
                  <c:v>5.2083333333333377E-2</c:v>
                </c:pt>
                <c:pt idx="468">
                  <c:v>4.6875000000000042E-2</c:v>
                </c:pt>
                <c:pt idx="469">
                  <c:v>4.1666666666666706E-2</c:v>
                </c:pt>
                <c:pt idx="470">
                  <c:v>3.9062500000000035E-2</c:v>
                </c:pt>
                <c:pt idx="471">
                  <c:v>3.6458333333333363E-2</c:v>
                </c:pt>
                <c:pt idx="472">
                  <c:v>3.6458333333333363E-2</c:v>
                </c:pt>
                <c:pt idx="473">
                  <c:v>3.3854166666666699E-2</c:v>
                </c:pt>
                <c:pt idx="474">
                  <c:v>3.1250000000000028E-2</c:v>
                </c:pt>
                <c:pt idx="475">
                  <c:v>2.8645833333333356E-2</c:v>
                </c:pt>
                <c:pt idx="476">
                  <c:v>2.8645833333333356E-2</c:v>
                </c:pt>
                <c:pt idx="477">
                  <c:v>2.6041666666666689E-2</c:v>
                </c:pt>
                <c:pt idx="478">
                  <c:v>2.3437500000000021E-2</c:v>
                </c:pt>
                <c:pt idx="479">
                  <c:v>1.8229166666666682E-2</c:v>
                </c:pt>
                <c:pt idx="480">
                  <c:v>1.8229166666666682E-2</c:v>
                </c:pt>
                <c:pt idx="481">
                  <c:v>1.5625000000000014E-2</c:v>
                </c:pt>
                <c:pt idx="482">
                  <c:v>1.5625000000000014E-2</c:v>
                </c:pt>
                <c:pt idx="483">
                  <c:v>1.3020833333333344E-2</c:v>
                </c:pt>
                <c:pt idx="484">
                  <c:v>1.3020833333333344E-2</c:v>
                </c:pt>
                <c:pt idx="485">
                  <c:v>7.8125000000000069E-3</c:v>
                </c:pt>
                <c:pt idx="486">
                  <c:v>5.2083333333333382E-3</c:v>
                </c:pt>
                <c:pt idx="487">
                  <c:v>2.6041666666666691E-3</c:v>
                </c:pt>
                <c:pt idx="488">
                  <c:v>2.6041666666666691E-3</c:v>
                </c:pt>
                <c:pt idx="489">
                  <c:v>0</c:v>
                </c:pt>
                <c:pt idx="490">
                  <c:v>0</c:v>
                </c:pt>
                <c:pt idx="491">
                  <c:v>-2.6041666666666691E-3</c:v>
                </c:pt>
                <c:pt idx="492">
                  <c:v>-5.2083333333333382E-3</c:v>
                </c:pt>
                <c:pt idx="493">
                  <c:v>-5.2083333333333382E-3</c:v>
                </c:pt>
                <c:pt idx="494">
                  <c:v>-5.2083333333333382E-3</c:v>
                </c:pt>
                <c:pt idx="495">
                  <c:v>-7.8125000000000069E-3</c:v>
                </c:pt>
                <c:pt idx="496">
                  <c:v>-1.0416666666666676E-2</c:v>
                </c:pt>
                <c:pt idx="497">
                  <c:v>-1.0416666666666676E-2</c:v>
                </c:pt>
                <c:pt idx="498">
                  <c:v>-1.3020833333333344E-2</c:v>
                </c:pt>
                <c:pt idx="499">
                  <c:v>-1.5625000000000014E-2</c:v>
                </c:pt>
                <c:pt idx="500">
                  <c:v>-1.5625000000000014E-2</c:v>
                </c:pt>
                <c:pt idx="501">
                  <c:v>-1.8229166666666682E-2</c:v>
                </c:pt>
                <c:pt idx="502">
                  <c:v>-2.0833333333333353E-2</c:v>
                </c:pt>
                <c:pt idx="503">
                  <c:v>-2.3437500000000021E-2</c:v>
                </c:pt>
                <c:pt idx="504">
                  <c:v>-2.3437500000000021E-2</c:v>
                </c:pt>
                <c:pt idx="505">
                  <c:v>-2.3437500000000021E-2</c:v>
                </c:pt>
                <c:pt idx="506">
                  <c:v>-2.0833333333333353E-2</c:v>
                </c:pt>
                <c:pt idx="507">
                  <c:v>-2.3437500000000021E-2</c:v>
                </c:pt>
                <c:pt idx="508">
                  <c:v>-2.6041666666666689E-2</c:v>
                </c:pt>
                <c:pt idx="509">
                  <c:v>-2.8645833333333356E-2</c:v>
                </c:pt>
                <c:pt idx="510">
                  <c:v>-3.1250000000000028E-2</c:v>
                </c:pt>
                <c:pt idx="511">
                  <c:v>-2.8645833333333356E-2</c:v>
                </c:pt>
                <c:pt idx="512">
                  <c:v>-3.3854166666666699E-2</c:v>
                </c:pt>
                <c:pt idx="513">
                  <c:v>-3.6458333333333363E-2</c:v>
                </c:pt>
                <c:pt idx="514">
                  <c:v>-3.6458333333333363E-2</c:v>
                </c:pt>
                <c:pt idx="515">
                  <c:v>-3.6458333333333363E-2</c:v>
                </c:pt>
                <c:pt idx="516">
                  <c:v>-3.6458333333333363E-2</c:v>
                </c:pt>
                <c:pt idx="517">
                  <c:v>-3.9062500000000035E-2</c:v>
                </c:pt>
                <c:pt idx="518">
                  <c:v>-4.1666666666666415E-2</c:v>
                </c:pt>
                <c:pt idx="519">
                  <c:v>-4.4270833333333086E-2</c:v>
                </c:pt>
                <c:pt idx="520">
                  <c:v>-4.1666666666666415E-2</c:v>
                </c:pt>
                <c:pt idx="521">
                  <c:v>-4.4270833333333086E-2</c:v>
                </c:pt>
                <c:pt idx="522">
                  <c:v>-4.687499999999975E-2</c:v>
                </c:pt>
                <c:pt idx="523">
                  <c:v>-4.687499999999975E-2</c:v>
                </c:pt>
                <c:pt idx="524">
                  <c:v>-4.9479166666666421E-2</c:v>
                </c:pt>
                <c:pt idx="525">
                  <c:v>-4.9479166666666421E-2</c:v>
                </c:pt>
                <c:pt idx="526">
                  <c:v>-5.2083333333333093E-2</c:v>
                </c:pt>
                <c:pt idx="527">
                  <c:v>-5.2083333333333093E-2</c:v>
                </c:pt>
                <c:pt idx="528">
                  <c:v>-5.4687499999999757E-2</c:v>
                </c:pt>
                <c:pt idx="529">
                  <c:v>-5.7291666666666428E-2</c:v>
                </c:pt>
                <c:pt idx="530">
                  <c:v>-5.7291666666666428E-2</c:v>
                </c:pt>
                <c:pt idx="531">
                  <c:v>-5.7291666666666428E-2</c:v>
                </c:pt>
                <c:pt idx="532">
                  <c:v>-5.9895833333333093E-2</c:v>
                </c:pt>
                <c:pt idx="533">
                  <c:v>-5.9895833333333093E-2</c:v>
                </c:pt>
                <c:pt idx="534">
                  <c:v>-6.2499999999999764E-2</c:v>
                </c:pt>
                <c:pt idx="535">
                  <c:v>-6.5104166666666435E-2</c:v>
                </c:pt>
                <c:pt idx="536">
                  <c:v>-6.5104166666666435E-2</c:v>
                </c:pt>
                <c:pt idx="537">
                  <c:v>-6.5104166666666435E-2</c:v>
                </c:pt>
                <c:pt idx="538">
                  <c:v>-6.5104166666666435E-2</c:v>
                </c:pt>
                <c:pt idx="539">
                  <c:v>-6.7708333333333107E-2</c:v>
                </c:pt>
                <c:pt idx="540">
                  <c:v>-7.0312499999999778E-2</c:v>
                </c:pt>
                <c:pt idx="541">
                  <c:v>-7.0312499999999778E-2</c:v>
                </c:pt>
                <c:pt idx="542">
                  <c:v>-7.0312499999999778E-2</c:v>
                </c:pt>
                <c:pt idx="543">
                  <c:v>-7.0312499999999778E-2</c:v>
                </c:pt>
                <c:pt idx="544">
                  <c:v>-7.2916666666666435E-2</c:v>
                </c:pt>
                <c:pt idx="545">
                  <c:v>-7.2916666666666435E-2</c:v>
                </c:pt>
                <c:pt idx="546">
                  <c:v>-7.5520833333333107E-2</c:v>
                </c:pt>
                <c:pt idx="547">
                  <c:v>-7.5520833333333107E-2</c:v>
                </c:pt>
                <c:pt idx="548">
                  <c:v>-7.8124999999999778E-2</c:v>
                </c:pt>
                <c:pt idx="549">
                  <c:v>-7.8124999999999778E-2</c:v>
                </c:pt>
                <c:pt idx="550">
                  <c:v>-8.0729166666666449E-2</c:v>
                </c:pt>
                <c:pt idx="551">
                  <c:v>-8.0729166666666449E-2</c:v>
                </c:pt>
                <c:pt idx="552">
                  <c:v>-8.0729166666666449E-2</c:v>
                </c:pt>
                <c:pt idx="553">
                  <c:v>-8.3333333333333121E-2</c:v>
                </c:pt>
                <c:pt idx="554">
                  <c:v>-8.3333333333333121E-2</c:v>
                </c:pt>
                <c:pt idx="555">
                  <c:v>-8.5937499999999792E-2</c:v>
                </c:pt>
                <c:pt idx="556">
                  <c:v>-8.5937499999999792E-2</c:v>
                </c:pt>
                <c:pt idx="557">
                  <c:v>-9.1145833333333121E-2</c:v>
                </c:pt>
                <c:pt idx="558">
                  <c:v>-9.1145833333333121E-2</c:v>
                </c:pt>
                <c:pt idx="559">
                  <c:v>-9.6354166666666463E-2</c:v>
                </c:pt>
                <c:pt idx="560">
                  <c:v>-9.3749999999999792E-2</c:v>
                </c:pt>
                <c:pt idx="561">
                  <c:v>-9.8958333333333134E-2</c:v>
                </c:pt>
                <c:pt idx="562">
                  <c:v>-9.8958333333333134E-2</c:v>
                </c:pt>
                <c:pt idx="563">
                  <c:v>-9.6354166666666463E-2</c:v>
                </c:pt>
                <c:pt idx="564">
                  <c:v>-9.1145833333333121E-2</c:v>
                </c:pt>
                <c:pt idx="565">
                  <c:v>-9.1145833333333121E-2</c:v>
                </c:pt>
                <c:pt idx="566">
                  <c:v>-9.3749999999999792E-2</c:v>
                </c:pt>
                <c:pt idx="567">
                  <c:v>-9.3749999999999792E-2</c:v>
                </c:pt>
                <c:pt idx="568">
                  <c:v>-9.3749999999999792E-2</c:v>
                </c:pt>
                <c:pt idx="569">
                  <c:v>-8.8541666666666449E-2</c:v>
                </c:pt>
                <c:pt idx="570">
                  <c:v>-8.8541666666666449E-2</c:v>
                </c:pt>
                <c:pt idx="571">
                  <c:v>-8.8541666666666449E-2</c:v>
                </c:pt>
                <c:pt idx="572">
                  <c:v>-9.6354166666666463E-2</c:v>
                </c:pt>
                <c:pt idx="573">
                  <c:v>-0.10156249999999981</c:v>
                </c:pt>
                <c:pt idx="574">
                  <c:v>-9.8958333333333134E-2</c:v>
                </c:pt>
                <c:pt idx="575">
                  <c:v>-9.6354166666666463E-2</c:v>
                </c:pt>
                <c:pt idx="576">
                  <c:v>-9.6354166666666463E-2</c:v>
                </c:pt>
                <c:pt idx="577">
                  <c:v>-9.3749999999999792E-2</c:v>
                </c:pt>
                <c:pt idx="578">
                  <c:v>-9.3749999999999792E-2</c:v>
                </c:pt>
                <c:pt idx="579">
                  <c:v>-9.6354166666666463E-2</c:v>
                </c:pt>
                <c:pt idx="580">
                  <c:v>-0.10156249999999981</c:v>
                </c:pt>
                <c:pt idx="581">
                  <c:v>-9.8958333333333134E-2</c:v>
                </c:pt>
                <c:pt idx="582">
                  <c:v>-0.10156249999999981</c:v>
                </c:pt>
                <c:pt idx="583">
                  <c:v>-0.10156249999999981</c:v>
                </c:pt>
                <c:pt idx="584">
                  <c:v>-0.10156249999999981</c:v>
                </c:pt>
                <c:pt idx="585">
                  <c:v>-0.10156249999999981</c:v>
                </c:pt>
                <c:pt idx="586">
                  <c:v>-0.10156249999999981</c:v>
                </c:pt>
                <c:pt idx="587">
                  <c:v>-0.10156249999999981</c:v>
                </c:pt>
                <c:pt idx="588">
                  <c:v>-0.10416666666666646</c:v>
                </c:pt>
                <c:pt idx="589">
                  <c:v>-0.10416666666666646</c:v>
                </c:pt>
                <c:pt idx="590">
                  <c:v>-0.10416666666666646</c:v>
                </c:pt>
                <c:pt idx="591">
                  <c:v>-0.10677083333333313</c:v>
                </c:pt>
                <c:pt idx="592">
                  <c:v>-0.10677083333333313</c:v>
                </c:pt>
                <c:pt idx="593">
                  <c:v>-0.10677083333333313</c:v>
                </c:pt>
                <c:pt idx="594">
                  <c:v>-0.10677083333333313</c:v>
                </c:pt>
                <c:pt idx="595">
                  <c:v>-0.10937499999999981</c:v>
                </c:pt>
                <c:pt idx="596">
                  <c:v>-0.10937499999999981</c:v>
                </c:pt>
                <c:pt idx="597">
                  <c:v>-0.11197916666666648</c:v>
                </c:pt>
                <c:pt idx="598">
                  <c:v>-0.11197916666666648</c:v>
                </c:pt>
                <c:pt idx="599">
                  <c:v>-0.11197916666666648</c:v>
                </c:pt>
                <c:pt idx="600">
                  <c:v>-0.11197916666666648</c:v>
                </c:pt>
                <c:pt idx="601">
                  <c:v>-0.11458333333333315</c:v>
                </c:pt>
                <c:pt idx="602">
                  <c:v>-0.11458333333333315</c:v>
                </c:pt>
                <c:pt idx="603">
                  <c:v>-0.11458333333333315</c:v>
                </c:pt>
                <c:pt idx="604">
                  <c:v>-0.11458333333333315</c:v>
                </c:pt>
                <c:pt idx="605">
                  <c:v>-0.11718749999999981</c:v>
                </c:pt>
                <c:pt idx="606">
                  <c:v>-0.11718749999999981</c:v>
                </c:pt>
                <c:pt idx="607">
                  <c:v>-0.11979166666666648</c:v>
                </c:pt>
                <c:pt idx="608">
                  <c:v>-0.11718749999999981</c:v>
                </c:pt>
                <c:pt idx="609">
                  <c:v>-0.11979166666666648</c:v>
                </c:pt>
                <c:pt idx="610">
                  <c:v>-0.11979166666666648</c:v>
                </c:pt>
                <c:pt idx="611">
                  <c:v>-0.11979166666666648</c:v>
                </c:pt>
                <c:pt idx="612">
                  <c:v>-0.12239583333333315</c:v>
                </c:pt>
                <c:pt idx="613">
                  <c:v>-0.12239583333333315</c:v>
                </c:pt>
                <c:pt idx="614">
                  <c:v>-0.12239583333333315</c:v>
                </c:pt>
                <c:pt idx="615">
                  <c:v>-0.12239583333333315</c:v>
                </c:pt>
                <c:pt idx="616">
                  <c:v>-0.12499999999999982</c:v>
                </c:pt>
                <c:pt idx="617">
                  <c:v>-0.12499999999999982</c:v>
                </c:pt>
                <c:pt idx="618">
                  <c:v>-0.12760416666666649</c:v>
                </c:pt>
                <c:pt idx="619">
                  <c:v>-0.13020833333333315</c:v>
                </c:pt>
                <c:pt idx="620">
                  <c:v>-0.13281249999999983</c:v>
                </c:pt>
                <c:pt idx="621">
                  <c:v>-0.13281249999999983</c:v>
                </c:pt>
                <c:pt idx="622">
                  <c:v>-0.13020833333333315</c:v>
                </c:pt>
                <c:pt idx="623">
                  <c:v>-0.12499999999999982</c:v>
                </c:pt>
                <c:pt idx="624">
                  <c:v>-0.12239583333333315</c:v>
                </c:pt>
                <c:pt idx="625">
                  <c:v>-0.12239583333333315</c:v>
                </c:pt>
                <c:pt idx="626">
                  <c:v>-0.12499999999999982</c:v>
                </c:pt>
                <c:pt idx="627">
                  <c:v>-0.12760416666666649</c:v>
                </c:pt>
                <c:pt idx="628">
                  <c:v>-0.13020833333333315</c:v>
                </c:pt>
                <c:pt idx="629">
                  <c:v>-0.12760416666666649</c:v>
                </c:pt>
                <c:pt idx="630">
                  <c:v>-0.12760416666666649</c:v>
                </c:pt>
                <c:pt idx="631">
                  <c:v>-0.13020833333333315</c:v>
                </c:pt>
                <c:pt idx="632">
                  <c:v>-0.13281249999999983</c:v>
                </c:pt>
                <c:pt idx="633">
                  <c:v>-0.13281249999999983</c:v>
                </c:pt>
                <c:pt idx="634">
                  <c:v>-0.13541666666666649</c:v>
                </c:pt>
                <c:pt idx="635">
                  <c:v>-0.13541666666666649</c:v>
                </c:pt>
                <c:pt idx="636">
                  <c:v>-0.13281249999999983</c:v>
                </c:pt>
                <c:pt idx="637">
                  <c:v>-0.12760416666666649</c:v>
                </c:pt>
                <c:pt idx="638">
                  <c:v>-0.12760416666666649</c:v>
                </c:pt>
                <c:pt idx="639">
                  <c:v>-0.13020833333333315</c:v>
                </c:pt>
                <c:pt idx="640">
                  <c:v>-0.13020833333333315</c:v>
                </c:pt>
                <c:pt idx="641">
                  <c:v>-0.13541666666666649</c:v>
                </c:pt>
                <c:pt idx="642">
                  <c:v>-0.13802083333333318</c:v>
                </c:pt>
                <c:pt idx="643">
                  <c:v>-0.13802083333333318</c:v>
                </c:pt>
                <c:pt idx="644">
                  <c:v>-0.13802083333333318</c:v>
                </c:pt>
                <c:pt idx="645">
                  <c:v>-0.13541666666666649</c:v>
                </c:pt>
                <c:pt idx="646">
                  <c:v>-0.13281249999999983</c:v>
                </c:pt>
                <c:pt idx="647">
                  <c:v>-0.13020833333333315</c:v>
                </c:pt>
                <c:pt idx="648">
                  <c:v>-0.13281249999999983</c:v>
                </c:pt>
                <c:pt idx="649">
                  <c:v>-0.13541666666666649</c:v>
                </c:pt>
                <c:pt idx="650">
                  <c:v>-0.13541666666666649</c:v>
                </c:pt>
                <c:pt idx="651">
                  <c:v>-0.13802083333333318</c:v>
                </c:pt>
                <c:pt idx="652">
                  <c:v>-0.13802083333333318</c:v>
                </c:pt>
                <c:pt idx="653">
                  <c:v>-0.13802083333333318</c:v>
                </c:pt>
                <c:pt idx="654">
                  <c:v>-0.14062499999999983</c:v>
                </c:pt>
                <c:pt idx="655">
                  <c:v>-0.14062499999999983</c:v>
                </c:pt>
                <c:pt idx="656">
                  <c:v>-0.14062499999999983</c:v>
                </c:pt>
                <c:pt idx="657">
                  <c:v>-0.13541666666666649</c:v>
                </c:pt>
                <c:pt idx="658">
                  <c:v>-0.13281249999999983</c:v>
                </c:pt>
                <c:pt idx="659">
                  <c:v>-0.13020833333333315</c:v>
                </c:pt>
                <c:pt idx="660">
                  <c:v>-0.12760416666666649</c:v>
                </c:pt>
                <c:pt idx="661">
                  <c:v>-0.13020833333333315</c:v>
                </c:pt>
                <c:pt idx="662">
                  <c:v>-0.13020833333333315</c:v>
                </c:pt>
                <c:pt idx="663">
                  <c:v>-0.13020833333333315</c:v>
                </c:pt>
                <c:pt idx="664">
                  <c:v>-0.12760416666666649</c:v>
                </c:pt>
                <c:pt idx="665">
                  <c:v>-0.12499999999999982</c:v>
                </c:pt>
                <c:pt idx="666">
                  <c:v>-0.12499999999999982</c:v>
                </c:pt>
                <c:pt idx="667">
                  <c:v>-0.12239583333333315</c:v>
                </c:pt>
                <c:pt idx="668">
                  <c:v>-0.11979166666666648</c:v>
                </c:pt>
                <c:pt idx="669">
                  <c:v>-0.11979166666666648</c:v>
                </c:pt>
                <c:pt idx="670">
                  <c:v>-0.11718749999999981</c:v>
                </c:pt>
                <c:pt idx="671">
                  <c:v>-0.11458333333333315</c:v>
                </c:pt>
                <c:pt idx="672">
                  <c:v>-0.11197916666666648</c:v>
                </c:pt>
                <c:pt idx="673">
                  <c:v>-0.10937499999999981</c:v>
                </c:pt>
                <c:pt idx="674">
                  <c:v>-0.10677083333333313</c:v>
                </c:pt>
                <c:pt idx="675">
                  <c:v>-0.10156249999999981</c:v>
                </c:pt>
                <c:pt idx="676">
                  <c:v>-0.10156249999999981</c:v>
                </c:pt>
                <c:pt idx="677">
                  <c:v>-9.8958333333333134E-2</c:v>
                </c:pt>
                <c:pt idx="678">
                  <c:v>-9.1145833333333121E-2</c:v>
                </c:pt>
                <c:pt idx="679">
                  <c:v>-8.8541666666666449E-2</c:v>
                </c:pt>
                <c:pt idx="680">
                  <c:v>-8.3333333333333121E-2</c:v>
                </c:pt>
                <c:pt idx="681">
                  <c:v>-8.0729166666666449E-2</c:v>
                </c:pt>
                <c:pt idx="682">
                  <c:v>-7.2916666666666435E-2</c:v>
                </c:pt>
                <c:pt idx="683">
                  <c:v>-6.7708333333333107E-2</c:v>
                </c:pt>
                <c:pt idx="684">
                  <c:v>-6.5104166666666435E-2</c:v>
                </c:pt>
                <c:pt idx="685">
                  <c:v>-5.9895833333333093E-2</c:v>
                </c:pt>
                <c:pt idx="686">
                  <c:v>-5.2083333333333093E-2</c:v>
                </c:pt>
                <c:pt idx="687">
                  <c:v>-4.687499999999975E-2</c:v>
                </c:pt>
                <c:pt idx="688">
                  <c:v>-3.6458333333333363E-2</c:v>
                </c:pt>
                <c:pt idx="689">
                  <c:v>-3.1250000000000028E-2</c:v>
                </c:pt>
                <c:pt idx="690">
                  <c:v>-2.0833333333333353E-2</c:v>
                </c:pt>
                <c:pt idx="691">
                  <c:v>-1.5625000000000014E-2</c:v>
                </c:pt>
                <c:pt idx="692">
                  <c:v>-5.2083333333333382E-3</c:v>
                </c:pt>
                <c:pt idx="693">
                  <c:v>5.2083333333333382E-3</c:v>
                </c:pt>
                <c:pt idx="694">
                  <c:v>1.8229166666666682E-2</c:v>
                </c:pt>
                <c:pt idx="695">
                  <c:v>2.6041666666666689E-2</c:v>
                </c:pt>
                <c:pt idx="696">
                  <c:v>3.6458333333333363E-2</c:v>
                </c:pt>
                <c:pt idx="697">
                  <c:v>3.9062500000000035E-2</c:v>
                </c:pt>
                <c:pt idx="698">
                  <c:v>5.2083333333333377E-2</c:v>
                </c:pt>
                <c:pt idx="699">
                  <c:v>5.7291666666666713E-2</c:v>
                </c:pt>
                <c:pt idx="700">
                  <c:v>6.2500000000000056E-2</c:v>
                </c:pt>
                <c:pt idx="701">
                  <c:v>6.7708333333333398E-2</c:v>
                </c:pt>
                <c:pt idx="702">
                  <c:v>7.0312500000000056E-2</c:v>
                </c:pt>
                <c:pt idx="703">
                  <c:v>7.2916666666666727E-2</c:v>
                </c:pt>
                <c:pt idx="704">
                  <c:v>7.2916666666666727E-2</c:v>
                </c:pt>
                <c:pt idx="705">
                  <c:v>7.5520833333333398E-2</c:v>
                </c:pt>
                <c:pt idx="706">
                  <c:v>7.8125000000000069E-2</c:v>
                </c:pt>
                <c:pt idx="707">
                  <c:v>7.5520833333333398E-2</c:v>
                </c:pt>
                <c:pt idx="708">
                  <c:v>7.8125000000000069E-2</c:v>
                </c:pt>
                <c:pt idx="709">
                  <c:v>7.5520833333333398E-2</c:v>
                </c:pt>
                <c:pt idx="710">
                  <c:v>7.8125000000000069E-2</c:v>
                </c:pt>
                <c:pt idx="711">
                  <c:v>8.0729166666666741E-2</c:v>
                </c:pt>
                <c:pt idx="712">
                  <c:v>8.3333333333333412E-2</c:v>
                </c:pt>
                <c:pt idx="713">
                  <c:v>8.0729166666666741E-2</c:v>
                </c:pt>
                <c:pt idx="714">
                  <c:v>7.5520833333333398E-2</c:v>
                </c:pt>
                <c:pt idx="715">
                  <c:v>7.5520833333333398E-2</c:v>
                </c:pt>
                <c:pt idx="716">
                  <c:v>7.5520833333333398E-2</c:v>
                </c:pt>
                <c:pt idx="717">
                  <c:v>7.2916666666666727E-2</c:v>
                </c:pt>
                <c:pt idx="718">
                  <c:v>7.2916666666666727E-2</c:v>
                </c:pt>
                <c:pt idx="719">
                  <c:v>7.2916666666666727E-2</c:v>
                </c:pt>
                <c:pt idx="720">
                  <c:v>7.5520833333333398E-2</c:v>
                </c:pt>
                <c:pt idx="721">
                  <c:v>7.8125000000000069E-2</c:v>
                </c:pt>
                <c:pt idx="722">
                  <c:v>7.5520833333333398E-2</c:v>
                </c:pt>
                <c:pt idx="723">
                  <c:v>7.2916666666666727E-2</c:v>
                </c:pt>
                <c:pt idx="724">
                  <c:v>7.2916666666666727E-2</c:v>
                </c:pt>
                <c:pt idx="725">
                  <c:v>6.5104166666666727E-2</c:v>
                </c:pt>
                <c:pt idx="726">
                  <c:v>6.2500000000000056E-2</c:v>
                </c:pt>
                <c:pt idx="727">
                  <c:v>5.7291666666666713E-2</c:v>
                </c:pt>
                <c:pt idx="728">
                  <c:v>5.4687500000000049E-2</c:v>
                </c:pt>
                <c:pt idx="729">
                  <c:v>4.9479166666666713E-2</c:v>
                </c:pt>
                <c:pt idx="730">
                  <c:v>4.427083333333337E-2</c:v>
                </c:pt>
                <c:pt idx="731">
                  <c:v>4.1666666666666706E-2</c:v>
                </c:pt>
                <c:pt idx="732">
                  <c:v>4.1666666666666706E-2</c:v>
                </c:pt>
                <c:pt idx="733">
                  <c:v>3.9062500000000035E-2</c:v>
                </c:pt>
                <c:pt idx="734">
                  <c:v>4.1666666666666706E-2</c:v>
                </c:pt>
                <c:pt idx="735">
                  <c:v>4.1666666666666706E-2</c:v>
                </c:pt>
                <c:pt idx="736">
                  <c:v>3.9062500000000035E-2</c:v>
                </c:pt>
                <c:pt idx="737">
                  <c:v>3.3854166666666699E-2</c:v>
                </c:pt>
                <c:pt idx="738">
                  <c:v>2.8645833333333356E-2</c:v>
                </c:pt>
                <c:pt idx="739">
                  <c:v>2.3437500000000021E-2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450-475D-A8A7-D6594B90B84D}"/>
            </c:ext>
          </c:extLst>
        </c:ser>
        <c:ser>
          <c:idx val="0"/>
          <c:order val="2"/>
          <c:tx>
            <c:strRef>
              <c:f>'Aborbance synergy'!$CS$4</c:f>
              <c:strCache>
                <c:ptCount val="1"/>
                <c:pt idx="0">
                  <c:v>UL7 R-L</c:v>
                </c:pt>
              </c:strCache>
            </c:strRef>
          </c:tx>
          <c:spPr>
            <a:ln w="19050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synergy'!$CL$5:$CL$744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synergy'!$CS$5:$CS$744</c:f>
              <c:numCache>
                <c:formatCode>General</c:formatCode>
                <c:ptCount val="740"/>
                <c:pt idx="0">
                  <c:v>-0.38773148148148051</c:v>
                </c:pt>
                <c:pt idx="1">
                  <c:v>-0.4024884259259256</c:v>
                </c:pt>
                <c:pt idx="2">
                  <c:v>-0.40509259259259256</c:v>
                </c:pt>
                <c:pt idx="3">
                  <c:v>-0.38657407407407396</c:v>
                </c:pt>
                <c:pt idx="4">
                  <c:v>-0.39236111111110983</c:v>
                </c:pt>
                <c:pt idx="5">
                  <c:v>-0.399594907407407</c:v>
                </c:pt>
                <c:pt idx="6">
                  <c:v>-0.40885416666666652</c:v>
                </c:pt>
                <c:pt idx="7">
                  <c:v>-0.40943287037036935</c:v>
                </c:pt>
                <c:pt idx="8">
                  <c:v>-0.42621527777777679</c:v>
                </c:pt>
                <c:pt idx="9">
                  <c:v>-0.40538194444444375</c:v>
                </c:pt>
                <c:pt idx="10">
                  <c:v>-0.39814814814814703</c:v>
                </c:pt>
                <c:pt idx="11">
                  <c:v>-0.41290509259259167</c:v>
                </c:pt>
                <c:pt idx="12">
                  <c:v>-0.39265046296296191</c:v>
                </c:pt>
                <c:pt idx="13">
                  <c:v>-0.39438657407407351</c:v>
                </c:pt>
                <c:pt idx="14">
                  <c:v>-0.3709490740740724</c:v>
                </c:pt>
                <c:pt idx="15">
                  <c:v>-0.37528935185185119</c:v>
                </c:pt>
                <c:pt idx="16">
                  <c:v>-0.3515625</c:v>
                </c:pt>
                <c:pt idx="17">
                  <c:v>-0.34519675925925819</c:v>
                </c:pt>
                <c:pt idx="18">
                  <c:v>-0.33709490740740677</c:v>
                </c:pt>
                <c:pt idx="19">
                  <c:v>-0.32494212962962865</c:v>
                </c:pt>
                <c:pt idx="20">
                  <c:v>-0.29542824074074003</c:v>
                </c:pt>
                <c:pt idx="21">
                  <c:v>-0.29542824074074026</c:v>
                </c:pt>
                <c:pt idx="22">
                  <c:v>-0.29745370370370261</c:v>
                </c:pt>
                <c:pt idx="23">
                  <c:v>-0.26099537037037002</c:v>
                </c:pt>
                <c:pt idx="24">
                  <c:v>-0.23668981481481399</c:v>
                </c:pt>
                <c:pt idx="25">
                  <c:v>-0.25028935185185075</c:v>
                </c:pt>
                <c:pt idx="26">
                  <c:v>-0.23350694444444375</c:v>
                </c:pt>
                <c:pt idx="27">
                  <c:v>-0.23234953703703587</c:v>
                </c:pt>
                <c:pt idx="28">
                  <c:v>-0.20891203703703676</c:v>
                </c:pt>
                <c:pt idx="29">
                  <c:v>-0.19328703703703609</c:v>
                </c:pt>
                <c:pt idx="30">
                  <c:v>-0.17737268518518445</c:v>
                </c:pt>
                <c:pt idx="31">
                  <c:v>-0.17245370370370372</c:v>
                </c:pt>
                <c:pt idx="32">
                  <c:v>-0.16174768518518401</c:v>
                </c:pt>
                <c:pt idx="33">
                  <c:v>-0.1481481481481477</c:v>
                </c:pt>
                <c:pt idx="34">
                  <c:v>-0.141782407407407</c:v>
                </c:pt>
                <c:pt idx="35">
                  <c:v>-0.1304976851851849</c:v>
                </c:pt>
                <c:pt idx="36">
                  <c:v>-0.12326388888888862</c:v>
                </c:pt>
                <c:pt idx="37">
                  <c:v>-0.10590277777777768</c:v>
                </c:pt>
                <c:pt idx="38">
                  <c:v>-0.10040509259259212</c:v>
                </c:pt>
                <c:pt idx="39">
                  <c:v>-8.8541666666666297E-2</c:v>
                </c:pt>
                <c:pt idx="40">
                  <c:v>-8.7094907407406774E-2</c:v>
                </c:pt>
                <c:pt idx="41">
                  <c:v>-8.2175925925924931E-2</c:v>
                </c:pt>
                <c:pt idx="42">
                  <c:v>-8.3622685185184897E-2</c:v>
                </c:pt>
                <c:pt idx="43">
                  <c:v>-7.2048611111110938E-2</c:v>
                </c:pt>
                <c:pt idx="44">
                  <c:v>-6.163194444444442E-2</c:v>
                </c:pt>
                <c:pt idx="45">
                  <c:v>-6.4814814814814437E-2</c:v>
                </c:pt>
                <c:pt idx="46">
                  <c:v>-5.4398148148147696E-2</c:v>
                </c:pt>
                <c:pt idx="47">
                  <c:v>-5.3240740740740256E-2</c:v>
                </c:pt>
                <c:pt idx="48">
                  <c:v>-5.4108796296296058E-2</c:v>
                </c:pt>
                <c:pt idx="49">
                  <c:v>-5.0636574074073737E-2</c:v>
                </c:pt>
                <c:pt idx="50">
                  <c:v>-4.4560185185184453E-2</c:v>
                </c:pt>
                <c:pt idx="51">
                  <c:v>-3.8194444444443976E-2</c:v>
                </c:pt>
                <c:pt idx="52">
                  <c:v>-3.6168981481481399E-2</c:v>
                </c:pt>
                <c:pt idx="53">
                  <c:v>-3.732638888888884E-2</c:v>
                </c:pt>
                <c:pt idx="54">
                  <c:v>-2.9224537037036979E-2</c:v>
                </c:pt>
                <c:pt idx="55">
                  <c:v>-3.2118055555555136E-2</c:v>
                </c:pt>
                <c:pt idx="56">
                  <c:v>-2.7777777777777457E-2</c:v>
                </c:pt>
                <c:pt idx="57">
                  <c:v>-2.1412037037036535E-2</c:v>
                </c:pt>
                <c:pt idx="58">
                  <c:v>-2.1412037037036535E-2</c:v>
                </c:pt>
                <c:pt idx="59">
                  <c:v>-2.6909722222222099E-2</c:v>
                </c:pt>
                <c:pt idx="60">
                  <c:v>-1.7939814814814214E-2</c:v>
                </c:pt>
                <c:pt idx="61">
                  <c:v>-1.9965277777777457E-2</c:v>
                </c:pt>
                <c:pt idx="62">
                  <c:v>-2.285879629629628E-2</c:v>
                </c:pt>
                <c:pt idx="63">
                  <c:v>-2.3148148148147474E-2</c:v>
                </c:pt>
                <c:pt idx="64">
                  <c:v>-2.5752314814814437E-2</c:v>
                </c:pt>
                <c:pt idx="65">
                  <c:v>-1.8807870370370239E-2</c:v>
                </c:pt>
                <c:pt idx="66">
                  <c:v>-1.5914351851851638E-2</c:v>
                </c:pt>
                <c:pt idx="67">
                  <c:v>-1.41782407407407E-2</c:v>
                </c:pt>
                <c:pt idx="68">
                  <c:v>-1.1574074074073737E-2</c:v>
                </c:pt>
                <c:pt idx="69">
                  <c:v>-1.6203703703703276E-2</c:v>
                </c:pt>
                <c:pt idx="70">
                  <c:v>-1.8807870370370239E-2</c:v>
                </c:pt>
                <c:pt idx="71">
                  <c:v>-1.3888888888888395E-2</c:v>
                </c:pt>
                <c:pt idx="72">
                  <c:v>-1.3599537037036979E-2</c:v>
                </c:pt>
                <c:pt idx="73">
                  <c:v>-1.6203703703703276E-2</c:v>
                </c:pt>
                <c:pt idx="74">
                  <c:v>-1.3599537037036979E-2</c:v>
                </c:pt>
                <c:pt idx="75">
                  <c:v>-1.3310185185184675E-2</c:v>
                </c:pt>
                <c:pt idx="76">
                  <c:v>-1.0995370370370017E-2</c:v>
                </c:pt>
                <c:pt idx="77">
                  <c:v>-6.6550925925923377E-3</c:v>
                </c:pt>
                <c:pt idx="78">
                  <c:v>-9.2592592592586342E-3</c:v>
                </c:pt>
                <c:pt idx="79">
                  <c:v>-9.8379629629623544E-3</c:v>
                </c:pt>
                <c:pt idx="80">
                  <c:v>-1.0127314814814659E-2</c:v>
                </c:pt>
                <c:pt idx="81">
                  <c:v>-8.9699074074069962E-3</c:v>
                </c:pt>
                <c:pt idx="82">
                  <c:v>2.0254629629630205E-3</c:v>
                </c:pt>
                <c:pt idx="83">
                  <c:v>-1.0416666666666297E-2</c:v>
                </c:pt>
                <c:pt idx="84">
                  <c:v>-6.6550925925921156E-3</c:v>
                </c:pt>
                <c:pt idx="85">
                  <c:v>-2.6041666666665186E-3</c:v>
                </c:pt>
                <c:pt idx="86">
                  <c:v>-1.4467592592593004E-3</c:v>
                </c:pt>
                <c:pt idx="87">
                  <c:v>0</c:v>
                </c:pt>
                <c:pt idx="88">
                  <c:v>1.7361111111116045E-3</c:v>
                </c:pt>
                <c:pt idx="89">
                  <c:v>8.6805555555558023E-4</c:v>
                </c:pt>
                <c:pt idx="90">
                  <c:v>2.3148148148151027E-3</c:v>
                </c:pt>
                <c:pt idx="91">
                  <c:v>-8.6805555555558023E-4</c:v>
                </c:pt>
                <c:pt idx="92">
                  <c:v>-1.3020833333333037E-2</c:v>
                </c:pt>
                <c:pt idx="93">
                  <c:v>-7.2337962962962798E-3</c:v>
                </c:pt>
                <c:pt idx="94">
                  <c:v>-7.2337962962962798E-3</c:v>
                </c:pt>
                <c:pt idx="95">
                  <c:v>-7.5231481481474738E-3</c:v>
                </c:pt>
                <c:pt idx="96">
                  <c:v>-5.4976851851853414E-3</c:v>
                </c:pt>
                <c:pt idx="97">
                  <c:v>-5.7870370370367574E-3</c:v>
                </c:pt>
                <c:pt idx="98">
                  <c:v>-3.1828703703702388E-3</c:v>
                </c:pt>
                <c:pt idx="99">
                  <c:v>-5.4976851851853414E-3</c:v>
                </c:pt>
                <c:pt idx="100">
                  <c:v>-5.2083333333330373E-3</c:v>
                </c:pt>
                <c:pt idx="101">
                  <c:v>-5.2083333333330373E-3</c:v>
                </c:pt>
                <c:pt idx="102">
                  <c:v>-5.2083333333330373E-3</c:v>
                </c:pt>
                <c:pt idx="103">
                  <c:v>-2.3148148148142145E-3</c:v>
                </c:pt>
                <c:pt idx="104">
                  <c:v>5.787037037039422E-4</c:v>
                </c:pt>
                <c:pt idx="105">
                  <c:v>-1.4467592592590783E-3</c:v>
                </c:pt>
                <c:pt idx="106">
                  <c:v>-5.7870370370363133E-3</c:v>
                </c:pt>
                <c:pt idx="107">
                  <c:v>-3.1828703703700167E-3</c:v>
                </c:pt>
                <c:pt idx="108">
                  <c:v>-9.8379629629623544E-3</c:v>
                </c:pt>
                <c:pt idx="109">
                  <c:v>-9.5486111111111605E-3</c:v>
                </c:pt>
                <c:pt idx="110">
                  <c:v>-6.6550925925923377E-3</c:v>
                </c:pt>
                <c:pt idx="111">
                  <c:v>-1.0706018518518157E-2</c:v>
                </c:pt>
                <c:pt idx="112">
                  <c:v>-1.2731481481480955E-2</c:v>
                </c:pt>
                <c:pt idx="113">
                  <c:v>-1.8807870370370017E-2</c:v>
                </c:pt>
                <c:pt idx="114">
                  <c:v>-2.0254629629629095E-2</c:v>
                </c:pt>
                <c:pt idx="115">
                  <c:v>-1.5046296296295836E-2</c:v>
                </c:pt>
                <c:pt idx="116">
                  <c:v>-1.475694444444442E-2</c:v>
                </c:pt>
                <c:pt idx="117">
                  <c:v>-2.5752314814814659E-2</c:v>
                </c:pt>
                <c:pt idx="118">
                  <c:v>-2.0254629629629095E-2</c:v>
                </c:pt>
                <c:pt idx="119">
                  <c:v>-1.9386574074073737E-2</c:v>
                </c:pt>
                <c:pt idx="120">
                  <c:v>-2.0833333333332593E-2</c:v>
                </c:pt>
                <c:pt idx="121">
                  <c:v>-2.98032407407407E-2</c:v>
                </c:pt>
                <c:pt idx="122">
                  <c:v>-2.459490740740744E-2</c:v>
                </c:pt>
                <c:pt idx="123">
                  <c:v>-2.6909722222222099E-2</c:v>
                </c:pt>
                <c:pt idx="124">
                  <c:v>-2.8935185185184675E-2</c:v>
                </c:pt>
                <c:pt idx="125">
                  <c:v>-3.0671296296295836E-2</c:v>
                </c:pt>
                <c:pt idx="126">
                  <c:v>-3.2407407407406774E-2</c:v>
                </c:pt>
                <c:pt idx="127">
                  <c:v>-3.6747685185185119E-2</c:v>
                </c:pt>
                <c:pt idx="128">
                  <c:v>-3.4143518518518157E-2</c:v>
                </c:pt>
                <c:pt idx="129">
                  <c:v>-3.3854166666666297E-2</c:v>
                </c:pt>
                <c:pt idx="130">
                  <c:v>-3.8483796296295836E-2</c:v>
                </c:pt>
                <c:pt idx="131">
                  <c:v>-4.0509259259258634E-2</c:v>
                </c:pt>
                <c:pt idx="132">
                  <c:v>-4.2534722222221877E-2</c:v>
                </c:pt>
                <c:pt idx="133">
                  <c:v>-4.4560185185184675E-2</c:v>
                </c:pt>
                <c:pt idx="134">
                  <c:v>-5.1215277777777679E-2</c:v>
                </c:pt>
                <c:pt idx="135">
                  <c:v>-4.6296296296296058E-2</c:v>
                </c:pt>
                <c:pt idx="136">
                  <c:v>-5.0636574074073737E-2</c:v>
                </c:pt>
                <c:pt idx="137">
                  <c:v>-5.7291666666666075E-2</c:v>
                </c:pt>
                <c:pt idx="138">
                  <c:v>-6.1342592592592116E-2</c:v>
                </c:pt>
                <c:pt idx="139">
                  <c:v>-6.7997685185184897E-2</c:v>
                </c:pt>
                <c:pt idx="140">
                  <c:v>-6.973379629629628E-2</c:v>
                </c:pt>
                <c:pt idx="141">
                  <c:v>-7.1469907407407218E-2</c:v>
                </c:pt>
                <c:pt idx="142">
                  <c:v>-7.9571759259258856E-2</c:v>
                </c:pt>
                <c:pt idx="143">
                  <c:v>-8.5648148148147696E-2</c:v>
                </c:pt>
                <c:pt idx="144">
                  <c:v>-9.403935185185186E-2</c:v>
                </c:pt>
                <c:pt idx="145">
                  <c:v>-9.2592592592591894E-2</c:v>
                </c:pt>
                <c:pt idx="146">
                  <c:v>-0.10098379629629584</c:v>
                </c:pt>
                <c:pt idx="147">
                  <c:v>-9.7222222222221433E-2</c:v>
                </c:pt>
                <c:pt idx="148">
                  <c:v>-0.11400462962962887</c:v>
                </c:pt>
                <c:pt idx="149">
                  <c:v>-0.12152777777777701</c:v>
                </c:pt>
                <c:pt idx="150">
                  <c:v>-0.11747685185185142</c:v>
                </c:pt>
                <c:pt idx="151">
                  <c:v>-0.11863425925925841</c:v>
                </c:pt>
                <c:pt idx="152">
                  <c:v>-0.12702546296296258</c:v>
                </c:pt>
                <c:pt idx="153">
                  <c:v>-0.12991898148148118</c:v>
                </c:pt>
                <c:pt idx="154">
                  <c:v>-0.1426504629629628</c:v>
                </c:pt>
                <c:pt idx="155">
                  <c:v>-0.14380787037036979</c:v>
                </c:pt>
                <c:pt idx="156">
                  <c:v>-0.15248842592592537</c:v>
                </c:pt>
                <c:pt idx="157">
                  <c:v>-0.1539351851851849</c:v>
                </c:pt>
                <c:pt idx="158">
                  <c:v>-0.16261574074074048</c:v>
                </c:pt>
                <c:pt idx="159">
                  <c:v>-0.1660879629629628</c:v>
                </c:pt>
                <c:pt idx="160">
                  <c:v>-0.16782407407407396</c:v>
                </c:pt>
                <c:pt idx="161">
                  <c:v>-0.16984953703703654</c:v>
                </c:pt>
                <c:pt idx="162">
                  <c:v>-0.16666666666666674</c:v>
                </c:pt>
                <c:pt idx="163">
                  <c:v>-0.173032407407407</c:v>
                </c:pt>
                <c:pt idx="164">
                  <c:v>-0.16984953703703654</c:v>
                </c:pt>
                <c:pt idx="165">
                  <c:v>-0.17795138888888817</c:v>
                </c:pt>
                <c:pt idx="166">
                  <c:v>-0.18229166666666674</c:v>
                </c:pt>
                <c:pt idx="167">
                  <c:v>-0.1788194444444442</c:v>
                </c:pt>
                <c:pt idx="168">
                  <c:v>-0.18721064814814792</c:v>
                </c:pt>
                <c:pt idx="169">
                  <c:v>-0.18373842592592471</c:v>
                </c:pt>
                <c:pt idx="170">
                  <c:v>-0.18692129629629584</c:v>
                </c:pt>
                <c:pt idx="171">
                  <c:v>-0.19357638888888795</c:v>
                </c:pt>
                <c:pt idx="172">
                  <c:v>-0.19965277777777768</c:v>
                </c:pt>
                <c:pt idx="173">
                  <c:v>-0.19849537037037046</c:v>
                </c:pt>
                <c:pt idx="174">
                  <c:v>-0.20052083333333259</c:v>
                </c:pt>
                <c:pt idx="175">
                  <c:v>-0.20225694444444375</c:v>
                </c:pt>
                <c:pt idx="176">
                  <c:v>-0.19965277777777746</c:v>
                </c:pt>
                <c:pt idx="177">
                  <c:v>-0.19241898148148029</c:v>
                </c:pt>
                <c:pt idx="178">
                  <c:v>-0.18344907407407351</c:v>
                </c:pt>
                <c:pt idx="179">
                  <c:v>-0.18142361111111072</c:v>
                </c:pt>
                <c:pt idx="180">
                  <c:v>-0.17708333333333304</c:v>
                </c:pt>
                <c:pt idx="181">
                  <c:v>-0.16869212962962887</c:v>
                </c:pt>
                <c:pt idx="182">
                  <c:v>-0.16145833333333259</c:v>
                </c:pt>
                <c:pt idx="183">
                  <c:v>-0.15596064814814747</c:v>
                </c:pt>
                <c:pt idx="184">
                  <c:v>-0.1475694444444442</c:v>
                </c:pt>
                <c:pt idx="185">
                  <c:v>-0.1383101851851849</c:v>
                </c:pt>
                <c:pt idx="186">
                  <c:v>-0.13657407407407396</c:v>
                </c:pt>
                <c:pt idx="187">
                  <c:v>-0.12528935185185142</c:v>
                </c:pt>
                <c:pt idx="188">
                  <c:v>-0.11805555555555514</c:v>
                </c:pt>
                <c:pt idx="189">
                  <c:v>-0.11458333333333348</c:v>
                </c:pt>
                <c:pt idx="190">
                  <c:v>-0.10792824074074003</c:v>
                </c:pt>
                <c:pt idx="191">
                  <c:v>-0.10387731481481444</c:v>
                </c:pt>
                <c:pt idx="192">
                  <c:v>-0.10966435185185119</c:v>
                </c:pt>
                <c:pt idx="193">
                  <c:v>-0.11024305555555514</c:v>
                </c:pt>
                <c:pt idx="194">
                  <c:v>-9.7222222222221877E-2</c:v>
                </c:pt>
                <c:pt idx="195">
                  <c:v>-0.10677083333333326</c:v>
                </c:pt>
                <c:pt idx="196">
                  <c:v>-0.1044560185185186</c:v>
                </c:pt>
                <c:pt idx="197">
                  <c:v>-0.11255787037037002</c:v>
                </c:pt>
                <c:pt idx="198">
                  <c:v>-9.7511574074073959E-2</c:v>
                </c:pt>
                <c:pt idx="199">
                  <c:v>-0.10908564814814814</c:v>
                </c:pt>
                <c:pt idx="200">
                  <c:v>-0.10127314814814747</c:v>
                </c:pt>
                <c:pt idx="201">
                  <c:v>-9.7222222222221655E-2</c:v>
                </c:pt>
                <c:pt idx="202">
                  <c:v>-9.346064814814814E-2</c:v>
                </c:pt>
                <c:pt idx="203">
                  <c:v>-8.9699074074073515E-2</c:v>
                </c:pt>
                <c:pt idx="204">
                  <c:v>-9.0567129629629539E-2</c:v>
                </c:pt>
                <c:pt idx="205">
                  <c:v>-8.7962962962962576E-2</c:v>
                </c:pt>
                <c:pt idx="206">
                  <c:v>-8.7094907407406996E-2</c:v>
                </c:pt>
                <c:pt idx="207">
                  <c:v>-8.651620370370372E-2</c:v>
                </c:pt>
                <c:pt idx="208">
                  <c:v>-8.709490740740744E-2</c:v>
                </c:pt>
                <c:pt idx="209">
                  <c:v>-8.0439814814814437E-2</c:v>
                </c:pt>
                <c:pt idx="210">
                  <c:v>-8.4201388888889062E-2</c:v>
                </c:pt>
                <c:pt idx="211">
                  <c:v>-8.3912037037036757E-2</c:v>
                </c:pt>
                <c:pt idx="212">
                  <c:v>-8.5069444444444198E-2</c:v>
                </c:pt>
                <c:pt idx="213">
                  <c:v>-8.2754629629629095E-2</c:v>
                </c:pt>
                <c:pt idx="214">
                  <c:v>-8.3333333333332815E-2</c:v>
                </c:pt>
                <c:pt idx="215">
                  <c:v>-8.4201388888888395E-2</c:v>
                </c:pt>
                <c:pt idx="216">
                  <c:v>-9.1724537037036091E-2</c:v>
                </c:pt>
                <c:pt idx="217">
                  <c:v>-9.1724537037036091E-2</c:v>
                </c:pt>
                <c:pt idx="218">
                  <c:v>-9.6643518518518157E-2</c:v>
                </c:pt>
                <c:pt idx="219">
                  <c:v>-9.4039351851851194E-2</c:v>
                </c:pt>
                <c:pt idx="220">
                  <c:v>-9.5775462962962132E-2</c:v>
                </c:pt>
                <c:pt idx="221">
                  <c:v>-0.10040509259259189</c:v>
                </c:pt>
                <c:pt idx="222">
                  <c:v>-0.10243055555555514</c:v>
                </c:pt>
                <c:pt idx="223">
                  <c:v>-0.1041666666666663</c:v>
                </c:pt>
                <c:pt idx="224">
                  <c:v>-0.10098379629629584</c:v>
                </c:pt>
                <c:pt idx="225">
                  <c:v>-9.8379629629629539E-2</c:v>
                </c:pt>
                <c:pt idx="226">
                  <c:v>-9.3171296296296058E-2</c:v>
                </c:pt>
                <c:pt idx="227">
                  <c:v>-9.0567129629629761E-2</c:v>
                </c:pt>
                <c:pt idx="228">
                  <c:v>-8.5648148148147696E-2</c:v>
                </c:pt>
                <c:pt idx="229">
                  <c:v>-8.59375E-2</c:v>
                </c:pt>
                <c:pt idx="230">
                  <c:v>-7.4363425925925819E-2</c:v>
                </c:pt>
                <c:pt idx="231">
                  <c:v>-7.4942129629628873E-2</c:v>
                </c:pt>
                <c:pt idx="232">
                  <c:v>-7.0891203703702832E-2</c:v>
                </c:pt>
                <c:pt idx="233">
                  <c:v>-6.3946759259258634E-2</c:v>
                </c:pt>
                <c:pt idx="234">
                  <c:v>-5.497685185185186E-2</c:v>
                </c:pt>
                <c:pt idx="235">
                  <c:v>-4.9768518518518157E-2</c:v>
                </c:pt>
                <c:pt idx="236">
                  <c:v>-4.7164351851851416E-2</c:v>
                </c:pt>
                <c:pt idx="237">
                  <c:v>-5.0057870370369795E-2</c:v>
                </c:pt>
                <c:pt idx="238">
                  <c:v>-4.6875000000000222E-2</c:v>
                </c:pt>
                <c:pt idx="239">
                  <c:v>-3.3564814814814881E-2</c:v>
                </c:pt>
                <c:pt idx="240">
                  <c:v>-3.3564814814814437E-2</c:v>
                </c:pt>
                <c:pt idx="241">
                  <c:v>-3.182870370370372E-2</c:v>
                </c:pt>
                <c:pt idx="242">
                  <c:v>-2.6620370370370128E-2</c:v>
                </c:pt>
                <c:pt idx="243">
                  <c:v>-2.6041666666666741E-2</c:v>
                </c:pt>
                <c:pt idx="244">
                  <c:v>-2.256944444444442E-2</c:v>
                </c:pt>
                <c:pt idx="245">
                  <c:v>-1.6782407407407107E-2</c:v>
                </c:pt>
                <c:pt idx="246">
                  <c:v>-2.141203703703709E-2</c:v>
                </c:pt>
                <c:pt idx="247">
                  <c:v>-2.0833333333333037E-2</c:v>
                </c:pt>
                <c:pt idx="248">
                  <c:v>-1.9675925925926041E-2</c:v>
                </c:pt>
                <c:pt idx="249">
                  <c:v>-2.0543981481480955E-2</c:v>
                </c:pt>
                <c:pt idx="250">
                  <c:v>-1.9386574074073848E-2</c:v>
                </c:pt>
                <c:pt idx="251">
                  <c:v>-1.8807870370369906E-2</c:v>
                </c:pt>
                <c:pt idx="252">
                  <c:v>-1.5625E-2</c:v>
                </c:pt>
                <c:pt idx="253">
                  <c:v>-1.8518518518518379E-2</c:v>
                </c:pt>
                <c:pt idx="254">
                  <c:v>-1.736111111111116E-2</c:v>
                </c:pt>
                <c:pt idx="255">
                  <c:v>-1.8518518518518601E-2</c:v>
                </c:pt>
                <c:pt idx="256">
                  <c:v>-1.6493055555555247E-2</c:v>
                </c:pt>
                <c:pt idx="257">
                  <c:v>-2.0254629629629761E-2</c:v>
                </c:pt>
                <c:pt idx="258">
                  <c:v>-2.8356481481481843E-2</c:v>
                </c:pt>
                <c:pt idx="259">
                  <c:v>-2.4016203703703498E-2</c:v>
                </c:pt>
                <c:pt idx="260">
                  <c:v>-2.8935185185185563E-2</c:v>
                </c:pt>
                <c:pt idx="261">
                  <c:v>-2.4305555555555913E-2</c:v>
                </c:pt>
                <c:pt idx="262">
                  <c:v>-2.748842592592593E-2</c:v>
                </c:pt>
                <c:pt idx="263">
                  <c:v>-3.298611111111116E-2</c:v>
                </c:pt>
                <c:pt idx="264">
                  <c:v>-3.3275462962963021E-2</c:v>
                </c:pt>
                <c:pt idx="265">
                  <c:v>-3.4143518518518601E-2</c:v>
                </c:pt>
                <c:pt idx="266">
                  <c:v>-3.4722222222221766E-2</c:v>
                </c:pt>
                <c:pt idx="267">
                  <c:v>-3.3275462962962798E-2</c:v>
                </c:pt>
                <c:pt idx="268">
                  <c:v>-3.3854166666666408E-2</c:v>
                </c:pt>
                <c:pt idx="269">
                  <c:v>-2.7199074074073626E-2</c:v>
                </c:pt>
                <c:pt idx="270">
                  <c:v>-2.5462962962962798E-2</c:v>
                </c:pt>
                <c:pt idx="271">
                  <c:v>-2.1701388888888618E-2</c:v>
                </c:pt>
                <c:pt idx="272">
                  <c:v>-2.2280092592592449E-2</c:v>
                </c:pt>
                <c:pt idx="273">
                  <c:v>-1.8518518518518379E-2</c:v>
                </c:pt>
                <c:pt idx="274">
                  <c:v>-1.9675925925925708E-2</c:v>
                </c:pt>
                <c:pt idx="275">
                  <c:v>-1.3599537037037202E-2</c:v>
                </c:pt>
                <c:pt idx="276">
                  <c:v>-1.1574074074073848E-2</c:v>
                </c:pt>
                <c:pt idx="277">
                  <c:v>-1.0706018518518601E-2</c:v>
                </c:pt>
                <c:pt idx="278">
                  <c:v>-9.5486111111109384E-3</c:v>
                </c:pt>
                <c:pt idx="279">
                  <c:v>-7.5231481481476958E-3</c:v>
                </c:pt>
                <c:pt idx="280">
                  <c:v>-6.6550925925923377E-3</c:v>
                </c:pt>
                <c:pt idx="281">
                  <c:v>-6.3657407407402555E-3</c:v>
                </c:pt>
                <c:pt idx="282">
                  <c:v>-2.6041666666667407E-3</c:v>
                </c:pt>
                <c:pt idx="283">
                  <c:v>-2.6041666666667407E-3</c:v>
                </c:pt>
                <c:pt idx="284">
                  <c:v>3.761574074074181E-3</c:v>
                </c:pt>
                <c:pt idx="285">
                  <c:v>4.9189814814813992E-3</c:v>
                </c:pt>
                <c:pt idx="286">
                  <c:v>3.472222222222654E-3</c:v>
                </c:pt>
                <c:pt idx="287">
                  <c:v>9.8379629629631316E-3</c:v>
                </c:pt>
                <c:pt idx="288">
                  <c:v>1.5625000000000444E-2</c:v>
                </c:pt>
                <c:pt idx="289">
                  <c:v>1.4756944444444309E-2</c:v>
                </c:pt>
                <c:pt idx="290">
                  <c:v>2.0543981481481177E-2</c:v>
                </c:pt>
                <c:pt idx="291">
                  <c:v>1.2442129629629539E-2</c:v>
                </c:pt>
                <c:pt idx="292">
                  <c:v>1.5914351851851749E-2</c:v>
                </c:pt>
                <c:pt idx="293">
                  <c:v>1.446759259259256E-2</c:v>
                </c:pt>
                <c:pt idx="294">
                  <c:v>1.7939814814814659E-2</c:v>
                </c:pt>
                <c:pt idx="295">
                  <c:v>2.2280092592592449E-2</c:v>
                </c:pt>
                <c:pt idx="296">
                  <c:v>2.3726851851852082E-2</c:v>
                </c:pt>
                <c:pt idx="297">
                  <c:v>2.2280092592592171E-2</c:v>
                </c:pt>
                <c:pt idx="298">
                  <c:v>1.8518518518518379E-2</c:v>
                </c:pt>
                <c:pt idx="299">
                  <c:v>2.2280092592592449E-2</c:v>
                </c:pt>
                <c:pt idx="300">
                  <c:v>2.3148148148148306E-2</c:v>
                </c:pt>
                <c:pt idx="301">
                  <c:v>2.1990740740740866E-2</c:v>
                </c:pt>
                <c:pt idx="302">
                  <c:v>1.6203703703703831E-2</c:v>
                </c:pt>
                <c:pt idx="303">
                  <c:v>2.0543981481481066E-2</c:v>
                </c:pt>
                <c:pt idx="304">
                  <c:v>2.1701388888889062E-2</c:v>
                </c:pt>
                <c:pt idx="305">
                  <c:v>2.2569444444444586E-2</c:v>
                </c:pt>
                <c:pt idx="306">
                  <c:v>1.9097222222222043E-2</c:v>
                </c:pt>
                <c:pt idx="307">
                  <c:v>2.3437500000000167E-2</c:v>
                </c:pt>
                <c:pt idx="308">
                  <c:v>2.5173611111110994E-2</c:v>
                </c:pt>
                <c:pt idx="309">
                  <c:v>2.4305555555555691E-2</c:v>
                </c:pt>
                <c:pt idx="310">
                  <c:v>2.5752314814814936E-2</c:v>
                </c:pt>
                <c:pt idx="311">
                  <c:v>2.5462962962962798E-2</c:v>
                </c:pt>
                <c:pt idx="312">
                  <c:v>2.2280092592592449E-2</c:v>
                </c:pt>
                <c:pt idx="313">
                  <c:v>2.4305555555555414E-2</c:v>
                </c:pt>
                <c:pt idx="314">
                  <c:v>2.6331018518518379E-2</c:v>
                </c:pt>
                <c:pt idx="315">
                  <c:v>2.5752314814814659E-2</c:v>
                </c:pt>
                <c:pt idx="316">
                  <c:v>2.7777777777777679E-2</c:v>
                </c:pt>
                <c:pt idx="317">
                  <c:v>2.4884259259259356E-2</c:v>
                </c:pt>
                <c:pt idx="318">
                  <c:v>2.9513888888889006E-2</c:v>
                </c:pt>
                <c:pt idx="319">
                  <c:v>2.9224537037036924E-2</c:v>
                </c:pt>
                <c:pt idx="320">
                  <c:v>2.6331018518518601E-2</c:v>
                </c:pt>
                <c:pt idx="321">
                  <c:v>2.5752314814814936E-2</c:v>
                </c:pt>
                <c:pt idx="322">
                  <c:v>3.0092592592592449E-2</c:v>
                </c:pt>
                <c:pt idx="323">
                  <c:v>2.2569444444444586E-2</c:v>
                </c:pt>
                <c:pt idx="324">
                  <c:v>2.6909722222222099E-2</c:v>
                </c:pt>
                <c:pt idx="325">
                  <c:v>2.9224537037037146E-2</c:v>
                </c:pt>
                <c:pt idx="326">
                  <c:v>2.6041666666666796E-2</c:v>
                </c:pt>
                <c:pt idx="327">
                  <c:v>2.6041666666666796E-2</c:v>
                </c:pt>
                <c:pt idx="328">
                  <c:v>2.2858796296296391E-2</c:v>
                </c:pt>
                <c:pt idx="329">
                  <c:v>2.4884259259259356E-2</c:v>
                </c:pt>
                <c:pt idx="330">
                  <c:v>2.4594907407407218E-2</c:v>
                </c:pt>
                <c:pt idx="331">
                  <c:v>2.4305555555555691E-2</c:v>
                </c:pt>
                <c:pt idx="332">
                  <c:v>2.6620370370370239E-2</c:v>
                </c:pt>
                <c:pt idx="333">
                  <c:v>2.6041666666666519E-2</c:v>
                </c:pt>
                <c:pt idx="334">
                  <c:v>2.3148148148148251E-2</c:v>
                </c:pt>
                <c:pt idx="335">
                  <c:v>2.2858796296296113E-2</c:v>
                </c:pt>
                <c:pt idx="336">
                  <c:v>1.9965277777777901E-2</c:v>
                </c:pt>
                <c:pt idx="337">
                  <c:v>2.2280092592592449E-2</c:v>
                </c:pt>
                <c:pt idx="338">
                  <c:v>1.9675925925925764E-2</c:v>
                </c:pt>
                <c:pt idx="339">
                  <c:v>2.4305555555555414E-2</c:v>
                </c:pt>
                <c:pt idx="340">
                  <c:v>2.1701388888888729E-2</c:v>
                </c:pt>
                <c:pt idx="341">
                  <c:v>2.1122685185185008E-2</c:v>
                </c:pt>
                <c:pt idx="342">
                  <c:v>1.8807870370369961E-2</c:v>
                </c:pt>
                <c:pt idx="343">
                  <c:v>1.8518518518518323E-2</c:v>
                </c:pt>
                <c:pt idx="344">
                  <c:v>1.6203703703703276E-2</c:v>
                </c:pt>
                <c:pt idx="345">
                  <c:v>2.1122685185185008E-2</c:v>
                </c:pt>
                <c:pt idx="346">
                  <c:v>1.9097222222222043E-2</c:v>
                </c:pt>
                <c:pt idx="347">
                  <c:v>2.1990740740740811E-2</c:v>
                </c:pt>
                <c:pt idx="348">
                  <c:v>1.9675925925925764E-2</c:v>
                </c:pt>
                <c:pt idx="349">
                  <c:v>1.7650462962962798E-2</c:v>
                </c:pt>
                <c:pt idx="350">
                  <c:v>1.8229166666666519E-2</c:v>
                </c:pt>
                <c:pt idx="351">
                  <c:v>2.1412037037036868E-2</c:v>
                </c:pt>
                <c:pt idx="352">
                  <c:v>2.1990740740740589E-2</c:v>
                </c:pt>
                <c:pt idx="353">
                  <c:v>2.0254629629629706E-2</c:v>
                </c:pt>
                <c:pt idx="354">
                  <c:v>2.3148148148147973E-2</c:v>
                </c:pt>
                <c:pt idx="355">
                  <c:v>2.3437500000000111E-2</c:v>
                </c:pt>
                <c:pt idx="356">
                  <c:v>2.4305555555555414E-2</c:v>
                </c:pt>
                <c:pt idx="357">
                  <c:v>2.1990740740740811E-2</c:v>
                </c:pt>
                <c:pt idx="358">
                  <c:v>2.4884259259259134E-2</c:v>
                </c:pt>
                <c:pt idx="359">
                  <c:v>2.3148148148148251E-2</c:v>
                </c:pt>
                <c:pt idx="360">
                  <c:v>2.5752314814814936E-2</c:v>
                </c:pt>
                <c:pt idx="361">
                  <c:v>2.8356481481481566E-2</c:v>
                </c:pt>
                <c:pt idx="362">
                  <c:v>2.3726851851851916E-2</c:v>
                </c:pt>
                <c:pt idx="363">
                  <c:v>2.8935185185185286E-2</c:v>
                </c:pt>
                <c:pt idx="364">
                  <c:v>2.6909722222222376E-2</c:v>
                </c:pt>
                <c:pt idx="365">
                  <c:v>2.8935185185185286E-2</c:v>
                </c:pt>
                <c:pt idx="366">
                  <c:v>2.6620370370370239E-2</c:v>
                </c:pt>
                <c:pt idx="367">
                  <c:v>2.8935185185185286E-2</c:v>
                </c:pt>
                <c:pt idx="368">
                  <c:v>3.1249999999999889E-2</c:v>
                </c:pt>
                <c:pt idx="369">
                  <c:v>3.0960648148148251E-2</c:v>
                </c:pt>
                <c:pt idx="370">
                  <c:v>3.0960648148148251E-2</c:v>
                </c:pt>
                <c:pt idx="371">
                  <c:v>3.0671296296296113E-2</c:v>
                </c:pt>
                <c:pt idx="372">
                  <c:v>3.2696759259259134E-2</c:v>
                </c:pt>
                <c:pt idx="373">
                  <c:v>2.7488425925925764E-2</c:v>
                </c:pt>
                <c:pt idx="374">
                  <c:v>2.6620370370370461E-2</c:v>
                </c:pt>
                <c:pt idx="375">
                  <c:v>2.8356481481481344E-2</c:v>
                </c:pt>
                <c:pt idx="376">
                  <c:v>2.8067129629629706E-2</c:v>
                </c:pt>
                <c:pt idx="377">
                  <c:v>2.7488425925926041E-2</c:v>
                </c:pt>
                <c:pt idx="378">
                  <c:v>2.4305555555555691E-2</c:v>
                </c:pt>
                <c:pt idx="379">
                  <c:v>2.6041666666666519E-2</c:v>
                </c:pt>
                <c:pt idx="380">
                  <c:v>2.4884259259259078E-2</c:v>
                </c:pt>
                <c:pt idx="381">
                  <c:v>2.1990740740740811E-2</c:v>
                </c:pt>
                <c:pt idx="382">
                  <c:v>1.8807870370369961E-2</c:v>
                </c:pt>
                <c:pt idx="383">
                  <c:v>1.8518518518518323E-2</c:v>
                </c:pt>
                <c:pt idx="384">
                  <c:v>1.5335648148148251E-2</c:v>
                </c:pt>
                <c:pt idx="385">
                  <c:v>1.4756944444444586E-2</c:v>
                </c:pt>
                <c:pt idx="386">
                  <c:v>1.2152777777777901E-2</c:v>
                </c:pt>
                <c:pt idx="387">
                  <c:v>1.2152777777777901E-2</c:v>
                </c:pt>
                <c:pt idx="388">
                  <c:v>9.8379629629627985E-3</c:v>
                </c:pt>
                <c:pt idx="389">
                  <c:v>1.2442129629629484E-2</c:v>
                </c:pt>
                <c:pt idx="390">
                  <c:v>1.0706018518518601E-2</c:v>
                </c:pt>
                <c:pt idx="391">
                  <c:v>1.1284722222222043E-2</c:v>
                </c:pt>
                <c:pt idx="392">
                  <c:v>7.8124999999998335E-3</c:v>
                </c:pt>
                <c:pt idx="393">
                  <c:v>6.6550925925926707E-3</c:v>
                </c:pt>
                <c:pt idx="394">
                  <c:v>8.1018518518516935E-3</c:v>
                </c:pt>
                <c:pt idx="395">
                  <c:v>7.8124999999998335E-3</c:v>
                </c:pt>
                <c:pt idx="396">
                  <c:v>1.0706018518518379E-2</c:v>
                </c:pt>
                <c:pt idx="397">
                  <c:v>7.2337962962961133E-3</c:v>
                </c:pt>
                <c:pt idx="398">
                  <c:v>1.4178240740740866E-2</c:v>
                </c:pt>
                <c:pt idx="399">
                  <c:v>9.837962962963076E-3</c:v>
                </c:pt>
                <c:pt idx="400">
                  <c:v>5.787037037036924E-3</c:v>
                </c:pt>
                <c:pt idx="401">
                  <c:v>1.3888888888888729E-2</c:v>
                </c:pt>
                <c:pt idx="402">
                  <c:v>1.7939814814814992E-2</c:v>
                </c:pt>
                <c:pt idx="403">
                  <c:v>1.6782407407407218E-2</c:v>
                </c:pt>
                <c:pt idx="404">
                  <c:v>1.5335648148148362E-2</c:v>
                </c:pt>
                <c:pt idx="405">
                  <c:v>1.2152777777778234E-2</c:v>
                </c:pt>
                <c:pt idx="406">
                  <c:v>2.0833333333333814E-2</c:v>
                </c:pt>
                <c:pt idx="407">
                  <c:v>2.2858796296296502E-2</c:v>
                </c:pt>
                <c:pt idx="408">
                  <c:v>1.70717592592593E-2</c:v>
                </c:pt>
                <c:pt idx="409">
                  <c:v>1.6782407407406996E-2</c:v>
                </c:pt>
                <c:pt idx="410">
                  <c:v>1.880787037037035E-2</c:v>
                </c:pt>
                <c:pt idx="411">
                  <c:v>1.7650462962963021E-2</c:v>
                </c:pt>
                <c:pt idx="412">
                  <c:v>1.4756944444444753E-2</c:v>
                </c:pt>
                <c:pt idx="413">
                  <c:v>1.9675925925926152E-2</c:v>
                </c:pt>
                <c:pt idx="414">
                  <c:v>2.6041666666671848E-3</c:v>
                </c:pt>
                <c:pt idx="415">
                  <c:v>0</c:v>
                </c:pt>
                <c:pt idx="416">
                  <c:v>3.7615740740746251E-3</c:v>
                </c:pt>
                <c:pt idx="417">
                  <c:v>4.3402777777781232E-3</c:v>
                </c:pt>
                <c:pt idx="418">
                  <c:v>4.9189814814820654E-3</c:v>
                </c:pt>
                <c:pt idx="419">
                  <c:v>1.2152777777777679E-2</c:v>
                </c:pt>
                <c:pt idx="420">
                  <c:v>2.4884259259259522E-2</c:v>
                </c:pt>
                <c:pt idx="421">
                  <c:v>4.3692129629629539E-2</c:v>
                </c:pt>
                <c:pt idx="422">
                  <c:v>5.2662037037037424E-2</c:v>
                </c:pt>
                <c:pt idx="423">
                  <c:v>7.696759259259256E-2</c:v>
                </c:pt>
                <c:pt idx="424">
                  <c:v>9.0277777777778234E-2</c:v>
                </c:pt>
                <c:pt idx="425">
                  <c:v>0.12557870370370405</c:v>
                </c:pt>
                <c:pt idx="426">
                  <c:v>0.15190972222222265</c:v>
                </c:pt>
                <c:pt idx="427">
                  <c:v>0.16521990740740766</c:v>
                </c:pt>
                <c:pt idx="428">
                  <c:v>0.17795138888888917</c:v>
                </c:pt>
                <c:pt idx="429">
                  <c:v>0.15567129629629595</c:v>
                </c:pt>
                <c:pt idx="430">
                  <c:v>0.21093749999999978</c:v>
                </c:pt>
                <c:pt idx="431">
                  <c:v>0.19444444444444448</c:v>
                </c:pt>
                <c:pt idx="432">
                  <c:v>0.18952546296296263</c:v>
                </c:pt>
                <c:pt idx="433">
                  <c:v>0.17939814814814836</c:v>
                </c:pt>
                <c:pt idx="434">
                  <c:v>0.17129629629629622</c:v>
                </c:pt>
                <c:pt idx="435">
                  <c:v>0.16782407407407424</c:v>
                </c:pt>
                <c:pt idx="436">
                  <c:v>0.16695601851851846</c:v>
                </c:pt>
                <c:pt idx="437">
                  <c:v>0.16001157407407399</c:v>
                </c:pt>
                <c:pt idx="438">
                  <c:v>0.15393518518518509</c:v>
                </c:pt>
                <c:pt idx="439">
                  <c:v>0.15133101851851818</c:v>
                </c:pt>
                <c:pt idx="440">
                  <c:v>0.15451388888888878</c:v>
                </c:pt>
                <c:pt idx="441">
                  <c:v>0.15509259259259223</c:v>
                </c:pt>
                <c:pt idx="442">
                  <c:v>0.15827546296296316</c:v>
                </c:pt>
                <c:pt idx="443">
                  <c:v>0.15914351851851868</c:v>
                </c:pt>
                <c:pt idx="444">
                  <c:v>0.16319444444444464</c:v>
                </c:pt>
                <c:pt idx="445">
                  <c:v>0.1620370370370372</c:v>
                </c:pt>
                <c:pt idx="446">
                  <c:v>0.16145833333333351</c:v>
                </c:pt>
                <c:pt idx="447">
                  <c:v>0.15277777777777768</c:v>
                </c:pt>
                <c:pt idx="448">
                  <c:v>0.15162037037037027</c:v>
                </c:pt>
                <c:pt idx="449">
                  <c:v>0.1458333333333332</c:v>
                </c:pt>
                <c:pt idx="450">
                  <c:v>0.1400462962962962</c:v>
                </c:pt>
                <c:pt idx="451">
                  <c:v>0.13194444444444459</c:v>
                </c:pt>
                <c:pt idx="452">
                  <c:v>0.12355324074074087</c:v>
                </c:pt>
                <c:pt idx="453">
                  <c:v>0.11255787037037047</c:v>
                </c:pt>
                <c:pt idx="454">
                  <c:v>0.10677083333333345</c:v>
                </c:pt>
                <c:pt idx="455">
                  <c:v>9.6354166666666768E-2</c:v>
                </c:pt>
                <c:pt idx="456">
                  <c:v>9.0856481481481316E-2</c:v>
                </c:pt>
                <c:pt idx="457">
                  <c:v>8.2754629629629706E-2</c:v>
                </c:pt>
                <c:pt idx="458">
                  <c:v>7.6967592592592671E-2</c:v>
                </c:pt>
                <c:pt idx="459">
                  <c:v>6.9155092592592657E-2</c:v>
                </c:pt>
                <c:pt idx="460">
                  <c:v>6.3657407407407218E-2</c:v>
                </c:pt>
                <c:pt idx="461">
                  <c:v>5.8159722222222279E-2</c:v>
                </c:pt>
                <c:pt idx="462">
                  <c:v>5.2951388888888951E-2</c:v>
                </c:pt>
                <c:pt idx="463">
                  <c:v>4.7453703703703498E-2</c:v>
                </c:pt>
                <c:pt idx="464">
                  <c:v>4.1956018518518566E-2</c:v>
                </c:pt>
                <c:pt idx="465">
                  <c:v>3.9062499999999785E-2</c:v>
                </c:pt>
                <c:pt idx="466">
                  <c:v>3.1539351851851888E-2</c:v>
                </c:pt>
                <c:pt idx="467">
                  <c:v>3.1249999999999778E-2</c:v>
                </c:pt>
                <c:pt idx="468">
                  <c:v>2.6041666666666442E-2</c:v>
                </c:pt>
                <c:pt idx="469">
                  <c:v>2.3148148148148178E-2</c:v>
                </c:pt>
                <c:pt idx="470">
                  <c:v>2.0543981481481507E-2</c:v>
                </c:pt>
                <c:pt idx="471">
                  <c:v>2.0254629629629393E-2</c:v>
                </c:pt>
                <c:pt idx="472">
                  <c:v>2.0254629629629393E-2</c:v>
                </c:pt>
                <c:pt idx="473">
                  <c:v>1.9965277777777804E-2</c:v>
                </c:pt>
                <c:pt idx="474">
                  <c:v>1.5046296296296058E-2</c:v>
                </c:pt>
                <c:pt idx="475">
                  <c:v>1.475694444444446E-2</c:v>
                </c:pt>
                <c:pt idx="476">
                  <c:v>1.475694444444446E-2</c:v>
                </c:pt>
                <c:pt idx="477">
                  <c:v>1.2152777777777792E-2</c:v>
                </c:pt>
                <c:pt idx="478">
                  <c:v>9.548611111111124E-3</c:v>
                </c:pt>
                <c:pt idx="479">
                  <c:v>6.6550925925923446E-3</c:v>
                </c:pt>
                <c:pt idx="480">
                  <c:v>8.9699074074074178E-3</c:v>
                </c:pt>
                <c:pt idx="481">
                  <c:v>6.3657407407407499E-3</c:v>
                </c:pt>
                <c:pt idx="482">
                  <c:v>6.3657407407407499E-3</c:v>
                </c:pt>
                <c:pt idx="483">
                  <c:v>3.7615740740740804E-3</c:v>
                </c:pt>
                <c:pt idx="484">
                  <c:v>6.0763888888886392E-3</c:v>
                </c:pt>
                <c:pt idx="485">
                  <c:v>3.182870370370375E-3</c:v>
                </c:pt>
                <c:pt idx="486">
                  <c:v>2.8935185185182651E-3</c:v>
                </c:pt>
                <c:pt idx="487">
                  <c:v>-2.0254629629629629E-3</c:v>
                </c:pt>
                <c:pt idx="488">
                  <c:v>-2.0254629629629629E-3</c:v>
                </c:pt>
                <c:pt idx="489">
                  <c:v>-2.3148148148150732E-3</c:v>
                </c:pt>
                <c:pt idx="490">
                  <c:v>0</c:v>
                </c:pt>
                <c:pt idx="491">
                  <c:v>-2.6041666666666691E-3</c:v>
                </c:pt>
                <c:pt idx="492">
                  <c:v>-2.8935185185187794E-3</c:v>
                </c:pt>
                <c:pt idx="493">
                  <c:v>-5.2083333333333382E-3</c:v>
                </c:pt>
                <c:pt idx="494">
                  <c:v>-2.8935185185187794E-3</c:v>
                </c:pt>
                <c:pt idx="495">
                  <c:v>-3.182870370370375E-3</c:v>
                </c:pt>
                <c:pt idx="496">
                  <c:v>-5.7870370370370445E-3</c:v>
                </c:pt>
                <c:pt idx="497">
                  <c:v>-5.7870370370370445E-3</c:v>
                </c:pt>
                <c:pt idx="498">
                  <c:v>-6.0763888888891535E-3</c:v>
                </c:pt>
                <c:pt idx="499">
                  <c:v>-8.6805555555558231E-3</c:v>
                </c:pt>
                <c:pt idx="500">
                  <c:v>-8.6805555555558231E-3</c:v>
                </c:pt>
                <c:pt idx="501">
                  <c:v>-8.9699074074074178E-3</c:v>
                </c:pt>
                <c:pt idx="502">
                  <c:v>-1.1574074074074089E-2</c:v>
                </c:pt>
                <c:pt idx="503">
                  <c:v>-1.1863425925926197E-2</c:v>
                </c:pt>
                <c:pt idx="504">
                  <c:v>-1.1863425925926197E-2</c:v>
                </c:pt>
                <c:pt idx="505">
                  <c:v>-1.1863425925926197E-2</c:v>
                </c:pt>
                <c:pt idx="506">
                  <c:v>-6.9444444444449714E-3</c:v>
                </c:pt>
                <c:pt idx="507">
                  <c:v>-7.2337962962965643E-3</c:v>
                </c:pt>
                <c:pt idx="508">
                  <c:v>-9.8379629629632322E-3</c:v>
                </c:pt>
                <c:pt idx="509">
                  <c:v>-1.24421296296299E-2</c:v>
                </c:pt>
                <c:pt idx="510">
                  <c:v>-1.2731481481482013E-2</c:v>
                </c:pt>
                <c:pt idx="511">
                  <c:v>-1.24421296296299E-2</c:v>
                </c:pt>
                <c:pt idx="512">
                  <c:v>-1.5335648148148685E-2</c:v>
                </c:pt>
                <c:pt idx="513">
                  <c:v>-1.5625000000000278E-2</c:v>
                </c:pt>
                <c:pt idx="514">
                  <c:v>-1.5625000000000278E-2</c:v>
                </c:pt>
                <c:pt idx="515">
                  <c:v>-1.5625000000000278E-2</c:v>
                </c:pt>
                <c:pt idx="516">
                  <c:v>-1.3310185185185716E-2</c:v>
                </c:pt>
                <c:pt idx="517">
                  <c:v>-1.5914351851852387E-2</c:v>
                </c:pt>
                <c:pt idx="518">
                  <c:v>-1.8518518518518767E-2</c:v>
                </c:pt>
                <c:pt idx="519">
                  <c:v>-1.8807870370370367E-2</c:v>
                </c:pt>
                <c:pt idx="520">
                  <c:v>-1.6203703703703696E-2</c:v>
                </c:pt>
                <c:pt idx="521">
                  <c:v>-1.8807870370370367E-2</c:v>
                </c:pt>
                <c:pt idx="522">
                  <c:v>-1.9097222222222474E-2</c:v>
                </c:pt>
                <c:pt idx="523">
                  <c:v>-1.9097222222222474E-2</c:v>
                </c:pt>
                <c:pt idx="524">
                  <c:v>-1.938657407407407E-2</c:v>
                </c:pt>
                <c:pt idx="525">
                  <c:v>-1.7071759259259509E-2</c:v>
                </c:pt>
                <c:pt idx="526">
                  <c:v>-2.1990740740740741E-2</c:v>
                </c:pt>
                <c:pt idx="527">
                  <c:v>-2.1990740740740741E-2</c:v>
                </c:pt>
                <c:pt idx="528">
                  <c:v>-2.2280092592592844E-2</c:v>
                </c:pt>
                <c:pt idx="529">
                  <c:v>-2.4884259259259515E-2</c:v>
                </c:pt>
                <c:pt idx="530">
                  <c:v>-2.4884259259259515E-2</c:v>
                </c:pt>
                <c:pt idx="531">
                  <c:v>-2.2569444444444448E-2</c:v>
                </c:pt>
                <c:pt idx="532">
                  <c:v>-2.5173611111111112E-2</c:v>
                </c:pt>
                <c:pt idx="533">
                  <c:v>-2.285879629629655E-2</c:v>
                </c:pt>
                <c:pt idx="534">
                  <c:v>-2.5462962962963222E-2</c:v>
                </c:pt>
                <c:pt idx="535">
                  <c:v>-2.1122685185185189E-2</c:v>
                </c:pt>
                <c:pt idx="536">
                  <c:v>-2.8067129629629893E-2</c:v>
                </c:pt>
                <c:pt idx="537">
                  <c:v>-2.8067129629629893E-2</c:v>
                </c:pt>
                <c:pt idx="538">
                  <c:v>-2.5752314814814818E-2</c:v>
                </c:pt>
                <c:pt idx="539">
                  <c:v>-2.6041666666666935E-2</c:v>
                </c:pt>
                <c:pt idx="540">
                  <c:v>-2.6331018518518531E-2</c:v>
                </c:pt>
                <c:pt idx="541">
                  <c:v>-2.6331018518518531E-2</c:v>
                </c:pt>
                <c:pt idx="542">
                  <c:v>-2.6331018518518531E-2</c:v>
                </c:pt>
                <c:pt idx="543">
                  <c:v>-2.6331018518518531E-2</c:v>
                </c:pt>
                <c:pt idx="544">
                  <c:v>-2.6620370370370627E-2</c:v>
                </c:pt>
                <c:pt idx="545">
                  <c:v>-2.6620370370370627E-2</c:v>
                </c:pt>
                <c:pt idx="546">
                  <c:v>-2.9224537037037299E-2</c:v>
                </c:pt>
                <c:pt idx="547">
                  <c:v>-2.9224537037037299E-2</c:v>
                </c:pt>
                <c:pt idx="548">
                  <c:v>-2.9513888888888902E-2</c:v>
                </c:pt>
                <c:pt idx="549">
                  <c:v>-3.182870370370397E-2</c:v>
                </c:pt>
                <c:pt idx="550">
                  <c:v>-3.2118055555555573E-2</c:v>
                </c:pt>
                <c:pt idx="551">
                  <c:v>-3.2118055555555573E-2</c:v>
                </c:pt>
                <c:pt idx="552">
                  <c:v>-2.9803240740741012E-2</c:v>
                </c:pt>
                <c:pt idx="553">
                  <c:v>-3.2407407407407683E-2</c:v>
                </c:pt>
                <c:pt idx="554">
                  <c:v>-3.0092592592592608E-2</c:v>
                </c:pt>
                <c:pt idx="555">
                  <c:v>-3.269675925925928E-2</c:v>
                </c:pt>
                <c:pt idx="556">
                  <c:v>-3.0381944444444725E-2</c:v>
                </c:pt>
                <c:pt idx="557">
                  <c:v>-3.5590277777778054E-2</c:v>
                </c:pt>
                <c:pt idx="558">
                  <c:v>-3.5590277777778054E-2</c:v>
                </c:pt>
                <c:pt idx="559">
                  <c:v>-3.8483796296296321E-2</c:v>
                </c:pt>
                <c:pt idx="560">
                  <c:v>-4.050925925925928E-2</c:v>
                </c:pt>
                <c:pt idx="561">
                  <c:v>-3.8773148148148431E-2</c:v>
                </c:pt>
                <c:pt idx="562">
                  <c:v>-3.8773148148148431E-2</c:v>
                </c:pt>
                <c:pt idx="563">
                  <c:v>-3.8483796296296321E-2</c:v>
                </c:pt>
                <c:pt idx="564">
                  <c:v>-3.0960648148148417E-2</c:v>
                </c:pt>
                <c:pt idx="565">
                  <c:v>-3.3275462962962979E-2</c:v>
                </c:pt>
                <c:pt idx="566">
                  <c:v>-3.587962962962965E-2</c:v>
                </c:pt>
                <c:pt idx="567">
                  <c:v>-3.587962962962965E-2</c:v>
                </c:pt>
                <c:pt idx="568">
                  <c:v>-3.587962962962965E-2</c:v>
                </c:pt>
                <c:pt idx="569">
                  <c:v>-3.0671296296296308E-2</c:v>
                </c:pt>
                <c:pt idx="570">
                  <c:v>-3.0671296296296308E-2</c:v>
                </c:pt>
                <c:pt idx="571">
                  <c:v>-3.0671296296296308E-2</c:v>
                </c:pt>
                <c:pt idx="572">
                  <c:v>-3.8483796296296321E-2</c:v>
                </c:pt>
                <c:pt idx="573">
                  <c:v>-4.3692129629629664E-2</c:v>
                </c:pt>
                <c:pt idx="574">
                  <c:v>-4.1087962962962993E-2</c:v>
                </c:pt>
                <c:pt idx="575">
                  <c:v>-3.8483796296296321E-2</c:v>
                </c:pt>
                <c:pt idx="576">
                  <c:v>-3.8483796296296321E-2</c:v>
                </c:pt>
                <c:pt idx="577">
                  <c:v>-3.587962962962965E-2</c:v>
                </c:pt>
                <c:pt idx="578">
                  <c:v>-3.587962962962965E-2</c:v>
                </c:pt>
                <c:pt idx="579">
                  <c:v>-3.8483796296296321E-2</c:v>
                </c:pt>
                <c:pt idx="580">
                  <c:v>-4.1377314814815103E-2</c:v>
                </c:pt>
                <c:pt idx="581">
                  <c:v>-3.8773148148148431E-2</c:v>
                </c:pt>
                <c:pt idx="582">
                  <c:v>-4.1377314814815103E-2</c:v>
                </c:pt>
                <c:pt idx="583">
                  <c:v>-4.1377314814815103E-2</c:v>
                </c:pt>
                <c:pt idx="584">
                  <c:v>-3.9062500000000028E-2</c:v>
                </c:pt>
                <c:pt idx="585">
                  <c:v>-4.1377314814815103E-2</c:v>
                </c:pt>
                <c:pt idx="586">
                  <c:v>-3.9062500000000028E-2</c:v>
                </c:pt>
                <c:pt idx="587">
                  <c:v>-3.9062500000000028E-2</c:v>
                </c:pt>
                <c:pt idx="588">
                  <c:v>-3.7037037037037063E-2</c:v>
                </c:pt>
                <c:pt idx="589">
                  <c:v>-3.9351851851852124E-2</c:v>
                </c:pt>
                <c:pt idx="590">
                  <c:v>-4.1666666666666685E-2</c:v>
                </c:pt>
                <c:pt idx="591">
                  <c:v>-3.9641203703703734E-2</c:v>
                </c:pt>
                <c:pt idx="592">
                  <c:v>-3.9641203703703734E-2</c:v>
                </c:pt>
                <c:pt idx="593">
                  <c:v>-4.4270833333333356E-2</c:v>
                </c:pt>
                <c:pt idx="594">
                  <c:v>-4.1956018518518795E-2</c:v>
                </c:pt>
                <c:pt idx="595">
                  <c:v>-4.4560185185185466E-2</c:v>
                </c:pt>
                <c:pt idx="596">
                  <c:v>-4.4560185185185466E-2</c:v>
                </c:pt>
                <c:pt idx="597">
                  <c:v>-4.2534722222222515E-2</c:v>
                </c:pt>
                <c:pt idx="598">
                  <c:v>-4.7164351851852138E-2</c:v>
                </c:pt>
                <c:pt idx="599">
                  <c:v>-4.4849537037037077E-2</c:v>
                </c:pt>
                <c:pt idx="600">
                  <c:v>-4.4849537037037077E-2</c:v>
                </c:pt>
                <c:pt idx="601">
                  <c:v>-4.9768518518518809E-2</c:v>
                </c:pt>
                <c:pt idx="602">
                  <c:v>-4.5138888888889186E-2</c:v>
                </c:pt>
                <c:pt idx="603">
                  <c:v>-4.5138888888889186E-2</c:v>
                </c:pt>
                <c:pt idx="604">
                  <c:v>-4.5138888888889186E-2</c:v>
                </c:pt>
                <c:pt idx="605">
                  <c:v>-4.7743055555555844E-2</c:v>
                </c:pt>
                <c:pt idx="606">
                  <c:v>-4.7743055555555844E-2</c:v>
                </c:pt>
                <c:pt idx="607">
                  <c:v>-5.0347222222222515E-2</c:v>
                </c:pt>
                <c:pt idx="608">
                  <c:v>-4.7743055555555844E-2</c:v>
                </c:pt>
                <c:pt idx="609">
                  <c:v>-5.0347222222222515E-2</c:v>
                </c:pt>
                <c:pt idx="610">
                  <c:v>-5.0347222222222515E-2</c:v>
                </c:pt>
                <c:pt idx="611">
                  <c:v>-4.803240740740744E-2</c:v>
                </c:pt>
                <c:pt idx="612">
                  <c:v>-5.0636574074074112E-2</c:v>
                </c:pt>
                <c:pt idx="613">
                  <c:v>-4.832175925925955E-2</c:v>
                </c:pt>
                <c:pt idx="614">
                  <c:v>-4.832175925925955E-2</c:v>
                </c:pt>
                <c:pt idx="615">
                  <c:v>-5.0636574074074112E-2</c:v>
                </c:pt>
                <c:pt idx="616">
                  <c:v>-5.0925925925926221E-2</c:v>
                </c:pt>
                <c:pt idx="617">
                  <c:v>-5.0925925925926221E-2</c:v>
                </c:pt>
                <c:pt idx="618">
                  <c:v>-5.3530092592592893E-2</c:v>
                </c:pt>
                <c:pt idx="619">
                  <c:v>-5.3819444444444475E-2</c:v>
                </c:pt>
                <c:pt idx="620">
                  <c:v>-5.642361111111116E-2</c:v>
                </c:pt>
                <c:pt idx="621">
                  <c:v>-5.8738425925926235E-2</c:v>
                </c:pt>
                <c:pt idx="622">
                  <c:v>-5.3819444444444475E-2</c:v>
                </c:pt>
                <c:pt idx="623">
                  <c:v>-4.8611111111111147E-2</c:v>
                </c:pt>
                <c:pt idx="624">
                  <c:v>-4.6006944444444475E-2</c:v>
                </c:pt>
                <c:pt idx="625">
                  <c:v>-4.832175925925955E-2</c:v>
                </c:pt>
                <c:pt idx="626">
                  <c:v>-4.8611111111111147E-2</c:v>
                </c:pt>
                <c:pt idx="627">
                  <c:v>-5.1215277777777818E-2</c:v>
                </c:pt>
                <c:pt idx="628">
                  <c:v>-5.3819444444444475E-2</c:v>
                </c:pt>
                <c:pt idx="629">
                  <c:v>-5.3530092592592893E-2</c:v>
                </c:pt>
                <c:pt idx="630">
                  <c:v>-5.1215277777777818E-2</c:v>
                </c:pt>
                <c:pt idx="631">
                  <c:v>-5.3819444444444475E-2</c:v>
                </c:pt>
                <c:pt idx="632">
                  <c:v>-5.642361111111116E-2</c:v>
                </c:pt>
                <c:pt idx="633">
                  <c:v>-5.4108796296296599E-2</c:v>
                </c:pt>
                <c:pt idx="634">
                  <c:v>-5.4398148148148182E-2</c:v>
                </c:pt>
                <c:pt idx="635">
                  <c:v>-5.6712962962963256E-2</c:v>
                </c:pt>
                <c:pt idx="636">
                  <c:v>-5.4108796296296599E-2</c:v>
                </c:pt>
                <c:pt idx="637">
                  <c:v>-4.8900462962963256E-2</c:v>
                </c:pt>
                <c:pt idx="638">
                  <c:v>-5.1215277777777818E-2</c:v>
                </c:pt>
                <c:pt idx="639">
                  <c:v>-5.1504629629629914E-2</c:v>
                </c:pt>
                <c:pt idx="640">
                  <c:v>-5.1504629629629914E-2</c:v>
                </c:pt>
                <c:pt idx="641">
                  <c:v>-5.6712962962963256E-2</c:v>
                </c:pt>
                <c:pt idx="642">
                  <c:v>-5.7002314814814867E-2</c:v>
                </c:pt>
                <c:pt idx="643">
                  <c:v>-5.9317129629629942E-2</c:v>
                </c:pt>
                <c:pt idx="644">
                  <c:v>-5.7002314814814867E-2</c:v>
                </c:pt>
                <c:pt idx="645">
                  <c:v>-5.4398148148148182E-2</c:v>
                </c:pt>
                <c:pt idx="646">
                  <c:v>-5.4108796296296599E-2</c:v>
                </c:pt>
                <c:pt idx="647">
                  <c:v>-5.1504629629629914E-2</c:v>
                </c:pt>
                <c:pt idx="648">
                  <c:v>-5.642361111111116E-2</c:v>
                </c:pt>
                <c:pt idx="649">
                  <c:v>-5.6712962962963256E-2</c:v>
                </c:pt>
                <c:pt idx="650">
                  <c:v>-5.6712962962963256E-2</c:v>
                </c:pt>
                <c:pt idx="651">
                  <c:v>-5.9317129629629942E-2</c:v>
                </c:pt>
                <c:pt idx="652">
                  <c:v>-5.9317129629629942E-2</c:v>
                </c:pt>
                <c:pt idx="653">
                  <c:v>-5.7002314814814867E-2</c:v>
                </c:pt>
                <c:pt idx="654">
                  <c:v>-6.1921296296296599E-2</c:v>
                </c:pt>
                <c:pt idx="655">
                  <c:v>-6.423611111111116E-2</c:v>
                </c:pt>
                <c:pt idx="656">
                  <c:v>-6.423611111111116E-2</c:v>
                </c:pt>
                <c:pt idx="657">
                  <c:v>-5.9027777777777818E-2</c:v>
                </c:pt>
                <c:pt idx="658">
                  <c:v>-5.642361111111116E-2</c:v>
                </c:pt>
                <c:pt idx="659">
                  <c:v>-5.613425925925955E-2</c:v>
                </c:pt>
                <c:pt idx="660">
                  <c:v>-5.3530092592592893E-2</c:v>
                </c:pt>
                <c:pt idx="661">
                  <c:v>-5.613425925925955E-2</c:v>
                </c:pt>
                <c:pt idx="662">
                  <c:v>-5.613425925925955E-2</c:v>
                </c:pt>
                <c:pt idx="663">
                  <c:v>-6.0763888888889186E-2</c:v>
                </c:pt>
                <c:pt idx="664">
                  <c:v>-5.8159722222222529E-2</c:v>
                </c:pt>
                <c:pt idx="665">
                  <c:v>-5.5555555555555858E-2</c:v>
                </c:pt>
                <c:pt idx="666">
                  <c:v>-5.7870370370370419E-2</c:v>
                </c:pt>
                <c:pt idx="667">
                  <c:v>-5.7581018518518809E-2</c:v>
                </c:pt>
                <c:pt idx="668">
                  <c:v>-5.4976851851852138E-2</c:v>
                </c:pt>
                <c:pt idx="669">
                  <c:v>-5.9606481481481774E-2</c:v>
                </c:pt>
                <c:pt idx="670">
                  <c:v>-5.9317129629629664E-2</c:v>
                </c:pt>
                <c:pt idx="671">
                  <c:v>-5.9027777777778082E-2</c:v>
                </c:pt>
                <c:pt idx="672">
                  <c:v>-6.105324074074104E-2</c:v>
                </c:pt>
                <c:pt idx="673">
                  <c:v>-5.8449074074074368E-2</c:v>
                </c:pt>
                <c:pt idx="674">
                  <c:v>-5.8159722222222258E-2</c:v>
                </c:pt>
                <c:pt idx="675">
                  <c:v>-5.7581018518518559E-2</c:v>
                </c:pt>
                <c:pt idx="676">
                  <c:v>-5.9895833333333634E-2</c:v>
                </c:pt>
                <c:pt idx="677">
                  <c:v>-6.1921296296296592E-2</c:v>
                </c:pt>
                <c:pt idx="678">
                  <c:v>-5.642361111111114E-2</c:v>
                </c:pt>
                <c:pt idx="679">
                  <c:v>-5.8449074074074098E-2</c:v>
                </c:pt>
                <c:pt idx="680">
                  <c:v>-5.7870370370370405E-2</c:v>
                </c:pt>
                <c:pt idx="681">
                  <c:v>-5.5266203703703734E-2</c:v>
                </c:pt>
                <c:pt idx="682">
                  <c:v>-5.6712962962962979E-2</c:v>
                </c:pt>
                <c:pt idx="683">
                  <c:v>-5.8449074074073841E-2</c:v>
                </c:pt>
                <c:pt idx="684">
                  <c:v>-5.8159722222222245E-2</c:v>
                </c:pt>
                <c:pt idx="685">
                  <c:v>-5.7581018518518531E-2</c:v>
                </c:pt>
                <c:pt idx="686">
                  <c:v>-5.4398148148148168E-2</c:v>
                </c:pt>
                <c:pt idx="687">
                  <c:v>-5.6134259259259016E-2</c:v>
                </c:pt>
                <c:pt idx="688">
                  <c:v>-5.4976851851851888E-2</c:v>
                </c:pt>
                <c:pt idx="689">
                  <c:v>-5.4398148148148188E-2</c:v>
                </c:pt>
                <c:pt idx="690">
                  <c:v>-5.3240740740740783E-2</c:v>
                </c:pt>
                <c:pt idx="691">
                  <c:v>-5.266203703703707E-2</c:v>
                </c:pt>
                <c:pt idx="692">
                  <c:v>-4.9189814814815096E-2</c:v>
                </c:pt>
                <c:pt idx="693">
                  <c:v>-5.0347222222222252E-2</c:v>
                </c:pt>
                <c:pt idx="694">
                  <c:v>-4.8900462962963243E-2</c:v>
                </c:pt>
                <c:pt idx="695">
                  <c:v>-5.0347222222222501E-2</c:v>
                </c:pt>
                <c:pt idx="696">
                  <c:v>-4.6875000000000007E-2</c:v>
                </c:pt>
                <c:pt idx="697">
                  <c:v>-5.1215277777778047E-2</c:v>
                </c:pt>
                <c:pt idx="698">
                  <c:v>-4.9768518518518524E-2</c:v>
                </c:pt>
                <c:pt idx="699">
                  <c:v>-4.9189814814814825E-2</c:v>
                </c:pt>
                <c:pt idx="700">
                  <c:v>-5.092592592592618E-2</c:v>
                </c:pt>
                <c:pt idx="701">
                  <c:v>-4.8032407407407399E-2</c:v>
                </c:pt>
                <c:pt idx="702">
                  <c:v>-4.7743055555555816E-2</c:v>
                </c:pt>
                <c:pt idx="703">
                  <c:v>-4.9768518518518781E-2</c:v>
                </c:pt>
                <c:pt idx="704">
                  <c:v>-4.9768518518518781E-2</c:v>
                </c:pt>
                <c:pt idx="705">
                  <c:v>-4.716435185185211E-2</c:v>
                </c:pt>
                <c:pt idx="706">
                  <c:v>-4.6874999999999986E-2</c:v>
                </c:pt>
                <c:pt idx="707">
                  <c:v>-4.9479166666666657E-2</c:v>
                </c:pt>
                <c:pt idx="708">
                  <c:v>-4.6874999999999986E-2</c:v>
                </c:pt>
                <c:pt idx="709">
                  <c:v>-5.1793981481481732E-2</c:v>
                </c:pt>
                <c:pt idx="710">
                  <c:v>-4.9189814814815061E-2</c:v>
                </c:pt>
                <c:pt idx="711">
                  <c:v>-4.8900462962962965E-2</c:v>
                </c:pt>
                <c:pt idx="712">
                  <c:v>-4.6296296296296294E-2</c:v>
                </c:pt>
                <c:pt idx="713">
                  <c:v>-5.3530092592592587E-2</c:v>
                </c:pt>
                <c:pt idx="714">
                  <c:v>-5.4108796296296308E-2</c:v>
                </c:pt>
                <c:pt idx="715">
                  <c:v>-5.4108796296296308E-2</c:v>
                </c:pt>
                <c:pt idx="716">
                  <c:v>-5.1793981481481732E-2</c:v>
                </c:pt>
                <c:pt idx="717">
                  <c:v>-5.9027777777778054E-2</c:v>
                </c:pt>
                <c:pt idx="718">
                  <c:v>-5.4398148148148404E-2</c:v>
                </c:pt>
                <c:pt idx="719">
                  <c:v>-4.9768518518518781E-2</c:v>
                </c:pt>
                <c:pt idx="720">
                  <c:v>-5.1793981481481732E-2</c:v>
                </c:pt>
                <c:pt idx="721">
                  <c:v>-4.9189814814815061E-2</c:v>
                </c:pt>
                <c:pt idx="722">
                  <c:v>-4.9479166666666657E-2</c:v>
                </c:pt>
                <c:pt idx="723">
                  <c:v>-4.9768518518518781E-2</c:v>
                </c:pt>
                <c:pt idx="724">
                  <c:v>-5.2083333333333329E-2</c:v>
                </c:pt>
                <c:pt idx="725">
                  <c:v>-5.7581018518518781E-2</c:v>
                </c:pt>
                <c:pt idx="726">
                  <c:v>-5.5555555555555816E-2</c:v>
                </c:pt>
                <c:pt idx="727">
                  <c:v>-5.6134259259259522E-2</c:v>
                </c:pt>
                <c:pt idx="728">
                  <c:v>-5.8738425925926187E-2</c:v>
                </c:pt>
                <c:pt idx="729">
                  <c:v>-5.93171296296299E-2</c:v>
                </c:pt>
                <c:pt idx="730">
                  <c:v>-5.9895833333333606E-2</c:v>
                </c:pt>
                <c:pt idx="731">
                  <c:v>-6.2500000000000278E-2</c:v>
                </c:pt>
                <c:pt idx="732">
                  <c:v>-6.0185185185185196E-2</c:v>
                </c:pt>
                <c:pt idx="733">
                  <c:v>-6.0474537037037306E-2</c:v>
                </c:pt>
                <c:pt idx="734">
                  <c:v>-5.3240740740741012E-2</c:v>
                </c:pt>
                <c:pt idx="735">
                  <c:v>-5.5555555555555559E-2</c:v>
                </c:pt>
                <c:pt idx="736">
                  <c:v>-5.1215277777778047E-2</c:v>
                </c:pt>
                <c:pt idx="737">
                  <c:v>-5.4108796296296308E-2</c:v>
                </c:pt>
                <c:pt idx="738">
                  <c:v>-5.7002314814815089E-2</c:v>
                </c:pt>
                <c:pt idx="739">
                  <c:v>-6.2210648148148424E-2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450-475D-A8A7-D6594B90B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993791"/>
        <c:axId val="135974655"/>
      </c:scatterChart>
      <c:valAx>
        <c:axId val="135993791"/>
        <c:scaling>
          <c:orientation val="minMax"/>
          <c:max val="750"/>
          <c:min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noProof="0" dirty="0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974655"/>
        <c:crosses val="autoZero"/>
        <c:crossBetween val="midCat"/>
        <c:majorUnit val="50"/>
      </c:valAx>
      <c:valAx>
        <c:axId val="135974655"/>
        <c:scaling>
          <c:orientation val="minMax"/>
          <c:max val="1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9937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solidFill>
      <a:sysClr val="windowText" lastClr="000000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Cyanophora</a:t>
            </a:r>
            <a:r>
              <a:rPr lang="fr-BE" sz="1800" b="0" i="0" u="none" strike="noStrike" baseline="0" dirty="0">
                <a:solidFill>
                  <a:schemeClr val="bg1"/>
                </a:solidFill>
                <a:effectLst/>
              </a:rPr>
              <a:t> </a:t>
            </a:r>
            <a:r>
              <a:rPr lang="fr-BE" sz="1800" b="0" i="0" u="none" strike="noStrike" baseline="0" dirty="0" err="1">
                <a:solidFill>
                  <a:schemeClr val="bg1"/>
                </a:solidFill>
                <a:effectLst/>
              </a:rPr>
              <a:t>paradoxa</a:t>
            </a:r>
            <a:r>
              <a:rPr lang="fr-BE" sz="1800" b="0" i="0" u="none" strike="noStrike" baseline="0" dirty="0">
                <a:solidFill>
                  <a:schemeClr val="bg1"/>
                </a:solidFill>
                <a:effectLst/>
              </a:rPr>
              <a:t>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400" b="0" i="0" u="none" strike="noStrike" baseline="0" dirty="0">
                <a:effectLst/>
              </a:rPr>
              <a:t>660nm excitation + DCMU</a:t>
            </a:r>
            <a:r>
              <a:rPr lang="fr-BE" sz="1400" b="0" i="0" u="none" strike="noStrike" baseline="0" dirty="0"/>
              <a:t> </a:t>
            </a:r>
            <a:endParaRPr lang="fr-BE" dirty="0"/>
          </a:p>
        </c:rich>
      </c:tx>
      <c:layout>
        <c:manualLayout>
          <c:xMode val="edge"/>
          <c:yMode val="edge"/>
          <c:x val="0.31953455818022741"/>
          <c:y val="3.69986923001569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0.173642936139037"/>
          <c:w val="0.82843482064741902"/>
          <c:h val="0.6996893347992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IC!$NH$57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IC!$NH$58:$NH$101</c:f>
              <c:numCache>
                <c:formatCode>0</c:formatCode>
                <c:ptCount val="44"/>
                <c:pt idx="0">
                  <c:v>0</c:v>
                </c:pt>
                <c:pt idx="1">
                  <c:v>40.355999999999995</c:v>
                </c:pt>
                <c:pt idx="2">
                  <c:v>36.699000000000069</c:v>
                </c:pt>
                <c:pt idx="3">
                  <c:v>98.865000000000009</c:v>
                </c:pt>
                <c:pt idx="4">
                  <c:v>131.56600000000003</c:v>
                </c:pt>
                <c:pt idx="5">
                  <c:v>157.23199999999997</c:v>
                </c:pt>
                <c:pt idx="6">
                  <c:v>205.05999999999995</c:v>
                </c:pt>
                <c:pt idx="7">
                  <c:v>263.57300000000009</c:v>
                </c:pt>
                <c:pt idx="8">
                  <c:v>311.19299999999998</c:v>
                </c:pt>
                <c:pt idx="9">
                  <c:v>376.78500000000008</c:v>
                </c:pt>
                <c:pt idx="10">
                  <c:v>457.39999999999986</c:v>
                </c:pt>
                <c:pt idx="11">
                  <c:v>563.11199999999985</c:v>
                </c:pt>
                <c:pt idx="12">
                  <c:v>629.01900000000001</c:v>
                </c:pt>
                <c:pt idx="13">
                  <c:v>757.28300000000013</c:v>
                </c:pt>
                <c:pt idx="14">
                  <c:v>823.1110000000001</c:v>
                </c:pt>
                <c:pt idx="15">
                  <c:v>885.18399999999997</c:v>
                </c:pt>
                <c:pt idx="16">
                  <c:v>962.0809999999999</c:v>
                </c:pt>
                <c:pt idx="17">
                  <c:v>1031.5670000000002</c:v>
                </c:pt>
                <c:pt idx="18">
                  <c:v>1083.0809999999999</c:v>
                </c:pt>
                <c:pt idx="19">
                  <c:v>1130.095</c:v>
                </c:pt>
                <c:pt idx="20">
                  <c:v>1184.5119999999999</c:v>
                </c:pt>
                <c:pt idx="21">
                  <c:v>1225.0620000000001</c:v>
                </c:pt>
                <c:pt idx="22">
                  <c:v>1217.309</c:v>
                </c:pt>
                <c:pt idx="23">
                  <c:v>1217.8590000000002</c:v>
                </c:pt>
                <c:pt idx="24">
                  <c:v>1272.8239999999998</c:v>
                </c:pt>
                <c:pt idx="25">
                  <c:v>1232.1540000000002</c:v>
                </c:pt>
                <c:pt idx="26">
                  <c:v>1246.336</c:v>
                </c:pt>
                <c:pt idx="27">
                  <c:v>1225.173</c:v>
                </c:pt>
                <c:pt idx="28">
                  <c:v>1225.3929999999998</c:v>
                </c:pt>
                <c:pt idx="29">
                  <c:v>1213.5429999999999</c:v>
                </c:pt>
                <c:pt idx="30">
                  <c:v>1228.9399999999998</c:v>
                </c:pt>
                <c:pt idx="31">
                  <c:v>1214.0919999999999</c:v>
                </c:pt>
                <c:pt idx="32">
                  <c:v>1202.903</c:v>
                </c:pt>
                <c:pt idx="33">
                  <c:v>1203.4509999999998</c:v>
                </c:pt>
                <c:pt idx="34">
                  <c:v>1221.8460000000002</c:v>
                </c:pt>
                <c:pt idx="35">
                  <c:v>1221.5159999999998</c:v>
                </c:pt>
                <c:pt idx="36">
                  <c:v>1247.2250000000001</c:v>
                </c:pt>
                <c:pt idx="37">
                  <c:v>1239.3570000000002</c:v>
                </c:pt>
                <c:pt idx="38">
                  <c:v>1250.7700000000002</c:v>
                </c:pt>
                <c:pt idx="39">
                  <c:v>1261.5179999999998</c:v>
                </c:pt>
                <c:pt idx="40">
                  <c:v>1262.2990000000002</c:v>
                </c:pt>
                <c:pt idx="41">
                  <c:v>1353.2769999999998</c:v>
                </c:pt>
                <c:pt idx="42">
                  <c:v>1371.0989999999999</c:v>
                </c:pt>
                <c:pt idx="43">
                  <c:v>1364.0170000000001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FE-42F9-9BA9-9E4B6905F361}"/>
            </c:ext>
          </c:extLst>
        </c:ser>
        <c:ser>
          <c:idx val="1"/>
          <c:order val="1"/>
          <c:tx>
            <c:strRef>
              <c:f>IC!$NI$57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IC!$NI$58:$NI$101</c:f>
              <c:numCache>
                <c:formatCode>0</c:formatCode>
                <c:ptCount val="44"/>
                <c:pt idx="0">
                  <c:v>0</c:v>
                </c:pt>
                <c:pt idx="1">
                  <c:v>62.033000000000129</c:v>
                </c:pt>
                <c:pt idx="2">
                  <c:v>153.45800000000008</c:v>
                </c:pt>
                <c:pt idx="3">
                  <c:v>223.09199999999987</c:v>
                </c:pt>
                <c:pt idx="4">
                  <c:v>310.78700000000003</c:v>
                </c:pt>
                <c:pt idx="5">
                  <c:v>406.12000000000012</c:v>
                </c:pt>
                <c:pt idx="6">
                  <c:v>555.90100000000007</c:v>
                </c:pt>
                <c:pt idx="7">
                  <c:v>662.23699999999985</c:v>
                </c:pt>
                <c:pt idx="8">
                  <c:v>746.36300000000006</c:v>
                </c:pt>
                <c:pt idx="9">
                  <c:v>877.93799999999987</c:v>
                </c:pt>
                <c:pt idx="10">
                  <c:v>958.40400000000022</c:v>
                </c:pt>
                <c:pt idx="11">
                  <c:v>1082.6519999999998</c:v>
                </c:pt>
                <c:pt idx="12">
                  <c:v>1122.992</c:v>
                </c:pt>
                <c:pt idx="13">
                  <c:v>1184.9469999999999</c:v>
                </c:pt>
                <c:pt idx="14">
                  <c:v>1236.1479999999999</c:v>
                </c:pt>
                <c:pt idx="15">
                  <c:v>1228.7210000000002</c:v>
                </c:pt>
                <c:pt idx="16">
                  <c:v>1253.7529999999999</c:v>
                </c:pt>
                <c:pt idx="17">
                  <c:v>1264.6079999999999</c:v>
                </c:pt>
                <c:pt idx="18">
                  <c:v>1268.1499999999999</c:v>
                </c:pt>
                <c:pt idx="19">
                  <c:v>1271.6920000000002</c:v>
                </c:pt>
                <c:pt idx="20">
                  <c:v>1261.066</c:v>
                </c:pt>
                <c:pt idx="21">
                  <c:v>1228.383</c:v>
                </c:pt>
                <c:pt idx="22">
                  <c:v>1232.7169999999999</c:v>
                </c:pt>
                <c:pt idx="23">
                  <c:v>1232.153</c:v>
                </c:pt>
                <c:pt idx="24">
                  <c:v>1231.7009999999998</c:v>
                </c:pt>
                <c:pt idx="25">
                  <c:v>1206.2189999999998</c:v>
                </c:pt>
                <c:pt idx="26">
                  <c:v>1210.3239999999998</c:v>
                </c:pt>
                <c:pt idx="27">
                  <c:v>1187.6029999999998</c:v>
                </c:pt>
                <c:pt idx="28">
                  <c:v>1220.9570000000001</c:v>
                </c:pt>
                <c:pt idx="29">
                  <c:v>1214.2050000000002</c:v>
                </c:pt>
                <c:pt idx="30">
                  <c:v>1216.8509999999999</c:v>
                </c:pt>
                <c:pt idx="31">
                  <c:v>1214.5420000000001</c:v>
                </c:pt>
                <c:pt idx="32">
                  <c:v>1209.9869999999999</c:v>
                </c:pt>
                <c:pt idx="33">
                  <c:v>1199.0179999999998</c:v>
                </c:pt>
                <c:pt idx="34">
                  <c:v>1217.4130000000002</c:v>
                </c:pt>
                <c:pt idx="35">
                  <c:v>1221.2949999999998</c:v>
                </c:pt>
                <c:pt idx="36">
                  <c:v>1227.5939999999998</c:v>
                </c:pt>
                <c:pt idx="37">
                  <c:v>1209.8750000000002</c:v>
                </c:pt>
                <c:pt idx="38">
                  <c:v>1195.807</c:v>
                </c:pt>
                <c:pt idx="39">
                  <c:v>1231.7009999999998</c:v>
                </c:pt>
                <c:pt idx="40">
                  <c:v>1250.0960000000002</c:v>
                </c:pt>
                <c:pt idx="41">
                  <c:v>1249.8689999999999</c:v>
                </c:pt>
                <c:pt idx="42">
                  <c:v>1246.213</c:v>
                </c:pt>
                <c:pt idx="43">
                  <c:v>1250.2099999999998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FE-42F9-9BA9-9E4B6905F361}"/>
            </c:ext>
          </c:extLst>
        </c:ser>
        <c:ser>
          <c:idx val="2"/>
          <c:order val="2"/>
          <c:tx>
            <c:strRef>
              <c:f>IC!$NJ$57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IC!$NJ$58:$NJ$101</c:f>
              <c:numCache>
                <c:formatCode>0</c:formatCode>
                <c:ptCount val="44"/>
                <c:pt idx="0">
                  <c:v>0</c:v>
                </c:pt>
                <c:pt idx="1">
                  <c:v>106.11799999999994</c:v>
                </c:pt>
                <c:pt idx="2">
                  <c:v>259.78500000000008</c:v>
                </c:pt>
                <c:pt idx="3">
                  <c:v>406.14799999999991</c:v>
                </c:pt>
                <c:pt idx="4">
                  <c:v>552.43200000000002</c:v>
                </c:pt>
                <c:pt idx="5">
                  <c:v>687.83999999999992</c:v>
                </c:pt>
                <c:pt idx="6">
                  <c:v>837.68700000000013</c:v>
                </c:pt>
                <c:pt idx="7">
                  <c:v>958.37200000000007</c:v>
                </c:pt>
                <c:pt idx="8">
                  <c:v>1042.8079999999998</c:v>
                </c:pt>
                <c:pt idx="9">
                  <c:v>1123.0519999999999</c:v>
                </c:pt>
                <c:pt idx="10">
                  <c:v>1159.6249999999998</c:v>
                </c:pt>
                <c:pt idx="11">
                  <c:v>1214.597</c:v>
                </c:pt>
                <c:pt idx="12">
                  <c:v>1218.3689999999999</c:v>
                </c:pt>
                <c:pt idx="13">
                  <c:v>1225.798</c:v>
                </c:pt>
                <c:pt idx="14">
                  <c:v>1232.999</c:v>
                </c:pt>
                <c:pt idx="15">
                  <c:v>1236.5409999999999</c:v>
                </c:pt>
                <c:pt idx="16">
                  <c:v>1239.7389999999998</c:v>
                </c:pt>
                <c:pt idx="17">
                  <c:v>1213.8</c:v>
                </c:pt>
                <c:pt idx="18">
                  <c:v>1199.0599999999997</c:v>
                </c:pt>
                <c:pt idx="19">
                  <c:v>1192.2</c:v>
                </c:pt>
                <c:pt idx="20">
                  <c:v>1224.655</c:v>
                </c:pt>
                <c:pt idx="21">
                  <c:v>1192.4269999999999</c:v>
                </c:pt>
                <c:pt idx="22">
                  <c:v>1192.3140000000001</c:v>
                </c:pt>
                <c:pt idx="23">
                  <c:v>1177.6859999999999</c:v>
                </c:pt>
                <c:pt idx="24">
                  <c:v>1180.441</c:v>
                </c:pt>
                <c:pt idx="25">
                  <c:v>1173.4660000000001</c:v>
                </c:pt>
                <c:pt idx="26">
                  <c:v>1166.827</c:v>
                </c:pt>
                <c:pt idx="27">
                  <c:v>1188.7699999999998</c:v>
                </c:pt>
                <c:pt idx="28">
                  <c:v>1184.3219999999999</c:v>
                </c:pt>
                <c:pt idx="29">
                  <c:v>1188.5429999999999</c:v>
                </c:pt>
                <c:pt idx="30">
                  <c:v>1187.979</c:v>
                </c:pt>
                <c:pt idx="31">
                  <c:v>1199.854</c:v>
                </c:pt>
                <c:pt idx="32">
                  <c:v>1169.9219999999998</c:v>
                </c:pt>
                <c:pt idx="33">
                  <c:v>1187.8659999999998</c:v>
                </c:pt>
                <c:pt idx="34">
                  <c:v>1191.9739999999999</c:v>
                </c:pt>
                <c:pt idx="35">
                  <c:v>1173.9159999999999</c:v>
                </c:pt>
                <c:pt idx="36">
                  <c:v>1196.0840000000001</c:v>
                </c:pt>
                <c:pt idx="37">
                  <c:v>1177.3479999999997</c:v>
                </c:pt>
                <c:pt idx="38">
                  <c:v>1188.7699999999998</c:v>
                </c:pt>
                <c:pt idx="39">
                  <c:v>1202.8300000000002</c:v>
                </c:pt>
                <c:pt idx="40">
                  <c:v>1173.4660000000001</c:v>
                </c:pt>
                <c:pt idx="41">
                  <c:v>1209.6879999999999</c:v>
                </c:pt>
                <c:pt idx="42">
                  <c:v>1205.9179999999999</c:v>
                </c:pt>
                <c:pt idx="43">
                  <c:v>1213.6859999999999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FFE-42F9-9BA9-9E4B6905F361}"/>
            </c:ext>
          </c:extLst>
        </c:ser>
        <c:ser>
          <c:idx val="3"/>
          <c:order val="3"/>
          <c:tx>
            <c:strRef>
              <c:f>IC!$NK$57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IC!$NK$58:$NK$101</c:f>
              <c:numCache>
                <c:formatCode>0</c:formatCode>
                <c:ptCount val="44"/>
                <c:pt idx="0">
                  <c:v>0</c:v>
                </c:pt>
                <c:pt idx="1">
                  <c:v>244.78100000000018</c:v>
                </c:pt>
                <c:pt idx="2">
                  <c:v>493.34100000000012</c:v>
                </c:pt>
                <c:pt idx="3">
                  <c:v>712.53500000000008</c:v>
                </c:pt>
                <c:pt idx="4">
                  <c:v>899.41099999999983</c:v>
                </c:pt>
                <c:pt idx="5">
                  <c:v>1038.4739999999999</c:v>
                </c:pt>
                <c:pt idx="6">
                  <c:v>1089.45</c:v>
                </c:pt>
                <c:pt idx="7">
                  <c:v>1159.374</c:v>
                </c:pt>
                <c:pt idx="8">
                  <c:v>1181.3169999999998</c:v>
                </c:pt>
                <c:pt idx="9">
                  <c:v>1181.3169999999998</c:v>
                </c:pt>
                <c:pt idx="10">
                  <c:v>1207.258</c:v>
                </c:pt>
                <c:pt idx="11">
                  <c:v>1236.403</c:v>
                </c:pt>
                <c:pt idx="12">
                  <c:v>1228.8590000000002</c:v>
                </c:pt>
                <c:pt idx="13">
                  <c:v>1199.8300000000002</c:v>
                </c:pt>
                <c:pt idx="14">
                  <c:v>1217.8880000000001</c:v>
                </c:pt>
                <c:pt idx="15">
                  <c:v>1221.8880000000001</c:v>
                </c:pt>
                <c:pt idx="16">
                  <c:v>1214.1159999999998</c:v>
                </c:pt>
                <c:pt idx="17">
                  <c:v>1191.9480000000001</c:v>
                </c:pt>
                <c:pt idx="18">
                  <c:v>1195.7180000000001</c:v>
                </c:pt>
                <c:pt idx="19">
                  <c:v>1188.0640000000001</c:v>
                </c:pt>
                <c:pt idx="20">
                  <c:v>1202.5759999999998</c:v>
                </c:pt>
                <c:pt idx="21">
                  <c:v>1184.2949999999998</c:v>
                </c:pt>
                <c:pt idx="22">
                  <c:v>1210.231</c:v>
                </c:pt>
                <c:pt idx="23">
                  <c:v>1203.4869999999999</c:v>
                </c:pt>
                <c:pt idx="24">
                  <c:v>1202.6899999999998</c:v>
                </c:pt>
                <c:pt idx="25">
                  <c:v>1191.4939999999999</c:v>
                </c:pt>
                <c:pt idx="26">
                  <c:v>1184.6339999999998</c:v>
                </c:pt>
                <c:pt idx="27">
                  <c:v>1188.7439999999999</c:v>
                </c:pt>
                <c:pt idx="28">
                  <c:v>1209.7749999999999</c:v>
                </c:pt>
                <c:pt idx="29">
                  <c:v>1177.434</c:v>
                </c:pt>
                <c:pt idx="30">
                  <c:v>1180.4129999999998</c:v>
                </c:pt>
                <c:pt idx="31">
                  <c:v>1206.461</c:v>
                </c:pt>
                <c:pt idx="32">
                  <c:v>1198.693</c:v>
                </c:pt>
                <c:pt idx="33">
                  <c:v>1191.2670000000001</c:v>
                </c:pt>
                <c:pt idx="34">
                  <c:v>1195.8309999999999</c:v>
                </c:pt>
                <c:pt idx="35">
                  <c:v>1195.9449999999999</c:v>
                </c:pt>
                <c:pt idx="36">
                  <c:v>1174.115</c:v>
                </c:pt>
                <c:pt idx="37">
                  <c:v>1206.2329999999999</c:v>
                </c:pt>
                <c:pt idx="38">
                  <c:v>1202.5759999999998</c:v>
                </c:pt>
                <c:pt idx="39">
                  <c:v>1209.8889999999999</c:v>
                </c:pt>
                <c:pt idx="40">
                  <c:v>1221.316</c:v>
                </c:pt>
                <c:pt idx="41">
                  <c:v>1194.923</c:v>
                </c:pt>
                <c:pt idx="42">
                  <c:v>1206.1189999999999</c:v>
                </c:pt>
                <c:pt idx="43">
                  <c:v>1206.461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FE-42F9-9BA9-9E4B6905F361}"/>
            </c:ext>
          </c:extLst>
        </c:ser>
        <c:ser>
          <c:idx val="4"/>
          <c:order val="4"/>
          <c:tx>
            <c:strRef>
              <c:f>IC!$NL$57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IC!$NL$58:$NL$101</c:f>
              <c:numCache>
                <c:formatCode>0</c:formatCode>
                <c:ptCount val="44"/>
                <c:pt idx="0">
                  <c:v>0</c:v>
                </c:pt>
                <c:pt idx="1">
                  <c:v>493.92499999999995</c:v>
                </c:pt>
                <c:pt idx="2">
                  <c:v>884.9820000000002</c:v>
                </c:pt>
                <c:pt idx="3">
                  <c:v>1086.3520000000001</c:v>
                </c:pt>
                <c:pt idx="4">
                  <c:v>1166.818</c:v>
                </c:pt>
                <c:pt idx="5">
                  <c:v>1210.7079999999999</c:v>
                </c:pt>
                <c:pt idx="6">
                  <c:v>1195.7320000000002</c:v>
                </c:pt>
                <c:pt idx="7">
                  <c:v>1188.0730000000001</c:v>
                </c:pt>
                <c:pt idx="8">
                  <c:v>1199.7349999999999</c:v>
                </c:pt>
                <c:pt idx="9">
                  <c:v>1213.7859999999998</c:v>
                </c:pt>
                <c:pt idx="10">
                  <c:v>1217.095</c:v>
                </c:pt>
                <c:pt idx="11">
                  <c:v>1195.847</c:v>
                </c:pt>
                <c:pt idx="12">
                  <c:v>1213.2070000000001</c:v>
                </c:pt>
                <c:pt idx="13">
                  <c:v>1184.99</c:v>
                </c:pt>
                <c:pt idx="14">
                  <c:v>1177.2180000000001</c:v>
                </c:pt>
                <c:pt idx="15">
                  <c:v>1165.905</c:v>
                </c:pt>
                <c:pt idx="16">
                  <c:v>1187.8439999999998</c:v>
                </c:pt>
                <c:pt idx="17">
                  <c:v>1162.704</c:v>
                </c:pt>
                <c:pt idx="18">
                  <c:v>1162.818</c:v>
                </c:pt>
                <c:pt idx="19">
                  <c:v>1159.1609999999998</c:v>
                </c:pt>
                <c:pt idx="20">
                  <c:v>1159.1609999999998</c:v>
                </c:pt>
                <c:pt idx="21">
                  <c:v>1159.2749999999999</c:v>
                </c:pt>
                <c:pt idx="22">
                  <c:v>1158.365</c:v>
                </c:pt>
                <c:pt idx="23">
                  <c:v>1154.595</c:v>
                </c:pt>
                <c:pt idx="24">
                  <c:v>1144.193</c:v>
                </c:pt>
                <c:pt idx="25">
                  <c:v>1163.046</c:v>
                </c:pt>
                <c:pt idx="26">
                  <c:v>1161.6789999999999</c:v>
                </c:pt>
                <c:pt idx="27">
                  <c:v>1154.8219999999999</c:v>
                </c:pt>
                <c:pt idx="28">
                  <c:v>1133.336</c:v>
                </c:pt>
                <c:pt idx="29">
                  <c:v>1129.2279999999998</c:v>
                </c:pt>
                <c:pt idx="30">
                  <c:v>1152.1879999999999</c:v>
                </c:pt>
                <c:pt idx="31">
                  <c:v>1158.5919999999999</c:v>
                </c:pt>
                <c:pt idx="32">
                  <c:v>1148.0759999999998</c:v>
                </c:pt>
                <c:pt idx="33">
                  <c:v>1147.8500000000001</c:v>
                </c:pt>
                <c:pt idx="34">
                  <c:v>1158.9330000000002</c:v>
                </c:pt>
                <c:pt idx="35">
                  <c:v>1151.0519999999999</c:v>
                </c:pt>
                <c:pt idx="36">
                  <c:v>1173.3320000000001</c:v>
                </c:pt>
                <c:pt idx="37">
                  <c:v>1166.4750000000001</c:v>
                </c:pt>
                <c:pt idx="38">
                  <c:v>1162.3630000000001</c:v>
                </c:pt>
                <c:pt idx="39">
                  <c:v>1155.7320000000002</c:v>
                </c:pt>
                <c:pt idx="40">
                  <c:v>1159.3889999999999</c:v>
                </c:pt>
                <c:pt idx="41">
                  <c:v>1150.825</c:v>
                </c:pt>
                <c:pt idx="42">
                  <c:v>1165.3349999999998</c:v>
                </c:pt>
                <c:pt idx="43">
                  <c:v>1155.0490000000002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FFE-42F9-9BA9-9E4B6905F361}"/>
            </c:ext>
          </c:extLst>
        </c:ser>
        <c:ser>
          <c:idx val="5"/>
          <c:order val="5"/>
          <c:tx>
            <c:strRef>
              <c:f>IC!$NM$57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IC!$NM$58:$NM$101</c:f>
              <c:numCache>
                <c:formatCode>0</c:formatCode>
                <c:ptCount val="44"/>
                <c:pt idx="0">
                  <c:v>0</c:v>
                </c:pt>
                <c:pt idx="1">
                  <c:v>885.34399999999982</c:v>
                </c:pt>
                <c:pt idx="2">
                  <c:v>1133.8079999999998</c:v>
                </c:pt>
                <c:pt idx="3">
                  <c:v>1185.1220000000001</c:v>
                </c:pt>
                <c:pt idx="4">
                  <c:v>1178.039</c:v>
                </c:pt>
                <c:pt idx="5">
                  <c:v>1206.9480000000001</c:v>
                </c:pt>
                <c:pt idx="6">
                  <c:v>1192.4359999999999</c:v>
                </c:pt>
                <c:pt idx="7">
                  <c:v>1181.6969999999999</c:v>
                </c:pt>
                <c:pt idx="8">
                  <c:v>1192.6690000000001</c:v>
                </c:pt>
                <c:pt idx="9">
                  <c:v>1178.155</c:v>
                </c:pt>
                <c:pt idx="10">
                  <c:v>1192.6690000000001</c:v>
                </c:pt>
                <c:pt idx="11">
                  <c:v>1167.0669999999998</c:v>
                </c:pt>
                <c:pt idx="12">
                  <c:v>1152.7819999999999</c:v>
                </c:pt>
                <c:pt idx="13">
                  <c:v>1170.7250000000001</c:v>
                </c:pt>
                <c:pt idx="14">
                  <c:v>1149.01</c:v>
                </c:pt>
                <c:pt idx="15">
                  <c:v>1144.4350000000002</c:v>
                </c:pt>
                <c:pt idx="16">
                  <c:v>1144.2059999999999</c:v>
                </c:pt>
                <c:pt idx="17">
                  <c:v>1155.175</c:v>
                </c:pt>
                <c:pt idx="18">
                  <c:v>1137.1220000000001</c:v>
                </c:pt>
                <c:pt idx="19">
                  <c:v>1140.55</c:v>
                </c:pt>
                <c:pt idx="20">
                  <c:v>1137.008</c:v>
                </c:pt>
                <c:pt idx="21">
                  <c:v>1115.4100000000001</c:v>
                </c:pt>
                <c:pt idx="22">
                  <c:v>1119.2940000000001</c:v>
                </c:pt>
                <c:pt idx="23">
                  <c:v>1122.7230000000002</c:v>
                </c:pt>
                <c:pt idx="24">
                  <c:v>1100.5559999999998</c:v>
                </c:pt>
                <c:pt idx="25">
                  <c:v>1096.787</c:v>
                </c:pt>
                <c:pt idx="26">
                  <c:v>1111.7529999999999</c:v>
                </c:pt>
                <c:pt idx="27">
                  <c:v>1093.9199999999998</c:v>
                </c:pt>
                <c:pt idx="28">
                  <c:v>1137.2369999999999</c:v>
                </c:pt>
                <c:pt idx="29">
                  <c:v>1108.4359999999999</c:v>
                </c:pt>
                <c:pt idx="30">
                  <c:v>1122.4959999999999</c:v>
                </c:pt>
                <c:pt idx="31">
                  <c:v>1112.0930000000001</c:v>
                </c:pt>
                <c:pt idx="32">
                  <c:v>1104.213</c:v>
                </c:pt>
                <c:pt idx="33">
                  <c:v>1133.1229999999998</c:v>
                </c:pt>
                <c:pt idx="34">
                  <c:v>1114.615</c:v>
                </c:pt>
                <c:pt idx="35">
                  <c:v>1129.5809999999999</c:v>
                </c:pt>
                <c:pt idx="36">
                  <c:v>1104.5530000000001</c:v>
                </c:pt>
                <c:pt idx="37">
                  <c:v>1104.1000000000001</c:v>
                </c:pt>
                <c:pt idx="38">
                  <c:v>1126.722</c:v>
                </c:pt>
                <c:pt idx="39">
                  <c:v>1140.7789999999998</c:v>
                </c:pt>
                <c:pt idx="40">
                  <c:v>1133.1229999999998</c:v>
                </c:pt>
                <c:pt idx="41">
                  <c:v>1126.2659999999998</c:v>
                </c:pt>
                <c:pt idx="42">
                  <c:v>1126.039</c:v>
                </c:pt>
                <c:pt idx="43">
                  <c:v>1130.3790000000001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FFE-42F9-9BA9-9E4B6905F361}"/>
            </c:ext>
          </c:extLst>
        </c:ser>
        <c:ser>
          <c:idx val="6"/>
          <c:order val="6"/>
          <c:tx>
            <c:strRef>
              <c:f>IC!$NN$57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IC!$NN$58:$NN$101</c:f>
              <c:numCache>
                <c:formatCode>0</c:formatCode>
                <c:ptCount val="44"/>
                <c:pt idx="0">
                  <c:v>0</c:v>
                </c:pt>
                <c:pt idx="1">
                  <c:v>1031.4540000000002</c:v>
                </c:pt>
                <c:pt idx="2">
                  <c:v>1144.9479999999999</c:v>
                </c:pt>
                <c:pt idx="3">
                  <c:v>1166.893</c:v>
                </c:pt>
                <c:pt idx="4">
                  <c:v>1166.6599999999999</c:v>
                </c:pt>
                <c:pt idx="5">
                  <c:v>1170.7829999999999</c:v>
                </c:pt>
                <c:pt idx="6">
                  <c:v>1144.9479999999999</c:v>
                </c:pt>
                <c:pt idx="7">
                  <c:v>1178.0990000000002</c:v>
                </c:pt>
                <c:pt idx="8">
                  <c:v>1159.9259999999999</c:v>
                </c:pt>
                <c:pt idx="9">
                  <c:v>1141.636</c:v>
                </c:pt>
                <c:pt idx="10">
                  <c:v>1137.402</c:v>
                </c:pt>
                <c:pt idx="11">
                  <c:v>1144.8319999999999</c:v>
                </c:pt>
                <c:pt idx="12">
                  <c:v>1144.0250000000001</c:v>
                </c:pt>
                <c:pt idx="13">
                  <c:v>1133.17</c:v>
                </c:pt>
                <c:pt idx="14">
                  <c:v>1111.002</c:v>
                </c:pt>
                <c:pt idx="15">
                  <c:v>1148.027</c:v>
                </c:pt>
                <c:pt idx="16">
                  <c:v>1111.002</c:v>
                </c:pt>
                <c:pt idx="17">
                  <c:v>1121.7420000000002</c:v>
                </c:pt>
                <c:pt idx="18">
                  <c:v>1118.4290000000001</c:v>
                </c:pt>
                <c:pt idx="19">
                  <c:v>1100.6019999999999</c:v>
                </c:pt>
                <c:pt idx="20">
                  <c:v>1104.259</c:v>
                </c:pt>
                <c:pt idx="21">
                  <c:v>1101.172</c:v>
                </c:pt>
                <c:pt idx="22">
                  <c:v>1110.6599999999999</c:v>
                </c:pt>
                <c:pt idx="23">
                  <c:v>1096.377</c:v>
                </c:pt>
                <c:pt idx="24">
                  <c:v>1104.0309999999999</c:v>
                </c:pt>
                <c:pt idx="25">
                  <c:v>1086.3139999999999</c:v>
                </c:pt>
                <c:pt idx="26">
                  <c:v>1096.6040000000003</c:v>
                </c:pt>
                <c:pt idx="27">
                  <c:v>1103.8040000000001</c:v>
                </c:pt>
                <c:pt idx="28">
                  <c:v>1082.6570000000002</c:v>
                </c:pt>
                <c:pt idx="29">
                  <c:v>1119.002</c:v>
                </c:pt>
                <c:pt idx="30">
                  <c:v>1104.373</c:v>
                </c:pt>
                <c:pt idx="31">
                  <c:v>1100.1469999999999</c:v>
                </c:pt>
                <c:pt idx="32">
                  <c:v>1100.944</c:v>
                </c:pt>
                <c:pt idx="33">
                  <c:v>1074.7780000000002</c:v>
                </c:pt>
                <c:pt idx="34">
                  <c:v>1104.0309999999999</c:v>
                </c:pt>
                <c:pt idx="35">
                  <c:v>1097.2870000000003</c:v>
                </c:pt>
                <c:pt idx="36">
                  <c:v>1089.2910000000002</c:v>
                </c:pt>
                <c:pt idx="37">
                  <c:v>1100.7159999999999</c:v>
                </c:pt>
                <c:pt idx="38">
                  <c:v>1092.721</c:v>
                </c:pt>
                <c:pt idx="39">
                  <c:v>1111.116</c:v>
                </c:pt>
                <c:pt idx="40">
                  <c:v>1082.0909999999999</c:v>
                </c:pt>
                <c:pt idx="41">
                  <c:v>1084.8420000000001</c:v>
                </c:pt>
                <c:pt idx="42">
                  <c:v>1099.0100000000002</c:v>
                </c:pt>
                <c:pt idx="43">
                  <c:v>1092.721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FFE-42F9-9BA9-9E4B6905F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720</a:t>
            </a:r>
            <a:r>
              <a:rPr lang="fr-BE" baseline="0" dirty="0"/>
              <a:t> nm excitation + DCMU</a:t>
            </a:r>
            <a:endParaRPr lang="fr-BE" dirty="0"/>
          </a:p>
        </c:rich>
      </c:tx>
      <c:layout>
        <c:manualLayout>
          <c:xMode val="edge"/>
          <c:yMode val="edge"/>
          <c:x val="0.28073600174978125"/>
          <c:y val="0.12752546045599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2123184601924759"/>
          <c:y val="8.5169292661357726E-2"/>
          <c:w val="0.82843482064741902"/>
          <c:h val="0.73657992135040318"/>
        </c:manualLayout>
      </c:layout>
      <c:scatterChart>
        <c:scatterStyle val="lineMarker"/>
        <c:varyColors val="0"/>
        <c:ser>
          <c:idx val="0"/>
          <c:order val="0"/>
          <c:tx>
            <c:strRef>
              <c:f>IC!$VA$57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IC!$VA$58:$VA$101</c:f>
              <c:numCache>
                <c:formatCode>0</c:formatCode>
                <c:ptCount val="44"/>
                <c:pt idx="0">
                  <c:v>0</c:v>
                </c:pt>
                <c:pt idx="1">
                  <c:v>-14.565000000000055</c:v>
                </c:pt>
                <c:pt idx="2">
                  <c:v>0.13199999999983447</c:v>
                </c:pt>
                <c:pt idx="3">
                  <c:v>-7.0510000000001583</c:v>
                </c:pt>
                <c:pt idx="4">
                  <c:v>25.736999999999853</c:v>
                </c:pt>
                <c:pt idx="5">
                  <c:v>0.33099999999990359</c:v>
                </c:pt>
                <c:pt idx="6">
                  <c:v>3.7899999999999636</c:v>
                </c:pt>
                <c:pt idx="7">
                  <c:v>22.145999999999958</c:v>
                </c:pt>
                <c:pt idx="8">
                  <c:v>3.9230000000000018</c:v>
                </c:pt>
                <c:pt idx="9">
                  <c:v>33.119999999999891</c:v>
                </c:pt>
                <c:pt idx="10">
                  <c:v>33.186999999999898</c:v>
                </c:pt>
                <c:pt idx="11">
                  <c:v>36.913000000000011</c:v>
                </c:pt>
                <c:pt idx="12">
                  <c:v>26.139999999999873</c:v>
                </c:pt>
                <c:pt idx="13">
                  <c:v>62.451000000000022</c:v>
                </c:pt>
                <c:pt idx="14">
                  <c:v>47.750999999999976</c:v>
                </c:pt>
                <c:pt idx="15">
                  <c:v>73.494999999999891</c:v>
                </c:pt>
                <c:pt idx="16">
                  <c:v>55.407999999999902</c:v>
                </c:pt>
                <c:pt idx="17">
                  <c:v>51.614000000000033</c:v>
                </c:pt>
                <c:pt idx="18">
                  <c:v>47.682999999999993</c:v>
                </c:pt>
                <c:pt idx="19">
                  <c:v>62.245999999999867</c:v>
                </c:pt>
                <c:pt idx="20">
                  <c:v>61.835000000000036</c:v>
                </c:pt>
                <c:pt idx="21">
                  <c:v>69.491999999999962</c:v>
                </c:pt>
                <c:pt idx="22">
                  <c:v>84.260999999999967</c:v>
                </c:pt>
                <c:pt idx="23">
                  <c:v>95.374000000000024</c:v>
                </c:pt>
                <c:pt idx="24">
                  <c:v>106.13799999999992</c:v>
                </c:pt>
                <c:pt idx="25">
                  <c:v>98.682999999999993</c:v>
                </c:pt>
                <c:pt idx="26">
                  <c:v>128.08399999999983</c:v>
                </c:pt>
                <c:pt idx="27">
                  <c:v>117.46299999999997</c:v>
                </c:pt>
                <c:pt idx="28">
                  <c:v>116.89899999999989</c:v>
                </c:pt>
                <c:pt idx="29">
                  <c:v>131.74099999999999</c:v>
                </c:pt>
                <c:pt idx="30">
                  <c:v>146.22899999999981</c:v>
                </c:pt>
                <c:pt idx="31">
                  <c:v>150.24499999999989</c:v>
                </c:pt>
                <c:pt idx="32">
                  <c:v>153.54299999999989</c:v>
                </c:pt>
                <c:pt idx="33">
                  <c:v>150.029</c:v>
                </c:pt>
                <c:pt idx="34">
                  <c:v>160.92999999999984</c:v>
                </c:pt>
                <c:pt idx="35">
                  <c:v>168.60699999999997</c:v>
                </c:pt>
                <c:pt idx="36">
                  <c:v>168.60699999999997</c:v>
                </c:pt>
                <c:pt idx="37">
                  <c:v>164.44299999999998</c:v>
                </c:pt>
                <c:pt idx="38">
                  <c:v>179.58199999999988</c:v>
                </c:pt>
                <c:pt idx="39">
                  <c:v>186.5329999999999</c:v>
                </c:pt>
                <c:pt idx="40">
                  <c:v>175.48799999999983</c:v>
                </c:pt>
                <c:pt idx="41">
                  <c:v>892.33400000000006</c:v>
                </c:pt>
                <c:pt idx="42">
                  <c:v>899.35099999999989</c:v>
                </c:pt>
                <c:pt idx="43">
                  <c:v>892.43200000000002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72-458B-9C17-1A14525DC1A3}"/>
            </c:ext>
          </c:extLst>
        </c:ser>
        <c:ser>
          <c:idx val="1"/>
          <c:order val="1"/>
          <c:tx>
            <c:strRef>
              <c:f>IC!$VB$57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IC!$VB$58:$VB$101</c:f>
              <c:numCache>
                <c:formatCode>0</c:formatCode>
                <c:ptCount val="44"/>
                <c:pt idx="0">
                  <c:v>0</c:v>
                </c:pt>
                <c:pt idx="1">
                  <c:v>25.537000000000035</c:v>
                </c:pt>
                <c:pt idx="2">
                  <c:v>7.3160000000000309</c:v>
                </c:pt>
                <c:pt idx="3">
                  <c:v>32.921000000000049</c:v>
                </c:pt>
                <c:pt idx="4">
                  <c:v>47.691000000000031</c:v>
                </c:pt>
                <c:pt idx="5">
                  <c:v>36.853000000000065</c:v>
                </c:pt>
                <c:pt idx="6">
                  <c:v>47.691000000000031</c:v>
                </c:pt>
                <c:pt idx="7">
                  <c:v>47.691000000000031</c:v>
                </c:pt>
                <c:pt idx="8">
                  <c:v>65.912000000000035</c:v>
                </c:pt>
                <c:pt idx="9">
                  <c:v>47.691000000000031</c:v>
                </c:pt>
                <c:pt idx="10">
                  <c:v>73.298000000000002</c:v>
                </c:pt>
                <c:pt idx="11">
                  <c:v>58.873000000000047</c:v>
                </c:pt>
                <c:pt idx="12">
                  <c:v>91.730000000000018</c:v>
                </c:pt>
                <c:pt idx="13">
                  <c:v>77.096000000000004</c:v>
                </c:pt>
                <c:pt idx="14">
                  <c:v>109.95100000000002</c:v>
                </c:pt>
                <c:pt idx="15">
                  <c:v>91.799999999999955</c:v>
                </c:pt>
                <c:pt idx="16">
                  <c:v>131.39700000000016</c:v>
                </c:pt>
                <c:pt idx="17">
                  <c:v>94.823000000000093</c:v>
                </c:pt>
                <c:pt idx="18">
                  <c:v>94.823000000000093</c:v>
                </c:pt>
                <c:pt idx="19">
                  <c:v>127.81100000000015</c:v>
                </c:pt>
                <c:pt idx="20">
                  <c:v>146.09900000000016</c:v>
                </c:pt>
                <c:pt idx="21">
                  <c:v>182.74800000000005</c:v>
                </c:pt>
                <c:pt idx="22">
                  <c:v>161.02099999999996</c:v>
                </c:pt>
                <c:pt idx="23">
                  <c:v>182.89499999999998</c:v>
                </c:pt>
                <c:pt idx="24">
                  <c:v>204.5440000000001</c:v>
                </c:pt>
                <c:pt idx="25">
                  <c:v>197.30400000000009</c:v>
                </c:pt>
                <c:pt idx="26">
                  <c:v>226.63900000000012</c:v>
                </c:pt>
                <c:pt idx="27">
                  <c:v>230.07000000000016</c:v>
                </c:pt>
                <c:pt idx="28">
                  <c:v>233.72800000000007</c:v>
                </c:pt>
                <c:pt idx="29">
                  <c:v>245.15599999999995</c:v>
                </c:pt>
                <c:pt idx="30">
                  <c:v>241.19399999999996</c:v>
                </c:pt>
                <c:pt idx="31">
                  <c:v>259.78800000000001</c:v>
                </c:pt>
                <c:pt idx="32">
                  <c:v>274.03400000000011</c:v>
                </c:pt>
                <c:pt idx="33">
                  <c:v>288.58600000000024</c:v>
                </c:pt>
                <c:pt idx="34">
                  <c:v>292.71100000000024</c:v>
                </c:pt>
                <c:pt idx="35">
                  <c:v>281.65900000000011</c:v>
                </c:pt>
                <c:pt idx="36">
                  <c:v>310.60800000000017</c:v>
                </c:pt>
                <c:pt idx="37">
                  <c:v>281.50399999999991</c:v>
                </c:pt>
                <c:pt idx="38">
                  <c:v>307.18600000000015</c:v>
                </c:pt>
                <c:pt idx="39">
                  <c:v>296.13500000000022</c:v>
                </c:pt>
                <c:pt idx="40">
                  <c:v>277.846</c:v>
                </c:pt>
                <c:pt idx="41">
                  <c:v>859.70800000000008</c:v>
                </c:pt>
                <c:pt idx="42">
                  <c:v>862.77300000000014</c:v>
                </c:pt>
                <c:pt idx="43">
                  <c:v>863.36599999999999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72-458B-9C17-1A14525DC1A3}"/>
            </c:ext>
          </c:extLst>
        </c:ser>
        <c:ser>
          <c:idx val="2"/>
          <c:order val="2"/>
          <c:tx>
            <c:strRef>
              <c:f>IC!$VC$57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IC!$VC$58:$VC$101</c:f>
              <c:numCache>
                <c:formatCode>0</c:formatCode>
                <c:ptCount val="44"/>
                <c:pt idx="0">
                  <c:v>0</c:v>
                </c:pt>
                <c:pt idx="1">
                  <c:v>21.672000000000025</c:v>
                </c:pt>
                <c:pt idx="2">
                  <c:v>18.221000000000004</c:v>
                </c:pt>
                <c:pt idx="3">
                  <c:v>25.537000000000035</c:v>
                </c:pt>
                <c:pt idx="4">
                  <c:v>25.674999999999955</c:v>
                </c:pt>
                <c:pt idx="5">
                  <c:v>32.990999999999985</c:v>
                </c:pt>
                <c:pt idx="6">
                  <c:v>43.894999999999982</c:v>
                </c:pt>
                <c:pt idx="7">
                  <c:v>47.203999999999951</c:v>
                </c:pt>
                <c:pt idx="8">
                  <c:v>65.701999999999998</c:v>
                </c:pt>
                <c:pt idx="9">
                  <c:v>65.771999999999935</c:v>
                </c:pt>
                <c:pt idx="10">
                  <c:v>91.305000000000064</c:v>
                </c:pt>
                <c:pt idx="11">
                  <c:v>84.132000000000062</c:v>
                </c:pt>
                <c:pt idx="12">
                  <c:v>98.477000000000089</c:v>
                </c:pt>
                <c:pt idx="13">
                  <c:v>91.448000000000093</c:v>
                </c:pt>
                <c:pt idx="14">
                  <c:v>109.44900000000007</c:v>
                </c:pt>
                <c:pt idx="15">
                  <c:v>120.71100000000001</c:v>
                </c:pt>
                <c:pt idx="16">
                  <c:v>149.90100000000007</c:v>
                </c:pt>
                <c:pt idx="17">
                  <c:v>160.94800000000009</c:v>
                </c:pt>
                <c:pt idx="18">
                  <c:v>186.55400000000009</c:v>
                </c:pt>
                <c:pt idx="19">
                  <c:v>204.91899999999987</c:v>
                </c:pt>
                <c:pt idx="20">
                  <c:v>194.17000000000007</c:v>
                </c:pt>
                <c:pt idx="21">
                  <c:v>226.40900000000011</c:v>
                </c:pt>
                <c:pt idx="22">
                  <c:v>248.27500000000009</c:v>
                </c:pt>
                <c:pt idx="23">
                  <c:v>263.21500000000015</c:v>
                </c:pt>
                <c:pt idx="24">
                  <c:v>307.10600000000022</c:v>
                </c:pt>
                <c:pt idx="25">
                  <c:v>318.79700000000003</c:v>
                </c:pt>
                <c:pt idx="26">
                  <c:v>336.28700000000026</c:v>
                </c:pt>
                <c:pt idx="27">
                  <c:v>336.28700000000026</c:v>
                </c:pt>
                <c:pt idx="28">
                  <c:v>369.69399999999996</c:v>
                </c:pt>
                <c:pt idx="29">
                  <c:v>373.10699999999997</c:v>
                </c:pt>
                <c:pt idx="30">
                  <c:v>409.76900000000023</c:v>
                </c:pt>
                <c:pt idx="31">
                  <c:v>398.29899999999998</c:v>
                </c:pt>
                <c:pt idx="32">
                  <c:v>405.94599999999991</c:v>
                </c:pt>
                <c:pt idx="33">
                  <c:v>409.68600000000015</c:v>
                </c:pt>
                <c:pt idx="34">
                  <c:v>402.28800000000001</c:v>
                </c:pt>
                <c:pt idx="35">
                  <c:v>413.17799999999988</c:v>
                </c:pt>
                <c:pt idx="36">
                  <c:v>409.76900000000023</c:v>
                </c:pt>
                <c:pt idx="37">
                  <c:v>417.25199999999995</c:v>
                </c:pt>
                <c:pt idx="38">
                  <c:v>424.06700000000001</c:v>
                </c:pt>
                <c:pt idx="39">
                  <c:v>384.08100000000013</c:v>
                </c:pt>
                <c:pt idx="40">
                  <c:v>431.96900000000005</c:v>
                </c:pt>
                <c:pt idx="41">
                  <c:v>800.10899999999992</c:v>
                </c:pt>
                <c:pt idx="42">
                  <c:v>818</c:v>
                </c:pt>
                <c:pt idx="43">
                  <c:v>814.83300000000008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72-458B-9C17-1A14525DC1A3}"/>
            </c:ext>
          </c:extLst>
        </c:ser>
        <c:ser>
          <c:idx val="3"/>
          <c:order val="3"/>
          <c:tx>
            <c:strRef>
              <c:f>IC!$VD$57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IC!$VD$58:$VD$101</c:f>
              <c:numCache>
                <c:formatCode>0</c:formatCode>
                <c:ptCount val="44"/>
                <c:pt idx="0">
                  <c:v>0</c:v>
                </c:pt>
                <c:pt idx="1">
                  <c:v>-3.4480000000000928</c:v>
                </c:pt>
                <c:pt idx="2">
                  <c:v>0.20899999999983265</c:v>
                </c:pt>
                <c:pt idx="3">
                  <c:v>-3.4480000000000928</c:v>
                </c:pt>
                <c:pt idx="4">
                  <c:v>14.698999999999842</c:v>
                </c:pt>
                <c:pt idx="5">
                  <c:v>43.886999999999944</c:v>
                </c:pt>
                <c:pt idx="6">
                  <c:v>32.985999999999876</c:v>
                </c:pt>
                <c:pt idx="7">
                  <c:v>29.470000000000027</c:v>
                </c:pt>
                <c:pt idx="8">
                  <c:v>55.216999999999871</c:v>
                </c:pt>
                <c:pt idx="9">
                  <c:v>51.772999999999911</c:v>
                </c:pt>
                <c:pt idx="10">
                  <c:v>73.578999999999951</c:v>
                </c:pt>
                <c:pt idx="11">
                  <c:v>91.868999999999915</c:v>
                </c:pt>
                <c:pt idx="12">
                  <c:v>77.236999999999853</c:v>
                </c:pt>
                <c:pt idx="13">
                  <c:v>124.79099999999994</c:v>
                </c:pt>
                <c:pt idx="14">
                  <c:v>165.10599999999977</c:v>
                </c:pt>
                <c:pt idx="15">
                  <c:v>165.10599999999977</c:v>
                </c:pt>
                <c:pt idx="16">
                  <c:v>176.15599999999995</c:v>
                </c:pt>
                <c:pt idx="17">
                  <c:v>198.25999999999976</c:v>
                </c:pt>
                <c:pt idx="18">
                  <c:v>223.48099999999977</c:v>
                </c:pt>
                <c:pt idx="19">
                  <c:v>241.29999999999973</c:v>
                </c:pt>
                <c:pt idx="20">
                  <c:v>267.05799999999999</c:v>
                </c:pt>
                <c:pt idx="21">
                  <c:v>285.58500000000004</c:v>
                </c:pt>
                <c:pt idx="22">
                  <c:v>315.00999999999976</c:v>
                </c:pt>
                <c:pt idx="23">
                  <c:v>369.88000000000011</c:v>
                </c:pt>
                <c:pt idx="24">
                  <c:v>381.10500000000002</c:v>
                </c:pt>
                <c:pt idx="25">
                  <c:v>409.86499999999978</c:v>
                </c:pt>
                <c:pt idx="26">
                  <c:v>420.83799999999974</c:v>
                </c:pt>
                <c:pt idx="27">
                  <c:v>435.89599999999973</c:v>
                </c:pt>
                <c:pt idx="28">
                  <c:v>457.67399999999998</c:v>
                </c:pt>
                <c:pt idx="29">
                  <c:v>468.56100000000015</c:v>
                </c:pt>
                <c:pt idx="30">
                  <c:v>471.87199999999984</c:v>
                </c:pt>
                <c:pt idx="31">
                  <c:v>472.30600000000004</c:v>
                </c:pt>
                <c:pt idx="32">
                  <c:v>471.78499999999985</c:v>
                </c:pt>
                <c:pt idx="33">
                  <c:v>498.17499999999973</c:v>
                </c:pt>
                <c:pt idx="34">
                  <c:v>476.3119999999999</c:v>
                </c:pt>
                <c:pt idx="35">
                  <c:v>487.11299999999983</c:v>
                </c:pt>
                <c:pt idx="36">
                  <c:v>490.68299999999999</c:v>
                </c:pt>
                <c:pt idx="37">
                  <c:v>494.16599999999971</c:v>
                </c:pt>
                <c:pt idx="38">
                  <c:v>486.9380000000001</c:v>
                </c:pt>
                <c:pt idx="39">
                  <c:v>479.44799999999987</c:v>
                </c:pt>
                <c:pt idx="40">
                  <c:v>479.53499999999985</c:v>
                </c:pt>
                <c:pt idx="41">
                  <c:v>753.19799999999987</c:v>
                </c:pt>
                <c:pt idx="42">
                  <c:v>782.25799999999981</c:v>
                </c:pt>
                <c:pt idx="43">
                  <c:v>793.81899999999996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72-458B-9C17-1A14525DC1A3}"/>
            </c:ext>
          </c:extLst>
        </c:ser>
        <c:ser>
          <c:idx val="4"/>
          <c:order val="4"/>
          <c:tx>
            <c:strRef>
              <c:f>IC!$VE$57</c:f>
              <c:strCache>
                <c:ptCount val="1"/>
                <c:pt idx="0">
                  <c:v>UL15</c:v>
                </c:pt>
              </c:strCache>
            </c:strRef>
          </c:tx>
          <c:spPr>
            <a:ln w="19050" cap="rnd">
              <a:solidFill>
                <a:schemeClr val="accent2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IC!$LB$58:$LB$101</c:f>
              <c:numCache>
                <c:formatCode>0</c:formatCode>
                <c:ptCount val="44"/>
                <c:pt idx="0">
                  <c:v>-0.49</c:v>
                </c:pt>
                <c:pt idx="1">
                  <c:v>1.1100000000000001</c:v>
                </c:pt>
                <c:pt idx="2">
                  <c:v>2.3753340000000001</c:v>
                </c:pt>
                <c:pt idx="3">
                  <c:v>3.8071229999999998</c:v>
                </c:pt>
                <c:pt idx="4">
                  <c:v>5.4295600000000004</c:v>
                </c:pt>
                <c:pt idx="5">
                  <c:v>7.2703509999999998</c:v>
                </c:pt>
                <c:pt idx="6">
                  <c:v>9.3612319999999993</c:v>
                </c:pt>
                <c:pt idx="7">
                  <c:v>11.73855</c:v>
                </c:pt>
                <c:pt idx="8">
                  <c:v>14.44393</c:v>
                </c:pt>
                <c:pt idx="9">
                  <c:v>17.52505</c:v>
                </c:pt>
                <c:pt idx="10">
                  <c:v>21.036529999999999</c:v>
                </c:pt>
                <c:pt idx="11">
                  <c:v>25.040900000000001</c:v>
                </c:pt>
                <c:pt idx="12">
                  <c:v>29.60979</c:v>
                </c:pt>
                <c:pt idx="13">
                  <c:v>34.825270000000003</c:v>
                </c:pt>
                <c:pt idx="14">
                  <c:v>40.781289999999998</c:v>
                </c:pt>
                <c:pt idx="15">
                  <c:v>47.585479999999997</c:v>
                </c:pt>
                <c:pt idx="16">
                  <c:v>55.361109999999996</c:v>
                </c:pt>
                <c:pt idx="17">
                  <c:v>64.249359999999996</c:v>
                </c:pt>
                <c:pt idx="18">
                  <c:v>74.411929999999998</c:v>
                </c:pt>
                <c:pt idx="19">
                  <c:v>86.034030000000001</c:v>
                </c:pt>
                <c:pt idx="20">
                  <c:v>99.327770000000001</c:v>
                </c:pt>
                <c:pt idx="21">
                  <c:v>114.5361</c:v>
                </c:pt>
                <c:pt idx="22">
                  <c:v>131.93729999999999</c:v>
                </c:pt>
                <c:pt idx="23">
                  <c:v>151.85</c:v>
                </c:pt>
                <c:pt idx="24">
                  <c:v>174.63929999999999</c:v>
                </c:pt>
                <c:pt idx="25">
                  <c:v>200.72309999999999</c:v>
                </c:pt>
                <c:pt idx="26">
                  <c:v>230.5804</c:v>
                </c:pt>
                <c:pt idx="27">
                  <c:v>264.75959999999998</c:v>
                </c:pt>
                <c:pt idx="28">
                  <c:v>303.8886</c:v>
                </c:pt>
                <c:pt idx="29">
                  <c:v>348.68700000000001</c:v>
                </c:pt>
                <c:pt idx="30">
                  <c:v>399.9787</c:v>
                </c:pt>
                <c:pt idx="31">
                  <c:v>458.70740000000001</c:v>
                </c:pt>
                <c:pt idx="32">
                  <c:v>525.9538</c:v>
                </c:pt>
                <c:pt idx="33">
                  <c:v>602.95609999999999</c:v>
                </c:pt>
                <c:pt idx="34">
                  <c:v>691.1318</c:v>
                </c:pt>
                <c:pt idx="35">
                  <c:v>792.10509999999999</c:v>
                </c:pt>
                <c:pt idx="36">
                  <c:v>907.73580000000004</c:v>
                </c:pt>
                <c:pt idx="37">
                  <c:v>1040.154</c:v>
                </c:pt>
                <c:pt idx="38">
                  <c:v>1191.8</c:v>
                </c:pt>
                <c:pt idx="39">
                  <c:v>1365.4670000000001</c:v>
                </c:pt>
                <c:pt idx="40">
                  <c:v>1564.357</c:v>
                </c:pt>
                <c:pt idx="41">
                  <c:v>1764.597</c:v>
                </c:pt>
                <c:pt idx="42">
                  <c:v>1764.797</c:v>
                </c:pt>
                <c:pt idx="43">
                  <c:v>1764.9970000000001</c:v>
                </c:pt>
              </c:numCache>
            </c:numRef>
          </c:xVal>
          <c:yVal>
            <c:numRef>
              <c:f>IC!$VE$58:$VE$101</c:f>
              <c:numCache>
                <c:formatCode>0</c:formatCode>
                <c:ptCount val="44"/>
                <c:pt idx="0">
                  <c:v>0</c:v>
                </c:pt>
                <c:pt idx="1">
                  <c:v>18.430000000000064</c:v>
                </c:pt>
                <c:pt idx="2">
                  <c:v>-7.2450000000001182</c:v>
                </c:pt>
                <c:pt idx="3">
                  <c:v>-7.2450000000001182</c:v>
                </c:pt>
                <c:pt idx="4">
                  <c:v>21.944999999999936</c:v>
                </c:pt>
                <c:pt idx="5">
                  <c:v>36.719000000000051</c:v>
                </c:pt>
                <c:pt idx="6">
                  <c:v>47.763999999999896</c:v>
                </c:pt>
                <c:pt idx="7">
                  <c:v>47.763999999999896</c:v>
                </c:pt>
                <c:pt idx="8">
                  <c:v>69.711999999999989</c:v>
                </c:pt>
                <c:pt idx="9">
                  <c:v>76.880999999999858</c:v>
                </c:pt>
                <c:pt idx="10">
                  <c:v>91.732999999999947</c:v>
                </c:pt>
                <c:pt idx="11">
                  <c:v>121.07300000000009</c:v>
                </c:pt>
                <c:pt idx="12">
                  <c:v>165.12400000000002</c:v>
                </c:pt>
                <c:pt idx="13">
                  <c:v>165.12400000000002</c:v>
                </c:pt>
                <c:pt idx="14">
                  <c:v>179.75800000000004</c:v>
                </c:pt>
                <c:pt idx="15">
                  <c:v>212.76199999999994</c:v>
                </c:pt>
                <c:pt idx="16">
                  <c:v>253.00600000000009</c:v>
                </c:pt>
                <c:pt idx="17">
                  <c:v>256.58499999999981</c:v>
                </c:pt>
                <c:pt idx="18">
                  <c:v>278.21299999999997</c:v>
                </c:pt>
                <c:pt idx="19">
                  <c:v>310.72500000000014</c:v>
                </c:pt>
                <c:pt idx="20">
                  <c:v>358.68700000000013</c:v>
                </c:pt>
                <c:pt idx="21">
                  <c:v>406.32500000000005</c:v>
                </c:pt>
                <c:pt idx="22">
                  <c:v>428.10099999999989</c:v>
                </c:pt>
                <c:pt idx="23">
                  <c:v>468.68700000000013</c:v>
                </c:pt>
                <c:pt idx="24">
                  <c:v>483.32100000000014</c:v>
                </c:pt>
                <c:pt idx="25">
                  <c:v>501.52299999999991</c:v>
                </c:pt>
                <c:pt idx="26">
                  <c:v>497.86500000000001</c:v>
                </c:pt>
                <c:pt idx="27">
                  <c:v>527.6690000000001</c:v>
                </c:pt>
                <c:pt idx="28">
                  <c:v>537.92499999999995</c:v>
                </c:pt>
                <c:pt idx="29">
                  <c:v>534.80700000000002</c:v>
                </c:pt>
                <c:pt idx="30">
                  <c:v>516.06699999999978</c:v>
                </c:pt>
                <c:pt idx="31">
                  <c:v>520.26199999999994</c:v>
                </c:pt>
                <c:pt idx="32">
                  <c:v>534.35699999999974</c:v>
                </c:pt>
                <c:pt idx="33">
                  <c:v>512.49799999999982</c:v>
                </c:pt>
                <c:pt idx="34">
                  <c:v>512.49799999999982</c:v>
                </c:pt>
                <c:pt idx="35">
                  <c:v>505.53700000000003</c:v>
                </c:pt>
                <c:pt idx="36">
                  <c:v>527.04099999999994</c:v>
                </c:pt>
                <c:pt idx="37">
                  <c:v>531.05899999999997</c:v>
                </c:pt>
                <c:pt idx="38">
                  <c:v>527.13100000000009</c:v>
                </c:pt>
                <c:pt idx="39">
                  <c:v>531.4190000000001</c:v>
                </c:pt>
                <c:pt idx="40">
                  <c:v>553.28199999999993</c:v>
                </c:pt>
                <c:pt idx="41">
                  <c:v>767.78199999999993</c:v>
                </c:pt>
                <c:pt idx="42">
                  <c:v>745.6429999999998</c:v>
                </c:pt>
                <c:pt idx="43">
                  <c:v>746.22999999999979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672-458B-9C17-1A14525DC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8063759"/>
        <c:axId val="528049615"/>
      </c:scatterChart>
      <c:valAx>
        <c:axId val="528063759"/>
        <c:scaling>
          <c:orientation val="minMax"/>
          <c:max val="1800"/>
          <c:min val="-0.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49615"/>
        <c:crosses val="autoZero"/>
        <c:crossBetween val="midCat"/>
      </c:valAx>
      <c:valAx>
        <c:axId val="528049615"/>
        <c:scaling>
          <c:orientation val="minMax"/>
          <c:max val="1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Rel. Fluo.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063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1" baseline="0" dirty="0" err="1">
                <a:solidFill>
                  <a:schemeClr val="bg1"/>
                </a:solidFill>
                <a:effectLst/>
              </a:rPr>
              <a:t>Ostreococcus</a:t>
            </a:r>
            <a:r>
              <a:rPr lang="fr-BE" sz="1800" b="0" i="1" baseline="0" dirty="0">
                <a:solidFill>
                  <a:schemeClr val="bg1"/>
                </a:solidFill>
                <a:effectLst/>
              </a:rPr>
              <a:t> </a:t>
            </a:r>
            <a:r>
              <a:rPr lang="fr-BE" sz="1800" b="0" i="1" baseline="0" dirty="0" err="1">
                <a:solidFill>
                  <a:schemeClr val="bg1"/>
                </a:solidFill>
                <a:effectLst/>
              </a:rPr>
              <a:t>tauri</a:t>
            </a:r>
            <a:endParaRPr lang="fr-BE" dirty="0">
              <a:solidFill>
                <a:schemeClr val="bg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'Aborbance synergy'!$BP$4</c:f>
              <c:strCache>
                <c:ptCount val="1"/>
                <c:pt idx="0">
                  <c:v>U8L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synergy'!$BP$5:$BP$744</c:f>
              <c:numCache>
                <c:formatCode>General</c:formatCode>
                <c:ptCount val="740"/>
                <c:pt idx="0">
                  <c:v>2.8543417366946779</c:v>
                </c:pt>
                <c:pt idx="1">
                  <c:v>2.865546218487395</c:v>
                </c:pt>
                <c:pt idx="2">
                  <c:v>2.8571428571428568</c:v>
                </c:pt>
                <c:pt idx="3">
                  <c:v>2.8571428571428568</c:v>
                </c:pt>
                <c:pt idx="4">
                  <c:v>2.8459383753501397</c:v>
                </c:pt>
                <c:pt idx="5">
                  <c:v>2.8207282913165264</c:v>
                </c:pt>
                <c:pt idx="6">
                  <c:v>2.7955182072829134</c:v>
                </c:pt>
                <c:pt idx="7">
                  <c:v>2.7759103641456582</c:v>
                </c:pt>
                <c:pt idx="8">
                  <c:v>2.7871148459383752</c:v>
                </c:pt>
                <c:pt idx="9">
                  <c:v>2.7619047619047619</c:v>
                </c:pt>
                <c:pt idx="10">
                  <c:v>2.7338935574229688</c:v>
                </c:pt>
                <c:pt idx="11">
                  <c:v>2.7170868347338937</c:v>
                </c:pt>
                <c:pt idx="12">
                  <c:v>2.6834733893557425</c:v>
                </c:pt>
                <c:pt idx="13">
                  <c:v>2.6526610644257707</c:v>
                </c:pt>
                <c:pt idx="14">
                  <c:v>2.6134453781512605</c:v>
                </c:pt>
                <c:pt idx="15">
                  <c:v>2.5770308123249297</c:v>
                </c:pt>
                <c:pt idx="16">
                  <c:v>2.5406162464985997</c:v>
                </c:pt>
                <c:pt idx="17">
                  <c:v>2.4985994397759104</c:v>
                </c:pt>
                <c:pt idx="18">
                  <c:v>2.4649859943977588</c:v>
                </c:pt>
                <c:pt idx="19">
                  <c:v>2.4257703081232491</c:v>
                </c:pt>
                <c:pt idx="20">
                  <c:v>2.3641456582633049</c:v>
                </c:pt>
                <c:pt idx="21">
                  <c:v>2.3305322128851542</c:v>
                </c:pt>
                <c:pt idx="22">
                  <c:v>2.285714285714286</c:v>
                </c:pt>
                <c:pt idx="23">
                  <c:v>2.2324929971988796</c:v>
                </c:pt>
                <c:pt idx="24">
                  <c:v>2.2044817927170866</c:v>
                </c:pt>
                <c:pt idx="25">
                  <c:v>2.1456582633053221</c:v>
                </c:pt>
                <c:pt idx="26">
                  <c:v>2.1008403361344539</c:v>
                </c:pt>
                <c:pt idx="27">
                  <c:v>2.0588235294117645</c:v>
                </c:pt>
                <c:pt idx="28">
                  <c:v>2.0028011204481788</c:v>
                </c:pt>
                <c:pt idx="29">
                  <c:v>1.9495798319327731</c:v>
                </c:pt>
                <c:pt idx="30">
                  <c:v>1.8991596638655461</c:v>
                </c:pt>
                <c:pt idx="31">
                  <c:v>1.8711484593837533</c:v>
                </c:pt>
                <c:pt idx="32">
                  <c:v>1.8207282913165264</c:v>
                </c:pt>
                <c:pt idx="33">
                  <c:v>1.7591036414565824</c:v>
                </c:pt>
                <c:pt idx="34">
                  <c:v>1.714285714285714</c:v>
                </c:pt>
                <c:pt idx="35">
                  <c:v>1.6694677871148456</c:v>
                </c:pt>
                <c:pt idx="36">
                  <c:v>1.6274509803921569</c:v>
                </c:pt>
                <c:pt idx="37">
                  <c:v>1.5770308123249299</c:v>
                </c:pt>
                <c:pt idx="38">
                  <c:v>1.5546218487394956</c:v>
                </c:pt>
                <c:pt idx="39">
                  <c:v>1.5238095238095239</c:v>
                </c:pt>
                <c:pt idx="40">
                  <c:v>1.5042016806722687</c:v>
                </c:pt>
                <c:pt idx="41">
                  <c:v>1.4817927170868346</c:v>
                </c:pt>
                <c:pt idx="42">
                  <c:v>1.46218487394958</c:v>
                </c:pt>
                <c:pt idx="43">
                  <c:v>1.4341736694677871</c:v>
                </c:pt>
                <c:pt idx="44">
                  <c:v>1.4173669467787116</c:v>
                </c:pt>
                <c:pt idx="45">
                  <c:v>1.4145658263305321</c:v>
                </c:pt>
                <c:pt idx="46">
                  <c:v>1.3949579831932775</c:v>
                </c:pt>
                <c:pt idx="47">
                  <c:v>1.3865546218487392</c:v>
                </c:pt>
                <c:pt idx="48">
                  <c:v>1.3753501400560222</c:v>
                </c:pt>
                <c:pt idx="49">
                  <c:v>1.3641456582633051</c:v>
                </c:pt>
                <c:pt idx="50">
                  <c:v>1.3501400560224091</c:v>
                </c:pt>
                <c:pt idx="51">
                  <c:v>1.3445378151260505</c:v>
                </c:pt>
                <c:pt idx="52">
                  <c:v>1.3445378151260505</c:v>
                </c:pt>
                <c:pt idx="53">
                  <c:v>1.3389355742296918</c:v>
                </c:pt>
                <c:pt idx="54">
                  <c:v>1.3333333333333333</c:v>
                </c:pt>
                <c:pt idx="55">
                  <c:v>1.3277310924369747</c:v>
                </c:pt>
                <c:pt idx="56">
                  <c:v>1.3249299719887953</c:v>
                </c:pt>
                <c:pt idx="57">
                  <c:v>1.3193277310924367</c:v>
                </c:pt>
                <c:pt idx="58">
                  <c:v>1.3193277310924367</c:v>
                </c:pt>
                <c:pt idx="59">
                  <c:v>1.3165266106442577</c:v>
                </c:pt>
                <c:pt idx="60">
                  <c:v>1.3137254901960782</c:v>
                </c:pt>
                <c:pt idx="61">
                  <c:v>1.3165266106442577</c:v>
                </c:pt>
                <c:pt idx="62">
                  <c:v>1.3165266106442577</c:v>
                </c:pt>
                <c:pt idx="63">
                  <c:v>1.3165266106442577</c:v>
                </c:pt>
                <c:pt idx="64">
                  <c:v>1.3137254901960782</c:v>
                </c:pt>
                <c:pt idx="65">
                  <c:v>1.3081232492997195</c:v>
                </c:pt>
                <c:pt idx="66">
                  <c:v>1.3109243697478992</c:v>
                </c:pt>
                <c:pt idx="67">
                  <c:v>1.3081232492997195</c:v>
                </c:pt>
                <c:pt idx="68">
                  <c:v>1.3081232492997195</c:v>
                </c:pt>
                <c:pt idx="69">
                  <c:v>1.3109243697478992</c:v>
                </c:pt>
                <c:pt idx="70">
                  <c:v>1.3137254901960782</c:v>
                </c:pt>
                <c:pt idx="71">
                  <c:v>1.3109243697478992</c:v>
                </c:pt>
                <c:pt idx="72">
                  <c:v>1.3165266106442577</c:v>
                </c:pt>
                <c:pt idx="73">
                  <c:v>1.3165266106442577</c:v>
                </c:pt>
                <c:pt idx="74">
                  <c:v>1.3193277310924367</c:v>
                </c:pt>
                <c:pt idx="75">
                  <c:v>1.3165266106442577</c:v>
                </c:pt>
                <c:pt idx="76">
                  <c:v>1.3193277310924367</c:v>
                </c:pt>
                <c:pt idx="77">
                  <c:v>1.3165266106442577</c:v>
                </c:pt>
                <c:pt idx="78">
                  <c:v>1.3137254901960782</c:v>
                </c:pt>
                <c:pt idx="79">
                  <c:v>1.3081232492997195</c:v>
                </c:pt>
                <c:pt idx="80">
                  <c:v>1.3053221288515406</c:v>
                </c:pt>
                <c:pt idx="81">
                  <c:v>1.2941176470588236</c:v>
                </c:pt>
                <c:pt idx="82">
                  <c:v>1.285714285714286</c:v>
                </c:pt>
                <c:pt idx="83">
                  <c:v>1.285714285714286</c:v>
                </c:pt>
                <c:pt idx="84">
                  <c:v>1.2717086834733893</c:v>
                </c:pt>
                <c:pt idx="85">
                  <c:v>1.2661064425770308</c:v>
                </c:pt>
                <c:pt idx="86">
                  <c:v>1.2521008403361347</c:v>
                </c:pt>
                <c:pt idx="87">
                  <c:v>1.2436974789915967</c:v>
                </c:pt>
                <c:pt idx="88">
                  <c:v>1.2380952380952379</c:v>
                </c:pt>
                <c:pt idx="89">
                  <c:v>1.2268907563025209</c:v>
                </c:pt>
                <c:pt idx="90">
                  <c:v>1.2212885154061623</c:v>
                </c:pt>
                <c:pt idx="91">
                  <c:v>1.2128851540616248</c:v>
                </c:pt>
                <c:pt idx="92">
                  <c:v>1.2100840336134453</c:v>
                </c:pt>
                <c:pt idx="93">
                  <c:v>1.1988795518207283</c:v>
                </c:pt>
                <c:pt idx="94">
                  <c:v>1.1960784313725492</c:v>
                </c:pt>
                <c:pt idx="95">
                  <c:v>1.1932773109243697</c:v>
                </c:pt>
                <c:pt idx="96">
                  <c:v>1.1904761904761907</c:v>
                </c:pt>
                <c:pt idx="97">
                  <c:v>1.1848739495798322</c:v>
                </c:pt>
                <c:pt idx="98">
                  <c:v>1.187675070028011</c:v>
                </c:pt>
                <c:pt idx="99">
                  <c:v>1.187675070028011</c:v>
                </c:pt>
                <c:pt idx="100">
                  <c:v>1.187675070028011</c:v>
                </c:pt>
                <c:pt idx="101">
                  <c:v>1.187675070028011</c:v>
                </c:pt>
                <c:pt idx="102">
                  <c:v>1.1904761904761907</c:v>
                </c:pt>
                <c:pt idx="103">
                  <c:v>1.1904761904761907</c:v>
                </c:pt>
                <c:pt idx="104">
                  <c:v>1.1932773109243697</c:v>
                </c:pt>
                <c:pt idx="105">
                  <c:v>1.1988795518207283</c:v>
                </c:pt>
                <c:pt idx="106">
                  <c:v>1.2072829131652663</c:v>
                </c:pt>
                <c:pt idx="107">
                  <c:v>1.2072829131652663</c:v>
                </c:pt>
                <c:pt idx="108">
                  <c:v>1.2156862745098038</c:v>
                </c:pt>
                <c:pt idx="109">
                  <c:v>1.2212885154061623</c:v>
                </c:pt>
                <c:pt idx="110">
                  <c:v>1.2296918767507006</c:v>
                </c:pt>
                <c:pt idx="111">
                  <c:v>1.2380952380952379</c:v>
                </c:pt>
                <c:pt idx="112">
                  <c:v>1.2464985994397761</c:v>
                </c:pt>
                <c:pt idx="113">
                  <c:v>1.2549019607843137</c:v>
                </c:pt>
                <c:pt idx="114">
                  <c:v>1.2717086834733893</c:v>
                </c:pt>
                <c:pt idx="115">
                  <c:v>1.2829131652661063</c:v>
                </c:pt>
                <c:pt idx="116">
                  <c:v>1.285714285714286</c:v>
                </c:pt>
                <c:pt idx="117">
                  <c:v>1.3025210084033609</c:v>
                </c:pt>
                <c:pt idx="118">
                  <c:v>1.3081232492997195</c:v>
                </c:pt>
                <c:pt idx="119">
                  <c:v>1.3165266106442577</c:v>
                </c:pt>
                <c:pt idx="120">
                  <c:v>1.3305322128851538</c:v>
                </c:pt>
                <c:pt idx="121">
                  <c:v>1.3417366946778708</c:v>
                </c:pt>
                <c:pt idx="122">
                  <c:v>1.3501400560224091</c:v>
                </c:pt>
                <c:pt idx="123">
                  <c:v>1.3529411764705879</c:v>
                </c:pt>
                <c:pt idx="124">
                  <c:v>1.3585434173669464</c:v>
                </c:pt>
                <c:pt idx="125">
                  <c:v>1.3697478991596637</c:v>
                </c:pt>
                <c:pt idx="126">
                  <c:v>1.3809523809523807</c:v>
                </c:pt>
                <c:pt idx="127">
                  <c:v>1.3865546218487392</c:v>
                </c:pt>
                <c:pt idx="128">
                  <c:v>1.3921568627450978</c:v>
                </c:pt>
                <c:pt idx="129">
                  <c:v>1.3949579831932775</c:v>
                </c:pt>
                <c:pt idx="130">
                  <c:v>1.400560224089636</c:v>
                </c:pt>
                <c:pt idx="131">
                  <c:v>1.4061624649859945</c:v>
                </c:pt>
                <c:pt idx="132">
                  <c:v>1.4145658263305321</c:v>
                </c:pt>
                <c:pt idx="133">
                  <c:v>1.4173669467787116</c:v>
                </c:pt>
                <c:pt idx="134">
                  <c:v>1.4257703081232491</c:v>
                </c:pt>
                <c:pt idx="135">
                  <c:v>1.4285714285714286</c:v>
                </c:pt>
                <c:pt idx="136">
                  <c:v>1.4313725490196076</c:v>
                </c:pt>
                <c:pt idx="137">
                  <c:v>1.4425770308123247</c:v>
                </c:pt>
                <c:pt idx="138">
                  <c:v>1.4537815126050417</c:v>
                </c:pt>
                <c:pt idx="139">
                  <c:v>1.4593837535014003</c:v>
                </c:pt>
                <c:pt idx="140">
                  <c:v>1.464985994397759</c:v>
                </c:pt>
                <c:pt idx="141">
                  <c:v>1.4705882352941175</c:v>
                </c:pt>
                <c:pt idx="142">
                  <c:v>1.4873949579831931</c:v>
                </c:pt>
                <c:pt idx="143">
                  <c:v>1.5014005602240899</c:v>
                </c:pt>
                <c:pt idx="144">
                  <c:v>1.5154061624649859</c:v>
                </c:pt>
                <c:pt idx="145">
                  <c:v>1.526610644257703</c:v>
                </c:pt>
                <c:pt idx="146">
                  <c:v>1.5322128851540615</c:v>
                </c:pt>
                <c:pt idx="147">
                  <c:v>1.5462184873949583</c:v>
                </c:pt>
                <c:pt idx="148">
                  <c:v>1.5686274509803924</c:v>
                </c:pt>
                <c:pt idx="149">
                  <c:v>1.5910364145658267</c:v>
                </c:pt>
                <c:pt idx="150">
                  <c:v>1.6050420168067225</c:v>
                </c:pt>
                <c:pt idx="151">
                  <c:v>1.6106442577030813</c:v>
                </c:pt>
                <c:pt idx="152">
                  <c:v>1.6246498599439778</c:v>
                </c:pt>
                <c:pt idx="153">
                  <c:v>1.6414565826330536</c:v>
                </c:pt>
                <c:pt idx="154">
                  <c:v>1.6582633053221285</c:v>
                </c:pt>
                <c:pt idx="155">
                  <c:v>1.6694677871148456</c:v>
                </c:pt>
                <c:pt idx="156">
                  <c:v>1.6778711484593838</c:v>
                </c:pt>
                <c:pt idx="157">
                  <c:v>1.6862745098039214</c:v>
                </c:pt>
                <c:pt idx="158">
                  <c:v>1.6974789915966384</c:v>
                </c:pt>
                <c:pt idx="159">
                  <c:v>1.7058823529411764</c:v>
                </c:pt>
                <c:pt idx="160">
                  <c:v>1.7170868347338937</c:v>
                </c:pt>
                <c:pt idx="161">
                  <c:v>1.7198879551820725</c:v>
                </c:pt>
                <c:pt idx="162">
                  <c:v>1.7226890756302522</c:v>
                </c:pt>
                <c:pt idx="163">
                  <c:v>1.7310924369747898</c:v>
                </c:pt>
                <c:pt idx="164">
                  <c:v>1.7366946778711483</c:v>
                </c:pt>
                <c:pt idx="165">
                  <c:v>1.7478991596638653</c:v>
                </c:pt>
                <c:pt idx="166">
                  <c:v>1.7535014005602239</c:v>
                </c:pt>
                <c:pt idx="167">
                  <c:v>1.7591036414565824</c:v>
                </c:pt>
                <c:pt idx="168">
                  <c:v>1.7703081232492994</c:v>
                </c:pt>
                <c:pt idx="169">
                  <c:v>1.7815126050420167</c:v>
                </c:pt>
                <c:pt idx="170">
                  <c:v>1.7955182072829132</c:v>
                </c:pt>
                <c:pt idx="171">
                  <c:v>1.8039215686274508</c:v>
                </c:pt>
                <c:pt idx="172">
                  <c:v>1.8207282913165264</c:v>
                </c:pt>
                <c:pt idx="173">
                  <c:v>1.8319327731092436</c:v>
                </c:pt>
                <c:pt idx="174">
                  <c:v>1.8403361344537816</c:v>
                </c:pt>
                <c:pt idx="175">
                  <c:v>1.8487394957983192</c:v>
                </c:pt>
                <c:pt idx="176">
                  <c:v>1.8543417366946777</c:v>
                </c:pt>
                <c:pt idx="177">
                  <c:v>1.862745098039216</c:v>
                </c:pt>
                <c:pt idx="178">
                  <c:v>1.8655462184873948</c:v>
                </c:pt>
                <c:pt idx="179">
                  <c:v>1.8711484593837533</c:v>
                </c:pt>
                <c:pt idx="180">
                  <c:v>1.8683473389355745</c:v>
                </c:pt>
                <c:pt idx="181">
                  <c:v>1.8655462184873948</c:v>
                </c:pt>
                <c:pt idx="182">
                  <c:v>1.8543417366946777</c:v>
                </c:pt>
                <c:pt idx="183">
                  <c:v>1.8459383753501402</c:v>
                </c:pt>
                <c:pt idx="184">
                  <c:v>1.8347338935574231</c:v>
                </c:pt>
                <c:pt idx="185">
                  <c:v>1.8207282913165264</c:v>
                </c:pt>
                <c:pt idx="186">
                  <c:v>1.8067226890756303</c:v>
                </c:pt>
                <c:pt idx="187">
                  <c:v>1.7843137254901962</c:v>
                </c:pt>
                <c:pt idx="188">
                  <c:v>1.7787114845938377</c:v>
                </c:pt>
                <c:pt idx="189">
                  <c:v>1.7563025210084033</c:v>
                </c:pt>
                <c:pt idx="190">
                  <c:v>1.7422969187675068</c:v>
                </c:pt>
                <c:pt idx="191">
                  <c:v>1.725490196078431</c:v>
                </c:pt>
                <c:pt idx="192">
                  <c:v>1.7170868347338937</c:v>
                </c:pt>
                <c:pt idx="193">
                  <c:v>1.7086834733893554</c:v>
                </c:pt>
                <c:pt idx="194">
                  <c:v>1.6946778711484594</c:v>
                </c:pt>
                <c:pt idx="195">
                  <c:v>1.6862745098039214</c:v>
                </c:pt>
                <c:pt idx="196">
                  <c:v>1.6750700280112041</c:v>
                </c:pt>
                <c:pt idx="197">
                  <c:v>1.6750700280112041</c:v>
                </c:pt>
                <c:pt idx="198">
                  <c:v>1.6582633053221285</c:v>
                </c:pt>
                <c:pt idx="199">
                  <c:v>1.65266106442577</c:v>
                </c:pt>
                <c:pt idx="200">
                  <c:v>1.6330532212885154</c:v>
                </c:pt>
                <c:pt idx="201">
                  <c:v>1.6302521008403363</c:v>
                </c:pt>
                <c:pt idx="202">
                  <c:v>1.6162464985994398</c:v>
                </c:pt>
                <c:pt idx="203">
                  <c:v>1.6050420168067225</c:v>
                </c:pt>
                <c:pt idx="204">
                  <c:v>1.599439775910364</c:v>
                </c:pt>
                <c:pt idx="205">
                  <c:v>1.5742296918767509</c:v>
                </c:pt>
                <c:pt idx="206">
                  <c:v>1.5574229691876753</c:v>
                </c:pt>
                <c:pt idx="207">
                  <c:v>1.53781512605042</c:v>
                </c:pt>
                <c:pt idx="208">
                  <c:v>1.5182072829131654</c:v>
                </c:pt>
                <c:pt idx="209">
                  <c:v>1.5098039215686272</c:v>
                </c:pt>
                <c:pt idx="210">
                  <c:v>1.4901960784313728</c:v>
                </c:pt>
                <c:pt idx="211">
                  <c:v>1.4565826330532214</c:v>
                </c:pt>
                <c:pt idx="212">
                  <c:v>1.4369747899159662</c:v>
                </c:pt>
                <c:pt idx="213">
                  <c:v>1.4313725490196076</c:v>
                </c:pt>
                <c:pt idx="214">
                  <c:v>1.411764705882353</c:v>
                </c:pt>
                <c:pt idx="215">
                  <c:v>1.3977591036414563</c:v>
                </c:pt>
                <c:pt idx="216">
                  <c:v>1.3781512605042017</c:v>
                </c:pt>
                <c:pt idx="217">
                  <c:v>1.3669467787114846</c:v>
                </c:pt>
                <c:pt idx="218">
                  <c:v>1.3501400560224091</c:v>
                </c:pt>
                <c:pt idx="219">
                  <c:v>1.3361344537815123</c:v>
                </c:pt>
                <c:pt idx="220">
                  <c:v>1.3333333333333333</c:v>
                </c:pt>
                <c:pt idx="221">
                  <c:v>1.3277310924369747</c:v>
                </c:pt>
                <c:pt idx="222">
                  <c:v>1.3221288515406162</c:v>
                </c:pt>
                <c:pt idx="223">
                  <c:v>1.3193277310924367</c:v>
                </c:pt>
                <c:pt idx="224">
                  <c:v>1.3193277310924367</c:v>
                </c:pt>
                <c:pt idx="225">
                  <c:v>1.3193277310924367</c:v>
                </c:pt>
                <c:pt idx="226">
                  <c:v>1.3165266106442577</c:v>
                </c:pt>
                <c:pt idx="227">
                  <c:v>1.3165266106442577</c:v>
                </c:pt>
                <c:pt idx="228">
                  <c:v>1.3221288515406162</c:v>
                </c:pt>
                <c:pt idx="229">
                  <c:v>1.3193277310924367</c:v>
                </c:pt>
                <c:pt idx="230">
                  <c:v>1.3193277310924367</c:v>
                </c:pt>
                <c:pt idx="231">
                  <c:v>1.3165266106442577</c:v>
                </c:pt>
                <c:pt idx="232">
                  <c:v>1.3137254901960782</c:v>
                </c:pt>
                <c:pt idx="233">
                  <c:v>1.3081232492997195</c:v>
                </c:pt>
                <c:pt idx="234">
                  <c:v>1.3025210084033609</c:v>
                </c:pt>
                <c:pt idx="235">
                  <c:v>1.2913165266106446</c:v>
                </c:pt>
                <c:pt idx="236">
                  <c:v>1.274509803921569</c:v>
                </c:pt>
                <c:pt idx="237">
                  <c:v>1.2717086834733893</c:v>
                </c:pt>
                <c:pt idx="238">
                  <c:v>1.2605042016806722</c:v>
                </c:pt>
                <c:pt idx="239">
                  <c:v>1.2436974789915967</c:v>
                </c:pt>
                <c:pt idx="240">
                  <c:v>1.2184873949579833</c:v>
                </c:pt>
                <c:pt idx="241">
                  <c:v>1.2128851540616248</c:v>
                </c:pt>
                <c:pt idx="242">
                  <c:v>1.187675070028011</c:v>
                </c:pt>
                <c:pt idx="243">
                  <c:v>1.1708683473389354</c:v>
                </c:pt>
                <c:pt idx="244">
                  <c:v>1.1568627450980393</c:v>
                </c:pt>
                <c:pt idx="245">
                  <c:v>1.137254901960784</c:v>
                </c:pt>
                <c:pt idx="246">
                  <c:v>1.1120448179271709</c:v>
                </c:pt>
                <c:pt idx="247">
                  <c:v>1.0924369747899156</c:v>
                </c:pt>
                <c:pt idx="248">
                  <c:v>1.072829131652661</c:v>
                </c:pt>
                <c:pt idx="249">
                  <c:v>1.064425770308123</c:v>
                </c:pt>
                <c:pt idx="250">
                  <c:v>1.0476190476190474</c:v>
                </c:pt>
                <c:pt idx="251">
                  <c:v>1.0224089635854341</c:v>
                </c:pt>
                <c:pt idx="252">
                  <c:v>1.002801120448179</c:v>
                </c:pt>
                <c:pt idx="253">
                  <c:v>0.99439775910364148</c:v>
                </c:pt>
                <c:pt idx="254">
                  <c:v>0.97759103641456579</c:v>
                </c:pt>
                <c:pt idx="255">
                  <c:v>0.96078431372549011</c:v>
                </c:pt>
                <c:pt idx="256">
                  <c:v>0.95518207282913159</c:v>
                </c:pt>
                <c:pt idx="257">
                  <c:v>0.93837535014005602</c:v>
                </c:pt>
                <c:pt idx="258">
                  <c:v>0.91596638655462181</c:v>
                </c:pt>
                <c:pt idx="259">
                  <c:v>0.90196078431372573</c:v>
                </c:pt>
                <c:pt idx="260">
                  <c:v>0.89915966386554613</c:v>
                </c:pt>
                <c:pt idx="261">
                  <c:v>0.88795518207282897</c:v>
                </c:pt>
                <c:pt idx="262">
                  <c:v>0.873949579831933</c:v>
                </c:pt>
                <c:pt idx="263">
                  <c:v>0.85994397759103625</c:v>
                </c:pt>
                <c:pt idx="264">
                  <c:v>0.8487394957983192</c:v>
                </c:pt>
                <c:pt idx="265">
                  <c:v>0.83193277310924352</c:v>
                </c:pt>
                <c:pt idx="266">
                  <c:v>0.82352941176470607</c:v>
                </c:pt>
                <c:pt idx="267">
                  <c:v>0.81512605042016795</c:v>
                </c:pt>
                <c:pt idx="268">
                  <c:v>0.80392156862745079</c:v>
                </c:pt>
                <c:pt idx="269">
                  <c:v>0.79551820728291334</c:v>
                </c:pt>
                <c:pt idx="270">
                  <c:v>0.78151260504201658</c:v>
                </c:pt>
                <c:pt idx="271">
                  <c:v>0.77030812324929954</c:v>
                </c:pt>
                <c:pt idx="272">
                  <c:v>0.7647058823529409</c:v>
                </c:pt>
                <c:pt idx="273">
                  <c:v>0.75630252100840345</c:v>
                </c:pt>
                <c:pt idx="274">
                  <c:v>0.73949579831932777</c:v>
                </c:pt>
                <c:pt idx="275">
                  <c:v>0.73109243697478965</c:v>
                </c:pt>
                <c:pt idx="276">
                  <c:v>0.72549019607843113</c:v>
                </c:pt>
                <c:pt idx="277">
                  <c:v>0.70868347338935544</c:v>
                </c:pt>
                <c:pt idx="278">
                  <c:v>0.70028011204481799</c:v>
                </c:pt>
                <c:pt idx="279">
                  <c:v>0.6974789915966384</c:v>
                </c:pt>
                <c:pt idx="280">
                  <c:v>0.68067226890756272</c:v>
                </c:pt>
                <c:pt idx="281">
                  <c:v>0.66386554621848703</c:v>
                </c:pt>
                <c:pt idx="282">
                  <c:v>0.65546218487394958</c:v>
                </c:pt>
                <c:pt idx="283">
                  <c:v>0.65266106442576999</c:v>
                </c:pt>
                <c:pt idx="284">
                  <c:v>0.64145658263305294</c:v>
                </c:pt>
                <c:pt idx="285">
                  <c:v>0.63025210084033578</c:v>
                </c:pt>
                <c:pt idx="286">
                  <c:v>0.6162464985994397</c:v>
                </c:pt>
                <c:pt idx="287">
                  <c:v>0.60504201680672265</c:v>
                </c:pt>
                <c:pt idx="288">
                  <c:v>0.59103641456582656</c:v>
                </c:pt>
                <c:pt idx="289">
                  <c:v>0.58263305322128844</c:v>
                </c:pt>
                <c:pt idx="290">
                  <c:v>0.57422969187675088</c:v>
                </c:pt>
                <c:pt idx="291">
                  <c:v>0.56302521008403383</c:v>
                </c:pt>
                <c:pt idx="292">
                  <c:v>0.55182072829131668</c:v>
                </c:pt>
                <c:pt idx="293">
                  <c:v>0.53781512605042003</c:v>
                </c:pt>
                <c:pt idx="294">
                  <c:v>0.52380952380952395</c:v>
                </c:pt>
                <c:pt idx="295">
                  <c:v>0.51540616246498583</c:v>
                </c:pt>
                <c:pt idx="296">
                  <c:v>0.50700280112044838</c:v>
                </c:pt>
                <c:pt idx="297">
                  <c:v>0.4985994397759102</c:v>
                </c:pt>
                <c:pt idx="298">
                  <c:v>0.48459383753501417</c:v>
                </c:pt>
                <c:pt idx="299">
                  <c:v>0.476190476190476</c:v>
                </c:pt>
                <c:pt idx="300">
                  <c:v>0.46218487394957997</c:v>
                </c:pt>
                <c:pt idx="301">
                  <c:v>0.45378151260504179</c:v>
                </c:pt>
                <c:pt idx="302">
                  <c:v>0.44537815126050428</c:v>
                </c:pt>
                <c:pt idx="303">
                  <c:v>0.43977591036414576</c:v>
                </c:pt>
                <c:pt idx="304">
                  <c:v>0.42857142857142866</c:v>
                </c:pt>
                <c:pt idx="305">
                  <c:v>0.41456582633053196</c:v>
                </c:pt>
                <c:pt idx="306">
                  <c:v>0.40896358543417344</c:v>
                </c:pt>
                <c:pt idx="307">
                  <c:v>0.40616246498599445</c:v>
                </c:pt>
                <c:pt idx="308">
                  <c:v>0.40056022408963593</c:v>
                </c:pt>
                <c:pt idx="309">
                  <c:v>0.39215686274509776</c:v>
                </c:pt>
                <c:pt idx="310">
                  <c:v>0.38655462184873923</c:v>
                </c:pt>
                <c:pt idx="311">
                  <c:v>0.38375350140056025</c:v>
                </c:pt>
                <c:pt idx="312">
                  <c:v>0.37815126050420172</c:v>
                </c:pt>
                <c:pt idx="313">
                  <c:v>0.37535014005602213</c:v>
                </c:pt>
                <c:pt idx="314">
                  <c:v>0.3725490196078432</c:v>
                </c:pt>
                <c:pt idx="315">
                  <c:v>0.36974789915966361</c:v>
                </c:pt>
                <c:pt idx="316">
                  <c:v>0.36694677871148462</c:v>
                </c:pt>
                <c:pt idx="317">
                  <c:v>0.36414565826330503</c:v>
                </c:pt>
                <c:pt idx="318">
                  <c:v>0.3613445378151261</c:v>
                </c:pt>
                <c:pt idx="319">
                  <c:v>0.3613445378151261</c:v>
                </c:pt>
                <c:pt idx="320">
                  <c:v>0.3613445378151261</c:v>
                </c:pt>
                <c:pt idx="321">
                  <c:v>0.3585434173669465</c:v>
                </c:pt>
                <c:pt idx="322">
                  <c:v>0.35574229691876752</c:v>
                </c:pt>
                <c:pt idx="323">
                  <c:v>0.35574229691876752</c:v>
                </c:pt>
                <c:pt idx="324">
                  <c:v>0.35574229691876752</c:v>
                </c:pt>
                <c:pt idx="325">
                  <c:v>0.35294117647058793</c:v>
                </c:pt>
                <c:pt idx="326">
                  <c:v>0.350140056022409</c:v>
                </c:pt>
                <c:pt idx="327">
                  <c:v>0.350140056022409</c:v>
                </c:pt>
                <c:pt idx="328">
                  <c:v>0.34453781512605042</c:v>
                </c:pt>
                <c:pt idx="329">
                  <c:v>0.34453781512605042</c:v>
                </c:pt>
                <c:pt idx="330">
                  <c:v>0.34173669467787082</c:v>
                </c:pt>
                <c:pt idx="331">
                  <c:v>0.33893557422969189</c:v>
                </c:pt>
                <c:pt idx="332">
                  <c:v>0.33893557422969189</c:v>
                </c:pt>
                <c:pt idx="333">
                  <c:v>0.33053221288515378</c:v>
                </c:pt>
                <c:pt idx="334">
                  <c:v>0.3249299719887952</c:v>
                </c:pt>
                <c:pt idx="335">
                  <c:v>0.3249299719887952</c:v>
                </c:pt>
                <c:pt idx="336">
                  <c:v>0.31932773109243667</c:v>
                </c:pt>
                <c:pt idx="337">
                  <c:v>0.31652661064425769</c:v>
                </c:pt>
                <c:pt idx="338">
                  <c:v>0.31372549019607809</c:v>
                </c:pt>
                <c:pt idx="339">
                  <c:v>0.30812324929971957</c:v>
                </c:pt>
                <c:pt idx="340">
                  <c:v>0.30532212885154059</c:v>
                </c:pt>
                <c:pt idx="341">
                  <c:v>0.30252100840336099</c:v>
                </c:pt>
                <c:pt idx="342">
                  <c:v>0.29971988795518206</c:v>
                </c:pt>
                <c:pt idx="343">
                  <c:v>0.29691876750700247</c:v>
                </c:pt>
                <c:pt idx="344">
                  <c:v>0.29971988795518206</c:v>
                </c:pt>
                <c:pt idx="345">
                  <c:v>0.29691876750700247</c:v>
                </c:pt>
                <c:pt idx="346">
                  <c:v>0.29691876750700247</c:v>
                </c:pt>
                <c:pt idx="347">
                  <c:v>0.30252100840336099</c:v>
                </c:pt>
                <c:pt idx="348">
                  <c:v>0.30252100840336099</c:v>
                </c:pt>
                <c:pt idx="349">
                  <c:v>0.30532212885154059</c:v>
                </c:pt>
                <c:pt idx="350">
                  <c:v>0.30812324929971957</c:v>
                </c:pt>
                <c:pt idx="351">
                  <c:v>0.31372549019607809</c:v>
                </c:pt>
                <c:pt idx="352">
                  <c:v>0.31652661064425769</c:v>
                </c:pt>
                <c:pt idx="353">
                  <c:v>0.32212885154061621</c:v>
                </c:pt>
                <c:pt idx="354">
                  <c:v>0.3249299719887952</c:v>
                </c:pt>
                <c:pt idx="355">
                  <c:v>0.32773109243697479</c:v>
                </c:pt>
                <c:pt idx="356">
                  <c:v>0.33053221288515378</c:v>
                </c:pt>
                <c:pt idx="357">
                  <c:v>0.33333333333333331</c:v>
                </c:pt>
                <c:pt idx="358">
                  <c:v>0.3361344537815123</c:v>
                </c:pt>
                <c:pt idx="359">
                  <c:v>0.34173669467787082</c:v>
                </c:pt>
                <c:pt idx="360">
                  <c:v>0.34173669467787082</c:v>
                </c:pt>
                <c:pt idx="361">
                  <c:v>0.34453781512605042</c:v>
                </c:pt>
                <c:pt idx="362">
                  <c:v>0.34453781512605042</c:v>
                </c:pt>
                <c:pt idx="363">
                  <c:v>0.34453781512605042</c:v>
                </c:pt>
                <c:pt idx="364">
                  <c:v>0.3473389355742294</c:v>
                </c:pt>
                <c:pt idx="365">
                  <c:v>0.34453781512605042</c:v>
                </c:pt>
                <c:pt idx="366">
                  <c:v>0.34453781512605042</c:v>
                </c:pt>
                <c:pt idx="367">
                  <c:v>0.34453781512605042</c:v>
                </c:pt>
                <c:pt idx="368">
                  <c:v>0.3473389355742294</c:v>
                </c:pt>
                <c:pt idx="369">
                  <c:v>0.34453781512605042</c:v>
                </c:pt>
                <c:pt idx="370">
                  <c:v>0.3473389355742294</c:v>
                </c:pt>
                <c:pt idx="371">
                  <c:v>0.34453781512605042</c:v>
                </c:pt>
                <c:pt idx="372">
                  <c:v>0.3473389355742294</c:v>
                </c:pt>
                <c:pt idx="373">
                  <c:v>0.3473389355742294</c:v>
                </c:pt>
                <c:pt idx="374">
                  <c:v>0.3473389355742294</c:v>
                </c:pt>
                <c:pt idx="375">
                  <c:v>0.3473389355742294</c:v>
                </c:pt>
                <c:pt idx="376">
                  <c:v>0.34453781512605042</c:v>
                </c:pt>
                <c:pt idx="377">
                  <c:v>0.34173669467787082</c:v>
                </c:pt>
                <c:pt idx="378">
                  <c:v>0.34173669467787082</c:v>
                </c:pt>
                <c:pt idx="379">
                  <c:v>0.33333333333333331</c:v>
                </c:pt>
                <c:pt idx="380">
                  <c:v>0.32773109243697479</c:v>
                </c:pt>
                <c:pt idx="381">
                  <c:v>0.32212885154061621</c:v>
                </c:pt>
                <c:pt idx="382">
                  <c:v>0.31372549019607809</c:v>
                </c:pt>
                <c:pt idx="383">
                  <c:v>0.30812324929971957</c:v>
                </c:pt>
                <c:pt idx="384">
                  <c:v>0.29971988795518206</c:v>
                </c:pt>
                <c:pt idx="385">
                  <c:v>0.29131652661064389</c:v>
                </c:pt>
                <c:pt idx="386">
                  <c:v>0.28851540616246496</c:v>
                </c:pt>
                <c:pt idx="387">
                  <c:v>0.28291316526610638</c:v>
                </c:pt>
                <c:pt idx="388">
                  <c:v>0.28011204481792679</c:v>
                </c:pt>
                <c:pt idx="389">
                  <c:v>0.27731092436974786</c:v>
                </c:pt>
                <c:pt idx="390">
                  <c:v>0.27731092436974786</c:v>
                </c:pt>
                <c:pt idx="391">
                  <c:v>0.28011204481792679</c:v>
                </c:pt>
                <c:pt idx="392">
                  <c:v>0.28291316526610638</c:v>
                </c:pt>
                <c:pt idx="393">
                  <c:v>0.29131652661064389</c:v>
                </c:pt>
                <c:pt idx="394">
                  <c:v>0.29971988795518206</c:v>
                </c:pt>
                <c:pt idx="395">
                  <c:v>0.31372549019607809</c:v>
                </c:pt>
                <c:pt idx="396">
                  <c:v>0.32773109243697479</c:v>
                </c:pt>
                <c:pt idx="397">
                  <c:v>0.33893557422969189</c:v>
                </c:pt>
                <c:pt idx="398">
                  <c:v>0.37535014005602213</c:v>
                </c:pt>
                <c:pt idx="399">
                  <c:v>0.39495798319327735</c:v>
                </c:pt>
                <c:pt idx="400">
                  <c:v>0.42016806722689054</c:v>
                </c:pt>
                <c:pt idx="401">
                  <c:v>0.44817927170868327</c:v>
                </c:pt>
                <c:pt idx="402">
                  <c:v>0.50980392156862731</c:v>
                </c:pt>
                <c:pt idx="403">
                  <c:v>0.54901960784313719</c:v>
                </c:pt>
                <c:pt idx="404">
                  <c:v>0.59383753501400549</c:v>
                </c:pt>
                <c:pt idx="405">
                  <c:v>0.64145658263305294</c:v>
                </c:pt>
                <c:pt idx="406">
                  <c:v>0.67507002801120419</c:v>
                </c:pt>
                <c:pt idx="407">
                  <c:v>0.73109243697478965</c:v>
                </c:pt>
                <c:pt idx="408">
                  <c:v>0.80112044817927186</c:v>
                </c:pt>
                <c:pt idx="409">
                  <c:v>0.82913165266106459</c:v>
                </c:pt>
                <c:pt idx="410">
                  <c:v>0.87675070028011193</c:v>
                </c:pt>
                <c:pt idx="411">
                  <c:v>0.91316526610644277</c:v>
                </c:pt>
                <c:pt idx="412">
                  <c:v>0.94397759103641454</c:v>
                </c:pt>
                <c:pt idx="413">
                  <c:v>0.9747899159663862</c:v>
                </c:pt>
                <c:pt idx="414">
                  <c:v>0.99159663865546188</c:v>
                </c:pt>
                <c:pt idx="415">
                  <c:v>1</c:v>
                </c:pt>
                <c:pt idx="416">
                  <c:v>1</c:v>
                </c:pt>
                <c:pt idx="417">
                  <c:v>0.99439775910364148</c:v>
                </c:pt>
                <c:pt idx="418">
                  <c:v>0.98039215686274472</c:v>
                </c:pt>
                <c:pt idx="419">
                  <c:v>0.94957983193277307</c:v>
                </c:pt>
                <c:pt idx="420">
                  <c:v>0.92156862745098034</c:v>
                </c:pt>
                <c:pt idx="421">
                  <c:v>0.8963585434173672</c:v>
                </c:pt>
                <c:pt idx="422">
                  <c:v>0.87675070028011193</c:v>
                </c:pt>
                <c:pt idx="423">
                  <c:v>0.84593837535014027</c:v>
                </c:pt>
                <c:pt idx="424">
                  <c:v>0.79551820728291334</c:v>
                </c:pt>
                <c:pt idx="425">
                  <c:v>0.74229691876750681</c:v>
                </c:pt>
                <c:pt idx="426">
                  <c:v>0.68627450980392124</c:v>
                </c:pt>
                <c:pt idx="427">
                  <c:v>0.6386554621848739</c:v>
                </c:pt>
                <c:pt idx="428">
                  <c:v>0.60504201680672265</c:v>
                </c:pt>
                <c:pt idx="429">
                  <c:v>0.57422969187675088</c:v>
                </c:pt>
                <c:pt idx="430">
                  <c:v>0.52100840336134435</c:v>
                </c:pt>
                <c:pt idx="431">
                  <c:v>0.46498599439775889</c:v>
                </c:pt>
                <c:pt idx="432">
                  <c:v>0.41736694677871156</c:v>
                </c:pt>
                <c:pt idx="433">
                  <c:v>0.38655462184873923</c:v>
                </c:pt>
                <c:pt idx="434">
                  <c:v>0.35294117647058793</c:v>
                </c:pt>
                <c:pt idx="435">
                  <c:v>0.31652661064425769</c:v>
                </c:pt>
                <c:pt idx="436">
                  <c:v>0.26610644257703076</c:v>
                </c:pt>
                <c:pt idx="437">
                  <c:v>0.25490196078431365</c:v>
                </c:pt>
                <c:pt idx="438">
                  <c:v>0.2268907563025209</c:v>
                </c:pt>
                <c:pt idx="439">
                  <c:v>0.20728291316526629</c:v>
                </c:pt>
                <c:pt idx="440">
                  <c:v>0.19047619047619066</c:v>
                </c:pt>
                <c:pt idx="441">
                  <c:v>0.17366946778711501</c:v>
                </c:pt>
                <c:pt idx="442">
                  <c:v>0.15406162464985979</c:v>
                </c:pt>
                <c:pt idx="443">
                  <c:v>0.13725490196078413</c:v>
                </c:pt>
                <c:pt idx="444">
                  <c:v>0.13165266106442558</c:v>
                </c:pt>
                <c:pt idx="445">
                  <c:v>0.12044817927170849</c:v>
                </c:pt>
                <c:pt idx="446">
                  <c:v>0.11484593837534994</c:v>
                </c:pt>
                <c:pt idx="447">
                  <c:v>0.10364145658263284</c:v>
                </c:pt>
                <c:pt idx="448">
                  <c:v>9.523809523809533E-2</c:v>
                </c:pt>
                <c:pt idx="449">
                  <c:v>8.9635854341736779E-2</c:v>
                </c:pt>
                <c:pt idx="450">
                  <c:v>8.4033613445378227E-2</c:v>
                </c:pt>
                <c:pt idx="451">
                  <c:v>7.8431372549019676E-2</c:v>
                </c:pt>
                <c:pt idx="452">
                  <c:v>7.2829131652661139E-2</c:v>
                </c:pt>
                <c:pt idx="453">
                  <c:v>6.7226890756302587E-2</c:v>
                </c:pt>
                <c:pt idx="454">
                  <c:v>6.4425770308122993E-2</c:v>
                </c:pt>
                <c:pt idx="455">
                  <c:v>6.1624649859944036E-2</c:v>
                </c:pt>
                <c:pt idx="456">
                  <c:v>5.6022408963585485E-2</c:v>
                </c:pt>
                <c:pt idx="457">
                  <c:v>5.3221288515405904E-2</c:v>
                </c:pt>
                <c:pt idx="458">
                  <c:v>5.0420168067226941E-2</c:v>
                </c:pt>
                <c:pt idx="459">
                  <c:v>4.7619047619047353E-2</c:v>
                </c:pt>
                <c:pt idx="460">
                  <c:v>4.7619047619047353E-2</c:v>
                </c:pt>
                <c:pt idx="461">
                  <c:v>4.4817927170868389E-2</c:v>
                </c:pt>
                <c:pt idx="462">
                  <c:v>4.2016806722688801E-2</c:v>
                </c:pt>
                <c:pt idx="463">
                  <c:v>3.9215686274509838E-2</c:v>
                </c:pt>
                <c:pt idx="464">
                  <c:v>3.6414565826330257E-2</c:v>
                </c:pt>
                <c:pt idx="465">
                  <c:v>3.3613445378151294E-2</c:v>
                </c:pt>
                <c:pt idx="466">
                  <c:v>3.3613445378151294E-2</c:v>
                </c:pt>
                <c:pt idx="467">
                  <c:v>3.0812324929971706E-2</c:v>
                </c:pt>
                <c:pt idx="468">
                  <c:v>2.8011204481792742E-2</c:v>
                </c:pt>
                <c:pt idx="469">
                  <c:v>2.8011204481792742E-2</c:v>
                </c:pt>
                <c:pt idx="470">
                  <c:v>2.5210084033613158E-2</c:v>
                </c:pt>
                <c:pt idx="471">
                  <c:v>2.8011204481792742E-2</c:v>
                </c:pt>
                <c:pt idx="472">
                  <c:v>2.2408963585434195E-2</c:v>
                </c:pt>
                <c:pt idx="473">
                  <c:v>2.2408963585434195E-2</c:v>
                </c:pt>
                <c:pt idx="474">
                  <c:v>2.2408963585434195E-2</c:v>
                </c:pt>
                <c:pt idx="475">
                  <c:v>1.960784313725461E-2</c:v>
                </c:pt>
                <c:pt idx="476">
                  <c:v>1.960784313725461E-2</c:v>
                </c:pt>
                <c:pt idx="477">
                  <c:v>1.960784313725461E-2</c:v>
                </c:pt>
                <c:pt idx="478">
                  <c:v>1.6806722689075647E-2</c:v>
                </c:pt>
                <c:pt idx="479">
                  <c:v>1.6806722689075647E-2</c:v>
                </c:pt>
                <c:pt idx="480">
                  <c:v>1.4005602240896061E-2</c:v>
                </c:pt>
                <c:pt idx="481">
                  <c:v>1.1204481792717097E-2</c:v>
                </c:pt>
                <c:pt idx="482">
                  <c:v>1.1204481792717097E-2</c:v>
                </c:pt>
                <c:pt idx="483">
                  <c:v>1.1204481792717097E-2</c:v>
                </c:pt>
                <c:pt idx="484">
                  <c:v>8.4033613445375112E-3</c:v>
                </c:pt>
                <c:pt idx="485">
                  <c:v>5.6022408963585487E-3</c:v>
                </c:pt>
                <c:pt idx="486">
                  <c:v>2.8011204481789634E-3</c:v>
                </c:pt>
                <c:pt idx="487">
                  <c:v>5.6022408963585487E-3</c:v>
                </c:pt>
                <c:pt idx="488">
                  <c:v>2.8011204481789634E-3</c:v>
                </c:pt>
                <c:pt idx="489">
                  <c:v>0</c:v>
                </c:pt>
                <c:pt idx="490">
                  <c:v>0</c:v>
                </c:pt>
                <c:pt idx="491">
                  <c:v>-2.8011204481795853E-3</c:v>
                </c:pt>
                <c:pt idx="492">
                  <c:v>-2.8011204481795853E-3</c:v>
                </c:pt>
                <c:pt idx="493">
                  <c:v>-2.8011204481795853E-3</c:v>
                </c:pt>
                <c:pt idx="494">
                  <c:v>-5.6022408963585487E-3</c:v>
                </c:pt>
                <c:pt idx="495">
                  <c:v>-8.403361344538134E-3</c:v>
                </c:pt>
                <c:pt idx="496">
                  <c:v>-1.1204481792717097E-2</c:v>
                </c:pt>
                <c:pt idx="497">
                  <c:v>-8.403361344538134E-3</c:v>
                </c:pt>
                <c:pt idx="498">
                  <c:v>-1.1204481792717097E-2</c:v>
                </c:pt>
                <c:pt idx="499">
                  <c:v>-1.4005602240896682E-2</c:v>
                </c:pt>
                <c:pt idx="500">
                  <c:v>-1.4005602240896682E-2</c:v>
                </c:pt>
                <c:pt idx="501">
                  <c:v>-1.6806722689075647E-2</c:v>
                </c:pt>
                <c:pt idx="502">
                  <c:v>-1.9607843137255231E-2</c:v>
                </c:pt>
                <c:pt idx="503">
                  <c:v>-1.9607843137255231E-2</c:v>
                </c:pt>
                <c:pt idx="504">
                  <c:v>-1.9607843137255231E-2</c:v>
                </c:pt>
                <c:pt idx="505">
                  <c:v>-1.9607843137255231E-2</c:v>
                </c:pt>
                <c:pt idx="506">
                  <c:v>-2.2408963585434195E-2</c:v>
                </c:pt>
                <c:pt idx="507">
                  <c:v>-2.5210084033613779E-2</c:v>
                </c:pt>
                <c:pt idx="508">
                  <c:v>-2.5210084033613779E-2</c:v>
                </c:pt>
                <c:pt idx="509">
                  <c:v>-2.8011204481792742E-2</c:v>
                </c:pt>
                <c:pt idx="510">
                  <c:v>-3.0812324929972327E-2</c:v>
                </c:pt>
                <c:pt idx="511">
                  <c:v>-2.8011204481792742E-2</c:v>
                </c:pt>
                <c:pt idx="512">
                  <c:v>-3.0812324929972327E-2</c:v>
                </c:pt>
                <c:pt idx="513">
                  <c:v>-3.3613445378151294E-2</c:v>
                </c:pt>
                <c:pt idx="514">
                  <c:v>-3.3613445378151294E-2</c:v>
                </c:pt>
                <c:pt idx="515">
                  <c:v>-3.3613445378151294E-2</c:v>
                </c:pt>
                <c:pt idx="516">
                  <c:v>-3.6414565826330875E-2</c:v>
                </c:pt>
                <c:pt idx="517">
                  <c:v>-3.6414565826330875E-2</c:v>
                </c:pt>
                <c:pt idx="518">
                  <c:v>-4.2016806722689426E-2</c:v>
                </c:pt>
                <c:pt idx="519">
                  <c:v>-4.2016806722689426E-2</c:v>
                </c:pt>
                <c:pt idx="520">
                  <c:v>-3.9215686274509838E-2</c:v>
                </c:pt>
                <c:pt idx="521">
                  <c:v>-4.2016806722689426E-2</c:v>
                </c:pt>
                <c:pt idx="522">
                  <c:v>-4.4817927170868389E-2</c:v>
                </c:pt>
                <c:pt idx="523">
                  <c:v>-4.4817927170868389E-2</c:v>
                </c:pt>
                <c:pt idx="524">
                  <c:v>-4.4817927170868389E-2</c:v>
                </c:pt>
                <c:pt idx="525">
                  <c:v>-4.7619047619047977E-2</c:v>
                </c:pt>
                <c:pt idx="526">
                  <c:v>-4.7619047619047977E-2</c:v>
                </c:pt>
                <c:pt idx="527">
                  <c:v>-5.0420168067226941E-2</c:v>
                </c:pt>
                <c:pt idx="528">
                  <c:v>-5.3221288515406522E-2</c:v>
                </c:pt>
                <c:pt idx="529">
                  <c:v>-5.3221288515406522E-2</c:v>
                </c:pt>
                <c:pt idx="530">
                  <c:v>-5.3221288515406522E-2</c:v>
                </c:pt>
                <c:pt idx="531">
                  <c:v>-5.6022408963585485E-2</c:v>
                </c:pt>
                <c:pt idx="532">
                  <c:v>-5.6022408963585485E-2</c:v>
                </c:pt>
                <c:pt idx="533">
                  <c:v>-5.8823529411765073E-2</c:v>
                </c:pt>
                <c:pt idx="534">
                  <c:v>-5.8823529411765073E-2</c:v>
                </c:pt>
                <c:pt idx="535">
                  <c:v>-6.4425770308123617E-2</c:v>
                </c:pt>
                <c:pt idx="536">
                  <c:v>-5.8823529411765073E-2</c:v>
                </c:pt>
                <c:pt idx="537">
                  <c:v>-6.1624649859944036E-2</c:v>
                </c:pt>
                <c:pt idx="538">
                  <c:v>-6.1624649859944036E-2</c:v>
                </c:pt>
                <c:pt idx="539">
                  <c:v>-6.4425770308123617E-2</c:v>
                </c:pt>
                <c:pt idx="540">
                  <c:v>-6.4425770308123617E-2</c:v>
                </c:pt>
                <c:pt idx="541">
                  <c:v>-6.7226890756302587E-2</c:v>
                </c:pt>
                <c:pt idx="542">
                  <c:v>-6.7226890756302587E-2</c:v>
                </c:pt>
                <c:pt idx="543">
                  <c:v>-6.7226890756302587E-2</c:v>
                </c:pt>
                <c:pt idx="544">
                  <c:v>-6.7226890756302587E-2</c:v>
                </c:pt>
                <c:pt idx="545">
                  <c:v>-7.0028011204482168E-2</c:v>
                </c:pt>
                <c:pt idx="546">
                  <c:v>-7.0028011204482168E-2</c:v>
                </c:pt>
                <c:pt idx="547">
                  <c:v>-7.2829131652661139E-2</c:v>
                </c:pt>
                <c:pt idx="548">
                  <c:v>-7.563025210084072E-2</c:v>
                </c:pt>
                <c:pt idx="549">
                  <c:v>-7.2829131652661139E-2</c:v>
                </c:pt>
                <c:pt idx="550">
                  <c:v>-7.2829131652661139E-2</c:v>
                </c:pt>
                <c:pt idx="551">
                  <c:v>-7.8431372549019676E-2</c:v>
                </c:pt>
                <c:pt idx="552">
                  <c:v>-7.8431372549019676E-2</c:v>
                </c:pt>
                <c:pt idx="553">
                  <c:v>-7.8431372549019676E-2</c:v>
                </c:pt>
                <c:pt idx="554">
                  <c:v>-7.8431372549019676E-2</c:v>
                </c:pt>
                <c:pt idx="555">
                  <c:v>-8.4033613445378227E-2</c:v>
                </c:pt>
                <c:pt idx="556">
                  <c:v>-8.1232492997199271E-2</c:v>
                </c:pt>
                <c:pt idx="557">
                  <c:v>-8.6834733893557808E-2</c:v>
                </c:pt>
                <c:pt idx="558">
                  <c:v>-8.6834733893557808E-2</c:v>
                </c:pt>
                <c:pt idx="559">
                  <c:v>-8.9635854341736779E-2</c:v>
                </c:pt>
                <c:pt idx="560">
                  <c:v>-8.6834733893557808E-2</c:v>
                </c:pt>
                <c:pt idx="561">
                  <c:v>-8.9635854341736779E-2</c:v>
                </c:pt>
                <c:pt idx="562">
                  <c:v>-8.9635854341736779E-2</c:v>
                </c:pt>
                <c:pt idx="563">
                  <c:v>-9.243697478991636E-2</c:v>
                </c:pt>
                <c:pt idx="564">
                  <c:v>-9.243697478991636E-2</c:v>
                </c:pt>
                <c:pt idx="565">
                  <c:v>-9.243697478991636E-2</c:v>
                </c:pt>
                <c:pt idx="566">
                  <c:v>-9.243697478991636E-2</c:v>
                </c:pt>
                <c:pt idx="567">
                  <c:v>-9.243697478991636E-2</c:v>
                </c:pt>
                <c:pt idx="568">
                  <c:v>-9.243697478991636E-2</c:v>
                </c:pt>
                <c:pt idx="569">
                  <c:v>-9.243697478991636E-2</c:v>
                </c:pt>
                <c:pt idx="570">
                  <c:v>-9.243697478991636E-2</c:v>
                </c:pt>
                <c:pt idx="571">
                  <c:v>-9.243697478991636E-2</c:v>
                </c:pt>
                <c:pt idx="572">
                  <c:v>-9.243697478991636E-2</c:v>
                </c:pt>
                <c:pt idx="573">
                  <c:v>-9.523809523809533E-2</c:v>
                </c:pt>
                <c:pt idx="574">
                  <c:v>-9.523809523809533E-2</c:v>
                </c:pt>
                <c:pt idx="575">
                  <c:v>-9.523809523809533E-2</c:v>
                </c:pt>
                <c:pt idx="576">
                  <c:v>-9.8039215686274911E-2</c:v>
                </c:pt>
                <c:pt idx="577">
                  <c:v>-9.523809523809533E-2</c:v>
                </c:pt>
                <c:pt idx="578">
                  <c:v>-9.8039215686274911E-2</c:v>
                </c:pt>
                <c:pt idx="579">
                  <c:v>-9.523809523809533E-2</c:v>
                </c:pt>
                <c:pt idx="580">
                  <c:v>-0.10084033613445388</c:v>
                </c:pt>
                <c:pt idx="581">
                  <c:v>-9.8039215686274911E-2</c:v>
                </c:pt>
                <c:pt idx="582">
                  <c:v>-9.8039215686274911E-2</c:v>
                </c:pt>
                <c:pt idx="583">
                  <c:v>-0.10084033613445388</c:v>
                </c:pt>
                <c:pt idx="584">
                  <c:v>-0.10084033613445388</c:v>
                </c:pt>
                <c:pt idx="585">
                  <c:v>-0.10084033613445388</c:v>
                </c:pt>
                <c:pt idx="586">
                  <c:v>-0.10364145658263346</c:v>
                </c:pt>
                <c:pt idx="587">
                  <c:v>-0.10364145658263346</c:v>
                </c:pt>
                <c:pt idx="588">
                  <c:v>-0.10644257703081242</c:v>
                </c:pt>
                <c:pt idx="589">
                  <c:v>-0.10644257703081242</c:v>
                </c:pt>
                <c:pt idx="590">
                  <c:v>-0.10644257703081242</c:v>
                </c:pt>
                <c:pt idx="591">
                  <c:v>-0.10644257703081242</c:v>
                </c:pt>
                <c:pt idx="592">
                  <c:v>-0.10644257703081242</c:v>
                </c:pt>
                <c:pt idx="593">
                  <c:v>-0.10644257703081242</c:v>
                </c:pt>
                <c:pt idx="594">
                  <c:v>-0.10924369747899169</c:v>
                </c:pt>
                <c:pt idx="595">
                  <c:v>-0.11204481792717097</c:v>
                </c:pt>
                <c:pt idx="596">
                  <c:v>-0.10924369747899169</c:v>
                </c:pt>
                <c:pt idx="597">
                  <c:v>-0.11204481792717097</c:v>
                </c:pt>
                <c:pt idx="598">
                  <c:v>-0.10644257703081242</c:v>
                </c:pt>
                <c:pt idx="599">
                  <c:v>-0.11204481792717097</c:v>
                </c:pt>
                <c:pt idx="600">
                  <c:v>-0.11204481792717097</c:v>
                </c:pt>
                <c:pt idx="601">
                  <c:v>-0.11204481792717097</c:v>
                </c:pt>
                <c:pt idx="602">
                  <c:v>-0.11484593837535025</c:v>
                </c:pt>
                <c:pt idx="603">
                  <c:v>-0.11484593837535025</c:v>
                </c:pt>
                <c:pt idx="604">
                  <c:v>-0.11204481792717097</c:v>
                </c:pt>
                <c:pt idx="605">
                  <c:v>-0.11484593837535025</c:v>
                </c:pt>
                <c:pt idx="606">
                  <c:v>-0.11764705882352952</c:v>
                </c:pt>
                <c:pt idx="607">
                  <c:v>-0.11484593837535025</c:v>
                </c:pt>
                <c:pt idx="608">
                  <c:v>-0.11764705882352952</c:v>
                </c:pt>
                <c:pt idx="609">
                  <c:v>-0.11764705882352952</c:v>
                </c:pt>
                <c:pt idx="610">
                  <c:v>-0.1204481792717088</c:v>
                </c:pt>
                <c:pt idx="611">
                  <c:v>-0.11764705882352952</c:v>
                </c:pt>
                <c:pt idx="612">
                  <c:v>-0.1204481792717088</c:v>
                </c:pt>
                <c:pt idx="613">
                  <c:v>-0.1204481792717088</c:v>
                </c:pt>
                <c:pt idx="614">
                  <c:v>-0.12324929971988807</c:v>
                </c:pt>
                <c:pt idx="615">
                  <c:v>-0.1204481792717088</c:v>
                </c:pt>
                <c:pt idx="616">
                  <c:v>-0.12324929971988807</c:v>
                </c:pt>
                <c:pt idx="617">
                  <c:v>-0.12324929971988807</c:v>
                </c:pt>
                <c:pt idx="618">
                  <c:v>-0.12324929971988807</c:v>
                </c:pt>
                <c:pt idx="619">
                  <c:v>-0.12605042016806733</c:v>
                </c:pt>
                <c:pt idx="620">
                  <c:v>-0.12605042016806733</c:v>
                </c:pt>
                <c:pt idx="621">
                  <c:v>-0.12605042016806733</c:v>
                </c:pt>
                <c:pt idx="622">
                  <c:v>-0.12885154061624662</c:v>
                </c:pt>
                <c:pt idx="623">
                  <c:v>-0.12885154061624662</c:v>
                </c:pt>
                <c:pt idx="624">
                  <c:v>-0.12885154061624662</c:v>
                </c:pt>
                <c:pt idx="625">
                  <c:v>-0.12885154061624662</c:v>
                </c:pt>
                <c:pt idx="626">
                  <c:v>-0.13165266106442589</c:v>
                </c:pt>
                <c:pt idx="627">
                  <c:v>-0.13165266106442589</c:v>
                </c:pt>
                <c:pt idx="628">
                  <c:v>-0.13165266106442589</c:v>
                </c:pt>
                <c:pt idx="629">
                  <c:v>-0.13165266106442589</c:v>
                </c:pt>
                <c:pt idx="630">
                  <c:v>-0.13445378151260517</c:v>
                </c:pt>
                <c:pt idx="631">
                  <c:v>-0.13445378151260517</c:v>
                </c:pt>
                <c:pt idx="632">
                  <c:v>-0.13445378151260517</c:v>
                </c:pt>
                <c:pt idx="633">
                  <c:v>-0.13445378151260517</c:v>
                </c:pt>
                <c:pt idx="634">
                  <c:v>-0.13725490196078444</c:v>
                </c:pt>
                <c:pt idx="635">
                  <c:v>-0.13725490196078444</c:v>
                </c:pt>
                <c:pt idx="636">
                  <c:v>-0.14005602240896373</c:v>
                </c:pt>
                <c:pt idx="637">
                  <c:v>-0.13725490196078444</c:v>
                </c:pt>
                <c:pt idx="638">
                  <c:v>-0.13445378151260517</c:v>
                </c:pt>
                <c:pt idx="639">
                  <c:v>-0.13725490196078444</c:v>
                </c:pt>
                <c:pt idx="640">
                  <c:v>-0.14005602240896373</c:v>
                </c:pt>
                <c:pt idx="641">
                  <c:v>-0.13725490196078444</c:v>
                </c:pt>
                <c:pt idx="642">
                  <c:v>-0.14005602240896373</c:v>
                </c:pt>
                <c:pt idx="643">
                  <c:v>-0.14005602240896373</c:v>
                </c:pt>
                <c:pt idx="644">
                  <c:v>-0.14285714285714299</c:v>
                </c:pt>
                <c:pt idx="645">
                  <c:v>-0.14005602240896373</c:v>
                </c:pt>
                <c:pt idx="646">
                  <c:v>-0.14005602240896373</c:v>
                </c:pt>
                <c:pt idx="647">
                  <c:v>-0.14005602240896373</c:v>
                </c:pt>
                <c:pt idx="648">
                  <c:v>-0.14005602240896373</c:v>
                </c:pt>
                <c:pt idx="649">
                  <c:v>-0.14285714285714299</c:v>
                </c:pt>
                <c:pt idx="650">
                  <c:v>-0.14005602240896373</c:v>
                </c:pt>
                <c:pt idx="651">
                  <c:v>-0.14285714285714299</c:v>
                </c:pt>
                <c:pt idx="652">
                  <c:v>-0.14005602240896373</c:v>
                </c:pt>
                <c:pt idx="653">
                  <c:v>-0.14285714285714299</c:v>
                </c:pt>
                <c:pt idx="654">
                  <c:v>-0.14285714285714299</c:v>
                </c:pt>
                <c:pt idx="655">
                  <c:v>-0.14285714285714299</c:v>
                </c:pt>
                <c:pt idx="656">
                  <c:v>-0.14285714285714299</c:v>
                </c:pt>
                <c:pt idx="657">
                  <c:v>-0.14285714285714299</c:v>
                </c:pt>
                <c:pt idx="658">
                  <c:v>-0.14285714285714299</c:v>
                </c:pt>
                <c:pt idx="659">
                  <c:v>-0.14005602240896373</c:v>
                </c:pt>
                <c:pt idx="660">
                  <c:v>-0.14005602240896373</c:v>
                </c:pt>
                <c:pt idx="661">
                  <c:v>-0.14005602240896373</c:v>
                </c:pt>
                <c:pt idx="662">
                  <c:v>-0.13725490196078444</c:v>
                </c:pt>
                <c:pt idx="663">
                  <c:v>-0.13725490196078444</c:v>
                </c:pt>
                <c:pt idx="664">
                  <c:v>-0.13725490196078444</c:v>
                </c:pt>
                <c:pt idx="665">
                  <c:v>-0.13445378151260517</c:v>
                </c:pt>
                <c:pt idx="666">
                  <c:v>-0.13165266106442589</c:v>
                </c:pt>
                <c:pt idx="667">
                  <c:v>-0.13165266106442589</c:v>
                </c:pt>
                <c:pt idx="668">
                  <c:v>-0.12605042016806733</c:v>
                </c:pt>
                <c:pt idx="669">
                  <c:v>-0.12605042016806733</c:v>
                </c:pt>
                <c:pt idx="670">
                  <c:v>-0.12605042016806733</c:v>
                </c:pt>
                <c:pt idx="671">
                  <c:v>-0.1204481792717088</c:v>
                </c:pt>
                <c:pt idx="672">
                  <c:v>-0.11764705882352952</c:v>
                </c:pt>
                <c:pt idx="673">
                  <c:v>-0.11484593837535025</c:v>
                </c:pt>
                <c:pt idx="674">
                  <c:v>-0.11204481792717097</c:v>
                </c:pt>
                <c:pt idx="675">
                  <c:v>-0.10924369747899169</c:v>
                </c:pt>
                <c:pt idx="676">
                  <c:v>-0.10644257703081242</c:v>
                </c:pt>
                <c:pt idx="677">
                  <c:v>-0.10364145658263346</c:v>
                </c:pt>
                <c:pt idx="678">
                  <c:v>-0.10084033613445388</c:v>
                </c:pt>
                <c:pt idx="679">
                  <c:v>-9.523809523809533E-2</c:v>
                </c:pt>
                <c:pt idx="680">
                  <c:v>-8.9635854341736779E-2</c:v>
                </c:pt>
                <c:pt idx="681">
                  <c:v>-8.9635854341736779E-2</c:v>
                </c:pt>
                <c:pt idx="682">
                  <c:v>-8.1232492997199271E-2</c:v>
                </c:pt>
                <c:pt idx="683">
                  <c:v>-7.563025210084072E-2</c:v>
                </c:pt>
                <c:pt idx="684">
                  <c:v>-7.0028011204482168E-2</c:v>
                </c:pt>
                <c:pt idx="685">
                  <c:v>-6.4425770308123617E-2</c:v>
                </c:pt>
                <c:pt idx="686">
                  <c:v>-5.8823529411765073E-2</c:v>
                </c:pt>
                <c:pt idx="687">
                  <c:v>-5.3221288515406522E-2</c:v>
                </c:pt>
                <c:pt idx="688">
                  <c:v>-4.2016806722689426E-2</c:v>
                </c:pt>
                <c:pt idx="689">
                  <c:v>-3.6414565826330875E-2</c:v>
                </c:pt>
                <c:pt idx="690">
                  <c:v>-2.5210084033613779E-2</c:v>
                </c:pt>
                <c:pt idx="691">
                  <c:v>-1.6806722689075647E-2</c:v>
                </c:pt>
                <c:pt idx="692">
                  <c:v>-1.1204481792717097E-2</c:v>
                </c:pt>
                <c:pt idx="693">
                  <c:v>2.8011204481789634E-3</c:v>
                </c:pt>
                <c:pt idx="694">
                  <c:v>1.1204481792717097E-2</c:v>
                </c:pt>
                <c:pt idx="695">
                  <c:v>1.960784313725461E-2</c:v>
                </c:pt>
                <c:pt idx="696">
                  <c:v>2.8011204481792742E-2</c:v>
                </c:pt>
                <c:pt idx="697">
                  <c:v>3.9215686274509838E-2</c:v>
                </c:pt>
                <c:pt idx="698">
                  <c:v>5.0420168067226941E-2</c:v>
                </c:pt>
                <c:pt idx="699">
                  <c:v>5.6022408963585485E-2</c:v>
                </c:pt>
                <c:pt idx="700">
                  <c:v>6.1624649859944036E-2</c:v>
                </c:pt>
                <c:pt idx="701">
                  <c:v>6.7226890756302587E-2</c:v>
                </c:pt>
                <c:pt idx="702">
                  <c:v>7.0028011204481544E-2</c:v>
                </c:pt>
                <c:pt idx="703">
                  <c:v>7.2829131652661139E-2</c:v>
                </c:pt>
                <c:pt idx="704">
                  <c:v>6.7226890756302587E-2</c:v>
                </c:pt>
                <c:pt idx="705">
                  <c:v>7.5630252100840095E-2</c:v>
                </c:pt>
                <c:pt idx="706">
                  <c:v>7.5630252100840095E-2</c:v>
                </c:pt>
                <c:pt idx="707">
                  <c:v>7.2829131652661139E-2</c:v>
                </c:pt>
                <c:pt idx="708">
                  <c:v>7.5630252100840095E-2</c:v>
                </c:pt>
                <c:pt idx="709">
                  <c:v>7.5630252100840095E-2</c:v>
                </c:pt>
                <c:pt idx="710">
                  <c:v>7.5630252100840095E-2</c:v>
                </c:pt>
                <c:pt idx="711">
                  <c:v>7.8431372549019676E-2</c:v>
                </c:pt>
                <c:pt idx="712">
                  <c:v>8.1232492997198646E-2</c:v>
                </c:pt>
                <c:pt idx="713">
                  <c:v>7.5630252100840095E-2</c:v>
                </c:pt>
                <c:pt idx="714">
                  <c:v>7.5630252100840095E-2</c:v>
                </c:pt>
                <c:pt idx="715">
                  <c:v>7.5630252100840095E-2</c:v>
                </c:pt>
                <c:pt idx="716">
                  <c:v>7.2829131652661139E-2</c:v>
                </c:pt>
                <c:pt idx="717">
                  <c:v>7.5630252100840095E-2</c:v>
                </c:pt>
                <c:pt idx="718">
                  <c:v>7.2829131652661139E-2</c:v>
                </c:pt>
                <c:pt idx="719">
                  <c:v>7.0028011204481544E-2</c:v>
                </c:pt>
                <c:pt idx="720">
                  <c:v>7.2829131652661139E-2</c:v>
                </c:pt>
                <c:pt idx="721">
                  <c:v>7.2829131652661139E-2</c:v>
                </c:pt>
                <c:pt idx="722">
                  <c:v>7.2829131652661139E-2</c:v>
                </c:pt>
                <c:pt idx="723">
                  <c:v>6.7226890756302587E-2</c:v>
                </c:pt>
                <c:pt idx="724">
                  <c:v>7.0028011204481544E-2</c:v>
                </c:pt>
                <c:pt idx="725">
                  <c:v>6.1624649859944036E-2</c:v>
                </c:pt>
                <c:pt idx="726">
                  <c:v>5.8823529411764448E-2</c:v>
                </c:pt>
                <c:pt idx="727">
                  <c:v>5.6022408963585485E-2</c:v>
                </c:pt>
                <c:pt idx="728">
                  <c:v>5.3221288515405904E-2</c:v>
                </c:pt>
                <c:pt idx="729">
                  <c:v>4.7619047619047353E-2</c:v>
                </c:pt>
                <c:pt idx="730">
                  <c:v>4.2016806722688801E-2</c:v>
                </c:pt>
                <c:pt idx="731">
                  <c:v>3.9215686274509838E-2</c:v>
                </c:pt>
                <c:pt idx="732">
                  <c:v>3.9215686274509838E-2</c:v>
                </c:pt>
                <c:pt idx="733">
                  <c:v>3.6414565826330257E-2</c:v>
                </c:pt>
                <c:pt idx="734">
                  <c:v>3.0812324929971706E-2</c:v>
                </c:pt>
                <c:pt idx="735">
                  <c:v>3.3613445378151294E-2</c:v>
                </c:pt>
                <c:pt idx="736">
                  <c:v>2.5210084033613158E-2</c:v>
                </c:pt>
                <c:pt idx="737">
                  <c:v>2.2408963585434195E-2</c:v>
                </c:pt>
                <c:pt idx="738">
                  <c:v>1.960784313725461E-2</c:v>
                </c:pt>
                <c:pt idx="739">
                  <c:v>1.6806722689075647E-2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42-4055-9920-CFC120E731E8}"/>
            </c:ext>
          </c:extLst>
        </c:ser>
        <c:ser>
          <c:idx val="3"/>
          <c:order val="1"/>
          <c:tx>
            <c:strRef>
              <c:f>'Aborbance synergy'!$BR$4</c:f>
              <c:strCache>
                <c:ptCount val="1"/>
                <c:pt idx="0">
                  <c:v>U8R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synergy'!$AT$5:$AT$744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synergy'!$BR$5:$BR$744</c:f>
              <c:numCache>
                <c:formatCode>General</c:formatCode>
                <c:ptCount val="740"/>
                <c:pt idx="0">
                  <c:v>1.8786828422876949</c:v>
                </c:pt>
                <c:pt idx="1">
                  <c:v>1.8908145580589255</c:v>
                </c:pt>
                <c:pt idx="2">
                  <c:v>1.8838821490467939</c:v>
                </c:pt>
                <c:pt idx="3">
                  <c:v>1.8942807625649911</c:v>
                </c:pt>
                <c:pt idx="4">
                  <c:v>1.8786828422876949</c:v>
                </c:pt>
                <c:pt idx="5">
                  <c:v>1.8734835355285959</c:v>
                </c:pt>
                <c:pt idx="6">
                  <c:v>1.868284228769497</c:v>
                </c:pt>
                <c:pt idx="7">
                  <c:v>1.8613518197573653</c:v>
                </c:pt>
                <c:pt idx="8">
                  <c:v>1.850953206239168</c:v>
                </c:pt>
                <c:pt idx="9">
                  <c:v>1.8336221837088382</c:v>
                </c:pt>
                <c:pt idx="10">
                  <c:v>1.8180242634315422</c:v>
                </c:pt>
                <c:pt idx="11">
                  <c:v>1.802426343154246</c:v>
                </c:pt>
                <c:pt idx="12">
                  <c:v>1.7781629116117845</c:v>
                </c:pt>
                <c:pt idx="13">
                  <c:v>1.7625649913344883</c:v>
                </c:pt>
                <c:pt idx="14">
                  <c:v>1.7383015597920277</c:v>
                </c:pt>
                <c:pt idx="15">
                  <c:v>1.7227036395147313</c:v>
                </c:pt>
                <c:pt idx="16">
                  <c:v>1.6949740034662044</c:v>
                </c:pt>
                <c:pt idx="17">
                  <c:v>1.6672443674176776</c:v>
                </c:pt>
                <c:pt idx="18">
                  <c:v>1.6481802426343151</c:v>
                </c:pt>
                <c:pt idx="19">
                  <c:v>1.6256499133448872</c:v>
                </c:pt>
                <c:pt idx="20">
                  <c:v>1.5927209705372614</c:v>
                </c:pt>
                <c:pt idx="21">
                  <c:v>1.575389948006932</c:v>
                </c:pt>
                <c:pt idx="22">
                  <c:v>1.5459272097053725</c:v>
                </c:pt>
                <c:pt idx="23">
                  <c:v>1.5147313691507798</c:v>
                </c:pt>
                <c:pt idx="24">
                  <c:v>1.4939341421143846</c:v>
                </c:pt>
                <c:pt idx="25">
                  <c:v>1.4627383015597919</c:v>
                </c:pt>
                <c:pt idx="26">
                  <c:v>1.4280762564991332</c:v>
                </c:pt>
                <c:pt idx="27">
                  <c:v>1.3968804159445405</c:v>
                </c:pt>
                <c:pt idx="28">
                  <c:v>1.3674176776429809</c:v>
                </c:pt>
                <c:pt idx="29">
                  <c:v>1.3414211438474868</c:v>
                </c:pt>
                <c:pt idx="30">
                  <c:v>1.3154246100519928</c:v>
                </c:pt>
                <c:pt idx="31">
                  <c:v>1.2911611785095318</c:v>
                </c:pt>
                <c:pt idx="32">
                  <c:v>1.2720970537261698</c:v>
                </c:pt>
                <c:pt idx="33">
                  <c:v>1.2357019064124781</c:v>
                </c:pt>
                <c:pt idx="34">
                  <c:v>1.2062391681109186</c:v>
                </c:pt>
                <c:pt idx="35">
                  <c:v>1.1785095320623917</c:v>
                </c:pt>
                <c:pt idx="36">
                  <c:v>1.1525129982668976</c:v>
                </c:pt>
                <c:pt idx="37">
                  <c:v>1.1265164644714036</c:v>
                </c:pt>
                <c:pt idx="38">
                  <c:v>1.1091854419410745</c:v>
                </c:pt>
                <c:pt idx="39">
                  <c:v>1.0918544194107451</c:v>
                </c:pt>
                <c:pt idx="40">
                  <c:v>1.0797227036395147</c:v>
                </c:pt>
                <c:pt idx="41">
                  <c:v>1.0693240901213172</c:v>
                </c:pt>
                <c:pt idx="42">
                  <c:v>1.0571923743500866</c:v>
                </c:pt>
                <c:pt idx="43">
                  <c:v>1.0398613518197573</c:v>
                </c:pt>
                <c:pt idx="44">
                  <c:v>1.0294627383015595</c:v>
                </c:pt>
                <c:pt idx="45">
                  <c:v>1.0259965337954937</c:v>
                </c:pt>
                <c:pt idx="46">
                  <c:v>1.0173310225303294</c:v>
                </c:pt>
                <c:pt idx="47">
                  <c:v>1.0103986135181975</c:v>
                </c:pt>
                <c:pt idx="48">
                  <c:v>1.0017331022530327</c:v>
                </c:pt>
                <c:pt idx="49">
                  <c:v>0.99306759098786823</c:v>
                </c:pt>
                <c:pt idx="50">
                  <c:v>0.98786828422876927</c:v>
                </c:pt>
                <c:pt idx="51">
                  <c:v>0.98440207972270344</c:v>
                </c:pt>
                <c:pt idx="52">
                  <c:v>0.98440207972270344</c:v>
                </c:pt>
                <c:pt idx="53">
                  <c:v>0.98093587521663761</c:v>
                </c:pt>
                <c:pt idx="54">
                  <c:v>0.97573656845753898</c:v>
                </c:pt>
                <c:pt idx="55">
                  <c:v>0.97400346620450584</c:v>
                </c:pt>
                <c:pt idx="56">
                  <c:v>0.97400346620450584</c:v>
                </c:pt>
                <c:pt idx="57">
                  <c:v>0.97053726169844001</c:v>
                </c:pt>
                <c:pt idx="58">
                  <c:v>0.97227036395147315</c:v>
                </c:pt>
                <c:pt idx="59">
                  <c:v>0.97227036395147315</c:v>
                </c:pt>
                <c:pt idx="60">
                  <c:v>0.97227036395147315</c:v>
                </c:pt>
                <c:pt idx="61">
                  <c:v>0.97400346620450584</c:v>
                </c:pt>
                <c:pt idx="62">
                  <c:v>0.97573656845753898</c:v>
                </c:pt>
                <c:pt idx="63">
                  <c:v>0.97746967071057167</c:v>
                </c:pt>
                <c:pt idx="64">
                  <c:v>0.97573656845753898</c:v>
                </c:pt>
                <c:pt idx="65">
                  <c:v>0.97746967071057167</c:v>
                </c:pt>
                <c:pt idx="66">
                  <c:v>0.98093587521663761</c:v>
                </c:pt>
                <c:pt idx="67">
                  <c:v>0.97920277296360481</c:v>
                </c:pt>
                <c:pt idx="68">
                  <c:v>0.98266897746967075</c:v>
                </c:pt>
                <c:pt idx="69">
                  <c:v>0.98613518197573657</c:v>
                </c:pt>
                <c:pt idx="70">
                  <c:v>0.9896013864818024</c:v>
                </c:pt>
                <c:pt idx="71">
                  <c:v>0.99480069324090103</c:v>
                </c:pt>
                <c:pt idx="72">
                  <c:v>0.99826689774696686</c:v>
                </c:pt>
                <c:pt idx="73">
                  <c:v>1</c:v>
                </c:pt>
                <c:pt idx="74">
                  <c:v>1.0034662045060658</c:v>
                </c:pt>
                <c:pt idx="75">
                  <c:v>1.0051993067590985</c:v>
                </c:pt>
                <c:pt idx="76">
                  <c:v>1.0103986135181975</c:v>
                </c:pt>
                <c:pt idx="77">
                  <c:v>1.0086655112651643</c:v>
                </c:pt>
                <c:pt idx="78">
                  <c:v>1.0086655112651643</c:v>
                </c:pt>
                <c:pt idx="79">
                  <c:v>1.0086655112651643</c:v>
                </c:pt>
                <c:pt idx="80">
                  <c:v>1.0051993067590985</c:v>
                </c:pt>
                <c:pt idx="81">
                  <c:v>1.0017331022530327</c:v>
                </c:pt>
                <c:pt idx="82">
                  <c:v>0.99480069324090103</c:v>
                </c:pt>
                <c:pt idx="83">
                  <c:v>0.99133448873483521</c:v>
                </c:pt>
                <c:pt idx="84">
                  <c:v>0.98266897746967075</c:v>
                </c:pt>
                <c:pt idx="85">
                  <c:v>0.97573656845753898</c:v>
                </c:pt>
                <c:pt idx="86">
                  <c:v>0.96360485268630824</c:v>
                </c:pt>
                <c:pt idx="87">
                  <c:v>0.95667244367417659</c:v>
                </c:pt>
                <c:pt idx="88">
                  <c:v>0.94800693240901213</c:v>
                </c:pt>
                <c:pt idx="89">
                  <c:v>0.93934142114384722</c:v>
                </c:pt>
                <c:pt idx="90">
                  <c:v>0.9341421143847487</c:v>
                </c:pt>
                <c:pt idx="91">
                  <c:v>0.92720970537261693</c:v>
                </c:pt>
                <c:pt idx="92">
                  <c:v>0.92027729636048516</c:v>
                </c:pt>
                <c:pt idx="93">
                  <c:v>0.9150779896013862</c:v>
                </c:pt>
                <c:pt idx="94">
                  <c:v>0.90987868284228768</c:v>
                </c:pt>
                <c:pt idx="95">
                  <c:v>0.90814558058925454</c:v>
                </c:pt>
                <c:pt idx="96">
                  <c:v>0.90814558058925454</c:v>
                </c:pt>
                <c:pt idx="97">
                  <c:v>0.90641247833622174</c:v>
                </c:pt>
                <c:pt idx="98">
                  <c:v>0.90641247833622174</c:v>
                </c:pt>
                <c:pt idx="99">
                  <c:v>0.90987868284228768</c:v>
                </c:pt>
                <c:pt idx="100">
                  <c:v>0.91161178509532037</c:v>
                </c:pt>
                <c:pt idx="101">
                  <c:v>0.91334488734835351</c:v>
                </c:pt>
                <c:pt idx="102">
                  <c:v>0.91681109185441934</c:v>
                </c:pt>
                <c:pt idx="103">
                  <c:v>0.92027729636048516</c:v>
                </c:pt>
                <c:pt idx="104">
                  <c:v>0.9254766031195838</c:v>
                </c:pt>
                <c:pt idx="105">
                  <c:v>0.93067590987868276</c:v>
                </c:pt>
                <c:pt idx="106">
                  <c:v>0.93760831889081453</c:v>
                </c:pt>
                <c:pt idx="107">
                  <c:v>0.94107452339688036</c:v>
                </c:pt>
                <c:pt idx="108">
                  <c:v>0.94800693240901213</c:v>
                </c:pt>
                <c:pt idx="109">
                  <c:v>0.95493934142114378</c:v>
                </c:pt>
                <c:pt idx="110">
                  <c:v>0.96360485268630824</c:v>
                </c:pt>
                <c:pt idx="111">
                  <c:v>0.97053726169844001</c:v>
                </c:pt>
                <c:pt idx="112">
                  <c:v>0.97746967071057167</c:v>
                </c:pt>
                <c:pt idx="113">
                  <c:v>0.98786828422876927</c:v>
                </c:pt>
                <c:pt idx="114">
                  <c:v>1.0051993067590985</c:v>
                </c:pt>
                <c:pt idx="115">
                  <c:v>1.0173310225303294</c:v>
                </c:pt>
                <c:pt idx="116">
                  <c:v>1.0225303292894279</c:v>
                </c:pt>
                <c:pt idx="117">
                  <c:v>1.0329289428076254</c:v>
                </c:pt>
                <c:pt idx="118">
                  <c:v>1.0398613518197573</c:v>
                </c:pt>
                <c:pt idx="119">
                  <c:v>1.0519930675909879</c:v>
                </c:pt>
                <c:pt idx="120">
                  <c:v>1.0623916811091856</c:v>
                </c:pt>
                <c:pt idx="121">
                  <c:v>1.0745233968804158</c:v>
                </c:pt>
                <c:pt idx="122">
                  <c:v>1.0797227036395147</c:v>
                </c:pt>
                <c:pt idx="123">
                  <c:v>1.0831889081455806</c:v>
                </c:pt>
                <c:pt idx="124">
                  <c:v>1.0918544194107451</c:v>
                </c:pt>
                <c:pt idx="125">
                  <c:v>1.0987868284228768</c:v>
                </c:pt>
                <c:pt idx="126">
                  <c:v>1.1057192374350087</c:v>
                </c:pt>
                <c:pt idx="127">
                  <c:v>1.1126516464471403</c:v>
                </c:pt>
                <c:pt idx="128">
                  <c:v>1.1161178509532061</c:v>
                </c:pt>
                <c:pt idx="129">
                  <c:v>1.1178509532062388</c:v>
                </c:pt>
                <c:pt idx="130">
                  <c:v>1.1213171577123047</c:v>
                </c:pt>
                <c:pt idx="131">
                  <c:v>1.1265164644714036</c:v>
                </c:pt>
                <c:pt idx="132">
                  <c:v>1.1299826689774697</c:v>
                </c:pt>
                <c:pt idx="133">
                  <c:v>1.1334488734835355</c:v>
                </c:pt>
                <c:pt idx="134">
                  <c:v>1.1351819757365682</c:v>
                </c:pt>
                <c:pt idx="135">
                  <c:v>1.138648180242634</c:v>
                </c:pt>
                <c:pt idx="136">
                  <c:v>1.1403812824956672</c:v>
                </c:pt>
                <c:pt idx="137">
                  <c:v>1.1473136915077988</c:v>
                </c:pt>
                <c:pt idx="138">
                  <c:v>1.1525129982668976</c:v>
                </c:pt>
                <c:pt idx="139">
                  <c:v>1.1577123050259965</c:v>
                </c:pt>
                <c:pt idx="140">
                  <c:v>1.1629116117850951</c:v>
                </c:pt>
                <c:pt idx="141">
                  <c:v>1.1646447140381282</c:v>
                </c:pt>
                <c:pt idx="142">
                  <c:v>1.1750433275563257</c:v>
                </c:pt>
                <c:pt idx="143">
                  <c:v>1.1854419410745234</c:v>
                </c:pt>
                <c:pt idx="144">
                  <c:v>1.1941074523396877</c:v>
                </c:pt>
                <c:pt idx="145">
                  <c:v>1.2062391681109186</c:v>
                </c:pt>
                <c:pt idx="146">
                  <c:v>1.2114384748700171</c:v>
                </c:pt>
                <c:pt idx="147">
                  <c:v>1.2218370883882146</c:v>
                </c:pt>
                <c:pt idx="148">
                  <c:v>1.2409012131715771</c:v>
                </c:pt>
                <c:pt idx="149">
                  <c:v>1.2582322357019065</c:v>
                </c:pt>
                <c:pt idx="150">
                  <c:v>1.2720970537261698</c:v>
                </c:pt>
                <c:pt idx="151">
                  <c:v>1.2772963604852685</c:v>
                </c:pt>
                <c:pt idx="152">
                  <c:v>1.2911611785095318</c:v>
                </c:pt>
                <c:pt idx="153">
                  <c:v>1.3067590987868285</c:v>
                </c:pt>
                <c:pt idx="154">
                  <c:v>1.3258232235701906</c:v>
                </c:pt>
                <c:pt idx="155">
                  <c:v>1.336221837088388</c:v>
                </c:pt>
                <c:pt idx="156">
                  <c:v>1.3431542461005197</c:v>
                </c:pt>
                <c:pt idx="157">
                  <c:v>1.3466204506065858</c:v>
                </c:pt>
                <c:pt idx="158">
                  <c:v>1.3587521663778159</c:v>
                </c:pt>
                <c:pt idx="159">
                  <c:v>1.3656845753899478</c:v>
                </c:pt>
                <c:pt idx="160">
                  <c:v>1.3743500866551126</c:v>
                </c:pt>
                <c:pt idx="161">
                  <c:v>1.3778162911611784</c:v>
                </c:pt>
                <c:pt idx="162">
                  <c:v>1.3812824956672443</c:v>
                </c:pt>
                <c:pt idx="163">
                  <c:v>1.3882149046793759</c:v>
                </c:pt>
                <c:pt idx="164">
                  <c:v>1.3899480069324088</c:v>
                </c:pt>
                <c:pt idx="165">
                  <c:v>1.3986135181975736</c:v>
                </c:pt>
                <c:pt idx="166">
                  <c:v>1.4038128249566721</c:v>
                </c:pt>
                <c:pt idx="167">
                  <c:v>1.4090121317157711</c:v>
                </c:pt>
                <c:pt idx="168">
                  <c:v>1.4194107452339688</c:v>
                </c:pt>
                <c:pt idx="169">
                  <c:v>1.4280762564991332</c:v>
                </c:pt>
                <c:pt idx="170">
                  <c:v>1.436741767764298</c:v>
                </c:pt>
                <c:pt idx="171">
                  <c:v>1.4488734835355284</c:v>
                </c:pt>
                <c:pt idx="172">
                  <c:v>1.461005199306759</c:v>
                </c:pt>
                <c:pt idx="173">
                  <c:v>1.4731369150779894</c:v>
                </c:pt>
                <c:pt idx="174">
                  <c:v>1.480069324090121</c:v>
                </c:pt>
                <c:pt idx="175">
                  <c:v>1.4904679376083187</c:v>
                </c:pt>
                <c:pt idx="176">
                  <c:v>1.4974003466204504</c:v>
                </c:pt>
                <c:pt idx="177">
                  <c:v>1.5129982668977471</c:v>
                </c:pt>
                <c:pt idx="178">
                  <c:v>1.5199306759098787</c:v>
                </c:pt>
                <c:pt idx="179">
                  <c:v>1.5251299826689773</c:v>
                </c:pt>
                <c:pt idx="180">
                  <c:v>1.5268630849220104</c:v>
                </c:pt>
                <c:pt idx="181">
                  <c:v>1.5268630849220104</c:v>
                </c:pt>
                <c:pt idx="182">
                  <c:v>1.5233968804159446</c:v>
                </c:pt>
                <c:pt idx="183">
                  <c:v>1.5164644714038129</c:v>
                </c:pt>
                <c:pt idx="184">
                  <c:v>1.5112651646447139</c:v>
                </c:pt>
                <c:pt idx="185">
                  <c:v>1.5008665511265162</c:v>
                </c:pt>
                <c:pt idx="186">
                  <c:v>1.48526863084922</c:v>
                </c:pt>
                <c:pt idx="187">
                  <c:v>1.4714038128249567</c:v>
                </c:pt>
                <c:pt idx="188">
                  <c:v>1.4627383015597919</c:v>
                </c:pt>
                <c:pt idx="189">
                  <c:v>1.436741767764298</c:v>
                </c:pt>
                <c:pt idx="190">
                  <c:v>1.4211438474870015</c:v>
                </c:pt>
                <c:pt idx="191">
                  <c:v>1.4038128249566721</c:v>
                </c:pt>
                <c:pt idx="192">
                  <c:v>1.3882149046793759</c:v>
                </c:pt>
                <c:pt idx="193">
                  <c:v>1.3812824956672443</c:v>
                </c:pt>
                <c:pt idx="194">
                  <c:v>1.3570190641247832</c:v>
                </c:pt>
                <c:pt idx="195">
                  <c:v>1.3466204506065858</c:v>
                </c:pt>
                <c:pt idx="196">
                  <c:v>1.3344887348353549</c:v>
                </c:pt>
                <c:pt idx="197">
                  <c:v>1.3275563258232232</c:v>
                </c:pt>
                <c:pt idx="198">
                  <c:v>1.3188908145580587</c:v>
                </c:pt>
                <c:pt idx="199">
                  <c:v>1.3067590987868285</c:v>
                </c:pt>
                <c:pt idx="200">
                  <c:v>1.292894280762565</c:v>
                </c:pt>
                <c:pt idx="201">
                  <c:v>1.2894280762564991</c:v>
                </c:pt>
                <c:pt idx="202">
                  <c:v>1.2807625649913343</c:v>
                </c:pt>
                <c:pt idx="203">
                  <c:v>1.2720970537261698</c:v>
                </c:pt>
                <c:pt idx="204">
                  <c:v>1.263431542461005</c:v>
                </c:pt>
                <c:pt idx="205">
                  <c:v>1.2512998266897748</c:v>
                </c:pt>
                <c:pt idx="206">
                  <c:v>1.239168110918544</c:v>
                </c:pt>
                <c:pt idx="207">
                  <c:v>1.2235701906412477</c:v>
                </c:pt>
                <c:pt idx="208">
                  <c:v>1.2114384748700171</c:v>
                </c:pt>
                <c:pt idx="209">
                  <c:v>1.2045060658578854</c:v>
                </c:pt>
                <c:pt idx="210">
                  <c:v>1.1871750433275561</c:v>
                </c:pt>
                <c:pt idx="211">
                  <c:v>1.1646447140381282</c:v>
                </c:pt>
                <c:pt idx="212">
                  <c:v>1.1507798960138647</c:v>
                </c:pt>
                <c:pt idx="213">
                  <c:v>1.1455805892547657</c:v>
                </c:pt>
                <c:pt idx="214">
                  <c:v>1.1299826689774697</c:v>
                </c:pt>
                <c:pt idx="215">
                  <c:v>1.1178509532062388</c:v>
                </c:pt>
                <c:pt idx="216">
                  <c:v>1.1022530329289426</c:v>
                </c:pt>
                <c:pt idx="217">
                  <c:v>1.095320623916811</c:v>
                </c:pt>
                <c:pt idx="218">
                  <c:v>1.0797227036395147</c:v>
                </c:pt>
                <c:pt idx="219">
                  <c:v>1.0710571923743499</c:v>
                </c:pt>
                <c:pt idx="220">
                  <c:v>1.0658578856152514</c:v>
                </c:pt>
                <c:pt idx="221">
                  <c:v>1.0606585788561524</c:v>
                </c:pt>
                <c:pt idx="222">
                  <c:v>1.0554592720970537</c:v>
                </c:pt>
                <c:pt idx="223">
                  <c:v>1.0502599653379547</c:v>
                </c:pt>
                <c:pt idx="224">
                  <c:v>1.048526863084922</c:v>
                </c:pt>
                <c:pt idx="225">
                  <c:v>1.048526863084922</c:v>
                </c:pt>
                <c:pt idx="226">
                  <c:v>1.048526863084922</c:v>
                </c:pt>
                <c:pt idx="227">
                  <c:v>1.0502599653379547</c:v>
                </c:pt>
                <c:pt idx="228">
                  <c:v>1.0519930675909879</c:v>
                </c:pt>
                <c:pt idx="229">
                  <c:v>1.0537261698440206</c:v>
                </c:pt>
                <c:pt idx="230">
                  <c:v>1.0537261698440206</c:v>
                </c:pt>
                <c:pt idx="231">
                  <c:v>1.0537261698440206</c:v>
                </c:pt>
                <c:pt idx="232">
                  <c:v>1.0537261698440206</c:v>
                </c:pt>
                <c:pt idx="233">
                  <c:v>1.0537261698440206</c:v>
                </c:pt>
                <c:pt idx="234">
                  <c:v>1.0519930675909879</c:v>
                </c:pt>
                <c:pt idx="235">
                  <c:v>1.048526863084922</c:v>
                </c:pt>
                <c:pt idx="236">
                  <c:v>1.0398613518197573</c:v>
                </c:pt>
                <c:pt idx="237">
                  <c:v>1.0398613518197573</c:v>
                </c:pt>
                <c:pt idx="238">
                  <c:v>1.0329289428076254</c:v>
                </c:pt>
                <c:pt idx="239">
                  <c:v>1.024263431542461</c:v>
                </c:pt>
                <c:pt idx="240">
                  <c:v>1.0103986135181975</c:v>
                </c:pt>
                <c:pt idx="241">
                  <c:v>1.0086655112651643</c:v>
                </c:pt>
                <c:pt idx="242">
                  <c:v>0.99306759098786823</c:v>
                </c:pt>
                <c:pt idx="243">
                  <c:v>0.98093587521663761</c:v>
                </c:pt>
                <c:pt idx="244">
                  <c:v>0.97227036395147315</c:v>
                </c:pt>
                <c:pt idx="245">
                  <c:v>0.96013864818024242</c:v>
                </c:pt>
                <c:pt idx="246">
                  <c:v>0.94280762564991316</c:v>
                </c:pt>
                <c:pt idx="247">
                  <c:v>0.92894280762564962</c:v>
                </c:pt>
                <c:pt idx="248">
                  <c:v>0.91854419410745214</c:v>
                </c:pt>
                <c:pt idx="249">
                  <c:v>0.90987868284228768</c:v>
                </c:pt>
                <c:pt idx="250">
                  <c:v>0.89774696707105694</c:v>
                </c:pt>
                <c:pt idx="251">
                  <c:v>0.88561525129982666</c:v>
                </c:pt>
                <c:pt idx="252">
                  <c:v>0.86828422876949729</c:v>
                </c:pt>
                <c:pt idx="253">
                  <c:v>0.85961871750433283</c:v>
                </c:pt>
                <c:pt idx="254">
                  <c:v>0.84922010398613523</c:v>
                </c:pt>
                <c:pt idx="255">
                  <c:v>0.83535528596187181</c:v>
                </c:pt>
                <c:pt idx="256">
                  <c:v>0.82842287694974015</c:v>
                </c:pt>
                <c:pt idx="257">
                  <c:v>0.81629116117850942</c:v>
                </c:pt>
                <c:pt idx="258">
                  <c:v>0.80069324090121319</c:v>
                </c:pt>
                <c:pt idx="259">
                  <c:v>0.78856152512998245</c:v>
                </c:pt>
                <c:pt idx="260">
                  <c:v>0.78509532062391663</c:v>
                </c:pt>
                <c:pt idx="261">
                  <c:v>0.77469670710571903</c:v>
                </c:pt>
                <c:pt idx="262">
                  <c:v>0.76429809358752143</c:v>
                </c:pt>
                <c:pt idx="263">
                  <c:v>0.75216637781629114</c:v>
                </c:pt>
                <c:pt idx="264">
                  <c:v>0.74350086655112635</c:v>
                </c:pt>
                <c:pt idx="265">
                  <c:v>0.72790294627383012</c:v>
                </c:pt>
                <c:pt idx="266">
                  <c:v>0.71923743500866533</c:v>
                </c:pt>
                <c:pt idx="267">
                  <c:v>0.71057192374350087</c:v>
                </c:pt>
                <c:pt idx="268">
                  <c:v>0.70190641247833596</c:v>
                </c:pt>
                <c:pt idx="269">
                  <c:v>0.6932409012131715</c:v>
                </c:pt>
                <c:pt idx="270">
                  <c:v>0.6828422876949739</c:v>
                </c:pt>
                <c:pt idx="271">
                  <c:v>0.67417677642980911</c:v>
                </c:pt>
                <c:pt idx="272">
                  <c:v>0.66897746967071048</c:v>
                </c:pt>
                <c:pt idx="273">
                  <c:v>0.65857885615251288</c:v>
                </c:pt>
                <c:pt idx="274">
                  <c:v>0.64644714038128259</c:v>
                </c:pt>
                <c:pt idx="275">
                  <c:v>0.63431542461005186</c:v>
                </c:pt>
                <c:pt idx="276">
                  <c:v>0.63084922010398603</c:v>
                </c:pt>
                <c:pt idx="277">
                  <c:v>0.61871750433275574</c:v>
                </c:pt>
                <c:pt idx="278">
                  <c:v>0.61005199306759084</c:v>
                </c:pt>
                <c:pt idx="279">
                  <c:v>0.60311958405545918</c:v>
                </c:pt>
                <c:pt idx="280">
                  <c:v>0.59098786828422889</c:v>
                </c:pt>
                <c:pt idx="281">
                  <c:v>0.57712305025996535</c:v>
                </c:pt>
                <c:pt idx="282">
                  <c:v>0.56672443674176787</c:v>
                </c:pt>
                <c:pt idx="283">
                  <c:v>0.56499133448873473</c:v>
                </c:pt>
                <c:pt idx="284">
                  <c:v>0.55459272097053713</c:v>
                </c:pt>
                <c:pt idx="285">
                  <c:v>0.54592720970537267</c:v>
                </c:pt>
                <c:pt idx="286">
                  <c:v>0.53206239168110925</c:v>
                </c:pt>
                <c:pt idx="287">
                  <c:v>0.52339688041594434</c:v>
                </c:pt>
                <c:pt idx="288">
                  <c:v>0.50953206239168092</c:v>
                </c:pt>
                <c:pt idx="289">
                  <c:v>0.49913344887348332</c:v>
                </c:pt>
                <c:pt idx="290">
                  <c:v>0.49220103986135161</c:v>
                </c:pt>
                <c:pt idx="291">
                  <c:v>0.48006932409012132</c:v>
                </c:pt>
                <c:pt idx="292">
                  <c:v>0.46793760831889059</c:v>
                </c:pt>
                <c:pt idx="293">
                  <c:v>0.45233968804159441</c:v>
                </c:pt>
                <c:pt idx="294">
                  <c:v>0.44367417677642995</c:v>
                </c:pt>
                <c:pt idx="295">
                  <c:v>0.43847487001733099</c:v>
                </c:pt>
                <c:pt idx="296">
                  <c:v>0.42807625649913339</c:v>
                </c:pt>
                <c:pt idx="297">
                  <c:v>0.41767764298093579</c:v>
                </c:pt>
                <c:pt idx="298">
                  <c:v>0.4055459272097055</c:v>
                </c:pt>
                <c:pt idx="299">
                  <c:v>0.39861351819757379</c:v>
                </c:pt>
                <c:pt idx="300">
                  <c:v>0.38474870017331031</c:v>
                </c:pt>
                <c:pt idx="301">
                  <c:v>0.37608318890814546</c:v>
                </c:pt>
                <c:pt idx="302">
                  <c:v>0.36915077989601375</c:v>
                </c:pt>
                <c:pt idx="303">
                  <c:v>0.36221837088388203</c:v>
                </c:pt>
                <c:pt idx="304">
                  <c:v>0.35355285961871757</c:v>
                </c:pt>
                <c:pt idx="305">
                  <c:v>0.3414211438474869</c:v>
                </c:pt>
                <c:pt idx="306">
                  <c:v>0.33448873483535518</c:v>
                </c:pt>
                <c:pt idx="307">
                  <c:v>0.3310225303292893</c:v>
                </c:pt>
                <c:pt idx="308">
                  <c:v>0.32582322357019072</c:v>
                </c:pt>
                <c:pt idx="309">
                  <c:v>0.31889081455805895</c:v>
                </c:pt>
                <c:pt idx="310">
                  <c:v>0.31369150779895999</c:v>
                </c:pt>
                <c:pt idx="311">
                  <c:v>0.31195840554592724</c:v>
                </c:pt>
                <c:pt idx="312">
                  <c:v>0.30849220103986141</c:v>
                </c:pt>
                <c:pt idx="313">
                  <c:v>0.30502599653379553</c:v>
                </c:pt>
                <c:pt idx="314">
                  <c:v>0.30329289428076239</c:v>
                </c:pt>
                <c:pt idx="315">
                  <c:v>0.3015597920277297</c:v>
                </c:pt>
                <c:pt idx="316">
                  <c:v>0.29982668977469656</c:v>
                </c:pt>
                <c:pt idx="317">
                  <c:v>0.29809358752166382</c:v>
                </c:pt>
                <c:pt idx="318">
                  <c:v>0.29636048526863068</c:v>
                </c:pt>
                <c:pt idx="319">
                  <c:v>0.29636048526863068</c:v>
                </c:pt>
                <c:pt idx="320">
                  <c:v>0.29636048526863068</c:v>
                </c:pt>
                <c:pt idx="321">
                  <c:v>0.29462738301559793</c:v>
                </c:pt>
                <c:pt idx="322">
                  <c:v>0.29289428076256485</c:v>
                </c:pt>
                <c:pt idx="323">
                  <c:v>0.29289428076256485</c:v>
                </c:pt>
                <c:pt idx="324">
                  <c:v>0.29289428076256485</c:v>
                </c:pt>
                <c:pt idx="325">
                  <c:v>0.2911611785095321</c:v>
                </c:pt>
                <c:pt idx="326">
                  <c:v>0.28942807625649897</c:v>
                </c:pt>
                <c:pt idx="327">
                  <c:v>0.28769497400346622</c:v>
                </c:pt>
                <c:pt idx="328">
                  <c:v>0.28422876949740039</c:v>
                </c:pt>
                <c:pt idx="329">
                  <c:v>0.28249566724436725</c:v>
                </c:pt>
                <c:pt idx="330">
                  <c:v>0.28076256499133451</c:v>
                </c:pt>
                <c:pt idx="331">
                  <c:v>0.27902946273830137</c:v>
                </c:pt>
                <c:pt idx="332">
                  <c:v>0.27729636048526868</c:v>
                </c:pt>
                <c:pt idx="333">
                  <c:v>0.27209705372616966</c:v>
                </c:pt>
                <c:pt idx="334">
                  <c:v>0.26689774696707108</c:v>
                </c:pt>
                <c:pt idx="335">
                  <c:v>0.26516464471403794</c:v>
                </c:pt>
                <c:pt idx="336">
                  <c:v>0.25996533795493937</c:v>
                </c:pt>
                <c:pt idx="337">
                  <c:v>0.25823223570190623</c:v>
                </c:pt>
                <c:pt idx="338">
                  <c:v>0.25476603119584035</c:v>
                </c:pt>
                <c:pt idx="339">
                  <c:v>0.25303292894280766</c:v>
                </c:pt>
                <c:pt idx="340">
                  <c:v>0.24783362218370864</c:v>
                </c:pt>
                <c:pt idx="341">
                  <c:v>0.24610051993067592</c:v>
                </c:pt>
                <c:pt idx="342">
                  <c:v>0.24436741767764278</c:v>
                </c:pt>
                <c:pt idx="343">
                  <c:v>0.24263431542461006</c:v>
                </c:pt>
                <c:pt idx="344">
                  <c:v>0.24436741767764278</c:v>
                </c:pt>
                <c:pt idx="345">
                  <c:v>0.24263431542461006</c:v>
                </c:pt>
                <c:pt idx="346">
                  <c:v>0.24610051993067592</c:v>
                </c:pt>
                <c:pt idx="347">
                  <c:v>0.24956672443674177</c:v>
                </c:pt>
                <c:pt idx="348">
                  <c:v>0.25129982668977452</c:v>
                </c:pt>
                <c:pt idx="349">
                  <c:v>0.25476603119584035</c:v>
                </c:pt>
                <c:pt idx="350">
                  <c:v>0.25996533795493937</c:v>
                </c:pt>
                <c:pt idx="351">
                  <c:v>0.26516464471403794</c:v>
                </c:pt>
                <c:pt idx="352">
                  <c:v>0.27209705372616966</c:v>
                </c:pt>
                <c:pt idx="353">
                  <c:v>0.27556325823223554</c:v>
                </c:pt>
                <c:pt idx="354">
                  <c:v>0.27902946273830137</c:v>
                </c:pt>
                <c:pt idx="355">
                  <c:v>0.28596187175043308</c:v>
                </c:pt>
                <c:pt idx="356">
                  <c:v>0.2911611785095321</c:v>
                </c:pt>
                <c:pt idx="357">
                  <c:v>0.29462738301559793</c:v>
                </c:pt>
                <c:pt idx="358">
                  <c:v>0.3015597920277297</c:v>
                </c:pt>
                <c:pt idx="359">
                  <c:v>0.30849220103986141</c:v>
                </c:pt>
                <c:pt idx="360">
                  <c:v>0.31022530329289416</c:v>
                </c:pt>
                <c:pt idx="361">
                  <c:v>0.31369150779895999</c:v>
                </c:pt>
                <c:pt idx="362">
                  <c:v>0.31542461005199313</c:v>
                </c:pt>
                <c:pt idx="363">
                  <c:v>0.31715771230502587</c:v>
                </c:pt>
                <c:pt idx="364">
                  <c:v>0.32235701906412484</c:v>
                </c:pt>
                <c:pt idx="365">
                  <c:v>0.3206239168110917</c:v>
                </c:pt>
                <c:pt idx="366">
                  <c:v>0.3206239168110917</c:v>
                </c:pt>
                <c:pt idx="367">
                  <c:v>0.32235701906412484</c:v>
                </c:pt>
                <c:pt idx="368">
                  <c:v>0.32235701906412484</c:v>
                </c:pt>
                <c:pt idx="369">
                  <c:v>0.32235701906412484</c:v>
                </c:pt>
                <c:pt idx="370">
                  <c:v>0.32582322357019072</c:v>
                </c:pt>
                <c:pt idx="371">
                  <c:v>0.32409012131715759</c:v>
                </c:pt>
                <c:pt idx="372">
                  <c:v>0.32409012131715759</c:v>
                </c:pt>
                <c:pt idx="373">
                  <c:v>0.32582322357019072</c:v>
                </c:pt>
                <c:pt idx="374">
                  <c:v>0.32409012131715759</c:v>
                </c:pt>
                <c:pt idx="375">
                  <c:v>0.32409012131715759</c:v>
                </c:pt>
                <c:pt idx="376">
                  <c:v>0.32409012131715759</c:v>
                </c:pt>
                <c:pt idx="377">
                  <c:v>0.3206239168110917</c:v>
                </c:pt>
                <c:pt idx="378">
                  <c:v>0.31715771230502587</c:v>
                </c:pt>
                <c:pt idx="379">
                  <c:v>0.31195840554592724</c:v>
                </c:pt>
                <c:pt idx="380">
                  <c:v>0.30329289428076239</c:v>
                </c:pt>
                <c:pt idx="381">
                  <c:v>0.29809358752166382</c:v>
                </c:pt>
                <c:pt idx="382">
                  <c:v>0.28942807625649897</c:v>
                </c:pt>
                <c:pt idx="383">
                  <c:v>0.28249566724436725</c:v>
                </c:pt>
                <c:pt idx="384">
                  <c:v>0.27383015597920279</c:v>
                </c:pt>
                <c:pt idx="385">
                  <c:v>0.2634315424610052</c:v>
                </c:pt>
                <c:pt idx="386">
                  <c:v>0.25996533795493937</c:v>
                </c:pt>
                <c:pt idx="387">
                  <c:v>0.25303292894280766</c:v>
                </c:pt>
                <c:pt idx="388">
                  <c:v>0.25129982668977452</c:v>
                </c:pt>
                <c:pt idx="389">
                  <c:v>0.24783362218370864</c:v>
                </c:pt>
                <c:pt idx="390">
                  <c:v>0.24610051993067592</c:v>
                </c:pt>
                <c:pt idx="391">
                  <c:v>0.24783362218370864</c:v>
                </c:pt>
                <c:pt idx="392">
                  <c:v>0.25476603119584035</c:v>
                </c:pt>
                <c:pt idx="393">
                  <c:v>0.26169844020797206</c:v>
                </c:pt>
                <c:pt idx="394">
                  <c:v>0.27036395147313691</c:v>
                </c:pt>
                <c:pt idx="395">
                  <c:v>0.28249566724436725</c:v>
                </c:pt>
                <c:pt idx="396">
                  <c:v>0.30329289428076239</c:v>
                </c:pt>
                <c:pt idx="397">
                  <c:v>0.31369150779895999</c:v>
                </c:pt>
                <c:pt idx="398">
                  <c:v>0.35181975736568444</c:v>
                </c:pt>
                <c:pt idx="399">
                  <c:v>0.3778162911611786</c:v>
                </c:pt>
                <c:pt idx="400">
                  <c:v>0.40381282495667237</c:v>
                </c:pt>
                <c:pt idx="401">
                  <c:v>0.43847487001733099</c:v>
                </c:pt>
                <c:pt idx="402">
                  <c:v>0.50259965337954915</c:v>
                </c:pt>
                <c:pt idx="403">
                  <c:v>0.53379549393414194</c:v>
                </c:pt>
                <c:pt idx="404">
                  <c:v>0.57885615251299816</c:v>
                </c:pt>
                <c:pt idx="405">
                  <c:v>0.63084922010398603</c:v>
                </c:pt>
                <c:pt idx="406">
                  <c:v>0.67071057192374361</c:v>
                </c:pt>
                <c:pt idx="407">
                  <c:v>0.72616984402079698</c:v>
                </c:pt>
                <c:pt idx="408">
                  <c:v>0.79896013864818005</c:v>
                </c:pt>
                <c:pt idx="409">
                  <c:v>0.82495667244367421</c:v>
                </c:pt>
                <c:pt idx="410">
                  <c:v>0.86481802426343146</c:v>
                </c:pt>
                <c:pt idx="411">
                  <c:v>0.90641247833622174</c:v>
                </c:pt>
                <c:pt idx="412">
                  <c:v>0.93760831889081453</c:v>
                </c:pt>
                <c:pt idx="413">
                  <c:v>0.96533795493934138</c:v>
                </c:pt>
                <c:pt idx="414">
                  <c:v>0.99306759098786823</c:v>
                </c:pt>
                <c:pt idx="415">
                  <c:v>1</c:v>
                </c:pt>
                <c:pt idx="416">
                  <c:v>1.0086655112651643</c:v>
                </c:pt>
                <c:pt idx="417">
                  <c:v>1.0155979202772962</c:v>
                </c:pt>
                <c:pt idx="418">
                  <c:v>1.0138648180242635</c:v>
                </c:pt>
                <c:pt idx="419">
                  <c:v>1.0034662045060658</c:v>
                </c:pt>
                <c:pt idx="420">
                  <c:v>0.99480069324090103</c:v>
                </c:pt>
                <c:pt idx="421">
                  <c:v>0.98440207972270344</c:v>
                </c:pt>
                <c:pt idx="422">
                  <c:v>0.97227036395147315</c:v>
                </c:pt>
                <c:pt idx="423">
                  <c:v>0.96013864818024242</c:v>
                </c:pt>
                <c:pt idx="424">
                  <c:v>0.9341421143847487</c:v>
                </c:pt>
                <c:pt idx="425">
                  <c:v>0.90294627383015591</c:v>
                </c:pt>
                <c:pt idx="426">
                  <c:v>0.87348353552859626</c:v>
                </c:pt>
                <c:pt idx="427">
                  <c:v>0.83882149046793764</c:v>
                </c:pt>
                <c:pt idx="428">
                  <c:v>0.81282495667244348</c:v>
                </c:pt>
                <c:pt idx="429">
                  <c:v>0.77642980935875217</c:v>
                </c:pt>
                <c:pt idx="430">
                  <c:v>0.74176776429809355</c:v>
                </c:pt>
                <c:pt idx="431">
                  <c:v>0.69150779896013836</c:v>
                </c:pt>
                <c:pt idx="432">
                  <c:v>0.64124783362218363</c:v>
                </c:pt>
                <c:pt idx="433">
                  <c:v>0.60311958405545918</c:v>
                </c:pt>
                <c:pt idx="434">
                  <c:v>0.56845753899480056</c:v>
                </c:pt>
                <c:pt idx="435">
                  <c:v>0.52512998266897748</c:v>
                </c:pt>
                <c:pt idx="436">
                  <c:v>0.46967071057192372</c:v>
                </c:pt>
                <c:pt idx="437">
                  <c:v>0.45233968804159441</c:v>
                </c:pt>
                <c:pt idx="438">
                  <c:v>0.41767764298093579</c:v>
                </c:pt>
                <c:pt idx="439">
                  <c:v>0.39341421143847477</c:v>
                </c:pt>
                <c:pt idx="440">
                  <c:v>0.3778162911611786</c:v>
                </c:pt>
                <c:pt idx="441">
                  <c:v>0.35701906412478346</c:v>
                </c:pt>
                <c:pt idx="442">
                  <c:v>0.33622183708838826</c:v>
                </c:pt>
                <c:pt idx="443">
                  <c:v>0.31715771230502587</c:v>
                </c:pt>
                <c:pt idx="444">
                  <c:v>0.30675909878682828</c:v>
                </c:pt>
                <c:pt idx="445">
                  <c:v>0.29462738301559793</c:v>
                </c:pt>
                <c:pt idx="446">
                  <c:v>0.28249566724436725</c:v>
                </c:pt>
                <c:pt idx="447">
                  <c:v>0.26169844020797206</c:v>
                </c:pt>
                <c:pt idx="448">
                  <c:v>0.24610051993067592</c:v>
                </c:pt>
                <c:pt idx="449">
                  <c:v>0.2339688041594454</c:v>
                </c:pt>
                <c:pt idx="450">
                  <c:v>0.21837088388214904</c:v>
                </c:pt>
                <c:pt idx="451">
                  <c:v>0.20450606585788558</c:v>
                </c:pt>
                <c:pt idx="452">
                  <c:v>0.18890814558058922</c:v>
                </c:pt>
                <c:pt idx="453">
                  <c:v>0.17331022530329285</c:v>
                </c:pt>
                <c:pt idx="454">
                  <c:v>0.15944540727902939</c:v>
                </c:pt>
                <c:pt idx="455">
                  <c:v>0.14904679376083182</c:v>
                </c:pt>
                <c:pt idx="456">
                  <c:v>0.13864818024263423</c:v>
                </c:pt>
                <c:pt idx="457">
                  <c:v>0.12998266897746977</c:v>
                </c:pt>
                <c:pt idx="458">
                  <c:v>0.11785095320623926</c:v>
                </c:pt>
                <c:pt idx="459">
                  <c:v>0.10745233968804167</c:v>
                </c:pt>
                <c:pt idx="460">
                  <c:v>0.10225303292894289</c:v>
                </c:pt>
                <c:pt idx="461">
                  <c:v>9.1854419410745305E-2</c:v>
                </c:pt>
                <c:pt idx="462">
                  <c:v>8.6655112651646507E-2</c:v>
                </c:pt>
                <c:pt idx="463">
                  <c:v>7.7989601386481866E-2</c:v>
                </c:pt>
                <c:pt idx="464">
                  <c:v>6.9324090121317211E-2</c:v>
                </c:pt>
                <c:pt idx="465">
                  <c:v>6.4124783362218427E-2</c:v>
                </c:pt>
                <c:pt idx="466">
                  <c:v>6.0658578856152556E-2</c:v>
                </c:pt>
                <c:pt idx="467">
                  <c:v>5.5459272097053772E-2</c:v>
                </c:pt>
                <c:pt idx="468">
                  <c:v>5.1993067590987908E-2</c:v>
                </c:pt>
                <c:pt idx="469">
                  <c:v>4.5060658578856189E-2</c:v>
                </c:pt>
                <c:pt idx="470">
                  <c:v>4.3327556325823254E-2</c:v>
                </c:pt>
                <c:pt idx="471">
                  <c:v>3.9861351819757397E-2</c:v>
                </c:pt>
                <c:pt idx="472">
                  <c:v>3.8128249566724469E-2</c:v>
                </c:pt>
                <c:pt idx="473">
                  <c:v>3.2928942807625677E-2</c:v>
                </c:pt>
                <c:pt idx="474">
                  <c:v>3.2928942807625677E-2</c:v>
                </c:pt>
                <c:pt idx="475">
                  <c:v>2.9462738301559814E-2</c:v>
                </c:pt>
                <c:pt idx="476">
                  <c:v>2.7729636048526886E-2</c:v>
                </c:pt>
                <c:pt idx="477">
                  <c:v>2.5996533795493954E-2</c:v>
                </c:pt>
                <c:pt idx="478">
                  <c:v>2.2530329289428094E-2</c:v>
                </c:pt>
                <c:pt idx="479">
                  <c:v>2.0797227036395163E-2</c:v>
                </c:pt>
                <c:pt idx="480">
                  <c:v>1.7331022530329303E-2</c:v>
                </c:pt>
                <c:pt idx="481">
                  <c:v>1.7331022530329303E-2</c:v>
                </c:pt>
                <c:pt idx="482">
                  <c:v>1.5597920277296373E-2</c:v>
                </c:pt>
                <c:pt idx="483">
                  <c:v>1.3864818024263443E-2</c:v>
                </c:pt>
                <c:pt idx="484">
                  <c:v>1.2131715771230511E-2</c:v>
                </c:pt>
                <c:pt idx="485">
                  <c:v>8.6655112651646514E-3</c:v>
                </c:pt>
                <c:pt idx="486">
                  <c:v>6.9324090121317215E-3</c:v>
                </c:pt>
                <c:pt idx="487">
                  <c:v>5.1993067590987907E-3</c:v>
                </c:pt>
                <c:pt idx="488">
                  <c:v>3.4662045060658607E-3</c:v>
                </c:pt>
                <c:pt idx="489">
                  <c:v>1.7331022530329304E-3</c:v>
                </c:pt>
                <c:pt idx="490">
                  <c:v>0</c:v>
                </c:pt>
                <c:pt idx="491">
                  <c:v>-1.7331022530329304E-3</c:v>
                </c:pt>
                <c:pt idx="492">
                  <c:v>-3.4662045060658607E-3</c:v>
                </c:pt>
                <c:pt idx="493">
                  <c:v>-3.4662045060658607E-3</c:v>
                </c:pt>
                <c:pt idx="494">
                  <c:v>-5.1993067590987907E-3</c:v>
                </c:pt>
                <c:pt idx="495">
                  <c:v>-8.6655112651646514E-3</c:v>
                </c:pt>
                <c:pt idx="496">
                  <c:v>-1.0398613518197581E-2</c:v>
                </c:pt>
                <c:pt idx="497">
                  <c:v>-1.0398613518197581E-2</c:v>
                </c:pt>
                <c:pt idx="498">
                  <c:v>-1.2131715771230511E-2</c:v>
                </c:pt>
                <c:pt idx="499">
                  <c:v>-1.3864818024263443E-2</c:v>
                </c:pt>
                <c:pt idx="500">
                  <c:v>-1.5597920277296373E-2</c:v>
                </c:pt>
                <c:pt idx="501">
                  <c:v>-1.7331022530329303E-2</c:v>
                </c:pt>
                <c:pt idx="502">
                  <c:v>-1.9064124783362234E-2</c:v>
                </c:pt>
                <c:pt idx="503">
                  <c:v>-1.9064124783362234E-2</c:v>
                </c:pt>
                <c:pt idx="504">
                  <c:v>-2.0797227036395163E-2</c:v>
                </c:pt>
                <c:pt idx="505">
                  <c:v>-2.0797227036395163E-2</c:v>
                </c:pt>
                <c:pt idx="506">
                  <c:v>-2.2530329289428094E-2</c:v>
                </c:pt>
                <c:pt idx="507">
                  <c:v>-2.5996533795493954E-2</c:v>
                </c:pt>
                <c:pt idx="508">
                  <c:v>-2.5996533795493954E-2</c:v>
                </c:pt>
                <c:pt idx="509">
                  <c:v>-2.7729636048526886E-2</c:v>
                </c:pt>
                <c:pt idx="510">
                  <c:v>-2.7729636048526886E-2</c:v>
                </c:pt>
                <c:pt idx="511">
                  <c:v>-2.9462738301559814E-2</c:v>
                </c:pt>
                <c:pt idx="512">
                  <c:v>-3.2928942807625677E-2</c:v>
                </c:pt>
                <c:pt idx="513">
                  <c:v>-3.2928942807625677E-2</c:v>
                </c:pt>
                <c:pt idx="514">
                  <c:v>-3.4662045060658606E-2</c:v>
                </c:pt>
                <c:pt idx="515">
                  <c:v>-3.4662045060658606E-2</c:v>
                </c:pt>
                <c:pt idx="516">
                  <c:v>-3.6395147313691534E-2</c:v>
                </c:pt>
                <c:pt idx="517">
                  <c:v>-3.6395147313691534E-2</c:v>
                </c:pt>
                <c:pt idx="518">
                  <c:v>-3.8128249566724469E-2</c:v>
                </c:pt>
                <c:pt idx="519">
                  <c:v>-3.9861351819757397E-2</c:v>
                </c:pt>
                <c:pt idx="520">
                  <c:v>-3.9861351819757397E-2</c:v>
                </c:pt>
                <c:pt idx="521">
                  <c:v>-4.1594454072790325E-2</c:v>
                </c:pt>
                <c:pt idx="522">
                  <c:v>-4.3327556325823254E-2</c:v>
                </c:pt>
                <c:pt idx="523">
                  <c:v>-4.3327556325823254E-2</c:v>
                </c:pt>
                <c:pt idx="524">
                  <c:v>-4.6793760831889117E-2</c:v>
                </c:pt>
                <c:pt idx="525">
                  <c:v>-4.6793760831889117E-2</c:v>
                </c:pt>
                <c:pt idx="526">
                  <c:v>-4.6793760831889117E-2</c:v>
                </c:pt>
                <c:pt idx="527">
                  <c:v>-5.025996533795498E-2</c:v>
                </c:pt>
                <c:pt idx="528">
                  <c:v>-5.1993067590987908E-2</c:v>
                </c:pt>
                <c:pt idx="529">
                  <c:v>-5.1993067590987908E-2</c:v>
                </c:pt>
                <c:pt idx="530">
                  <c:v>-5.1993067590987908E-2</c:v>
                </c:pt>
                <c:pt idx="531">
                  <c:v>-5.3726169844020837E-2</c:v>
                </c:pt>
                <c:pt idx="532">
                  <c:v>-5.3726169844020837E-2</c:v>
                </c:pt>
                <c:pt idx="533">
                  <c:v>-5.5459272097053772E-2</c:v>
                </c:pt>
                <c:pt idx="534">
                  <c:v>-5.5459272097053772E-2</c:v>
                </c:pt>
                <c:pt idx="535">
                  <c:v>-5.8925476603119628E-2</c:v>
                </c:pt>
                <c:pt idx="536">
                  <c:v>-5.8925476603119628E-2</c:v>
                </c:pt>
                <c:pt idx="537">
                  <c:v>-5.8925476603119628E-2</c:v>
                </c:pt>
                <c:pt idx="538">
                  <c:v>-6.0658578856152556E-2</c:v>
                </c:pt>
                <c:pt idx="539">
                  <c:v>-6.0658578856152556E-2</c:v>
                </c:pt>
                <c:pt idx="540">
                  <c:v>-6.2391681109185491E-2</c:v>
                </c:pt>
                <c:pt idx="541">
                  <c:v>-6.4124783362218427E-2</c:v>
                </c:pt>
                <c:pt idx="542">
                  <c:v>-6.4124783362218427E-2</c:v>
                </c:pt>
                <c:pt idx="543">
                  <c:v>-6.4124783362218427E-2</c:v>
                </c:pt>
                <c:pt idx="544">
                  <c:v>-6.5857885615251355E-2</c:v>
                </c:pt>
                <c:pt idx="545">
                  <c:v>-6.5857885615251355E-2</c:v>
                </c:pt>
                <c:pt idx="546">
                  <c:v>-6.7590987868284283E-2</c:v>
                </c:pt>
                <c:pt idx="547">
                  <c:v>-6.7590987868284283E-2</c:v>
                </c:pt>
                <c:pt idx="548">
                  <c:v>-6.9324090121317211E-2</c:v>
                </c:pt>
                <c:pt idx="549">
                  <c:v>-6.9324090121317211E-2</c:v>
                </c:pt>
                <c:pt idx="550">
                  <c:v>-7.1057192374350139E-2</c:v>
                </c:pt>
                <c:pt idx="551">
                  <c:v>-7.1057192374350139E-2</c:v>
                </c:pt>
                <c:pt idx="552">
                  <c:v>-7.2790294627383068E-2</c:v>
                </c:pt>
                <c:pt idx="553">
                  <c:v>-7.2790294627383068E-2</c:v>
                </c:pt>
                <c:pt idx="554">
                  <c:v>-7.4523396880415996E-2</c:v>
                </c:pt>
                <c:pt idx="555">
                  <c:v>-7.6256499133448938E-2</c:v>
                </c:pt>
                <c:pt idx="556">
                  <c:v>-7.6256499133448938E-2</c:v>
                </c:pt>
                <c:pt idx="557">
                  <c:v>-7.7989601386481866E-2</c:v>
                </c:pt>
                <c:pt idx="558">
                  <c:v>-7.7989601386481866E-2</c:v>
                </c:pt>
                <c:pt idx="559">
                  <c:v>-8.1455805892547722E-2</c:v>
                </c:pt>
                <c:pt idx="560">
                  <c:v>-8.1455805892547722E-2</c:v>
                </c:pt>
                <c:pt idx="561">
                  <c:v>-8.3188908145580651E-2</c:v>
                </c:pt>
                <c:pt idx="562">
                  <c:v>-8.4922010398613579E-2</c:v>
                </c:pt>
                <c:pt idx="563">
                  <c:v>-8.4922010398613579E-2</c:v>
                </c:pt>
                <c:pt idx="564">
                  <c:v>-8.4922010398613579E-2</c:v>
                </c:pt>
                <c:pt idx="565">
                  <c:v>-8.3188908145580651E-2</c:v>
                </c:pt>
                <c:pt idx="566">
                  <c:v>-8.4922010398613579E-2</c:v>
                </c:pt>
                <c:pt idx="567">
                  <c:v>-8.6655112651646327E-2</c:v>
                </c:pt>
                <c:pt idx="568">
                  <c:v>-8.8388214904679255E-2</c:v>
                </c:pt>
                <c:pt idx="569">
                  <c:v>-8.4922010398613579E-2</c:v>
                </c:pt>
                <c:pt idx="570">
                  <c:v>-8.4922010398613579E-2</c:v>
                </c:pt>
                <c:pt idx="571">
                  <c:v>-8.4922010398613579E-2</c:v>
                </c:pt>
                <c:pt idx="572">
                  <c:v>-8.6655112651646327E-2</c:v>
                </c:pt>
                <c:pt idx="573">
                  <c:v>-9.0121317157712183E-2</c:v>
                </c:pt>
                <c:pt idx="574">
                  <c:v>-8.8388214904679255E-2</c:v>
                </c:pt>
                <c:pt idx="575">
                  <c:v>-9.0121317157712183E-2</c:v>
                </c:pt>
                <c:pt idx="576">
                  <c:v>-9.0121317157712183E-2</c:v>
                </c:pt>
                <c:pt idx="577">
                  <c:v>-9.0121317157712183E-2</c:v>
                </c:pt>
                <c:pt idx="578">
                  <c:v>-9.0121317157712183E-2</c:v>
                </c:pt>
                <c:pt idx="579">
                  <c:v>-9.0121317157712183E-2</c:v>
                </c:pt>
                <c:pt idx="580">
                  <c:v>-9.1854419410745111E-2</c:v>
                </c:pt>
                <c:pt idx="581">
                  <c:v>-9.3587521663778039E-2</c:v>
                </c:pt>
                <c:pt idx="582">
                  <c:v>-9.3587521663778039E-2</c:v>
                </c:pt>
                <c:pt idx="583">
                  <c:v>-9.5320623916810968E-2</c:v>
                </c:pt>
                <c:pt idx="584">
                  <c:v>-9.3587521663778039E-2</c:v>
                </c:pt>
                <c:pt idx="585">
                  <c:v>-9.5320623916810968E-2</c:v>
                </c:pt>
                <c:pt idx="586">
                  <c:v>-9.5320623916810968E-2</c:v>
                </c:pt>
                <c:pt idx="587">
                  <c:v>-9.705372616984391E-2</c:v>
                </c:pt>
                <c:pt idx="588">
                  <c:v>-9.8786828422876838E-2</c:v>
                </c:pt>
                <c:pt idx="589">
                  <c:v>-9.8786828422876838E-2</c:v>
                </c:pt>
                <c:pt idx="590">
                  <c:v>-9.8786828422876838E-2</c:v>
                </c:pt>
                <c:pt idx="591">
                  <c:v>-9.8786828422876838E-2</c:v>
                </c:pt>
                <c:pt idx="592">
                  <c:v>-0.10051993067590977</c:v>
                </c:pt>
                <c:pt idx="593">
                  <c:v>-0.10051993067590977</c:v>
                </c:pt>
                <c:pt idx="594">
                  <c:v>-0.10051993067590977</c:v>
                </c:pt>
                <c:pt idx="595">
                  <c:v>-0.10225303292894269</c:v>
                </c:pt>
                <c:pt idx="596">
                  <c:v>-0.10225303292894269</c:v>
                </c:pt>
                <c:pt idx="597">
                  <c:v>-0.10398613518197562</c:v>
                </c:pt>
                <c:pt idx="598">
                  <c:v>-0.10225303292894269</c:v>
                </c:pt>
                <c:pt idx="599">
                  <c:v>-0.10571923743500855</c:v>
                </c:pt>
                <c:pt idx="600">
                  <c:v>-0.10398613518197562</c:v>
                </c:pt>
                <c:pt idx="601">
                  <c:v>-0.10571923743500855</c:v>
                </c:pt>
                <c:pt idx="602">
                  <c:v>-0.10571923743500855</c:v>
                </c:pt>
                <c:pt idx="603">
                  <c:v>-0.10571923743500855</c:v>
                </c:pt>
                <c:pt idx="604">
                  <c:v>-0.10745233968804148</c:v>
                </c:pt>
                <c:pt idx="605">
                  <c:v>-0.10918544194107442</c:v>
                </c:pt>
                <c:pt idx="606">
                  <c:v>-0.10918544194107442</c:v>
                </c:pt>
                <c:pt idx="607">
                  <c:v>-0.10918544194107442</c:v>
                </c:pt>
                <c:pt idx="608">
                  <c:v>-0.10918544194107442</c:v>
                </c:pt>
                <c:pt idx="609">
                  <c:v>-0.10918544194107442</c:v>
                </c:pt>
                <c:pt idx="610">
                  <c:v>-0.11265164644714028</c:v>
                </c:pt>
                <c:pt idx="611">
                  <c:v>-0.11091854419410735</c:v>
                </c:pt>
                <c:pt idx="612">
                  <c:v>-0.11438474870017321</c:v>
                </c:pt>
                <c:pt idx="613">
                  <c:v>-0.11265164644714028</c:v>
                </c:pt>
                <c:pt idx="614">
                  <c:v>-0.11265164644714028</c:v>
                </c:pt>
                <c:pt idx="615">
                  <c:v>-0.11438474870017321</c:v>
                </c:pt>
                <c:pt idx="616">
                  <c:v>-0.11611785095320613</c:v>
                </c:pt>
                <c:pt idx="617">
                  <c:v>-0.11438474870017321</c:v>
                </c:pt>
                <c:pt idx="618">
                  <c:v>-0.11785095320623906</c:v>
                </c:pt>
                <c:pt idx="619">
                  <c:v>-0.11785095320623906</c:v>
                </c:pt>
                <c:pt idx="620">
                  <c:v>-0.11785095320623906</c:v>
                </c:pt>
                <c:pt idx="621">
                  <c:v>-0.11958405545927199</c:v>
                </c:pt>
                <c:pt idx="622">
                  <c:v>-0.11958405545927199</c:v>
                </c:pt>
                <c:pt idx="623">
                  <c:v>-0.11958405545927199</c:v>
                </c:pt>
                <c:pt idx="624">
                  <c:v>-0.11785095320623906</c:v>
                </c:pt>
                <c:pt idx="625">
                  <c:v>-0.11958405545927199</c:v>
                </c:pt>
                <c:pt idx="626">
                  <c:v>-0.11958405545927199</c:v>
                </c:pt>
                <c:pt idx="627">
                  <c:v>-0.12131715771230493</c:v>
                </c:pt>
                <c:pt idx="628">
                  <c:v>-0.12131715771230493</c:v>
                </c:pt>
                <c:pt idx="629">
                  <c:v>-0.12131715771230493</c:v>
                </c:pt>
                <c:pt idx="630">
                  <c:v>-0.12305025996533786</c:v>
                </c:pt>
                <c:pt idx="631">
                  <c:v>-0.12478336221837079</c:v>
                </c:pt>
                <c:pt idx="632">
                  <c:v>-0.12478336221837079</c:v>
                </c:pt>
                <c:pt idx="633">
                  <c:v>-0.12651646447140372</c:v>
                </c:pt>
                <c:pt idx="634">
                  <c:v>-0.12824956672443666</c:v>
                </c:pt>
                <c:pt idx="635">
                  <c:v>-0.12651646447140372</c:v>
                </c:pt>
                <c:pt idx="636">
                  <c:v>-0.12651646447140372</c:v>
                </c:pt>
                <c:pt idx="637">
                  <c:v>-0.12651646447140372</c:v>
                </c:pt>
                <c:pt idx="638">
                  <c:v>-0.12651646447140372</c:v>
                </c:pt>
                <c:pt idx="639">
                  <c:v>-0.12824956672443666</c:v>
                </c:pt>
                <c:pt idx="640">
                  <c:v>-0.12824956672443666</c:v>
                </c:pt>
                <c:pt idx="641">
                  <c:v>-0.12998266897746957</c:v>
                </c:pt>
                <c:pt idx="642">
                  <c:v>-0.12998266897746957</c:v>
                </c:pt>
                <c:pt idx="643">
                  <c:v>-0.13171577123050252</c:v>
                </c:pt>
                <c:pt idx="644">
                  <c:v>-0.13171577123050252</c:v>
                </c:pt>
                <c:pt idx="645">
                  <c:v>-0.12998266897746957</c:v>
                </c:pt>
                <c:pt idx="646">
                  <c:v>-0.12998266897746957</c:v>
                </c:pt>
                <c:pt idx="647">
                  <c:v>-0.12998266897746957</c:v>
                </c:pt>
                <c:pt idx="648">
                  <c:v>-0.12998266897746957</c:v>
                </c:pt>
                <c:pt idx="649">
                  <c:v>-0.13171577123050252</c:v>
                </c:pt>
                <c:pt idx="650">
                  <c:v>-0.13171577123050252</c:v>
                </c:pt>
                <c:pt idx="651">
                  <c:v>-0.13344887348353543</c:v>
                </c:pt>
                <c:pt idx="652">
                  <c:v>-0.13171577123050252</c:v>
                </c:pt>
                <c:pt idx="653">
                  <c:v>-0.13344887348353543</c:v>
                </c:pt>
                <c:pt idx="654">
                  <c:v>-0.13518197573656837</c:v>
                </c:pt>
                <c:pt idx="655">
                  <c:v>-0.13344887348353543</c:v>
                </c:pt>
                <c:pt idx="656">
                  <c:v>-0.13518197573656837</c:v>
                </c:pt>
                <c:pt idx="657">
                  <c:v>-0.13344887348353543</c:v>
                </c:pt>
                <c:pt idx="658">
                  <c:v>-0.13344887348353543</c:v>
                </c:pt>
                <c:pt idx="659">
                  <c:v>-0.13171577123050252</c:v>
                </c:pt>
                <c:pt idx="660">
                  <c:v>-0.13171577123050252</c:v>
                </c:pt>
                <c:pt idx="661">
                  <c:v>-0.13344887348353543</c:v>
                </c:pt>
                <c:pt idx="662">
                  <c:v>-0.13171577123050252</c:v>
                </c:pt>
                <c:pt idx="663">
                  <c:v>-0.13171577123050252</c:v>
                </c:pt>
                <c:pt idx="664">
                  <c:v>-0.13171577123050252</c:v>
                </c:pt>
                <c:pt idx="665">
                  <c:v>-0.12998266897746957</c:v>
                </c:pt>
                <c:pt idx="666">
                  <c:v>-0.12998266897746957</c:v>
                </c:pt>
                <c:pt idx="667">
                  <c:v>-0.12824956672443666</c:v>
                </c:pt>
                <c:pt idx="668">
                  <c:v>-0.12651646447140372</c:v>
                </c:pt>
                <c:pt idx="669">
                  <c:v>-0.12478336221837079</c:v>
                </c:pt>
                <c:pt idx="670">
                  <c:v>-0.12651646447140372</c:v>
                </c:pt>
                <c:pt idx="671">
                  <c:v>-0.12131715771230493</c:v>
                </c:pt>
                <c:pt idx="672">
                  <c:v>-0.12131715771230493</c:v>
                </c:pt>
                <c:pt idx="673">
                  <c:v>-0.11958405545927199</c:v>
                </c:pt>
                <c:pt idx="674">
                  <c:v>-0.11958405545927199</c:v>
                </c:pt>
                <c:pt idx="675">
                  <c:v>-0.11611785095320613</c:v>
                </c:pt>
                <c:pt idx="676">
                  <c:v>-0.11265164644714028</c:v>
                </c:pt>
                <c:pt idx="677">
                  <c:v>-0.11265164644714028</c:v>
                </c:pt>
                <c:pt idx="678">
                  <c:v>-0.10918544194107442</c:v>
                </c:pt>
                <c:pt idx="679">
                  <c:v>-0.10571923743500855</c:v>
                </c:pt>
                <c:pt idx="680">
                  <c:v>-0.10571923743500855</c:v>
                </c:pt>
                <c:pt idx="681">
                  <c:v>-0.10398613518197562</c:v>
                </c:pt>
                <c:pt idx="682">
                  <c:v>-9.8786828422876838E-2</c:v>
                </c:pt>
                <c:pt idx="683">
                  <c:v>-9.5320623916810968E-2</c:v>
                </c:pt>
                <c:pt idx="684">
                  <c:v>-9.1854419410745111E-2</c:v>
                </c:pt>
                <c:pt idx="685">
                  <c:v>-9.0121317157712183E-2</c:v>
                </c:pt>
                <c:pt idx="686">
                  <c:v>-8.4922010398613579E-2</c:v>
                </c:pt>
                <c:pt idx="687">
                  <c:v>-8.1455805892547722E-2</c:v>
                </c:pt>
                <c:pt idx="688">
                  <c:v>-7.6256499133448938E-2</c:v>
                </c:pt>
                <c:pt idx="689">
                  <c:v>-7.1057192374350139E-2</c:v>
                </c:pt>
                <c:pt idx="690">
                  <c:v>-6.5857885615251355E-2</c:v>
                </c:pt>
                <c:pt idx="691">
                  <c:v>-6.2391681109185491E-2</c:v>
                </c:pt>
                <c:pt idx="692">
                  <c:v>-5.5459272097053772E-2</c:v>
                </c:pt>
                <c:pt idx="693">
                  <c:v>-4.8526863084922045E-2</c:v>
                </c:pt>
                <c:pt idx="694">
                  <c:v>-4.3327556325823254E-2</c:v>
                </c:pt>
                <c:pt idx="695">
                  <c:v>-3.8128249566724469E-2</c:v>
                </c:pt>
                <c:pt idx="696">
                  <c:v>-3.1195840554592746E-2</c:v>
                </c:pt>
                <c:pt idx="697">
                  <c:v>-2.5996533795493954E-2</c:v>
                </c:pt>
                <c:pt idx="698">
                  <c:v>-2.0797227036395163E-2</c:v>
                </c:pt>
                <c:pt idx="699">
                  <c:v>-1.5597920277296373E-2</c:v>
                </c:pt>
                <c:pt idx="700">
                  <c:v>-1.3864818024263443E-2</c:v>
                </c:pt>
                <c:pt idx="701">
                  <c:v>-1.2131715771230511E-2</c:v>
                </c:pt>
                <c:pt idx="702">
                  <c:v>-8.6655112651646514E-3</c:v>
                </c:pt>
                <c:pt idx="703">
                  <c:v>-8.6655112651646514E-3</c:v>
                </c:pt>
                <c:pt idx="704">
                  <c:v>-6.9324090121317215E-3</c:v>
                </c:pt>
                <c:pt idx="705">
                  <c:v>-5.1993067590987907E-3</c:v>
                </c:pt>
                <c:pt idx="706">
                  <c:v>-5.1993067590987907E-3</c:v>
                </c:pt>
                <c:pt idx="707">
                  <c:v>-6.9324090121317215E-3</c:v>
                </c:pt>
                <c:pt idx="708">
                  <c:v>-5.1993067590987907E-3</c:v>
                </c:pt>
                <c:pt idx="709">
                  <c:v>-5.1993067590987907E-3</c:v>
                </c:pt>
                <c:pt idx="710">
                  <c:v>-3.4662045060658607E-3</c:v>
                </c:pt>
                <c:pt idx="711">
                  <c:v>-3.4662045060658607E-3</c:v>
                </c:pt>
                <c:pt idx="712">
                  <c:v>-3.4662045060658607E-3</c:v>
                </c:pt>
                <c:pt idx="713">
                  <c:v>-6.9324090121317215E-3</c:v>
                </c:pt>
                <c:pt idx="714">
                  <c:v>-5.1993067590987907E-3</c:v>
                </c:pt>
                <c:pt idx="715">
                  <c:v>-5.1993067590987907E-3</c:v>
                </c:pt>
                <c:pt idx="716">
                  <c:v>-8.6655112651646514E-3</c:v>
                </c:pt>
                <c:pt idx="717">
                  <c:v>-6.9324090121317215E-3</c:v>
                </c:pt>
                <c:pt idx="718">
                  <c:v>-6.9324090121317215E-3</c:v>
                </c:pt>
                <c:pt idx="719">
                  <c:v>-8.6655112651646514E-3</c:v>
                </c:pt>
                <c:pt idx="720">
                  <c:v>-6.9324090121317215E-3</c:v>
                </c:pt>
                <c:pt idx="721">
                  <c:v>-6.9324090121317215E-3</c:v>
                </c:pt>
                <c:pt idx="722">
                  <c:v>-1.0398613518197581E-2</c:v>
                </c:pt>
                <c:pt idx="723">
                  <c:v>-1.0398613518197581E-2</c:v>
                </c:pt>
                <c:pt idx="724">
                  <c:v>-1.2131715771230511E-2</c:v>
                </c:pt>
                <c:pt idx="725">
                  <c:v>-1.3864818024263443E-2</c:v>
                </c:pt>
                <c:pt idx="726">
                  <c:v>-1.7331022530329303E-2</c:v>
                </c:pt>
                <c:pt idx="727">
                  <c:v>-1.9064124783362234E-2</c:v>
                </c:pt>
                <c:pt idx="728">
                  <c:v>-2.2530329289428094E-2</c:v>
                </c:pt>
                <c:pt idx="729">
                  <c:v>-2.4263431542461023E-2</c:v>
                </c:pt>
                <c:pt idx="730">
                  <c:v>-2.9462738301559814E-2</c:v>
                </c:pt>
                <c:pt idx="731">
                  <c:v>-2.7729636048526886E-2</c:v>
                </c:pt>
                <c:pt idx="732">
                  <c:v>-3.1195840554592746E-2</c:v>
                </c:pt>
                <c:pt idx="733">
                  <c:v>-3.1195840554592746E-2</c:v>
                </c:pt>
                <c:pt idx="734">
                  <c:v>-3.2928942807625677E-2</c:v>
                </c:pt>
                <c:pt idx="735">
                  <c:v>-3.4662045060658606E-2</c:v>
                </c:pt>
                <c:pt idx="736">
                  <c:v>-3.8128249566724469E-2</c:v>
                </c:pt>
                <c:pt idx="737">
                  <c:v>-4.3327556325823254E-2</c:v>
                </c:pt>
                <c:pt idx="738">
                  <c:v>-4.3327556325823254E-2</c:v>
                </c:pt>
                <c:pt idx="739">
                  <c:v>-4.5060658578856189E-2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42-4055-9920-CFC120E731E8}"/>
            </c:ext>
          </c:extLst>
        </c:ser>
        <c:ser>
          <c:idx val="0"/>
          <c:order val="2"/>
          <c:tx>
            <c:strRef>
              <c:f>'Aborbance synergy'!$CR$4</c:f>
              <c:strCache>
                <c:ptCount val="1"/>
                <c:pt idx="0">
                  <c:v>U8 R-L</c:v>
                </c:pt>
              </c:strCache>
            </c:strRef>
          </c:tx>
          <c:spPr>
            <a:ln w="19050" cap="rnd">
              <a:solidFill>
                <a:sysClr val="window" lastClr="FFFFFF"/>
              </a:solidFill>
              <a:round/>
            </a:ln>
            <a:effectLst/>
          </c:spPr>
          <c:marker>
            <c:symbol val="none"/>
          </c:marker>
          <c:xVal>
            <c:numRef>
              <c:f>'Aborbance synergy'!$CL$5:$CL$744</c:f>
              <c:numCache>
                <c:formatCode>General</c:formatCode>
                <c:ptCount val="740"/>
                <c:pt idx="0">
                  <c:v>260</c:v>
                </c:pt>
                <c:pt idx="1">
                  <c:v>261</c:v>
                </c:pt>
                <c:pt idx="2">
                  <c:v>262</c:v>
                </c:pt>
                <c:pt idx="3">
                  <c:v>263</c:v>
                </c:pt>
                <c:pt idx="4">
                  <c:v>264</c:v>
                </c:pt>
                <c:pt idx="5">
                  <c:v>265</c:v>
                </c:pt>
                <c:pt idx="6">
                  <c:v>266</c:v>
                </c:pt>
                <c:pt idx="7">
                  <c:v>267</c:v>
                </c:pt>
                <c:pt idx="8">
                  <c:v>268</c:v>
                </c:pt>
                <c:pt idx="9">
                  <c:v>269</c:v>
                </c:pt>
                <c:pt idx="10">
                  <c:v>270</c:v>
                </c:pt>
                <c:pt idx="11">
                  <c:v>271</c:v>
                </c:pt>
                <c:pt idx="12">
                  <c:v>272</c:v>
                </c:pt>
                <c:pt idx="13">
                  <c:v>273</c:v>
                </c:pt>
                <c:pt idx="14">
                  <c:v>274</c:v>
                </c:pt>
                <c:pt idx="15">
                  <c:v>275</c:v>
                </c:pt>
                <c:pt idx="16">
                  <c:v>276</c:v>
                </c:pt>
                <c:pt idx="17">
                  <c:v>277</c:v>
                </c:pt>
                <c:pt idx="18">
                  <c:v>278</c:v>
                </c:pt>
                <c:pt idx="19">
                  <c:v>279</c:v>
                </c:pt>
                <c:pt idx="20">
                  <c:v>280</c:v>
                </c:pt>
                <c:pt idx="21">
                  <c:v>281</c:v>
                </c:pt>
                <c:pt idx="22">
                  <c:v>282</c:v>
                </c:pt>
                <c:pt idx="23">
                  <c:v>283</c:v>
                </c:pt>
                <c:pt idx="24">
                  <c:v>284</c:v>
                </c:pt>
                <c:pt idx="25">
                  <c:v>285</c:v>
                </c:pt>
                <c:pt idx="26">
                  <c:v>286</c:v>
                </c:pt>
                <c:pt idx="27">
                  <c:v>287</c:v>
                </c:pt>
                <c:pt idx="28">
                  <c:v>288</c:v>
                </c:pt>
                <c:pt idx="29">
                  <c:v>289</c:v>
                </c:pt>
                <c:pt idx="30">
                  <c:v>290</c:v>
                </c:pt>
                <c:pt idx="31">
                  <c:v>291</c:v>
                </c:pt>
                <c:pt idx="32">
                  <c:v>292</c:v>
                </c:pt>
                <c:pt idx="33">
                  <c:v>293</c:v>
                </c:pt>
                <c:pt idx="34">
                  <c:v>294</c:v>
                </c:pt>
                <c:pt idx="35">
                  <c:v>295</c:v>
                </c:pt>
                <c:pt idx="36">
                  <c:v>296</c:v>
                </c:pt>
                <c:pt idx="37">
                  <c:v>297</c:v>
                </c:pt>
                <c:pt idx="38">
                  <c:v>298</c:v>
                </c:pt>
                <c:pt idx="39">
                  <c:v>299</c:v>
                </c:pt>
                <c:pt idx="40">
                  <c:v>300</c:v>
                </c:pt>
                <c:pt idx="41">
                  <c:v>301</c:v>
                </c:pt>
                <c:pt idx="42">
                  <c:v>302</c:v>
                </c:pt>
                <c:pt idx="43">
                  <c:v>303</c:v>
                </c:pt>
                <c:pt idx="44">
                  <c:v>304</c:v>
                </c:pt>
                <c:pt idx="45">
                  <c:v>305</c:v>
                </c:pt>
                <c:pt idx="46">
                  <c:v>306</c:v>
                </c:pt>
                <c:pt idx="47">
                  <c:v>307</c:v>
                </c:pt>
                <c:pt idx="48">
                  <c:v>308</c:v>
                </c:pt>
                <c:pt idx="49">
                  <c:v>309</c:v>
                </c:pt>
                <c:pt idx="50">
                  <c:v>310</c:v>
                </c:pt>
                <c:pt idx="51">
                  <c:v>311</c:v>
                </c:pt>
                <c:pt idx="52">
                  <c:v>312</c:v>
                </c:pt>
                <c:pt idx="53">
                  <c:v>313</c:v>
                </c:pt>
                <c:pt idx="54">
                  <c:v>314</c:v>
                </c:pt>
                <c:pt idx="55">
                  <c:v>315</c:v>
                </c:pt>
                <c:pt idx="56">
                  <c:v>316</c:v>
                </c:pt>
                <c:pt idx="57">
                  <c:v>317</c:v>
                </c:pt>
                <c:pt idx="58">
                  <c:v>318</c:v>
                </c:pt>
                <c:pt idx="59">
                  <c:v>319</c:v>
                </c:pt>
                <c:pt idx="60">
                  <c:v>320</c:v>
                </c:pt>
                <c:pt idx="61">
                  <c:v>321</c:v>
                </c:pt>
                <c:pt idx="62">
                  <c:v>322</c:v>
                </c:pt>
                <c:pt idx="63">
                  <c:v>323</c:v>
                </c:pt>
                <c:pt idx="64">
                  <c:v>324</c:v>
                </c:pt>
                <c:pt idx="65">
                  <c:v>325</c:v>
                </c:pt>
                <c:pt idx="66">
                  <c:v>326</c:v>
                </c:pt>
                <c:pt idx="67">
                  <c:v>327</c:v>
                </c:pt>
                <c:pt idx="68">
                  <c:v>328</c:v>
                </c:pt>
                <c:pt idx="69">
                  <c:v>329</c:v>
                </c:pt>
                <c:pt idx="70">
                  <c:v>330</c:v>
                </c:pt>
                <c:pt idx="71">
                  <c:v>331</c:v>
                </c:pt>
                <c:pt idx="72">
                  <c:v>332</c:v>
                </c:pt>
                <c:pt idx="73">
                  <c:v>333</c:v>
                </c:pt>
                <c:pt idx="74">
                  <c:v>334</c:v>
                </c:pt>
                <c:pt idx="75">
                  <c:v>335</c:v>
                </c:pt>
                <c:pt idx="76">
                  <c:v>336</c:v>
                </c:pt>
                <c:pt idx="77">
                  <c:v>337</c:v>
                </c:pt>
                <c:pt idx="78">
                  <c:v>338</c:v>
                </c:pt>
                <c:pt idx="79">
                  <c:v>339</c:v>
                </c:pt>
                <c:pt idx="80">
                  <c:v>340</c:v>
                </c:pt>
                <c:pt idx="81">
                  <c:v>341</c:v>
                </c:pt>
                <c:pt idx="82">
                  <c:v>342</c:v>
                </c:pt>
                <c:pt idx="83">
                  <c:v>343</c:v>
                </c:pt>
                <c:pt idx="84">
                  <c:v>344</c:v>
                </c:pt>
                <c:pt idx="85">
                  <c:v>345</c:v>
                </c:pt>
                <c:pt idx="86">
                  <c:v>346</c:v>
                </c:pt>
                <c:pt idx="87">
                  <c:v>347</c:v>
                </c:pt>
                <c:pt idx="88">
                  <c:v>348</c:v>
                </c:pt>
                <c:pt idx="89">
                  <c:v>349</c:v>
                </c:pt>
                <c:pt idx="90">
                  <c:v>350</c:v>
                </c:pt>
                <c:pt idx="91">
                  <c:v>351</c:v>
                </c:pt>
                <c:pt idx="92">
                  <c:v>352</c:v>
                </c:pt>
                <c:pt idx="93">
                  <c:v>353</c:v>
                </c:pt>
                <c:pt idx="94">
                  <c:v>354</c:v>
                </c:pt>
                <c:pt idx="95">
                  <c:v>355</c:v>
                </c:pt>
                <c:pt idx="96">
                  <c:v>356</c:v>
                </c:pt>
                <c:pt idx="97">
                  <c:v>357</c:v>
                </c:pt>
                <c:pt idx="98">
                  <c:v>358</c:v>
                </c:pt>
                <c:pt idx="99">
                  <c:v>359</c:v>
                </c:pt>
                <c:pt idx="100">
                  <c:v>360</c:v>
                </c:pt>
                <c:pt idx="101">
                  <c:v>361</c:v>
                </c:pt>
                <c:pt idx="102">
                  <c:v>362</c:v>
                </c:pt>
                <c:pt idx="103">
                  <c:v>363</c:v>
                </c:pt>
                <c:pt idx="104">
                  <c:v>364</c:v>
                </c:pt>
                <c:pt idx="105">
                  <c:v>365</c:v>
                </c:pt>
                <c:pt idx="106">
                  <c:v>366</c:v>
                </c:pt>
                <c:pt idx="107">
                  <c:v>367</c:v>
                </c:pt>
                <c:pt idx="108">
                  <c:v>368</c:v>
                </c:pt>
                <c:pt idx="109">
                  <c:v>369</c:v>
                </c:pt>
                <c:pt idx="110">
                  <c:v>370</c:v>
                </c:pt>
                <c:pt idx="111">
                  <c:v>371</c:v>
                </c:pt>
                <c:pt idx="112">
                  <c:v>372</c:v>
                </c:pt>
                <c:pt idx="113">
                  <c:v>373</c:v>
                </c:pt>
                <c:pt idx="114">
                  <c:v>374</c:v>
                </c:pt>
                <c:pt idx="115">
                  <c:v>375</c:v>
                </c:pt>
                <c:pt idx="116">
                  <c:v>376</c:v>
                </c:pt>
                <c:pt idx="117">
                  <c:v>377</c:v>
                </c:pt>
                <c:pt idx="118">
                  <c:v>378</c:v>
                </c:pt>
                <c:pt idx="119">
                  <c:v>379</c:v>
                </c:pt>
                <c:pt idx="120">
                  <c:v>380</c:v>
                </c:pt>
                <c:pt idx="121">
                  <c:v>381</c:v>
                </c:pt>
                <c:pt idx="122">
                  <c:v>382</c:v>
                </c:pt>
                <c:pt idx="123">
                  <c:v>383</c:v>
                </c:pt>
                <c:pt idx="124">
                  <c:v>384</c:v>
                </c:pt>
                <c:pt idx="125">
                  <c:v>385</c:v>
                </c:pt>
                <c:pt idx="126">
                  <c:v>386</c:v>
                </c:pt>
                <c:pt idx="127">
                  <c:v>387</c:v>
                </c:pt>
                <c:pt idx="128">
                  <c:v>388</c:v>
                </c:pt>
                <c:pt idx="129">
                  <c:v>389</c:v>
                </c:pt>
                <c:pt idx="130">
                  <c:v>390</c:v>
                </c:pt>
                <c:pt idx="131">
                  <c:v>391</c:v>
                </c:pt>
                <c:pt idx="132">
                  <c:v>392</c:v>
                </c:pt>
                <c:pt idx="133">
                  <c:v>393</c:v>
                </c:pt>
                <c:pt idx="134">
                  <c:v>394</c:v>
                </c:pt>
                <c:pt idx="135">
                  <c:v>395</c:v>
                </c:pt>
                <c:pt idx="136">
                  <c:v>396</c:v>
                </c:pt>
                <c:pt idx="137">
                  <c:v>397</c:v>
                </c:pt>
                <c:pt idx="138">
                  <c:v>398</c:v>
                </c:pt>
                <c:pt idx="139">
                  <c:v>399</c:v>
                </c:pt>
                <c:pt idx="140">
                  <c:v>400</c:v>
                </c:pt>
                <c:pt idx="141">
                  <c:v>401</c:v>
                </c:pt>
                <c:pt idx="142">
                  <c:v>402</c:v>
                </c:pt>
                <c:pt idx="143">
                  <c:v>403</c:v>
                </c:pt>
                <c:pt idx="144">
                  <c:v>404</c:v>
                </c:pt>
                <c:pt idx="145">
                  <c:v>405</c:v>
                </c:pt>
                <c:pt idx="146">
                  <c:v>406</c:v>
                </c:pt>
                <c:pt idx="147">
                  <c:v>407</c:v>
                </c:pt>
                <c:pt idx="148">
                  <c:v>408</c:v>
                </c:pt>
                <c:pt idx="149">
                  <c:v>409</c:v>
                </c:pt>
                <c:pt idx="150">
                  <c:v>410</c:v>
                </c:pt>
                <c:pt idx="151">
                  <c:v>411</c:v>
                </c:pt>
                <c:pt idx="152">
                  <c:v>412</c:v>
                </c:pt>
                <c:pt idx="153">
                  <c:v>413</c:v>
                </c:pt>
                <c:pt idx="154">
                  <c:v>414</c:v>
                </c:pt>
                <c:pt idx="155">
                  <c:v>415</c:v>
                </c:pt>
                <c:pt idx="156">
                  <c:v>416</c:v>
                </c:pt>
                <c:pt idx="157">
                  <c:v>417</c:v>
                </c:pt>
                <c:pt idx="158">
                  <c:v>418</c:v>
                </c:pt>
                <c:pt idx="159">
                  <c:v>419</c:v>
                </c:pt>
                <c:pt idx="160">
                  <c:v>420</c:v>
                </c:pt>
                <c:pt idx="161">
                  <c:v>421</c:v>
                </c:pt>
                <c:pt idx="162">
                  <c:v>422</c:v>
                </c:pt>
                <c:pt idx="163">
                  <c:v>423</c:v>
                </c:pt>
                <c:pt idx="164">
                  <c:v>424</c:v>
                </c:pt>
                <c:pt idx="165">
                  <c:v>425</c:v>
                </c:pt>
                <c:pt idx="166">
                  <c:v>426</c:v>
                </c:pt>
                <c:pt idx="167">
                  <c:v>427</c:v>
                </c:pt>
                <c:pt idx="168">
                  <c:v>428</c:v>
                </c:pt>
                <c:pt idx="169">
                  <c:v>429</c:v>
                </c:pt>
                <c:pt idx="170">
                  <c:v>430</c:v>
                </c:pt>
                <c:pt idx="171">
                  <c:v>431</c:v>
                </c:pt>
                <c:pt idx="172">
                  <c:v>432</c:v>
                </c:pt>
                <c:pt idx="173">
                  <c:v>433</c:v>
                </c:pt>
                <c:pt idx="174">
                  <c:v>434</c:v>
                </c:pt>
                <c:pt idx="175">
                  <c:v>435</c:v>
                </c:pt>
                <c:pt idx="176">
                  <c:v>436</c:v>
                </c:pt>
                <c:pt idx="177">
                  <c:v>437</c:v>
                </c:pt>
                <c:pt idx="178">
                  <c:v>438</c:v>
                </c:pt>
                <c:pt idx="179">
                  <c:v>439</c:v>
                </c:pt>
                <c:pt idx="180">
                  <c:v>440</c:v>
                </c:pt>
                <c:pt idx="181">
                  <c:v>441</c:v>
                </c:pt>
                <c:pt idx="182">
                  <c:v>442</c:v>
                </c:pt>
                <c:pt idx="183">
                  <c:v>443</c:v>
                </c:pt>
                <c:pt idx="184">
                  <c:v>444</c:v>
                </c:pt>
                <c:pt idx="185">
                  <c:v>445</c:v>
                </c:pt>
                <c:pt idx="186">
                  <c:v>446</c:v>
                </c:pt>
                <c:pt idx="187">
                  <c:v>447</c:v>
                </c:pt>
                <c:pt idx="188">
                  <c:v>448</c:v>
                </c:pt>
                <c:pt idx="189">
                  <c:v>449</c:v>
                </c:pt>
                <c:pt idx="190">
                  <c:v>450</c:v>
                </c:pt>
                <c:pt idx="191">
                  <c:v>451</c:v>
                </c:pt>
                <c:pt idx="192">
                  <c:v>452</c:v>
                </c:pt>
                <c:pt idx="193">
                  <c:v>453</c:v>
                </c:pt>
                <c:pt idx="194">
                  <c:v>454</c:v>
                </c:pt>
                <c:pt idx="195">
                  <c:v>455</c:v>
                </c:pt>
                <c:pt idx="196">
                  <c:v>456</c:v>
                </c:pt>
                <c:pt idx="197">
                  <c:v>457</c:v>
                </c:pt>
                <c:pt idx="198">
                  <c:v>458</c:v>
                </c:pt>
                <c:pt idx="199">
                  <c:v>459</c:v>
                </c:pt>
                <c:pt idx="200">
                  <c:v>460</c:v>
                </c:pt>
                <c:pt idx="201">
                  <c:v>461</c:v>
                </c:pt>
                <c:pt idx="202">
                  <c:v>462</c:v>
                </c:pt>
                <c:pt idx="203">
                  <c:v>463</c:v>
                </c:pt>
                <c:pt idx="204">
                  <c:v>464</c:v>
                </c:pt>
                <c:pt idx="205">
                  <c:v>465</c:v>
                </c:pt>
                <c:pt idx="206">
                  <c:v>466</c:v>
                </c:pt>
                <c:pt idx="207">
                  <c:v>467</c:v>
                </c:pt>
                <c:pt idx="208">
                  <c:v>468</c:v>
                </c:pt>
                <c:pt idx="209">
                  <c:v>469</c:v>
                </c:pt>
                <c:pt idx="210">
                  <c:v>470</c:v>
                </c:pt>
                <c:pt idx="211">
                  <c:v>471</c:v>
                </c:pt>
                <c:pt idx="212">
                  <c:v>472</c:v>
                </c:pt>
                <c:pt idx="213">
                  <c:v>473</c:v>
                </c:pt>
                <c:pt idx="214">
                  <c:v>474</c:v>
                </c:pt>
                <c:pt idx="215">
                  <c:v>475</c:v>
                </c:pt>
                <c:pt idx="216">
                  <c:v>476</c:v>
                </c:pt>
                <c:pt idx="217">
                  <c:v>477</c:v>
                </c:pt>
                <c:pt idx="218">
                  <c:v>478</c:v>
                </c:pt>
                <c:pt idx="219">
                  <c:v>479</c:v>
                </c:pt>
                <c:pt idx="220">
                  <c:v>480</c:v>
                </c:pt>
                <c:pt idx="221">
                  <c:v>481</c:v>
                </c:pt>
                <c:pt idx="222">
                  <c:v>482</c:v>
                </c:pt>
                <c:pt idx="223">
                  <c:v>483</c:v>
                </c:pt>
                <c:pt idx="224">
                  <c:v>484</c:v>
                </c:pt>
                <c:pt idx="225">
                  <c:v>485</c:v>
                </c:pt>
                <c:pt idx="226">
                  <c:v>486</c:v>
                </c:pt>
                <c:pt idx="227">
                  <c:v>487</c:v>
                </c:pt>
                <c:pt idx="228">
                  <c:v>488</c:v>
                </c:pt>
                <c:pt idx="229">
                  <c:v>489</c:v>
                </c:pt>
                <c:pt idx="230">
                  <c:v>490</c:v>
                </c:pt>
                <c:pt idx="231">
                  <c:v>491</c:v>
                </c:pt>
                <c:pt idx="232">
                  <c:v>492</c:v>
                </c:pt>
                <c:pt idx="233">
                  <c:v>493</c:v>
                </c:pt>
                <c:pt idx="234">
                  <c:v>494</c:v>
                </c:pt>
                <c:pt idx="235">
                  <c:v>495</c:v>
                </c:pt>
                <c:pt idx="236">
                  <c:v>496</c:v>
                </c:pt>
                <c:pt idx="237">
                  <c:v>497</c:v>
                </c:pt>
                <c:pt idx="238">
                  <c:v>498</c:v>
                </c:pt>
                <c:pt idx="239">
                  <c:v>499</c:v>
                </c:pt>
                <c:pt idx="240">
                  <c:v>500</c:v>
                </c:pt>
                <c:pt idx="241">
                  <c:v>501</c:v>
                </c:pt>
                <c:pt idx="242">
                  <c:v>502</c:v>
                </c:pt>
                <c:pt idx="243">
                  <c:v>503</c:v>
                </c:pt>
                <c:pt idx="244">
                  <c:v>504</c:v>
                </c:pt>
                <c:pt idx="245">
                  <c:v>505</c:v>
                </c:pt>
                <c:pt idx="246">
                  <c:v>506</c:v>
                </c:pt>
                <c:pt idx="247">
                  <c:v>507</c:v>
                </c:pt>
                <c:pt idx="248">
                  <c:v>508</c:v>
                </c:pt>
                <c:pt idx="249">
                  <c:v>509</c:v>
                </c:pt>
                <c:pt idx="250">
                  <c:v>510</c:v>
                </c:pt>
                <c:pt idx="251">
                  <c:v>511</c:v>
                </c:pt>
                <c:pt idx="252">
                  <c:v>512</c:v>
                </c:pt>
                <c:pt idx="253">
                  <c:v>513</c:v>
                </c:pt>
                <c:pt idx="254">
                  <c:v>514</c:v>
                </c:pt>
                <c:pt idx="255">
                  <c:v>515</c:v>
                </c:pt>
                <c:pt idx="256">
                  <c:v>516</c:v>
                </c:pt>
                <c:pt idx="257">
                  <c:v>517</c:v>
                </c:pt>
                <c:pt idx="258">
                  <c:v>518</c:v>
                </c:pt>
                <c:pt idx="259">
                  <c:v>519</c:v>
                </c:pt>
                <c:pt idx="260">
                  <c:v>520</c:v>
                </c:pt>
                <c:pt idx="261">
                  <c:v>521</c:v>
                </c:pt>
                <c:pt idx="262">
                  <c:v>522</c:v>
                </c:pt>
                <c:pt idx="263">
                  <c:v>523</c:v>
                </c:pt>
                <c:pt idx="264">
                  <c:v>524</c:v>
                </c:pt>
                <c:pt idx="265">
                  <c:v>525</c:v>
                </c:pt>
                <c:pt idx="266">
                  <c:v>526</c:v>
                </c:pt>
                <c:pt idx="267">
                  <c:v>527</c:v>
                </c:pt>
                <c:pt idx="268">
                  <c:v>528</c:v>
                </c:pt>
                <c:pt idx="269">
                  <c:v>529</c:v>
                </c:pt>
                <c:pt idx="270">
                  <c:v>530</c:v>
                </c:pt>
                <c:pt idx="271">
                  <c:v>531</c:v>
                </c:pt>
                <c:pt idx="272">
                  <c:v>532</c:v>
                </c:pt>
                <c:pt idx="273">
                  <c:v>533</c:v>
                </c:pt>
                <c:pt idx="274">
                  <c:v>534</c:v>
                </c:pt>
                <c:pt idx="275">
                  <c:v>535</c:v>
                </c:pt>
                <c:pt idx="276">
                  <c:v>536</c:v>
                </c:pt>
                <c:pt idx="277">
                  <c:v>537</c:v>
                </c:pt>
                <c:pt idx="278">
                  <c:v>538</c:v>
                </c:pt>
                <c:pt idx="279">
                  <c:v>539</c:v>
                </c:pt>
                <c:pt idx="280">
                  <c:v>540</c:v>
                </c:pt>
                <c:pt idx="281">
                  <c:v>541</c:v>
                </c:pt>
                <c:pt idx="282">
                  <c:v>542</c:v>
                </c:pt>
                <c:pt idx="283">
                  <c:v>543</c:v>
                </c:pt>
                <c:pt idx="284">
                  <c:v>544</c:v>
                </c:pt>
                <c:pt idx="285">
                  <c:v>545</c:v>
                </c:pt>
                <c:pt idx="286">
                  <c:v>546</c:v>
                </c:pt>
                <c:pt idx="287">
                  <c:v>547</c:v>
                </c:pt>
                <c:pt idx="288">
                  <c:v>548</c:v>
                </c:pt>
                <c:pt idx="289">
                  <c:v>549</c:v>
                </c:pt>
                <c:pt idx="290">
                  <c:v>550</c:v>
                </c:pt>
                <c:pt idx="291">
                  <c:v>551</c:v>
                </c:pt>
                <c:pt idx="292">
                  <c:v>552</c:v>
                </c:pt>
                <c:pt idx="293">
                  <c:v>553</c:v>
                </c:pt>
                <c:pt idx="294">
                  <c:v>554</c:v>
                </c:pt>
                <c:pt idx="295">
                  <c:v>555</c:v>
                </c:pt>
                <c:pt idx="296">
                  <c:v>556</c:v>
                </c:pt>
                <c:pt idx="297">
                  <c:v>557</c:v>
                </c:pt>
                <c:pt idx="298">
                  <c:v>558</c:v>
                </c:pt>
                <c:pt idx="299">
                  <c:v>559</c:v>
                </c:pt>
                <c:pt idx="300">
                  <c:v>560</c:v>
                </c:pt>
                <c:pt idx="301">
                  <c:v>561</c:v>
                </c:pt>
                <c:pt idx="302">
                  <c:v>562</c:v>
                </c:pt>
                <c:pt idx="303">
                  <c:v>563</c:v>
                </c:pt>
                <c:pt idx="304">
                  <c:v>564</c:v>
                </c:pt>
                <c:pt idx="305">
                  <c:v>565</c:v>
                </c:pt>
                <c:pt idx="306">
                  <c:v>566</c:v>
                </c:pt>
                <c:pt idx="307">
                  <c:v>567</c:v>
                </c:pt>
                <c:pt idx="308">
                  <c:v>568</c:v>
                </c:pt>
                <c:pt idx="309">
                  <c:v>569</c:v>
                </c:pt>
                <c:pt idx="310">
                  <c:v>570</c:v>
                </c:pt>
                <c:pt idx="311">
                  <c:v>571</c:v>
                </c:pt>
                <c:pt idx="312">
                  <c:v>572</c:v>
                </c:pt>
                <c:pt idx="313">
                  <c:v>573</c:v>
                </c:pt>
                <c:pt idx="314">
                  <c:v>574</c:v>
                </c:pt>
                <c:pt idx="315">
                  <c:v>575</c:v>
                </c:pt>
                <c:pt idx="316">
                  <c:v>576</c:v>
                </c:pt>
                <c:pt idx="317">
                  <c:v>577</c:v>
                </c:pt>
                <c:pt idx="318">
                  <c:v>578</c:v>
                </c:pt>
                <c:pt idx="319">
                  <c:v>579</c:v>
                </c:pt>
                <c:pt idx="320">
                  <c:v>580</c:v>
                </c:pt>
                <c:pt idx="321">
                  <c:v>581</c:v>
                </c:pt>
                <c:pt idx="322">
                  <c:v>582</c:v>
                </c:pt>
                <c:pt idx="323">
                  <c:v>583</c:v>
                </c:pt>
                <c:pt idx="324">
                  <c:v>584</c:v>
                </c:pt>
                <c:pt idx="325">
                  <c:v>585</c:v>
                </c:pt>
                <c:pt idx="326">
                  <c:v>586</c:v>
                </c:pt>
                <c:pt idx="327">
                  <c:v>587</c:v>
                </c:pt>
                <c:pt idx="328">
                  <c:v>588</c:v>
                </c:pt>
                <c:pt idx="329">
                  <c:v>589</c:v>
                </c:pt>
                <c:pt idx="330">
                  <c:v>590</c:v>
                </c:pt>
                <c:pt idx="331">
                  <c:v>591</c:v>
                </c:pt>
                <c:pt idx="332">
                  <c:v>592</c:v>
                </c:pt>
                <c:pt idx="333">
                  <c:v>593</c:v>
                </c:pt>
                <c:pt idx="334">
                  <c:v>594</c:v>
                </c:pt>
                <c:pt idx="335">
                  <c:v>595</c:v>
                </c:pt>
                <c:pt idx="336">
                  <c:v>596</c:v>
                </c:pt>
                <c:pt idx="337">
                  <c:v>597</c:v>
                </c:pt>
                <c:pt idx="338">
                  <c:v>598</c:v>
                </c:pt>
                <c:pt idx="339">
                  <c:v>599</c:v>
                </c:pt>
                <c:pt idx="340">
                  <c:v>600</c:v>
                </c:pt>
                <c:pt idx="341">
                  <c:v>601</c:v>
                </c:pt>
                <c:pt idx="342">
                  <c:v>602</c:v>
                </c:pt>
                <c:pt idx="343">
                  <c:v>603</c:v>
                </c:pt>
                <c:pt idx="344">
                  <c:v>604</c:v>
                </c:pt>
                <c:pt idx="345">
                  <c:v>605</c:v>
                </c:pt>
                <c:pt idx="346">
                  <c:v>606</c:v>
                </c:pt>
                <c:pt idx="347">
                  <c:v>607</c:v>
                </c:pt>
                <c:pt idx="348">
                  <c:v>608</c:v>
                </c:pt>
                <c:pt idx="349">
                  <c:v>609</c:v>
                </c:pt>
                <c:pt idx="350">
                  <c:v>610</c:v>
                </c:pt>
                <c:pt idx="351">
                  <c:v>611</c:v>
                </c:pt>
                <c:pt idx="352">
                  <c:v>612</c:v>
                </c:pt>
                <c:pt idx="353">
                  <c:v>613</c:v>
                </c:pt>
                <c:pt idx="354">
                  <c:v>614</c:v>
                </c:pt>
                <c:pt idx="355">
                  <c:v>615</c:v>
                </c:pt>
                <c:pt idx="356">
                  <c:v>616</c:v>
                </c:pt>
                <c:pt idx="357">
                  <c:v>617</c:v>
                </c:pt>
                <c:pt idx="358">
                  <c:v>618</c:v>
                </c:pt>
                <c:pt idx="359">
                  <c:v>619</c:v>
                </c:pt>
                <c:pt idx="360">
                  <c:v>620</c:v>
                </c:pt>
                <c:pt idx="361">
                  <c:v>621</c:v>
                </c:pt>
                <c:pt idx="362">
                  <c:v>622</c:v>
                </c:pt>
                <c:pt idx="363">
                  <c:v>623</c:v>
                </c:pt>
                <c:pt idx="364">
                  <c:v>624</c:v>
                </c:pt>
                <c:pt idx="365">
                  <c:v>625</c:v>
                </c:pt>
                <c:pt idx="366">
                  <c:v>626</c:v>
                </c:pt>
                <c:pt idx="367">
                  <c:v>627</c:v>
                </c:pt>
                <c:pt idx="368">
                  <c:v>628</c:v>
                </c:pt>
                <c:pt idx="369">
                  <c:v>629</c:v>
                </c:pt>
                <c:pt idx="370">
                  <c:v>630</c:v>
                </c:pt>
                <c:pt idx="371">
                  <c:v>631</c:v>
                </c:pt>
                <c:pt idx="372">
                  <c:v>632</c:v>
                </c:pt>
                <c:pt idx="373">
                  <c:v>633</c:v>
                </c:pt>
                <c:pt idx="374">
                  <c:v>634</c:v>
                </c:pt>
                <c:pt idx="375">
                  <c:v>635</c:v>
                </c:pt>
                <c:pt idx="376">
                  <c:v>636</c:v>
                </c:pt>
                <c:pt idx="377">
                  <c:v>637</c:v>
                </c:pt>
                <c:pt idx="378">
                  <c:v>638</c:v>
                </c:pt>
                <c:pt idx="379">
                  <c:v>639</c:v>
                </c:pt>
                <c:pt idx="380">
                  <c:v>640</c:v>
                </c:pt>
                <c:pt idx="381">
                  <c:v>641</c:v>
                </c:pt>
                <c:pt idx="382">
                  <c:v>642</c:v>
                </c:pt>
                <c:pt idx="383">
                  <c:v>643</c:v>
                </c:pt>
                <c:pt idx="384">
                  <c:v>644</c:v>
                </c:pt>
                <c:pt idx="385">
                  <c:v>645</c:v>
                </c:pt>
                <c:pt idx="386">
                  <c:v>646</c:v>
                </c:pt>
                <c:pt idx="387">
                  <c:v>647</c:v>
                </c:pt>
                <c:pt idx="388">
                  <c:v>648</c:v>
                </c:pt>
                <c:pt idx="389">
                  <c:v>649</c:v>
                </c:pt>
                <c:pt idx="390">
                  <c:v>650</c:v>
                </c:pt>
                <c:pt idx="391">
                  <c:v>651</c:v>
                </c:pt>
                <c:pt idx="392">
                  <c:v>652</c:v>
                </c:pt>
                <c:pt idx="393">
                  <c:v>653</c:v>
                </c:pt>
                <c:pt idx="394">
                  <c:v>654</c:v>
                </c:pt>
                <c:pt idx="395">
                  <c:v>655</c:v>
                </c:pt>
                <c:pt idx="396">
                  <c:v>656</c:v>
                </c:pt>
                <c:pt idx="397">
                  <c:v>657</c:v>
                </c:pt>
                <c:pt idx="398">
                  <c:v>658</c:v>
                </c:pt>
                <c:pt idx="399">
                  <c:v>659</c:v>
                </c:pt>
                <c:pt idx="400">
                  <c:v>660</c:v>
                </c:pt>
                <c:pt idx="401">
                  <c:v>661</c:v>
                </c:pt>
                <c:pt idx="402">
                  <c:v>662</c:v>
                </c:pt>
                <c:pt idx="403">
                  <c:v>663</c:v>
                </c:pt>
                <c:pt idx="404">
                  <c:v>664</c:v>
                </c:pt>
                <c:pt idx="405">
                  <c:v>665</c:v>
                </c:pt>
                <c:pt idx="406">
                  <c:v>666</c:v>
                </c:pt>
                <c:pt idx="407">
                  <c:v>667</c:v>
                </c:pt>
                <c:pt idx="408">
                  <c:v>668</c:v>
                </c:pt>
                <c:pt idx="409">
                  <c:v>669</c:v>
                </c:pt>
                <c:pt idx="410">
                  <c:v>670</c:v>
                </c:pt>
                <c:pt idx="411">
                  <c:v>671</c:v>
                </c:pt>
                <c:pt idx="412">
                  <c:v>672</c:v>
                </c:pt>
                <c:pt idx="413">
                  <c:v>673</c:v>
                </c:pt>
                <c:pt idx="414">
                  <c:v>674</c:v>
                </c:pt>
                <c:pt idx="415">
                  <c:v>675</c:v>
                </c:pt>
                <c:pt idx="416">
                  <c:v>676</c:v>
                </c:pt>
                <c:pt idx="417">
                  <c:v>677</c:v>
                </c:pt>
                <c:pt idx="418">
                  <c:v>678</c:v>
                </c:pt>
                <c:pt idx="419">
                  <c:v>679</c:v>
                </c:pt>
                <c:pt idx="420">
                  <c:v>680</c:v>
                </c:pt>
                <c:pt idx="421">
                  <c:v>681</c:v>
                </c:pt>
                <c:pt idx="422">
                  <c:v>682</c:v>
                </c:pt>
                <c:pt idx="423">
                  <c:v>683</c:v>
                </c:pt>
                <c:pt idx="424">
                  <c:v>684</c:v>
                </c:pt>
                <c:pt idx="425">
                  <c:v>685</c:v>
                </c:pt>
                <c:pt idx="426">
                  <c:v>686</c:v>
                </c:pt>
                <c:pt idx="427">
                  <c:v>687</c:v>
                </c:pt>
                <c:pt idx="428">
                  <c:v>688</c:v>
                </c:pt>
                <c:pt idx="429">
                  <c:v>689</c:v>
                </c:pt>
                <c:pt idx="430">
                  <c:v>690</c:v>
                </c:pt>
                <c:pt idx="431">
                  <c:v>691</c:v>
                </c:pt>
                <c:pt idx="432">
                  <c:v>692</c:v>
                </c:pt>
                <c:pt idx="433">
                  <c:v>693</c:v>
                </c:pt>
                <c:pt idx="434">
                  <c:v>694</c:v>
                </c:pt>
                <c:pt idx="435">
                  <c:v>695</c:v>
                </c:pt>
                <c:pt idx="436">
                  <c:v>696</c:v>
                </c:pt>
                <c:pt idx="437">
                  <c:v>697</c:v>
                </c:pt>
                <c:pt idx="438">
                  <c:v>698</c:v>
                </c:pt>
                <c:pt idx="439">
                  <c:v>699</c:v>
                </c:pt>
                <c:pt idx="440">
                  <c:v>700</c:v>
                </c:pt>
                <c:pt idx="441">
                  <c:v>701</c:v>
                </c:pt>
                <c:pt idx="442">
                  <c:v>702</c:v>
                </c:pt>
                <c:pt idx="443">
                  <c:v>703</c:v>
                </c:pt>
                <c:pt idx="444">
                  <c:v>704</c:v>
                </c:pt>
                <c:pt idx="445">
                  <c:v>705</c:v>
                </c:pt>
                <c:pt idx="446">
                  <c:v>706</c:v>
                </c:pt>
                <c:pt idx="447">
                  <c:v>707</c:v>
                </c:pt>
                <c:pt idx="448">
                  <c:v>708</c:v>
                </c:pt>
                <c:pt idx="449">
                  <c:v>709</c:v>
                </c:pt>
                <c:pt idx="450">
                  <c:v>710</c:v>
                </c:pt>
                <c:pt idx="451">
                  <c:v>711</c:v>
                </c:pt>
                <c:pt idx="452">
                  <c:v>712</c:v>
                </c:pt>
                <c:pt idx="453">
                  <c:v>713</c:v>
                </c:pt>
                <c:pt idx="454">
                  <c:v>714</c:v>
                </c:pt>
                <c:pt idx="455">
                  <c:v>715</c:v>
                </c:pt>
                <c:pt idx="456">
                  <c:v>716</c:v>
                </c:pt>
                <c:pt idx="457">
                  <c:v>717</c:v>
                </c:pt>
                <c:pt idx="458">
                  <c:v>718</c:v>
                </c:pt>
                <c:pt idx="459">
                  <c:v>719</c:v>
                </c:pt>
                <c:pt idx="460">
                  <c:v>720</c:v>
                </c:pt>
                <c:pt idx="461">
                  <c:v>721</c:v>
                </c:pt>
                <c:pt idx="462">
                  <c:v>722</c:v>
                </c:pt>
                <c:pt idx="463">
                  <c:v>723</c:v>
                </c:pt>
                <c:pt idx="464">
                  <c:v>724</c:v>
                </c:pt>
                <c:pt idx="465">
                  <c:v>725</c:v>
                </c:pt>
                <c:pt idx="466">
                  <c:v>726</c:v>
                </c:pt>
                <c:pt idx="467">
                  <c:v>727</c:v>
                </c:pt>
                <c:pt idx="468">
                  <c:v>728</c:v>
                </c:pt>
                <c:pt idx="469">
                  <c:v>729</c:v>
                </c:pt>
                <c:pt idx="470">
                  <c:v>730</c:v>
                </c:pt>
                <c:pt idx="471">
                  <c:v>731</c:v>
                </c:pt>
                <c:pt idx="472">
                  <c:v>732</c:v>
                </c:pt>
                <c:pt idx="473">
                  <c:v>733</c:v>
                </c:pt>
                <c:pt idx="474">
                  <c:v>734</c:v>
                </c:pt>
                <c:pt idx="475">
                  <c:v>735</c:v>
                </c:pt>
                <c:pt idx="476">
                  <c:v>736</c:v>
                </c:pt>
                <c:pt idx="477">
                  <c:v>737</c:v>
                </c:pt>
                <c:pt idx="478">
                  <c:v>738</c:v>
                </c:pt>
                <c:pt idx="479">
                  <c:v>739</c:v>
                </c:pt>
                <c:pt idx="480">
                  <c:v>740</c:v>
                </c:pt>
                <c:pt idx="481">
                  <c:v>741</c:v>
                </c:pt>
                <c:pt idx="482">
                  <c:v>742</c:v>
                </c:pt>
                <c:pt idx="483">
                  <c:v>743</c:v>
                </c:pt>
                <c:pt idx="484">
                  <c:v>744</c:v>
                </c:pt>
                <c:pt idx="485">
                  <c:v>745</c:v>
                </c:pt>
                <c:pt idx="486">
                  <c:v>746</c:v>
                </c:pt>
                <c:pt idx="487">
                  <c:v>747</c:v>
                </c:pt>
                <c:pt idx="488">
                  <c:v>748</c:v>
                </c:pt>
                <c:pt idx="489">
                  <c:v>749</c:v>
                </c:pt>
                <c:pt idx="490">
                  <c:v>750</c:v>
                </c:pt>
                <c:pt idx="491">
                  <c:v>751</c:v>
                </c:pt>
                <c:pt idx="492">
                  <c:v>752</c:v>
                </c:pt>
                <c:pt idx="493">
                  <c:v>753</c:v>
                </c:pt>
                <c:pt idx="494">
                  <c:v>754</c:v>
                </c:pt>
                <c:pt idx="495">
                  <c:v>755</c:v>
                </c:pt>
                <c:pt idx="496">
                  <c:v>756</c:v>
                </c:pt>
                <c:pt idx="497">
                  <c:v>757</c:v>
                </c:pt>
                <c:pt idx="498">
                  <c:v>758</c:v>
                </c:pt>
                <c:pt idx="499">
                  <c:v>759</c:v>
                </c:pt>
                <c:pt idx="500">
                  <c:v>760</c:v>
                </c:pt>
                <c:pt idx="501">
                  <c:v>761</c:v>
                </c:pt>
                <c:pt idx="502">
                  <c:v>762</c:v>
                </c:pt>
                <c:pt idx="503">
                  <c:v>763</c:v>
                </c:pt>
                <c:pt idx="504">
                  <c:v>764</c:v>
                </c:pt>
                <c:pt idx="505">
                  <c:v>765</c:v>
                </c:pt>
                <c:pt idx="506">
                  <c:v>766</c:v>
                </c:pt>
                <c:pt idx="507">
                  <c:v>767</c:v>
                </c:pt>
                <c:pt idx="508">
                  <c:v>768</c:v>
                </c:pt>
                <c:pt idx="509">
                  <c:v>769</c:v>
                </c:pt>
                <c:pt idx="510">
                  <c:v>770</c:v>
                </c:pt>
                <c:pt idx="511">
                  <c:v>771</c:v>
                </c:pt>
                <c:pt idx="512">
                  <c:v>772</c:v>
                </c:pt>
                <c:pt idx="513">
                  <c:v>773</c:v>
                </c:pt>
                <c:pt idx="514">
                  <c:v>774</c:v>
                </c:pt>
                <c:pt idx="515">
                  <c:v>775</c:v>
                </c:pt>
                <c:pt idx="516">
                  <c:v>776</c:v>
                </c:pt>
                <c:pt idx="517">
                  <c:v>777</c:v>
                </c:pt>
                <c:pt idx="518">
                  <c:v>778</c:v>
                </c:pt>
                <c:pt idx="519">
                  <c:v>779</c:v>
                </c:pt>
                <c:pt idx="520">
                  <c:v>780</c:v>
                </c:pt>
                <c:pt idx="521">
                  <c:v>781</c:v>
                </c:pt>
                <c:pt idx="522">
                  <c:v>782</c:v>
                </c:pt>
                <c:pt idx="523">
                  <c:v>783</c:v>
                </c:pt>
                <c:pt idx="524">
                  <c:v>784</c:v>
                </c:pt>
                <c:pt idx="525">
                  <c:v>785</c:v>
                </c:pt>
                <c:pt idx="526">
                  <c:v>786</c:v>
                </c:pt>
                <c:pt idx="527">
                  <c:v>787</c:v>
                </c:pt>
                <c:pt idx="528">
                  <c:v>788</c:v>
                </c:pt>
                <c:pt idx="529">
                  <c:v>789</c:v>
                </c:pt>
                <c:pt idx="530">
                  <c:v>790</c:v>
                </c:pt>
                <c:pt idx="531">
                  <c:v>791</c:v>
                </c:pt>
                <c:pt idx="532">
                  <c:v>792</c:v>
                </c:pt>
                <c:pt idx="533">
                  <c:v>793</c:v>
                </c:pt>
                <c:pt idx="534">
                  <c:v>794</c:v>
                </c:pt>
                <c:pt idx="535">
                  <c:v>795</c:v>
                </c:pt>
                <c:pt idx="536">
                  <c:v>796</c:v>
                </c:pt>
                <c:pt idx="537">
                  <c:v>797</c:v>
                </c:pt>
                <c:pt idx="538">
                  <c:v>798</c:v>
                </c:pt>
                <c:pt idx="539">
                  <c:v>799</c:v>
                </c:pt>
                <c:pt idx="540">
                  <c:v>800</c:v>
                </c:pt>
                <c:pt idx="541">
                  <c:v>801</c:v>
                </c:pt>
                <c:pt idx="542">
                  <c:v>802</c:v>
                </c:pt>
                <c:pt idx="543">
                  <c:v>803</c:v>
                </c:pt>
                <c:pt idx="544">
                  <c:v>804</c:v>
                </c:pt>
                <c:pt idx="545">
                  <c:v>805</c:v>
                </c:pt>
                <c:pt idx="546">
                  <c:v>806</c:v>
                </c:pt>
                <c:pt idx="547">
                  <c:v>807</c:v>
                </c:pt>
                <c:pt idx="548">
                  <c:v>808</c:v>
                </c:pt>
                <c:pt idx="549">
                  <c:v>809</c:v>
                </c:pt>
                <c:pt idx="550">
                  <c:v>810</c:v>
                </c:pt>
                <c:pt idx="551">
                  <c:v>811</c:v>
                </c:pt>
                <c:pt idx="552">
                  <c:v>812</c:v>
                </c:pt>
                <c:pt idx="553">
                  <c:v>813</c:v>
                </c:pt>
                <c:pt idx="554">
                  <c:v>814</c:v>
                </c:pt>
                <c:pt idx="555">
                  <c:v>815</c:v>
                </c:pt>
                <c:pt idx="556">
                  <c:v>816</c:v>
                </c:pt>
                <c:pt idx="557">
                  <c:v>817</c:v>
                </c:pt>
                <c:pt idx="558">
                  <c:v>818</c:v>
                </c:pt>
                <c:pt idx="559">
                  <c:v>819</c:v>
                </c:pt>
                <c:pt idx="560">
                  <c:v>820</c:v>
                </c:pt>
                <c:pt idx="561">
                  <c:v>821</c:v>
                </c:pt>
                <c:pt idx="562">
                  <c:v>822</c:v>
                </c:pt>
                <c:pt idx="563">
                  <c:v>823</c:v>
                </c:pt>
                <c:pt idx="564">
                  <c:v>824</c:v>
                </c:pt>
                <c:pt idx="565">
                  <c:v>825</c:v>
                </c:pt>
                <c:pt idx="566">
                  <c:v>826</c:v>
                </c:pt>
                <c:pt idx="567">
                  <c:v>827</c:v>
                </c:pt>
                <c:pt idx="568">
                  <c:v>828</c:v>
                </c:pt>
                <c:pt idx="569">
                  <c:v>829</c:v>
                </c:pt>
                <c:pt idx="570">
                  <c:v>830</c:v>
                </c:pt>
                <c:pt idx="571">
                  <c:v>831</c:v>
                </c:pt>
                <c:pt idx="572">
                  <c:v>832</c:v>
                </c:pt>
                <c:pt idx="573">
                  <c:v>833</c:v>
                </c:pt>
                <c:pt idx="574">
                  <c:v>834</c:v>
                </c:pt>
                <c:pt idx="575">
                  <c:v>835</c:v>
                </c:pt>
                <c:pt idx="576">
                  <c:v>836</c:v>
                </c:pt>
                <c:pt idx="577">
                  <c:v>837</c:v>
                </c:pt>
                <c:pt idx="578">
                  <c:v>838</c:v>
                </c:pt>
                <c:pt idx="579">
                  <c:v>839</c:v>
                </c:pt>
                <c:pt idx="580">
                  <c:v>840</c:v>
                </c:pt>
                <c:pt idx="581">
                  <c:v>841</c:v>
                </c:pt>
                <c:pt idx="582">
                  <c:v>842</c:v>
                </c:pt>
                <c:pt idx="583">
                  <c:v>843</c:v>
                </c:pt>
                <c:pt idx="584">
                  <c:v>844</c:v>
                </c:pt>
                <c:pt idx="585">
                  <c:v>845</c:v>
                </c:pt>
                <c:pt idx="586">
                  <c:v>846</c:v>
                </c:pt>
                <c:pt idx="587">
                  <c:v>847</c:v>
                </c:pt>
                <c:pt idx="588">
                  <c:v>848</c:v>
                </c:pt>
                <c:pt idx="589">
                  <c:v>849</c:v>
                </c:pt>
                <c:pt idx="590">
                  <c:v>850</c:v>
                </c:pt>
                <c:pt idx="591">
                  <c:v>851</c:v>
                </c:pt>
                <c:pt idx="592">
                  <c:v>852</c:v>
                </c:pt>
                <c:pt idx="593">
                  <c:v>853</c:v>
                </c:pt>
                <c:pt idx="594">
                  <c:v>854</c:v>
                </c:pt>
                <c:pt idx="595">
                  <c:v>855</c:v>
                </c:pt>
                <c:pt idx="596">
                  <c:v>856</c:v>
                </c:pt>
                <c:pt idx="597">
                  <c:v>857</c:v>
                </c:pt>
                <c:pt idx="598">
                  <c:v>858</c:v>
                </c:pt>
                <c:pt idx="599">
                  <c:v>859</c:v>
                </c:pt>
                <c:pt idx="600">
                  <c:v>860</c:v>
                </c:pt>
                <c:pt idx="601">
                  <c:v>861</c:v>
                </c:pt>
                <c:pt idx="602">
                  <c:v>862</c:v>
                </c:pt>
                <c:pt idx="603">
                  <c:v>863</c:v>
                </c:pt>
                <c:pt idx="604">
                  <c:v>864</c:v>
                </c:pt>
                <c:pt idx="605">
                  <c:v>865</c:v>
                </c:pt>
                <c:pt idx="606">
                  <c:v>866</c:v>
                </c:pt>
                <c:pt idx="607">
                  <c:v>867</c:v>
                </c:pt>
                <c:pt idx="608">
                  <c:v>868</c:v>
                </c:pt>
                <c:pt idx="609">
                  <c:v>869</c:v>
                </c:pt>
                <c:pt idx="610">
                  <c:v>870</c:v>
                </c:pt>
                <c:pt idx="611">
                  <c:v>871</c:v>
                </c:pt>
                <c:pt idx="612">
                  <c:v>872</c:v>
                </c:pt>
                <c:pt idx="613">
                  <c:v>873</c:v>
                </c:pt>
                <c:pt idx="614">
                  <c:v>874</c:v>
                </c:pt>
                <c:pt idx="615">
                  <c:v>875</c:v>
                </c:pt>
                <c:pt idx="616">
                  <c:v>876</c:v>
                </c:pt>
                <c:pt idx="617">
                  <c:v>877</c:v>
                </c:pt>
                <c:pt idx="618">
                  <c:v>878</c:v>
                </c:pt>
                <c:pt idx="619">
                  <c:v>879</c:v>
                </c:pt>
                <c:pt idx="620">
                  <c:v>880</c:v>
                </c:pt>
                <c:pt idx="621">
                  <c:v>881</c:v>
                </c:pt>
                <c:pt idx="622">
                  <c:v>882</c:v>
                </c:pt>
                <c:pt idx="623">
                  <c:v>883</c:v>
                </c:pt>
                <c:pt idx="624">
                  <c:v>884</c:v>
                </c:pt>
                <c:pt idx="625">
                  <c:v>885</c:v>
                </c:pt>
                <c:pt idx="626">
                  <c:v>886</c:v>
                </c:pt>
                <c:pt idx="627">
                  <c:v>887</c:v>
                </c:pt>
                <c:pt idx="628">
                  <c:v>888</c:v>
                </c:pt>
                <c:pt idx="629">
                  <c:v>889</c:v>
                </c:pt>
                <c:pt idx="630">
                  <c:v>890</c:v>
                </c:pt>
                <c:pt idx="631">
                  <c:v>891</c:v>
                </c:pt>
                <c:pt idx="632">
                  <c:v>892</c:v>
                </c:pt>
                <c:pt idx="633">
                  <c:v>893</c:v>
                </c:pt>
                <c:pt idx="634">
                  <c:v>894</c:v>
                </c:pt>
                <c:pt idx="635">
                  <c:v>895</c:v>
                </c:pt>
                <c:pt idx="636">
                  <c:v>896</c:v>
                </c:pt>
                <c:pt idx="637">
                  <c:v>897</c:v>
                </c:pt>
                <c:pt idx="638">
                  <c:v>898</c:v>
                </c:pt>
                <c:pt idx="639">
                  <c:v>899</c:v>
                </c:pt>
                <c:pt idx="640">
                  <c:v>900</c:v>
                </c:pt>
                <c:pt idx="641">
                  <c:v>901</c:v>
                </c:pt>
                <c:pt idx="642">
                  <c:v>902</c:v>
                </c:pt>
                <c:pt idx="643">
                  <c:v>903</c:v>
                </c:pt>
                <c:pt idx="644">
                  <c:v>904</c:v>
                </c:pt>
                <c:pt idx="645">
                  <c:v>905</c:v>
                </c:pt>
                <c:pt idx="646">
                  <c:v>906</c:v>
                </c:pt>
                <c:pt idx="647">
                  <c:v>907</c:v>
                </c:pt>
                <c:pt idx="648">
                  <c:v>908</c:v>
                </c:pt>
                <c:pt idx="649">
                  <c:v>909</c:v>
                </c:pt>
                <c:pt idx="650">
                  <c:v>910</c:v>
                </c:pt>
                <c:pt idx="651">
                  <c:v>911</c:v>
                </c:pt>
                <c:pt idx="652">
                  <c:v>912</c:v>
                </c:pt>
                <c:pt idx="653">
                  <c:v>913</c:v>
                </c:pt>
                <c:pt idx="654">
                  <c:v>914</c:v>
                </c:pt>
                <c:pt idx="655">
                  <c:v>915</c:v>
                </c:pt>
                <c:pt idx="656">
                  <c:v>916</c:v>
                </c:pt>
                <c:pt idx="657">
                  <c:v>917</c:v>
                </c:pt>
                <c:pt idx="658">
                  <c:v>918</c:v>
                </c:pt>
                <c:pt idx="659">
                  <c:v>919</c:v>
                </c:pt>
                <c:pt idx="660">
                  <c:v>920</c:v>
                </c:pt>
                <c:pt idx="661">
                  <c:v>921</c:v>
                </c:pt>
                <c:pt idx="662">
                  <c:v>922</c:v>
                </c:pt>
                <c:pt idx="663">
                  <c:v>923</c:v>
                </c:pt>
                <c:pt idx="664">
                  <c:v>924</c:v>
                </c:pt>
                <c:pt idx="665">
                  <c:v>925</c:v>
                </c:pt>
                <c:pt idx="666">
                  <c:v>926</c:v>
                </c:pt>
                <c:pt idx="667">
                  <c:v>927</c:v>
                </c:pt>
                <c:pt idx="668">
                  <c:v>928</c:v>
                </c:pt>
                <c:pt idx="669">
                  <c:v>929</c:v>
                </c:pt>
                <c:pt idx="670">
                  <c:v>930</c:v>
                </c:pt>
                <c:pt idx="671">
                  <c:v>931</c:v>
                </c:pt>
                <c:pt idx="672">
                  <c:v>932</c:v>
                </c:pt>
                <c:pt idx="673">
                  <c:v>933</c:v>
                </c:pt>
                <c:pt idx="674">
                  <c:v>934</c:v>
                </c:pt>
                <c:pt idx="675">
                  <c:v>935</c:v>
                </c:pt>
                <c:pt idx="676">
                  <c:v>936</c:v>
                </c:pt>
                <c:pt idx="677">
                  <c:v>937</c:v>
                </c:pt>
                <c:pt idx="678">
                  <c:v>938</c:v>
                </c:pt>
                <c:pt idx="679">
                  <c:v>939</c:v>
                </c:pt>
                <c:pt idx="680">
                  <c:v>940</c:v>
                </c:pt>
                <c:pt idx="681">
                  <c:v>941</c:v>
                </c:pt>
                <c:pt idx="682">
                  <c:v>942</c:v>
                </c:pt>
                <c:pt idx="683">
                  <c:v>943</c:v>
                </c:pt>
                <c:pt idx="684">
                  <c:v>944</c:v>
                </c:pt>
                <c:pt idx="685">
                  <c:v>945</c:v>
                </c:pt>
                <c:pt idx="686">
                  <c:v>946</c:v>
                </c:pt>
                <c:pt idx="687">
                  <c:v>947</c:v>
                </c:pt>
                <c:pt idx="688">
                  <c:v>948</c:v>
                </c:pt>
                <c:pt idx="689">
                  <c:v>949</c:v>
                </c:pt>
                <c:pt idx="690">
                  <c:v>950</c:v>
                </c:pt>
                <c:pt idx="691">
                  <c:v>951</c:v>
                </c:pt>
                <c:pt idx="692">
                  <c:v>952</c:v>
                </c:pt>
                <c:pt idx="693">
                  <c:v>953</c:v>
                </c:pt>
                <c:pt idx="694">
                  <c:v>954</c:v>
                </c:pt>
                <c:pt idx="695">
                  <c:v>955</c:v>
                </c:pt>
                <c:pt idx="696">
                  <c:v>956</c:v>
                </c:pt>
                <c:pt idx="697">
                  <c:v>957</c:v>
                </c:pt>
                <c:pt idx="698">
                  <c:v>958</c:v>
                </c:pt>
                <c:pt idx="699">
                  <c:v>959</c:v>
                </c:pt>
                <c:pt idx="700">
                  <c:v>960</c:v>
                </c:pt>
                <c:pt idx="701">
                  <c:v>961</c:v>
                </c:pt>
                <c:pt idx="702">
                  <c:v>962</c:v>
                </c:pt>
                <c:pt idx="703">
                  <c:v>963</c:v>
                </c:pt>
                <c:pt idx="704">
                  <c:v>964</c:v>
                </c:pt>
                <c:pt idx="705">
                  <c:v>965</c:v>
                </c:pt>
                <c:pt idx="706">
                  <c:v>966</c:v>
                </c:pt>
                <c:pt idx="707">
                  <c:v>967</c:v>
                </c:pt>
                <c:pt idx="708">
                  <c:v>968</c:v>
                </c:pt>
                <c:pt idx="709">
                  <c:v>969</c:v>
                </c:pt>
                <c:pt idx="710">
                  <c:v>970</c:v>
                </c:pt>
                <c:pt idx="711">
                  <c:v>971</c:v>
                </c:pt>
                <c:pt idx="712">
                  <c:v>972</c:v>
                </c:pt>
                <c:pt idx="713">
                  <c:v>973</c:v>
                </c:pt>
                <c:pt idx="714">
                  <c:v>974</c:v>
                </c:pt>
                <c:pt idx="715">
                  <c:v>975</c:v>
                </c:pt>
                <c:pt idx="716">
                  <c:v>976</c:v>
                </c:pt>
                <c:pt idx="717">
                  <c:v>977</c:v>
                </c:pt>
                <c:pt idx="718">
                  <c:v>978</c:v>
                </c:pt>
                <c:pt idx="719">
                  <c:v>979</c:v>
                </c:pt>
                <c:pt idx="720">
                  <c:v>980</c:v>
                </c:pt>
                <c:pt idx="721">
                  <c:v>981</c:v>
                </c:pt>
                <c:pt idx="722">
                  <c:v>982</c:v>
                </c:pt>
                <c:pt idx="723">
                  <c:v>983</c:v>
                </c:pt>
                <c:pt idx="724">
                  <c:v>984</c:v>
                </c:pt>
                <c:pt idx="725">
                  <c:v>985</c:v>
                </c:pt>
                <c:pt idx="726">
                  <c:v>986</c:v>
                </c:pt>
                <c:pt idx="727">
                  <c:v>987</c:v>
                </c:pt>
                <c:pt idx="728">
                  <c:v>988</c:v>
                </c:pt>
                <c:pt idx="729">
                  <c:v>989</c:v>
                </c:pt>
                <c:pt idx="730">
                  <c:v>990</c:v>
                </c:pt>
                <c:pt idx="731">
                  <c:v>991</c:v>
                </c:pt>
                <c:pt idx="732">
                  <c:v>992</c:v>
                </c:pt>
                <c:pt idx="733">
                  <c:v>993</c:v>
                </c:pt>
                <c:pt idx="734">
                  <c:v>994</c:v>
                </c:pt>
                <c:pt idx="735">
                  <c:v>995</c:v>
                </c:pt>
                <c:pt idx="736">
                  <c:v>996</c:v>
                </c:pt>
                <c:pt idx="737">
                  <c:v>997</c:v>
                </c:pt>
                <c:pt idx="738">
                  <c:v>998</c:v>
                </c:pt>
                <c:pt idx="739">
                  <c:v>999</c:v>
                </c:pt>
              </c:numCache>
            </c:numRef>
          </c:xVal>
          <c:yVal>
            <c:numRef>
              <c:f>'Aborbance synergy'!$CR$5:$CR$744</c:f>
              <c:numCache>
                <c:formatCode>General</c:formatCode>
                <c:ptCount val="740"/>
                <c:pt idx="0">
                  <c:v>-0.97565889440698306</c:v>
                </c:pt>
                <c:pt idx="1">
                  <c:v>-0.97473166042846948</c:v>
                </c:pt>
                <c:pt idx="2">
                  <c:v>-0.97326070809606291</c:v>
                </c:pt>
                <c:pt idx="3">
                  <c:v>-0.96286209457786565</c:v>
                </c:pt>
                <c:pt idx="4">
                  <c:v>-0.96725553306244483</c:v>
                </c:pt>
                <c:pt idx="5">
                  <c:v>-0.94724475578793044</c:v>
                </c:pt>
                <c:pt idx="6">
                  <c:v>-0.92723397851341649</c:v>
                </c:pt>
                <c:pt idx="7">
                  <c:v>-0.91455854438829287</c:v>
                </c:pt>
                <c:pt idx="8">
                  <c:v>-0.93616163969920718</c:v>
                </c:pt>
                <c:pt idx="9">
                  <c:v>-0.92828257819592364</c:v>
                </c:pt>
                <c:pt idx="10">
                  <c:v>-0.91586929399142658</c:v>
                </c:pt>
                <c:pt idx="11">
                  <c:v>-0.91466049157964768</c:v>
                </c:pt>
                <c:pt idx="12">
                  <c:v>-0.90531047774395801</c:v>
                </c:pt>
                <c:pt idx="13">
                  <c:v>-0.89009607309128236</c:v>
                </c:pt>
                <c:pt idx="14">
                  <c:v>-0.87514381835923283</c:v>
                </c:pt>
                <c:pt idx="15">
                  <c:v>-0.85432717281019843</c:v>
                </c:pt>
                <c:pt idx="16">
                  <c:v>-0.84564224303239532</c:v>
                </c:pt>
                <c:pt idx="17">
                  <c:v>-0.83135507235823281</c:v>
                </c:pt>
                <c:pt idx="18">
                  <c:v>-0.81680575176344372</c:v>
                </c:pt>
                <c:pt idx="19">
                  <c:v>-0.80012039477836194</c:v>
                </c:pt>
                <c:pt idx="20">
                  <c:v>-0.77142468772604356</c:v>
                </c:pt>
                <c:pt idx="21">
                  <c:v>-0.75514226487822222</c:v>
                </c:pt>
                <c:pt idx="22">
                  <c:v>-0.73978707600891358</c:v>
                </c:pt>
                <c:pt idx="23">
                  <c:v>-0.71776162804809984</c:v>
                </c:pt>
                <c:pt idx="24">
                  <c:v>-0.71054765060270197</c:v>
                </c:pt>
                <c:pt idx="25">
                  <c:v>-0.68291996174553016</c:v>
                </c:pt>
                <c:pt idx="26">
                  <c:v>-0.6727640796353207</c:v>
                </c:pt>
                <c:pt idx="27">
                  <c:v>-0.66194311346722401</c:v>
                </c:pt>
                <c:pt idx="28">
                  <c:v>-0.63538344280519787</c:v>
                </c:pt>
                <c:pt idx="29">
                  <c:v>-0.60815868808528628</c:v>
                </c:pt>
                <c:pt idx="30">
                  <c:v>-0.58373505381355328</c:v>
                </c:pt>
                <c:pt idx="31">
                  <c:v>-0.57998728087422147</c:v>
                </c:pt>
                <c:pt idx="32">
                  <c:v>-0.54863123759035659</c:v>
                </c:pt>
                <c:pt idx="33">
                  <c:v>-0.52340173504410425</c:v>
                </c:pt>
                <c:pt idx="34">
                  <c:v>-0.50804654617479539</c:v>
                </c:pt>
                <c:pt idx="35">
                  <c:v>-0.49095825505245383</c:v>
                </c:pt>
                <c:pt idx="36">
                  <c:v>-0.47493798212525928</c:v>
                </c:pt>
                <c:pt idx="37">
                  <c:v>-0.45051434785352629</c:v>
                </c:pt>
                <c:pt idx="38">
                  <c:v>-0.44543640679842111</c:v>
                </c:pt>
                <c:pt idx="39">
                  <c:v>-0.43195510439877882</c:v>
                </c:pt>
                <c:pt idx="40">
                  <c:v>-0.42447897703275395</c:v>
                </c:pt>
                <c:pt idx="41">
                  <c:v>-0.41246862696551734</c:v>
                </c:pt>
                <c:pt idx="42">
                  <c:v>-0.40499249959949335</c:v>
                </c:pt>
                <c:pt idx="43">
                  <c:v>-0.39431231764802988</c:v>
                </c:pt>
                <c:pt idx="44">
                  <c:v>-0.38790420847715201</c:v>
                </c:pt>
                <c:pt idx="45">
                  <c:v>-0.38856929253503836</c:v>
                </c:pt>
                <c:pt idx="46">
                  <c:v>-0.3776269606629481</c:v>
                </c:pt>
                <c:pt idx="47">
                  <c:v>-0.37615600833054175</c:v>
                </c:pt>
                <c:pt idx="48">
                  <c:v>-0.37361703780298949</c:v>
                </c:pt>
                <c:pt idx="49">
                  <c:v>-0.37107806727543691</c:v>
                </c:pt>
                <c:pt idx="50">
                  <c:v>-0.36227177179363979</c:v>
                </c:pt>
                <c:pt idx="51">
                  <c:v>-0.36013573540334709</c:v>
                </c:pt>
                <c:pt idx="52">
                  <c:v>-0.36013573540334709</c:v>
                </c:pt>
                <c:pt idx="53">
                  <c:v>-0.35799969901305417</c:v>
                </c:pt>
                <c:pt idx="54">
                  <c:v>-0.35759676487579428</c:v>
                </c:pt>
                <c:pt idx="55">
                  <c:v>-0.35372762623246889</c:v>
                </c:pt>
                <c:pt idx="56">
                  <c:v>-0.35092650578428941</c:v>
                </c:pt>
                <c:pt idx="57">
                  <c:v>-0.34879046939399672</c:v>
                </c:pt>
                <c:pt idx="58">
                  <c:v>-0.34705736714096358</c:v>
                </c:pt>
                <c:pt idx="59">
                  <c:v>-0.34425624669278454</c:v>
                </c:pt>
                <c:pt idx="60">
                  <c:v>-0.34145512624460506</c:v>
                </c:pt>
                <c:pt idx="61">
                  <c:v>-0.34252314443975185</c:v>
                </c:pt>
                <c:pt idx="62">
                  <c:v>-0.34079004218671871</c:v>
                </c:pt>
                <c:pt idx="63">
                  <c:v>-0.33905693993368602</c:v>
                </c:pt>
                <c:pt idx="64">
                  <c:v>-0.33798892173853923</c:v>
                </c:pt>
                <c:pt idx="65">
                  <c:v>-0.33065357858914779</c:v>
                </c:pt>
                <c:pt idx="66">
                  <c:v>-0.32998849453126156</c:v>
                </c:pt>
                <c:pt idx="67">
                  <c:v>-0.32892047633611465</c:v>
                </c:pt>
                <c:pt idx="68">
                  <c:v>-0.32545427183004871</c:v>
                </c:pt>
                <c:pt idx="69">
                  <c:v>-0.32478918777216259</c:v>
                </c:pt>
                <c:pt idx="70">
                  <c:v>-0.3241241037142758</c:v>
                </c:pt>
                <c:pt idx="71">
                  <c:v>-0.31612367650699813</c:v>
                </c:pt>
                <c:pt idx="72">
                  <c:v>-0.31825971289729083</c:v>
                </c:pt>
                <c:pt idx="73">
                  <c:v>-0.31652661064425769</c:v>
                </c:pt>
                <c:pt idx="74">
                  <c:v>-0.3158615265863709</c:v>
                </c:pt>
                <c:pt idx="75">
                  <c:v>-0.31132730388515917</c:v>
                </c:pt>
                <c:pt idx="76">
                  <c:v>-0.30892911757423924</c:v>
                </c:pt>
                <c:pt idx="77">
                  <c:v>-0.30786109937909334</c:v>
                </c:pt>
                <c:pt idx="78">
                  <c:v>-0.30505997893091386</c:v>
                </c:pt>
                <c:pt idx="79">
                  <c:v>-0.29945773803455511</c:v>
                </c:pt>
                <c:pt idx="80">
                  <c:v>-0.30012282209244212</c:v>
                </c:pt>
                <c:pt idx="81">
                  <c:v>-0.2923845448057909</c:v>
                </c:pt>
                <c:pt idx="82">
                  <c:v>-0.290913592473385</c:v>
                </c:pt>
                <c:pt idx="83">
                  <c:v>-0.29437979697945083</c:v>
                </c:pt>
                <c:pt idx="84">
                  <c:v>-0.28903970600371853</c:v>
                </c:pt>
                <c:pt idx="85">
                  <c:v>-0.29036987411949178</c:v>
                </c:pt>
                <c:pt idx="86">
                  <c:v>-0.28849598764982642</c:v>
                </c:pt>
                <c:pt idx="87">
                  <c:v>-0.28702503531742007</c:v>
                </c:pt>
                <c:pt idx="88">
                  <c:v>-0.29008830568622579</c:v>
                </c:pt>
                <c:pt idx="89">
                  <c:v>-0.28754933515867365</c:v>
                </c:pt>
                <c:pt idx="90">
                  <c:v>-0.28714640102141364</c:v>
                </c:pt>
                <c:pt idx="91">
                  <c:v>-0.28567544868900785</c:v>
                </c:pt>
                <c:pt idx="92">
                  <c:v>-0.28980673725296013</c:v>
                </c:pt>
                <c:pt idx="93">
                  <c:v>-0.28380156221934205</c:v>
                </c:pt>
                <c:pt idx="94">
                  <c:v>-0.28619974853026153</c:v>
                </c:pt>
                <c:pt idx="95">
                  <c:v>-0.28513173033511519</c:v>
                </c:pt>
                <c:pt idx="96">
                  <c:v>-0.28233060988693615</c:v>
                </c:pt>
                <c:pt idx="97">
                  <c:v>-0.27846147124361043</c:v>
                </c:pt>
                <c:pt idx="98">
                  <c:v>-0.28126259169178924</c:v>
                </c:pt>
                <c:pt idx="99">
                  <c:v>-0.2777963871857233</c:v>
                </c:pt>
                <c:pt idx="100">
                  <c:v>-0.27606328493269061</c:v>
                </c:pt>
                <c:pt idx="101">
                  <c:v>-0.27433018267965747</c:v>
                </c:pt>
                <c:pt idx="102">
                  <c:v>-0.27366509862177135</c:v>
                </c:pt>
                <c:pt idx="103">
                  <c:v>-0.27019889411570552</c:v>
                </c:pt>
                <c:pt idx="104">
                  <c:v>-0.26780070780478593</c:v>
                </c:pt>
                <c:pt idx="105">
                  <c:v>-0.26820364194204549</c:v>
                </c:pt>
                <c:pt idx="106">
                  <c:v>-0.26967459427445173</c:v>
                </c:pt>
                <c:pt idx="107">
                  <c:v>-0.2662083897683859</c:v>
                </c:pt>
                <c:pt idx="108">
                  <c:v>-0.2676793421007917</c:v>
                </c:pt>
                <c:pt idx="109">
                  <c:v>-0.26634917398501856</c:v>
                </c:pt>
                <c:pt idx="110">
                  <c:v>-0.26608702406439233</c:v>
                </c:pt>
                <c:pt idx="111">
                  <c:v>-0.2675579763967979</c:v>
                </c:pt>
                <c:pt idx="112">
                  <c:v>-0.26902892872920448</c:v>
                </c:pt>
                <c:pt idx="113">
                  <c:v>-0.26703367655554444</c:v>
                </c:pt>
                <c:pt idx="114">
                  <c:v>-0.26650937671429076</c:v>
                </c:pt>
                <c:pt idx="115">
                  <c:v>-0.26558214273577696</c:v>
                </c:pt>
                <c:pt idx="116">
                  <c:v>-0.26318395642485815</c:v>
                </c:pt>
                <c:pt idx="117">
                  <c:v>-0.26959206559573556</c:v>
                </c:pt>
                <c:pt idx="118">
                  <c:v>-0.26826189747996221</c:v>
                </c:pt>
                <c:pt idx="119">
                  <c:v>-0.26453354305326982</c:v>
                </c:pt>
                <c:pt idx="120">
                  <c:v>-0.26814053177596819</c:v>
                </c:pt>
                <c:pt idx="121">
                  <c:v>-0.26721329779745506</c:v>
                </c:pt>
                <c:pt idx="122">
                  <c:v>-0.27041735238289433</c:v>
                </c:pt>
                <c:pt idx="123">
                  <c:v>-0.26975226832500732</c:v>
                </c:pt>
                <c:pt idx="124">
                  <c:v>-0.26668899795620127</c:v>
                </c:pt>
                <c:pt idx="125">
                  <c:v>-0.27096107073678688</c:v>
                </c:pt>
                <c:pt idx="126">
                  <c:v>-0.27523314351737205</c:v>
                </c:pt>
                <c:pt idx="127">
                  <c:v>-0.27390297540159891</c:v>
                </c:pt>
                <c:pt idx="128">
                  <c:v>-0.27603901179189161</c:v>
                </c:pt>
                <c:pt idx="129">
                  <c:v>-0.27710702998703862</c:v>
                </c:pt>
                <c:pt idx="130">
                  <c:v>-0.27924306637733132</c:v>
                </c:pt>
                <c:pt idx="131">
                  <c:v>-0.27964600051459088</c:v>
                </c:pt>
                <c:pt idx="132">
                  <c:v>-0.28458315735306239</c:v>
                </c:pt>
                <c:pt idx="133">
                  <c:v>-0.28391807329517604</c:v>
                </c:pt>
                <c:pt idx="134">
                  <c:v>-0.29058833238668091</c:v>
                </c:pt>
                <c:pt idx="135">
                  <c:v>-0.28992324832879457</c:v>
                </c:pt>
                <c:pt idx="136">
                  <c:v>-0.29099126652394047</c:v>
                </c:pt>
                <c:pt idx="137">
                  <c:v>-0.29526333930452586</c:v>
                </c:pt>
                <c:pt idx="138">
                  <c:v>-0.30126851433814417</c:v>
                </c:pt>
                <c:pt idx="139">
                  <c:v>-0.30167144847540373</c:v>
                </c:pt>
                <c:pt idx="140">
                  <c:v>-0.30207438261266395</c:v>
                </c:pt>
                <c:pt idx="141">
                  <c:v>-0.30594352125598934</c:v>
                </c:pt>
                <c:pt idx="142">
                  <c:v>-0.31235163042686742</c:v>
                </c:pt>
                <c:pt idx="143">
                  <c:v>-0.31595861914956647</c:v>
                </c:pt>
                <c:pt idx="144">
                  <c:v>-0.3212987101252982</c:v>
                </c:pt>
                <c:pt idx="145">
                  <c:v>-0.32037147614678441</c:v>
                </c:pt>
                <c:pt idx="146">
                  <c:v>-0.32077441028404441</c:v>
                </c:pt>
                <c:pt idx="147">
                  <c:v>-0.32438139900674368</c:v>
                </c:pt>
                <c:pt idx="148">
                  <c:v>-0.32772623780881527</c:v>
                </c:pt>
                <c:pt idx="149">
                  <c:v>-0.33280417886392022</c:v>
                </c:pt>
                <c:pt idx="150">
                  <c:v>-0.33294496308055277</c:v>
                </c:pt>
                <c:pt idx="151">
                  <c:v>-0.33334789721781277</c:v>
                </c:pt>
                <c:pt idx="152">
                  <c:v>-0.33348868143444599</c:v>
                </c:pt>
                <c:pt idx="153">
                  <c:v>-0.33469748384622511</c:v>
                </c:pt>
                <c:pt idx="154">
                  <c:v>-0.33244008175193795</c:v>
                </c:pt>
                <c:pt idx="155">
                  <c:v>-0.33324595002645752</c:v>
                </c:pt>
                <c:pt idx="156">
                  <c:v>-0.33471690235886409</c:v>
                </c:pt>
                <c:pt idx="157">
                  <c:v>-0.3396540591973356</c:v>
                </c:pt>
                <c:pt idx="158">
                  <c:v>-0.33872682521882247</c:v>
                </c:pt>
                <c:pt idx="159">
                  <c:v>-0.3401977775512286</c:v>
                </c:pt>
                <c:pt idx="160">
                  <c:v>-0.34273674807878107</c:v>
                </c:pt>
                <c:pt idx="161">
                  <c:v>-0.34207166402089406</c:v>
                </c:pt>
                <c:pt idx="162">
                  <c:v>-0.34140657996300794</c:v>
                </c:pt>
                <c:pt idx="163">
                  <c:v>-0.34287753229541384</c:v>
                </c:pt>
                <c:pt idx="164">
                  <c:v>-0.34674667093873945</c:v>
                </c:pt>
                <c:pt idx="165">
                  <c:v>-0.34928564146629171</c:v>
                </c:pt>
                <c:pt idx="166">
                  <c:v>-0.34968857560355171</c:v>
                </c:pt>
                <c:pt idx="167">
                  <c:v>-0.35009150974081127</c:v>
                </c:pt>
                <c:pt idx="168">
                  <c:v>-0.35089737801533061</c:v>
                </c:pt>
                <c:pt idx="169">
                  <c:v>-0.35343634854288353</c:v>
                </c:pt>
                <c:pt idx="170">
                  <c:v>-0.35877643951861526</c:v>
                </c:pt>
                <c:pt idx="171">
                  <c:v>-0.35504808509192243</c:v>
                </c:pt>
                <c:pt idx="172">
                  <c:v>-0.35972309200976738</c:v>
                </c:pt>
                <c:pt idx="173">
                  <c:v>-0.35879585803125424</c:v>
                </c:pt>
                <c:pt idx="174">
                  <c:v>-0.36026681036366059</c:v>
                </c:pt>
                <c:pt idx="175">
                  <c:v>-0.35827155819000045</c:v>
                </c:pt>
                <c:pt idx="176">
                  <c:v>-0.35694139007422732</c:v>
                </c:pt>
                <c:pt idx="177">
                  <c:v>-0.34974683114146887</c:v>
                </c:pt>
                <c:pt idx="178">
                  <c:v>-0.34561554257751603</c:v>
                </c:pt>
                <c:pt idx="179">
                  <c:v>-0.34601847671477604</c:v>
                </c:pt>
                <c:pt idx="180">
                  <c:v>-0.34148425401356408</c:v>
                </c:pt>
                <c:pt idx="181">
                  <c:v>-0.33868313356538438</c:v>
                </c:pt>
                <c:pt idx="182">
                  <c:v>-0.33094485627873316</c:v>
                </c:pt>
                <c:pt idx="183">
                  <c:v>-0.32947390394632725</c:v>
                </c:pt>
                <c:pt idx="184">
                  <c:v>-0.32346872891270917</c:v>
                </c:pt>
                <c:pt idx="185">
                  <c:v>-0.31986174019001012</c:v>
                </c:pt>
                <c:pt idx="186">
                  <c:v>-0.32145405822641027</c:v>
                </c:pt>
                <c:pt idx="187">
                  <c:v>-0.31290991266523949</c:v>
                </c:pt>
                <c:pt idx="188">
                  <c:v>-0.31597318303404576</c:v>
                </c:pt>
                <c:pt idx="189">
                  <c:v>-0.31956075324410538</c:v>
                </c:pt>
                <c:pt idx="190">
                  <c:v>-0.3211530712805053</c:v>
                </c:pt>
                <c:pt idx="191">
                  <c:v>-0.32167737112175887</c:v>
                </c:pt>
                <c:pt idx="192">
                  <c:v>-0.32887193005451776</c:v>
                </c:pt>
                <c:pt idx="193">
                  <c:v>-0.32740097772211119</c:v>
                </c:pt>
                <c:pt idx="194">
                  <c:v>-0.33765880702367612</c:v>
                </c:pt>
                <c:pt idx="195">
                  <c:v>-0.3396540591973356</c:v>
                </c:pt>
                <c:pt idx="196">
                  <c:v>-0.34058129317584918</c:v>
                </c:pt>
                <c:pt idx="197">
                  <c:v>-0.34751370218798083</c:v>
                </c:pt>
                <c:pt idx="198">
                  <c:v>-0.33937249076406983</c:v>
                </c:pt>
                <c:pt idx="199">
                  <c:v>-0.34590196563894149</c:v>
                </c:pt>
                <c:pt idx="200">
                  <c:v>-0.34015894052595042</c:v>
                </c:pt>
                <c:pt idx="201">
                  <c:v>-0.3408240245838372</c:v>
                </c:pt>
                <c:pt idx="202">
                  <c:v>-0.33548393360810547</c:v>
                </c:pt>
                <c:pt idx="203">
                  <c:v>-0.33294496308055277</c:v>
                </c:pt>
                <c:pt idx="204">
                  <c:v>-0.33600823344935904</c:v>
                </c:pt>
                <c:pt idx="205">
                  <c:v>-0.32292986518697608</c:v>
                </c:pt>
                <c:pt idx="206">
                  <c:v>-0.31825485826913136</c:v>
                </c:pt>
                <c:pt idx="207">
                  <c:v>-0.31424493540917231</c:v>
                </c:pt>
                <c:pt idx="208">
                  <c:v>-0.30676880804314832</c:v>
                </c:pt>
                <c:pt idx="209">
                  <c:v>-0.30529785571074175</c:v>
                </c:pt>
                <c:pt idx="210">
                  <c:v>-0.30302103510381673</c:v>
                </c:pt>
                <c:pt idx="211">
                  <c:v>-0.29193791901509325</c:v>
                </c:pt>
                <c:pt idx="212">
                  <c:v>-0.28619489390210151</c:v>
                </c:pt>
                <c:pt idx="213">
                  <c:v>-0.28579195976484195</c:v>
                </c:pt>
                <c:pt idx="214">
                  <c:v>-0.28178203690488335</c:v>
                </c:pt>
                <c:pt idx="215">
                  <c:v>-0.27990815043521744</c:v>
                </c:pt>
                <c:pt idx="216">
                  <c:v>-0.27589822757525906</c:v>
                </c:pt>
                <c:pt idx="217">
                  <c:v>-0.27162615479467367</c:v>
                </c:pt>
                <c:pt idx="218">
                  <c:v>-0.27041735238289433</c:v>
                </c:pt>
                <c:pt idx="219">
                  <c:v>-0.26507726140716237</c:v>
                </c:pt>
                <c:pt idx="220">
                  <c:v>-0.26747544771808185</c:v>
                </c:pt>
                <c:pt idx="221">
                  <c:v>-0.26707251358082229</c:v>
                </c:pt>
                <c:pt idx="222">
                  <c:v>-0.26666957944356251</c:v>
                </c:pt>
                <c:pt idx="223">
                  <c:v>-0.26906776575448199</c:v>
                </c:pt>
                <c:pt idx="224">
                  <c:v>-0.27080086800751468</c:v>
                </c:pt>
                <c:pt idx="225">
                  <c:v>-0.27080086800751468</c:v>
                </c:pt>
                <c:pt idx="226">
                  <c:v>-0.26799974755933564</c:v>
                </c:pt>
                <c:pt idx="227">
                  <c:v>-0.26626664530630295</c:v>
                </c:pt>
                <c:pt idx="228">
                  <c:v>-0.27013578394962834</c:v>
                </c:pt>
                <c:pt idx="229">
                  <c:v>-0.26560156124841616</c:v>
                </c:pt>
                <c:pt idx="230">
                  <c:v>-0.26560156124841616</c:v>
                </c:pt>
                <c:pt idx="231">
                  <c:v>-0.26280044080023712</c:v>
                </c:pt>
                <c:pt idx="232">
                  <c:v>-0.25999932035205764</c:v>
                </c:pt>
                <c:pt idx="233">
                  <c:v>-0.25439707945569889</c:v>
                </c:pt>
                <c:pt idx="234">
                  <c:v>-0.25052794081237306</c:v>
                </c:pt>
                <c:pt idx="235">
                  <c:v>-0.24278966352572251</c:v>
                </c:pt>
                <c:pt idx="236">
                  <c:v>-0.23464845210181173</c:v>
                </c:pt>
                <c:pt idx="237">
                  <c:v>-0.23184733165363203</c:v>
                </c:pt>
                <c:pt idx="238">
                  <c:v>-0.22757525887304686</c:v>
                </c:pt>
                <c:pt idx="239">
                  <c:v>-0.21943404744913564</c:v>
                </c:pt>
                <c:pt idx="240">
                  <c:v>-0.20808878143978582</c:v>
                </c:pt>
                <c:pt idx="241">
                  <c:v>-0.20421964279646043</c:v>
                </c:pt>
                <c:pt idx="242">
                  <c:v>-0.19460747904014275</c:v>
                </c:pt>
                <c:pt idx="243">
                  <c:v>-0.1899324721222978</c:v>
                </c:pt>
                <c:pt idx="244">
                  <c:v>-0.18459238114656618</c:v>
                </c:pt>
                <c:pt idx="245">
                  <c:v>-0.17711625378054163</c:v>
                </c:pt>
                <c:pt idx="246">
                  <c:v>-0.16923719227725775</c:v>
                </c:pt>
                <c:pt idx="247">
                  <c:v>-0.16349416716426601</c:v>
                </c:pt>
                <c:pt idx="248">
                  <c:v>-0.15428493754520889</c:v>
                </c:pt>
                <c:pt idx="249">
                  <c:v>-0.15454708746583534</c:v>
                </c:pt>
                <c:pt idx="250">
                  <c:v>-0.1498720805479905</c:v>
                </c:pt>
                <c:pt idx="251">
                  <c:v>-0.13679371228560744</c:v>
                </c:pt>
                <c:pt idx="252">
                  <c:v>-0.13451689167868175</c:v>
                </c:pt>
                <c:pt idx="253">
                  <c:v>-0.13477904159930865</c:v>
                </c:pt>
                <c:pt idx="254">
                  <c:v>-0.12837093242843056</c:v>
                </c:pt>
                <c:pt idx="255">
                  <c:v>-0.12542902776361831</c:v>
                </c:pt>
                <c:pt idx="256">
                  <c:v>-0.12675919587939144</c:v>
                </c:pt>
                <c:pt idx="257">
                  <c:v>-0.1220841889615466</c:v>
                </c:pt>
                <c:pt idx="258">
                  <c:v>-0.11527314565340863</c:v>
                </c:pt>
                <c:pt idx="259">
                  <c:v>-0.11339925918374327</c:v>
                </c:pt>
                <c:pt idx="260">
                  <c:v>-0.11406434324162951</c:v>
                </c:pt>
                <c:pt idx="261">
                  <c:v>-0.11325847496710995</c:v>
                </c:pt>
                <c:pt idx="262">
                  <c:v>-0.10965148624441157</c:v>
                </c:pt>
                <c:pt idx="263">
                  <c:v>-0.1077775997747451</c:v>
                </c:pt>
                <c:pt idx="264">
                  <c:v>-0.10523862924719285</c:v>
                </c:pt>
                <c:pt idx="265">
                  <c:v>-0.1040298268354134</c:v>
                </c:pt>
                <c:pt idx="266">
                  <c:v>-0.10429197675604074</c:v>
                </c:pt>
                <c:pt idx="267">
                  <c:v>-0.10455412667666708</c:v>
                </c:pt>
                <c:pt idx="268">
                  <c:v>-0.10201515614911483</c:v>
                </c:pt>
                <c:pt idx="269">
                  <c:v>-0.10227730606974184</c:v>
                </c:pt>
                <c:pt idx="270">
                  <c:v>-9.867031734704268E-2</c:v>
                </c:pt>
                <c:pt idx="271">
                  <c:v>-9.6131346819490426E-2</c:v>
                </c:pt>
                <c:pt idx="272">
                  <c:v>-9.5728412682230424E-2</c:v>
                </c:pt>
                <c:pt idx="273">
                  <c:v>-9.7723664855890569E-2</c:v>
                </c:pt>
                <c:pt idx="274">
                  <c:v>-9.3048657938045176E-2</c:v>
                </c:pt>
                <c:pt idx="275">
                  <c:v>-9.6777012364737791E-2</c:v>
                </c:pt>
                <c:pt idx="276">
                  <c:v>-9.4640975974445096E-2</c:v>
                </c:pt>
                <c:pt idx="277">
                  <c:v>-8.9965969056599704E-2</c:v>
                </c:pt>
                <c:pt idx="278">
                  <c:v>-9.0228118977227156E-2</c:v>
                </c:pt>
                <c:pt idx="279">
                  <c:v>-9.4359407541179219E-2</c:v>
                </c:pt>
                <c:pt idx="280">
                  <c:v>-8.9684400623333826E-2</c:v>
                </c:pt>
                <c:pt idx="281">
                  <c:v>-8.6742495958521681E-2</c:v>
                </c:pt>
                <c:pt idx="282">
                  <c:v>-8.8737748132181715E-2</c:v>
                </c:pt>
                <c:pt idx="283">
                  <c:v>-8.7669729937035257E-2</c:v>
                </c:pt>
                <c:pt idx="284">
                  <c:v>-8.6863861662515807E-2</c:v>
                </c:pt>
                <c:pt idx="285">
                  <c:v>-8.4324891134963109E-2</c:v>
                </c:pt>
                <c:pt idx="286">
                  <c:v>-8.4184106918330448E-2</c:v>
                </c:pt>
                <c:pt idx="287">
                  <c:v>-8.1645136390778306E-2</c:v>
                </c:pt>
                <c:pt idx="288">
                  <c:v>-8.1504352174145644E-2</c:v>
                </c:pt>
                <c:pt idx="289">
                  <c:v>-8.3499604347805123E-2</c:v>
                </c:pt>
                <c:pt idx="290">
                  <c:v>-8.2028652015399273E-2</c:v>
                </c:pt>
                <c:pt idx="291">
                  <c:v>-8.2955885993912515E-2</c:v>
                </c:pt>
                <c:pt idx="292">
                  <c:v>-8.388311997242609E-2</c:v>
                </c:pt>
                <c:pt idx="293">
                  <c:v>-8.5475438008825622E-2</c:v>
                </c:pt>
                <c:pt idx="294">
                  <c:v>-8.0135347033093995E-2</c:v>
                </c:pt>
                <c:pt idx="295">
                  <c:v>-7.6931292447654842E-2</c:v>
                </c:pt>
                <c:pt idx="296">
                  <c:v>-7.8926544621314987E-2</c:v>
                </c:pt>
                <c:pt idx="297">
                  <c:v>-8.092179679497441E-2</c:v>
                </c:pt>
                <c:pt idx="298">
                  <c:v>-7.9047910325308668E-2</c:v>
                </c:pt>
                <c:pt idx="299">
                  <c:v>-7.7576957992902207E-2</c:v>
                </c:pt>
                <c:pt idx="300">
                  <c:v>-7.7436173776269657E-2</c:v>
                </c:pt>
                <c:pt idx="301">
                  <c:v>-7.7698323696896332E-2</c:v>
                </c:pt>
                <c:pt idx="302">
                  <c:v>-7.6227371364490537E-2</c:v>
                </c:pt>
                <c:pt idx="303">
                  <c:v>-7.7557539480263726E-2</c:v>
                </c:pt>
                <c:pt idx="304">
                  <c:v>-7.5018568952711084E-2</c:v>
                </c:pt>
                <c:pt idx="305">
                  <c:v>-7.3144682483045065E-2</c:v>
                </c:pt>
                <c:pt idx="306">
                  <c:v>-7.4474850598818254E-2</c:v>
                </c:pt>
                <c:pt idx="307">
                  <c:v>-7.5139934656705154E-2</c:v>
                </c:pt>
                <c:pt idx="308">
                  <c:v>-7.4737000519445207E-2</c:v>
                </c:pt>
                <c:pt idx="309">
                  <c:v>-7.3266048187038801E-2</c:v>
                </c:pt>
                <c:pt idx="310">
                  <c:v>-7.2863114049779243E-2</c:v>
                </c:pt>
                <c:pt idx="311">
                  <c:v>-7.1795095854633006E-2</c:v>
                </c:pt>
                <c:pt idx="312">
                  <c:v>-6.9659059464340312E-2</c:v>
                </c:pt>
                <c:pt idx="313">
                  <c:v>-7.0324143522226601E-2</c:v>
                </c:pt>
                <c:pt idx="314">
                  <c:v>-6.9256125327080809E-2</c:v>
                </c:pt>
                <c:pt idx="315">
                  <c:v>-6.8188107131933906E-2</c:v>
                </c:pt>
                <c:pt idx="316">
                  <c:v>-6.7120088936788058E-2</c:v>
                </c:pt>
                <c:pt idx="317">
                  <c:v>-6.6052070741641211E-2</c:v>
                </c:pt>
                <c:pt idx="318">
                  <c:v>-6.4984052546495419E-2</c:v>
                </c:pt>
                <c:pt idx="319">
                  <c:v>-6.4984052546495419E-2</c:v>
                </c:pt>
                <c:pt idx="320">
                  <c:v>-6.4984052546495419E-2</c:v>
                </c:pt>
                <c:pt idx="321">
                  <c:v>-6.3916034351348572E-2</c:v>
                </c:pt>
                <c:pt idx="322">
                  <c:v>-6.2848016156202668E-2</c:v>
                </c:pt>
                <c:pt idx="323">
                  <c:v>-6.2848016156202668E-2</c:v>
                </c:pt>
                <c:pt idx="324">
                  <c:v>-6.2848016156202668E-2</c:v>
                </c:pt>
                <c:pt idx="325">
                  <c:v>-6.1779997961055821E-2</c:v>
                </c:pt>
                <c:pt idx="326">
                  <c:v>-6.0711979765910029E-2</c:v>
                </c:pt>
                <c:pt idx="327">
                  <c:v>-6.2445082018942777E-2</c:v>
                </c:pt>
                <c:pt idx="328">
                  <c:v>-6.0309045628650026E-2</c:v>
                </c:pt>
                <c:pt idx="329">
                  <c:v>-6.2042147881683163E-2</c:v>
                </c:pt>
                <c:pt idx="330">
                  <c:v>-6.0974129686536316E-2</c:v>
                </c:pt>
                <c:pt idx="331">
                  <c:v>-5.9906111491390523E-2</c:v>
                </c:pt>
                <c:pt idx="332">
                  <c:v>-6.1639213744423216E-2</c:v>
                </c:pt>
                <c:pt idx="333">
                  <c:v>-5.8435159158984118E-2</c:v>
                </c:pt>
                <c:pt idx="334">
                  <c:v>-5.8032225021724115E-2</c:v>
                </c:pt>
                <c:pt idx="335">
                  <c:v>-5.9765327274757252E-2</c:v>
                </c:pt>
                <c:pt idx="336">
                  <c:v>-5.9362393137497305E-2</c:v>
                </c:pt>
                <c:pt idx="337">
                  <c:v>-5.8294374942351457E-2</c:v>
                </c:pt>
                <c:pt idx="338">
                  <c:v>-5.8959459000237746E-2</c:v>
                </c:pt>
                <c:pt idx="339">
                  <c:v>-5.5090320356911915E-2</c:v>
                </c:pt>
                <c:pt idx="340">
                  <c:v>-5.7488506667831951E-2</c:v>
                </c:pt>
                <c:pt idx="341">
                  <c:v>-5.6420488472685076E-2</c:v>
                </c:pt>
                <c:pt idx="342">
                  <c:v>-5.5352470277539284E-2</c:v>
                </c:pt>
                <c:pt idx="343">
                  <c:v>-5.4284452082392409E-2</c:v>
                </c:pt>
                <c:pt idx="344">
                  <c:v>-5.5352470277539284E-2</c:v>
                </c:pt>
                <c:pt idx="345">
                  <c:v>-5.4284452082392409E-2</c:v>
                </c:pt>
                <c:pt idx="346">
                  <c:v>-5.0818247576326553E-2</c:v>
                </c:pt>
                <c:pt idx="347">
                  <c:v>-5.295428396661922E-2</c:v>
                </c:pt>
                <c:pt idx="348">
                  <c:v>-5.1221181713586472E-2</c:v>
                </c:pt>
                <c:pt idx="349">
                  <c:v>-5.0556097655700238E-2</c:v>
                </c:pt>
                <c:pt idx="350">
                  <c:v>-4.8157911344780202E-2</c:v>
                </c:pt>
                <c:pt idx="351">
                  <c:v>-4.8560845482040149E-2</c:v>
                </c:pt>
                <c:pt idx="352">
                  <c:v>-4.4429556918088031E-2</c:v>
                </c:pt>
                <c:pt idx="353">
                  <c:v>-4.6565593308380671E-2</c:v>
                </c:pt>
                <c:pt idx="354">
                  <c:v>-4.5900509250493826E-2</c:v>
                </c:pt>
                <c:pt idx="355">
                  <c:v>-4.1769220686541708E-2</c:v>
                </c:pt>
                <c:pt idx="356">
                  <c:v>-3.9371034375621672E-2</c:v>
                </c:pt>
                <c:pt idx="357">
                  <c:v>-3.8705950317735383E-2</c:v>
                </c:pt>
                <c:pt idx="358">
                  <c:v>-3.4574661753782598E-2</c:v>
                </c:pt>
                <c:pt idx="359">
                  <c:v>-3.3244493638009409E-2</c:v>
                </c:pt>
                <c:pt idx="360">
                  <c:v>-3.1511391384976661E-2</c:v>
                </c:pt>
                <c:pt idx="361">
                  <c:v>-3.0846307327090428E-2</c:v>
                </c:pt>
                <c:pt idx="362">
                  <c:v>-2.9113205074057291E-2</c:v>
                </c:pt>
                <c:pt idx="363">
                  <c:v>-2.7380102821024543E-2</c:v>
                </c:pt>
                <c:pt idx="364">
                  <c:v>-2.4981916510104563E-2</c:v>
                </c:pt>
                <c:pt idx="365">
                  <c:v>-2.3913898314958715E-2</c:v>
                </c:pt>
                <c:pt idx="366">
                  <c:v>-2.3913898314958715E-2</c:v>
                </c:pt>
                <c:pt idx="367">
                  <c:v>-2.2180796061925578E-2</c:v>
                </c:pt>
                <c:pt idx="368">
                  <c:v>-2.4981916510104563E-2</c:v>
                </c:pt>
                <c:pt idx="369">
                  <c:v>-2.2180796061925578E-2</c:v>
                </c:pt>
                <c:pt idx="370">
                  <c:v>-2.1515712004038678E-2</c:v>
                </c:pt>
                <c:pt idx="371">
                  <c:v>-2.0447693808892831E-2</c:v>
                </c:pt>
                <c:pt idx="372">
                  <c:v>-2.3248814257071815E-2</c:v>
                </c:pt>
                <c:pt idx="373">
                  <c:v>-2.1515712004038678E-2</c:v>
                </c:pt>
                <c:pt idx="374">
                  <c:v>-2.3248814257071815E-2</c:v>
                </c:pt>
                <c:pt idx="375">
                  <c:v>-2.3248814257071815E-2</c:v>
                </c:pt>
                <c:pt idx="376">
                  <c:v>-2.0447693808892831E-2</c:v>
                </c:pt>
                <c:pt idx="377">
                  <c:v>-2.111277786677912E-2</c:v>
                </c:pt>
                <c:pt idx="378">
                  <c:v>-2.4578982372844949E-2</c:v>
                </c:pt>
                <c:pt idx="379">
                  <c:v>-2.1374927787406073E-2</c:v>
                </c:pt>
                <c:pt idx="380">
                  <c:v>-2.4438198156212398E-2</c:v>
                </c:pt>
                <c:pt idx="381">
                  <c:v>-2.4035264018952396E-2</c:v>
                </c:pt>
                <c:pt idx="382">
                  <c:v>-2.4297413939579127E-2</c:v>
                </c:pt>
                <c:pt idx="383">
                  <c:v>-2.5627582055352316E-2</c:v>
                </c:pt>
                <c:pt idx="384">
                  <c:v>-2.5889731975979269E-2</c:v>
                </c:pt>
                <c:pt idx="385">
                  <c:v>-2.7884984149638692E-2</c:v>
                </c:pt>
                <c:pt idx="386">
                  <c:v>-2.8550068207525592E-2</c:v>
                </c:pt>
                <c:pt idx="387">
                  <c:v>-2.9880236323298726E-2</c:v>
                </c:pt>
                <c:pt idx="388">
                  <c:v>-2.8812218128152267E-2</c:v>
                </c:pt>
                <c:pt idx="389">
                  <c:v>-2.9477302186039223E-2</c:v>
                </c:pt>
                <c:pt idx="390">
                  <c:v>-3.1210404439071943E-2</c:v>
                </c:pt>
                <c:pt idx="391">
                  <c:v>-3.2278422634218151E-2</c:v>
                </c:pt>
                <c:pt idx="392">
                  <c:v>-2.8147134070266033E-2</c:v>
                </c:pt>
                <c:pt idx="393">
                  <c:v>-2.9618086402671828E-2</c:v>
                </c:pt>
                <c:pt idx="394">
                  <c:v>-2.9355936482045153E-2</c:v>
                </c:pt>
                <c:pt idx="395">
                  <c:v>-3.1229822951710839E-2</c:v>
                </c:pt>
                <c:pt idx="396">
                  <c:v>-2.4438198156212398E-2</c:v>
                </c:pt>
                <c:pt idx="397">
                  <c:v>-2.5244066430731904E-2</c:v>
                </c:pt>
                <c:pt idx="398">
                  <c:v>-2.3530382690337692E-2</c:v>
                </c:pt>
                <c:pt idx="399">
                  <c:v>-1.7141692032098754E-2</c:v>
                </c:pt>
                <c:pt idx="400">
                  <c:v>-1.6355242270218173E-2</c:v>
                </c:pt>
                <c:pt idx="401">
                  <c:v>-9.7044016913522824E-3</c:v>
                </c:pt>
                <c:pt idx="402">
                  <c:v>-7.2042681890781557E-3</c:v>
                </c:pt>
                <c:pt idx="403">
                  <c:v>-1.5224113908995252E-2</c:v>
                </c:pt>
                <c:pt idx="404">
                  <c:v>-1.4981382501007334E-2</c:v>
                </c:pt>
                <c:pt idx="405">
                  <c:v>-1.060736252906691E-2</c:v>
                </c:pt>
                <c:pt idx="406">
                  <c:v>-4.3594560874605781E-3</c:v>
                </c:pt>
                <c:pt idx="407">
                  <c:v>-4.9225929539926661E-3</c:v>
                </c:pt>
                <c:pt idx="408">
                  <c:v>-2.1603095310918086E-3</c:v>
                </c:pt>
                <c:pt idx="409">
                  <c:v>-4.1749802173903783E-3</c:v>
                </c:pt>
                <c:pt idx="410">
                  <c:v>-1.1932676016680466E-2</c:v>
                </c:pt>
                <c:pt idx="411">
                  <c:v>-6.7527877702210359E-3</c:v>
                </c:pt>
                <c:pt idx="412">
                  <c:v>-6.3692721456000134E-3</c:v>
                </c:pt>
                <c:pt idx="413">
                  <c:v>-9.4519610270448196E-3</c:v>
                </c:pt>
                <c:pt idx="414">
                  <c:v>1.47095233240635E-3</c:v>
                </c:pt>
                <c:pt idx="415">
                  <c:v>0</c:v>
                </c:pt>
                <c:pt idx="416">
                  <c:v>8.6655112651643496E-3</c:v>
                </c:pt>
                <c:pt idx="417">
                  <c:v>2.1200161173654752E-2</c:v>
                </c:pt>
                <c:pt idx="418">
                  <c:v>3.3472661161518813E-2</c:v>
                </c:pt>
                <c:pt idx="419">
                  <c:v>5.3886372573292762E-2</c:v>
                </c:pt>
                <c:pt idx="420">
                  <c:v>7.3232065789920697E-2</c:v>
                </c:pt>
                <c:pt idx="421">
                  <c:v>8.8043536305336234E-2</c:v>
                </c:pt>
                <c:pt idx="422">
                  <c:v>9.5519663671361221E-2</c:v>
                </c:pt>
                <c:pt idx="423">
                  <c:v>0.11420027283010215</c:v>
                </c:pt>
                <c:pt idx="424">
                  <c:v>0.13862390710183536</c:v>
                </c:pt>
                <c:pt idx="425">
                  <c:v>0.1606493550626491</c:v>
                </c:pt>
                <c:pt idx="426">
                  <c:v>0.18720902572467502</c:v>
                </c:pt>
                <c:pt idx="427">
                  <c:v>0.20016602828306373</c:v>
                </c:pt>
                <c:pt idx="428">
                  <c:v>0.20778293986572083</c:v>
                </c:pt>
                <c:pt idx="429">
                  <c:v>0.20220011748200128</c:v>
                </c:pt>
                <c:pt idx="430">
                  <c:v>0.22075936093674919</c:v>
                </c:pt>
                <c:pt idx="431">
                  <c:v>0.22652180456237947</c:v>
                </c:pt>
                <c:pt idx="432">
                  <c:v>0.22388088684347207</c:v>
                </c:pt>
                <c:pt idx="433">
                  <c:v>0.21656496220671995</c:v>
                </c:pt>
                <c:pt idx="434">
                  <c:v>0.21551636252421263</c:v>
                </c:pt>
                <c:pt idx="435">
                  <c:v>0.20860337202471979</c:v>
                </c:pt>
                <c:pt idx="436">
                  <c:v>0.20356426799489297</c:v>
                </c:pt>
                <c:pt idx="437">
                  <c:v>0.19743772725728076</c:v>
                </c:pt>
                <c:pt idx="438">
                  <c:v>0.1907868866784149</c:v>
                </c:pt>
                <c:pt idx="439">
                  <c:v>0.18613129827320848</c:v>
                </c:pt>
                <c:pt idx="440">
                  <c:v>0.18734010068498794</c:v>
                </c:pt>
                <c:pt idx="441">
                  <c:v>0.18334959633766845</c:v>
                </c:pt>
                <c:pt idx="442">
                  <c:v>0.18216021243852848</c:v>
                </c:pt>
                <c:pt idx="443">
                  <c:v>0.17990281034424174</c:v>
                </c:pt>
                <c:pt idx="444">
                  <c:v>0.1751064377224027</c:v>
                </c:pt>
                <c:pt idx="445">
                  <c:v>0.17417920374388945</c:v>
                </c:pt>
                <c:pt idx="446">
                  <c:v>0.1676497288690173</c:v>
                </c:pt>
                <c:pt idx="447">
                  <c:v>0.15805698362533921</c:v>
                </c:pt>
                <c:pt idx="448">
                  <c:v>0.1508624246925806</c:v>
                </c:pt>
                <c:pt idx="449">
                  <c:v>0.14433294981770861</c:v>
                </c:pt>
                <c:pt idx="450">
                  <c:v>0.13433727043677079</c:v>
                </c:pt>
                <c:pt idx="451">
                  <c:v>0.12607469330886589</c:v>
                </c:pt>
                <c:pt idx="452">
                  <c:v>0.11607901392792808</c:v>
                </c:pt>
                <c:pt idx="453">
                  <c:v>0.10608333454699026</c:v>
                </c:pt>
                <c:pt idx="454">
                  <c:v>9.5019636970906401E-2</c:v>
                </c:pt>
                <c:pt idx="455">
                  <c:v>8.7422143900887789E-2</c:v>
                </c:pt>
                <c:pt idx="456">
                  <c:v>8.2625771279048743E-2</c:v>
                </c:pt>
                <c:pt idx="457">
                  <c:v>7.6761380462063863E-2</c:v>
                </c:pt>
                <c:pt idx="458">
                  <c:v>6.7430785139012323E-2</c:v>
                </c:pt>
                <c:pt idx="459">
                  <c:v>5.983329206899432E-2</c:v>
                </c:pt>
                <c:pt idx="460">
                  <c:v>5.4633985309895536E-2</c:v>
                </c:pt>
                <c:pt idx="461">
                  <c:v>4.7036492239876916E-2</c:v>
                </c:pt>
                <c:pt idx="462">
                  <c:v>4.4638305928957706E-2</c:v>
                </c:pt>
                <c:pt idx="463">
                  <c:v>3.8773915111972028E-2</c:v>
                </c:pt>
                <c:pt idx="464">
                  <c:v>3.2909524294986954E-2</c:v>
                </c:pt>
                <c:pt idx="465">
                  <c:v>3.0511337984067133E-2</c:v>
                </c:pt>
                <c:pt idx="466">
                  <c:v>2.7045133478001263E-2</c:v>
                </c:pt>
                <c:pt idx="467">
                  <c:v>2.4646947167082066E-2</c:v>
                </c:pt>
                <c:pt idx="468">
                  <c:v>2.3981863109195166E-2</c:v>
                </c:pt>
                <c:pt idx="469">
                  <c:v>1.7049454097063446E-2</c:v>
                </c:pt>
                <c:pt idx="470">
                  <c:v>1.8117472292210095E-2</c:v>
                </c:pt>
                <c:pt idx="471">
                  <c:v>1.1850147337964655E-2</c:v>
                </c:pt>
                <c:pt idx="472">
                  <c:v>1.5719285981290274E-2</c:v>
                </c:pt>
                <c:pt idx="473">
                  <c:v>1.0519979222191483E-2</c:v>
                </c:pt>
                <c:pt idx="474">
                  <c:v>1.0519979222191483E-2</c:v>
                </c:pt>
                <c:pt idx="475">
                  <c:v>9.8548951643052038E-3</c:v>
                </c:pt>
                <c:pt idx="476">
                  <c:v>8.1217929112722756E-3</c:v>
                </c:pt>
                <c:pt idx="477">
                  <c:v>6.3886906582393439E-3</c:v>
                </c:pt>
                <c:pt idx="478">
                  <c:v>5.7236066003524474E-3</c:v>
                </c:pt>
                <c:pt idx="479">
                  <c:v>3.9905043473195158E-3</c:v>
                </c:pt>
                <c:pt idx="480">
                  <c:v>3.3254202894332421E-3</c:v>
                </c:pt>
                <c:pt idx="481">
                  <c:v>6.1265407376122055E-3</c:v>
                </c:pt>
                <c:pt idx="482">
                  <c:v>4.3934384845792755E-3</c:v>
                </c:pt>
                <c:pt idx="483">
                  <c:v>2.6603362315463456E-3</c:v>
                </c:pt>
                <c:pt idx="484">
                  <c:v>3.7283544266930001E-3</c:v>
                </c:pt>
                <c:pt idx="485">
                  <c:v>3.0632703688061027E-3</c:v>
                </c:pt>
                <c:pt idx="486">
                  <c:v>4.1312885639527581E-3</c:v>
                </c:pt>
                <c:pt idx="487">
                  <c:v>-4.02934137259758E-4</c:v>
                </c:pt>
                <c:pt idx="488">
                  <c:v>6.6508405788689735E-4</c:v>
                </c:pt>
                <c:pt idx="489">
                  <c:v>1.7331022530329304E-3</c:v>
                </c:pt>
                <c:pt idx="490">
                  <c:v>0</c:v>
                </c:pt>
                <c:pt idx="491">
                  <c:v>1.0680181951466549E-3</c:v>
                </c:pt>
                <c:pt idx="492">
                  <c:v>-6.6508405788627545E-4</c:v>
                </c:pt>
                <c:pt idx="493">
                  <c:v>-6.6508405788627545E-4</c:v>
                </c:pt>
                <c:pt idx="494">
                  <c:v>4.02934137259758E-4</c:v>
                </c:pt>
                <c:pt idx="495">
                  <c:v>-2.6214992062651744E-4</c:v>
                </c:pt>
                <c:pt idx="496">
                  <c:v>8.0586827451951601E-4</c:v>
                </c:pt>
                <c:pt idx="497">
                  <c:v>-1.9952521736594474E-3</c:v>
                </c:pt>
                <c:pt idx="498">
                  <c:v>-9.2723397851341392E-4</c:v>
                </c:pt>
                <c:pt idx="499">
                  <c:v>1.4078421663323883E-4</c:v>
                </c:pt>
                <c:pt idx="500">
                  <c:v>-1.5923180363996911E-3</c:v>
                </c:pt>
                <c:pt idx="501">
                  <c:v>-5.2429984125365592E-4</c:v>
                </c:pt>
                <c:pt idx="502">
                  <c:v>5.4371835389299683E-4</c:v>
                </c:pt>
                <c:pt idx="503">
                  <c:v>5.4371835389299683E-4</c:v>
                </c:pt>
                <c:pt idx="504">
                  <c:v>-1.1893838991399314E-3</c:v>
                </c:pt>
                <c:pt idx="505">
                  <c:v>-1.1893838991399314E-3</c:v>
                </c:pt>
                <c:pt idx="506">
                  <c:v>-1.2136570399389965E-4</c:v>
                </c:pt>
                <c:pt idx="507">
                  <c:v>-7.864497618801751E-4</c:v>
                </c:pt>
                <c:pt idx="508">
                  <c:v>-7.864497618801751E-4</c:v>
                </c:pt>
                <c:pt idx="509">
                  <c:v>2.8156843326585662E-4</c:v>
                </c:pt>
                <c:pt idx="510">
                  <c:v>3.082688881445441E-3</c:v>
                </c:pt>
                <c:pt idx="511">
                  <c:v>-1.4515338197670716E-3</c:v>
                </c:pt>
                <c:pt idx="512">
                  <c:v>-2.1166178776533505E-3</c:v>
                </c:pt>
                <c:pt idx="513">
                  <c:v>6.8450257052561636E-4</c:v>
                </c:pt>
                <c:pt idx="514">
                  <c:v>-1.0485996825073118E-3</c:v>
                </c:pt>
                <c:pt idx="515">
                  <c:v>-1.0485996825073118E-3</c:v>
                </c:pt>
                <c:pt idx="516">
                  <c:v>1.9418512639340912E-5</c:v>
                </c:pt>
                <c:pt idx="517">
                  <c:v>1.9418512639340912E-5</c:v>
                </c:pt>
                <c:pt idx="518">
                  <c:v>3.888557155964957E-3</c:v>
                </c:pt>
                <c:pt idx="519">
                  <c:v>2.1554549029320288E-3</c:v>
                </c:pt>
                <c:pt idx="520">
                  <c:v>-6.4566554524755904E-4</c:v>
                </c:pt>
                <c:pt idx="521">
                  <c:v>4.2235264989910065E-4</c:v>
                </c:pt>
                <c:pt idx="522">
                  <c:v>1.4903708450451358E-3</c:v>
                </c:pt>
                <c:pt idx="523">
                  <c:v>1.4903708450451358E-3</c:v>
                </c:pt>
                <c:pt idx="524">
                  <c:v>-1.9758336610207275E-3</c:v>
                </c:pt>
                <c:pt idx="525">
                  <c:v>8.2528678715886039E-4</c:v>
                </c:pt>
                <c:pt idx="526">
                  <c:v>8.2528678715886039E-4</c:v>
                </c:pt>
                <c:pt idx="527">
                  <c:v>1.6020272927196044E-4</c:v>
                </c:pt>
                <c:pt idx="528">
                  <c:v>1.2282209244186132E-3</c:v>
                </c:pt>
                <c:pt idx="529">
                  <c:v>1.2282209244186132E-3</c:v>
                </c:pt>
                <c:pt idx="530">
                  <c:v>1.2282209244186132E-3</c:v>
                </c:pt>
                <c:pt idx="531">
                  <c:v>2.2962391195646484E-3</c:v>
                </c:pt>
                <c:pt idx="532">
                  <c:v>2.2962391195646484E-3</c:v>
                </c:pt>
                <c:pt idx="533">
                  <c:v>3.3642573147113011E-3</c:v>
                </c:pt>
                <c:pt idx="534">
                  <c:v>3.3642573147113011E-3</c:v>
                </c:pt>
                <c:pt idx="535">
                  <c:v>5.5002937050039891E-3</c:v>
                </c:pt>
                <c:pt idx="536">
                  <c:v>-1.0194719135455527E-4</c:v>
                </c:pt>
                <c:pt idx="537">
                  <c:v>2.6991732568244081E-3</c:v>
                </c:pt>
                <c:pt idx="538">
                  <c:v>9.6607100379147992E-4</c:v>
                </c:pt>
                <c:pt idx="539">
                  <c:v>3.7671914519710609E-3</c:v>
                </c:pt>
                <c:pt idx="540">
                  <c:v>2.0340891989381257E-3</c:v>
                </c:pt>
                <c:pt idx="541">
                  <c:v>3.1021073940841609E-3</c:v>
                </c:pt>
                <c:pt idx="542">
                  <c:v>3.1021073940841609E-3</c:v>
                </c:pt>
                <c:pt idx="543">
                  <c:v>3.1021073940841609E-3</c:v>
                </c:pt>
                <c:pt idx="544">
                  <c:v>1.3690051410512327E-3</c:v>
                </c:pt>
                <c:pt idx="545">
                  <c:v>4.1701255892308137E-3</c:v>
                </c:pt>
                <c:pt idx="546">
                  <c:v>2.4370233361978855E-3</c:v>
                </c:pt>
                <c:pt idx="547">
                  <c:v>5.2381437843768558E-3</c:v>
                </c:pt>
                <c:pt idx="548">
                  <c:v>6.3061619795235085E-3</c:v>
                </c:pt>
                <c:pt idx="549">
                  <c:v>3.5050415313439276E-3</c:v>
                </c:pt>
                <c:pt idx="550">
                  <c:v>1.7719392783109994E-3</c:v>
                </c:pt>
                <c:pt idx="551">
                  <c:v>7.3741801746695368E-3</c:v>
                </c:pt>
                <c:pt idx="552">
                  <c:v>5.6410779216366086E-3</c:v>
                </c:pt>
                <c:pt idx="553">
                  <c:v>5.6410779216366086E-3</c:v>
                </c:pt>
                <c:pt idx="554">
                  <c:v>3.9079756686036804E-3</c:v>
                </c:pt>
                <c:pt idx="555">
                  <c:v>7.7771143119292896E-3</c:v>
                </c:pt>
                <c:pt idx="556">
                  <c:v>4.9759938637503331E-3</c:v>
                </c:pt>
                <c:pt idx="557">
                  <c:v>8.8451325070759423E-3</c:v>
                </c:pt>
                <c:pt idx="558">
                  <c:v>8.8451325070759423E-3</c:v>
                </c:pt>
                <c:pt idx="559">
                  <c:v>8.1800484491890563E-3</c:v>
                </c:pt>
                <c:pt idx="560">
                  <c:v>5.3789280010100859E-3</c:v>
                </c:pt>
                <c:pt idx="561">
                  <c:v>6.4469461961561281E-3</c:v>
                </c:pt>
                <c:pt idx="562">
                  <c:v>4.7138439431231999E-3</c:v>
                </c:pt>
                <c:pt idx="563">
                  <c:v>7.5149643913027808E-3</c:v>
                </c:pt>
                <c:pt idx="564">
                  <c:v>7.5149643913027808E-3</c:v>
                </c:pt>
                <c:pt idx="565">
                  <c:v>9.248066644335709E-3</c:v>
                </c:pt>
                <c:pt idx="566">
                  <c:v>7.5149643913027808E-3</c:v>
                </c:pt>
                <c:pt idx="567">
                  <c:v>5.781862138270033E-3</c:v>
                </c:pt>
                <c:pt idx="568">
                  <c:v>4.0487598852371048E-3</c:v>
                </c:pt>
                <c:pt idx="569">
                  <c:v>7.5149643913027808E-3</c:v>
                </c:pt>
                <c:pt idx="570">
                  <c:v>7.5149643913027808E-3</c:v>
                </c:pt>
                <c:pt idx="571">
                  <c:v>7.5149643913027808E-3</c:v>
                </c:pt>
                <c:pt idx="572">
                  <c:v>5.781862138270033E-3</c:v>
                </c:pt>
                <c:pt idx="573">
                  <c:v>5.116778080383147E-3</c:v>
                </c:pt>
                <c:pt idx="574">
                  <c:v>6.8498803334160752E-3</c:v>
                </c:pt>
                <c:pt idx="575">
                  <c:v>5.116778080383147E-3</c:v>
                </c:pt>
                <c:pt idx="576">
                  <c:v>7.9178985285627279E-3</c:v>
                </c:pt>
                <c:pt idx="577">
                  <c:v>5.116778080383147E-3</c:v>
                </c:pt>
                <c:pt idx="578">
                  <c:v>7.9178985285627279E-3</c:v>
                </c:pt>
                <c:pt idx="579">
                  <c:v>5.116778080383147E-3</c:v>
                </c:pt>
                <c:pt idx="580">
                  <c:v>8.98591672370877E-3</c:v>
                </c:pt>
                <c:pt idx="581">
                  <c:v>4.4516940224968715E-3</c:v>
                </c:pt>
                <c:pt idx="582">
                  <c:v>4.4516940224968715E-3</c:v>
                </c:pt>
                <c:pt idx="583">
                  <c:v>5.5197122176429136E-3</c:v>
                </c:pt>
                <c:pt idx="584">
                  <c:v>7.2528144706758418E-3</c:v>
                </c:pt>
                <c:pt idx="585">
                  <c:v>5.5197122176429136E-3</c:v>
                </c:pt>
                <c:pt idx="586">
                  <c:v>8.3208326658224946E-3</c:v>
                </c:pt>
                <c:pt idx="587">
                  <c:v>6.5877304127895525E-3</c:v>
                </c:pt>
                <c:pt idx="588">
                  <c:v>7.6557486079355808E-3</c:v>
                </c:pt>
                <c:pt idx="589">
                  <c:v>7.6557486079355808E-3</c:v>
                </c:pt>
                <c:pt idx="590">
                  <c:v>7.6557486079355808E-3</c:v>
                </c:pt>
                <c:pt idx="591">
                  <c:v>7.6557486079355808E-3</c:v>
                </c:pt>
                <c:pt idx="592">
                  <c:v>5.9226463549026526E-3</c:v>
                </c:pt>
                <c:pt idx="593">
                  <c:v>5.9226463549026526E-3</c:v>
                </c:pt>
                <c:pt idx="594">
                  <c:v>8.7237668030819282E-3</c:v>
                </c:pt>
                <c:pt idx="595">
                  <c:v>9.7917849982282756E-3</c:v>
                </c:pt>
                <c:pt idx="596">
                  <c:v>6.990664550049E-3</c:v>
                </c:pt>
                <c:pt idx="597">
                  <c:v>8.0586827451953474E-3</c:v>
                </c:pt>
                <c:pt idx="598">
                  <c:v>4.1895441018697244E-3</c:v>
                </c:pt>
                <c:pt idx="599">
                  <c:v>6.3255804921624192E-3</c:v>
                </c:pt>
                <c:pt idx="600">
                  <c:v>8.0586827451953474E-3</c:v>
                </c:pt>
                <c:pt idx="601">
                  <c:v>6.3255804921624192E-3</c:v>
                </c:pt>
                <c:pt idx="602">
                  <c:v>9.1267009403416949E-3</c:v>
                </c:pt>
                <c:pt idx="603">
                  <c:v>9.1267009403416949E-3</c:v>
                </c:pt>
                <c:pt idx="604">
                  <c:v>4.592478239129491E-3</c:v>
                </c:pt>
                <c:pt idx="605">
                  <c:v>5.6604964342758246E-3</c:v>
                </c:pt>
                <c:pt idx="606">
                  <c:v>8.4616168824551002E-3</c:v>
                </c:pt>
                <c:pt idx="607">
                  <c:v>5.6604964342758246E-3</c:v>
                </c:pt>
                <c:pt idx="608">
                  <c:v>8.4616168824551002E-3</c:v>
                </c:pt>
                <c:pt idx="609">
                  <c:v>8.4616168824551002E-3</c:v>
                </c:pt>
                <c:pt idx="610">
                  <c:v>7.7965328245685195E-3</c:v>
                </c:pt>
                <c:pt idx="611">
                  <c:v>6.728514629422172E-3</c:v>
                </c:pt>
                <c:pt idx="612">
                  <c:v>6.0634305715355913E-3</c:v>
                </c:pt>
                <c:pt idx="613">
                  <c:v>7.7965328245685195E-3</c:v>
                </c:pt>
                <c:pt idx="614">
                  <c:v>1.0597653272747795E-2</c:v>
                </c:pt>
                <c:pt idx="615">
                  <c:v>6.0634305715355913E-3</c:v>
                </c:pt>
                <c:pt idx="616">
                  <c:v>7.1314487666819387E-3</c:v>
                </c:pt>
                <c:pt idx="617">
                  <c:v>8.8645510197148669E-3</c:v>
                </c:pt>
                <c:pt idx="618">
                  <c:v>5.3983465136490105E-3</c:v>
                </c:pt>
                <c:pt idx="619">
                  <c:v>8.1994669618282723E-3</c:v>
                </c:pt>
                <c:pt idx="620">
                  <c:v>8.1994669618282723E-3</c:v>
                </c:pt>
                <c:pt idx="621">
                  <c:v>6.4663647087953441E-3</c:v>
                </c:pt>
                <c:pt idx="622">
                  <c:v>9.2674851569746336E-3</c:v>
                </c:pt>
                <c:pt idx="623">
                  <c:v>9.2674851569746336E-3</c:v>
                </c:pt>
                <c:pt idx="624">
                  <c:v>1.1000587410007562E-2</c:v>
                </c:pt>
                <c:pt idx="625">
                  <c:v>9.2674851569746336E-3</c:v>
                </c:pt>
                <c:pt idx="626">
                  <c:v>1.2068605605153895E-2</c:v>
                </c:pt>
                <c:pt idx="627">
                  <c:v>1.0335503352120953E-2</c:v>
                </c:pt>
                <c:pt idx="628">
                  <c:v>1.0335503352120953E-2</c:v>
                </c:pt>
                <c:pt idx="629">
                  <c:v>1.0335503352120953E-2</c:v>
                </c:pt>
                <c:pt idx="630">
                  <c:v>1.1403521547267315E-2</c:v>
                </c:pt>
                <c:pt idx="631">
                  <c:v>9.6704192942343864E-3</c:v>
                </c:pt>
                <c:pt idx="632">
                  <c:v>9.6704192942343864E-3</c:v>
                </c:pt>
                <c:pt idx="633">
                  <c:v>7.9373170412014582E-3</c:v>
                </c:pt>
                <c:pt idx="634">
                  <c:v>9.0053352363477779E-3</c:v>
                </c:pt>
                <c:pt idx="635">
                  <c:v>1.073843748938072E-2</c:v>
                </c:pt>
                <c:pt idx="636">
                  <c:v>1.3539557937560009E-2</c:v>
                </c:pt>
                <c:pt idx="637">
                  <c:v>1.073843748938072E-2</c:v>
                </c:pt>
                <c:pt idx="638">
                  <c:v>7.9373170412014582E-3</c:v>
                </c:pt>
                <c:pt idx="639">
                  <c:v>9.0053352363477779E-3</c:v>
                </c:pt>
                <c:pt idx="640">
                  <c:v>1.1806455684527067E-2</c:v>
                </c:pt>
                <c:pt idx="641">
                  <c:v>7.2722329833148636E-3</c:v>
                </c:pt>
                <c:pt idx="642">
                  <c:v>1.0073353431494153E-2</c:v>
                </c:pt>
                <c:pt idx="643">
                  <c:v>8.340251178461211E-3</c:v>
                </c:pt>
                <c:pt idx="644">
                  <c:v>1.1141371626640473E-2</c:v>
                </c:pt>
                <c:pt idx="645">
                  <c:v>1.0073353431494153E-2</c:v>
                </c:pt>
                <c:pt idx="646">
                  <c:v>1.0073353431494153E-2</c:v>
                </c:pt>
                <c:pt idx="647">
                  <c:v>1.0073353431494153E-2</c:v>
                </c:pt>
                <c:pt idx="648">
                  <c:v>1.0073353431494153E-2</c:v>
                </c:pt>
                <c:pt idx="649">
                  <c:v>1.1141371626640473E-2</c:v>
                </c:pt>
                <c:pt idx="650">
                  <c:v>8.340251178461211E-3</c:v>
                </c:pt>
                <c:pt idx="651">
                  <c:v>9.4082693736075584E-3</c:v>
                </c:pt>
                <c:pt idx="652">
                  <c:v>8.340251178461211E-3</c:v>
                </c:pt>
                <c:pt idx="653">
                  <c:v>9.4082693736075584E-3</c:v>
                </c:pt>
                <c:pt idx="654">
                  <c:v>7.6751671205746164E-3</c:v>
                </c:pt>
                <c:pt idx="655">
                  <c:v>9.4082693736075584E-3</c:v>
                </c:pt>
                <c:pt idx="656">
                  <c:v>7.6751671205746164E-3</c:v>
                </c:pt>
                <c:pt idx="657">
                  <c:v>9.4082693736075584E-3</c:v>
                </c:pt>
                <c:pt idx="658">
                  <c:v>9.4082693736075584E-3</c:v>
                </c:pt>
                <c:pt idx="659">
                  <c:v>8.340251178461211E-3</c:v>
                </c:pt>
                <c:pt idx="660">
                  <c:v>8.340251178461211E-3</c:v>
                </c:pt>
                <c:pt idx="661">
                  <c:v>6.6071489254282967E-3</c:v>
                </c:pt>
                <c:pt idx="662">
                  <c:v>5.5391307302819215E-3</c:v>
                </c:pt>
                <c:pt idx="663">
                  <c:v>5.5391307302819215E-3</c:v>
                </c:pt>
                <c:pt idx="664">
                  <c:v>5.5391307302819215E-3</c:v>
                </c:pt>
                <c:pt idx="665">
                  <c:v>4.4711125351356018E-3</c:v>
                </c:pt>
                <c:pt idx="666">
                  <c:v>1.6699920869563123E-3</c:v>
                </c:pt>
                <c:pt idx="667">
                  <c:v>3.4030943399892266E-3</c:v>
                </c:pt>
                <c:pt idx="668">
                  <c:v>-4.6604430333638258E-4</c:v>
                </c:pt>
                <c:pt idx="669">
                  <c:v>1.2670579496965456E-3</c:v>
                </c:pt>
                <c:pt idx="670">
                  <c:v>-4.6604430333638258E-4</c:v>
                </c:pt>
                <c:pt idx="671">
                  <c:v>-8.6897844059613538E-4</c:v>
                </c:pt>
                <c:pt idx="672">
                  <c:v>-3.670098888775411E-3</c:v>
                </c:pt>
                <c:pt idx="673">
                  <c:v>-4.7381170839217446E-3</c:v>
                </c:pt>
                <c:pt idx="674">
                  <c:v>-7.5392375321010202E-3</c:v>
                </c:pt>
                <c:pt idx="675">
                  <c:v>-6.8741534742144395E-3</c:v>
                </c:pt>
                <c:pt idx="676">
                  <c:v>-6.2090694163278587E-3</c:v>
                </c:pt>
                <c:pt idx="677">
                  <c:v>-9.0101898645068151E-3</c:v>
                </c:pt>
                <c:pt idx="678">
                  <c:v>-8.3451058066205397E-3</c:v>
                </c:pt>
                <c:pt idx="679">
                  <c:v>-1.0481142196913221E-2</c:v>
                </c:pt>
                <c:pt idx="680">
                  <c:v>-1.6083383093271772E-2</c:v>
                </c:pt>
                <c:pt idx="681">
                  <c:v>-1.4350280840238844E-2</c:v>
                </c:pt>
                <c:pt idx="682">
                  <c:v>-1.7554335425677567E-2</c:v>
                </c:pt>
                <c:pt idx="683">
                  <c:v>-1.9690371815970248E-2</c:v>
                </c:pt>
                <c:pt idx="684">
                  <c:v>-2.1826408206262943E-2</c:v>
                </c:pt>
                <c:pt idx="685">
                  <c:v>-2.5695546849588566E-2</c:v>
                </c:pt>
                <c:pt idx="686">
                  <c:v>-2.6098480986848506E-2</c:v>
                </c:pt>
                <c:pt idx="687">
                  <c:v>-2.8234517377141201E-2</c:v>
                </c:pt>
                <c:pt idx="688">
                  <c:v>-3.4239692410759512E-2</c:v>
                </c:pt>
                <c:pt idx="689">
                  <c:v>-3.4642626548019265E-2</c:v>
                </c:pt>
                <c:pt idx="690">
                  <c:v>-4.0647801581637576E-2</c:v>
                </c:pt>
                <c:pt idx="691">
                  <c:v>-4.5584958420109845E-2</c:v>
                </c:pt>
                <c:pt idx="692">
                  <c:v>-4.4254790304336676E-2</c:v>
                </c:pt>
                <c:pt idx="693">
                  <c:v>-5.1327983533101008E-2</c:v>
                </c:pt>
                <c:pt idx="694">
                  <c:v>-5.4532038118540349E-2</c:v>
                </c:pt>
                <c:pt idx="695">
                  <c:v>-5.7736092703979079E-2</c:v>
                </c:pt>
                <c:pt idx="696">
                  <c:v>-5.9207045036385492E-2</c:v>
                </c:pt>
                <c:pt idx="697">
                  <c:v>-6.5212220070003796E-2</c:v>
                </c:pt>
                <c:pt idx="698">
                  <c:v>-7.12173951036221E-2</c:v>
                </c:pt>
                <c:pt idx="699">
                  <c:v>-7.1620329240881853E-2</c:v>
                </c:pt>
                <c:pt idx="700">
                  <c:v>-7.5489467884207476E-2</c:v>
                </c:pt>
                <c:pt idx="701">
                  <c:v>-7.9358606527533099E-2</c:v>
                </c:pt>
                <c:pt idx="702">
                  <c:v>-7.8693522469646199E-2</c:v>
                </c:pt>
                <c:pt idx="703">
                  <c:v>-8.1494642917825794E-2</c:v>
                </c:pt>
                <c:pt idx="704">
                  <c:v>-7.4159299768434314E-2</c:v>
                </c:pt>
                <c:pt idx="705">
                  <c:v>-8.082955885993888E-2</c:v>
                </c:pt>
                <c:pt idx="706">
                  <c:v>-8.082955885993888E-2</c:v>
                </c:pt>
                <c:pt idx="707">
                  <c:v>-7.9761540664792865E-2</c:v>
                </c:pt>
                <c:pt idx="708">
                  <c:v>-8.082955885993888E-2</c:v>
                </c:pt>
                <c:pt idx="709">
                  <c:v>-8.082955885993888E-2</c:v>
                </c:pt>
                <c:pt idx="710">
                  <c:v>-7.9096456606905952E-2</c:v>
                </c:pt>
                <c:pt idx="711">
                  <c:v>-8.1897577055085533E-2</c:v>
                </c:pt>
                <c:pt idx="712">
                  <c:v>-8.4698697503264503E-2</c:v>
                </c:pt>
                <c:pt idx="713">
                  <c:v>-8.2562661112971822E-2</c:v>
                </c:pt>
                <c:pt idx="714">
                  <c:v>-8.082955885993888E-2</c:v>
                </c:pt>
                <c:pt idx="715">
                  <c:v>-8.082955885993888E-2</c:v>
                </c:pt>
                <c:pt idx="716">
                  <c:v>-8.1494642917825794E-2</c:v>
                </c:pt>
                <c:pt idx="717">
                  <c:v>-8.2562661112971822E-2</c:v>
                </c:pt>
                <c:pt idx="718">
                  <c:v>-7.9761540664792865E-2</c:v>
                </c:pt>
                <c:pt idx="719">
                  <c:v>-7.8693522469646199E-2</c:v>
                </c:pt>
                <c:pt idx="720">
                  <c:v>-7.9761540664792865E-2</c:v>
                </c:pt>
                <c:pt idx="721">
                  <c:v>-7.9761540664792865E-2</c:v>
                </c:pt>
                <c:pt idx="722">
                  <c:v>-8.3227745170858722E-2</c:v>
                </c:pt>
                <c:pt idx="723">
                  <c:v>-7.7625504274500171E-2</c:v>
                </c:pt>
                <c:pt idx="724">
                  <c:v>-8.2159726975712055E-2</c:v>
                </c:pt>
                <c:pt idx="725">
                  <c:v>-7.5489467884207476E-2</c:v>
                </c:pt>
                <c:pt idx="726">
                  <c:v>-7.6154551942093751E-2</c:v>
                </c:pt>
                <c:pt idx="727">
                  <c:v>-7.5086533746947723E-2</c:v>
                </c:pt>
                <c:pt idx="728">
                  <c:v>-7.5751617804833998E-2</c:v>
                </c:pt>
                <c:pt idx="729">
                  <c:v>-7.1882479161508375E-2</c:v>
                </c:pt>
                <c:pt idx="730">
                  <c:v>-7.1479545024248609E-2</c:v>
                </c:pt>
                <c:pt idx="731">
                  <c:v>-6.6945322323036724E-2</c:v>
                </c:pt>
                <c:pt idx="732">
                  <c:v>-7.041152682910258E-2</c:v>
                </c:pt>
                <c:pt idx="733">
                  <c:v>-6.7610406380922999E-2</c:v>
                </c:pt>
                <c:pt idx="734">
                  <c:v>-6.374126773759739E-2</c:v>
                </c:pt>
                <c:pt idx="735">
                  <c:v>-6.8275490438809899E-2</c:v>
                </c:pt>
                <c:pt idx="736">
                  <c:v>-6.3338333600337623E-2</c:v>
                </c:pt>
                <c:pt idx="737">
                  <c:v>-6.5736519911257452E-2</c:v>
                </c:pt>
                <c:pt idx="738">
                  <c:v>-6.2935399463077857E-2</c:v>
                </c:pt>
                <c:pt idx="739">
                  <c:v>-6.1867381267931836E-2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42-4055-9920-CFC120E73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993791"/>
        <c:axId val="135974655"/>
      </c:scatterChart>
      <c:valAx>
        <c:axId val="135993791"/>
        <c:scaling>
          <c:orientation val="minMax"/>
          <c:max val="750"/>
          <c:min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974655"/>
        <c:crosses val="autoZero"/>
        <c:crossBetween val="midCat"/>
        <c:majorUnit val="50"/>
      </c:valAx>
      <c:valAx>
        <c:axId val="135974655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 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9937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solidFill>
      <a:sysClr val="windowText" lastClr="000000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i="1" dirty="0" err="1">
                <a:solidFill>
                  <a:schemeClr val="bg1"/>
                </a:solidFill>
              </a:rPr>
              <a:t>Euglena</a:t>
            </a:r>
            <a:r>
              <a:rPr lang="fr-BE" sz="1800" i="1" baseline="0" dirty="0">
                <a:solidFill>
                  <a:schemeClr val="bg1"/>
                </a:solidFill>
              </a:rPr>
              <a:t> gracilis</a:t>
            </a:r>
            <a:endParaRPr lang="fr-BE" sz="1800" i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3677073117710673"/>
          <c:y val="2.91072041246970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'24.08.21 Eg Filtres +Lihgt  Abs'!$V$1</c:f>
              <c:strCache>
                <c:ptCount val="1"/>
                <c:pt idx="0">
                  <c:v>Abs FR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Abs'!$V$2:$V$1300</c:f>
              <c:numCache>
                <c:formatCode>General</c:formatCode>
                <c:ptCount val="1299"/>
                <c:pt idx="0">
                  <c:v>-1.1880076678734681</c:v>
                </c:pt>
                <c:pt idx="1">
                  <c:v>-1.4377158197945179</c:v>
                </c:pt>
                <c:pt idx="2">
                  <c:v>-1.5202146264646188</c:v>
                </c:pt>
                <c:pt idx="3">
                  <c:v>-1.4075892162386161</c:v>
                </c:pt>
                <c:pt idx="4">
                  <c:v>-2.0692943650298639</c:v>
                </c:pt>
                <c:pt idx="5">
                  <c:v>-1.3832279945744204</c:v>
                </c:pt>
                <c:pt idx="6">
                  <c:v>-1.4591623809334231</c:v>
                </c:pt>
                <c:pt idx="7">
                  <c:v>-1.7856622669286963</c:v>
                </c:pt>
                <c:pt idx="8">
                  <c:v>-1.760288876315528</c:v>
                </c:pt>
                <c:pt idx="9">
                  <c:v>-1.6627744206368258</c:v>
                </c:pt>
                <c:pt idx="10">
                  <c:v>-2.6081494680382615</c:v>
                </c:pt>
                <c:pt idx="11">
                  <c:v>-2.6750833119197468</c:v>
                </c:pt>
                <c:pt idx="12">
                  <c:v>-2.7638015087228691</c:v>
                </c:pt>
                <c:pt idx="13">
                  <c:v>-2.7016880340075895</c:v>
                </c:pt>
                <c:pt idx="14">
                  <c:v>-2.5224979380626595</c:v>
                </c:pt>
                <c:pt idx="15">
                  <c:v>-2.1417092827192561</c:v>
                </c:pt>
                <c:pt idx="16">
                  <c:v>-3.1791921066103037</c:v>
                </c:pt>
                <c:pt idx="17">
                  <c:v>-2.4695281651994838</c:v>
                </c:pt>
                <c:pt idx="18">
                  <c:v>-1.4482887025940396</c:v>
                </c:pt>
                <c:pt idx="19">
                  <c:v>-1.1255604227062028</c:v>
                </c:pt>
                <c:pt idx="20">
                  <c:v>-0.68585569293761817</c:v>
                </c:pt>
                <c:pt idx="21">
                  <c:v>-0.45086488771037081</c:v>
                </c:pt>
                <c:pt idx="22">
                  <c:v>-0.48994816102534278</c:v>
                </c:pt>
                <c:pt idx="23">
                  <c:v>-0.41789319265109842</c:v>
                </c:pt>
                <c:pt idx="24">
                  <c:v>-0.30720546064544768</c:v>
                </c:pt>
                <c:pt idx="25">
                  <c:v>-0.28503337101320236</c:v>
                </c:pt>
                <c:pt idx="26">
                  <c:v>-0.24337729049972667</c:v>
                </c:pt>
                <c:pt idx="27">
                  <c:v>-0.21930850000743943</c:v>
                </c:pt>
                <c:pt idx="28">
                  <c:v>-9.2025741342376483E-2</c:v>
                </c:pt>
                <c:pt idx="29">
                  <c:v>-0.15193552680840244</c:v>
                </c:pt>
                <c:pt idx="30">
                  <c:v>-7.0743652631015952E-2</c:v>
                </c:pt>
                <c:pt idx="31">
                  <c:v>-1.1574194155478307E-2</c:v>
                </c:pt>
                <c:pt idx="32">
                  <c:v>9.3901692135764978E-2</c:v>
                </c:pt>
                <c:pt idx="33">
                  <c:v>7.0820057915205487E-2</c:v>
                </c:pt>
                <c:pt idx="34">
                  <c:v>2.2913542595343101E-3</c:v>
                </c:pt>
                <c:pt idx="35">
                  <c:v>-8.9092180562576131E-2</c:v>
                </c:pt>
                <c:pt idx="36">
                  <c:v>8.268901561442521E-2</c:v>
                </c:pt>
                <c:pt idx="37">
                  <c:v>0.16464856183137835</c:v>
                </c:pt>
                <c:pt idx="38">
                  <c:v>8.7313545973260548E-2</c:v>
                </c:pt>
                <c:pt idx="39">
                  <c:v>7.4457351575698091E-2</c:v>
                </c:pt>
                <c:pt idx="40">
                  <c:v>3.7796085556224497E-2</c:v>
                </c:pt>
                <c:pt idx="41">
                  <c:v>4.8729279590660729E-2</c:v>
                </c:pt>
                <c:pt idx="42">
                  <c:v>3.6165435938391652E-2</c:v>
                </c:pt>
                <c:pt idx="43">
                  <c:v>-5.8107425025304159E-2</c:v>
                </c:pt>
                <c:pt idx="44">
                  <c:v>-7.2737026282211306E-2</c:v>
                </c:pt>
                <c:pt idx="45">
                  <c:v>1.6648309291807481E-2</c:v>
                </c:pt>
                <c:pt idx="46">
                  <c:v>2.1856736875080177E-2</c:v>
                </c:pt>
                <c:pt idx="47">
                  <c:v>0.13777400845042445</c:v>
                </c:pt>
                <c:pt idx="48">
                  <c:v>0.10973809474979081</c:v>
                </c:pt>
                <c:pt idx="49">
                  <c:v>9.2582293517735503E-2</c:v>
                </c:pt>
                <c:pt idx="50">
                  <c:v>0.13539096784986282</c:v>
                </c:pt>
                <c:pt idx="51">
                  <c:v>0.11553403875517299</c:v>
                </c:pt>
                <c:pt idx="52">
                  <c:v>0.20104401788848764</c:v>
                </c:pt>
                <c:pt idx="53">
                  <c:v>0.22621915689583824</c:v>
                </c:pt>
                <c:pt idx="54">
                  <c:v>0.25952341600787215</c:v>
                </c:pt>
                <c:pt idx="55">
                  <c:v>0.35212702257856571</c:v>
                </c:pt>
                <c:pt idx="56">
                  <c:v>0.34756241004785782</c:v>
                </c:pt>
                <c:pt idx="57">
                  <c:v>0.30642701143947954</c:v>
                </c:pt>
                <c:pt idx="58">
                  <c:v>0.20757305048901389</c:v>
                </c:pt>
                <c:pt idx="59">
                  <c:v>6.8725748862264999E-2</c:v>
                </c:pt>
                <c:pt idx="60">
                  <c:v>-4.9436229535950428E-2</c:v>
                </c:pt>
                <c:pt idx="61">
                  <c:v>-0.10059680569613458</c:v>
                </c:pt>
                <c:pt idx="62">
                  <c:v>-0.14656182253143571</c:v>
                </c:pt>
                <c:pt idx="63">
                  <c:v>-0.11695678557339551</c:v>
                </c:pt>
                <c:pt idx="64">
                  <c:v>-8.0021666930063851E-2</c:v>
                </c:pt>
                <c:pt idx="65">
                  <c:v>2.848911767579948E-2</c:v>
                </c:pt>
                <c:pt idx="66">
                  <c:v>-3.964227850208682E-3</c:v>
                </c:pt>
                <c:pt idx="67">
                  <c:v>8.8798221284984102E-2</c:v>
                </c:pt>
                <c:pt idx="68">
                  <c:v>2.1549105072948924E-2</c:v>
                </c:pt>
                <c:pt idx="69">
                  <c:v>2.1951640280705023E-2</c:v>
                </c:pt>
                <c:pt idx="70">
                  <c:v>0.12341946621659933</c:v>
                </c:pt>
                <c:pt idx="71">
                  <c:v>0.19369945941250774</c:v>
                </c:pt>
                <c:pt idx="72">
                  <c:v>0.1136528602318136</c:v>
                </c:pt>
                <c:pt idx="73">
                  <c:v>7.1891340426156566E-2</c:v>
                </c:pt>
                <c:pt idx="74">
                  <c:v>9.9237193770636944E-2</c:v>
                </c:pt>
                <c:pt idx="75">
                  <c:v>0.10064144246742426</c:v>
                </c:pt>
                <c:pt idx="76">
                  <c:v>9.8659730675394561E-2</c:v>
                </c:pt>
                <c:pt idx="77">
                  <c:v>-8.5746031248152707E-2</c:v>
                </c:pt>
                <c:pt idx="78">
                  <c:v>-0.17640371587046322</c:v>
                </c:pt>
                <c:pt idx="79">
                  <c:v>-2.9183601495774147E-2</c:v>
                </c:pt>
                <c:pt idx="80">
                  <c:v>8.3226265402199406E-2</c:v>
                </c:pt>
                <c:pt idx="81">
                  <c:v>1.3326690094939977E-3</c:v>
                </c:pt>
                <c:pt idx="82">
                  <c:v>9.0964110025217801E-2</c:v>
                </c:pt>
                <c:pt idx="83">
                  <c:v>0.18771692566047343</c:v>
                </c:pt>
                <c:pt idx="84">
                  <c:v>0.2331784718862735</c:v>
                </c:pt>
                <c:pt idx="85">
                  <c:v>0.22491503933464665</c:v>
                </c:pt>
                <c:pt idx="86">
                  <c:v>6.9084049431806113E-2</c:v>
                </c:pt>
                <c:pt idx="87">
                  <c:v>8.5667615298589822E-2</c:v>
                </c:pt>
                <c:pt idx="88">
                  <c:v>0.14457568727558467</c:v>
                </c:pt>
                <c:pt idx="89">
                  <c:v>0.14268164049383555</c:v>
                </c:pt>
                <c:pt idx="90">
                  <c:v>0.10047134017683397</c:v>
                </c:pt>
                <c:pt idx="91">
                  <c:v>0.20872757454642407</c:v>
                </c:pt>
                <c:pt idx="92">
                  <c:v>0.23428554424087125</c:v>
                </c:pt>
                <c:pt idx="93">
                  <c:v>0.23491126330507542</c:v>
                </c:pt>
                <c:pt idx="94">
                  <c:v>0.19518493899038059</c:v>
                </c:pt>
                <c:pt idx="95">
                  <c:v>0.12931996482139863</c:v>
                </c:pt>
                <c:pt idx="96">
                  <c:v>0.13117580896105305</c:v>
                </c:pt>
                <c:pt idx="97">
                  <c:v>0.16171620745080209</c:v>
                </c:pt>
                <c:pt idx="98">
                  <c:v>4.4801645850248095E-2</c:v>
                </c:pt>
                <c:pt idx="99">
                  <c:v>1.2386100833259951E-2</c:v>
                </c:pt>
                <c:pt idx="100">
                  <c:v>0.1883965305566849</c:v>
                </c:pt>
                <c:pt idx="101">
                  <c:v>0.18454610636661106</c:v>
                </c:pt>
                <c:pt idx="102">
                  <c:v>0.24549942716143508</c:v>
                </c:pt>
                <c:pt idx="103">
                  <c:v>0.20884459527115634</c:v>
                </c:pt>
                <c:pt idx="104">
                  <c:v>0.15843279089602885</c:v>
                </c:pt>
                <c:pt idx="105">
                  <c:v>0.21833614223285994</c:v>
                </c:pt>
                <c:pt idx="106">
                  <c:v>0.35168548046256559</c:v>
                </c:pt>
                <c:pt idx="107">
                  <c:v>0.19004165696520625</c:v>
                </c:pt>
                <c:pt idx="108">
                  <c:v>0.19514472568291241</c:v>
                </c:pt>
                <c:pt idx="109">
                  <c:v>0.16413825495960779</c:v>
                </c:pt>
                <c:pt idx="110">
                  <c:v>0.13182083041284193</c:v>
                </c:pt>
                <c:pt idx="111">
                  <c:v>0.1074274381026718</c:v>
                </c:pt>
                <c:pt idx="112">
                  <c:v>0.15549199172088424</c:v>
                </c:pt>
                <c:pt idx="113">
                  <c:v>6.8972658570119305E-2</c:v>
                </c:pt>
                <c:pt idx="114">
                  <c:v>0.18804466411633866</c:v>
                </c:pt>
                <c:pt idx="115">
                  <c:v>0.1824180181353974</c:v>
                </c:pt>
                <c:pt idx="116">
                  <c:v>0.1198260050612469</c:v>
                </c:pt>
                <c:pt idx="117">
                  <c:v>7.7711814549094232E-2</c:v>
                </c:pt>
                <c:pt idx="118">
                  <c:v>0.1906058496689842</c:v>
                </c:pt>
                <c:pt idx="119">
                  <c:v>0.1807660554646065</c:v>
                </c:pt>
                <c:pt idx="120">
                  <c:v>0.16363759928162952</c:v>
                </c:pt>
                <c:pt idx="121">
                  <c:v>0.12131751663524001</c:v>
                </c:pt>
                <c:pt idx="122">
                  <c:v>0.16342286021974967</c:v>
                </c:pt>
                <c:pt idx="123">
                  <c:v>0.17115587924587183</c:v>
                </c:pt>
                <c:pt idx="124">
                  <c:v>0.29851584746127352</c:v>
                </c:pt>
                <c:pt idx="125">
                  <c:v>0.21639383948214913</c:v>
                </c:pt>
                <c:pt idx="126">
                  <c:v>0.20469096274277279</c:v>
                </c:pt>
                <c:pt idx="127">
                  <c:v>0.25884059404706322</c:v>
                </c:pt>
                <c:pt idx="128">
                  <c:v>0.30793782540105735</c:v>
                </c:pt>
                <c:pt idx="129">
                  <c:v>0.31519632739905556</c:v>
                </c:pt>
                <c:pt idx="130">
                  <c:v>0.39747798220882857</c:v>
                </c:pt>
                <c:pt idx="131">
                  <c:v>0.45656942686787799</c:v>
                </c:pt>
                <c:pt idx="132">
                  <c:v>0.4421605966689709</c:v>
                </c:pt>
                <c:pt idx="133">
                  <c:v>0.4226981601205434</c:v>
                </c:pt>
                <c:pt idx="134">
                  <c:v>0.46074960017919042</c:v>
                </c:pt>
                <c:pt idx="135">
                  <c:v>0.31374502913253061</c:v>
                </c:pt>
                <c:pt idx="136">
                  <c:v>0.29570131807157884</c:v>
                </c:pt>
                <c:pt idx="137">
                  <c:v>0.28328747005616595</c:v>
                </c:pt>
                <c:pt idx="138">
                  <c:v>0.23088430269521656</c:v>
                </c:pt>
                <c:pt idx="139">
                  <c:v>0.24465374130538026</c:v>
                </c:pt>
                <c:pt idx="140">
                  <c:v>0.18760513266571202</c:v>
                </c:pt>
                <c:pt idx="141">
                  <c:v>0.18016446438488321</c:v>
                </c:pt>
                <c:pt idx="142">
                  <c:v>0.27077148023978387</c:v>
                </c:pt>
                <c:pt idx="143">
                  <c:v>0.20762291499027435</c:v>
                </c:pt>
                <c:pt idx="144">
                  <c:v>0.2221954133505768</c:v>
                </c:pt>
                <c:pt idx="145">
                  <c:v>0.16692423290100009</c:v>
                </c:pt>
                <c:pt idx="146">
                  <c:v>0.14842490506643441</c:v>
                </c:pt>
                <c:pt idx="147">
                  <c:v>0.17296226101734036</c:v>
                </c:pt>
                <c:pt idx="148">
                  <c:v>0.21533824016111061</c:v>
                </c:pt>
                <c:pt idx="149">
                  <c:v>0.24542221761109628</c:v>
                </c:pt>
                <c:pt idx="150">
                  <c:v>0.32681837539042097</c:v>
                </c:pt>
                <c:pt idx="151">
                  <c:v>0.25325858483741154</c:v>
                </c:pt>
                <c:pt idx="152">
                  <c:v>0.30459489315123134</c:v>
                </c:pt>
                <c:pt idx="153">
                  <c:v>0.36812186562401594</c:v>
                </c:pt>
                <c:pt idx="154">
                  <c:v>0.45170804012805527</c:v>
                </c:pt>
                <c:pt idx="155">
                  <c:v>0.42242189469823721</c:v>
                </c:pt>
                <c:pt idx="156">
                  <c:v>0.40820407770980388</c:v>
                </c:pt>
                <c:pt idx="157">
                  <c:v>0.38186114425357859</c:v>
                </c:pt>
                <c:pt idx="158">
                  <c:v>0.44095178464647866</c:v>
                </c:pt>
                <c:pt idx="159">
                  <c:v>0.44858708533545338</c:v>
                </c:pt>
                <c:pt idx="160">
                  <c:v>0.37670338543771587</c:v>
                </c:pt>
                <c:pt idx="161">
                  <c:v>0.36911433005232958</c:v>
                </c:pt>
                <c:pt idx="162">
                  <c:v>0.34500966928978072</c:v>
                </c:pt>
                <c:pt idx="163">
                  <c:v>0.2552990080583446</c:v>
                </c:pt>
                <c:pt idx="164">
                  <c:v>0.28269392163793627</c:v>
                </c:pt>
                <c:pt idx="165">
                  <c:v>0.37080690816366335</c:v>
                </c:pt>
                <c:pt idx="166">
                  <c:v>0.39794325017623483</c:v>
                </c:pt>
                <c:pt idx="167">
                  <c:v>0.44944805224834611</c:v>
                </c:pt>
                <c:pt idx="168">
                  <c:v>0.38702051160174028</c:v>
                </c:pt>
                <c:pt idx="169">
                  <c:v>0.3628289900950602</c:v>
                </c:pt>
                <c:pt idx="170">
                  <c:v>0.3897228458635989</c:v>
                </c:pt>
                <c:pt idx="171">
                  <c:v>0.42033281337526784</c:v>
                </c:pt>
                <c:pt idx="172">
                  <c:v>0.28097158567907604</c:v>
                </c:pt>
                <c:pt idx="173">
                  <c:v>0.30905253828407403</c:v>
                </c:pt>
                <c:pt idx="174">
                  <c:v>0.39112267109656451</c:v>
                </c:pt>
                <c:pt idx="175">
                  <c:v>0.42900119393309871</c:v>
                </c:pt>
                <c:pt idx="176">
                  <c:v>0.45197787142116636</c:v>
                </c:pt>
                <c:pt idx="177">
                  <c:v>0.46247997879954422</c:v>
                </c:pt>
                <c:pt idx="178">
                  <c:v>0.40435566418510349</c:v>
                </c:pt>
                <c:pt idx="179">
                  <c:v>0.48619014701583074</c:v>
                </c:pt>
                <c:pt idx="180">
                  <c:v>0.42011525938186522</c:v>
                </c:pt>
                <c:pt idx="181">
                  <c:v>0.42231251450192409</c:v>
                </c:pt>
                <c:pt idx="182">
                  <c:v>0.43937140166298105</c:v>
                </c:pt>
                <c:pt idx="183">
                  <c:v>0.46583537717468537</c:v>
                </c:pt>
                <c:pt idx="184">
                  <c:v>0.50894484704667442</c:v>
                </c:pt>
                <c:pt idx="185">
                  <c:v>0.58698238938626035</c:v>
                </c:pt>
                <c:pt idx="186">
                  <c:v>0.62270226187790512</c:v>
                </c:pt>
                <c:pt idx="187">
                  <c:v>0.65785070327042761</c:v>
                </c:pt>
                <c:pt idx="188">
                  <c:v>0.66817064436597484</c:v>
                </c:pt>
                <c:pt idx="189">
                  <c:v>0.6884216638738524</c:v>
                </c:pt>
                <c:pt idx="190">
                  <c:v>0.76793302393214569</c:v>
                </c:pt>
                <c:pt idx="191">
                  <c:v>0.80620121371804587</c:v>
                </c:pt>
                <c:pt idx="192">
                  <c:v>0.80711727286216994</c:v>
                </c:pt>
                <c:pt idx="193">
                  <c:v>0.83308019056282145</c:v>
                </c:pt>
                <c:pt idx="194">
                  <c:v>0.86380878733152122</c:v>
                </c:pt>
                <c:pt idx="195">
                  <c:v>0.87786534895700752</c:v>
                </c:pt>
                <c:pt idx="196">
                  <c:v>0.89998870006060139</c:v>
                </c:pt>
                <c:pt idx="197">
                  <c:v>0.87930337683206783</c:v>
                </c:pt>
                <c:pt idx="198">
                  <c:v>0.89033790840132387</c:v>
                </c:pt>
                <c:pt idx="199">
                  <c:v>0.89423457789498606</c:v>
                </c:pt>
                <c:pt idx="200">
                  <c:v>0.91206596269250606</c:v>
                </c:pt>
                <c:pt idx="201">
                  <c:v>0.93932535742592993</c:v>
                </c:pt>
                <c:pt idx="202">
                  <c:v>0.95808566962596386</c:v>
                </c:pt>
                <c:pt idx="203">
                  <c:v>0.97334380487859784</c:v>
                </c:pt>
                <c:pt idx="204">
                  <c:v>1.0097070902897327</c:v>
                </c:pt>
                <c:pt idx="205">
                  <c:v>1.0222359483645045</c:v>
                </c:pt>
                <c:pt idx="206">
                  <c:v>1.0482648158894035</c:v>
                </c:pt>
                <c:pt idx="207">
                  <c:v>1.056399967990207</c:v>
                </c:pt>
                <c:pt idx="208">
                  <c:v>1.0575243320670162</c:v>
                </c:pt>
                <c:pt idx="209">
                  <c:v>1.0598631380293626</c:v>
                </c:pt>
                <c:pt idx="210">
                  <c:v>1.0706511620238393</c:v>
                </c:pt>
                <c:pt idx="211">
                  <c:v>1.0906520547592649</c:v>
                </c:pt>
                <c:pt idx="212">
                  <c:v>1.10246390956188</c:v>
                </c:pt>
                <c:pt idx="213">
                  <c:v>1.1124520908708151</c:v>
                </c:pt>
                <c:pt idx="214">
                  <c:v>1.1366448187767191</c:v>
                </c:pt>
                <c:pt idx="215">
                  <c:v>1.1534004975994665</c:v>
                </c:pt>
                <c:pt idx="216">
                  <c:v>1.163447390337305</c:v>
                </c:pt>
                <c:pt idx="217">
                  <c:v>1.1800020026227116</c:v>
                </c:pt>
                <c:pt idx="218">
                  <c:v>1.1805440780073821</c:v>
                </c:pt>
                <c:pt idx="219">
                  <c:v>1.1879968102804515</c:v>
                </c:pt>
                <c:pt idx="220">
                  <c:v>1.2013291302384366</c:v>
                </c:pt>
                <c:pt idx="221">
                  <c:v>1.1972458709981222</c:v>
                </c:pt>
                <c:pt idx="222">
                  <c:v>1.1993446035148845</c:v>
                </c:pt>
                <c:pt idx="223">
                  <c:v>1.2083950104936627</c:v>
                </c:pt>
                <c:pt idx="224">
                  <c:v>1.2139589237149533</c:v>
                </c:pt>
                <c:pt idx="225">
                  <c:v>1.2198795289734867</c:v>
                </c:pt>
                <c:pt idx="226">
                  <c:v>1.229487694526848</c:v>
                </c:pt>
                <c:pt idx="227">
                  <c:v>1.2317130989621348</c:v>
                </c:pt>
                <c:pt idx="228">
                  <c:v>1.2439110015164438</c:v>
                </c:pt>
                <c:pt idx="229">
                  <c:v>1.2502860171493668</c:v>
                </c:pt>
                <c:pt idx="230">
                  <c:v>1.2526955985328574</c:v>
                </c:pt>
                <c:pt idx="231">
                  <c:v>1.2586379189774237</c:v>
                </c:pt>
                <c:pt idx="232">
                  <c:v>1.2617540481731295</c:v>
                </c:pt>
                <c:pt idx="233">
                  <c:v>1.2654995156307116</c:v>
                </c:pt>
                <c:pt idx="234">
                  <c:v>1.2748973655860143</c:v>
                </c:pt>
                <c:pt idx="235">
                  <c:v>1.2783255500476727</c:v>
                </c:pt>
                <c:pt idx="236">
                  <c:v>1.2847283128627491</c:v>
                </c:pt>
                <c:pt idx="237">
                  <c:v>1.2895868846710492</c:v>
                </c:pt>
                <c:pt idx="238">
                  <c:v>1.2912597582617233</c:v>
                </c:pt>
                <c:pt idx="239">
                  <c:v>1.2956639196956332</c:v>
                </c:pt>
                <c:pt idx="240">
                  <c:v>1.2987619529029786</c:v>
                </c:pt>
                <c:pt idx="241">
                  <c:v>1.3011353423097478</c:v>
                </c:pt>
                <c:pt idx="242">
                  <c:v>1.3034725397397955</c:v>
                </c:pt>
                <c:pt idx="243">
                  <c:v>1.305952092278281</c:v>
                </c:pt>
                <c:pt idx="244">
                  <c:v>1.3112345123472946</c:v>
                </c:pt>
                <c:pt idx="245">
                  <c:v>1.3161879875612195</c:v>
                </c:pt>
                <c:pt idx="246">
                  <c:v>1.3185159359305498</c:v>
                </c:pt>
                <c:pt idx="247">
                  <c:v>1.3223040294940482</c:v>
                </c:pt>
                <c:pt idx="248">
                  <c:v>1.3229767981279899</c:v>
                </c:pt>
                <c:pt idx="249">
                  <c:v>1.3251149396860706</c:v>
                </c:pt>
                <c:pt idx="250">
                  <c:v>1.3273399419882825</c:v>
                </c:pt>
                <c:pt idx="251">
                  <c:v>1.3280171340860456</c:v>
                </c:pt>
                <c:pt idx="252">
                  <c:v>1.3297925516107643</c:v>
                </c:pt>
                <c:pt idx="253">
                  <c:v>1.3310693241228773</c:v>
                </c:pt>
                <c:pt idx="254">
                  <c:v>1.3309788441810739</c:v>
                </c:pt>
                <c:pt idx="255">
                  <c:v>1.3309864847094928</c:v>
                </c:pt>
                <c:pt idx="256">
                  <c:v>1.3304958823583817</c:v>
                </c:pt>
                <c:pt idx="257">
                  <c:v>1.3290055771836127</c:v>
                </c:pt>
                <c:pt idx="258">
                  <c:v>1.3274597776445374</c:v>
                </c:pt>
                <c:pt idx="259">
                  <c:v>1.3255082258331092</c:v>
                </c:pt>
                <c:pt idx="260">
                  <c:v>1.3230861783243033</c:v>
                </c:pt>
                <c:pt idx="261">
                  <c:v>1.3201538239437269</c:v>
                </c:pt>
                <c:pt idx="262">
                  <c:v>1.3174104721082511</c:v>
                </c:pt>
                <c:pt idx="263">
                  <c:v>1.3146365581590989</c:v>
                </c:pt>
                <c:pt idx="264">
                  <c:v>1.3117210933676593</c:v>
                </c:pt>
                <c:pt idx="265">
                  <c:v>1.3081851372419862</c:v>
                </c:pt>
                <c:pt idx="266">
                  <c:v>1.3037918334010927</c:v>
                </c:pt>
                <c:pt idx="267">
                  <c:v>1.2994439705976382</c:v>
                </c:pt>
                <c:pt idx="268">
                  <c:v>1.2949348524312363</c:v>
                </c:pt>
                <c:pt idx="269">
                  <c:v>1.2897770936153732</c:v>
                </c:pt>
                <c:pt idx="270">
                  <c:v>1.2836152085120309</c:v>
                </c:pt>
                <c:pt idx="271">
                  <c:v>1.2769217034839602</c:v>
                </c:pt>
                <c:pt idx="272">
                  <c:v>1.2698465741680169</c:v>
                </c:pt>
                <c:pt idx="273">
                  <c:v>1.2622434441250168</c:v>
                </c:pt>
                <c:pt idx="274">
                  <c:v>1.2547657796013172</c:v>
                </c:pt>
                <c:pt idx="275">
                  <c:v>1.2466913495947902</c:v>
                </c:pt>
                <c:pt idx="276">
                  <c:v>1.2391947848165807</c:v>
                </c:pt>
                <c:pt idx="277">
                  <c:v>1.2306048202083129</c:v>
                </c:pt>
                <c:pt idx="278">
                  <c:v>1.2225251624718152</c:v>
                </c:pt>
                <c:pt idx="279">
                  <c:v>1.2145605147946765</c:v>
                </c:pt>
                <c:pt idx="280">
                  <c:v>1.2064342096215164</c:v>
                </c:pt>
                <c:pt idx="281">
                  <c:v>1.1976496126051024</c:v>
                </c:pt>
                <c:pt idx="282">
                  <c:v>1.1894702258660839</c:v>
                </c:pt>
                <c:pt idx="283">
                  <c:v>1.1803796055798377</c:v>
                </c:pt>
                <c:pt idx="284">
                  <c:v>1.1730563601568158</c:v>
                </c:pt>
                <c:pt idx="285">
                  <c:v>1.1651825945545551</c:v>
                </c:pt>
                <c:pt idx="286">
                  <c:v>1.1569991864847897</c:v>
                </c:pt>
                <c:pt idx="287">
                  <c:v>1.1486766403711848</c:v>
                </c:pt>
                <c:pt idx="288">
                  <c:v>1.1409685535956926</c:v>
                </c:pt>
                <c:pt idx="289">
                  <c:v>1.1335230597179677</c:v>
                </c:pt>
                <c:pt idx="290">
                  <c:v>1.1261503519267599</c:v>
                </c:pt>
                <c:pt idx="291">
                  <c:v>1.1189296504377819</c:v>
                </c:pt>
                <c:pt idx="292">
                  <c:v>1.1121746190492852</c:v>
                </c:pt>
                <c:pt idx="293">
                  <c:v>1.1064747848487517</c:v>
                </c:pt>
                <c:pt idx="294">
                  <c:v>1.10093660814424</c:v>
                </c:pt>
                <c:pt idx="295">
                  <c:v>1.0964789630113976</c:v>
                </c:pt>
                <c:pt idx="296">
                  <c:v>1.091863279580205</c:v>
                </c:pt>
                <c:pt idx="297">
                  <c:v>1.0874571074809218</c:v>
                </c:pt>
                <c:pt idx="298">
                  <c:v>1.0814617054704976</c:v>
                </c:pt>
                <c:pt idx="299">
                  <c:v>1.0759528844804382</c:v>
                </c:pt>
                <c:pt idx="300">
                  <c:v>1.0699534611392669</c:v>
                </c:pt>
                <c:pt idx="301">
                  <c:v>1.0653124433243697</c:v>
                </c:pt>
                <c:pt idx="302">
                  <c:v>1.0582252500161855</c:v>
                </c:pt>
                <c:pt idx="303">
                  <c:v>1.0515337556534881</c:v>
                </c:pt>
                <c:pt idx="304">
                  <c:v>1.0455492112360807</c:v>
                </c:pt>
                <c:pt idx="305">
                  <c:v>1.0419042770471691</c:v>
                </c:pt>
                <c:pt idx="306">
                  <c:v>1.0369258695826138</c:v>
                </c:pt>
                <c:pt idx="307">
                  <c:v>1.0327183512222231</c:v>
                </c:pt>
                <c:pt idx="308">
                  <c:v>1.0280137963815259</c:v>
                </c:pt>
                <c:pt idx="309">
                  <c:v>1.0252543592230627</c:v>
                </c:pt>
                <c:pt idx="310">
                  <c:v>1.0218370323544206</c:v>
                </c:pt>
                <c:pt idx="311">
                  <c:v>1.0197145739862528</c:v>
                </c:pt>
                <c:pt idx="312">
                  <c:v>1.0158424346101462</c:v>
                </c:pt>
                <c:pt idx="313">
                  <c:v>1.0127813976456717</c:v>
                </c:pt>
                <c:pt idx="314">
                  <c:v>1.0081178603785923</c:v>
                </c:pt>
                <c:pt idx="315">
                  <c:v>1.0042975961691194</c:v>
                </c:pt>
                <c:pt idx="316">
                  <c:v>1.0006088294750675</c:v>
                </c:pt>
                <c:pt idx="317">
                  <c:v>0.99706523282097559</c:v>
                </c:pt>
                <c:pt idx="318">
                  <c:v>0.99205103551277374</c:v>
                </c:pt>
                <c:pt idx="319">
                  <c:v>0.98752341922493669</c:v>
                </c:pt>
                <c:pt idx="320">
                  <c:v>0.9832990112754092</c:v>
                </c:pt>
                <c:pt idx="321">
                  <c:v>0.98214127015340158</c:v>
                </c:pt>
                <c:pt idx="322">
                  <c:v>0.97828119476953534</c:v>
                </c:pt>
                <c:pt idx="323">
                  <c:v>0.97455342116723931</c:v>
                </c:pt>
                <c:pt idx="324">
                  <c:v>0.97080353024583599</c:v>
                </c:pt>
                <c:pt idx="325">
                  <c:v>0.96780241110948906</c:v>
                </c:pt>
                <c:pt idx="326">
                  <c:v>0.96491268283482889</c:v>
                </c:pt>
                <c:pt idx="327">
                  <c:v>0.9629575118257282</c:v>
                </c:pt>
                <c:pt idx="328">
                  <c:v>0.95802937099550844</c:v>
                </c:pt>
                <c:pt idx="329">
                  <c:v>0.95491967592899774</c:v>
                </c:pt>
                <c:pt idx="330">
                  <c:v>0.95147902534202422</c:v>
                </c:pt>
                <c:pt idx="331">
                  <c:v>0.95080505030885831</c:v>
                </c:pt>
                <c:pt idx="332">
                  <c:v>0.94949248795309837</c:v>
                </c:pt>
                <c:pt idx="333">
                  <c:v>0.94801304037134559</c:v>
                </c:pt>
                <c:pt idx="334">
                  <c:v>0.94516955740027397</c:v>
                </c:pt>
                <c:pt idx="335">
                  <c:v>0.94470308303364359</c:v>
                </c:pt>
                <c:pt idx="336">
                  <c:v>0.94374721271512607</c:v>
                </c:pt>
                <c:pt idx="337">
                  <c:v>0.94369654394771607</c:v>
                </c:pt>
                <c:pt idx="338">
                  <c:v>0.9425223153696467</c:v>
                </c:pt>
                <c:pt idx="339">
                  <c:v>0.9416890956389069</c:v>
                </c:pt>
                <c:pt idx="340">
                  <c:v>0.93962494656656759</c:v>
                </c:pt>
                <c:pt idx="341">
                  <c:v>0.93860634348839977</c:v>
                </c:pt>
                <c:pt idx="342">
                  <c:v>0.93598041451073055</c:v>
                </c:pt>
                <c:pt idx="343">
                  <c:v>0.93560683288435154</c:v>
                </c:pt>
                <c:pt idx="344">
                  <c:v>0.93477160248823854</c:v>
                </c:pt>
                <c:pt idx="345">
                  <c:v>0.93219795081027801</c:v>
                </c:pt>
                <c:pt idx="346">
                  <c:v>0.92956679410263809</c:v>
                </c:pt>
                <c:pt idx="347">
                  <c:v>0.92863505176860139</c:v>
                </c:pt>
                <c:pt idx="348">
                  <c:v>0.92757905031448817</c:v>
                </c:pt>
                <c:pt idx="349">
                  <c:v>0.92769084330924945</c:v>
                </c:pt>
                <c:pt idx="350">
                  <c:v>0.9268564171792858</c:v>
                </c:pt>
                <c:pt idx="351">
                  <c:v>0.92538179519442931</c:v>
                </c:pt>
                <c:pt idx="352">
                  <c:v>0.92397995929609</c:v>
                </c:pt>
                <c:pt idx="353">
                  <c:v>0.92203283094848298</c:v>
                </c:pt>
                <c:pt idx="354">
                  <c:v>0.92013476283598727</c:v>
                </c:pt>
                <c:pt idx="355">
                  <c:v>0.91901200729147681</c:v>
                </c:pt>
                <c:pt idx="356">
                  <c:v>0.91644036627888958</c:v>
                </c:pt>
                <c:pt idx="357">
                  <c:v>0.91530393820984024</c:v>
                </c:pt>
                <c:pt idx="358">
                  <c:v>0.91235228144167912</c:v>
                </c:pt>
                <c:pt idx="359">
                  <c:v>0.91117443366593753</c:v>
                </c:pt>
                <c:pt idx="360">
                  <c:v>0.90978586815906293</c:v>
                </c:pt>
                <c:pt idx="361">
                  <c:v>0.90849904232008249</c:v>
                </c:pt>
                <c:pt idx="362">
                  <c:v>0.90546414400546238</c:v>
                </c:pt>
                <c:pt idx="363">
                  <c:v>0.90469245063514903</c:v>
                </c:pt>
                <c:pt idx="364">
                  <c:v>0.90260658637677682</c:v>
                </c:pt>
                <c:pt idx="365">
                  <c:v>0.90260859704215024</c:v>
                </c:pt>
                <c:pt idx="366">
                  <c:v>0.90057219515196407</c:v>
                </c:pt>
                <c:pt idx="367">
                  <c:v>0.89951096596787983</c:v>
                </c:pt>
                <c:pt idx="368">
                  <c:v>0.89894999032869938</c:v>
                </c:pt>
                <c:pt idx="369">
                  <c:v>0.90026134628523535</c:v>
                </c:pt>
                <c:pt idx="370">
                  <c:v>0.89898135670852453</c:v>
                </c:pt>
                <c:pt idx="371">
                  <c:v>0.89819880574519462</c:v>
                </c:pt>
                <c:pt idx="372">
                  <c:v>0.89773233137856434</c:v>
                </c:pt>
                <c:pt idx="373">
                  <c:v>0.89893470927186148</c:v>
                </c:pt>
                <c:pt idx="374">
                  <c:v>0.89819759934597054</c:v>
                </c:pt>
                <c:pt idx="375">
                  <c:v>0.89757067388254241</c:v>
                </c:pt>
                <c:pt idx="376">
                  <c:v>0.89755780562415266</c:v>
                </c:pt>
                <c:pt idx="377">
                  <c:v>0.89845375811454264</c:v>
                </c:pt>
                <c:pt idx="378">
                  <c:v>0.89934930847185801</c:v>
                </c:pt>
                <c:pt idx="379">
                  <c:v>0.89970197917835359</c:v>
                </c:pt>
                <c:pt idx="380">
                  <c:v>0.89887077011298733</c:v>
                </c:pt>
                <c:pt idx="381">
                  <c:v>0.90035464115856145</c:v>
                </c:pt>
                <c:pt idx="382">
                  <c:v>0.90135796317989125</c:v>
                </c:pt>
                <c:pt idx="383">
                  <c:v>0.90180392875971294</c:v>
                </c:pt>
                <c:pt idx="384">
                  <c:v>0.90187550844700626</c:v>
                </c:pt>
                <c:pt idx="385">
                  <c:v>0.90191974308522116</c:v>
                </c:pt>
                <c:pt idx="386">
                  <c:v>0.9022836735178078</c:v>
                </c:pt>
                <c:pt idx="387">
                  <c:v>0.90347519381808872</c:v>
                </c:pt>
                <c:pt idx="388">
                  <c:v>0.90341648238918504</c:v>
                </c:pt>
                <c:pt idx="389">
                  <c:v>0.90402531186425272</c:v>
                </c:pt>
                <c:pt idx="390">
                  <c:v>0.90422034640547322</c:v>
                </c:pt>
                <c:pt idx="391">
                  <c:v>0.90376030616803771</c:v>
                </c:pt>
                <c:pt idx="392">
                  <c:v>0.90314464043070053</c:v>
                </c:pt>
                <c:pt idx="393">
                  <c:v>0.90237777265728325</c:v>
                </c:pt>
                <c:pt idx="394">
                  <c:v>0.90121038034148315</c:v>
                </c:pt>
                <c:pt idx="395">
                  <c:v>0.90093853838299864</c:v>
                </c:pt>
                <c:pt idx="396">
                  <c:v>0.89953469181928614</c:v>
                </c:pt>
                <c:pt idx="397">
                  <c:v>0.89764788343288127</c:v>
                </c:pt>
                <c:pt idx="398">
                  <c:v>0.89657298172425814</c:v>
                </c:pt>
                <c:pt idx="399">
                  <c:v>0.89557488743289893</c:v>
                </c:pt>
                <c:pt idx="400">
                  <c:v>0.89376569072990752</c:v>
                </c:pt>
                <c:pt idx="401">
                  <c:v>0.89210729392992183</c:v>
                </c:pt>
                <c:pt idx="402">
                  <c:v>0.88963859898445308</c:v>
                </c:pt>
                <c:pt idx="403">
                  <c:v>0.88737458977399719</c:v>
                </c:pt>
                <c:pt idx="404">
                  <c:v>0.88482305541514394</c:v>
                </c:pt>
                <c:pt idx="405">
                  <c:v>0.88179056989897209</c:v>
                </c:pt>
                <c:pt idx="406">
                  <c:v>0.87826949269706212</c:v>
                </c:pt>
                <c:pt idx="407">
                  <c:v>0.87525510316925093</c:v>
                </c:pt>
                <c:pt idx="408">
                  <c:v>0.87043191907152284</c:v>
                </c:pt>
                <c:pt idx="409">
                  <c:v>0.86590188998523765</c:v>
                </c:pt>
                <c:pt idx="410">
                  <c:v>0.86111529999730552</c:v>
                </c:pt>
                <c:pt idx="411">
                  <c:v>0.85647066298473629</c:v>
                </c:pt>
                <c:pt idx="412">
                  <c:v>0.85111947815995159</c:v>
                </c:pt>
                <c:pt idx="413">
                  <c:v>0.84613463656620169</c:v>
                </c:pt>
                <c:pt idx="414">
                  <c:v>0.84048828606460091</c:v>
                </c:pt>
                <c:pt idx="415">
                  <c:v>0.83579619734921917</c:v>
                </c:pt>
                <c:pt idx="416">
                  <c:v>0.82980280600416845</c:v>
                </c:pt>
                <c:pt idx="417">
                  <c:v>0.82384399810354025</c:v>
                </c:pt>
                <c:pt idx="418">
                  <c:v>0.81658348544016879</c:v>
                </c:pt>
                <c:pt idx="419">
                  <c:v>0.81034921638338397</c:v>
                </c:pt>
                <c:pt idx="420">
                  <c:v>0.80363640896772848</c:v>
                </c:pt>
                <c:pt idx="421">
                  <c:v>0.79658098417244416</c:v>
                </c:pt>
                <c:pt idx="422">
                  <c:v>0.78883107555718557</c:v>
                </c:pt>
                <c:pt idx="423">
                  <c:v>0.78170366894153342</c:v>
                </c:pt>
                <c:pt idx="424">
                  <c:v>0.77379612416099941</c:v>
                </c:pt>
                <c:pt idx="425">
                  <c:v>0.76714886443651709</c:v>
                </c:pt>
                <c:pt idx="426">
                  <c:v>0.7590261784610286</c:v>
                </c:pt>
                <c:pt idx="427">
                  <c:v>0.75023796224694261</c:v>
                </c:pt>
                <c:pt idx="428">
                  <c:v>0.74182091486078738</c:v>
                </c:pt>
                <c:pt idx="429">
                  <c:v>0.73368656702613333</c:v>
                </c:pt>
                <c:pt idx="430">
                  <c:v>0.72496269210399633</c:v>
                </c:pt>
                <c:pt idx="431">
                  <c:v>0.71639122561716362</c:v>
                </c:pt>
                <c:pt idx="432">
                  <c:v>0.70704203376389729</c:v>
                </c:pt>
                <c:pt idx="433">
                  <c:v>0.69859884772788772</c:v>
                </c:pt>
                <c:pt idx="434">
                  <c:v>0.69029037627189649</c:v>
                </c:pt>
                <c:pt idx="435">
                  <c:v>0.68123152449854996</c:v>
                </c:pt>
                <c:pt idx="436">
                  <c:v>0.67231341930134192</c:v>
                </c:pt>
                <c:pt idx="437">
                  <c:v>0.66336515412353281</c:v>
                </c:pt>
                <c:pt idx="438">
                  <c:v>0.65471607595328651</c:v>
                </c:pt>
                <c:pt idx="439">
                  <c:v>0.64572759746800923</c:v>
                </c:pt>
                <c:pt idx="440">
                  <c:v>0.63626218915615984</c:v>
                </c:pt>
                <c:pt idx="441">
                  <c:v>0.62708631665808101</c:v>
                </c:pt>
                <c:pt idx="442">
                  <c:v>0.6182808087217837</c:v>
                </c:pt>
                <c:pt idx="443">
                  <c:v>0.60903375866948639</c:v>
                </c:pt>
                <c:pt idx="444">
                  <c:v>0.60001150100593581</c:v>
                </c:pt>
                <c:pt idx="445">
                  <c:v>0.59081150052337617</c:v>
                </c:pt>
                <c:pt idx="446">
                  <c:v>0.58234579503518469</c:v>
                </c:pt>
                <c:pt idx="447">
                  <c:v>0.57379725013360872</c:v>
                </c:pt>
                <c:pt idx="448">
                  <c:v>0.5652326199090455</c:v>
                </c:pt>
                <c:pt idx="449">
                  <c:v>0.55664667663152423</c:v>
                </c:pt>
                <c:pt idx="450">
                  <c:v>0.54872143799570439</c:v>
                </c:pt>
                <c:pt idx="451">
                  <c:v>0.54085088945804127</c:v>
                </c:pt>
                <c:pt idx="452">
                  <c:v>0.53249657483153634</c:v>
                </c:pt>
                <c:pt idx="453">
                  <c:v>0.52463004762461996</c:v>
                </c:pt>
                <c:pt idx="454">
                  <c:v>0.51694850163205708</c:v>
                </c:pt>
                <c:pt idx="455">
                  <c:v>0.50946963070913343</c:v>
                </c:pt>
                <c:pt idx="456">
                  <c:v>0.50199840031462895</c:v>
                </c:pt>
                <c:pt idx="457">
                  <c:v>0.49432127778588753</c:v>
                </c:pt>
                <c:pt idx="458">
                  <c:v>0.4866698917739255</c:v>
                </c:pt>
                <c:pt idx="459">
                  <c:v>0.47976365834934825</c:v>
                </c:pt>
                <c:pt idx="460">
                  <c:v>0.4723837121627964</c:v>
                </c:pt>
                <c:pt idx="461">
                  <c:v>0.46512722083017144</c:v>
                </c:pt>
                <c:pt idx="462">
                  <c:v>0.45808386002712798</c:v>
                </c:pt>
                <c:pt idx="463">
                  <c:v>0.45135697795385837</c:v>
                </c:pt>
                <c:pt idx="464">
                  <c:v>0.44464658333665102</c:v>
                </c:pt>
                <c:pt idx="465">
                  <c:v>0.43837330737162206</c:v>
                </c:pt>
                <c:pt idx="466">
                  <c:v>0.43213984258098664</c:v>
                </c:pt>
                <c:pt idx="467">
                  <c:v>0.42606522035485023</c:v>
                </c:pt>
                <c:pt idx="468">
                  <c:v>0.42021056492056452</c:v>
                </c:pt>
                <c:pt idx="469">
                  <c:v>0.41430926204961582</c:v>
                </c:pt>
                <c:pt idx="470">
                  <c:v>0.40885633755693701</c:v>
                </c:pt>
                <c:pt idx="471">
                  <c:v>0.40368691688190839</c:v>
                </c:pt>
                <c:pt idx="472">
                  <c:v>0.3981539679073679</c:v>
                </c:pt>
                <c:pt idx="473">
                  <c:v>0.39320853535493677</c:v>
                </c:pt>
                <c:pt idx="474">
                  <c:v>0.38820358710745267</c:v>
                </c:pt>
                <c:pt idx="475">
                  <c:v>0.38354366903804549</c:v>
                </c:pt>
                <c:pt idx="476">
                  <c:v>0.37899755462877277</c:v>
                </c:pt>
                <c:pt idx="477">
                  <c:v>0.37416431720417787</c:v>
                </c:pt>
                <c:pt idx="478">
                  <c:v>0.36942035332216205</c:v>
                </c:pt>
                <c:pt idx="479">
                  <c:v>0.36526993785837591</c:v>
                </c:pt>
                <c:pt idx="480">
                  <c:v>0.36057704487684467</c:v>
                </c:pt>
                <c:pt idx="481">
                  <c:v>0.35633896440277807</c:v>
                </c:pt>
                <c:pt idx="482">
                  <c:v>0.35197943974015766</c:v>
                </c:pt>
                <c:pt idx="483">
                  <c:v>0.34788049730993076</c:v>
                </c:pt>
                <c:pt idx="484">
                  <c:v>0.34396613396098263</c:v>
                </c:pt>
                <c:pt idx="485">
                  <c:v>0.34050014899030417</c:v>
                </c:pt>
                <c:pt idx="486">
                  <c:v>0.33694207554552363</c:v>
                </c:pt>
                <c:pt idx="487">
                  <c:v>0.33391119856165036</c:v>
                </c:pt>
                <c:pt idx="488">
                  <c:v>0.33077697337758405</c:v>
                </c:pt>
                <c:pt idx="489">
                  <c:v>0.32758886236151036</c:v>
                </c:pt>
                <c:pt idx="490">
                  <c:v>0.32445865850819089</c:v>
                </c:pt>
                <c:pt idx="491">
                  <c:v>0.32136746156311535</c:v>
                </c:pt>
                <c:pt idx="492">
                  <c:v>0.31834623577303445</c:v>
                </c:pt>
                <c:pt idx="493">
                  <c:v>0.31569296174628697</c:v>
                </c:pt>
                <c:pt idx="494">
                  <c:v>0.3128148953307926</c:v>
                </c:pt>
                <c:pt idx="495">
                  <c:v>0.31043748459327658</c:v>
                </c:pt>
                <c:pt idx="496">
                  <c:v>0.30849558397564036</c:v>
                </c:pt>
                <c:pt idx="497">
                  <c:v>0.30620664251455421</c:v>
                </c:pt>
                <c:pt idx="498">
                  <c:v>0.30427117602611292</c:v>
                </c:pt>
                <c:pt idx="499">
                  <c:v>0.30241734255183189</c:v>
                </c:pt>
                <c:pt idx="500">
                  <c:v>0.30012679255844699</c:v>
                </c:pt>
                <c:pt idx="501">
                  <c:v>0.29826813348726983</c:v>
                </c:pt>
                <c:pt idx="502">
                  <c:v>0.2960596186411199</c:v>
                </c:pt>
                <c:pt idx="503">
                  <c:v>0.2937935987652906</c:v>
                </c:pt>
                <c:pt idx="504">
                  <c:v>0.29200450871603334</c:v>
                </c:pt>
                <c:pt idx="505">
                  <c:v>0.29003888224699087</c:v>
                </c:pt>
                <c:pt idx="506">
                  <c:v>0.28775959197969703</c:v>
                </c:pt>
                <c:pt idx="507">
                  <c:v>0.28632679183460752</c:v>
                </c:pt>
                <c:pt idx="508">
                  <c:v>0.2848015010823412</c:v>
                </c:pt>
                <c:pt idx="509">
                  <c:v>0.28335140921504021</c:v>
                </c:pt>
                <c:pt idx="510">
                  <c:v>0.28216592091087972</c:v>
                </c:pt>
                <c:pt idx="511">
                  <c:v>0.28075724875027097</c:v>
                </c:pt>
                <c:pt idx="512">
                  <c:v>0.27946519518131974</c:v>
                </c:pt>
                <c:pt idx="513">
                  <c:v>0.2781015619250754</c:v>
                </c:pt>
                <c:pt idx="514">
                  <c:v>0.27670133455903489</c:v>
                </c:pt>
                <c:pt idx="515">
                  <c:v>0.27503569936370487</c:v>
                </c:pt>
                <c:pt idx="516">
                  <c:v>0.27386629638253152</c:v>
                </c:pt>
                <c:pt idx="517">
                  <c:v>0.27240856398681157</c:v>
                </c:pt>
                <c:pt idx="518">
                  <c:v>0.27148084298352171</c:v>
                </c:pt>
                <c:pt idx="519">
                  <c:v>0.27036170663668363</c:v>
                </c:pt>
                <c:pt idx="520">
                  <c:v>0.26941870457655592</c:v>
                </c:pt>
                <c:pt idx="521">
                  <c:v>0.26847248545183072</c:v>
                </c:pt>
                <c:pt idx="522">
                  <c:v>0.26773416912671577</c:v>
                </c:pt>
                <c:pt idx="523">
                  <c:v>0.26655833201634754</c:v>
                </c:pt>
                <c:pt idx="524">
                  <c:v>0.26593221081906865</c:v>
                </c:pt>
                <c:pt idx="525">
                  <c:v>0.26475798224099911</c:v>
                </c:pt>
                <c:pt idx="526">
                  <c:v>0.26387328947670013</c:v>
                </c:pt>
                <c:pt idx="527">
                  <c:v>0.26310923663480562</c:v>
                </c:pt>
                <c:pt idx="528">
                  <c:v>0.2619760256303536</c:v>
                </c:pt>
                <c:pt idx="529">
                  <c:v>0.26132296151707107</c:v>
                </c:pt>
                <c:pt idx="530">
                  <c:v>0.26041213010291792</c:v>
                </c:pt>
                <c:pt idx="531">
                  <c:v>0.25906015870583921</c:v>
                </c:pt>
                <c:pt idx="532">
                  <c:v>0.25818471500225798</c:v>
                </c:pt>
                <c:pt idx="533">
                  <c:v>0.25718702284397355</c:v>
                </c:pt>
                <c:pt idx="534">
                  <c:v>0.25639723348529947</c:v>
                </c:pt>
                <c:pt idx="535">
                  <c:v>0.25569148993923363</c:v>
                </c:pt>
                <c:pt idx="536">
                  <c:v>0.25475451987522618</c:v>
                </c:pt>
                <c:pt idx="537">
                  <c:v>0.25396674118192542</c:v>
                </c:pt>
                <c:pt idx="538">
                  <c:v>0.25327869149114562</c:v>
                </c:pt>
                <c:pt idx="539">
                  <c:v>0.25261034632102519</c:v>
                </c:pt>
                <c:pt idx="540">
                  <c:v>0.25187162786283557</c:v>
                </c:pt>
                <c:pt idx="541">
                  <c:v>0.25100100975615053</c:v>
                </c:pt>
                <c:pt idx="542">
                  <c:v>0.25042073172938534</c:v>
                </c:pt>
                <c:pt idx="543">
                  <c:v>0.24953121336819017</c:v>
                </c:pt>
                <c:pt idx="544">
                  <c:v>0.24880938449913717</c:v>
                </c:pt>
                <c:pt idx="545">
                  <c:v>0.24815109265588386</c:v>
                </c:pt>
                <c:pt idx="546">
                  <c:v>0.24762952605802213</c:v>
                </c:pt>
                <c:pt idx="547">
                  <c:v>0.24714374930380717</c:v>
                </c:pt>
                <c:pt idx="548">
                  <c:v>0.24667526427180331</c:v>
                </c:pt>
                <c:pt idx="549">
                  <c:v>0.24588346424775576</c:v>
                </c:pt>
                <c:pt idx="550">
                  <c:v>0.24525211532050609</c:v>
                </c:pt>
                <c:pt idx="551">
                  <c:v>0.24467706502371175</c:v>
                </c:pt>
                <c:pt idx="552">
                  <c:v>0.24389813325805404</c:v>
                </c:pt>
                <c:pt idx="553">
                  <c:v>0.24317911932052377</c:v>
                </c:pt>
                <c:pt idx="554">
                  <c:v>0.24234388892441061</c:v>
                </c:pt>
                <c:pt idx="555">
                  <c:v>0.24168117361733579</c:v>
                </c:pt>
                <c:pt idx="556">
                  <c:v>0.2410321308348001</c:v>
                </c:pt>
                <c:pt idx="557">
                  <c:v>0.24032839795410771</c:v>
                </c:pt>
                <c:pt idx="558">
                  <c:v>0.23960214562123319</c:v>
                </c:pt>
                <c:pt idx="559">
                  <c:v>0.23923781305557193</c:v>
                </c:pt>
                <c:pt idx="560">
                  <c:v>0.2385316673764315</c:v>
                </c:pt>
                <c:pt idx="561">
                  <c:v>0.23798637492716365</c:v>
                </c:pt>
                <c:pt idx="562">
                  <c:v>0.23733733214462796</c:v>
                </c:pt>
                <c:pt idx="563">
                  <c:v>0.23682059114366241</c:v>
                </c:pt>
                <c:pt idx="564">
                  <c:v>0.23633521652252204</c:v>
                </c:pt>
                <c:pt idx="565">
                  <c:v>0.23585587389750193</c:v>
                </c:pt>
                <c:pt idx="566">
                  <c:v>0.23530535371826308</c:v>
                </c:pt>
                <c:pt idx="567">
                  <c:v>0.23467641758946159</c:v>
                </c:pt>
                <c:pt idx="568">
                  <c:v>0.23414801472933028</c:v>
                </c:pt>
                <c:pt idx="569">
                  <c:v>0.23361518840537748</c:v>
                </c:pt>
                <c:pt idx="570">
                  <c:v>0.23302566131789465</c:v>
                </c:pt>
                <c:pt idx="571">
                  <c:v>0.23253948243060488</c:v>
                </c:pt>
                <c:pt idx="572">
                  <c:v>0.23235771828084895</c:v>
                </c:pt>
                <c:pt idx="573">
                  <c:v>0.23180961090005825</c:v>
                </c:pt>
                <c:pt idx="574">
                  <c:v>0.23156551612372669</c:v>
                </c:pt>
                <c:pt idx="575">
                  <c:v>0.23128965283449529</c:v>
                </c:pt>
                <c:pt idx="576">
                  <c:v>0.23083041686320915</c:v>
                </c:pt>
                <c:pt idx="577">
                  <c:v>0.23039410247717998</c:v>
                </c:pt>
                <c:pt idx="578">
                  <c:v>0.23001529312083008</c:v>
                </c:pt>
                <c:pt idx="579">
                  <c:v>0.22944064495711045</c:v>
                </c:pt>
                <c:pt idx="580">
                  <c:v>0.22924279548436721</c:v>
                </c:pt>
                <c:pt idx="581">
                  <c:v>0.22868141771211212</c:v>
                </c:pt>
                <c:pt idx="582">
                  <c:v>0.22849442583238527</c:v>
                </c:pt>
                <c:pt idx="583">
                  <c:v>0.22813934232744171</c:v>
                </c:pt>
                <c:pt idx="584">
                  <c:v>0.22808786929388247</c:v>
                </c:pt>
                <c:pt idx="585">
                  <c:v>0.22813974446051641</c:v>
                </c:pt>
                <c:pt idx="586">
                  <c:v>0.22812808260135065</c:v>
                </c:pt>
                <c:pt idx="587">
                  <c:v>0.22792138620096442</c:v>
                </c:pt>
                <c:pt idx="588">
                  <c:v>0.22798130402909186</c:v>
                </c:pt>
                <c:pt idx="589">
                  <c:v>0.22768171488845435</c:v>
                </c:pt>
                <c:pt idx="590">
                  <c:v>0.22776455430183865</c:v>
                </c:pt>
                <c:pt idx="591">
                  <c:v>0.22775530524112103</c:v>
                </c:pt>
                <c:pt idx="592">
                  <c:v>0.22758037735363465</c:v>
                </c:pt>
                <c:pt idx="593">
                  <c:v>0.22738252788089142</c:v>
                </c:pt>
                <c:pt idx="594">
                  <c:v>0.22749391874257813</c:v>
                </c:pt>
                <c:pt idx="595">
                  <c:v>0.22749150594413009</c:v>
                </c:pt>
                <c:pt idx="596">
                  <c:v>0.2278099953392777</c:v>
                </c:pt>
                <c:pt idx="597">
                  <c:v>0.22804604745411564</c:v>
                </c:pt>
                <c:pt idx="598">
                  <c:v>0.22807459890241794</c:v>
                </c:pt>
                <c:pt idx="599">
                  <c:v>0.22817955563490977</c:v>
                </c:pt>
                <c:pt idx="600">
                  <c:v>0.22850648982462574</c:v>
                </c:pt>
                <c:pt idx="601">
                  <c:v>0.22894441274295368</c:v>
                </c:pt>
                <c:pt idx="602">
                  <c:v>0.22951825664052394</c:v>
                </c:pt>
                <c:pt idx="603">
                  <c:v>0.22999156726942399</c:v>
                </c:pt>
                <c:pt idx="604">
                  <c:v>0.23069811508163898</c:v>
                </c:pt>
                <c:pt idx="605">
                  <c:v>0.23149313217028408</c:v>
                </c:pt>
                <c:pt idx="606">
                  <c:v>0.23238546546300196</c:v>
                </c:pt>
                <c:pt idx="607">
                  <c:v>0.23319375294311148</c:v>
                </c:pt>
                <c:pt idx="608">
                  <c:v>0.23384842558869268</c:v>
                </c:pt>
                <c:pt idx="609">
                  <c:v>0.23472306502612461</c:v>
                </c:pt>
                <c:pt idx="610">
                  <c:v>0.23541031045075492</c:v>
                </c:pt>
                <c:pt idx="611">
                  <c:v>0.23623146618925428</c:v>
                </c:pt>
                <c:pt idx="612">
                  <c:v>0.23715235093027459</c:v>
                </c:pt>
                <c:pt idx="613">
                  <c:v>0.23796023627730942</c:v>
                </c:pt>
                <c:pt idx="614">
                  <c:v>0.23891329166430414</c:v>
                </c:pt>
                <c:pt idx="615">
                  <c:v>0.23994556726701113</c:v>
                </c:pt>
                <c:pt idx="616">
                  <c:v>0.24091269731161977</c:v>
                </c:pt>
                <c:pt idx="617">
                  <c:v>0.24203947418687691</c:v>
                </c:pt>
                <c:pt idx="618">
                  <c:v>0.2431787171874491</c:v>
                </c:pt>
                <c:pt idx="619">
                  <c:v>0.24435656496319078</c:v>
                </c:pt>
                <c:pt idx="620">
                  <c:v>0.24570129796492512</c:v>
                </c:pt>
                <c:pt idx="621">
                  <c:v>0.24715943249371963</c:v>
                </c:pt>
                <c:pt idx="622">
                  <c:v>0.24849411216858708</c:v>
                </c:pt>
                <c:pt idx="623">
                  <c:v>0.24971579244946895</c:v>
                </c:pt>
                <c:pt idx="624">
                  <c:v>0.25108746836720697</c:v>
                </c:pt>
                <c:pt idx="625">
                  <c:v>0.25237992406923276</c:v>
                </c:pt>
                <c:pt idx="626">
                  <c:v>0.25374677439007465</c:v>
                </c:pt>
                <c:pt idx="627">
                  <c:v>0.25514137189306957</c:v>
                </c:pt>
                <c:pt idx="628">
                  <c:v>0.25669802902516103</c:v>
                </c:pt>
                <c:pt idx="629">
                  <c:v>0.25816139128392646</c:v>
                </c:pt>
                <c:pt idx="630">
                  <c:v>0.25950170082183938</c:v>
                </c:pt>
                <c:pt idx="631">
                  <c:v>0.26093208816848085</c:v>
                </c:pt>
                <c:pt idx="632">
                  <c:v>0.26224706332268882</c:v>
                </c:pt>
                <c:pt idx="633">
                  <c:v>0.26359983898591688</c:v>
                </c:pt>
                <c:pt idx="634">
                  <c:v>0.26491039067630334</c:v>
                </c:pt>
                <c:pt idx="635">
                  <c:v>0.2659643814650432</c:v>
                </c:pt>
                <c:pt idx="636">
                  <c:v>0.26748243382196529</c:v>
                </c:pt>
                <c:pt idx="637">
                  <c:v>0.26920316124852667</c:v>
                </c:pt>
                <c:pt idx="638">
                  <c:v>0.27057523929933941</c:v>
                </c:pt>
                <c:pt idx="639">
                  <c:v>0.27205227408264393</c:v>
                </c:pt>
                <c:pt idx="640">
                  <c:v>0.27348145503006144</c:v>
                </c:pt>
                <c:pt idx="641">
                  <c:v>0.27494320875652806</c:v>
                </c:pt>
                <c:pt idx="642">
                  <c:v>0.27622078553479068</c:v>
                </c:pt>
                <c:pt idx="643">
                  <c:v>0.27741592503274365</c:v>
                </c:pt>
                <c:pt idx="644">
                  <c:v>0.27846669875688607</c:v>
                </c:pt>
                <c:pt idx="645">
                  <c:v>0.27973462434135626</c:v>
                </c:pt>
                <c:pt idx="646">
                  <c:v>0.28098083473979374</c:v>
                </c:pt>
                <c:pt idx="647">
                  <c:v>0.28228012670408914</c:v>
                </c:pt>
                <c:pt idx="648">
                  <c:v>0.28338840545791094</c:v>
                </c:pt>
                <c:pt idx="649">
                  <c:v>0.28474480031881105</c:v>
                </c:pt>
                <c:pt idx="650">
                  <c:v>0.28582171269280776</c:v>
                </c:pt>
                <c:pt idx="651">
                  <c:v>0.28712341745555114</c:v>
                </c:pt>
                <c:pt idx="652">
                  <c:v>0.28823692393934391</c:v>
                </c:pt>
                <c:pt idx="653">
                  <c:v>0.28924306089219654</c:v>
                </c:pt>
                <c:pt idx="654">
                  <c:v>0.29021943999752287</c:v>
                </c:pt>
                <c:pt idx="655">
                  <c:v>0.29120627456279091</c:v>
                </c:pt>
                <c:pt idx="656">
                  <c:v>0.29208976092786576</c:v>
                </c:pt>
                <c:pt idx="657">
                  <c:v>0.29328087909507189</c:v>
                </c:pt>
                <c:pt idx="658">
                  <c:v>0.29412093508808124</c:v>
                </c:pt>
                <c:pt idx="659">
                  <c:v>0.29500522571930549</c:v>
                </c:pt>
                <c:pt idx="660">
                  <c:v>0.29606484637109082</c:v>
                </c:pt>
                <c:pt idx="661">
                  <c:v>0.2970440404079398</c:v>
                </c:pt>
                <c:pt idx="662">
                  <c:v>0.29807591387757221</c:v>
                </c:pt>
                <c:pt idx="663">
                  <c:v>0.29898915809017346</c:v>
                </c:pt>
                <c:pt idx="664">
                  <c:v>0.29958150010917917</c:v>
                </c:pt>
                <c:pt idx="665">
                  <c:v>0.30056471547677494</c:v>
                </c:pt>
                <c:pt idx="666">
                  <c:v>0.3016215211970375</c:v>
                </c:pt>
                <c:pt idx="667">
                  <c:v>0.30240367002729279</c:v>
                </c:pt>
                <c:pt idx="668">
                  <c:v>0.3030326061560944</c:v>
                </c:pt>
                <c:pt idx="669">
                  <c:v>0.30400174686607639</c:v>
                </c:pt>
                <c:pt idx="670">
                  <c:v>0.304985364366747</c:v>
                </c:pt>
                <c:pt idx="671">
                  <c:v>0.30596656906896946</c:v>
                </c:pt>
                <c:pt idx="672">
                  <c:v>0.30678893120669276</c:v>
                </c:pt>
                <c:pt idx="673">
                  <c:v>0.30753167099562922</c:v>
                </c:pt>
                <c:pt idx="674">
                  <c:v>0.30824063160629239</c:v>
                </c:pt>
                <c:pt idx="675">
                  <c:v>0.3092439536276223</c:v>
                </c:pt>
                <c:pt idx="676">
                  <c:v>0.3097522498340195</c:v>
                </c:pt>
                <c:pt idx="677">
                  <c:v>0.31038681582586669</c:v>
                </c:pt>
                <c:pt idx="678">
                  <c:v>0.3108902864353677</c:v>
                </c:pt>
                <c:pt idx="679">
                  <c:v>0.31151319056804916</c:v>
                </c:pt>
                <c:pt idx="680">
                  <c:v>0.31206049368269045</c:v>
                </c:pt>
                <c:pt idx="681">
                  <c:v>0.3126926468760895</c:v>
                </c:pt>
                <c:pt idx="682">
                  <c:v>0.31312292926599855</c:v>
                </c:pt>
                <c:pt idx="683">
                  <c:v>0.31363001907317167</c:v>
                </c:pt>
                <c:pt idx="684">
                  <c:v>0.31395695326288764</c:v>
                </c:pt>
                <c:pt idx="685">
                  <c:v>0.31463575389294973</c:v>
                </c:pt>
                <c:pt idx="686">
                  <c:v>0.3150153675154489</c:v>
                </c:pt>
                <c:pt idx="687">
                  <c:v>0.31544323710690986</c:v>
                </c:pt>
                <c:pt idx="688">
                  <c:v>0.31599054022155115</c:v>
                </c:pt>
                <c:pt idx="689">
                  <c:v>0.31642605034143106</c:v>
                </c:pt>
                <c:pt idx="690">
                  <c:v>0.31677590611640383</c:v>
                </c:pt>
                <c:pt idx="691">
                  <c:v>0.31716557306577009</c:v>
                </c:pt>
                <c:pt idx="692">
                  <c:v>0.31736100974006515</c:v>
                </c:pt>
                <c:pt idx="693">
                  <c:v>0.31768191193366085</c:v>
                </c:pt>
                <c:pt idx="694">
                  <c:v>0.31788177207177754</c:v>
                </c:pt>
                <c:pt idx="695">
                  <c:v>0.31791715978234947</c:v>
                </c:pt>
                <c:pt idx="696">
                  <c:v>0.31807117674995239</c:v>
                </c:pt>
                <c:pt idx="697">
                  <c:v>0.31827184115421836</c:v>
                </c:pt>
                <c:pt idx="698">
                  <c:v>0.31868000622501996</c:v>
                </c:pt>
                <c:pt idx="699">
                  <c:v>0.31893495859436799</c:v>
                </c:pt>
                <c:pt idx="700">
                  <c:v>0.31906886890823682</c:v>
                </c:pt>
                <c:pt idx="701">
                  <c:v>0.319438429203869</c:v>
                </c:pt>
                <c:pt idx="702">
                  <c:v>0.31990409930434999</c:v>
                </c:pt>
                <c:pt idx="703">
                  <c:v>0.32028652785837186</c:v>
                </c:pt>
                <c:pt idx="704">
                  <c:v>0.32092189811636845</c:v>
                </c:pt>
                <c:pt idx="705">
                  <c:v>0.32133730158251428</c:v>
                </c:pt>
                <c:pt idx="706">
                  <c:v>0.32184640205506088</c:v>
                </c:pt>
                <c:pt idx="707">
                  <c:v>0.32241421395651088</c:v>
                </c:pt>
                <c:pt idx="708">
                  <c:v>0.32310789351033625</c:v>
                </c:pt>
                <c:pt idx="709">
                  <c:v>0.32367610754486092</c:v>
                </c:pt>
                <c:pt idx="710">
                  <c:v>0.32431630339975359</c:v>
                </c:pt>
                <c:pt idx="711">
                  <c:v>0.32500515735668278</c:v>
                </c:pt>
                <c:pt idx="712">
                  <c:v>0.32564334254620203</c:v>
                </c:pt>
                <c:pt idx="713">
                  <c:v>0.32655779315802747</c:v>
                </c:pt>
                <c:pt idx="714">
                  <c:v>0.32764315032659236</c:v>
                </c:pt>
                <c:pt idx="715">
                  <c:v>0.32861751876654521</c:v>
                </c:pt>
                <c:pt idx="716">
                  <c:v>0.32981627746217029</c:v>
                </c:pt>
                <c:pt idx="717">
                  <c:v>0.33107012838902672</c:v>
                </c:pt>
                <c:pt idx="718">
                  <c:v>0.33222827164410901</c:v>
                </c:pt>
                <c:pt idx="719">
                  <c:v>0.33368922110442623</c:v>
                </c:pt>
                <c:pt idx="720">
                  <c:v>0.3348071510520404</c:v>
                </c:pt>
                <c:pt idx="721">
                  <c:v>0.3360087246791883</c:v>
                </c:pt>
                <c:pt idx="722">
                  <c:v>0.33735868541089353</c:v>
                </c:pt>
                <c:pt idx="723">
                  <c:v>0.33853854385200854</c:v>
                </c:pt>
                <c:pt idx="724">
                  <c:v>0.3399608885371565</c:v>
                </c:pt>
                <c:pt idx="725">
                  <c:v>0.34165105385004213</c:v>
                </c:pt>
                <c:pt idx="726">
                  <c:v>0.34311039477806071</c:v>
                </c:pt>
                <c:pt idx="727">
                  <c:v>0.34493929600171147</c:v>
                </c:pt>
                <c:pt idx="728">
                  <c:v>0.34672396258714722</c:v>
                </c:pt>
                <c:pt idx="729">
                  <c:v>0.348536376354736</c:v>
                </c:pt>
                <c:pt idx="730">
                  <c:v>0.35059248276558175</c:v>
                </c:pt>
                <c:pt idx="731">
                  <c:v>0.35257499882376075</c:v>
                </c:pt>
                <c:pt idx="732">
                  <c:v>0.35426074067282498</c:v>
                </c:pt>
                <c:pt idx="733">
                  <c:v>0.35639888223090566</c:v>
                </c:pt>
                <c:pt idx="734">
                  <c:v>0.35854144725280779</c:v>
                </c:pt>
                <c:pt idx="735">
                  <c:v>0.36069688053309973</c:v>
                </c:pt>
                <c:pt idx="736">
                  <c:v>0.3629070039115484</c:v>
                </c:pt>
                <c:pt idx="737">
                  <c:v>0.36501619188825207</c:v>
                </c:pt>
                <c:pt idx="738">
                  <c:v>0.36721867473828168</c:v>
                </c:pt>
                <c:pt idx="739">
                  <c:v>0.36955627430140436</c:v>
                </c:pt>
                <c:pt idx="740">
                  <c:v>0.37156774394096032</c:v>
                </c:pt>
                <c:pt idx="741">
                  <c:v>0.37360937356111751</c:v>
                </c:pt>
                <c:pt idx="742">
                  <c:v>0.37560998560765729</c:v>
                </c:pt>
                <c:pt idx="743">
                  <c:v>0.37763754057020044</c:v>
                </c:pt>
                <c:pt idx="744">
                  <c:v>0.37980825490733044</c:v>
                </c:pt>
                <c:pt idx="745">
                  <c:v>0.38189733623030003</c:v>
                </c:pt>
                <c:pt idx="746">
                  <c:v>0.38391885919672303</c:v>
                </c:pt>
                <c:pt idx="747">
                  <c:v>0.38597858480524089</c:v>
                </c:pt>
                <c:pt idx="748">
                  <c:v>0.38788871690997728</c:v>
                </c:pt>
                <c:pt idx="749">
                  <c:v>0.39004294379104509</c:v>
                </c:pt>
                <c:pt idx="750">
                  <c:v>0.39197881241256116</c:v>
                </c:pt>
                <c:pt idx="751">
                  <c:v>0.3938607952020699</c:v>
                </c:pt>
                <c:pt idx="752">
                  <c:v>0.39576690597605935</c:v>
                </c:pt>
                <c:pt idx="753">
                  <c:v>0.39795008643850444</c:v>
                </c:pt>
                <c:pt idx="754">
                  <c:v>0.399921744903667</c:v>
                </c:pt>
                <c:pt idx="755">
                  <c:v>0.40211819575757646</c:v>
                </c:pt>
                <c:pt idx="756">
                  <c:v>0.40391653486755136</c:v>
                </c:pt>
                <c:pt idx="757">
                  <c:v>0.4057908771286412</c:v>
                </c:pt>
                <c:pt idx="758">
                  <c:v>0.40776454625917724</c:v>
                </c:pt>
                <c:pt idx="759">
                  <c:v>0.40954881071153831</c:v>
                </c:pt>
                <c:pt idx="760">
                  <c:v>0.41121283737456954</c:v>
                </c:pt>
                <c:pt idx="761">
                  <c:v>0.41295769278561206</c:v>
                </c:pt>
                <c:pt idx="762">
                  <c:v>0.41465469436076724</c:v>
                </c:pt>
                <c:pt idx="763">
                  <c:v>0.41625759679644714</c:v>
                </c:pt>
                <c:pt idx="764">
                  <c:v>0.41797711782378444</c:v>
                </c:pt>
                <c:pt idx="765">
                  <c:v>0.41926193299739123</c:v>
                </c:pt>
                <c:pt idx="766">
                  <c:v>0.42070358007012398</c:v>
                </c:pt>
                <c:pt idx="767">
                  <c:v>0.4218496593329657</c:v>
                </c:pt>
                <c:pt idx="768">
                  <c:v>0.42320042433082034</c:v>
                </c:pt>
                <c:pt idx="769">
                  <c:v>0.42420173568677688</c:v>
                </c:pt>
                <c:pt idx="770">
                  <c:v>0.42556295614457329</c:v>
                </c:pt>
                <c:pt idx="771">
                  <c:v>0.42652847765688306</c:v>
                </c:pt>
                <c:pt idx="772">
                  <c:v>0.42748676077384878</c:v>
                </c:pt>
                <c:pt idx="773">
                  <c:v>0.42834732555366678</c:v>
                </c:pt>
                <c:pt idx="774">
                  <c:v>0.42921874792650133</c:v>
                </c:pt>
                <c:pt idx="775">
                  <c:v>0.42990156988731021</c:v>
                </c:pt>
                <c:pt idx="776">
                  <c:v>0.430314560555008</c:v>
                </c:pt>
                <c:pt idx="777">
                  <c:v>0.43065154807159084</c:v>
                </c:pt>
                <c:pt idx="778">
                  <c:v>0.43092499856237421</c:v>
                </c:pt>
                <c:pt idx="779">
                  <c:v>0.43143731609951824</c:v>
                </c:pt>
                <c:pt idx="780">
                  <c:v>0.43175379482929238</c:v>
                </c:pt>
                <c:pt idx="781">
                  <c:v>0.431917060857613</c:v>
                </c:pt>
                <c:pt idx="782">
                  <c:v>0.43185473023103743</c:v>
                </c:pt>
                <c:pt idx="783">
                  <c:v>0.43216397056546735</c:v>
                </c:pt>
                <c:pt idx="784">
                  <c:v>0.43244224665314701</c:v>
                </c:pt>
                <c:pt idx="785">
                  <c:v>0.43259264442307765</c:v>
                </c:pt>
                <c:pt idx="786">
                  <c:v>0.43251261994121626</c:v>
                </c:pt>
                <c:pt idx="787">
                  <c:v>0.43271408861163158</c:v>
                </c:pt>
                <c:pt idx="788">
                  <c:v>0.4326211958713802</c:v>
                </c:pt>
                <c:pt idx="789">
                  <c:v>0.43251060927584278</c:v>
                </c:pt>
                <c:pt idx="790">
                  <c:v>0.43240484827720144</c:v>
                </c:pt>
                <c:pt idx="791">
                  <c:v>0.43211169326575882</c:v>
                </c:pt>
                <c:pt idx="792">
                  <c:v>0.43186196862638165</c:v>
                </c:pt>
                <c:pt idx="793">
                  <c:v>0.43181210412512128</c:v>
                </c:pt>
                <c:pt idx="794">
                  <c:v>0.43137860467061484</c:v>
                </c:pt>
                <c:pt idx="795">
                  <c:v>0.43117070187100442</c:v>
                </c:pt>
                <c:pt idx="796">
                  <c:v>0.43104724701707725</c:v>
                </c:pt>
                <c:pt idx="797">
                  <c:v>0.43063345208323034</c:v>
                </c:pt>
                <c:pt idx="798">
                  <c:v>0.43008856176703708</c:v>
                </c:pt>
                <c:pt idx="799">
                  <c:v>0.42968964575695312</c:v>
                </c:pt>
                <c:pt idx="800">
                  <c:v>0.42923201831796576</c:v>
                </c:pt>
                <c:pt idx="801">
                  <c:v>0.42863082937131725</c:v>
                </c:pt>
                <c:pt idx="802">
                  <c:v>0.42829786318548113</c:v>
                </c:pt>
                <c:pt idx="803">
                  <c:v>0.42782616108887978</c:v>
                </c:pt>
                <c:pt idx="804">
                  <c:v>0.42750003116531321</c:v>
                </c:pt>
                <c:pt idx="805">
                  <c:v>0.42727966224038794</c:v>
                </c:pt>
                <c:pt idx="806">
                  <c:v>0.42682967532981952</c:v>
                </c:pt>
                <c:pt idx="807">
                  <c:v>0.42634510497482841</c:v>
                </c:pt>
                <c:pt idx="808">
                  <c:v>0.42569566005921816</c:v>
                </c:pt>
                <c:pt idx="809">
                  <c:v>0.42510814363710858</c:v>
                </c:pt>
                <c:pt idx="810">
                  <c:v>0.42453912533643462</c:v>
                </c:pt>
                <c:pt idx="811">
                  <c:v>0.42422707007048183</c:v>
                </c:pt>
                <c:pt idx="812">
                  <c:v>0.42376944263149452</c:v>
                </c:pt>
                <c:pt idx="813">
                  <c:v>0.42338017781520293</c:v>
                </c:pt>
                <c:pt idx="814">
                  <c:v>0.42290887785167647</c:v>
                </c:pt>
                <c:pt idx="815">
                  <c:v>0.4228485578904741</c:v>
                </c:pt>
                <c:pt idx="816">
                  <c:v>0.42248784452248506</c:v>
                </c:pt>
                <c:pt idx="817">
                  <c:v>0.422600039650321</c:v>
                </c:pt>
                <c:pt idx="818">
                  <c:v>0.42242390536361069</c:v>
                </c:pt>
                <c:pt idx="819">
                  <c:v>0.42246894426797493</c:v>
                </c:pt>
                <c:pt idx="820">
                  <c:v>0.4227524480856254</c:v>
                </c:pt>
                <c:pt idx="821">
                  <c:v>0.42323420350909363</c:v>
                </c:pt>
                <c:pt idx="822">
                  <c:v>0.42390053801384059</c:v>
                </c:pt>
                <c:pt idx="823">
                  <c:v>0.42466579725495907</c:v>
                </c:pt>
                <c:pt idx="824">
                  <c:v>0.42525049874554582</c:v>
                </c:pt>
                <c:pt idx="825">
                  <c:v>0.4260266155796808</c:v>
                </c:pt>
                <c:pt idx="826">
                  <c:v>0.42685098838277757</c:v>
                </c:pt>
                <c:pt idx="827">
                  <c:v>0.42798259085493084</c:v>
                </c:pt>
                <c:pt idx="828">
                  <c:v>0.42917652395365968</c:v>
                </c:pt>
                <c:pt idx="829">
                  <c:v>0.43036362079011897</c:v>
                </c:pt>
                <c:pt idx="830">
                  <c:v>0.43203006025159862</c:v>
                </c:pt>
                <c:pt idx="831">
                  <c:v>0.43359757497670642</c:v>
                </c:pt>
                <c:pt idx="832">
                  <c:v>0.43557405903876512</c:v>
                </c:pt>
                <c:pt idx="833">
                  <c:v>0.43787667302439065</c:v>
                </c:pt>
                <c:pt idx="834">
                  <c:v>0.44016481021932741</c:v>
                </c:pt>
                <c:pt idx="835">
                  <c:v>0.44260334518419508</c:v>
                </c:pt>
                <c:pt idx="836">
                  <c:v>0.44496064926797702</c:v>
                </c:pt>
                <c:pt idx="837">
                  <c:v>0.44751982415524899</c:v>
                </c:pt>
                <c:pt idx="838">
                  <c:v>0.45048233851642655</c:v>
                </c:pt>
                <c:pt idx="839">
                  <c:v>0.45361535730126878</c:v>
                </c:pt>
                <c:pt idx="840">
                  <c:v>0.45679341499047549</c:v>
                </c:pt>
                <c:pt idx="841">
                  <c:v>0.46018500534233786</c:v>
                </c:pt>
                <c:pt idx="842">
                  <c:v>0.46394052612678688</c:v>
                </c:pt>
                <c:pt idx="843">
                  <c:v>0.46800287444721783</c:v>
                </c:pt>
                <c:pt idx="844">
                  <c:v>0.47234752018607495</c:v>
                </c:pt>
                <c:pt idx="845">
                  <c:v>0.4766125435761453</c:v>
                </c:pt>
                <c:pt idx="846">
                  <c:v>0.48086630724012452</c:v>
                </c:pt>
                <c:pt idx="847">
                  <c:v>0.48520572524901084</c:v>
                </c:pt>
                <c:pt idx="848">
                  <c:v>0.48973454793607196</c:v>
                </c:pt>
                <c:pt idx="849">
                  <c:v>0.49435385056493653</c:v>
                </c:pt>
                <c:pt idx="850">
                  <c:v>0.49913119149215091</c:v>
                </c:pt>
                <c:pt idx="851">
                  <c:v>0.50407823257688078</c:v>
                </c:pt>
                <c:pt idx="852">
                  <c:v>0.50927901963173461</c:v>
                </c:pt>
                <c:pt idx="853">
                  <c:v>0.51423128844643529</c:v>
                </c:pt>
                <c:pt idx="854">
                  <c:v>0.51946706107878615</c:v>
                </c:pt>
                <c:pt idx="855">
                  <c:v>0.52456691273189493</c:v>
                </c:pt>
                <c:pt idx="856">
                  <c:v>0.52985456053087987</c:v>
                </c:pt>
                <c:pt idx="857">
                  <c:v>0.53507826917099044</c:v>
                </c:pt>
                <c:pt idx="858">
                  <c:v>0.5399179407247805</c:v>
                </c:pt>
                <c:pt idx="859">
                  <c:v>0.5448979567216341</c:v>
                </c:pt>
                <c:pt idx="860">
                  <c:v>0.55020450477512917</c:v>
                </c:pt>
                <c:pt idx="861">
                  <c:v>0.55547687151727621</c:v>
                </c:pt>
                <c:pt idx="862">
                  <c:v>0.56099695223342705</c:v>
                </c:pt>
                <c:pt idx="863">
                  <c:v>0.56623835472882345</c:v>
                </c:pt>
                <c:pt idx="864">
                  <c:v>0.57200735581820195</c:v>
                </c:pt>
                <c:pt idx="865">
                  <c:v>0.57799230236868437</c:v>
                </c:pt>
                <c:pt idx="866">
                  <c:v>0.58382604688308659</c:v>
                </c:pt>
                <c:pt idx="867">
                  <c:v>0.58996058693735054</c:v>
                </c:pt>
                <c:pt idx="868">
                  <c:v>0.59603520916348673</c:v>
                </c:pt>
                <c:pt idx="869">
                  <c:v>0.6021021908612042</c:v>
                </c:pt>
                <c:pt idx="870">
                  <c:v>0.60848886835329319</c:v>
                </c:pt>
                <c:pt idx="871">
                  <c:v>0.61495557032724379</c:v>
                </c:pt>
                <c:pt idx="872">
                  <c:v>0.62139171018751871</c:v>
                </c:pt>
                <c:pt idx="873">
                  <c:v>0.62868117643226729</c:v>
                </c:pt>
                <c:pt idx="874">
                  <c:v>0.6360780122079559</c:v>
                </c:pt>
                <c:pt idx="875">
                  <c:v>0.64390673890585204</c:v>
                </c:pt>
                <c:pt idx="876">
                  <c:v>0.65188706977290323</c:v>
                </c:pt>
                <c:pt idx="877">
                  <c:v>0.66014205752996191</c:v>
                </c:pt>
                <c:pt idx="878">
                  <c:v>0.6687452925296945</c:v>
                </c:pt>
                <c:pt idx="879">
                  <c:v>0.67779891657307023</c:v>
                </c:pt>
                <c:pt idx="880">
                  <c:v>0.68670254497958971</c:v>
                </c:pt>
                <c:pt idx="881">
                  <c:v>0.6956520165566229</c:v>
                </c:pt>
                <c:pt idx="882">
                  <c:v>0.70473097498370341</c:v>
                </c:pt>
                <c:pt idx="883">
                  <c:v>0.71391086881252919</c:v>
                </c:pt>
                <c:pt idx="884">
                  <c:v>0.72329786117481554</c:v>
                </c:pt>
                <c:pt idx="885">
                  <c:v>0.73258472240150641</c:v>
                </c:pt>
                <c:pt idx="886">
                  <c:v>0.74196809556612076</c:v>
                </c:pt>
                <c:pt idx="887">
                  <c:v>0.75136232632375155</c:v>
                </c:pt>
                <c:pt idx="888">
                  <c:v>0.760701464850151</c:v>
                </c:pt>
                <c:pt idx="889">
                  <c:v>0.76987572881593103</c:v>
                </c:pt>
                <c:pt idx="890">
                  <c:v>0.77969541636657491</c:v>
                </c:pt>
                <c:pt idx="891">
                  <c:v>0.78916524814224576</c:v>
                </c:pt>
                <c:pt idx="892">
                  <c:v>0.79827557294915141</c:v>
                </c:pt>
                <c:pt idx="893">
                  <c:v>0.80709837260766004</c:v>
                </c:pt>
                <c:pt idx="894">
                  <c:v>0.81610776201282076</c:v>
                </c:pt>
                <c:pt idx="895">
                  <c:v>0.82514047513631283</c:v>
                </c:pt>
                <c:pt idx="896">
                  <c:v>0.83415147307377246</c:v>
                </c:pt>
                <c:pt idx="897">
                  <c:v>0.84275953367040124</c:v>
                </c:pt>
                <c:pt idx="898">
                  <c:v>0.85085487459681119</c:v>
                </c:pt>
                <c:pt idx="899">
                  <c:v>0.8593800957800557</c:v>
                </c:pt>
                <c:pt idx="900">
                  <c:v>0.86751363934856041</c:v>
                </c:pt>
                <c:pt idx="901">
                  <c:v>0.87554745391454414</c:v>
                </c:pt>
                <c:pt idx="902">
                  <c:v>0.8831216303761672</c:v>
                </c:pt>
                <c:pt idx="903">
                  <c:v>0.89087998378599431</c:v>
                </c:pt>
                <c:pt idx="904">
                  <c:v>0.89788272914849521</c:v>
                </c:pt>
                <c:pt idx="905">
                  <c:v>0.90493212194765904</c:v>
                </c:pt>
                <c:pt idx="906">
                  <c:v>0.91183835537223634</c:v>
                </c:pt>
                <c:pt idx="907">
                  <c:v>0.91857971423619444</c:v>
                </c:pt>
                <c:pt idx="908">
                  <c:v>0.92509587857833075</c:v>
                </c:pt>
                <c:pt idx="909">
                  <c:v>0.93157947014141795</c:v>
                </c:pt>
                <c:pt idx="910">
                  <c:v>0.93722179931227179</c:v>
                </c:pt>
                <c:pt idx="911">
                  <c:v>0.94296144468719867</c:v>
                </c:pt>
                <c:pt idx="912">
                  <c:v>0.94846302728191401</c:v>
                </c:pt>
                <c:pt idx="913">
                  <c:v>0.95346516059787523</c:v>
                </c:pt>
                <c:pt idx="914">
                  <c:v>0.95865428579356338</c:v>
                </c:pt>
                <c:pt idx="915">
                  <c:v>0.96303914483988862</c:v>
                </c:pt>
                <c:pt idx="916">
                  <c:v>0.96675726724839228</c:v>
                </c:pt>
                <c:pt idx="917">
                  <c:v>0.97089240165534052</c:v>
                </c:pt>
                <c:pt idx="918">
                  <c:v>0.97483813138411379</c:v>
                </c:pt>
                <c:pt idx="919">
                  <c:v>0.97873761580929863</c:v>
                </c:pt>
                <c:pt idx="920">
                  <c:v>0.98187827512255998</c:v>
                </c:pt>
                <c:pt idx="921">
                  <c:v>0.98474990740885948</c:v>
                </c:pt>
                <c:pt idx="922">
                  <c:v>0.987416853960146</c:v>
                </c:pt>
                <c:pt idx="923">
                  <c:v>0.99032588462239102</c:v>
                </c:pt>
                <c:pt idx="924">
                  <c:v>0.9925050437540891</c:v>
                </c:pt>
                <c:pt idx="925">
                  <c:v>0.99433474924388909</c:v>
                </c:pt>
                <c:pt idx="926">
                  <c:v>0.99583028214862912</c:v>
                </c:pt>
                <c:pt idx="927">
                  <c:v>0.99716295115812303</c:v>
                </c:pt>
                <c:pt idx="928">
                  <c:v>0.99812847267043303</c:v>
                </c:pt>
                <c:pt idx="929">
                  <c:v>0.9991957338506372</c:v>
                </c:pt>
                <c:pt idx="930">
                  <c:v>1</c:v>
                </c:pt>
                <c:pt idx="931">
                  <c:v>1.0002843080837995</c:v>
                </c:pt>
                <c:pt idx="932">
                  <c:v>1.0005263921947578</c:v>
                </c:pt>
                <c:pt idx="933">
                  <c:v>1.0010186030781676</c:v>
                </c:pt>
                <c:pt idx="934">
                  <c:v>1.0009828132345211</c:v>
                </c:pt>
                <c:pt idx="935">
                  <c:v>1.0006570854440293</c:v>
                </c:pt>
                <c:pt idx="936">
                  <c:v>1.0002255966548961</c:v>
                </c:pt>
                <c:pt idx="937">
                  <c:v>0.99969518312939154</c:v>
                </c:pt>
                <c:pt idx="938">
                  <c:v>0.99896088813502326</c:v>
                </c:pt>
                <c:pt idx="939">
                  <c:v>0.99835246079303053</c:v>
                </c:pt>
                <c:pt idx="940">
                  <c:v>0.99733948757790813</c:v>
                </c:pt>
                <c:pt idx="941">
                  <c:v>0.99661484377733245</c:v>
                </c:pt>
                <c:pt idx="942">
                  <c:v>0.99550133729353973</c:v>
                </c:pt>
                <c:pt idx="943">
                  <c:v>0.99391250951547383</c:v>
                </c:pt>
                <c:pt idx="944">
                  <c:v>0.9922931196237319</c:v>
                </c:pt>
                <c:pt idx="945">
                  <c:v>0.99103001963615789</c:v>
                </c:pt>
                <c:pt idx="946">
                  <c:v>0.98893450418399353</c:v>
                </c:pt>
                <c:pt idx="947">
                  <c:v>0.9875793157223175</c:v>
                </c:pt>
                <c:pt idx="948">
                  <c:v>0.98534144516171573</c:v>
                </c:pt>
                <c:pt idx="949">
                  <c:v>0.98228804872566022</c:v>
                </c:pt>
                <c:pt idx="950">
                  <c:v>0.98007591468183819</c:v>
                </c:pt>
                <c:pt idx="951">
                  <c:v>0.97749703527390674</c:v>
                </c:pt>
                <c:pt idx="952">
                  <c:v>0.97435999515831762</c:v>
                </c:pt>
                <c:pt idx="953">
                  <c:v>0.97069616071489595</c:v>
                </c:pt>
                <c:pt idx="954">
                  <c:v>0.96588865980708061</c:v>
                </c:pt>
                <c:pt idx="955">
                  <c:v>0.9612379907983909</c:v>
                </c:pt>
                <c:pt idx="956">
                  <c:v>0.95715071022732967</c:v>
                </c:pt>
                <c:pt idx="957">
                  <c:v>0.95122688790419885</c:v>
                </c:pt>
                <c:pt idx="958">
                  <c:v>0.94499824871045979</c:v>
                </c:pt>
                <c:pt idx="959">
                  <c:v>0.93840688548335782</c:v>
                </c:pt>
                <c:pt idx="960">
                  <c:v>0.93162893250960388</c:v>
                </c:pt>
                <c:pt idx="961">
                  <c:v>0.92391240093954363</c:v>
                </c:pt>
                <c:pt idx="962">
                  <c:v>0.91569682222380377</c:v>
                </c:pt>
                <c:pt idx="963">
                  <c:v>0.90689975908207476</c:v>
                </c:pt>
                <c:pt idx="964">
                  <c:v>0.89819518654752262</c:v>
                </c:pt>
                <c:pt idx="965">
                  <c:v>0.88913110704420517</c:v>
                </c:pt>
                <c:pt idx="966">
                  <c:v>0.87995523454612634</c:v>
                </c:pt>
                <c:pt idx="967">
                  <c:v>0.87036154578345359</c:v>
                </c:pt>
                <c:pt idx="968">
                  <c:v>0.86062429551311959</c:v>
                </c:pt>
                <c:pt idx="969">
                  <c:v>0.85117175545966006</c:v>
                </c:pt>
                <c:pt idx="970">
                  <c:v>0.84165286344887802</c:v>
                </c:pt>
                <c:pt idx="971">
                  <c:v>0.83219429139929846</c:v>
                </c:pt>
                <c:pt idx="972">
                  <c:v>0.82213734533459271</c:v>
                </c:pt>
                <c:pt idx="973">
                  <c:v>0.81192598016920958</c:v>
                </c:pt>
                <c:pt idx="974">
                  <c:v>0.80306135867093409</c:v>
                </c:pt>
                <c:pt idx="975">
                  <c:v>0.79362691460583512</c:v>
                </c:pt>
                <c:pt idx="976">
                  <c:v>0.78430225287012423</c:v>
                </c:pt>
                <c:pt idx="977">
                  <c:v>0.77534514076467209</c:v>
                </c:pt>
                <c:pt idx="978">
                  <c:v>0.76598147212071699</c:v>
                </c:pt>
                <c:pt idx="979">
                  <c:v>0.75666686371187319</c:v>
                </c:pt>
                <c:pt idx="980">
                  <c:v>0.74676876021166672</c:v>
                </c:pt>
                <c:pt idx="981">
                  <c:v>0.73707695097877179</c:v>
                </c:pt>
                <c:pt idx="982">
                  <c:v>0.7276388877160006</c:v>
                </c:pt>
                <c:pt idx="983">
                  <c:v>0.71767000879465015</c:v>
                </c:pt>
                <c:pt idx="984">
                  <c:v>0.70782538899337644</c:v>
                </c:pt>
                <c:pt idx="985">
                  <c:v>0.69785409727357783</c:v>
                </c:pt>
                <c:pt idx="986">
                  <c:v>0.68841764254310567</c:v>
                </c:pt>
                <c:pt idx="987">
                  <c:v>0.67856015448344176</c:v>
                </c:pt>
                <c:pt idx="988">
                  <c:v>0.66818713182203682</c:v>
                </c:pt>
                <c:pt idx="989">
                  <c:v>0.65788890591252225</c:v>
                </c:pt>
                <c:pt idx="990">
                  <c:v>0.64673413655393663</c:v>
                </c:pt>
                <c:pt idx="991">
                  <c:v>0.63569839858545674</c:v>
                </c:pt>
                <c:pt idx="992">
                  <c:v>0.62513798191124992</c:v>
                </c:pt>
                <c:pt idx="993">
                  <c:v>0.61341178145354214</c:v>
                </c:pt>
                <c:pt idx="994">
                  <c:v>0.60302950973141922</c:v>
                </c:pt>
                <c:pt idx="995">
                  <c:v>0.59194511366090286</c:v>
                </c:pt>
                <c:pt idx="996">
                  <c:v>0.58074208833335539</c:v>
                </c:pt>
                <c:pt idx="997">
                  <c:v>0.5702954753192836</c:v>
                </c:pt>
                <c:pt idx="998">
                  <c:v>0.55883508482394006</c:v>
                </c:pt>
                <c:pt idx="999">
                  <c:v>0.54742295029755828</c:v>
                </c:pt>
                <c:pt idx="1000">
                  <c:v>0.53686012082490364</c:v>
                </c:pt>
                <c:pt idx="1001">
                  <c:v>0.52538847060346905</c:v>
                </c:pt>
                <c:pt idx="1002">
                  <c:v>0.51367915973489775</c:v>
                </c:pt>
                <c:pt idx="1003">
                  <c:v>0.50199719391540487</c:v>
                </c:pt>
                <c:pt idx="1004">
                  <c:v>0.49108973639774822</c:v>
                </c:pt>
                <c:pt idx="1005">
                  <c:v>0.48054379651422996</c:v>
                </c:pt>
                <c:pt idx="1006">
                  <c:v>0.46921168646970984</c:v>
                </c:pt>
                <c:pt idx="1007">
                  <c:v>0.45811120507620617</c:v>
                </c:pt>
                <c:pt idx="1008">
                  <c:v>0.44659049461966044</c:v>
                </c:pt>
                <c:pt idx="1009">
                  <c:v>0.43627779191945765</c:v>
                </c:pt>
                <c:pt idx="1010">
                  <c:v>0.4260358646403985</c:v>
                </c:pt>
                <c:pt idx="1011">
                  <c:v>0.41546298184087677</c:v>
                </c:pt>
                <c:pt idx="1012">
                  <c:v>0.40444332919538389</c:v>
                </c:pt>
                <c:pt idx="1013">
                  <c:v>0.39540458407577156</c:v>
                </c:pt>
                <c:pt idx="1014">
                  <c:v>0.38603608983492044</c:v>
                </c:pt>
                <c:pt idx="1015">
                  <c:v>0.37757681847592361</c:v>
                </c:pt>
                <c:pt idx="1016">
                  <c:v>0.36798594464477369</c:v>
                </c:pt>
                <c:pt idx="1017">
                  <c:v>0.35912534447724503</c:v>
                </c:pt>
                <c:pt idx="1018">
                  <c:v>0.3504593767178622</c:v>
                </c:pt>
                <c:pt idx="1019">
                  <c:v>0.34267810172277835</c:v>
                </c:pt>
                <c:pt idx="1020">
                  <c:v>0.33392607748541359</c:v>
                </c:pt>
                <c:pt idx="1021">
                  <c:v>0.32536184939392515</c:v>
                </c:pt>
                <c:pt idx="1022">
                  <c:v>0.31670593496140931</c:v>
                </c:pt>
                <c:pt idx="1023">
                  <c:v>0.30867654385924703</c:v>
                </c:pt>
                <c:pt idx="1024">
                  <c:v>0.30067892126998447</c:v>
                </c:pt>
                <c:pt idx="1025">
                  <c:v>0.29239739272999704</c:v>
                </c:pt>
                <c:pt idx="1026">
                  <c:v>0.28531904634945598</c:v>
                </c:pt>
                <c:pt idx="1027">
                  <c:v>0.27772717603254699</c:v>
                </c:pt>
                <c:pt idx="1028">
                  <c:v>0.27126690818779137</c:v>
                </c:pt>
                <c:pt idx="1029">
                  <c:v>0.2649851874281941</c:v>
                </c:pt>
                <c:pt idx="1030">
                  <c:v>0.25898616622009796</c:v>
                </c:pt>
                <c:pt idx="1031">
                  <c:v>0.25322440352606362</c:v>
                </c:pt>
                <c:pt idx="1032">
                  <c:v>0.24709187413717323</c:v>
                </c:pt>
                <c:pt idx="1033">
                  <c:v>0.2407027838466361</c:v>
                </c:pt>
                <c:pt idx="1034">
                  <c:v>0.23562706017800827</c:v>
                </c:pt>
                <c:pt idx="1035">
                  <c:v>0.22926209787195193</c:v>
                </c:pt>
                <c:pt idx="1036">
                  <c:v>0.22281751321710885</c:v>
                </c:pt>
                <c:pt idx="1037">
                  <c:v>0.21716995631628411</c:v>
                </c:pt>
                <c:pt idx="1038">
                  <c:v>0.21128031530450117</c:v>
                </c:pt>
                <c:pt idx="1039">
                  <c:v>0.20642294989542534</c:v>
                </c:pt>
                <c:pt idx="1040">
                  <c:v>0.20072110502951862</c:v>
                </c:pt>
                <c:pt idx="1041">
                  <c:v>0.19383497825867535</c:v>
                </c:pt>
                <c:pt idx="1042">
                  <c:v>0.18847172944165025</c:v>
                </c:pt>
                <c:pt idx="1043">
                  <c:v>0.18496352049813025</c:v>
                </c:pt>
                <c:pt idx="1044">
                  <c:v>0.17947802322640219</c:v>
                </c:pt>
                <c:pt idx="1045">
                  <c:v>0.17553229349762881</c:v>
                </c:pt>
                <c:pt idx="1046">
                  <c:v>0.17111606807147836</c:v>
                </c:pt>
                <c:pt idx="1047">
                  <c:v>0.16757407994968507</c:v>
                </c:pt>
                <c:pt idx="1048">
                  <c:v>0.16375542427251108</c:v>
                </c:pt>
                <c:pt idx="1049">
                  <c:v>0.15964321145081978</c:v>
                </c:pt>
                <c:pt idx="1050">
                  <c:v>0.15417058243748141</c:v>
                </c:pt>
                <c:pt idx="1051">
                  <c:v>0.15072912758435844</c:v>
                </c:pt>
                <c:pt idx="1052">
                  <c:v>0.1458436128600549</c:v>
                </c:pt>
                <c:pt idx="1053">
                  <c:v>0.1416960123277915</c:v>
                </c:pt>
                <c:pt idx="1054">
                  <c:v>0.13696330817186689</c:v>
                </c:pt>
                <c:pt idx="1055">
                  <c:v>0.13373216891680226</c:v>
                </c:pt>
                <c:pt idx="1056">
                  <c:v>0.13016565067745348</c:v>
                </c:pt>
                <c:pt idx="1057">
                  <c:v>0.12642782374829042</c:v>
                </c:pt>
                <c:pt idx="1058">
                  <c:v>0.12287618443270483</c:v>
                </c:pt>
                <c:pt idx="1059">
                  <c:v>0.11960322333787339</c:v>
                </c:pt>
                <c:pt idx="1060">
                  <c:v>0.11643602324168316</c:v>
                </c:pt>
                <c:pt idx="1061">
                  <c:v>0.11330220019069155</c:v>
                </c:pt>
                <c:pt idx="1062">
                  <c:v>0.1093166592875247</c:v>
                </c:pt>
                <c:pt idx="1063">
                  <c:v>0.10559049421752741</c:v>
                </c:pt>
                <c:pt idx="1064">
                  <c:v>0.10230707766275428</c:v>
                </c:pt>
                <c:pt idx="1065">
                  <c:v>9.8350892474039345E-2</c:v>
                </c:pt>
                <c:pt idx="1066">
                  <c:v>9.5603117174741764E-2</c:v>
                </c:pt>
                <c:pt idx="1067">
                  <c:v>9.2610844966037803E-2</c:v>
                </c:pt>
                <c:pt idx="1068">
                  <c:v>9.0237455559268598E-2</c:v>
                </c:pt>
                <c:pt idx="1069">
                  <c:v>8.8475308426014976E-2</c:v>
                </c:pt>
                <c:pt idx="1070">
                  <c:v>8.6802836968415287E-2</c:v>
                </c:pt>
                <c:pt idx="1071">
                  <c:v>8.5216421988797433E-2</c:v>
                </c:pt>
                <c:pt idx="1072">
                  <c:v>8.2969302367478015E-2</c:v>
                </c:pt>
                <c:pt idx="1073">
                  <c:v>8.0943355937233424E-2</c:v>
                </c:pt>
                <c:pt idx="1074">
                  <c:v>7.8469433261793897E-2</c:v>
                </c:pt>
                <c:pt idx="1075">
                  <c:v>7.5163899387913208E-2</c:v>
                </c:pt>
                <c:pt idx="1076">
                  <c:v>7.2589041310728672E-2</c:v>
                </c:pt>
                <c:pt idx="1077">
                  <c:v>6.9916464896396427E-2</c:v>
                </c:pt>
                <c:pt idx="1078">
                  <c:v>6.6964003862086063E-2</c:v>
                </c:pt>
                <c:pt idx="1079">
                  <c:v>6.65992691633501E-2</c:v>
                </c:pt>
                <c:pt idx="1080">
                  <c:v>6.4842349760067364E-2</c:v>
                </c:pt>
                <c:pt idx="1081">
                  <c:v>6.3499627423706378E-2</c:v>
                </c:pt>
                <c:pt idx="1082">
                  <c:v>6.2341886301698769E-2</c:v>
                </c:pt>
                <c:pt idx="1083">
                  <c:v>6.1742305887348838E-2</c:v>
                </c:pt>
                <c:pt idx="1084">
                  <c:v>6.0885360305202925E-2</c:v>
                </c:pt>
                <c:pt idx="1085">
                  <c:v>5.9251091489697955E-2</c:v>
                </c:pt>
                <c:pt idx="1086">
                  <c:v>5.6559614820855704E-2</c:v>
                </c:pt>
                <c:pt idx="1087">
                  <c:v>5.4783393029988268E-2</c:v>
                </c:pt>
                <c:pt idx="1088">
                  <c:v>5.3245636152406808E-2</c:v>
                </c:pt>
                <c:pt idx="1089">
                  <c:v>5.1924629002078684E-2</c:v>
                </c:pt>
                <c:pt idx="1090">
                  <c:v>4.9490115367957825E-2</c:v>
                </c:pt>
                <c:pt idx="1091">
                  <c:v>4.8502878669615099E-2</c:v>
                </c:pt>
                <c:pt idx="1092">
                  <c:v>4.8091496534216092E-2</c:v>
                </c:pt>
                <c:pt idx="1093">
                  <c:v>4.6984022046543644E-2</c:v>
                </c:pt>
                <c:pt idx="1094">
                  <c:v>4.5955767774583468E-2</c:v>
                </c:pt>
                <c:pt idx="1095">
                  <c:v>4.4926307103399329E-2</c:v>
                </c:pt>
                <c:pt idx="1096">
                  <c:v>4.4125258018634053E-2</c:v>
                </c:pt>
                <c:pt idx="1097">
                  <c:v>4.2743528774028976E-2</c:v>
                </c:pt>
                <c:pt idx="1098">
                  <c:v>4.1366222993245404E-2</c:v>
                </c:pt>
                <c:pt idx="1099">
                  <c:v>3.9405019988024481E-2</c:v>
                </c:pt>
                <c:pt idx="1100">
                  <c:v>3.8590298378720099E-2</c:v>
                </c:pt>
                <c:pt idx="1101">
                  <c:v>3.6481512535091118E-2</c:v>
                </c:pt>
                <c:pt idx="1102">
                  <c:v>3.4257314499028628E-2</c:v>
                </c:pt>
                <c:pt idx="1103">
                  <c:v>3.1151238630190044E-2</c:v>
                </c:pt>
                <c:pt idx="1104">
                  <c:v>2.992915621623336E-2</c:v>
                </c:pt>
                <c:pt idx="1105">
                  <c:v>2.8323840982105497E-2</c:v>
                </c:pt>
                <c:pt idx="1106">
                  <c:v>2.7137950544870278E-2</c:v>
                </c:pt>
                <c:pt idx="1107">
                  <c:v>2.5924715058556615E-2</c:v>
                </c:pt>
                <c:pt idx="1108">
                  <c:v>2.4342723542760271E-2</c:v>
                </c:pt>
                <c:pt idx="1109">
                  <c:v>2.3423045200964054E-2</c:v>
                </c:pt>
                <c:pt idx="1110">
                  <c:v>2.4136831408523421E-2</c:v>
                </c:pt>
                <c:pt idx="1111">
                  <c:v>2.444566960987864E-2</c:v>
                </c:pt>
                <c:pt idx="1112">
                  <c:v>2.3554944849459532E-2</c:v>
                </c:pt>
                <c:pt idx="1113">
                  <c:v>2.4481459453525305E-2</c:v>
                </c:pt>
                <c:pt idx="1114">
                  <c:v>2.3852523324723686E-2</c:v>
                </c:pt>
                <c:pt idx="1115">
                  <c:v>2.4372883523361345E-2</c:v>
                </c:pt>
                <c:pt idx="1116">
                  <c:v>2.4259079863226493E-2</c:v>
                </c:pt>
                <c:pt idx="1117">
                  <c:v>2.3439934790100599E-2</c:v>
                </c:pt>
                <c:pt idx="1118">
                  <c:v>2.3827188941018703E-2</c:v>
                </c:pt>
                <c:pt idx="1119">
                  <c:v>2.2724540050242572E-2</c:v>
                </c:pt>
                <c:pt idx="1120">
                  <c:v>2.1274448182941594E-2</c:v>
                </c:pt>
                <c:pt idx="1121">
                  <c:v>2.0116304927859405E-2</c:v>
                </c:pt>
                <c:pt idx="1122">
                  <c:v>1.8246386130591093E-2</c:v>
                </c:pt>
                <c:pt idx="1123">
                  <c:v>1.7780716030110104E-2</c:v>
                </c:pt>
                <c:pt idx="1124">
                  <c:v>1.6128351226244512E-2</c:v>
                </c:pt>
                <c:pt idx="1125">
                  <c:v>1.2197902554309142E-2</c:v>
                </c:pt>
                <c:pt idx="1126">
                  <c:v>1.1371921218913582E-2</c:v>
                </c:pt>
                <c:pt idx="1127">
                  <c:v>1.0539907887397962E-2</c:v>
                </c:pt>
                <c:pt idx="1128">
                  <c:v>1.0227852621445198E-2</c:v>
                </c:pt>
                <c:pt idx="1129">
                  <c:v>1.0900621255387115E-2</c:v>
                </c:pt>
                <c:pt idx="1130">
                  <c:v>1.1309188459263386E-2</c:v>
                </c:pt>
                <c:pt idx="1131">
                  <c:v>1.0619932369259505E-2</c:v>
                </c:pt>
                <c:pt idx="1132">
                  <c:v>1.245768052055328E-2</c:v>
                </c:pt>
                <c:pt idx="1133">
                  <c:v>1.177284789437091E-2</c:v>
                </c:pt>
                <c:pt idx="1134">
                  <c:v>1.0719259238705862E-2</c:v>
                </c:pt>
                <c:pt idx="1135">
                  <c:v>1.1399266267991917E-2</c:v>
                </c:pt>
                <c:pt idx="1136">
                  <c:v>8.0342166990584728E-3</c:v>
                </c:pt>
                <c:pt idx="1137">
                  <c:v>5.7899120092618928E-3</c:v>
                </c:pt>
                <c:pt idx="1138">
                  <c:v>6.1771661601801083E-3</c:v>
                </c:pt>
                <c:pt idx="1139">
                  <c:v>5.5619025559176015E-3</c:v>
                </c:pt>
                <c:pt idx="1140">
                  <c:v>5.7750330854987016E-3</c:v>
                </c:pt>
                <c:pt idx="1141">
                  <c:v>3.8524348554472916E-3</c:v>
                </c:pt>
                <c:pt idx="1142">
                  <c:v>3.2275200573924898E-3</c:v>
                </c:pt>
                <c:pt idx="1143">
                  <c:v>6.5169686082857895E-3</c:v>
                </c:pt>
                <c:pt idx="1144">
                  <c:v>5.7862928115897678E-3</c:v>
                </c:pt>
                <c:pt idx="1145">
                  <c:v>5.7231579188648796E-3</c:v>
                </c:pt>
                <c:pt idx="1146">
                  <c:v>3.1623744992940253E-3</c:v>
                </c:pt>
                <c:pt idx="1147">
                  <c:v>3.5693331708716355E-3</c:v>
                </c:pt>
                <c:pt idx="1148">
                  <c:v>3.7997554226639725E-3</c:v>
                </c:pt>
                <c:pt idx="1149">
                  <c:v>1.4050529629365995E-3</c:v>
                </c:pt>
                <c:pt idx="1150">
                  <c:v>-5.1915379941358173E-4</c:v>
                </c:pt>
                <c:pt idx="1151">
                  <c:v>-4.7049569737719145E-4</c:v>
                </c:pt>
                <c:pt idx="1152">
                  <c:v>-8.6378184441546614E-4</c:v>
                </c:pt>
                <c:pt idx="1153">
                  <c:v>1.4693942548856783E-3</c:v>
                </c:pt>
                <c:pt idx="1154">
                  <c:v>0</c:v>
                </c:pt>
                <c:pt idx="1155">
                  <c:v>3.4378356554507395E-3</c:v>
                </c:pt>
                <c:pt idx="1156">
                  <c:v>4.9864501260469014E-5</c:v>
                </c:pt>
                <c:pt idx="1157">
                  <c:v>-8.4729438835361517E-4</c:v>
                </c:pt>
                <c:pt idx="1158">
                  <c:v>1.3632311231697653E-3</c:v>
                </c:pt>
                <c:pt idx="1159">
                  <c:v>-1.6970015751549414E-4</c:v>
                </c:pt>
                <c:pt idx="1160">
                  <c:v>-4.3494713357533216E-3</c:v>
                </c:pt>
                <c:pt idx="1161">
                  <c:v>-5.2003849217790617E-3</c:v>
                </c:pt>
                <c:pt idx="1162">
                  <c:v>-7.7764493981876881E-3</c:v>
                </c:pt>
                <c:pt idx="1163">
                  <c:v>-3.1684064954143076E-3</c:v>
                </c:pt>
                <c:pt idx="1164">
                  <c:v>-3.8520327223724874E-3</c:v>
                </c:pt>
                <c:pt idx="1165">
                  <c:v>-5.3696829462198626E-3</c:v>
                </c:pt>
                <c:pt idx="1166">
                  <c:v>-5.263117681429369E-3</c:v>
                </c:pt>
                <c:pt idx="1167">
                  <c:v>-3.4977534835783078E-3</c:v>
                </c:pt>
                <c:pt idx="1168">
                  <c:v>-3.5854184938587936E-3</c:v>
                </c:pt>
                <c:pt idx="1169">
                  <c:v>-6.8527497256446537E-3</c:v>
                </c:pt>
                <c:pt idx="1170">
                  <c:v>-8.9173009310586394E-3</c:v>
                </c:pt>
                <c:pt idx="1171">
                  <c:v>-6.1904365516445275E-3</c:v>
                </c:pt>
                <c:pt idx="1172">
                  <c:v>-9.3009358843047316E-3</c:v>
                </c:pt>
                <c:pt idx="1173">
                  <c:v>-1.0154262268778518E-2</c:v>
                </c:pt>
                <c:pt idx="1174">
                  <c:v>-9.6817559060278606E-3</c:v>
                </c:pt>
                <c:pt idx="1175">
                  <c:v>-8.6189181896450997E-3</c:v>
                </c:pt>
                <c:pt idx="1176">
                  <c:v>-6.7421631301073414E-3</c:v>
                </c:pt>
                <c:pt idx="1177">
                  <c:v>-8.0418572274774149E-3</c:v>
                </c:pt>
                <c:pt idx="1178">
                  <c:v>-8.2758986769419871E-3</c:v>
                </c:pt>
                <c:pt idx="1179">
                  <c:v>-6.5008832852985199E-3</c:v>
                </c:pt>
                <c:pt idx="1180">
                  <c:v>-4.7246614944310853E-3</c:v>
                </c:pt>
                <c:pt idx="1181">
                  <c:v>-7.225124952799567E-3</c:v>
                </c:pt>
                <c:pt idx="1182">
                  <c:v>-8.0076759161295218E-3</c:v>
                </c:pt>
                <c:pt idx="1183">
                  <c:v>-8.2553898901332069E-3</c:v>
                </c:pt>
                <c:pt idx="1184">
                  <c:v>-5.2474344915167922E-3</c:v>
                </c:pt>
                <c:pt idx="1185">
                  <c:v>-6.4039692143003204E-3</c:v>
                </c:pt>
                <c:pt idx="1186">
                  <c:v>-1.0201713971590941E-2</c:v>
                </c:pt>
                <c:pt idx="1187">
                  <c:v>-1.2867051990578823E-2</c:v>
                </c:pt>
                <c:pt idx="1188">
                  <c:v>-1.2188251360516735E-2</c:v>
                </c:pt>
                <c:pt idx="1189">
                  <c:v>-1.4630807656131112E-2</c:v>
                </c:pt>
                <c:pt idx="1190">
                  <c:v>-1.6216820502674385E-2</c:v>
                </c:pt>
                <c:pt idx="1191">
                  <c:v>-1.8953738208955597E-2</c:v>
                </c:pt>
                <c:pt idx="1192">
                  <c:v>-2.0362410369564321E-2</c:v>
                </c:pt>
                <c:pt idx="1193">
                  <c:v>-1.9402518720299928E-2</c:v>
                </c:pt>
                <c:pt idx="1194">
                  <c:v>-2.0135607315443997E-2</c:v>
                </c:pt>
                <c:pt idx="1195">
                  <c:v>-2.5069378008709363E-2</c:v>
                </c:pt>
                <c:pt idx="1196">
                  <c:v>-2.5157043018989963E-2</c:v>
                </c:pt>
                <c:pt idx="1197">
                  <c:v>-2.5235861101627427E-2</c:v>
                </c:pt>
                <c:pt idx="1198">
                  <c:v>-2.4655180941787615E-2</c:v>
                </c:pt>
                <c:pt idx="1199">
                  <c:v>-2.6440651793372766E-2</c:v>
                </c:pt>
                <c:pt idx="1200">
                  <c:v>-2.5551937698327008E-2</c:v>
                </c:pt>
                <c:pt idx="1201">
                  <c:v>-2.6593060228677023E-2</c:v>
                </c:pt>
                <c:pt idx="1202">
                  <c:v>-2.0522861466362102E-2</c:v>
                </c:pt>
                <c:pt idx="1203">
                  <c:v>-1.9657873222722555E-2</c:v>
                </c:pt>
                <c:pt idx="1204">
                  <c:v>-2.1471091256460732E-2</c:v>
                </c:pt>
                <c:pt idx="1205">
                  <c:v>-2.2019198637251422E-2</c:v>
                </c:pt>
                <c:pt idx="1206">
                  <c:v>-2.1434095013590101E-2</c:v>
                </c:pt>
                <c:pt idx="1207">
                  <c:v>-2.2375488541419065E-2</c:v>
                </c:pt>
                <c:pt idx="1208">
                  <c:v>-2.2465566350147709E-2</c:v>
                </c:pt>
                <c:pt idx="1209">
                  <c:v>-2.449392557884034E-2</c:v>
                </c:pt>
                <c:pt idx="1210">
                  <c:v>-2.395908858951418E-2</c:v>
                </c:pt>
                <c:pt idx="1211">
                  <c:v>-2.2071878070034631E-2</c:v>
                </c:pt>
                <c:pt idx="1212">
                  <c:v>-2.5560784625969918E-2</c:v>
                </c:pt>
                <c:pt idx="1213">
                  <c:v>-2.9211348677927174E-2</c:v>
                </c:pt>
                <c:pt idx="1214">
                  <c:v>-3.0783688999931225E-2</c:v>
                </c:pt>
                <c:pt idx="1215">
                  <c:v>-2.9233063863959921E-2</c:v>
                </c:pt>
                <c:pt idx="1216">
                  <c:v>-3.2685778443173961E-2</c:v>
                </c:pt>
                <c:pt idx="1217">
                  <c:v>-3.6962463692409991E-2</c:v>
                </c:pt>
                <c:pt idx="1218">
                  <c:v>-3.7219828860206083E-2</c:v>
                </c:pt>
                <c:pt idx="1219">
                  <c:v>-3.9935433513529128E-2</c:v>
                </c:pt>
                <c:pt idx="1220">
                  <c:v>-4.2389249535234687E-2</c:v>
                </c:pt>
                <c:pt idx="1221">
                  <c:v>-4.0098297408775067E-2</c:v>
                </c:pt>
                <c:pt idx="1222">
                  <c:v>-3.9133178029539889E-2</c:v>
                </c:pt>
                <c:pt idx="1223">
                  <c:v>-3.641717124314215E-2</c:v>
                </c:pt>
                <c:pt idx="1224">
                  <c:v>-3.542229401638048E-2</c:v>
                </c:pt>
                <c:pt idx="1225">
                  <c:v>-3.6587675666807033E-2</c:v>
                </c:pt>
                <c:pt idx="1226">
                  <c:v>-3.8842033683470598E-2</c:v>
                </c:pt>
                <c:pt idx="1227">
                  <c:v>-3.6155784744599247E-2</c:v>
                </c:pt>
                <c:pt idx="1228">
                  <c:v>-3.880664597289863E-2</c:v>
                </c:pt>
                <c:pt idx="1229">
                  <c:v>-4.4767866671974785E-2</c:v>
                </c:pt>
                <c:pt idx="1230">
                  <c:v>-4.9942917210048975E-2</c:v>
                </c:pt>
                <c:pt idx="1231">
                  <c:v>-4.5121743777694387E-2</c:v>
                </c:pt>
                <c:pt idx="1232">
                  <c:v>-4.0155802438454478E-2</c:v>
                </c:pt>
                <c:pt idx="1233">
                  <c:v>-3.376068015179718E-2</c:v>
                </c:pt>
                <c:pt idx="1234">
                  <c:v>-3.7175996355065785E-2</c:v>
                </c:pt>
                <c:pt idx="1235">
                  <c:v>-3.0049796138637772E-2</c:v>
                </c:pt>
                <c:pt idx="1236">
                  <c:v>-3.0282631188878265E-2</c:v>
                </c:pt>
                <c:pt idx="1237">
                  <c:v>-2.6346954786971997E-2</c:v>
                </c:pt>
                <c:pt idx="1238">
                  <c:v>-2.6101653611416357E-2</c:v>
                </c:pt>
                <c:pt idx="1239">
                  <c:v>-3.4587465753342012E-2</c:v>
                </c:pt>
                <c:pt idx="1240">
                  <c:v>-2.8057226753591694E-2</c:v>
                </c:pt>
                <c:pt idx="1241">
                  <c:v>-2.4951553017827692E-2</c:v>
                </c:pt>
                <c:pt idx="1242">
                  <c:v>-2.9430913336703137E-2</c:v>
                </c:pt>
                <c:pt idx="1243">
                  <c:v>-2.3617275476035034E-2</c:v>
                </c:pt>
                <c:pt idx="1244">
                  <c:v>-2.3606820016093353E-2</c:v>
                </c:pt>
                <c:pt idx="1245">
                  <c:v>-2.804797769287409E-2</c:v>
                </c:pt>
                <c:pt idx="1246">
                  <c:v>-2.3255757841896495E-2</c:v>
                </c:pt>
                <c:pt idx="1247">
                  <c:v>-2.9596994296546619E-2</c:v>
                </c:pt>
                <c:pt idx="1248">
                  <c:v>-3.0407292442029492E-2</c:v>
                </c:pt>
                <c:pt idx="1249">
                  <c:v>-3.4088418607662409E-2</c:v>
                </c:pt>
                <c:pt idx="1250">
                  <c:v>-3.8171275714902149E-2</c:v>
                </c:pt>
                <c:pt idx="1251">
                  <c:v>-3.5937024351972553E-2</c:v>
                </c:pt>
                <c:pt idx="1252">
                  <c:v>-3.4965872976617095E-2</c:v>
                </c:pt>
                <c:pt idx="1253">
                  <c:v>-3.8653433271444985E-2</c:v>
                </c:pt>
                <c:pt idx="1254">
                  <c:v>-3.9202747051459756E-2</c:v>
                </c:pt>
                <c:pt idx="1255">
                  <c:v>-3.4690009687385691E-2</c:v>
                </c:pt>
                <c:pt idx="1256">
                  <c:v>-3.0213464300033094E-2</c:v>
                </c:pt>
                <c:pt idx="1257">
                  <c:v>-2.8485900611202049E-2</c:v>
                </c:pt>
                <c:pt idx="1258">
                  <c:v>-2.5375401278541845E-2</c:v>
                </c:pt>
                <c:pt idx="1259">
                  <c:v>-2.7436735419358402E-2</c:v>
                </c:pt>
                <c:pt idx="1260">
                  <c:v>-2.4738020355171898E-2</c:v>
                </c:pt>
                <c:pt idx="1261">
                  <c:v>-2.6051386977081196E-2</c:v>
                </c:pt>
                <c:pt idx="1262">
                  <c:v>-3.1799477146576251E-2</c:v>
                </c:pt>
                <c:pt idx="1263">
                  <c:v>-3.7670620036923883E-2</c:v>
                </c:pt>
                <c:pt idx="1264">
                  <c:v>-3.8978356795787587E-2</c:v>
                </c:pt>
                <c:pt idx="1265">
                  <c:v>-4.7706655181746035E-2</c:v>
                </c:pt>
                <c:pt idx="1266">
                  <c:v>-5.1754526711488384E-2</c:v>
                </c:pt>
                <c:pt idx="1267">
                  <c:v>-5.1700640879481098E-2</c:v>
                </c:pt>
                <c:pt idx="1268">
                  <c:v>-5.738197695857903E-2</c:v>
                </c:pt>
                <c:pt idx="1269">
                  <c:v>-5.4267858428246815E-2</c:v>
                </c:pt>
                <c:pt idx="1270">
                  <c:v>-5.7996436296692148E-2</c:v>
                </c:pt>
                <c:pt idx="1271">
                  <c:v>-5.3247646817780159E-2</c:v>
                </c:pt>
                <c:pt idx="1272">
                  <c:v>-5.342217257219186E-2</c:v>
                </c:pt>
                <c:pt idx="1273">
                  <c:v>-5.409293054076042E-2</c:v>
                </c:pt>
                <c:pt idx="1274">
                  <c:v>-5.4868243108746016E-2</c:v>
                </c:pt>
                <c:pt idx="1275">
                  <c:v>-4.1115694087718868E-2</c:v>
                </c:pt>
                <c:pt idx="1276">
                  <c:v>-3.4611191604748223E-2</c:v>
                </c:pt>
                <c:pt idx="1277">
                  <c:v>-2.6208621009281657E-2</c:v>
                </c:pt>
                <c:pt idx="1278">
                  <c:v>-2.7958704150294833E-2</c:v>
                </c:pt>
                <c:pt idx="1279">
                  <c:v>-2.8205211725074439E-2</c:v>
                </c:pt>
                <c:pt idx="1280">
                  <c:v>-2.2143055624253265E-2</c:v>
                </c:pt>
                <c:pt idx="1281">
                  <c:v>-2.4311759296009698E-2</c:v>
                </c:pt>
                <c:pt idx="1282">
                  <c:v>-3.7843537259036809E-2</c:v>
                </c:pt>
                <c:pt idx="1283">
                  <c:v>-3.5488243840628222E-2</c:v>
                </c:pt>
                <c:pt idx="1284">
                  <c:v>-3.7925974539346506E-2</c:v>
                </c:pt>
                <c:pt idx="1285">
                  <c:v>-3.9083715661354115E-2</c:v>
                </c:pt>
                <c:pt idx="1286">
                  <c:v>-3.9929401517408959E-2</c:v>
                </c:pt>
                <c:pt idx="1287">
                  <c:v>-3.8060689119364721E-2</c:v>
                </c:pt>
                <c:pt idx="1288">
                  <c:v>-3.0570156337275431E-2</c:v>
                </c:pt>
                <c:pt idx="1289">
                  <c:v>-1.9272227604103222E-2</c:v>
                </c:pt>
                <c:pt idx="1290">
                  <c:v>-2.9602624159592097E-2</c:v>
                </c:pt>
                <c:pt idx="1291">
                  <c:v>-3.1648275110496074E-2</c:v>
                </c:pt>
                <c:pt idx="1292">
                  <c:v>-2.8332687909748407E-2</c:v>
                </c:pt>
                <c:pt idx="1293">
                  <c:v>-2.3101338741218884E-2</c:v>
                </c:pt>
                <c:pt idx="1294">
                  <c:v>-2.2624006781572135E-2</c:v>
                </c:pt>
                <c:pt idx="1295">
                  <c:v>-2.9457051986557507E-2</c:v>
                </c:pt>
                <c:pt idx="1296">
                  <c:v>-3.1302440666270109E-2</c:v>
                </c:pt>
                <c:pt idx="1297">
                  <c:v>-2.8237382371048978E-2</c:v>
                </c:pt>
                <c:pt idx="1298">
                  <c:v>-2.6975086649624232E-2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6A-4D65-A12B-5A7DC86A013B}"/>
            </c:ext>
          </c:extLst>
        </c:ser>
        <c:ser>
          <c:idx val="4"/>
          <c:order val="1"/>
          <c:tx>
            <c:strRef>
              <c:f>'24.08.21 Eg Filtres +Lihgt  Abs'!$Y$1</c:f>
              <c:strCache>
                <c:ptCount val="1"/>
                <c:pt idx="0">
                  <c:v>Abs HL</c:v>
                </c:pt>
              </c:strCache>
            </c:strRef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Abs'!$Y$2:$Y$1300</c:f>
              <c:numCache>
                <c:formatCode>General</c:formatCode>
                <c:ptCount val="1299"/>
                <c:pt idx="0">
                  <c:v>12.74006164732732</c:v>
                </c:pt>
                <c:pt idx="1">
                  <c:v>11.986046637249702</c:v>
                </c:pt>
                <c:pt idx="2">
                  <c:v>12.231116707911179</c:v>
                </c:pt>
                <c:pt idx="3">
                  <c:v>12.416207237652808</c:v>
                </c:pt>
                <c:pt idx="4">
                  <c:v>11.39669008544873</c:v>
                </c:pt>
                <c:pt idx="5">
                  <c:v>11.675521014446268</c:v>
                </c:pt>
                <c:pt idx="6">
                  <c:v>11.610132984020982</c:v>
                </c:pt>
                <c:pt idx="7">
                  <c:v>12.078531132575513</c:v>
                </c:pt>
                <c:pt idx="8">
                  <c:v>12.087187416652879</c:v>
                </c:pt>
                <c:pt idx="9">
                  <c:v>11.690294766054132</c:v>
                </c:pt>
                <c:pt idx="10">
                  <c:v>10.170077076039581</c:v>
                </c:pt>
                <c:pt idx="11">
                  <c:v>10.174492996309937</c:v>
                </c:pt>
                <c:pt idx="12">
                  <c:v>10.433965449137576</c:v>
                </c:pt>
                <c:pt idx="13">
                  <c:v>10.654106502003707</c:v>
                </c:pt>
                <c:pt idx="14">
                  <c:v>10.813133649109895</c:v>
                </c:pt>
                <c:pt idx="15">
                  <c:v>11.523725443195666</c:v>
                </c:pt>
                <c:pt idx="16">
                  <c:v>9.9114148838120038</c:v>
                </c:pt>
                <c:pt idx="17">
                  <c:v>11.561706408823737</c:v>
                </c:pt>
                <c:pt idx="18">
                  <c:v>13.977309327112332</c:v>
                </c:pt>
                <c:pt idx="19">
                  <c:v>6.7064155759096007</c:v>
                </c:pt>
                <c:pt idx="20">
                  <c:v>3.938577519994868</c:v>
                </c:pt>
                <c:pt idx="21">
                  <c:v>2.77712026630565</c:v>
                </c:pt>
                <c:pt idx="22">
                  <c:v>1.88119688994973</c:v>
                </c:pt>
                <c:pt idx="23">
                  <c:v>1.4890030756141941</c:v>
                </c:pt>
                <c:pt idx="24">
                  <c:v>1.7388023673113864</c:v>
                </c:pt>
                <c:pt idx="25">
                  <c:v>1.8044523819973595</c:v>
                </c:pt>
                <c:pt idx="26">
                  <c:v>2.2110195441608904</c:v>
                </c:pt>
                <c:pt idx="27">
                  <c:v>1.8803528684913282</c:v>
                </c:pt>
                <c:pt idx="28">
                  <c:v>1.9162440369883962</c:v>
                </c:pt>
                <c:pt idx="29">
                  <c:v>1.8958653076795822</c:v>
                </c:pt>
                <c:pt idx="30">
                  <c:v>2.1645524491814676</c:v>
                </c:pt>
                <c:pt idx="31">
                  <c:v>1.8995411899352126</c:v>
                </c:pt>
                <c:pt idx="32">
                  <c:v>2.1170651010631292</c:v>
                </c:pt>
                <c:pt idx="33">
                  <c:v>1.7564694244786478</c:v>
                </c:pt>
                <c:pt idx="34">
                  <c:v>2.195522634967471</c:v>
                </c:pt>
                <c:pt idx="35">
                  <c:v>2.0680504117136671</c:v>
                </c:pt>
                <c:pt idx="36">
                  <c:v>1.9945172366062232</c:v>
                </c:pt>
                <c:pt idx="37">
                  <c:v>1.6237197038497504</c:v>
                </c:pt>
                <c:pt idx="38">
                  <c:v>1.5707847036303049</c:v>
                </c:pt>
                <c:pt idx="39">
                  <c:v>1.5143351980580753</c:v>
                </c:pt>
                <c:pt idx="40">
                  <c:v>1.6273604748127115</c:v>
                </c:pt>
                <c:pt idx="41">
                  <c:v>1.308144131856408</c:v>
                </c:pt>
                <c:pt idx="42">
                  <c:v>1.2925358118304799</c:v>
                </c:pt>
                <c:pt idx="43">
                  <c:v>1.2706027326038734</c:v>
                </c:pt>
                <c:pt idx="44">
                  <c:v>1.4774237764220914</c:v>
                </c:pt>
                <c:pt idx="45">
                  <c:v>1.8109641763532194</c:v>
                </c:pt>
                <c:pt idx="46">
                  <c:v>1.8369593620548204</c:v>
                </c:pt>
                <c:pt idx="47">
                  <c:v>1.7028740618701486</c:v>
                </c:pt>
                <c:pt idx="48">
                  <c:v>1.7390467959257394</c:v>
                </c:pt>
                <c:pt idx="49">
                  <c:v>1.668205711662013</c:v>
                </c:pt>
                <c:pt idx="50">
                  <c:v>1.6401301818697436</c:v>
                </c:pt>
                <c:pt idx="51">
                  <c:v>1.6589424073517645</c:v>
                </c:pt>
                <c:pt idx="52">
                  <c:v>1.5450244935027224</c:v>
                </c:pt>
                <c:pt idx="53">
                  <c:v>1.3292656000486154</c:v>
                </c:pt>
                <c:pt idx="54">
                  <c:v>1.3879791087808617</c:v>
                </c:pt>
                <c:pt idx="55">
                  <c:v>1.2960725993497655</c:v>
                </c:pt>
                <c:pt idx="56">
                  <c:v>1.4424657580494322</c:v>
                </c:pt>
                <c:pt idx="57">
                  <c:v>1.3605787961553135</c:v>
                </c:pt>
                <c:pt idx="58">
                  <c:v>1.3660649356349235</c:v>
                </c:pt>
                <c:pt idx="59">
                  <c:v>1.378235049847907</c:v>
                </c:pt>
                <c:pt idx="60">
                  <c:v>1.3207011455059232</c:v>
                </c:pt>
                <c:pt idx="61">
                  <c:v>1.3785807610372687</c:v>
                </c:pt>
                <c:pt idx="62">
                  <c:v>1.481220522550565</c:v>
                </c:pt>
                <c:pt idx="63">
                  <c:v>1.5159732749045409</c:v>
                </c:pt>
                <c:pt idx="64">
                  <c:v>1.8144179121609987</c:v>
                </c:pt>
                <c:pt idx="65">
                  <c:v>1.9724295326484376</c:v>
                </c:pt>
                <c:pt idx="66">
                  <c:v>1.7332892191451073</c:v>
                </c:pt>
                <c:pt idx="67">
                  <c:v>2.089313000293719</c:v>
                </c:pt>
                <c:pt idx="68">
                  <c:v>1.9308273773552416</c:v>
                </c:pt>
                <c:pt idx="69">
                  <c:v>1.7434465109840951</c:v>
                </c:pt>
                <c:pt idx="70">
                  <c:v>1.8879119246727725</c:v>
                </c:pt>
                <c:pt idx="71">
                  <c:v>1.7179408577283666</c:v>
                </c:pt>
                <c:pt idx="72">
                  <c:v>1.3371089226572495</c:v>
                </c:pt>
                <c:pt idx="73">
                  <c:v>1.2847971478826874</c:v>
                </c:pt>
                <c:pt idx="74">
                  <c:v>1.3356031883754611</c:v>
                </c:pt>
                <c:pt idx="75">
                  <c:v>1.4388817053284759</c:v>
                </c:pt>
                <c:pt idx="76">
                  <c:v>1.7261967380258674</c:v>
                </c:pt>
                <c:pt idx="77">
                  <c:v>1.5346612604278849</c:v>
                </c:pt>
                <c:pt idx="78">
                  <c:v>1.5526503961836722</c:v>
                </c:pt>
                <c:pt idx="79">
                  <c:v>1.7414080303577635</c:v>
                </c:pt>
                <c:pt idx="80">
                  <c:v>1.9092265049746622</c:v>
                </c:pt>
                <c:pt idx="81">
                  <c:v>1.6514184624629895</c:v>
                </c:pt>
                <c:pt idx="82">
                  <c:v>1.4948146697681639</c:v>
                </c:pt>
                <c:pt idx="83">
                  <c:v>1.560666574386987</c:v>
                </c:pt>
                <c:pt idx="84">
                  <c:v>1.410175522702489</c:v>
                </c:pt>
                <c:pt idx="85">
                  <c:v>1.3954915749778021</c:v>
                </c:pt>
                <c:pt idx="86">
                  <c:v>1.4411511102258261</c:v>
                </c:pt>
                <c:pt idx="87">
                  <c:v>1.3474464974797518</c:v>
                </c:pt>
                <c:pt idx="88">
                  <c:v>1.2510106312942901</c:v>
                </c:pt>
                <c:pt idx="89">
                  <c:v>1.5374195225539413</c:v>
                </c:pt>
                <c:pt idx="90">
                  <c:v>1.3131690980111477</c:v>
                </c:pt>
                <c:pt idx="91">
                  <c:v>1.4536925938805065</c:v>
                </c:pt>
                <c:pt idx="92">
                  <c:v>1.343320920591085</c:v>
                </c:pt>
                <c:pt idx="93">
                  <c:v>1.2674670240816202</c:v>
                </c:pt>
                <c:pt idx="94">
                  <c:v>1.1856354299951721</c:v>
                </c:pt>
                <c:pt idx="95">
                  <c:v>1.1453377942680816</c:v>
                </c:pt>
                <c:pt idx="96">
                  <c:v>1.042917478333969</c:v>
                </c:pt>
                <c:pt idx="97">
                  <c:v>1.1434728444535973</c:v>
                </c:pt>
                <c:pt idx="98">
                  <c:v>1.1167632789896049</c:v>
                </c:pt>
                <c:pt idx="99">
                  <c:v>1.3426531308131977</c:v>
                </c:pt>
                <c:pt idx="100">
                  <c:v>1.4181025722397962</c:v>
                </c:pt>
                <c:pt idx="101">
                  <c:v>1.3430258506892276</c:v>
                </c:pt>
                <c:pt idx="102">
                  <c:v>1.6032937093392661</c:v>
                </c:pt>
                <c:pt idx="103">
                  <c:v>1.4835446200384197</c:v>
                </c:pt>
                <c:pt idx="104">
                  <c:v>1.5177295147551828</c:v>
                </c:pt>
                <c:pt idx="105">
                  <c:v>1.5022211268699293</c:v>
                </c:pt>
                <c:pt idx="106">
                  <c:v>1.5247011320015798</c:v>
                </c:pt>
                <c:pt idx="107">
                  <c:v>1.6843285471689831</c:v>
                </c:pt>
                <c:pt idx="108">
                  <c:v>1.7275687793086449</c:v>
                </c:pt>
                <c:pt idx="109">
                  <c:v>1.7200333557280358</c:v>
                </c:pt>
                <c:pt idx="110">
                  <c:v>1.8074422436116013</c:v>
                </c:pt>
                <c:pt idx="111">
                  <c:v>1.7023568455204403</c:v>
                </c:pt>
                <c:pt idx="112">
                  <c:v>1.7067092953771255</c:v>
                </c:pt>
                <c:pt idx="113">
                  <c:v>1.6632921563397827</c:v>
                </c:pt>
                <c:pt idx="114">
                  <c:v>1.2910145475538566</c:v>
                </c:pt>
                <c:pt idx="115">
                  <c:v>1.4081100333894887</c:v>
                </c:pt>
                <c:pt idx="116">
                  <c:v>1.4614940530248042</c:v>
                </c:pt>
                <c:pt idx="117">
                  <c:v>1.6539957663883644</c:v>
                </c:pt>
                <c:pt idx="118">
                  <c:v>1.6451240880348141</c:v>
                </c:pt>
                <c:pt idx="119">
                  <c:v>1.608351761135175</c:v>
                </c:pt>
                <c:pt idx="120">
                  <c:v>1.7130536358756381</c:v>
                </c:pt>
                <c:pt idx="121">
                  <c:v>1.9425997886570265</c:v>
                </c:pt>
                <c:pt idx="122">
                  <c:v>2.0625966826580595</c:v>
                </c:pt>
                <c:pt idx="123">
                  <c:v>1.8899260974811021</c:v>
                </c:pt>
                <c:pt idx="124">
                  <c:v>1.6028129547165606</c:v>
                </c:pt>
                <c:pt idx="125">
                  <c:v>1.8332780780618565</c:v>
                </c:pt>
                <c:pt idx="126">
                  <c:v>1.8226197750851616</c:v>
                </c:pt>
                <c:pt idx="127">
                  <c:v>1.9404796067535219</c:v>
                </c:pt>
                <c:pt idx="128">
                  <c:v>1.8801043885739748</c:v>
                </c:pt>
                <c:pt idx="129">
                  <c:v>1.7258091633721695</c:v>
                </c:pt>
                <c:pt idx="130">
                  <c:v>1.6643130846958651</c:v>
                </c:pt>
                <c:pt idx="131">
                  <c:v>1.8558701692431827</c:v>
                </c:pt>
                <c:pt idx="132">
                  <c:v>1.5833788542239897</c:v>
                </c:pt>
                <c:pt idx="133">
                  <c:v>1.699484471693208</c:v>
                </c:pt>
                <c:pt idx="134">
                  <c:v>1.589399765699643</c:v>
                </c:pt>
                <c:pt idx="135">
                  <c:v>1.7137261521736928</c:v>
                </c:pt>
                <c:pt idx="136">
                  <c:v>2.0384016259229369</c:v>
                </c:pt>
                <c:pt idx="137">
                  <c:v>2.1559589603006062</c:v>
                </c:pt>
                <c:pt idx="138">
                  <c:v>1.9196079689130015</c:v>
                </c:pt>
                <c:pt idx="139">
                  <c:v>1.8420572516635658</c:v>
                </c:pt>
                <c:pt idx="140">
                  <c:v>1.5897441264546706</c:v>
                </c:pt>
                <c:pt idx="141">
                  <c:v>1.5078693184695526</c:v>
                </c:pt>
                <c:pt idx="142">
                  <c:v>1.417721074540599</c:v>
                </c:pt>
                <c:pt idx="143">
                  <c:v>1.3543573451811437</c:v>
                </c:pt>
                <c:pt idx="144">
                  <c:v>1.3081623627199097</c:v>
                </c:pt>
                <c:pt idx="145">
                  <c:v>1.4060107832181523</c:v>
                </c:pt>
                <c:pt idx="146">
                  <c:v>1.5051670993683341</c:v>
                </c:pt>
                <c:pt idx="147">
                  <c:v>1.8125185262710117</c:v>
                </c:pt>
                <c:pt idx="148">
                  <c:v>1.7444984993298467</c:v>
                </c:pt>
                <c:pt idx="149">
                  <c:v>1.7086539208172826</c:v>
                </c:pt>
                <c:pt idx="150">
                  <c:v>1.4680510869308341</c:v>
                </c:pt>
                <c:pt idx="151">
                  <c:v>1.381653674363017</c:v>
                </c:pt>
                <c:pt idx="152">
                  <c:v>1.4061208436163279</c:v>
                </c:pt>
                <c:pt idx="153">
                  <c:v>1.4927052913393268</c:v>
                </c:pt>
                <c:pt idx="154">
                  <c:v>1.2700078662799921</c:v>
                </c:pt>
                <c:pt idx="155">
                  <c:v>1.3267078774210752</c:v>
                </c:pt>
                <c:pt idx="156">
                  <c:v>1.4825851364445086</c:v>
                </c:pt>
                <c:pt idx="157">
                  <c:v>1.5822026259195612</c:v>
                </c:pt>
                <c:pt idx="158">
                  <c:v>1.7538752401241049</c:v>
                </c:pt>
                <c:pt idx="159">
                  <c:v>1.6700753879966643</c:v>
                </c:pt>
                <c:pt idx="160">
                  <c:v>1.7233155863754677</c:v>
                </c:pt>
                <c:pt idx="161">
                  <c:v>1.7795638772320146</c:v>
                </c:pt>
                <c:pt idx="162">
                  <c:v>1.7720000945304031</c:v>
                </c:pt>
                <c:pt idx="163">
                  <c:v>1.5502013835199744</c:v>
                </c:pt>
                <c:pt idx="164">
                  <c:v>1.653666935628171</c:v>
                </c:pt>
                <c:pt idx="165">
                  <c:v>1.6407223473249579</c:v>
                </c:pt>
                <c:pt idx="166">
                  <c:v>1.623003973653026</c:v>
                </c:pt>
                <c:pt idx="167">
                  <c:v>1.5384890665460278</c:v>
                </c:pt>
                <c:pt idx="168">
                  <c:v>1.6072146954264162</c:v>
                </c:pt>
                <c:pt idx="169">
                  <c:v>1.5301177241130177</c:v>
                </c:pt>
                <c:pt idx="170">
                  <c:v>1.4573691513533038</c:v>
                </c:pt>
                <c:pt idx="171">
                  <c:v>1.3182251241555565</c:v>
                </c:pt>
                <c:pt idx="172">
                  <c:v>1.2288527047511653</c:v>
                </c:pt>
                <c:pt idx="173">
                  <c:v>1.3273270515629589</c:v>
                </c:pt>
                <c:pt idx="174">
                  <c:v>1.2062788444333405</c:v>
                </c:pt>
                <c:pt idx="175">
                  <c:v>1.0962278992981116</c:v>
                </c:pt>
                <c:pt idx="176">
                  <c:v>1.2162896141471498</c:v>
                </c:pt>
                <c:pt idx="177">
                  <c:v>1.4020803440906682</c:v>
                </c:pt>
                <c:pt idx="178">
                  <c:v>1.4839862120654554</c:v>
                </c:pt>
                <c:pt idx="179">
                  <c:v>1.6044969463303633</c:v>
                </c:pt>
                <c:pt idx="180">
                  <c:v>1.5320488452098404</c:v>
                </c:pt>
                <c:pt idx="181">
                  <c:v>1.6633792593542895</c:v>
                </c:pt>
                <c:pt idx="182">
                  <c:v>1.7764599039165969</c:v>
                </c:pt>
                <c:pt idx="183">
                  <c:v>1.6793015553627435</c:v>
                </c:pt>
                <c:pt idx="184">
                  <c:v>1.7096275839716946</c:v>
                </c:pt>
                <c:pt idx="185">
                  <c:v>1.744114975979149</c:v>
                </c:pt>
                <c:pt idx="186">
                  <c:v>1.6059095006431441</c:v>
                </c:pt>
                <c:pt idx="187">
                  <c:v>1.5991964915716015</c:v>
                </c:pt>
                <c:pt idx="188">
                  <c:v>1.5619096491909208</c:v>
                </c:pt>
                <c:pt idx="189">
                  <c:v>1.5600237676442685</c:v>
                </c:pt>
                <c:pt idx="190">
                  <c:v>1.6205664396811623</c:v>
                </c:pt>
                <c:pt idx="191">
                  <c:v>1.5882768795513855</c:v>
                </c:pt>
                <c:pt idx="192">
                  <c:v>1.601542196008791</c:v>
                </c:pt>
                <c:pt idx="193">
                  <c:v>1.6541517415538769</c:v>
                </c:pt>
                <c:pt idx="194">
                  <c:v>1.718027285525707</c:v>
                </c:pt>
                <c:pt idx="195">
                  <c:v>1.7400076299539835</c:v>
                </c:pt>
                <c:pt idx="196">
                  <c:v>1.7056762131120418</c:v>
                </c:pt>
                <c:pt idx="197">
                  <c:v>1.6797026343597758</c:v>
                </c:pt>
                <c:pt idx="198">
                  <c:v>1.6722563394451737</c:v>
                </c:pt>
                <c:pt idx="199">
                  <c:v>1.6903427064729692</c:v>
                </c:pt>
                <c:pt idx="200">
                  <c:v>1.6978457196295755</c:v>
                </c:pt>
                <c:pt idx="201">
                  <c:v>1.6976762401207286</c:v>
                </c:pt>
                <c:pt idx="202">
                  <c:v>1.7075816759565292</c:v>
                </c:pt>
                <c:pt idx="203">
                  <c:v>1.7006674521693039</c:v>
                </c:pt>
                <c:pt idx="204">
                  <c:v>1.7004358526811183</c:v>
                </c:pt>
                <c:pt idx="205">
                  <c:v>1.717429043115992</c:v>
                </c:pt>
                <c:pt idx="206">
                  <c:v>1.6928875999743414</c:v>
                </c:pt>
                <c:pt idx="207">
                  <c:v>1.7094932157555169</c:v>
                </c:pt>
                <c:pt idx="208">
                  <c:v>1.6775729994159367</c:v>
                </c:pt>
                <c:pt idx="209">
                  <c:v>1.6750004220107291</c:v>
                </c:pt>
                <c:pt idx="210">
                  <c:v>1.7072062552118323</c:v>
                </c:pt>
                <c:pt idx="211">
                  <c:v>1.7348374921083991</c:v>
                </c:pt>
                <c:pt idx="212">
                  <c:v>1.7298746459329981</c:v>
                </c:pt>
                <c:pt idx="213">
                  <c:v>1.709343317544505</c:v>
                </c:pt>
                <c:pt idx="214">
                  <c:v>1.7065276619592775</c:v>
                </c:pt>
                <c:pt idx="215">
                  <c:v>1.7238618370633452</c:v>
                </c:pt>
                <c:pt idx="216">
                  <c:v>1.7359867117261587</c:v>
                </c:pt>
                <c:pt idx="217">
                  <c:v>1.7355309401386219</c:v>
                </c:pt>
                <c:pt idx="218">
                  <c:v>1.7327132589018941</c:v>
                </c:pt>
                <c:pt idx="219">
                  <c:v>1.7365370137170366</c:v>
                </c:pt>
                <c:pt idx="220">
                  <c:v>1.7584451099084741</c:v>
                </c:pt>
                <c:pt idx="221">
                  <c:v>1.7630804757580154</c:v>
                </c:pt>
                <c:pt idx="222">
                  <c:v>1.7616503657988998</c:v>
                </c:pt>
                <c:pt idx="223">
                  <c:v>1.7604174192524669</c:v>
                </c:pt>
                <c:pt idx="224">
                  <c:v>1.7727745686206324</c:v>
                </c:pt>
                <c:pt idx="225">
                  <c:v>1.7725267639204458</c:v>
                </c:pt>
                <c:pt idx="226">
                  <c:v>1.7816840591355192</c:v>
                </c:pt>
                <c:pt idx="227">
                  <c:v>1.7832012721091419</c:v>
                </c:pt>
                <c:pt idx="228">
                  <c:v>1.7848542037332755</c:v>
                </c:pt>
                <c:pt idx="229">
                  <c:v>1.7865847853315819</c:v>
                </c:pt>
                <c:pt idx="230">
                  <c:v>1.796937890148919</c:v>
                </c:pt>
                <c:pt idx="231">
                  <c:v>1.8004935837488729</c:v>
                </c:pt>
                <c:pt idx="232">
                  <c:v>1.8040364482226592</c:v>
                </c:pt>
                <c:pt idx="233">
                  <c:v>1.8098824784521319</c:v>
                </c:pt>
                <c:pt idx="234">
                  <c:v>1.8142653130813198</c:v>
                </c:pt>
                <c:pt idx="235">
                  <c:v>1.8217723775409265</c:v>
                </c:pt>
                <c:pt idx="236">
                  <c:v>1.8327385795456461</c:v>
                </c:pt>
                <c:pt idx="237">
                  <c:v>1.8319553276322493</c:v>
                </c:pt>
                <c:pt idx="238">
                  <c:v>1.8332078554765172</c:v>
                </c:pt>
                <c:pt idx="239">
                  <c:v>1.8401787975057473</c:v>
                </c:pt>
                <c:pt idx="240">
                  <c:v>1.8436575163486955</c:v>
                </c:pt>
                <c:pt idx="241">
                  <c:v>1.8506021249084235</c:v>
                </c:pt>
                <c:pt idx="242">
                  <c:v>1.8556709801789999</c:v>
                </c:pt>
                <c:pt idx="243">
                  <c:v>1.8590842029567758</c:v>
                </c:pt>
                <c:pt idx="244">
                  <c:v>1.8643846577155374</c:v>
                </c:pt>
                <c:pt idx="245">
                  <c:v>1.8683488577013578</c:v>
                </c:pt>
                <c:pt idx="246">
                  <c:v>1.8712286589174238</c:v>
                </c:pt>
                <c:pt idx="247">
                  <c:v>1.8746459329982001</c:v>
                </c:pt>
                <c:pt idx="248">
                  <c:v>1.8762867107133328</c:v>
                </c:pt>
                <c:pt idx="249">
                  <c:v>1.8770132443847252</c:v>
                </c:pt>
                <c:pt idx="250">
                  <c:v>1.8762374198601621</c:v>
                </c:pt>
                <c:pt idx="251">
                  <c:v>1.8747519420933756</c:v>
                </c:pt>
                <c:pt idx="252">
                  <c:v>1.8753751675382591</c:v>
                </c:pt>
                <c:pt idx="253">
                  <c:v>1.8745446504231922</c:v>
                </c:pt>
                <c:pt idx="254">
                  <c:v>1.873549380319445</c:v>
                </c:pt>
                <c:pt idx="255">
                  <c:v>1.8687870736425602</c:v>
                </c:pt>
                <c:pt idx="256">
                  <c:v>1.8658248959321539</c:v>
                </c:pt>
                <c:pt idx="257">
                  <c:v>1.8632145063656096</c:v>
                </c:pt>
                <c:pt idx="258">
                  <c:v>1.8591436220674473</c:v>
                </c:pt>
                <c:pt idx="259">
                  <c:v>1.8529998210674505</c:v>
                </c:pt>
                <c:pt idx="260">
                  <c:v>1.8468573705017874</c:v>
                </c:pt>
                <c:pt idx="261">
                  <c:v>1.8399789332243981</c:v>
                </c:pt>
                <c:pt idx="262">
                  <c:v>1.8351896178608442</c:v>
                </c:pt>
                <c:pt idx="263">
                  <c:v>1.8273625004642116</c:v>
                </c:pt>
                <c:pt idx="264">
                  <c:v>1.8197946664595996</c:v>
                </c:pt>
                <c:pt idx="265">
                  <c:v>1.8127697070570319</c:v>
                </c:pt>
                <c:pt idx="266">
                  <c:v>1.8048278027420568</c:v>
                </c:pt>
                <c:pt idx="267">
                  <c:v>1.7965469394093874</c:v>
                </c:pt>
                <c:pt idx="268">
                  <c:v>1.7873471055128105</c:v>
                </c:pt>
                <c:pt idx="269">
                  <c:v>1.7780932542428958</c:v>
                </c:pt>
                <c:pt idx="270">
                  <c:v>1.7692695163081826</c:v>
                </c:pt>
                <c:pt idx="271">
                  <c:v>1.7579096626952642</c:v>
                </c:pt>
                <c:pt idx="272">
                  <c:v>1.7476943021799385</c:v>
                </c:pt>
                <c:pt idx="273">
                  <c:v>1.7367868440687235</c:v>
                </c:pt>
                <c:pt idx="274">
                  <c:v>1.7260448141633551</c:v>
                </c:pt>
                <c:pt idx="275">
                  <c:v>1.7149023804781209</c:v>
                </c:pt>
                <c:pt idx="276">
                  <c:v>1.7028666344813148</c:v>
                </c:pt>
                <c:pt idx="277">
                  <c:v>1.6908673502115115</c:v>
                </c:pt>
                <c:pt idx="278">
                  <c:v>1.6804176893393334</c:v>
                </c:pt>
                <c:pt idx="279">
                  <c:v>1.6677810000641455</c:v>
                </c:pt>
                <c:pt idx="280">
                  <c:v>1.6561773930540409</c:v>
                </c:pt>
                <c:pt idx="281">
                  <c:v>1.644399580014922</c:v>
                </c:pt>
                <c:pt idx="282">
                  <c:v>1.6335650453577131</c:v>
                </c:pt>
                <c:pt idx="283">
                  <c:v>1.6240876972056137</c:v>
                </c:pt>
                <c:pt idx="284">
                  <c:v>1.6150830010702188</c:v>
                </c:pt>
                <c:pt idx="285">
                  <c:v>1.6057157133162951</c:v>
                </c:pt>
                <c:pt idx="286">
                  <c:v>1.598897370366744</c:v>
                </c:pt>
                <c:pt idx="287">
                  <c:v>1.5919244026860135</c:v>
                </c:pt>
                <c:pt idx="288">
                  <c:v>1.585180333624802</c:v>
                </c:pt>
                <c:pt idx="289">
                  <c:v>1.5768906924689652</c:v>
                </c:pt>
                <c:pt idx="290">
                  <c:v>1.5695699879473732</c:v>
                </c:pt>
                <c:pt idx="291">
                  <c:v>1.5635045121387161</c:v>
                </c:pt>
                <c:pt idx="292">
                  <c:v>1.5591574640193651</c:v>
                </c:pt>
                <c:pt idx="293">
                  <c:v>1.5526254131485036</c:v>
                </c:pt>
                <c:pt idx="294">
                  <c:v>1.5473742492429126</c:v>
                </c:pt>
                <c:pt idx="295">
                  <c:v>1.5416484076691164</c:v>
                </c:pt>
                <c:pt idx="296">
                  <c:v>1.539714585703627</c:v>
                </c:pt>
                <c:pt idx="297">
                  <c:v>1.5357780696216421</c:v>
                </c:pt>
                <c:pt idx="298">
                  <c:v>1.5315721418901351</c:v>
                </c:pt>
                <c:pt idx="299">
                  <c:v>1.5260205063453531</c:v>
                </c:pt>
                <c:pt idx="300">
                  <c:v>1.5221656915405415</c:v>
                </c:pt>
                <c:pt idx="301">
                  <c:v>1.5177707030023528</c:v>
                </c:pt>
                <c:pt idx="302">
                  <c:v>1.5169327584984518</c:v>
                </c:pt>
                <c:pt idx="303">
                  <c:v>1.5093959844835094</c:v>
                </c:pt>
                <c:pt idx="304">
                  <c:v>1.5055580501078658</c:v>
                </c:pt>
                <c:pt idx="305">
                  <c:v>1.4998274820139026</c:v>
                </c:pt>
                <c:pt idx="306">
                  <c:v>1.4947903619501619</c:v>
                </c:pt>
                <c:pt idx="307">
                  <c:v>1.491302865284047</c:v>
                </c:pt>
                <c:pt idx="308">
                  <c:v>1.4858471105769391</c:v>
                </c:pt>
                <c:pt idx="309">
                  <c:v>1.4803332871934933</c:v>
                </c:pt>
                <c:pt idx="310">
                  <c:v>1.4781097970634804</c:v>
                </c:pt>
                <c:pt idx="311">
                  <c:v>1.4741591014209943</c:v>
                </c:pt>
                <c:pt idx="312">
                  <c:v>1.4711570858977516</c:v>
                </c:pt>
                <c:pt idx="313">
                  <c:v>1.4694791712384494</c:v>
                </c:pt>
                <c:pt idx="314">
                  <c:v>1.4636925601196482</c:v>
                </c:pt>
                <c:pt idx="315">
                  <c:v>1.4617141738211552</c:v>
                </c:pt>
                <c:pt idx="316">
                  <c:v>1.4546878639842538</c:v>
                </c:pt>
                <c:pt idx="317">
                  <c:v>1.4520234570443717</c:v>
                </c:pt>
                <c:pt idx="318">
                  <c:v>1.4458648012667072</c:v>
                </c:pt>
                <c:pt idx="319">
                  <c:v>1.4407095181987903</c:v>
                </c:pt>
                <c:pt idx="320">
                  <c:v>1.4339971843444146</c:v>
                </c:pt>
                <c:pt idx="321">
                  <c:v>1.4302233955996098</c:v>
                </c:pt>
                <c:pt idx="322">
                  <c:v>1.4232409748785451</c:v>
                </c:pt>
                <c:pt idx="323">
                  <c:v>1.419833153838103</c:v>
                </c:pt>
                <c:pt idx="324">
                  <c:v>1.4127190657695281</c:v>
                </c:pt>
                <c:pt idx="325">
                  <c:v>1.4095063824902683</c:v>
                </c:pt>
                <c:pt idx="326">
                  <c:v>1.4040675082123286</c:v>
                </c:pt>
                <c:pt idx="327">
                  <c:v>1.4008845344884044</c:v>
                </c:pt>
                <c:pt idx="328">
                  <c:v>1.3963342460018704</c:v>
                </c:pt>
                <c:pt idx="329">
                  <c:v>1.3931046822934423</c:v>
                </c:pt>
                <c:pt idx="330">
                  <c:v>1.3913464167913003</c:v>
                </c:pt>
                <c:pt idx="331">
                  <c:v>1.390341693647219</c:v>
                </c:pt>
                <c:pt idx="332">
                  <c:v>1.3893383209374712</c:v>
                </c:pt>
                <c:pt idx="333">
                  <c:v>1.3874591915624859</c:v>
                </c:pt>
                <c:pt idx="334">
                  <c:v>1.3838899936191975</c:v>
                </c:pt>
                <c:pt idx="335">
                  <c:v>1.3824301741047462</c:v>
                </c:pt>
                <c:pt idx="336">
                  <c:v>1.3792370721233214</c:v>
                </c:pt>
                <c:pt idx="337">
                  <c:v>1.3751796921684933</c:v>
                </c:pt>
                <c:pt idx="338">
                  <c:v>1.3711412182943337</c:v>
                </c:pt>
                <c:pt idx="339">
                  <c:v>1.3668097001698172</c:v>
                </c:pt>
                <c:pt idx="340">
                  <c:v>1.3672783008835216</c:v>
                </c:pt>
                <c:pt idx="341">
                  <c:v>1.3666064598026337</c:v>
                </c:pt>
                <c:pt idx="342">
                  <c:v>1.3631763565956898</c:v>
                </c:pt>
                <c:pt idx="343">
                  <c:v>1.3616240323293975</c:v>
                </c:pt>
                <c:pt idx="344">
                  <c:v>1.3598374077062536</c:v>
                </c:pt>
                <c:pt idx="345">
                  <c:v>1.3572283685740425</c:v>
                </c:pt>
                <c:pt idx="346">
                  <c:v>1.3541568056826274</c:v>
                </c:pt>
                <c:pt idx="347">
                  <c:v>1.3510825419225456</c:v>
                </c:pt>
                <c:pt idx="348">
                  <c:v>1.3471899149563977</c:v>
                </c:pt>
                <c:pt idx="349">
                  <c:v>1.345389110772752</c:v>
                </c:pt>
                <c:pt idx="350">
                  <c:v>1.3457267193561127</c:v>
                </c:pt>
                <c:pt idx="351">
                  <c:v>1.3434235536004266</c:v>
                </c:pt>
                <c:pt idx="352">
                  <c:v>1.3403351102798438</c:v>
                </c:pt>
                <c:pt idx="353">
                  <c:v>1.3373945395187725</c:v>
                </c:pt>
                <c:pt idx="354">
                  <c:v>1.3329043453600764</c:v>
                </c:pt>
                <c:pt idx="355">
                  <c:v>1.3316275096978065</c:v>
                </c:pt>
                <c:pt idx="356">
                  <c:v>1.328324347318206</c:v>
                </c:pt>
                <c:pt idx="357">
                  <c:v>1.3238544096745113</c:v>
                </c:pt>
                <c:pt idx="358">
                  <c:v>1.320095475707374</c:v>
                </c:pt>
                <c:pt idx="359">
                  <c:v>1.3172048710166404</c:v>
                </c:pt>
                <c:pt idx="360">
                  <c:v>1.3141029233527231</c:v>
                </c:pt>
                <c:pt idx="361">
                  <c:v>1.3115560041998509</c:v>
                </c:pt>
                <c:pt idx="362">
                  <c:v>1.309101589798819</c:v>
                </c:pt>
                <c:pt idx="363">
                  <c:v>1.3068612192396378</c:v>
                </c:pt>
                <c:pt idx="364">
                  <c:v>1.305102278520329</c:v>
                </c:pt>
                <c:pt idx="365">
                  <c:v>1.3034500221133618</c:v>
                </c:pt>
                <c:pt idx="366">
                  <c:v>1.3033419873666867</c:v>
                </c:pt>
                <c:pt idx="367">
                  <c:v>1.3036849976873808</c:v>
                </c:pt>
                <c:pt idx="368">
                  <c:v>1.3042974196575969</c:v>
                </c:pt>
                <c:pt idx="369">
                  <c:v>1.3040698714724122</c:v>
                </c:pt>
                <c:pt idx="370">
                  <c:v>1.302909848379985</c:v>
                </c:pt>
                <c:pt idx="371">
                  <c:v>1.3034007312601914</c:v>
                </c:pt>
                <c:pt idx="372">
                  <c:v>1.3034473212446953</c:v>
                </c:pt>
                <c:pt idx="373">
                  <c:v>1.3030691996313313</c:v>
                </c:pt>
                <c:pt idx="374">
                  <c:v>1.3013109341291893</c:v>
                </c:pt>
                <c:pt idx="375">
                  <c:v>1.3001954753697655</c:v>
                </c:pt>
                <c:pt idx="376">
                  <c:v>1.2993014878410267</c:v>
                </c:pt>
                <c:pt idx="377">
                  <c:v>1.3024729828731163</c:v>
                </c:pt>
                <c:pt idx="378">
                  <c:v>1.3023966833332767</c:v>
                </c:pt>
                <c:pt idx="379">
                  <c:v>1.3030523192021632</c:v>
                </c:pt>
                <c:pt idx="380">
                  <c:v>1.3042920179202635</c:v>
                </c:pt>
                <c:pt idx="381">
                  <c:v>1.3066147649737847</c:v>
                </c:pt>
                <c:pt idx="382">
                  <c:v>1.3082575683404174</c:v>
                </c:pt>
                <c:pt idx="383">
                  <c:v>1.3093169840750027</c:v>
                </c:pt>
                <c:pt idx="384">
                  <c:v>1.3100138081910593</c:v>
                </c:pt>
                <c:pt idx="385">
                  <c:v>1.3121866570335681</c:v>
                </c:pt>
                <c:pt idx="386">
                  <c:v>1.3139820594798799</c:v>
                </c:pt>
                <c:pt idx="387">
                  <c:v>1.3155985293770105</c:v>
                </c:pt>
                <c:pt idx="388">
                  <c:v>1.3159449157835388</c:v>
                </c:pt>
                <c:pt idx="389">
                  <c:v>1.3176849504221793</c:v>
                </c:pt>
                <c:pt idx="390">
                  <c:v>1.3179368064253663</c:v>
                </c:pt>
                <c:pt idx="391">
                  <c:v>1.3168780659079473</c:v>
                </c:pt>
                <c:pt idx="392">
                  <c:v>1.3154911698475023</c:v>
                </c:pt>
                <c:pt idx="393">
                  <c:v>1.3142075820135648</c:v>
                </c:pt>
                <c:pt idx="394">
                  <c:v>1.3123696408857497</c:v>
                </c:pt>
                <c:pt idx="395">
                  <c:v>1.3119854423178854</c:v>
                </c:pt>
                <c:pt idx="396">
                  <c:v>1.3087970668566276</c:v>
                </c:pt>
                <c:pt idx="397">
                  <c:v>1.3070772887329885</c:v>
                </c:pt>
                <c:pt idx="398">
                  <c:v>1.3052096380498375</c:v>
                </c:pt>
                <c:pt idx="399">
                  <c:v>1.3019078261045709</c:v>
                </c:pt>
                <c:pt idx="400">
                  <c:v>1.2988997336268278</c:v>
                </c:pt>
                <c:pt idx="401">
                  <c:v>1.2959389063507549</c:v>
                </c:pt>
                <c:pt idx="402">
                  <c:v>1.2933791580717147</c:v>
                </c:pt>
                <c:pt idx="403">
                  <c:v>1.2902880138824646</c:v>
                </c:pt>
                <c:pt idx="404">
                  <c:v>1.2861509583019639</c:v>
                </c:pt>
                <c:pt idx="405">
                  <c:v>1.2826324016461794</c:v>
                </c:pt>
                <c:pt idx="406">
                  <c:v>1.2803886550011647</c:v>
                </c:pt>
                <c:pt idx="407">
                  <c:v>1.2770159452533918</c:v>
                </c:pt>
                <c:pt idx="408">
                  <c:v>1.2718235252413057</c:v>
                </c:pt>
                <c:pt idx="409">
                  <c:v>1.265217200482105</c:v>
                </c:pt>
                <c:pt idx="410">
                  <c:v>1.2590274847147711</c:v>
                </c:pt>
                <c:pt idx="411">
                  <c:v>1.2531497192784626</c:v>
                </c:pt>
                <c:pt idx="412">
                  <c:v>1.2444407682620924</c:v>
                </c:pt>
                <c:pt idx="413">
                  <c:v>1.2350950874575035</c:v>
                </c:pt>
                <c:pt idx="414">
                  <c:v>1.2266737789541562</c:v>
                </c:pt>
                <c:pt idx="415">
                  <c:v>1.2184111464849883</c:v>
                </c:pt>
                <c:pt idx="416">
                  <c:v>1.2104840969476807</c:v>
                </c:pt>
                <c:pt idx="417">
                  <c:v>1.2018257872188141</c:v>
                </c:pt>
                <c:pt idx="418">
                  <c:v>1.1927042785135769</c:v>
                </c:pt>
                <c:pt idx="419">
                  <c:v>1.1838177453823582</c:v>
                </c:pt>
                <c:pt idx="420">
                  <c:v>1.1752857012636688</c:v>
                </c:pt>
                <c:pt idx="421">
                  <c:v>1.1642492766736101</c:v>
                </c:pt>
                <c:pt idx="422">
                  <c:v>1.1544572773218185</c:v>
                </c:pt>
                <c:pt idx="423">
                  <c:v>1.1435167335694341</c:v>
                </c:pt>
                <c:pt idx="424">
                  <c:v>1.1327166349877278</c:v>
                </c:pt>
                <c:pt idx="425">
                  <c:v>1.121455363081151</c:v>
                </c:pt>
                <c:pt idx="426">
                  <c:v>1.1104641780412623</c:v>
                </c:pt>
                <c:pt idx="427">
                  <c:v>1.0978902839625795</c:v>
                </c:pt>
                <c:pt idx="428">
                  <c:v>1.0870395440933689</c:v>
                </c:pt>
                <c:pt idx="429">
                  <c:v>1.0747654464367102</c:v>
                </c:pt>
                <c:pt idx="430">
                  <c:v>1.0625933065722264</c:v>
                </c:pt>
                <c:pt idx="431">
                  <c:v>1.0501341994118856</c:v>
                </c:pt>
                <c:pt idx="432">
                  <c:v>1.037285491946347</c:v>
                </c:pt>
                <c:pt idx="433">
                  <c:v>1.0254570376197245</c:v>
                </c:pt>
                <c:pt idx="434">
                  <c:v>1.013344316865912</c:v>
                </c:pt>
                <c:pt idx="435">
                  <c:v>1.0014085030097806</c:v>
                </c:pt>
                <c:pt idx="436">
                  <c:v>0.98853008598890624</c:v>
                </c:pt>
                <c:pt idx="437">
                  <c:v>0.97644234827026233</c:v>
                </c:pt>
                <c:pt idx="438">
                  <c:v>0.96420538755777319</c:v>
                </c:pt>
                <c:pt idx="439">
                  <c:v>0.95219665024763578</c:v>
                </c:pt>
                <c:pt idx="440">
                  <c:v>0.93949784099310918</c:v>
                </c:pt>
                <c:pt idx="441">
                  <c:v>0.92697998993926423</c:v>
                </c:pt>
                <c:pt idx="442">
                  <c:v>0.91402189729271677</c:v>
                </c:pt>
                <c:pt idx="443">
                  <c:v>0.90225961424843248</c:v>
                </c:pt>
                <c:pt idx="444">
                  <c:v>0.88974243841175393</c:v>
                </c:pt>
                <c:pt idx="445">
                  <c:v>0.87705780871772887</c:v>
                </c:pt>
                <c:pt idx="446">
                  <c:v>0.86542516736945507</c:v>
                </c:pt>
                <c:pt idx="447">
                  <c:v>0.85313418928362827</c:v>
                </c:pt>
                <c:pt idx="448">
                  <c:v>0.84178446392821094</c:v>
                </c:pt>
                <c:pt idx="449">
                  <c:v>0.83031184904845012</c:v>
                </c:pt>
                <c:pt idx="450">
                  <c:v>0.81908771408604286</c:v>
                </c:pt>
                <c:pt idx="451">
                  <c:v>0.80770220222078903</c:v>
                </c:pt>
                <c:pt idx="452">
                  <c:v>0.79645443465754651</c:v>
                </c:pt>
                <c:pt idx="453">
                  <c:v>0.78516885493296762</c:v>
                </c:pt>
                <c:pt idx="454">
                  <c:v>0.77420535379691469</c:v>
                </c:pt>
                <c:pt idx="455">
                  <c:v>0.76333435741270261</c:v>
                </c:pt>
                <c:pt idx="456">
                  <c:v>0.75219327416180215</c:v>
                </c:pt>
                <c:pt idx="457">
                  <c:v>0.74129189300508758</c:v>
                </c:pt>
                <c:pt idx="458">
                  <c:v>0.73078483867373822</c:v>
                </c:pt>
                <c:pt idx="459">
                  <c:v>0.72092936890827519</c:v>
                </c:pt>
                <c:pt idx="460">
                  <c:v>0.71087268442712881</c:v>
                </c:pt>
                <c:pt idx="461">
                  <c:v>0.70193415957407301</c:v>
                </c:pt>
                <c:pt idx="462">
                  <c:v>0.69243993099280543</c:v>
                </c:pt>
                <c:pt idx="463">
                  <c:v>0.68406521247396201</c:v>
                </c:pt>
                <c:pt idx="464">
                  <c:v>0.67532722711942217</c:v>
                </c:pt>
                <c:pt idx="465">
                  <c:v>0.66684987559123676</c:v>
                </c:pt>
                <c:pt idx="466">
                  <c:v>0.65885057781709033</c:v>
                </c:pt>
                <c:pt idx="467">
                  <c:v>0.65112001647529871</c:v>
                </c:pt>
                <c:pt idx="468">
                  <c:v>0.6425974253969432</c:v>
                </c:pt>
                <c:pt idx="469">
                  <c:v>0.63468388020297017</c:v>
                </c:pt>
                <c:pt idx="470">
                  <c:v>0.62677236066049735</c:v>
                </c:pt>
                <c:pt idx="471">
                  <c:v>0.61983652992393667</c:v>
                </c:pt>
                <c:pt idx="472">
                  <c:v>0.61273189489569591</c:v>
                </c:pt>
                <c:pt idx="473">
                  <c:v>0.60614312578282969</c:v>
                </c:pt>
                <c:pt idx="474">
                  <c:v>0.59909520899659352</c:v>
                </c:pt>
                <c:pt idx="475">
                  <c:v>0.59268469721574202</c:v>
                </c:pt>
                <c:pt idx="476">
                  <c:v>0.58663812748775312</c:v>
                </c:pt>
                <c:pt idx="477">
                  <c:v>0.5803957447814152</c:v>
                </c:pt>
                <c:pt idx="478">
                  <c:v>0.57380832610288279</c:v>
                </c:pt>
                <c:pt idx="479">
                  <c:v>0.56806155279691828</c:v>
                </c:pt>
                <c:pt idx="480">
                  <c:v>0.56137960371504481</c:v>
                </c:pt>
                <c:pt idx="481">
                  <c:v>0.55575166863042313</c:v>
                </c:pt>
                <c:pt idx="482">
                  <c:v>0.5502135374289755</c:v>
                </c:pt>
                <c:pt idx="483">
                  <c:v>0.54420005334215615</c:v>
                </c:pt>
                <c:pt idx="484">
                  <c:v>0.53909068504157653</c:v>
                </c:pt>
                <c:pt idx="485">
                  <c:v>0.53372270856614246</c:v>
                </c:pt>
                <c:pt idx="486">
                  <c:v>0.52814473955185826</c:v>
                </c:pt>
                <c:pt idx="487">
                  <c:v>0.5235931006309904</c:v>
                </c:pt>
                <c:pt idx="488">
                  <c:v>0.518601895334587</c:v>
                </c:pt>
                <c:pt idx="489">
                  <c:v>0.51314749106181268</c:v>
                </c:pt>
                <c:pt idx="490">
                  <c:v>0.50888011856813442</c:v>
                </c:pt>
                <c:pt idx="491">
                  <c:v>0.50412523928008346</c:v>
                </c:pt>
                <c:pt idx="492">
                  <c:v>0.50014618451659509</c:v>
                </c:pt>
                <c:pt idx="493">
                  <c:v>0.49638860098379139</c:v>
                </c:pt>
                <c:pt idx="494">
                  <c:v>0.49199226201126922</c:v>
                </c:pt>
                <c:pt idx="495">
                  <c:v>0.48819619109996248</c:v>
                </c:pt>
                <c:pt idx="496">
                  <c:v>0.48513273081454822</c:v>
                </c:pt>
                <c:pt idx="497">
                  <c:v>0.48150884028075525</c:v>
                </c:pt>
                <c:pt idx="498">
                  <c:v>0.47806725838197706</c:v>
                </c:pt>
                <c:pt idx="499">
                  <c:v>0.47467766820503637</c:v>
                </c:pt>
                <c:pt idx="500">
                  <c:v>0.47097680291423727</c:v>
                </c:pt>
                <c:pt idx="501">
                  <c:v>0.46815371994017568</c:v>
                </c:pt>
                <c:pt idx="502">
                  <c:v>0.4648188223537395</c:v>
                </c:pt>
                <c:pt idx="503">
                  <c:v>0.46188432854716893</c:v>
                </c:pt>
                <c:pt idx="504">
                  <c:v>0.45905381818427338</c:v>
                </c:pt>
                <c:pt idx="505">
                  <c:v>0.45614970915020542</c:v>
                </c:pt>
                <c:pt idx="506">
                  <c:v>0.45309570190512527</c:v>
                </c:pt>
                <c:pt idx="507">
                  <c:v>0.45077430528593759</c:v>
                </c:pt>
                <c:pt idx="508">
                  <c:v>0.44787289712053635</c:v>
                </c:pt>
                <c:pt idx="509">
                  <c:v>0.44561362048068714</c:v>
                </c:pt>
                <c:pt idx="510">
                  <c:v>0.44307547915098189</c:v>
                </c:pt>
                <c:pt idx="511">
                  <c:v>0.44032329397942604</c:v>
                </c:pt>
                <c:pt idx="512">
                  <c:v>0.43736516757202026</c:v>
                </c:pt>
                <c:pt idx="513">
                  <c:v>0.43508495920000262</c:v>
                </c:pt>
                <c:pt idx="514">
                  <c:v>0.43274803258598049</c:v>
                </c:pt>
                <c:pt idx="515">
                  <c:v>0.4305441237538023</c:v>
                </c:pt>
                <c:pt idx="516">
                  <c:v>0.42839220664346167</c:v>
                </c:pt>
                <c:pt idx="517">
                  <c:v>0.42615926347311456</c:v>
                </c:pt>
                <c:pt idx="518">
                  <c:v>0.4244057244911395</c:v>
                </c:pt>
                <c:pt idx="519">
                  <c:v>0.42275279286700573</c:v>
                </c:pt>
                <c:pt idx="520">
                  <c:v>0.42071296180634088</c:v>
                </c:pt>
                <c:pt idx="521">
                  <c:v>0.41861708772083822</c:v>
                </c:pt>
                <c:pt idx="522">
                  <c:v>0.41668596662401536</c:v>
                </c:pt>
                <c:pt idx="523">
                  <c:v>0.41419846658181436</c:v>
                </c:pt>
                <c:pt idx="524">
                  <c:v>0.41225586679315734</c:v>
                </c:pt>
                <c:pt idx="525">
                  <c:v>0.41016742009648843</c:v>
                </c:pt>
                <c:pt idx="526">
                  <c:v>0.4080884264401537</c:v>
                </c:pt>
                <c:pt idx="527">
                  <c:v>0.40640511004351776</c:v>
                </c:pt>
                <c:pt idx="528">
                  <c:v>0.40423563728684242</c:v>
                </c:pt>
                <c:pt idx="529">
                  <c:v>0.40254354306703888</c:v>
                </c:pt>
                <c:pt idx="530">
                  <c:v>0.40061984935905004</c:v>
                </c:pt>
                <c:pt idx="531">
                  <c:v>0.3981985205991877</c:v>
                </c:pt>
                <c:pt idx="532">
                  <c:v>0.39603985131717984</c:v>
                </c:pt>
                <c:pt idx="533">
                  <c:v>0.39429103885537176</c:v>
                </c:pt>
                <c:pt idx="534">
                  <c:v>0.39250171336356054</c:v>
                </c:pt>
                <c:pt idx="535">
                  <c:v>0.39099732951610561</c:v>
                </c:pt>
                <c:pt idx="536">
                  <c:v>0.38902772104077971</c:v>
                </c:pt>
                <c:pt idx="537">
                  <c:v>0.38732482334630869</c:v>
                </c:pt>
                <c:pt idx="538">
                  <c:v>0.38608579984537517</c:v>
                </c:pt>
                <c:pt idx="539">
                  <c:v>0.38488863980877847</c:v>
                </c:pt>
                <c:pt idx="540">
                  <c:v>0.38326609295714731</c:v>
                </c:pt>
                <c:pt idx="541">
                  <c:v>0.38150040006617125</c:v>
                </c:pt>
                <c:pt idx="542">
                  <c:v>0.38012025617739309</c:v>
                </c:pt>
                <c:pt idx="543">
                  <c:v>0.37826813548907667</c:v>
                </c:pt>
                <c:pt idx="544">
                  <c:v>0.37668407601594861</c:v>
                </c:pt>
                <c:pt idx="545">
                  <c:v>0.37531541081900466</c:v>
                </c:pt>
                <c:pt idx="546">
                  <c:v>0.37377118915871316</c:v>
                </c:pt>
                <c:pt idx="547">
                  <c:v>0.37268949125762574</c:v>
                </c:pt>
                <c:pt idx="548">
                  <c:v>0.37089611446281406</c:v>
                </c:pt>
                <c:pt idx="549">
                  <c:v>0.36911084027400309</c:v>
                </c:pt>
                <c:pt idx="550">
                  <c:v>0.36785493634390165</c:v>
                </c:pt>
                <c:pt idx="551">
                  <c:v>0.36655109199496289</c:v>
                </c:pt>
                <c:pt idx="552">
                  <c:v>0.36467668914014462</c:v>
                </c:pt>
                <c:pt idx="553">
                  <c:v>0.36321281832269303</c:v>
                </c:pt>
                <c:pt idx="554">
                  <c:v>0.3613836550180452</c:v>
                </c:pt>
                <c:pt idx="555">
                  <c:v>0.35990222855425874</c:v>
                </c:pt>
                <c:pt idx="556">
                  <c:v>0.35830196386912933</c:v>
                </c:pt>
                <c:pt idx="557">
                  <c:v>0.35698664082835635</c:v>
                </c:pt>
                <c:pt idx="558">
                  <c:v>0.355996772461943</c:v>
                </c:pt>
                <c:pt idx="559">
                  <c:v>0.35513316970570663</c:v>
                </c:pt>
                <c:pt idx="560">
                  <c:v>0.35351602459140924</c:v>
                </c:pt>
                <c:pt idx="561">
                  <c:v>0.35223446240897216</c:v>
                </c:pt>
                <c:pt idx="562">
                  <c:v>0.3511406105988838</c:v>
                </c:pt>
                <c:pt idx="563">
                  <c:v>0.35030469174648304</c:v>
                </c:pt>
                <c:pt idx="564">
                  <c:v>0.3489880182713766</c:v>
                </c:pt>
                <c:pt idx="565">
                  <c:v>0.34746675399475352</c:v>
                </c:pt>
                <c:pt idx="566">
                  <c:v>0.34618451659514993</c:v>
                </c:pt>
                <c:pt idx="567">
                  <c:v>0.34507378435589342</c:v>
                </c:pt>
                <c:pt idx="568">
                  <c:v>0.34379964956229053</c:v>
                </c:pt>
                <c:pt idx="569">
                  <c:v>0.34277804598904116</c:v>
                </c:pt>
                <c:pt idx="570">
                  <c:v>0.34129526909092134</c:v>
                </c:pt>
                <c:pt idx="571">
                  <c:v>0.34019669076066578</c:v>
                </c:pt>
                <c:pt idx="572">
                  <c:v>0.33941343884726932</c:v>
                </c:pt>
                <c:pt idx="573">
                  <c:v>0.33781519981364005</c:v>
                </c:pt>
                <c:pt idx="574">
                  <c:v>0.33665787758987975</c:v>
                </c:pt>
                <c:pt idx="575">
                  <c:v>0.33508057028841892</c:v>
                </c:pt>
                <c:pt idx="576">
                  <c:v>0.33369840074814067</c:v>
                </c:pt>
                <c:pt idx="577">
                  <c:v>0.33226896600619177</c:v>
                </c:pt>
                <c:pt idx="578">
                  <c:v>0.33111839595409864</c:v>
                </c:pt>
                <c:pt idx="579">
                  <c:v>0.32932772002795396</c:v>
                </c:pt>
                <c:pt idx="580">
                  <c:v>0.32852961333688951</c:v>
                </c:pt>
                <c:pt idx="581">
                  <c:v>0.32713866597344365</c:v>
                </c:pt>
                <c:pt idx="582">
                  <c:v>0.32675041610257904</c:v>
                </c:pt>
                <c:pt idx="583">
                  <c:v>0.32560659822215315</c:v>
                </c:pt>
                <c:pt idx="584">
                  <c:v>0.3248996458485961</c:v>
                </c:pt>
                <c:pt idx="585">
                  <c:v>0.32414542827336834</c:v>
                </c:pt>
                <c:pt idx="586">
                  <c:v>0.32364036583266093</c:v>
                </c:pt>
                <c:pt idx="587">
                  <c:v>0.32267007876408255</c:v>
                </c:pt>
                <c:pt idx="588">
                  <c:v>0.32236758147339134</c:v>
                </c:pt>
                <c:pt idx="589">
                  <c:v>0.32107926711928725</c:v>
                </c:pt>
                <c:pt idx="590">
                  <c:v>0.32037434039723023</c:v>
                </c:pt>
                <c:pt idx="591">
                  <c:v>0.3196721145438402</c:v>
                </c:pt>
                <c:pt idx="592">
                  <c:v>0.31882066569660461</c:v>
                </c:pt>
                <c:pt idx="593">
                  <c:v>0.31806374725271003</c:v>
                </c:pt>
                <c:pt idx="594">
                  <c:v>0.31738717965165542</c:v>
                </c:pt>
                <c:pt idx="595">
                  <c:v>0.31650399559758408</c:v>
                </c:pt>
                <c:pt idx="596">
                  <c:v>0.31627577219523229</c:v>
                </c:pt>
                <c:pt idx="597">
                  <c:v>0.31591723187970333</c:v>
                </c:pt>
                <c:pt idx="598">
                  <c:v>0.31536287858582518</c:v>
                </c:pt>
                <c:pt idx="599">
                  <c:v>0.31454924189992611</c:v>
                </c:pt>
                <c:pt idx="600">
                  <c:v>0.31417854767539616</c:v>
                </c:pt>
                <c:pt idx="601">
                  <c:v>0.31385849473837024</c:v>
                </c:pt>
                <c:pt idx="602">
                  <c:v>0.31358570700301491</c:v>
                </c:pt>
                <c:pt idx="603">
                  <c:v>0.31315694410214678</c:v>
                </c:pt>
                <c:pt idx="604">
                  <c:v>0.31276396771111514</c:v>
                </c:pt>
                <c:pt idx="605">
                  <c:v>0.31272885641844556</c:v>
                </c:pt>
                <c:pt idx="606">
                  <c:v>0.31258908646493416</c:v>
                </c:pt>
                <c:pt idx="607">
                  <c:v>0.31214344313489828</c:v>
                </c:pt>
                <c:pt idx="608">
                  <c:v>0.31213128922589733</c:v>
                </c:pt>
                <c:pt idx="609">
                  <c:v>0.31208334880706001</c:v>
                </c:pt>
                <c:pt idx="610">
                  <c:v>0.31204351099422345</c:v>
                </c:pt>
                <c:pt idx="611">
                  <c:v>0.31186255279354219</c:v>
                </c:pt>
                <c:pt idx="612">
                  <c:v>0.31151414073551398</c:v>
                </c:pt>
                <c:pt idx="613">
                  <c:v>0.31165728677485888</c:v>
                </c:pt>
                <c:pt idx="614">
                  <c:v>0.31197463884321797</c:v>
                </c:pt>
                <c:pt idx="615">
                  <c:v>0.31230211916907785</c:v>
                </c:pt>
                <c:pt idx="616">
                  <c:v>0.31251616301092844</c:v>
                </c:pt>
                <c:pt idx="617">
                  <c:v>0.31258638559626739</c:v>
                </c:pt>
                <c:pt idx="618">
                  <c:v>0.31325147450548785</c:v>
                </c:pt>
                <c:pt idx="619">
                  <c:v>0.31376328911786244</c:v>
                </c:pt>
                <c:pt idx="620">
                  <c:v>0.31432304414907436</c:v>
                </c:pt>
                <c:pt idx="621">
                  <c:v>0.31485241440778383</c:v>
                </c:pt>
                <c:pt idx="622">
                  <c:v>0.31495572263429217</c:v>
                </c:pt>
                <c:pt idx="623">
                  <c:v>0.31515761256714181</c:v>
                </c:pt>
                <c:pt idx="624">
                  <c:v>0.3156741536996836</c:v>
                </c:pt>
                <c:pt idx="625">
                  <c:v>0.31617448962022404</c:v>
                </c:pt>
                <c:pt idx="626">
                  <c:v>0.31690710024611662</c:v>
                </c:pt>
                <c:pt idx="627">
                  <c:v>0.31736084618215327</c:v>
                </c:pt>
                <c:pt idx="628">
                  <c:v>0.31791654991036489</c:v>
                </c:pt>
                <c:pt idx="629">
                  <c:v>0.31878555440393519</c:v>
                </c:pt>
                <c:pt idx="630">
                  <c:v>0.31979702971968366</c:v>
                </c:pt>
                <c:pt idx="631">
                  <c:v>0.32051343513357489</c:v>
                </c:pt>
                <c:pt idx="632">
                  <c:v>0.32095300150911032</c:v>
                </c:pt>
                <c:pt idx="633">
                  <c:v>0.32139661918764617</c:v>
                </c:pt>
                <c:pt idx="634">
                  <c:v>0.32176326210917588</c:v>
                </c:pt>
                <c:pt idx="635">
                  <c:v>0.32208669113203531</c:v>
                </c:pt>
                <c:pt idx="636">
                  <c:v>0.32261808704224498</c:v>
                </c:pt>
                <c:pt idx="637">
                  <c:v>0.32315015816962128</c:v>
                </c:pt>
                <c:pt idx="638">
                  <c:v>0.32374097319050232</c:v>
                </c:pt>
                <c:pt idx="639">
                  <c:v>0.32430410430754791</c:v>
                </c:pt>
                <c:pt idx="640">
                  <c:v>0.3248591328185928</c:v>
                </c:pt>
                <c:pt idx="641">
                  <c:v>0.32565656429249046</c:v>
                </c:pt>
                <c:pt idx="642">
                  <c:v>0.32633515754504533</c:v>
                </c:pt>
                <c:pt idx="643">
                  <c:v>0.32680038217291635</c:v>
                </c:pt>
                <c:pt idx="644">
                  <c:v>0.32720686290728263</c:v>
                </c:pt>
                <c:pt idx="645">
                  <c:v>0.32784899443283444</c:v>
                </c:pt>
                <c:pt idx="646">
                  <c:v>0.32834865513620809</c:v>
                </c:pt>
                <c:pt idx="647">
                  <c:v>0.32884561497091497</c:v>
                </c:pt>
                <c:pt idx="648">
                  <c:v>0.32930273699278528</c:v>
                </c:pt>
                <c:pt idx="649">
                  <c:v>0.32992933852350265</c:v>
                </c:pt>
                <c:pt idx="650">
                  <c:v>0.33024669059186157</c:v>
                </c:pt>
                <c:pt idx="651">
                  <c:v>0.33063426524555967</c:v>
                </c:pt>
                <c:pt idx="652">
                  <c:v>0.33100158338425589</c:v>
                </c:pt>
                <c:pt idx="653">
                  <c:v>0.33129530285177966</c:v>
                </c:pt>
                <c:pt idx="654">
                  <c:v>0.33186923744349273</c:v>
                </c:pt>
                <c:pt idx="655">
                  <c:v>0.33221359819852053</c:v>
                </c:pt>
                <c:pt idx="656">
                  <c:v>0.33233108598553002</c:v>
                </c:pt>
                <c:pt idx="657">
                  <c:v>0.33284695190090507</c:v>
                </c:pt>
                <c:pt idx="658">
                  <c:v>0.33314607310576255</c:v>
                </c:pt>
                <c:pt idx="659">
                  <c:v>0.33371460596014191</c:v>
                </c:pt>
                <c:pt idx="660">
                  <c:v>0.33400562455899868</c:v>
                </c:pt>
                <c:pt idx="661">
                  <c:v>0.33410623191684025</c:v>
                </c:pt>
                <c:pt idx="662">
                  <c:v>0.33459373871121295</c:v>
                </c:pt>
                <c:pt idx="663">
                  <c:v>0.33538576844777707</c:v>
                </c:pt>
                <c:pt idx="664">
                  <c:v>0.3358719248078163</c:v>
                </c:pt>
                <c:pt idx="665">
                  <c:v>0.33609542169000106</c:v>
                </c:pt>
                <c:pt idx="666">
                  <c:v>0.33636685899102292</c:v>
                </c:pt>
                <c:pt idx="667">
                  <c:v>0.33705423006674529</c:v>
                </c:pt>
                <c:pt idx="668">
                  <c:v>0.33763491683012553</c:v>
                </c:pt>
                <c:pt idx="669">
                  <c:v>0.3379158071714814</c:v>
                </c:pt>
                <c:pt idx="670">
                  <c:v>0.33764909639062657</c:v>
                </c:pt>
                <c:pt idx="671">
                  <c:v>0.33750797600278187</c:v>
                </c:pt>
                <c:pt idx="672">
                  <c:v>0.33813322709916571</c:v>
                </c:pt>
                <c:pt idx="673">
                  <c:v>0.33816563752316836</c:v>
                </c:pt>
                <c:pt idx="674">
                  <c:v>0.33811837232149783</c:v>
                </c:pt>
                <c:pt idx="675">
                  <c:v>0.33853430609619828</c:v>
                </c:pt>
                <c:pt idx="676">
                  <c:v>0.33874227298354836</c:v>
                </c:pt>
                <c:pt idx="677">
                  <c:v>0.3391926428337515</c:v>
                </c:pt>
                <c:pt idx="678">
                  <c:v>0.33960452530545127</c:v>
                </c:pt>
                <c:pt idx="679">
                  <c:v>0.33966056833028924</c:v>
                </c:pt>
                <c:pt idx="680">
                  <c:v>0.33985435565713823</c:v>
                </c:pt>
                <c:pt idx="681">
                  <c:v>0.34009338253415744</c:v>
                </c:pt>
                <c:pt idx="682">
                  <c:v>0.33974429525896266</c:v>
                </c:pt>
                <c:pt idx="683">
                  <c:v>0.33965044007278833</c:v>
                </c:pt>
                <c:pt idx="684">
                  <c:v>0.33947353317510737</c:v>
                </c:pt>
                <c:pt idx="685">
                  <c:v>0.33945260144293915</c:v>
                </c:pt>
                <c:pt idx="686">
                  <c:v>0.33943909709960468</c:v>
                </c:pt>
                <c:pt idx="687">
                  <c:v>0.33920277109125219</c:v>
                </c:pt>
                <c:pt idx="688">
                  <c:v>0.33917306153591653</c:v>
                </c:pt>
                <c:pt idx="689">
                  <c:v>0.33894618856789804</c:v>
                </c:pt>
                <c:pt idx="690">
                  <c:v>0.33902991549657147</c:v>
                </c:pt>
                <c:pt idx="691">
                  <c:v>0.33911026633941138</c:v>
                </c:pt>
                <c:pt idx="692">
                  <c:v>0.33871323864537928</c:v>
                </c:pt>
                <c:pt idx="693">
                  <c:v>0.33866664866087548</c:v>
                </c:pt>
                <c:pt idx="694">
                  <c:v>0.33859237477253629</c:v>
                </c:pt>
                <c:pt idx="695">
                  <c:v>0.33864909301454077</c:v>
                </c:pt>
                <c:pt idx="696">
                  <c:v>0.33875712776121614</c:v>
                </c:pt>
                <c:pt idx="697">
                  <c:v>0.33865111866604103</c:v>
                </c:pt>
                <c:pt idx="698">
                  <c:v>0.33853430609619828</c:v>
                </c:pt>
                <c:pt idx="699">
                  <c:v>0.33863356301970615</c:v>
                </c:pt>
                <c:pt idx="700">
                  <c:v>0.33836212571868424</c:v>
                </c:pt>
                <c:pt idx="701">
                  <c:v>0.33869905908487813</c:v>
                </c:pt>
                <c:pt idx="702">
                  <c:v>0.33851810088419687</c:v>
                </c:pt>
                <c:pt idx="703">
                  <c:v>0.33848028872286051</c:v>
                </c:pt>
                <c:pt idx="704">
                  <c:v>0.33862816128237239</c:v>
                </c:pt>
                <c:pt idx="705">
                  <c:v>0.3389448381335648</c:v>
                </c:pt>
                <c:pt idx="706">
                  <c:v>0.33908393286990923</c:v>
                </c:pt>
                <c:pt idx="707">
                  <c:v>0.33890162423489451</c:v>
                </c:pt>
                <c:pt idx="708">
                  <c:v>0.33909271069307667</c:v>
                </c:pt>
                <c:pt idx="709">
                  <c:v>0.33943909709960468</c:v>
                </c:pt>
                <c:pt idx="710">
                  <c:v>0.33973754308729542</c:v>
                </c:pt>
                <c:pt idx="711">
                  <c:v>0.3397605004709639</c:v>
                </c:pt>
                <c:pt idx="712">
                  <c:v>0.34000020256515007</c:v>
                </c:pt>
                <c:pt idx="713">
                  <c:v>0.34075104405454393</c:v>
                </c:pt>
                <c:pt idx="714">
                  <c:v>0.34183476760713161</c:v>
                </c:pt>
                <c:pt idx="715">
                  <c:v>0.34224462442733139</c:v>
                </c:pt>
                <c:pt idx="716">
                  <c:v>0.34256130127852374</c:v>
                </c:pt>
                <c:pt idx="717">
                  <c:v>0.3435950587607739</c:v>
                </c:pt>
                <c:pt idx="718">
                  <c:v>0.34434522503300125</c:v>
                </c:pt>
                <c:pt idx="719">
                  <c:v>0.34510551956272928</c:v>
                </c:pt>
                <c:pt idx="720">
                  <c:v>0.3456814798059426</c:v>
                </c:pt>
                <c:pt idx="721">
                  <c:v>0.34644785129017114</c:v>
                </c:pt>
                <c:pt idx="722">
                  <c:v>0.34733576186440962</c:v>
                </c:pt>
                <c:pt idx="723">
                  <c:v>0.34859099057734433</c:v>
                </c:pt>
                <c:pt idx="724">
                  <c:v>0.34929119077923432</c:v>
                </c:pt>
                <c:pt idx="725">
                  <c:v>0.35045526517466169</c:v>
                </c:pt>
                <c:pt idx="726">
                  <c:v>0.35145796266724288</c:v>
                </c:pt>
                <c:pt idx="727">
                  <c:v>0.35264837053217241</c:v>
                </c:pt>
                <c:pt idx="728">
                  <c:v>0.35365714497925388</c:v>
                </c:pt>
                <c:pt idx="729">
                  <c:v>0.354989348449195</c:v>
                </c:pt>
                <c:pt idx="730">
                  <c:v>0.35609400373395084</c:v>
                </c:pt>
                <c:pt idx="731">
                  <c:v>0.35743701067855943</c:v>
                </c:pt>
                <c:pt idx="732">
                  <c:v>0.35886982150634189</c:v>
                </c:pt>
                <c:pt idx="733">
                  <c:v>0.36033234188946017</c:v>
                </c:pt>
                <c:pt idx="734">
                  <c:v>0.36171586186407206</c:v>
                </c:pt>
                <c:pt idx="735">
                  <c:v>0.36340457999804193</c:v>
                </c:pt>
                <c:pt idx="736">
                  <c:v>0.36494947687549995</c:v>
                </c:pt>
                <c:pt idx="737">
                  <c:v>0.36644035637962064</c:v>
                </c:pt>
                <c:pt idx="738">
                  <c:v>0.36783400461173327</c:v>
                </c:pt>
                <c:pt idx="739">
                  <c:v>0.36949773971053446</c:v>
                </c:pt>
                <c:pt idx="740">
                  <c:v>0.37100414920948938</c:v>
                </c:pt>
                <c:pt idx="741">
                  <c:v>0.37229921573526087</c:v>
                </c:pt>
                <c:pt idx="742">
                  <c:v>0.37367193223520512</c:v>
                </c:pt>
                <c:pt idx="743">
                  <c:v>0.37481980141863125</c:v>
                </c:pt>
                <c:pt idx="744">
                  <c:v>0.37641061306342649</c:v>
                </c:pt>
                <c:pt idx="745">
                  <c:v>0.37789136431004622</c:v>
                </c:pt>
                <c:pt idx="746">
                  <c:v>0.37950783420717693</c:v>
                </c:pt>
                <c:pt idx="747">
                  <c:v>0.38082450768228338</c:v>
                </c:pt>
                <c:pt idx="748">
                  <c:v>0.38248959321541787</c:v>
                </c:pt>
                <c:pt idx="749">
                  <c:v>0.38399127619420598</c:v>
                </c:pt>
                <c:pt idx="750">
                  <c:v>0.3856090965256701</c:v>
                </c:pt>
                <c:pt idx="751">
                  <c:v>0.38733630203814307</c:v>
                </c:pt>
                <c:pt idx="752">
                  <c:v>0.38885824153193266</c:v>
                </c:pt>
                <c:pt idx="753">
                  <c:v>0.39011549589636763</c:v>
                </c:pt>
                <c:pt idx="754">
                  <c:v>0.39165701668799235</c:v>
                </c:pt>
                <c:pt idx="755">
                  <c:v>0.39321069138861781</c:v>
                </c:pt>
                <c:pt idx="756">
                  <c:v>0.39432344927937435</c:v>
                </c:pt>
                <c:pt idx="757">
                  <c:v>0.39572182403165418</c:v>
                </c:pt>
                <c:pt idx="758">
                  <c:v>0.39666307676206347</c:v>
                </c:pt>
                <c:pt idx="759">
                  <c:v>0.39821472581118894</c:v>
                </c:pt>
                <c:pt idx="760">
                  <c:v>0.39954895493263026</c:v>
                </c:pt>
                <c:pt idx="761">
                  <c:v>0.40081296146873241</c:v>
                </c:pt>
                <c:pt idx="762">
                  <c:v>0.40203375410616426</c:v>
                </c:pt>
                <c:pt idx="763">
                  <c:v>0.40330923933410084</c:v>
                </c:pt>
                <c:pt idx="764">
                  <c:v>0.40437540724035365</c:v>
                </c:pt>
                <c:pt idx="765">
                  <c:v>0.40571368766479521</c:v>
                </c:pt>
                <c:pt idx="766">
                  <c:v>0.40651584565886006</c:v>
                </c:pt>
                <c:pt idx="767">
                  <c:v>0.40692435204472638</c:v>
                </c:pt>
                <c:pt idx="768">
                  <c:v>0.40766101397361926</c:v>
                </c:pt>
                <c:pt idx="769">
                  <c:v>0.40807559731398602</c:v>
                </c:pt>
                <c:pt idx="770">
                  <c:v>0.40875216491504085</c:v>
                </c:pt>
                <c:pt idx="771">
                  <c:v>0.40931327038058607</c:v>
                </c:pt>
                <c:pt idx="772">
                  <c:v>0.40943075816759555</c:v>
                </c:pt>
                <c:pt idx="773">
                  <c:v>0.40995337625463785</c:v>
                </c:pt>
                <c:pt idx="774">
                  <c:v>0.41032339526200101</c:v>
                </c:pt>
                <c:pt idx="775">
                  <c:v>0.410735277733701</c:v>
                </c:pt>
                <c:pt idx="776">
                  <c:v>0.41083318422287562</c:v>
                </c:pt>
                <c:pt idx="777">
                  <c:v>0.41129368233057961</c:v>
                </c:pt>
                <c:pt idx="778">
                  <c:v>0.41138753751675378</c:v>
                </c:pt>
                <c:pt idx="779">
                  <c:v>0.41140036664292146</c:v>
                </c:pt>
                <c:pt idx="780">
                  <c:v>0.41094527027255134</c:v>
                </c:pt>
                <c:pt idx="781">
                  <c:v>0.41097092852488676</c:v>
                </c:pt>
                <c:pt idx="782">
                  <c:v>0.41054351605835232</c:v>
                </c:pt>
                <c:pt idx="783">
                  <c:v>0.41059348212868962</c:v>
                </c:pt>
                <c:pt idx="784">
                  <c:v>0.41000604319364209</c:v>
                </c:pt>
                <c:pt idx="785">
                  <c:v>0.40987842714913186</c:v>
                </c:pt>
                <c:pt idx="786">
                  <c:v>0.40973528110978696</c:v>
                </c:pt>
                <c:pt idx="787">
                  <c:v>0.40957930594427439</c:v>
                </c:pt>
                <c:pt idx="788">
                  <c:v>0.40902495265039623</c:v>
                </c:pt>
                <c:pt idx="789">
                  <c:v>0.40921671432574491</c:v>
                </c:pt>
                <c:pt idx="790">
                  <c:v>0.40904453394823115</c:v>
                </c:pt>
                <c:pt idx="791">
                  <c:v>0.40865898494603325</c:v>
                </c:pt>
                <c:pt idx="792">
                  <c:v>0.40792367345147384</c:v>
                </c:pt>
                <c:pt idx="793">
                  <c:v>0.40752597054027506</c:v>
                </c:pt>
                <c:pt idx="794">
                  <c:v>0.40744426926310168</c:v>
                </c:pt>
                <c:pt idx="795">
                  <c:v>0.40738890145543061</c:v>
                </c:pt>
                <c:pt idx="796">
                  <c:v>0.4063281352865114</c:v>
                </c:pt>
                <c:pt idx="797">
                  <c:v>0.40522145435025531</c:v>
                </c:pt>
                <c:pt idx="798">
                  <c:v>0.40442402287635765</c:v>
                </c:pt>
                <c:pt idx="799">
                  <c:v>0.40405062778316075</c:v>
                </c:pt>
                <c:pt idx="800">
                  <c:v>0.40333827367226976</c:v>
                </c:pt>
                <c:pt idx="801">
                  <c:v>0.40247939743620037</c:v>
                </c:pt>
                <c:pt idx="802">
                  <c:v>0.40157123034696024</c:v>
                </c:pt>
                <c:pt idx="803">
                  <c:v>0.40087035492790368</c:v>
                </c:pt>
                <c:pt idx="804">
                  <c:v>0.40071505497955784</c:v>
                </c:pt>
                <c:pt idx="805">
                  <c:v>0.40041255768886663</c:v>
                </c:pt>
                <c:pt idx="806">
                  <c:v>0.39974139182514573</c:v>
                </c:pt>
                <c:pt idx="807">
                  <c:v>0.39933491109077945</c:v>
                </c:pt>
                <c:pt idx="808">
                  <c:v>0.39843552182470676</c:v>
                </c:pt>
                <c:pt idx="809">
                  <c:v>0.39816340930651811</c:v>
                </c:pt>
                <c:pt idx="810">
                  <c:v>0.3982403840635243</c:v>
                </c:pt>
                <c:pt idx="811">
                  <c:v>0.39771979162798227</c:v>
                </c:pt>
                <c:pt idx="812">
                  <c:v>0.39718029311177205</c:v>
                </c:pt>
                <c:pt idx="813">
                  <c:v>0.39671439326673447</c:v>
                </c:pt>
                <c:pt idx="814">
                  <c:v>0.39621675821486085</c:v>
                </c:pt>
                <c:pt idx="815">
                  <c:v>0.39610872346818554</c:v>
                </c:pt>
                <c:pt idx="816">
                  <c:v>0.39580285009166061</c:v>
                </c:pt>
                <c:pt idx="817">
                  <c:v>0.39573870446082215</c:v>
                </c:pt>
                <c:pt idx="818">
                  <c:v>0.39592236353017035</c:v>
                </c:pt>
                <c:pt idx="819">
                  <c:v>0.39642945162237797</c:v>
                </c:pt>
                <c:pt idx="820">
                  <c:v>0.39683525713957746</c:v>
                </c:pt>
                <c:pt idx="821">
                  <c:v>0.39744497824112668</c:v>
                </c:pt>
                <c:pt idx="822">
                  <c:v>0.39808575933234519</c:v>
                </c:pt>
                <c:pt idx="823">
                  <c:v>0.39900743076491979</c:v>
                </c:pt>
                <c:pt idx="824">
                  <c:v>0.39942876627695378</c:v>
                </c:pt>
                <c:pt idx="825">
                  <c:v>0.4002207960135179</c:v>
                </c:pt>
                <c:pt idx="826">
                  <c:v>0.40112153571392389</c:v>
                </c:pt>
                <c:pt idx="827">
                  <c:v>0.40280350167622653</c:v>
                </c:pt>
                <c:pt idx="828">
                  <c:v>0.4041998507770061</c:v>
                </c:pt>
                <c:pt idx="829">
                  <c:v>0.40605602276832281</c:v>
                </c:pt>
                <c:pt idx="830">
                  <c:v>0.40788180998713708</c:v>
                </c:pt>
                <c:pt idx="831">
                  <c:v>0.4103085404843333</c:v>
                </c:pt>
                <c:pt idx="832">
                  <c:v>0.41291217787921031</c:v>
                </c:pt>
                <c:pt idx="833">
                  <c:v>0.41538347270941012</c:v>
                </c:pt>
                <c:pt idx="834">
                  <c:v>0.41787840014044508</c:v>
                </c:pt>
                <c:pt idx="835">
                  <c:v>0.42108770733387124</c:v>
                </c:pt>
                <c:pt idx="836">
                  <c:v>0.42417074891712048</c:v>
                </c:pt>
                <c:pt idx="837">
                  <c:v>0.42718356791503054</c:v>
                </c:pt>
                <c:pt idx="838">
                  <c:v>0.43029834470511585</c:v>
                </c:pt>
                <c:pt idx="839">
                  <c:v>0.43403229563708429</c:v>
                </c:pt>
                <c:pt idx="840">
                  <c:v>0.4383435572465994</c:v>
                </c:pt>
                <c:pt idx="841">
                  <c:v>0.4425751432304415</c:v>
                </c:pt>
                <c:pt idx="842">
                  <c:v>0.44677566922461426</c:v>
                </c:pt>
                <c:pt idx="843">
                  <c:v>0.45083507483094237</c:v>
                </c:pt>
                <c:pt idx="844">
                  <c:v>0.4556365441034973</c:v>
                </c:pt>
                <c:pt idx="845">
                  <c:v>0.46050148378972378</c:v>
                </c:pt>
                <c:pt idx="846">
                  <c:v>0.46524083308294023</c:v>
                </c:pt>
                <c:pt idx="847">
                  <c:v>0.46925162305326451</c:v>
                </c:pt>
                <c:pt idx="848">
                  <c:v>0.47340150775993328</c:v>
                </c:pt>
                <c:pt idx="849">
                  <c:v>0.47785726584312671</c:v>
                </c:pt>
                <c:pt idx="850">
                  <c:v>0.48250478560166904</c:v>
                </c:pt>
                <c:pt idx="851">
                  <c:v>0.48737040050506247</c:v>
                </c:pt>
                <c:pt idx="852">
                  <c:v>0.49194297115809865</c:v>
                </c:pt>
                <c:pt idx="853">
                  <c:v>0.49629677144911727</c:v>
                </c:pt>
                <c:pt idx="854">
                  <c:v>0.50155671317787576</c:v>
                </c:pt>
                <c:pt idx="855">
                  <c:v>0.50680922751780033</c:v>
                </c:pt>
                <c:pt idx="856">
                  <c:v>0.51180110803137058</c:v>
                </c:pt>
                <c:pt idx="857">
                  <c:v>0.5166910307527659</c:v>
                </c:pt>
                <c:pt idx="858">
                  <c:v>0.52113125884112466</c:v>
                </c:pt>
                <c:pt idx="859">
                  <c:v>0.52578620598850101</c:v>
                </c:pt>
                <c:pt idx="860">
                  <c:v>0.52992596243766898</c:v>
                </c:pt>
                <c:pt idx="861">
                  <c:v>0.53404208628600158</c:v>
                </c:pt>
                <c:pt idx="862">
                  <c:v>0.53824936445184179</c:v>
                </c:pt>
                <c:pt idx="863">
                  <c:v>0.54227365876550038</c:v>
                </c:pt>
                <c:pt idx="864">
                  <c:v>0.54695899068537923</c:v>
                </c:pt>
                <c:pt idx="865">
                  <c:v>0.5518421612351071</c:v>
                </c:pt>
                <c:pt idx="866">
                  <c:v>0.5569265465005182</c:v>
                </c:pt>
                <c:pt idx="867">
                  <c:v>0.56247750682813347</c:v>
                </c:pt>
                <c:pt idx="868">
                  <c:v>0.56812974973075703</c:v>
                </c:pt>
                <c:pt idx="869">
                  <c:v>0.57347409360535573</c:v>
                </c:pt>
                <c:pt idx="870">
                  <c:v>0.5794085772836689</c:v>
                </c:pt>
                <c:pt idx="871">
                  <c:v>0.58522894926080582</c:v>
                </c:pt>
                <c:pt idx="872">
                  <c:v>0.59112832164644946</c:v>
                </c:pt>
                <c:pt idx="873">
                  <c:v>0.59765564599714383</c:v>
                </c:pt>
                <c:pt idx="874">
                  <c:v>0.60434029594768413</c:v>
                </c:pt>
                <c:pt idx="875">
                  <c:v>0.61144763184459205</c:v>
                </c:pt>
                <c:pt idx="876">
                  <c:v>0.61879872113868628</c:v>
                </c:pt>
                <c:pt idx="877">
                  <c:v>0.62623758866445411</c:v>
                </c:pt>
                <c:pt idx="878">
                  <c:v>0.6345116998254563</c:v>
                </c:pt>
                <c:pt idx="879">
                  <c:v>0.64315515477665486</c:v>
                </c:pt>
                <c:pt idx="880">
                  <c:v>0.65165546368850868</c:v>
                </c:pt>
                <c:pt idx="881">
                  <c:v>0.66032322645770936</c:v>
                </c:pt>
                <c:pt idx="882">
                  <c:v>0.6692806573914335</c:v>
                </c:pt>
                <c:pt idx="883">
                  <c:v>0.67876745858386689</c:v>
                </c:pt>
                <c:pt idx="884">
                  <c:v>0.68840213233581249</c:v>
                </c:pt>
                <c:pt idx="885">
                  <c:v>0.69804895999675898</c:v>
                </c:pt>
                <c:pt idx="886">
                  <c:v>0.70759855638569735</c:v>
                </c:pt>
                <c:pt idx="887">
                  <c:v>0.717293324465481</c:v>
                </c:pt>
                <c:pt idx="888">
                  <c:v>0.72731894895695803</c:v>
                </c:pt>
                <c:pt idx="889">
                  <c:v>0.73703734963757717</c:v>
                </c:pt>
                <c:pt idx="890">
                  <c:v>0.74736547141974519</c:v>
                </c:pt>
                <c:pt idx="891">
                  <c:v>0.7575828575865714</c:v>
                </c:pt>
                <c:pt idx="892">
                  <c:v>0.76766857640588659</c:v>
                </c:pt>
                <c:pt idx="893">
                  <c:v>0.77734646405650198</c:v>
                </c:pt>
                <c:pt idx="894">
                  <c:v>0.78740382375481521</c:v>
                </c:pt>
                <c:pt idx="895">
                  <c:v>0.79740986694845717</c:v>
                </c:pt>
                <c:pt idx="896">
                  <c:v>0.80781226261896477</c:v>
                </c:pt>
                <c:pt idx="897">
                  <c:v>0.81750027852708129</c:v>
                </c:pt>
                <c:pt idx="898">
                  <c:v>0.82790807593492233</c:v>
                </c:pt>
                <c:pt idx="899">
                  <c:v>0.83756435663620288</c:v>
                </c:pt>
                <c:pt idx="900">
                  <c:v>0.84764197284951748</c:v>
                </c:pt>
                <c:pt idx="901">
                  <c:v>0.85717131272345448</c:v>
                </c:pt>
                <c:pt idx="902">
                  <c:v>0.86617060712151539</c:v>
                </c:pt>
                <c:pt idx="903">
                  <c:v>0.87466618951320207</c:v>
                </c:pt>
                <c:pt idx="904">
                  <c:v>0.88340552530207528</c:v>
                </c:pt>
                <c:pt idx="905">
                  <c:v>0.89101589798819048</c:v>
                </c:pt>
                <c:pt idx="906">
                  <c:v>0.89894092187399766</c:v>
                </c:pt>
                <c:pt idx="907">
                  <c:v>0.90659248280728288</c:v>
                </c:pt>
                <c:pt idx="908">
                  <c:v>0.91417719724106261</c:v>
                </c:pt>
                <c:pt idx="909">
                  <c:v>0.92146144003565134</c:v>
                </c:pt>
                <c:pt idx="910">
                  <c:v>0.92900699187376123</c:v>
                </c:pt>
                <c:pt idx="911">
                  <c:v>0.93509542506608678</c:v>
                </c:pt>
                <c:pt idx="912">
                  <c:v>0.94131620082308964</c:v>
                </c:pt>
                <c:pt idx="913">
                  <c:v>0.94760314786243094</c:v>
                </c:pt>
                <c:pt idx="914">
                  <c:v>0.95331075857272596</c:v>
                </c:pt>
                <c:pt idx="915">
                  <c:v>0.9587962228351693</c:v>
                </c:pt>
                <c:pt idx="916">
                  <c:v>0.9646341504586412</c:v>
                </c:pt>
                <c:pt idx="917">
                  <c:v>0.96897579684065882</c:v>
                </c:pt>
                <c:pt idx="918">
                  <c:v>0.97377861654754683</c:v>
                </c:pt>
                <c:pt idx="919">
                  <c:v>0.97880223226795304</c:v>
                </c:pt>
                <c:pt idx="920">
                  <c:v>0.98287311656611565</c:v>
                </c:pt>
                <c:pt idx="921">
                  <c:v>0.98649565666557504</c:v>
                </c:pt>
                <c:pt idx="922">
                  <c:v>0.98940584265414333</c:v>
                </c:pt>
                <c:pt idx="923">
                  <c:v>0.99204121525585642</c:v>
                </c:pt>
                <c:pt idx="924">
                  <c:v>0.99392709680250912</c:v>
                </c:pt>
                <c:pt idx="925">
                  <c:v>0.99589265397483462</c:v>
                </c:pt>
                <c:pt idx="926">
                  <c:v>0.99695747144675395</c:v>
                </c:pt>
                <c:pt idx="927">
                  <c:v>0.99833221359819857</c:v>
                </c:pt>
                <c:pt idx="928">
                  <c:v>0.99881431865523751</c:v>
                </c:pt>
                <c:pt idx="929">
                  <c:v>0.99962728012396962</c:v>
                </c:pt>
                <c:pt idx="930">
                  <c:v>1</c:v>
                </c:pt>
                <c:pt idx="931">
                  <c:v>1.0009804153260791</c:v>
                </c:pt>
                <c:pt idx="932">
                  <c:v>1.0010236292247492</c:v>
                </c:pt>
                <c:pt idx="933">
                  <c:v>1.0008615771047364</c:v>
                </c:pt>
                <c:pt idx="934">
                  <c:v>0.99928021850027504</c:v>
                </c:pt>
                <c:pt idx="935">
                  <c:v>0.99919108983426796</c:v>
                </c:pt>
                <c:pt idx="936">
                  <c:v>0.99829912795702902</c:v>
                </c:pt>
                <c:pt idx="937">
                  <c:v>0.99748549127113006</c:v>
                </c:pt>
                <c:pt idx="938">
                  <c:v>0.99560906276481176</c:v>
                </c:pt>
                <c:pt idx="939">
                  <c:v>0.99458610875722897</c:v>
                </c:pt>
                <c:pt idx="940">
                  <c:v>0.99370089905165737</c:v>
                </c:pt>
                <c:pt idx="941">
                  <c:v>0.99270697938224362</c:v>
                </c:pt>
                <c:pt idx="942">
                  <c:v>0.99072926830091723</c:v>
                </c:pt>
                <c:pt idx="943">
                  <c:v>0.98881637806759604</c:v>
                </c:pt>
                <c:pt idx="944">
                  <c:v>0.98685149611243694</c:v>
                </c:pt>
                <c:pt idx="945">
                  <c:v>0.98511888886263022</c:v>
                </c:pt>
                <c:pt idx="946">
                  <c:v>0.98296427088362293</c:v>
                </c:pt>
                <c:pt idx="947">
                  <c:v>0.97979142541719966</c:v>
                </c:pt>
                <c:pt idx="948">
                  <c:v>0.97645517739643006</c:v>
                </c:pt>
                <c:pt idx="949">
                  <c:v>0.97305478374482191</c:v>
                </c:pt>
                <c:pt idx="950">
                  <c:v>0.96843899919311538</c:v>
                </c:pt>
                <c:pt idx="951">
                  <c:v>0.96324050222652857</c:v>
                </c:pt>
                <c:pt idx="952">
                  <c:v>0.95760716540457314</c:v>
                </c:pt>
                <c:pt idx="953">
                  <c:v>0.95085094243436019</c:v>
                </c:pt>
                <c:pt idx="954">
                  <c:v>0.94330336494475009</c:v>
                </c:pt>
                <c:pt idx="955">
                  <c:v>0.93576253962680744</c:v>
                </c:pt>
                <c:pt idx="956">
                  <c:v>0.92645602141788852</c:v>
                </c:pt>
                <c:pt idx="957">
                  <c:v>0.91743714572199286</c:v>
                </c:pt>
                <c:pt idx="958">
                  <c:v>0.90714413523249393</c:v>
                </c:pt>
                <c:pt idx="959">
                  <c:v>0.89646287487213072</c:v>
                </c:pt>
                <c:pt idx="960">
                  <c:v>0.88396730598478745</c:v>
                </c:pt>
                <c:pt idx="961">
                  <c:v>0.87083433209205896</c:v>
                </c:pt>
                <c:pt idx="962">
                  <c:v>0.85703019233560984</c:v>
                </c:pt>
                <c:pt idx="963">
                  <c:v>0.84359337071785701</c:v>
                </c:pt>
                <c:pt idx="964">
                  <c:v>0.82859949831364499</c:v>
                </c:pt>
                <c:pt idx="965">
                  <c:v>0.81329975253290832</c:v>
                </c:pt>
                <c:pt idx="966">
                  <c:v>0.79646591334938077</c:v>
                </c:pt>
                <c:pt idx="967">
                  <c:v>0.78066042991076989</c:v>
                </c:pt>
                <c:pt idx="968">
                  <c:v>0.76440052531895541</c:v>
                </c:pt>
                <c:pt idx="969">
                  <c:v>0.74767809696793708</c:v>
                </c:pt>
                <c:pt idx="970">
                  <c:v>0.73047018747404646</c:v>
                </c:pt>
                <c:pt idx="971">
                  <c:v>0.71396652948504569</c:v>
                </c:pt>
                <c:pt idx="972">
                  <c:v>0.69739737543087288</c:v>
                </c:pt>
                <c:pt idx="973">
                  <c:v>0.6820510396656323</c:v>
                </c:pt>
                <c:pt idx="974">
                  <c:v>0.66612739322284531</c:v>
                </c:pt>
                <c:pt idx="975">
                  <c:v>0.65050354320208215</c:v>
                </c:pt>
                <c:pt idx="976">
                  <c:v>0.6356366116252139</c:v>
                </c:pt>
                <c:pt idx="977">
                  <c:v>0.62060222619099858</c:v>
                </c:pt>
                <c:pt idx="978">
                  <c:v>0.60559147335761854</c:v>
                </c:pt>
                <c:pt idx="979">
                  <c:v>0.5905381818427351</c:v>
                </c:pt>
                <c:pt idx="980">
                  <c:v>0.5754085907880121</c:v>
                </c:pt>
                <c:pt idx="981">
                  <c:v>0.56164563927873301</c:v>
                </c:pt>
                <c:pt idx="982">
                  <c:v>0.54813049246964052</c:v>
                </c:pt>
                <c:pt idx="983">
                  <c:v>0.5342615318651861</c:v>
                </c:pt>
                <c:pt idx="984">
                  <c:v>0.52175718515467528</c:v>
                </c:pt>
                <c:pt idx="985">
                  <c:v>0.50945135229118066</c:v>
                </c:pt>
                <c:pt idx="986">
                  <c:v>0.49756888059122012</c:v>
                </c:pt>
                <c:pt idx="987">
                  <c:v>0.48531166336372922</c:v>
                </c:pt>
                <c:pt idx="988">
                  <c:v>0.47328266953859027</c:v>
                </c:pt>
                <c:pt idx="989">
                  <c:v>0.46195320069817458</c:v>
                </c:pt>
                <c:pt idx="990">
                  <c:v>0.45081009179577375</c:v>
                </c:pt>
                <c:pt idx="991">
                  <c:v>0.43826725770675995</c:v>
                </c:pt>
                <c:pt idx="992">
                  <c:v>0.4269756010276804</c:v>
                </c:pt>
                <c:pt idx="993">
                  <c:v>0.41586355211494885</c:v>
                </c:pt>
                <c:pt idx="994">
                  <c:v>0.40571031157896148</c:v>
                </c:pt>
                <c:pt idx="995">
                  <c:v>0.39476841739224372</c:v>
                </c:pt>
                <c:pt idx="996">
                  <c:v>0.38462192902792358</c:v>
                </c:pt>
                <c:pt idx="997">
                  <c:v>0.37395349779372788</c:v>
                </c:pt>
                <c:pt idx="998">
                  <c:v>0.36475096302848403</c:v>
                </c:pt>
                <c:pt idx="999">
                  <c:v>0.35486915979351852</c:v>
                </c:pt>
                <c:pt idx="1000">
                  <c:v>0.34567877893727561</c:v>
                </c:pt>
                <c:pt idx="1001">
                  <c:v>0.33645126113686308</c:v>
                </c:pt>
                <c:pt idx="1002">
                  <c:v>0.32811975651668973</c:v>
                </c:pt>
                <c:pt idx="1003">
                  <c:v>0.31910290647229411</c:v>
                </c:pt>
                <c:pt idx="1004">
                  <c:v>0.31090712050263175</c:v>
                </c:pt>
                <c:pt idx="1005">
                  <c:v>0.30303746442449553</c:v>
                </c:pt>
                <c:pt idx="1006">
                  <c:v>0.29568569991323457</c:v>
                </c:pt>
                <c:pt idx="1007">
                  <c:v>0.28765601736658547</c:v>
                </c:pt>
                <c:pt idx="1008">
                  <c:v>0.28014692725547846</c:v>
                </c:pt>
                <c:pt idx="1009">
                  <c:v>0.27176343091346761</c:v>
                </c:pt>
                <c:pt idx="1010">
                  <c:v>0.26514022572509882</c:v>
                </c:pt>
                <c:pt idx="1011">
                  <c:v>0.25841101144155482</c:v>
                </c:pt>
                <c:pt idx="1012">
                  <c:v>0.25100590477412305</c:v>
                </c:pt>
                <c:pt idx="1013">
                  <c:v>0.24402213361872507</c:v>
                </c:pt>
                <c:pt idx="1014">
                  <c:v>0.23720919240650781</c:v>
                </c:pt>
                <c:pt idx="1015">
                  <c:v>0.23164877903855832</c:v>
                </c:pt>
                <c:pt idx="1016">
                  <c:v>0.22606338263544018</c:v>
                </c:pt>
                <c:pt idx="1017">
                  <c:v>0.2185954807715032</c:v>
                </c:pt>
                <c:pt idx="1018">
                  <c:v>0.21189867691196179</c:v>
                </c:pt>
                <c:pt idx="1019">
                  <c:v>0.2062437331406714</c:v>
                </c:pt>
                <c:pt idx="1020">
                  <c:v>0.20112828788559126</c:v>
                </c:pt>
                <c:pt idx="1021">
                  <c:v>0.19685348800307906</c:v>
                </c:pt>
                <c:pt idx="1022">
                  <c:v>0.19211278827552913</c:v>
                </c:pt>
                <c:pt idx="1023">
                  <c:v>0.18720328425629887</c:v>
                </c:pt>
                <c:pt idx="1024">
                  <c:v>0.18277858616277456</c:v>
                </c:pt>
                <c:pt idx="1025">
                  <c:v>0.17839912761942056</c:v>
                </c:pt>
                <c:pt idx="1026">
                  <c:v>0.17559157464019368</c:v>
                </c:pt>
                <c:pt idx="1027">
                  <c:v>0.17129179172251283</c:v>
                </c:pt>
                <c:pt idx="1028">
                  <c:v>0.16647749332379019</c:v>
                </c:pt>
                <c:pt idx="1029">
                  <c:v>0.16128642374603736</c:v>
                </c:pt>
                <c:pt idx="1030">
                  <c:v>0.15799406484110451</c:v>
                </c:pt>
                <c:pt idx="1031">
                  <c:v>0.15581041252392799</c:v>
                </c:pt>
                <c:pt idx="1032">
                  <c:v>0.15235195019598183</c:v>
                </c:pt>
                <c:pt idx="1033">
                  <c:v>0.14709943585605728</c:v>
                </c:pt>
                <c:pt idx="1034">
                  <c:v>0.14408729207531376</c:v>
                </c:pt>
                <c:pt idx="1035">
                  <c:v>0.1397179617894605</c:v>
                </c:pt>
                <c:pt idx="1036">
                  <c:v>0.13532769977143902</c:v>
                </c:pt>
                <c:pt idx="1037">
                  <c:v>0.13218388864318481</c:v>
                </c:pt>
                <c:pt idx="1038">
                  <c:v>0.12705358861043675</c:v>
                </c:pt>
                <c:pt idx="1039">
                  <c:v>0.12432503603971626</c:v>
                </c:pt>
                <c:pt idx="1040">
                  <c:v>0.12188615163351908</c:v>
                </c:pt>
                <c:pt idx="1041">
                  <c:v>0.11667279988926435</c:v>
                </c:pt>
                <c:pt idx="1042">
                  <c:v>0.11492533786178974</c:v>
                </c:pt>
                <c:pt idx="1043">
                  <c:v>0.11308064456230728</c:v>
                </c:pt>
                <c:pt idx="1044">
                  <c:v>0.11019611682607419</c:v>
                </c:pt>
                <c:pt idx="1045">
                  <c:v>0.10760193247153116</c:v>
                </c:pt>
                <c:pt idx="1046">
                  <c:v>0.10441895874760714</c:v>
                </c:pt>
                <c:pt idx="1047">
                  <c:v>0.10156076448087617</c:v>
                </c:pt>
                <c:pt idx="1048">
                  <c:v>9.8296764696945704E-2</c:v>
                </c:pt>
                <c:pt idx="1049">
                  <c:v>9.605977022359817E-2</c:v>
                </c:pt>
                <c:pt idx="1050">
                  <c:v>9.3470987606388875E-2</c:v>
                </c:pt>
                <c:pt idx="1051">
                  <c:v>9.0200235650791175E-2</c:v>
                </c:pt>
                <c:pt idx="1052">
                  <c:v>8.7171211440879706E-2</c:v>
                </c:pt>
                <c:pt idx="1053">
                  <c:v>8.5708015840594676E-2</c:v>
                </c:pt>
                <c:pt idx="1054">
                  <c:v>8.372355258760103E-2</c:v>
                </c:pt>
                <c:pt idx="1055">
                  <c:v>8.2728282483853957E-2</c:v>
                </c:pt>
                <c:pt idx="1056">
                  <c:v>7.9107092818727798E-2</c:v>
                </c:pt>
                <c:pt idx="1057">
                  <c:v>7.6061188179648381E-2</c:v>
                </c:pt>
                <c:pt idx="1058">
                  <c:v>7.2930206177561879E-2</c:v>
                </c:pt>
                <c:pt idx="1059">
                  <c:v>7.1945739548482296E-2</c:v>
                </c:pt>
                <c:pt idx="1060">
                  <c:v>7.055816827087015E-2</c:v>
                </c:pt>
                <c:pt idx="1061">
                  <c:v>6.7905240022822361E-2</c:v>
                </c:pt>
                <c:pt idx="1062">
                  <c:v>6.439343553870519E-2</c:v>
                </c:pt>
                <c:pt idx="1063">
                  <c:v>6.1633147761148629E-2</c:v>
                </c:pt>
                <c:pt idx="1064">
                  <c:v>6.0867451494086837E-2</c:v>
                </c:pt>
                <c:pt idx="1065">
                  <c:v>5.968379580082437E-2</c:v>
                </c:pt>
                <c:pt idx="1066">
                  <c:v>5.6781712418256587E-2</c:v>
                </c:pt>
                <c:pt idx="1067">
                  <c:v>5.3664909976671268E-2</c:v>
                </c:pt>
                <c:pt idx="1068">
                  <c:v>5.2312449991728703E-2</c:v>
                </c:pt>
                <c:pt idx="1069">
                  <c:v>5.037120063740496E-2</c:v>
                </c:pt>
                <c:pt idx="1070">
                  <c:v>5.0526500585750998E-2</c:v>
                </c:pt>
                <c:pt idx="1071">
                  <c:v>4.6661557523438583E-2</c:v>
                </c:pt>
                <c:pt idx="1072">
                  <c:v>4.3065350893481076E-2</c:v>
                </c:pt>
                <c:pt idx="1073">
                  <c:v>4.2885067909966566E-2</c:v>
                </c:pt>
                <c:pt idx="1074">
                  <c:v>4.0772313395295752E-2</c:v>
                </c:pt>
                <c:pt idx="1075">
                  <c:v>3.8675764092626339E-2</c:v>
                </c:pt>
                <c:pt idx="1076">
                  <c:v>3.8907363580811642E-2</c:v>
                </c:pt>
                <c:pt idx="1077">
                  <c:v>3.6191640136258842E-2</c:v>
                </c:pt>
                <c:pt idx="1078">
                  <c:v>3.5579218166042675E-2</c:v>
                </c:pt>
                <c:pt idx="1079">
                  <c:v>3.7500886222531317E-2</c:v>
                </c:pt>
                <c:pt idx="1080">
                  <c:v>3.6111964510585695E-2</c:v>
                </c:pt>
                <c:pt idx="1081">
                  <c:v>3.3766260073396101E-2</c:v>
                </c:pt>
                <c:pt idx="1082">
                  <c:v>3.2289560129776809E-2</c:v>
                </c:pt>
                <c:pt idx="1083">
                  <c:v>3.1845942451240943E-2</c:v>
                </c:pt>
                <c:pt idx="1084">
                  <c:v>3.1434735196707683E-2</c:v>
                </c:pt>
                <c:pt idx="1085">
                  <c:v>2.9462425852714993E-2</c:v>
                </c:pt>
                <c:pt idx="1086">
                  <c:v>2.8364522739626159E-2</c:v>
                </c:pt>
                <c:pt idx="1087">
                  <c:v>2.5830432712921354E-2</c:v>
                </c:pt>
                <c:pt idx="1088">
                  <c:v>2.5564397149233215E-2</c:v>
                </c:pt>
                <c:pt idx="1089">
                  <c:v>2.7551561270893827E-2</c:v>
                </c:pt>
                <c:pt idx="1090">
                  <c:v>2.4862846513009719E-2</c:v>
                </c:pt>
                <c:pt idx="1091">
                  <c:v>2.5521858467729679E-2</c:v>
                </c:pt>
                <c:pt idx="1092">
                  <c:v>2.6807471953166982E-2</c:v>
                </c:pt>
                <c:pt idx="1093">
                  <c:v>2.5561021063399511E-2</c:v>
                </c:pt>
                <c:pt idx="1094">
                  <c:v>2.5499576301227986E-2</c:v>
                </c:pt>
                <c:pt idx="1095">
                  <c:v>2.4662307014493554E-2</c:v>
                </c:pt>
                <c:pt idx="1096">
                  <c:v>1.9700136056259039E-2</c:v>
                </c:pt>
                <c:pt idx="1097">
                  <c:v>2.0134300694460917E-2</c:v>
                </c:pt>
                <c:pt idx="1098">
                  <c:v>1.6908113071866796E-2</c:v>
                </c:pt>
                <c:pt idx="1099">
                  <c:v>1.5968885992957524E-2</c:v>
                </c:pt>
                <c:pt idx="1100">
                  <c:v>1.4860179405201214E-2</c:v>
                </c:pt>
                <c:pt idx="1101">
                  <c:v>1.4482057791837312E-2</c:v>
                </c:pt>
                <c:pt idx="1102">
                  <c:v>1.2789288354867197E-2</c:v>
                </c:pt>
                <c:pt idx="1103">
                  <c:v>1.1619137004939176E-2</c:v>
                </c:pt>
                <c:pt idx="1104">
                  <c:v>1.0412523928008469E-2</c:v>
                </c:pt>
                <c:pt idx="1105">
                  <c:v>1.0933791580717268E-2</c:v>
                </c:pt>
                <c:pt idx="1106">
                  <c:v>9.2045604167440929E-3</c:v>
                </c:pt>
                <c:pt idx="1107">
                  <c:v>7.0425150489027109E-3</c:v>
                </c:pt>
                <c:pt idx="1108">
                  <c:v>7.65696267061891E-3</c:v>
                </c:pt>
                <c:pt idx="1109">
                  <c:v>7.4186110107663907E-3</c:v>
                </c:pt>
                <c:pt idx="1110">
                  <c:v>9.4078007839272226E-3</c:v>
                </c:pt>
                <c:pt idx="1111">
                  <c:v>1.036863481217145E-2</c:v>
                </c:pt>
                <c:pt idx="1112">
                  <c:v>9.616442888444092E-3</c:v>
                </c:pt>
                <c:pt idx="1113">
                  <c:v>8.8737040050507268E-3</c:v>
                </c:pt>
                <c:pt idx="1114">
                  <c:v>9.9506753859709748E-3</c:v>
                </c:pt>
                <c:pt idx="1115">
                  <c:v>5.1444795932492444E-3</c:v>
                </c:pt>
                <c:pt idx="1116">
                  <c:v>4.7967427523877351E-3</c:v>
                </c:pt>
                <c:pt idx="1117">
                  <c:v>3.077639845915484E-3</c:v>
                </c:pt>
                <c:pt idx="1118">
                  <c:v>2.1769001455093024E-3</c:v>
                </c:pt>
                <c:pt idx="1119">
                  <c:v>1.0020222754142825E-3</c:v>
                </c:pt>
                <c:pt idx="1120">
                  <c:v>0</c:v>
                </c:pt>
                <c:pt idx="1121">
                  <c:v>-1.4375373479494538E-3</c:v>
                </c:pt>
                <c:pt idx="1122">
                  <c:v>5.5030199087789786E-4</c:v>
                </c:pt>
                <c:pt idx="1123">
                  <c:v>1.4827768981199537E-3</c:v>
                </c:pt>
                <c:pt idx="1124">
                  <c:v>2.9844598769075215E-4</c:v>
                </c:pt>
                <c:pt idx="1125">
                  <c:v>-2.1769001455093024E-3</c:v>
                </c:pt>
                <c:pt idx="1126">
                  <c:v>-1.6306494576318483E-3</c:v>
                </c:pt>
                <c:pt idx="1127">
                  <c:v>1.1674504812610596E-3</c:v>
                </c:pt>
                <c:pt idx="1128">
                  <c:v>3.0533320279135696E-3</c:v>
                </c:pt>
                <c:pt idx="1129">
                  <c:v>4.5637928298689536E-3</c:v>
                </c:pt>
                <c:pt idx="1130">
                  <c:v>5.7717563411333285E-3</c:v>
                </c:pt>
                <c:pt idx="1131">
                  <c:v>6.1519036059972648E-3</c:v>
                </c:pt>
                <c:pt idx="1132">
                  <c:v>6.4969395781918106E-3</c:v>
                </c:pt>
                <c:pt idx="1133">
                  <c:v>5.6144307412872522E-3</c:v>
                </c:pt>
                <c:pt idx="1134">
                  <c:v>1.6590085786342065E-3</c:v>
                </c:pt>
                <c:pt idx="1135">
                  <c:v>-9.2774838707487123E-4</c:v>
                </c:pt>
                <c:pt idx="1136">
                  <c:v>-3.8946526176480722E-3</c:v>
                </c:pt>
                <c:pt idx="1137">
                  <c:v>-5.0242909375727797E-3</c:v>
                </c:pt>
                <c:pt idx="1138">
                  <c:v>-4.8784440295609197E-3</c:v>
                </c:pt>
                <c:pt idx="1139">
                  <c:v>-2.3349009625221193E-3</c:v>
                </c:pt>
                <c:pt idx="1140">
                  <c:v>-2.3457044371895954E-3</c:v>
                </c:pt>
                <c:pt idx="1141">
                  <c:v>-2.06683974733376E-3</c:v>
                </c:pt>
                <c:pt idx="1142">
                  <c:v>-2.1485410245069441E-3</c:v>
                </c:pt>
                <c:pt idx="1143">
                  <c:v>2.6603556368813737E-4</c:v>
                </c:pt>
                <c:pt idx="1144">
                  <c:v>3.3963423486080811E-4</c:v>
                </c:pt>
                <c:pt idx="1145">
                  <c:v>-2.37068747235825E-3</c:v>
                </c:pt>
                <c:pt idx="1146">
                  <c:v>-7.3794484150965563E-3</c:v>
                </c:pt>
                <c:pt idx="1147">
                  <c:v>-7.161353270245507E-3</c:v>
                </c:pt>
                <c:pt idx="1148">
                  <c:v>-6.4118622151849236E-3</c:v>
                </c:pt>
                <c:pt idx="1149">
                  <c:v>-6.0040310464853702E-3</c:v>
                </c:pt>
                <c:pt idx="1150">
                  <c:v>-8.3065215850046878E-3</c:v>
                </c:pt>
                <c:pt idx="1151">
                  <c:v>-7.8689808609692935E-3</c:v>
                </c:pt>
                <c:pt idx="1152">
                  <c:v>-2.1741992768423398E-3</c:v>
                </c:pt>
                <c:pt idx="1153">
                  <c:v>6.8467020705535416E-4</c:v>
                </c:pt>
                <c:pt idx="1154">
                  <c:v>0</c:v>
                </c:pt>
                <c:pt idx="1155">
                  <c:v>2.7650142977235525E-3</c:v>
                </c:pt>
                <c:pt idx="1156">
                  <c:v>-2.7670399492235871E-3</c:v>
                </c:pt>
                <c:pt idx="1157">
                  <c:v>-3.1951276329249857E-3</c:v>
                </c:pt>
                <c:pt idx="1158">
                  <c:v>-2.0884466966687117E-3</c:v>
                </c:pt>
                <c:pt idx="1159">
                  <c:v>-8.1005803491547828E-3</c:v>
                </c:pt>
                <c:pt idx="1160">
                  <c:v>-8.0809990513198652E-3</c:v>
                </c:pt>
                <c:pt idx="1161">
                  <c:v>-1.0539464755351965E-2</c:v>
                </c:pt>
                <c:pt idx="1162">
                  <c:v>-1.2397662398168858E-2</c:v>
                </c:pt>
                <c:pt idx="1163">
                  <c:v>-4.1660899186701352E-3</c:v>
                </c:pt>
                <c:pt idx="1164">
                  <c:v>-1.7285559468064333E-3</c:v>
                </c:pt>
                <c:pt idx="1165">
                  <c:v>-4.23361163534214E-3</c:v>
                </c:pt>
                <c:pt idx="1166">
                  <c:v>-2.7346295252209723E-3</c:v>
                </c:pt>
                <c:pt idx="1167">
                  <c:v>-3.9257126073172057E-3</c:v>
                </c:pt>
                <c:pt idx="1168">
                  <c:v>-4.3402959476841656E-3</c:v>
                </c:pt>
                <c:pt idx="1169">
                  <c:v>-8.6569592945331588E-3</c:v>
                </c:pt>
                <c:pt idx="1170">
                  <c:v>-1.0313267004500215E-2</c:v>
                </c:pt>
                <c:pt idx="1171">
                  <c:v>-1.170286393361258E-2</c:v>
                </c:pt>
                <c:pt idx="1172">
                  <c:v>-1.4727161623357053E-2</c:v>
                </c:pt>
                <c:pt idx="1173">
                  <c:v>-1.5481379198584633E-2</c:v>
                </c:pt>
                <c:pt idx="1174">
                  <c:v>-1.8793319401352381E-2</c:v>
                </c:pt>
                <c:pt idx="1175">
                  <c:v>-1.6808180931191991E-2</c:v>
                </c:pt>
                <c:pt idx="1176">
                  <c:v>-1.5457071380582719E-2</c:v>
                </c:pt>
                <c:pt idx="1177">
                  <c:v>-2.1277443357719875E-2</c:v>
                </c:pt>
                <c:pt idx="1178">
                  <c:v>-1.925854402922339E-2</c:v>
                </c:pt>
                <c:pt idx="1179">
                  <c:v>-1.4120141390474624E-2</c:v>
                </c:pt>
                <c:pt idx="1180">
                  <c:v>-1.3795361933281736E-2</c:v>
                </c:pt>
                <c:pt idx="1181">
                  <c:v>-1.0591456477189497E-2</c:v>
                </c:pt>
                <c:pt idx="1182">
                  <c:v>-1.2918930050877657E-2</c:v>
                </c:pt>
                <c:pt idx="1183">
                  <c:v>-1.076768815770375E-2</c:v>
                </c:pt>
                <c:pt idx="1184">
                  <c:v>-2.8082281963936434E-3</c:v>
                </c:pt>
                <c:pt idx="1185">
                  <c:v>-5.4051134196034557E-3</c:v>
                </c:pt>
                <c:pt idx="1186">
                  <c:v>-1.0799423364539623E-2</c:v>
                </c:pt>
                <c:pt idx="1187">
                  <c:v>-3.2342902285948201E-3</c:v>
                </c:pt>
                <c:pt idx="1188">
                  <c:v>-7.4449444802683392E-3</c:v>
                </c:pt>
                <c:pt idx="1189">
                  <c:v>-5.9203041178117763E-3</c:v>
                </c:pt>
                <c:pt idx="1190">
                  <c:v>-9.525963788103279E-3</c:v>
                </c:pt>
                <c:pt idx="1191">
                  <c:v>-1.3459779001421372E-2</c:v>
                </c:pt>
                <c:pt idx="1192">
                  <c:v>-6.3895800486830434E-3</c:v>
                </c:pt>
                <c:pt idx="1193">
                  <c:v>-1.3739318908443949E-2</c:v>
                </c:pt>
                <c:pt idx="1194">
                  <c:v>-2.3772370788754847E-2</c:v>
                </c:pt>
                <c:pt idx="1195">
                  <c:v>-2.4680537877994988E-2</c:v>
                </c:pt>
                <c:pt idx="1196">
                  <c:v>-2.4144415447618271E-2</c:v>
                </c:pt>
                <c:pt idx="1197">
                  <c:v>-1.8819652870854516E-2</c:v>
                </c:pt>
                <c:pt idx="1198">
                  <c:v>-1.6183605051974869E-2</c:v>
                </c:pt>
                <c:pt idx="1199">
                  <c:v>-2.6064733069773617E-2</c:v>
                </c:pt>
                <c:pt idx="1200">
                  <c:v>-1.4770375522027143E-2</c:v>
                </c:pt>
                <c:pt idx="1201">
                  <c:v>-1.0265326585663127E-2</c:v>
                </c:pt>
                <c:pt idx="1202">
                  <c:v>-2.0364549748311798E-3</c:v>
                </c:pt>
                <c:pt idx="1203">
                  <c:v>-7.4435940459350453E-3</c:v>
                </c:pt>
                <c:pt idx="1204">
                  <c:v>-1.069408948653108E-2</c:v>
                </c:pt>
                <c:pt idx="1205">
                  <c:v>-1.5453695294749202E-2</c:v>
                </c:pt>
                <c:pt idx="1206">
                  <c:v>-1.3647489373769842E-2</c:v>
                </c:pt>
                <c:pt idx="1207">
                  <c:v>-1.9026269323871161E-2</c:v>
                </c:pt>
                <c:pt idx="1208">
                  <c:v>-1.9457733093406076E-2</c:v>
                </c:pt>
                <c:pt idx="1209">
                  <c:v>-2.4995189077687142E-2</c:v>
                </c:pt>
                <c:pt idx="1210">
                  <c:v>-1.8807498961853557E-2</c:v>
                </c:pt>
                <c:pt idx="1211">
                  <c:v>-1.6937822627202451E-2</c:v>
                </c:pt>
                <c:pt idx="1212">
                  <c:v>-1.9850034267271156E-2</c:v>
                </c:pt>
                <c:pt idx="1213">
                  <c:v>-2.1665018011417958E-2</c:v>
                </c:pt>
                <c:pt idx="1214">
                  <c:v>-2.2337534309472169E-2</c:v>
                </c:pt>
                <c:pt idx="1215">
                  <c:v>-2.9194364637526445E-2</c:v>
                </c:pt>
                <c:pt idx="1216">
                  <c:v>-2.5324695055047027E-2</c:v>
                </c:pt>
                <c:pt idx="1217">
                  <c:v>-2.7812195097248037E-2</c:v>
                </c:pt>
                <c:pt idx="1218">
                  <c:v>-3.5100489194837228E-2</c:v>
                </c:pt>
                <c:pt idx="1219">
                  <c:v>-4.0051181461237338E-2</c:v>
                </c:pt>
                <c:pt idx="1220">
                  <c:v>-4.6641976225603475E-2</c:v>
                </c:pt>
                <c:pt idx="1221">
                  <c:v>-4.320917214999271E-2</c:v>
                </c:pt>
                <c:pt idx="1222">
                  <c:v>-3.9152467412331381E-2</c:v>
                </c:pt>
                <c:pt idx="1223">
                  <c:v>-4.482564204712338E-2</c:v>
                </c:pt>
                <c:pt idx="1224">
                  <c:v>-4.5186883231319142E-2</c:v>
                </c:pt>
                <c:pt idx="1225">
                  <c:v>-3.6149776671922047E-2</c:v>
                </c:pt>
                <c:pt idx="1226">
                  <c:v>-3.22024571152697E-2</c:v>
                </c:pt>
                <c:pt idx="1227">
                  <c:v>-2.2354414738640312E-2</c:v>
                </c:pt>
                <c:pt idx="1228">
                  <c:v>-2.7905375066255626E-2</c:v>
                </c:pt>
                <c:pt idx="1229">
                  <c:v>-3.4328040756108215E-2</c:v>
                </c:pt>
                <c:pt idx="1230">
                  <c:v>-2.9157227693356831E-2</c:v>
                </c:pt>
                <c:pt idx="1231">
                  <c:v>-2.8985722533009576E-2</c:v>
                </c:pt>
                <c:pt idx="1232">
                  <c:v>-2.4666358317493808E-2</c:v>
                </c:pt>
                <c:pt idx="1233">
                  <c:v>-2.2598843352993309E-2</c:v>
                </c:pt>
                <c:pt idx="1234">
                  <c:v>-2.7122798370025687E-2</c:v>
                </c:pt>
                <c:pt idx="1235">
                  <c:v>-1.6326075874153027E-2</c:v>
                </c:pt>
                <c:pt idx="1236">
                  <c:v>-2.2491483823484917E-3</c:v>
                </c:pt>
                <c:pt idx="1237">
                  <c:v>-2.1093784288371102E-3</c:v>
                </c:pt>
                <c:pt idx="1238">
                  <c:v>7.4618249094364807E-3</c:v>
                </c:pt>
                <c:pt idx="1239">
                  <c:v>1.1860864750625397E-2</c:v>
                </c:pt>
                <c:pt idx="1240">
                  <c:v>2.1750770591591587E-2</c:v>
                </c:pt>
                <c:pt idx="1241">
                  <c:v>3.4319938150107511E-2</c:v>
                </c:pt>
                <c:pt idx="1242">
                  <c:v>3.8626473239455582E-2</c:v>
                </c:pt>
                <c:pt idx="1243">
                  <c:v>2.5686611456409714E-2</c:v>
                </c:pt>
                <c:pt idx="1244">
                  <c:v>3.2704143470143582E-2</c:v>
                </c:pt>
                <c:pt idx="1245">
                  <c:v>2.700260971434941E-2</c:v>
                </c:pt>
                <c:pt idx="1246">
                  <c:v>1.8862191552358052E-2</c:v>
                </c:pt>
                <c:pt idx="1247">
                  <c:v>1.0795372061539367E-2</c:v>
                </c:pt>
                <c:pt idx="1248">
                  <c:v>-2.0891219138354524E-3</c:v>
                </c:pt>
                <c:pt idx="1249">
                  <c:v>-1.2440876296838948E-2</c:v>
                </c:pt>
                <c:pt idx="1250">
                  <c:v>1.1100570220897901E-3</c:v>
                </c:pt>
                <c:pt idx="1251">
                  <c:v>-8.0634434049851704E-3</c:v>
                </c:pt>
                <c:pt idx="1252">
                  <c:v>-9.3017916887519377E-3</c:v>
                </c:pt>
                <c:pt idx="1253">
                  <c:v>-1.0467216518512776E-2</c:v>
                </c:pt>
                <c:pt idx="1254">
                  <c:v>-2.4503630980313995E-3</c:v>
                </c:pt>
                <c:pt idx="1255">
                  <c:v>3.0249729069112114E-3</c:v>
                </c:pt>
                <c:pt idx="1256">
                  <c:v>1.3138375630062E-2</c:v>
                </c:pt>
                <c:pt idx="1257">
                  <c:v>1.0197804868990934E-2</c:v>
                </c:pt>
                <c:pt idx="1258">
                  <c:v>2.3817610338925346E-2</c:v>
                </c:pt>
                <c:pt idx="1259">
                  <c:v>3.1741959007565879E-2</c:v>
                </c:pt>
                <c:pt idx="1260">
                  <c:v>2.7905375066255626E-2</c:v>
                </c:pt>
                <c:pt idx="1261">
                  <c:v>3.3720345306059045E-2</c:v>
                </c:pt>
                <c:pt idx="1262">
                  <c:v>2.990469309691738E-2</c:v>
                </c:pt>
                <c:pt idx="1263">
                  <c:v>2.8774379559825935E-2</c:v>
                </c:pt>
                <c:pt idx="1264">
                  <c:v>3.7667664862711579E-2</c:v>
                </c:pt>
                <c:pt idx="1265">
                  <c:v>3.350427581270822E-2</c:v>
                </c:pt>
                <c:pt idx="1266">
                  <c:v>3.5673073352217005E-2</c:v>
                </c:pt>
                <c:pt idx="1267">
                  <c:v>3.8360437675767446E-2</c:v>
                </c:pt>
                <c:pt idx="1268">
                  <c:v>2.4180201957454586E-2</c:v>
                </c:pt>
                <c:pt idx="1269">
                  <c:v>2.4224766290458159E-2</c:v>
                </c:pt>
                <c:pt idx="1270">
                  <c:v>1.6520538418168716E-2</c:v>
                </c:pt>
                <c:pt idx="1271">
                  <c:v>5.6009263979528131E-3</c:v>
                </c:pt>
                <c:pt idx="1272">
                  <c:v>-7.9608103956434004E-3</c:v>
                </c:pt>
                <c:pt idx="1273">
                  <c:v>-2.5961424843265107E-2</c:v>
                </c:pt>
                <c:pt idx="1274">
                  <c:v>-2.9542776695554693E-2</c:v>
                </c:pt>
                <c:pt idx="1275">
                  <c:v>-1.8656250316507961E-2</c:v>
                </c:pt>
                <c:pt idx="1276">
                  <c:v>-7.1593276187452851E-3</c:v>
                </c:pt>
                <c:pt idx="1277">
                  <c:v>-5.4922164341105655E-3</c:v>
                </c:pt>
                <c:pt idx="1278">
                  <c:v>-1.4841273324532475E-3</c:v>
                </c:pt>
                <c:pt idx="1279">
                  <c:v>1.5010077616213894E-3</c:v>
                </c:pt>
                <c:pt idx="1280">
                  <c:v>1.4334860449492158E-2</c:v>
                </c:pt>
                <c:pt idx="1281">
                  <c:v>1.5502310930753218E-2</c:v>
                </c:pt>
                <c:pt idx="1282">
                  <c:v>1.0080992299148174E-2</c:v>
                </c:pt>
                <c:pt idx="1283">
                  <c:v>8.5921384465279284E-3</c:v>
                </c:pt>
                <c:pt idx="1284">
                  <c:v>4.6090323800392664E-3</c:v>
                </c:pt>
                <c:pt idx="1285">
                  <c:v>2.6117400008777328E-3</c:v>
                </c:pt>
                <c:pt idx="1286">
                  <c:v>1.4889888960537053E-2</c:v>
                </c:pt>
                <c:pt idx="1287">
                  <c:v>1.551649049125421E-2</c:v>
                </c:pt>
                <c:pt idx="1288">
                  <c:v>2.0374002788646917E-2</c:v>
                </c:pt>
                <c:pt idx="1289">
                  <c:v>2.4961428219351045E-2</c:v>
                </c:pt>
                <c:pt idx="1290">
                  <c:v>1.3035742620720417E-2</c:v>
                </c:pt>
                <c:pt idx="1291">
                  <c:v>2.1086356899537889E-2</c:v>
                </c:pt>
                <c:pt idx="1292">
                  <c:v>9.6745115647821015E-3</c:v>
                </c:pt>
                <c:pt idx="1293">
                  <c:v>2.5624491477071634E-3</c:v>
                </c:pt>
                <c:pt idx="1294">
                  <c:v>-4.0978929848312024E-3</c:v>
                </c:pt>
                <c:pt idx="1295">
                  <c:v>-3.452385373445682E-3</c:v>
                </c:pt>
                <c:pt idx="1296">
                  <c:v>3.8534643704782037E-3</c:v>
                </c:pt>
                <c:pt idx="1297">
                  <c:v>1.7647475869426461E-2</c:v>
                </c:pt>
                <c:pt idx="1298">
                  <c:v>1.2062754683475046E-2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6A-4D65-A12B-5A7DC86A0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3999904"/>
        <c:axId val="2064000320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2"/>
                <c:tx>
                  <c:strRef>
                    <c:extLst>
                      <c:ext uri="{02D57815-91ED-43cb-92C2-25804820EDAC}">
                        <c15:formulaRef>
                          <c15:sqref>'24.08.21 Eg Filtres +Lihgt  Abs'!$Z$1</c15:sqref>
                        </c15:formulaRef>
                      </c:ext>
                    </c:extLst>
                    <c:strCache>
                      <c:ptCount val="1"/>
                      <c:pt idx="0">
                        <c:v>Abs 350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'24.08.21 Eg Filtres +Lihgt  Abs'!$Z$2:$Z$1300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0.45086750486230703</c:v>
                      </c:pt>
                      <c:pt idx="1">
                        <c:v>-0.17706869160747446</c:v>
                      </c:pt>
                      <c:pt idx="2">
                        <c:v>1.3207648655479822</c:v>
                      </c:pt>
                      <c:pt idx="3">
                        <c:v>3.1271124802033903</c:v>
                      </c:pt>
                      <c:pt idx="4">
                        <c:v>2.0459454522739353</c:v>
                      </c:pt>
                      <c:pt idx="5">
                        <c:v>2.468885769902061</c:v>
                      </c:pt>
                      <c:pt idx="6">
                        <c:v>2.0653524177943328</c:v>
                      </c:pt>
                      <c:pt idx="7">
                        <c:v>0.96529795005873531</c:v>
                      </c:pt>
                      <c:pt idx="8">
                        <c:v>0.80267609344700763</c:v>
                      </c:pt>
                      <c:pt idx="9">
                        <c:v>1.1083077109573332</c:v>
                      </c:pt>
                      <c:pt idx="10">
                        <c:v>-1.0840462724236164</c:v>
                      </c:pt>
                      <c:pt idx="11">
                        <c:v>1.7664498952495971</c:v>
                      </c:pt>
                      <c:pt idx="12">
                        <c:v>-0.75047695346822596</c:v>
                      </c:pt>
                      <c:pt idx="13">
                        <c:v>5.2477164577087523</c:v>
                      </c:pt>
                      <c:pt idx="14">
                        <c:v>17.330640389660783</c:v>
                      </c:pt>
                      <c:pt idx="15">
                        <c:v>18.415449251614962</c:v>
                      </c:pt>
                      <c:pt idx="16">
                        <c:v>15.954051867633094</c:v>
                      </c:pt>
                      <c:pt idx="17">
                        <c:v>18.473432032223791</c:v>
                      </c:pt>
                      <c:pt idx="18">
                        <c:v>3.7958595862183846</c:v>
                      </c:pt>
                      <c:pt idx="19">
                        <c:v>1.7127459861484549</c:v>
                      </c:pt>
                      <c:pt idx="20">
                        <c:v>0.81833711363882811</c:v>
                      </c:pt>
                      <c:pt idx="21">
                        <c:v>0.92018064651264231</c:v>
                      </c:pt>
                      <c:pt idx="22">
                        <c:v>0.30499519851036311</c:v>
                      </c:pt>
                      <c:pt idx="23">
                        <c:v>-3.1032796503839399E-2</c:v>
                      </c:pt>
                      <c:pt idx="24">
                        <c:v>-7.322405700928851E-2</c:v>
                      </c:pt>
                      <c:pt idx="25">
                        <c:v>-0.36745610523117045</c:v>
                      </c:pt>
                      <c:pt idx="26">
                        <c:v>-3.9347681863893369E-2</c:v>
                      </c:pt>
                      <c:pt idx="27">
                        <c:v>-0.12911636510123123</c:v>
                      </c:pt>
                      <c:pt idx="28">
                        <c:v>-0.17881075203821079</c:v>
                      </c:pt>
                      <c:pt idx="29">
                        <c:v>0.13076029289705257</c:v>
                      </c:pt>
                      <c:pt idx="30">
                        <c:v>0.42598696485243615</c:v>
                      </c:pt>
                      <c:pt idx="31">
                        <c:v>0.51218597041424763</c:v>
                      </c:pt>
                      <c:pt idx="32">
                        <c:v>0.81739598868423513</c:v>
                      </c:pt>
                      <c:pt idx="33">
                        <c:v>0.53744378504994661</c:v>
                      </c:pt>
                      <c:pt idx="34">
                        <c:v>0.57823686166885668</c:v>
                      </c:pt>
                      <c:pt idx="35">
                        <c:v>0.40221969423025455</c:v>
                      </c:pt>
                      <c:pt idx="36">
                        <c:v>0.26560195506597351</c:v>
                      </c:pt>
                      <c:pt idx="37">
                        <c:v>0.31886364882700574</c:v>
                      </c:pt>
                      <c:pt idx="38">
                        <c:v>0.13140495833692387</c:v>
                      </c:pt>
                      <c:pt idx="39">
                        <c:v>5.3495892654442372E-2</c:v>
                      </c:pt>
                      <c:pt idx="40">
                        <c:v>0.10184013121735176</c:v>
                      </c:pt>
                      <c:pt idx="41">
                        <c:v>3.9214192617869376E-2</c:v>
                      </c:pt>
                      <c:pt idx="42">
                        <c:v>0.21702135291917776</c:v>
                      </c:pt>
                      <c:pt idx="43">
                        <c:v>0.27585949550754563</c:v>
                      </c:pt>
                      <c:pt idx="44">
                        <c:v>0.43094513684760866</c:v>
                      </c:pt>
                      <c:pt idx="45">
                        <c:v>0.61256266778928192</c:v>
                      </c:pt>
                      <c:pt idx="46">
                        <c:v>0.46071684652839301</c:v>
                      </c:pt>
                      <c:pt idx="47">
                        <c:v>0.61059692267601928</c:v>
                      </c:pt>
                      <c:pt idx="48">
                        <c:v>0.49500451286424002</c:v>
                      </c:pt>
                      <c:pt idx="49">
                        <c:v>0.19081725930394272</c:v>
                      </c:pt>
                      <c:pt idx="50">
                        <c:v>0.27143424969148006</c:v>
                      </c:pt>
                      <c:pt idx="51">
                        <c:v>0.1672002800490992</c:v>
                      </c:pt>
                      <c:pt idx="52">
                        <c:v>0.24701334562602631</c:v>
                      </c:pt>
                      <c:pt idx="53">
                        <c:v>0.46584200893171901</c:v>
                      </c:pt>
                      <c:pt idx="54">
                        <c:v>0.44586913147257912</c:v>
                      </c:pt>
                      <c:pt idx="55">
                        <c:v>0.36329031303073572</c:v>
                      </c:pt>
                      <c:pt idx="56">
                        <c:v>0.52510401853139965</c:v>
                      </c:pt>
                      <c:pt idx="57">
                        <c:v>0.38578247788201731</c:v>
                      </c:pt>
                      <c:pt idx="58">
                        <c:v>0.286312888896952</c:v>
                      </c:pt>
                      <c:pt idx="59">
                        <c:v>0.19563812807463354</c:v>
                      </c:pt>
                      <c:pt idx="60">
                        <c:v>-2.0064103700631167E-2</c:v>
                      </c:pt>
                      <c:pt idx="61">
                        <c:v>-8.9995872656825765E-2</c:v>
                      </c:pt>
                      <c:pt idx="62">
                        <c:v>3.9447876108784467E-3</c:v>
                      </c:pt>
                      <c:pt idx="63">
                        <c:v>-1.8317920049940463E-2</c:v>
                      </c:pt>
                      <c:pt idx="64">
                        <c:v>5.2216663663588063E-2</c:v>
                      </c:pt>
                      <c:pt idx="65">
                        <c:v>7.8117494451176703E-2</c:v>
                      </c:pt>
                      <c:pt idx="66">
                        <c:v>0.18697142897196983</c:v>
                      </c:pt>
                      <c:pt idx="67">
                        <c:v>0.48840942254716857</c:v>
                      </c:pt>
                      <c:pt idx="68">
                        <c:v>0.46331138268470273</c:v>
                      </c:pt>
                      <c:pt idx="69">
                        <c:v>0.71929221630906659</c:v>
                      </c:pt>
                      <c:pt idx="70">
                        <c:v>0.9582781680863599</c:v>
                      </c:pt>
                      <c:pt idx="71">
                        <c:v>0.93718686721458755</c:v>
                      </c:pt>
                      <c:pt idx="72">
                        <c:v>0.86585310039339647</c:v>
                      </c:pt>
                      <c:pt idx="73">
                        <c:v>0.68508907598228508</c:v>
                      </c:pt>
                      <c:pt idx="74">
                        <c:v>0.60658812207534862</c:v>
                      </c:pt>
                      <c:pt idx="75">
                        <c:v>0.57825335454867421</c:v>
                      </c:pt>
                      <c:pt idx="76">
                        <c:v>0.57070580042213526</c:v>
                      </c:pt>
                      <c:pt idx="77">
                        <c:v>0.45880676488451472</c:v>
                      </c:pt>
                      <c:pt idx="78">
                        <c:v>0.50084402312466669</c:v>
                      </c:pt>
                      <c:pt idx="79">
                        <c:v>0.60199794746110669</c:v>
                      </c:pt>
                      <c:pt idx="80">
                        <c:v>0.6133182478459267</c:v>
                      </c:pt>
                      <c:pt idx="81">
                        <c:v>0.22832144952622144</c:v>
                      </c:pt>
                      <c:pt idx="82">
                        <c:v>0.47738908641403144</c:v>
                      </c:pt>
                      <c:pt idx="83">
                        <c:v>0.36527564343878183</c:v>
                      </c:pt>
                      <c:pt idx="84">
                        <c:v>0.2367000386345709</c:v>
                      </c:pt>
                      <c:pt idx="85">
                        <c:v>0.23833066904603942</c:v>
                      </c:pt>
                      <c:pt idx="86">
                        <c:v>0.38283952963956047</c:v>
                      </c:pt>
                      <c:pt idx="87">
                        <c:v>0.62700939970452996</c:v>
                      </c:pt>
                      <c:pt idx="88">
                        <c:v>0.95301075459460716</c:v>
                      </c:pt>
                      <c:pt idx="89">
                        <c:v>0.88052970182110268</c:v>
                      </c:pt>
                      <c:pt idx="90">
                        <c:v>0.98503477317548549</c:v>
                      </c:pt>
                      <c:pt idx="91">
                        <c:v>1.1613426276208731</c:v>
                      </c:pt>
                      <c:pt idx="92">
                        <c:v>1.0887275701988504</c:v>
                      </c:pt>
                      <c:pt idx="93">
                        <c:v>0.83966756126795594</c:v>
                      </c:pt>
                      <c:pt idx="94">
                        <c:v>0.69244799279591007</c:v>
                      </c:pt>
                      <c:pt idx="95">
                        <c:v>0.55896286999198852</c:v>
                      </c:pt>
                      <c:pt idx="96">
                        <c:v>0.66905284277461352</c:v>
                      </c:pt>
                      <c:pt idx="97">
                        <c:v>0.55913707603506224</c:v>
                      </c:pt>
                      <c:pt idx="98">
                        <c:v>0.20073669570925359</c:v>
                      </c:pt>
                      <c:pt idx="99">
                        <c:v>0.2402480694053368</c:v>
                      </c:pt>
                      <c:pt idx="100">
                        <c:v>0.36944009559273133</c:v>
                      </c:pt>
                      <c:pt idx="101">
                        <c:v>0.22883437808854942</c:v>
                      </c:pt>
                      <c:pt idx="102">
                        <c:v>0.33351963415493985</c:v>
                      </c:pt>
                      <c:pt idx="103">
                        <c:v>6.0995823590508189E-2</c:v>
                      </c:pt>
                      <c:pt idx="104">
                        <c:v>0.21642565071626516</c:v>
                      </c:pt>
                      <c:pt idx="105">
                        <c:v>0.35625506898353143</c:v>
                      </c:pt>
                      <c:pt idx="106">
                        <c:v>0.33109415001676079</c:v>
                      </c:pt>
                      <c:pt idx="107">
                        <c:v>0.31208301361198598</c:v>
                      </c:pt>
                      <c:pt idx="108">
                        <c:v>0.31299527602689825</c:v>
                      </c:pt>
                      <c:pt idx="109">
                        <c:v>0.21044770334586924</c:v>
                      </c:pt>
                      <c:pt idx="110">
                        <c:v>0.2143273440814682</c:v>
                      </c:pt>
                      <c:pt idx="111">
                        <c:v>0.13610192434798493</c:v>
                      </c:pt>
                      <c:pt idx="112">
                        <c:v>0.19791342392597333</c:v>
                      </c:pt>
                      <c:pt idx="113">
                        <c:v>0.15907434124345582</c:v>
                      </c:pt>
                      <c:pt idx="114">
                        <c:v>0.23485644391245744</c:v>
                      </c:pt>
                      <c:pt idx="115">
                        <c:v>0.36444584542295777</c:v>
                      </c:pt>
                      <c:pt idx="116">
                        <c:v>0.42854851524911053</c:v>
                      </c:pt>
                      <c:pt idx="117">
                        <c:v>0.4839522217764563</c:v>
                      </c:pt>
                      <c:pt idx="118">
                        <c:v>0.73026101219277384</c:v>
                      </c:pt>
                      <c:pt idx="119">
                        <c:v>0.89787196494933197</c:v>
                      </c:pt>
                      <c:pt idx="120">
                        <c:v>1.0797616284079958</c:v>
                      </c:pt>
                      <c:pt idx="121">
                        <c:v>0.96882536472972902</c:v>
                      </c:pt>
                      <c:pt idx="122">
                        <c:v>1.0027604957594742</c:v>
                      </c:pt>
                      <c:pt idx="123">
                        <c:v>0.80625298675745449</c:v>
                      </c:pt>
                      <c:pt idx="124">
                        <c:v>0.75965957046768451</c:v>
                      </c:pt>
                      <c:pt idx="125">
                        <c:v>0.551587460298546</c:v>
                      </c:pt>
                      <c:pt idx="126">
                        <c:v>0.37661037509344242</c:v>
                      </c:pt>
                      <c:pt idx="127">
                        <c:v>0.32604320557261424</c:v>
                      </c:pt>
                      <c:pt idx="128">
                        <c:v>0.34884667353045345</c:v>
                      </c:pt>
                      <c:pt idx="129">
                        <c:v>0.28111557014442401</c:v>
                      </c:pt>
                      <c:pt idx="130">
                        <c:v>0.38877490476392712</c:v>
                      </c:pt>
                      <c:pt idx="131">
                        <c:v>0.54488722787263699</c:v>
                      </c:pt>
                      <c:pt idx="132">
                        <c:v>0.50069455640131955</c:v>
                      </c:pt>
                      <c:pt idx="133">
                        <c:v>0.42170087770983161</c:v>
                      </c:pt>
                      <c:pt idx="134">
                        <c:v>0.24644794908977852</c:v>
                      </c:pt>
                      <c:pt idx="135">
                        <c:v>0.23790257573427329</c:v>
                      </c:pt>
                      <c:pt idx="136">
                        <c:v>0.26215391237910196</c:v>
                      </c:pt>
                      <c:pt idx="137">
                        <c:v>0.33722125486900734</c:v>
                      </c:pt>
                      <c:pt idx="138">
                        <c:v>0.3623368184162794</c:v>
                      </c:pt>
                      <c:pt idx="139">
                        <c:v>0.27144352693637741</c:v>
                      </c:pt>
                      <c:pt idx="140">
                        <c:v>0.38252513411803701</c:v>
                      </c:pt>
                      <c:pt idx="141">
                        <c:v>0.60366269751769797</c:v>
                      </c:pt>
                      <c:pt idx="142">
                        <c:v>0.51982320457479492</c:v>
                      </c:pt>
                      <c:pt idx="143">
                        <c:v>0.4389349063142578</c:v>
                      </c:pt>
                      <c:pt idx="144">
                        <c:v>0.56071420766762214</c:v>
                      </c:pt>
                      <c:pt idx="145">
                        <c:v>0.55133285146636124</c:v>
                      </c:pt>
                      <c:pt idx="146">
                        <c:v>0.69409521916769512</c:v>
                      </c:pt>
                      <c:pt idx="147">
                        <c:v>0.68418196759231575</c:v>
                      </c:pt>
                      <c:pt idx="148">
                        <c:v>0.5516070455933294</c:v>
                      </c:pt>
                      <c:pt idx="149">
                        <c:v>0.64389501622280887</c:v>
                      </c:pt>
                      <c:pt idx="150">
                        <c:v>0.74585606086532363</c:v>
                      </c:pt>
                      <c:pt idx="151">
                        <c:v>0.46985802516730996</c:v>
                      </c:pt>
                      <c:pt idx="152">
                        <c:v>0.25018008163150857</c:v>
                      </c:pt>
                      <c:pt idx="153">
                        <c:v>0.20429812694487126</c:v>
                      </c:pt>
                      <c:pt idx="154">
                        <c:v>0.29994116165125062</c:v>
                      </c:pt>
                      <c:pt idx="155">
                        <c:v>0.43749796416014752</c:v>
                      </c:pt>
                      <c:pt idx="156">
                        <c:v>0.453704280190938</c:v>
                      </c:pt>
                      <c:pt idx="157">
                        <c:v>0.52441440999402555</c:v>
                      </c:pt>
                      <c:pt idx="158">
                        <c:v>0.81445922527170989</c:v>
                      </c:pt>
                      <c:pt idx="159">
                        <c:v>1.0321013289550236</c:v>
                      </c:pt>
                      <c:pt idx="160">
                        <c:v>1.090882983430016</c:v>
                      </c:pt>
                      <c:pt idx="161">
                        <c:v>0.9795622294910008</c:v>
                      </c:pt>
                      <c:pt idx="162">
                        <c:v>1.0729820239979648</c:v>
                      </c:pt>
                      <c:pt idx="163">
                        <c:v>0.86222054361356526</c:v>
                      </c:pt>
                      <c:pt idx="164">
                        <c:v>0.87776714445165083</c:v>
                      </c:pt>
                      <c:pt idx="165">
                        <c:v>0.89062231346449838</c:v>
                      </c:pt>
                      <c:pt idx="166">
                        <c:v>0.82750921642740294</c:v>
                      </c:pt>
                      <c:pt idx="167">
                        <c:v>0.81499421306079389</c:v>
                      </c:pt>
                      <c:pt idx="168">
                        <c:v>0.88657124985929503</c:v>
                      </c:pt>
                      <c:pt idx="169">
                        <c:v>0.70322815136670314</c:v>
                      </c:pt>
                      <c:pt idx="170">
                        <c:v>0.77824086119221247</c:v>
                      </c:pt>
                      <c:pt idx="171">
                        <c:v>0.77228074674811942</c:v>
                      </c:pt>
                      <c:pt idx="172">
                        <c:v>0.73597167182962531</c:v>
                      </c:pt>
                      <c:pt idx="173">
                        <c:v>0.7276943077711564</c:v>
                      </c:pt>
                      <c:pt idx="174">
                        <c:v>0.81200797100881572</c:v>
                      </c:pt>
                      <c:pt idx="175">
                        <c:v>0.80827954936504465</c:v>
                      </c:pt>
                      <c:pt idx="176">
                        <c:v>0.83979435028155414</c:v>
                      </c:pt>
                      <c:pt idx="177">
                        <c:v>0.92794570049177649</c:v>
                      </c:pt>
                      <c:pt idx="178">
                        <c:v>0.78164664087455138</c:v>
                      </c:pt>
                      <c:pt idx="179">
                        <c:v>0.82476109032779188</c:v>
                      </c:pt>
                      <c:pt idx="180">
                        <c:v>0.8810739668550841</c:v>
                      </c:pt>
                      <c:pt idx="181">
                        <c:v>0.77825632326704164</c:v>
                      </c:pt>
                      <c:pt idx="182">
                        <c:v>0.84503187042863748</c:v>
                      </c:pt>
                      <c:pt idx="183">
                        <c:v>0.81907826242563264</c:v>
                      </c:pt>
                      <c:pt idx="184">
                        <c:v>0.8534834405301801</c:v>
                      </c:pt>
                      <c:pt idx="185">
                        <c:v>1.0122820414391851</c:v>
                      </c:pt>
                      <c:pt idx="186">
                        <c:v>0.99590667339026384</c:v>
                      </c:pt>
                      <c:pt idx="187">
                        <c:v>0.939184567282497</c:v>
                      </c:pt>
                      <c:pt idx="188">
                        <c:v>0.89828325613978366</c:v>
                      </c:pt>
                      <c:pt idx="189">
                        <c:v>0.84011905385296348</c:v>
                      </c:pt>
                      <c:pt idx="190">
                        <c:v>0.92966611401775212</c:v>
                      </c:pt>
                      <c:pt idx="191">
                        <c:v>0.88474981744443637</c:v>
                      </c:pt>
                      <c:pt idx="192">
                        <c:v>0.89751015239833276</c:v>
                      </c:pt>
                      <c:pt idx="193">
                        <c:v>0.89023266917880706</c:v>
                      </c:pt>
                      <c:pt idx="194">
                        <c:v>0.96593395673670235</c:v>
                      </c:pt>
                      <c:pt idx="195">
                        <c:v>1.0809882863444316</c:v>
                      </c:pt>
                      <c:pt idx="196">
                        <c:v>1.1550959493899491</c:v>
                      </c:pt>
                      <c:pt idx="197">
                        <c:v>1.1712569100012409</c:v>
                      </c:pt>
                      <c:pt idx="198">
                        <c:v>1.2264225005762199</c:v>
                      </c:pt>
                      <c:pt idx="199">
                        <c:v>1.2029964264052655</c:v>
                      </c:pt>
                      <c:pt idx="200">
                        <c:v>1.2447502132735522</c:v>
                      </c:pt>
                      <c:pt idx="201">
                        <c:v>1.2667919163448149</c:v>
                      </c:pt>
                      <c:pt idx="202">
                        <c:v>1.2607359370367819</c:v>
                      </c:pt>
                      <c:pt idx="203">
                        <c:v>1.2425958308473752</c:v>
                      </c:pt>
                      <c:pt idx="204">
                        <c:v>1.2405940075595117</c:v>
                      </c:pt>
                      <c:pt idx="205">
                        <c:v>1.2798429383054968</c:v>
                      </c:pt>
                      <c:pt idx="206">
                        <c:v>1.3152201655142954</c:v>
                      </c:pt>
                      <c:pt idx="207">
                        <c:v>1.3092239728956014</c:v>
                      </c:pt>
                      <c:pt idx="208">
                        <c:v>1.3288030828490955</c:v>
                      </c:pt>
                      <c:pt idx="209">
                        <c:v>1.3197969396636855</c:v>
                      </c:pt>
                      <c:pt idx="210">
                        <c:v>1.3549504821899576</c:v>
                      </c:pt>
                      <c:pt idx="211">
                        <c:v>1.3957146962691869</c:v>
                      </c:pt>
                      <c:pt idx="212">
                        <c:v>1.4061278882640378</c:v>
                      </c:pt>
                      <c:pt idx="213">
                        <c:v>1.396086816870072</c:v>
                      </c:pt>
                      <c:pt idx="214">
                        <c:v>1.4154989364154127</c:v>
                      </c:pt>
                      <c:pt idx="215">
                        <c:v>1.4174182953041883</c:v>
                      </c:pt>
                      <c:pt idx="216">
                        <c:v>1.4530872403247612</c:v>
                      </c:pt>
                      <c:pt idx="217">
                        <c:v>1.4538933298258474</c:v>
                      </c:pt>
                      <c:pt idx="218">
                        <c:v>1.4399733392597747</c:v>
                      </c:pt>
                      <c:pt idx="219">
                        <c:v>1.4327195645549873</c:v>
                      </c:pt>
                      <c:pt idx="220">
                        <c:v>1.4458458352798367</c:v>
                      </c:pt>
                      <c:pt idx="221">
                        <c:v>1.4532696928077438</c:v>
                      </c:pt>
                      <c:pt idx="222">
                        <c:v>1.4492608922070731</c:v>
                      </c:pt>
                      <c:pt idx="223">
                        <c:v>1.4456788448716833</c:v>
                      </c:pt>
                      <c:pt idx="224">
                        <c:v>1.4506875263112975</c:v>
                      </c:pt>
                      <c:pt idx="225">
                        <c:v>1.4641106688728645</c:v>
                      </c:pt>
                      <c:pt idx="226">
                        <c:v>1.4740012427384941</c:v>
                      </c:pt>
                      <c:pt idx="227">
                        <c:v>1.4819910122051432</c:v>
                      </c:pt>
                      <c:pt idx="228">
                        <c:v>1.4878047523408551</c:v>
                      </c:pt>
                      <c:pt idx="229">
                        <c:v>1.5013866388706665</c:v>
                      </c:pt>
                      <c:pt idx="230">
                        <c:v>1.5111060991081886</c:v>
                      </c:pt>
                      <c:pt idx="231">
                        <c:v>1.5203029412164901</c:v>
                      </c:pt>
                      <c:pt idx="232">
                        <c:v>1.5257301294814762</c:v>
                      </c:pt>
                      <c:pt idx="233">
                        <c:v>1.5291132314540659</c:v>
                      </c:pt>
                      <c:pt idx="234">
                        <c:v>1.5336075412043679</c:v>
                      </c:pt>
                      <c:pt idx="235">
                        <c:v>1.5369442569524703</c:v>
                      </c:pt>
                      <c:pt idx="236">
                        <c:v>1.5416344196506067</c:v>
                      </c:pt>
                      <c:pt idx="237">
                        <c:v>1.5432517526777221</c:v>
                      </c:pt>
                      <c:pt idx="238">
                        <c:v>1.5457823789247385</c:v>
                      </c:pt>
                      <c:pt idx="239">
                        <c:v>1.551702291974276</c:v>
                      </c:pt>
                      <c:pt idx="240">
                        <c:v>1.5565975848651439</c:v>
                      </c:pt>
                      <c:pt idx="241">
                        <c:v>1.560967167211825</c:v>
                      </c:pt>
                      <c:pt idx="242">
                        <c:v>1.5664871279257853</c:v>
                      </c:pt>
                      <c:pt idx="243">
                        <c:v>1.5712948023926221</c:v>
                      </c:pt>
                      <c:pt idx="244">
                        <c:v>1.5779867883786221</c:v>
                      </c:pt>
                      <c:pt idx="245">
                        <c:v>1.5829944390132475</c:v>
                      </c:pt>
                      <c:pt idx="246">
                        <c:v>1.5851044968249146</c:v>
                      </c:pt>
                      <c:pt idx="247">
                        <c:v>1.5904574671307214</c:v>
                      </c:pt>
                      <c:pt idx="248">
                        <c:v>1.5945899643300241</c:v>
                      </c:pt>
                      <c:pt idx="249">
                        <c:v>1.5977710285248481</c:v>
                      </c:pt>
                      <c:pt idx="250">
                        <c:v>1.6004047352707245</c:v>
                      </c:pt>
                      <c:pt idx="251">
                        <c:v>1.6027467242048268</c:v>
                      </c:pt>
                      <c:pt idx="252">
                        <c:v>1.6033971621526342</c:v>
                      </c:pt>
                      <c:pt idx="253">
                        <c:v>1.6029415463476724</c:v>
                      </c:pt>
                      <c:pt idx="254">
                        <c:v>1.6004511214952113</c:v>
                      </c:pt>
                      <c:pt idx="255">
                        <c:v>1.5979751279125909</c:v>
                      </c:pt>
                      <c:pt idx="256">
                        <c:v>1.5946827367789982</c:v>
                      </c:pt>
                      <c:pt idx="257">
                        <c:v>1.5889566150673178</c:v>
                      </c:pt>
                      <c:pt idx="258">
                        <c:v>1.5823192617457136</c:v>
                      </c:pt>
                      <c:pt idx="259">
                        <c:v>1.5775682815532499</c:v>
                      </c:pt>
                      <c:pt idx="260">
                        <c:v>1.5721709866329334</c:v>
                      </c:pt>
                      <c:pt idx="261">
                        <c:v>1.5653821049780048</c:v>
                      </c:pt>
                      <c:pt idx="262">
                        <c:v>1.5569841367358694</c:v>
                      </c:pt>
                      <c:pt idx="263">
                        <c:v>1.5496757293666859</c:v>
                      </c:pt>
                      <c:pt idx="264">
                        <c:v>1.5434620368953968</c:v>
                      </c:pt>
                      <c:pt idx="265">
                        <c:v>1.5353094002405487</c:v>
                      </c:pt>
                      <c:pt idx="266">
                        <c:v>1.5242251541981184</c:v>
                      </c:pt>
                      <c:pt idx="267">
                        <c:v>1.5145149712054935</c:v>
                      </c:pt>
                      <c:pt idx="268">
                        <c:v>1.5043893738024623</c:v>
                      </c:pt>
                      <c:pt idx="269">
                        <c:v>1.493767959199914</c:v>
                      </c:pt>
                      <c:pt idx="270">
                        <c:v>1.4803231697335864</c:v>
                      </c:pt>
                      <c:pt idx="271">
                        <c:v>1.4652167226256334</c:v>
                      </c:pt>
                      <c:pt idx="272">
                        <c:v>1.4524636033066574</c:v>
                      </c:pt>
                      <c:pt idx="273">
                        <c:v>1.4393765031713746</c:v>
                      </c:pt>
                      <c:pt idx="274">
                        <c:v>1.4253297235917037</c:v>
                      </c:pt>
                      <c:pt idx="275">
                        <c:v>1.4109211314610339</c:v>
                      </c:pt>
                      <c:pt idx="276">
                        <c:v>1.3968702286614092</c:v>
                      </c:pt>
                      <c:pt idx="277">
                        <c:v>1.3825348236849297</c:v>
                      </c:pt>
                      <c:pt idx="278">
                        <c:v>1.3699023085496203</c:v>
                      </c:pt>
                      <c:pt idx="279">
                        <c:v>1.3555586571332325</c:v>
                      </c:pt>
                      <c:pt idx="280">
                        <c:v>1.3409944134492839</c:v>
                      </c:pt>
                      <c:pt idx="281">
                        <c:v>1.3276465196518847</c:v>
                      </c:pt>
                      <c:pt idx="282">
                        <c:v>1.3142275003102724</c:v>
                      </c:pt>
                      <c:pt idx="283">
                        <c:v>1.302361904086482</c:v>
                      </c:pt>
                      <c:pt idx="284">
                        <c:v>1.2911415917855562</c:v>
                      </c:pt>
                      <c:pt idx="285">
                        <c:v>1.2789688156751629</c:v>
                      </c:pt>
                      <c:pt idx="286">
                        <c:v>1.2681010386803386</c:v>
                      </c:pt>
                      <c:pt idx="287">
                        <c:v>1.2591701442590963</c:v>
                      </c:pt>
                      <c:pt idx="288">
                        <c:v>1.2496980772188389</c:v>
                      </c:pt>
                      <c:pt idx="289">
                        <c:v>1.2418495280356279</c:v>
                      </c:pt>
                      <c:pt idx="290">
                        <c:v>1.2345658599861706</c:v>
                      </c:pt>
                      <c:pt idx="291">
                        <c:v>1.2291891811656261</c:v>
                      </c:pt>
                      <c:pt idx="292">
                        <c:v>1.2247804282293779</c:v>
                      </c:pt>
                      <c:pt idx="293">
                        <c:v>1.2194449816083774</c:v>
                      </c:pt>
                      <c:pt idx="294">
                        <c:v>1.2150743684567076</c:v>
                      </c:pt>
                      <c:pt idx="295">
                        <c:v>1.209229704171338</c:v>
                      </c:pt>
                      <c:pt idx="296">
                        <c:v>1.2050436051126279</c:v>
                      </c:pt>
                      <c:pt idx="297">
                        <c:v>1.1993154217909701</c:v>
                      </c:pt>
                      <c:pt idx="298">
                        <c:v>1.1947736950111925</c:v>
                      </c:pt>
                      <c:pt idx="299">
                        <c:v>1.1894681417348614</c:v>
                      </c:pt>
                      <c:pt idx="300">
                        <c:v>1.1841574344335872</c:v>
                      </c:pt>
                      <c:pt idx="301">
                        <c:v>1.1795383972796645</c:v>
                      </c:pt>
                      <c:pt idx="302">
                        <c:v>1.1745812560894804</c:v>
                      </c:pt>
                      <c:pt idx="303">
                        <c:v>1.1663327545706923</c:v>
                      </c:pt>
                      <c:pt idx="304">
                        <c:v>1.1633805290833381</c:v>
                      </c:pt>
                      <c:pt idx="305">
                        <c:v>1.1570647869181776</c:v>
                      </c:pt>
                      <c:pt idx="306">
                        <c:v>1.1524612118390838</c:v>
                      </c:pt>
                      <c:pt idx="307">
                        <c:v>1.1480782290275509</c:v>
                      </c:pt>
                      <c:pt idx="308">
                        <c:v>1.142200578982546</c:v>
                      </c:pt>
                      <c:pt idx="309">
                        <c:v>1.1401286609554573</c:v>
                      </c:pt>
                      <c:pt idx="310">
                        <c:v>1.1366187699692696</c:v>
                      </c:pt>
                      <c:pt idx="311">
                        <c:v>1.1292248057860321</c:v>
                      </c:pt>
                      <c:pt idx="312">
                        <c:v>1.1234110656503205</c:v>
                      </c:pt>
                      <c:pt idx="313">
                        <c:v>1.1161974923400881</c:v>
                      </c:pt>
                      <c:pt idx="314">
                        <c:v>1.1102579939957671</c:v>
                      </c:pt>
                      <c:pt idx="315">
                        <c:v>1.1042865406967992</c:v>
                      </c:pt>
                      <c:pt idx="316">
                        <c:v>1.0944237985658618</c:v>
                      </c:pt>
                      <c:pt idx="317">
                        <c:v>1.0897295126477708</c:v>
                      </c:pt>
                      <c:pt idx="318">
                        <c:v>1.0840951325800761</c:v>
                      </c:pt>
                      <c:pt idx="319">
                        <c:v>1.0803770189861908</c:v>
                      </c:pt>
                      <c:pt idx="320">
                        <c:v>1.0768145569455847</c:v>
                      </c:pt>
                      <c:pt idx="321">
                        <c:v>1.0701236017645732</c:v>
                      </c:pt>
                      <c:pt idx="322">
                        <c:v>1.0634202769236987</c:v>
                      </c:pt>
                      <c:pt idx="323">
                        <c:v>1.0581260625022419</c:v>
                      </c:pt>
                      <c:pt idx="324">
                        <c:v>1.0567128288628695</c:v>
                      </c:pt>
                      <c:pt idx="325">
                        <c:v>1.0521700712781032</c:v>
                      </c:pt>
                      <c:pt idx="326">
                        <c:v>1.0480282968339032</c:v>
                      </c:pt>
                      <c:pt idx="327">
                        <c:v>1.0444802660631372</c:v>
                      </c:pt>
                      <c:pt idx="328">
                        <c:v>1.0448534174690109</c:v>
                      </c:pt>
                      <c:pt idx="329">
                        <c:v>1.0444668655982854</c:v>
                      </c:pt>
                      <c:pt idx="330">
                        <c:v>1.0455811657909635</c:v>
                      </c:pt>
                      <c:pt idx="331">
                        <c:v>1.040444664532763</c:v>
                      </c:pt>
                      <c:pt idx="332">
                        <c:v>1.0403436456438799</c:v>
                      </c:pt>
                      <c:pt idx="333">
                        <c:v>1.0381160760635124</c:v>
                      </c:pt>
                      <c:pt idx="334">
                        <c:v>1.0378686828662482</c:v>
                      </c:pt>
                      <c:pt idx="335">
                        <c:v>1.0368461243175557</c:v>
                      </c:pt>
                      <c:pt idx="336">
                        <c:v>1.0366513021747099</c:v>
                      </c:pt>
                      <c:pt idx="337">
                        <c:v>1.0389273195895417</c:v>
                      </c:pt>
                      <c:pt idx="338">
                        <c:v>1.0427845918568881</c:v>
                      </c:pt>
                      <c:pt idx="339">
                        <c:v>1.0430258002242208</c:v>
                      </c:pt>
                      <c:pt idx="340">
                        <c:v>1.044258642990588</c:v>
                      </c:pt>
                      <c:pt idx="341">
                        <c:v>1.0438215816754211</c:v>
                      </c:pt>
                      <c:pt idx="342">
                        <c:v>1.0416527679794039</c:v>
                      </c:pt>
                      <c:pt idx="343">
                        <c:v>1.040731228319594</c:v>
                      </c:pt>
                      <c:pt idx="344">
                        <c:v>1.0384521184897963</c:v>
                      </c:pt>
                      <c:pt idx="345">
                        <c:v>1.0343690999299466</c:v>
                      </c:pt>
                      <c:pt idx="346">
                        <c:v>1.0318992911772578</c:v>
                      </c:pt>
                      <c:pt idx="347">
                        <c:v>1.0306922185356053</c:v>
                      </c:pt>
                      <c:pt idx="348">
                        <c:v>1.0300757971524217</c:v>
                      </c:pt>
                      <c:pt idx="349">
                        <c:v>1.0310705239664222</c:v>
                      </c:pt>
                      <c:pt idx="350">
                        <c:v>1.0313725498280824</c:v>
                      </c:pt>
                      <c:pt idx="351">
                        <c:v>1.0311498959505443</c:v>
                      </c:pt>
                      <c:pt idx="352">
                        <c:v>1.0303087590798459</c:v>
                      </c:pt>
                      <c:pt idx="353">
                        <c:v>1.02976758646083</c:v>
                      </c:pt>
                      <c:pt idx="354">
                        <c:v>1.0293243403157315</c:v>
                      </c:pt>
                      <c:pt idx="355">
                        <c:v>1.0277874100777267</c:v>
                      </c:pt>
                      <c:pt idx="356">
                        <c:v>1.024978466483788</c:v>
                      </c:pt>
                      <c:pt idx="357">
                        <c:v>1.0230147829805025</c:v>
                      </c:pt>
                      <c:pt idx="358">
                        <c:v>1.0187771436723625</c:v>
                      </c:pt>
                      <c:pt idx="359">
                        <c:v>1.0155754633777663</c:v>
                      </c:pt>
                      <c:pt idx="360">
                        <c:v>1.0159424299537088</c:v>
                      </c:pt>
                      <c:pt idx="361">
                        <c:v>1.0109914735934562</c:v>
                      </c:pt>
                      <c:pt idx="362">
                        <c:v>1.0065590121424706</c:v>
                      </c:pt>
                      <c:pt idx="363">
                        <c:v>1.0049530179702295</c:v>
                      </c:pt>
                      <c:pt idx="364">
                        <c:v>1.0025801048864693</c:v>
                      </c:pt>
                      <c:pt idx="365">
                        <c:v>1.0019049276189351</c:v>
                      </c:pt>
                      <c:pt idx="366">
                        <c:v>1.0021966454307094</c:v>
                      </c:pt>
                      <c:pt idx="367">
                        <c:v>0.99852491806131138</c:v>
                      </c:pt>
                      <c:pt idx="368">
                        <c:v>1.0004597390249164</c:v>
                      </c:pt>
                      <c:pt idx="369">
                        <c:v>1.0012647977210138</c:v>
                      </c:pt>
                      <c:pt idx="370">
                        <c:v>1.0003772746258282</c:v>
                      </c:pt>
                      <c:pt idx="371">
                        <c:v>0.99928668294788792</c:v>
                      </c:pt>
                      <c:pt idx="372">
                        <c:v>0.9990702139002815</c:v>
                      </c:pt>
                      <c:pt idx="373">
                        <c:v>0.99912690817465477</c:v>
                      </c:pt>
                      <c:pt idx="374">
                        <c:v>1.0000773103741449</c:v>
                      </c:pt>
                      <c:pt idx="375">
                        <c:v>1.0006246678230923</c:v>
                      </c:pt>
                      <c:pt idx="376">
                        <c:v>0.99977219209751911</c:v>
                      </c:pt>
                      <c:pt idx="377">
                        <c:v>1.0015998093423093</c:v>
                      </c:pt>
                      <c:pt idx="378">
                        <c:v>1.0043273193421485</c:v>
                      </c:pt>
                      <c:pt idx="379">
                        <c:v>1.0053488470858523</c:v>
                      </c:pt>
                      <c:pt idx="380">
                        <c:v>1.0053488470858523</c:v>
                      </c:pt>
                      <c:pt idx="381">
                        <c:v>1.0069094858385947</c:v>
                      </c:pt>
                      <c:pt idx="382">
                        <c:v>1.0078207174485185</c:v>
                      </c:pt>
                      <c:pt idx="383">
                        <c:v>1.0091401478339281</c:v>
                      </c:pt>
                      <c:pt idx="384">
                        <c:v>1.0079351368022531</c:v>
                      </c:pt>
                      <c:pt idx="385">
                        <c:v>1.0077032056798181</c:v>
                      </c:pt>
                      <c:pt idx="386">
                        <c:v>1.0069187630834924</c:v>
                      </c:pt>
                      <c:pt idx="387">
                        <c:v>1.0071929572104603</c:v>
                      </c:pt>
                      <c:pt idx="388">
                        <c:v>1.00694247159823</c:v>
                      </c:pt>
                      <c:pt idx="389">
                        <c:v>1.007406333843101</c:v>
                      </c:pt>
                      <c:pt idx="390">
                        <c:v>1.0094978371649728</c:v>
                      </c:pt>
                      <c:pt idx="391">
                        <c:v>1.0104193768247827</c:v>
                      </c:pt>
                      <c:pt idx="392">
                        <c:v>1.0098544956910289</c:v>
                      </c:pt>
                      <c:pt idx="393">
                        <c:v>1.0106585235821381</c:v>
                      </c:pt>
                      <c:pt idx="394">
                        <c:v>1.0110759996025216</c:v>
                      </c:pt>
                      <c:pt idx="395">
                        <c:v>1.0113893643190563</c:v>
                      </c:pt>
                      <c:pt idx="396">
                        <c:v>1.0095772091490951</c:v>
                      </c:pt>
                      <c:pt idx="397">
                        <c:v>1.0061250432422693</c:v>
                      </c:pt>
                      <c:pt idx="398">
                        <c:v>1.0045788357593672</c:v>
                      </c:pt>
                      <c:pt idx="399">
                        <c:v>1.0042293928682313</c:v>
                      </c:pt>
                      <c:pt idx="400">
                        <c:v>1.0028089435939387</c:v>
                      </c:pt>
                      <c:pt idx="401">
                        <c:v>1.0010225585486925</c:v>
                      </c:pt>
                      <c:pt idx="402">
                        <c:v>0.99886817612251577</c:v>
                      </c:pt>
                      <c:pt idx="403">
                        <c:v>0.99602109274399875</c:v>
                      </c:pt>
                      <c:pt idx="404">
                        <c:v>0.99493668589599016</c:v>
                      </c:pt>
                      <c:pt idx="405">
                        <c:v>0.99242564494375718</c:v>
                      </c:pt>
                      <c:pt idx="406">
                        <c:v>0.98829727096440867</c:v>
                      </c:pt>
                      <c:pt idx="407">
                        <c:v>0.98481521171291331</c:v>
                      </c:pt>
                      <c:pt idx="408">
                        <c:v>0.98099298681517944</c:v>
                      </c:pt>
                      <c:pt idx="409">
                        <c:v>0.97744186362944785</c:v>
                      </c:pt>
                      <c:pt idx="410">
                        <c:v>0.97376704384508417</c:v>
                      </c:pt>
                      <c:pt idx="411">
                        <c:v>0.96869445249617658</c:v>
                      </c:pt>
                      <c:pt idx="412">
                        <c:v>0.96242612736049171</c:v>
                      </c:pt>
                      <c:pt idx="413">
                        <c:v>0.95660723319983709</c:v>
                      </c:pt>
                      <c:pt idx="414">
                        <c:v>0.95103779384642406</c:v>
                      </c:pt>
                      <c:pt idx="415">
                        <c:v>0.94594046317779024</c:v>
                      </c:pt>
                      <c:pt idx="416">
                        <c:v>0.93986489857497391</c:v>
                      </c:pt>
                      <c:pt idx="417">
                        <c:v>0.9333223793123212</c:v>
                      </c:pt>
                      <c:pt idx="418">
                        <c:v>0.92670976531044336</c:v>
                      </c:pt>
                      <c:pt idx="419">
                        <c:v>0.92038371509539685</c:v>
                      </c:pt>
                      <c:pt idx="420">
                        <c:v>0.91505136088936212</c:v>
                      </c:pt>
                      <c:pt idx="421">
                        <c:v>0.90807796514147388</c:v>
                      </c:pt>
                      <c:pt idx="422">
                        <c:v>0.89948105153653857</c:v>
                      </c:pt>
                      <c:pt idx="423">
                        <c:v>0.89105834397467676</c:v>
                      </c:pt>
                      <c:pt idx="424">
                        <c:v>0.88300054137877992</c:v>
                      </c:pt>
                      <c:pt idx="425">
                        <c:v>0.8744469215833659</c:v>
                      </c:pt>
                      <c:pt idx="426">
                        <c:v>0.86651384639108975</c:v>
                      </c:pt>
                      <c:pt idx="427">
                        <c:v>0.85802722891993477</c:v>
                      </c:pt>
                      <c:pt idx="428">
                        <c:v>0.84853454577990484</c:v>
                      </c:pt>
                      <c:pt idx="429">
                        <c:v>0.84128077107511712</c:v>
                      </c:pt>
                      <c:pt idx="430">
                        <c:v>0.83191693855866233</c:v>
                      </c:pt>
                      <c:pt idx="431">
                        <c:v>0.8233963045228837</c:v>
                      </c:pt>
                      <c:pt idx="432">
                        <c:v>0.81497153535104483</c:v>
                      </c:pt>
                      <c:pt idx="433">
                        <c:v>0.80669314048758733</c:v>
                      </c:pt>
                      <c:pt idx="434">
                        <c:v>0.79804159421825593</c:v>
                      </c:pt>
                      <c:pt idx="435">
                        <c:v>0.79043837662233229</c:v>
                      </c:pt>
                      <c:pt idx="436">
                        <c:v>0.78047358479752316</c:v>
                      </c:pt>
                      <c:pt idx="437">
                        <c:v>0.77183750060302092</c:v>
                      </c:pt>
                      <c:pt idx="438">
                        <c:v>0.76298700897088956</c:v>
                      </c:pt>
                      <c:pt idx="439">
                        <c:v>0.75429938452695755</c:v>
                      </c:pt>
                      <c:pt idx="440">
                        <c:v>0.74486442646628914</c:v>
                      </c:pt>
                      <c:pt idx="441">
                        <c:v>0.73527690926730782</c:v>
                      </c:pt>
                      <c:pt idx="442">
                        <c:v>0.72585844408645728</c:v>
                      </c:pt>
                      <c:pt idx="443">
                        <c:v>0.71691311839537464</c:v>
                      </c:pt>
                      <c:pt idx="444">
                        <c:v>0.70841103884939083</c:v>
                      </c:pt>
                      <c:pt idx="445">
                        <c:v>0.69953890031249866</c:v>
                      </c:pt>
                      <c:pt idx="446">
                        <c:v>0.69090384692298512</c:v>
                      </c:pt>
                      <c:pt idx="447">
                        <c:v>0.68241826025681884</c:v>
                      </c:pt>
                      <c:pt idx="448">
                        <c:v>0.67418728242283688</c:v>
                      </c:pt>
                      <c:pt idx="449">
                        <c:v>0.66576766727594117</c:v>
                      </c:pt>
                      <c:pt idx="450">
                        <c:v>0.65811290943058742</c:v>
                      </c:pt>
                      <c:pt idx="451">
                        <c:v>0.64982936054218698</c:v>
                      </c:pt>
                      <c:pt idx="452">
                        <c:v>0.6415385960188662</c:v>
                      </c:pt>
                      <c:pt idx="453">
                        <c:v>0.6332292770057506</c:v>
                      </c:pt>
                      <c:pt idx="454">
                        <c:v>0.62574460198351611</c:v>
                      </c:pt>
                      <c:pt idx="455">
                        <c:v>0.61731674039671136</c:v>
                      </c:pt>
                      <c:pt idx="456">
                        <c:v>0.60962075035181373</c:v>
                      </c:pt>
                      <c:pt idx="457">
                        <c:v>0.60165778181486818</c:v>
                      </c:pt>
                      <c:pt idx="458">
                        <c:v>0.59413599781304405</c:v>
                      </c:pt>
                      <c:pt idx="459">
                        <c:v>0.58681728239397457</c:v>
                      </c:pt>
                      <c:pt idx="460">
                        <c:v>0.5796387564533545</c:v>
                      </c:pt>
                      <c:pt idx="461">
                        <c:v>0.57230767137442173</c:v>
                      </c:pt>
                      <c:pt idx="462">
                        <c:v>0.56576515211176903</c:v>
                      </c:pt>
                      <c:pt idx="463">
                        <c:v>0.55892782262237617</c:v>
                      </c:pt>
                      <c:pt idx="464">
                        <c:v>0.55210698601280084</c:v>
                      </c:pt>
                      <c:pt idx="465">
                        <c:v>0.54528305698825985</c:v>
                      </c:pt>
                      <c:pt idx="466">
                        <c:v>0.53972083326976694</c:v>
                      </c:pt>
                      <c:pt idx="467">
                        <c:v>0.53335767407513091</c:v>
                      </c:pt>
                      <c:pt idx="468">
                        <c:v>0.52686669506190797</c:v>
                      </c:pt>
                      <c:pt idx="469">
                        <c:v>0.51984278986957833</c:v>
                      </c:pt>
                      <c:pt idx="470">
                        <c:v>0.51493100409889303</c:v>
                      </c:pt>
                      <c:pt idx="471">
                        <c:v>0.50970997683162722</c:v>
                      </c:pt>
                      <c:pt idx="472">
                        <c:v>0.50506413874800071</c:v>
                      </c:pt>
                      <c:pt idx="473">
                        <c:v>0.49972147649207987</c:v>
                      </c:pt>
                      <c:pt idx="474">
                        <c:v>0.49437469101620468</c:v>
                      </c:pt>
                      <c:pt idx="475">
                        <c:v>0.4891701566287564</c:v>
                      </c:pt>
                      <c:pt idx="476">
                        <c:v>0.48502941298954466</c:v>
                      </c:pt>
                      <c:pt idx="477">
                        <c:v>0.47931463013273878</c:v>
                      </c:pt>
                      <c:pt idx="478">
                        <c:v>0.47415132794483461</c:v>
                      </c:pt>
                      <c:pt idx="479">
                        <c:v>0.46920243319455951</c:v>
                      </c:pt>
                      <c:pt idx="480">
                        <c:v>0.46341446318356283</c:v>
                      </c:pt>
                      <c:pt idx="481">
                        <c:v>0.45968294912482588</c:v>
                      </c:pt>
                      <c:pt idx="482">
                        <c:v>0.45556694480534077</c:v>
                      </c:pt>
                      <c:pt idx="483">
                        <c:v>0.45143960163098079</c:v>
                      </c:pt>
                      <c:pt idx="484">
                        <c:v>0.44726587223213393</c:v>
                      </c:pt>
                      <c:pt idx="485">
                        <c:v>0.44327665692624668</c:v>
                      </c:pt>
                      <c:pt idx="486">
                        <c:v>0.43950597227794291</c:v>
                      </c:pt>
                      <c:pt idx="487">
                        <c:v>0.43670115190395864</c:v>
                      </c:pt>
                      <c:pt idx="488">
                        <c:v>0.43312219698353466</c:v>
                      </c:pt>
                      <c:pt idx="489">
                        <c:v>0.4299493792286197</c:v>
                      </c:pt>
                      <c:pt idx="490">
                        <c:v>0.42716002092946448</c:v>
                      </c:pt>
                      <c:pt idx="491">
                        <c:v>0.42410986896819303</c:v>
                      </c:pt>
                      <c:pt idx="492">
                        <c:v>0.42109167196156833</c:v>
                      </c:pt>
                      <c:pt idx="493">
                        <c:v>0.4179137001817102</c:v>
                      </c:pt>
                      <c:pt idx="494">
                        <c:v>0.41453472142907505</c:v>
                      </c:pt>
                      <c:pt idx="495">
                        <c:v>0.41129490134990093</c:v>
                      </c:pt>
                      <c:pt idx="496">
                        <c:v>0.40890137216636857</c:v>
                      </c:pt>
                      <c:pt idx="497">
                        <c:v>0.40563475115749092</c:v>
                      </c:pt>
                      <c:pt idx="498">
                        <c:v>0.40315772676988187</c:v>
                      </c:pt>
                      <c:pt idx="499">
                        <c:v>0.40118785843666466</c:v>
                      </c:pt>
                      <c:pt idx="500">
                        <c:v>0.39791092937790085</c:v>
                      </c:pt>
                      <c:pt idx="501">
                        <c:v>0.39554935514901518</c:v>
                      </c:pt>
                      <c:pt idx="502">
                        <c:v>0.39317438045527758</c:v>
                      </c:pt>
                      <c:pt idx="503">
                        <c:v>0.39134057838055586</c:v>
                      </c:pt>
                      <c:pt idx="504">
                        <c:v>0.38929030725822772</c:v>
                      </c:pt>
                      <c:pt idx="505">
                        <c:v>0.38745135115856294</c:v>
                      </c:pt>
                      <c:pt idx="506">
                        <c:v>0.3845815900702968</c:v>
                      </c:pt>
                      <c:pt idx="507">
                        <c:v>0.3834549202177554</c:v>
                      </c:pt>
                      <c:pt idx="508">
                        <c:v>0.38164276504779421</c:v>
                      </c:pt>
                      <c:pt idx="509">
                        <c:v>0.37937499407287123</c:v>
                      </c:pt>
                      <c:pt idx="510">
                        <c:v>0.37678251952653879</c:v>
                      </c:pt>
                      <c:pt idx="511">
                        <c:v>0.37543216499147108</c:v>
                      </c:pt>
                      <c:pt idx="512">
                        <c:v>0.37315408596666211</c:v>
                      </c:pt>
                      <c:pt idx="513">
                        <c:v>0.37162024814362327</c:v>
                      </c:pt>
                      <c:pt idx="514">
                        <c:v>0.36979263089883296</c:v>
                      </c:pt>
                      <c:pt idx="515">
                        <c:v>0.36766917262231419</c:v>
                      </c:pt>
                      <c:pt idx="516">
                        <c:v>0.36711459953844677</c:v>
                      </c:pt>
                      <c:pt idx="517">
                        <c:v>0.36593638943647544</c:v>
                      </c:pt>
                      <c:pt idx="518">
                        <c:v>0.3647983807290594</c:v>
                      </c:pt>
                      <c:pt idx="519">
                        <c:v>0.36418711337081883</c:v>
                      </c:pt>
                      <c:pt idx="520">
                        <c:v>0.36337174662483518</c:v>
                      </c:pt>
                      <c:pt idx="521">
                        <c:v>0.36263678266796245</c:v>
                      </c:pt>
                      <c:pt idx="522">
                        <c:v>0.36232135634145035</c:v>
                      </c:pt>
                      <c:pt idx="523">
                        <c:v>0.3605988812054976</c:v>
                      </c:pt>
                      <c:pt idx="524">
                        <c:v>0.35932583704457477</c:v>
                      </c:pt>
                      <c:pt idx="525">
                        <c:v>0.35763222444830284</c:v>
                      </c:pt>
                      <c:pt idx="526">
                        <c:v>0.35559535379082646</c:v>
                      </c:pt>
                      <c:pt idx="527">
                        <c:v>0.35416150405168212</c:v>
                      </c:pt>
                      <c:pt idx="528">
                        <c:v>0.35232048634204005</c:v>
                      </c:pt>
                      <c:pt idx="529">
                        <c:v>0.35135771448268632</c:v>
                      </c:pt>
                      <c:pt idx="530">
                        <c:v>0.35041246630813888</c:v>
                      </c:pt>
                      <c:pt idx="531">
                        <c:v>0.34900850991366378</c:v>
                      </c:pt>
                      <c:pt idx="532">
                        <c:v>0.34728706558269951</c:v>
                      </c:pt>
                      <c:pt idx="533">
                        <c:v>0.34628099991382472</c:v>
                      </c:pt>
                      <c:pt idx="534">
                        <c:v>0.34541718533337668</c:v>
                      </c:pt>
                      <c:pt idx="535">
                        <c:v>0.34478117865540969</c:v>
                      </c:pt>
                      <c:pt idx="536">
                        <c:v>0.34352050415435031</c:v>
                      </c:pt>
                      <c:pt idx="537">
                        <c:v>0.34215468754445338</c:v>
                      </c:pt>
                      <c:pt idx="538">
                        <c:v>0.34172381105921812</c:v>
                      </c:pt>
                      <c:pt idx="539">
                        <c:v>0.34184235363290721</c:v>
                      </c:pt>
                      <c:pt idx="540">
                        <c:v>0.3411877924651453</c:v>
                      </c:pt>
                      <c:pt idx="541">
                        <c:v>0.34028996132007355</c:v>
                      </c:pt>
                      <c:pt idx="542">
                        <c:v>0.33940449983486504</c:v>
                      </c:pt>
                      <c:pt idx="543">
                        <c:v>0.33854893169432587</c:v>
                      </c:pt>
                      <c:pt idx="544">
                        <c:v>0.3378242757873392</c:v>
                      </c:pt>
                      <c:pt idx="545">
                        <c:v>0.33663060361053865</c:v>
                      </c:pt>
                      <c:pt idx="546">
                        <c:v>0.3355163034178606</c:v>
                      </c:pt>
                      <c:pt idx="547">
                        <c:v>0.33485246500520138</c:v>
                      </c:pt>
                      <c:pt idx="548">
                        <c:v>0.33356808198940407</c:v>
                      </c:pt>
                      <c:pt idx="549">
                        <c:v>0.33252593814592818</c:v>
                      </c:pt>
                      <c:pt idx="550">
                        <c:v>0.33094056007345918</c:v>
                      </c:pt>
                      <c:pt idx="551">
                        <c:v>0.33005612939323925</c:v>
                      </c:pt>
                      <c:pt idx="552">
                        <c:v>0.32845013522099836</c:v>
                      </c:pt>
                      <c:pt idx="553">
                        <c:v>0.32693279027777716</c:v>
                      </c:pt>
                      <c:pt idx="554">
                        <c:v>0.32493612101485631</c:v>
                      </c:pt>
                      <c:pt idx="555">
                        <c:v>0.32356308877003931</c:v>
                      </c:pt>
                      <c:pt idx="556">
                        <c:v>0.32244157294244108</c:v>
                      </c:pt>
                      <c:pt idx="557">
                        <c:v>0.32135098126450079</c:v>
                      </c:pt>
                      <c:pt idx="558">
                        <c:v>0.32035728525548912</c:v>
                      </c:pt>
                      <c:pt idx="559">
                        <c:v>0.32025935878157191</c:v>
                      </c:pt>
                      <c:pt idx="560">
                        <c:v>0.31959861278387847</c:v>
                      </c:pt>
                      <c:pt idx="561">
                        <c:v>0.31883375548233628</c:v>
                      </c:pt>
                      <c:pt idx="562">
                        <c:v>0.31798540297671729</c:v>
                      </c:pt>
                      <c:pt idx="563">
                        <c:v>0.31710406471146324</c:v>
                      </c:pt>
                      <c:pt idx="564">
                        <c:v>0.31633714579994382</c:v>
                      </c:pt>
                      <c:pt idx="565">
                        <c:v>0.31491360411068531</c:v>
                      </c:pt>
                      <c:pt idx="566">
                        <c:v>0.31354366428083408</c:v>
                      </c:pt>
                      <c:pt idx="567">
                        <c:v>0.3121067221267238</c:v>
                      </c:pt>
                      <c:pt idx="568">
                        <c:v>0.31090686511999177</c:v>
                      </c:pt>
                      <c:pt idx="569">
                        <c:v>0.3103265219114093</c:v>
                      </c:pt>
                      <c:pt idx="570">
                        <c:v>0.30893184276183161</c:v>
                      </c:pt>
                      <c:pt idx="571">
                        <c:v>0.30789897616325307</c:v>
                      </c:pt>
                      <c:pt idx="572">
                        <c:v>0.30757324178685497</c:v>
                      </c:pt>
                      <c:pt idx="573">
                        <c:v>0.30624453415654795</c:v>
                      </c:pt>
                      <c:pt idx="574">
                        <c:v>0.30552503227450412</c:v>
                      </c:pt>
                      <c:pt idx="575">
                        <c:v>0.30474265128815564</c:v>
                      </c:pt>
                      <c:pt idx="576">
                        <c:v>0.30337064984832729</c:v>
                      </c:pt>
                      <c:pt idx="577">
                        <c:v>0.30217491606154978</c:v>
                      </c:pt>
                      <c:pt idx="578">
                        <c:v>0.30146778383936923</c:v>
                      </c:pt>
                      <c:pt idx="579">
                        <c:v>0.29993394601633039</c:v>
                      </c:pt>
                      <c:pt idx="580">
                        <c:v>0.29945152928166496</c:v>
                      </c:pt>
                      <c:pt idx="581">
                        <c:v>0.29842897073297248</c:v>
                      </c:pt>
                      <c:pt idx="582">
                        <c:v>0.2980908666967112</c:v>
                      </c:pt>
                      <c:pt idx="583">
                        <c:v>0.29720128199154811</c:v>
                      </c:pt>
                      <c:pt idx="584">
                        <c:v>0.29697862811401027</c:v>
                      </c:pt>
                      <c:pt idx="585">
                        <c:v>0.29632097453128259</c:v>
                      </c:pt>
                      <c:pt idx="586">
                        <c:v>0.2956952759032016</c:v>
                      </c:pt>
                      <c:pt idx="587">
                        <c:v>0.29462633113002201</c:v>
                      </c:pt>
                      <c:pt idx="588">
                        <c:v>0.29435007539307673</c:v>
                      </c:pt>
                      <c:pt idx="589">
                        <c:v>0.29299559763805466</c:v>
                      </c:pt>
                      <c:pt idx="590">
                        <c:v>0.29227094173106782</c:v>
                      </c:pt>
                      <c:pt idx="591">
                        <c:v>0.29115045670845824</c:v>
                      </c:pt>
                      <c:pt idx="592">
                        <c:v>0.29044950931620933</c:v>
                      </c:pt>
                      <c:pt idx="593">
                        <c:v>0.28971969938427949</c:v>
                      </c:pt>
                      <c:pt idx="594">
                        <c:v>0.28915687986050315</c:v>
                      </c:pt>
                      <c:pt idx="595">
                        <c:v>0.28837862209410919</c:v>
                      </c:pt>
                      <c:pt idx="596">
                        <c:v>0.28882496065417351</c:v>
                      </c:pt>
                      <c:pt idx="597">
                        <c:v>0.2883518211644055</c:v>
                      </c:pt>
                      <c:pt idx="598">
                        <c:v>0.28852396559750199</c:v>
                      </c:pt>
                      <c:pt idx="599">
                        <c:v>0.28838583772902932</c:v>
                      </c:pt>
                      <c:pt idx="600">
                        <c:v>0.28836316001928014</c:v>
                      </c:pt>
                      <c:pt idx="601">
                        <c:v>0.28850438030271858</c:v>
                      </c:pt>
                      <c:pt idx="602">
                        <c:v>0.28864250817119114</c:v>
                      </c:pt>
                      <c:pt idx="603">
                        <c:v>0.28804361047281368</c:v>
                      </c:pt>
                      <c:pt idx="604">
                        <c:v>0.28864044656121385</c:v>
                      </c:pt>
                      <c:pt idx="605">
                        <c:v>0.2889569036927146</c:v>
                      </c:pt>
                      <c:pt idx="606">
                        <c:v>0.28891154827321608</c:v>
                      </c:pt>
                      <c:pt idx="607">
                        <c:v>0.28892597954305649</c:v>
                      </c:pt>
                      <c:pt idx="608">
                        <c:v>0.28911049363601615</c:v>
                      </c:pt>
                      <c:pt idx="609">
                        <c:v>0.28891670229815913</c:v>
                      </c:pt>
                      <c:pt idx="610">
                        <c:v>0.28913523295574256</c:v>
                      </c:pt>
                      <c:pt idx="611">
                        <c:v>0.28944138203735714</c:v>
                      </c:pt>
                      <c:pt idx="612">
                        <c:v>0.28912492490585656</c:v>
                      </c:pt>
                      <c:pt idx="613">
                        <c:v>0.2893321167085654</c:v>
                      </c:pt>
                      <c:pt idx="614">
                        <c:v>0.29031653547267966</c:v>
                      </c:pt>
                      <c:pt idx="615">
                        <c:v>0.29122673627761464</c:v>
                      </c:pt>
                      <c:pt idx="616">
                        <c:v>0.29208127361316527</c:v>
                      </c:pt>
                      <c:pt idx="617">
                        <c:v>0.29296467348839661</c:v>
                      </c:pt>
                      <c:pt idx="618">
                        <c:v>0.29385941221850254</c:v>
                      </c:pt>
                      <c:pt idx="619">
                        <c:v>0.29490052525698995</c:v>
                      </c:pt>
                      <c:pt idx="620">
                        <c:v>0.29571176878301925</c:v>
                      </c:pt>
                      <c:pt idx="621">
                        <c:v>0.29654465921380907</c:v>
                      </c:pt>
                      <c:pt idx="622">
                        <c:v>0.29731879376024878</c:v>
                      </c:pt>
                      <c:pt idx="623">
                        <c:v>0.29798881700283963</c:v>
                      </c:pt>
                      <c:pt idx="624">
                        <c:v>0.29883510789848133</c:v>
                      </c:pt>
                      <c:pt idx="625">
                        <c:v>0.29945771411159661</c:v>
                      </c:pt>
                      <c:pt idx="626">
                        <c:v>0.30037203813648594</c:v>
                      </c:pt>
                      <c:pt idx="627">
                        <c:v>0.30165745195727189</c:v>
                      </c:pt>
                      <c:pt idx="628">
                        <c:v>0.30237592303432698</c:v>
                      </c:pt>
                      <c:pt idx="629">
                        <c:v>0.302776906174893</c:v>
                      </c:pt>
                      <c:pt idx="630">
                        <c:v>0.30357371843108172</c:v>
                      </c:pt>
                      <c:pt idx="631">
                        <c:v>0.30408809012039384</c:v>
                      </c:pt>
                      <c:pt idx="632">
                        <c:v>0.30427569662831927</c:v>
                      </c:pt>
                      <c:pt idx="633">
                        <c:v>0.30499004448542011</c:v>
                      </c:pt>
                      <c:pt idx="634">
                        <c:v>0.30509518659425744</c:v>
                      </c:pt>
                      <c:pt idx="635">
                        <c:v>0.30572397763730419</c:v>
                      </c:pt>
                      <c:pt idx="636">
                        <c:v>0.30675787504087132</c:v>
                      </c:pt>
                      <c:pt idx="637">
                        <c:v>0.30783300464398256</c:v>
                      </c:pt>
                      <c:pt idx="638">
                        <c:v>0.30868651117454454</c:v>
                      </c:pt>
                      <c:pt idx="639">
                        <c:v>0.30968123798854486</c:v>
                      </c:pt>
                      <c:pt idx="640">
                        <c:v>0.31081306186602908</c:v>
                      </c:pt>
                      <c:pt idx="641">
                        <c:v>0.3122778357548317</c:v>
                      </c:pt>
                      <c:pt idx="642">
                        <c:v>0.31322102231940185</c:v>
                      </c:pt>
                      <c:pt idx="643">
                        <c:v>0.31399000284089856</c:v>
                      </c:pt>
                      <c:pt idx="644">
                        <c:v>0.31486515627622108</c:v>
                      </c:pt>
                      <c:pt idx="645">
                        <c:v>0.31607325972286188</c:v>
                      </c:pt>
                      <c:pt idx="646">
                        <c:v>0.31710818793141765</c:v>
                      </c:pt>
                      <c:pt idx="647">
                        <c:v>0.31811219199031532</c:v>
                      </c:pt>
                      <c:pt idx="648">
                        <c:v>0.31903991648005647</c:v>
                      </c:pt>
                      <c:pt idx="649">
                        <c:v>0.32026966683145797</c:v>
                      </c:pt>
                      <c:pt idx="650">
                        <c:v>0.32114172785181472</c:v>
                      </c:pt>
                      <c:pt idx="651">
                        <c:v>0.32157157353206156</c:v>
                      </c:pt>
                      <c:pt idx="652">
                        <c:v>0.32207563717148752</c:v>
                      </c:pt>
                      <c:pt idx="653">
                        <c:v>0.32261680979050322</c:v>
                      </c:pt>
                      <c:pt idx="654">
                        <c:v>0.32270236660455714</c:v>
                      </c:pt>
                      <c:pt idx="655">
                        <c:v>0.32251579090162036</c:v>
                      </c:pt>
                      <c:pt idx="656">
                        <c:v>0.32243229569754367</c:v>
                      </c:pt>
                      <c:pt idx="657">
                        <c:v>0.32313633550475834</c:v>
                      </c:pt>
                      <c:pt idx="658">
                        <c:v>0.32384656014190466</c:v>
                      </c:pt>
                      <c:pt idx="659">
                        <c:v>0.32464955722802519</c:v>
                      </c:pt>
                      <c:pt idx="660">
                        <c:v>0.32550821778353006</c:v>
                      </c:pt>
                      <c:pt idx="661">
                        <c:v>0.32631224567463918</c:v>
                      </c:pt>
                      <c:pt idx="662">
                        <c:v>0.32751004107139392</c:v>
                      </c:pt>
                      <c:pt idx="663">
                        <c:v>0.32848518259061082</c:v>
                      </c:pt>
                      <c:pt idx="664">
                        <c:v>0.32875834591259018</c:v>
                      </c:pt>
                      <c:pt idx="665">
                        <c:v>0.32937889051572816</c:v>
                      </c:pt>
                      <c:pt idx="666">
                        <c:v>0.32973967226173873</c:v>
                      </c:pt>
                      <c:pt idx="667">
                        <c:v>0.33058596315738042</c:v>
                      </c:pt>
                      <c:pt idx="668">
                        <c:v>0.33105085620723956</c:v>
                      </c:pt>
                      <c:pt idx="669">
                        <c:v>0.33188477744301803</c:v>
                      </c:pt>
                      <c:pt idx="670">
                        <c:v>0.33260118691009599</c:v>
                      </c:pt>
                      <c:pt idx="671">
                        <c:v>0.33322997795314285</c:v>
                      </c:pt>
                      <c:pt idx="672">
                        <c:v>0.33386495382612125</c:v>
                      </c:pt>
                      <c:pt idx="673">
                        <c:v>0.33440612644513706</c:v>
                      </c:pt>
                      <c:pt idx="674">
                        <c:v>0.33445972830454429</c:v>
                      </c:pt>
                      <c:pt idx="675">
                        <c:v>0.33528540310041399</c:v>
                      </c:pt>
                      <c:pt idx="676">
                        <c:v>0.33541013050403473</c:v>
                      </c:pt>
                      <c:pt idx="677">
                        <c:v>0.3352122159462233</c:v>
                      </c:pt>
                      <c:pt idx="678">
                        <c:v>0.33530705000517469</c:v>
                      </c:pt>
                      <c:pt idx="679">
                        <c:v>0.33544002384870419</c:v>
                      </c:pt>
                      <c:pt idx="680">
                        <c:v>0.33550084134303171</c:v>
                      </c:pt>
                      <c:pt idx="681">
                        <c:v>0.33597913485774261</c:v>
                      </c:pt>
                      <c:pt idx="682">
                        <c:v>0.33598531968767426</c:v>
                      </c:pt>
                      <c:pt idx="683">
                        <c:v>0.33585749986908775</c:v>
                      </c:pt>
                      <c:pt idx="684">
                        <c:v>0.33637805638833135</c:v>
                      </c:pt>
                      <c:pt idx="685">
                        <c:v>0.33678831677379478</c:v>
                      </c:pt>
                      <c:pt idx="686">
                        <c:v>0.33724702499372239</c:v>
                      </c:pt>
                      <c:pt idx="687">
                        <c:v>0.33769851757872976</c:v>
                      </c:pt>
                      <c:pt idx="688">
                        <c:v>0.33821082765806465</c:v>
                      </c:pt>
                      <c:pt idx="689">
                        <c:v>0.33824484422268847</c:v>
                      </c:pt>
                      <c:pt idx="690">
                        <c:v>0.33912205926798827</c:v>
                      </c:pt>
                      <c:pt idx="691">
                        <c:v>0.33931585060584529</c:v>
                      </c:pt>
                      <c:pt idx="692">
                        <c:v>0.33973641904119461</c:v>
                      </c:pt>
                      <c:pt idx="693">
                        <c:v>0.3401044164221253</c:v>
                      </c:pt>
                      <c:pt idx="694">
                        <c:v>0.34028686890510784</c:v>
                      </c:pt>
                      <c:pt idx="695">
                        <c:v>0.34039304181893365</c:v>
                      </c:pt>
                      <c:pt idx="696">
                        <c:v>0.34062806535633483</c:v>
                      </c:pt>
                      <c:pt idx="697">
                        <c:v>0.34039098020895653</c:v>
                      </c:pt>
                      <c:pt idx="698">
                        <c:v>0.34084041118398667</c:v>
                      </c:pt>
                      <c:pt idx="699">
                        <c:v>0.3409620461726417</c:v>
                      </c:pt>
                      <c:pt idx="700">
                        <c:v>0.34124036351956405</c:v>
                      </c:pt>
                      <c:pt idx="701">
                        <c:v>0.34195161896169896</c:v>
                      </c:pt>
                      <c:pt idx="702">
                        <c:v>0.34225570643333642</c:v>
                      </c:pt>
                      <c:pt idx="703">
                        <c:v>0.34255876309998518</c:v>
                      </c:pt>
                      <c:pt idx="704">
                        <c:v>0.34326692612715437</c:v>
                      </c:pt>
                      <c:pt idx="705">
                        <c:v>0.34365553960785694</c:v>
                      </c:pt>
                      <c:pt idx="706">
                        <c:v>0.34394622661464258</c:v>
                      </c:pt>
                      <c:pt idx="707">
                        <c:v>0.34365760121783423</c:v>
                      </c:pt>
                      <c:pt idx="708">
                        <c:v>0.34373181917701351</c:v>
                      </c:pt>
                      <c:pt idx="709">
                        <c:v>0.34370501824730981</c:v>
                      </c:pt>
                      <c:pt idx="710">
                        <c:v>0.34399261283912969</c:v>
                      </c:pt>
                      <c:pt idx="711">
                        <c:v>0.34412249426769348</c:v>
                      </c:pt>
                      <c:pt idx="712">
                        <c:v>0.34423897523140534</c:v>
                      </c:pt>
                      <c:pt idx="713">
                        <c:v>0.34513371396151132</c:v>
                      </c:pt>
                      <c:pt idx="714">
                        <c:v>0.3463335709682433</c:v>
                      </c:pt>
                      <c:pt idx="715">
                        <c:v>0.34704791882534403</c:v>
                      </c:pt>
                      <c:pt idx="716">
                        <c:v>0.3481611882130336</c:v>
                      </c:pt>
                      <c:pt idx="717">
                        <c:v>0.34966513269140287</c:v>
                      </c:pt>
                      <c:pt idx="718">
                        <c:v>0.35055265578658867</c:v>
                      </c:pt>
                      <c:pt idx="719">
                        <c:v>0.35173189669354865</c:v>
                      </c:pt>
                      <c:pt idx="720">
                        <c:v>0.35275857846219566</c:v>
                      </c:pt>
                      <c:pt idx="721">
                        <c:v>0.3539347269541897</c:v>
                      </c:pt>
                      <c:pt idx="722">
                        <c:v>0.35536857669333427</c:v>
                      </c:pt>
                      <c:pt idx="723">
                        <c:v>0.35679108757760414</c:v>
                      </c:pt>
                      <c:pt idx="724">
                        <c:v>0.35780746129636509</c:v>
                      </c:pt>
                      <c:pt idx="725">
                        <c:v>0.3596134316363947</c:v>
                      </c:pt>
                      <c:pt idx="726">
                        <c:v>0.36111325289480961</c:v>
                      </c:pt>
                      <c:pt idx="727">
                        <c:v>0.36245123777001415</c:v>
                      </c:pt>
                      <c:pt idx="728">
                        <c:v>0.36388302589918142</c:v>
                      </c:pt>
                      <c:pt idx="729">
                        <c:v>0.36530141356349688</c:v>
                      </c:pt>
                      <c:pt idx="730">
                        <c:v>0.36644354549086727</c:v>
                      </c:pt>
                      <c:pt idx="731">
                        <c:v>0.36795779801912259</c:v>
                      </c:pt>
                      <c:pt idx="732">
                        <c:v>0.36945246525259462</c:v>
                      </c:pt>
                      <c:pt idx="733">
                        <c:v>0.37120071051326242</c:v>
                      </c:pt>
                      <c:pt idx="734">
                        <c:v>0.37287061459479676</c:v>
                      </c:pt>
                      <c:pt idx="735">
                        <c:v>0.37467349251986043</c:v>
                      </c:pt>
                      <c:pt idx="736">
                        <c:v>0.37683715219093467</c:v>
                      </c:pt>
                      <c:pt idx="737">
                        <c:v>0.37859673630647728</c:v>
                      </c:pt>
                      <c:pt idx="738">
                        <c:v>0.38032951949231608</c:v>
                      </c:pt>
                      <c:pt idx="739">
                        <c:v>0.38243236166906297</c:v>
                      </c:pt>
                      <c:pt idx="740">
                        <c:v>0.38417854531975365</c:v>
                      </c:pt>
                      <c:pt idx="741">
                        <c:v>0.38575052292737072</c:v>
                      </c:pt>
                      <c:pt idx="742">
                        <c:v>0.38727096028555769</c:v>
                      </c:pt>
                      <c:pt idx="743">
                        <c:v>0.38841927704285956</c:v>
                      </c:pt>
                      <c:pt idx="744">
                        <c:v>0.39047882541008505</c:v>
                      </c:pt>
                      <c:pt idx="745">
                        <c:v>0.39285689251878841</c:v>
                      </c:pt>
                      <c:pt idx="746">
                        <c:v>0.3946391543440802</c:v>
                      </c:pt>
                      <c:pt idx="747">
                        <c:v>0.39642553938932634</c:v>
                      </c:pt>
                      <c:pt idx="748">
                        <c:v>0.39850054983138089</c:v>
                      </c:pt>
                      <c:pt idx="749">
                        <c:v>0.40072708860675976</c:v>
                      </c:pt>
                      <c:pt idx="750">
                        <c:v>0.40287116298305059</c:v>
                      </c:pt>
                      <c:pt idx="751">
                        <c:v>0.40470393425278389</c:v>
                      </c:pt>
                      <c:pt idx="752">
                        <c:v>0.40614396882185988</c:v>
                      </c:pt>
                      <c:pt idx="753">
                        <c:v>0.40777882553378175</c:v>
                      </c:pt>
                      <c:pt idx="754">
                        <c:v>0.40954768689422161</c:v>
                      </c:pt>
                      <c:pt idx="755">
                        <c:v>0.41139179701882939</c:v>
                      </c:pt>
                      <c:pt idx="756">
                        <c:v>0.41281224629312213</c:v>
                      </c:pt>
                      <c:pt idx="757">
                        <c:v>0.41450895130436</c:v>
                      </c:pt>
                      <c:pt idx="758">
                        <c:v>0.4159180617237781</c:v>
                      </c:pt>
                      <c:pt idx="759">
                        <c:v>0.41773124769872783</c:v>
                      </c:pt>
                      <c:pt idx="760">
                        <c:v>0.41944856880973769</c:v>
                      </c:pt>
                      <c:pt idx="761">
                        <c:v>0.42097416019286765</c:v>
                      </c:pt>
                      <c:pt idx="762">
                        <c:v>0.42285331768708806</c:v>
                      </c:pt>
                      <c:pt idx="763">
                        <c:v>0.42407069837862621</c:v>
                      </c:pt>
                      <c:pt idx="764">
                        <c:v>0.42506645599761517</c:v>
                      </c:pt>
                      <c:pt idx="765">
                        <c:v>0.42681985528322597</c:v>
                      </c:pt>
                      <c:pt idx="766">
                        <c:v>0.42780736646230616</c:v>
                      </c:pt>
                      <c:pt idx="767">
                        <c:v>0.42850522143958919</c:v>
                      </c:pt>
                      <c:pt idx="768">
                        <c:v>0.42934841992026512</c:v>
                      </c:pt>
                      <c:pt idx="769">
                        <c:v>0.4295473652830652</c:v>
                      </c:pt>
                      <c:pt idx="770">
                        <c:v>0.43066785030567489</c:v>
                      </c:pt>
                      <c:pt idx="771">
                        <c:v>0.43193470963666591</c:v>
                      </c:pt>
                      <c:pt idx="772">
                        <c:v>0.4318903850221561</c:v>
                      </c:pt>
                      <c:pt idx="773">
                        <c:v>0.43231095345750536</c:v>
                      </c:pt>
                      <c:pt idx="774">
                        <c:v>0.43268513566836769</c:v>
                      </c:pt>
                      <c:pt idx="775">
                        <c:v>0.43333763522615237</c:v>
                      </c:pt>
                      <c:pt idx="776">
                        <c:v>0.43383242162068109</c:v>
                      </c:pt>
                      <c:pt idx="777">
                        <c:v>0.434248866836076</c:v>
                      </c:pt>
                      <c:pt idx="778">
                        <c:v>0.43431277674536928</c:v>
                      </c:pt>
                      <c:pt idx="779">
                        <c:v>0.43537450588362875</c:v>
                      </c:pt>
                      <c:pt idx="780">
                        <c:v>0.43569405543009504</c:v>
                      </c:pt>
                      <c:pt idx="781">
                        <c:v>0.43640221845726423</c:v>
                      </c:pt>
                      <c:pt idx="782">
                        <c:v>0.43656611645045185</c:v>
                      </c:pt>
                      <c:pt idx="783">
                        <c:v>0.43687638875202089</c:v>
                      </c:pt>
                      <c:pt idx="784">
                        <c:v>0.43704853318511727</c:v>
                      </c:pt>
                      <c:pt idx="785">
                        <c:v>0.43678155469306956</c:v>
                      </c:pt>
                      <c:pt idx="786">
                        <c:v>0.43657848611031513</c:v>
                      </c:pt>
                      <c:pt idx="787">
                        <c:v>0.43672486041869646</c:v>
                      </c:pt>
                      <c:pt idx="788">
                        <c:v>0.43589815481783811</c:v>
                      </c:pt>
                      <c:pt idx="789">
                        <c:v>0.43571467152986709</c:v>
                      </c:pt>
                      <c:pt idx="790">
                        <c:v>0.43526833296980272</c:v>
                      </c:pt>
                      <c:pt idx="791">
                        <c:v>0.43460964858208639</c:v>
                      </c:pt>
                      <c:pt idx="792">
                        <c:v>0.43450759888821494</c:v>
                      </c:pt>
                      <c:pt idx="793">
                        <c:v>0.43388808509006549</c:v>
                      </c:pt>
                      <c:pt idx="794">
                        <c:v>0.43338195984066225</c:v>
                      </c:pt>
                      <c:pt idx="795">
                        <c:v>0.43306653351415031</c:v>
                      </c:pt>
                      <c:pt idx="796">
                        <c:v>0.43252020687019149</c:v>
                      </c:pt>
                      <c:pt idx="797">
                        <c:v>0.4323191998974143</c:v>
                      </c:pt>
                      <c:pt idx="798">
                        <c:v>0.43190790870696227</c:v>
                      </c:pt>
                      <c:pt idx="799">
                        <c:v>0.43161309848022239</c:v>
                      </c:pt>
                      <c:pt idx="800">
                        <c:v>0.43179142774325036</c:v>
                      </c:pt>
                      <c:pt idx="801">
                        <c:v>0.43156774306072387</c:v>
                      </c:pt>
                      <c:pt idx="802">
                        <c:v>0.43114202060043144</c:v>
                      </c:pt>
                      <c:pt idx="803">
                        <c:v>0.43104821734646875</c:v>
                      </c:pt>
                      <c:pt idx="804">
                        <c:v>0.43052663002223646</c:v>
                      </c:pt>
                      <c:pt idx="805">
                        <c:v>0.43054724612200851</c:v>
                      </c:pt>
                      <c:pt idx="806">
                        <c:v>0.42991948588395029</c:v>
                      </c:pt>
                      <c:pt idx="807">
                        <c:v>0.42880518569127218</c:v>
                      </c:pt>
                      <c:pt idx="808">
                        <c:v>0.42790529293622326</c:v>
                      </c:pt>
                      <c:pt idx="809">
                        <c:v>0.42808259139426263</c:v>
                      </c:pt>
                      <c:pt idx="810">
                        <c:v>0.42796404882057348</c:v>
                      </c:pt>
                      <c:pt idx="811">
                        <c:v>0.42780839726729464</c:v>
                      </c:pt>
                      <c:pt idx="812">
                        <c:v>0.42734659663240127</c:v>
                      </c:pt>
                      <c:pt idx="813">
                        <c:v>0.4274981249657257</c:v>
                      </c:pt>
                      <c:pt idx="814">
                        <c:v>0.42776098023781906</c:v>
                      </c:pt>
                      <c:pt idx="815">
                        <c:v>0.42778984277749987</c:v>
                      </c:pt>
                      <c:pt idx="816">
                        <c:v>0.42710744987504573</c:v>
                      </c:pt>
                      <c:pt idx="817">
                        <c:v>0.42680748562336285</c:v>
                      </c:pt>
                      <c:pt idx="818">
                        <c:v>0.42684047138299802</c:v>
                      </c:pt>
                      <c:pt idx="819">
                        <c:v>0.42696107556666441</c:v>
                      </c:pt>
                      <c:pt idx="820">
                        <c:v>0.42668997385466217</c:v>
                      </c:pt>
                      <c:pt idx="821">
                        <c:v>0.42649412090682803</c:v>
                      </c:pt>
                      <c:pt idx="822">
                        <c:v>0.42685181023787266</c:v>
                      </c:pt>
                      <c:pt idx="823">
                        <c:v>0.42729402557798263</c:v>
                      </c:pt>
                      <c:pt idx="824">
                        <c:v>0.42777334989768234</c:v>
                      </c:pt>
                      <c:pt idx="825">
                        <c:v>0.4285248067343726</c:v>
                      </c:pt>
                      <c:pt idx="826">
                        <c:v>0.42941336063454705</c:v>
                      </c:pt>
                      <c:pt idx="827">
                        <c:v>0.43102038561177658</c:v>
                      </c:pt>
                      <c:pt idx="828">
                        <c:v>0.4324367116661148</c:v>
                      </c:pt>
                      <c:pt idx="829">
                        <c:v>0.43372831031683223</c:v>
                      </c:pt>
                      <c:pt idx="830">
                        <c:v>0.4357394108495935</c:v>
                      </c:pt>
                      <c:pt idx="831">
                        <c:v>0.43740416090618484</c:v>
                      </c:pt>
                      <c:pt idx="832">
                        <c:v>0.43939052211921953</c:v>
                      </c:pt>
                      <c:pt idx="833">
                        <c:v>0.44146244014630831</c:v>
                      </c:pt>
                      <c:pt idx="834">
                        <c:v>0.44381473713029662</c:v>
                      </c:pt>
                      <c:pt idx="835">
                        <c:v>0.44701950983985828</c:v>
                      </c:pt>
                      <c:pt idx="836">
                        <c:v>0.4502789152138158</c:v>
                      </c:pt>
                      <c:pt idx="837">
                        <c:v>0.45312909100729853</c:v>
                      </c:pt>
                      <c:pt idx="838">
                        <c:v>0.45594628104114593</c:v>
                      </c:pt>
                      <c:pt idx="839">
                        <c:v>0.45917166985047964</c:v>
                      </c:pt>
                      <c:pt idx="840">
                        <c:v>0.46277948731058444</c:v>
                      </c:pt>
                      <c:pt idx="841">
                        <c:v>0.46578325304736873</c:v>
                      </c:pt>
                      <c:pt idx="842">
                        <c:v>0.46874475577962049</c:v>
                      </c:pt>
                      <c:pt idx="843">
                        <c:v>0.47185881765018517</c:v>
                      </c:pt>
                      <c:pt idx="844">
                        <c:v>0.47591606608532006</c:v>
                      </c:pt>
                      <c:pt idx="845">
                        <c:v>0.48046294689004065</c:v>
                      </c:pt>
                      <c:pt idx="846">
                        <c:v>0.48486448419136846</c:v>
                      </c:pt>
                      <c:pt idx="847">
                        <c:v>0.48933920864688701</c:v>
                      </c:pt>
                      <c:pt idx="848">
                        <c:v>0.49418089967834761</c:v>
                      </c:pt>
                      <c:pt idx="849">
                        <c:v>0.49874427336288574</c:v>
                      </c:pt>
                      <c:pt idx="850">
                        <c:v>0.50404673422425106</c:v>
                      </c:pt>
                      <c:pt idx="851">
                        <c:v>0.50901418346432104</c:v>
                      </c:pt>
                      <c:pt idx="852">
                        <c:v>0.51371053099238873</c:v>
                      </c:pt>
                      <c:pt idx="853">
                        <c:v>0.51852232867918013</c:v>
                      </c:pt>
                      <c:pt idx="854">
                        <c:v>0.52263936380365383</c:v>
                      </c:pt>
                      <c:pt idx="855">
                        <c:v>0.52729654074215482</c:v>
                      </c:pt>
                      <c:pt idx="856">
                        <c:v>0.53198361102532521</c:v>
                      </c:pt>
                      <c:pt idx="857">
                        <c:v>0.53605529073030067</c:v>
                      </c:pt>
                      <c:pt idx="858">
                        <c:v>0.53995173358721371</c:v>
                      </c:pt>
                      <c:pt idx="859">
                        <c:v>0.54478930139871995</c:v>
                      </c:pt>
                      <c:pt idx="860">
                        <c:v>0.54863008078624864</c:v>
                      </c:pt>
                      <c:pt idx="861">
                        <c:v>0.55353155850704794</c:v>
                      </c:pt>
                      <c:pt idx="862">
                        <c:v>0.55811967151131259</c:v>
                      </c:pt>
                      <c:pt idx="863">
                        <c:v>0.56336131487835051</c:v>
                      </c:pt>
                      <c:pt idx="864">
                        <c:v>0.56872665484402063</c:v>
                      </c:pt>
                      <c:pt idx="865">
                        <c:v>0.57479706542189402</c:v>
                      </c:pt>
                      <c:pt idx="866">
                        <c:v>0.57972843648736283</c:v>
                      </c:pt>
                      <c:pt idx="867">
                        <c:v>0.58577926177045292</c:v>
                      </c:pt>
                      <c:pt idx="868">
                        <c:v>0.5915930019061646</c:v>
                      </c:pt>
                      <c:pt idx="869">
                        <c:v>0.59710574698520469</c:v>
                      </c:pt>
                      <c:pt idx="870">
                        <c:v>0.60267930955857207</c:v>
                      </c:pt>
                      <c:pt idx="871">
                        <c:v>0.60880435280084144</c:v>
                      </c:pt>
                      <c:pt idx="872">
                        <c:v>0.61403568811799336</c:v>
                      </c:pt>
                      <c:pt idx="873">
                        <c:v>0.62133481824227943</c:v>
                      </c:pt>
                      <c:pt idx="874">
                        <c:v>0.62876073738016369</c:v>
                      </c:pt>
                      <c:pt idx="875">
                        <c:v>0.63616500961328737</c:v>
                      </c:pt>
                      <c:pt idx="876">
                        <c:v>0.64397541901191979</c:v>
                      </c:pt>
                      <c:pt idx="877">
                        <c:v>0.65233421666448821</c:v>
                      </c:pt>
                      <c:pt idx="878">
                        <c:v>0.66047036043951868</c:v>
                      </c:pt>
                      <c:pt idx="879">
                        <c:v>0.66920024788798371</c:v>
                      </c:pt>
                      <c:pt idx="880">
                        <c:v>0.67707353639092072</c:v>
                      </c:pt>
                      <c:pt idx="881">
                        <c:v>0.68529523698000527</c:v>
                      </c:pt>
                      <c:pt idx="882">
                        <c:v>0.69356641620854265</c:v>
                      </c:pt>
                      <c:pt idx="883">
                        <c:v>0.70243340072049132</c:v>
                      </c:pt>
                      <c:pt idx="884">
                        <c:v>0.71115607253403623</c:v>
                      </c:pt>
                      <c:pt idx="885">
                        <c:v>0.7206528788940203</c:v>
                      </c:pt>
                      <c:pt idx="886">
                        <c:v>0.73014659283903893</c:v>
                      </c:pt>
                      <c:pt idx="887">
                        <c:v>0.73968463139856722</c:v>
                      </c:pt>
                      <c:pt idx="888">
                        <c:v>0.74921751593315256</c:v>
                      </c:pt>
                      <c:pt idx="889">
                        <c:v>0.75870504504823966</c:v>
                      </c:pt>
                      <c:pt idx="890">
                        <c:v>0.76909968255329564</c:v>
                      </c:pt>
                      <c:pt idx="891">
                        <c:v>0.77910776818762617</c:v>
                      </c:pt>
                      <c:pt idx="892">
                        <c:v>0.7882922406360644</c:v>
                      </c:pt>
                      <c:pt idx="893">
                        <c:v>0.79747671308450252</c:v>
                      </c:pt>
                      <c:pt idx="894">
                        <c:v>0.80741058075965388</c:v>
                      </c:pt>
                      <c:pt idx="895">
                        <c:v>0.81590132145076311</c:v>
                      </c:pt>
                      <c:pt idx="896">
                        <c:v>0.82580632658623376</c:v>
                      </c:pt>
                      <c:pt idx="897">
                        <c:v>0.83410842996442891</c:v>
                      </c:pt>
                      <c:pt idx="898">
                        <c:v>0.84289604249225558</c:v>
                      </c:pt>
                      <c:pt idx="899">
                        <c:v>0.85246088198148762</c:v>
                      </c:pt>
                      <c:pt idx="900">
                        <c:v>0.8616999870943215</c:v>
                      </c:pt>
                      <c:pt idx="901">
                        <c:v>0.8697083110507654</c:v>
                      </c:pt>
                      <c:pt idx="902">
                        <c:v>0.8790700819572429</c:v>
                      </c:pt>
                      <c:pt idx="903">
                        <c:v>0.88647744660533245</c:v>
                      </c:pt>
                      <c:pt idx="904">
                        <c:v>0.8936642189858609</c:v>
                      </c:pt>
                      <c:pt idx="905">
                        <c:v>0.90102622821445177</c:v>
                      </c:pt>
                      <c:pt idx="906">
                        <c:v>0.90769244407573679</c:v>
                      </c:pt>
                      <c:pt idx="907">
                        <c:v>0.91415456054927879</c:v>
                      </c:pt>
                      <c:pt idx="908">
                        <c:v>0.9210073521135006</c:v>
                      </c:pt>
                      <c:pt idx="909">
                        <c:v>0.92721485975485796</c:v>
                      </c:pt>
                      <c:pt idx="910">
                        <c:v>0.9336718222034569</c:v>
                      </c:pt>
                      <c:pt idx="911">
                        <c:v>0.94125545450459713</c:v>
                      </c:pt>
                      <c:pt idx="912">
                        <c:v>0.94746811617089766</c:v>
                      </c:pt>
                      <c:pt idx="913">
                        <c:v>0.95293653663542777</c:v>
                      </c:pt>
                      <c:pt idx="914">
                        <c:v>0.95885644968496531</c:v>
                      </c:pt>
                      <c:pt idx="915">
                        <c:v>0.9643063156597006</c:v>
                      </c:pt>
                      <c:pt idx="916">
                        <c:v>0.96952528131698945</c:v>
                      </c:pt>
                      <c:pt idx="917">
                        <c:v>0.97415978054574115</c:v>
                      </c:pt>
                      <c:pt idx="918">
                        <c:v>0.97790881828928422</c:v>
                      </c:pt>
                      <c:pt idx="919">
                        <c:v>0.981855770590639</c:v>
                      </c:pt>
                      <c:pt idx="920">
                        <c:v>0.98537287721174671</c:v>
                      </c:pt>
                      <c:pt idx="921">
                        <c:v>0.98852507886688956</c:v>
                      </c:pt>
                      <c:pt idx="922">
                        <c:v>0.98981564671261868</c:v>
                      </c:pt>
                      <c:pt idx="923">
                        <c:v>0.99133608407080565</c:v>
                      </c:pt>
                      <c:pt idx="924">
                        <c:v>0.99332347608882898</c:v>
                      </c:pt>
                      <c:pt idx="925">
                        <c:v>0.99381207765342605</c:v>
                      </c:pt>
                      <c:pt idx="926">
                        <c:v>0.99475114099804174</c:v>
                      </c:pt>
                      <c:pt idx="927">
                        <c:v>0.99624786984149105</c:v>
                      </c:pt>
                      <c:pt idx="928">
                        <c:v>0.9973178454196594</c:v>
                      </c:pt>
                      <c:pt idx="929">
                        <c:v>0.99946604301590458</c:v>
                      </c:pt>
                      <c:pt idx="930">
                        <c:v>1</c:v>
                      </c:pt>
                      <c:pt idx="931">
                        <c:v>0.9998948578911625</c:v>
                      </c:pt>
                      <c:pt idx="932">
                        <c:v>1.0007329023468954</c:v>
                      </c:pt>
                      <c:pt idx="933">
                        <c:v>1.0008617529704706</c:v>
                      </c:pt>
                      <c:pt idx="934">
                        <c:v>1.0002401775623442</c:v>
                      </c:pt>
                      <c:pt idx="935">
                        <c:v>0.99858779716561619</c:v>
                      </c:pt>
                      <c:pt idx="936">
                        <c:v>0.99718487157612967</c:v>
                      </c:pt>
                      <c:pt idx="937">
                        <c:v>0.99627260916121763</c:v>
                      </c:pt>
                      <c:pt idx="938">
                        <c:v>0.99561804799345555</c:v>
                      </c:pt>
                      <c:pt idx="939">
                        <c:v>0.99508202939938284</c:v>
                      </c:pt>
                      <c:pt idx="940">
                        <c:v>0.99382857053324358</c:v>
                      </c:pt>
                      <c:pt idx="941">
                        <c:v>0.99189478037462764</c:v>
                      </c:pt>
                      <c:pt idx="942">
                        <c:v>0.99059493528400111</c:v>
                      </c:pt>
                      <c:pt idx="943">
                        <c:v>0.98778599169006265</c:v>
                      </c:pt>
                      <c:pt idx="944">
                        <c:v>0.98553059037500268</c:v>
                      </c:pt>
                      <c:pt idx="945">
                        <c:v>0.9825350710781271</c:v>
                      </c:pt>
                      <c:pt idx="946">
                        <c:v>0.97928803536403297</c:v>
                      </c:pt>
                      <c:pt idx="947">
                        <c:v>0.97625437628257927</c:v>
                      </c:pt>
                      <c:pt idx="948">
                        <c:v>0.97312897555713984</c:v>
                      </c:pt>
                      <c:pt idx="949">
                        <c:v>0.96979225980903716</c:v>
                      </c:pt>
                      <c:pt idx="950">
                        <c:v>0.96636998724688061</c:v>
                      </c:pt>
                      <c:pt idx="951">
                        <c:v>0.96216533369837587</c:v>
                      </c:pt>
                      <c:pt idx="952">
                        <c:v>0.95748857146509148</c:v>
                      </c:pt>
                      <c:pt idx="953">
                        <c:v>0.95195417948129069</c:v>
                      </c:pt>
                      <c:pt idx="954">
                        <c:v>0.94460763232752876</c:v>
                      </c:pt>
                      <c:pt idx="955">
                        <c:v>0.93682402385860009</c:v>
                      </c:pt>
                      <c:pt idx="956">
                        <c:v>0.92994546216966312</c:v>
                      </c:pt>
                      <c:pt idx="957">
                        <c:v>0.92259685340592379</c:v>
                      </c:pt>
                      <c:pt idx="958">
                        <c:v>0.91415765296424478</c:v>
                      </c:pt>
                      <c:pt idx="959">
                        <c:v>0.90705952981273563</c:v>
                      </c:pt>
                      <c:pt idx="960">
                        <c:v>0.89850178679736714</c:v>
                      </c:pt>
                      <c:pt idx="961">
                        <c:v>0.88924412719473855</c:v>
                      </c:pt>
                      <c:pt idx="962">
                        <c:v>0.88092243852175967</c:v>
                      </c:pt>
                      <c:pt idx="963">
                        <c:v>0.87052986262668086</c:v>
                      </c:pt>
                      <c:pt idx="964">
                        <c:v>0.86044549742319365</c:v>
                      </c:pt>
                      <c:pt idx="965">
                        <c:v>0.85099301567771912</c:v>
                      </c:pt>
                      <c:pt idx="966">
                        <c:v>0.83843265689161173</c:v>
                      </c:pt>
                      <c:pt idx="967">
                        <c:v>0.82672889705103181</c:v>
                      </c:pt>
                      <c:pt idx="968">
                        <c:v>0.81609511278862035</c:v>
                      </c:pt>
                      <c:pt idx="969">
                        <c:v>0.8043006421090434</c:v>
                      </c:pt>
                      <c:pt idx="970">
                        <c:v>0.79247421647482019</c:v>
                      </c:pt>
                      <c:pt idx="971">
                        <c:v>0.78070551591995851</c:v>
                      </c:pt>
                      <c:pt idx="972">
                        <c:v>0.76734216004773048</c:v>
                      </c:pt>
                      <c:pt idx="973">
                        <c:v>0.75655169342705131</c:v>
                      </c:pt>
                      <c:pt idx="974">
                        <c:v>0.74468609720326118</c:v>
                      </c:pt>
                      <c:pt idx="975">
                        <c:v>0.7330493396869403</c:v>
                      </c:pt>
                      <c:pt idx="976">
                        <c:v>0.72162389719328301</c:v>
                      </c:pt>
                      <c:pt idx="977">
                        <c:v>0.71060871508508883</c:v>
                      </c:pt>
                      <c:pt idx="978">
                        <c:v>0.69901215896332347</c:v>
                      </c:pt>
                      <c:pt idx="979">
                        <c:v>0.68741663364654693</c:v>
                      </c:pt>
                      <c:pt idx="980">
                        <c:v>0.67576750647036299</c:v>
                      </c:pt>
                      <c:pt idx="981">
                        <c:v>0.66580168384056493</c:v>
                      </c:pt>
                      <c:pt idx="982">
                        <c:v>0.65452776968023174</c:v>
                      </c:pt>
                      <c:pt idx="983">
                        <c:v>0.64347857100741401</c:v>
                      </c:pt>
                      <c:pt idx="984">
                        <c:v>0.63228505963619186</c:v>
                      </c:pt>
                      <c:pt idx="985">
                        <c:v>0.6220914291039128</c:v>
                      </c:pt>
                      <c:pt idx="986">
                        <c:v>0.61284201594119292</c:v>
                      </c:pt>
                      <c:pt idx="987">
                        <c:v>0.6018113717581699</c:v>
                      </c:pt>
                      <c:pt idx="988">
                        <c:v>0.59047354768854343</c:v>
                      </c:pt>
                      <c:pt idx="989">
                        <c:v>0.58069842398163685</c:v>
                      </c:pt>
                      <c:pt idx="990">
                        <c:v>0.57098721018402343</c:v>
                      </c:pt>
                      <c:pt idx="991">
                        <c:v>0.56054927886944605</c:v>
                      </c:pt>
                      <c:pt idx="992">
                        <c:v>0.54857647892684125</c:v>
                      </c:pt>
                      <c:pt idx="993">
                        <c:v>0.5374963561043653</c:v>
                      </c:pt>
                      <c:pt idx="994">
                        <c:v>0.52764392202331345</c:v>
                      </c:pt>
                      <c:pt idx="995">
                        <c:v>0.51703693869060541</c:v>
                      </c:pt>
                      <c:pt idx="996">
                        <c:v>0.50722470600410907</c:v>
                      </c:pt>
                      <c:pt idx="997">
                        <c:v>0.49476021208194149</c:v>
                      </c:pt>
                      <c:pt idx="998">
                        <c:v>0.48465419997369386</c:v>
                      </c:pt>
                      <c:pt idx="999">
                        <c:v>0.47507596001961</c:v>
                      </c:pt>
                      <c:pt idx="1000">
                        <c:v>0.46487614465739951</c:v>
                      </c:pt>
                      <c:pt idx="1001">
                        <c:v>0.45442584368295896</c:v>
                      </c:pt>
                      <c:pt idx="1002">
                        <c:v>0.44446105185814966</c:v>
                      </c:pt>
                      <c:pt idx="1003">
                        <c:v>0.4326995669382081</c:v>
                      </c:pt>
                      <c:pt idx="1004">
                        <c:v>0.42359343566890378</c:v>
                      </c:pt>
                      <c:pt idx="1005">
                        <c:v>0.41325755404819786</c:v>
                      </c:pt>
                      <c:pt idx="1006">
                        <c:v>0.40390815280158365</c:v>
                      </c:pt>
                      <c:pt idx="1007">
                        <c:v>0.39493087215585432</c:v>
                      </c:pt>
                      <c:pt idx="1008">
                        <c:v>0.38660196784795547</c:v>
                      </c:pt>
                      <c:pt idx="1009">
                        <c:v>0.3774999597986054</c:v>
                      </c:pt>
                      <c:pt idx="1010">
                        <c:v>0.36970913569475627</c:v>
                      </c:pt>
                      <c:pt idx="1011">
                        <c:v>0.3607782412735141</c:v>
                      </c:pt>
                      <c:pt idx="1012">
                        <c:v>0.35249984641005672</c:v>
                      </c:pt>
                      <c:pt idx="1013">
                        <c:v>0.34332671281649307</c:v>
                      </c:pt>
                      <c:pt idx="1014">
                        <c:v>0.33379588989188497</c:v>
                      </c:pt>
                      <c:pt idx="1015">
                        <c:v>0.32498869206927505</c:v>
                      </c:pt>
                      <c:pt idx="1016">
                        <c:v>0.31648042769335938</c:v>
                      </c:pt>
                      <c:pt idx="1017">
                        <c:v>0.30730523248981867</c:v>
                      </c:pt>
                      <c:pt idx="1018">
                        <c:v>0.29998136304580614</c:v>
                      </c:pt>
                      <c:pt idx="1019">
                        <c:v>0.29250081124352595</c:v>
                      </c:pt>
                      <c:pt idx="1020">
                        <c:v>0.2864324622756298</c:v>
                      </c:pt>
                      <c:pt idx="1021">
                        <c:v>0.28029917259345172</c:v>
                      </c:pt>
                      <c:pt idx="1022">
                        <c:v>0.27388653475936264</c:v>
                      </c:pt>
                      <c:pt idx="1023">
                        <c:v>0.26631836453305147</c:v>
                      </c:pt>
                      <c:pt idx="1024">
                        <c:v>0.25983150873978311</c:v>
                      </c:pt>
                      <c:pt idx="1025">
                        <c:v>0.25238600430711555</c:v>
                      </c:pt>
                      <c:pt idx="1026">
                        <c:v>0.24641496333014332</c:v>
                      </c:pt>
                      <c:pt idx="1027">
                        <c:v>0.2396204122477775</c:v>
                      </c:pt>
                      <c:pt idx="1028">
                        <c:v>0.23317798414951782</c:v>
                      </c:pt>
                      <c:pt idx="1029">
                        <c:v>0.22480454906611119</c:v>
                      </c:pt>
                      <c:pt idx="1030">
                        <c:v>0.22054835526817626</c:v>
                      </c:pt>
                      <c:pt idx="1031">
                        <c:v>0.21563141547254772</c:v>
                      </c:pt>
                      <c:pt idx="1032">
                        <c:v>0.21104319938778424</c:v>
                      </c:pt>
                      <c:pt idx="1033">
                        <c:v>0.20390868882017765</c:v>
                      </c:pt>
                      <c:pt idx="1034">
                        <c:v>0.20052321599611417</c:v>
                      </c:pt>
                      <c:pt idx="1035">
                        <c:v>0.19585954498618516</c:v>
                      </c:pt>
                      <c:pt idx="1036">
                        <c:v>0.19057584477561232</c:v>
                      </c:pt>
                      <c:pt idx="1037">
                        <c:v>0.18501743503557719</c:v>
                      </c:pt>
                      <c:pt idx="1038">
                        <c:v>0.18006050000639096</c:v>
                      </c:pt>
                      <c:pt idx="1039">
                        <c:v>0.17560041298171056</c:v>
                      </c:pt>
                      <c:pt idx="1040">
                        <c:v>0.17358353994101314</c:v>
                      </c:pt>
                      <c:pt idx="1041">
                        <c:v>0.1668557850219087</c:v>
                      </c:pt>
                      <c:pt idx="1042">
                        <c:v>0.16241085083056078</c:v>
                      </c:pt>
                      <c:pt idx="1043">
                        <c:v>0.16160517365146987</c:v>
                      </c:pt>
                      <c:pt idx="1044">
                        <c:v>0.158551001550743</c:v>
                      </c:pt>
                      <c:pt idx="1045">
                        <c:v>0.1559897603955652</c:v>
                      </c:pt>
                      <c:pt idx="1046">
                        <c:v>0.15205373462708968</c:v>
                      </c:pt>
                      <c:pt idx="1047">
                        <c:v>0.14746376617384563</c:v>
                      </c:pt>
                      <c:pt idx="1048">
                        <c:v>0.14348052953689228</c:v>
                      </c:pt>
                      <c:pt idx="1049">
                        <c:v>0.14005372143278588</c:v>
                      </c:pt>
                      <c:pt idx="1050">
                        <c:v>0.13506483144895309</c:v>
                      </c:pt>
                      <c:pt idx="1051">
                        <c:v>0.13066504651610589</c:v>
                      </c:pt>
                      <c:pt idx="1052">
                        <c:v>0.12605219419211477</c:v>
                      </c:pt>
                      <c:pt idx="1053">
                        <c:v>0.12512446970237362</c:v>
                      </c:pt>
                      <c:pt idx="1054">
                        <c:v>0.12200174906990464</c:v>
                      </c:pt>
                      <c:pt idx="1055">
                        <c:v>0.11870121457690197</c:v>
                      </c:pt>
                      <c:pt idx="1056">
                        <c:v>0.11424824010664289</c:v>
                      </c:pt>
                      <c:pt idx="1057">
                        <c:v>0.11082421517600584</c:v>
                      </c:pt>
                      <c:pt idx="1058">
                        <c:v>0.10580347331802514</c:v>
                      </c:pt>
                      <c:pt idx="1059">
                        <c:v>0.10128339344300824</c:v>
                      </c:pt>
                      <c:pt idx="1060">
                        <c:v>9.6591993778885707E-2</c:v>
                      </c:pt>
                      <c:pt idx="1061">
                        <c:v>9.4922605099845722E-2</c:v>
                      </c:pt>
                      <c:pt idx="1062">
                        <c:v>9.1294790022962147E-2</c:v>
                      </c:pt>
                      <c:pt idx="1063">
                        <c:v>8.7780054253328132E-2</c:v>
                      </c:pt>
                      <c:pt idx="1064">
                        <c:v>8.4613936730839001E-2</c:v>
                      </c:pt>
                      <c:pt idx="1065">
                        <c:v>8.3888868501856784E-2</c:v>
                      </c:pt>
                      <c:pt idx="1066">
                        <c:v>8.1756648382934935E-2</c:v>
                      </c:pt>
                      <c:pt idx="1067">
                        <c:v>7.9270140589430729E-2</c:v>
                      </c:pt>
                      <c:pt idx="1068">
                        <c:v>7.4007056478629957E-2</c:v>
                      </c:pt>
                      <c:pt idx="1069">
                        <c:v>7.3477531955985345E-2</c:v>
                      </c:pt>
                      <c:pt idx="1070">
                        <c:v>7.4314648687228632E-2</c:v>
                      </c:pt>
                      <c:pt idx="1071">
                        <c:v>7.1639812822306956E-2</c:v>
                      </c:pt>
                      <c:pt idx="1072">
                        <c:v>6.8452254556054901E-2</c:v>
                      </c:pt>
                      <c:pt idx="1073">
                        <c:v>6.6345392239852599E-2</c:v>
                      </c:pt>
                      <c:pt idx="1074">
                        <c:v>6.2071880918109106E-2</c:v>
                      </c:pt>
                      <c:pt idx="1075">
                        <c:v>6.049444004405246E-2</c:v>
                      </c:pt>
                      <c:pt idx="1076">
                        <c:v>5.867259530719833E-2</c:v>
                      </c:pt>
                      <c:pt idx="1077">
                        <c:v>5.6368746157674426E-2</c:v>
                      </c:pt>
                      <c:pt idx="1078">
                        <c:v>5.3839047635147817E-2</c:v>
                      </c:pt>
                      <c:pt idx="1079">
                        <c:v>5.6175057900316183E-2</c:v>
                      </c:pt>
                      <c:pt idx="1080">
                        <c:v>5.460555422467174E-2</c:v>
                      </c:pt>
                      <c:pt idx="1081">
                        <c:v>5.4167771346012715E-2</c:v>
                      </c:pt>
                      <c:pt idx="1082">
                        <c:v>5.3904916073919389E-2</c:v>
                      </c:pt>
                      <c:pt idx="1083">
                        <c:v>5.1424902351843396E-2</c:v>
                      </c:pt>
                      <c:pt idx="1084">
                        <c:v>4.8527618770381468E-2</c:v>
                      </c:pt>
                      <c:pt idx="1085">
                        <c:v>4.5404485815917134E-2</c:v>
                      </c:pt>
                      <c:pt idx="1086">
                        <c:v>4.2167242749214608E-2</c:v>
                      </c:pt>
                      <c:pt idx="1087">
                        <c:v>4.1602980098454242E-2</c:v>
                      </c:pt>
                      <c:pt idx="1088">
                        <c:v>3.9714133037341101E-2</c:v>
                      </c:pt>
                      <c:pt idx="1089">
                        <c:v>3.8025983707508579E-2</c:v>
                      </c:pt>
                      <c:pt idx="1090">
                        <c:v>3.5340633631703269E-2</c:v>
                      </c:pt>
                      <c:pt idx="1091">
                        <c:v>3.7095991446792417E-2</c:v>
                      </c:pt>
                      <c:pt idx="1092">
                        <c:v>3.7829512276681153E-2</c:v>
                      </c:pt>
                      <c:pt idx="1093">
                        <c:v>3.4679990714508634E-2</c:v>
                      </c:pt>
                      <c:pt idx="1094">
                        <c:v>3.3961725798451178E-2</c:v>
                      </c:pt>
                      <c:pt idx="1095">
                        <c:v>3.4201284877802073E-2</c:v>
                      </c:pt>
                      <c:pt idx="1096">
                        <c:v>3.390245451160661E-2</c:v>
                      </c:pt>
                      <c:pt idx="1097">
                        <c:v>3.7163303012548131E-2</c:v>
                      </c:pt>
                      <c:pt idx="1098">
                        <c:v>3.4729778595458047E-2</c:v>
                      </c:pt>
                      <c:pt idx="1099">
                        <c:v>3.4899036774586424E-2</c:v>
                      </c:pt>
                      <c:pt idx="1100">
                        <c:v>3.31411019470257E-2</c:v>
                      </c:pt>
                      <c:pt idx="1101">
                        <c:v>3.3152440801900211E-2</c:v>
                      </c:pt>
                      <c:pt idx="1102">
                        <c:v>3.3417048442474236E-2</c:v>
                      </c:pt>
                      <c:pt idx="1103">
                        <c:v>3.0147850421125007E-2</c:v>
                      </c:pt>
                      <c:pt idx="1104">
                        <c:v>2.413279407113951E-2</c:v>
                      </c:pt>
                      <c:pt idx="1105">
                        <c:v>2.3862826244624862E-2</c:v>
                      </c:pt>
                      <c:pt idx="1106">
                        <c:v>2.4964550616441889E-2</c:v>
                      </c:pt>
                      <c:pt idx="1107">
                        <c:v>2.403053821627029E-2</c:v>
                      </c:pt>
                      <c:pt idx="1108">
                        <c:v>2.4150833158439983E-2</c:v>
                      </c:pt>
                      <c:pt idx="1109">
                        <c:v>1.9775065981827274E-2</c:v>
                      </c:pt>
                      <c:pt idx="1110">
                        <c:v>1.9611167988639665E-2</c:v>
                      </c:pt>
                      <c:pt idx="1111">
                        <c:v>2.1275299562237684E-2</c:v>
                      </c:pt>
                      <c:pt idx="1112">
                        <c:v>1.9426035412686889E-2</c:v>
                      </c:pt>
                      <c:pt idx="1113">
                        <c:v>1.8336371459236302E-2</c:v>
                      </c:pt>
                      <c:pt idx="1114">
                        <c:v>2.0074824072512557E-2</c:v>
                      </c:pt>
                      <c:pt idx="1115">
                        <c:v>1.6227138291560316E-2</c:v>
                      </c:pt>
                      <c:pt idx="1116">
                        <c:v>1.9181940791386104E-2</c:v>
                      </c:pt>
                      <c:pt idx="1117">
                        <c:v>1.8142477040880445E-2</c:v>
                      </c:pt>
                      <c:pt idx="1118">
                        <c:v>2.0848133974961245E-2</c:v>
                      </c:pt>
                      <c:pt idx="1119">
                        <c:v>2.0626407821913068E-2</c:v>
                      </c:pt>
                      <c:pt idx="1120">
                        <c:v>1.5256326153295422E-2</c:v>
                      </c:pt>
                      <c:pt idx="1121">
                        <c:v>1.4289534154486246E-2</c:v>
                      </c:pt>
                      <c:pt idx="1122">
                        <c:v>1.6550398735985645E-2</c:v>
                      </c:pt>
                      <c:pt idx="1123">
                        <c:v>1.3878861447027472E-2</c:v>
                      </c:pt>
                      <c:pt idx="1124">
                        <c:v>1.2185455011753131E-2</c:v>
                      </c:pt>
                      <c:pt idx="1125">
                        <c:v>5.9137282196059567E-3</c:v>
                      </c:pt>
                      <c:pt idx="1126">
                        <c:v>3.1039599816762875E-3</c:v>
                      </c:pt>
                      <c:pt idx="1127">
                        <c:v>4.3098987378411332E-3</c:v>
                      </c:pt>
                      <c:pt idx="1128">
                        <c:v>5.5794381618025366E-3</c:v>
                      </c:pt>
                      <c:pt idx="1129">
                        <c:v>2.6378299658300525E-4</c:v>
                      </c:pt>
                      <c:pt idx="1130">
                        <c:v>4.3838074555238582E-3</c:v>
                      </c:pt>
                      <c:pt idx="1131">
                        <c:v>2.414145283304278E-3</c:v>
                      </c:pt>
                      <c:pt idx="1132">
                        <c:v>2.8515158399679374E-3</c:v>
                      </c:pt>
                      <c:pt idx="1133">
                        <c:v>-1.338706438696627E-3</c:v>
                      </c:pt>
                      <c:pt idx="1134">
                        <c:v>-2.6348406313639666E-3</c:v>
                      </c:pt>
                      <c:pt idx="1135">
                        <c:v>-8.7509158702324379E-3</c:v>
                      </c:pt>
                      <c:pt idx="1136">
                        <c:v>-1.1092904804334692E-2</c:v>
                      </c:pt>
                      <c:pt idx="1137">
                        <c:v>-1.8267822927494484E-2</c:v>
                      </c:pt>
                      <c:pt idx="1138">
                        <c:v>-1.495141403766727E-2</c:v>
                      </c:pt>
                      <c:pt idx="1139">
                        <c:v>-1.3321299028693072E-2</c:v>
                      </c:pt>
                      <c:pt idx="1140">
                        <c:v>-9.3017780561410225E-3</c:v>
                      </c:pt>
                      <c:pt idx="1141">
                        <c:v>-9.0882983430016079E-3</c:v>
                      </c:pt>
                      <c:pt idx="1142">
                        <c:v>-7.0535923760014722E-3</c:v>
                      </c:pt>
                      <c:pt idx="1143">
                        <c:v>-1.0115289353145318E-3</c:v>
                      </c:pt>
                      <c:pt idx="1144">
                        <c:v>-1.1065691552636207E-3</c:v>
                      </c:pt>
                      <c:pt idx="1145">
                        <c:v>-7.4248883328956574E-4</c:v>
                      </c:pt>
                      <c:pt idx="1146">
                        <c:v>-1.4624030373287706E-3</c:v>
                      </c:pt>
                      <c:pt idx="1147">
                        <c:v>-9.0865459745219086E-4</c:v>
                      </c:pt>
                      <c:pt idx="1148">
                        <c:v>-4.386075226499018E-4</c:v>
                      </c:pt>
                      <c:pt idx="1149">
                        <c:v>2.7731746608341272E-3</c:v>
                      </c:pt>
                      <c:pt idx="1150">
                        <c:v>-1.8214324148597641E-4</c:v>
                      </c:pt>
                      <c:pt idx="1151">
                        <c:v>8.0907883555321144E-4</c:v>
                      </c:pt>
                      <c:pt idx="1152">
                        <c:v>2.3014782980502286E-3</c:v>
                      </c:pt>
                      <c:pt idx="1153">
                        <c:v>2.5915468218426093E-3</c:v>
                      </c:pt>
                      <c:pt idx="1154">
                        <c:v>0</c:v>
                      </c:pt>
                      <c:pt idx="1155">
                        <c:v>-7.2506822898221691E-4</c:v>
                      </c:pt>
                      <c:pt idx="1156">
                        <c:v>-1.2125977563910954E-2</c:v>
                      </c:pt>
                      <c:pt idx="1157">
                        <c:v>-1.3641982460646964E-2</c:v>
                      </c:pt>
                      <c:pt idx="1158">
                        <c:v>-1.041638749031565E-2</c:v>
                      </c:pt>
                      <c:pt idx="1159">
                        <c:v>-1.5657103132863826E-2</c:v>
                      </c:pt>
                      <c:pt idx="1160">
                        <c:v>-2.2449180283257021E-2</c:v>
                      </c:pt>
                      <c:pt idx="1161">
                        <c:v>-2.7978315161615825E-2</c:v>
                      </c:pt>
                      <c:pt idx="1162">
                        <c:v>-3.0343600288460511E-2</c:v>
                      </c:pt>
                      <c:pt idx="1163">
                        <c:v>-2.6134308117506846E-2</c:v>
                      </c:pt>
                      <c:pt idx="1164">
                        <c:v>-2.6174509512062311E-2</c:v>
                      </c:pt>
                      <c:pt idx="1165">
                        <c:v>-3.0881268170514932E-2</c:v>
                      </c:pt>
                      <c:pt idx="1166">
                        <c:v>-3.2011545840516353E-2</c:v>
                      </c:pt>
                      <c:pt idx="1167">
                        <c:v>-2.9871285442683349E-2</c:v>
                      </c:pt>
                      <c:pt idx="1168">
                        <c:v>-2.4214433826236826E-2</c:v>
                      </c:pt>
                      <c:pt idx="1169">
                        <c:v>-2.5787854560837896E-2</c:v>
                      </c:pt>
                      <c:pt idx="1170">
                        <c:v>-2.334814531381631E-2</c:v>
                      </c:pt>
                      <c:pt idx="1171">
                        <c:v>-2.3416487684560516E-2</c:v>
                      </c:pt>
                      <c:pt idx="1172">
                        <c:v>-2.9375468243166142E-2</c:v>
                      </c:pt>
                      <c:pt idx="1173">
                        <c:v>-2.8788837124153036E-2</c:v>
                      </c:pt>
                      <c:pt idx="1174">
                        <c:v>-2.3990646063211531E-2</c:v>
                      </c:pt>
                      <c:pt idx="1175">
                        <c:v>-2.8247870666135107E-2</c:v>
                      </c:pt>
                      <c:pt idx="1176">
                        <c:v>-2.5067940356798834E-2</c:v>
                      </c:pt>
                      <c:pt idx="1177">
                        <c:v>-2.778266837477927E-2</c:v>
                      </c:pt>
                      <c:pt idx="1178">
                        <c:v>-2.9867986866719844E-2</c:v>
                      </c:pt>
                      <c:pt idx="1179">
                        <c:v>-2.625140756421198E-2</c:v>
                      </c:pt>
                      <c:pt idx="1180">
                        <c:v>-2.6215947872604159E-2</c:v>
                      </c:pt>
                      <c:pt idx="1181">
                        <c:v>-3.2440257635275742E-2</c:v>
                      </c:pt>
                      <c:pt idx="1182">
                        <c:v>-3.0225263875769133E-2</c:v>
                      </c:pt>
                      <c:pt idx="1183">
                        <c:v>-3.2627245660208026E-2</c:v>
                      </c:pt>
                      <c:pt idx="1184">
                        <c:v>-2.8121081652537072E-2</c:v>
                      </c:pt>
                      <c:pt idx="1185">
                        <c:v>-2.5071857415755457E-2</c:v>
                      </c:pt>
                      <c:pt idx="1186">
                        <c:v>-2.6863705727441199E-2</c:v>
                      </c:pt>
                      <c:pt idx="1187">
                        <c:v>-2.4693345823940997E-2</c:v>
                      </c:pt>
                      <c:pt idx="1188">
                        <c:v>-2.5555614196906083E-2</c:v>
                      </c:pt>
                      <c:pt idx="1189">
                        <c:v>-2.8185197722828088E-2</c:v>
                      </c:pt>
                      <c:pt idx="1190">
                        <c:v>-2.9549261964244265E-2</c:v>
                      </c:pt>
                      <c:pt idx="1191">
                        <c:v>-3.4228807370997975E-2</c:v>
                      </c:pt>
                      <c:pt idx="1192">
                        <c:v>-3.6515648238210047E-2</c:v>
                      </c:pt>
                      <c:pt idx="1193">
                        <c:v>-3.9072560012435711E-2</c:v>
                      </c:pt>
                      <c:pt idx="1194">
                        <c:v>-4.0852347905754725E-2</c:v>
                      </c:pt>
                      <c:pt idx="1195">
                        <c:v>-4.0544549536158436E-2</c:v>
                      </c:pt>
                      <c:pt idx="1196">
                        <c:v>-4.4951343942928164E-2</c:v>
                      </c:pt>
                      <c:pt idx="1197">
                        <c:v>-4.2066636182327137E-2</c:v>
                      </c:pt>
                      <c:pt idx="1198">
                        <c:v>-4.0482598156343481E-2</c:v>
                      </c:pt>
                      <c:pt idx="1199">
                        <c:v>-3.9152859721047692E-2</c:v>
                      </c:pt>
                      <c:pt idx="1200">
                        <c:v>-3.1439655232840355E-2</c:v>
                      </c:pt>
                      <c:pt idx="1201">
                        <c:v>-3.2635182858620222E-2</c:v>
                      </c:pt>
                      <c:pt idx="1202">
                        <c:v>-3.0446268465325239E-2</c:v>
                      </c:pt>
                      <c:pt idx="1203">
                        <c:v>-2.8160767644598218E-2</c:v>
                      </c:pt>
                      <c:pt idx="1204">
                        <c:v>-3.4725964617000372E-2</c:v>
                      </c:pt>
                      <c:pt idx="1205">
                        <c:v>-4.8427115283992954E-2</c:v>
                      </c:pt>
                      <c:pt idx="1206">
                        <c:v>-4.8716977646787722E-2</c:v>
                      </c:pt>
                      <c:pt idx="1207">
                        <c:v>-6.1064578283247899E-2</c:v>
                      </c:pt>
                      <c:pt idx="1208">
                        <c:v>-7.5447606450200433E-2</c:v>
                      </c:pt>
                      <c:pt idx="1209">
                        <c:v>-8.152863431945645E-2</c:v>
                      </c:pt>
                      <c:pt idx="1210">
                        <c:v>-7.8939973751581835E-2</c:v>
                      </c:pt>
                      <c:pt idx="1211">
                        <c:v>-7.213686698781055E-2</c:v>
                      </c:pt>
                      <c:pt idx="1212">
                        <c:v>-5.729306899095326E-2</c:v>
                      </c:pt>
                      <c:pt idx="1213">
                        <c:v>-7.13396424096263E-2</c:v>
                      </c:pt>
                      <c:pt idx="1214">
                        <c:v>-6.2915285559782846E-2</c:v>
                      </c:pt>
                      <c:pt idx="1215">
                        <c:v>-5.2965955809802533E-2</c:v>
                      </c:pt>
                      <c:pt idx="1216">
                        <c:v>-5.5475656715550214E-2</c:v>
                      </c:pt>
                      <c:pt idx="1217">
                        <c:v>-5.4909744776808107E-2</c:v>
                      </c:pt>
                      <c:pt idx="1218">
                        <c:v>-6.1941174845554586E-2</c:v>
                      </c:pt>
                      <c:pt idx="1219">
                        <c:v>-6.8570487888247614E-2</c:v>
                      </c:pt>
                      <c:pt idx="1220">
                        <c:v>-6.9608611592268083E-2</c:v>
                      </c:pt>
                      <c:pt idx="1221">
                        <c:v>-7.58424047608348E-2</c:v>
                      </c:pt>
                      <c:pt idx="1222">
                        <c:v>-7.6966497600904585E-2</c:v>
                      </c:pt>
                      <c:pt idx="1223">
                        <c:v>-7.4322379724643214E-2</c:v>
                      </c:pt>
                      <c:pt idx="1224">
                        <c:v>-7.4375156940059584E-2</c:v>
                      </c:pt>
                      <c:pt idx="1225">
                        <c:v>-8.5053781219475294E-2</c:v>
                      </c:pt>
                      <c:pt idx="1226">
                        <c:v>-8.9748273298563719E-2</c:v>
                      </c:pt>
                      <c:pt idx="1227">
                        <c:v>-7.5692731876489852E-2</c:v>
                      </c:pt>
                      <c:pt idx="1228">
                        <c:v>-7.5841580116843929E-2</c:v>
                      </c:pt>
                      <c:pt idx="1229">
                        <c:v>-8.4570849082315547E-2</c:v>
                      </c:pt>
                      <c:pt idx="1230">
                        <c:v>-9.3182709359585614E-2</c:v>
                      </c:pt>
                      <c:pt idx="1231">
                        <c:v>-9.4391637450217405E-2</c:v>
                      </c:pt>
                      <c:pt idx="1232">
                        <c:v>-8.6192202248886671E-2</c:v>
                      </c:pt>
                      <c:pt idx="1233">
                        <c:v>-8.0431857811584545E-2</c:v>
                      </c:pt>
                      <c:pt idx="1234">
                        <c:v>-9.6563543561200407E-2</c:v>
                      </c:pt>
                      <c:pt idx="1235">
                        <c:v>-9.327816190153021E-2</c:v>
                      </c:pt>
                      <c:pt idx="1236">
                        <c:v>-8.4892563319258069E-2</c:v>
                      </c:pt>
                      <c:pt idx="1237">
                        <c:v>-7.6861664733563789E-2</c:v>
                      </c:pt>
                      <c:pt idx="1238">
                        <c:v>-7.304036756031973E-2</c:v>
                      </c:pt>
                      <c:pt idx="1239">
                        <c:v>-6.818909004246515E-2</c:v>
                      </c:pt>
                      <c:pt idx="1240">
                        <c:v>-6.1429586329711641E-2</c:v>
                      </c:pt>
                      <c:pt idx="1241">
                        <c:v>-5.4387332808584966E-2</c:v>
                      </c:pt>
                      <c:pt idx="1242">
                        <c:v>-4.8782536844062738E-2</c:v>
                      </c:pt>
                      <c:pt idx="1243">
                        <c:v>-3.2426547928927262E-2</c:v>
                      </c:pt>
                      <c:pt idx="1244">
                        <c:v>-3.7963001522705146E-2</c:v>
                      </c:pt>
                      <c:pt idx="1245">
                        <c:v>-4.4401306401010456E-2</c:v>
                      </c:pt>
                      <c:pt idx="1246">
                        <c:v>-4.242875797482288E-2</c:v>
                      </c:pt>
                      <c:pt idx="1247">
                        <c:v>-4.8763260790775878E-2</c:v>
                      </c:pt>
                      <c:pt idx="1248">
                        <c:v>-5.6261336277862194E-2</c:v>
                      </c:pt>
                      <c:pt idx="1249">
                        <c:v>-6.0812237222038358E-2</c:v>
                      </c:pt>
                      <c:pt idx="1250">
                        <c:v>-7.8078839264104194E-2</c:v>
                      </c:pt>
                      <c:pt idx="1251">
                        <c:v>-6.6989851518726273E-2</c:v>
                      </c:pt>
                      <c:pt idx="1252">
                        <c:v>-6.3891560964487171E-2</c:v>
                      </c:pt>
                      <c:pt idx="1253">
                        <c:v>-6.1446388451025867E-2</c:v>
                      </c:pt>
                      <c:pt idx="1254">
                        <c:v>-5.8195951080469176E-2</c:v>
                      </c:pt>
                      <c:pt idx="1255">
                        <c:v>-5.663603389121883E-2</c:v>
                      </c:pt>
                      <c:pt idx="1256">
                        <c:v>-4.8449896074241064E-2</c:v>
                      </c:pt>
                      <c:pt idx="1257">
                        <c:v>-4.7401155078838013E-2</c:v>
                      </c:pt>
                      <c:pt idx="1258">
                        <c:v>-4.4816411569920167E-2</c:v>
                      </c:pt>
                      <c:pt idx="1259">
                        <c:v>-5.6478011486466161E-2</c:v>
                      </c:pt>
                      <c:pt idx="1260">
                        <c:v>-6.4773105390739105E-2</c:v>
                      </c:pt>
                      <c:pt idx="1261">
                        <c:v>-6.9905483428985227E-2</c:v>
                      </c:pt>
                      <c:pt idx="1262">
                        <c:v>-7.7318311343514148E-2</c:v>
                      </c:pt>
                      <c:pt idx="1263">
                        <c:v>-7.5230622000099903E-2</c:v>
                      </c:pt>
                      <c:pt idx="1264">
                        <c:v>-6.6278492996092522E-2</c:v>
                      </c:pt>
                      <c:pt idx="1265">
                        <c:v>-7.6413573805018731E-2</c:v>
                      </c:pt>
                      <c:pt idx="1266">
                        <c:v>-7.8772467940934163E-2</c:v>
                      </c:pt>
                      <c:pt idx="1267">
                        <c:v>-6.2724277395394976E-2</c:v>
                      </c:pt>
                      <c:pt idx="1268">
                        <c:v>-5.9399003582665887E-2</c:v>
                      </c:pt>
                      <c:pt idx="1269">
                        <c:v>-4.2099931183459033E-2</c:v>
                      </c:pt>
                      <c:pt idx="1270">
                        <c:v>-6.4718885048338601E-2</c:v>
                      </c:pt>
                      <c:pt idx="1271">
                        <c:v>-7.3305593683886866E-2</c:v>
                      </c:pt>
                      <c:pt idx="1272">
                        <c:v>-8.3879488176460737E-2</c:v>
                      </c:pt>
                      <c:pt idx="1273">
                        <c:v>-7.5432659777865715E-2</c:v>
                      </c:pt>
                      <c:pt idx="1274">
                        <c:v>-9.5505628401398757E-2</c:v>
                      </c:pt>
                      <c:pt idx="1275">
                        <c:v>-9.3929733734825063E-2</c:v>
                      </c:pt>
                      <c:pt idx="1276">
                        <c:v>-9.1463017397102039E-2</c:v>
                      </c:pt>
                      <c:pt idx="1277">
                        <c:v>-7.240188695037994E-2</c:v>
                      </c:pt>
                      <c:pt idx="1278">
                        <c:v>-6.9523260939211892E-2</c:v>
                      </c:pt>
                      <c:pt idx="1279">
                        <c:v>-5.6400804192819932E-2</c:v>
                      </c:pt>
                      <c:pt idx="1280">
                        <c:v>-6.2702321249137744E-2</c:v>
                      </c:pt>
                      <c:pt idx="1281">
                        <c:v>-6.5489514857817052E-2</c:v>
                      </c:pt>
                      <c:pt idx="1282">
                        <c:v>-7.1800102998034493E-2</c:v>
                      </c:pt>
                      <c:pt idx="1283">
                        <c:v>-5.7675188400227791E-2</c:v>
                      </c:pt>
                      <c:pt idx="1284">
                        <c:v>-5.9025955257290999E-2</c:v>
                      </c:pt>
                      <c:pt idx="1285">
                        <c:v>-5.7275957628142471E-2</c:v>
                      </c:pt>
                      <c:pt idx="1286">
                        <c:v>-4.1859959782112627E-2</c:v>
                      </c:pt>
                      <c:pt idx="1287">
                        <c:v>-1.8085164283514338E-2</c:v>
                      </c:pt>
                      <c:pt idx="1288">
                        <c:v>1.2522837484522445E-2</c:v>
                      </c:pt>
                      <c:pt idx="1289">
                        <c:v>2.4567381454333837E-2</c:v>
                      </c:pt>
                      <c:pt idx="1290">
                        <c:v>3.3396020020706966E-3</c:v>
                      </c:pt>
                      <c:pt idx="1291">
                        <c:v>-5.4456396742821236E-3</c:v>
                      </c:pt>
                      <c:pt idx="1292">
                        <c:v>-1.1766123542390228E-2</c:v>
                      </c:pt>
                      <c:pt idx="1293">
                        <c:v>-3.9616000402426264E-2</c:v>
                      </c:pt>
                      <c:pt idx="1294">
                        <c:v>-4.7959645221662239E-2</c:v>
                      </c:pt>
                      <c:pt idx="1295">
                        <c:v>-6.4538391094834516E-2</c:v>
                      </c:pt>
                      <c:pt idx="1296">
                        <c:v>-5.60408470908004E-2</c:v>
                      </c:pt>
                      <c:pt idx="1297">
                        <c:v>-5.2403754769019296E-2</c:v>
                      </c:pt>
                      <c:pt idx="1298">
                        <c:v>-4.1085000591682186E-2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886A-4D65-A12B-5A7DC86A013B}"/>
                  </c:ext>
                </c:extLst>
              </c15:ser>
            </c15:filteredScatterSeries>
            <c15:filteredScatterSeries>
              <c15:ser>
                <c:idx val="6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Abs'!$AA$1</c15:sqref>
                        </c15:formulaRef>
                      </c:ext>
                    </c:extLst>
                    <c:strCache>
                      <c:ptCount val="1"/>
                      <c:pt idx="0">
                        <c:v>Abs 400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Abs'!$AA$2:$AA$1300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3.1546706852554443</c:v>
                      </c:pt>
                      <c:pt idx="1">
                        <c:v>-1.4164443453956619</c:v>
                      </c:pt>
                      <c:pt idx="2">
                        <c:v>-2.2143147498147466</c:v>
                      </c:pt>
                      <c:pt idx="3">
                        <c:v>-2.3603630314878448</c:v>
                      </c:pt>
                      <c:pt idx="4">
                        <c:v>-4.634661169759779</c:v>
                      </c:pt>
                      <c:pt idx="5">
                        <c:v>-4.0928519722788304</c:v>
                      </c:pt>
                      <c:pt idx="6">
                        <c:v>-3.290155594583982</c:v>
                      </c:pt>
                      <c:pt idx="7">
                        <c:v>-3.5000435049904506</c:v>
                      </c:pt>
                      <c:pt idx="8">
                        <c:v>-2.639160141794711</c:v>
                      </c:pt>
                      <c:pt idx="9">
                        <c:v>-2.858638686020051</c:v>
                      </c:pt>
                      <c:pt idx="10">
                        <c:v>-5.4565914117993053</c:v>
                      </c:pt>
                      <c:pt idx="11">
                        <c:v>-5.0050216330255628</c:v>
                      </c:pt>
                      <c:pt idx="12">
                        <c:v>-3.3131764218279942</c:v>
                      </c:pt>
                      <c:pt idx="13">
                        <c:v>-2.3162268805539306</c:v>
                      </c:pt>
                      <c:pt idx="14">
                        <c:v>1.3492661782586552</c:v>
                      </c:pt>
                      <c:pt idx="15">
                        <c:v>1.4499903748026308</c:v>
                      </c:pt>
                      <c:pt idx="16">
                        <c:v>-0.91420130623170281</c:v>
                      </c:pt>
                      <c:pt idx="17">
                        <c:v>-0.65142043418130746</c:v>
                      </c:pt>
                      <c:pt idx="18">
                        <c:v>-0.89862537755043304</c:v>
                      </c:pt>
                      <c:pt idx="19">
                        <c:v>-2.1766670789246647</c:v>
                      </c:pt>
                      <c:pt idx="20">
                        <c:v>-1.6261956546404044</c:v>
                      </c:pt>
                      <c:pt idx="21">
                        <c:v>-1.1547748267351765</c:v>
                      </c:pt>
                      <c:pt idx="22">
                        <c:v>-1.4837081700268198</c:v>
                      </c:pt>
                      <c:pt idx="23">
                        <c:v>-1.515611078309133</c:v>
                      </c:pt>
                      <c:pt idx="24">
                        <c:v>-1.5601493686366439</c:v>
                      </c:pt>
                      <c:pt idx="25">
                        <c:v>-1.4395532345547142</c:v>
                      </c:pt>
                      <c:pt idx="26">
                        <c:v>-0.92368387635926796</c:v>
                      </c:pt>
                      <c:pt idx="27">
                        <c:v>-1.0593400555932164</c:v>
                      </c:pt>
                      <c:pt idx="28">
                        <c:v>-1.1916006365103198</c:v>
                      </c:pt>
                      <c:pt idx="29">
                        <c:v>-0.84638121882799811</c:v>
                      </c:pt>
                      <c:pt idx="30">
                        <c:v>-0.52077006387794911</c:v>
                      </c:pt>
                      <c:pt idx="31">
                        <c:v>-0.46518135569965713</c:v>
                      </c:pt>
                      <c:pt idx="32">
                        <c:v>1.8755685140483633E-2</c:v>
                      </c:pt>
                      <c:pt idx="33">
                        <c:v>-0.12247999784804324</c:v>
                      </c:pt>
                      <c:pt idx="34">
                        <c:v>1.2595258271621133E-2</c:v>
                      </c:pt>
                      <c:pt idx="35">
                        <c:v>0.25885544456314613</c:v>
                      </c:pt>
                      <c:pt idx="36">
                        <c:v>0.43767793653801562</c:v>
                      </c:pt>
                      <c:pt idx="37">
                        <c:v>0.23528009775173117</c:v>
                      </c:pt>
                      <c:pt idx="38">
                        <c:v>0.54613520148821626</c:v>
                      </c:pt>
                      <c:pt idx="39">
                        <c:v>0.14134072612609172</c:v>
                      </c:pt>
                      <c:pt idx="40">
                        <c:v>7.3926024084182404E-2</c:v>
                      </c:pt>
                      <c:pt idx="41">
                        <c:v>-0.11499533617485792</c:v>
                      </c:pt>
                      <c:pt idx="42">
                        <c:v>-0.28739471829880003</c:v>
                      </c:pt>
                      <c:pt idx="43">
                        <c:v>-0.8103865872987368</c:v>
                      </c:pt>
                      <c:pt idx="44">
                        <c:v>-0.41584699708118328</c:v>
                      </c:pt>
                      <c:pt idx="45">
                        <c:v>-0.4746275739889147</c:v>
                      </c:pt>
                      <c:pt idx="46">
                        <c:v>-0.58642037181664064</c:v>
                      </c:pt>
                      <c:pt idx="47">
                        <c:v>-0.25877865337102057</c:v>
                      </c:pt>
                      <c:pt idx="48">
                        <c:v>-4.1095910996754151E-2</c:v>
                      </c:pt>
                      <c:pt idx="49">
                        <c:v>-0.36882163389716499</c:v>
                      </c:pt>
                      <c:pt idx="50">
                        <c:v>-9.2902615393793783E-2</c:v>
                      </c:pt>
                      <c:pt idx="51">
                        <c:v>3.8020055575183301E-2</c:v>
                      </c:pt>
                      <c:pt idx="52">
                        <c:v>-4.2871726099192257E-2</c:v>
                      </c:pt>
                      <c:pt idx="53">
                        <c:v>0.30338141223360338</c:v>
                      </c:pt>
                      <c:pt idx="54">
                        <c:v>0.2050472100527635</c:v>
                      </c:pt>
                      <c:pt idx="55">
                        <c:v>0.19632697659551729</c:v>
                      </c:pt>
                      <c:pt idx="56">
                        <c:v>0.35901385081680443</c:v>
                      </c:pt>
                      <c:pt idx="57">
                        <c:v>0.4683802874154564</c:v>
                      </c:pt>
                      <c:pt idx="58">
                        <c:v>-1.305209824042978E-2</c:v>
                      </c:pt>
                      <c:pt idx="59">
                        <c:v>0.10233936627580305</c:v>
                      </c:pt>
                      <c:pt idx="60">
                        <c:v>-0.39820936765383669</c:v>
                      </c:pt>
                      <c:pt idx="61">
                        <c:v>-0.54707322618732934</c:v>
                      </c:pt>
                      <c:pt idx="62">
                        <c:v>-0.561101369032171</c:v>
                      </c:pt>
                      <c:pt idx="63">
                        <c:v>-0.2560349085846691</c:v>
                      </c:pt>
                      <c:pt idx="64">
                        <c:v>-0.311901026822968</c:v>
                      </c:pt>
                      <c:pt idx="65">
                        <c:v>-0.30654082128104837</c:v>
                      </c:pt>
                      <c:pt idx="66">
                        <c:v>-0.65750884864456027</c:v>
                      </c:pt>
                      <c:pt idx="67">
                        <c:v>-0.4652628054572539</c:v>
                      </c:pt>
                      <c:pt idx="68">
                        <c:v>-0.27876675449314875</c:v>
                      </c:pt>
                      <c:pt idx="69">
                        <c:v>-0.32736656253019614</c:v>
                      </c:pt>
                      <c:pt idx="70">
                        <c:v>-0.14932235154166204</c:v>
                      </c:pt>
                      <c:pt idx="71">
                        <c:v>3.5082003525783146E-3</c:v>
                      </c:pt>
                      <c:pt idx="72">
                        <c:v>-3.0265647933565374E-4</c:v>
                      </c:pt>
                      <c:pt idx="73">
                        <c:v>0.26548202853175984</c:v>
                      </c:pt>
                      <c:pt idx="74">
                        <c:v>0.50646571318354494</c:v>
                      </c:pt>
                      <c:pt idx="75">
                        <c:v>0.26472132987317143</c:v>
                      </c:pt>
                      <c:pt idx="76">
                        <c:v>9.7034011585401564E-2</c:v>
                      </c:pt>
                      <c:pt idx="77">
                        <c:v>-0.57922243733440493</c:v>
                      </c:pt>
                      <c:pt idx="78">
                        <c:v>-0.70774252078584288</c:v>
                      </c:pt>
                      <c:pt idx="79">
                        <c:v>-0.39055970259718031</c:v>
                      </c:pt>
                      <c:pt idx="80">
                        <c:v>-0.34123631414901001</c:v>
                      </c:pt>
                      <c:pt idx="81">
                        <c:v>-0.71161061786253288</c:v>
                      </c:pt>
                      <c:pt idx="82">
                        <c:v>-0.59802155232718635</c:v>
                      </c:pt>
                      <c:pt idx="83">
                        <c:v>-0.17922463136846564</c:v>
                      </c:pt>
                      <c:pt idx="84">
                        <c:v>-3.5767564031606705E-2</c:v>
                      </c:pt>
                      <c:pt idx="85">
                        <c:v>7.616303716828951E-2</c:v>
                      </c:pt>
                      <c:pt idx="86">
                        <c:v>-3.7494238782136785E-2</c:v>
                      </c:pt>
                      <c:pt idx="87">
                        <c:v>-4.9387856983242232E-2</c:v>
                      </c:pt>
                      <c:pt idx="88">
                        <c:v>-9.2920347997846181E-2</c:v>
                      </c:pt>
                      <c:pt idx="89">
                        <c:v>6.8722556728929643E-2</c:v>
                      </c:pt>
                      <c:pt idx="90">
                        <c:v>-5.7206733159924507E-2</c:v>
                      </c:pt>
                      <c:pt idx="91">
                        <c:v>0.23903655456104364</c:v>
                      </c:pt>
                      <c:pt idx="92">
                        <c:v>0.16055475399843924</c:v>
                      </c:pt>
                      <c:pt idx="93">
                        <c:v>-5.5316858341589739E-2</c:v>
                      </c:pt>
                      <c:pt idx="94">
                        <c:v>-0.31094902642744077</c:v>
                      </c:pt>
                      <c:pt idx="95">
                        <c:v>-0.36005601699564899</c:v>
                      </c:pt>
                      <c:pt idx="96">
                        <c:v>-0.36924947053900653</c:v>
                      </c:pt>
                      <c:pt idx="97">
                        <c:v>-0.55736760394499352</c:v>
                      </c:pt>
                      <c:pt idx="98">
                        <c:v>-0.84008636980383977</c:v>
                      </c:pt>
                      <c:pt idx="99">
                        <c:v>-0.83814108811165644</c:v>
                      </c:pt>
                      <c:pt idx="100">
                        <c:v>-0.545059373416933</c:v>
                      </c:pt>
                      <c:pt idx="101">
                        <c:v>-0.3746876694834958</c:v>
                      </c:pt>
                      <c:pt idx="102">
                        <c:v>-0.29174867369889645</c:v>
                      </c:pt>
                      <c:pt idx="103">
                        <c:v>-0.75738738030680097</c:v>
                      </c:pt>
                      <c:pt idx="104">
                        <c:v>-0.50818111721116022</c:v>
                      </c:pt>
                      <c:pt idx="105">
                        <c:v>-0.42780899100130454</c:v>
                      </c:pt>
                      <c:pt idx="106">
                        <c:v>-0.36313442711441385</c:v>
                      </c:pt>
                      <c:pt idx="107">
                        <c:v>-0.44901433019821896</c:v>
                      </c:pt>
                      <c:pt idx="108">
                        <c:v>-0.59373537154088363</c:v>
                      </c:pt>
                      <c:pt idx="109">
                        <c:v>-0.43394131620103299</c:v>
                      </c:pt>
                      <c:pt idx="110">
                        <c:v>-0.29228966839880144</c:v>
                      </c:pt>
                      <c:pt idx="111">
                        <c:v>-0.32358951786702617</c:v>
                      </c:pt>
                      <c:pt idx="112">
                        <c:v>-5.6658976026270715E-2</c:v>
                      </c:pt>
                      <c:pt idx="113">
                        <c:v>-7.2063800106064932E-2</c:v>
                      </c:pt>
                      <c:pt idx="114">
                        <c:v>-7.9462203179876664E-2</c:v>
                      </c:pt>
                      <c:pt idx="115">
                        <c:v>-0.11571215415223199</c:v>
                      </c:pt>
                      <c:pt idx="116">
                        <c:v>-7.3917909163683819E-3</c:v>
                      </c:pt>
                      <c:pt idx="117">
                        <c:v>0.24895073326571895</c:v>
                      </c:pt>
                      <c:pt idx="118">
                        <c:v>0.31298647257780521</c:v>
                      </c:pt>
                      <c:pt idx="119">
                        <c:v>0.21974137748371056</c:v>
                      </c:pt>
                      <c:pt idx="120">
                        <c:v>0.30498501068990497</c:v>
                      </c:pt>
                      <c:pt idx="121">
                        <c:v>0.34071545647404611</c:v>
                      </c:pt>
                      <c:pt idx="122">
                        <c:v>0.61752350960092783</c:v>
                      </c:pt>
                      <c:pt idx="123">
                        <c:v>0.30546213795996002</c:v>
                      </c:pt>
                      <c:pt idx="124">
                        <c:v>0.35932612497969402</c:v>
                      </c:pt>
                      <c:pt idx="125">
                        <c:v>0.20497507742610951</c:v>
                      </c:pt>
                      <c:pt idx="126">
                        <c:v>0.23109805844516013</c:v>
                      </c:pt>
                      <c:pt idx="127">
                        <c:v>0.17845326309218443</c:v>
                      </c:pt>
                      <c:pt idx="128">
                        <c:v>0.18394526095405311</c:v>
                      </c:pt>
                      <c:pt idx="129">
                        <c:v>0.16374917742507267</c:v>
                      </c:pt>
                      <c:pt idx="130">
                        <c:v>0.27131860996220697</c:v>
                      </c:pt>
                      <c:pt idx="131">
                        <c:v>0.21753036220045988</c:v>
                      </c:pt>
                      <c:pt idx="132">
                        <c:v>0.11144746287761993</c:v>
                      </c:pt>
                      <c:pt idx="133">
                        <c:v>-5.0112639604809321E-2</c:v>
                      </c:pt>
                      <c:pt idx="134">
                        <c:v>-2.5713478086483665E-2</c:v>
                      </c:pt>
                      <c:pt idx="135">
                        <c:v>-0.12254055919917152</c:v>
                      </c:pt>
                      <c:pt idx="136">
                        <c:v>-0.25275903540043904</c:v>
                      </c:pt>
                      <c:pt idx="137">
                        <c:v>-9.5378567803692249E-2</c:v>
                      </c:pt>
                      <c:pt idx="138">
                        <c:v>-7.6306400763764257E-2</c:v>
                      </c:pt>
                      <c:pt idx="139">
                        <c:v>-7.8560094517785076E-2</c:v>
                      </c:pt>
                      <c:pt idx="140">
                        <c:v>-7.1022836137664497E-2</c:v>
                      </c:pt>
                      <c:pt idx="141">
                        <c:v>-9.1859096728199238E-2</c:v>
                      </c:pt>
                      <c:pt idx="142">
                        <c:v>-8.3279521892928435E-2</c:v>
                      </c:pt>
                      <c:pt idx="143">
                        <c:v>-0.27534180721383367</c:v>
                      </c:pt>
                      <c:pt idx="144">
                        <c:v>-0.26594247513190117</c:v>
                      </c:pt>
                      <c:pt idx="145">
                        <c:v>-0.17380236171236238</c:v>
                      </c:pt>
                      <c:pt idx="146">
                        <c:v>2.722029860202466E-2</c:v>
                      </c:pt>
                      <c:pt idx="147">
                        <c:v>0.15239970972628822</c:v>
                      </c:pt>
                      <c:pt idx="148">
                        <c:v>0.22153146883517372</c:v>
                      </c:pt>
                      <c:pt idx="149">
                        <c:v>5.6508248891824944E-2</c:v>
                      </c:pt>
                      <c:pt idx="150">
                        <c:v>0.20950876328761889</c:v>
                      </c:pt>
                      <c:pt idx="151">
                        <c:v>-0.10345156121302426</c:v>
                      </c:pt>
                      <c:pt idx="152">
                        <c:v>-0.49660758754083195</c:v>
                      </c:pt>
                      <c:pt idx="153">
                        <c:v>-0.56440864996425677</c:v>
                      </c:pt>
                      <c:pt idx="154">
                        <c:v>-0.62904405184592649</c:v>
                      </c:pt>
                      <c:pt idx="155">
                        <c:v>-0.80075876009424729</c:v>
                      </c:pt>
                      <c:pt idx="156">
                        <c:v>-0.3792757553676066</c:v>
                      </c:pt>
                      <c:pt idx="157">
                        <c:v>-0.30074541555831624</c:v>
                      </c:pt>
                      <c:pt idx="158">
                        <c:v>-6.9961735144323106E-2</c:v>
                      </c:pt>
                      <c:pt idx="159">
                        <c:v>0.32048781492090428</c:v>
                      </c:pt>
                      <c:pt idx="160">
                        <c:v>0.21918189879822531</c:v>
                      </c:pt>
                      <c:pt idx="161">
                        <c:v>7.2580600320779856E-2</c:v>
                      </c:pt>
                      <c:pt idx="162">
                        <c:v>0.17237578874397405</c:v>
                      </c:pt>
                      <c:pt idx="163">
                        <c:v>-0.21074238147970767</c:v>
                      </c:pt>
                      <c:pt idx="164">
                        <c:v>6.8635396471722732E-2</c:v>
                      </c:pt>
                      <c:pt idx="165">
                        <c:v>0.13025769831701062</c:v>
                      </c:pt>
                      <c:pt idx="166">
                        <c:v>1.0027186486433299E-2</c:v>
                      </c:pt>
                      <c:pt idx="167">
                        <c:v>0.19633569262123798</c:v>
                      </c:pt>
                      <c:pt idx="168">
                        <c:v>0.37471456894218552</c:v>
                      </c:pt>
                      <c:pt idx="169">
                        <c:v>0.42559977903372032</c:v>
                      </c:pt>
                      <c:pt idx="170">
                        <c:v>0.64108322767656756</c:v>
                      </c:pt>
                      <c:pt idx="171">
                        <c:v>0.51664663233053465</c:v>
                      </c:pt>
                      <c:pt idx="172">
                        <c:v>0.35442351078811057</c:v>
                      </c:pt>
                      <c:pt idx="173">
                        <c:v>0.30181793755087799</c:v>
                      </c:pt>
                      <c:pt idx="174">
                        <c:v>0.35648214589755461</c:v>
                      </c:pt>
                      <c:pt idx="175">
                        <c:v>0.32349018522907147</c:v>
                      </c:pt>
                      <c:pt idx="176">
                        <c:v>0.35612268497472893</c:v>
                      </c:pt>
                      <c:pt idx="177">
                        <c:v>0.3474125200299531</c:v>
                      </c:pt>
                      <c:pt idx="178">
                        <c:v>0.30702501153746342</c:v>
                      </c:pt>
                      <c:pt idx="179">
                        <c:v>0.60738827445081911</c:v>
                      </c:pt>
                      <c:pt idx="180">
                        <c:v>0.86539751313753033</c:v>
                      </c:pt>
                      <c:pt idx="181">
                        <c:v>0.77914041652684718</c:v>
                      </c:pt>
                      <c:pt idx="182">
                        <c:v>0.89408375709999199</c:v>
                      </c:pt>
                      <c:pt idx="183">
                        <c:v>0.68992963913098815</c:v>
                      </c:pt>
                      <c:pt idx="184">
                        <c:v>0.70645011450303108</c:v>
                      </c:pt>
                      <c:pt idx="185">
                        <c:v>0.63499929144721956</c:v>
                      </c:pt>
                      <c:pt idx="186">
                        <c:v>0.54881147221338522</c:v>
                      </c:pt>
                      <c:pt idx="187">
                        <c:v>0.40757413618549754</c:v>
                      </c:pt>
                      <c:pt idx="188">
                        <c:v>0.37280049963866058</c:v>
                      </c:pt>
                      <c:pt idx="189">
                        <c:v>0.38224371240180766</c:v>
                      </c:pt>
                      <c:pt idx="190">
                        <c:v>0.58750686950561648</c:v>
                      </c:pt>
                      <c:pt idx="191">
                        <c:v>0.64859569046627574</c:v>
                      </c:pt>
                      <c:pt idx="192">
                        <c:v>0.80153759710291328</c:v>
                      </c:pt>
                      <c:pt idx="193">
                        <c:v>0.84338804542972945</c:v>
                      </c:pt>
                      <c:pt idx="194">
                        <c:v>0.83958004384762053</c:v>
                      </c:pt>
                      <c:pt idx="195">
                        <c:v>0.92325389076625752</c:v>
                      </c:pt>
                      <c:pt idx="196">
                        <c:v>0.9046196288806414</c:v>
                      </c:pt>
                      <c:pt idx="197">
                        <c:v>0.9486145200873588</c:v>
                      </c:pt>
                      <c:pt idx="198">
                        <c:v>0.95389823498976378</c:v>
                      </c:pt>
                      <c:pt idx="199">
                        <c:v>0.88700874863567891</c:v>
                      </c:pt>
                      <c:pt idx="200">
                        <c:v>0.93043860093360664</c:v>
                      </c:pt>
                      <c:pt idx="201">
                        <c:v>1.0139200941811661</c:v>
                      </c:pt>
                      <c:pt idx="202">
                        <c:v>1.0702962502004312</c:v>
                      </c:pt>
                      <c:pt idx="203">
                        <c:v>1.0866568315833909</c:v>
                      </c:pt>
                      <c:pt idx="204">
                        <c:v>1.0445148472238481</c:v>
                      </c:pt>
                      <c:pt idx="205">
                        <c:v>1.0562694598423392</c:v>
                      </c:pt>
                      <c:pt idx="206">
                        <c:v>1.1114388971282048</c:v>
                      </c:pt>
                      <c:pt idx="207">
                        <c:v>1.0904978939527161</c:v>
                      </c:pt>
                      <c:pt idx="208">
                        <c:v>1.0959889901567517</c:v>
                      </c:pt>
                      <c:pt idx="209">
                        <c:v>1.0678873210227986</c:v>
                      </c:pt>
                      <c:pt idx="210">
                        <c:v>1.1101405098484329</c:v>
                      </c:pt>
                      <c:pt idx="211">
                        <c:v>1.162241304975393</c:v>
                      </c:pt>
                      <c:pt idx="212">
                        <c:v>1.178505709522814</c:v>
                      </c:pt>
                      <c:pt idx="213">
                        <c:v>1.1651401349090504</c:v>
                      </c:pt>
                      <c:pt idx="214">
                        <c:v>1.2032051230995868</c:v>
                      </c:pt>
                      <c:pt idx="215">
                        <c:v>1.2173401123976599</c:v>
                      </c:pt>
                      <c:pt idx="216">
                        <c:v>1.2591499861219833</c:v>
                      </c:pt>
                      <c:pt idx="217">
                        <c:v>1.2641677119636019</c:v>
                      </c:pt>
                      <c:pt idx="218">
                        <c:v>1.2755030536896663</c:v>
                      </c:pt>
                      <c:pt idx="219">
                        <c:v>1.2714170409423287</c:v>
                      </c:pt>
                      <c:pt idx="220">
                        <c:v>1.3038241262296923</c:v>
                      </c:pt>
                      <c:pt idx="221">
                        <c:v>1.287693467594192</c:v>
                      </c:pt>
                      <c:pt idx="222">
                        <c:v>1.2868308816004546</c:v>
                      </c:pt>
                      <c:pt idx="223">
                        <c:v>1.2772237173879755</c:v>
                      </c:pt>
                      <c:pt idx="224">
                        <c:v>1.2854152788023701</c:v>
                      </c:pt>
                      <c:pt idx="225">
                        <c:v>1.2835653774813058</c:v>
                      </c:pt>
                      <c:pt idx="226">
                        <c:v>1.2948300893437721</c:v>
                      </c:pt>
                      <c:pt idx="227">
                        <c:v>1.2944889621302205</c:v>
                      </c:pt>
                      <c:pt idx="228">
                        <c:v>1.3112913558514363</c:v>
                      </c:pt>
                      <c:pt idx="229">
                        <c:v>1.3209601333491823</c:v>
                      </c:pt>
                      <c:pt idx="230">
                        <c:v>1.3272882685750154</c:v>
                      </c:pt>
                      <c:pt idx="231">
                        <c:v>1.3407229702893224</c:v>
                      </c:pt>
                      <c:pt idx="232">
                        <c:v>1.3541907327908458</c:v>
                      </c:pt>
                      <c:pt idx="233">
                        <c:v>1.3649971019214477</c:v>
                      </c:pt>
                      <c:pt idx="234">
                        <c:v>1.3692288826851491</c:v>
                      </c:pt>
                      <c:pt idx="235">
                        <c:v>1.3800953623379624</c:v>
                      </c:pt>
                      <c:pt idx="236">
                        <c:v>1.3893283385496744</c:v>
                      </c:pt>
                      <c:pt idx="237">
                        <c:v>1.3933752794575747</c:v>
                      </c:pt>
                      <c:pt idx="238">
                        <c:v>1.3931603843406681</c:v>
                      </c:pt>
                      <c:pt idx="239">
                        <c:v>1.3958939103382433</c:v>
                      </c:pt>
                      <c:pt idx="240">
                        <c:v>1.4011235257706582</c:v>
                      </c:pt>
                      <c:pt idx="241">
                        <c:v>1.4135994646556893</c:v>
                      </c:pt>
                      <c:pt idx="242">
                        <c:v>1.4189613232369696</c:v>
                      </c:pt>
                      <c:pt idx="243">
                        <c:v>1.4244208614168439</c:v>
                      </c:pt>
                      <c:pt idx="244">
                        <c:v>1.4339468764243377</c:v>
                      </c:pt>
                      <c:pt idx="245">
                        <c:v>1.4421053770515155</c:v>
                      </c:pt>
                      <c:pt idx="246">
                        <c:v>1.4497935128423876</c:v>
                      </c:pt>
                      <c:pt idx="247">
                        <c:v>1.4584193727797616</c:v>
                      </c:pt>
                      <c:pt idx="248">
                        <c:v>1.462499374474878</c:v>
                      </c:pt>
                      <c:pt idx="249">
                        <c:v>1.4615526337500446</c:v>
                      </c:pt>
                      <c:pt idx="250">
                        <c:v>1.4630794410142205</c:v>
                      </c:pt>
                      <c:pt idx="251">
                        <c:v>1.466857387335224</c:v>
                      </c:pt>
                      <c:pt idx="252">
                        <c:v>1.4679048131847623</c:v>
                      </c:pt>
                      <c:pt idx="253">
                        <c:v>1.4675651887342662</c:v>
                      </c:pt>
                      <c:pt idx="254">
                        <c:v>1.465930182530109</c:v>
                      </c:pt>
                      <c:pt idx="255">
                        <c:v>1.461453451388395</c:v>
                      </c:pt>
                      <c:pt idx="256">
                        <c:v>1.4626751977523471</c:v>
                      </c:pt>
                      <c:pt idx="257">
                        <c:v>1.4601655834500102</c:v>
                      </c:pt>
                      <c:pt idx="258">
                        <c:v>1.4536165420550495</c:v>
                      </c:pt>
                      <c:pt idx="259">
                        <c:v>1.4471636774956274</c:v>
                      </c:pt>
                      <c:pt idx="260">
                        <c:v>1.4396423484038927</c:v>
                      </c:pt>
                      <c:pt idx="261">
                        <c:v>1.431543958298926</c:v>
                      </c:pt>
                      <c:pt idx="262">
                        <c:v>1.4243036458985314</c:v>
                      </c:pt>
                      <c:pt idx="263">
                        <c:v>1.4135273320290349</c:v>
                      </c:pt>
                      <c:pt idx="264">
                        <c:v>1.4058256713706654</c:v>
                      </c:pt>
                      <c:pt idx="265">
                        <c:v>1.3977077453459803</c:v>
                      </c:pt>
                      <c:pt idx="266">
                        <c:v>1.3859576410166552</c:v>
                      </c:pt>
                      <c:pt idx="267">
                        <c:v>1.3751948520146566</c:v>
                      </c:pt>
                      <c:pt idx="268">
                        <c:v>1.3630630458692876</c:v>
                      </c:pt>
                      <c:pt idx="269">
                        <c:v>1.3501047200435079</c:v>
                      </c:pt>
                      <c:pt idx="270">
                        <c:v>1.3365948801764362</c:v>
                      </c:pt>
                      <c:pt idx="271">
                        <c:v>1.3183272924763116</c:v>
                      </c:pt>
                      <c:pt idx="272">
                        <c:v>1.3003001468650335</c:v>
                      </c:pt>
                      <c:pt idx="273">
                        <c:v>1.2858059971967457</c:v>
                      </c:pt>
                      <c:pt idx="274">
                        <c:v>1.2699939243289673</c:v>
                      </c:pt>
                      <c:pt idx="275">
                        <c:v>1.2527437072172749</c:v>
                      </c:pt>
                      <c:pt idx="276">
                        <c:v>1.2368640100120085</c:v>
                      </c:pt>
                      <c:pt idx="277">
                        <c:v>1.2207108099306792</c:v>
                      </c:pt>
                      <c:pt idx="278">
                        <c:v>1.2059702071213236</c:v>
                      </c:pt>
                      <c:pt idx="279">
                        <c:v>1.1909410738053521</c:v>
                      </c:pt>
                      <c:pt idx="280">
                        <c:v>1.1752943048736559</c:v>
                      </c:pt>
                      <c:pt idx="281">
                        <c:v>1.1595949392350244</c:v>
                      </c:pt>
                      <c:pt idx="282">
                        <c:v>1.1463646132962371</c:v>
                      </c:pt>
                      <c:pt idx="283">
                        <c:v>1.1337353925795663</c:v>
                      </c:pt>
                      <c:pt idx="284">
                        <c:v>1.1219807799610753</c:v>
                      </c:pt>
                      <c:pt idx="285">
                        <c:v>1.1124923340299639</c:v>
                      </c:pt>
                      <c:pt idx="286">
                        <c:v>1.1039551371128524</c:v>
                      </c:pt>
                      <c:pt idx="287">
                        <c:v>1.0943299397437098</c:v>
                      </c:pt>
                      <c:pt idx="288">
                        <c:v>1.0888749098530013</c:v>
                      </c:pt>
                      <c:pt idx="289">
                        <c:v>1.084416211867951</c:v>
                      </c:pt>
                      <c:pt idx="290">
                        <c:v>1.0792632373513562</c:v>
                      </c:pt>
                      <c:pt idx="291">
                        <c:v>1.0768993910653821</c:v>
                      </c:pt>
                      <c:pt idx="292">
                        <c:v>1.0751727163148526</c:v>
                      </c:pt>
                      <c:pt idx="293">
                        <c:v>1.0734520526165434</c:v>
                      </c:pt>
                      <c:pt idx="294">
                        <c:v>1.0728990358121959</c:v>
                      </c:pt>
                      <c:pt idx="295">
                        <c:v>1.0703728911162507</c:v>
                      </c:pt>
                      <c:pt idx="296">
                        <c:v>1.0677145032714401</c:v>
                      </c:pt>
                      <c:pt idx="297">
                        <c:v>1.0668639393821449</c:v>
                      </c:pt>
                      <c:pt idx="298">
                        <c:v>1.063613462893549</c:v>
                      </c:pt>
                      <c:pt idx="299">
                        <c:v>1.0593426102904104</c:v>
                      </c:pt>
                      <c:pt idx="300">
                        <c:v>1.0555661667324625</c:v>
                      </c:pt>
                      <c:pt idx="301">
                        <c:v>1.0551333709725386</c:v>
                      </c:pt>
                      <c:pt idx="302">
                        <c:v>1.0502959766975553</c:v>
                      </c:pt>
                      <c:pt idx="303">
                        <c:v>1.0474256992619477</c:v>
                      </c:pt>
                      <c:pt idx="304">
                        <c:v>1.0431563494218645</c:v>
                      </c:pt>
                      <c:pt idx="305">
                        <c:v>1.0423779181592232</c:v>
                      </c:pt>
                      <c:pt idx="306">
                        <c:v>1.038278380544388</c:v>
                      </c:pt>
                      <c:pt idx="307">
                        <c:v>1.037720855450875</c:v>
                      </c:pt>
                      <c:pt idx="308">
                        <c:v>1.0315670407394557</c:v>
                      </c:pt>
                      <c:pt idx="309">
                        <c:v>1.0293790177309512</c:v>
                      </c:pt>
                      <c:pt idx="310">
                        <c:v>1.0230869488184449</c:v>
                      </c:pt>
                      <c:pt idx="311">
                        <c:v>1.0160600287719015</c:v>
                      </c:pt>
                      <c:pt idx="312">
                        <c:v>1.0075438705375639</c:v>
                      </c:pt>
                      <c:pt idx="313">
                        <c:v>1.0031137250505642</c:v>
                      </c:pt>
                      <c:pt idx="314">
                        <c:v>0.9961559321045641</c:v>
                      </c:pt>
                      <c:pt idx="315">
                        <c:v>0.99213604093165897</c:v>
                      </c:pt>
                      <c:pt idx="316">
                        <c:v>0.98420445752582986</c:v>
                      </c:pt>
                      <c:pt idx="317">
                        <c:v>0.97726169221038273</c:v>
                      </c:pt>
                      <c:pt idx="318">
                        <c:v>0.97244683938122845</c:v>
                      </c:pt>
                      <c:pt idx="319">
                        <c:v>0.96580763220294985</c:v>
                      </c:pt>
                      <c:pt idx="320">
                        <c:v>0.95783998248379398</c:v>
                      </c:pt>
                      <c:pt idx="321">
                        <c:v>0.95358415751120795</c:v>
                      </c:pt>
                      <c:pt idx="322">
                        <c:v>0.94520475071490206</c:v>
                      </c:pt>
                      <c:pt idx="323">
                        <c:v>0.94037336749213951</c:v>
                      </c:pt>
                      <c:pt idx="324">
                        <c:v>0.9404905830104523</c:v>
                      </c:pt>
                      <c:pt idx="325">
                        <c:v>0.93447953078928581</c:v>
                      </c:pt>
                      <c:pt idx="326">
                        <c:v>0.9320751099008191</c:v>
                      </c:pt>
                      <c:pt idx="327">
                        <c:v>0.930461142379436</c:v>
                      </c:pt>
                      <c:pt idx="328">
                        <c:v>0.92909963905134185</c:v>
                      </c:pt>
                      <c:pt idx="329">
                        <c:v>0.92791395900071671</c:v>
                      </c:pt>
                      <c:pt idx="330">
                        <c:v>0.9349468900994814</c:v>
                      </c:pt>
                      <c:pt idx="331">
                        <c:v>0.935382691385516</c:v>
                      </c:pt>
                      <c:pt idx="332">
                        <c:v>0.93694706772607461</c:v>
                      </c:pt>
                      <c:pt idx="333">
                        <c:v>0.93844081420303449</c:v>
                      </c:pt>
                      <c:pt idx="334">
                        <c:v>0.93978428437446493</c:v>
                      </c:pt>
                      <c:pt idx="335">
                        <c:v>0.93702070311578378</c:v>
                      </c:pt>
                      <c:pt idx="336">
                        <c:v>0.94081217430428477</c:v>
                      </c:pt>
                      <c:pt idx="337">
                        <c:v>0.93663749853668443</c:v>
                      </c:pt>
                      <c:pt idx="338">
                        <c:v>0.93777659293259552</c:v>
                      </c:pt>
                      <c:pt idx="339">
                        <c:v>0.94272068338450499</c:v>
                      </c:pt>
                      <c:pt idx="340">
                        <c:v>0.94592607698144193</c:v>
                      </c:pt>
                      <c:pt idx="341">
                        <c:v>0.94773239817390231</c:v>
                      </c:pt>
                      <c:pt idx="342">
                        <c:v>0.95211595800618798</c:v>
                      </c:pt>
                      <c:pt idx="343">
                        <c:v>0.95286433400772341</c:v>
                      </c:pt>
                      <c:pt idx="344">
                        <c:v>0.95383662170449712</c:v>
                      </c:pt>
                      <c:pt idx="345">
                        <c:v>0.95264192507554013</c:v>
                      </c:pt>
                      <c:pt idx="346">
                        <c:v>0.95284179256189383</c:v>
                      </c:pt>
                      <c:pt idx="347">
                        <c:v>0.95148179199685501</c:v>
                      </c:pt>
                      <c:pt idx="348">
                        <c:v>0.95246159350890502</c:v>
                      </c:pt>
                      <c:pt idx="349">
                        <c:v>0.95126389135383771</c:v>
                      </c:pt>
                      <c:pt idx="350">
                        <c:v>0.95099940505610636</c:v>
                      </c:pt>
                      <c:pt idx="351">
                        <c:v>0.95479237900766256</c:v>
                      </c:pt>
                      <c:pt idx="352">
                        <c:v>0.95340983699679416</c:v>
                      </c:pt>
                      <c:pt idx="353">
                        <c:v>0.95167715119404317</c:v>
                      </c:pt>
                      <c:pt idx="354">
                        <c:v>0.95430247825163761</c:v>
                      </c:pt>
                      <c:pt idx="355">
                        <c:v>0.95627710890629036</c:v>
                      </c:pt>
                      <c:pt idx="356">
                        <c:v>0.95517858911287234</c:v>
                      </c:pt>
                      <c:pt idx="357">
                        <c:v>0.95669637979871669</c:v>
                      </c:pt>
                      <c:pt idx="358">
                        <c:v>0.9539658593272522</c:v>
                      </c:pt>
                      <c:pt idx="359">
                        <c:v>0.95058764797895667</c:v>
                      </c:pt>
                      <c:pt idx="360">
                        <c:v>0.9501353162993138</c:v>
                      </c:pt>
                      <c:pt idx="361">
                        <c:v>0.94533849662682312</c:v>
                      </c:pt>
                      <c:pt idx="362">
                        <c:v>0.94109168823256872</c:v>
                      </c:pt>
                      <c:pt idx="363">
                        <c:v>0.94239758932761708</c:v>
                      </c:pt>
                      <c:pt idx="364">
                        <c:v>0.93937853834953622</c:v>
                      </c:pt>
                      <c:pt idx="365">
                        <c:v>0.93673367537222318</c:v>
                      </c:pt>
                      <c:pt idx="366">
                        <c:v>0.94023962158021845</c:v>
                      </c:pt>
                      <c:pt idx="367">
                        <c:v>0.94272519167367097</c:v>
                      </c:pt>
                      <c:pt idx="368">
                        <c:v>0.94663087285437353</c:v>
                      </c:pt>
                      <c:pt idx="369">
                        <c:v>0.95161253238266541</c:v>
                      </c:pt>
                      <c:pt idx="370">
                        <c:v>0.94929677451446115</c:v>
                      </c:pt>
                      <c:pt idx="371">
                        <c:v>0.94980771395326002</c:v>
                      </c:pt>
                      <c:pt idx="372">
                        <c:v>0.95531083226173807</c:v>
                      </c:pt>
                      <c:pt idx="373">
                        <c:v>0.95846813744090564</c:v>
                      </c:pt>
                      <c:pt idx="374">
                        <c:v>0.95718928608085274</c:v>
                      </c:pt>
                      <c:pt idx="375">
                        <c:v>0.9570690650364293</c:v>
                      </c:pt>
                      <c:pt idx="376">
                        <c:v>0.9558533297246985</c:v>
                      </c:pt>
                      <c:pt idx="377">
                        <c:v>0.95914137528967647</c:v>
                      </c:pt>
                      <c:pt idx="378">
                        <c:v>0.96272095688738091</c:v>
                      </c:pt>
                      <c:pt idx="379">
                        <c:v>0.96113554186404815</c:v>
                      </c:pt>
                      <c:pt idx="380">
                        <c:v>0.96173965261227568</c:v>
                      </c:pt>
                      <c:pt idx="381">
                        <c:v>0.96531021763164859</c:v>
                      </c:pt>
                      <c:pt idx="382">
                        <c:v>0.9693721861701019</c:v>
                      </c:pt>
                      <c:pt idx="383">
                        <c:v>0.97246186701178139</c:v>
                      </c:pt>
                      <c:pt idx="384">
                        <c:v>0.97270531462673859</c:v>
                      </c:pt>
                      <c:pt idx="385">
                        <c:v>0.97393156927985636</c:v>
                      </c:pt>
                      <c:pt idx="386">
                        <c:v>0.97474456409276911</c:v>
                      </c:pt>
                      <c:pt idx="387">
                        <c:v>0.97676878592824712</c:v>
                      </c:pt>
                      <c:pt idx="388">
                        <c:v>0.97767495205058774</c:v>
                      </c:pt>
                      <c:pt idx="389">
                        <c:v>0.9786111734340347</c:v>
                      </c:pt>
                      <c:pt idx="390">
                        <c:v>0.98016953872237178</c:v>
                      </c:pt>
                      <c:pt idx="391">
                        <c:v>0.97951132850415434</c:v>
                      </c:pt>
                      <c:pt idx="392">
                        <c:v>0.97856308501626521</c:v>
                      </c:pt>
                      <c:pt idx="393">
                        <c:v>0.9805497377753607</c:v>
                      </c:pt>
                      <c:pt idx="394">
                        <c:v>0.9797142015166187</c:v>
                      </c:pt>
                      <c:pt idx="395">
                        <c:v>0.98065943947839684</c:v>
                      </c:pt>
                      <c:pt idx="396">
                        <c:v>0.98021462161403061</c:v>
                      </c:pt>
                      <c:pt idx="397">
                        <c:v>0.97916869852754762</c:v>
                      </c:pt>
                      <c:pt idx="398">
                        <c:v>0.98081873236225769</c:v>
                      </c:pt>
                      <c:pt idx="399">
                        <c:v>0.98138076574493704</c:v>
                      </c:pt>
                      <c:pt idx="400">
                        <c:v>0.98125453364829229</c:v>
                      </c:pt>
                      <c:pt idx="401">
                        <c:v>0.9810787103708235</c:v>
                      </c:pt>
                      <c:pt idx="402">
                        <c:v>0.98007486464988869</c:v>
                      </c:pt>
                      <c:pt idx="403">
                        <c:v>0.97768396862891982</c:v>
                      </c:pt>
                      <c:pt idx="404">
                        <c:v>0.97610907294697391</c:v>
                      </c:pt>
                      <c:pt idx="405">
                        <c:v>0.97462434304834611</c:v>
                      </c:pt>
                      <c:pt idx="406">
                        <c:v>0.97366858574518023</c:v>
                      </c:pt>
                      <c:pt idx="407">
                        <c:v>0.97194341375770554</c:v>
                      </c:pt>
                      <c:pt idx="408">
                        <c:v>0.9681850033564211</c:v>
                      </c:pt>
                      <c:pt idx="409">
                        <c:v>0.96352944341112767</c:v>
                      </c:pt>
                      <c:pt idx="410">
                        <c:v>0.96066667979079745</c:v>
                      </c:pt>
                      <c:pt idx="411">
                        <c:v>0.95684665610424602</c:v>
                      </c:pt>
                      <c:pt idx="412">
                        <c:v>0.95048095180203085</c:v>
                      </c:pt>
                      <c:pt idx="413">
                        <c:v>0.94484108205552153</c:v>
                      </c:pt>
                      <c:pt idx="414">
                        <c:v>0.93891418456545117</c:v>
                      </c:pt>
                      <c:pt idx="415">
                        <c:v>0.93540974112051134</c:v>
                      </c:pt>
                      <c:pt idx="416">
                        <c:v>0.93253194986962773</c:v>
                      </c:pt>
                      <c:pt idx="417">
                        <c:v>0.92753826823689378</c:v>
                      </c:pt>
                      <c:pt idx="418">
                        <c:v>0.92201561400869703</c:v>
                      </c:pt>
                      <c:pt idx="419">
                        <c:v>0.9180949051974413</c:v>
                      </c:pt>
                      <c:pt idx="420">
                        <c:v>0.91366776523655213</c:v>
                      </c:pt>
                      <c:pt idx="421">
                        <c:v>0.90643947494059951</c:v>
                      </c:pt>
                      <c:pt idx="422">
                        <c:v>0.90049304153081067</c:v>
                      </c:pt>
                      <c:pt idx="423">
                        <c:v>0.89332937004623558</c:v>
                      </c:pt>
                      <c:pt idx="424">
                        <c:v>0.88518589704961037</c:v>
                      </c:pt>
                      <c:pt idx="425">
                        <c:v>0.87794257912310469</c:v>
                      </c:pt>
                      <c:pt idx="426">
                        <c:v>0.87055048765412535</c:v>
                      </c:pt>
                      <c:pt idx="427">
                        <c:v>0.86132051696852419</c:v>
                      </c:pt>
                      <c:pt idx="428">
                        <c:v>0.85422446982143729</c:v>
                      </c:pt>
                      <c:pt idx="429">
                        <c:v>0.8459141901256747</c:v>
                      </c:pt>
                      <c:pt idx="430">
                        <c:v>0.83769557897628477</c:v>
                      </c:pt>
                      <c:pt idx="431">
                        <c:v>0.82961221650187111</c:v>
                      </c:pt>
                      <c:pt idx="432">
                        <c:v>0.82114114115919234</c:v>
                      </c:pt>
                      <c:pt idx="433">
                        <c:v>0.81242060714933517</c:v>
                      </c:pt>
                      <c:pt idx="434">
                        <c:v>0.80492933331870653</c:v>
                      </c:pt>
                      <c:pt idx="435">
                        <c:v>0.79771005960108554</c:v>
                      </c:pt>
                      <c:pt idx="436">
                        <c:v>0.78846806681104209</c:v>
                      </c:pt>
                      <c:pt idx="437">
                        <c:v>0.7801698092197219</c:v>
                      </c:pt>
                      <c:pt idx="438">
                        <c:v>0.77166417032677126</c:v>
                      </c:pt>
                      <c:pt idx="439">
                        <c:v>0.76382275270425981</c:v>
                      </c:pt>
                      <c:pt idx="440">
                        <c:v>0.75555455037404529</c:v>
                      </c:pt>
                      <c:pt idx="441">
                        <c:v>0.74741258014047529</c:v>
                      </c:pt>
                      <c:pt idx="442">
                        <c:v>0.73824572550319645</c:v>
                      </c:pt>
                      <c:pt idx="443">
                        <c:v>0.72876479338736178</c:v>
                      </c:pt>
                      <c:pt idx="444">
                        <c:v>0.72017575114484256</c:v>
                      </c:pt>
                      <c:pt idx="445">
                        <c:v>0.71159377188868322</c:v>
                      </c:pt>
                      <c:pt idx="446">
                        <c:v>0.70250911839052865</c:v>
                      </c:pt>
                      <c:pt idx="447">
                        <c:v>0.69408282538689758</c:v>
                      </c:pt>
                      <c:pt idx="448">
                        <c:v>0.68517670013971177</c:v>
                      </c:pt>
                      <c:pt idx="449">
                        <c:v>0.67655880484653108</c:v>
                      </c:pt>
                      <c:pt idx="450">
                        <c:v>0.67038861001780925</c:v>
                      </c:pt>
                      <c:pt idx="451">
                        <c:v>0.66136061068683927</c:v>
                      </c:pt>
                      <c:pt idx="452">
                        <c:v>0.65358065607328919</c:v>
                      </c:pt>
                      <c:pt idx="453">
                        <c:v>0.64622418008872018</c:v>
                      </c:pt>
                      <c:pt idx="454">
                        <c:v>0.63869924436565295</c:v>
                      </c:pt>
                      <c:pt idx="455">
                        <c:v>0.63115657603853326</c:v>
                      </c:pt>
                      <c:pt idx="456">
                        <c:v>0.62313512740199772</c:v>
                      </c:pt>
                      <c:pt idx="457">
                        <c:v>0.61402582858973653</c:v>
                      </c:pt>
                      <c:pt idx="458">
                        <c:v>0.60682308526572382</c:v>
                      </c:pt>
                      <c:pt idx="459">
                        <c:v>0.59907949751811163</c:v>
                      </c:pt>
                      <c:pt idx="460">
                        <c:v>0.59073991394277081</c:v>
                      </c:pt>
                      <c:pt idx="461">
                        <c:v>0.58338013187948023</c:v>
                      </c:pt>
                      <c:pt idx="462">
                        <c:v>0.57630136650752906</c:v>
                      </c:pt>
                      <c:pt idx="463">
                        <c:v>0.5694940001433636</c:v>
                      </c:pt>
                      <c:pt idx="464">
                        <c:v>0.56315234005003312</c:v>
                      </c:pt>
                      <c:pt idx="465">
                        <c:v>0.55615201890956822</c:v>
                      </c:pt>
                      <c:pt idx="466">
                        <c:v>0.55037464634349942</c:v>
                      </c:pt>
                      <c:pt idx="467">
                        <c:v>0.54395288897932181</c:v>
                      </c:pt>
                      <c:pt idx="468">
                        <c:v>0.53650564610621332</c:v>
                      </c:pt>
                      <c:pt idx="469">
                        <c:v>0.5293476851212483</c:v>
                      </c:pt>
                      <c:pt idx="470">
                        <c:v>0.52383555023443862</c:v>
                      </c:pt>
                      <c:pt idx="471">
                        <c:v>0.51762823715825101</c:v>
                      </c:pt>
                      <c:pt idx="472">
                        <c:v>0.51193682263894513</c:v>
                      </c:pt>
                      <c:pt idx="473">
                        <c:v>0.50738780859427202</c:v>
                      </c:pt>
                      <c:pt idx="474">
                        <c:v>0.50225842745764515</c:v>
                      </c:pt>
                      <c:pt idx="475">
                        <c:v>0.49824830424459943</c:v>
                      </c:pt>
                      <c:pt idx="476">
                        <c:v>0.49414876662976387</c:v>
                      </c:pt>
                      <c:pt idx="477">
                        <c:v>0.48889991583024123</c:v>
                      </c:pt>
                      <c:pt idx="478">
                        <c:v>0.48480368429412746</c:v>
                      </c:pt>
                      <c:pt idx="479">
                        <c:v>0.48010123814150901</c:v>
                      </c:pt>
                      <c:pt idx="480">
                        <c:v>0.47367497248816531</c:v>
                      </c:pt>
                      <c:pt idx="481">
                        <c:v>0.46979153220068082</c:v>
                      </c:pt>
                      <c:pt idx="482">
                        <c:v>0.46516572696388214</c:v>
                      </c:pt>
                      <c:pt idx="483">
                        <c:v>0.46008563645546896</c:v>
                      </c:pt>
                      <c:pt idx="484">
                        <c:v>0.4558026114715823</c:v>
                      </c:pt>
                      <c:pt idx="485">
                        <c:v>0.45102337412683846</c:v>
                      </c:pt>
                      <c:pt idx="486">
                        <c:v>0.44713722886585416</c:v>
                      </c:pt>
                      <c:pt idx="487">
                        <c:v>0.44352323399418342</c:v>
                      </c:pt>
                      <c:pt idx="488">
                        <c:v>0.43894671938559826</c:v>
                      </c:pt>
                      <c:pt idx="489">
                        <c:v>0.43435457604123817</c:v>
                      </c:pt>
                      <c:pt idx="490">
                        <c:v>0.43136512949534656</c:v>
                      </c:pt>
                      <c:pt idx="491">
                        <c:v>0.42816229059560368</c:v>
                      </c:pt>
                      <c:pt idx="492">
                        <c:v>0.42567055917362462</c:v>
                      </c:pt>
                      <c:pt idx="493">
                        <c:v>0.42246516557668762</c:v>
                      </c:pt>
                      <c:pt idx="494">
                        <c:v>0.41942733006041566</c:v>
                      </c:pt>
                      <c:pt idx="495">
                        <c:v>0.41695062626898949</c:v>
                      </c:pt>
                      <c:pt idx="496">
                        <c:v>0.41535003333879833</c:v>
                      </c:pt>
                      <c:pt idx="497">
                        <c:v>0.41268307974457236</c:v>
                      </c:pt>
                      <c:pt idx="498">
                        <c:v>0.40944357342628024</c:v>
                      </c:pt>
                      <c:pt idx="499">
                        <c:v>0.40684800107718055</c:v>
                      </c:pt>
                      <c:pt idx="500">
                        <c:v>0.4042001325737567</c:v>
                      </c:pt>
                      <c:pt idx="501">
                        <c:v>0.4024336346022615</c:v>
                      </c:pt>
                      <c:pt idx="502">
                        <c:v>0.3991834586662768</c:v>
                      </c:pt>
                      <c:pt idx="503">
                        <c:v>0.3973855529469259</c:v>
                      </c:pt>
                      <c:pt idx="504">
                        <c:v>0.39496400055962894</c:v>
                      </c:pt>
                      <c:pt idx="505">
                        <c:v>0.39346920214853048</c:v>
                      </c:pt>
                      <c:pt idx="506">
                        <c:v>0.39097957459482879</c:v>
                      </c:pt>
                      <c:pt idx="507">
                        <c:v>0.38984844484311076</c:v>
                      </c:pt>
                      <c:pt idx="508">
                        <c:v>0.38796127499827554</c:v>
                      </c:pt>
                      <c:pt idx="509">
                        <c:v>0.3869965011167783</c:v>
                      </c:pt>
                      <c:pt idx="510">
                        <c:v>0.38467773772246344</c:v>
                      </c:pt>
                      <c:pt idx="511">
                        <c:v>0.38270476010717119</c:v>
                      </c:pt>
                      <c:pt idx="512">
                        <c:v>0.38072351729507459</c:v>
                      </c:pt>
                      <c:pt idx="513">
                        <c:v>0.37880433859716162</c:v>
                      </c:pt>
                      <c:pt idx="514">
                        <c:v>0.37659061834041158</c:v>
                      </c:pt>
                      <c:pt idx="515">
                        <c:v>0.37443159865887415</c:v>
                      </c:pt>
                      <c:pt idx="516">
                        <c:v>0.37320008433506274</c:v>
                      </c:pt>
                      <c:pt idx="517">
                        <c:v>0.37169626934563227</c:v>
                      </c:pt>
                      <c:pt idx="518">
                        <c:v>0.37145567698048015</c:v>
                      </c:pt>
                      <c:pt idx="519">
                        <c:v>0.37071556617574902</c:v>
                      </c:pt>
                      <c:pt idx="520">
                        <c:v>0.36996117912199261</c:v>
                      </c:pt>
                      <c:pt idx="521">
                        <c:v>0.3696461999856035</c:v>
                      </c:pt>
                      <c:pt idx="522">
                        <c:v>0.36916486497899353</c:v>
                      </c:pt>
                      <c:pt idx="523">
                        <c:v>0.36745096371443364</c:v>
                      </c:pt>
                      <c:pt idx="524">
                        <c:v>0.36699622761390233</c:v>
                      </c:pt>
                      <c:pt idx="525">
                        <c:v>0.36460382882987807</c:v>
                      </c:pt>
                      <c:pt idx="526">
                        <c:v>0.36299016186110589</c:v>
                      </c:pt>
                      <c:pt idx="527">
                        <c:v>0.36154270048624909</c:v>
                      </c:pt>
                      <c:pt idx="528">
                        <c:v>0.35955108860907098</c:v>
                      </c:pt>
                      <c:pt idx="529">
                        <c:v>0.35911303317845361</c:v>
                      </c:pt>
                      <c:pt idx="530">
                        <c:v>0.35768074971045516</c:v>
                      </c:pt>
                      <c:pt idx="531">
                        <c:v>0.35594550921050983</c:v>
                      </c:pt>
                      <c:pt idx="532">
                        <c:v>0.35471384461039296</c:v>
                      </c:pt>
                      <c:pt idx="533">
                        <c:v>0.35330545507497357</c:v>
                      </c:pt>
                      <c:pt idx="534">
                        <c:v>0.35211361369582184</c:v>
                      </c:pt>
                      <c:pt idx="535">
                        <c:v>0.35083371040163003</c:v>
                      </c:pt>
                      <c:pt idx="536">
                        <c:v>0.34821995461956129</c:v>
                      </c:pt>
                      <c:pt idx="537">
                        <c:v>0.34699129554555486</c:v>
                      </c:pt>
                      <c:pt idx="538">
                        <c:v>0.34564271597973611</c:v>
                      </c:pt>
                      <c:pt idx="539">
                        <c:v>0.34562588503351693</c:v>
                      </c:pt>
                      <c:pt idx="540">
                        <c:v>0.34441060055070266</c:v>
                      </c:pt>
                      <c:pt idx="541">
                        <c:v>0.34347482999617251</c:v>
                      </c:pt>
                      <c:pt idx="542">
                        <c:v>0.34274268383563439</c:v>
                      </c:pt>
                      <c:pt idx="543">
                        <c:v>0.34187483817120357</c:v>
                      </c:pt>
                      <c:pt idx="544">
                        <c:v>0.34071034707965814</c:v>
                      </c:pt>
                      <c:pt idx="545">
                        <c:v>0.33979982294445693</c:v>
                      </c:pt>
                      <c:pt idx="546">
                        <c:v>0.33813521230811028</c:v>
                      </c:pt>
                      <c:pt idx="547">
                        <c:v>0.3379944034098295</c:v>
                      </c:pt>
                      <c:pt idx="548">
                        <c:v>0.33712490470603768</c:v>
                      </c:pt>
                      <c:pt idx="549">
                        <c:v>0.33572027207825667</c:v>
                      </c:pt>
                      <c:pt idx="550">
                        <c:v>0.33460552244384145</c:v>
                      </c:pt>
                      <c:pt idx="551">
                        <c:v>0.334299259333173</c:v>
                      </c:pt>
                      <c:pt idx="552">
                        <c:v>0.33263780449924268</c:v>
                      </c:pt>
                      <c:pt idx="553">
                        <c:v>0.33155882062554309</c:v>
                      </c:pt>
                      <c:pt idx="554">
                        <c:v>0.32954421647361931</c:v>
                      </c:pt>
                      <c:pt idx="555">
                        <c:v>0.32797773626478327</c:v>
                      </c:pt>
                      <c:pt idx="556">
                        <c:v>0.32686178441992381</c:v>
                      </c:pt>
                      <c:pt idx="557">
                        <c:v>0.32584471438410245</c:v>
                      </c:pt>
                      <c:pt idx="558">
                        <c:v>0.3247612222212371</c:v>
                      </c:pt>
                      <c:pt idx="559">
                        <c:v>0.32415470705212135</c:v>
                      </c:pt>
                      <c:pt idx="560">
                        <c:v>0.32305829112698065</c:v>
                      </c:pt>
                      <c:pt idx="561">
                        <c:v>0.32197284537214343</c:v>
                      </c:pt>
                      <c:pt idx="562">
                        <c:v>0.32132154786398021</c:v>
                      </c:pt>
                      <c:pt idx="563">
                        <c:v>0.32045234971279951</c:v>
                      </c:pt>
                      <c:pt idx="564">
                        <c:v>0.31919543869335365</c:v>
                      </c:pt>
                      <c:pt idx="565">
                        <c:v>0.31788037074366798</c:v>
                      </c:pt>
                      <c:pt idx="566">
                        <c:v>0.31707203449622645</c:v>
                      </c:pt>
                      <c:pt idx="567">
                        <c:v>0.31618134683335508</c:v>
                      </c:pt>
                      <c:pt idx="568">
                        <c:v>0.31599590587233212</c:v>
                      </c:pt>
                      <c:pt idx="569">
                        <c:v>0.31567341292066653</c:v>
                      </c:pt>
                      <c:pt idx="570">
                        <c:v>0.31446398921376795</c:v>
                      </c:pt>
                      <c:pt idx="571">
                        <c:v>0.31397979895735295</c:v>
                      </c:pt>
                      <c:pt idx="572">
                        <c:v>0.31407206860894787</c:v>
                      </c:pt>
                      <c:pt idx="573">
                        <c:v>0.3133205368049965</c:v>
                      </c:pt>
                      <c:pt idx="574">
                        <c:v>0.31222427115616125</c:v>
                      </c:pt>
                      <c:pt idx="575">
                        <c:v>0.31074750590172623</c:v>
                      </c:pt>
                      <c:pt idx="576">
                        <c:v>0.30821399766681018</c:v>
                      </c:pt>
                      <c:pt idx="577">
                        <c:v>0.30704740270698716</c:v>
                      </c:pt>
                      <c:pt idx="578">
                        <c:v>0.30622929849968655</c:v>
                      </c:pt>
                      <c:pt idx="579">
                        <c:v>0.30474231445647548</c:v>
                      </c:pt>
                      <c:pt idx="580">
                        <c:v>0.30390512515837254</c:v>
                      </c:pt>
                      <c:pt idx="581">
                        <c:v>0.30258900527454807</c:v>
                      </c:pt>
                      <c:pt idx="582">
                        <c:v>0.30237816761789071</c:v>
                      </c:pt>
                      <c:pt idx="583">
                        <c:v>0.30180471323599151</c:v>
                      </c:pt>
                      <c:pt idx="584">
                        <c:v>0.30137462244956692</c:v>
                      </c:pt>
                      <c:pt idx="585">
                        <c:v>0.3005401381249635</c:v>
                      </c:pt>
                      <c:pt idx="586">
                        <c:v>0.29974682950807513</c:v>
                      </c:pt>
                      <c:pt idx="587">
                        <c:v>0.29883044459695829</c:v>
                      </c:pt>
                      <c:pt idx="588">
                        <c:v>0.29869684896134285</c:v>
                      </c:pt>
                      <c:pt idx="589">
                        <c:v>0.29726186051984488</c:v>
                      </c:pt>
                      <c:pt idx="590">
                        <c:v>0.29699136316989233</c:v>
                      </c:pt>
                      <c:pt idx="591">
                        <c:v>0.29644646128604363</c:v>
                      </c:pt>
                      <c:pt idx="592">
                        <c:v>0.29560596590921911</c:v>
                      </c:pt>
                      <c:pt idx="593">
                        <c:v>0.29481896889716275</c:v>
                      </c:pt>
                      <c:pt idx="594">
                        <c:v>0.29410711003787121</c:v>
                      </c:pt>
                      <c:pt idx="595">
                        <c:v>0.29407765588198737</c:v>
                      </c:pt>
                      <c:pt idx="596">
                        <c:v>0.29440916541198475</c:v>
                      </c:pt>
                      <c:pt idx="597">
                        <c:v>0.29391746134029334</c:v>
                      </c:pt>
                      <c:pt idx="598">
                        <c:v>0.29353636062947136</c:v>
                      </c:pt>
                      <c:pt idx="599">
                        <c:v>0.29332792739370245</c:v>
                      </c:pt>
                      <c:pt idx="600">
                        <c:v>0.29316863450984154</c:v>
                      </c:pt>
                      <c:pt idx="601">
                        <c:v>0.29337811967974925</c:v>
                      </c:pt>
                      <c:pt idx="602">
                        <c:v>0.29353019930094476</c:v>
                      </c:pt>
                      <c:pt idx="603">
                        <c:v>0.29299115819301158</c:v>
                      </c:pt>
                      <c:pt idx="604">
                        <c:v>0.29374013529976906</c:v>
                      </c:pt>
                      <c:pt idx="605">
                        <c:v>0.29464059092249967</c:v>
                      </c:pt>
                      <c:pt idx="606">
                        <c:v>0.29503401429037501</c:v>
                      </c:pt>
                      <c:pt idx="607">
                        <c:v>0.29529399229894043</c:v>
                      </c:pt>
                      <c:pt idx="608">
                        <c:v>0.2949665402291925</c:v>
                      </c:pt>
                      <c:pt idx="609">
                        <c:v>0.29482858658071676</c:v>
                      </c:pt>
                      <c:pt idx="610">
                        <c:v>0.29583333395948452</c:v>
                      </c:pt>
                      <c:pt idx="611">
                        <c:v>0.29554810953159039</c:v>
                      </c:pt>
                      <c:pt idx="612">
                        <c:v>0.29514672151952198</c:v>
                      </c:pt>
                      <c:pt idx="613">
                        <c:v>0.29514777345366056</c:v>
                      </c:pt>
                      <c:pt idx="614">
                        <c:v>0.29581319693454378</c:v>
                      </c:pt>
                      <c:pt idx="615">
                        <c:v>0.29699406814339185</c:v>
                      </c:pt>
                      <c:pt idx="616">
                        <c:v>0.2971102317275659</c:v>
                      </c:pt>
                      <c:pt idx="617">
                        <c:v>0.2965642779095784</c:v>
                      </c:pt>
                      <c:pt idx="618">
                        <c:v>0.29761260541694989</c:v>
                      </c:pt>
                      <c:pt idx="619">
                        <c:v>0.29876492412774741</c:v>
                      </c:pt>
                      <c:pt idx="620">
                        <c:v>0.29979657096520518</c:v>
                      </c:pt>
                      <c:pt idx="621">
                        <c:v>0.30104446540631941</c:v>
                      </c:pt>
                      <c:pt idx="622">
                        <c:v>0.30214223381820982</c:v>
                      </c:pt>
                      <c:pt idx="623">
                        <c:v>0.30334564647288748</c:v>
                      </c:pt>
                      <c:pt idx="624">
                        <c:v>0.30498486041359951</c:v>
                      </c:pt>
                      <c:pt idx="625">
                        <c:v>0.30595399230795711</c:v>
                      </c:pt>
                      <c:pt idx="626">
                        <c:v>0.30696625350200157</c:v>
                      </c:pt>
                      <c:pt idx="627">
                        <c:v>0.30762145819410858</c:v>
                      </c:pt>
                      <c:pt idx="628">
                        <c:v>0.30832535240920728</c:v>
                      </c:pt>
                      <c:pt idx="629">
                        <c:v>0.30904743005727481</c:v>
                      </c:pt>
                      <c:pt idx="630">
                        <c:v>0.30998019508569424</c:v>
                      </c:pt>
                      <c:pt idx="631">
                        <c:v>0.3116242178681834</c:v>
                      </c:pt>
                      <c:pt idx="632">
                        <c:v>0.31243811433892932</c:v>
                      </c:pt>
                      <c:pt idx="633">
                        <c:v>0.31302960187749213</c:v>
                      </c:pt>
                      <c:pt idx="634">
                        <c:v>0.3141602808002934</c:v>
                      </c:pt>
                      <c:pt idx="635">
                        <c:v>0.31492774189263084</c:v>
                      </c:pt>
                      <c:pt idx="636">
                        <c:v>0.31596720309797616</c:v>
                      </c:pt>
                      <c:pt idx="637">
                        <c:v>0.31749235732279152</c:v>
                      </c:pt>
                      <c:pt idx="638">
                        <c:v>0.31803305147008554</c:v>
                      </c:pt>
                      <c:pt idx="639">
                        <c:v>0.31886197557138435</c:v>
                      </c:pt>
                      <c:pt idx="640">
                        <c:v>0.32021761812356281</c:v>
                      </c:pt>
                      <c:pt idx="641">
                        <c:v>0.32214551284719645</c:v>
                      </c:pt>
                      <c:pt idx="642">
                        <c:v>0.3235032592676525</c:v>
                      </c:pt>
                      <c:pt idx="643">
                        <c:v>0.32441708948157522</c:v>
                      </c:pt>
                      <c:pt idx="644">
                        <c:v>0.32525578154273355</c:v>
                      </c:pt>
                      <c:pt idx="645">
                        <c:v>0.32633025712726704</c:v>
                      </c:pt>
                      <c:pt idx="646">
                        <c:v>0.32797217604147866</c:v>
                      </c:pt>
                      <c:pt idx="647">
                        <c:v>0.32923855446817291</c:v>
                      </c:pt>
                      <c:pt idx="648">
                        <c:v>0.33003471833486653</c:v>
                      </c:pt>
                      <c:pt idx="649">
                        <c:v>0.33125195640965266</c:v>
                      </c:pt>
                      <c:pt idx="650">
                        <c:v>0.33224708610486664</c:v>
                      </c:pt>
                      <c:pt idx="651">
                        <c:v>0.33270407634998095</c:v>
                      </c:pt>
                      <c:pt idx="652">
                        <c:v>0.33366749774472831</c:v>
                      </c:pt>
                      <c:pt idx="653">
                        <c:v>0.33384302046958636</c:v>
                      </c:pt>
                      <c:pt idx="654">
                        <c:v>0.3345451113690186</c:v>
                      </c:pt>
                      <c:pt idx="655">
                        <c:v>0.33464895229613922</c:v>
                      </c:pt>
                      <c:pt idx="656">
                        <c:v>0.33479682418078011</c:v>
                      </c:pt>
                      <c:pt idx="657">
                        <c:v>0.33568525769906843</c:v>
                      </c:pt>
                      <c:pt idx="658">
                        <c:v>0.33727683405092779</c:v>
                      </c:pt>
                      <c:pt idx="659">
                        <c:v>0.33796014041216876</c:v>
                      </c:pt>
                      <c:pt idx="660">
                        <c:v>0.33916806135601224</c:v>
                      </c:pt>
                      <c:pt idx="661">
                        <c:v>0.33998135672153612</c:v>
                      </c:pt>
                      <c:pt idx="662">
                        <c:v>0.34144594959522323</c:v>
                      </c:pt>
                      <c:pt idx="663">
                        <c:v>0.34304909722260829</c:v>
                      </c:pt>
                      <c:pt idx="664">
                        <c:v>0.34358543335704195</c:v>
                      </c:pt>
                      <c:pt idx="665">
                        <c:v>0.34435169223893514</c:v>
                      </c:pt>
                      <c:pt idx="666">
                        <c:v>0.34518241965590041</c:v>
                      </c:pt>
                      <c:pt idx="667">
                        <c:v>0.34618235819289134</c:v>
                      </c:pt>
                      <c:pt idx="668">
                        <c:v>0.34642580580784865</c:v>
                      </c:pt>
                      <c:pt idx="669">
                        <c:v>0.34751004935224145</c:v>
                      </c:pt>
                      <c:pt idx="670">
                        <c:v>0.34774327817842282</c:v>
                      </c:pt>
                      <c:pt idx="671">
                        <c:v>0.34819425737131576</c:v>
                      </c:pt>
                      <c:pt idx="672">
                        <c:v>0.34856093155680701</c:v>
                      </c:pt>
                      <c:pt idx="673">
                        <c:v>0.3487756763974082</c:v>
                      </c:pt>
                      <c:pt idx="674">
                        <c:v>0.34889364329724842</c:v>
                      </c:pt>
                      <c:pt idx="675">
                        <c:v>0.35047665389969279</c:v>
                      </c:pt>
                      <c:pt idx="676">
                        <c:v>0.35020179853687988</c:v>
                      </c:pt>
                      <c:pt idx="677">
                        <c:v>0.35007211008520828</c:v>
                      </c:pt>
                      <c:pt idx="678">
                        <c:v>0.35029947813547374</c:v>
                      </c:pt>
                      <c:pt idx="679">
                        <c:v>0.35069230039812704</c:v>
                      </c:pt>
                      <c:pt idx="680">
                        <c:v>0.35084978996632155</c:v>
                      </c:pt>
                      <c:pt idx="681">
                        <c:v>0.35095708724846936</c:v>
                      </c:pt>
                      <c:pt idx="682">
                        <c:v>0.35094040657855569</c:v>
                      </c:pt>
                      <c:pt idx="683">
                        <c:v>0.35128213489732907</c:v>
                      </c:pt>
                      <c:pt idx="684">
                        <c:v>0.35194605561515679</c:v>
                      </c:pt>
                      <c:pt idx="685">
                        <c:v>0.35292781071917884</c:v>
                      </c:pt>
                      <c:pt idx="686">
                        <c:v>0.35337458217551709</c:v>
                      </c:pt>
                      <c:pt idx="687">
                        <c:v>0.35437692513339647</c:v>
                      </c:pt>
                      <c:pt idx="688">
                        <c:v>0.35541217860218688</c:v>
                      </c:pt>
                      <c:pt idx="689">
                        <c:v>0.35587337658385587</c:v>
                      </c:pt>
                      <c:pt idx="690">
                        <c:v>0.35663106971633401</c:v>
                      </c:pt>
                      <c:pt idx="691">
                        <c:v>0.35696828974594147</c:v>
                      </c:pt>
                      <c:pt idx="692">
                        <c:v>0.35720707879542712</c:v>
                      </c:pt>
                      <c:pt idx="693">
                        <c:v>0.35706747210759066</c:v>
                      </c:pt>
                      <c:pt idx="694">
                        <c:v>0.3569111847498404</c:v>
                      </c:pt>
                      <c:pt idx="695">
                        <c:v>0.35675489739208993</c:v>
                      </c:pt>
                      <c:pt idx="696">
                        <c:v>0.35645735030714221</c:v>
                      </c:pt>
                      <c:pt idx="697">
                        <c:v>0.35677623662747515</c:v>
                      </c:pt>
                      <c:pt idx="698">
                        <c:v>0.35760140382113581</c:v>
                      </c:pt>
                      <c:pt idx="699">
                        <c:v>0.35797694430865301</c:v>
                      </c:pt>
                      <c:pt idx="700">
                        <c:v>0.35863635673731514</c:v>
                      </c:pt>
                      <c:pt idx="701">
                        <c:v>0.3592508365506239</c:v>
                      </c:pt>
                      <c:pt idx="702">
                        <c:v>0.35988079482340218</c:v>
                      </c:pt>
                      <c:pt idx="703">
                        <c:v>0.36019877948590173</c:v>
                      </c:pt>
                      <c:pt idx="704">
                        <c:v>0.36087427147925538</c:v>
                      </c:pt>
                      <c:pt idx="705">
                        <c:v>0.36112192683076744</c:v>
                      </c:pt>
                      <c:pt idx="706">
                        <c:v>0.36096639085454485</c:v>
                      </c:pt>
                      <c:pt idx="707">
                        <c:v>0.36064449900810125</c:v>
                      </c:pt>
                      <c:pt idx="708">
                        <c:v>0.36080784935221138</c:v>
                      </c:pt>
                      <c:pt idx="709">
                        <c:v>0.36124274898041286</c:v>
                      </c:pt>
                      <c:pt idx="710">
                        <c:v>0.36161047510004268</c:v>
                      </c:pt>
                      <c:pt idx="711">
                        <c:v>0.36167434252989256</c:v>
                      </c:pt>
                      <c:pt idx="712">
                        <c:v>0.36196993602286842</c:v>
                      </c:pt>
                      <c:pt idx="713">
                        <c:v>0.36328305038058217</c:v>
                      </c:pt>
                      <c:pt idx="714">
                        <c:v>0.36466904874647782</c:v>
                      </c:pt>
                      <c:pt idx="715">
                        <c:v>0.36581280170786012</c:v>
                      </c:pt>
                      <c:pt idx="716">
                        <c:v>0.36625626708547682</c:v>
                      </c:pt>
                      <c:pt idx="717">
                        <c:v>0.36775572406204671</c:v>
                      </c:pt>
                      <c:pt idx="718">
                        <c:v>0.3687654305588971</c:v>
                      </c:pt>
                      <c:pt idx="719">
                        <c:v>0.3702207063016415</c:v>
                      </c:pt>
                      <c:pt idx="720">
                        <c:v>0.37190274898942954</c:v>
                      </c:pt>
                      <c:pt idx="721">
                        <c:v>0.37346231648821115</c:v>
                      </c:pt>
                      <c:pt idx="722">
                        <c:v>0.37549089633654931</c:v>
                      </c:pt>
                      <c:pt idx="723">
                        <c:v>0.37751632038247135</c:v>
                      </c:pt>
                      <c:pt idx="724">
                        <c:v>0.37909392103791634</c:v>
                      </c:pt>
                      <c:pt idx="725">
                        <c:v>0.38130042803200104</c:v>
                      </c:pt>
                      <c:pt idx="726">
                        <c:v>0.38288494139750051</c:v>
                      </c:pt>
                      <c:pt idx="727">
                        <c:v>0.38371687102490998</c:v>
                      </c:pt>
                      <c:pt idx="728">
                        <c:v>0.38515802079493461</c:v>
                      </c:pt>
                      <c:pt idx="729">
                        <c:v>0.38676417394843032</c:v>
                      </c:pt>
                      <c:pt idx="730">
                        <c:v>0.38857184762764052</c:v>
                      </c:pt>
                      <c:pt idx="731">
                        <c:v>0.39014463944130884</c:v>
                      </c:pt>
                      <c:pt idx="732">
                        <c:v>0.39089406737698262</c:v>
                      </c:pt>
                      <c:pt idx="733">
                        <c:v>0.39306676220232334</c:v>
                      </c:pt>
                      <c:pt idx="734">
                        <c:v>0.39531790125915023</c:v>
                      </c:pt>
                      <c:pt idx="735">
                        <c:v>0.39797914435376602</c:v>
                      </c:pt>
                      <c:pt idx="736">
                        <c:v>0.40051084927301589</c:v>
                      </c:pt>
                      <c:pt idx="737">
                        <c:v>0.40237262242221666</c:v>
                      </c:pt>
                      <c:pt idx="738">
                        <c:v>0.40447168185784804</c:v>
                      </c:pt>
                      <c:pt idx="739">
                        <c:v>0.40732618028137435</c:v>
                      </c:pt>
                      <c:pt idx="740">
                        <c:v>0.40913550699994555</c:v>
                      </c:pt>
                      <c:pt idx="741">
                        <c:v>0.41102928900222391</c:v>
                      </c:pt>
                      <c:pt idx="742">
                        <c:v>0.41288354833614827</c:v>
                      </c:pt>
                      <c:pt idx="743">
                        <c:v>0.41394299629012887</c:v>
                      </c:pt>
                      <c:pt idx="744">
                        <c:v>0.41674324496735937</c:v>
                      </c:pt>
                      <c:pt idx="745">
                        <c:v>0.41947000853118599</c:v>
                      </c:pt>
                      <c:pt idx="746">
                        <c:v>0.42207970685300528</c:v>
                      </c:pt>
                      <c:pt idx="747">
                        <c:v>0.42407627784826568</c:v>
                      </c:pt>
                      <c:pt idx="748">
                        <c:v>0.42668792976205711</c:v>
                      </c:pt>
                      <c:pt idx="749">
                        <c:v>0.42839942660572855</c:v>
                      </c:pt>
                      <c:pt idx="750">
                        <c:v>0.43015645716997564</c:v>
                      </c:pt>
                      <c:pt idx="751">
                        <c:v>0.43186028992206521</c:v>
                      </c:pt>
                      <c:pt idx="752">
                        <c:v>0.43360935584211924</c:v>
                      </c:pt>
                      <c:pt idx="753">
                        <c:v>0.43518244820839841</c:v>
                      </c:pt>
                      <c:pt idx="754">
                        <c:v>0.43717646450646491</c:v>
                      </c:pt>
                      <c:pt idx="755">
                        <c:v>0.43916867748886501</c:v>
                      </c:pt>
                      <c:pt idx="756">
                        <c:v>0.4413478341953434</c:v>
                      </c:pt>
                      <c:pt idx="757">
                        <c:v>0.44445479681215866</c:v>
                      </c:pt>
                      <c:pt idx="758">
                        <c:v>0.44608739859542756</c:v>
                      </c:pt>
                      <c:pt idx="759">
                        <c:v>0.44870235658794055</c:v>
                      </c:pt>
                      <c:pt idx="760">
                        <c:v>0.45105838850602664</c:v>
                      </c:pt>
                      <c:pt idx="761">
                        <c:v>0.45305000038320453</c:v>
                      </c:pt>
                      <c:pt idx="762">
                        <c:v>0.45519880127596613</c:v>
                      </c:pt>
                      <c:pt idx="763">
                        <c:v>0.45700226721862164</c:v>
                      </c:pt>
                      <c:pt idx="764">
                        <c:v>0.4583398766141365</c:v>
                      </c:pt>
                      <c:pt idx="765">
                        <c:v>0.46046237915343041</c:v>
                      </c:pt>
                      <c:pt idx="766">
                        <c:v>0.46124216290282138</c:v>
                      </c:pt>
                      <c:pt idx="767">
                        <c:v>0.46222707380925937</c:v>
                      </c:pt>
                      <c:pt idx="768">
                        <c:v>0.46361081803057202</c:v>
                      </c:pt>
                      <c:pt idx="769">
                        <c:v>0.4644430482105924</c:v>
                      </c:pt>
                      <c:pt idx="770">
                        <c:v>0.46599660465715287</c:v>
                      </c:pt>
                      <c:pt idx="771">
                        <c:v>0.46675279502657568</c:v>
                      </c:pt>
                      <c:pt idx="772">
                        <c:v>0.46753197767074428</c:v>
                      </c:pt>
                      <c:pt idx="773">
                        <c:v>0.46844400456900082</c:v>
                      </c:pt>
                      <c:pt idx="774">
                        <c:v>0.46907230980241826</c:v>
                      </c:pt>
                      <c:pt idx="775">
                        <c:v>0.46985720294619709</c:v>
                      </c:pt>
                      <c:pt idx="776">
                        <c:v>0.46995593447892969</c:v>
                      </c:pt>
                      <c:pt idx="777">
                        <c:v>0.46986922505063933</c:v>
                      </c:pt>
                      <c:pt idx="778">
                        <c:v>0.469702418351502</c:v>
                      </c:pt>
                      <c:pt idx="779">
                        <c:v>0.47012198979653941</c:v>
                      </c:pt>
                      <c:pt idx="780">
                        <c:v>0.47020088485694217</c:v>
                      </c:pt>
                      <c:pt idx="781">
                        <c:v>0.46996224608376197</c:v>
                      </c:pt>
                      <c:pt idx="782">
                        <c:v>0.46946813759118206</c:v>
                      </c:pt>
                      <c:pt idx="783">
                        <c:v>0.46955860392711057</c:v>
                      </c:pt>
                      <c:pt idx="784">
                        <c:v>0.46930328448401659</c:v>
                      </c:pt>
                      <c:pt idx="785">
                        <c:v>0.46972796532344202</c:v>
                      </c:pt>
                      <c:pt idx="786">
                        <c:v>0.46975651782149258</c:v>
                      </c:pt>
                      <c:pt idx="787">
                        <c:v>0.47030622854711818</c:v>
                      </c:pt>
                      <c:pt idx="788">
                        <c:v>0.4703099854547565</c:v>
                      </c:pt>
                      <c:pt idx="789">
                        <c:v>0.47129835271622167</c:v>
                      </c:pt>
                      <c:pt idx="790">
                        <c:v>0.47130782012347006</c:v>
                      </c:pt>
                      <c:pt idx="791">
                        <c:v>0.47149356163710415</c:v>
                      </c:pt>
                      <c:pt idx="792">
                        <c:v>0.4709409956616733</c:v>
                      </c:pt>
                      <c:pt idx="793">
                        <c:v>0.47045079435303722</c:v>
                      </c:pt>
                      <c:pt idx="794">
                        <c:v>0.46975982390021415</c:v>
                      </c:pt>
                      <c:pt idx="795">
                        <c:v>0.46966004043334275</c:v>
                      </c:pt>
                      <c:pt idx="796">
                        <c:v>0.46848262557952192</c:v>
                      </c:pt>
                      <c:pt idx="797">
                        <c:v>0.46798776570541439</c:v>
                      </c:pt>
                      <c:pt idx="798">
                        <c:v>0.46749095223933496</c:v>
                      </c:pt>
                      <c:pt idx="799">
                        <c:v>0.46776791147042518</c:v>
                      </c:pt>
                      <c:pt idx="800">
                        <c:v>0.46712758413256544</c:v>
                      </c:pt>
                      <c:pt idx="801">
                        <c:v>0.46653699825183576</c:v>
                      </c:pt>
                      <c:pt idx="802">
                        <c:v>0.46626740255971655</c:v>
                      </c:pt>
                      <c:pt idx="803">
                        <c:v>0.46637605232861407</c:v>
                      </c:pt>
                      <c:pt idx="804">
                        <c:v>0.46634133850203674</c:v>
                      </c:pt>
                      <c:pt idx="805">
                        <c:v>0.46600877703790078</c:v>
                      </c:pt>
                      <c:pt idx="806">
                        <c:v>0.46585699796931634</c:v>
                      </c:pt>
                      <c:pt idx="807">
                        <c:v>0.46602711074717529</c:v>
                      </c:pt>
                      <c:pt idx="808">
                        <c:v>0.46476388812289721</c:v>
                      </c:pt>
                      <c:pt idx="809">
                        <c:v>0.4641778105313335</c:v>
                      </c:pt>
                      <c:pt idx="810">
                        <c:v>0.46334257482520247</c:v>
                      </c:pt>
                      <c:pt idx="811">
                        <c:v>0.46286214147642563</c:v>
                      </c:pt>
                      <c:pt idx="812">
                        <c:v>0.46170020508207427</c:v>
                      </c:pt>
                      <c:pt idx="813">
                        <c:v>0.46128138501856453</c:v>
                      </c:pt>
                      <c:pt idx="814">
                        <c:v>0.46088961469004996</c:v>
                      </c:pt>
                      <c:pt idx="815">
                        <c:v>0.46148230443905697</c:v>
                      </c:pt>
                      <c:pt idx="816">
                        <c:v>0.46121030432604909</c:v>
                      </c:pt>
                      <c:pt idx="817">
                        <c:v>0.46118069989385979</c:v>
                      </c:pt>
                      <c:pt idx="818">
                        <c:v>0.46120579603688328</c:v>
                      </c:pt>
                      <c:pt idx="819">
                        <c:v>0.46214397101230187</c:v>
                      </c:pt>
                      <c:pt idx="820">
                        <c:v>0.46159110448426</c:v>
                      </c:pt>
                      <c:pt idx="821">
                        <c:v>0.4610825694663494</c:v>
                      </c:pt>
                      <c:pt idx="822">
                        <c:v>0.46134239719860914</c:v>
                      </c:pt>
                      <c:pt idx="823">
                        <c:v>0.46156240170990398</c:v>
                      </c:pt>
                      <c:pt idx="824">
                        <c:v>0.46230386500138482</c:v>
                      </c:pt>
                      <c:pt idx="825">
                        <c:v>0.46248930596240778</c:v>
                      </c:pt>
                      <c:pt idx="826">
                        <c:v>0.46347707211865097</c:v>
                      </c:pt>
                      <c:pt idx="827">
                        <c:v>0.46526971816730844</c:v>
                      </c:pt>
                      <c:pt idx="828">
                        <c:v>0.46673100496227399</c:v>
                      </c:pt>
                      <c:pt idx="829">
                        <c:v>0.46803810826776665</c:v>
                      </c:pt>
                      <c:pt idx="830">
                        <c:v>0.47023905503854674</c:v>
                      </c:pt>
                      <c:pt idx="831">
                        <c:v>0.47182597282493466</c:v>
                      </c:pt>
                      <c:pt idx="832">
                        <c:v>0.47515188801890601</c:v>
                      </c:pt>
                      <c:pt idx="833">
                        <c:v>0.47681153953717009</c:v>
                      </c:pt>
                      <c:pt idx="834">
                        <c:v>0.4781145853824133</c:v>
                      </c:pt>
                      <c:pt idx="835">
                        <c:v>0.48074622404483996</c:v>
                      </c:pt>
                      <c:pt idx="836">
                        <c:v>0.4821902290646698</c:v>
                      </c:pt>
                      <c:pt idx="837">
                        <c:v>0.48406327293678519</c:v>
                      </c:pt>
                      <c:pt idx="838">
                        <c:v>0.48549901275981089</c:v>
                      </c:pt>
                      <c:pt idx="839">
                        <c:v>0.48671625083459708</c:v>
                      </c:pt>
                      <c:pt idx="840">
                        <c:v>0.48920272258588265</c:v>
                      </c:pt>
                      <c:pt idx="841">
                        <c:v>0.49272625112162488</c:v>
                      </c:pt>
                      <c:pt idx="842">
                        <c:v>0.49586657507826759</c:v>
                      </c:pt>
                      <c:pt idx="843">
                        <c:v>0.49988857011945009</c:v>
                      </c:pt>
                      <c:pt idx="844">
                        <c:v>0.50454488144627119</c:v>
                      </c:pt>
                      <c:pt idx="845">
                        <c:v>0.50968658523995136</c:v>
                      </c:pt>
                      <c:pt idx="846">
                        <c:v>0.51481311112677319</c:v>
                      </c:pt>
                      <c:pt idx="847">
                        <c:v>0.5201148591858421</c:v>
                      </c:pt>
                      <c:pt idx="848">
                        <c:v>0.52458122126247431</c:v>
                      </c:pt>
                      <c:pt idx="849">
                        <c:v>0.52878174455462534</c:v>
                      </c:pt>
                      <c:pt idx="850">
                        <c:v>0.53435233692428585</c:v>
                      </c:pt>
                      <c:pt idx="851">
                        <c:v>0.53835599825619385</c:v>
                      </c:pt>
                      <c:pt idx="852">
                        <c:v>0.54280537911030113</c:v>
                      </c:pt>
                      <c:pt idx="853">
                        <c:v>0.54699237753495478</c:v>
                      </c:pt>
                      <c:pt idx="854">
                        <c:v>0.55109356818915112</c:v>
                      </c:pt>
                      <c:pt idx="855">
                        <c:v>0.5551274350584704</c:v>
                      </c:pt>
                      <c:pt idx="856">
                        <c:v>0.55970830767991564</c:v>
                      </c:pt>
                      <c:pt idx="857">
                        <c:v>0.56363367505664286</c:v>
                      </c:pt>
                      <c:pt idx="858">
                        <c:v>0.56729410530672231</c:v>
                      </c:pt>
                      <c:pt idx="859">
                        <c:v>0.57107836323255756</c:v>
                      </c:pt>
                      <c:pt idx="860">
                        <c:v>0.57523335280413346</c:v>
                      </c:pt>
                      <c:pt idx="861">
                        <c:v>0.57837908670777527</c:v>
                      </c:pt>
                      <c:pt idx="862">
                        <c:v>0.58350967005484633</c:v>
                      </c:pt>
                      <c:pt idx="863">
                        <c:v>0.58812149959523086</c:v>
                      </c:pt>
                      <c:pt idx="864">
                        <c:v>0.59296355243568577</c:v>
                      </c:pt>
                      <c:pt idx="865">
                        <c:v>0.59895101127688422</c:v>
                      </c:pt>
                      <c:pt idx="866">
                        <c:v>0.60496266460327286</c:v>
                      </c:pt>
                      <c:pt idx="867">
                        <c:v>0.61049253209413501</c:v>
                      </c:pt>
                      <c:pt idx="868">
                        <c:v>0.61710078235347421</c:v>
                      </c:pt>
                      <c:pt idx="869">
                        <c:v>0.62192705618184885</c:v>
                      </c:pt>
                      <c:pt idx="870">
                        <c:v>0.62763620330520709</c:v>
                      </c:pt>
                      <c:pt idx="871">
                        <c:v>0.63349803115498327</c:v>
                      </c:pt>
                      <c:pt idx="872">
                        <c:v>0.63903015279042819</c:v>
                      </c:pt>
                      <c:pt idx="873">
                        <c:v>0.64583751915459364</c:v>
                      </c:pt>
                      <c:pt idx="874">
                        <c:v>0.65371455226151576</c:v>
                      </c:pt>
                      <c:pt idx="875">
                        <c:v>0.66085883810267754</c:v>
                      </c:pt>
                      <c:pt idx="876">
                        <c:v>0.6691882028892423</c:v>
                      </c:pt>
                      <c:pt idx="877">
                        <c:v>0.67665002256398732</c:v>
                      </c:pt>
                      <c:pt idx="878">
                        <c:v>0.68418833287824665</c:v>
                      </c:pt>
                      <c:pt idx="879">
                        <c:v>0.69295154535887404</c:v>
                      </c:pt>
                      <c:pt idx="880">
                        <c:v>0.7012588195285262</c:v>
                      </c:pt>
                      <c:pt idx="881">
                        <c:v>0.70782379021187314</c:v>
                      </c:pt>
                      <c:pt idx="882">
                        <c:v>0.71620560142906764</c:v>
                      </c:pt>
                      <c:pt idx="883">
                        <c:v>0.72466766019341466</c:v>
                      </c:pt>
                      <c:pt idx="884">
                        <c:v>0.73352855227263614</c:v>
                      </c:pt>
                      <c:pt idx="885">
                        <c:v>0.74273748427546316</c:v>
                      </c:pt>
                      <c:pt idx="886">
                        <c:v>0.75129271434923817</c:v>
                      </c:pt>
                      <c:pt idx="887">
                        <c:v>0.75863822016350357</c:v>
                      </c:pt>
                      <c:pt idx="888">
                        <c:v>0.76842872146872865</c:v>
                      </c:pt>
                      <c:pt idx="889">
                        <c:v>0.77666987406394772</c:v>
                      </c:pt>
                      <c:pt idx="890">
                        <c:v>0.78523712624216524</c:v>
                      </c:pt>
                      <c:pt idx="891">
                        <c:v>0.79427023496752303</c:v>
                      </c:pt>
                      <c:pt idx="892">
                        <c:v>0.80235359744193668</c:v>
                      </c:pt>
                      <c:pt idx="893">
                        <c:v>0.80931289315099209</c:v>
                      </c:pt>
                      <c:pt idx="894">
                        <c:v>0.81820774767526316</c:v>
                      </c:pt>
                      <c:pt idx="895">
                        <c:v>0.82472072275689701</c:v>
                      </c:pt>
                      <c:pt idx="896">
                        <c:v>0.83440753341130669</c:v>
                      </c:pt>
                      <c:pt idx="897">
                        <c:v>0.84268324955679763</c:v>
                      </c:pt>
                      <c:pt idx="898">
                        <c:v>0.85134217028138792</c:v>
                      </c:pt>
                      <c:pt idx="899">
                        <c:v>0.86016188665289439</c:v>
                      </c:pt>
                      <c:pt idx="900">
                        <c:v>0.87029501793472575</c:v>
                      </c:pt>
                      <c:pt idx="901">
                        <c:v>0.87852715395161318</c:v>
                      </c:pt>
                      <c:pt idx="902">
                        <c:v>0.88766094780167548</c:v>
                      </c:pt>
                      <c:pt idx="903">
                        <c:v>0.89468035403294255</c:v>
                      </c:pt>
                      <c:pt idx="904">
                        <c:v>0.90108513017459546</c:v>
                      </c:pt>
                      <c:pt idx="905">
                        <c:v>0.90655218216974653</c:v>
                      </c:pt>
                      <c:pt idx="906">
                        <c:v>0.9117712782607742</c:v>
                      </c:pt>
                      <c:pt idx="907">
                        <c:v>0.91715567828788414</c:v>
                      </c:pt>
                      <c:pt idx="908">
                        <c:v>0.92326290734458905</c:v>
                      </c:pt>
                      <c:pt idx="909">
                        <c:v>0.92944377179100357</c:v>
                      </c:pt>
                      <c:pt idx="910">
                        <c:v>0.93459073525537739</c:v>
                      </c:pt>
                      <c:pt idx="911">
                        <c:v>0.94015546684912221</c:v>
                      </c:pt>
                      <c:pt idx="912">
                        <c:v>0.94585845264395396</c:v>
                      </c:pt>
                      <c:pt idx="913">
                        <c:v>0.95142769252686465</c:v>
                      </c:pt>
                      <c:pt idx="914">
                        <c:v>0.95636276640044204</c:v>
                      </c:pt>
                      <c:pt idx="915">
                        <c:v>0.96082446991160309</c:v>
                      </c:pt>
                      <c:pt idx="916">
                        <c:v>0.96415759836823978</c:v>
                      </c:pt>
                      <c:pt idx="917">
                        <c:v>0.96818049506725556</c:v>
                      </c:pt>
                      <c:pt idx="918">
                        <c:v>0.9717104854841353</c:v>
                      </c:pt>
                      <c:pt idx="919">
                        <c:v>0.97619322767807015</c:v>
                      </c:pt>
                      <c:pt idx="920">
                        <c:v>0.97967663244023617</c:v>
                      </c:pt>
                      <c:pt idx="921">
                        <c:v>0.98367398216731217</c:v>
                      </c:pt>
                      <c:pt idx="922">
                        <c:v>0.98517674522260357</c:v>
                      </c:pt>
                      <c:pt idx="923">
                        <c:v>0.98831301171899721</c:v>
                      </c:pt>
                      <c:pt idx="924">
                        <c:v>0.98977369740874055</c:v>
                      </c:pt>
                      <c:pt idx="925">
                        <c:v>0.99244260459493849</c:v>
                      </c:pt>
                      <c:pt idx="926">
                        <c:v>0.99425343407656475</c:v>
                      </c:pt>
                      <c:pt idx="927">
                        <c:v>0.99668039641086092</c:v>
                      </c:pt>
                      <c:pt idx="928">
                        <c:v>0.99624008683566034</c:v>
                      </c:pt>
                      <c:pt idx="929">
                        <c:v>0.9985843972019155</c:v>
                      </c:pt>
                      <c:pt idx="930">
                        <c:v>1</c:v>
                      </c:pt>
                      <c:pt idx="931">
                        <c:v>1.0010203761145431</c:v>
                      </c:pt>
                      <c:pt idx="932">
                        <c:v>1.0011030280825841</c:v>
                      </c:pt>
                      <c:pt idx="933">
                        <c:v>1.0006506964029411</c:v>
                      </c:pt>
                      <c:pt idx="934">
                        <c:v>0.9998617457989134</c:v>
                      </c:pt>
                      <c:pt idx="935">
                        <c:v>1.0009873153273265</c:v>
                      </c:pt>
                      <c:pt idx="936">
                        <c:v>1.0010339009820408</c:v>
                      </c:pt>
                      <c:pt idx="937">
                        <c:v>0.9997640662003191</c:v>
                      </c:pt>
                      <c:pt idx="938">
                        <c:v>0.9995641987139654</c:v>
                      </c:pt>
                      <c:pt idx="939">
                        <c:v>0.99917949137181095</c:v>
                      </c:pt>
                      <c:pt idx="940">
                        <c:v>0.99763164542486027</c:v>
                      </c:pt>
                      <c:pt idx="941">
                        <c:v>0.99725144637187191</c:v>
                      </c:pt>
                      <c:pt idx="942">
                        <c:v>0.9953279096610983</c:v>
                      </c:pt>
                      <c:pt idx="943">
                        <c:v>0.99327964361673582</c:v>
                      </c:pt>
                      <c:pt idx="944">
                        <c:v>0.99234793052245529</c:v>
                      </c:pt>
                      <c:pt idx="945">
                        <c:v>0.99089626141104359</c:v>
                      </c:pt>
                      <c:pt idx="946">
                        <c:v>0.98972560899097106</c:v>
                      </c:pt>
                      <c:pt idx="947">
                        <c:v>0.98885100089279165</c:v>
                      </c:pt>
                      <c:pt idx="948">
                        <c:v>0.98614001634104564</c:v>
                      </c:pt>
                      <c:pt idx="949">
                        <c:v>0.98421046857805117</c:v>
                      </c:pt>
                      <c:pt idx="950">
                        <c:v>0.9823064677869966</c:v>
                      </c:pt>
                      <c:pt idx="951">
                        <c:v>0.97975177059300089</c:v>
                      </c:pt>
                      <c:pt idx="952">
                        <c:v>0.97723614523844249</c:v>
                      </c:pt>
                      <c:pt idx="953">
                        <c:v>0.97323729274831161</c:v>
                      </c:pt>
                      <c:pt idx="954">
                        <c:v>0.97034146834076485</c:v>
                      </c:pt>
                      <c:pt idx="955">
                        <c:v>0.96612170968150601</c:v>
                      </c:pt>
                      <c:pt idx="956">
                        <c:v>0.96141956408149853</c:v>
                      </c:pt>
                      <c:pt idx="957">
                        <c:v>0.95689925281118149</c:v>
                      </c:pt>
                      <c:pt idx="958">
                        <c:v>0.95101443268665931</c:v>
                      </c:pt>
                      <c:pt idx="959">
                        <c:v>0.94481854060969184</c:v>
                      </c:pt>
                      <c:pt idx="960">
                        <c:v>0.9397136545108663</c:v>
                      </c:pt>
                      <c:pt idx="961">
                        <c:v>0.93064898776134741</c:v>
                      </c:pt>
                      <c:pt idx="962">
                        <c:v>0.9230720564365672</c:v>
                      </c:pt>
                      <c:pt idx="963">
                        <c:v>0.91448977662779674</c:v>
                      </c:pt>
                      <c:pt idx="964">
                        <c:v>0.90618400522119991</c:v>
                      </c:pt>
                      <c:pt idx="965">
                        <c:v>0.89813821182316878</c:v>
                      </c:pt>
                      <c:pt idx="966">
                        <c:v>0.88987301501906479</c:v>
                      </c:pt>
                      <c:pt idx="967">
                        <c:v>0.87924547469204262</c:v>
                      </c:pt>
                      <c:pt idx="968">
                        <c:v>0.87173015665252918</c:v>
                      </c:pt>
                      <c:pt idx="969">
                        <c:v>0.86241302570972134</c:v>
                      </c:pt>
                      <c:pt idx="970">
                        <c:v>0.85439578480974043</c:v>
                      </c:pt>
                      <c:pt idx="971">
                        <c:v>0.84525597990745682</c:v>
                      </c:pt>
                      <c:pt idx="972">
                        <c:v>0.83573747871523985</c:v>
                      </c:pt>
                      <c:pt idx="973">
                        <c:v>0.82546609323232167</c:v>
                      </c:pt>
                      <c:pt idx="974">
                        <c:v>0.817206907480439</c:v>
                      </c:pt>
                      <c:pt idx="975">
                        <c:v>0.80664248320173881</c:v>
                      </c:pt>
                      <c:pt idx="976">
                        <c:v>0.79915421489722083</c:v>
                      </c:pt>
                      <c:pt idx="977">
                        <c:v>0.79029843221238738</c:v>
                      </c:pt>
                      <c:pt idx="978">
                        <c:v>0.78084605259460305</c:v>
                      </c:pt>
                      <c:pt idx="979">
                        <c:v>0.77237497725192417</c:v>
                      </c:pt>
                      <c:pt idx="980">
                        <c:v>0.76367247639873048</c:v>
                      </c:pt>
                      <c:pt idx="981">
                        <c:v>0.75581002009344478</c:v>
                      </c:pt>
                      <c:pt idx="982">
                        <c:v>0.74739454698381191</c:v>
                      </c:pt>
                      <c:pt idx="983">
                        <c:v>0.73617491801300472</c:v>
                      </c:pt>
                      <c:pt idx="984">
                        <c:v>0.72699153298211761</c:v>
                      </c:pt>
                      <c:pt idx="985">
                        <c:v>0.71814100996797758</c:v>
                      </c:pt>
                      <c:pt idx="986">
                        <c:v>0.70987385957190186</c:v>
                      </c:pt>
                      <c:pt idx="987">
                        <c:v>0.69940020218174148</c:v>
                      </c:pt>
                      <c:pt idx="988">
                        <c:v>0.68883051823234787</c:v>
                      </c:pt>
                      <c:pt idx="989">
                        <c:v>0.67940714194153085</c:v>
                      </c:pt>
                      <c:pt idx="990">
                        <c:v>0.6709593594262091</c:v>
                      </c:pt>
                      <c:pt idx="991">
                        <c:v>0.65942715573990129</c:v>
                      </c:pt>
                      <c:pt idx="992">
                        <c:v>0.64985230093311075</c:v>
                      </c:pt>
                      <c:pt idx="993">
                        <c:v>0.63722443270318985</c:v>
                      </c:pt>
                      <c:pt idx="994">
                        <c:v>0.62816412396653121</c:v>
                      </c:pt>
                      <c:pt idx="995">
                        <c:v>0.61529100480598653</c:v>
                      </c:pt>
                      <c:pt idx="996">
                        <c:v>0.60436757043337741</c:v>
                      </c:pt>
                      <c:pt idx="997">
                        <c:v>0.59389782022716064</c:v>
                      </c:pt>
                      <c:pt idx="998">
                        <c:v>0.58452598870914008</c:v>
                      </c:pt>
                      <c:pt idx="999">
                        <c:v>0.5734905984889116</c:v>
                      </c:pt>
                      <c:pt idx="1000">
                        <c:v>0.5636631292125267</c:v>
                      </c:pt>
                      <c:pt idx="1001">
                        <c:v>0.55103240573280055</c:v>
                      </c:pt>
                      <c:pt idx="1002">
                        <c:v>0.54101964577169814</c:v>
                      </c:pt>
                      <c:pt idx="1003">
                        <c:v>0.52996246548716797</c:v>
                      </c:pt>
                      <c:pt idx="1004">
                        <c:v>0.51751042053471619</c:v>
                      </c:pt>
                      <c:pt idx="1005">
                        <c:v>0.50579022119019124</c:v>
                      </c:pt>
                      <c:pt idx="1006">
                        <c:v>0.49394213670966119</c:v>
                      </c:pt>
                      <c:pt idx="1007">
                        <c:v>0.48209675720263062</c:v>
                      </c:pt>
                      <c:pt idx="1008">
                        <c:v>0.47390234053843094</c:v>
                      </c:pt>
                      <c:pt idx="1009">
                        <c:v>0.4633903626903606</c:v>
                      </c:pt>
                      <c:pt idx="1010">
                        <c:v>0.45433771804528411</c:v>
                      </c:pt>
                      <c:pt idx="1011">
                        <c:v>0.44300958958188486</c:v>
                      </c:pt>
                      <c:pt idx="1012">
                        <c:v>0.43224319394855359</c:v>
                      </c:pt>
                      <c:pt idx="1013">
                        <c:v>0.42138798501865449</c:v>
                      </c:pt>
                      <c:pt idx="1014">
                        <c:v>0.41450683298847424</c:v>
                      </c:pt>
                      <c:pt idx="1015">
                        <c:v>0.4049325792869059</c:v>
                      </c:pt>
                      <c:pt idx="1016">
                        <c:v>0.39791167029258351</c:v>
                      </c:pt>
                      <c:pt idx="1017">
                        <c:v>0.38818789166701351</c:v>
                      </c:pt>
                      <c:pt idx="1018">
                        <c:v>0.38265516892634638</c:v>
                      </c:pt>
                      <c:pt idx="1019">
                        <c:v>0.37587560367870398</c:v>
                      </c:pt>
                      <c:pt idx="1020">
                        <c:v>0.37029945108573881</c:v>
                      </c:pt>
                      <c:pt idx="1021">
                        <c:v>0.36045575196835672</c:v>
                      </c:pt>
                      <c:pt idx="1022">
                        <c:v>0.35224555629207643</c:v>
                      </c:pt>
                      <c:pt idx="1023">
                        <c:v>0.34101886433490936</c:v>
                      </c:pt>
                      <c:pt idx="1024">
                        <c:v>0.33223250930323051</c:v>
                      </c:pt>
                      <c:pt idx="1025">
                        <c:v>0.32353271342353612</c:v>
                      </c:pt>
                      <c:pt idx="1026">
                        <c:v>0.31739798380291923</c:v>
                      </c:pt>
                      <c:pt idx="1027">
                        <c:v>0.30658605444901271</c:v>
                      </c:pt>
                      <c:pt idx="1028">
                        <c:v>0.29902009329453594</c:v>
                      </c:pt>
                      <c:pt idx="1029">
                        <c:v>0.29133646579283001</c:v>
                      </c:pt>
                      <c:pt idx="1030">
                        <c:v>0.28625892998161073</c:v>
                      </c:pt>
                      <c:pt idx="1031">
                        <c:v>0.28052588892567315</c:v>
                      </c:pt>
                      <c:pt idx="1032">
                        <c:v>0.27432518800692907</c:v>
                      </c:pt>
                      <c:pt idx="1033">
                        <c:v>0.26515577867245615</c:v>
                      </c:pt>
                      <c:pt idx="1034">
                        <c:v>0.26292357443012593</c:v>
                      </c:pt>
                      <c:pt idx="1035">
                        <c:v>0.2569283012210401</c:v>
                      </c:pt>
                      <c:pt idx="1036">
                        <c:v>0.25069874725163421</c:v>
                      </c:pt>
                      <c:pt idx="1037">
                        <c:v>0.24599404695443278</c:v>
                      </c:pt>
                      <c:pt idx="1038">
                        <c:v>0.24023004897955619</c:v>
                      </c:pt>
                      <c:pt idx="1039">
                        <c:v>0.23472467652649556</c:v>
                      </c:pt>
                      <c:pt idx="1040">
                        <c:v>0.23211933621753641</c:v>
                      </c:pt>
                      <c:pt idx="1041">
                        <c:v>0.22265117758767169</c:v>
                      </c:pt>
                      <c:pt idx="1042">
                        <c:v>0.21559630614829964</c:v>
                      </c:pt>
                      <c:pt idx="1043">
                        <c:v>0.21332412840869866</c:v>
                      </c:pt>
                      <c:pt idx="1044">
                        <c:v>0.20729895021481243</c:v>
                      </c:pt>
                      <c:pt idx="1045">
                        <c:v>0.20567566556248643</c:v>
                      </c:pt>
                      <c:pt idx="1046">
                        <c:v>0.20179853687983415</c:v>
                      </c:pt>
                      <c:pt idx="1047">
                        <c:v>0.19796724247036812</c:v>
                      </c:pt>
                      <c:pt idx="1048">
                        <c:v>0.19414646740228925</c:v>
                      </c:pt>
                      <c:pt idx="1049">
                        <c:v>0.19313901505002168</c:v>
                      </c:pt>
                      <c:pt idx="1050">
                        <c:v>0.18887372267018751</c:v>
                      </c:pt>
                      <c:pt idx="1051">
                        <c:v>0.18427902462863352</c:v>
                      </c:pt>
                      <c:pt idx="1052">
                        <c:v>0.17526229602057833</c:v>
                      </c:pt>
                      <c:pt idx="1053">
                        <c:v>0.17099610198291085</c:v>
                      </c:pt>
                      <c:pt idx="1054">
                        <c:v>0.16480396681358181</c:v>
                      </c:pt>
                      <c:pt idx="1055">
                        <c:v>0.16094261714301003</c:v>
                      </c:pt>
                      <c:pt idx="1056">
                        <c:v>0.1557677022858078</c:v>
                      </c:pt>
                      <c:pt idx="1057">
                        <c:v>0.15071255764411237</c:v>
                      </c:pt>
                      <c:pt idx="1058">
                        <c:v>0.14699156604290478</c:v>
                      </c:pt>
                      <c:pt idx="1059">
                        <c:v>0.1465132365624055</c:v>
                      </c:pt>
                      <c:pt idx="1060">
                        <c:v>0.14468242033214368</c:v>
                      </c:pt>
                      <c:pt idx="1061">
                        <c:v>0.14247531223283688</c:v>
                      </c:pt>
                      <c:pt idx="1062">
                        <c:v>0.13933303468422217</c:v>
                      </c:pt>
                      <c:pt idx="1063">
                        <c:v>0.1334210145483995</c:v>
                      </c:pt>
                      <c:pt idx="1064">
                        <c:v>0.12988095561904897</c:v>
                      </c:pt>
                      <c:pt idx="1065">
                        <c:v>0.12321680257405279</c:v>
                      </c:pt>
                      <c:pt idx="1066">
                        <c:v>0.11679549603879176</c:v>
                      </c:pt>
                      <c:pt idx="1067">
                        <c:v>0.11138239323732585</c:v>
                      </c:pt>
                      <c:pt idx="1068">
                        <c:v>0.10658301886764104</c:v>
                      </c:pt>
                      <c:pt idx="1069">
                        <c:v>0.10508296078584894</c:v>
                      </c:pt>
                      <c:pt idx="1070">
                        <c:v>0.10493809442731886</c:v>
                      </c:pt>
                      <c:pt idx="1071">
                        <c:v>9.8422564648491001E-2</c:v>
                      </c:pt>
                      <c:pt idx="1072">
                        <c:v>9.9976121095051468E-2</c:v>
                      </c:pt>
                      <c:pt idx="1073">
                        <c:v>0.10057542300150175</c:v>
                      </c:pt>
                      <c:pt idx="1074">
                        <c:v>9.6951810446277098E-2</c:v>
                      </c:pt>
                      <c:pt idx="1075">
                        <c:v>9.5560101580771536E-2</c:v>
                      </c:pt>
                      <c:pt idx="1076">
                        <c:v>9.115324892112886E-2</c:v>
                      </c:pt>
                      <c:pt idx="1077">
                        <c:v>8.4283818442779865E-2</c:v>
                      </c:pt>
                      <c:pt idx="1078">
                        <c:v>8.1956789851660841E-2</c:v>
                      </c:pt>
                      <c:pt idx="1079">
                        <c:v>8.1236665795565002E-2</c:v>
                      </c:pt>
                      <c:pt idx="1080">
                        <c:v>8.0058199007605371E-2</c:v>
                      </c:pt>
                      <c:pt idx="1081">
                        <c:v>7.5958360840158806E-2</c:v>
                      </c:pt>
                      <c:pt idx="1082">
                        <c:v>7.2032993463431616E-2</c:v>
                      </c:pt>
                      <c:pt idx="1083">
                        <c:v>6.8135577479532736E-2</c:v>
                      </c:pt>
                      <c:pt idx="1084">
                        <c:v>6.8380377581239771E-2</c:v>
                      </c:pt>
                      <c:pt idx="1085">
                        <c:v>6.6605764689245894E-2</c:v>
                      </c:pt>
                      <c:pt idx="1086">
                        <c:v>6.2820154276660781E-2</c:v>
                      </c:pt>
                      <c:pt idx="1087">
                        <c:v>6.0159061458350448E-2</c:v>
                      </c:pt>
                      <c:pt idx="1088">
                        <c:v>6.0331278104486831E-2</c:v>
                      </c:pt>
                      <c:pt idx="1089">
                        <c:v>5.8567935935407649E-2</c:v>
                      </c:pt>
                      <c:pt idx="1090">
                        <c:v>5.9047467626351248E-2</c:v>
                      </c:pt>
                      <c:pt idx="1091">
                        <c:v>6.3041360998399742E-2</c:v>
                      </c:pt>
                      <c:pt idx="1092">
                        <c:v>6.032090903940536E-2</c:v>
                      </c:pt>
                      <c:pt idx="1093">
                        <c:v>5.6569561624480895E-2</c:v>
                      </c:pt>
                      <c:pt idx="1094">
                        <c:v>5.5684584461219683E-2</c:v>
                      </c:pt>
                      <c:pt idx="1095">
                        <c:v>5.7320943152126727E-2</c:v>
                      </c:pt>
                      <c:pt idx="1096">
                        <c:v>5.4674276859147108E-2</c:v>
                      </c:pt>
                      <c:pt idx="1097">
                        <c:v>5.4894581923052854E-2</c:v>
                      </c:pt>
                      <c:pt idx="1098">
                        <c:v>4.9959357773169656E-2</c:v>
                      </c:pt>
                      <c:pt idx="1099">
                        <c:v>5.2593250580179232E-2</c:v>
                      </c:pt>
                      <c:pt idx="1100">
                        <c:v>5.6605177108891333E-2</c:v>
                      </c:pt>
                      <c:pt idx="1101">
                        <c:v>5.4808022771068048E-2</c:v>
                      </c:pt>
                      <c:pt idx="1102">
                        <c:v>5.0086190975036242E-2</c:v>
                      </c:pt>
                      <c:pt idx="1103">
                        <c:v>4.9273646991040122E-2</c:v>
                      </c:pt>
                      <c:pt idx="1104">
                        <c:v>4.4216398481067239E-2</c:v>
                      </c:pt>
                      <c:pt idx="1105">
                        <c:v>4.405169565020732E-2</c:v>
                      </c:pt>
                      <c:pt idx="1106">
                        <c:v>4.287428079638627E-2</c:v>
                      </c:pt>
                      <c:pt idx="1107">
                        <c:v>3.8437673428248831E-2</c:v>
                      </c:pt>
                      <c:pt idx="1108">
                        <c:v>3.6574547792298358E-2</c:v>
                      </c:pt>
                      <c:pt idx="1109">
                        <c:v>3.6718963321911886E-2</c:v>
                      </c:pt>
                      <c:pt idx="1110">
                        <c:v>3.6086149799328615E-2</c:v>
                      </c:pt>
                      <c:pt idx="1111">
                        <c:v>4.3558037986544007E-2</c:v>
                      </c:pt>
                      <c:pt idx="1112">
                        <c:v>4.1695513455815542E-2</c:v>
                      </c:pt>
                      <c:pt idx="1113">
                        <c:v>4.1330943138601826E-2</c:v>
                      </c:pt>
                      <c:pt idx="1114">
                        <c:v>4.0441758238785819E-2</c:v>
                      </c:pt>
                      <c:pt idx="1115">
                        <c:v>3.5896050272834185E-2</c:v>
                      </c:pt>
                      <c:pt idx="1116">
                        <c:v>3.4647103897581362E-2</c:v>
                      </c:pt>
                      <c:pt idx="1117">
                        <c:v>3.2073321612783402E-2</c:v>
                      </c:pt>
                      <c:pt idx="1118">
                        <c:v>2.5988183172991008E-2</c:v>
                      </c:pt>
                      <c:pt idx="1119">
                        <c:v>2.8389748811652581E-2</c:v>
                      </c:pt>
                      <c:pt idx="1120">
                        <c:v>2.4711585957520779E-2</c:v>
                      </c:pt>
                      <c:pt idx="1121">
                        <c:v>2.2636270178163137E-2</c:v>
                      </c:pt>
                      <c:pt idx="1122">
                        <c:v>2.5255736459841898E-2</c:v>
                      </c:pt>
                      <c:pt idx="1123">
                        <c:v>2.7213986997192421E-2</c:v>
                      </c:pt>
                      <c:pt idx="1124">
                        <c:v>2.6522415439147209E-2</c:v>
                      </c:pt>
                      <c:pt idx="1125">
                        <c:v>2.2250661178175254E-2</c:v>
                      </c:pt>
                      <c:pt idx="1126">
                        <c:v>1.3593243216640336E-2</c:v>
                      </c:pt>
                      <c:pt idx="1127">
                        <c:v>1.7033518679119352E-2</c:v>
                      </c:pt>
                      <c:pt idx="1128">
                        <c:v>1.9602041293223849E-2</c:v>
                      </c:pt>
                      <c:pt idx="1129">
                        <c:v>1.7383662471002356E-2</c:v>
                      </c:pt>
                      <c:pt idx="1130">
                        <c:v>1.5769544673313599E-2</c:v>
                      </c:pt>
                      <c:pt idx="1131">
                        <c:v>1.9695212602651897E-2</c:v>
                      </c:pt>
                      <c:pt idx="1132">
                        <c:v>2.3315068250238314E-2</c:v>
                      </c:pt>
                      <c:pt idx="1133">
                        <c:v>2.3613667269324731E-2</c:v>
                      </c:pt>
                      <c:pt idx="1134">
                        <c:v>2.0265962011051651E-2</c:v>
                      </c:pt>
                      <c:pt idx="1135">
                        <c:v>1.6065588995206114E-2</c:v>
                      </c:pt>
                      <c:pt idx="1136">
                        <c:v>1.2569861575986725E-2</c:v>
                      </c:pt>
                      <c:pt idx="1137">
                        <c:v>9.5707973465412096E-3</c:v>
                      </c:pt>
                      <c:pt idx="1138">
                        <c:v>5.6607581529779577E-3</c:v>
                      </c:pt>
                      <c:pt idx="1139">
                        <c:v>8.8790755121905471E-3</c:v>
                      </c:pt>
                      <c:pt idx="1140">
                        <c:v>9.1498734147541037E-3</c:v>
                      </c:pt>
                      <c:pt idx="1141">
                        <c:v>1.856964307423896E-3</c:v>
                      </c:pt>
                      <c:pt idx="1142">
                        <c:v>7.9946994541518627E-4</c:v>
                      </c:pt>
                      <c:pt idx="1143">
                        <c:v>4.6155864480227219E-3</c:v>
                      </c:pt>
                      <c:pt idx="1144">
                        <c:v>2.3181622890928897E-3</c:v>
                      </c:pt>
                      <c:pt idx="1145">
                        <c:v>3.4522975669214859E-3</c:v>
                      </c:pt>
                      <c:pt idx="1146">
                        <c:v>-6.6869950434365784E-3</c:v>
                      </c:pt>
                      <c:pt idx="1147">
                        <c:v>-3.3782113482952935E-4</c:v>
                      </c:pt>
                      <c:pt idx="1148">
                        <c:v>5.8311714834481092E-3</c:v>
                      </c:pt>
                      <c:pt idx="1149">
                        <c:v>6.5697795251239031E-3</c:v>
                      </c:pt>
                      <c:pt idx="1150">
                        <c:v>-1.2333176394777746E-3</c:v>
                      </c:pt>
                      <c:pt idx="1151">
                        <c:v>-4.6869676931489369E-3</c:v>
                      </c:pt>
                      <c:pt idx="1152">
                        <c:v>-5.3489348190049486E-3</c:v>
                      </c:pt>
                      <c:pt idx="1153">
                        <c:v>3.6063307800888217E-3</c:v>
                      </c:pt>
                      <c:pt idx="1154">
                        <c:v>0</c:v>
                      </c:pt>
                      <c:pt idx="1155">
                        <c:v>-7.1862129304040424E-4</c:v>
                      </c:pt>
                      <c:pt idx="1156">
                        <c:v>-1.1077467585776546E-2</c:v>
                      </c:pt>
                      <c:pt idx="1157">
                        <c:v>-1.0168897042547264E-2</c:v>
                      </c:pt>
                      <c:pt idx="1158">
                        <c:v>-7.2753267795832698E-3</c:v>
                      </c:pt>
                      <c:pt idx="1159">
                        <c:v>-1.352456694501337E-2</c:v>
                      </c:pt>
                      <c:pt idx="1160">
                        <c:v>-2.3489539040957599E-2</c:v>
                      </c:pt>
                      <c:pt idx="1161">
                        <c:v>-2.8762283773059324E-2</c:v>
                      </c:pt>
                      <c:pt idx="1162">
                        <c:v>-3.0108609194295088E-2</c:v>
                      </c:pt>
                      <c:pt idx="1163">
                        <c:v>-2.183379470663728E-2</c:v>
                      </c:pt>
                      <c:pt idx="1164">
                        <c:v>-1.6240510614841958E-2</c:v>
                      </c:pt>
                      <c:pt idx="1165">
                        <c:v>-1.4745712203743431E-2</c:v>
                      </c:pt>
                      <c:pt idx="1166">
                        <c:v>-7.5981202838598678E-3</c:v>
                      </c:pt>
                      <c:pt idx="1167">
                        <c:v>-1.047831595563182E-2</c:v>
                      </c:pt>
                      <c:pt idx="1168">
                        <c:v>-8.9309208375980345E-3</c:v>
                      </c:pt>
                      <c:pt idx="1169">
                        <c:v>-1.1793834734234053E-2</c:v>
                      </c:pt>
                      <c:pt idx="1170">
                        <c:v>-1.3123780038167105E-2</c:v>
                      </c:pt>
                      <c:pt idx="1171">
                        <c:v>-1.7157797183791932E-2</c:v>
                      </c:pt>
                      <c:pt idx="1172">
                        <c:v>-2.9838111844342534E-2</c:v>
                      </c:pt>
                      <c:pt idx="1173">
                        <c:v>-4.0395322860377246E-2</c:v>
                      </c:pt>
                      <c:pt idx="1174">
                        <c:v>-3.854707457867404E-2</c:v>
                      </c:pt>
                      <c:pt idx="1175">
                        <c:v>-4.1980737883709811E-2</c:v>
                      </c:pt>
                      <c:pt idx="1176">
                        <c:v>-3.6432236130962171E-2</c:v>
                      </c:pt>
                      <c:pt idx="1177">
                        <c:v>-4.0246248765292265E-2</c:v>
                      </c:pt>
                      <c:pt idx="1178">
                        <c:v>-4.0473616815557917E-2</c:v>
                      </c:pt>
                      <c:pt idx="1179">
                        <c:v>-2.3818343597455431E-2</c:v>
                      </c:pt>
                      <c:pt idx="1180">
                        <c:v>-1.8336714800668213E-2</c:v>
                      </c:pt>
                      <c:pt idx="1181">
                        <c:v>-1.7558433814332645E-2</c:v>
                      </c:pt>
                      <c:pt idx="1182">
                        <c:v>-2.0856097062864575E-2</c:v>
                      </c:pt>
                      <c:pt idx="1183">
                        <c:v>-2.9585046545831471E-2</c:v>
                      </c:pt>
                      <c:pt idx="1184">
                        <c:v>-1.9505263352463019E-2</c:v>
                      </c:pt>
                      <c:pt idx="1185">
                        <c:v>-1.7063123111308549E-2</c:v>
                      </c:pt>
                      <c:pt idx="1186">
                        <c:v>-3.3880694739382503E-2</c:v>
                      </c:pt>
                      <c:pt idx="1187">
                        <c:v>-3.1653449615134867E-2</c:v>
                      </c:pt>
                      <c:pt idx="1188">
                        <c:v>-3.8129005896691943E-2</c:v>
                      </c:pt>
                      <c:pt idx="1189">
                        <c:v>-4.2355526989699556E-2</c:v>
                      </c:pt>
                      <c:pt idx="1190">
                        <c:v>-3.8002623523741917E-2</c:v>
                      </c:pt>
                      <c:pt idx="1191">
                        <c:v>-4.409347246314433E-2</c:v>
                      </c:pt>
                      <c:pt idx="1192">
                        <c:v>-5.1032480870953301E-2</c:v>
                      </c:pt>
                      <c:pt idx="1193">
                        <c:v>-5.2291796311287705E-2</c:v>
                      </c:pt>
                      <c:pt idx="1194">
                        <c:v>-5.3984658893073689E-2</c:v>
                      </c:pt>
                      <c:pt idx="1195">
                        <c:v>-5.3544800146789862E-2</c:v>
                      </c:pt>
                      <c:pt idx="1196">
                        <c:v>-5.0864922790288369E-2</c:v>
                      </c:pt>
                      <c:pt idx="1197">
                        <c:v>-4.8911030265798197E-2</c:v>
                      </c:pt>
                      <c:pt idx="1198">
                        <c:v>-4.1735186400475209E-2</c:v>
                      </c:pt>
                      <c:pt idx="1199">
                        <c:v>-3.8605081232608314E-2</c:v>
                      </c:pt>
                      <c:pt idx="1200">
                        <c:v>-2.198181686758359E-2</c:v>
                      </c:pt>
                      <c:pt idx="1201">
                        <c:v>-3.0956167557479528E-2</c:v>
                      </c:pt>
                      <c:pt idx="1202">
                        <c:v>-2.7404387076297755E-2</c:v>
                      </c:pt>
                      <c:pt idx="1203">
                        <c:v>-2.9177647481541856E-2</c:v>
                      </c:pt>
                      <c:pt idx="1204">
                        <c:v>-3.7549089633654838E-2</c:v>
                      </c:pt>
                      <c:pt idx="1205">
                        <c:v>-5.3678996887627367E-2</c:v>
                      </c:pt>
                      <c:pt idx="1206">
                        <c:v>-5.2977206540806232E-2</c:v>
                      </c:pt>
                      <c:pt idx="1207">
                        <c:v>-7.6118855934463825E-2</c:v>
                      </c:pt>
                      <c:pt idx="1208">
                        <c:v>-6.7974481280005494E-2</c:v>
                      </c:pt>
                      <c:pt idx="1209">
                        <c:v>-7.2618469949773085E-2</c:v>
                      </c:pt>
                      <c:pt idx="1210">
                        <c:v>-7.2957944123963503E-2</c:v>
                      </c:pt>
                      <c:pt idx="1211">
                        <c:v>-7.457491717145727E-2</c:v>
                      </c:pt>
                      <c:pt idx="1212">
                        <c:v>-7.3669201878032997E-2</c:v>
                      </c:pt>
                      <c:pt idx="1213">
                        <c:v>-9.6121083029311827E-2</c:v>
                      </c:pt>
                      <c:pt idx="1214">
                        <c:v>-9.0572431000258635E-2</c:v>
                      </c:pt>
                      <c:pt idx="1215">
                        <c:v>-8.8244801303917389E-2</c:v>
                      </c:pt>
                      <c:pt idx="1216">
                        <c:v>-8.5069763520697256E-2</c:v>
                      </c:pt>
                      <c:pt idx="1217">
                        <c:v>-8.8756191571633183E-2</c:v>
                      </c:pt>
                      <c:pt idx="1218">
                        <c:v>-8.9746662701375823E-2</c:v>
                      </c:pt>
                      <c:pt idx="1219">
                        <c:v>-9.5185613027392799E-2</c:v>
                      </c:pt>
                      <c:pt idx="1220">
                        <c:v>-9.2472674883674888E-2</c:v>
                      </c:pt>
                      <c:pt idx="1221">
                        <c:v>-8.2291304907768592E-2</c:v>
                      </c:pt>
                      <c:pt idx="1222">
                        <c:v>-9.1786212720017579E-2</c:v>
                      </c:pt>
                      <c:pt idx="1223">
                        <c:v>-9.0338450792549735E-2</c:v>
                      </c:pt>
                      <c:pt idx="1224">
                        <c:v>-8.5695363780615166E-2</c:v>
                      </c:pt>
                      <c:pt idx="1225">
                        <c:v>-9.0194636368158332E-2</c:v>
                      </c:pt>
                      <c:pt idx="1226">
                        <c:v>-0.10735273410456136</c:v>
                      </c:pt>
                      <c:pt idx="1227">
                        <c:v>-8.9651237247364873E-2</c:v>
                      </c:pt>
                      <c:pt idx="1228">
                        <c:v>-0.10309796106611413</c:v>
                      </c:pt>
                      <c:pt idx="1229">
                        <c:v>-0.11862315646663736</c:v>
                      </c:pt>
                      <c:pt idx="1230">
                        <c:v>-0.12413544162975255</c:v>
                      </c:pt>
                      <c:pt idx="1231">
                        <c:v>-0.11047968347001215</c:v>
                      </c:pt>
                      <c:pt idx="1232">
                        <c:v>-0.10746799603090215</c:v>
                      </c:pt>
                      <c:pt idx="1233">
                        <c:v>-8.4865087192566552E-2</c:v>
                      </c:pt>
                      <c:pt idx="1234">
                        <c:v>-9.0379927052875758E-2</c:v>
                      </c:pt>
                      <c:pt idx="1235">
                        <c:v>-7.6131178591517301E-2</c:v>
                      </c:pt>
                      <c:pt idx="1236">
                        <c:v>-5.5850940331440391E-2</c:v>
                      </c:pt>
                      <c:pt idx="1237">
                        <c:v>-6.7504717548921261E-2</c:v>
                      </c:pt>
                      <c:pt idx="1238">
                        <c:v>-6.4251385810520451E-2</c:v>
                      </c:pt>
                      <c:pt idx="1239">
                        <c:v>-6.3058642773535567E-2</c:v>
                      </c:pt>
                      <c:pt idx="1240">
                        <c:v>-6.5672849384520768E-2</c:v>
                      </c:pt>
                      <c:pt idx="1241">
                        <c:v>-5.8664413323557374E-2</c:v>
                      </c:pt>
                      <c:pt idx="1242">
                        <c:v>-7.0320745238232243E-2</c:v>
                      </c:pt>
                      <c:pt idx="1243">
                        <c:v>-8.2417837557024171E-2</c:v>
                      </c:pt>
                      <c:pt idx="1244">
                        <c:v>-7.2399367096311562E-2</c:v>
                      </c:pt>
                      <c:pt idx="1245">
                        <c:v>-9.5252035154436657E-2</c:v>
                      </c:pt>
                      <c:pt idx="1246">
                        <c:v>-9.1110420174052964E-2</c:v>
                      </c:pt>
                      <c:pt idx="1247">
                        <c:v>-8.3298005878508483E-2</c:v>
                      </c:pt>
                      <c:pt idx="1248">
                        <c:v>-0.10961364112124755</c:v>
                      </c:pt>
                      <c:pt idx="1249">
                        <c:v>-0.10646971053327195</c:v>
                      </c:pt>
                      <c:pt idx="1250">
                        <c:v>-0.10422473280497181</c:v>
                      </c:pt>
                      <c:pt idx="1251">
                        <c:v>-8.1139136473276599E-2</c:v>
                      </c:pt>
                      <c:pt idx="1252">
                        <c:v>-8.7928619957084037E-2</c:v>
                      </c:pt>
                      <c:pt idx="1253">
                        <c:v>-8.3465864511784518E-2</c:v>
                      </c:pt>
                      <c:pt idx="1254">
                        <c:v>-6.9564404592503959E-2</c:v>
                      </c:pt>
                      <c:pt idx="1255">
                        <c:v>-6.2079292090401979E-2</c:v>
                      </c:pt>
                      <c:pt idx="1256">
                        <c:v>-5.2348600754777756E-2</c:v>
                      </c:pt>
                      <c:pt idx="1257">
                        <c:v>-4.4241043795173976E-2</c:v>
                      </c:pt>
                      <c:pt idx="1258">
                        <c:v>-5.249031131089172E-2</c:v>
                      </c:pt>
                      <c:pt idx="1259">
                        <c:v>-6.8654030733608346E-2</c:v>
                      </c:pt>
                      <c:pt idx="1260">
                        <c:v>-6.9339140410515754E-2</c:v>
                      </c:pt>
                      <c:pt idx="1261">
                        <c:v>-8.0195551550859001E-2</c:v>
                      </c:pt>
                      <c:pt idx="1262">
                        <c:v>-7.4961728381889386E-2</c:v>
                      </c:pt>
                      <c:pt idx="1263">
                        <c:v>-9.0782968104304917E-2</c:v>
                      </c:pt>
                      <c:pt idx="1264">
                        <c:v>-9.5393745710550634E-2</c:v>
                      </c:pt>
                      <c:pt idx="1265">
                        <c:v>-0.11097424279150857</c:v>
                      </c:pt>
                      <c:pt idx="1266">
                        <c:v>-9.2701996525912322E-2</c:v>
                      </c:pt>
                      <c:pt idx="1267">
                        <c:v>-8.5326736003152201E-2</c:v>
                      </c:pt>
                      <c:pt idx="1268">
                        <c:v>-9.4637705617433454E-2</c:v>
                      </c:pt>
                      <c:pt idx="1269">
                        <c:v>-9.2331264880171918E-2</c:v>
                      </c:pt>
                      <c:pt idx="1270">
                        <c:v>-8.5619624522628501E-2</c:v>
                      </c:pt>
                      <c:pt idx="1271">
                        <c:v>-6.2101983812536933E-2</c:v>
                      </c:pt>
                      <c:pt idx="1272">
                        <c:v>-6.1748383665626801E-2</c:v>
                      </c:pt>
                      <c:pt idx="1273">
                        <c:v>-5.6278326144365287E-2</c:v>
                      </c:pt>
                      <c:pt idx="1274">
                        <c:v>-0.10453460254697293</c:v>
                      </c:pt>
                      <c:pt idx="1275">
                        <c:v>-0.10116029838262122</c:v>
                      </c:pt>
                      <c:pt idx="1276">
                        <c:v>-0.13034756354771698</c:v>
                      </c:pt>
                      <c:pt idx="1277">
                        <c:v>-0.13108016053717164</c:v>
                      </c:pt>
                      <c:pt idx="1278">
                        <c:v>-0.15135123194261121</c:v>
                      </c:pt>
                      <c:pt idx="1279">
                        <c:v>-0.16070442919874622</c:v>
                      </c:pt>
                      <c:pt idx="1280">
                        <c:v>-0.16667716096200275</c:v>
                      </c:pt>
                      <c:pt idx="1281">
                        <c:v>-0.12818103005090309</c:v>
                      </c:pt>
                      <c:pt idx="1282">
                        <c:v>-0.14668184657720912</c:v>
                      </c:pt>
                      <c:pt idx="1283">
                        <c:v>-0.12310725114732204</c:v>
                      </c:pt>
                      <c:pt idx="1284">
                        <c:v>-0.12560183781910611</c:v>
                      </c:pt>
                      <c:pt idx="1285">
                        <c:v>-0.13671026232382164</c:v>
                      </c:pt>
                      <c:pt idx="1286">
                        <c:v>-0.11885548363498546</c:v>
                      </c:pt>
                      <c:pt idx="1287">
                        <c:v>-0.11968065082864607</c:v>
                      </c:pt>
                      <c:pt idx="1288">
                        <c:v>-0.10688702783372647</c:v>
                      </c:pt>
                      <c:pt idx="1289">
                        <c:v>-6.7861924327164064E-2</c:v>
                      </c:pt>
                      <c:pt idx="1290">
                        <c:v>-7.1521152366799151E-2</c:v>
                      </c:pt>
                      <c:pt idx="1291">
                        <c:v>-4.8791710879208069E-2</c:v>
                      </c:pt>
                      <c:pt idx="1292">
                        <c:v>-4.868516497858788E-2</c:v>
                      </c:pt>
                      <c:pt idx="1293">
                        <c:v>-5.612850066775274E-2</c:v>
                      </c:pt>
                      <c:pt idx="1294">
                        <c:v>-4.0817298726303124E-2</c:v>
                      </c:pt>
                      <c:pt idx="1295">
                        <c:v>-8.0522703067995943E-2</c:v>
                      </c:pt>
                      <c:pt idx="1296">
                        <c:v>-8.9287718864289822E-2</c:v>
                      </c:pt>
                      <c:pt idx="1297">
                        <c:v>-8.5013710458734876E-2</c:v>
                      </c:pt>
                      <c:pt idx="1298">
                        <c:v>-0.11763734390236608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86A-4D65-A12B-5A7DC86A013B}"/>
                  </c:ext>
                </c:extLst>
              </c15:ser>
            </c15:filteredScatterSeries>
            <c15:filteredScatterSeries>
              <c15:ser>
                <c:idx val="7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Abs'!$AB$1</c15:sqref>
                        </c15:formulaRef>
                      </c:ext>
                    </c:extLst>
                    <c:strCache>
                      <c:ptCount val="1"/>
                      <c:pt idx="0">
                        <c:v>Abs 450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Abs'!$AB$2:$AB$1300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-4.7617235259195612</c:v>
                      </c:pt>
                      <c:pt idx="1">
                        <c:v>-5.592909767030692</c:v>
                      </c:pt>
                      <c:pt idx="2">
                        <c:v>-3.0487045326654139</c:v>
                      </c:pt>
                      <c:pt idx="3">
                        <c:v>-1.2554928830238157</c:v>
                      </c:pt>
                      <c:pt idx="4">
                        <c:v>-3.1253931778801425</c:v>
                      </c:pt>
                      <c:pt idx="5">
                        <c:v>-1.1417543610940699</c:v>
                      </c:pt>
                      <c:pt idx="6">
                        <c:v>-0.29135401764185515</c:v>
                      </c:pt>
                      <c:pt idx="7">
                        <c:v>2.0952832273612803</c:v>
                      </c:pt>
                      <c:pt idx="8">
                        <c:v>1.1379844654111801</c:v>
                      </c:pt>
                      <c:pt idx="9">
                        <c:v>-0.68942480730337397</c:v>
                      </c:pt>
                      <c:pt idx="10">
                        <c:v>-2.5266051655262629</c:v>
                      </c:pt>
                      <c:pt idx="11">
                        <c:v>-2.1660911510292116</c:v>
                      </c:pt>
                      <c:pt idx="12">
                        <c:v>-1.9914531594446572</c:v>
                      </c:pt>
                      <c:pt idx="13">
                        <c:v>-1.2733908725159608</c:v>
                      </c:pt>
                      <c:pt idx="14">
                        <c:v>1.6386939034755656</c:v>
                      </c:pt>
                      <c:pt idx="15">
                        <c:v>7.850653692080356</c:v>
                      </c:pt>
                      <c:pt idx="16">
                        <c:v>24.394576017898146</c:v>
                      </c:pt>
                      <c:pt idx="17">
                        <c:v>7.6236257732782047</c:v>
                      </c:pt>
                      <c:pt idx="18">
                        <c:v>1.6186024441565148</c:v>
                      </c:pt>
                      <c:pt idx="19">
                        <c:v>-0.8063646530222619</c:v>
                      </c:pt>
                      <c:pt idx="20">
                        <c:v>-0.24612532910559431</c:v>
                      </c:pt>
                      <c:pt idx="21">
                        <c:v>0.18922078195427283</c:v>
                      </c:pt>
                      <c:pt idx="22">
                        <c:v>-0.63339967549089582</c:v>
                      </c:pt>
                      <c:pt idx="23">
                        <c:v>-0.69606015799544751</c:v>
                      </c:pt>
                      <c:pt idx="24">
                        <c:v>-0.66185810867278749</c:v>
                      </c:pt>
                      <c:pt idx="25">
                        <c:v>-0.26542145635377318</c:v>
                      </c:pt>
                      <c:pt idx="26">
                        <c:v>0.25039511242983775</c:v>
                      </c:pt>
                      <c:pt idx="27">
                        <c:v>0.12539255882423953</c:v>
                      </c:pt>
                      <c:pt idx="28">
                        <c:v>0.36826088006225222</c:v>
                      </c:pt>
                      <c:pt idx="29">
                        <c:v>1.0336781887414779</c:v>
                      </c:pt>
                      <c:pt idx="30">
                        <c:v>1.1257147774215457</c:v>
                      </c:pt>
                      <c:pt idx="31">
                        <c:v>1.1148642750886335</c:v>
                      </c:pt>
                      <c:pt idx="32">
                        <c:v>1.3282837975117667</c:v>
                      </c:pt>
                      <c:pt idx="33">
                        <c:v>1.5161486922753586</c:v>
                      </c:pt>
                      <c:pt idx="34">
                        <c:v>1.6640225757306564</c:v>
                      </c:pt>
                      <c:pt idx="35">
                        <c:v>0.93985562378239451</c:v>
                      </c:pt>
                      <c:pt idx="36">
                        <c:v>0.73005247117830485</c:v>
                      </c:pt>
                      <c:pt idx="37">
                        <c:v>0.76534546724172847</c:v>
                      </c:pt>
                      <c:pt idx="38">
                        <c:v>0.63593492608163005</c:v>
                      </c:pt>
                      <c:pt idx="39">
                        <c:v>0.23365351936375922</c:v>
                      </c:pt>
                      <c:pt idx="40">
                        <c:v>-0.19139660868795441</c:v>
                      </c:pt>
                      <c:pt idx="41">
                        <c:v>-0.19602590872763589</c:v>
                      </c:pt>
                      <c:pt idx="42">
                        <c:v>0.22404375982364338</c:v>
                      </c:pt>
                      <c:pt idx="43">
                        <c:v>-7.0660743127086617E-2</c:v>
                      </c:pt>
                      <c:pt idx="44">
                        <c:v>-0.32885859091733566</c:v>
                      </c:pt>
                      <c:pt idx="45">
                        <c:v>-0.1813078546431979</c:v>
                      </c:pt>
                      <c:pt idx="46">
                        <c:v>-0.16253684156440384</c:v>
                      </c:pt>
                      <c:pt idx="47">
                        <c:v>0.24462411854177665</c:v>
                      </c:pt>
                      <c:pt idx="48">
                        <c:v>7.7867946709191657E-2</c:v>
                      </c:pt>
                      <c:pt idx="49">
                        <c:v>-2.1740933771542393E-2</c:v>
                      </c:pt>
                      <c:pt idx="50">
                        <c:v>0.29430830717306267</c:v>
                      </c:pt>
                      <c:pt idx="51">
                        <c:v>0.61590537235283949</c:v>
                      </c:pt>
                      <c:pt idx="52">
                        <c:v>0.78064233859510235</c:v>
                      </c:pt>
                      <c:pt idx="53">
                        <c:v>0.97314999786425715</c:v>
                      </c:pt>
                      <c:pt idx="54">
                        <c:v>0.82513218391160392</c:v>
                      </c:pt>
                      <c:pt idx="55">
                        <c:v>0.76425500026928939</c:v>
                      </c:pt>
                      <c:pt idx="56">
                        <c:v>0.79984266694235306</c:v>
                      </c:pt>
                      <c:pt idx="57">
                        <c:v>0.71781358121982486</c:v>
                      </c:pt>
                      <c:pt idx="58">
                        <c:v>0.46120887379493025</c:v>
                      </c:pt>
                      <c:pt idx="59">
                        <c:v>0.24522831710271936</c:v>
                      </c:pt>
                      <c:pt idx="60">
                        <c:v>-0.10617365879991066</c:v>
                      </c:pt>
                      <c:pt idx="61">
                        <c:v>-0.33721166697516292</c:v>
                      </c:pt>
                      <c:pt idx="62">
                        <c:v>-0.28269806848367834</c:v>
                      </c:pt>
                      <c:pt idx="63">
                        <c:v>-0.43483925903960907</c:v>
                      </c:pt>
                      <c:pt idx="64">
                        <c:v>-0.21096790628484124</c:v>
                      </c:pt>
                      <c:pt idx="65">
                        <c:v>0.18452663580879344</c:v>
                      </c:pt>
                      <c:pt idx="66">
                        <c:v>0.23073296837924354</c:v>
                      </c:pt>
                      <c:pt idx="67">
                        <c:v>0.29217240954509927</c:v>
                      </c:pt>
                      <c:pt idx="68">
                        <c:v>0.40776252767953713</c:v>
                      </c:pt>
                      <c:pt idx="69">
                        <c:v>0.53065735070074027</c:v>
                      </c:pt>
                      <c:pt idx="70">
                        <c:v>0.88638467019487277</c:v>
                      </c:pt>
                      <c:pt idx="71">
                        <c:v>0.60201406742633079</c:v>
                      </c:pt>
                      <c:pt idx="72">
                        <c:v>0.30675953330613615</c:v>
                      </c:pt>
                      <c:pt idx="73">
                        <c:v>0.11280715232427635</c:v>
                      </c:pt>
                      <c:pt idx="74">
                        <c:v>0.44402078665909778</c:v>
                      </c:pt>
                      <c:pt idx="75">
                        <c:v>0.64565147276494517</c:v>
                      </c:pt>
                      <c:pt idx="76">
                        <c:v>0.67365910943855967</c:v>
                      </c:pt>
                      <c:pt idx="77">
                        <c:v>0.29094807173372178</c:v>
                      </c:pt>
                      <c:pt idx="78">
                        <c:v>0.2778087649649027</c:v>
                      </c:pt>
                      <c:pt idx="79">
                        <c:v>0.31709606447591043</c:v>
                      </c:pt>
                      <c:pt idx="80">
                        <c:v>0.45267565246944497</c:v>
                      </c:pt>
                      <c:pt idx="81">
                        <c:v>-0.15367165151114645</c:v>
                      </c:pt>
                      <c:pt idx="82">
                        <c:v>-0.43970085980674317</c:v>
                      </c:pt>
                      <c:pt idx="83">
                        <c:v>-0.11801604345277195</c:v>
                      </c:pt>
                      <c:pt idx="84">
                        <c:v>3.4786453571116836E-2</c:v>
                      </c:pt>
                      <c:pt idx="85">
                        <c:v>-9.6561887328111655E-3</c:v>
                      </c:pt>
                      <c:pt idx="86">
                        <c:v>-0.23968111192345007</c:v>
                      </c:pt>
                      <c:pt idx="87">
                        <c:v>-9.2548393147546426E-2</c:v>
                      </c:pt>
                      <c:pt idx="88">
                        <c:v>4.4316045371845192E-2</c:v>
                      </c:pt>
                      <c:pt idx="89">
                        <c:v>0.26916999460802316</c:v>
                      </c:pt>
                      <c:pt idx="90">
                        <c:v>4.5539299835393052E-2</c:v>
                      </c:pt>
                      <c:pt idx="91">
                        <c:v>0.26188633762194635</c:v>
                      </c:pt>
                      <c:pt idx="92">
                        <c:v>0.36163481520871787</c:v>
                      </c:pt>
                      <c:pt idx="93">
                        <c:v>0.36263954293864603</c:v>
                      </c:pt>
                      <c:pt idx="94">
                        <c:v>0.18444770618121126</c:v>
                      </c:pt>
                      <c:pt idx="95">
                        <c:v>0.56722018518438277</c:v>
                      </c:pt>
                      <c:pt idx="96">
                        <c:v>0.43820955413736729</c:v>
                      </c:pt>
                      <c:pt idx="97">
                        <c:v>0.28357062777840025</c:v>
                      </c:pt>
                      <c:pt idx="98">
                        <c:v>-9.2351069078591044E-2</c:v>
                      </c:pt>
                      <c:pt idx="99">
                        <c:v>-0.15294457035353665</c:v>
                      </c:pt>
                      <c:pt idx="100">
                        <c:v>0.3036913374888493</c:v>
                      </c:pt>
                      <c:pt idx="101">
                        <c:v>0.27305751091240799</c:v>
                      </c:pt>
                      <c:pt idx="102">
                        <c:v>6.5520721967755893E-2</c:v>
                      </c:pt>
                      <c:pt idx="103">
                        <c:v>-2.3572410659399821E-2</c:v>
                      </c:pt>
                      <c:pt idx="104">
                        <c:v>4.7538540872856451E-2</c:v>
                      </c:pt>
                      <c:pt idx="105">
                        <c:v>0.23633743622950384</c:v>
                      </c:pt>
                      <c:pt idx="106">
                        <c:v>0.42666911400100166</c:v>
                      </c:pt>
                      <c:pt idx="107">
                        <c:v>0.1695563164440439</c:v>
                      </c:pt>
                      <c:pt idx="108">
                        <c:v>0.20638395209002555</c:v>
                      </c:pt>
                      <c:pt idx="109">
                        <c:v>0.25125513584253206</c:v>
                      </c:pt>
                      <c:pt idx="110">
                        <c:v>0.38300323209086745</c:v>
                      </c:pt>
                      <c:pt idx="111">
                        <c:v>0.56977270743479946</c:v>
                      </c:pt>
                      <c:pt idx="112">
                        <c:v>0.70146508865190049</c:v>
                      </c:pt>
                      <c:pt idx="113">
                        <c:v>0.61793680429723852</c:v>
                      </c:pt>
                      <c:pt idx="114">
                        <c:v>0.97544050470389621</c:v>
                      </c:pt>
                      <c:pt idx="115">
                        <c:v>1.1004155103218287</c:v>
                      </c:pt>
                      <c:pt idx="116">
                        <c:v>1.3400613360588305</c:v>
                      </c:pt>
                      <c:pt idx="117">
                        <c:v>1.2971174280951092</c:v>
                      </c:pt>
                      <c:pt idx="118">
                        <c:v>1.4080398647239043</c:v>
                      </c:pt>
                      <c:pt idx="119">
                        <c:v>1.2901994783834965</c:v>
                      </c:pt>
                      <c:pt idx="120">
                        <c:v>1.2709344586944236</c:v>
                      </c:pt>
                      <c:pt idx="121">
                        <c:v>1.2089932727195067</c:v>
                      </c:pt>
                      <c:pt idx="122">
                        <c:v>1.101707789518517</c:v>
                      </c:pt>
                      <c:pt idx="123">
                        <c:v>0.67388970776228008</c:v>
                      </c:pt>
                      <c:pt idx="124">
                        <c:v>0.62181642763886524</c:v>
                      </c:pt>
                      <c:pt idx="125">
                        <c:v>0.70974140177780476</c:v>
                      </c:pt>
                      <c:pt idx="126">
                        <c:v>0.62485908740016949</c:v>
                      </c:pt>
                      <c:pt idx="127">
                        <c:v>0.79595019819074719</c:v>
                      </c:pt>
                      <c:pt idx="128">
                        <c:v>0.50009997752827084</c:v>
                      </c:pt>
                      <c:pt idx="129">
                        <c:v>0.43350302687383585</c:v>
                      </c:pt>
                      <c:pt idx="130">
                        <c:v>0.52102329321644725</c:v>
                      </c:pt>
                      <c:pt idx="131">
                        <c:v>0.87237388747916123</c:v>
                      </c:pt>
                      <c:pt idx="132">
                        <c:v>0.45551882146613493</c:v>
                      </c:pt>
                      <c:pt idx="133">
                        <c:v>0.24767776654535242</c:v>
                      </c:pt>
                      <c:pt idx="134">
                        <c:v>0.18397985468281741</c:v>
                      </c:pt>
                      <c:pt idx="135">
                        <c:v>0.16098161837308397</c:v>
                      </c:pt>
                      <c:pt idx="136">
                        <c:v>0.38243323636854376</c:v>
                      </c:pt>
                      <c:pt idx="137">
                        <c:v>0.47007684959974944</c:v>
                      </c:pt>
                      <c:pt idx="138">
                        <c:v>0.2119913604558232</c:v>
                      </c:pt>
                      <c:pt idx="139">
                        <c:v>0.20440065174205424</c:v>
                      </c:pt>
                      <c:pt idx="140">
                        <c:v>0.55769276007931345</c:v>
                      </c:pt>
                      <c:pt idx="141">
                        <c:v>0.545877923414118</c:v>
                      </c:pt>
                      <c:pt idx="142">
                        <c:v>0.54821176416693962</c:v>
                      </c:pt>
                      <c:pt idx="143">
                        <c:v>0.26827360166105085</c:v>
                      </c:pt>
                      <c:pt idx="144">
                        <c:v>0.63954433152176937</c:v>
                      </c:pt>
                      <c:pt idx="145">
                        <c:v>0.61378278442678225</c:v>
                      </c:pt>
                      <c:pt idx="146">
                        <c:v>0.72449396822881307</c:v>
                      </c:pt>
                      <c:pt idx="147">
                        <c:v>0.49952564841462876</c:v>
                      </c:pt>
                      <c:pt idx="148">
                        <c:v>0.52902211453400882</c:v>
                      </c:pt>
                      <c:pt idx="149">
                        <c:v>0.44581666783255536</c:v>
                      </c:pt>
                      <c:pt idx="150">
                        <c:v>0.50953609188770588</c:v>
                      </c:pt>
                      <c:pt idx="151">
                        <c:v>-3.0096021761053051E-2</c:v>
                      </c:pt>
                      <c:pt idx="152">
                        <c:v>-3.7514168641970921E-2</c:v>
                      </c:pt>
                      <c:pt idx="153">
                        <c:v>-5.9637369433371938E-2</c:v>
                      </c:pt>
                      <c:pt idx="154">
                        <c:v>-5.2469630665058576E-3</c:v>
                      </c:pt>
                      <c:pt idx="155">
                        <c:v>1.8092218281587479E-2</c:v>
                      </c:pt>
                      <c:pt idx="156">
                        <c:v>0.32234256325048916</c:v>
                      </c:pt>
                      <c:pt idx="157">
                        <c:v>0.60928255754279381</c:v>
                      </c:pt>
                      <c:pt idx="158">
                        <c:v>0.84093358582560085</c:v>
                      </c:pt>
                      <c:pt idx="159">
                        <c:v>0.78372384411429508</c:v>
                      </c:pt>
                      <c:pt idx="160">
                        <c:v>0.83969702166014715</c:v>
                      </c:pt>
                      <c:pt idx="161">
                        <c:v>0.76060210615199186</c:v>
                      </c:pt>
                      <c:pt idx="162">
                        <c:v>0.80543831324600113</c:v>
                      </c:pt>
                      <c:pt idx="163">
                        <c:v>0.56906110267475485</c:v>
                      </c:pt>
                      <c:pt idx="164">
                        <c:v>0.41911895344885336</c:v>
                      </c:pt>
                      <c:pt idx="165">
                        <c:v>0.58341577094436359</c:v>
                      </c:pt>
                      <c:pt idx="166">
                        <c:v>0.88191663421781985</c:v>
                      </c:pt>
                      <c:pt idx="167">
                        <c:v>0.8261752931074936</c:v>
                      </c:pt>
                      <c:pt idx="168">
                        <c:v>0.82260798346873132</c:v>
                      </c:pt>
                      <c:pt idx="169">
                        <c:v>0.59596264121438969</c:v>
                      </c:pt>
                      <c:pt idx="170">
                        <c:v>0.67568017219658982</c:v>
                      </c:pt>
                      <c:pt idx="171">
                        <c:v>0.5951581780689541</c:v>
                      </c:pt>
                      <c:pt idx="172">
                        <c:v>0.35449152914855681</c:v>
                      </c:pt>
                      <c:pt idx="173">
                        <c:v>0.20057658866768646</c:v>
                      </c:pt>
                      <c:pt idx="174">
                        <c:v>0.36005529407322073</c:v>
                      </c:pt>
                      <c:pt idx="175">
                        <c:v>0.38342202340898002</c:v>
                      </c:pt>
                      <c:pt idx="176">
                        <c:v>0.6868601670336637</c:v>
                      </c:pt>
                      <c:pt idx="177">
                        <c:v>0.65338827867172899</c:v>
                      </c:pt>
                      <c:pt idx="178">
                        <c:v>0.76750132942255089</c:v>
                      </c:pt>
                      <c:pt idx="179">
                        <c:v>0.91613649687407717</c:v>
                      </c:pt>
                      <c:pt idx="180">
                        <c:v>0.91821188178756119</c:v>
                      </c:pt>
                      <c:pt idx="181">
                        <c:v>0.86121695247445929</c:v>
                      </c:pt>
                      <c:pt idx="182">
                        <c:v>0.98350525547508527</c:v>
                      </c:pt>
                      <c:pt idx="183">
                        <c:v>0.80444751427388161</c:v>
                      </c:pt>
                      <c:pt idx="184">
                        <c:v>0.94305769043861976</c:v>
                      </c:pt>
                      <c:pt idx="185">
                        <c:v>0.99080082928728719</c:v>
                      </c:pt>
                      <c:pt idx="186">
                        <c:v>1.0402989916198404</c:v>
                      </c:pt>
                      <c:pt idx="187">
                        <c:v>1.1314673543965041</c:v>
                      </c:pt>
                      <c:pt idx="188">
                        <c:v>0.95376580991393267</c:v>
                      </c:pt>
                      <c:pt idx="189">
                        <c:v>0.91961249576720527</c:v>
                      </c:pt>
                      <c:pt idx="190">
                        <c:v>1.0162022406109339</c:v>
                      </c:pt>
                      <c:pt idx="191">
                        <c:v>1.0823468161645402</c:v>
                      </c:pt>
                      <c:pt idx="192">
                        <c:v>1.0147706738361595</c:v>
                      </c:pt>
                      <c:pt idx="193">
                        <c:v>0.96875470095576055</c:v>
                      </c:pt>
                      <c:pt idx="194">
                        <c:v>0.89793780097724174</c:v>
                      </c:pt>
                      <c:pt idx="195">
                        <c:v>1.0435707020651086</c:v>
                      </c:pt>
                      <c:pt idx="196">
                        <c:v>1.0630616771586325</c:v>
                      </c:pt>
                      <c:pt idx="197">
                        <c:v>1.0998614552889969</c:v>
                      </c:pt>
                      <c:pt idx="198">
                        <c:v>1.0281329954938923</c:v>
                      </c:pt>
                      <c:pt idx="199">
                        <c:v>1.0481904067382997</c:v>
                      </c:pt>
                      <c:pt idx="200">
                        <c:v>1.1362217037285118</c:v>
                      </c:pt>
                      <c:pt idx="201">
                        <c:v>1.2041801130767513</c:v>
                      </c:pt>
                      <c:pt idx="202">
                        <c:v>1.2517994407448976</c:v>
                      </c:pt>
                      <c:pt idx="203">
                        <c:v>1.295558954860301</c:v>
                      </c:pt>
                      <c:pt idx="204">
                        <c:v>1.2975879105810895</c:v>
                      </c:pt>
                      <c:pt idx="205">
                        <c:v>1.3159970854848104</c:v>
                      </c:pt>
                      <c:pt idx="206">
                        <c:v>1.3690733909344215</c:v>
                      </c:pt>
                      <c:pt idx="207">
                        <c:v>1.3420051715930104</c:v>
                      </c:pt>
                      <c:pt idx="208">
                        <c:v>1.3547221274722772</c:v>
                      </c:pt>
                      <c:pt idx="209">
                        <c:v>1.3095217607435605</c:v>
                      </c:pt>
                      <c:pt idx="210">
                        <c:v>1.2917254511834182</c:v>
                      </c:pt>
                      <c:pt idx="211">
                        <c:v>1.334180304984081</c:v>
                      </c:pt>
                      <c:pt idx="212">
                        <c:v>1.3652398872575391</c:v>
                      </c:pt>
                      <c:pt idx="213">
                        <c:v>1.3584256294096126</c:v>
                      </c:pt>
                      <c:pt idx="214">
                        <c:v>1.3765423003993529</c:v>
                      </c:pt>
                      <c:pt idx="215">
                        <c:v>1.3820039211000872</c:v>
                      </c:pt>
                      <c:pt idx="216">
                        <c:v>1.4076947410582019</c:v>
                      </c:pt>
                      <c:pt idx="217">
                        <c:v>1.434654625616657</c:v>
                      </c:pt>
                      <c:pt idx="218">
                        <c:v>1.42006038271274</c:v>
                      </c:pt>
                      <c:pt idx="219">
                        <c:v>1.4235642391214856</c:v>
                      </c:pt>
                      <c:pt idx="220">
                        <c:v>1.4352411810843755</c:v>
                      </c:pt>
                      <c:pt idx="221">
                        <c:v>1.4343048590316854</c:v>
                      </c:pt>
                      <c:pt idx="222">
                        <c:v>1.4374140673025195</c:v>
                      </c:pt>
                      <c:pt idx="223">
                        <c:v>1.4385871782379565</c:v>
                      </c:pt>
                      <c:pt idx="224">
                        <c:v>1.4350926076677504</c:v>
                      </c:pt>
                      <c:pt idx="225">
                        <c:v>1.448530763673552</c:v>
                      </c:pt>
                      <c:pt idx="226">
                        <c:v>1.4530730863589174</c:v>
                      </c:pt>
                      <c:pt idx="227">
                        <c:v>1.4561776517104823</c:v>
                      </c:pt>
                      <c:pt idx="228">
                        <c:v>1.4674769695727834</c:v>
                      </c:pt>
                      <c:pt idx="229">
                        <c:v>1.4679644760960848</c:v>
                      </c:pt>
                      <c:pt idx="230">
                        <c:v>1.4772626957532147</c:v>
                      </c:pt>
                      <c:pt idx="231">
                        <c:v>1.4969239112199551</c:v>
                      </c:pt>
                      <c:pt idx="232">
                        <c:v>1.4984901226535461</c:v>
                      </c:pt>
                      <c:pt idx="233">
                        <c:v>1.5073519078993394</c:v>
                      </c:pt>
                      <c:pt idx="234">
                        <c:v>1.5129326968613248</c:v>
                      </c:pt>
                      <c:pt idx="235">
                        <c:v>1.5168064391718767</c:v>
                      </c:pt>
                      <c:pt idx="236">
                        <c:v>1.5340796464943174</c:v>
                      </c:pt>
                      <c:pt idx="237">
                        <c:v>1.5416522478229351</c:v>
                      </c:pt>
                      <c:pt idx="238">
                        <c:v>1.5438591821157228</c:v>
                      </c:pt>
                      <c:pt idx="239">
                        <c:v>1.5528648978588715</c:v>
                      </c:pt>
                      <c:pt idx="240">
                        <c:v>1.5555345764388562</c:v>
                      </c:pt>
                      <c:pt idx="241">
                        <c:v>1.5650370845438457</c:v>
                      </c:pt>
                      <c:pt idx="242">
                        <c:v>1.5756121070000986</c:v>
                      </c:pt>
                      <c:pt idx="243">
                        <c:v>1.5769601012280214</c:v>
                      </c:pt>
                      <c:pt idx="244">
                        <c:v>1.58321411348409</c:v>
                      </c:pt>
                      <c:pt idx="245">
                        <c:v>1.5913500556840787</c:v>
                      </c:pt>
                      <c:pt idx="246">
                        <c:v>1.5960564281836347</c:v>
                      </c:pt>
                      <c:pt idx="247">
                        <c:v>1.6036677205061649</c:v>
                      </c:pt>
                      <c:pt idx="248">
                        <c:v>1.6100795920173983</c:v>
                      </c:pt>
                      <c:pt idx="249">
                        <c:v>1.6106630522056036</c:v>
                      </c:pt>
                      <c:pt idx="250">
                        <c:v>1.6144981035222425</c:v>
                      </c:pt>
                      <c:pt idx="251">
                        <c:v>1.6154793071278715</c:v>
                      </c:pt>
                      <c:pt idx="252">
                        <c:v>1.6143990545778257</c:v>
                      </c:pt>
                      <c:pt idx="253">
                        <c:v>1.6138542853835331</c:v>
                      </c:pt>
                      <c:pt idx="254">
                        <c:v>1.6130247504740423</c:v>
                      </c:pt>
                      <c:pt idx="255">
                        <c:v>1.60787730064388</c:v>
                      </c:pt>
                      <c:pt idx="256">
                        <c:v>1.6053144092070948</c:v>
                      </c:pt>
                      <c:pt idx="257">
                        <c:v>1.5991486124171475</c:v>
                      </c:pt>
                      <c:pt idx="258">
                        <c:v>1.5932412714665374</c:v>
                      </c:pt>
                      <c:pt idx="259">
                        <c:v>1.586824757036035</c:v>
                      </c:pt>
                      <c:pt idx="260">
                        <c:v>1.578419525518413</c:v>
                      </c:pt>
                      <c:pt idx="261">
                        <c:v>1.5689324938109885</c:v>
                      </c:pt>
                      <c:pt idx="262">
                        <c:v>1.5587784293685074</c:v>
                      </c:pt>
                      <c:pt idx="263">
                        <c:v>1.5473723243630073</c:v>
                      </c:pt>
                      <c:pt idx="264">
                        <c:v>1.5372383792373605</c:v>
                      </c:pt>
                      <c:pt idx="265">
                        <c:v>1.5233854557768129</c:v>
                      </c:pt>
                      <c:pt idx="266">
                        <c:v>1.5090883597061464</c:v>
                      </c:pt>
                      <c:pt idx="267">
                        <c:v>1.4944554258083169</c:v>
                      </c:pt>
                      <c:pt idx="268">
                        <c:v>1.4793071278715684</c:v>
                      </c:pt>
                      <c:pt idx="269">
                        <c:v>1.4643445467056013</c:v>
                      </c:pt>
                      <c:pt idx="270">
                        <c:v>1.4475356313101144</c:v>
                      </c:pt>
                      <c:pt idx="271">
                        <c:v>1.4293013396988792</c:v>
                      </c:pt>
                      <c:pt idx="272">
                        <c:v>1.4125357582165743</c:v>
                      </c:pt>
                      <c:pt idx="273">
                        <c:v>1.3938015789639853</c:v>
                      </c:pt>
                      <c:pt idx="274">
                        <c:v>1.3748089438720583</c:v>
                      </c:pt>
                      <c:pt idx="275">
                        <c:v>1.3549016536840326</c:v>
                      </c:pt>
                      <c:pt idx="276">
                        <c:v>1.3347219788988607</c:v>
                      </c:pt>
                      <c:pt idx="277">
                        <c:v>1.3167631671642845</c:v>
                      </c:pt>
                      <c:pt idx="278">
                        <c:v>1.2985845905842837</c:v>
                      </c:pt>
                      <c:pt idx="279">
                        <c:v>1.2815419815855633</c:v>
                      </c:pt>
                      <c:pt idx="280">
                        <c:v>1.2639979373057324</c:v>
                      </c:pt>
                      <c:pt idx="281">
                        <c:v>1.2473453335256535</c:v>
                      </c:pt>
                      <c:pt idx="282">
                        <c:v>1.2320887008059491</c:v>
                      </c:pt>
                      <c:pt idx="283">
                        <c:v>1.2181599429973327</c:v>
                      </c:pt>
                      <c:pt idx="284">
                        <c:v>1.2044757122702452</c:v>
                      </c:pt>
                      <c:pt idx="285">
                        <c:v>1.192647101611217</c:v>
                      </c:pt>
                      <c:pt idx="286">
                        <c:v>1.1822051761740242</c:v>
                      </c:pt>
                      <c:pt idx="287">
                        <c:v>1.1714599133445547</c:v>
                      </c:pt>
                      <c:pt idx="288">
                        <c:v>1.1645063679185421</c:v>
                      </c:pt>
                      <c:pt idx="289">
                        <c:v>1.1559324436674605</c:v>
                      </c:pt>
                      <c:pt idx="290">
                        <c:v>1.1503872504198749</c:v>
                      </c:pt>
                      <c:pt idx="291">
                        <c:v>1.1461560033255684</c:v>
                      </c:pt>
                      <c:pt idx="292">
                        <c:v>1.1415904660438552</c:v>
                      </c:pt>
                      <c:pt idx="293">
                        <c:v>1.1372555270858626</c:v>
                      </c:pt>
                      <c:pt idx="294">
                        <c:v>1.1360158676408958</c:v>
                      </c:pt>
                      <c:pt idx="295">
                        <c:v>1.1336000019809789</c:v>
                      </c:pt>
                      <c:pt idx="296">
                        <c:v>1.1325398687477675</c:v>
                      </c:pt>
                      <c:pt idx="297">
                        <c:v>1.1283890989207999</c:v>
                      </c:pt>
                      <c:pt idx="298">
                        <c:v>1.1242321385348062</c:v>
                      </c:pt>
                      <c:pt idx="299">
                        <c:v>1.1198182699492312</c:v>
                      </c:pt>
                      <c:pt idx="300">
                        <c:v>1.1154539258358649</c:v>
                      </c:pt>
                      <c:pt idx="301">
                        <c:v>1.1134683040282589</c:v>
                      </c:pt>
                      <c:pt idx="302">
                        <c:v>1.1073907227044324</c:v>
                      </c:pt>
                      <c:pt idx="303">
                        <c:v>1.1017279088353515</c:v>
                      </c:pt>
                      <c:pt idx="304">
                        <c:v>1.100474320632576</c:v>
                      </c:pt>
                      <c:pt idx="305">
                        <c:v>1.0943951916689934</c:v>
                      </c:pt>
                      <c:pt idx="306">
                        <c:v>1.0905044253211198</c:v>
                      </c:pt>
                      <c:pt idx="307">
                        <c:v>1.0847595865449438</c:v>
                      </c:pt>
                      <c:pt idx="308">
                        <c:v>1.0749568363271911</c:v>
                      </c:pt>
                      <c:pt idx="309">
                        <c:v>1.0716804829626529</c:v>
                      </c:pt>
                      <c:pt idx="310">
                        <c:v>1.0651277762335774</c:v>
                      </c:pt>
                      <c:pt idx="311">
                        <c:v>1.0577997019864886</c:v>
                      </c:pt>
                      <c:pt idx="312">
                        <c:v>1.0504375796647565</c:v>
                      </c:pt>
                      <c:pt idx="313">
                        <c:v>1.0418543695751359</c:v>
                      </c:pt>
                      <c:pt idx="314">
                        <c:v>1.0338499767544509</c:v>
                      </c:pt>
                      <c:pt idx="315">
                        <c:v>1.0319169746985664</c:v>
                      </c:pt>
                      <c:pt idx="316">
                        <c:v>1.0220941051639787</c:v>
                      </c:pt>
                      <c:pt idx="317">
                        <c:v>1.0162564080024119</c:v>
                      </c:pt>
                      <c:pt idx="318">
                        <c:v>1.0045763707600088</c:v>
                      </c:pt>
                      <c:pt idx="319">
                        <c:v>0.99714150936972068</c:v>
                      </c:pt>
                      <c:pt idx="320">
                        <c:v>0.99156536332700462</c:v>
                      </c:pt>
                      <c:pt idx="321">
                        <c:v>0.98829055760222317</c:v>
                      </c:pt>
                      <c:pt idx="322">
                        <c:v>0.97686897619915769</c:v>
                      </c:pt>
                      <c:pt idx="323">
                        <c:v>0.97076044208020118</c:v>
                      </c:pt>
                      <c:pt idx="324">
                        <c:v>0.96801957207141687</c:v>
                      </c:pt>
                      <c:pt idx="325">
                        <c:v>0.96754754194568038</c:v>
                      </c:pt>
                      <c:pt idx="326">
                        <c:v>0.96689134268891885</c:v>
                      </c:pt>
                      <c:pt idx="327">
                        <c:v>0.96365677559780683</c:v>
                      </c:pt>
                      <c:pt idx="328">
                        <c:v>0.95837777638834132</c:v>
                      </c:pt>
                      <c:pt idx="329">
                        <c:v>0.95734550067074708</c:v>
                      </c:pt>
                      <c:pt idx="330">
                        <c:v>0.95745074017418996</c:v>
                      </c:pt>
                      <c:pt idx="331">
                        <c:v>0.95567404973371317</c:v>
                      </c:pt>
                      <c:pt idx="332">
                        <c:v>0.95566476389517407</c:v>
                      </c:pt>
                      <c:pt idx="333">
                        <c:v>0.95459534482342356</c:v>
                      </c:pt>
                      <c:pt idx="334">
                        <c:v>0.95637048762414401</c:v>
                      </c:pt>
                      <c:pt idx="335">
                        <c:v>0.95772776769060586</c:v>
                      </c:pt>
                      <c:pt idx="336">
                        <c:v>0.9623304483264753</c:v>
                      </c:pt>
                      <c:pt idx="337">
                        <c:v>0.96676907914815424</c:v>
                      </c:pt>
                      <c:pt idx="338">
                        <c:v>0.97495454582035135</c:v>
                      </c:pt>
                      <c:pt idx="339">
                        <c:v>0.97967175179820265</c:v>
                      </c:pt>
                      <c:pt idx="340">
                        <c:v>0.98309667857936578</c:v>
                      </c:pt>
                      <c:pt idx="341">
                        <c:v>0.98771328797304381</c:v>
                      </c:pt>
                      <c:pt idx="342">
                        <c:v>0.99174488953876017</c:v>
                      </c:pt>
                      <c:pt idx="343">
                        <c:v>0.9925496622121468</c:v>
                      </c:pt>
                      <c:pt idx="344">
                        <c:v>0.99245680382675594</c:v>
                      </c:pt>
                      <c:pt idx="345">
                        <c:v>0.98573076144495086</c:v>
                      </c:pt>
                      <c:pt idx="346">
                        <c:v>0.98586695374352407</c:v>
                      </c:pt>
                      <c:pt idx="347">
                        <c:v>0.98622910144654796</c:v>
                      </c:pt>
                      <c:pt idx="348">
                        <c:v>0.98342477820774643</c:v>
                      </c:pt>
                      <c:pt idx="349">
                        <c:v>0.9823708355335613</c:v>
                      </c:pt>
                      <c:pt idx="350">
                        <c:v>0.98354394646899812</c:v>
                      </c:pt>
                      <c:pt idx="351">
                        <c:v>0.98402371479351702</c:v>
                      </c:pt>
                      <c:pt idx="352">
                        <c:v>0.98511789610137179</c:v>
                      </c:pt>
                      <c:pt idx="353">
                        <c:v>0.98192047236441604</c:v>
                      </c:pt>
                      <c:pt idx="354">
                        <c:v>0.98256738578263836</c:v>
                      </c:pt>
                      <c:pt idx="355">
                        <c:v>0.9822392861542576</c:v>
                      </c:pt>
                      <c:pt idx="356">
                        <c:v>0.9826834587643769</c:v>
                      </c:pt>
                      <c:pt idx="357">
                        <c:v>0.98258286218020352</c:v>
                      </c:pt>
                      <c:pt idx="358">
                        <c:v>0.98039140428498128</c:v>
                      </c:pt>
                      <c:pt idx="359">
                        <c:v>0.97841971123518379</c:v>
                      </c:pt>
                      <c:pt idx="360">
                        <c:v>0.97431846588042448</c:v>
                      </c:pt>
                      <c:pt idx="361">
                        <c:v>0.9700934093451441</c:v>
                      </c:pt>
                      <c:pt idx="362">
                        <c:v>0.96389665976006633</c:v>
                      </c:pt>
                      <c:pt idx="363">
                        <c:v>0.96126876745350742</c:v>
                      </c:pt>
                      <c:pt idx="364">
                        <c:v>0.95674192116570711</c:v>
                      </c:pt>
                      <c:pt idx="365">
                        <c:v>0.95501785047695176</c:v>
                      </c:pt>
                      <c:pt idx="366">
                        <c:v>0.95614298457993652</c:v>
                      </c:pt>
                      <c:pt idx="367">
                        <c:v>0.95826325104635923</c:v>
                      </c:pt>
                      <c:pt idx="368">
                        <c:v>0.9598557723558111</c:v>
                      </c:pt>
                      <c:pt idx="369">
                        <c:v>0.96411178168622158</c:v>
                      </c:pt>
                      <c:pt idx="370">
                        <c:v>0.96211223112080702</c:v>
                      </c:pt>
                      <c:pt idx="371">
                        <c:v>0.96341689143554732</c:v>
                      </c:pt>
                      <c:pt idx="372">
                        <c:v>0.96648276579319958</c:v>
                      </c:pt>
                      <c:pt idx="373">
                        <c:v>0.96546132355390102</c:v>
                      </c:pt>
                      <c:pt idx="374">
                        <c:v>0.96553251498270054</c:v>
                      </c:pt>
                      <c:pt idx="375">
                        <c:v>0.96743765952296801</c:v>
                      </c:pt>
                      <c:pt idx="376">
                        <c:v>0.96638371684878266</c:v>
                      </c:pt>
                      <c:pt idx="377">
                        <c:v>0.97042150897352486</c:v>
                      </c:pt>
                      <c:pt idx="378">
                        <c:v>0.97164104910165705</c:v>
                      </c:pt>
                      <c:pt idx="379">
                        <c:v>0.97084710990656586</c:v>
                      </c:pt>
                      <c:pt idx="380">
                        <c:v>0.9740770340784084</c:v>
                      </c:pt>
                      <c:pt idx="381">
                        <c:v>0.97719862346729502</c:v>
                      </c:pt>
                      <c:pt idx="382">
                        <c:v>0.98017009179979986</c:v>
                      </c:pt>
                      <c:pt idx="383">
                        <c:v>0.98413669249574243</c:v>
                      </c:pt>
                      <c:pt idx="384">
                        <c:v>0.98448491144095807</c:v>
                      </c:pt>
                      <c:pt idx="385">
                        <c:v>0.98585921554474154</c:v>
                      </c:pt>
                      <c:pt idx="386">
                        <c:v>0.98644577101245978</c:v>
                      </c:pt>
                      <c:pt idx="387">
                        <c:v>0.98663922598202392</c:v>
                      </c:pt>
                      <c:pt idx="388">
                        <c:v>0.98873318257258591</c:v>
                      </c:pt>
                      <c:pt idx="389">
                        <c:v>0.9881450794651111</c:v>
                      </c:pt>
                      <c:pt idx="390">
                        <c:v>0.99046653909988047</c:v>
                      </c:pt>
                      <c:pt idx="391">
                        <c:v>0.98822091381318011</c:v>
                      </c:pt>
                      <c:pt idx="392">
                        <c:v>0.98828436704319722</c:v>
                      </c:pt>
                      <c:pt idx="393">
                        <c:v>0.98954259816524215</c:v>
                      </c:pt>
                      <c:pt idx="394">
                        <c:v>0.98875484952917714</c:v>
                      </c:pt>
                      <c:pt idx="395">
                        <c:v>0.98769162101645269</c:v>
                      </c:pt>
                      <c:pt idx="396">
                        <c:v>0.9869936354862654</c:v>
                      </c:pt>
                      <c:pt idx="397">
                        <c:v>0.98234916857697019</c:v>
                      </c:pt>
                      <c:pt idx="398">
                        <c:v>0.98465205653466126</c:v>
                      </c:pt>
                      <c:pt idx="399">
                        <c:v>0.98403145299229955</c:v>
                      </c:pt>
                      <c:pt idx="400">
                        <c:v>0.98149796671088785</c:v>
                      </c:pt>
                      <c:pt idx="401">
                        <c:v>0.98034342745252934</c:v>
                      </c:pt>
                      <c:pt idx="402">
                        <c:v>0.97835935328467982</c:v>
                      </c:pt>
                      <c:pt idx="403">
                        <c:v>0.97373036277294944</c:v>
                      </c:pt>
                      <c:pt idx="404">
                        <c:v>0.97286523214905873</c:v>
                      </c:pt>
                      <c:pt idx="405">
                        <c:v>0.97045400940841164</c:v>
                      </c:pt>
                      <c:pt idx="406">
                        <c:v>0.96938459033666113</c:v>
                      </c:pt>
                      <c:pt idx="407">
                        <c:v>0.96752123206981977</c:v>
                      </c:pt>
                      <c:pt idx="408">
                        <c:v>0.96388892156128381</c:v>
                      </c:pt>
                      <c:pt idx="409">
                        <c:v>0.95956172080207358</c:v>
                      </c:pt>
                      <c:pt idx="410">
                        <c:v>0.95781907843624015</c:v>
                      </c:pt>
                      <c:pt idx="411">
                        <c:v>0.95402117047375734</c:v>
                      </c:pt>
                      <c:pt idx="412">
                        <c:v>0.94798847070286996</c:v>
                      </c:pt>
                      <c:pt idx="413">
                        <c:v>0.94185672198756576</c:v>
                      </c:pt>
                      <c:pt idx="414">
                        <c:v>0.93723237439510509</c:v>
                      </c:pt>
                      <c:pt idx="415">
                        <c:v>0.93276743369756532</c:v>
                      </c:pt>
                      <c:pt idx="416">
                        <c:v>0.92861356859108457</c:v>
                      </c:pt>
                      <c:pt idx="417">
                        <c:v>0.9235140955933745</c:v>
                      </c:pt>
                      <c:pt idx="418">
                        <c:v>0.91654043085052705</c:v>
                      </c:pt>
                      <c:pt idx="419">
                        <c:v>0.91023534648249338</c:v>
                      </c:pt>
                      <c:pt idx="420">
                        <c:v>0.90530301857848683</c:v>
                      </c:pt>
                      <c:pt idx="421">
                        <c:v>0.89835102079223073</c:v>
                      </c:pt>
                      <c:pt idx="422">
                        <c:v>0.89299463959493941</c:v>
                      </c:pt>
                      <c:pt idx="423">
                        <c:v>0.88464202782903911</c:v>
                      </c:pt>
                      <c:pt idx="424">
                        <c:v>0.87691466252477013</c:v>
                      </c:pt>
                      <c:pt idx="425">
                        <c:v>0.87090672498998678</c:v>
                      </c:pt>
                      <c:pt idx="426">
                        <c:v>0.86583665714765046</c:v>
                      </c:pt>
                      <c:pt idx="427">
                        <c:v>0.85794214674967806</c:v>
                      </c:pt>
                      <c:pt idx="428">
                        <c:v>0.84984799082311524</c:v>
                      </c:pt>
                      <c:pt idx="429">
                        <c:v>0.84154335588966689</c:v>
                      </c:pt>
                      <c:pt idx="430">
                        <c:v>0.83562827674027451</c:v>
                      </c:pt>
                      <c:pt idx="431">
                        <c:v>0.82887282920309568</c:v>
                      </c:pt>
                      <c:pt idx="432">
                        <c:v>0.82054343203354296</c:v>
                      </c:pt>
                      <c:pt idx="433">
                        <c:v>0.81202506804972019</c:v>
                      </c:pt>
                      <c:pt idx="434">
                        <c:v>0.80351970423985208</c:v>
                      </c:pt>
                      <c:pt idx="435">
                        <c:v>0.79671952991370987</c:v>
                      </c:pt>
                      <c:pt idx="436">
                        <c:v>0.78727289160393055</c:v>
                      </c:pt>
                      <c:pt idx="437">
                        <c:v>0.77860456132770173</c:v>
                      </c:pt>
                      <c:pt idx="438">
                        <c:v>0.76879314432731227</c:v>
                      </c:pt>
                      <c:pt idx="439">
                        <c:v>0.75995643084557474</c:v>
                      </c:pt>
                      <c:pt idx="440">
                        <c:v>0.75075215292166542</c:v>
                      </c:pt>
                      <c:pt idx="441">
                        <c:v>0.74225653924226331</c:v>
                      </c:pt>
                      <c:pt idx="442">
                        <c:v>0.73311014304524758</c:v>
                      </c:pt>
                      <c:pt idx="443">
                        <c:v>0.72486323507471706</c:v>
                      </c:pt>
                      <c:pt idx="444">
                        <c:v>0.71572658900816732</c:v>
                      </c:pt>
                      <c:pt idx="445">
                        <c:v>0.70827981079175395</c:v>
                      </c:pt>
                      <c:pt idx="446">
                        <c:v>0.70064081571758174</c:v>
                      </c:pt>
                      <c:pt idx="447">
                        <c:v>0.69322916892364128</c:v>
                      </c:pt>
                      <c:pt idx="448">
                        <c:v>0.68563815068192102</c:v>
                      </c:pt>
                      <c:pt idx="449">
                        <c:v>0.67756009020882613</c:v>
                      </c:pt>
                      <c:pt idx="450">
                        <c:v>0.67005156116612796</c:v>
                      </c:pt>
                      <c:pt idx="451">
                        <c:v>0.66261035445283822</c:v>
                      </c:pt>
                      <c:pt idx="452">
                        <c:v>0.65481117866386696</c:v>
                      </c:pt>
                      <c:pt idx="453">
                        <c:v>0.64717435028535386</c:v>
                      </c:pt>
                      <c:pt idx="454">
                        <c:v>0.63983807354755562</c:v>
                      </c:pt>
                      <c:pt idx="455">
                        <c:v>0.63189001481400786</c:v>
                      </c:pt>
                      <c:pt idx="456">
                        <c:v>0.62524305682376036</c:v>
                      </c:pt>
                      <c:pt idx="457">
                        <c:v>0.61777027825943776</c:v>
                      </c:pt>
                      <c:pt idx="458">
                        <c:v>0.61098202075942076</c:v>
                      </c:pt>
                      <c:pt idx="459">
                        <c:v>0.60386597315897406</c:v>
                      </c:pt>
                      <c:pt idx="460">
                        <c:v>0.59691784447210949</c:v>
                      </c:pt>
                      <c:pt idx="461">
                        <c:v>0.59031669661865471</c:v>
                      </c:pt>
                      <c:pt idx="462">
                        <c:v>0.58339379445982109</c:v>
                      </c:pt>
                      <c:pt idx="463">
                        <c:v>0.57612561387130934</c:v>
                      </c:pt>
                      <c:pt idx="464">
                        <c:v>0.56974500468315781</c:v>
                      </c:pt>
                      <c:pt idx="465">
                        <c:v>0.56312729708430853</c:v>
                      </c:pt>
                      <c:pt idx="466">
                        <c:v>0.55797783532246326</c:v>
                      </c:pt>
                      <c:pt idx="467">
                        <c:v>0.55228654488186246</c:v>
                      </c:pt>
                      <c:pt idx="468">
                        <c:v>0.54563819401583424</c:v>
                      </c:pt>
                      <c:pt idx="469">
                        <c:v>0.54041305266989537</c:v>
                      </c:pt>
                      <c:pt idx="470">
                        <c:v>0.53583838431361874</c:v>
                      </c:pt>
                      <c:pt idx="471">
                        <c:v>0.53123988230509178</c:v>
                      </c:pt>
                      <c:pt idx="472">
                        <c:v>0.52642842506606879</c:v>
                      </c:pt>
                      <c:pt idx="473">
                        <c:v>0.5210471268686977</c:v>
                      </c:pt>
                      <c:pt idx="474">
                        <c:v>0.51689480940197352</c:v>
                      </c:pt>
                      <c:pt idx="475">
                        <c:v>0.51233174834387074</c:v>
                      </c:pt>
                      <c:pt idx="476">
                        <c:v>0.50758219669510818</c:v>
                      </c:pt>
                      <c:pt idx="477">
                        <c:v>0.50290151501551039</c:v>
                      </c:pt>
                      <c:pt idx="478">
                        <c:v>0.49834000159716413</c:v>
                      </c:pt>
                      <c:pt idx="479">
                        <c:v>0.49402580101190885</c:v>
                      </c:pt>
                      <c:pt idx="480">
                        <c:v>0.48887401779042849</c:v>
                      </c:pt>
                      <c:pt idx="481">
                        <c:v>0.48428217063285467</c:v>
                      </c:pt>
                      <c:pt idx="482">
                        <c:v>0.48043380961430965</c:v>
                      </c:pt>
                      <c:pt idx="483">
                        <c:v>0.47592073732034235</c:v>
                      </c:pt>
                      <c:pt idx="484">
                        <c:v>0.47076601358332465</c:v>
                      </c:pt>
                      <c:pt idx="485">
                        <c:v>0.46624798884213647</c:v>
                      </c:pt>
                      <c:pt idx="486">
                        <c:v>0.46183458454848852</c:v>
                      </c:pt>
                      <c:pt idx="487">
                        <c:v>0.45840578866793413</c:v>
                      </c:pt>
                      <c:pt idx="488">
                        <c:v>0.45529843756480748</c:v>
                      </c:pt>
                      <c:pt idx="489">
                        <c:v>0.45066016121453822</c:v>
                      </c:pt>
                      <c:pt idx="490">
                        <c:v>0.44786326664656795</c:v>
                      </c:pt>
                      <c:pt idx="491">
                        <c:v>0.44481302345045665</c:v>
                      </c:pt>
                      <c:pt idx="492">
                        <c:v>0.44220633380856195</c:v>
                      </c:pt>
                      <c:pt idx="493">
                        <c:v>0.43887983691591309</c:v>
                      </c:pt>
                      <c:pt idx="494">
                        <c:v>0.43594690481334536</c:v>
                      </c:pt>
                      <c:pt idx="495">
                        <c:v>0.4334793479855612</c:v>
                      </c:pt>
                      <c:pt idx="496">
                        <c:v>0.43226367695682033</c:v>
                      </c:pt>
                      <c:pt idx="497">
                        <c:v>0.43007500481315969</c:v>
                      </c:pt>
                      <c:pt idx="498">
                        <c:v>0.42789066606081738</c:v>
                      </c:pt>
                      <c:pt idx="499">
                        <c:v>0.4269040457160404</c:v>
                      </c:pt>
                      <c:pt idx="500">
                        <c:v>0.42534557248123173</c:v>
                      </c:pt>
                      <c:pt idx="501">
                        <c:v>0.42379019452593636</c:v>
                      </c:pt>
                      <c:pt idx="502">
                        <c:v>0.42044651883199002</c:v>
                      </c:pt>
                      <c:pt idx="503">
                        <c:v>0.41775161372397418</c:v>
                      </c:pt>
                      <c:pt idx="504">
                        <c:v>0.41495007623673441</c:v>
                      </c:pt>
                      <c:pt idx="505">
                        <c:v>0.41309832526806667</c:v>
                      </c:pt>
                      <c:pt idx="506">
                        <c:v>0.40898841313067097</c:v>
                      </c:pt>
                      <c:pt idx="507">
                        <c:v>0.40803135270524327</c:v>
                      </c:pt>
                      <c:pt idx="508">
                        <c:v>0.40633250854451908</c:v>
                      </c:pt>
                      <c:pt idx="509">
                        <c:v>0.40474447539036112</c:v>
                      </c:pt>
                      <c:pt idx="510">
                        <c:v>0.40366778241175522</c:v>
                      </c:pt>
                      <c:pt idx="511">
                        <c:v>0.40254450547647808</c:v>
                      </c:pt>
                      <c:pt idx="512">
                        <c:v>0.40133657264651978</c:v>
                      </c:pt>
                      <c:pt idx="513">
                        <c:v>0.3998457312690708</c:v>
                      </c:pt>
                      <c:pt idx="514">
                        <c:v>0.39676082094241361</c:v>
                      </c:pt>
                      <c:pt idx="515">
                        <c:v>0.39471422212840085</c:v>
                      </c:pt>
                      <c:pt idx="516">
                        <c:v>0.39354126595693978</c:v>
                      </c:pt>
                      <c:pt idx="517">
                        <c:v>0.39187321982737011</c:v>
                      </c:pt>
                      <c:pt idx="518">
                        <c:v>0.3913479508940097</c:v>
                      </c:pt>
                      <c:pt idx="519">
                        <c:v>0.38964446381401585</c:v>
                      </c:pt>
                      <c:pt idx="520">
                        <c:v>0.3894841283352411</c:v>
                      </c:pt>
                      <c:pt idx="521">
                        <c:v>0.38962264209344893</c:v>
                      </c:pt>
                      <c:pt idx="522">
                        <c:v>0.3890040504827707</c:v>
                      </c:pt>
                      <c:pt idx="523">
                        <c:v>0.38790259526806048</c:v>
                      </c:pt>
                      <c:pt idx="524">
                        <c:v>0.38711298946428763</c:v>
                      </c:pt>
                      <c:pt idx="525">
                        <c:v>0.38528692931557806</c:v>
                      </c:pt>
                      <c:pt idx="526">
                        <c:v>0.38385737447248691</c:v>
                      </c:pt>
                      <c:pt idx="527">
                        <c:v>0.38216193511922703</c:v>
                      </c:pt>
                      <c:pt idx="528">
                        <c:v>0.37993704820526414</c:v>
                      </c:pt>
                      <c:pt idx="529">
                        <c:v>0.37892659420823688</c:v>
                      </c:pt>
                      <c:pt idx="530">
                        <c:v>0.37752211112920142</c:v>
                      </c:pt>
                      <c:pt idx="531">
                        <c:v>0.37573984918560105</c:v>
                      </c:pt>
                      <c:pt idx="532">
                        <c:v>0.37405044562739159</c:v>
                      </c:pt>
                      <c:pt idx="533">
                        <c:v>0.37358398700477841</c:v>
                      </c:pt>
                      <c:pt idx="534">
                        <c:v>0.37254490167225573</c:v>
                      </c:pt>
                      <c:pt idx="535">
                        <c:v>0.37144127976188629</c:v>
                      </c:pt>
                      <c:pt idx="536">
                        <c:v>0.36976518590558288</c:v>
                      </c:pt>
                      <c:pt idx="537">
                        <c:v>0.36889726953013047</c:v>
                      </c:pt>
                      <c:pt idx="538">
                        <c:v>0.36788279166973625</c:v>
                      </c:pt>
                      <c:pt idx="539">
                        <c:v>0.36842694180812607</c:v>
                      </c:pt>
                      <c:pt idx="540">
                        <c:v>0.36752667976176256</c:v>
                      </c:pt>
                      <c:pt idx="541">
                        <c:v>0.36678458649851453</c:v>
                      </c:pt>
                      <c:pt idx="542">
                        <c:v>0.36614510175112341</c:v>
                      </c:pt>
                      <c:pt idx="543">
                        <c:v>0.36472947566584113</c:v>
                      </c:pt>
                      <c:pt idx="544">
                        <c:v>0.36294628513838695</c:v>
                      </c:pt>
                      <c:pt idx="545">
                        <c:v>0.36243556401873755</c:v>
                      </c:pt>
                      <c:pt idx="546">
                        <c:v>0.36015620018534533</c:v>
                      </c:pt>
                      <c:pt idx="547">
                        <c:v>0.35902735174694489</c:v>
                      </c:pt>
                      <c:pt idx="548">
                        <c:v>0.35812987545214292</c:v>
                      </c:pt>
                      <c:pt idx="549">
                        <c:v>0.35652884212403047</c:v>
                      </c:pt>
                      <c:pt idx="550">
                        <c:v>0.35578024877380504</c:v>
                      </c:pt>
                      <c:pt idx="551">
                        <c:v>0.35516305003890758</c:v>
                      </c:pt>
                      <c:pt idx="552">
                        <c:v>0.35271685063976321</c:v>
                      </c:pt>
                      <c:pt idx="553">
                        <c:v>0.35228459485576924</c:v>
                      </c:pt>
                      <c:pt idx="554">
                        <c:v>0.35026631784930079</c:v>
                      </c:pt>
                      <c:pt idx="555">
                        <c:v>0.34834910171893246</c:v>
                      </c:pt>
                      <c:pt idx="556">
                        <c:v>0.34787660730126924</c:v>
                      </c:pt>
                      <c:pt idx="557">
                        <c:v>0.34687234386326782</c:v>
                      </c:pt>
                      <c:pt idx="558">
                        <c:v>0.34538568111316159</c:v>
                      </c:pt>
                      <c:pt idx="559">
                        <c:v>0.34580323431946869</c:v>
                      </c:pt>
                      <c:pt idx="560">
                        <c:v>0.34434086951353982</c:v>
                      </c:pt>
                      <c:pt idx="561">
                        <c:v>0.34394668566755576</c:v>
                      </c:pt>
                      <c:pt idx="562">
                        <c:v>0.34358902611982572</c:v>
                      </c:pt>
                      <c:pt idx="563">
                        <c:v>0.34209152989142377</c:v>
                      </c:pt>
                      <c:pt idx="564">
                        <c:v>0.34089195431615055</c:v>
                      </c:pt>
                      <c:pt idx="565">
                        <c:v>0.33994572736901857</c:v>
                      </c:pt>
                      <c:pt idx="566">
                        <c:v>0.33831265789794612</c:v>
                      </c:pt>
                      <c:pt idx="567">
                        <c:v>0.33685694794297016</c:v>
                      </c:pt>
                      <c:pt idx="568">
                        <c:v>0.33592712597725716</c:v>
                      </c:pt>
                      <c:pt idx="569">
                        <c:v>0.33525668843473577</c:v>
                      </c:pt>
                      <c:pt idx="570">
                        <c:v>0.33402956487179669</c:v>
                      </c:pt>
                      <c:pt idx="571">
                        <c:v>0.3329409550670655</c:v>
                      </c:pt>
                      <c:pt idx="572">
                        <c:v>0.33282658448905922</c:v>
                      </c:pt>
                      <c:pt idx="573">
                        <c:v>0.33185961916918988</c:v>
                      </c:pt>
                      <c:pt idx="574">
                        <c:v>0.3309561070793377</c:v>
                      </c:pt>
                      <c:pt idx="575">
                        <c:v>0.32942518183219505</c:v>
                      </c:pt>
                      <c:pt idx="576">
                        <c:v>0.32718327088091026</c:v>
                      </c:pt>
                      <c:pt idx="577">
                        <c:v>0.32642972508346429</c:v>
                      </c:pt>
                      <c:pt idx="578">
                        <c:v>0.32563841687595929</c:v>
                      </c:pt>
                      <c:pt idx="579">
                        <c:v>0.32396077537989915</c:v>
                      </c:pt>
                      <c:pt idx="580">
                        <c:v>0.32290528506595723</c:v>
                      </c:pt>
                      <c:pt idx="581">
                        <c:v>0.32115072587399873</c:v>
                      </c:pt>
                      <c:pt idx="582">
                        <c:v>0.32026129730593067</c:v>
                      </c:pt>
                      <c:pt idx="583">
                        <c:v>0.3191469966812413</c:v>
                      </c:pt>
                      <c:pt idx="584">
                        <c:v>0.31807370851009964</c:v>
                      </c:pt>
                      <c:pt idx="585">
                        <c:v>0.31719944681164541</c:v>
                      </c:pt>
                      <c:pt idx="586">
                        <c:v>0.31621189788301457</c:v>
                      </c:pt>
                      <c:pt idx="587">
                        <c:v>0.31447296985259654</c:v>
                      </c:pt>
                      <c:pt idx="588">
                        <c:v>0.31466348430662328</c:v>
                      </c:pt>
                      <c:pt idx="589">
                        <c:v>0.31330790664389363</c:v>
                      </c:pt>
                      <c:pt idx="590">
                        <c:v>0.31275261349925676</c:v>
                      </c:pt>
                      <c:pt idx="591">
                        <c:v>0.31183950604291427</c:v>
                      </c:pt>
                      <c:pt idx="592">
                        <c:v>0.31067552618204081</c:v>
                      </c:pt>
                      <c:pt idx="593">
                        <c:v>0.30978129993072778</c:v>
                      </c:pt>
                      <c:pt idx="594">
                        <c:v>0.30987895599936366</c:v>
                      </c:pt>
                      <c:pt idx="595">
                        <c:v>0.30911411243169484</c:v>
                      </c:pt>
                      <c:pt idx="596">
                        <c:v>0.30968054858257876</c:v>
                      </c:pt>
                      <c:pt idx="597">
                        <c:v>0.30957592813503831</c:v>
                      </c:pt>
                      <c:pt idx="598">
                        <c:v>0.30902868271713541</c:v>
                      </c:pt>
                      <c:pt idx="599">
                        <c:v>0.3086047841878265</c:v>
                      </c:pt>
                      <c:pt idx="600">
                        <c:v>0.30808415817373552</c:v>
                      </c:pt>
                      <c:pt idx="601">
                        <c:v>0.30822638626735915</c:v>
                      </c:pt>
                      <c:pt idx="602">
                        <c:v>0.30817995707466367</c:v>
                      </c:pt>
                      <c:pt idx="603">
                        <c:v>0.30792010835954514</c:v>
                      </c:pt>
                      <c:pt idx="604">
                        <c:v>0.30855634306344776</c:v>
                      </c:pt>
                      <c:pt idx="605">
                        <c:v>0.3091331484007</c:v>
                      </c:pt>
                      <c:pt idx="606">
                        <c:v>0.3093594133331023</c:v>
                      </c:pt>
                      <c:pt idx="607">
                        <c:v>0.30989257522922087</c:v>
                      </c:pt>
                      <c:pt idx="608">
                        <c:v>0.30996717146548486</c:v>
                      </c:pt>
                      <c:pt idx="609">
                        <c:v>0.31029310439820651</c:v>
                      </c:pt>
                      <c:pt idx="610">
                        <c:v>0.31010382805598496</c:v>
                      </c:pt>
                      <c:pt idx="611">
                        <c:v>0.30991548029761723</c:v>
                      </c:pt>
                      <c:pt idx="612">
                        <c:v>0.31001654117371763</c:v>
                      </c:pt>
                      <c:pt idx="613">
                        <c:v>0.31019699596932698</c:v>
                      </c:pt>
                      <c:pt idx="614">
                        <c:v>0.31113238943816351</c:v>
                      </c:pt>
                      <c:pt idx="615">
                        <c:v>0.31132367771206837</c:v>
                      </c:pt>
                      <c:pt idx="616">
                        <c:v>0.3113298682710946</c:v>
                      </c:pt>
                      <c:pt idx="617">
                        <c:v>0.31193375730408596</c:v>
                      </c:pt>
                      <c:pt idx="618">
                        <c:v>0.312764994617309</c:v>
                      </c:pt>
                      <c:pt idx="619">
                        <c:v>0.31365643511706032</c:v>
                      </c:pt>
                      <c:pt idx="620">
                        <c:v>0.31480184330085553</c:v>
                      </c:pt>
                      <c:pt idx="621">
                        <c:v>0.31515888379268309</c:v>
                      </c:pt>
                      <c:pt idx="622">
                        <c:v>0.31631837549826264</c:v>
                      </c:pt>
                      <c:pt idx="623">
                        <c:v>0.31750804617909401</c:v>
                      </c:pt>
                      <c:pt idx="624">
                        <c:v>0.31798100488868458</c:v>
                      </c:pt>
                      <c:pt idx="625">
                        <c:v>0.31892846994762158</c:v>
                      </c:pt>
                      <c:pt idx="626">
                        <c:v>0.31960680045290135</c:v>
                      </c:pt>
                      <c:pt idx="627">
                        <c:v>0.32012649788313824</c:v>
                      </c:pt>
                      <c:pt idx="628">
                        <c:v>0.32031376229367631</c:v>
                      </c:pt>
                      <c:pt idx="629">
                        <c:v>0.32014739101985135</c:v>
                      </c:pt>
                      <c:pt idx="630">
                        <c:v>0.32039841818835768</c:v>
                      </c:pt>
                      <c:pt idx="631">
                        <c:v>0.32203411864701609</c:v>
                      </c:pt>
                      <c:pt idx="632">
                        <c:v>0.32183988985757372</c:v>
                      </c:pt>
                      <c:pt idx="633">
                        <c:v>0.32242195716999833</c:v>
                      </c:pt>
                      <c:pt idx="634">
                        <c:v>0.32315646699843936</c:v>
                      </c:pt>
                      <c:pt idx="635">
                        <c:v>0.32462765335098048</c:v>
                      </c:pt>
                      <c:pt idx="636">
                        <c:v>0.32598338577768593</c:v>
                      </c:pt>
                      <c:pt idx="637">
                        <c:v>0.32739452370767436</c:v>
                      </c:pt>
                      <c:pt idx="638">
                        <c:v>0.327214068912065</c:v>
                      </c:pt>
                      <c:pt idx="639">
                        <c:v>0.32854658674242271</c:v>
                      </c:pt>
                      <c:pt idx="640">
                        <c:v>0.32950643291941195</c:v>
                      </c:pt>
                      <c:pt idx="641">
                        <c:v>0.33052493464317312</c:v>
                      </c:pt>
                      <c:pt idx="642">
                        <c:v>0.33100454820371639</c:v>
                      </c:pt>
                      <c:pt idx="643">
                        <c:v>0.33180421366590668</c:v>
                      </c:pt>
                      <c:pt idx="644">
                        <c:v>0.3323212801085576</c:v>
                      </c:pt>
                      <c:pt idx="645">
                        <c:v>0.33328515014891386</c:v>
                      </c:pt>
                      <c:pt idx="646">
                        <c:v>0.33411019690311089</c:v>
                      </c:pt>
                      <c:pt idx="647">
                        <c:v>0.33497842280651469</c:v>
                      </c:pt>
                      <c:pt idx="648">
                        <c:v>0.33583999385896535</c:v>
                      </c:pt>
                      <c:pt idx="649">
                        <c:v>0.33729879909345467</c:v>
                      </c:pt>
                      <c:pt idx="650">
                        <c:v>0.33798270110185769</c:v>
                      </c:pt>
                      <c:pt idx="651">
                        <c:v>0.33829424098484367</c:v>
                      </c:pt>
                      <c:pt idx="652">
                        <c:v>0.33871488947066392</c:v>
                      </c:pt>
                      <c:pt idx="653">
                        <c:v>0.33881687893061813</c:v>
                      </c:pt>
                      <c:pt idx="654">
                        <c:v>0.33933410013724463</c:v>
                      </c:pt>
                      <c:pt idx="655">
                        <c:v>0.33894703543414084</c:v>
                      </c:pt>
                      <c:pt idx="656">
                        <c:v>0.33826143102200568</c:v>
                      </c:pt>
                      <c:pt idx="657">
                        <c:v>0.33877679506092445</c:v>
                      </c:pt>
                      <c:pt idx="658">
                        <c:v>0.33997822780390541</c:v>
                      </c:pt>
                      <c:pt idx="659">
                        <c:v>0.34129016202550139</c:v>
                      </c:pt>
                      <c:pt idx="660">
                        <c:v>0.34229813979891821</c:v>
                      </c:pt>
                      <c:pt idx="661">
                        <c:v>0.34267916870697174</c:v>
                      </c:pt>
                      <c:pt idx="662">
                        <c:v>0.34441995390509744</c:v>
                      </c:pt>
                      <c:pt idx="663">
                        <c:v>0.34606354732651418</c:v>
                      </c:pt>
                      <c:pt idx="664">
                        <c:v>0.34718837190154789</c:v>
                      </c:pt>
                      <c:pt idx="665">
                        <c:v>0.34763238974769139</c:v>
                      </c:pt>
                      <c:pt idx="666">
                        <c:v>0.34801852586694132</c:v>
                      </c:pt>
                      <c:pt idx="667">
                        <c:v>0.34904878965285202</c:v>
                      </c:pt>
                      <c:pt idx="668">
                        <c:v>0.34983003820193981</c:v>
                      </c:pt>
                      <c:pt idx="669">
                        <c:v>0.35029758017238238</c:v>
                      </c:pt>
                      <c:pt idx="670">
                        <c:v>0.35056098845894079</c:v>
                      </c:pt>
                      <c:pt idx="671">
                        <c:v>0.35076713407450827</c:v>
                      </c:pt>
                      <c:pt idx="672">
                        <c:v>0.35183082687915967</c:v>
                      </c:pt>
                      <c:pt idx="673">
                        <c:v>0.35247572836569874</c:v>
                      </c:pt>
                      <c:pt idx="674">
                        <c:v>0.35261284924812575</c:v>
                      </c:pt>
                      <c:pt idx="675">
                        <c:v>0.35364001775452331</c:v>
                      </c:pt>
                      <c:pt idx="676">
                        <c:v>0.3538032937488354</c:v>
                      </c:pt>
                      <c:pt idx="677">
                        <c:v>0.35403048726509156</c:v>
                      </c:pt>
                      <c:pt idx="678">
                        <c:v>0.35427841915408481</c:v>
                      </c:pt>
                      <c:pt idx="679">
                        <c:v>0.35441848055204939</c:v>
                      </c:pt>
                      <c:pt idx="680">
                        <c:v>0.35451226752129411</c:v>
                      </c:pt>
                      <c:pt idx="681">
                        <c:v>0.35437282517923224</c:v>
                      </c:pt>
                      <c:pt idx="682">
                        <c:v>0.35446769549630636</c:v>
                      </c:pt>
                      <c:pt idx="683">
                        <c:v>0.354704484379053</c:v>
                      </c:pt>
                      <c:pt idx="684">
                        <c:v>0.35508520375915514</c:v>
                      </c:pt>
                      <c:pt idx="685">
                        <c:v>0.35540664853658271</c:v>
                      </c:pt>
                      <c:pt idx="686">
                        <c:v>0.35513704969099835</c:v>
                      </c:pt>
                      <c:pt idx="687">
                        <c:v>0.35516846677805552</c:v>
                      </c:pt>
                      <c:pt idx="688">
                        <c:v>0.35555181714574369</c:v>
                      </c:pt>
                      <c:pt idx="689">
                        <c:v>0.35536687419484048</c:v>
                      </c:pt>
                      <c:pt idx="690">
                        <c:v>0.35518595510730416</c:v>
                      </c:pt>
                      <c:pt idx="691">
                        <c:v>0.35521427691484825</c:v>
                      </c:pt>
                      <c:pt idx="692">
                        <c:v>0.35520994352352997</c:v>
                      </c:pt>
                      <c:pt idx="693">
                        <c:v>0.35499513112532605</c:v>
                      </c:pt>
                      <c:pt idx="694">
                        <c:v>0.35502639344840747</c:v>
                      </c:pt>
                      <c:pt idx="695">
                        <c:v>0.35561140127636942</c:v>
                      </c:pt>
                      <c:pt idx="696">
                        <c:v>0.35520065768499104</c:v>
                      </c:pt>
                      <c:pt idx="697">
                        <c:v>0.35618464704218189</c:v>
                      </c:pt>
                      <c:pt idx="698">
                        <c:v>0.35711292136813833</c:v>
                      </c:pt>
                      <c:pt idx="699">
                        <c:v>0.35788643171844359</c:v>
                      </c:pt>
                      <c:pt idx="700">
                        <c:v>0.35847298718616188</c:v>
                      </c:pt>
                      <c:pt idx="701">
                        <c:v>0.35999524565066809</c:v>
                      </c:pt>
                      <c:pt idx="702">
                        <c:v>0.36088142417524721</c:v>
                      </c:pt>
                      <c:pt idx="703">
                        <c:v>0.36248415990709204</c:v>
                      </c:pt>
                      <c:pt idx="704">
                        <c:v>0.36301840515104028</c:v>
                      </c:pt>
                      <c:pt idx="705">
                        <c:v>0.36369255702897751</c:v>
                      </c:pt>
                      <c:pt idx="706">
                        <c:v>0.36385397585558166</c:v>
                      </c:pt>
                      <c:pt idx="707">
                        <c:v>0.36425311214878631</c:v>
                      </c:pt>
                      <c:pt idx="708">
                        <c:v>0.36383246366296607</c:v>
                      </c:pt>
                      <c:pt idx="709">
                        <c:v>0.36346195870525688</c:v>
                      </c:pt>
                      <c:pt idx="710">
                        <c:v>0.36255287511228135</c:v>
                      </c:pt>
                      <c:pt idx="711">
                        <c:v>0.3621241788997272</c:v>
                      </c:pt>
                      <c:pt idx="712">
                        <c:v>0.36155232600969578</c:v>
                      </c:pt>
                      <c:pt idx="713">
                        <c:v>0.36226795463310718</c:v>
                      </c:pt>
                      <c:pt idx="714">
                        <c:v>0.36310615632523474</c:v>
                      </c:pt>
                      <c:pt idx="715">
                        <c:v>0.36402282335301728</c:v>
                      </c:pt>
                      <c:pt idx="716">
                        <c:v>0.36455211614974464</c:v>
                      </c:pt>
                      <c:pt idx="717">
                        <c:v>0.36660041736748955</c:v>
                      </c:pt>
                      <c:pt idx="718">
                        <c:v>0.36819216485706313</c:v>
                      </c:pt>
                      <c:pt idx="719">
                        <c:v>0.36954975445147631</c:v>
                      </c:pt>
                      <c:pt idx="720">
                        <c:v>0.37101939316426086</c:v>
                      </c:pt>
                      <c:pt idx="721">
                        <c:v>0.37238766147299407</c:v>
                      </c:pt>
                      <c:pt idx="722">
                        <c:v>0.37376258463268008</c:v>
                      </c:pt>
                      <c:pt idx="723">
                        <c:v>0.3753862135012378</c:v>
                      </c:pt>
                      <c:pt idx="724">
                        <c:v>0.37592974458372513</c:v>
                      </c:pt>
                      <c:pt idx="725">
                        <c:v>0.37758850487475565</c:v>
                      </c:pt>
                      <c:pt idx="726">
                        <c:v>0.37918319287986657</c:v>
                      </c:pt>
                      <c:pt idx="727">
                        <c:v>0.37944969644593829</c:v>
                      </c:pt>
                      <c:pt idx="728">
                        <c:v>0.3808431912827025</c:v>
                      </c:pt>
                      <c:pt idx="729">
                        <c:v>0.3827453953074324</c:v>
                      </c:pt>
                      <c:pt idx="730">
                        <c:v>0.38432708313858877</c:v>
                      </c:pt>
                      <c:pt idx="731">
                        <c:v>0.38717613316635341</c:v>
                      </c:pt>
                      <c:pt idx="732">
                        <c:v>0.38894199012853453</c:v>
                      </c:pt>
                      <c:pt idx="733">
                        <c:v>0.39047848687880071</c:v>
                      </c:pt>
                      <c:pt idx="734">
                        <c:v>0.39335632300603635</c:v>
                      </c:pt>
                      <c:pt idx="735">
                        <c:v>0.39540493375173258</c:v>
                      </c:pt>
                      <c:pt idx="736">
                        <c:v>0.3975200930069589</c:v>
                      </c:pt>
                      <c:pt idx="737">
                        <c:v>0.39922063957141524</c:v>
                      </c:pt>
                      <c:pt idx="738">
                        <c:v>0.40092025755201766</c:v>
                      </c:pt>
                      <c:pt idx="739">
                        <c:v>0.40276349650202475</c:v>
                      </c:pt>
                      <c:pt idx="740">
                        <c:v>0.4048348575521416</c:v>
                      </c:pt>
                      <c:pt idx="741">
                        <c:v>0.40635262786135368</c:v>
                      </c:pt>
                      <c:pt idx="742">
                        <c:v>0.40819029530823725</c:v>
                      </c:pt>
                      <c:pt idx="743">
                        <c:v>0.40963532654889329</c:v>
                      </c:pt>
                      <c:pt idx="744">
                        <c:v>0.41243748309203576</c:v>
                      </c:pt>
                      <c:pt idx="745">
                        <c:v>0.41428474590540959</c:v>
                      </c:pt>
                      <c:pt idx="746">
                        <c:v>0.41613835404178501</c:v>
                      </c:pt>
                      <c:pt idx="747">
                        <c:v>0.41793052087982696</c:v>
                      </c:pt>
                      <c:pt idx="748">
                        <c:v>0.41977855751307908</c:v>
                      </c:pt>
                      <c:pt idx="749">
                        <c:v>0.42222491167619919</c:v>
                      </c:pt>
                      <c:pt idx="750">
                        <c:v>0.42402698340868278</c:v>
                      </c:pt>
                      <c:pt idx="751">
                        <c:v>0.42585861506051592</c:v>
                      </c:pt>
                      <c:pt idx="752">
                        <c:v>0.42748363680485441</c:v>
                      </c:pt>
                      <c:pt idx="753">
                        <c:v>0.42945811560621361</c:v>
                      </c:pt>
                      <c:pt idx="754">
                        <c:v>0.43143785638274501</c:v>
                      </c:pt>
                      <c:pt idx="755">
                        <c:v>0.43373594665719106</c:v>
                      </c:pt>
                      <c:pt idx="756">
                        <c:v>0.43435345492003968</c:v>
                      </c:pt>
                      <c:pt idx="757">
                        <c:v>0.43624002778322885</c:v>
                      </c:pt>
                      <c:pt idx="758">
                        <c:v>0.43765054665731479</c:v>
                      </c:pt>
                      <c:pt idx="759">
                        <c:v>0.43959453695547068</c:v>
                      </c:pt>
                      <c:pt idx="760">
                        <c:v>0.44165274306765723</c:v>
                      </c:pt>
                      <c:pt idx="761">
                        <c:v>0.44332388447673998</c:v>
                      </c:pt>
                      <c:pt idx="762">
                        <c:v>0.44494457282976035</c:v>
                      </c:pt>
                      <c:pt idx="763">
                        <c:v>0.44660720222018208</c:v>
                      </c:pt>
                      <c:pt idx="764">
                        <c:v>0.44800441139236191</c:v>
                      </c:pt>
                      <c:pt idx="765">
                        <c:v>0.44950809817978987</c:v>
                      </c:pt>
                      <c:pt idx="766">
                        <c:v>0.45026644166048135</c:v>
                      </c:pt>
                      <c:pt idx="767">
                        <c:v>0.45042461044359683</c:v>
                      </c:pt>
                      <c:pt idx="768">
                        <c:v>0.45137315885036366</c:v>
                      </c:pt>
                      <c:pt idx="769">
                        <c:v>0.45180959326170039</c:v>
                      </c:pt>
                      <c:pt idx="770">
                        <c:v>0.45331869678827608</c:v>
                      </c:pt>
                      <c:pt idx="771">
                        <c:v>0.4536639752179541</c:v>
                      </c:pt>
                      <c:pt idx="772">
                        <c:v>0.45409282619448382</c:v>
                      </c:pt>
                      <c:pt idx="773">
                        <c:v>0.45486494366900809</c:v>
                      </c:pt>
                      <c:pt idx="774">
                        <c:v>0.45573363386433879</c:v>
                      </c:pt>
                      <c:pt idx="775">
                        <c:v>0.45643332179825835</c:v>
                      </c:pt>
                      <c:pt idx="776">
                        <c:v>0.45726424958353007</c:v>
                      </c:pt>
                      <c:pt idx="777">
                        <c:v>0.45820769077910034</c:v>
                      </c:pt>
                      <c:pt idx="778">
                        <c:v>0.45816095205845381</c:v>
                      </c:pt>
                      <c:pt idx="779">
                        <c:v>0.45852851650062565</c:v>
                      </c:pt>
                      <c:pt idx="780">
                        <c:v>0.45829931105268601</c:v>
                      </c:pt>
                      <c:pt idx="781">
                        <c:v>0.4583958837734925</c:v>
                      </c:pt>
                      <c:pt idx="782">
                        <c:v>0.45798900928150504</c:v>
                      </c:pt>
                      <c:pt idx="783">
                        <c:v>0.45755272963414412</c:v>
                      </c:pt>
                      <c:pt idx="784">
                        <c:v>0.45652834687930832</c:v>
                      </c:pt>
                      <c:pt idx="785">
                        <c:v>0.4570033175205821</c:v>
                      </c:pt>
                      <c:pt idx="786">
                        <c:v>0.45704216327847053</c:v>
                      </c:pt>
                      <c:pt idx="787">
                        <c:v>0.45787788874698748</c:v>
                      </c:pt>
                      <c:pt idx="788">
                        <c:v>0.45783703105741558</c:v>
                      </c:pt>
                      <c:pt idx="789">
                        <c:v>0.45887658068186543</c:v>
                      </c:pt>
                      <c:pt idx="790">
                        <c:v>0.45949888662795924</c:v>
                      </c:pt>
                      <c:pt idx="791">
                        <c:v>0.45935511089457903</c:v>
                      </c:pt>
                      <c:pt idx="792">
                        <c:v>0.45902824937800352</c:v>
                      </c:pt>
                      <c:pt idx="793">
                        <c:v>0.45820536931946576</c:v>
                      </c:pt>
                      <c:pt idx="794">
                        <c:v>0.4579232345918533</c:v>
                      </c:pt>
                      <c:pt idx="795">
                        <c:v>0.45740059664607885</c:v>
                      </c:pt>
                      <c:pt idx="796">
                        <c:v>0.45634123723274578</c:v>
                      </c:pt>
                      <c:pt idx="797">
                        <c:v>0.45481712160053189</c:v>
                      </c:pt>
                      <c:pt idx="798">
                        <c:v>0.45453003442569884</c:v>
                      </c:pt>
                      <c:pt idx="799">
                        <c:v>0.45411619555480714</c:v>
                      </c:pt>
                      <c:pt idx="800">
                        <c:v>0.45433394846854858</c:v>
                      </c:pt>
                      <c:pt idx="801">
                        <c:v>0.45347934179500221</c:v>
                      </c:pt>
                      <c:pt idx="802">
                        <c:v>0.45312183701124775</c:v>
                      </c:pt>
                      <c:pt idx="803">
                        <c:v>0.45277516570578874</c:v>
                      </c:pt>
                      <c:pt idx="804">
                        <c:v>0.45362389134826048</c:v>
                      </c:pt>
                      <c:pt idx="805">
                        <c:v>0.45334717335979596</c:v>
                      </c:pt>
                      <c:pt idx="806">
                        <c:v>0.45379335790159858</c:v>
                      </c:pt>
                      <c:pt idx="807">
                        <c:v>0.45325013634706257</c:v>
                      </c:pt>
                      <c:pt idx="808">
                        <c:v>0.45294107268768702</c:v>
                      </c:pt>
                      <c:pt idx="809">
                        <c:v>0.45295020376225037</c:v>
                      </c:pt>
                      <c:pt idx="810">
                        <c:v>0.45275442733305143</c:v>
                      </c:pt>
                      <c:pt idx="811">
                        <c:v>0.45181717669650723</c:v>
                      </c:pt>
                      <c:pt idx="812">
                        <c:v>0.45095111748876265</c:v>
                      </c:pt>
                      <c:pt idx="813">
                        <c:v>0.45053201664269898</c:v>
                      </c:pt>
                      <c:pt idx="814">
                        <c:v>0.44995877087688657</c:v>
                      </c:pt>
                      <c:pt idx="815">
                        <c:v>0.44939883481298021</c:v>
                      </c:pt>
                      <c:pt idx="816">
                        <c:v>0.44888594699767181</c:v>
                      </c:pt>
                      <c:pt idx="817">
                        <c:v>0.44873954027670565</c:v>
                      </c:pt>
                      <c:pt idx="818">
                        <c:v>0.44860149081042477</c:v>
                      </c:pt>
                      <c:pt idx="819">
                        <c:v>0.44882574381114337</c:v>
                      </c:pt>
                      <c:pt idx="820">
                        <c:v>0.44844084580369864</c:v>
                      </c:pt>
                      <c:pt idx="821">
                        <c:v>0.44846235799631423</c:v>
                      </c:pt>
                      <c:pt idx="822">
                        <c:v>0.44899706753218938</c:v>
                      </c:pt>
                      <c:pt idx="823">
                        <c:v>0.44911252145802527</c:v>
                      </c:pt>
                      <c:pt idx="824">
                        <c:v>0.44972972019292251</c:v>
                      </c:pt>
                      <c:pt idx="825">
                        <c:v>0.4508310206436571</c:v>
                      </c:pt>
                      <c:pt idx="826">
                        <c:v>0.45191947568441276</c:v>
                      </c:pt>
                      <c:pt idx="827">
                        <c:v>0.45339979311151746</c:v>
                      </c:pt>
                      <c:pt idx="828">
                        <c:v>0.45456036816492645</c:v>
                      </c:pt>
                      <c:pt idx="829">
                        <c:v>0.45566089479578276</c:v>
                      </c:pt>
                      <c:pt idx="830">
                        <c:v>0.45751434816818259</c:v>
                      </c:pt>
                      <c:pt idx="831">
                        <c:v>0.45864598235814502</c:v>
                      </c:pt>
                      <c:pt idx="832">
                        <c:v>0.46047730448202678</c:v>
                      </c:pt>
                      <c:pt idx="833">
                        <c:v>0.46258983274966686</c:v>
                      </c:pt>
                      <c:pt idx="834">
                        <c:v>0.46432876078008467</c:v>
                      </c:pt>
                      <c:pt idx="835">
                        <c:v>0.46728862181441572</c:v>
                      </c:pt>
                      <c:pt idx="836">
                        <c:v>0.4697416308284888</c:v>
                      </c:pt>
                      <c:pt idx="837">
                        <c:v>0.47210998394788056</c:v>
                      </c:pt>
                      <c:pt idx="838">
                        <c:v>0.47481371060250865</c:v>
                      </c:pt>
                      <c:pt idx="839">
                        <c:v>0.47772683291619289</c:v>
                      </c:pt>
                      <c:pt idx="840">
                        <c:v>0.48160723007769785</c:v>
                      </c:pt>
                      <c:pt idx="841">
                        <c:v>0.48506945497699272</c:v>
                      </c:pt>
                      <c:pt idx="842">
                        <c:v>0.48782750378707462</c:v>
                      </c:pt>
                      <c:pt idx="843">
                        <c:v>0.49071292334911726</c:v>
                      </c:pt>
                      <c:pt idx="844">
                        <c:v>0.49442369919330831</c:v>
                      </c:pt>
                      <c:pt idx="845">
                        <c:v>0.49824636939189521</c:v>
                      </c:pt>
                      <c:pt idx="846">
                        <c:v>0.50174976150871364</c:v>
                      </c:pt>
                      <c:pt idx="847">
                        <c:v>0.50497256653767608</c:v>
                      </c:pt>
                      <c:pt idx="848">
                        <c:v>0.50939866147732749</c:v>
                      </c:pt>
                      <c:pt idx="849">
                        <c:v>0.51440310939398759</c:v>
                      </c:pt>
                      <c:pt idx="850">
                        <c:v>0.51979493154170309</c:v>
                      </c:pt>
                      <c:pt idx="851">
                        <c:v>0.52487536857040817</c:v>
                      </c:pt>
                      <c:pt idx="852">
                        <c:v>0.52951828783994681</c:v>
                      </c:pt>
                      <c:pt idx="853">
                        <c:v>0.53388758440053419</c:v>
                      </c:pt>
                      <c:pt idx="854">
                        <c:v>0.53858900445286928</c:v>
                      </c:pt>
                      <c:pt idx="855">
                        <c:v>0.54218510019110244</c:v>
                      </c:pt>
                      <c:pt idx="856">
                        <c:v>0.54534027336270552</c:v>
                      </c:pt>
                      <c:pt idx="857">
                        <c:v>0.54905228731870181</c:v>
                      </c:pt>
                      <c:pt idx="858">
                        <c:v>0.55253215531122113</c:v>
                      </c:pt>
                      <c:pt idx="859">
                        <c:v>0.55681803408893227</c:v>
                      </c:pt>
                      <c:pt idx="860">
                        <c:v>0.560871147847264</c:v>
                      </c:pt>
                      <c:pt idx="861">
                        <c:v>0.56454555415717711</c:v>
                      </c:pt>
                      <c:pt idx="862">
                        <c:v>0.56902937605974646</c:v>
                      </c:pt>
                      <c:pt idx="863">
                        <c:v>0.57426844616349393</c:v>
                      </c:pt>
                      <c:pt idx="864">
                        <c:v>0.57932319237224095</c:v>
                      </c:pt>
                      <c:pt idx="865">
                        <c:v>0.58541485721785125</c:v>
                      </c:pt>
                      <c:pt idx="866">
                        <c:v>0.59106606378875837</c:v>
                      </c:pt>
                      <c:pt idx="867">
                        <c:v>0.59791003632000983</c:v>
                      </c:pt>
                      <c:pt idx="868">
                        <c:v>0.6031220227280184</c:v>
                      </c:pt>
                      <c:pt idx="869">
                        <c:v>0.60862589399410549</c:v>
                      </c:pt>
                      <c:pt idx="870">
                        <c:v>0.61442226917417331</c:v>
                      </c:pt>
                      <c:pt idx="871">
                        <c:v>0.62108563214583978</c:v>
                      </c:pt>
                      <c:pt idx="872">
                        <c:v>0.62620754592001926</c:v>
                      </c:pt>
                      <c:pt idx="873">
                        <c:v>0.63270732336942226</c:v>
                      </c:pt>
                      <c:pt idx="874">
                        <c:v>0.63839412565472897</c:v>
                      </c:pt>
                      <c:pt idx="875">
                        <c:v>0.6463847444815809</c:v>
                      </c:pt>
                      <c:pt idx="876">
                        <c:v>0.654454757227942</c:v>
                      </c:pt>
                      <c:pt idx="877">
                        <c:v>0.66266746235985352</c:v>
                      </c:pt>
                      <c:pt idx="878">
                        <c:v>0.67038538706160777</c:v>
                      </c:pt>
                      <c:pt idx="879">
                        <c:v>0.6791078847293146</c:v>
                      </c:pt>
                      <c:pt idx="880">
                        <c:v>0.68738915030243974</c:v>
                      </c:pt>
                      <c:pt idx="881">
                        <c:v>0.69550977086883892</c:v>
                      </c:pt>
                      <c:pt idx="882">
                        <c:v>0.70402024188990342</c:v>
                      </c:pt>
                      <c:pt idx="883">
                        <c:v>0.71274908488061206</c:v>
                      </c:pt>
                      <c:pt idx="884">
                        <c:v>0.72058215398025083</c:v>
                      </c:pt>
                      <c:pt idx="885">
                        <c:v>0.72953772619528878</c:v>
                      </c:pt>
                      <c:pt idx="886">
                        <c:v>0.73741196251245078</c:v>
                      </c:pt>
                      <c:pt idx="887">
                        <c:v>0.74619667529836964</c:v>
                      </c:pt>
                      <c:pt idx="888">
                        <c:v>0.75593782945381316</c:v>
                      </c:pt>
                      <c:pt idx="889">
                        <c:v>0.7638332684356397</c:v>
                      </c:pt>
                      <c:pt idx="890">
                        <c:v>0.77255592086732205</c:v>
                      </c:pt>
                      <c:pt idx="891">
                        <c:v>0.78218920453173679</c:v>
                      </c:pt>
                      <c:pt idx="892">
                        <c:v>0.79019885932759404</c:v>
                      </c:pt>
                      <c:pt idx="893">
                        <c:v>0.79874956898232785</c:v>
                      </c:pt>
                      <c:pt idx="894">
                        <c:v>0.80727180206554194</c:v>
                      </c:pt>
                      <c:pt idx="895">
                        <c:v>0.81535883884922467</c:v>
                      </c:pt>
                      <c:pt idx="896">
                        <c:v>0.82570016770224419</c:v>
                      </c:pt>
                      <c:pt idx="897">
                        <c:v>0.83433444990382988</c:v>
                      </c:pt>
                      <c:pt idx="898">
                        <c:v>0.84341599999504768</c:v>
                      </c:pt>
                      <c:pt idx="899">
                        <c:v>0.85266159990045587</c:v>
                      </c:pt>
                      <c:pt idx="900">
                        <c:v>0.8620681543405414</c:v>
                      </c:pt>
                      <c:pt idx="901">
                        <c:v>0.86984349647726233</c:v>
                      </c:pt>
                      <c:pt idx="902">
                        <c:v>0.87858766110156061</c:v>
                      </c:pt>
                      <c:pt idx="903">
                        <c:v>0.88657657752468022</c:v>
                      </c:pt>
                      <c:pt idx="904">
                        <c:v>0.89433953854334924</c:v>
                      </c:pt>
                      <c:pt idx="905">
                        <c:v>0.9013426084415701</c:v>
                      </c:pt>
                      <c:pt idx="906">
                        <c:v>0.90846020368177305</c:v>
                      </c:pt>
                      <c:pt idx="907">
                        <c:v>0.91540755854875966</c:v>
                      </c:pt>
                      <c:pt idx="908">
                        <c:v>0.92256848770214495</c:v>
                      </c:pt>
                      <c:pt idx="909">
                        <c:v>0.92837368442882506</c:v>
                      </c:pt>
                      <c:pt idx="910">
                        <c:v>0.93324255910281473</c:v>
                      </c:pt>
                      <c:pt idx="911">
                        <c:v>0.93883572918285241</c:v>
                      </c:pt>
                      <c:pt idx="912">
                        <c:v>0.94411937131158763</c:v>
                      </c:pt>
                      <c:pt idx="913">
                        <c:v>0.94997718778998919</c:v>
                      </c:pt>
                      <c:pt idx="914">
                        <c:v>0.95668620613447253</c:v>
                      </c:pt>
                      <c:pt idx="915">
                        <c:v>0.9613972215532981</c:v>
                      </c:pt>
                      <c:pt idx="916">
                        <c:v>0.96587454336888989</c:v>
                      </c:pt>
                      <c:pt idx="917">
                        <c:v>0.97034722226521219</c:v>
                      </c:pt>
                      <c:pt idx="918">
                        <c:v>0.9745165637692581</c:v>
                      </c:pt>
                      <c:pt idx="919">
                        <c:v>0.97885769328627692</c:v>
                      </c:pt>
                      <c:pt idx="920">
                        <c:v>0.98198392559443293</c:v>
                      </c:pt>
                      <c:pt idx="921">
                        <c:v>0.98412585901744698</c:v>
                      </c:pt>
                      <c:pt idx="922">
                        <c:v>0.9874331651771151</c:v>
                      </c:pt>
                      <c:pt idx="923">
                        <c:v>0.99062749363455771</c:v>
                      </c:pt>
                      <c:pt idx="924">
                        <c:v>0.99286538072247554</c:v>
                      </c:pt>
                      <c:pt idx="925">
                        <c:v>0.99495778967328086</c:v>
                      </c:pt>
                      <c:pt idx="926">
                        <c:v>0.99623768775191712</c:v>
                      </c:pt>
                      <c:pt idx="927">
                        <c:v>0.99749282359444913</c:v>
                      </c:pt>
                      <c:pt idx="928">
                        <c:v>0.99822330955952321</c:v>
                      </c:pt>
                      <c:pt idx="929">
                        <c:v>0.99933761018421252</c:v>
                      </c:pt>
                      <c:pt idx="930">
                        <c:v>1</c:v>
                      </c:pt>
                      <c:pt idx="931">
                        <c:v>1.0011452534198197</c:v>
                      </c:pt>
                      <c:pt idx="932">
                        <c:v>1.000724295406048</c:v>
                      </c:pt>
                      <c:pt idx="933">
                        <c:v>1.0002290506839639</c:v>
                      </c:pt>
                      <c:pt idx="934">
                        <c:v>0.99914105993513536</c:v>
                      </c:pt>
                      <c:pt idx="935">
                        <c:v>0.99738603645124968</c:v>
                      </c:pt>
                      <c:pt idx="936">
                        <c:v>0.9967731711076705</c:v>
                      </c:pt>
                      <c:pt idx="937">
                        <c:v>0.9960256611052748</c:v>
                      </c:pt>
                      <c:pt idx="938">
                        <c:v>0.99477362054225593</c:v>
                      </c:pt>
                      <c:pt idx="939">
                        <c:v>0.99491290812034194</c:v>
                      </c:pt>
                      <c:pt idx="940">
                        <c:v>0.99446409259095325</c:v>
                      </c:pt>
                      <c:pt idx="941">
                        <c:v>0.99379086929687022</c:v>
                      </c:pt>
                      <c:pt idx="942">
                        <c:v>0.99347360314678501</c:v>
                      </c:pt>
                      <c:pt idx="943">
                        <c:v>0.99043249102523712</c:v>
                      </c:pt>
                      <c:pt idx="944">
                        <c:v>0.98689768182136173</c:v>
                      </c:pt>
                      <c:pt idx="945">
                        <c:v>0.98516587293382352</c:v>
                      </c:pt>
                      <c:pt idx="946">
                        <c:v>0.98305024938667052</c:v>
                      </c:pt>
                      <c:pt idx="947">
                        <c:v>0.98067462236042313</c:v>
                      </c:pt>
                      <c:pt idx="948">
                        <c:v>0.97691540539185318</c:v>
                      </c:pt>
                      <c:pt idx="949">
                        <c:v>0.97436179979360682</c:v>
                      </c:pt>
                      <c:pt idx="950">
                        <c:v>0.97181283711462996</c:v>
                      </c:pt>
                      <c:pt idx="951">
                        <c:v>0.96978697667335456</c:v>
                      </c:pt>
                      <c:pt idx="952">
                        <c:v>0.96521524883261534</c:v>
                      </c:pt>
                      <c:pt idx="953">
                        <c:v>0.96031851664300849</c:v>
                      </c:pt>
                      <c:pt idx="954">
                        <c:v>0.95567559737346974</c:v>
                      </c:pt>
                      <c:pt idx="955">
                        <c:v>0.95122922835300805</c:v>
                      </c:pt>
                      <c:pt idx="956">
                        <c:v>0.94634487728145322</c:v>
                      </c:pt>
                      <c:pt idx="957">
                        <c:v>0.94087087546266701</c:v>
                      </c:pt>
                      <c:pt idx="958">
                        <c:v>0.93431197817456513</c:v>
                      </c:pt>
                      <c:pt idx="959">
                        <c:v>0.92807498995581805</c:v>
                      </c:pt>
                      <c:pt idx="960">
                        <c:v>0.92018667011687161</c:v>
                      </c:pt>
                      <c:pt idx="961">
                        <c:v>0.91135274238669584</c:v>
                      </c:pt>
                      <c:pt idx="962">
                        <c:v>0.90273703186218823</c:v>
                      </c:pt>
                      <c:pt idx="963">
                        <c:v>0.89235855965501265</c:v>
                      </c:pt>
                      <c:pt idx="964">
                        <c:v>0.88379701652198295</c:v>
                      </c:pt>
                      <c:pt idx="965">
                        <c:v>0.87502808966158074</c:v>
                      </c:pt>
                      <c:pt idx="966">
                        <c:v>0.86423484999965949</c:v>
                      </c:pt>
                      <c:pt idx="967">
                        <c:v>0.85439186114823729</c:v>
                      </c:pt>
                      <c:pt idx="968">
                        <c:v>0.84455196757632822</c:v>
                      </c:pt>
                      <c:pt idx="969">
                        <c:v>0.83545339344778868</c:v>
                      </c:pt>
                      <c:pt idx="970">
                        <c:v>0.82550980801219298</c:v>
                      </c:pt>
                      <c:pt idx="971">
                        <c:v>0.81460204300828976</c:v>
                      </c:pt>
                      <c:pt idx="972">
                        <c:v>0.80272808650439564</c:v>
                      </c:pt>
                      <c:pt idx="973">
                        <c:v>0.79266935667091554</c:v>
                      </c:pt>
                      <c:pt idx="974">
                        <c:v>0.78301100124244516</c:v>
                      </c:pt>
                      <c:pt idx="975">
                        <c:v>0.77280756709173115</c:v>
                      </c:pt>
                      <c:pt idx="976">
                        <c:v>0.76224090189016336</c:v>
                      </c:pt>
                      <c:pt idx="977">
                        <c:v>0.7538672422235746</c:v>
                      </c:pt>
                      <c:pt idx="978">
                        <c:v>0.74347375791076076</c:v>
                      </c:pt>
                      <c:pt idx="979">
                        <c:v>0.73538888782273704</c:v>
                      </c:pt>
                      <c:pt idx="980">
                        <c:v>0.72510822644817297</c:v>
                      </c:pt>
                      <c:pt idx="981">
                        <c:v>0.71550218124347287</c:v>
                      </c:pt>
                      <c:pt idx="982">
                        <c:v>0.70541621295027801</c:v>
                      </c:pt>
                      <c:pt idx="983">
                        <c:v>0.69638573497102507</c:v>
                      </c:pt>
                      <c:pt idx="984">
                        <c:v>0.68420921489473263</c:v>
                      </c:pt>
                      <c:pt idx="985">
                        <c:v>0.67484908964734236</c:v>
                      </c:pt>
                      <c:pt idx="986">
                        <c:v>0.6638213825623096</c:v>
                      </c:pt>
                      <c:pt idx="987">
                        <c:v>0.65513865923634507</c:v>
                      </c:pt>
                      <c:pt idx="988">
                        <c:v>0.64494033229682735</c:v>
                      </c:pt>
                      <c:pt idx="989">
                        <c:v>0.63457981271082731</c:v>
                      </c:pt>
                      <c:pt idx="990">
                        <c:v>0.62529273605994451</c:v>
                      </c:pt>
                      <c:pt idx="991">
                        <c:v>0.6144010665095091</c:v>
                      </c:pt>
                      <c:pt idx="992">
                        <c:v>0.60484562912484685</c:v>
                      </c:pt>
                      <c:pt idx="993">
                        <c:v>0.59471973172593406</c:v>
                      </c:pt>
                      <c:pt idx="994">
                        <c:v>0.58379370457290403</c:v>
                      </c:pt>
                      <c:pt idx="995">
                        <c:v>0.57282264110295966</c:v>
                      </c:pt>
                      <c:pt idx="996">
                        <c:v>0.56379262741563352</c:v>
                      </c:pt>
                      <c:pt idx="997">
                        <c:v>0.54995843039614023</c:v>
                      </c:pt>
                      <c:pt idx="998">
                        <c:v>0.53980405642570739</c:v>
                      </c:pt>
                      <c:pt idx="999">
                        <c:v>0.52948052542988788</c:v>
                      </c:pt>
                      <c:pt idx="1000">
                        <c:v>0.51848856882323036</c:v>
                      </c:pt>
                      <c:pt idx="1001">
                        <c:v>0.50748980260164445</c:v>
                      </c:pt>
                      <c:pt idx="1002">
                        <c:v>0.49687438674774659</c:v>
                      </c:pt>
                      <c:pt idx="1003">
                        <c:v>0.48531785115791309</c:v>
                      </c:pt>
                      <c:pt idx="1004">
                        <c:v>0.47725449326250502</c:v>
                      </c:pt>
                      <c:pt idx="1005">
                        <c:v>0.46839827951983543</c:v>
                      </c:pt>
                      <c:pt idx="1006">
                        <c:v>0.45697793622857535</c:v>
                      </c:pt>
                      <c:pt idx="1007">
                        <c:v>0.4484154645116919</c:v>
                      </c:pt>
                      <c:pt idx="1008">
                        <c:v>0.43691402489719028</c:v>
                      </c:pt>
                      <c:pt idx="1009">
                        <c:v>0.42598830727211173</c:v>
                      </c:pt>
                      <c:pt idx="1010">
                        <c:v>0.41812010674999989</c:v>
                      </c:pt>
                      <c:pt idx="1011">
                        <c:v>0.4071490432800553</c:v>
                      </c:pt>
                      <c:pt idx="1012">
                        <c:v>0.39830846069892661</c:v>
                      </c:pt>
                      <c:pt idx="1013">
                        <c:v>0.38958812972687878</c:v>
                      </c:pt>
                      <c:pt idx="1014">
                        <c:v>0.37943932725956953</c:v>
                      </c:pt>
                      <c:pt idx="1015">
                        <c:v>0.37320667243214067</c:v>
                      </c:pt>
                      <c:pt idx="1016">
                        <c:v>0.3661516018381008</c:v>
                      </c:pt>
                      <c:pt idx="1017">
                        <c:v>0.35567825931385083</c:v>
                      </c:pt>
                      <c:pt idx="1018">
                        <c:v>0.34674899697467382</c:v>
                      </c:pt>
                      <c:pt idx="1019">
                        <c:v>0.33780534158576125</c:v>
                      </c:pt>
                      <c:pt idx="1020">
                        <c:v>0.32894819925923779</c:v>
                      </c:pt>
                      <c:pt idx="1021">
                        <c:v>0.32197732026795212</c:v>
                      </c:pt>
                      <c:pt idx="1022">
                        <c:v>0.31374434105523036</c:v>
                      </c:pt>
                      <c:pt idx="1023">
                        <c:v>0.3039841509307814</c:v>
                      </c:pt>
                      <c:pt idx="1024">
                        <c:v>0.29675899472750095</c:v>
                      </c:pt>
                      <c:pt idx="1025">
                        <c:v>0.29103071569671968</c:v>
                      </c:pt>
                      <c:pt idx="1026">
                        <c:v>0.28604452992918622</c:v>
                      </c:pt>
                      <c:pt idx="1027">
                        <c:v>0.27936832154754082</c:v>
                      </c:pt>
                      <c:pt idx="1028">
                        <c:v>0.27122216492515927</c:v>
                      </c:pt>
                      <c:pt idx="1029">
                        <c:v>0.26418396360446533</c:v>
                      </c:pt>
                      <c:pt idx="1030">
                        <c:v>0.26164939397522419</c:v>
                      </c:pt>
                      <c:pt idx="1031">
                        <c:v>0.25530639243315589</c:v>
                      </c:pt>
                      <c:pt idx="1032">
                        <c:v>0.24862786259187561</c:v>
                      </c:pt>
                      <c:pt idx="1033">
                        <c:v>0.24080640079041057</c:v>
                      </c:pt>
                      <c:pt idx="1034">
                        <c:v>0.23826502154624071</c:v>
                      </c:pt>
                      <c:pt idx="1035">
                        <c:v>0.23257435016154268</c:v>
                      </c:pt>
                      <c:pt idx="1036">
                        <c:v>0.22621943179334927</c:v>
                      </c:pt>
                      <c:pt idx="1037">
                        <c:v>0.21859931792420656</c:v>
                      </c:pt>
                      <c:pt idx="1038">
                        <c:v>0.21460284778096314</c:v>
                      </c:pt>
                      <c:pt idx="1039">
                        <c:v>0.21076470118481108</c:v>
                      </c:pt>
                      <c:pt idx="1040">
                        <c:v>0.206335820493598</c:v>
                      </c:pt>
                      <c:pt idx="1041">
                        <c:v>0.19728862800497479</c:v>
                      </c:pt>
                      <c:pt idx="1042">
                        <c:v>0.19302271378012253</c:v>
                      </c:pt>
                      <c:pt idx="1043">
                        <c:v>0.19202897429246554</c:v>
                      </c:pt>
                      <c:pt idx="1044">
                        <c:v>0.18819051816836213</c:v>
                      </c:pt>
                      <c:pt idx="1045">
                        <c:v>0.18506707161176777</c:v>
                      </c:pt>
                      <c:pt idx="1046">
                        <c:v>0.17935101893506286</c:v>
                      </c:pt>
                      <c:pt idx="1047">
                        <c:v>0.17633281188191138</c:v>
                      </c:pt>
                      <c:pt idx="1048">
                        <c:v>0.17217198239652634</c:v>
                      </c:pt>
                      <c:pt idx="1049">
                        <c:v>0.17007291859476789</c:v>
                      </c:pt>
                      <c:pt idx="1050">
                        <c:v>0.16484359862148634</c:v>
                      </c:pt>
                      <c:pt idx="1051">
                        <c:v>0.16402752817787705</c:v>
                      </c:pt>
                      <c:pt idx="1052">
                        <c:v>0.15743318993935104</c:v>
                      </c:pt>
                      <c:pt idx="1053">
                        <c:v>0.15609804112140735</c:v>
                      </c:pt>
                      <c:pt idx="1054">
                        <c:v>0.14962766882737816</c:v>
                      </c:pt>
                      <c:pt idx="1055">
                        <c:v>0.14660837842639707</c:v>
                      </c:pt>
                      <c:pt idx="1056">
                        <c:v>0.14097899357605689</c:v>
                      </c:pt>
                      <c:pt idx="1057">
                        <c:v>0.1375449357203303</c:v>
                      </c:pt>
                      <c:pt idx="1058">
                        <c:v>0.129742664651846</c:v>
                      </c:pt>
                      <c:pt idx="1059">
                        <c:v>0.12863780462967148</c:v>
                      </c:pt>
                      <c:pt idx="1060">
                        <c:v>0.12561882375664171</c:v>
                      </c:pt>
                      <c:pt idx="1061">
                        <c:v>0.12440764088319464</c:v>
                      </c:pt>
                      <c:pt idx="1062">
                        <c:v>0.11938694274909108</c:v>
                      </c:pt>
                      <c:pt idx="1063">
                        <c:v>0.11429335078245567</c:v>
                      </c:pt>
                      <c:pt idx="1064">
                        <c:v>0.10960570472395366</c:v>
                      </c:pt>
                      <c:pt idx="1065">
                        <c:v>0.10844868924198459</c:v>
                      </c:pt>
                      <c:pt idx="1066">
                        <c:v>0.10392695016538073</c:v>
                      </c:pt>
                      <c:pt idx="1067">
                        <c:v>9.7367279057400724E-2</c:v>
                      </c:pt>
                      <c:pt idx="1068">
                        <c:v>9.390133982269E-2</c:v>
                      </c:pt>
                      <c:pt idx="1069">
                        <c:v>9.1218042012847861E-2</c:v>
                      </c:pt>
                      <c:pt idx="1070">
                        <c:v>9.359908577824308E-2</c:v>
                      </c:pt>
                      <c:pt idx="1071">
                        <c:v>9.1040527732775836E-2</c:v>
                      </c:pt>
                      <c:pt idx="1072">
                        <c:v>8.4274556245252569E-2</c:v>
                      </c:pt>
                      <c:pt idx="1073">
                        <c:v>8.2700297084927613E-2</c:v>
                      </c:pt>
                      <c:pt idx="1074">
                        <c:v>8.1734415112887912E-2</c:v>
                      </c:pt>
                      <c:pt idx="1075">
                        <c:v>7.7248116986708235E-2</c:v>
                      </c:pt>
                      <c:pt idx="1076">
                        <c:v>7.5119338501624694E-2</c:v>
                      </c:pt>
                      <c:pt idx="1077">
                        <c:v>6.957878817330844E-2</c:v>
                      </c:pt>
                      <c:pt idx="1078">
                        <c:v>6.586925044092258E-2</c:v>
                      </c:pt>
                      <c:pt idx="1079">
                        <c:v>7.1367859731837388E-2</c:v>
                      </c:pt>
                      <c:pt idx="1080">
                        <c:v>7.0274452243860919E-2</c:v>
                      </c:pt>
                      <c:pt idx="1081">
                        <c:v>6.9067757525707846E-2</c:v>
                      </c:pt>
                      <c:pt idx="1082">
                        <c:v>6.67077616610013E-2</c:v>
                      </c:pt>
                      <c:pt idx="1083">
                        <c:v>6.5644378384301275E-2</c:v>
                      </c:pt>
                      <c:pt idx="1084">
                        <c:v>6.4260324150051729E-2</c:v>
                      </c:pt>
                      <c:pt idx="1085">
                        <c:v>6.5395517911453968E-2</c:v>
                      </c:pt>
                      <c:pt idx="1086">
                        <c:v>5.8916943126715179E-2</c:v>
                      </c:pt>
                      <c:pt idx="1087">
                        <c:v>5.5573267432768955E-2</c:v>
                      </c:pt>
                      <c:pt idx="1088">
                        <c:v>5.1873170302897904E-2</c:v>
                      </c:pt>
                      <c:pt idx="1089">
                        <c:v>5.4172343925173498E-2</c:v>
                      </c:pt>
                      <c:pt idx="1090">
                        <c:v>5.1983981309464217E-2</c:v>
                      </c:pt>
                      <c:pt idx="1091">
                        <c:v>5.4530158236879206E-2</c:v>
                      </c:pt>
                      <c:pt idx="1092">
                        <c:v>4.981449989878433E-2</c:v>
                      </c:pt>
                      <c:pt idx="1093">
                        <c:v>5.0152349657631108E-2</c:v>
                      </c:pt>
                      <c:pt idx="1094">
                        <c:v>5.0283434745007807E-2</c:v>
                      </c:pt>
                      <c:pt idx="1095">
                        <c:v>5.263321618732137E-2</c:v>
                      </c:pt>
                      <c:pt idx="1096">
                        <c:v>5.1196851729301739E-2</c:v>
                      </c:pt>
                      <c:pt idx="1097">
                        <c:v>5.7848916930745585E-2</c:v>
                      </c:pt>
                      <c:pt idx="1098">
                        <c:v>5.4093569061567003E-2</c:v>
                      </c:pt>
                      <c:pt idx="1099">
                        <c:v>5.5888366887195048E-2</c:v>
                      </c:pt>
                      <c:pt idx="1100">
                        <c:v>5.0906669274955491E-2</c:v>
                      </c:pt>
                      <c:pt idx="1101">
                        <c:v>4.7239846399849454E-2</c:v>
                      </c:pt>
                      <c:pt idx="1102">
                        <c:v>4.6506884211164883E-2</c:v>
                      </c:pt>
                      <c:pt idx="1103">
                        <c:v>3.9248918045046197E-2</c:v>
                      </c:pt>
                      <c:pt idx="1104">
                        <c:v>2.8323664711894445E-2</c:v>
                      </c:pt>
                      <c:pt idx="1105">
                        <c:v>2.7701358765800609E-2</c:v>
                      </c:pt>
                      <c:pt idx="1106">
                        <c:v>2.6407222401404504E-2</c:v>
                      </c:pt>
                      <c:pt idx="1107">
                        <c:v>2.9833542058348515E-2</c:v>
                      </c:pt>
                      <c:pt idx="1108">
                        <c:v>3.0944128347622151E-2</c:v>
                      </c:pt>
                      <c:pt idx="1109">
                        <c:v>2.7705227865191896E-2</c:v>
                      </c:pt>
                      <c:pt idx="1110">
                        <c:v>3.1829068760396304E-2</c:v>
                      </c:pt>
                      <c:pt idx="1111">
                        <c:v>3.9072177584852444E-2</c:v>
                      </c:pt>
                      <c:pt idx="1112">
                        <c:v>3.4768655713916963E-2</c:v>
                      </c:pt>
                      <c:pt idx="1113">
                        <c:v>3.6088947190198117E-2</c:v>
                      </c:pt>
                      <c:pt idx="1114">
                        <c:v>3.3716879735390684E-2</c:v>
                      </c:pt>
                      <c:pt idx="1115">
                        <c:v>3.4846501993669503E-2</c:v>
                      </c:pt>
                      <c:pt idx="1116">
                        <c:v>3.6152400420215149E-2</c:v>
                      </c:pt>
                      <c:pt idx="1117">
                        <c:v>3.6422773085677936E-2</c:v>
                      </c:pt>
                      <c:pt idx="1118">
                        <c:v>3.5723858971636657E-2</c:v>
                      </c:pt>
                      <c:pt idx="1119">
                        <c:v>3.971367426392703E-2</c:v>
                      </c:pt>
                      <c:pt idx="1120">
                        <c:v>4.0047500159406849E-2</c:v>
                      </c:pt>
                      <c:pt idx="1121">
                        <c:v>4.1057335100531583E-2</c:v>
                      </c:pt>
                      <c:pt idx="1122">
                        <c:v>4.2182469203516516E-2</c:v>
                      </c:pt>
                      <c:pt idx="1123">
                        <c:v>4.4307842881135692E-2</c:v>
                      </c:pt>
                      <c:pt idx="1124">
                        <c:v>3.8198070650373978E-2</c:v>
                      </c:pt>
                      <c:pt idx="1125">
                        <c:v>3.1289097249348898E-2</c:v>
                      </c:pt>
                      <c:pt idx="1126">
                        <c:v>2.2278893350906208E-2</c:v>
                      </c:pt>
                      <c:pt idx="1127">
                        <c:v>2.3365181696002709E-2</c:v>
                      </c:pt>
                      <c:pt idx="1128">
                        <c:v>2.4518947134483094E-2</c:v>
                      </c:pt>
                      <c:pt idx="1129">
                        <c:v>1.816990979736445E-2</c:v>
                      </c:pt>
                      <c:pt idx="1130">
                        <c:v>1.5776484913917213E-2</c:v>
                      </c:pt>
                      <c:pt idx="1131">
                        <c:v>1.7608271329725887E-2</c:v>
                      </c:pt>
                      <c:pt idx="1132">
                        <c:v>2.2366334997149233E-2</c:v>
                      </c:pt>
                      <c:pt idx="1133">
                        <c:v>2.6432448929435703E-2</c:v>
                      </c:pt>
                      <c:pt idx="1134">
                        <c:v>2.4621710414315587E-2</c:v>
                      </c:pt>
                      <c:pt idx="1135">
                        <c:v>1.9483546422692559E-2</c:v>
                      </c:pt>
                      <c:pt idx="1136">
                        <c:v>1.6726890488391773E-2</c:v>
                      </c:pt>
                      <c:pt idx="1137">
                        <c:v>1.2585561263938845E-2</c:v>
                      </c:pt>
                      <c:pt idx="1138">
                        <c:v>9.723511062219482E-3</c:v>
                      </c:pt>
                      <c:pt idx="1139">
                        <c:v>6.5302659526062772E-3</c:v>
                      </c:pt>
                      <c:pt idx="1140">
                        <c:v>5.5475147072205485E-3</c:v>
                      </c:pt>
                      <c:pt idx="1141">
                        <c:v>2.2126605598865273E-3</c:v>
                      </c:pt>
                      <c:pt idx="1142">
                        <c:v>3.3150443584508809E-4</c:v>
                      </c:pt>
                      <c:pt idx="1143">
                        <c:v>2.174743385851944E-3</c:v>
                      </c:pt>
                      <c:pt idx="1144">
                        <c:v>3.897421198826541E-3</c:v>
                      </c:pt>
                      <c:pt idx="1145">
                        <c:v>7.2285610107449541E-3</c:v>
                      </c:pt>
                      <c:pt idx="1146">
                        <c:v>7.2223704517189388E-3</c:v>
                      </c:pt>
                      <c:pt idx="1147">
                        <c:v>1.2616359295093457E-2</c:v>
                      </c:pt>
                      <c:pt idx="1148">
                        <c:v>7.922677441540989E-3</c:v>
                      </c:pt>
                      <c:pt idx="1149">
                        <c:v>1.0245220424139981E-2</c:v>
                      </c:pt>
                      <c:pt idx="1150">
                        <c:v>7.9968093858779205E-3</c:v>
                      </c:pt>
                      <c:pt idx="1151">
                        <c:v>1.9408950186428596E-3</c:v>
                      </c:pt>
                      <c:pt idx="1152">
                        <c:v>2.985706618264737E-3</c:v>
                      </c:pt>
                      <c:pt idx="1153">
                        <c:v>3.9480290188644013E-4</c:v>
                      </c:pt>
                      <c:pt idx="1154">
                        <c:v>0</c:v>
                      </c:pt>
                      <c:pt idx="1155">
                        <c:v>8.6095199654814842E-3</c:v>
                      </c:pt>
                      <c:pt idx="1156">
                        <c:v>1.9828360560444061E-3</c:v>
                      </c:pt>
                      <c:pt idx="1157">
                        <c:v>-1.4354358741657843E-3</c:v>
                      </c:pt>
                      <c:pt idx="1158">
                        <c:v>5.0544366807956107E-3</c:v>
                      </c:pt>
                      <c:pt idx="1159">
                        <c:v>4.4180472129174064E-3</c:v>
                      </c:pt>
                      <c:pt idx="1160">
                        <c:v>1.3469108800932335E-3</c:v>
                      </c:pt>
                      <c:pt idx="1161">
                        <c:v>-8.9114644819771622E-3</c:v>
                      </c:pt>
                      <c:pt idx="1162">
                        <c:v>-1.3059912849310061E-2</c:v>
                      </c:pt>
                      <c:pt idx="1163">
                        <c:v>-8.4657442321014013E-3</c:v>
                      </c:pt>
                      <c:pt idx="1164">
                        <c:v>-7.3622770857077365E-3</c:v>
                      </c:pt>
                      <c:pt idx="1165">
                        <c:v>-8.7916771648230748E-3</c:v>
                      </c:pt>
                      <c:pt idx="1166">
                        <c:v>-8.5835196175720069E-3</c:v>
                      </c:pt>
                      <c:pt idx="1167">
                        <c:v>-4.2677713925600609E-3</c:v>
                      </c:pt>
                      <c:pt idx="1168">
                        <c:v>-1.1865754013184794E-3</c:v>
                      </c:pt>
                      <c:pt idx="1169">
                        <c:v>-5.5622172849075224E-3</c:v>
                      </c:pt>
                      <c:pt idx="1170">
                        <c:v>-7.6103637386766548E-3</c:v>
                      </c:pt>
                      <c:pt idx="1171">
                        <c:v>-2.002645844928191E-4</c:v>
                      </c:pt>
                      <c:pt idx="1172">
                        <c:v>-1.0305114082717079E-2</c:v>
                      </c:pt>
                      <c:pt idx="1173">
                        <c:v>-1.6162311505215878E-2</c:v>
                      </c:pt>
                      <c:pt idx="1174">
                        <c:v>-1.8938467700448772E-2</c:v>
                      </c:pt>
                      <c:pt idx="1175">
                        <c:v>-1.5026343923935367E-2</c:v>
                      </c:pt>
                      <c:pt idx="1176">
                        <c:v>-2.1967817759847186E-2</c:v>
                      </c:pt>
                      <c:pt idx="1177">
                        <c:v>-1.8943574911645264E-2</c:v>
                      </c:pt>
                      <c:pt idx="1178">
                        <c:v>-1.7294564751080779E-2</c:v>
                      </c:pt>
                      <c:pt idx="1179">
                        <c:v>-1.2056732759138376E-2</c:v>
                      </c:pt>
                      <c:pt idx="1180">
                        <c:v>-1.2208246691301031E-2</c:v>
                      </c:pt>
                      <c:pt idx="1181">
                        <c:v>-2.4488613395255404E-2</c:v>
                      </c:pt>
                      <c:pt idx="1182">
                        <c:v>-3.2730878446516377E-2</c:v>
                      </c:pt>
                      <c:pt idx="1183">
                        <c:v>-3.262532941512223E-2</c:v>
                      </c:pt>
                      <c:pt idx="1184">
                        <c:v>-3.3913894276394817E-2</c:v>
                      </c:pt>
                      <c:pt idx="1185">
                        <c:v>-3.7922900301665952E-2</c:v>
                      </c:pt>
                      <c:pt idx="1186">
                        <c:v>-4.4867933709017697E-2</c:v>
                      </c:pt>
                      <c:pt idx="1187">
                        <c:v>-3.900268855978508E-2</c:v>
                      </c:pt>
                      <c:pt idx="1188">
                        <c:v>-2.8604870855652918E-2</c:v>
                      </c:pt>
                      <c:pt idx="1189">
                        <c:v>-4.2379948036447575E-2</c:v>
                      </c:pt>
                      <c:pt idx="1190">
                        <c:v>-3.7766124394331232E-2</c:v>
                      </c:pt>
                      <c:pt idx="1191">
                        <c:v>-4.1903584519392877E-2</c:v>
                      </c:pt>
                      <c:pt idx="1192">
                        <c:v>-3.5745216400276565E-2</c:v>
                      </c:pt>
                      <c:pt idx="1193">
                        <c:v>-4.3308067598428368E-2</c:v>
                      </c:pt>
                      <c:pt idx="1194">
                        <c:v>-4.8490803615038811E-2</c:v>
                      </c:pt>
                      <c:pt idx="1195">
                        <c:v>-5.6706758790439057E-2</c:v>
                      </c:pt>
                      <c:pt idx="1196">
                        <c:v>-4.4477464198449577E-2</c:v>
                      </c:pt>
                      <c:pt idx="1197">
                        <c:v>-3.5731751934394908E-2</c:v>
                      </c:pt>
                      <c:pt idx="1198">
                        <c:v>-2.198685372885226E-2</c:v>
                      </c:pt>
                      <c:pt idx="1199">
                        <c:v>-3.4731202831809305E-2</c:v>
                      </c:pt>
                      <c:pt idx="1200">
                        <c:v>-1.4240452455578095E-2</c:v>
                      </c:pt>
                      <c:pt idx="1201">
                        <c:v>-2.1668504230938019E-3</c:v>
                      </c:pt>
                      <c:pt idx="1202">
                        <c:v>6.1726064048761419E-3</c:v>
                      </c:pt>
                      <c:pt idx="1203">
                        <c:v>8.4733276669082952E-3</c:v>
                      </c:pt>
                      <c:pt idx="1204">
                        <c:v>-5.7677438445724004E-3</c:v>
                      </c:pt>
                      <c:pt idx="1205">
                        <c:v>-2.3535422069219086E-2</c:v>
                      </c:pt>
                      <c:pt idx="1206">
                        <c:v>-1.8546295786148418E-2</c:v>
                      </c:pt>
                      <c:pt idx="1207">
                        <c:v>-4.1887179537973884E-2</c:v>
                      </c:pt>
                      <c:pt idx="1208">
                        <c:v>-4.8812712684393522E-2</c:v>
                      </c:pt>
                      <c:pt idx="1209">
                        <c:v>-4.9218503828551217E-2</c:v>
                      </c:pt>
                      <c:pt idx="1210">
                        <c:v>-4.6698327249045601E-2</c:v>
                      </c:pt>
                      <c:pt idx="1211">
                        <c:v>-4.9618878233561182E-2</c:v>
                      </c:pt>
                      <c:pt idx="1212">
                        <c:v>-5.8825013325178269E-2</c:v>
                      </c:pt>
                      <c:pt idx="1213">
                        <c:v>-7.5695060491047517E-2</c:v>
                      </c:pt>
                      <c:pt idx="1214">
                        <c:v>-7.4852061115674912E-2</c:v>
                      </c:pt>
                      <c:pt idx="1215">
                        <c:v>-8.5399999876188848E-2</c:v>
                      </c:pt>
                      <c:pt idx="1216">
                        <c:v>-8.4913731464692416E-2</c:v>
                      </c:pt>
                      <c:pt idx="1217">
                        <c:v>-9.4182855494399725E-2</c:v>
                      </c:pt>
                      <c:pt idx="1218">
                        <c:v>-9.174609669777016E-2</c:v>
                      </c:pt>
                      <c:pt idx="1219">
                        <c:v>-8.7987034493175867E-2</c:v>
                      </c:pt>
                      <c:pt idx="1220">
                        <c:v>-8.9763724933652686E-2</c:v>
                      </c:pt>
                      <c:pt idx="1221">
                        <c:v>-7.3041632128506145E-2</c:v>
                      </c:pt>
                      <c:pt idx="1222">
                        <c:v>-7.0983890308246533E-2</c:v>
                      </c:pt>
                      <c:pt idx="1223">
                        <c:v>-8.6688409973485869E-2</c:v>
                      </c:pt>
                      <c:pt idx="1224">
                        <c:v>-8.0996655240958199E-2</c:v>
                      </c:pt>
                      <c:pt idx="1225">
                        <c:v>-8.3106397757036668E-2</c:v>
                      </c:pt>
                      <c:pt idx="1226">
                        <c:v>-7.7035161756212139E-2</c:v>
                      </c:pt>
                      <c:pt idx="1227">
                        <c:v>-4.9546293928980703E-2</c:v>
                      </c:pt>
                      <c:pt idx="1228">
                        <c:v>-5.9262995376271457E-2</c:v>
                      </c:pt>
                      <c:pt idx="1229">
                        <c:v>-8.041505222046072E-2</c:v>
                      </c:pt>
                      <c:pt idx="1230">
                        <c:v>-7.9460313254667833E-2</c:v>
                      </c:pt>
                      <c:pt idx="1231">
                        <c:v>-7.1738364689546585E-2</c:v>
                      </c:pt>
                      <c:pt idx="1232">
                        <c:v>-6.5745903552328455E-2</c:v>
                      </c:pt>
                      <c:pt idx="1233">
                        <c:v>-5.7782368421215549E-2</c:v>
                      </c:pt>
                      <c:pt idx="1234">
                        <c:v>-8.1072489589027366E-2</c:v>
                      </c:pt>
                      <c:pt idx="1235">
                        <c:v>-6.9541954347103377E-2</c:v>
                      </c:pt>
                      <c:pt idx="1236">
                        <c:v>-3.8899460988025665E-2</c:v>
                      </c:pt>
                      <c:pt idx="1237">
                        <c:v>-3.7616003337949462E-2</c:v>
                      </c:pt>
                      <c:pt idx="1238">
                        <c:v>-2.4800617570168493E-2</c:v>
                      </c:pt>
                      <c:pt idx="1239">
                        <c:v>-2.0853671899133511E-2</c:v>
                      </c:pt>
                      <c:pt idx="1240">
                        <c:v>-8.0550006407228911E-3</c:v>
                      </c:pt>
                      <c:pt idx="1241">
                        <c:v>1.449519395950049E-3</c:v>
                      </c:pt>
                      <c:pt idx="1242">
                        <c:v>3.2067095754947602E-3</c:v>
                      </c:pt>
                      <c:pt idx="1243">
                        <c:v>-8.1368707838423964E-3</c:v>
                      </c:pt>
                      <c:pt idx="1244">
                        <c:v>5.8140182732921578E-3</c:v>
                      </c:pt>
                      <c:pt idx="1245">
                        <c:v>-2.6302601953864208E-2</c:v>
                      </c:pt>
                      <c:pt idx="1246">
                        <c:v>-4.3925575861277065E-2</c:v>
                      </c:pt>
                      <c:pt idx="1247">
                        <c:v>-7.0356012859029177E-2</c:v>
                      </c:pt>
                      <c:pt idx="1248">
                        <c:v>-8.2375447500035573E-2</c:v>
                      </c:pt>
                      <c:pt idx="1249">
                        <c:v>-9.5925343096257679E-2</c:v>
                      </c:pt>
                      <c:pt idx="1250">
                        <c:v>-9.4848185825724629E-2</c:v>
                      </c:pt>
                      <c:pt idx="1251">
                        <c:v>-8.5265974273274828E-2</c:v>
                      </c:pt>
                      <c:pt idx="1252">
                        <c:v>-7.2114131622427954E-2</c:v>
                      </c:pt>
                      <c:pt idx="1253">
                        <c:v>-5.1814979048053038E-2</c:v>
                      </c:pt>
                      <c:pt idx="1254">
                        <c:v>-3.1466766293396606E-2</c:v>
                      </c:pt>
                      <c:pt idx="1255">
                        <c:v>-1.253046528860699E-2</c:v>
                      </c:pt>
                      <c:pt idx="1256">
                        <c:v>-4.8719699535027731E-4</c:v>
                      </c:pt>
                      <c:pt idx="1257">
                        <c:v>-1.3140390116648686E-2</c:v>
                      </c:pt>
                      <c:pt idx="1258">
                        <c:v>-2.701761152137323E-2</c:v>
                      </c:pt>
                      <c:pt idx="1259">
                        <c:v>-4.5970936563484548E-2</c:v>
                      </c:pt>
                      <c:pt idx="1260">
                        <c:v>-6.4471267448864458E-2</c:v>
                      </c:pt>
                      <c:pt idx="1261">
                        <c:v>-8.006373799573227E-2</c:v>
                      </c:pt>
                      <c:pt idx="1262">
                        <c:v>-8.9424482299025027E-2</c:v>
                      </c:pt>
                      <c:pt idx="1263">
                        <c:v>-8.9294944851404989E-2</c:v>
                      </c:pt>
                      <c:pt idx="1264">
                        <c:v>-8.4043029337678321E-2</c:v>
                      </c:pt>
                      <c:pt idx="1265">
                        <c:v>-9.3840362816283371E-2</c:v>
                      </c:pt>
                      <c:pt idx="1266">
                        <c:v>-8.6932163235136681E-2</c:v>
                      </c:pt>
                      <c:pt idx="1267">
                        <c:v>-7.8689124363997429E-2</c:v>
                      </c:pt>
                      <c:pt idx="1268">
                        <c:v>-9.4431251675320099E-2</c:v>
                      </c:pt>
                      <c:pt idx="1269">
                        <c:v>-9.3778457226022904E-2</c:v>
                      </c:pt>
                      <c:pt idx="1270">
                        <c:v>-0.123908217533768</c:v>
                      </c:pt>
                      <c:pt idx="1271">
                        <c:v>-0.1417809804978819</c:v>
                      </c:pt>
                      <c:pt idx="1272">
                        <c:v>-0.13730768254565698</c:v>
                      </c:pt>
                      <c:pt idx="1273">
                        <c:v>-0.12439464070924</c:v>
                      </c:pt>
                      <c:pt idx="1274">
                        <c:v>-0.14030963938136504</c:v>
                      </c:pt>
                      <c:pt idx="1275">
                        <c:v>-0.12622905811263477</c:v>
                      </c:pt>
                      <c:pt idx="1276">
                        <c:v>-0.11849612130524226</c:v>
                      </c:pt>
                      <c:pt idx="1277">
                        <c:v>-8.3284221565060046E-2</c:v>
                      </c:pt>
                      <c:pt idx="1278">
                        <c:v>-5.32788914937386E-2</c:v>
                      </c:pt>
                      <c:pt idx="1279">
                        <c:v>-4.0391850005231003E-2</c:v>
                      </c:pt>
                      <c:pt idx="1280">
                        <c:v>-4.0848713261353697E-2</c:v>
                      </c:pt>
                      <c:pt idx="1281">
                        <c:v>-2.9982579766900656E-2</c:v>
                      </c:pt>
                      <c:pt idx="1282">
                        <c:v>-4.526196279102597E-2</c:v>
                      </c:pt>
                      <c:pt idx="1283">
                        <c:v>-3.21737281341717E-2</c:v>
                      </c:pt>
                      <c:pt idx="1284">
                        <c:v>-3.0830067297567154E-2</c:v>
                      </c:pt>
                      <c:pt idx="1285">
                        <c:v>-4.3373687524104559E-2</c:v>
                      </c:pt>
                      <c:pt idx="1286">
                        <c:v>-3.0373668333371486E-2</c:v>
                      </c:pt>
                      <c:pt idx="1287">
                        <c:v>-4.435752211731981E-2</c:v>
                      </c:pt>
                      <c:pt idx="1288">
                        <c:v>-2.9222688646452864E-2</c:v>
                      </c:pt>
                      <c:pt idx="1289">
                        <c:v>2.0243437543140459E-2</c:v>
                      </c:pt>
                      <c:pt idx="1290">
                        <c:v>4.5652277537618522E-3</c:v>
                      </c:pt>
                      <c:pt idx="1291">
                        <c:v>-2.3831176026688751E-2</c:v>
                      </c:pt>
                      <c:pt idx="1292">
                        <c:v>-3.1127059366842021E-2</c:v>
                      </c:pt>
                      <c:pt idx="1293">
                        <c:v>-8.1203729440379638E-2</c:v>
                      </c:pt>
                      <c:pt idx="1294">
                        <c:v>-6.9307022632064771E-2</c:v>
                      </c:pt>
                      <c:pt idx="1295">
                        <c:v>-8.0557744606011158E-2</c:v>
                      </c:pt>
                      <c:pt idx="1296">
                        <c:v>-9.8909656838741533E-2</c:v>
                      </c:pt>
                      <c:pt idx="1297">
                        <c:v>-8.9342921683856866E-2</c:v>
                      </c:pt>
                      <c:pt idx="1298">
                        <c:v>-6.8653299598913725E-2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86A-4D65-A12B-5A7DC86A013B}"/>
                  </c:ext>
                </c:extLst>
              </c15:ser>
            </c15:filteredScatterSeries>
            <c15:filteredScatterSeries>
              <c15:ser>
                <c:idx val="8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Abs'!$AC$1</c15:sqref>
                        </c15:formulaRef>
                      </c:ext>
                    </c:extLst>
                    <c:strCache>
                      <c:ptCount val="1"/>
                      <c:pt idx="0">
                        <c:v>Abs 500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Abs'!$AC$2:$AC$1300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25.754319455680577</c:v>
                      </c:pt>
                      <c:pt idx="1">
                        <c:v>24.314619076320106</c:v>
                      </c:pt>
                      <c:pt idx="2">
                        <c:v>24.782550707634588</c:v>
                      </c:pt>
                      <c:pt idx="3">
                        <c:v>25.135958666791293</c:v>
                      </c:pt>
                      <c:pt idx="4">
                        <c:v>23.189314089196447</c:v>
                      </c:pt>
                      <c:pt idx="5">
                        <c:v>23.721707992354773</c:v>
                      </c:pt>
                      <c:pt idx="6">
                        <c:v>23.596857464247609</c:v>
                      </c:pt>
                      <c:pt idx="7">
                        <c:v>24.491207023809139</c:v>
                      </c:pt>
                      <c:pt idx="8">
                        <c:v>24.507735150309902</c:v>
                      </c:pt>
                      <c:pt idx="9">
                        <c:v>23.749916682513643</c:v>
                      </c:pt>
                      <c:pt idx="10">
                        <c:v>20.847245043657075</c:v>
                      </c:pt>
                      <c:pt idx="11">
                        <c:v>20.855676708814247</c:v>
                      </c:pt>
                      <c:pt idx="12">
                        <c:v>21.351107945297315</c:v>
                      </c:pt>
                      <c:pt idx="13">
                        <c:v>21.771440635082303</c:v>
                      </c:pt>
                      <c:pt idx="14">
                        <c:v>22.075083720375559</c:v>
                      </c:pt>
                      <c:pt idx="15">
                        <c:v>23.431872725690472</c:v>
                      </c:pt>
                      <c:pt idx="16">
                        <c:v>20.35336090169826</c:v>
                      </c:pt>
                      <c:pt idx="17">
                        <c:v>15.361518602200096</c:v>
                      </c:pt>
                      <c:pt idx="18">
                        <c:v>6.1258090820894804</c:v>
                      </c:pt>
                      <c:pt idx="19">
                        <c:v>1.4028479431700611</c:v>
                      </c:pt>
                      <c:pt idx="20">
                        <c:v>1.8663793798084827</c:v>
                      </c:pt>
                      <c:pt idx="21">
                        <c:v>1.7552670510766812</c:v>
                      </c:pt>
                      <c:pt idx="22">
                        <c:v>1.1070860152324349</c:v>
                      </c:pt>
                      <c:pt idx="23">
                        <c:v>1.1528348895600129</c:v>
                      </c:pt>
                      <c:pt idx="24">
                        <c:v>1.0488030967675395</c:v>
                      </c:pt>
                      <c:pt idx="25">
                        <c:v>0.90972961300075095</c:v>
                      </c:pt>
                      <c:pt idx="26">
                        <c:v>1.2549869625055197</c:v>
                      </c:pt>
                      <c:pt idx="27">
                        <c:v>1.1255905549879295</c:v>
                      </c:pt>
                      <c:pt idx="28">
                        <c:v>1.2454143151367083</c:v>
                      </c:pt>
                      <c:pt idx="29">
                        <c:v>1.4282215826132361</c:v>
                      </c:pt>
                      <c:pt idx="30">
                        <c:v>1.2542056797707724</c:v>
                      </c:pt>
                      <c:pt idx="31">
                        <c:v>1.0037865138481075</c:v>
                      </c:pt>
                      <c:pt idx="32">
                        <c:v>1.4214427301061372</c:v>
                      </c:pt>
                      <c:pt idx="33">
                        <c:v>1.2558675171389064</c:v>
                      </c:pt>
                      <c:pt idx="34">
                        <c:v>1.1028920998262741</c:v>
                      </c:pt>
                      <c:pt idx="35">
                        <c:v>0.85738109128180007</c:v>
                      </c:pt>
                      <c:pt idx="36">
                        <c:v>0.95436844700717793</c:v>
                      </c:pt>
                      <c:pt idx="37">
                        <c:v>1.0403159940565787</c:v>
                      </c:pt>
                      <c:pt idx="38">
                        <c:v>1.1684296023644762</c:v>
                      </c:pt>
                      <c:pt idx="39">
                        <c:v>1.1491347551561759</c:v>
                      </c:pt>
                      <c:pt idx="40">
                        <c:v>1.2811431739288788</c:v>
                      </c:pt>
                      <c:pt idx="41">
                        <c:v>1.6669524494051742</c:v>
                      </c:pt>
                      <c:pt idx="42">
                        <c:v>2.0489997066966628</c:v>
                      </c:pt>
                      <c:pt idx="43">
                        <c:v>1.4020537679809451</c:v>
                      </c:pt>
                      <c:pt idx="44">
                        <c:v>1.5019960742476446</c:v>
                      </c:pt>
                      <c:pt idx="45">
                        <c:v>1.5018478110224038</c:v>
                      </c:pt>
                      <c:pt idx="46">
                        <c:v>1.2922281061951466</c:v>
                      </c:pt>
                      <c:pt idx="47">
                        <c:v>1.563904350881038</c:v>
                      </c:pt>
                      <c:pt idx="48">
                        <c:v>1.18719456969822</c:v>
                      </c:pt>
                      <c:pt idx="49">
                        <c:v>0.64249533454307528</c:v>
                      </c:pt>
                      <c:pt idx="50">
                        <c:v>1.1173303594738591</c:v>
                      </c:pt>
                      <c:pt idx="51">
                        <c:v>1.1773847011690233</c:v>
                      </c:pt>
                      <c:pt idx="52">
                        <c:v>1.5405922148914295</c:v>
                      </c:pt>
                      <c:pt idx="53">
                        <c:v>1.7230913527085434</c:v>
                      </c:pt>
                      <c:pt idx="54">
                        <c:v>1.6786626657083275</c:v>
                      </c:pt>
                      <c:pt idx="55">
                        <c:v>1.4939795461211438</c:v>
                      </c:pt>
                      <c:pt idx="56">
                        <c:v>1.7922993370055342</c:v>
                      </c:pt>
                      <c:pt idx="57">
                        <c:v>1.8634050905856077</c:v>
                      </c:pt>
                      <c:pt idx="58">
                        <c:v>1.6932362961267842</c:v>
                      </c:pt>
                      <c:pt idx="59">
                        <c:v>1.3959595048008275</c:v>
                      </c:pt>
                      <c:pt idx="60">
                        <c:v>1.121761496040405</c:v>
                      </c:pt>
                      <c:pt idx="61">
                        <c:v>0.96177000506028831</c:v>
                      </c:pt>
                      <c:pt idx="62">
                        <c:v>1.3798117057039441</c:v>
                      </c:pt>
                      <c:pt idx="63">
                        <c:v>1.4999925868387378</c:v>
                      </c:pt>
                      <c:pt idx="64">
                        <c:v>1.5070331561695227</c:v>
                      </c:pt>
                      <c:pt idx="65">
                        <c:v>1.5492791506451062</c:v>
                      </c:pt>
                      <c:pt idx="66">
                        <c:v>1.55050780154645</c:v>
                      </c:pt>
                      <c:pt idx="67">
                        <c:v>1.7469591534814461</c:v>
                      </c:pt>
                      <c:pt idx="68">
                        <c:v>1.6486477426923956</c:v>
                      </c:pt>
                      <c:pt idx="69">
                        <c:v>1.6459867401106816</c:v>
                      </c:pt>
                      <c:pt idx="70">
                        <c:v>1.782221305425467</c:v>
                      </c:pt>
                      <c:pt idx="71">
                        <c:v>1.6234339696833937</c:v>
                      </c:pt>
                      <c:pt idx="72">
                        <c:v>1.6705816753099829</c:v>
                      </c:pt>
                      <c:pt idx="73">
                        <c:v>1.3194157139680072</c:v>
                      </c:pt>
                      <c:pt idx="74">
                        <c:v>1.3870379263776391</c:v>
                      </c:pt>
                      <c:pt idx="75">
                        <c:v>1.6111229650066556</c:v>
                      </c:pt>
                      <c:pt idx="76">
                        <c:v>1.384988026133005</c:v>
                      </c:pt>
                      <c:pt idx="77">
                        <c:v>0.81298076768119532</c:v>
                      </c:pt>
                      <c:pt idx="78">
                        <c:v>0.77386506112634923</c:v>
                      </c:pt>
                      <c:pt idx="79">
                        <c:v>0.79974408478077996</c:v>
                      </c:pt>
                      <c:pt idx="80">
                        <c:v>1.0572966457056845</c:v>
                      </c:pt>
                      <c:pt idx="81">
                        <c:v>0.64831550414331263</c:v>
                      </c:pt>
                      <c:pt idx="82">
                        <c:v>0.89766872193876734</c:v>
                      </c:pt>
                      <c:pt idx="83">
                        <c:v>1.4404964884177411</c:v>
                      </c:pt>
                      <c:pt idx="84">
                        <c:v>1.5661166960507191</c:v>
                      </c:pt>
                      <c:pt idx="85">
                        <c:v>1.4204242262110043</c:v>
                      </c:pt>
                      <c:pt idx="86">
                        <c:v>1.2414576208909329</c:v>
                      </c:pt>
                      <c:pt idx="87">
                        <c:v>1.8734379985753837</c:v>
                      </c:pt>
                      <c:pt idx="88">
                        <c:v>2.2098859340099724</c:v>
                      </c:pt>
                      <c:pt idx="89">
                        <c:v>1.8766224348044696</c:v>
                      </c:pt>
                      <c:pt idx="90">
                        <c:v>1.3602796373352588</c:v>
                      </c:pt>
                      <c:pt idx="91">
                        <c:v>1.4828881676276917</c:v>
                      </c:pt>
                      <c:pt idx="92">
                        <c:v>1.6947305315881247</c:v>
                      </c:pt>
                      <c:pt idx="93">
                        <c:v>1.6517380640045896</c:v>
                      </c:pt>
                      <c:pt idx="94">
                        <c:v>0.8964606989644136</c:v>
                      </c:pt>
                      <c:pt idx="95">
                        <c:v>0.57814638737313018</c:v>
                      </c:pt>
                      <c:pt idx="96">
                        <c:v>0.67549614999081398</c:v>
                      </c:pt>
                      <c:pt idx="97">
                        <c:v>0.67040337266606287</c:v>
                      </c:pt>
                      <c:pt idx="98">
                        <c:v>0.70297860819508851</c:v>
                      </c:pt>
                      <c:pt idx="99">
                        <c:v>0.61458471792921399</c:v>
                      </c:pt>
                      <c:pt idx="100">
                        <c:v>0.82376917349698164</c:v>
                      </c:pt>
                      <c:pt idx="101">
                        <c:v>0.87827589207726442</c:v>
                      </c:pt>
                      <c:pt idx="102">
                        <c:v>1.1298760068201084</c:v>
                      </c:pt>
                      <c:pt idx="103">
                        <c:v>0.96766314595225278</c:v>
                      </c:pt>
                      <c:pt idx="104">
                        <c:v>1.1376707847314662</c:v>
                      </c:pt>
                      <c:pt idx="105">
                        <c:v>1.0554917020940568</c:v>
                      </c:pt>
                      <c:pt idx="106">
                        <c:v>1.0492749605974363</c:v>
                      </c:pt>
                      <c:pt idx="107">
                        <c:v>1.1724842792634542</c:v>
                      </c:pt>
                      <c:pt idx="108">
                        <c:v>1.2813262467809152</c:v>
                      </c:pt>
                      <c:pt idx="109">
                        <c:v>1.291846489545831</c:v>
                      </c:pt>
                      <c:pt idx="110">
                        <c:v>1.2331600372591931</c:v>
                      </c:pt>
                      <c:pt idx="111">
                        <c:v>1.327704272881689</c:v>
                      </c:pt>
                      <c:pt idx="112">
                        <c:v>1.5853883368411552</c:v>
                      </c:pt>
                      <c:pt idx="113">
                        <c:v>1.7326111410144427</c:v>
                      </c:pt>
                      <c:pt idx="114">
                        <c:v>1.6196809762166446</c:v>
                      </c:pt>
                      <c:pt idx="115">
                        <c:v>1.5318266351661032</c:v>
                      </c:pt>
                      <c:pt idx="116">
                        <c:v>1.684230916750199</c:v>
                      </c:pt>
                      <c:pt idx="117">
                        <c:v>1.7819711918107131</c:v>
                      </c:pt>
                      <c:pt idx="118">
                        <c:v>1.6107516623208353</c:v>
                      </c:pt>
                      <c:pt idx="119">
                        <c:v>1.4928733735363033</c:v>
                      </c:pt>
                      <c:pt idx="120">
                        <c:v>1.4772799499772769</c:v>
                      </c:pt>
                      <c:pt idx="121">
                        <c:v>1.5591715308822629</c:v>
                      </c:pt>
                      <c:pt idx="122">
                        <c:v>1.6118372069786853</c:v>
                      </c:pt>
                      <c:pt idx="123">
                        <c:v>1.4243912344202747</c:v>
                      </c:pt>
                      <c:pt idx="124">
                        <c:v>1.3395924050551313</c:v>
                      </c:pt>
                      <c:pt idx="125">
                        <c:v>1.5045255737947971</c:v>
                      </c:pt>
                      <c:pt idx="126">
                        <c:v>1.5104818877131685</c:v>
                      </c:pt>
                      <c:pt idx="127">
                        <c:v>1.4031534943386008</c:v>
                      </c:pt>
                      <c:pt idx="128">
                        <c:v>1.270394734721636</c:v>
                      </c:pt>
                      <c:pt idx="129">
                        <c:v>1.2518914842115783</c:v>
                      </c:pt>
                      <c:pt idx="130">
                        <c:v>1.27661405470913</c:v>
                      </c:pt>
                      <c:pt idx="131">
                        <c:v>1.2794246097615218</c:v>
                      </c:pt>
                      <c:pt idx="132">
                        <c:v>1.1429437985682931</c:v>
                      </c:pt>
                      <c:pt idx="133">
                        <c:v>1.087997447294035</c:v>
                      </c:pt>
                      <c:pt idx="134">
                        <c:v>1.2018997031512382</c:v>
                      </c:pt>
                      <c:pt idx="135">
                        <c:v>1.1231190714854364</c:v>
                      </c:pt>
                      <c:pt idx="136">
                        <c:v>1.1374799764068086</c:v>
                      </c:pt>
                      <c:pt idx="137">
                        <c:v>0.97356660080771218</c:v>
                      </c:pt>
                      <c:pt idx="138">
                        <c:v>0.88813733042393606</c:v>
                      </c:pt>
                      <c:pt idx="139">
                        <c:v>0.87829265226794395</c:v>
                      </c:pt>
                      <c:pt idx="140">
                        <c:v>0.85083043521702828</c:v>
                      </c:pt>
                      <c:pt idx="141">
                        <c:v>0.73300758398628252</c:v>
                      </c:pt>
                      <c:pt idx="142">
                        <c:v>0.69916282847556399</c:v>
                      </c:pt>
                      <c:pt idx="143">
                        <c:v>0.73590838621925547</c:v>
                      </c:pt>
                      <c:pt idx="144">
                        <c:v>0.74393136057294063</c:v>
                      </c:pt>
                      <c:pt idx="145">
                        <c:v>0.91702287443716379</c:v>
                      </c:pt>
                      <c:pt idx="146">
                        <c:v>1.0118649257555783</c:v>
                      </c:pt>
                      <c:pt idx="147">
                        <c:v>1.1487995513425879</c:v>
                      </c:pt>
                      <c:pt idx="148">
                        <c:v>1.2731330920295625</c:v>
                      </c:pt>
                      <c:pt idx="149">
                        <c:v>1.3774794607086336</c:v>
                      </c:pt>
                      <c:pt idx="150">
                        <c:v>1.2615530895155338</c:v>
                      </c:pt>
                      <c:pt idx="151">
                        <c:v>1.3288697507566261</c:v>
                      </c:pt>
                      <c:pt idx="152">
                        <c:v>1.2031812131154938</c:v>
                      </c:pt>
                      <c:pt idx="153">
                        <c:v>1.0498834844436422</c:v>
                      </c:pt>
                      <c:pt idx="154">
                        <c:v>0.97030480985241374</c:v>
                      </c:pt>
                      <c:pt idx="155">
                        <c:v>0.98337260160059814</c:v>
                      </c:pt>
                      <c:pt idx="156">
                        <c:v>1.0807970115290775</c:v>
                      </c:pt>
                      <c:pt idx="157">
                        <c:v>1.3962740806874256</c:v>
                      </c:pt>
                      <c:pt idx="158">
                        <c:v>1.3682755375347693</c:v>
                      </c:pt>
                      <c:pt idx="159">
                        <c:v>1.4211603853554611</c:v>
                      </c:pt>
                      <c:pt idx="160">
                        <c:v>1.4769640848452423</c:v>
                      </c:pt>
                      <c:pt idx="161">
                        <c:v>1.3743543297696443</c:v>
                      </c:pt>
                      <c:pt idx="162">
                        <c:v>1.2894923273780938</c:v>
                      </c:pt>
                      <c:pt idx="163">
                        <c:v>1.0800531169119991</c:v>
                      </c:pt>
                      <c:pt idx="164">
                        <c:v>0.88853055028218353</c:v>
                      </c:pt>
                      <c:pt idx="165">
                        <c:v>1.023161294273494</c:v>
                      </c:pt>
                      <c:pt idx="166">
                        <c:v>1.0105460276736533</c:v>
                      </c:pt>
                      <c:pt idx="167">
                        <c:v>1.0543649015822265</c:v>
                      </c:pt>
                      <c:pt idx="168">
                        <c:v>1.1389174850689263</c:v>
                      </c:pt>
                      <c:pt idx="169">
                        <c:v>1.0988580508542862</c:v>
                      </c:pt>
                      <c:pt idx="170">
                        <c:v>1.2206156791583807</c:v>
                      </c:pt>
                      <c:pt idx="171">
                        <c:v>1.3386809085312592</c:v>
                      </c:pt>
                      <c:pt idx="172">
                        <c:v>1.1426614538176167</c:v>
                      </c:pt>
                      <c:pt idx="173">
                        <c:v>1.0849329108905783</c:v>
                      </c:pt>
                      <c:pt idx="174">
                        <c:v>1.0733928749850932</c:v>
                      </c:pt>
                      <c:pt idx="175">
                        <c:v>1.1896235081012958</c:v>
                      </c:pt>
                      <c:pt idx="176">
                        <c:v>1.3493764886755906</c:v>
                      </c:pt>
                      <c:pt idx="177">
                        <c:v>1.4220486754614694</c:v>
                      </c:pt>
                      <c:pt idx="178">
                        <c:v>1.3109415037114152</c:v>
                      </c:pt>
                      <c:pt idx="179">
                        <c:v>1.5005276236950418</c:v>
                      </c:pt>
                      <c:pt idx="180">
                        <c:v>1.5037417125691761</c:v>
                      </c:pt>
                      <c:pt idx="181">
                        <c:v>1.4226455960987434</c:v>
                      </c:pt>
                      <c:pt idx="182">
                        <c:v>1.3923315681414561</c:v>
                      </c:pt>
                      <c:pt idx="183">
                        <c:v>1.3089328593207612</c:v>
                      </c:pt>
                      <c:pt idx="184">
                        <c:v>1.2876615988577285</c:v>
                      </c:pt>
                      <c:pt idx="185">
                        <c:v>1.3354964723021734</c:v>
                      </c:pt>
                      <c:pt idx="186">
                        <c:v>1.3426092393774236</c:v>
                      </c:pt>
                      <c:pt idx="187">
                        <c:v>1.3507662952565438</c:v>
                      </c:pt>
                      <c:pt idx="188">
                        <c:v>1.4476144124747388</c:v>
                      </c:pt>
                      <c:pt idx="189">
                        <c:v>1.4547478074769788</c:v>
                      </c:pt>
                      <c:pt idx="190">
                        <c:v>1.5438514273558543</c:v>
                      </c:pt>
                      <c:pt idx="191">
                        <c:v>1.5375676450965161</c:v>
                      </c:pt>
                      <c:pt idx="192">
                        <c:v>1.5329018658604585</c:v>
                      </c:pt>
                      <c:pt idx="193">
                        <c:v>1.4276581823573209</c:v>
                      </c:pt>
                      <c:pt idx="194">
                        <c:v>1.4170708988296874</c:v>
                      </c:pt>
                      <c:pt idx="195">
                        <c:v>1.4285297122726497</c:v>
                      </c:pt>
                      <c:pt idx="196">
                        <c:v>1.3914613274715641</c:v>
                      </c:pt>
                      <c:pt idx="197">
                        <c:v>1.3677624178508923</c:v>
                      </c:pt>
                      <c:pt idx="198">
                        <c:v>1.350940343390522</c:v>
                      </c:pt>
                      <c:pt idx="199">
                        <c:v>1.3105289451716144</c:v>
                      </c:pt>
                      <c:pt idx="200">
                        <c:v>1.3978405138932311</c:v>
                      </c:pt>
                      <c:pt idx="201">
                        <c:v>1.442460009218105</c:v>
                      </c:pt>
                      <c:pt idx="202">
                        <c:v>1.4664270818896472</c:v>
                      </c:pt>
                      <c:pt idx="203">
                        <c:v>1.4631304813075525</c:v>
                      </c:pt>
                      <c:pt idx="204">
                        <c:v>1.4171121546836676</c:v>
                      </c:pt>
                      <c:pt idx="205">
                        <c:v>1.4457166431916559</c:v>
                      </c:pt>
                      <c:pt idx="206">
                        <c:v>1.4936366068349347</c:v>
                      </c:pt>
                      <c:pt idx="207">
                        <c:v>1.4502818612836372</c:v>
                      </c:pt>
                      <c:pt idx="208">
                        <c:v>1.4706519391862927</c:v>
                      </c:pt>
                      <c:pt idx="209">
                        <c:v>1.4323935808469697</c:v>
                      </c:pt>
                      <c:pt idx="210">
                        <c:v>1.438708304996793</c:v>
                      </c:pt>
                      <c:pt idx="211">
                        <c:v>1.4967707624919824</c:v>
                      </c:pt>
                      <c:pt idx="212">
                        <c:v>1.5148807931437929</c:v>
                      </c:pt>
                      <c:pt idx="213">
                        <c:v>1.5114088551822833</c:v>
                      </c:pt>
                      <c:pt idx="214">
                        <c:v>1.5269739153416984</c:v>
                      </c:pt>
                      <c:pt idx="215">
                        <c:v>1.5333492340270549</c:v>
                      </c:pt>
                      <c:pt idx="216">
                        <c:v>1.5591921588092528</c:v>
                      </c:pt>
                      <c:pt idx="217">
                        <c:v>1.5755604188758425</c:v>
                      </c:pt>
                      <c:pt idx="218">
                        <c:v>1.5706535507430888</c:v>
                      </c:pt>
                      <c:pt idx="219">
                        <c:v>1.5419033775007331</c:v>
                      </c:pt>
                      <c:pt idx="220">
                        <c:v>1.5403188948588116</c:v>
                      </c:pt>
                      <c:pt idx="221">
                        <c:v>1.5394370509799877</c:v>
                      </c:pt>
                      <c:pt idx="222">
                        <c:v>1.5248440818799776</c:v>
                      </c:pt>
                      <c:pt idx="223">
                        <c:v>1.5240086508368813</c:v>
                      </c:pt>
                      <c:pt idx="224">
                        <c:v>1.5166586626012459</c:v>
                      </c:pt>
                      <c:pt idx="225">
                        <c:v>1.5096103577978397</c:v>
                      </c:pt>
                      <c:pt idx="226">
                        <c:v>1.5286228602554641</c:v>
                      </c:pt>
                      <c:pt idx="227">
                        <c:v>1.545060739575645</c:v>
                      </c:pt>
                      <c:pt idx="228">
                        <c:v>1.5509023106501341</c:v>
                      </c:pt>
                      <c:pt idx="229">
                        <c:v>1.5595067346958509</c:v>
                      </c:pt>
                      <c:pt idx="230">
                        <c:v>1.5664054870285793</c:v>
                      </c:pt>
                      <c:pt idx="231">
                        <c:v>1.5863269075192015</c:v>
                      </c:pt>
                      <c:pt idx="232">
                        <c:v>1.5962734360647071</c:v>
                      </c:pt>
                      <c:pt idx="233">
                        <c:v>1.6019602976867713</c:v>
                      </c:pt>
                      <c:pt idx="234">
                        <c:v>1.60403727208558</c:v>
                      </c:pt>
                      <c:pt idx="235">
                        <c:v>1.6116412416722801</c:v>
                      </c:pt>
                      <c:pt idx="236">
                        <c:v>1.6308767835904838</c:v>
                      </c:pt>
                      <c:pt idx="237">
                        <c:v>1.6337853212960785</c:v>
                      </c:pt>
                      <c:pt idx="238">
                        <c:v>1.6374996373997208</c:v>
                      </c:pt>
                      <c:pt idx="239">
                        <c:v>1.6484736945584171</c:v>
                      </c:pt>
                      <c:pt idx="240">
                        <c:v>1.6559087729928865</c:v>
                      </c:pt>
                      <c:pt idx="241">
                        <c:v>1.6635217672976448</c:v>
                      </c:pt>
                      <c:pt idx="242">
                        <c:v>1.676089331816321</c:v>
                      </c:pt>
                      <c:pt idx="243">
                        <c:v>1.6754060317347763</c:v>
                      </c:pt>
                      <c:pt idx="244">
                        <c:v>1.686440683429006</c:v>
                      </c:pt>
                      <c:pt idx="245">
                        <c:v>1.691259882872052</c:v>
                      </c:pt>
                      <c:pt idx="246">
                        <c:v>1.6956807054751031</c:v>
                      </c:pt>
                      <c:pt idx="247">
                        <c:v>1.7003825835833932</c:v>
                      </c:pt>
                      <c:pt idx="248">
                        <c:v>1.7057974144182764</c:v>
                      </c:pt>
                      <c:pt idx="249">
                        <c:v>1.7057561585642962</c:v>
                      </c:pt>
                      <c:pt idx="250">
                        <c:v>1.7101241221044352</c:v>
                      </c:pt>
                      <c:pt idx="251">
                        <c:v>1.7111129733545201</c:v>
                      </c:pt>
                      <c:pt idx="252">
                        <c:v>1.7129282309296427</c:v>
                      </c:pt>
                      <c:pt idx="253">
                        <c:v>1.7124834412539203</c:v>
                      </c:pt>
                      <c:pt idx="254">
                        <c:v>1.7127722322317804</c:v>
                      </c:pt>
                      <c:pt idx="255">
                        <c:v>1.7090617838644488</c:v>
                      </c:pt>
                      <c:pt idx="256">
                        <c:v>1.7050135531926551</c:v>
                      </c:pt>
                      <c:pt idx="257">
                        <c:v>1.6982707995577888</c:v>
                      </c:pt>
                      <c:pt idx="258">
                        <c:v>1.6913320806165171</c:v>
                      </c:pt>
                      <c:pt idx="259">
                        <c:v>1.6827766478974018</c:v>
                      </c:pt>
                      <c:pt idx="260">
                        <c:v>1.6741051830889677</c:v>
                      </c:pt>
                      <c:pt idx="261">
                        <c:v>1.6635681801333722</c:v>
                      </c:pt>
                      <c:pt idx="262">
                        <c:v>1.6525425531572007</c:v>
                      </c:pt>
                      <c:pt idx="263">
                        <c:v>1.6405474136124978</c:v>
                      </c:pt>
                      <c:pt idx="264">
                        <c:v>1.6296855208068097</c:v>
                      </c:pt>
                      <c:pt idx="265">
                        <c:v>1.61605432880271</c:v>
                      </c:pt>
                      <c:pt idx="266">
                        <c:v>1.6018094559706566</c:v>
                      </c:pt>
                      <c:pt idx="267">
                        <c:v>1.5869109357021072</c:v>
                      </c:pt>
                      <c:pt idx="268">
                        <c:v>1.5712646530801686</c:v>
                      </c:pt>
                      <c:pt idx="269">
                        <c:v>1.5548577156504726</c:v>
                      </c:pt>
                      <c:pt idx="270">
                        <c:v>1.5400326823718249</c:v>
                      </c:pt>
                      <c:pt idx="271">
                        <c:v>1.5223016898784565</c:v>
                      </c:pt>
                      <c:pt idx="272">
                        <c:v>1.5050838170689649</c:v>
                      </c:pt>
                      <c:pt idx="273">
                        <c:v>1.4859681749763907</c:v>
                      </c:pt>
                      <c:pt idx="274">
                        <c:v>1.4666862202224593</c:v>
                      </c:pt>
                      <c:pt idx="275">
                        <c:v>1.4478142455174547</c:v>
                      </c:pt>
                      <c:pt idx="276">
                        <c:v>1.4279250561627546</c:v>
                      </c:pt>
                      <c:pt idx="277">
                        <c:v>1.4058518850379842</c:v>
                      </c:pt>
                      <c:pt idx="278">
                        <c:v>1.3860310256914383</c:v>
                      </c:pt>
                      <c:pt idx="279">
                        <c:v>1.367513593481575</c:v>
                      </c:pt>
                      <c:pt idx="280">
                        <c:v>1.3477378577253196</c:v>
                      </c:pt>
                      <c:pt idx="281">
                        <c:v>1.3282032108657604</c:v>
                      </c:pt>
                      <c:pt idx="282">
                        <c:v>1.3091146429273606</c:v>
                      </c:pt>
                      <c:pt idx="283">
                        <c:v>1.292338981302718</c:v>
                      </c:pt>
                      <c:pt idx="284">
                        <c:v>1.2778659120283375</c:v>
                      </c:pt>
                      <c:pt idx="285">
                        <c:v>1.2624452473578525</c:v>
                      </c:pt>
                      <c:pt idx="286">
                        <c:v>1.2463773814780554</c:v>
                      </c:pt>
                      <c:pt idx="287">
                        <c:v>1.2336628429795751</c:v>
                      </c:pt>
                      <c:pt idx="288">
                        <c:v>1.2245040433960013</c:v>
                      </c:pt>
                      <c:pt idx="289">
                        <c:v>1.2141501132924426</c:v>
                      </c:pt>
                      <c:pt idx="290">
                        <c:v>1.205485094711193</c:v>
                      </c:pt>
                      <c:pt idx="291">
                        <c:v>1.1970070167182902</c:v>
                      </c:pt>
                      <c:pt idx="292">
                        <c:v>1.1891116776628561</c:v>
                      </c:pt>
                      <c:pt idx="293">
                        <c:v>1.1851343554900904</c:v>
                      </c:pt>
                      <c:pt idx="294">
                        <c:v>1.1797723837181193</c:v>
                      </c:pt>
                      <c:pt idx="295">
                        <c:v>1.1706329228160985</c:v>
                      </c:pt>
                      <c:pt idx="296">
                        <c:v>1.1644935360456909</c:v>
                      </c:pt>
                      <c:pt idx="297">
                        <c:v>1.1595428335680835</c:v>
                      </c:pt>
                      <c:pt idx="298">
                        <c:v>1.1523939676206008</c:v>
                      </c:pt>
                      <c:pt idx="299">
                        <c:v>1.1496233791767523</c:v>
                      </c:pt>
                      <c:pt idx="300">
                        <c:v>1.1413876793259825</c:v>
                      </c:pt>
                      <c:pt idx="301">
                        <c:v>1.1389716333772752</c:v>
                      </c:pt>
                      <c:pt idx="302">
                        <c:v>1.1352805236914962</c:v>
                      </c:pt>
                      <c:pt idx="303">
                        <c:v>1.1304432748123341</c:v>
                      </c:pt>
                      <c:pt idx="304">
                        <c:v>1.1243967137133815</c:v>
                      </c:pt>
                      <c:pt idx="305">
                        <c:v>1.1209286434881824</c:v>
                      </c:pt>
                      <c:pt idx="306">
                        <c:v>1.1133259631469192</c:v>
                      </c:pt>
                      <c:pt idx="307">
                        <c:v>1.107271666575345</c:v>
                      </c:pt>
                      <c:pt idx="308">
                        <c:v>1.0987948778278791</c:v>
                      </c:pt>
                      <c:pt idx="309">
                        <c:v>1.0951901475863715</c:v>
                      </c:pt>
                      <c:pt idx="310">
                        <c:v>1.0885827647223771</c:v>
                      </c:pt>
                      <c:pt idx="311">
                        <c:v>1.0816247070995522</c:v>
                      </c:pt>
                      <c:pt idx="312">
                        <c:v>1.0743301564177026</c:v>
                      </c:pt>
                      <c:pt idx="313">
                        <c:v>1.0661705220477085</c:v>
                      </c:pt>
                      <c:pt idx="314">
                        <c:v>1.0595515359747825</c:v>
                      </c:pt>
                      <c:pt idx="315">
                        <c:v>1.0520855156498281</c:v>
                      </c:pt>
                      <c:pt idx="316">
                        <c:v>1.0399240634437679</c:v>
                      </c:pt>
                      <c:pt idx="317">
                        <c:v>1.0341237482232586</c:v>
                      </c:pt>
                      <c:pt idx="318">
                        <c:v>1.0281223107145965</c:v>
                      </c:pt>
                      <c:pt idx="319">
                        <c:v>1.0189441724494697</c:v>
                      </c:pt>
                      <c:pt idx="320">
                        <c:v>1.0114420532522828</c:v>
                      </c:pt>
                      <c:pt idx="321">
                        <c:v>1.0054225663075043</c:v>
                      </c:pt>
                      <c:pt idx="322">
                        <c:v>0.9991864861293307</c:v>
                      </c:pt>
                      <c:pt idx="323">
                        <c:v>0.99380001869405876</c:v>
                      </c:pt>
                      <c:pt idx="324">
                        <c:v>0.98817890858927548</c:v>
                      </c:pt>
                      <c:pt idx="325">
                        <c:v>0.98379031712214626</c:v>
                      </c:pt>
                      <c:pt idx="326">
                        <c:v>0.9828981592798276</c:v>
                      </c:pt>
                      <c:pt idx="327">
                        <c:v>0.98331071781962809</c:v>
                      </c:pt>
                      <c:pt idx="328">
                        <c:v>0.98310701704060155</c:v>
                      </c:pt>
                      <c:pt idx="329">
                        <c:v>0.98137684966431271</c:v>
                      </c:pt>
                      <c:pt idx="330">
                        <c:v>0.98481913498077411</c:v>
                      </c:pt>
                      <c:pt idx="331">
                        <c:v>0.98150190647168978</c:v>
                      </c:pt>
                      <c:pt idx="332">
                        <c:v>0.98011983536335767</c:v>
                      </c:pt>
                      <c:pt idx="333">
                        <c:v>0.98122987568450881</c:v>
                      </c:pt>
                      <c:pt idx="334">
                        <c:v>0.97790491170280314</c:v>
                      </c:pt>
                      <c:pt idx="335">
                        <c:v>0.97399205180188164</c:v>
                      </c:pt>
                      <c:pt idx="336">
                        <c:v>0.97403975388304609</c:v>
                      </c:pt>
                      <c:pt idx="337">
                        <c:v>0.97326104963917237</c:v>
                      </c:pt>
                      <c:pt idx="338">
                        <c:v>0.97574800408690809</c:v>
                      </c:pt>
                      <c:pt idx="339">
                        <c:v>0.9759697543020508</c:v>
                      </c:pt>
                      <c:pt idx="340">
                        <c:v>0.97352792344460581</c:v>
                      </c:pt>
                      <c:pt idx="341">
                        <c:v>0.97575445031409247</c:v>
                      </c:pt>
                      <c:pt idx="342">
                        <c:v>0.97948423736297729</c:v>
                      </c:pt>
                      <c:pt idx="343">
                        <c:v>0.98083278808995056</c:v>
                      </c:pt>
                      <c:pt idx="344">
                        <c:v>0.98310057081341717</c:v>
                      </c:pt>
                      <c:pt idx="345">
                        <c:v>0.98113962850392733</c:v>
                      </c:pt>
                      <c:pt idx="346">
                        <c:v>0.97928440432026143</c:v>
                      </c:pt>
                      <c:pt idx="347">
                        <c:v>0.98097847282431772</c:v>
                      </c:pt>
                      <c:pt idx="348">
                        <c:v>0.97991097760258372</c:v>
                      </c:pt>
                      <c:pt idx="349">
                        <c:v>0.9784889398857084</c:v>
                      </c:pt>
                      <c:pt idx="350">
                        <c:v>0.97824785098901246</c:v>
                      </c:pt>
                      <c:pt idx="351">
                        <c:v>0.97557137746205591</c:v>
                      </c:pt>
                      <c:pt idx="352">
                        <c:v>0.97442652751410919</c:v>
                      </c:pt>
                      <c:pt idx="353">
                        <c:v>0.97556750972574535</c:v>
                      </c:pt>
                      <c:pt idx="354">
                        <c:v>0.97415578597236507</c:v>
                      </c:pt>
                      <c:pt idx="355">
                        <c:v>0.97112605919570427</c:v>
                      </c:pt>
                      <c:pt idx="356">
                        <c:v>0.96684447509983595</c:v>
                      </c:pt>
                      <c:pt idx="357">
                        <c:v>0.96633651239770635</c:v>
                      </c:pt>
                      <c:pt idx="358">
                        <c:v>0.96380314511424314</c:v>
                      </c:pt>
                      <c:pt idx="359">
                        <c:v>0.96086366551816382</c:v>
                      </c:pt>
                      <c:pt idx="360">
                        <c:v>0.95787003761373557</c:v>
                      </c:pt>
                      <c:pt idx="361">
                        <c:v>0.95201944182118803</c:v>
                      </c:pt>
                      <c:pt idx="362">
                        <c:v>0.95010749083829971</c:v>
                      </c:pt>
                      <c:pt idx="363">
                        <c:v>0.94787065000531812</c:v>
                      </c:pt>
                      <c:pt idx="364">
                        <c:v>0.94326546530479372</c:v>
                      </c:pt>
                      <c:pt idx="365">
                        <c:v>0.94268788334907283</c:v>
                      </c:pt>
                      <c:pt idx="366">
                        <c:v>0.94095900521822096</c:v>
                      </c:pt>
                      <c:pt idx="367">
                        <c:v>0.94125295317782887</c:v>
                      </c:pt>
                      <c:pt idx="368">
                        <c:v>0.94652338852378182</c:v>
                      </c:pt>
                      <c:pt idx="369">
                        <c:v>0.9468985589459129</c:v>
                      </c:pt>
                      <c:pt idx="370">
                        <c:v>0.94837990195288446</c:v>
                      </c:pt>
                      <c:pt idx="371">
                        <c:v>0.94908382996141927</c:v>
                      </c:pt>
                      <c:pt idx="372">
                        <c:v>0.94854363612336789</c:v>
                      </c:pt>
                      <c:pt idx="373">
                        <c:v>0.951757724997502</c:v>
                      </c:pt>
                      <c:pt idx="374">
                        <c:v>0.95118530002352863</c:v>
                      </c:pt>
                      <c:pt idx="375">
                        <c:v>0.94922693620491261</c:v>
                      </c:pt>
                      <c:pt idx="376">
                        <c:v>0.94974908060684782</c:v>
                      </c:pt>
                      <c:pt idx="377">
                        <c:v>0.95165200687167806</c:v>
                      </c:pt>
                      <c:pt idx="378">
                        <c:v>0.95232112525341728</c:v>
                      </c:pt>
                      <c:pt idx="379">
                        <c:v>0.95286389758234258</c:v>
                      </c:pt>
                      <c:pt idx="380">
                        <c:v>0.95211871371982759</c:v>
                      </c:pt>
                      <c:pt idx="381">
                        <c:v>0.95470622931163951</c:v>
                      </c:pt>
                      <c:pt idx="382">
                        <c:v>0.95610506061065115</c:v>
                      </c:pt>
                      <c:pt idx="383">
                        <c:v>0.95769727872519417</c:v>
                      </c:pt>
                      <c:pt idx="384">
                        <c:v>0.95634486026191012</c:v>
                      </c:pt>
                      <c:pt idx="385">
                        <c:v>0.95813820066460598</c:v>
                      </c:pt>
                      <c:pt idx="386">
                        <c:v>0.95865003110304625</c:v>
                      </c:pt>
                      <c:pt idx="387">
                        <c:v>0.96082885589136813</c:v>
                      </c:pt>
                      <c:pt idx="388">
                        <c:v>0.95949061912789002</c:v>
                      </c:pt>
                      <c:pt idx="389">
                        <c:v>0.96033765337991794</c:v>
                      </c:pt>
                      <c:pt idx="390">
                        <c:v>0.9602731911080743</c:v>
                      </c:pt>
                      <c:pt idx="391">
                        <c:v>0.96023451374496793</c:v>
                      </c:pt>
                      <c:pt idx="392">
                        <c:v>0.95961438668983012</c:v>
                      </c:pt>
                      <c:pt idx="393">
                        <c:v>0.96018552241836663</c:v>
                      </c:pt>
                      <c:pt idx="394">
                        <c:v>0.95970205537953779</c:v>
                      </c:pt>
                      <c:pt idx="395">
                        <c:v>0.96098743308010404</c:v>
                      </c:pt>
                      <c:pt idx="396">
                        <c:v>0.95786874836829872</c:v>
                      </c:pt>
                      <c:pt idx="397">
                        <c:v>0.955528767900367</c:v>
                      </c:pt>
                      <c:pt idx="398">
                        <c:v>0.95516648993260478</c:v>
                      </c:pt>
                      <c:pt idx="399">
                        <c:v>0.95317202724175609</c:v>
                      </c:pt>
                      <c:pt idx="400">
                        <c:v>0.95081270809227125</c:v>
                      </c:pt>
                      <c:pt idx="401">
                        <c:v>0.94913539977889438</c:v>
                      </c:pt>
                      <c:pt idx="402">
                        <c:v>0.9464486122884429</c:v>
                      </c:pt>
                      <c:pt idx="403">
                        <c:v>0.94441289374361426</c:v>
                      </c:pt>
                      <c:pt idx="404">
                        <c:v>0.94182666739723897</c:v>
                      </c:pt>
                      <c:pt idx="405">
                        <c:v>0.94066505725861294</c:v>
                      </c:pt>
                      <c:pt idx="406">
                        <c:v>0.93829800263650698</c:v>
                      </c:pt>
                      <c:pt idx="407">
                        <c:v>0.93638347316274462</c:v>
                      </c:pt>
                      <c:pt idx="408">
                        <c:v>0.93153591032008731</c:v>
                      </c:pt>
                      <c:pt idx="409">
                        <c:v>0.92684950315703984</c:v>
                      </c:pt>
                      <c:pt idx="410">
                        <c:v>0.92338658991358824</c:v>
                      </c:pt>
                      <c:pt idx="411">
                        <c:v>0.91922490564334958</c:v>
                      </c:pt>
                      <c:pt idx="412">
                        <c:v>0.91176404230014274</c:v>
                      </c:pt>
                      <c:pt idx="413">
                        <c:v>0.90602818935147733</c:v>
                      </c:pt>
                      <c:pt idx="414">
                        <c:v>0.89950718593175383</c:v>
                      </c:pt>
                      <c:pt idx="415">
                        <c:v>0.89463125968948531</c:v>
                      </c:pt>
                      <c:pt idx="416">
                        <c:v>0.89044250126507207</c:v>
                      </c:pt>
                      <c:pt idx="417">
                        <c:v>0.88468215265310601</c:v>
                      </c:pt>
                      <c:pt idx="418">
                        <c:v>0.87857241852774626</c:v>
                      </c:pt>
                      <c:pt idx="419">
                        <c:v>0.87161436090492139</c:v>
                      </c:pt>
                      <c:pt idx="420">
                        <c:v>0.86556264282422113</c:v>
                      </c:pt>
                      <c:pt idx="421">
                        <c:v>0.85842409084023352</c:v>
                      </c:pt>
                      <c:pt idx="422">
                        <c:v>0.85097611995139544</c:v>
                      </c:pt>
                      <c:pt idx="423">
                        <c:v>0.84258442140276357</c:v>
                      </c:pt>
                      <c:pt idx="424">
                        <c:v>0.83433969683393561</c:v>
                      </c:pt>
                      <c:pt idx="425">
                        <c:v>0.82741000261072195</c:v>
                      </c:pt>
                      <c:pt idx="426">
                        <c:v>0.82023277326362809</c:v>
                      </c:pt>
                      <c:pt idx="427">
                        <c:v>0.81151360637402936</c:v>
                      </c:pt>
                      <c:pt idx="428">
                        <c:v>0.80313351103432939</c:v>
                      </c:pt>
                      <c:pt idx="429">
                        <c:v>0.7956597552367537</c:v>
                      </c:pt>
                      <c:pt idx="430">
                        <c:v>0.78774378825432956</c:v>
                      </c:pt>
                      <c:pt idx="431">
                        <c:v>0.77926313177055306</c:v>
                      </c:pt>
                      <c:pt idx="432">
                        <c:v>0.76973302950115863</c:v>
                      </c:pt>
                      <c:pt idx="433">
                        <c:v>0.76207491160610974</c:v>
                      </c:pt>
                      <c:pt idx="434">
                        <c:v>0.75439358729319705</c:v>
                      </c:pt>
                      <c:pt idx="435">
                        <c:v>0.74687857564164128</c:v>
                      </c:pt>
                      <c:pt idx="436">
                        <c:v>0.73765402454078688</c:v>
                      </c:pt>
                      <c:pt idx="437">
                        <c:v>0.72902252634089582</c:v>
                      </c:pt>
                      <c:pt idx="438">
                        <c:v>0.72106272501361757</c:v>
                      </c:pt>
                      <c:pt idx="439">
                        <c:v>0.71338784692788926</c:v>
                      </c:pt>
                      <c:pt idx="440">
                        <c:v>0.70503985379956735</c:v>
                      </c:pt>
                      <c:pt idx="441">
                        <c:v>0.69608075833416605</c:v>
                      </c:pt>
                      <c:pt idx="442">
                        <c:v>0.68727134426398595</c:v>
                      </c:pt>
                      <c:pt idx="443">
                        <c:v>0.67902623292152697</c:v>
                      </c:pt>
                      <c:pt idx="444">
                        <c:v>0.67100042222788059</c:v>
                      </c:pt>
                      <c:pt idx="445">
                        <c:v>0.66321093022281385</c:v>
                      </c:pt>
                      <c:pt idx="446">
                        <c:v>0.65443207126948777</c:v>
                      </c:pt>
                      <c:pt idx="447">
                        <c:v>0.64672766946325477</c:v>
                      </c:pt>
                      <c:pt idx="448">
                        <c:v>0.63977115893495429</c:v>
                      </c:pt>
                      <c:pt idx="449">
                        <c:v>0.63225124815073863</c:v>
                      </c:pt>
                      <c:pt idx="450">
                        <c:v>0.62526160401471031</c:v>
                      </c:pt>
                      <c:pt idx="451">
                        <c:v>0.61734383208867427</c:v>
                      </c:pt>
                      <c:pt idx="452">
                        <c:v>0.60964046167879105</c:v>
                      </c:pt>
                      <c:pt idx="453">
                        <c:v>0.60346291324345147</c:v>
                      </c:pt>
                      <c:pt idx="454">
                        <c:v>0.59651955301860715</c:v>
                      </c:pt>
                      <c:pt idx="455">
                        <c:v>0.58883565021482043</c:v>
                      </c:pt>
                      <c:pt idx="456">
                        <c:v>0.58182318643455955</c:v>
                      </c:pt>
                      <c:pt idx="457">
                        <c:v>0.57363970102398321</c:v>
                      </c:pt>
                      <c:pt idx="458">
                        <c:v>0.56683635285358358</c:v>
                      </c:pt>
                      <c:pt idx="459">
                        <c:v>0.55967278950812061</c:v>
                      </c:pt>
                      <c:pt idx="460">
                        <c:v>0.55254442256308434</c:v>
                      </c:pt>
                      <c:pt idx="461">
                        <c:v>0.54570678046406396</c:v>
                      </c:pt>
                      <c:pt idx="462">
                        <c:v>0.5389958711914884</c:v>
                      </c:pt>
                      <c:pt idx="463">
                        <c:v>0.53245681833564851</c:v>
                      </c:pt>
                      <c:pt idx="464">
                        <c:v>0.52650952913533533</c:v>
                      </c:pt>
                      <c:pt idx="465">
                        <c:v>0.52043421786314004</c:v>
                      </c:pt>
                      <c:pt idx="466">
                        <c:v>0.51555571312999782</c:v>
                      </c:pt>
                      <c:pt idx="467">
                        <c:v>0.5098990198511566</c:v>
                      </c:pt>
                      <c:pt idx="468">
                        <c:v>0.50414821165542334</c:v>
                      </c:pt>
                      <c:pt idx="469">
                        <c:v>0.49897782175537203</c:v>
                      </c:pt>
                      <c:pt idx="470">
                        <c:v>0.49489349221134604</c:v>
                      </c:pt>
                      <c:pt idx="471">
                        <c:v>0.49032479315668515</c:v>
                      </c:pt>
                      <c:pt idx="472">
                        <c:v>0.48586142545421734</c:v>
                      </c:pt>
                      <c:pt idx="473">
                        <c:v>0.48094153594255123</c:v>
                      </c:pt>
                      <c:pt idx="474">
                        <c:v>0.47643497851794786</c:v>
                      </c:pt>
                      <c:pt idx="475">
                        <c:v>0.47169107100841551</c:v>
                      </c:pt>
                      <c:pt idx="476">
                        <c:v>0.46757799129114708</c:v>
                      </c:pt>
                      <c:pt idx="477">
                        <c:v>0.46283820936701264</c:v>
                      </c:pt>
                      <c:pt idx="478">
                        <c:v>0.45833590645235106</c:v>
                      </c:pt>
                      <c:pt idx="479">
                        <c:v>0.45389703441318391</c:v>
                      </c:pt>
                      <c:pt idx="480">
                        <c:v>0.44885363518866489</c:v>
                      </c:pt>
                      <c:pt idx="481">
                        <c:v>0.44488868977209362</c:v>
                      </c:pt>
                      <c:pt idx="482">
                        <c:v>0.44114265823070409</c:v>
                      </c:pt>
                      <c:pt idx="483">
                        <c:v>0.43680860184555492</c:v>
                      </c:pt>
                      <c:pt idx="484">
                        <c:v>0.43278087017620753</c:v>
                      </c:pt>
                      <c:pt idx="485">
                        <c:v>0.42878317792553966</c:v>
                      </c:pt>
                      <c:pt idx="486">
                        <c:v>0.42534269755268977</c:v>
                      </c:pt>
                      <c:pt idx="487">
                        <c:v>0.42229169822632062</c:v>
                      </c:pt>
                      <c:pt idx="488">
                        <c:v>0.41858099200990134</c:v>
                      </c:pt>
                      <c:pt idx="489">
                        <c:v>0.41457156762575781</c:v>
                      </c:pt>
                      <c:pt idx="490">
                        <c:v>0.41155924566249485</c:v>
                      </c:pt>
                      <c:pt idx="491">
                        <c:v>0.40832182144595319</c:v>
                      </c:pt>
                      <c:pt idx="492">
                        <c:v>0.40610625316268018</c:v>
                      </c:pt>
                      <c:pt idx="493">
                        <c:v>0.40278541476637264</c:v>
                      </c:pt>
                      <c:pt idx="494">
                        <c:v>0.4008211204187469</c:v>
                      </c:pt>
                      <c:pt idx="495">
                        <c:v>0.39865286744300726</c:v>
                      </c:pt>
                      <c:pt idx="496">
                        <c:v>0.39770565882053388</c:v>
                      </c:pt>
                      <c:pt idx="497">
                        <c:v>0.3955036276143481</c:v>
                      </c:pt>
                      <c:pt idx="498">
                        <c:v>0.39330726908808444</c:v>
                      </c:pt>
                      <c:pt idx="499">
                        <c:v>0.39180890804134605</c:v>
                      </c:pt>
                      <c:pt idx="500">
                        <c:v>0.38980619417970158</c:v>
                      </c:pt>
                      <c:pt idx="501">
                        <c:v>0.38743050161316844</c:v>
                      </c:pt>
                      <c:pt idx="502">
                        <c:v>0.38476640484240582</c:v>
                      </c:pt>
                      <c:pt idx="503">
                        <c:v>0.38244640767874583</c:v>
                      </c:pt>
                      <c:pt idx="504">
                        <c:v>0.38122948891087771</c:v>
                      </c:pt>
                      <c:pt idx="505">
                        <c:v>0.37961470900118927</c:v>
                      </c:pt>
                      <c:pt idx="506">
                        <c:v>0.37701198031322225</c:v>
                      </c:pt>
                      <c:pt idx="507">
                        <c:v>0.375880538517819</c:v>
                      </c:pt>
                      <c:pt idx="508">
                        <c:v>0.37449253688047734</c:v>
                      </c:pt>
                      <c:pt idx="509">
                        <c:v>0.37362242513512905</c:v>
                      </c:pt>
                      <c:pt idx="510">
                        <c:v>0.37140775932366188</c:v>
                      </c:pt>
                      <c:pt idx="511">
                        <c:v>0.36933877824656175</c:v>
                      </c:pt>
                      <c:pt idx="512">
                        <c:v>0.36679754656593361</c:v>
                      </c:pt>
                      <c:pt idx="513">
                        <c:v>0.36505861232067394</c:v>
                      </c:pt>
                      <c:pt idx="514">
                        <c:v>0.36313660522337787</c:v>
                      </c:pt>
                      <c:pt idx="515">
                        <c:v>0.36131722206285721</c:v>
                      </c:pt>
                      <c:pt idx="516">
                        <c:v>0.35916057229604942</c:v>
                      </c:pt>
                      <c:pt idx="517">
                        <c:v>0.35808547052623774</c:v>
                      </c:pt>
                      <c:pt idx="518">
                        <c:v>0.35712923718570611</c:v>
                      </c:pt>
                      <c:pt idx="519">
                        <c:v>0.35664667261868321</c:v>
                      </c:pt>
                      <c:pt idx="520">
                        <c:v>0.35605310401954493</c:v>
                      </c:pt>
                      <c:pt idx="521">
                        <c:v>0.35606805926661267</c:v>
                      </c:pt>
                      <c:pt idx="522">
                        <c:v>0.35524732562149691</c:v>
                      </c:pt>
                      <c:pt idx="523">
                        <c:v>0.35476978911167767</c:v>
                      </c:pt>
                      <c:pt idx="524">
                        <c:v>0.3546064417148253</c:v>
                      </c:pt>
                      <c:pt idx="525">
                        <c:v>0.35350723105534415</c:v>
                      </c:pt>
                      <c:pt idx="526">
                        <c:v>0.3520842908666631</c:v>
                      </c:pt>
                      <c:pt idx="527">
                        <c:v>0.35086273081522212</c:v>
                      </c:pt>
                      <c:pt idx="528">
                        <c:v>0.3486402006065899</c:v>
                      </c:pt>
                      <c:pt idx="529">
                        <c:v>0.34788624987510425</c:v>
                      </c:pt>
                      <c:pt idx="530">
                        <c:v>0.34699551020276609</c:v>
                      </c:pt>
                      <c:pt idx="531">
                        <c:v>0.34526160401471029</c:v>
                      </c:pt>
                      <c:pt idx="532">
                        <c:v>0.34414253897550112</c:v>
                      </c:pt>
                      <c:pt idx="533">
                        <c:v>0.34337092558153026</c:v>
                      </c:pt>
                      <c:pt idx="534">
                        <c:v>0.34274589939373229</c:v>
                      </c:pt>
                      <c:pt idx="535">
                        <c:v>0.3421351838302838</c:v>
                      </c:pt>
                      <c:pt idx="536">
                        <c:v>0.34039998839679109</c:v>
                      </c:pt>
                      <c:pt idx="537">
                        <c:v>0.33978437370068237</c:v>
                      </c:pt>
                      <c:pt idx="538">
                        <c:v>0.33850531330275674</c:v>
                      </c:pt>
                      <c:pt idx="539">
                        <c:v>0.33831747024260372</c:v>
                      </c:pt>
                      <c:pt idx="540">
                        <c:v>0.3375104025991188</c:v>
                      </c:pt>
                      <c:pt idx="541">
                        <c:v>0.33628046245233828</c:v>
                      </c:pt>
                      <c:pt idx="542">
                        <c:v>0.33581246635875189</c:v>
                      </c:pt>
                      <c:pt idx="543">
                        <c:v>0.33552135473910516</c:v>
                      </c:pt>
                      <c:pt idx="544">
                        <c:v>0.33404207452483253</c:v>
                      </c:pt>
                      <c:pt idx="545">
                        <c:v>0.33365865293190533</c:v>
                      </c:pt>
                      <c:pt idx="546">
                        <c:v>0.33225157046209775</c:v>
                      </c:pt>
                      <c:pt idx="547">
                        <c:v>0.33179066521841422</c:v>
                      </c:pt>
                      <c:pt idx="548">
                        <c:v>0.33083133768883416</c:v>
                      </c:pt>
                      <c:pt idx="549">
                        <c:v>0.32940762395289103</c:v>
                      </c:pt>
                      <c:pt idx="550">
                        <c:v>0.32821623224467306</c:v>
                      </c:pt>
                      <c:pt idx="551">
                        <c:v>0.32724826677066576</c:v>
                      </c:pt>
                      <c:pt idx="552">
                        <c:v>0.32539368720971829</c:v>
                      </c:pt>
                      <c:pt idx="553">
                        <c:v>0.32399485591070687</c:v>
                      </c:pt>
                      <c:pt idx="554">
                        <c:v>0.32176239851221067</c:v>
                      </c:pt>
                      <c:pt idx="555">
                        <c:v>0.32045175160108175</c:v>
                      </c:pt>
                      <c:pt idx="556">
                        <c:v>0.31917062841045712</c:v>
                      </c:pt>
                      <c:pt idx="557">
                        <c:v>0.31768876970531068</c:v>
                      </c:pt>
                      <c:pt idx="558">
                        <c:v>0.31666768731930411</c:v>
                      </c:pt>
                      <c:pt idx="559">
                        <c:v>0.31648590371270457</c:v>
                      </c:pt>
                      <c:pt idx="560">
                        <c:v>0.31543903641796051</c:v>
                      </c:pt>
                      <c:pt idx="561">
                        <c:v>0.31487189735027843</c:v>
                      </c:pt>
                      <c:pt idx="562">
                        <c:v>0.31399856249133784</c:v>
                      </c:pt>
                      <c:pt idx="563">
                        <c:v>0.3132448696089396</c:v>
                      </c:pt>
                      <c:pt idx="564">
                        <c:v>0.31242839047376547</c:v>
                      </c:pt>
                      <c:pt idx="565">
                        <c:v>0.31116750843649987</c:v>
                      </c:pt>
                      <c:pt idx="566">
                        <c:v>0.30957619279376258</c:v>
                      </c:pt>
                      <c:pt idx="567">
                        <c:v>0.30821178434791574</c:v>
                      </c:pt>
                      <c:pt idx="568">
                        <c:v>0.30728842676602452</c:v>
                      </c:pt>
                      <c:pt idx="569">
                        <c:v>0.30633619008634727</c:v>
                      </c:pt>
                      <c:pt idx="570">
                        <c:v>0.30467602873728089</c:v>
                      </c:pt>
                      <c:pt idx="571">
                        <c:v>0.30362529370622598</c:v>
                      </c:pt>
                      <c:pt idx="572">
                        <c:v>0.30363767046242013</c:v>
                      </c:pt>
                      <c:pt idx="573">
                        <c:v>0.30318153542685305</c:v>
                      </c:pt>
                      <c:pt idx="574">
                        <c:v>0.30275453733815944</c:v>
                      </c:pt>
                      <c:pt idx="575">
                        <c:v>0.30164604411153267</c:v>
                      </c:pt>
                      <c:pt idx="576">
                        <c:v>0.30052543197779918</c:v>
                      </c:pt>
                      <c:pt idx="577">
                        <c:v>0.29961664286934475</c:v>
                      </c:pt>
                      <c:pt idx="578">
                        <c:v>0.2986508691125801</c:v>
                      </c:pt>
                      <c:pt idx="579">
                        <c:v>0.29670114323839109</c:v>
                      </c:pt>
                      <c:pt idx="580">
                        <c:v>0.29514425044881853</c:v>
                      </c:pt>
                      <c:pt idx="581">
                        <c:v>0.29368907912421549</c:v>
                      </c:pt>
                      <c:pt idx="582">
                        <c:v>0.2931519794752126</c:v>
                      </c:pt>
                      <c:pt idx="583">
                        <c:v>0.29222668802516605</c:v>
                      </c:pt>
                      <c:pt idx="584">
                        <c:v>0.2918048469182199</c:v>
                      </c:pt>
                      <c:pt idx="585">
                        <c:v>0.29147905459632117</c:v>
                      </c:pt>
                      <c:pt idx="586">
                        <c:v>0.29071569237314632</c:v>
                      </c:pt>
                      <c:pt idx="587">
                        <c:v>0.29031435026864644</c:v>
                      </c:pt>
                      <c:pt idx="588">
                        <c:v>0.29056562420429388</c:v>
                      </c:pt>
                      <c:pt idx="589">
                        <c:v>0.28943637412613327</c:v>
                      </c:pt>
                      <c:pt idx="590">
                        <c:v>0.28894104602928516</c:v>
                      </c:pt>
                      <c:pt idx="591">
                        <c:v>0.28846131780222328</c:v>
                      </c:pt>
                      <c:pt idx="592">
                        <c:v>0.28786297899496877</c:v>
                      </c:pt>
                      <c:pt idx="593">
                        <c:v>0.28738454001334363</c:v>
                      </c:pt>
                      <c:pt idx="594">
                        <c:v>0.2866822880238768</c:v>
                      </c:pt>
                      <c:pt idx="595">
                        <c:v>0.28552931582967772</c:v>
                      </c:pt>
                      <c:pt idx="596">
                        <c:v>0.28546343538785346</c:v>
                      </c:pt>
                      <c:pt idx="597">
                        <c:v>0.28504455954541202</c:v>
                      </c:pt>
                      <c:pt idx="598">
                        <c:v>0.28419365755707326</c:v>
                      </c:pt>
                      <c:pt idx="599">
                        <c:v>0.28323987378287169</c:v>
                      </c:pt>
                      <c:pt idx="600">
                        <c:v>0.28284201264105158</c:v>
                      </c:pt>
                      <c:pt idx="601">
                        <c:v>0.28264733658008306</c:v>
                      </c:pt>
                      <c:pt idx="602">
                        <c:v>0.28294051099242884</c:v>
                      </c:pt>
                      <c:pt idx="603">
                        <c:v>0.28286805539887638</c:v>
                      </c:pt>
                      <c:pt idx="604">
                        <c:v>0.28302044420951533</c:v>
                      </c:pt>
                      <c:pt idx="605">
                        <c:v>0.28389416584208677</c:v>
                      </c:pt>
                      <c:pt idx="606">
                        <c:v>0.2841068913391715</c:v>
                      </c:pt>
                      <c:pt idx="607">
                        <c:v>0.28438214523994476</c:v>
                      </c:pt>
                      <c:pt idx="608">
                        <c:v>0.28462632832568918</c:v>
                      </c:pt>
                      <c:pt idx="609">
                        <c:v>0.28461820607943683</c:v>
                      </c:pt>
                      <c:pt idx="610">
                        <c:v>0.2839020302392517</c:v>
                      </c:pt>
                      <c:pt idx="611">
                        <c:v>0.28397164949284309</c:v>
                      </c:pt>
                      <c:pt idx="612">
                        <c:v>0.283717797066322</c:v>
                      </c:pt>
                      <c:pt idx="613">
                        <c:v>0.28347129333879112</c:v>
                      </c:pt>
                      <c:pt idx="614">
                        <c:v>0.28406589333427873</c:v>
                      </c:pt>
                      <c:pt idx="615">
                        <c:v>0.28516897173007061</c:v>
                      </c:pt>
                      <c:pt idx="616">
                        <c:v>0.28560048217779344</c:v>
                      </c:pt>
                      <c:pt idx="617">
                        <c:v>0.28693962141307738</c:v>
                      </c:pt>
                      <c:pt idx="618">
                        <c:v>0.28792357353050191</c:v>
                      </c:pt>
                      <c:pt idx="619">
                        <c:v>0.28858431181690142</c:v>
                      </c:pt>
                      <c:pt idx="620">
                        <c:v>0.28962434611082988</c:v>
                      </c:pt>
                      <c:pt idx="621">
                        <c:v>0.29055505239171137</c:v>
                      </c:pt>
                      <c:pt idx="622">
                        <c:v>0.29089528426250322</c:v>
                      </c:pt>
                      <c:pt idx="623">
                        <c:v>0.29095033504265783</c:v>
                      </c:pt>
                      <c:pt idx="624">
                        <c:v>0.291104657721452</c:v>
                      </c:pt>
                      <c:pt idx="625">
                        <c:v>0.29125872255115892</c:v>
                      </c:pt>
                      <c:pt idx="626">
                        <c:v>0.29196368195604311</c:v>
                      </c:pt>
                      <c:pt idx="627">
                        <c:v>0.29267005953090813</c:v>
                      </c:pt>
                      <c:pt idx="628">
                        <c:v>0.29285751581742997</c:v>
                      </c:pt>
                      <c:pt idx="629">
                        <c:v>0.29309473697781535</c:v>
                      </c:pt>
                      <c:pt idx="630">
                        <c:v>0.29390219139493129</c:v>
                      </c:pt>
                      <c:pt idx="631">
                        <c:v>0.29530940278928247</c:v>
                      </c:pt>
                      <c:pt idx="632">
                        <c:v>0.29564086779110349</c:v>
                      </c:pt>
                      <c:pt idx="633">
                        <c:v>0.29603112238484613</c:v>
                      </c:pt>
                      <c:pt idx="634">
                        <c:v>0.29619253591354316</c:v>
                      </c:pt>
                      <c:pt idx="635">
                        <c:v>0.29685495021901059</c:v>
                      </c:pt>
                      <c:pt idx="636">
                        <c:v>0.29757602519185578</c:v>
                      </c:pt>
                      <c:pt idx="637">
                        <c:v>0.2985272304751837</c:v>
                      </c:pt>
                      <c:pt idx="638">
                        <c:v>0.29879732739420933</c:v>
                      </c:pt>
                      <c:pt idx="639">
                        <c:v>0.29986508046503074</c:v>
                      </c:pt>
                      <c:pt idx="640">
                        <c:v>0.30090575938167791</c:v>
                      </c:pt>
                      <c:pt idx="641">
                        <c:v>0.30228344705552457</c:v>
                      </c:pt>
                      <c:pt idx="642">
                        <c:v>0.30321969709178459</c:v>
                      </c:pt>
                      <c:pt idx="643">
                        <c:v>0.30442178953712873</c:v>
                      </c:pt>
                      <c:pt idx="644">
                        <c:v>0.30544918922577585</c:v>
                      </c:pt>
                      <c:pt idx="645">
                        <c:v>0.30679941597181704</c:v>
                      </c:pt>
                      <c:pt idx="646">
                        <c:v>0.30786046496636688</c:v>
                      </c:pt>
                      <c:pt idx="647">
                        <c:v>0.30883126678033518</c:v>
                      </c:pt>
                      <c:pt idx="648">
                        <c:v>0.30962698906397562</c:v>
                      </c:pt>
                      <c:pt idx="649">
                        <c:v>0.31040363051515019</c:v>
                      </c:pt>
                      <c:pt idx="650">
                        <c:v>0.31089573549840616</c:v>
                      </c:pt>
                      <c:pt idx="651">
                        <c:v>0.31094898133494925</c:v>
                      </c:pt>
                      <c:pt idx="652">
                        <c:v>0.31091881299172625</c:v>
                      </c:pt>
                      <c:pt idx="653">
                        <c:v>0.31091662127448366</c:v>
                      </c:pt>
                      <c:pt idx="654">
                        <c:v>0.31078576286264065</c:v>
                      </c:pt>
                      <c:pt idx="655">
                        <c:v>0.31085099868174665</c:v>
                      </c:pt>
                      <c:pt idx="656">
                        <c:v>0.31078357114539784</c:v>
                      </c:pt>
                      <c:pt idx="657">
                        <c:v>0.31158715782620322</c:v>
                      </c:pt>
                      <c:pt idx="658">
                        <c:v>0.31246229762875538</c:v>
                      </c:pt>
                      <c:pt idx="659">
                        <c:v>0.31335161913111303</c:v>
                      </c:pt>
                      <c:pt idx="660">
                        <c:v>0.31417415771984053</c:v>
                      </c:pt>
                      <c:pt idx="661">
                        <c:v>0.31458439561785484</c:v>
                      </c:pt>
                      <c:pt idx="662">
                        <c:v>0.31532906378219477</c:v>
                      </c:pt>
                      <c:pt idx="663">
                        <c:v>0.31677185835060384</c:v>
                      </c:pt>
                      <c:pt idx="664">
                        <c:v>0.31695054776815507</c:v>
                      </c:pt>
                      <c:pt idx="665">
                        <c:v>0.31744716511044008</c:v>
                      </c:pt>
                      <c:pt idx="666">
                        <c:v>0.31818151931128508</c:v>
                      </c:pt>
                      <c:pt idx="667">
                        <c:v>0.31904157494222568</c:v>
                      </c:pt>
                      <c:pt idx="668">
                        <c:v>0.31996067801417527</c:v>
                      </c:pt>
                      <c:pt idx="669">
                        <c:v>0.32111854934103434</c:v>
                      </c:pt>
                      <c:pt idx="670">
                        <c:v>0.32083517319400895</c:v>
                      </c:pt>
                      <c:pt idx="671">
                        <c:v>0.32110565688666559</c:v>
                      </c:pt>
                      <c:pt idx="672">
                        <c:v>0.32187881737516078</c:v>
                      </c:pt>
                      <c:pt idx="673">
                        <c:v>0.32219171724269069</c:v>
                      </c:pt>
                      <c:pt idx="674">
                        <c:v>0.32206253484991565</c:v>
                      </c:pt>
                      <c:pt idx="675">
                        <c:v>0.32320635340151288</c:v>
                      </c:pt>
                      <c:pt idx="676">
                        <c:v>0.32352969615708171</c:v>
                      </c:pt>
                      <c:pt idx="677">
                        <c:v>0.32411926809536545</c:v>
                      </c:pt>
                      <c:pt idx="678">
                        <c:v>0.32418579315990836</c:v>
                      </c:pt>
                      <c:pt idx="679">
                        <c:v>0.32458068903722381</c:v>
                      </c:pt>
                      <c:pt idx="680">
                        <c:v>0.32491847134168544</c:v>
                      </c:pt>
                      <c:pt idx="681">
                        <c:v>0.32595618499382772</c:v>
                      </c:pt>
                      <c:pt idx="682">
                        <c:v>0.32564289835266658</c:v>
                      </c:pt>
                      <c:pt idx="683">
                        <c:v>0.32559725906420117</c:v>
                      </c:pt>
                      <c:pt idx="684">
                        <c:v>0.32524349011632209</c:v>
                      </c:pt>
                      <c:pt idx="685">
                        <c:v>0.32645035276978268</c:v>
                      </c:pt>
                      <c:pt idx="686">
                        <c:v>0.32641115970850171</c:v>
                      </c:pt>
                      <c:pt idx="687">
                        <c:v>0.32622215632745555</c:v>
                      </c:pt>
                      <c:pt idx="688">
                        <c:v>0.32619766066415473</c:v>
                      </c:pt>
                      <c:pt idx="689">
                        <c:v>0.32677150380810877</c:v>
                      </c:pt>
                      <c:pt idx="690">
                        <c:v>0.32706364682410499</c:v>
                      </c:pt>
                      <c:pt idx="691">
                        <c:v>0.32832556025772008</c:v>
                      </c:pt>
                      <c:pt idx="692">
                        <c:v>0.32810845132615013</c:v>
                      </c:pt>
                      <c:pt idx="693">
                        <c:v>0.32857838128789169</c:v>
                      </c:pt>
                      <c:pt idx="694">
                        <c:v>0.32913249897666136</c:v>
                      </c:pt>
                      <c:pt idx="695">
                        <c:v>0.32929004476904783</c:v>
                      </c:pt>
                      <c:pt idx="696">
                        <c:v>0.32873992374113231</c:v>
                      </c:pt>
                      <c:pt idx="697">
                        <c:v>0.32892505938586791</c:v>
                      </c:pt>
                      <c:pt idx="698">
                        <c:v>0.32941368340644439</c:v>
                      </c:pt>
                      <c:pt idx="699">
                        <c:v>0.32970311900702315</c:v>
                      </c:pt>
                      <c:pt idx="700">
                        <c:v>0.32976061935350787</c:v>
                      </c:pt>
                      <c:pt idx="701">
                        <c:v>0.3302179147099682</c:v>
                      </c:pt>
                      <c:pt idx="702">
                        <c:v>0.33100306518102612</c:v>
                      </c:pt>
                      <c:pt idx="703">
                        <c:v>0.33164446478587239</c:v>
                      </c:pt>
                      <c:pt idx="704">
                        <c:v>0.33242897063421206</c:v>
                      </c:pt>
                      <c:pt idx="705">
                        <c:v>0.33236631330597988</c:v>
                      </c:pt>
                      <c:pt idx="706">
                        <c:v>0.33281535749164409</c:v>
                      </c:pt>
                      <c:pt idx="707">
                        <c:v>0.33286254387463382</c:v>
                      </c:pt>
                      <c:pt idx="708">
                        <c:v>0.33317118923222216</c:v>
                      </c:pt>
                      <c:pt idx="709">
                        <c:v>0.33294866546981716</c:v>
                      </c:pt>
                      <c:pt idx="710">
                        <c:v>0.33358542379109063</c:v>
                      </c:pt>
                      <c:pt idx="711">
                        <c:v>0.33342555735691792</c:v>
                      </c:pt>
                      <c:pt idx="712">
                        <c:v>0.33377120405854466</c:v>
                      </c:pt>
                      <c:pt idx="713">
                        <c:v>0.33454900583061248</c:v>
                      </c:pt>
                      <c:pt idx="714">
                        <c:v>0.33544219506928091</c:v>
                      </c:pt>
                      <c:pt idx="715">
                        <c:v>0.3358105324905965</c:v>
                      </c:pt>
                      <c:pt idx="716">
                        <c:v>0.33667226414060503</c:v>
                      </c:pt>
                      <c:pt idx="717">
                        <c:v>0.33756932111558402</c:v>
                      </c:pt>
                      <c:pt idx="718">
                        <c:v>0.33869496130652132</c:v>
                      </c:pt>
                      <c:pt idx="719">
                        <c:v>0.33957628948717045</c:v>
                      </c:pt>
                      <c:pt idx="720">
                        <c:v>0.34091220560886232</c:v>
                      </c:pt>
                      <c:pt idx="721">
                        <c:v>0.34224554323968037</c:v>
                      </c:pt>
                      <c:pt idx="722">
                        <c:v>0.344047650511347</c:v>
                      </c:pt>
                      <c:pt idx="723">
                        <c:v>0.34524845371125407</c:v>
                      </c:pt>
                      <c:pt idx="724">
                        <c:v>0.34668557559974084</c:v>
                      </c:pt>
                      <c:pt idx="725">
                        <c:v>0.34797507888570522</c:v>
                      </c:pt>
                      <c:pt idx="726">
                        <c:v>0.34934593355873644</c:v>
                      </c:pt>
                      <c:pt idx="727">
                        <c:v>0.35024376408097752</c:v>
                      </c:pt>
                      <c:pt idx="728">
                        <c:v>0.35138564876441936</c:v>
                      </c:pt>
                      <c:pt idx="729">
                        <c:v>0.35265993895422854</c:v>
                      </c:pt>
                      <c:pt idx="730">
                        <c:v>0.35381871275289356</c:v>
                      </c:pt>
                      <c:pt idx="731">
                        <c:v>0.35489987397625861</c:v>
                      </c:pt>
                      <c:pt idx="732">
                        <c:v>0.35632552158035713</c:v>
                      </c:pt>
                      <c:pt idx="733">
                        <c:v>0.35813600894736336</c:v>
                      </c:pt>
                      <c:pt idx="734">
                        <c:v>0.35989673144050621</c:v>
                      </c:pt>
                      <c:pt idx="735">
                        <c:v>0.3618450391447145</c:v>
                      </c:pt>
                      <c:pt idx="736">
                        <c:v>0.36361027399688656</c:v>
                      </c:pt>
                      <c:pt idx="737">
                        <c:v>0.36583783226272248</c:v>
                      </c:pt>
                      <c:pt idx="738">
                        <c:v>0.36787084339213377</c:v>
                      </c:pt>
                      <c:pt idx="739">
                        <c:v>0.3703536722544713</c:v>
                      </c:pt>
                      <c:pt idx="740">
                        <c:v>0.37232570207471821</c:v>
                      </c:pt>
                      <c:pt idx="741">
                        <c:v>0.37428019815702362</c:v>
                      </c:pt>
                      <c:pt idx="742">
                        <c:v>0.37627375837606647</c:v>
                      </c:pt>
                      <c:pt idx="743">
                        <c:v>0.37829942080648749</c:v>
                      </c:pt>
                      <c:pt idx="744">
                        <c:v>0.38040733709578123</c:v>
                      </c:pt>
                      <c:pt idx="745">
                        <c:v>0.38261078647194768</c:v>
                      </c:pt>
                      <c:pt idx="746">
                        <c:v>0.38478084439129895</c:v>
                      </c:pt>
                      <c:pt idx="747">
                        <c:v>0.38663181406502312</c:v>
                      </c:pt>
                      <c:pt idx="748">
                        <c:v>0.38869267289587095</c:v>
                      </c:pt>
                      <c:pt idx="749">
                        <c:v>0.39109363467296676</c:v>
                      </c:pt>
                      <c:pt idx="750">
                        <c:v>0.39306746943682541</c:v>
                      </c:pt>
                      <c:pt idx="751">
                        <c:v>0.39481491270196845</c:v>
                      </c:pt>
                      <c:pt idx="752">
                        <c:v>0.39646037665305434</c:v>
                      </c:pt>
                      <c:pt idx="753">
                        <c:v>0.39801095213998627</c:v>
                      </c:pt>
                      <c:pt idx="754">
                        <c:v>0.40010726522034817</c:v>
                      </c:pt>
                      <c:pt idx="755">
                        <c:v>0.40167756616246436</c:v>
                      </c:pt>
                      <c:pt idx="756">
                        <c:v>0.40273732591157707</c:v>
                      </c:pt>
                      <c:pt idx="757">
                        <c:v>0.40411320864181216</c:v>
                      </c:pt>
                      <c:pt idx="758">
                        <c:v>0.4054925723347268</c:v>
                      </c:pt>
                      <c:pt idx="759">
                        <c:v>0.40747646321299297</c:v>
                      </c:pt>
                      <c:pt idx="760">
                        <c:v>0.40907603002652626</c:v>
                      </c:pt>
                      <c:pt idx="761">
                        <c:v>0.41053068565295442</c:v>
                      </c:pt>
                      <c:pt idx="762">
                        <c:v>0.41232002939479589</c:v>
                      </c:pt>
                      <c:pt idx="763">
                        <c:v>0.41368469568973021</c:v>
                      </c:pt>
                      <c:pt idx="764">
                        <c:v>0.41529122442862249</c:v>
                      </c:pt>
                      <c:pt idx="765">
                        <c:v>0.41710441921104618</c:v>
                      </c:pt>
                      <c:pt idx="766">
                        <c:v>0.41803203130287914</c:v>
                      </c:pt>
                      <c:pt idx="767">
                        <c:v>0.4180496939653644</c:v>
                      </c:pt>
                      <c:pt idx="768">
                        <c:v>0.41879951911145202</c:v>
                      </c:pt>
                      <c:pt idx="769">
                        <c:v>0.4190703895777399</c:v>
                      </c:pt>
                      <c:pt idx="770">
                        <c:v>0.42023096832001644</c:v>
                      </c:pt>
                      <c:pt idx="771">
                        <c:v>0.42131032459976991</c:v>
                      </c:pt>
                      <c:pt idx="772">
                        <c:v>0.42160169406850412</c:v>
                      </c:pt>
                      <c:pt idx="773">
                        <c:v>0.42218855859137039</c:v>
                      </c:pt>
                      <c:pt idx="774">
                        <c:v>0.42365868516304117</c:v>
                      </c:pt>
                      <c:pt idx="775">
                        <c:v>0.4241326117856371</c:v>
                      </c:pt>
                      <c:pt idx="776">
                        <c:v>0.42458603940578671</c:v>
                      </c:pt>
                      <c:pt idx="777">
                        <c:v>0.42459184101025266</c:v>
                      </c:pt>
                      <c:pt idx="778">
                        <c:v>0.42385774465849502</c:v>
                      </c:pt>
                      <c:pt idx="779">
                        <c:v>0.42397983620136726</c:v>
                      </c:pt>
                      <c:pt idx="780">
                        <c:v>0.42375447609900113</c:v>
                      </c:pt>
                      <c:pt idx="781">
                        <c:v>0.42316232566984358</c:v>
                      </c:pt>
                      <c:pt idx="782">
                        <c:v>0.42286979588021611</c:v>
                      </c:pt>
                      <c:pt idx="783">
                        <c:v>0.42252066821590989</c:v>
                      </c:pt>
                      <c:pt idx="784">
                        <c:v>0.42285213321773091</c:v>
                      </c:pt>
                      <c:pt idx="785">
                        <c:v>0.42325257285042489</c:v>
                      </c:pt>
                      <c:pt idx="786">
                        <c:v>0.42382873663616516</c:v>
                      </c:pt>
                      <c:pt idx="787">
                        <c:v>0.4245217060584866</c:v>
                      </c:pt>
                      <c:pt idx="788">
                        <c:v>0.42499202279385939</c:v>
                      </c:pt>
                      <c:pt idx="789">
                        <c:v>0.42531265813401065</c:v>
                      </c:pt>
                      <c:pt idx="790">
                        <c:v>0.42513345301828476</c:v>
                      </c:pt>
                      <c:pt idx="791">
                        <c:v>0.42466713294376635</c:v>
                      </c:pt>
                      <c:pt idx="792">
                        <c:v>0.42404004396326939</c:v>
                      </c:pt>
                      <c:pt idx="793">
                        <c:v>0.42306898430021361</c:v>
                      </c:pt>
                      <c:pt idx="794">
                        <c:v>0.4222784189983208</c:v>
                      </c:pt>
                      <c:pt idx="795">
                        <c:v>0.42188842225366541</c:v>
                      </c:pt>
                      <c:pt idx="796">
                        <c:v>0.42107065387305453</c:v>
                      </c:pt>
                      <c:pt idx="797">
                        <c:v>0.42116012750637377</c:v>
                      </c:pt>
                      <c:pt idx="798">
                        <c:v>0.42035654082556839</c:v>
                      </c:pt>
                      <c:pt idx="799">
                        <c:v>0.42090756432528958</c:v>
                      </c:pt>
                      <c:pt idx="800">
                        <c:v>0.42096712746447323</c:v>
                      </c:pt>
                      <c:pt idx="801">
                        <c:v>0.42064507395434148</c:v>
                      </c:pt>
                      <c:pt idx="802">
                        <c:v>0.42048482074653754</c:v>
                      </c:pt>
                      <c:pt idx="803">
                        <c:v>0.42089248015367797</c:v>
                      </c:pt>
                      <c:pt idx="804">
                        <c:v>0.42073867317305863</c:v>
                      </c:pt>
                      <c:pt idx="805">
                        <c:v>0.42127448357662467</c:v>
                      </c:pt>
                      <c:pt idx="806">
                        <c:v>0.4206947099036612</c:v>
                      </c:pt>
                      <c:pt idx="807">
                        <c:v>0.4203905769051019</c:v>
                      </c:pt>
                      <c:pt idx="808">
                        <c:v>0.4197206849761006</c:v>
                      </c:pt>
                      <c:pt idx="809">
                        <c:v>0.41970972638988718</c:v>
                      </c:pt>
                      <c:pt idx="810">
                        <c:v>0.41880751243316072</c:v>
                      </c:pt>
                      <c:pt idx="811">
                        <c:v>0.41868761260753112</c:v>
                      </c:pt>
                      <c:pt idx="812">
                        <c:v>0.41769154158300009</c:v>
                      </c:pt>
                      <c:pt idx="813">
                        <c:v>0.41768599782762139</c:v>
                      </c:pt>
                      <c:pt idx="814">
                        <c:v>0.41717519878553089</c:v>
                      </c:pt>
                      <c:pt idx="815">
                        <c:v>0.41724829900180177</c:v>
                      </c:pt>
                      <c:pt idx="816">
                        <c:v>0.41648622602406382</c:v>
                      </c:pt>
                      <c:pt idx="817">
                        <c:v>0.41690471509287402</c:v>
                      </c:pt>
                      <c:pt idx="818">
                        <c:v>0.41653057606709232</c:v>
                      </c:pt>
                      <c:pt idx="819">
                        <c:v>0.41695950802394127</c:v>
                      </c:pt>
                      <c:pt idx="820">
                        <c:v>0.41651458942367503</c:v>
                      </c:pt>
                      <c:pt idx="821">
                        <c:v>0.41657041375109177</c:v>
                      </c:pt>
                      <c:pt idx="822">
                        <c:v>0.41663784128744052</c:v>
                      </c:pt>
                      <c:pt idx="823">
                        <c:v>0.41672396288262387</c:v>
                      </c:pt>
                      <c:pt idx="824">
                        <c:v>0.41682555542304978</c:v>
                      </c:pt>
                      <c:pt idx="825">
                        <c:v>0.41691103239551464</c:v>
                      </c:pt>
                      <c:pt idx="826">
                        <c:v>0.41704111726009557</c:v>
                      </c:pt>
                      <c:pt idx="827">
                        <c:v>0.41828008212493434</c:v>
                      </c:pt>
                      <c:pt idx="828">
                        <c:v>0.41963714187179091</c:v>
                      </c:pt>
                      <c:pt idx="829">
                        <c:v>0.42122433192913022</c:v>
                      </c:pt>
                      <c:pt idx="830">
                        <c:v>0.42296958347703051</c:v>
                      </c:pt>
                      <c:pt idx="831">
                        <c:v>0.42459751369017495</c:v>
                      </c:pt>
                      <c:pt idx="832">
                        <c:v>0.4269940920327856</c:v>
                      </c:pt>
                      <c:pt idx="833">
                        <c:v>0.42912843785353516</c:v>
                      </c:pt>
                      <c:pt idx="834">
                        <c:v>0.43057909681910916</c:v>
                      </c:pt>
                      <c:pt idx="835">
                        <c:v>0.43244721345714388</c:v>
                      </c:pt>
                      <c:pt idx="836">
                        <c:v>0.43443303820356544</c:v>
                      </c:pt>
                      <c:pt idx="837">
                        <c:v>0.43727505084461693</c:v>
                      </c:pt>
                      <c:pt idx="838">
                        <c:v>0.43950209341227803</c:v>
                      </c:pt>
                      <c:pt idx="839">
                        <c:v>0.44275305470590692</c:v>
                      </c:pt>
                      <c:pt idx="840">
                        <c:v>0.44599795654598245</c:v>
                      </c:pt>
                      <c:pt idx="841">
                        <c:v>0.44989869753979739</c:v>
                      </c:pt>
                      <c:pt idx="842">
                        <c:v>0.45370145588040955</c:v>
                      </c:pt>
                      <c:pt idx="843">
                        <c:v>0.45720446465694797</c:v>
                      </c:pt>
                      <c:pt idx="844">
                        <c:v>0.46067575799573912</c:v>
                      </c:pt>
                      <c:pt idx="845">
                        <c:v>0.4648624536274531</c:v>
                      </c:pt>
                      <c:pt idx="846">
                        <c:v>0.46889289271221779</c:v>
                      </c:pt>
                      <c:pt idx="847">
                        <c:v>0.47288568583022578</c:v>
                      </c:pt>
                      <c:pt idx="848">
                        <c:v>0.47653115622753889</c:v>
                      </c:pt>
                      <c:pt idx="849">
                        <c:v>0.48037117376127686</c:v>
                      </c:pt>
                      <c:pt idx="850">
                        <c:v>0.48527494770498192</c:v>
                      </c:pt>
                      <c:pt idx="851">
                        <c:v>0.49068810252079714</c:v>
                      </c:pt>
                      <c:pt idx="852">
                        <c:v>0.49514051163705153</c:v>
                      </c:pt>
                      <c:pt idx="853">
                        <c:v>0.49897614573630411</c:v>
                      </c:pt>
                      <c:pt idx="854">
                        <c:v>0.5039606264443578</c:v>
                      </c:pt>
                      <c:pt idx="855">
                        <c:v>0.50801079098430657</c:v>
                      </c:pt>
                      <c:pt idx="856">
                        <c:v>0.51253784741135633</c:v>
                      </c:pt>
                      <c:pt idx="857">
                        <c:v>0.51650472669608294</c:v>
                      </c:pt>
                      <c:pt idx="858">
                        <c:v>0.51905988222742927</c:v>
                      </c:pt>
                      <c:pt idx="859">
                        <c:v>0.52339857989615124</c:v>
                      </c:pt>
                      <c:pt idx="860">
                        <c:v>0.5271916688959869</c:v>
                      </c:pt>
                      <c:pt idx="861">
                        <c:v>0.53139512471838046</c:v>
                      </c:pt>
                      <c:pt idx="862">
                        <c:v>0.53662288604037267</c:v>
                      </c:pt>
                      <c:pt idx="863">
                        <c:v>0.54138871072233208</c:v>
                      </c:pt>
                      <c:pt idx="864">
                        <c:v>0.54679477468824444</c:v>
                      </c:pt>
                      <c:pt idx="865">
                        <c:v>0.55298818084245749</c:v>
                      </c:pt>
                      <c:pt idx="866">
                        <c:v>0.55955508139973376</c:v>
                      </c:pt>
                      <c:pt idx="867">
                        <c:v>0.56694297345121336</c:v>
                      </c:pt>
                      <c:pt idx="868">
                        <c:v>0.5729779313412342</c:v>
                      </c:pt>
                      <c:pt idx="869">
                        <c:v>0.57834905675580717</c:v>
                      </c:pt>
                      <c:pt idx="870">
                        <c:v>0.58547574768177557</c:v>
                      </c:pt>
                      <c:pt idx="871">
                        <c:v>0.5917015138964542</c:v>
                      </c:pt>
                      <c:pt idx="872">
                        <c:v>0.59819479853928492</c:v>
                      </c:pt>
                      <c:pt idx="873">
                        <c:v>0.60460221943601966</c:v>
                      </c:pt>
                      <c:pt idx="874">
                        <c:v>0.61101170312545328</c:v>
                      </c:pt>
                      <c:pt idx="875">
                        <c:v>0.61878804482706395</c:v>
                      </c:pt>
                      <c:pt idx="876">
                        <c:v>0.62746724510811935</c:v>
                      </c:pt>
                      <c:pt idx="877">
                        <c:v>0.63518905172774998</c:v>
                      </c:pt>
                      <c:pt idx="878">
                        <c:v>0.64364714641638121</c:v>
                      </c:pt>
                      <c:pt idx="879">
                        <c:v>0.65287066612088607</c:v>
                      </c:pt>
                      <c:pt idx="880">
                        <c:v>0.66150371141530151</c:v>
                      </c:pt>
                      <c:pt idx="881">
                        <c:v>0.66994491698870939</c:v>
                      </c:pt>
                      <c:pt idx="882">
                        <c:v>0.67837555074953504</c:v>
                      </c:pt>
                      <c:pt idx="883">
                        <c:v>0.68712875371866733</c:v>
                      </c:pt>
                      <c:pt idx="884">
                        <c:v>0.69561121514605528</c:v>
                      </c:pt>
                      <c:pt idx="885">
                        <c:v>0.70483886043595834</c:v>
                      </c:pt>
                      <c:pt idx="886">
                        <c:v>0.71315449350381444</c:v>
                      </c:pt>
                      <c:pt idx="887">
                        <c:v>0.72160291885166916</c:v>
                      </c:pt>
                      <c:pt idx="888">
                        <c:v>0.73164098382319276</c:v>
                      </c:pt>
                      <c:pt idx="889">
                        <c:v>0.74086940266035795</c:v>
                      </c:pt>
                      <c:pt idx="890">
                        <c:v>0.75081077422411591</c:v>
                      </c:pt>
                      <c:pt idx="891">
                        <c:v>0.76095455732146366</c:v>
                      </c:pt>
                      <c:pt idx="892">
                        <c:v>0.77095007719357056</c:v>
                      </c:pt>
                      <c:pt idx="893">
                        <c:v>0.78143808882256438</c:v>
                      </c:pt>
                      <c:pt idx="894">
                        <c:v>0.79258877260611293</c:v>
                      </c:pt>
                      <c:pt idx="895">
                        <c:v>0.80214208129337095</c:v>
                      </c:pt>
                      <c:pt idx="896">
                        <c:v>0.81337527678487975</c:v>
                      </c:pt>
                      <c:pt idx="897">
                        <c:v>0.82356160498164432</c:v>
                      </c:pt>
                      <c:pt idx="898">
                        <c:v>0.83458594271237896</c:v>
                      </c:pt>
                      <c:pt idx="899">
                        <c:v>0.84460209051147583</c:v>
                      </c:pt>
                      <c:pt idx="900">
                        <c:v>0.85414508523523902</c:v>
                      </c:pt>
                      <c:pt idx="901">
                        <c:v>0.86211391128057524</c:v>
                      </c:pt>
                      <c:pt idx="902">
                        <c:v>0.87151637825171879</c:v>
                      </c:pt>
                      <c:pt idx="903">
                        <c:v>0.87972113621200354</c:v>
                      </c:pt>
                      <c:pt idx="904">
                        <c:v>0.8873367090076355</c:v>
                      </c:pt>
                      <c:pt idx="905">
                        <c:v>0.89442498041958496</c:v>
                      </c:pt>
                      <c:pt idx="906">
                        <c:v>0.90085960439503776</c:v>
                      </c:pt>
                      <c:pt idx="907">
                        <c:v>0.90798397467921965</c:v>
                      </c:pt>
                      <c:pt idx="908">
                        <c:v>0.91650975475328667</c:v>
                      </c:pt>
                      <c:pt idx="909">
                        <c:v>0.92330665669650192</c:v>
                      </c:pt>
                      <c:pt idx="910">
                        <c:v>0.92957496801059769</c:v>
                      </c:pt>
                      <c:pt idx="911">
                        <c:v>0.93534176284974813</c:v>
                      </c:pt>
                      <c:pt idx="912">
                        <c:v>0.94153658717394173</c:v>
                      </c:pt>
                      <c:pt idx="913">
                        <c:v>0.94813623456531471</c:v>
                      </c:pt>
                      <c:pt idx="914">
                        <c:v>0.95359232125417803</c:v>
                      </c:pt>
                      <c:pt idx="915">
                        <c:v>0.9586745267663469</c:v>
                      </c:pt>
                      <c:pt idx="916">
                        <c:v>0.96397332551191095</c:v>
                      </c:pt>
                      <c:pt idx="917">
                        <c:v>0.96853854360389213</c:v>
                      </c:pt>
                      <c:pt idx="918">
                        <c:v>0.97407069577353111</c:v>
                      </c:pt>
                      <c:pt idx="919">
                        <c:v>0.97810732323639271</c:v>
                      </c:pt>
                      <c:pt idx="920">
                        <c:v>0.98156379025265983</c:v>
                      </c:pt>
                      <c:pt idx="921">
                        <c:v>0.98551532751668769</c:v>
                      </c:pt>
                      <c:pt idx="922">
                        <c:v>0.98783854779393976</c:v>
                      </c:pt>
                      <c:pt idx="923">
                        <c:v>0.99017466052556091</c:v>
                      </c:pt>
                      <c:pt idx="924">
                        <c:v>0.99323661843814359</c:v>
                      </c:pt>
                      <c:pt idx="925">
                        <c:v>0.9953458239728743</c:v>
                      </c:pt>
                      <c:pt idx="926">
                        <c:v>0.99686068736120459</c:v>
                      </c:pt>
                      <c:pt idx="927">
                        <c:v>0.99871075456312308</c:v>
                      </c:pt>
                      <c:pt idx="928">
                        <c:v>0.99847997962992208</c:v>
                      </c:pt>
                      <c:pt idx="929">
                        <c:v>0.99981048092077895</c:v>
                      </c:pt>
                      <c:pt idx="930">
                        <c:v>1</c:v>
                      </c:pt>
                      <c:pt idx="931">
                        <c:v>0.99991233131029233</c:v>
                      </c:pt>
                      <c:pt idx="932">
                        <c:v>0.99869270512700681</c:v>
                      </c:pt>
                      <c:pt idx="933">
                        <c:v>0.99843743453050515</c:v>
                      </c:pt>
                      <c:pt idx="934">
                        <c:v>0.99590664573791576</c:v>
                      </c:pt>
                      <c:pt idx="935">
                        <c:v>0.9959053564924788</c:v>
                      </c:pt>
                      <c:pt idx="936">
                        <c:v>0.99430927064162533</c:v>
                      </c:pt>
                      <c:pt idx="937">
                        <c:v>0.99301486822300089</c:v>
                      </c:pt>
                      <c:pt idx="938">
                        <c:v>0.9890955620948948</c:v>
                      </c:pt>
                      <c:pt idx="939">
                        <c:v>0.98831299011471052</c:v>
                      </c:pt>
                      <c:pt idx="940">
                        <c:v>0.98571387131396671</c:v>
                      </c:pt>
                      <c:pt idx="941">
                        <c:v>0.98445427852213785</c:v>
                      </c:pt>
                      <c:pt idx="942">
                        <c:v>0.98149803873537922</c:v>
                      </c:pt>
                      <c:pt idx="943">
                        <c:v>0.97910648844997239</c:v>
                      </c:pt>
                      <c:pt idx="944">
                        <c:v>0.97634234623330829</c:v>
                      </c:pt>
                      <c:pt idx="945">
                        <c:v>0.97358980722557609</c:v>
                      </c:pt>
                      <c:pt idx="946">
                        <c:v>0.96967823657009133</c:v>
                      </c:pt>
                      <c:pt idx="947">
                        <c:v>0.96574474874217986</c:v>
                      </c:pt>
                      <c:pt idx="948">
                        <c:v>0.96154696559970865</c:v>
                      </c:pt>
                      <c:pt idx="949">
                        <c:v>0.95801959008441329</c:v>
                      </c:pt>
                      <c:pt idx="950">
                        <c:v>0.953099829497291</c:v>
                      </c:pt>
                      <c:pt idx="951">
                        <c:v>0.94835282779871022</c:v>
                      </c:pt>
                      <c:pt idx="952">
                        <c:v>0.94385336122400965</c:v>
                      </c:pt>
                      <c:pt idx="953">
                        <c:v>0.93802468260388905</c:v>
                      </c:pt>
                      <c:pt idx="954">
                        <c:v>0.93155009201989303</c:v>
                      </c:pt>
                      <c:pt idx="955">
                        <c:v>0.92558217489258965</c:v>
                      </c:pt>
                      <c:pt idx="956">
                        <c:v>0.91790085057967696</c:v>
                      </c:pt>
                      <c:pt idx="957">
                        <c:v>0.91000422227880573</c:v>
                      </c:pt>
                      <c:pt idx="958">
                        <c:v>0.902228783049001</c:v>
                      </c:pt>
                      <c:pt idx="959">
                        <c:v>0.89418647001376261</c:v>
                      </c:pt>
                      <c:pt idx="960">
                        <c:v>0.88628210624027026</c:v>
                      </c:pt>
                      <c:pt idx="961">
                        <c:v>0.87705884438485271</c:v>
                      </c:pt>
                      <c:pt idx="962">
                        <c:v>0.86769505477681552</c:v>
                      </c:pt>
                      <c:pt idx="963">
                        <c:v>0.85671841912724533</c:v>
                      </c:pt>
                      <c:pt idx="964">
                        <c:v>0.8473701004644506</c:v>
                      </c:pt>
                      <c:pt idx="965">
                        <c:v>0.8348270316090749</c:v>
                      </c:pt>
                      <c:pt idx="966">
                        <c:v>0.82339658156572404</c:v>
                      </c:pt>
                      <c:pt idx="967">
                        <c:v>0.81117840256044138</c:v>
                      </c:pt>
                      <c:pt idx="968">
                        <c:v>0.80006510689456223</c:v>
                      </c:pt>
                      <c:pt idx="969">
                        <c:v>0.78873521799528779</c:v>
                      </c:pt>
                      <c:pt idx="970">
                        <c:v>0.77770959101911619</c:v>
                      </c:pt>
                      <c:pt idx="971">
                        <c:v>0.76728475241652949</c:v>
                      </c:pt>
                      <c:pt idx="972">
                        <c:v>0.75716288649160857</c:v>
                      </c:pt>
                      <c:pt idx="973">
                        <c:v>0.74650856220125772</c:v>
                      </c:pt>
                      <c:pt idx="974">
                        <c:v>0.73575754450314101</c:v>
                      </c:pt>
                      <c:pt idx="975">
                        <c:v>0.72554929913394928</c:v>
                      </c:pt>
                      <c:pt idx="976">
                        <c:v>0.71490142107078281</c:v>
                      </c:pt>
                      <c:pt idx="977">
                        <c:v>0.70553195878282338</c:v>
                      </c:pt>
                      <c:pt idx="978">
                        <c:v>0.69447732378432214</c:v>
                      </c:pt>
                      <c:pt idx="979">
                        <c:v>0.68433173574336281</c:v>
                      </c:pt>
                      <c:pt idx="980">
                        <c:v>0.67429573356453798</c:v>
                      </c:pt>
                      <c:pt idx="981">
                        <c:v>0.66403475805697831</c:v>
                      </c:pt>
                      <c:pt idx="982">
                        <c:v>0.65458652287282559</c:v>
                      </c:pt>
                      <c:pt idx="983">
                        <c:v>0.64353807625242132</c:v>
                      </c:pt>
                      <c:pt idx="984">
                        <c:v>0.6327516043047906</c:v>
                      </c:pt>
                      <c:pt idx="985">
                        <c:v>0.62282918464895454</c:v>
                      </c:pt>
                      <c:pt idx="986">
                        <c:v>0.61350626412126641</c:v>
                      </c:pt>
                      <c:pt idx="987">
                        <c:v>0.6033281870952979</c:v>
                      </c:pt>
                      <c:pt idx="988">
                        <c:v>0.59472273165323175</c:v>
                      </c:pt>
                      <c:pt idx="989">
                        <c:v>0.58460782765367003</c:v>
                      </c:pt>
                      <c:pt idx="990">
                        <c:v>0.57585720317541156</c:v>
                      </c:pt>
                      <c:pt idx="991">
                        <c:v>0.56636874353362843</c:v>
                      </c:pt>
                      <c:pt idx="992">
                        <c:v>0.55572744062218982</c:v>
                      </c:pt>
                      <c:pt idx="993">
                        <c:v>0.54463167869425222</c:v>
                      </c:pt>
                      <c:pt idx="994">
                        <c:v>0.53512736133359551</c:v>
                      </c:pt>
                      <c:pt idx="995">
                        <c:v>0.52379940630247623</c:v>
                      </c:pt>
                      <c:pt idx="996">
                        <c:v>0.51333550356315205</c:v>
                      </c:pt>
                      <c:pt idx="997">
                        <c:v>0.50185103413599608</c:v>
                      </c:pt>
                      <c:pt idx="998">
                        <c:v>0.49145584817845739</c:v>
                      </c:pt>
                      <c:pt idx="999">
                        <c:v>0.48246503727530871</c:v>
                      </c:pt>
                      <c:pt idx="1000">
                        <c:v>0.47226143318968988</c:v>
                      </c:pt>
                      <c:pt idx="1001">
                        <c:v>0.46157487776341705</c:v>
                      </c:pt>
                      <c:pt idx="1002">
                        <c:v>0.45071401635407826</c:v>
                      </c:pt>
                      <c:pt idx="1003">
                        <c:v>0.43953883690722922</c:v>
                      </c:pt>
                      <c:pt idx="1004">
                        <c:v>0.42942908988941497</c:v>
                      </c:pt>
                      <c:pt idx="1005">
                        <c:v>0.41940688263676479</c:v>
                      </c:pt>
                      <c:pt idx="1006">
                        <c:v>0.40817033510712009</c:v>
                      </c:pt>
                      <c:pt idx="1007">
                        <c:v>0.39955250290886002</c:v>
                      </c:pt>
                      <c:pt idx="1008">
                        <c:v>0.39134400613680836</c:v>
                      </c:pt>
                      <c:pt idx="1009">
                        <c:v>0.3816290260717658</c:v>
                      </c:pt>
                      <c:pt idx="1010">
                        <c:v>0.37464144472843658</c:v>
                      </c:pt>
                      <c:pt idx="1011">
                        <c:v>0.36518779471344903</c:v>
                      </c:pt>
                      <c:pt idx="1012">
                        <c:v>0.3557619923998982</c:v>
                      </c:pt>
                      <c:pt idx="1013">
                        <c:v>0.34792209089824955</c:v>
                      </c:pt>
                      <c:pt idx="1014">
                        <c:v>0.33915380375750587</c:v>
                      </c:pt>
                      <c:pt idx="1015">
                        <c:v>0.33144372927135074</c:v>
                      </c:pt>
                      <c:pt idx="1016">
                        <c:v>0.32468241050219337</c:v>
                      </c:pt>
                      <c:pt idx="1017">
                        <c:v>0.31556422214988117</c:v>
                      </c:pt>
                      <c:pt idx="1018">
                        <c:v>0.3093129288755524</c:v>
                      </c:pt>
                      <c:pt idx="1019">
                        <c:v>0.3034565314785389</c:v>
                      </c:pt>
                      <c:pt idx="1020">
                        <c:v>0.29497252295662652</c:v>
                      </c:pt>
                      <c:pt idx="1021">
                        <c:v>0.28776654343629032</c:v>
                      </c:pt>
                      <c:pt idx="1022">
                        <c:v>0.27940617355177449</c:v>
                      </c:pt>
                      <c:pt idx="1023">
                        <c:v>0.27184874572534562</c:v>
                      </c:pt>
                      <c:pt idx="1024">
                        <c:v>0.26595122139889571</c:v>
                      </c:pt>
                      <c:pt idx="1025">
                        <c:v>0.25832146690345797</c:v>
                      </c:pt>
                      <c:pt idx="1026">
                        <c:v>0.25269468411875234</c:v>
                      </c:pt>
                      <c:pt idx="1027">
                        <c:v>0.24595438005021611</c:v>
                      </c:pt>
                      <c:pt idx="1028">
                        <c:v>0.24107071833532631</c:v>
                      </c:pt>
                      <c:pt idx="1029">
                        <c:v>0.23461391933835926</c:v>
                      </c:pt>
                      <c:pt idx="1030">
                        <c:v>0.23035051360315101</c:v>
                      </c:pt>
                      <c:pt idx="1031">
                        <c:v>0.22372340528397244</c:v>
                      </c:pt>
                      <c:pt idx="1032">
                        <c:v>0.21865834673611401</c:v>
                      </c:pt>
                      <c:pt idx="1033">
                        <c:v>0.21086859688195989</c:v>
                      </c:pt>
                      <c:pt idx="1034">
                        <c:v>0.20792151073780296</c:v>
                      </c:pt>
                      <c:pt idx="1035">
                        <c:v>0.19927170525270818</c:v>
                      </c:pt>
                      <c:pt idx="1036">
                        <c:v>0.19346507272955824</c:v>
                      </c:pt>
                      <c:pt idx="1037">
                        <c:v>0.18801826860784054</c:v>
                      </c:pt>
                      <c:pt idx="1038">
                        <c:v>0.18278535030410079</c:v>
                      </c:pt>
                      <c:pt idx="1039">
                        <c:v>0.1801422682339594</c:v>
                      </c:pt>
                      <c:pt idx="1040">
                        <c:v>0.17718834908898698</c:v>
                      </c:pt>
                      <c:pt idx="1041">
                        <c:v>0.17059437437753616</c:v>
                      </c:pt>
                      <c:pt idx="1042">
                        <c:v>0.16872870730583156</c:v>
                      </c:pt>
                      <c:pt idx="1043">
                        <c:v>0.16771806780786377</c:v>
                      </c:pt>
                      <c:pt idx="1044">
                        <c:v>0.16372063340628315</c:v>
                      </c:pt>
                      <c:pt idx="1045">
                        <c:v>0.16000580160446595</c:v>
                      </c:pt>
                      <c:pt idx="1046">
                        <c:v>0.15512974643765368</c:v>
                      </c:pt>
                      <c:pt idx="1047">
                        <c:v>0.15161358735765923</c:v>
                      </c:pt>
                      <c:pt idx="1048">
                        <c:v>0.14675661302331278</c:v>
                      </c:pt>
                      <c:pt idx="1049">
                        <c:v>0.14335571248537513</c:v>
                      </c:pt>
                      <c:pt idx="1050">
                        <c:v>0.1400708440367564</c:v>
                      </c:pt>
                      <c:pt idx="1051">
                        <c:v>0.13761857029127275</c:v>
                      </c:pt>
                      <c:pt idx="1052">
                        <c:v>0.13520252434256544</c:v>
                      </c:pt>
                      <c:pt idx="1053">
                        <c:v>0.13129856023515837</c:v>
                      </c:pt>
                      <c:pt idx="1054">
                        <c:v>0.12800569846483104</c:v>
                      </c:pt>
                      <c:pt idx="1055">
                        <c:v>0.12448012789314734</c:v>
                      </c:pt>
                      <c:pt idx="1056">
                        <c:v>0.12061574362065243</c:v>
                      </c:pt>
                      <c:pt idx="1057">
                        <c:v>0.11541570107555299</c:v>
                      </c:pt>
                      <c:pt idx="1058">
                        <c:v>0.11024634257185126</c:v>
                      </c:pt>
                      <c:pt idx="1059">
                        <c:v>0.10647207655539402</c:v>
                      </c:pt>
                      <c:pt idx="1060">
                        <c:v>0.10690036388952455</c:v>
                      </c:pt>
                      <c:pt idx="1061">
                        <c:v>0.1035159656931789</c:v>
                      </c:pt>
                      <c:pt idx="1062">
                        <c:v>0.1033220631794726</c:v>
                      </c:pt>
                      <c:pt idx="1063">
                        <c:v>9.9055563255215764E-2</c:v>
                      </c:pt>
                      <c:pt idx="1064">
                        <c:v>9.780319023783357E-2</c:v>
                      </c:pt>
                      <c:pt idx="1065">
                        <c:v>9.5172484923886136E-2</c:v>
                      </c:pt>
                      <c:pt idx="1066">
                        <c:v>9.0447916095906952E-2</c:v>
                      </c:pt>
                      <c:pt idx="1067">
                        <c:v>8.3875342858708374E-2</c:v>
                      </c:pt>
                      <c:pt idx="1068">
                        <c:v>8.0811193228882944E-2</c:v>
                      </c:pt>
                      <c:pt idx="1069">
                        <c:v>7.9157607031544619E-2</c:v>
                      </c:pt>
                      <c:pt idx="1070">
                        <c:v>7.9663249091887739E-2</c:v>
                      </c:pt>
                      <c:pt idx="1071">
                        <c:v>7.6014942354613382E-2</c:v>
                      </c:pt>
                      <c:pt idx="1072">
                        <c:v>7.4271882523955834E-2</c:v>
                      </c:pt>
                      <c:pt idx="1073">
                        <c:v>7.4974521287053744E-2</c:v>
                      </c:pt>
                      <c:pt idx="1074">
                        <c:v>7.2517606257997358E-2</c:v>
                      </c:pt>
                      <c:pt idx="1075">
                        <c:v>6.8227513142245663E-2</c:v>
                      </c:pt>
                      <c:pt idx="1076">
                        <c:v>6.6328325689182288E-2</c:v>
                      </c:pt>
                      <c:pt idx="1077">
                        <c:v>6.3625164781682397E-2</c:v>
                      </c:pt>
                      <c:pt idx="1078">
                        <c:v>6.1328889734060865E-2</c:v>
                      </c:pt>
                      <c:pt idx="1079">
                        <c:v>6.1489014017321056E-2</c:v>
                      </c:pt>
                      <c:pt idx="1080">
                        <c:v>6.0333592256791878E-2</c:v>
                      </c:pt>
                      <c:pt idx="1081">
                        <c:v>5.9808998288526705E-2</c:v>
                      </c:pt>
                      <c:pt idx="1082">
                        <c:v>5.9965125910932449E-2</c:v>
                      </c:pt>
                      <c:pt idx="1083">
                        <c:v>5.7370261620130293E-2</c:v>
                      </c:pt>
                      <c:pt idx="1084">
                        <c:v>5.4485059256943393E-2</c:v>
                      </c:pt>
                      <c:pt idx="1085">
                        <c:v>5.0423807206237396E-2</c:v>
                      </c:pt>
                      <c:pt idx="1086">
                        <c:v>4.7276372321189718E-2</c:v>
                      </c:pt>
                      <c:pt idx="1087">
                        <c:v>4.5429786081950876E-2</c:v>
                      </c:pt>
                      <c:pt idx="1088">
                        <c:v>4.2728945816237394E-2</c:v>
                      </c:pt>
                      <c:pt idx="1089">
                        <c:v>4.4678413841338985E-2</c:v>
                      </c:pt>
                      <c:pt idx="1090">
                        <c:v>4.1828536803122526E-2</c:v>
                      </c:pt>
                      <c:pt idx="1091">
                        <c:v>4.4031341556570472E-2</c:v>
                      </c:pt>
                      <c:pt idx="1092">
                        <c:v>4.3939160507833808E-2</c:v>
                      </c:pt>
                      <c:pt idx="1093">
                        <c:v>4.3825449060301266E-2</c:v>
                      </c:pt>
                      <c:pt idx="1094">
                        <c:v>4.3094962595766798E-2</c:v>
                      </c:pt>
                      <c:pt idx="1095">
                        <c:v>4.4567409809223892E-2</c:v>
                      </c:pt>
                      <c:pt idx="1096">
                        <c:v>4.2577975175579132E-2</c:v>
                      </c:pt>
                      <c:pt idx="1097">
                        <c:v>4.5475425370416357E-2</c:v>
                      </c:pt>
                      <c:pt idx="1098">
                        <c:v>4.2850521660934858E-2</c:v>
                      </c:pt>
                      <c:pt idx="1099">
                        <c:v>4.3806110378748091E-2</c:v>
                      </c:pt>
                      <c:pt idx="1100">
                        <c:v>4.511172923267337E-2</c:v>
                      </c:pt>
                      <c:pt idx="1101">
                        <c:v>4.2417464118687895E-2</c:v>
                      </c:pt>
                      <c:pt idx="1102">
                        <c:v>4.0476505113469688E-2</c:v>
                      </c:pt>
                      <c:pt idx="1103">
                        <c:v>3.2944862195778357E-2</c:v>
                      </c:pt>
                      <c:pt idx="1104">
                        <c:v>2.6779561592089187E-2</c:v>
                      </c:pt>
                      <c:pt idx="1105">
                        <c:v>2.7677907812505065E-2</c:v>
                      </c:pt>
                      <c:pt idx="1106">
                        <c:v>2.5072342784576738E-2</c:v>
                      </c:pt>
                      <c:pt idx="1107">
                        <c:v>2.2238968087952293E-2</c:v>
                      </c:pt>
                      <c:pt idx="1108">
                        <c:v>2.3769689195156329E-2</c:v>
                      </c:pt>
                      <c:pt idx="1109">
                        <c:v>2.0764071308165166E-2</c:v>
                      </c:pt>
                      <c:pt idx="1110">
                        <c:v>2.5411156485388043E-2</c:v>
                      </c:pt>
                      <c:pt idx="1111">
                        <c:v>3.0269677914258733E-2</c:v>
                      </c:pt>
                      <c:pt idx="1112">
                        <c:v>2.5998149932798045E-2</c:v>
                      </c:pt>
                      <c:pt idx="1113">
                        <c:v>2.8350765006011143E-2</c:v>
                      </c:pt>
                      <c:pt idx="1114">
                        <c:v>2.6744623040749874E-2</c:v>
                      </c:pt>
                      <c:pt idx="1115">
                        <c:v>2.2756213357227377E-2</c:v>
                      </c:pt>
                      <c:pt idx="1116">
                        <c:v>2.1760915879958393E-2</c:v>
                      </c:pt>
                      <c:pt idx="1117">
                        <c:v>1.9279247338513942E-2</c:v>
                      </c:pt>
                      <c:pt idx="1118">
                        <c:v>1.7965506238336322E-2</c:v>
                      </c:pt>
                      <c:pt idx="1119">
                        <c:v>2.3785804763117306E-2</c:v>
                      </c:pt>
                      <c:pt idx="1120">
                        <c:v>2.1727137649512195E-2</c:v>
                      </c:pt>
                      <c:pt idx="1121">
                        <c:v>2.1058277116860476E-2</c:v>
                      </c:pt>
                      <c:pt idx="1122">
                        <c:v>2.0867726641289989E-2</c:v>
                      </c:pt>
                      <c:pt idx="1123">
                        <c:v>2.4799022751958843E-2</c:v>
                      </c:pt>
                      <c:pt idx="1124">
                        <c:v>2.5707554011326055E-2</c:v>
                      </c:pt>
                      <c:pt idx="1125">
                        <c:v>2.0709794075272587E-2</c:v>
                      </c:pt>
                      <c:pt idx="1126">
                        <c:v>1.2366184381436204E-2</c:v>
                      </c:pt>
                      <c:pt idx="1127">
                        <c:v>1.3944349720717212E-2</c:v>
                      </c:pt>
                      <c:pt idx="1128">
                        <c:v>1.643981318833623E-2</c:v>
                      </c:pt>
                      <c:pt idx="1129">
                        <c:v>1.7424281003935425E-2</c:v>
                      </c:pt>
                      <c:pt idx="1130">
                        <c:v>1.8595173709707032E-2</c:v>
                      </c:pt>
                      <c:pt idx="1131">
                        <c:v>2.0866953094027915E-2</c:v>
                      </c:pt>
                      <c:pt idx="1132">
                        <c:v>2.3352102598151889E-2</c:v>
                      </c:pt>
                      <c:pt idx="1133">
                        <c:v>2.24406060742799E-2</c:v>
                      </c:pt>
                      <c:pt idx="1134">
                        <c:v>2.2068529841197233E-2</c:v>
                      </c:pt>
                      <c:pt idx="1135">
                        <c:v>1.6812662968680971E-2</c:v>
                      </c:pt>
                      <c:pt idx="1136">
                        <c:v>1.1941506934528917E-2</c:v>
                      </c:pt>
                      <c:pt idx="1137">
                        <c:v>8.1997299030809653E-3</c:v>
                      </c:pt>
                      <c:pt idx="1138">
                        <c:v>1.8456837674330579E-3</c:v>
                      </c:pt>
                      <c:pt idx="1139">
                        <c:v>1.9007345475877116E-3</c:v>
                      </c:pt>
                      <c:pt idx="1140">
                        <c:v>4.0305680093083683E-3</c:v>
                      </c:pt>
                      <c:pt idx="1141">
                        <c:v>1.0665927499283255E-3</c:v>
                      </c:pt>
                      <c:pt idx="1142">
                        <c:v>4.4992087256131002E-3</c:v>
                      </c:pt>
                      <c:pt idx="1143">
                        <c:v>1.422166641418947E-2</c:v>
                      </c:pt>
                      <c:pt idx="1144">
                        <c:v>1.5318556431884379E-2</c:v>
                      </c:pt>
                      <c:pt idx="1145">
                        <c:v>1.763765112373852E-2</c:v>
                      </c:pt>
                      <c:pt idx="1146">
                        <c:v>1.5457537089979647E-2</c:v>
                      </c:pt>
                      <c:pt idx="1147">
                        <c:v>1.693797762514547E-2</c:v>
                      </c:pt>
                      <c:pt idx="1148">
                        <c:v>1.2141597826332191E-2</c:v>
                      </c:pt>
                      <c:pt idx="1149">
                        <c:v>1.1301009801488413E-2</c:v>
                      </c:pt>
                      <c:pt idx="1150">
                        <c:v>1.8205434814139506E-3</c:v>
                      </c:pt>
                      <c:pt idx="1151">
                        <c:v>6.729861180497874E-5</c:v>
                      </c:pt>
                      <c:pt idx="1152">
                        <c:v>-1.3792347683709361E-3</c:v>
                      </c:pt>
                      <c:pt idx="1153">
                        <c:v>1.0677530708214406E-3</c:v>
                      </c:pt>
                      <c:pt idx="1154">
                        <c:v>0</c:v>
                      </c:pt>
                      <c:pt idx="1155">
                        <c:v>6.5394396294708281E-3</c:v>
                      </c:pt>
                      <c:pt idx="1156">
                        <c:v>-3.368798326559321E-4</c:v>
                      </c:pt>
                      <c:pt idx="1157">
                        <c:v>1.4757992515930041E-3</c:v>
                      </c:pt>
                      <c:pt idx="1158">
                        <c:v>3.6180094695077844E-3</c:v>
                      </c:pt>
                      <c:pt idx="1159">
                        <c:v>4.0335332738131446E-3</c:v>
                      </c:pt>
                      <c:pt idx="1160">
                        <c:v>2.6496572218694795E-3</c:v>
                      </c:pt>
                      <c:pt idx="1161">
                        <c:v>-3.4304242584421644E-3</c:v>
                      </c:pt>
                      <c:pt idx="1162">
                        <c:v>-5.6466371644335539E-3</c:v>
                      </c:pt>
                      <c:pt idx="1163">
                        <c:v>-3.1154615982130545E-3</c:v>
                      </c:pt>
                      <c:pt idx="1164">
                        <c:v>-3.1924295507946201E-3</c:v>
                      </c:pt>
                      <c:pt idx="1165">
                        <c:v>-6.555813046519224E-3</c:v>
                      </c:pt>
                      <c:pt idx="1166">
                        <c:v>-4.7482909440177655E-3</c:v>
                      </c:pt>
                      <c:pt idx="1167">
                        <c:v>-6.6241430546736986E-3</c:v>
                      </c:pt>
                      <c:pt idx="1168">
                        <c:v>-1.2321318640232349E-3</c:v>
                      </c:pt>
                      <c:pt idx="1169">
                        <c:v>-7.2453015061609387E-3</c:v>
                      </c:pt>
                      <c:pt idx="1170">
                        <c:v>-2.6996799448199179E-4</c:v>
                      </c:pt>
                      <c:pt idx="1171">
                        <c:v>6.6512172088477295E-4</c:v>
                      </c:pt>
                      <c:pt idx="1172">
                        <c:v>-3.9680396056198282E-3</c:v>
                      </c:pt>
                      <c:pt idx="1173">
                        <c:v>-1.3845851369339772E-2</c:v>
                      </c:pt>
                      <c:pt idx="1174">
                        <c:v>-1.3690884067827236E-2</c:v>
                      </c:pt>
                      <c:pt idx="1175">
                        <c:v>-1.4259054531858903E-2</c:v>
                      </c:pt>
                      <c:pt idx="1176">
                        <c:v>-1.5084945158722236E-2</c:v>
                      </c:pt>
                      <c:pt idx="1177">
                        <c:v>-2.8372682178437966E-2</c:v>
                      </c:pt>
                      <c:pt idx="1178">
                        <c:v>-2.6340573520832581E-2</c:v>
                      </c:pt>
                      <c:pt idx="1179">
                        <c:v>-2.0073680376717484E-2</c:v>
                      </c:pt>
                      <c:pt idx="1180">
                        <c:v>-1.3003329476340714E-2</c:v>
                      </c:pt>
                      <c:pt idx="1181">
                        <c:v>-1.6107058941078282E-2</c:v>
                      </c:pt>
                      <c:pt idx="1182">
                        <c:v>-1.9178428345350183E-2</c:v>
                      </c:pt>
                      <c:pt idx="1183">
                        <c:v>-1.5154048714138786E-2</c:v>
                      </c:pt>
                      <c:pt idx="1184">
                        <c:v>-8.6397493706870665E-3</c:v>
                      </c:pt>
                      <c:pt idx="1185">
                        <c:v>-1.136663239422544E-2</c:v>
                      </c:pt>
                      <c:pt idx="1186">
                        <c:v>-1.6070831144302054E-2</c:v>
                      </c:pt>
                      <c:pt idx="1187">
                        <c:v>-1.9654804534276218E-2</c:v>
                      </c:pt>
                      <c:pt idx="1188">
                        <c:v>-2.4367899077867163E-2</c:v>
                      </c:pt>
                      <c:pt idx="1189">
                        <c:v>-2.9395182734425138E-2</c:v>
                      </c:pt>
                      <c:pt idx="1190">
                        <c:v>-3.1207990743217784E-2</c:v>
                      </c:pt>
                      <c:pt idx="1191">
                        <c:v>-3.495067024647152E-2</c:v>
                      </c:pt>
                      <c:pt idx="1192">
                        <c:v>-2.9236863394776609E-2</c:v>
                      </c:pt>
                      <c:pt idx="1193">
                        <c:v>-3.5329837329457034E-2</c:v>
                      </c:pt>
                      <c:pt idx="1194">
                        <c:v>-3.0837590529202982E-2</c:v>
                      </c:pt>
                      <c:pt idx="1195">
                        <c:v>-3.2802916273178225E-2</c:v>
                      </c:pt>
                      <c:pt idx="1196">
                        <c:v>-3.0459454842566965E-2</c:v>
                      </c:pt>
                      <c:pt idx="1197">
                        <c:v>-2.4707228476853214E-2</c:v>
                      </c:pt>
                      <c:pt idx="1198">
                        <c:v>-1.5132776164430331E-2</c:v>
                      </c:pt>
                      <c:pt idx="1199">
                        <c:v>-2.4234204326063082E-2</c:v>
                      </c:pt>
                      <c:pt idx="1200">
                        <c:v>-1.2542295308113576E-2</c:v>
                      </c:pt>
                      <c:pt idx="1201">
                        <c:v>-1.4054838054657556E-2</c:v>
                      </c:pt>
                      <c:pt idx="1202">
                        <c:v>-5.2276323974485795E-3</c:v>
                      </c:pt>
                      <c:pt idx="1203">
                        <c:v>-4.8288687838225642E-3</c:v>
                      </c:pt>
                      <c:pt idx="1204">
                        <c:v>-9.3673994952603798E-3</c:v>
                      </c:pt>
                      <c:pt idx="1205">
                        <c:v>-2.0462516800479585E-2</c:v>
                      </c:pt>
                      <c:pt idx="1206">
                        <c:v>-1.8738151028656662E-2</c:v>
                      </c:pt>
                      <c:pt idx="1207">
                        <c:v>-3.0671277867845907E-2</c:v>
                      </c:pt>
                      <c:pt idx="1208">
                        <c:v>-2.1134600446723495E-2</c:v>
                      </c:pt>
                      <c:pt idx="1209">
                        <c:v>-2.35863584940324E-2</c:v>
                      </c:pt>
                      <c:pt idx="1210">
                        <c:v>-2.1290212370954579E-2</c:v>
                      </c:pt>
                      <c:pt idx="1211">
                        <c:v>-3.0712533721825992E-2</c:v>
                      </c:pt>
                      <c:pt idx="1212">
                        <c:v>-2.9886514170418859E-2</c:v>
                      </c:pt>
                      <c:pt idx="1213">
                        <c:v>-3.6245459438727007E-2</c:v>
                      </c:pt>
                      <c:pt idx="1214">
                        <c:v>-3.0014278393213387E-2</c:v>
                      </c:pt>
                      <c:pt idx="1215">
                        <c:v>-4.4027087046628784E-2</c:v>
                      </c:pt>
                      <c:pt idx="1216">
                        <c:v>-4.0355444966946971E-2</c:v>
                      </c:pt>
                      <c:pt idx="1217">
                        <c:v>-4.2753312554994337E-2</c:v>
                      </c:pt>
                      <c:pt idx="1218">
                        <c:v>-3.2965876896399487E-2</c:v>
                      </c:pt>
                      <c:pt idx="1219">
                        <c:v>-2.0082576170231993E-2</c:v>
                      </c:pt>
                      <c:pt idx="1220">
                        <c:v>-1.3805240138078144E-2</c:v>
                      </c:pt>
                      <c:pt idx="1221">
                        <c:v>-1.3327832552802611E-2</c:v>
                      </c:pt>
                      <c:pt idx="1222">
                        <c:v>-1.1659291108396509E-2</c:v>
                      </c:pt>
                      <c:pt idx="1223">
                        <c:v>-1.8509696737242086E-2</c:v>
                      </c:pt>
                      <c:pt idx="1224">
                        <c:v>-1.3483960175208443E-2</c:v>
                      </c:pt>
                      <c:pt idx="1225">
                        <c:v>-1.5402873083456033E-2</c:v>
                      </c:pt>
                      <c:pt idx="1226">
                        <c:v>-3.2441154003590517E-2</c:v>
                      </c:pt>
                      <c:pt idx="1227">
                        <c:v>-2.5906613506779835E-2</c:v>
                      </c:pt>
                      <c:pt idx="1228">
                        <c:v>-3.5979617029642995E-2</c:v>
                      </c:pt>
                      <c:pt idx="1229">
                        <c:v>-5.2390808969280507E-2</c:v>
                      </c:pt>
                      <c:pt idx="1230">
                        <c:v>-6.0656290389642202E-2</c:v>
                      </c:pt>
                      <c:pt idx="1231">
                        <c:v>-5.1498522202417976E-2</c:v>
                      </c:pt>
                      <c:pt idx="1232">
                        <c:v>-5.1143850782733119E-2</c:v>
                      </c:pt>
                      <c:pt idx="1233">
                        <c:v>-5.4325321747314324E-2</c:v>
                      </c:pt>
                      <c:pt idx="1234">
                        <c:v>-6.7079182231619336E-2</c:v>
                      </c:pt>
                      <c:pt idx="1235">
                        <c:v>-5.6368517915676916E-2</c:v>
                      </c:pt>
                      <c:pt idx="1236">
                        <c:v>-3.0412526308664655E-2</c:v>
                      </c:pt>
                      <c:pt idx="1237">
                        <c:v>-1.2954982772457871E-2</c:v>
                      </c:pt>
                      <c:pt idx="1238">
                        <c:v>-1.5045236399266394E-2</c:v>
                      </c:pt>
                      <c:pt idx="1239">
                        <c:v>-1.697652606370802E-2</c:v>
                      </c:pt>
                      <c:pt idx="1240">
                        <c:v>1.3102085676805481E-2</c:v>
                      </c:pt>
                      <c:pt idx="1241">
                        <c:v>1.8552370761202704E-2</c:v>
                      </c:pt>
                      <c:pt idx="1242">
                        <c:v>3.1096471012927944E-2</c:v>
                      </c:pt>
                      <c:pt idx="1243">
                        <c:v>2.6149249498000109E-2</c:v>
                      </c:pt>
                      <c:pt idx="1244">
                        <c:v>3.0544802890488294E-2</c:v>
                      </c:pt>
                      <c:pt idx="1245">
                        <c:v>2.2585130487753773E-2</c:v>
                      </c:pt>
                      <c:pt idx="1246">
                        <c:v>4.1636954931202633E-2</c:v>
                      </c:pt>
                      <c:pt idx="1247">
                        <c:v>3.1544870575873719E-2</c:v>
                      </c:pt>
                      <c:pt idx="1248">
                        <c:v>8.3575335445547488E-3</c:v>
                      </c:pt>
                      <c:pt idx="1249">
                        <c:v>1.8233798213750181E-3</c:v>
                      </c:pt>
                      <c:pt idx="1250">
                        <c:v>5.4589230288243145E-3</c:v>
                      </c:pt>
                      <c:pt idx="1251">
                        <c:v>1.1369081960555558E-2</c:v>
                      </c:pt>
                      <c:pt idx="1252">
                        <c:v>2.4728758875649088E-2</c:v>
                      </c:pt>
                      <c:pt idx="1253">
                        <c:v>7.1372627385507112E-3</c:v>
                      </c:pt>
                      <c:pt idx="1254">
                        <c:v>2.2144079623798176E-3</c:v>
                      </c:pt>
                      <c:pt idx="1255">
                        <c:v>2.9293719118542921E-2</c:v>
                      </c:pt>
                      <c:pt idx="1256">
                        <c:v>3.1190328080732563E-2</c:v>
                      </c:pt>
                      <c:pt idx="1257">
                        <c:v>3.2884396584788811E-2</c:v>
                      </c:pt>
                      <c:pt idx="1258">
                        <c:v>2.8483944059640477E-2</c:v>
                      </c:pt>
                      <c:pt idx="1259">
                        <c:v>-6.1045771436122939E-3</c:v>
                      </c:pt>
                      <c:pt idx="1260">
                        <c:v>-1.0522434482158428E-2</c:v>
                      </c:pt>
                      <c:pt idx="1261">
                        <c:v>-1.4991861638179692E-2</c:v>
                      </c:pt>
                      <c:pt idx="1262">
                        <c:v>-2.4446414124972973E-2</c:v>
                      </c:pt>
                      <c:pt idx="1263">
                        <c:v>-3.920505126362165E-2</c:v>
                      </c:pt>
                      <c:pt idx="1264">
                        <c:v>-4.1500294914893682E-2</c:v>
                      </c:pt>
                      <c:pt idx="1265">
                        <c:v>-6.227429341292276E-2</c:v>
                      </c:pt>
                      <c:pt idx="1266">
                        <c:v>-4.345350175176222E-2</c:v>
                      </c:pt>
                      <c:pt idx="1267">
                        <c:v>-2.9098914133030746E-2</c:v>
                      </c:pt>
                      <c:pt idx="1268">
                        <c:v>-3.9041188168594601E-2</c:v>
                      </c:pt>
                      <c:pt idx="1269">
                        <c:v>-4.7849699766968859E-2</c:v>
                      </c:pt>
                      <c:pt idx="1270">
                        <c:v>-5.1965486899654759E-2</c:v>
                      </c:pt>
                      <c:pt idx="1271">
                        <c:v>-5.0762620907048611E-2</c:v>
                      </c:pt>
                      <c:pt idx="1272">
                        <c:v>-4.3604214543333158E-2</c:v>
                      </c:pt>
                      <c:pt idx="1273">
                        <c:v>-3.827086402006067E-2</c:v>
                      </c:pt>
                      <c:pt idx="1274">
                        <c:v>-5.8820404887529446E-2</c:v>
                      </c:pt>
                      <c:pt idx="1275">
                        <c:v>-4.4311365665460178E-2</c:v>
                      </c:pt>
                      <c:pt idx="1276">
                        <c:v>-2.983107661663317E-2</c:v>
                      </c:pt>
                      <c:pt idx="1277">
                        <c:v>-1.7737309796009161E-2</c:v>
                      </c:pt>
                      <c:pt idx="1278">
                        <c:v>6.1780641335142453E-4</c:v>
                      </c:pt>
                      <c:pt idx="1279">
                        <c:v>-1.3662133894584447E-3</c:v>
                      </c:pt>
                      <c:pt idx="1280">
                        <c:v>-2.7035476811309283E-3</c:v>
                      </c:pt>
                      <c:pt idx="1281">
                        <c:v>2.2849296877769831E-2</c:v>
                      </c:pt>
                      <c:pt idx="1282">
                        <c:v>3.306012073783541E-3</c:v>
                      </c:pt>
                      <c:pt idx="1283">
                        <c:v>4.9126697372195594E-3</c:v>
                      </c:pt>
                      <c:pt idx="1284">
                        <c:v>2.7281980538840119E-2</c:v>
                      </c:pt>
                      <c:pt idx="1285">
                        <c:v>1.14446317431565E-2</c:v>
                      </c:pt>
                      <c:pt idx="1286">
                        <c:v>2.4276362651848953E-2</c:v>
                      </c:pt>
                      <c:pt idx="1287">
                        <c:v>2.2747962186431325E-2</c:v>
                      </c:pt>
                      <c:pt idx="1288">
                        <c:v>2.3821516861718788E-2</c:v>
                      </c:pt>
                      <c:pt idx="1289">
                        <c:v>6.757734666842867E-2</c:v>
                      </c:pt>
                      <c:pt idx="1290">
                        <c:v>5.6839866047399101E-2</c:v>
                      </c:pt>
                      <c:pt idx="1291">
                        <c:v>3.0770678691029132E-2</c:v>
                      </c:pt>
                      <c:pt idx="1292">
                        <c:v>2.5142993434517622E-2</c:v>
                      </c:pt>
                      <c:pt idx="1293">
                        <c:v>7.0332206317947569E-3</c:v>
                      </c:pt>
                      <c:pt idx="1294">
                        <c:v>2.3751252985408942E-2</c:v>
                      </c:pt>
                      <c:pt idx="1295">
                        <c:v>1.8722937932501561E-2</c:v>
                      </c:pt>
                      <c:pt idx="1296">
                        <c:v>-1.2197422153748921E-2</c:v>
                      </c:pt>
                      <c:pt idx="1297">
                        <c:v>1.0268453131093706E-2</c:v>
                      </c:pt>
                      <c:pt idx="1298">
                        <c:v>4.5467432048707727E-2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86A-4D65-A12B-5A7DC86A013B}"/>
                  </c:ext>
                </c:extLst>
              </c15:ser>
            </c15:filteredScatterSeries>
            <c15:filteredScatterSeries>
              <c15:ser>
                <c:idx val="9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Abs'!$AD$1</c15:sqref>
                        </c15:formulaRef>
                      </c:ext>
                    </c:extLst>
                    <c:strCache>
                      <c:ptCount val="1"/>
                      <c:pt idx="0">
                        <c:v>Abs 550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Abs'!$AD$2:$AD$1300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-2.2526110185913203E-2</c:v>
                      </c:pt>
                      <c:pt idx="1">
                        <c:v>-2.9181793136751137</c:v>
                      </c:pt>
                      <c:pt idx="2">
                        <c:v>-1.9087253214632847</c:v>
                      </c:pt>
                      <c:pt idx="3">
                        <c:v>-1.0732950218848862</c:v>
                      </c:pt>
                      <c:pt idx="4">
                        <c:v>-4.6191503587635498</c:v>
                      </c:pt>
                      <c:pt idx="5">
                        <c:v>-4.5772765543840972</c:v>
                      </c:pt>
                      <c:pt idx="6">
                        <c:v>-4.1270174645724866</c:v>
                      </c:pt>
                      <c:pt idx="7">
                        <c:v>-2.6936843376030017</c:v>
                      </c:pt>
                      <c:pt idx="8">
                        <c:v>-1.55856219084116</c:v>
                      </c:pt>
                      <c:pt idx="9">
                        <c:v>-4.0647399505964943</c:v>
                      </c:pt>
                      <c:pt idx="10">
                        <c:v>-8.0317841599237276</c:v>
                      </c:pt>
                      <c:pt idx="11">
                        <c:v>-7.8360676543240464</c:v>
                      </c:pt>
                      <c:pt idx="12">
                        <c:v>-6.4694447367932293</c:v>
                      </c:pt>
                      <c:pt idx="13">
                        <c:v>-6.6648300284163025</c:v>
                      </c:pt>
                      <c:pt idx="14">
                        <c:v>-5.1253288923833171</c:v>
                      </c:pt>
                      <c:pt idx="15">
                        <c:v>-4.8203876132163659</c:v>
                      </c:pt>
                      <c:pt idx="16">
                        <c:v>-8.0860676543240455</c:v>
                      </c:pt>
                      <c:pt idx="17">
                        <c:v>-6.1646226327487046</c:v>
                      </c:pt>
                      <c:pt idx="18">
                        <c:v>-3.0587641694577381</c:v>
                      </c:pt>
                      <c:pt idx="19">
                        <c:v>-3.1496096627808359</c:v>
                      </c:pt>
                      <c:pt idx="20">
                        <c:v>-1.7672760591108609</c:v>
                      </c:pt>
                      <c:pt idx="21">
                        <c:v>-1.2620018634655508</c:v>
                      </c:pt>
                      <c:pt idx="22">
                        <c:v>-1.1180881524451023</c:v>
                      </c:pt>
                      <c:pt idx="23">
                        <c:v>-0.51746655357927784</c:v>
                      </c:pt>
                      <c:pt idx="24">
                        <c:v>-0.36016316157670242</c:v>
                      </c:pt>
                      <c:pt idx="25">
                        <c:v>-0.51320061042426346</c:v>
                      </c:pt>
                      <c:pt idx="26">
                        <c:v>9.656373237910687E-2</c:v>
                      </c:pt>
                      <c:pt idx="27">
                        <c:v>-0.11640824753756339</c:v>
                      </c:pt>
                      <c:pt idx="28">
                        <c:v>-0.39220238721699779</c:v>
                      </c:pt>
                      <c:pt idx="29">
                        <c:v>-0.32114027376228121</c:v>
                      </c:pt>
                      <c:pt idx="30">
                        <c:v>-0.61834475041324366</c:v>
                      </c:pt>
                      <c:pt idx="31">
                        <c:v>-0.47701848607353575</c:v>
                      </c:pt>
                      <c:pt idx="32">
                        <c:v>0.10990190494468416</c:v>
                      </c:pt>
                      <c:pt idx="33">
                        <c:v>-0.14989042079652318</c:v>
                      </c:pt>
                      <c:pt idx="34">
                        <c:v>-0.2216121762925084</c:v>
                      </c:pt>
                      <c:pt idx="35">
                        <c:v>-0.40925215289084799</c:v>
                      </c:pt>
                      <c:pt idx="36">
                        <c:v>-0.44264765333349843</c:v>
                      </c:pt>
                      <c:pt idx="37">
                        <c:v>-0.2843697957616993</c:v>
                      </c:pt>
                      <c:pt idx="38">
                        <c:v>-0.36409346425055872</c:v>
                      </c:pt>
                      <c:pt idx="39">
                        <c:v>-0.65343215066211846</c:v>
                      </c:pt>
                      <c:pt idx="40">
                        <c:v>-0.90055578943458381</c:v>
                      </c:pt>
                      <c:pt idx="41">
                        <c:v>-0.63877700013000926</c:v>
                      </c:pt>
                      <c:pt idx="42">
                        <c:v>-0.52717177314009422</c:v>
                      </c:pt>
                      <c:pt idx="43">
                        <c:v>-0.46190045627046872</c:v>
                      </c:pt>
                      <c:pt idx="44">
                        <c:v>-0.13199232945575662</c:v>
                      </c:pt>
                      <c:pt idx="45">
                        <c:v>-0.32951797532301097</c:v>
                      </c:pt>
                      <c:pt idx="46">
                        <c:v>-0.38200579469686186</c:v>
                      </c:pt>
                      <c:pt idx="47">
                        <c:v>0.16818844527540291</c:v>
                      </c:pt>
                      <c:pt idx="48">
                        <c:v>0.15606694236876809</c:v>
                      </c:pt>
                      <c:pt idx="49">
                        <c:v>5.8240727556383751E-2</c:v>
                      </c:pt>
                      <c:pt idx="50">
                        <c:v>0.16124750041788685</c:v>
                      </c:pt>
                      <c:pt idx="51">
                        <c:v>-5.2414147479987822E-2</c:v>
                      </c:pt>
                      <c:pt idx="52">
                        <c:v>0.39757563750951852</c:v>
                      </c:pt>
                      <c:pt idx="53">
                        <c:v>0.46504732954862033</c:v>
                      </c:pt>
                      <c:pt idx="54">
                        <c:v>0.18997566970227886</c:v>
                      </c:pt>
                      <c:pt idx="55">
                        <c:v>-0.18697214707138743</c:v>
                      </c:pt>
                      <c:pt idx="56">
                        <c:v>0.1090416772428139</c:v>
                      </c:pt>
                      <c:pt idx="57">
                        <c:v>-0.15354151318355444</c:v>
                      </c:pt>
                      <c:pt idx="58">
                        <c:v>-0.36632420586032061</c:v>
                      </c:pt>
                      <c:pt idx="59">
                        <c:v>-0.41004655568418907</c:v>
                      </c:pt>
                      <c:pt idx="60">
                        <c:v>-0.80780349415268038</c:v>
                      </c:pt>
                      <c:pt idx="61">
                        <c:v>-0.83599026788091158</c:v>
                      </c:pt>
                      <c:pt idx="62">
                        <c:v>-0.50241931689438923</c:v>
                      </c:pt>
                      <c:pt idx="63">
                        <c:v>-0.73818169717756166</c:v>
                      </c:pt>
                      <c:pt idx="64">
                        <c:v>-0.59307860295801951</c:v>
                      </c:pt>
                      <c:pt idx="65">
                        <c:v>-0.63635986553331647</c:v>
                      </c:pt>
                      <c:pt idx="66">
                        <c:v>-1.1041307335615718</c:v>
                      </c:pt>
                      <c:pt idx="67">
                        <c:v>-0.84954589635169353</c:v>
                      </c:pt>
                      <c:pt idx="68">
                        <c:v>-0.88469760473481218</c:v>
                      </c:pt>
                      <c:pt idx="69">
                        <c:v>-0.78377051514607465</c:v>
                      </c:pt>
                      <c:pt idx="70">
                        <c:v>-0.36176691822419782</c:v>
                      </c:pt>
                      <c:pt idx="71">
                        <c:v>-0.34112331065394635</c:v>
                      </c:pt>
                      <c:pt idx="72">
                        <c:v>-0.34236737511375809</c:v>
                      </c:pt>
                      <c:pt idx="73">
                        <c:v>-0.22715072402756198</c:v>
                      </c:pt>
                      <c:pt idx="74">
                        <c:v>-8.8863781287338961E-2</c:v>
                      </c:pt>
                      <c:pt idx="75">
                        <c:v>-2.7411516340921354E-2</c:v>
                      </c:pt>
                      <c:pt idx="76">
                        <c:v>-0.285252310759192</c:v>
                      </c:pt>
                      <c:pt idx="77">
                        <c:v>-0.98115268654775989</c:v>
                      </c:pt>
                      <c:pt idx="78">
                        <c:v>-1.0602744432819282</c:v>
                      </c:pt>
                      <c:pt idx="79">
                        <c:v>-0.79495130844998052</c:v>
                      </c:pt>
                      <c:pt idx="80">
                        <c:v>-0.5638631745776248</c:v>
                      </c:pt>
                      <c:pt idx="81">
                        <c:v>-0.90177369727661627</c:v>
                      </c:pt>
                      <c:pt idx="82">
                        <c:v>-0.75906628613173033</c:v>
                      </c:pt>
                      <c:pt idx="83">
                        <c:v>-0.21612129860642496</c:v>
                      </c:pt>
                      <c:pt idx="84">
                        <c:v>0.12542670884743728</c:v>
                      </c:pt>
                      <c:pt idx="85">
                        <c:v>0.10005989710698517</c:v>
                      </c:pt>
                      <c:pt idx="86">
                        <c:v>7.0664347137011196E-2</c:v>
                      </c:pt>
                      <c:pt idx="87">
                        <c:v>0.20865195911519438</c:v>
                      </c:pt>
                      <c:pt idx="88">
                        <c:v>0.22813693685885333</c:v>
                      </c:pt>
                      <c:pt idx="89">
                        <c:v>0.11241139252261227</c:v>
                      </c:pt>
                      <c:pt idx="90">
                        <c:v>-0.39460570059494698</c:v>
                      </c:pt>
                      <c:pt idx="91">
                        <c:v>-0.23148529348034694</c:v>
                      </c:pt>
                      <c:pt idx="92">
                        <c:v>-0.27494350789651267</c:v>
                      </c:pt>
                      <c:pt idx="93">
                        <c:v>-0.34331288267596133</c:v>
                      </c:pt>
                      <c:pt idx="94">
                        <c:v>-0.7412917035542046</c:v>
                      </c:pt>
                      <c:pt idx="95">
                        <c:v>-0.68605463792430987</c:v>
                      </c:pt>
                      <c:pt idx="96">
                        <c:v>-0.34659530604790528</c:v>
                      </c:pt>
                      <c:pt idx="97">
                        <c:v>-0.28718728138329819</c:v>
                      </c:pt>
                      <c:pt idx="98">
                        <c:v>-0.55308856414097962</c:v>
                      </c:pt>
                      <c:pt idx="99">
                        <c:v>-0.59435951884205118</c:v>
                      </c:pt>
                      <c:pt idx="100">
                        <c:v>-0.46063450692453894</c:v>
                      </c:pt>
                      <c:pt idx="101">
                        <c:v>-0.54048047849585523</c:v>
                      </c:pt>
                      <c:pt idx="102">
                        <c:v>-0.43673480285029748</c:v>
                      </c:pt>
                      <c:pt idx="103">
                        <c:v>-1.0014584249072911</c:v>
                      </c:pt>
                      <c:pt idx="104">
                        <c:v>-0.78639484420561268</c:v>
                      </c:pt>
                      <c:pt idx="105">
                        <c:v>-0.46219138286478423</c:v>
                      </c:pt>
                      <c:pt idx="106">
                        <c:v>-0.21612300110817384</c:v>
                      </c:pt>
                      <c:pt idx="107">
                        <c:v>-0.11873216242485775</c:v>
                      </c:pt>
                      <c:pt idx="108">
                        <c:v>-6.6829229788208808E-2</c:v>
                      </c:pt>
                      <c:pt idx="109">
                        <c:v>0.11900564611489106</c:v>
                      </c:pt>
                      <c:pt idx="110">
                        <c:v>0.44136506590229507</c:v>
                      </c:pt>
                      <c:pt idx="111">
                        <c:v>0.32292047150012071</c:v>
                      </c:pt>
                      <c:pt idx="112">
                        <c:v>0.28086604716239394</c:v>
                      </c:pt>
                      <c:pt idx="113">
                        <c:v>5.7123422090424501E-2</c:v>
                      </c:pt>
                      <c:pt idx="114">
                        <c:v>8.5908083478303962E-2</c:v>
                      </c:pt>
                      <c:pt idx="115">
                        <c:v>0.37564308134243818</c:v>
                      </c:pt>
                      <c:pt idx="116">
                        <c:v>0.28208534796040291</c:v>
                      </c:pt>
                      <c:pt idx="117">
                        <c:v>0.25318661895534494</c:v>
                      </c:pt>
                      <c:pt idx="118">
                        <c:v>0.48694924068422002</c:v>
                      </c:pt>
                      <c:pt idx="119">
                        <c:v>0.48931030106421841</c:v>
                      </c:pt>
                      <c:pt idx="120">
                        <c:v>0.64860812743380369</c:v>
                      </c:pt>
                      <c:pt idx="121">
                        <c:v>0.59012239439845959</c:v>
                      </c:pt>
                      <c:pt idx="122">
                        <c:v>0.58989271143524002</c:v>
                      </c:pt>
                      <c:pt idx="123">
                        <c:v>0.63195549350882529</c:v>
                      </c:pt>
                      <c:pt idx="124">
                        <c:v>0.51132210094906738</c:v>
                      </c:pt>
                      <c:pt idx="125">
                        <c:v>0.4086929739300551</c:v>
                      </c:pt>
                      <c:pt idx="126">
                        <c:v>0.4373485547307881</c:v>
                      </c:pt>
                      <c:pt idx="127">
                        <c:v>0.44649888253976111</c:v>
                      </c:pt>
                      <c:pt idx="128">
                        <c:v>0.18821497334810899</c:v>
                      </c:pt>
                      <c:pt idx="129">
                        <c:v>0.14108647470701491</c:v>
                      </c:pt>
                      <c:pt idx="130">
                        <c:v>-9.3266296037194996E-2</c:v>
                      </c:pt>
                      <c:pt idx="131">
                        <c:v>-1.8436391439202143E-2</c:v>
                      </c:pt>
                      <c:pt idx="132">
                        <c:v>-7.8667033994316723E-2</c:v>
                      </c:pt>
                      <c:pt idx="133">
                        <c:v>-0.306877642747033</c:v>
                      </c:pt>
                      <c:pt idx="134">
                        <c:v>-0.28747933781968343</c:v>
                      </c:pt>
                      <c:pt idx="135">
                        <c:v>-0.18201028311056355</c:v>
                      </c:pt>
                      <c:pt idx="136">
                        <c:v>-0.1892500944114606</c:v>
                      </c:pt>
                      <c:pt idx="137">
                        <c:v>0.11852646925900932</c:v>
                      </c:pt>
                      <c:pt idx="138">
                        <c:v>-2.0533099729457001E-2</c:v>
                      </c:pt>
                      <c:pt idx="139">
                        <c:v>-0.38434410346257902</c:v>
                      </c:pt>
                      <c:pt idx="140">
                        <c:v>-0.2309507079311818</c:v>
                      </c:pt>
                      <c:pt idx="141">
                        <c:v>-0.14923696967070521</c:v>
                      </c:pt>
                      <c:pt idx="142">
                        <c:v>-0.22773406303590116</c:v>
                      </c:pt>
                      <c:pt idx="143">
                        <c:v>-0.2976183548261282</c:v>
                      </c:pt>
                      <c:pt idx="144">
                        <c:v>-0.37609377998724675</c:v>
                      </c:pt>
                      <c:pt idx="145">
                        <c:v>-0.16496808583085182</c:v>
                      </c:pt>
                      <c:pt idx="146">
                        <c:v>0.13575687036842138</c:v>
                      </c:pt>
                      <c:pt idx="147">
                        <c:v>0.11927123638772463</c:v>
                      </c:pt>
                      <c:pt idx="148">
                        <c:v>0.19134184996935497</c:v>
                      </c:pt>
                      <c:pt idx="149">
                        <c:v>0.1587941953976735</c:v>
                      </c:pt>
                      <c:pt idx="150">
                        <c:v>0.11507503389526208</c:v>
                      </c:pt>
                      <c:pt idx="151">
                        <c:v>-4.4650894277736865E-2</c:v>
                      </c:pt>
                      <c:pt idx="152">
                        <c:v>-0.10348223516811429</c:v>
                      </c:pt>
                      <c:pt idx="153">
                        <c:v>-0.3643485299671263</c:v>
                      </c:pt>
                      <c:pt idx="154">
                        <c:v>-0.52848938567545989</c:v>
                      </c:pt>
                      <c:pt idx="155">
                        <c:v>-0.510022178954602</c:v>
                      </c:pt>
                      <c:pt idx="156">
                        <c:v>-0.27828845951450842</c:v>
                      </c:pt>
                      <c:pt idx="157">
                        <c:v>-4.0294037529329418E-2</c:v>
                      </c:pt>
                      <c:pt idx="158">
                        <c:v>-9.8435555665611629E-4</c:v>
                      </c:pt>
                      <c:pt idx="159">
                        <c:v>7.6747540658837224E-2</c:v>
                      </c:pt>
                      <c:pt idx="160">
                        <c:v>0.22058185318863105</c:v>
                      </c:pt>
                      <c:pt idx="161">
                        <c:v>0.50894680146353244</c:v>
                      </c:pt>
                      <c:pt idx="162">
                        <c:v>0.57935051106007041</c:v>
                      </c:pt>
                      <c:pt idx="163">
                        <c:v>0.44970376469568557</c:v>
                      </c:pt>
                      <c:pt idx="164">
                        <c:v>0.53003151175964403</c:v>
                      </c:pt>
                      <c:pt idx="165">
                        <c:v>0.74983934574405531</c:v>
                      </c:pt>
                      <c:pt idx="166">
                        <c:v>0.8794704600469273</c:v>
                      </c:pt>
                      <c:pt idx="167">
                        <c:v>0.96477152426529322</c:v>
                      </c:pt>
                      <c:pt idx="168">
                        <c:v>0.78839110489268061</c:v>
                      </c:pt>
                      <c:pt idx="169">
                        <c:v>0.75867331777349933</c:v>
                      </c:pt>
                      <c:pt idx="170">
                        <c:v>0.83705742693172036</c:v>
                      </c:pt>
                      <c:pt idx="171">
                        <c:v>0.70272570530004275</c:v>
                      </c:pt>
                      <c:pt idx="172">
                        <c:v>0.50504559609229416</c:v>
                      </c:pt>
                      <c:pt idx="173">
                        <c:v>0.47445349693859246</c:v>
                      </c:pt>
                      <c:pt idx="174">
                        <c:v>0.54342927188643375</c:v>
                      </c:pt>
                      <c:pt idx="175">
                        <c:v>0.63075306295541922</c:v>
                      </c:pt>
                      <c:pt idx="176">
                        <c:v>0.45225720777331341</c:v>
                      </c:pt>
                      <c:pt idx="177">
                        <c:v>0.39119976845976223</c:v>
                      </c:pt>
                      <c:pt idx="178">
                        <c:v>0.36807515152265563</c:v>
                      </c:pt>
                      <c:pt idx="179">
                        <c:v>0.55194688813634873</c:v>
                      </c:pt>
                      <c:pt idx="180">
                        <c:v>0.41738006649043197</c:v>
                      </c:pt>
                      <c:pt idx="181">
                        <c:v>0.40766915128740094</c:v>
                      </c:pt>
                      <c:pt idx="182">
                        <c:v>0.45383062893510062</c:v>
                      </c:pt>
                      <c:pt idx="183">
                        <c:v>0.45880270790641803</c:v>
                      </c:pt>
                      <c:pt idx="184">
                        <c:v>0.49479235669578464</c:v>
                      </c:pt>
                      <c:pt idx="185">
                        <c:v>0.70988224878812844</c:v>
                      </c:pt>
                      <c:pt idx="186">
                        <c:v>0.68366418617320956</c:v>
                      </c:pt>
                      <c:pt idx="187">
                        <c:v>0.73594105010307875</c:v>
                      </c:pt>
                      <c:pt idx="188">
                        <c:v>0.67477496022336825</c:v>
                      </c:pt>
                      <c:pt idx="189">
                        <c:v>0.62420230054418147</c:v>
                      </c:pt>
                      <c:pt idx="190">
                        <c:v>0.79984677484259592</c:v>
                      </c:pt>
                      <c:pt idx="191">
                        <c:v>0.86037752202418172</c:v>
                      </c:pt>
                      <c:pt idx="192">
                        <c:v>0.82259328161855294</c:v>
                      </c:pt>
                      <c:pt idx="193">
                        <c:v>0.77049053718573357</c:v>
                      </c:pt>
                      <c:pt idx="194">
                        <c:v>0.710403214323302</c:v>
                      </c:pt>
                      <c:pt idx="195">
                        <c:v>0.84258235465278253</c:v>
                      </c:pt>
                      <c:pt idx="196">
                        <c:v>0.84561110526413541</c:v>
                      </c:pt>
                      <c:pt idx="197">
                        <c:v>0.80498229398181109</c:v>
                      </c:pt>
                      <c:pt idx="198">
                        <c:v>0.84018120809524111</c:v>
                      </c:pt>
                      <c:pt idx="199">
                        <c:v>0.82724869526456879</c:v>
                      </c:pt>
                      <c:pt idx="200">
                        <c:v>0.87955279922242102</c:v>
                      </c:pt>
                      <c:pt idx="201">
                        <c:v>1.0004333640815468</c:v>
                      </c:pt>
                      <c:pt idx="202">
                        <c:v>1.0054928897336048</c:v>
                      </c:pt>
                      <c:pt idx="203">
                        <c:v>1.072672061017663</c:v>
                      </c:pt>
                      <c:pt idx="204">
                        <c:v>1.1215323134831949</c:v>
                      </c:pt>
                      <c:pt idx="205">
                        <c:v>1.1421387755607424</c:v>
                      </c:pt>
                      <c:pt idx="206">
                        <c:v>1.1657493793607261</c:v>
                      </c:pt>
                      <c:pt idx="207">
                        <c:v>1.2049610900963925</c:v>
                      </c:pt>
                      <c:pt idx="208">
                        <c:v>1.2143898543277594</c:v>
                      </c:pt>
                      <c:pt idx="209">
                        <c:v>1.1939226878478522</c:v>
                      </c:pt>
                      <c:pt idx="210">
                        <c:v>1.2249887015793028</c:v>
                      </c:pt>
                      <c:pt idx="211">
                        <c:v>1.2466476192834637</c:v>
                      </c:pt>
                      <c:pt idx="212">
                        <c:v>1.2907439623097068</c:v>
                      </c:pt>
                      <c:pt idx="213">
                        <c:v>1.3031304363976302</c:v>
                      </c:pt>
                      <c:pt idx="214">
                        <c:v>1.2999792604332403</c:v>
                      </c:pt>
                      <c:pt idx="215">
                        <c:v>1.312458598252924</c:v>
                      </c:pt>
                      <c:pt idx="216">
                        <c:v>1.3546202802008334</c:v>
                      </c:pt>
                      <c:pt idx="217">
                        <c:v>1.3718867433927453</c:v>
                      </c:pt>
                      <c:pt idx="218">
                        <c:v>1.3623898790914213</c:v>
                      </c:pt>
                      <c:pt idx="219">
                        <c:v>1.3349455508986114</c:v>
                      </c:pt>
                      <c:pt idx="220">
                        <c:v>1.3519875934054371</c:v>
                      </c:pt>
                      <c:pt idx="221">
                        <c:v>1.3623001108173867</c:v>
                      </c:pt>
                      <c:pt idx="222">
                        <c:v>1.3529796876064064</c:v>
                      </c:pt>
                      <c:pt idx="223">
                        <c:v>1.349102626805426</c:v>
                      </c:pt>
                      <c:pt idx="224">
                        <c:v>1.3390516755712667</c:v>
                      </c:pt>
                      <c:pt idx="225">
                        <c:v>1.3527877692274357</c:v>
                      </c:pt>
                      <c:pt idx="226">
                        <c:v>1.365649396076198</c:v>
                      </c:pt>
                      <c:pt idx="227">
                        <c:v>1.3761120431878264</c:v>
                      </c:pt>
                      <c:pt idx="228">
                        <c:v>1.3911853745813392</c:v>
                      </c:pt>
                      <c:pt idx="229">
                        <c:v>1.4166176552526821</c:v>
                      </c:pt>
                      <c:pt idx="230">
                        <c:v>1.426668606486841</c:v>
                      </c:pt>
                      <c:pt idx="231">
                        <c:v>1.441673837810397</c:v>
                      </c:pt>
                      <c:pt idx="232">
                        <c:v>1.4552474199359859</c:v>
                      </c:pt>
                      <c:pt idx="233">
                        <c:v>1.4664374996130678</c:v>
                      </c:pt>
                      <c:pt idx="234">
                        <c:v>1.4724860240083699</c:v>
                      </c:pt>
                      <c:pt idx="235">
                        <c:v>1.479466281178998</c:v>
                      </c:pt>
                      <c:pt idx="236">
                        <c:v>1.4833123874027254</c:v>
                      </c:pt>
                      <c:pt idx="237">
                        <c:v>1.486630718084283</c:v>
                      </c:pt>
                      <c:pt idx="238">
                        <c:v>1.4918187052319425</c:v>
                      </c:pt>
                      <c:pt idx="239">
                        <c:v>1.4978548477963436</c:v>
                      </c:pt>
                      <c:pt idx="240">
                        <c:v>1.5072603960947704</c:v>
                      </c:pt>
                      <c:pt idx="241">
                        <c:v>1.5160793551542466</c:v>
                      </c:pt>
                      <c:pt idx="242">
                        <c:v>1.5241368316132908</c:v>
                      </c:pt>
                      <c:pt idx="243">
                        <c:v>1.5288899069505408</c:v>
                      </c:pt>
                      <c:pt idx="244">
                        <c:v>1.5404204869774094</c:v>
                      </c:pt>
                      <c:pt idx="245">
                        <c:v>1.5444554161223822</c:v>
                      </c:pt>
                      <c:pt idx="246">
                        <c:v>1.5487967955821627</c:v>
                      </c:pt>
                      <c:pt idx="247">
                        <c:v>1.5543670717589009</c:v>
                      </c:pt>
                      <c:pt idx="248">
                        <c:v>1.5536009459718807</c:v>
                      </c:pt>
                      <c:pt idx="249">
                        <c:v>1.5554675069802573</c:v>
                      </c:pt>
                      <c:pt idx="250">
                        <c:v>1.5572412042568735</c:v>
                      </c:pt>
                      <c:pt idx="251">
                        <c:v>1.555780148210516</c:v>
                      </c:pt>
                      <c:pt idx="252">
                        <c:v>1.5586960693877803</c:v>
                      </c:pt>
                      <c:pt idx="253">
                        <c:v>1.5575507500294068</c:v>
                      </c:pt>
                      <c:pt idx="254">
                        <c:v>1.5542989716889437</c:v>
                      </c:pt>
                      <c:pt idx="255">
                        <c:v>1.5520361920917245</c:v>
                      </c:pt>
                      <c:pt idx="256">
                        <c:v>1.5471422734279718</c:v>
                      </c:pt>
                      <c:pt idx="257">
                        <c:v>1.5415008017235508</c:v>
                      </c:pt>
                      <c:pt idx="258">
                        <c:v>1.5361116098237446</c:v>
                      </c:pt>
                      <c:pt idx="259">
                        <c:v>1.5268236889188804</c:v>
                      </c:pt>
                      <c:pt idx="260">
                        <c:v>1.5184164257368737</c:v>
                      </c:pt>
                      <c:pt idx="261">
                        <c:v>1.5085512019662346</c:v>
                      </c:pt>
                      <c:pt idx="262">
                        <c:v>1.498964569390876</c:v>
                      </c:pt>
                      <c:pt idx="263">
                        <c:v>1.4893655549846154</c:v>
                      </c:pt>
                      <c:pt idx="264">
                        <c:v>1.479248051409362</c:v>
                      </c:pt>
                      <c:pt idx="265">
                        <c:v>1.466064496957165</c:v>
                      </c:pt>
                      <c:pt idx="266">
                        <c:v>1.4527462900939163</c:v>
                      </c:pt>
                      <c:pt idx="267">
                        <c:v>1.4387145802249779</c:v>
                      </c:pt>
                      <c:pt idx="268">
                        <c:v>1.424077708370737</c:v>
                      </c:pt>
                      <c:pt idx="269">
                        <c:v>1.408612801574969</c:v>
                      </c:pt>
                      <c:pt idx="270">
                        <c:v>1.3918292297882087</c:v>
                      </c:pt>
                      <c:pt idx="271">
                        <c:v>1.3725275031418898</c:v>
                      </c:pt>
                      <c:pt idx="272">
                        <c:v>1.3552533013056642</c:v>
                      </c:pt>
                      <c:pt idx="273">
                        <c:v>1.3368121119069876</c:v>
                      </c:pt>
                      <c:pt idx="274">
                        <c:v>1.318618559126338</c:v>
                      </c:pt>
                      <c:pt idx="275">
                        <c:v>1.301231373083138</c:v>
                      </c:pt>
                      <c:pt idx="276">
                        <c:v>1.2815674778829544</c:v>
                      </c:pt>
                      <c:pt idx="277">
                        <c:v>1.2613742594117392</c:v>
                      </c:pt>
                      <c:pt idx="278">
                        <c:v>1.2431017724590936</c:v>
                      </c:pt>
                      <c:pt idx="279">
                        <c:v>1.2245135488184637</c:v>
                      </c:pt>
                      <c:pt idx="280">
                        <c:v>1.2066125167928583</c:v>
                      </c:pt>
                      <c:pt idx="281">
                        <c:v>1.1882208547177873</c:v>
                      </c:pt>
                      <c:pt idx="282">
                        <c:v>1.1701248088554854</c:v>
                      </c:pt>
                      <c:pt idx="283">
                        <c:v>1.1561101240040363</c:v>
                      </c:pt>
                      <c:pt idx="284">
                        <c:v>1.1424622508930398</c:v>
                      </c:pt>
                      <c:pt idx="285">
                        <c:v>1.1308295207612353</c:v>
                      </c:pt>
                      <c:pt idx="286">
                        <c:v>1.1198762436001413</c:v>
                      </c:pt>
                      <c:pt idx="287">
                        <c:v>1.1110650231849786</c:v>
                      </c:pt>
                      <c:pt idx="288">
                        <c:v>1.1043881208714335</c:v>
                      </c:pt>
                      <c:pt idx="289">
                        <c:v>1.0969094950070266</c:v>
                      </c:pt>
                      <c:pt idx="290">
                        <c:v>1.0921486810254635</c:v>
                      </c:pt>
                      <c:pt idx="291">
                        <c:v>1.0889232140756655</c:v>
                      </c:pt>
                      <c:pt idx="292">
                        <c:v>1.0862549295164274</c:v>
                      </c:pt>
                      <c:pt idx="293">
                        <c:v>1.0847598234350913</c:v>
                      </c:pt>
                      <c:pt idx="294">
                        <c:v>1.0834194902400218</c:v>
                      </c:pt>
                      <c:pt idx="295">
                        <c:v>1.0803843939403319</c:v>
                      </c:pt>
                      <c:pt idx="296">
                        <c:v>1.0799912708092148</c:v>
                      </c:pt>
                      <c:pt idx="297">
                        <c:v>1.0750849703145604</c:v>
                      </c:pt>
                      <c:pt idx="298">
                        <c:v>1.0726859905774269</c:v>
                      </c:pt>
                      <c:pt idx="299">
                        <c:v>1.0678818401877086</c:v>
                      </c:pt>
                      <c:pt idx="300">
                        <c:v>1.0634723606579704</c:v>
                      </c:pt>
                      <c:pt idx="301">
                        <c:v>1.0615160313755594</c:v>
                      </c:pt>
                      <c:pt idx="302">
                        <c:v>1.0590195447200776</c:v>
                      </c:pt>
                      <c:pt idx="303">
                        <c:v>1.0540838373770332</c:v>
                      </c:pt>
                      <c:pt idx="304">
                        <c:v>1.0511168411473004</c:v>
                      </c:pt>
                      <c:pt idx="305">
                        <c:v>1.0455837104632664</c:v>
                      </c:pt>
                      <c:pt idx="306">
                        <c:v>1.0445714957870822</c:v>
                      </c:pt>
                      <c:pt idx="307">
                        <c:v>1.0402022572077734</c:v>
                      </c:pt>
                      <c:pt idx="308">
                        <c:v>1.0343812489552833</c:v>
                      </c:pt>
                      <c:pt idx="309">
                        <c:v>1.0286082202975353</c:v>
                      </c:pt>
                      <c:pt idx="310">
                        <c:v>1.0220551362930037</c:v>
                      </c:pt>
                      <c:pt idx="311">
                        <c:v>1.0166257034427681</c:v>
                      </c:pt>
                      <c:pt idx="312">
                        <c:v>1.0091857707999281</c:v>
                      </c:pt>
                      <c:pt idx="313">
                        <c:v>1.0021188408129909</c:v>
                      </c:pt>
                      <c:pt idx="314">
                        <c:v>0.99494620094473385</c:v>
                      </c:pt>
                      <c:pt idx="315">
                        <c:v>0.98713899224278312</c:v>
                      </c:pt>
                      <c:pt idx="316">
                        <c:v>0.9758079144663121</c:v>
                      </c:pt>
                      <c:pt idx="317">
                        <c:v>0.97078862976468328</c:v>
                      </c:pt>
                      <c:pt idx="318">
                        <c:v>0.96184120920960592</c:v>
                      </c:pt>
                      <c:pt idx="319">
                        <c:v>0.95515950893658652</c:v>
                      </c:pt>
                      <c:pt idx="320">
                        <c:v>0.94425699728218826</c:v>
                      </c:pt>
                      <c:pt idx="321">
                        <c:v>0.9386227999034219</c:v>
                      </c:pt>
                      <c:pt idx="322">
                        <c:v>0.92954320330347262</c:v>
                      </c:pt>
                      <c:pt idx="323">
                        <c:v>0.92787784704724308</c:v>
                      </c:pt>
                      <c:pt idx="324">
                        <c:v>0.9226183548261282</c:v>
                      </c:pt>
                      <c:pt idx="325">
                        <c:v>0.91832696700861172</c:v>
                      </c:pt>
                      <c:pt idx="326">
                        <c:v>0.91804311353519852</c:v>
                      </c:pt>
                      <c:pt idx="327">
                        <c:v>0.91751642140323286</c:v>
                      </c:pt>
                      <c:pt idx="328">
                        <c:v>0.91557293827038222</c:v>
                      </c:pt>
                      <c:pt idx="329">
                        <c:v>0.91566533768348324</c:v>
                      </c:pt>
                      <c:pt idx="330">
                        <c:v>0.91643904734193049</c:v>
                      </c:pt>
                      <c:pt idx="331">
                        <c:v>0.91617020683848516</c:v>
                      </c:pt>
                      <c:pt idx="332">
                        <c:v>0.91763420356968195</c:v>
                      </c:pt>
                      <c:pt idx="333">
                        <c:v>0.91971992298501182</c:v>
                      </c:pt>
                      <c:pt idx="334">
                        <c:v>0.92016288298550719</c:v>
                      </c:pt>
                      <c:pt idx="335">
                        <c:v>0.91976821212552695</c:v>
                      </c:pt>
                      <c:pt idx="336">
                        <c:v>0.92424238672172465</c:v>
                      </c:pt>
                      <c:pt idx="337">
                        <c:v>0.92760451813009603</c:v>
                      </c:pt>
                      <c:pt idx="338">
                        <c:v>0.932079621363611</c:v>
                      </c:pt>
                      <c:pt idx="339">
                        <c:v>0.93669386542188005</c:v>
                      </c:pt>
                      <c:pt idx="340">
                        <c:v>0.93352318807382062</c:v>
                      </c:pt>
                      <c:pt idx="341">
                        <c:v>0.93792229782017877</c:v>
                      </c:pt>
                      <c:pt idx="342">
                        <c:v>0.94275693846849151</c:v>
                      </c:pt>
                      <c:pt idx="343">
                        <c:v>0.94527648628402694</c:v>
                      </c:pt>
                      <c:pt idx="344">
                        <c:v>0.94372349514322684</c:v>
                      </c:pt>
                      <c:pt idx="345">
                        <c:v>0.93999733790635631</c:v>
                      </c:pt>
                      <c:pt idx="346">
                        <c:v>0.93899131414562287</c:v>
                      </c:pt>
                      <c:pt idx="347">
                        <c:v>0.94403288614287395</c:v>
                      </c:pt>
                      <c:pt idx="348">
                        <c:v>0.94675503166653252</c:v>
                      </c:pt>
                      <c:pt idx="349">
                        <c:v>0.94516164480241693</c:v>
                      </c:pt>
                      <c:pt idx="350">
                        <c:v>0.94462798789056945</c:v>
                      </c:pt>
                      <c:pt idx="351">
                        <c:v>0.94913512911154185</c:v>
                      </c:pt>
                      <c:pt idx="352">
                        <c:v>0.94967838194233789</c:v>
                      </c:pt>
                      <c:pt idx="353">
                        <c:v>0.94954403907705842</c:v>
                      </c:pt>
                      <c:pt idx="354">
                        <c:v>0.9491823348418531</c:v>
                      </c:pt>
                      <c:pt idx="355">
                        <c:v>0.94691769796999892</c:v>
                      </c:pt>
                      <c:pt idx="356">
                        <c:v>0.9487186352745981</c:v>
                      </c:pt>
                      <c:pt idx="357">
                        <c:v>0.94860410333876066</c:v>
                      </c:pt>
                      <c:pt idx="358">
                        <c:v>0.9430683415156601</c:v>
                      </c:pt>
                      <c:pt idx="359">
                        <c:v>0.94109204653092071</c:v>
                      </c:pt>
                      <c:pt idx="360">
                        <c:v>0.94085632742513636</c:v>
                      </c:pt>
                      <c:pt idx="361">
                        <c:v>0.93522104663616601</c:v>
                      </c:pt>
                      <c:pt idx="362">
                        <c:v>0.93199294854730175</c:v>
                      </c:pt>
                      <c:pt idx="363">
                        <c:v>0.93227509951896592</c:v>
                      </c:pt>
                      <c:pt idx="364">
                        <c:v>0.92968559435883802</c:v>
                      </c:pt>
                      <c:pt idx="365">
                        <c:v>0.93187624979105665</c:v>
                      </c:pt>
                      <c:pt idx="366">
                        <c:v>0.93349053099481827</c:v>
                      </c:pt>
                      <c:pt idx="367">
                        <c:v>0.93519473524550079</c:v>
                      </c:pt>
                      <c:pt idx="368">
                        <c:v>0.94127947649618959</c:v>
                      </c:pt>
                      <c:pt idx="369">
                        <c:v>0.94487717223745871</c:v>
                      </c:pt>
                      <c:pt idx="370">
                        <c:v>0.94264348994285796</c:v>
                      </c:pt>
                      <c:pt idx="371">
                        <c:v>0.94310177245909366</c:v>
                      </c:pt>
                      <c:pt idx="372">
                        <c:v>0.94356918657561895</c:v>
                      </c:pt>
                      <c:pt idx="373">
                        <c:v>0.94578971317488736</c:v>
                      </c:pt>
                      <c:pt idx="374">
                        <c:v>0.94464145313167469</c:v>
                      </c:pt>
                      <c:pt idx="375">
                        <c:v>0.94491586545902551</c:v>
                      </c:pt>
                      <c:pt idx="376">
                        <c:v>0.94490967454357477</c:v>
                      </c:pt>
                      <c:pt idx="377">
                        <c:v>0.94814055854439194</c:v>
                      </c:pt>
                      <c:pt idx="378">
                        <c:v>0.95209361283252969</c:v>
                      </c:pt>
                      <c:pt idx="379">
                        <c:v>0.95158239798919075</c:v>
                      </c:pt>
                      <c:pt idx="380">
                        <c:v>0.95305831223262993</c:v>
                      </c:pt>
                      <c:pt idx="381">
                        <c:v>0.95495629213691835</c:v>
                      </c:pt>
                      <c:pt idx="382">
                        <c:v>0.95811520674562156</c:v>
                      </c:pt>
                      <c:pt idx="383">
                        <c:v>0.96102834201093335</c:v>
                      </c:pt>
                      <c:pt idx="384">
                        <c:v>0.96201192370315802</c:v>
                      </c:pt>
                      <c:pt idx="385">
                        <c:v>0.96337284169210113</c:v>
                      </c:pt>
                      <c:pt idx="386">
                        <c:v>0.96688711484767265</c:v>
                      </c:pt>
                      <c:pt idx="387">
                        <c:v>0.96786868449237573</c:v>
                      </c:pt>
                      <c:pt idx="388">
                        <c:v>0.97166170361611381</c:v>
                      </c:pt>
                      <c:pt idx="389">
                        <c:v>0.97183845425223014</c:v>
                      </c:pt>
                      <c:pt idx="390">
                        <c:v>0.97270827787304903</c:v>
                      </c:pt>
                      <c:pt idx="391">
                        <c:v>0.97242597212849857</c:v>
                      </c:pt>
                      <c:pt idx="392">
                        <c:v>0.97165907247704741</c:v>
                      </c:pt>
                      <c:pt idx="393">
                        <c:v>0.97134240715174569</c:v>
                      </c:pt>
                      <c:pt idx="394">
                        <c:v>0.97129365369257159</c:v>
                      </c:pt>
                      <c:pt idx="395">
                        <c:v>0.97097048790604679</c:v>
                      </c:pt>
                      <c:pt idx="396">
                        <c:v>0.96985534926049544</c:v>
                      </c:pt>
                      <c:pt idx="397">
                        <c:v>0.96581809852222855</c:v>
                      </c:pt>
                      <c:pt idx="398">
                        <c:v>0.96445098961783482</c:v>
                      </c:pt>
                      <c:pt idx="399">
                        <c:v>0.96427934648696501</c:v>
                      </c:pt>
                      <c:pt idx="400">
                        <c:v>0.96214982634482171</c:v>
                      </c:pt>
                      <c:pt idx="401">
                        <c:v>0.96323401041311996</c:v>
                      </c:pt>
                      <c:pt idx="402">
                        <c:v>0.96169912770001298</c:v>
                      </c:pt>
                      <c:pt idx="403">
                        <c:v>0.96011967039566148</c:v>
                      </c:pt>
                      <c:pt idx="404">
                        <c:v>0.96153011570820979</c:v>
                      </c:pt>
                      <c:pt idx="405">
                        <c:v>0.96154404526797377</c:v>
                      </c:pt>
                      <c:pt idx="406">
                        <c:v>0.96019860456765738</c:v>
                      </c:pt>
                      <c:pt idx="407">
                        <c:v>0.96094399078791792</c:v>
                      </c:pt>
                      <c:pt idx="408">
                        <c:v>0.95681016176862088</c:v>
                      </c:pt>
                      <c:pt idx="409">
                        <c:v>0.9534893547208827</c:v>
                      </c:pt>
                      <c:pt idx="410">
                        <c:v>0.95079119899459541</c:v>
                      </c:pt>
                      <c:pt idx="411">
                        <c:v>0.94699090554520304</c:v>
                      </c:pt>
                      <c:pt idx="412">
                        <c:v>0.94047759817244181</c:v>
                      </c:pt>
                      <c:pt idx="413">
                        <c:v>0.93551186488946125</c:v>
                      </c:pt>
                      <c:pt idx="414">
                        <c:v>0.93030669795142618</c:v>
                      </c:pt>
                      <c:pt idx="415">
                        <c:v>0.92616435642338446</c:v>
                      </c:pt>
                      <c:pt idx="416">
                        <c:v>0.922654881227287</c:v>
                      </c:pt>
                      <c:pt idx="417">
                        <c:v>0.9183986268549531</c:v>
                      </c:pt>
                      <c:pt idx="418">
                        <c:v>0.91265206436075708</c:v>
                      </c:pt>
                      <c:pt idx="419">
                        <c:v>0.90824227528524659</c:v>
                      </c:pt>
                      <c:pt idx="420">
                        <c:v>0.90347387743225593</c:v>
                      </c:pt>
                      <c:pt idx="421">
                        <c:v>0.89676462758548114</c:v>
                      </c:pt>
                      <c:pt idx="422">
                        <c:v>0.89051087434298926</c:v>
                      </c:pt>
                      <c:pt idx="423">
                        <c:v>0.88344100367121303</c:v>
                      </c:pt>
                      <c:pt idx="424">
                        <c:v>0.87544636500399309</c:v>
                      </c:pt>
                      <c:pt idx="425">
                        <c:v>0.86916382400465575</c:v>
                      </c:pt>
                      <c:pt idx="426">
                        <c:v>0.86309904845629537</c:v>
                      </c:pt>
                      <c:pt idx="427">
                        <c:v>0.85534957004092205</c:v>
                      </c:pt>
                      <c:pt idx="428">
                        <c:v>0.84813467717471402</c:v>
                      </c:pt>
                      <c:pt idx="429">
                        <c:v>0.84126508261776667</c:v>
                      </c:pt>
                      <c:pt idx="430">
                        <c:v>0.83341639478229657</c:v>
                      </c:pt>
                      <c:pt idx="431">
                        <c:v>0.82601205990329796</c:v>
                      </c:pt>
                      <c:pt idx="432">
                        <c:v>0.81851362310944931</c:v>
                      </c:pt>
                      <c:pt idx="433">
                        <c:v>0.81137549759482941</c:v>
                      </c:pt>
                      <c:pt idx="434">
                        <c:v>0.80337451323927267</c:v>
                      </c:pt>
                      <c:pt idx="435">
                        <c:v>0.7970359444551065</c:v>
                      </c:pt>
                      <c:pt idx="436">
                        <c:v>0.78964863459359735</c:v>
                      </c:pt>
                      <c:pt idx="437">
                        <c:v>0.78242166944226044</c:v>
                      </c:pt>
                      <c:pt idx="438">
                        <c:v>0.77541448178942229</c:v>
                      </c:pt>
                      <c:pt idx="439">
                        <c:v>0.76837788728819334</c:v>
                      </c:pt>
                      <c:pt idx="440">
                        <c:v>0.75994137203068224</c:v>
                      </c:pt>
                      <c:pt idx="441">
                        <c:v>0.75282259312684563</c:v>
                      </c:pt>
                      <c:pt idx="442">
                        <c:v>0.74496709528437977</c:v>
                      </c:pt>
                      <c:pt idx="443">
                        <c:v>0.73550691215710073</c:v>
                      </c:pt>
                      <c:pt idx="444">
                        <c:v>0.72830146043695487</c:v>
                      </c:pt>
                      <c:pt idx="445">
                        <c:v>0.72007930562692313</c:v>
                      </c:pt>
                      <c:pt idx="446">
                        <c:v>0.71185993672884418</c:v>
                      </c:pt>
                      <c:pt idx="447">
                        <c:v>0.70471840621072634</c:v>
                      </c:pt>
                      <c:pt idx="448">
                        <c:v>0.69790282739108633</c:v>
                      </c:pt>
                      <c:pt idx="449">
                        <c:v>0.68995740650169957</c:v>
                      </c:pt>
                      <c:pt idx="450">
                        <c:v>0.68415295894803962</c:v>
                      </c:pt>
                      <c:pt idx="451">
                        <c:v>0.67568239365554994</c:v>
                      </c:pt>
                      <c:pt idx="452">
                        <c:v>0.66849551468175605</c:v>
                      </c:pt>
                      <c:pt idx="453">
                        <c:v>0.66151618614844587</c:v>
                      </c:pt>
                      <c:pt idx="454">
                        <c:v>0.65442387340816099</c:v>
                      </c:pt>
                      <c:pt idx="455">
                        <c:v>0.64590749534133618</c:v>
                      </c:pt>
                      <c:pt idx="456">
                        <c:v>0.63833817256557734</c:v>
                      </c:pt>
                      <c:pt idx="457">
                        <c:v>0.62989376389086649</c:v>
                      </c:pt>
                      <c:pt idx="458">
                        <c:v>0.62324843524611995</c:v>
                      </c:pt>
                      <c:pt idx="459">
                        <c:v>0.61499052789936048</c:v>
                      </c:pt>
                      <c:pt idx="460">
                        <c:v>0.60822865527125503</c:v>
                      </c:pt>
                      <c:pt idx="461">
                        <c:v>0.6016766546769271</c:v>
                      </c:pt>
                      <c:pt idx="462">
                        <c:v>0.59522989964526063</c:v>
                      </c:pt>
                      <c:pt idx="463">
                        <c:v>0.5890700935447325</c:v>
                      </c:pt>
                      <c:pt idx="464">
                        <c:v>0.58301630687129713</c:v>
                      </c:pt>
                      <c:pt idx="465">
                        <c:v>0.57613169934438224</c:v>
                      </c:pt>
                      <c:pt idx="466">
                        <c:v>0.57179310579655429</c:v>
                      </c:pt>
                      <c:pt idx="467">
                        <c:v>0.56601883895571636</c:v>
                      </c:pt>
                      <c:pt idx="468">
                        <c:v>0.55984572238696939</c:v>
                      </c:pt>
                      <c:pt idx="469">
                        <c:v>0.55423365753093912</c:v>
                      </c:pt>
                      <c:pt idx="470">
                        <c:v>0.54931791589022272</c:v>
                      </c:pt>
                      <c:pt idx="471">
                        <c:v>0.54470939842874555</c:v>
                      </c:pt>
                      <c:pt idx="472">
                        <c:v>0.54025085589406119</c:v>
                      </c:pt>
                      <c:pt idx="473">
                        <c:v>0.53697013502386604</c:v>
                      </c:pt>
                      <c:pt idx="474">
                        <c:v>0.5311299349334786</c:v>
                      </c:pt>
                      <c:pt idx="475">
                        <c:v>0.52690602809437426</c:v>
                      </c:pt>
                      <c:pt idx="476">
                        <c:v>0.52331405894989691</c:v>
                      </c:pt>
                      <c:pt idx="477">
                        <c:v>0.51823657964303171</c:v>
                      </c:pt>
                      <c:pt idx="478">
                        <c:v>0.51412890724151372</c:v>
                      </c:pt>
                      <c:pt idx="479">
                        <c:v>0.5103117435475184</c:v>
                      </c:pt>
                      <c:pt idx="480">
                        <c:v>0.50303463198103104</c:v>
                      </c:pt>
                      <c:pt idx="481">
                        <c:v>0.49938911141790548</c:v>
                      </c:pt>
                      <c:pt idx="482">
                        <c:v>0.49456948373956061</c:v>
                      </c:pt>
                      <c:pt idx="483">
                        <c:v>0.48966070687872626</c:v>
                      </c:pt>
                      <c:pt idx="484">
                        <c:v>0.48610479981674898</c:v>
                      </c:pt>
                      <c:pt idx="485">
                        <c:v>0.48209215796739879</c:v>
                      </c:pt>
                      <c:pt idx="486">
                        <c:v>0.47752604827675871</c:v>
                      </c:pt>
                      <c:pt idx="487">
                        <c:v>0.47549248732410071</c:v>
                      </c:pt>
                      <c:pt idx="488">
                        <c:v>0.47194571186241313</c:v>
                      </c:pt>
                      <c:pt idx="489">
                        <c:v>0.46858280658961043</c:v>
                      </c:pt>
                      <c:pt idx="490">
                        <c:v>0.4655196963975064</c:v>
                      </c:pt>
                      <c:pt idx="491">
                        <c:v>0.46135026961436781</c:v>
                      </c:pt>
                      <c:pt idx="492">
                        <c:v>0.45796801773078188</c:v>
                      </c:pt>
                      <c:pt idx="493">
                        <c:v>0.45527914837767069</c:v>
                      </c:pt>
                      <c:pt idx="494">
                        <c:v>0.45194982882118778</c:v>
                      </c:pt>
                      <c:pt idx="495">
                        <c:v>0.44988330124375497</c:v>
                      </c:pt>
                      <c:pt idx="496">
                        <c:v>0.44787125372228787</c:v>
                      </c:pt>
                      <c:pt idx="497">
                        <c:v>0.44587592167253781</c:v>
                      </c:pt>
                      <c:pt idx="498">
                        <c:v>0.44443901019643767</c:v>
                      </c:pt>
                      <c:pt idx="499">
                        <c:v>0.44329957220774235</c:v>
                      </c:pt>
                      <c:pt idx="500">
                        <c:v>0.44103199465104903</c:v>
                      </c:pt>
                      <c:pt idx="501">
                        <c:v>0.43919143548756556</c:v>
                      </c:pt>
                      <c:pt idx="502">
                        <c:v>0.4364940536257097</c:v>
                      </c:pt>
                      <c:pt idx="503">
                        <c:v>0.43455366595058414</c:v>
                      </c:pt>
                      <c:pt idx="504">
                        <c:v>0.43282315030923624</c:v>
                      </c:pt>
                      <c:pt idx="505">
                        <c:v>0.43046657834293955</c:v>
                      </c:pt>
                      <c:pt idx="506">
                        <c:v>0.427695679360107</c:v>
                      </c:pt>
                      <c:pt idx="507">
                        <c:v>0.42666674921220615</c:v>
                      </c:pt>
                      <c:pt idx="508">
                        <c:v>0.42517938177518322</c:v>
                      </c:pt>
                      <c:pt idx="509">
                        <c:v>0.42389662409380474</c:v>
                      </c:pt>
                      <c:pt idx="510">
                        <c:v>0.42212416500027866</c:v>
                      </c:pt>
                      <c:pt idx="511">
                        <c:v>0.42006831675199818</c:v>
                      </c:pt>
                      <c:pt idx="512">
                        <c:v>0.4183843877494165</c:v>
                      </c:pt>
                      <c:pt idx="513">
                        <c:v>0.41647418078711301</c:v>
                      </c:pt>
                      <c:pt idx="514">
                        <c:v>0.41408309446717889</c:v>
                      </c:pt>
                      <c:pt idx="515">
                        <c:v>0.41203637781918817</c:v>
                      </c:pt>
                      <c:pt idx="516">
                        <c:v>0.4112233558476292</c:v>
                      </c:pt>
                      <c:pt idx="517">
                        <c:v>0.41002928303008168</c:v>
                      </c:pt>
                      <c:pt idx="518">
                        <c:v>0.40907557250490634</c:v>
                      </c:pt>
                      <c:pt idx="519">
                        <c:v>0.40835448562778986</c:v>
                      </c:pt>
                      <c:pt idx="520">
                        <c:v>0.40814229200071822</c:v>
                      </c:pt>
                      <c:pt idx="521">
                        <c:v>0.40800671095234853</c:v>
                      </c:pt>
                      <c:pt idx="522">
                        <c:v>0.40712636277526365</c:v>
                      </c:pt>
                      <c:pt idx="523">
                        <c:v>0.40539631145257449</c:v>
                      </c:pt>
                      <c:pt idx="524">
                        <c:v>0.40492177778328087</c:v>
                      </c:pt>
                      <c:pt idx="525">
                        <c:v>0.40414327016535939</c:v>
                      </c:pt>
                      <c:pt idx="526">
                        <c:v>0.40262045973738142</c:v>
                      </c:pt>
                      <c:pt idx="527">
                        <c:v>0.40146306809387905</c:v>
                      </c:pt>
                      <c:pt idx="528">
                        <c:v>0.39954450339571718</c:v>
                      </c:pt>
                      <c:pt idx="529">
                        <c:v>0.39876723396088587</c:v>
                      </c:pt>
                      <c:pt idx="530">
                        <c:v>0.39747472558767272</c:v>
                      </c:pt>
                      <c:pt idx="531">
                        <c:v>0.39598441746581076</c:v>
                      </c:pt>
                      <c:pt idx="532">
                        <c:v>0.3942525088684864</c:v>
                      </c:pt>
                      <c:pt idx="533">
                        <c:v>0.39356794839252879</c:v>
                      </c:pt>
                      <c:pt idx="534">
                        <c:v>0.39235081441492758</c:v>
                      </c:pt>
                      <c:pt idx="535">
                        <c:v>0.39171253103196374</c:v>
                      </c:pt>
                      <c:pt idx="536">
                        <c:v>0.39068468429426662</c:v>
                      </c:pt>
                      <c:pt idx="537">
                        <c:v>0.38993186897546539</c:v>
                      </c:pt>
                      <c:pt idx="538">
                        <c:v>0.38881193237043971</c:v>
                      </c:pt>
                      <c:pt idx="539">
                        <c:v>0.38877865619989227</c:v>
                      </c:pt>
                      <c:pt idx="540">
                        <c:v>0.38818494740817333</c:v>
                      </c:pt>
                      <c:pt idx="541">
                        <c:v>0.38685049558278184</c:v>
                      </c:pt>
                      <c:pt idx="542">
                        <c:v>0.38609845412841204</c:v>
                      </c:pt>
                      <c:pt idx="543">
                        <c:v>0.38516888817349426</c:v>
                      </c:pt>
                      <c:pt idx="544">
                        <c:v>0.38369653370643914</c:v>
                      </c:pt>
                      <c:pt idx="545">
                        <c:v>0.38289713174887169</c:v>
                      </c:pt>
                      <c:pt idx="546">
                        <c:v>0.38144025457044334</c:v>
                      </c:pt>
                      <c:pt idx="547">
                        <c:v>0.38013288800014866</c:v>
                      </c:pt>
                      <c:pt idx="548">
                        <c:v>0.37906139530852428</c:v>
                      </c:pt>
                      <c:pt idx="549">
                        <c:v>0.37765481931813255</c:v>
                      </c:pt>
                      <c:pt idx="550">
                        <c:v>0.37642870851312787</c:v>
                      </c:pt>
                      <c:pt idx="551">
                        <c:v>0.37541076724015182</c:v>
                      </c:pt>
                      <c:pt idx="552">
                        <c:v>0.37326886526710706</c:v>
                      </c:pt>
                      <c:pt idx="553">
                        <c:v>0.37092096058244134</c:v>
                      </c:pt>
                      <c:pt idx="554">
                        <c:v>0.36849164535959938</c:v>
                      </c:pt>
                      <c:pt idx="555">
                        <c:v>0.36719542243711584</c:v>
                      </c:pt>
                      <c:pt idx="556">
                        <c:v>0.36579565645371981</c:v>
                      </c:pt>
                      <c:pt idx="557">
                        <c:v>0.36387306766051492</c:v>
                      </c:pt>
                      <c:pt idx="558">
                        <c:v>0.36269973440972719</c:v>
                      </c:pt>
                      <c:pt idx="559">
                        <c:v>0.36255842676456568</c:v>
                      </c:pt>
                      <c:pt idx="560">
                        <c:v>0.36198530276672009</c:v>
                      </c:pt>
                      <c:pt idx="561">
                        <c:v>0.36202353166962803</c:v>
                      </c:pt>
                      <c:pt idx="562">
                        <c:v>0.36181598122914432</c:v>
                      </c:pt>
                      <c:pt idx="563">
                        <c:v>0.36143152537965789</c:v>
                      </c:pt>
                      <c:pt idx="564">
                        <c:v>0.36103453292638393</c:v>
                      </c:pt>
                      <c:pt idx="565">
                        <c:v>0.36040151182155306</c:v>
                      </c:pt>
                      <c:pt idx="566">
                        <c:v>0.35924257244918811</c:v>
                      </c:pt>
                      <c:pt idx="567">
                        <c:v>0.35851684238548359</c:v>
                      </c:pt>
                      <c:pt idx="568">
                        <c:v>0.35753728478830166</c:v>
                      </c:pt>
                      <c:pt idx="569">
                        <c:v>0.35619865409498103</c:v>
                      </c:pt>
                      <c:pt idx="570">
                        <c:v>0.35413707924990867</c:v>
                      </c:pt>
                      <c:pt idx="571">
                        <c:v>0.3526229361035616</c:v>
                      </c:pt>
                      <c:pt idx="572">
                        <c:v>0.35189643217542582</c:v>
                      </c:pt>
                      <c:pt idx="573">
                        <c:v>0.35110523318083048</c:v>
                      </c:pt>
                      <c:pt idx="574">
                        <c:v>0.35015616584224307</c:v>
                      </c:pt>
                      <c:pt idx="575">
                        <c:v>0.34867638227664727</c:v>
                      </c:pt>
                      <c:pt idx="576">
                        <c:v>0.3467333634624552</c:v>
                      </c:pt>
                      <c:pt idx="577">
                        <c:v>0.3454927040061414</c:v>
                      </c:pt>
                      <c:pt idx="578">
                        <c:v>0.34430281005652313</c:v>
                      </c:pt>
                      <c:pt idx="579">
                        <c:v>0.34230546595925138</c:v>
                      </c:pt>
                      <c:pt idx="580">
                        <c:v>0.34078977508404174</c:v>
                      </c:pt>
                      <c:pt idx="581">
                        <c:v>0.33894132250335857</c:v>
                      </c:pt>
                      <c:pt idx="582">
                        <c:v>0.33872417614392641</c:v>
                      </c:pt>
                      <c:pt idx="583">
                        <c:v>0.33807149888253979</c:v>
                      </c:pt>
                      <c:pt idx="584">
                        <c:v>0.337716449881444</c:v>
                      </c:pt>
                      <c:pt idx="585">
                        <c:v>0.33775344060126172</c:v>
                      </c:pt>
                      <c:pt idx="586">
                        <c:v>0.33707507104075485</c:v>
                      </c:pt>
                      <c:pt idx="587">
                        <c:v>0.33599197038266049</c:v>
                      </c:pt>
                      <c:pt idx="588">
                        <c:v>0.33599243470131929</c:v>
                      </c:pt>
                      <c:pt idx="589">
                        <c:v>0.3348127557621946</c:v>
                      </c:pt>
                      <c:pt idx="590">
                        <c:v>0.33398967355302833</c:v>
                      </c:pt>
                      <c:pt idx="591">
                        <c:v>0.3333117683111802</c:v>
                      </c:pt>
                      <c:pt idx="592">
                        <c:v>0.33259764621394566</c:v>
                      </c:pt>
                      <c:pt idx="593">
                        <c:v>0.33182966315229034</c:v>
                      </c:pt>
                      <c:pt idx="594">
                        <c:v>0.33125561051712721</c:v>
                      </c:pt>
                      <c:pt idx="595">
                        <c:v>0.33078308889535502</c:v>
                      </c:pt>
                      <c:pt idx="596">
                        <c:v>0.3304162771549029</c:v>
                      </c:pt>
                      <c:pt idx="597">
                        <c:v>0.33073387111752223</c:v>
                      </c:pt>
                      <c:pt idx="598">
                        <c:v>0.33074006203297285</c:v>
                      </c:pt>
                      <c:pt idx="599">
                        <c:v>0.33032619933509577</c:v>
                      </c:pt>
                      <c:pt idx="600">
                        <c:v>0.33004606041095302</c:v>
                      </c:pt>
                      <c:pt idx="601">
                        <c:v>0.33027667201149036</c:v>
                      </c:pt>
                      <c:pt idx="602">
                        <c:v>0.33010425501618929</c:v>
                      </c:pt>
                      <c:pt idx="603">
                        <c:v>0.3294874850644165</c:v>
                      </c:pt>
                      <c:pt idx="604">
                        <c:v>0.32913413856506962</c:v>
                      </c:pt>
                      <c:pt idx="605">
                        <c:v>0.32918134429538104</c:v>
                      </c:pt>
                      <c:pt idx="606">
                        <c:v>0.32915302085719422</c:v>
                      </c:pt>
                      <c:pt idx="607">
                        <c:v>0.32903632210094913</c:v>
                      </c:pt>
                      <c:pt idx="608">
                        <c:v>0.32825177834046326</c:v>
                      </c:pt>
                      <c:pt idx="609">
                        <c:v>0.32857494412698812</c:v>
                      </c:pt>
                      <c:pt idx="610">
                        <c:v>0.32855946683836146</c:v>
                      </c:pt>
                      <c:pt idx="611">
                        <c:v>0.3287863638896284</c:v>
                      </c:pt>
                      <c:pt idx="612">
                        <c:v>0.32853207203749218</c:v>
                      </c:pt>
                      <c:pt idx="613">
                        <c:v>0.32795353098862734</c:v>
                      </c:pt>
                      <c:pt idx="614">
                        <c:v>0.32887535829923176</c:v>
                      </c:pt>
                      <c:pt idx="615">
                        <c:v>0.32992394460368857</c:v>
                      </c:pt>
                      <c:pt idx="616">
                        <c:v>0.32984795111653165</c:v>
                      </c:pt>
                      <c:pt idx="617">
                        <c:v>0.33054721501668455</c:v>
                      </c:pt>
                      <c:pt idx="618">
                        <c:v>0.33095271997870324</c:v>
                      </c:pt>
                      <c:pt idx="619">
                        <c:v>0.33178539810681806</c:v>
                      </c:pt>
                      <c:pt idx="620">
                        <c:v>0.33309431240597542</c:v>
                      </c:pt>
                      <c:pt idx="621">
                        <c:v>0.33376060968135363</c:v>
                      </c:pt>
                      <c:pt idx="622">
                        <c:v>0.33449051861298729</c:v>
                      </c:pt>
                      <c:pt idx="623">
                        <c:v>0.33509475196097249</c:v>
                      </c:pt>
                      <c:pt idx="624">
                        <c:v>0.33614983872665255</c:v>
                      </c:pt>
                      <c:pt idx="625">
                        <c:v>0.33724516644276187</c:v>
                      </c:pt>
                      <c:pt idx="626">
                        <c:v>0.33784026819045737</c:v>
                      </c:pt>
                      <c:pt idx="627">
                        <c:v>0.33859896487893665</c:v>
                      </c:pt>
                      <c:pt idx="628">
                        <c:v>0.33900091006457123</c:v>
                      </c:pt>
                      <c:pt idx="629">
                        <c:v>0.33945934735369321</c:v>
                      </c:pt>
                      <c:pt idx="630">
                        <c:v>0.34078915599249665</c:v>
                      </c:pt>
                      <c:pt idx="631">
                        <c:v>0.34139741343552477</c:v>
                      </c:pt>
                      <c:pt idx="632">
                        <c:v>0.34132761086381846</c:v>
                      </c:pt>
                      <c:pt idx="633">
                        <c:v>0.34251518322014279</c:v>
                      </c:pt>
                      <c:pt idx="634">
                        <c:v>0.34312173816142194</c:v>
                      </c:pt>
                      <c:pt idx="635">
                        <c:v>0.34453543370458195</c:v>
                      </c:pt>
                      <c:pt idx="636">
                        <c:v>0.34514075046277093</c:v>
                      </c:pt>
                      <c:pt idx="637">
                        <c:v>0.34583413299324578</c:v>
                      </c:pt>
                      <c:pt idx="638">
                        <c:v>0.34623870931794692</c:v>
                      </c:pt>
                      <c:pt idx="639">
                        <c:v>0.34698486940263862</c:v>
                      </c:pt>
                      <c:pt idx="640">
                        <c:v>0.34687823088400083</c:v>
                      </c:pt>
                      <c:pt idx="641">
                        <c:v>0.34753152723693259</c:v>
                      </c:pt>
                      <c:pt idx="642">
                        <c:v>0.34819209791551875</c:v>
                      </c:pt>
                      <c:pt idx="643">
                        <c:v>0.34934964433190741</c:v>
                      </c:pt>
                      <c:pt idx="644">
                        <c:v>0.34983176187262821</c:v>
                      </c:pt>
                      <c:pt idx="645">
                        <c:v>0.35107892179016514</c:v>
                      </c:pt>
                      <c:pt idx="646">
                        <c:v>0.35224095662025545</c:v>
                      </c:pt>
                      <c:pt idx="647">
                        <c:v>0.35349121199551781</c:v>
                      </c:pt>
                      <c:pt idx="648">
                        <c:v>0.35479734038272237</c:v>
                      </c:pt>
                      <c:pt idx="649">
                        <c:v>0.35598150773554887</c:v>
                      </c:pt>
                      <c:pt idx="650">
                        <c:v>0.35748187609501825</c:v>
                      </c:pt>
                      <c:pt idx="651">
                        <c:v>0.35793907520104995</c:v>
                      </c:pt>
                      <c:pt idx="652">
                        <c:v>0.35894231304983065</c:v>
                      </c:pt>
                      <c:pt idx="653">
                        <c:v>0.35942087081416735</c:v>
                      </c:pt>
                      <c:pt idx="654">
                        <c:v>0.35973304772576725</c:v>
                      </c:pt>
                      <c:pt idx="655">
                        <c:v>0.35965039900450085</c:v>
                      </c:pt>
                      <c:pt idx="656">
                        <c:v>0.35971153429457614</c:v>
                      </c:pt>
                      <c:pt idx="657">
                        <c:v>0.36007076216360118</c:v>
                      </c:pt>
                      <c:pt idx="658">
                        <c:v>0.36115262463860531</c:v>
                      </c:pt>
                      <c:pt idx="659">
                        <c:v>0.36165687470206226</c:v>
                      </c:pt>
                      <c:pt idx="660">
                        <c:v>0.36246122939199021</c:v>
                      </c:pt>
                      <c:pt idx="661">
                        <c:v>0.36309425049682093</c:v>
                      </c:pt>
                      <c:pt idx="662">
                        <c:v>0.364216663468027</c:v>
                      </c:pt>
                      <c:pt idx="663">
                        <c:v>0.36515242033839551</c:v>
                      </c:pt>
                      <c:pt idx="664">
                        <c:v>0.36525085589406109</c:v>
                      </c:pt>
                      <c:pt idx="665">
                        <c:v>0.36590430701987908</c:v>
                      </c:pt>
                      <c:pt idx="666">
                        <c:v>0.3668224197812131</c:v>
                      </c:pt>
                      <c:pt idx="667">
                        <c:v>0.36795071412209723</c:v>
                      </c:pt>
                      <c:pt idx="668">
                        <c:v>0.36874980653389222</c:v>
                      </c:pt>
                      <c:pt idx="669">
                        <c:v>0.36947414364162035</c:v>
                      </c:pt>
                      <c:pt idx="670">
                        <c:v>0.36988692292929359</c:v>
                      </c:pt>
                      <c:pt idx="671">
                        <c:v>0.3704190321122785</c:v>
                      </c:pt>
                      <c:pt idx="672">
                        <c:v>0.37110189008648714</c:v>
                      </c:pt>
                      <c:pt idx="673">
                        <c:v>0.37122710135147685</c:v>
                      </c:pt>
                      <c:pt idx="674">
                        <c:v>0.37147288069486839</c:v>
                      </c:pt>
                      <c:pt idx="675">
                        <c:v>0.37318141858636644</c:v>
                      </c:pt>
                      <c:pt idx="676">
                        <c:v>0.37407383904858021</c:v>
                      </c:pt>
                      <c:pt idx="677">
                        <c:v>0.37449497607211185</c:v>
                      </c:pt>
                      <c:pt idx="678">
                        <c:v>0.37475514929392617</c:v>
                      </c:pt>
                      <c:pt idx="679">
                        <c:v>0.37509998328452832</c:v>
                      </c:pt>
                      <c:pt idx="680">
                        <c:v>0.37568363183863995</c:v>
                      </c:pt>
                      <c:pt idx="681">
                        <c:v>0.37586657339020724</c:v>
                      </c:pt>
                      <c:pt idx="682">
                        <c:v>0.37556584967219103</c:v>
                      </c:pt>
                      <c:pt idx="683">
                        <c:v>0.3751818581413634</c:v>
                      </c:pt>
                      <c:pt idx="684">
                        <c:v>0.37542531589146089</c:v>
                      </c:pt>
                      <c:pt idx="685">
                        <c:v>0.3763692757248015</c:v>
                      </c:pt>
                      <c:pt idx="686">
                        <c:v>0.37677013750023214</c:v>
                      </c:pt>
                      <c:pt idx="687">
                        <c:v>0.37697985476112356</c:v>
                      </c:pt>
                      <c:pt idx="688">
                        <c:v>0.3776695227423279</c:v>
                      </c:pt>
                      <c:pt idx="689">
                        <c:v>0.37752248850037462</c:v>
                      </c:pt>
                      <c:pt idx="690">
                        <c:v>0.37822608604134295</c:v>
                      </c:pt>
                      <c:pt idx="691">
                        <c:v>0.3786274121354325</c:v>
                      </c:pt>
                      <c:pt idx="692">
                        <c:v>0.37853331022058234</c:v>
                      </c:pt>
                      <c:pt idx="693">
                        <c:v>0.37869938152754651</c:v>
                      </c:pt>
                      <c:pt idx="694">
                        <c:v>0.37868374946603356</c:v>
                      </c:pt>
                      <c:pt idx="695">
                        <c:v>0.37839896735530282</c:v>
                      </c:pt>
                      <c:pt idx="696">
                        <c:v>0.37819606010140722</c:v>
                      </c:pt>
                      <c:pt idx="697">
                        <c:v>0.37785029747348742</c:v>
                      </c:pt>
                      <c:pt idx="698">
                        <c:v>0.37825409993375719</c:v>
                      </c:pt>
                      <c:pt idx="699">
                        <c:v>0.37828830474162217</c:v>
                      </c:pt>
                      <c:pt idx="700">
                        <c:v>0.37887040556687118</c:v>
                      </c:pt>
                      <c:pt idx="701">
                        <c:v>0.37988958502293735</c:v>
                      </c:pt>
                      <c:pt idx="702">
                        <c:v>0.38114572176787787</c:v>
                      </c:pt>
                      <c:pt idx="703">
                        <c:v>0.38228500498368695</c:v>
                      </c:pt>
                      <c:pt idx="704">
                        <c:v>0.3841198375503786</c:v>
                      </c:pt>
                      <c:pt idx="705">
                        <c:v>0.38464560104502654</c:v>
                      </c:pt>
                      <c:pt idx="706">
                        <c:v>0.38539996409269039</c:v>
                      </c:pt>
                      <c:pt idx="707">
                        <c:v>0.38519829502188496</c:v>
                      </c:pt>
                      <c:pt idx="708">
                        <c:v>0.3854641948404911</c:v>
                      </c:pt>
                      <c:pt idx="709">
                        <c:v>0.38511796789391251</c:v>
                      </c:pt>
                      <c:pt idx="710">
                        <c:v>0.38539919022825903</c:v>
                      </c:pt>
                      <c:pt idx="711">
                        <c:v>0.3846734601645545</c:v>
                      </c:pt>
                      <c:pt idx="712">
                        <c:v>0.38469358063976922</c:v>
                      </c:pt>
                      <c:pt idx="713">
                        <c:v>0.38594445510657666</c:v>
                      </c:pt>
                      <c:pt idx="714">
                        <c:v>0.38622830857998974</c:v>
                      </c:pt>
                      <c:pt idx="715">
                        <c:v>0.38646402768577393</c:v>
                      </c:pt>
                      <c:pt idx="716">
                        <c:v>0.38737966408092767</c:v>
                      </c:pt>
                      <c:pt idx="717">
                        <c:v>0.38833198165012661</c:v>
                      </c:pt>
                      <c:pt idx="718">
                        <c:v>0.38916357636803756</c:v>
                      </c:pt>
                      <c:pt idx="719">
                        <c:v>0.39056241371411593</c:v>
                      </c:pt>
                      <c:pt idx="720">
                        <c:v>0.39159366545531088</c:v>
                      </c:pt>
                      <c:pt idx="721">
                        <c:v>0.39385768323562004</c:v>
                      </c:pt>
                      <c:pt idx="722">
                        <c:v>0.3954595826084803</c:v>
                      </c:pt>
                      <c:pt idx="723">
                        <c:v>0.39685625313415102</c:v>
                      </c:pt>
                      <c:pt idx="724">
                        <c:v>0.39863443882446903</c:v>
                      </c:pt>
                      <c:pt idx="725">
                        <c:v>0.40103357333448897</c:v>
                      </c:pt>
                      <c:pt idx="726">
                        <c:v>0.40270217982133022</c:v>
                      </c:pt>
                      <c:pt idx="727">
                        <c:v>0.40381886619574436</c:v>
                      </c:pt>
                      <c:pt idx="728">
                        <c:v>0.40523937174590008</c:v>
                      </c:pt>
                      <c:pt idx="729">
                        <c:v>0.40723640629739921</c:v>
                      </c:pt>
                      <c:pt idx="730">
                        <c:v>0.4091356243847778</c:v>
                      </c:pt>
                      <c:pt idx="731">
                        <c:v>0.41129795637880978</c:v>
                      </c:pt>
                      <c:pt idx="732">
                        <c:v>0.41251106626136813</c:v>
                      </c:pt>
                      <c:pt idx="733">
                        <c:v>0.41405012784240414</c:v>
                      </c:pt>
                      <c:pt idx="734">
                        <c:v>0.41622917530815279</c:v>
                      </c:pt>
                      <c:pt idx="735">
                        <c:v>0.4182563905724741</c:v>
                      </c:pt>
                      <c:pt idx="736">
                        <c:v>0.42011381998056052</c:v>
                      </c:pt>
                      <c:pt idx="737">
                        <c:v>0.42160644969571653</c:v>
                      </c:pt>
                      <c:pt idx="738">
                        <c:v>0.42321701635020775</c:v>
                      </c:pt>
                      <c:pt idx="739">
                        <c:v>0.42526713800169641</c:v>
                      </c:pt>
                      <c:pt idx="740">
                        <c:v>0.42748425959746672</c:v>
                      </c:pt>
                      <c:pt idx="741">
                        <c:v>0.42893231472137777</c:v>
                      </c:pt>
                      <c:pt idx="742">
                        <c:v>0.43052678499569741</c:v>
                      </c:pt>
                      <c:pt idx="743">
                        <c:v>0.4324657797148464</c:v>
                      </c:pt>
                      <c:pt idx="744">
                        <c:v>0.43469110427358904</c:v>
                      </c:pt>
                      <c:pt idx="745">
                        <c:v>0.43591148848180178</c:v>
                      </c:pt>
                      <c:pt idx="746">
                        <c:v>0.43786379366917</c:v>
                      </c:pt>
                      <c:pt idx="747">
                        <c:v>0.4395037671720517</c:v>
                      </c:pt>
                      <c:pt idx="748">
                        <c:v>0.44130764516149007</c:v>
                      </c:pt>
                      <c:pt idx="749">
                        <c:v>0.4432684628576028</c:v>
                      </c:pt>
                      <c:pt idx="750">
                        <c:v>0.44498458462052776</c:v>
                      </c:pt>
                      <c:pt idx="751">
                        <c:v>0.447166727544002</c:v>
                      </c:pt>
                      <c:pt idx="752">
                        <c:v>0.44943941260594206</c:v>
                      </c:pt>
                      <c:pt idx="753">
                        <c:v>0.45185541736056517</c:v>
                      </c:pt>
                      <c:pt idx="754">
                        <c:v>0.45371284676865159</c:v>
                      </c:pt>
                      <c:pt idx="755">
                        <c:v>0.45609031307459447</c:v>
                      </c:pt>
                      <c:pt idx="756">
                        <c:v>0.4579050251660714</c:v>
                      </c:pt>
                      <c:pt idx="757">
                        <c:v>0.45920681991246054</c:v>
                      </c:pt>
                      <c:pt idx="758">
                        <c:v>0.46090251165439833</c:v>
                      </c:pt>
                      <c:pt idx="759">
                        <c:v>0.46289072415138022</c:v>
                      </c:pt>
                      <c:pt idx="760">
                        <c:v>0.46395339478848752</c:v>
                      </c:pt>
                      <c:pt idx="761">
                        <c:v>0.46618924390349614</c:v>
                      </c:pt>
                      <c:pt idx="762">
                        <c:v>0.46828270196313937</c:v>
                      </c:pt>
                      <c:pt idx="763">
                        <c:v>0.46986835018294149</c:v>
                      </c:pt>
                      <c:pt idx="764">
                        <c:v>0.47218266915128748</c:v>
                      </c:pt>
                      <c:pt idx="765">
                        <c:v>0.47361989017315997</c:v>
                      </c:pt>
                      <c:pt idx="766">
                        <c:v>0.47481102230586847</c:v>
                      </c:pt>
                      <c:pt idx="767">
                        <c:v>0.47641292167872862</c:v>
                      </c:pt>
                      <c:pt idx="768">
                        <c:v>0.47736013174268072</c:v>
                      </c:pt>
                      <c:pt idx="769">
                        <c:v>0.47806202678190018</c:v>
                      </c:pt>
                      <c:pt idx="770">
                        <c:v>0.47931940170993093</c:v>
                      </c:pt>
                      <c:pt idx="771">
                        <c:v>0.48012793526778808</c:v>
                      </c:pt>
                      <c:pt idx="772">
                        <c:v>0.48047075721086874</c:v>
                      </c:pt>
                      <c:pt idx="773">
                        <c:v>0.4811469599509679</c:v>
                      </c:pt>
                      <c:pt idx="774">
                        <c:v>0.48146625641533625</c:v>
                      </c:pt>
                      <c:pt idx="775">
                        <c:v>0.48193986144731216</c:v>
                      </c:pt>
                      <c:pt idx="776">
                        <c:v>0.48202978449423328</c:v>
                      </c:pt>
                      <c:pt idx="777">
                        <c:v>0.4823063636419917</c:v>
                      </c:pt>
                      <c:pt idx="778">
                        <c:v>0.48197097079745194</c:v>
                      </c:pt>
                      <c:pt idx="779">
                        <c:v>0.48222247673763524</c:v>
                      </c:pt>
                      <c:pt idx="780">
                        <c:v>0.48204417837265601</c:v>
                      </c:pt>
                      <c:pt idx="781">
                        <c:v>0.48218641465513518</c:v>
                      </c:pt>
                      <c:pt idx="782">
                        <c:v>0.48219492716387968</c:v>
                      </c:pt>
                      <c:pt idx="783">
                        <c:v>0.48169918960916763</c:v>
                      </c:pt>
                      <c:pt idx="784">
                        <c:v>0.48160245655525075</c:v>
                      </c:pt>
                      <c:pt idx="785">
                        <c:v>0.48166885412345922</c:v>
                      </c:pt>
                      <c:pt idx="786">
                        <c:v>0.48192469370445806</c:v>
                      </c:pt>
                      <c:pt idx="787">
                        <c:v>0.48166761594036911</c:v>
                      </c:pt>
                      <c:pt idx="788">
                        <c:v>0.48079175617698594</c:v>
                      </c:pt>
                      <c:pt idx="789">
                        <c:v>0.48048561540795048</c:v>
                      </c:pt>
                      <c:pt idx="790">
                        <c:v>0.48076436137611678</c:v>
                      </c:pt>
                      <c:pt idx="791">
                        <c:v>0.48025159880391516</c:v>
                      </c:pt>
                      <c:pt idx="792">
                        <c:v>0.48006091860803463</c:v>
                      </c:pt>
                      <c:pt idx="793">
                        <c:v>0.47977892240925674</c:v>
                      </c:pt>
                      <c:pt idx="794">
                        <c:v>0.48009620682610332</c:v>
                      </c:pt>
                      <c:pt idx="795">
                        <c:v>0.48060200461842301</c:v>
                      </c:pt>
                      <c:pt idx="796">
                        <c:v>0.4800463699567255</c:v>
                      </c:pt>
                      <c:pt idx="797">
                        <c:v>0.47957787242999622</c:v>
                      </c:pt>
                      <c:pt idx="798">
                        <c:v>0.47929417372946942</c:v>
                      </c:pt>
                      <c:pt idx="799">
                        <c:v>0.47874952794269687</c:v>
                      </c:pt>
                      <c:pt idx="800">
                        <c:v>0.47868065400830817</c:v>
                      </c:pt>
                      <c:pt idx="801">
                        <c:v>0.47833256978709437</c:v>
                      </c:pt>
                      <c:pt idx="802">
                        <c:v>0.4782864474669869</c:v>
                      </c:pt>
                      <c:pt idx="803">
                        <c:v>0.47879735276455326</c:v>
                      </c:pt>
                      <c:pt idx="804">
                        <c:v>0.47938301336618655</c:v>
                      </c:pt>
                      <c:pt idx="805">
                        <c:v>0.47991342004742238</c:v>
                      </c:pt>
                      <c:pt idx="806">
                        <c:v>0.48069424925863796</c:v>
                      </c:pt>
                      <c:pt idx="807">
                        <c:v>0.48089529923789842</c:v>
                      </c:pt>
                      <c:pt idx="808">
                        <c:v>0.48036102323450564</c:v>
                      </c:pt>
                      <c:pt idx="809">
                        <c:v>0.47992967120048041</c:v>
                      </c:pt>
                      <c:pt idx="810">
                        <c:v>0.47925919505717307</c:v>
                      </c:pt>
                      <c:pt idx="811">
                        <c:v>0.47865171147857649</c:v>
                      </c:pt>
                      <c:pt idx="812">
                        <c:v>0.47744014932488082</c:v>
                      </c:pt>
                      <c:pt idx="813">
                        <c:v>0.47659880391513504</c:v>
                      </c:pt>
                      <c:pt idx="814">
                        <c:v>0.47531682009818793</c:v>
                      </c:pt>
                      <c:pt idx="815">
                        <c:v>0.47503389526209244</c:v>
                      </c:pt>
                      <c:pt idx="816">
                        <c:v>0.47503405003497867</c:v>
                      </c:pt>
                      <c:pt idx="817">
                        <c:v>0.47579305626923052</c:v>
                      </c:pt>
                      <c:pt idx="818">
                        <c:v>0.47629637769536992</c:v>
                      </c:pt>
                      <c:pt idx="819">
                        <c:v>0.47709732738179988</c:v>
                      </c:pt>
                      <c:pt idx="820">
                        <c:v>0.47747497322429072</c:v>
                      </c:pt>
                      <c:pt idx="821">
                        <c:v>0.47808013520959353</c:v>
                      </c:pt>
                      <c:pt idx="822">
                        <c:v>0.47859908869724577</c:v>
                      </c:pt>
                      <c:pt idx="823">
                        <c:v>0.47862911463718139</c:v>
                      </c:pt>
                      <c:pt idx="824">
                        <c:v>0.4783811684733823</c:v>
                      </c:pt>
                      <c:pt idx="825">
                        <c:v>0.47838968098212675</c:v>
                      </c:pt>
                      <c:pt idx="826">
                        <c:v>0.47882319983655991</c:v>
                      </c:pt>
                      <c:pt idx="827">
                        <c:v>0.48024757470887219</c:v>
                      </c:pt>
                      <c:pt idx="828">
                        <c:v>0.48171575030799807</c:v>
                      </c:pt>
                      <c:pt idx="829">
                        <c:v>0.48283537736725135</c:v>
                      </c:pt>
                      <c:pt idx="830">
                        <c:v>0.4848079578027204</c:v>
                      </c:pt>
                      <c:pt idx="831">
                        <c:v>0.48662715830789904</c:v>
                      </c:pt>
                      <c:pt idx="832">
                        <c:v>0.48874522525645864</c:v>
                      </c:pt>
                      <c:pt idx="833">
                        <c:v>0.49032359915060642</c:v>
                      </c:pt>
                      <c:pt idx="834">
                        <c:v>0.49152757743287512</c:v>
                      </c:pt>
                      <c:pt idx="835">
                        <c:v>0.49348793081032888</c:v>
                      </c:pt>
                      <c:pt idx="836">
                        <c:v>0.49584233595621785</c:v>
                      </c:pt>
                      <c:pt idx="837">
                        <c:v>0.49735694342122377</c:v>
                      </c:pt>
                      <c:pt idx="838">
                        <c:v>0.49915617822407404</c:v>
                      </c:pt>
                      <c:pt idx="839">
                        <c:v>0.50211822172144593</c:v>
                      </c:pt>
                      <c:pt idx="840">
                        <c:v>0.50536829756016022</c:v>
                      </c:pt>
                      <c:pt idx="841">
                        <c:v>0.50865056615921789</c:v>
                      </c:pt>
                      <c:pt idx="842">
                        <c:v>0.51187649742767471</c:v>
                      </c:pt>
                      <c:pt idx="843">
                        <c:v>0.51545159632754911</c:v>
                      </c:pt>
                      <c:pt idx="844">
                        <c:v>0.51983321673775906</c:v>
                      </c:pt>
                      <c:pt idx="845">
                        <c:v>0.52369959820958734</c:v>
                      </c:pt>
                      <c:pt idx="846">
                        <c:v>0.52751134485256346</c:v>
                      </c:pt>
                      <c:pt idx="847">
                        <c:v>0.5317296798677621</c:v>
                      </c:pt>
                      <c:pt idx="848">
                        <c:v>0.53527537191924579</c:v>
                      </c:pt>
                      <c:pt idx="849">
                        <c:v>0.53955669949915508</c:v>
                      </c:pt>
                      <c:pt idx="850">
                        <c:v>0.54373448401815172</c:v>
                      </c:pt>
                      <c:pt idx="851">
                        <c:v>0.54839748153559464</c:v>
                      </c:pt>
                      <c:pt idx="852">
                        <c:v>0.55276873216242484</c:v>
                      </c:pt>
                      <c:pt idx="853">
                        <c:v>0.55655556037071208</c:v>
                      </c:pt>
                      <c:pt idx="854">
                        <c:v>0.56139670148024801</c:v>
                      </c:pt>
                      <c:pt idx="855">
                        <c:v>0.56593170182074826</c:v>
                      </c:pt>
                      <c:pt idx="856">
                        <c:v>0.57036532592074396</c:v>
                      </c:pt>
                      <c:pt idx="857">
                        <c:v>0.57484987030032131</c:v>
                      </c:pt>
                      <c:pt idx="858">
                        <c:v>0.57771301392336893</c:v>
                      </c:pt>
                      <c:pt idx="859">
                        <c:v>0.58249998452271134</c:v>
                      </c:pt>
                      <c:pt idx="860">
                        <c:v>0.58656757074668631</c:v>
                      </c:pt>
                      <c:pt idx="861">
                        <c:v>0.58982306363642001</c:v>
                      </c:pt>
                      <c:pt idx="862">
                        <c:v>0.59467240770892804</c:v>
                      </c:pt>
                      <c:pt idx="863">
                        <c:v>0.59878812830053174</c:v>
                      </c:pt>
                      <c:pt idx="864">
                        <c:v>0.60345870968940185</c:v>
                      </c:pt>
                      <c:pt idx="865">
                        <c:v>0.60948742315526216</c:v>
                      </c:pt>
                      <c:pt idx="866">
                        <c:v>0.61433893404817763</c:v>
                      </c:pt>
                      <c:pt idx="867">
                        <c:v>0.61947259591275772</c:v>
                      </c:pt>
                      <c:pt idx="868">
                        <c:v>0.62515322515740401</c:v>
                      </c:pt>
                      <c:pt idx="869">
                        <c:v>0.6301839630526167</c:v>
                      </c:pt>
                      <c:pt idx="870">
                        <c:v>0.63570935509233761</c:v>
                      </c:pt>
                      <c:pt idx="871">
                        <c:v>0.64152912516173766</c:v>
                      </c:pt>
                      <c:pt idx="872">
                        <c:v>0.64685811040878605</c:v>
                      </c:pt>
                      <c:pt idx="873">
                        <c:v>0.65336785800516328</c:v>
                      </c:pt>
                      <c:pt idx="874">
                        <c:v>0.66034935335888112</c:v>
                      </c:pt>
                      <c:pt idx="875">
                        <c:v>0.66722343632953018</c:v>
                      </c:pt>
                      <c:pt idx="876">
                        <c:v>0.67479415206126525</c:v>
                      </c:pt>
                      <c:pt idx="877">
                        <c:v>0.6824349799104793</c:v>
                      </c:pt>
                      <c:pt idx="878">
                        <c:v>0.68988141301454242</c:v>
                      </c:pt>
                      <c:pt idx="879">
                        <c:v>0.69841419700731144</c:v>
                      </c:pt>
                      <c:pt idx="880">
                        <c:v>0.70630142329146228</c:v>
                      </c:pt>
                      <c:pt idx="881">
                        <c:v>0.71322193812799117</c:v>
                      </c:pt>
                      <c:pt idx="882">
                        <c:v>0.72116534696985646</c:v>
                      </c:pt>
                      <c:pt idx="883">
                        <c:v>0.72900799866276222</c:v>
                      </c:pt>
                      <c:pt idx="884">
                        <c:v>0.73657763098429374</c:v>
                      </c:pt>
                      <c:pt idx="885">
                        <c:v>0.74435868306846542</c:v>
                      </c:pt>
                      <c:pt idx="886">
                        <c:v>0.75170033492852595</c:v>
                      </c:pt>
                      <c:pt idx="887">
                        <c:v>0.75929442136608749</c:v>
                      </c:pt>
                      <c:pt idx="888">
                        <c:v>0.76848824035610153</c:v>
                      </c:pt>
                      <c:pt idx="889">
                        <c:v>0.77613108025283706</c:v>
                      </c:pt>
                      <c:pt idx="890">
                        <c:v>0.78433868641155968</c:v>
                      </c:pt>
                      <c:pt idx="891">
                        <c:v>0.79367876577909569</c:v>
                      </c:pt>
                      <c:pt idx="892">
                        <c:v>0.80244494728435489</c:v>
                      </c:pt>
                      <c:pt idx="893">
                        <c:v>0.81124099995666377</c:v>
                      </c:pt>
                      <c:pt idx="894">
                        <c:v>0.82044503395717139</c:v>
                      </c:pt>
                      <c:pt idx="895">
                        <c:v>0.82800367740377767</c:v>
                      </c:pt>
                      <c:pt idx="896">
                        <c:v>0.83768936462634735</c:v>
                      </c:pt>
                      <c:pt idx="897">
                        <c:v>0.84668832455255161</c:v>
                      </c:pt>
                      <c:pt idx="898">
                        <c:v>0.85497347192729389</c:v>
                      </c:pt>
                      <c:pt idx="899">
                        <c:v>0.86319315037114541</c:v>
                      </c:pt>
                      <c:pt idx="900">
                        <c:v>0.87192729388894752</c:v>
                      </c:pt>
                      <c:pt idx="901">
                        <c:v>0.87995195849610297</c:v>
                      </c:pt>
                      <c:pt idx="902">
                        <c:v>0.88817364898747575</c:v>
                      </c:pt>
                      <c:pt idx="903">
                        <c:v>0.89569220625653923</c:v>
                      </c:pt>
                      <c:pt idx="904">
                        <c:v>0.90186702532703522</c:v>
                      </c:pt>
                      <c:pt idx="905">
                        <c:v>0.90817974703919468</c:v>
                      </c:pt>
                      <c:pt idx="906">
                        <c:v>0.91480882453088341</c:v>
                      </c:pt>
                      <c:pt idx="907">
                        <c:v>0.92017247890445564</c:v>
                      </c:pt>
                      <c:pt idx="908">
                        <c:v>0.92593622118902741</c:v>
                      </c:pt>
                      <c:pt idx="909">
                        <c:v>0.93244720696849448</c:v>
                      </c:pt>
                      <c:pt idx="910">
                        <c:v>0.93739854637305231</c:v>
                      </c:pt>
                      <c:pt idx="911">
                        <c:v>0.94376481950386004</c:v>
                      </c:pt>
                      <c:pt idx="912">
                        <c:v>0.94833510806242927</c:v>
                      </c:pt>
                      <c:pt idx="913">
                        <c:v>0.95345220922817864</c:v>
                      </c:pt>
                      <c:pt idx="914">
                        <c:v>0.95889588118395075</c:v>
                      </c:pt>
                      <c:pt idx="915">
                        <c:v>0.96399750506107351</c:v>
                      </c:pt>
                      <c:pt idx="916">
                        <c:v>0.9684750846607687</c:v>
                      </c:pt>
                      <c:pt idx="917">
                        <c:v>0.9725468497526728</c:v>
                      </c:pt>
                      <c:pt idx="918">
                        <c:v>0.97674568338420198</c:v>
                      </c:pt>
                      <c:pt idx="919">
                        <c:v>0.98148823416518605</c:v>
                      </c:pt>
                      <c:pt idx="920">
                        <c:v>0.98474542955666855</c:v>
                      </c:pt>
                      <c:pt idx="921">
                        <c:v>0.98755053334736609</c:v>
                      </c:pt>
                      <c:pt idx="922">
                        <c:v>0.98830149139153201</c:v>
                      </c:pt>
                      <c:pt idx="923">
                        <c:v>0.98994935831161346</c:v>
                      </c:pt>
                      <c:pt idx="924">
                        <c:v>0.99173884242262911</c:v>
                      </c:pt>
                      <c:pt idx="925">
                        <c:v>0.99223597293331767</c:v>
                      </c:pt>
                      <c:pt idx="926">
                        <c:v>0.99431875166380856</c:v>
                      </c:pt>
                      <c:pt idx="927">
                        <c:v>0.99581354819937251</c:v>
                      </c:pt>
                      <c:pt idx="928">
                        <c:v>0.99597172608913664</c:v>
                      </c:pt>
                      <c:pt idx="929">
                        <c:v>0.99926637651909578</c:v>
                      </c:pt>
                      <c:pt idx="930">
                        <c:v>1</c:v>
                      </c:pt>
                      <c:pt idx="931">
                        <c:v>0.99975545883969885</c:v>
                      </c:pt>
                      <c:pt idx="932">
                        <c:v>1.0006639756820843</c:v>
                      </c:pt>
                      <c:pt idx="933">
                        <c:v>0.99996749769388393</c:v>
                      </c:pt>
                      <c:pt idx="934">
                        <c:v>0.99937936072607081</c:v>
                      </c:pt>
                      <c:pt idx="935">
                        <c:v>0.99926947197682126</c:v>
                      </c:pt>
                      <c:pt idx="936">
                        <c:v>0.99748138082178217</c:v>
                      </c:pt>
                      <c:pt idx="937">
                        <c:v>0.99654995759222931</c:v>
                      </c:pt>
                      <c:pt idx="938">
                        <c:v>0.9963416332873144</c:v>
                      </c:pt>
                      <c:pt idx="939">
                        <c:v>0.99511026020417648</c:v>
                      </c:pt>
                      <c:pt idx="940">
                        <c:v>0.99480659580132125</c:v>
                      </c:pt>
                      <c:pt idx="941">
                        <c:v>0.99424151999356136</c:v>
                      </c:pt>
                      <c:pt idx="942">
                        <c:v>0.99351253969924525</c:v>
                      </c:pt>
                      <c:pt idx="943">
                        <c:v>0.9910895701647402</c:v>
                      </c:pt>
                      <c:pt idx="944">
                        <c:v>0.98945176348226638</c:v>
                      </c:pt>
                      <c:pt idx="945">
                        <c:v>0.98694939545710647</c:v>
                      </c:pt>
                      <c:pt idx="946">
                        <c:v>0.98500746005311801</c:v>
                      </c:pt>
                      <c:pt idx="947">
                        <c:v>0.98140558544391976</c:v>
                      </c:pt>
                      <c:pt idx="948">
                        <c:v>0.97758192128870114</c:v>
                      </c:pt>
                      <c:pt idx="949">
                        <c:v>0.9738885759037188</c:v>
                      </c:pt>
                      <c:pt idx="950">
                        <c:v>0.97082716821336368</c:v>
                      </c:pt>
                      <c:pt idx="951">
                        <c:v>0.96812638134800999</c:v>
                      </c:pt>
                      <c:pt idx="952">
                        <c:v>0.96467494598426284</c:v>
                      </c:pt>
                      <c:pt idx="953">
                        <c:v>0.96075965628037419</c:v>
                      </c:pt>
                      <c:pt idx="954">
                        <c:v>0.95599977093612842</c:v>
                      </c:pt>
                      <c:pt idx="955">
                        <c:v>0.95184675007893427</c:v>
                      </c:pt>
                      <c:pt idx="956">
                        <c:v>0.94823512477790095</c:v>
                      </c:pt>
                      <c:pt idx="957">
                        <c:v>0.94292455750431814</c:v>
                      </c:pt>
                      <c:pt idx="958">
                        <c:v>0.93851863775096422</c:v>
                      </c:pt>
                      <c:pt idx="959">
                        <c:v>0.93401227039442325</c:v>
                      </c:pt>
                      <c:pt idx="960">
                        <c:v>0.92643443510991963</c:v>
                      </c:pt>
                      <c:pt idx="961">
                        <c:v>0.91999294235638629</c:v>
                      </c:pt>
                      <c:pt idx="962">
                        <c:v>0.91243182254359956</c:v>
                      </c:pt>
                      <c:pt idx="963">
                        <c:v>0.90307286088393901</c:v>
                      </c:pt>
                      <c:pt idx="964">
                        <c:v>0.89497761984064594</c:v>
                      </c:pt>
                      <c:pt idx="965">
                        <c:v>0.88377747992595668</c:v>
                      </c:pt>
                      <c:pt idx="966">
                        <c:v>0.87388176589672317</c:v>
                      </c:pt>
                      <c:pt idx="967">
                        <c:v>0.86519126833284854</c:v>
                      </c:pt>
                      <c:pt idx="968">
                        <c:v>0.85474734874045821</c:v>
                      </c:pt>
                      <c:pt idx="969">
                        <c:v>0.8461272728398348</c:v>
                      </c:pt>
                      <c:pt idx="970">
                        <c:v>0.83794520420734631</c:v>
                      </c:pt>
                      <c:pt idx="971">
                        <c:v>0.8288666910176008</c:v>
                      </c:pt>
                      <c:pt idx="972">
                        <c:v>0.8197001120555697</c:v>
                      </c:pt>
                      <c:pt idx="973">
                        <c:v>0.81069991394627539</c:v>
                      </c:pt>
                      <c:pt idx="974">
                        <c:v>0.80144263807289184</c:v>
                      </c:pt>
                      <c:pt idx="975">
                        <c:v>0.79142449869062137</c:v>
                      </c:pt>
                      <c:pt idx="976">
                        <c:v>0.78198907922514505</c:v>
                      </c:pt>
                      <c:pt idx="977">
                        <c:v>0.77301085886570065</c:v>
                      </c:pt>
                      <c:pt idx="978">
                        <c:v>0.76253567515028464</c:v>
                      </c:pt>
                      <c:pt idx="979">
                        <c:v>0.75253765624322877</c:v>
                      </c:pt>
                      <c:pt idx="980">
                        <c:v>0.74140793799179094</c:v>
                      </c:pt>
                      <c:pt idx="981">
                        <c:v>0.73224460926037149</c:v>
                      </c:pt>
                      <c:pt idx="982">
                        <c:v>0.72386272883171232</c:v>
                      </c:pt>
                      <c:pt idx="983">
                        <c:v>0.71363781287338968</c:v>
                      </c:pt>
                      <c:pt idx="984">
                        <c:v>0.70317779690082782</c:v>
                      </c:pt>
                      <c:pt idx="985">
                        <c:v>0.69509292564091452</c:v>
                      </c:pt>
                      <c:pt idx="986">
                        <c:v>0.68726946578590586</c:v>
                      </c:pt>
                      <c:pt idx="987">
                        <c:v>0.67802132151281225</c:v>
                      </c:pt>
                      <c:pt idx="988">
                        <c:v>0.66780027487664595</c:v>
                      </c:pt>
                      <c:pt idx="989">
                        <c:v>0.65929906455267551</c:v>
                      </c:pt>
                      <c:pt idx="990">
                        <c:v>0.64921359896487907</c:v>
                      </c:pt>
                      <c:pt idx="991">
                        <c:v>0.63773780853974893</c:v>
                      </c:pt>
                      <c:pt idx="992">
                        <c:v>0.62760745881493507</c:v>
                      </c:pt>
                      <c:pt idx="993">
                        <c:v>0.61585833947265789</c:v>
                      </c:pt>
                      <c:pt idx="994">
                        <c:v>0.6064014065759904</c:v>
                      </c:pt>
                      <c:pt idx="995">
                        <c:v>0.59713871365158766</c:v>
                      </c:pt>
                      <c:pt idx="996">
                        <c:v>0.58534084085013649</c:v>
                      </c:pt>
                      <c:pt idx="997">
                        <c:v>0.57392355457601507</c:v>
                      </c:pt>
                      <c:pt idx="998">
                        <c:v>0.56502024429352371</c:v>
                      </c:pt>
                      <c:pt idx="999">
                        <c:v>0.55528410111003113</c:v>
                      </c:pt>
                      <c:pt idx="1000">
                        <c:v>0.5447219350325333</c:v>
                      </c:pt>
                      <c:pt idx="1001">
                        <c:v>0.5354425266364139</c:v>
                      </c:pt>
                      <c:pt idx="1002">
                        <c:v>0.52381614219294603</c:v>
                      </c:pt>
                      <c:pt idx="1003">
                        <c:v>0.51299705312424559</c:v>
                      </c:pt>
                      <c:pt idx="1004">
                        <c:v>0.50404684665721533</c:v>
                      </c:pt>
                      <c:pt idx="1005">
                        <c:v>0.49332743132727036</c:v>
                      </c:pt>
                      <c:pt idx="1006">
                        <c:v>0.48167690231354515</c:v>
                      </c:pt>
                      <c:pt idx="1007">
                        <c:v>0.47367266772737687</c:v>
                      </c:pt>
                      <c:pt idx="1008">
                        <c:v>0.46358534486494529</c:v>
                      </c:pt>
                      <c:pt idx="1009">
                        <c:v>0.45468513004017908</c:v>
                      </c:pt>
                      <c:pt idx="1010">
                        <c:v>0.44731267837575156</c:v>
                      </c:pt>
                      <c:pt idx="1011">
                        <c:v>0.4383209927752017</c:v>
                      </c:pt>
                      <c:pt idx="1012">
                        <c:v>0.43041411033449528</c:v>
                      </c:pt>
                      <c:pt idx="1013">
                        <c:v>0.42214413070260709</c:v>
                      </c:pt>
                      <c:pt idx="1014">
                        <c:v>0.41372556909990282</c:v>
                      </c:pt>
                      <c:pt idx="1015">
                        <c:v>0.40524958675639366</c:v>
                      </c:pt>
                      <c:pt idx="1016">
                        <c:v>0.39609291325908358</c:v>
                      </c:pt>
                      <c:pt idx="1017">
                        <c:v>0.38438001077219291</c:v>
                      </c:pt>
                      <c:pt idx="1018">
                        <c:v>0.37520522884718971</c:v>
                      </c:pt>
                      <c:pt idx="1019">
                        <c:v>0.3670372445473512</c:v>
                      </c:pt>
                      <c:pt idx="1020">
                        <c:v>0.36013932655221731</c:v>
                      </c:pt>
                      <c:pt idx="1021">
                        <c:v>0.35213029400657481</c:v>
                      </c:pt>
                      <c:pt idx="1022">
                        <c:v>0.34534443158109795</c:v>
                      </c:pt>
                      <c:pt idx="1023">
                        <c:v>0.33589399914565371</c:v>
                      </c:pt>
                      <c:pt idx="1024">
                        <c:v>0.32929788827873985</c:v>
                      </c:pt>
                      <c:pt idx="1025">
                        <c:v>0.32046979761897393</c:v>
                      </c:pt>
                      <c:pt idx="1026">
                        <c:v>0.31438521114117146</c:v>
                      </c:pt>
                      <c:pt idx="1027">
                        <c:v>0.30586496375219002</c:v>
                      </c:pt>
                      <c:pt idx="1028">
                        <c:v>0.29716703708977449</c:v>
                      </c:pt>
                      <c:pt idx="1029">
                        <c:v>0.2876563980015725</c:v>
                      </c:pt>
                      <c:pt idx="1030">
                        <c:v>0.28201647402601421</c:v>
                      </c:pt>
                      <c:pt idx="1031">
                        <c:v>0.27953794102533946</c:v>
                      </c:pt>
                      <c:pt idx="1032">
                        <c:v>0.275361549462319</c:v>
                      </c:pt>
                      <c:pt idx="1033">
                        <c:v>0.26769657704284733</c:v>
                      </c:pt>
                      <c:pt idx="1034">
                        <c:v>0.26319392423557675</c:v>
                      </c:pt>
                      <c:pt idx="1035">
                        <c:v>0.25849068576770451</c:v>
                      </c:pt>
                      <c:pt idx="1036">
                        <c:v>0.25462817361803286</c:v>
                      </c:pt>
                      <c:pt idx="1037">
                        <c:v>0.25274365895484968</c:v>
                      </c:pt>
                      <c:pt idx="1038">
                        <c:v>0.24580735728392164</c:v>
                      </c:pt>
                      <c:pt idx="1039">
                        <c:v>0.24359859342400961</c:v>
                      </c:pt>
                      <c:pt idx="1040">
                        <c:v>0.23827548954663927</c:v>
                      </c:pt>
                      <c:pt idx="1041">
                        <c:v>0.23160725451472508</c:v>
                      </c:pt>
                      <c:pt idx="1042">
                        <c:v>0.22556027784828539</c:v>
                      </c:pt>
                      <c:pt idx="1043">
                        <c:v>0.22124072136546835</c:v>
                      </c:pt>
                      <c:pt idx="1044">
                        <c:v>0.21383081466256415</c:v>
                      </c:pt>
                      <c:pt idx="1045">
                        <c:v>0.20948339906021907</c:v>
                      </c:pt>
                      <c:pt idx="1046">
                        <c:v>0.19944715125025536</c:v>
                      </c:pt>
                      <c:pt idx="1047">
                        <c:v>0.19765735759346734</c:v>
                      </c:pt>
                      <c:pt idx="1048">
                        <c:v>0.19254149461080813</c:v>
                      </c:pt>
                      <c:pt idx="1049">
                        <c:v>0.1889530852427149</c:v>
                      </c:pt>
                      <c:pt idx="1050">
                        <c:v>0.18295594544565308</c:v>
                      </c:pt>
                      <c:pt idx="1051">
                        <c:v>0.18187454728930769</c:v>
                      </c:pt>
                      <c:pt idx="1052">
                        <c:v>0.17483439301169462</c:v>
                      </c:pt>
                      <c:pt idx="1053">
                        <c:v>0.17606205154556204</c:v>
                      </c:pt>
                      <c:pt idx="1054">
                        <c:v>0.17116209673924485</c:v>
                      </c:pt>
                      <c:pt idx="1055">
                        <c:v>0.16813025067016665</c:v>
                      </c:pt>
                      <c:pt idx="1056">
                        <c:v>0.16408742810799432</c:v>
                      </c:pt>
                      <c:pt idx="1057">
                        <c:v>0.16145211017353134</c:v>
                      </c:pt>
                      <c:pt idx="1058">
                        <c:v>0.15432775944578925</c:v>
                      </c:pt>
                      <c:pt idx="1059">
                        <c:v>0.1544503395717125</c:v>
                      </c:pt>
                      <c:pt idx="1060">
                        <c:v>0.15142669646560641</c:v>
                      </c:pt>
                      <c:pt idx="1061">
                        <c:v>0.14672748209277703</c:v>
                      </c:pt>
                      <c:pt idx="1062">
                        <c:v>0.14417078878453762</c:v>
                      </c:pt>
                      <c:pt idx="1063">
                        <c:v>0.1414938369436689</c:v>
                      </c:pt>
                      <c:pt idx="1064">
                        <c:v>0.1384048796795582</c:v>
                      </c:pt>
                      <c:pt idx="1065">
                        <c:v>0.13546465915914987</c:v>
                      </c:pt>
                      <c:pt idx="1066">
                        <c:v>0.13153946399054026</c:v>
                      </c:pt>
                      <c:pt idx="1067">
                        <c:v>0.1273977415540436</c:v>
                      </c:pt>
                      <c:pt idx="1068">
                        <c:v>0.12501129842069747</c:v>
                      </c:pt>
                      <c:pt idx="1069">
                        <c:v>0.12145183158233613</c:v>
                      </c:pt>
                      <c:pt idx="1070">
                        <c:v>0.12103363524364348</c:v>
                      </c:pt>
                      <c:pt idx="1071">
                        <c:v>0.11721724541407945</c:v>
                      </c:pt>
                      <c:pt idx="1072">
                        <c:v>0.11477523881456353</c:v>
                      </c:pt>
                      <c:pt idx="1073">
                        <c:v>0.11324561837958978</c:v>
                      </c:pt>
                      <c:pt idx="1074">
                        <c:v>0.10727525429185218</c:v>
                      </c:pt>
                      <c:pt idx="1075">
                        <c:v>0.10381267528029368</c:v>
                      </c:pt>
                      <c:pt idx="1076">
                        <c:v>0.10202086957598416</c:v>
                      </c:pt>
                      <c:pt idx="1077">
                        <c:v>9.7918614225485548E-2</c:v>
                      </c:pt>
                      <c:pt idx="1078">
                        <c:v>9.5155299114080064E-2</c:v>
                      </c:pt>
                      <c:pt idx="1079">
                        <c:v>9.8923554576015149E-2</c:v>
                      </c:pt>
                      <c:pt idx="1080">
                        <c:v>9.8488333219833218E-2</c:v>
                      </c:pt>
                      <c:pt idx="1081">
                        <c:v>9.7965819955796854E-2</c:v>
                      </c:pt>
                      <c:pt idx="1082">
                        <c:v>9.7307570870504637E-2</c:v>
                      </c:pt>
                      <c:pt idx="1083">
                        <c:v>9.4479560692639672E-2</c:v>
                      </c:pt>
                      <c:pt idx="1084">
                        <c:v>9.3478180118494153E-2</c:v>
                      </c:pt>
                      <c:pt idx="1085">
                        <c:v>9.0169445355884753E-2</c:v>
                      </c:pt>
                      <c:pt idx="1086">
                        <c:v>8.3974505810174141E-2</c:v>
                      </c:pt>
                      <c:pt idx="1087">
                        <c:v>8.0123756399858831E-2</c:v>
                      </c:pt>
                      <c:pt idx="1088">
                        <c:v>7.4507976994558217E-2</c:v>
                      </c:pt>
                      <c:pt idx="1089">
                        <c:v>7.0765878150402084E-2</c:v>
                      </c:pt>
                      <c:pt idx="1090">
                        <c:v>6.6630191856469845E-2</c:v>
                      </c:pt>
                      <c:pt idx="1091">
                        <c:v>6.8622118902722212E-2</c:v>
                      </c:pt>
                      <c:pt idx="1092">
                        <c:v>6.7602320355110879E-2</c:v>
                      </c:pt>
                      <c:pt idx="1093">
                        <c:v>6.5433487899855799E-2</c:v>
                      </c:pt>
                      <c:pt idx="1094">
                        <c:v>6.0313136503494749E-2</c:v>
                      </c:pt>
                      <c:pt idx="1095">
                        <c:v>6.4087118562221809E-2</c:v>
                      </c:pt>
                      <c:pt idx="1096">
                        <c:v>6.2308468553245018E-2</c:v>
                      </c:pt>
                      <c:pt idx="1097">
                        <c:v>6.7093581877952307E-2</c:v>
                      </c:pt>
                      <c:pt idx="1098">
                        <c:v>6.0608288397605375E-2</c:v>
                      </c:pt>
                      <c:pt idx="1099">
                        <c:v>6.2370842026410418E-2</c:v>
                      </c:pt>
                      <c:pt idx="1100">
                        <c:v>5.9821577816711755E-2</c:v>
                      </c:pt>
                      <c:pt idx="1101">
                        <c:v>5.9294266593201181E-2</c:v>
                      </c:pt>
                      <c:pt idx="1102">
                        <c:v>5.5585908238251241E-2</c:v>
                      </c:pt>
                      <c:pt idx="1103">
                        <c:v>4.9384468231317404E-2</c:v>
                      </c:pt>
                      <c:pt idx="1104">
                        <c:v>4.2868994038148464E-2</c:v>
                      </c:pt>
                      <c:pt idx="1105">
                        <c:v>4.2122214861911679E-2</c:v>
                      </c:pt>
                      <c:pt idx="1106">
                        <c:v>3.8691209519151622E-2</c:v>
                      </c:pt>
                      <c:pt idx="1107">
                        <c:v>3.8997505061073384E-2</c:v>
                      </c:pt>
                      <c:pt idx="1108">
                        <c:v>4.2040649550849109E-2</c:v>
                      </c:pt>
                      <c:pt idx="1109">
                        <c:v>4.2039411367758982E-2</c:v>
                      </c:pt>
                      <c:pt idx="1110">
                        <c:v>4.5049434459873569E-2</c:v>
                      </c:pt>
                      <c:pt idx="1111">
                        <c:v>5.0386158351235395E-2</c:v>
                      </c:pt>
                      <c:pt idx="1112">
                        <c:v>4.7350133414227946E-2</c:v>
                      </c:pt>
                      <c:pt idx="1113">
                        <c:v>5.0726194382363365E-2</c:v>
                      </c:pt>
                      <c:pt idx="1114">
                        <c:v>4.6046481393203637E-2</c:v>
                      </c:pt>
                      <c:pt idx="1115">
                        <c:v>4.0781572121069552E-2</c:v>
                      </c:pt>
                      <c:pt idx="1116">
                        <c:v>3.831758777170384E-2</c:v>
                      </c:pt>
                      <c:pt idx="1117">
                        <c:v>4.0090511183888768E-2</c:v>
                      </c:pt>
                      <c:pt idx="1118">
                        <c:v>3.880063394974214E-2</c:v>
                      </c:pt>
                      <c:pt idx="1119">
                        <c:v>4.2858779027654871E-2</c:v>
                      </c:pt>
                      <c:pt idx="1120">
                        <c:v>3.5098156964470349E-2</c:v>
                      </c:pt>
                      <c:pt idx="1121">
                        <c:v>3.9390009100645745E-2</c:v>
                      </c:pt>
                      <c:pt idx="1122">
                        <c:v>4.2783095086270456E-2</c:v>
                      </c:pt>
                      <c:pt idx="1123">
                        <c:v>4.3435927120543297E-2</c:v>
                      </c:pt>
                      <c:pt idx="1124">
                        <c:v>3.7064082165829855E-2</c:v>
                      </c:pt>
                      <c:pt idx="1125">
                        <c:v>2.9830152234610954E-2</c:v>
                      </c:pt>
                      <c:pt idx="1126">
                        <c:v>2.2858871891386599E-2</c:v>
                      </c:pt>
                      <c:pt idx="1127">
                        <c:v>2.7606375404731116E-2</c:v>
                      </c:pt>
                      <c:pt idx="1128">
                        <c:v>2.8228252861750697E-2</c:v>
                      </c:pt>
                      <c:pt idx="1129">
                        <c:v>2.3579803995616815E-2</c:v>
                      </c:pt>
                      <c:pt idx="1130">
                        <c:v>2.8816699375336659E-2</c:v>
                      </c:pt>
                      <c:pt idx="1131">
                        <c:v>3.4635540807419242E-2</c:v>
                      </c:pt>
                      <c:pt idx="1132">
                        <c:v>3.9005862796931787E-2</c:v>
                      </c:pt>
                      <c:pt idx="1133">
                        <c:v>3.7768608344115842E-2</c:v>
                      </c:pt>
                      <c:pt idx="1134">
                        <c:v>3.8247939972883761E-2</c:v>
                      </c:pt>
                      <c:pt idx="1135">
                        <c:v>3.0528023178787434E-2</c:v>
                      </c:pt>
                      <c:pt idx="1136">
                        <c:v>2.5006036142564369E-2</c:v>
                      </c:pt>
                      <c:pt idx="1137">
                        <c:v>1.9103772124784129E-2</c:v>
                      </c:pt>
                      <c:pt idx="1138">
                        <c:v>1.3684089966383307E-2</c:v>
                      </c:pt>
                      <c:pt idx="1139">
                        <c:v>1.2290050579779246E-2</c:v>
                      </c:pt>
                      <c:pt idx="1140">
                        <c:v>1.3194543327121794E-2</c:v>
                      </c:pt>
                      <c:pt idx="1141">
                        <c:v>6.4676493713125734E-3</c:v>
                      </c:pt>
                      <c:pt idx="1142">
                        <c:v>8.0630482829496131E-3</c:v>
                      </c:pt>
                      <c:pt idx="1143">
                        <c:v>1.7586688293597948E-2</c:v>
                      </c:pt>
                      <c:pt idx="1144">
                        <c:v>1.5240021792022386E-2</c:v>
                      </c:pt>
                      <c:pt idx="1145">
                        <c:v>1.9393352194989083E-2</c:v>
                      </c:pt>
                      <c:pt idx="1146">
                        <c:v>1.3895974047682466E-2</c:v>
                      </c:pt>
                      <c:pt idx="1147">
                        <c:v>1.8728447875587348E-2</c:v>
                      </c:pt>
                      <c:pt idx="1148">
                        <c:v>1.8703684213784717E-2</c:v>
                      </c:pt>
                      <c:pt idx="1149">
                        <c:v>1.8757235632432943E-2</c:v>
                      </c:pt>
                      <c:pt idx="1150">
                        <c:v>7.1173859478601015E-3</c:v>
                      </c:pt>
                      <c:pt idx="1151">
                        <c:v>4.6199706550607662E-3</c:v>
                      </c:pt>
                      <c:pt idx="1152">
                        <c:v>7.8330557739572247E-4</c:v>
                      </c:pt>
                      <c:pt idx="1153">
                        <c:v>2.8919313798931806E-3</c:v>
                      </c:pt>
                      <c:pt idx="1154">
                        <c:v>0</c:v>
                      </c:pt>
                      <c:pt idx="1155">
                        <c:v>-8.7183566834028172E-4</c:v>
                      </c:pt>
                      <c:pt idx="1156">
                        <c:v>-1.0107907656305143E-2</c:v>
                      </c:pt>
                      <c:pt idx="1157">
                        <c:v>-4.2164777405634532E-3</c:v>
                      </c:pt>
                      <c:pt idx="1158">
                        <c:v>3.408098955592192E-4</c:v>
                      </c:pt>
                      <c:pt idx="1159">
                        <c:v>1.8713589678506048E-3</c:v>
                      </c:pt>
                      <c:pt idx="1160">
                        <c:v>7.695307905180418E-4</c:v>
                      </c:pt>
                      <c:pt idx="1161">
                        <c:v>-5.236431061060965E-3</c:v>
                      </c:pt>
                      <c:pt idx="1162">
                        <c:v>-3.8318671181907247E-3</c:v>
                      </c:pt>
                      <c:pt idx="1163">
                        <c:v>6.3280442278999339E-3</c:v>
                      </c:pt>
                      <c:pt idx="1164">
                        <c:v>4.0395723315608416E-4</c:v>
                      </c:pt>
                      <c:pt idx="1165">
                        <c:v>-9.8570208076667956E-3</c:v>
                      </c:pt>
                      <c:pt idx="1166">
                        <c:v>-1.1769858909036842E-2</c:v>
                      </c:pt>
                      <c:pt idx="1167">
                        <c:v>-1.1392832158091164E-2</c:v>
                      </c:pt>
                      <c:pt idx="1168">
                        <c:v>-4.5492394460368516E-3</c:v>
                      </c:pt>
                      <c:pt idx="1169">
                        <c:v>-7.7055229156735832E-3</c:v>
                      </c:pt>
                      <c:pt idx="1170">
                        <c:v>-1.4651575278436427E-2</c:v>
                      </c:pt>
                      <c:pt idx="1171">
                        <c:v>-1.1207414240343747E-2</c:v>
                      </c:pt>
                      <c:pt idx="1172">
                        <c:v>-6.901787317290564E-3</c:v>
                      </c:pt>
                      <c:pt idx="1173">
                        <c:v>-8.7344530635744579E-3</c:v>
                      </c:pt>
                      <c:pt idx="1174">
                        <c:v>-6.8982275409064783E-3</c:v>
                      </c:pt>
                      <c:pt idx="1175">
                        <c:v>-8.6095513443572528E-3</c:v>
                      </c:pt>
                      <c:pt idx="1176">
                        <c:v>-6.0132361772334718E-3</c:v>
                      </c:pt>
                      <c:pt idx="1177">
                        <c:v>-2.3242244330668881E-3</c:v>
                      </c:pt>
                      <c:pt idx="1178">
                        <c:v>3.3297838751416568E-3</c:v>
                      </c:pt>
                      <c:pt idx="1179">
                        <c:v>-7.3300438935899718E-4</c:v>
                      </c:pt>
                      <c:pt idx="1180">
                        <c:v>5.2310140100416905E-3</c:v>
                      </c:pt>
                      <c:pt idx="1181">
                        <c:v>-8.9607310232963592E-3</c:v>
                      </c:pt>
                      <c:pt idx="1182">
                        <c:v>-1.7029196357265356E-2</c:v>
                      </c:pt>
                      <c:pt idx="1183">
                        <c:v>-2.2278937886545232E-2</c:v>
                      </c:pt>
                      <c:pt idx="1184">
                        <c:v>-2.2198146439914013E-2</c:v>
                      </c:pt>
                      <c:pt idx="1185">
                        <c:v>-2.3110996923114968E-2</c:v>
                      </c:pt>
                      <c:pt idx="1186">
                        <c:v>-2.785354770409898E-2</c:v>
                      </c:pt>
                      <c:pt idx="1187">
                        <c:v>-3.1138292669337E-2</c:v>
                      </c:pt>
                      <c:pt idx="1188">
                        <c:v>-2.9060157125434142E-2</c:v>
                      </c:pt>
                      <c:pt idx="1189">
                        <c:v>-3.4970778879072892E-2</c:v>
                      </c:pt>
                      <c:pt idx="1190">
                        <c:v>-3.9933107158555484E-2</c:v>
                      </c:pt>
                      <c:pt idx="1191">
                        <c:v>-3.7980492425414895E-2</c:v>
                      </c:pt>
                      <c:pt idx="1192">
                        <c:v>-4.9134819565769185E-2</c:v>
                      </c:pt>
                      <c:pt idx="1193">
                        <c:v>-4.9373788902164935E-2</c:v>
                      </c:pt>
                      <c:pt idx="1194">
                        <c:v>-5.7132863236486746E-2</c:v>
                      </c:pt>
                      <c:pt idx="1195">
                        <c:v>-5.7251728813139606E-2</c:v>
                      </c:pt>
                      <c:pt idx="1196">
                        <c:v>-5.19872838596643E-2</c:v>
                      </c:pt>
                      <c:pt idx="1197">
                        <c:v>-4.329090492611138E-2</c:v>
                      </c:pt>
                      <c:pt idx="1198">
                        <c:v>-4.7545611569582778E-2</c:v>
                      </c:pt>
                      <c:pt idx="1199">
                        <c:v>-4.9059909488816118E-2</c:v>
                      </c:pt>
                      <c:pt idx="1200">
                        <c:v>-3.9085106514700291E-2</c:v>
                      </c:pt>
                      <c:pt idx="1201">
                        <c:v>-4.066673063945965E-2</c:v>
                      </c:pt>
                      <c:pt idx="1202">
                        <c:v>-3.3169686801587328E-2</c:v>
                      </c:pt>
                      <c:pt idx="1203">
                        <c:v>-3.1859998637998571E-2</c:v>
                      </c:pt>
                      <c:pt idx="1204">
                        <c:v>-4.3345539754963545E-2</c:v>
                      </c:pt>
                      <c:pt idx="1205">
                        <c:v>-6.1625920124808824E-2</c:v>
                      </c:pt>
                      <c:pt idx="1206">
                        <c:v>-4.7200777578980592E-2</c:v>
                      </c:pt>
                      <c:pt idx="1207">
                        <c:v>-5.9377379633126358E-2</c:v>
                      </c:pt>
                      <c:pt idx="1208">
                        <c:v>-5.6352962662588921E-2</c:v>
                      </c:pt>
                      <c:pt idx="1209">
                        <c:v>-6.1166554198369326E-2</c:v>
                      </c:pt>
                      <c:pt idx="1210">
                        <c:v>-6.5693970667442564E-2</c:v>
                      </c:pt>
                      <c:pt idx="1211">
                        <c:v>-5.8241501420815106E-2</c:v>
                      </c:pt>
                      <c:pt idx="1212">
                        <c:v>-3.8734545927306248E-2</c:v>
                      </c:pt>
                      <c:pt idx="1213">
                        <c:v>-6.4914998730862289E-2</c:v>
                      </c:pt>
                      <c:pt idx="1214">
                        <c:v>-7.4093804750908487E-2</c:v>
                      </c:pt>
                      <c:pt idx="1215">
                        <c:v>-7.3511858698545748E-2</c:v>
                      </c:pt>
                      <c:pt idx="1216">
                        <c:v>-7.1073102329641494E-2</c:v>
                      </c:pt>
                      <c:pt idx="1217">
                        <c:v>-7.0898518513932682E-2</c:v>
                      </c:pt>
                      <c:pt idx="1218">
                        <c:v>-7.3341298977879846E-2</c:v>
                      </c:pt>
                      <c:pt idx="1219">
                        <c:v>-8.7910689853708687E-2</c:v>
                      </c:pt>
                      <c:pt idx="1220">
                        <c:v>-9.114822908863536E-2</c:v>
                      </c:pt>
                      <c:pt idx="1221">
                        <c:v>-7.1442235663387532E-2</c:v>
                      </c:pt>
                      <c:pt idx="1222">
                        <c:v>-8.3661555034142923E-2</c:v>
                      </c:pt>
                      <c:pt idx="1223">
                        <c:v>-9.067245723625153E-2</c:v>
                      </c:pt>
                      <c:pt idx="1224">
                        <c:v>-9.3176992081819135E-2</c:v>
                      </c:pt>
                      <c:pt idx="1225">
                        <c:v>-8.8003863131241228E-2</c:v>
                      </c:pt>
                      <c:pt idx="1226">
                        <c:v>-8.5008543463321914E-2</c:v>
                      </c:pt>
                      <c:pt idx="1227">
                        <c:v>-5.299593875946438E-2</c:v>
                      </c:pt>
                      <c:pt idx="1228">
                        <c:v>-6.9966630965720894E-2</c:v>
                      </c:pt>
                      <c:pt idx="1229">
                        <c:v>-7.4390659146768012E-2</c:v>
                      </c:pt>
                      <c:pt idx="1230">
                        <c:v>-8.1818983823137903E-2</c:v>
                      </c:pt>
                      <c:pt idx="1231">
                        <c:v>-7.6958341329932442E-2</c:v>
                      </c:pt>
                      <c:pt idx="1232">
                        <c:v>-9.4073591411962101E-2</c:v>
                      </c:pt>
                      <c:pt idx="1233">
                        <c:v>-9.8138701269756767E-2</c:v>
                      </c:pt>
                      <c:pt idx="1234">
                        <c:v>-0.11208528605124839</c:v>
                      </c:pt>
                      <c:pt idx="1235">
                        <c:v>-8.8280287506113511E-2</c:v>
                      </c:pt>
                      <c:pt idx="1236">
                        <c:v>-7.3688145016003515E-2</c:v>
                      </c:pt>
                      <c:pt idx="1237">
                        <c:v>-6.0615717496146138E-2</c:v>
                      </c:pt>
                      <c:pt idx="1238">
                        <c:v>-6.7537006197106356E-2</c:v>
                      </c:pt>
                      <c:pt idx="1239">
                        <c:v>-5.1536120896196913E-2</c:v>
                      </c:pt>
                      <c:pt idx="1240">
                        <c:v>-2.8960019068019569E-2</c:v>
                      </c:pt>
                      <c:pt idx="1241">
                        <c:v>-3.2782754585920643E-2</c:v>
                      </c:pt>
                      <c:pt idx="1242">
                        <c:v>-5.606152531774878E-2</c:v>
                      </c:pt>
                      <c:pt idx="1243">
                        <c:v>-7.0315643824252289E-2</c:v>
                      </c:pt>
                      <c:pt idx="1244">
                        <c:v>-7.782305744550444E-2</c:v>
                      </c:pt>
                      <c:pt idx="1245">
                        <c:v>-9.1384257740192029E-2</c:v>
                      </c:pt>
                      <c:pt idx="1246">
                        <c:v>-9.5926841952119479E-2</c:v>
                      </c:pt>
                      <c:pt idx="1247">
                        <c:v>-9.3839729580813103E-2</c:v>
                      </c:pt>
                      <c:pt idx="1248">
                        <c:v>-0.11331650436149994</c:v>
                      </c:pt>
                      <c:pt idx="1249">
                        <c:v>-0.12439251642140321</c:v>
                      </c:pt>
                      <c:pt idx="1250">
                        <c:v>-0.11072901124889339</c:v>
                      </c:pt>
                      <c:pt idx="1251">
                        <c:v>-0.11441817776594626</c:v>
                      </c:pt>
                      <c:pt idx="1252">
                        <c:v>-9.4020194766200063E-2</c:v>
                      </c:pt>
                      <c:pt idx="1253">
                        <c:v>-9.7192110297349671E-2</c:v>
                      </c:pt>
                      <c:pt idx="1254">
                        <c:v>-9.4826251957876986E-2</c:v>
                      </c:pt>
                      <c:pt idx="1255">
                        <c:v>-8.4112253678951476E-2</c:v>
                      </c:pt>
                      <c:pt idx="1256">
                        <c:v>-5.1779578646294393E-2</c:v>
                      </c:pt>
                      <c:pt idx="1257">
                        <c:v>-4.8278770731828062E-2</c:v>
                      </c:pt>
                      <c:pt idx="1258">
                        <c:v>-2.6604530511926832E-2</c:v>
                      </c:pt>
                      <c:pt idx="1259">
                        <c:v>-3.5378295888613062E-2</c:v>
                      </c:pt>
                      <c:pt idx="1260">
                        <c:v>-4.3379125471283461E-2</c:v>
                      </c:pt>
                      <c:pt idx="1261">
                        <c:v>-6.19066781404966E-2</c:v>
                      </c:pt>
                      <c:pt idx="1262">
                        <c:v>-5.6788648337429623E-2</c:v>
                      </c:pt>
                      <c:pt idx="1263">
                        <c:v>-6.2412630705702445E-2</c:v>
                      </c:pt>
                      <c:pt idx="1264">
                        <c:v>-7.6587041175778678E-2</c:v>
                      </c:pt>
                      <c:pt idx="1265">
                        <c:v>-0.12470391946857183</c:v>
                      </c:pt>
                      <c:pt idx="1266">
                        <c:v>-0.13649761340209376</c:v>
                      </c:pt>
                      <c:pt idx="1267">
                        <c:v>-0.13297962569725186</c:v>
                      </c:pt>
                      <c:pt idx="1268">
                        <c:v>-0.14904520606462077</c:v>
                      </c:pt>
                      <c:pt idx="1269">
                        <c:v>-0.14244971428925196</c:v>
                      </c:pt>
                      <c:pt idx="1270">
                        <c:v>-0.15105059835197832</c:v>
                      </c:pt>
                      <c:pt idx="1271">
                        <c:v>-0.15270481096039673</c:v>
                      </c:pt>
                      <c:pt idx="1272">
                        <c:v>-0.11178889597404769</c:v>
                      </c:pt>
                      <c:pt idx="1273">
                        <c:v>-0.10229450803890372</c:v>
                      </c:pt>
                      <c:pt idx="1274">
                        <c:v>-0.10207813554390288</c:v>
                      </c:pt>
                      <c:pt idx="1275">
                        <c:v>-7.988494183634931E-2</c:v>
                      </c:pt>
                      <c:pt idx="1276">
                        <c:v>-7.0256520581698442E-2</c:v>
                      </c:pt>
                      <c:pt idx="1277">
                        <c:v>-7.5936066416140965E-2</c:v>
                      </c:pt>
                      <c:pt idx="1278">
                        <c:v>-6.5608845579995911E-2</c:v>
                      </c:pt>
                      <c:pt idx="1279">
                        <c:v>-8.5731642387959897E-2</c:v>
                      </c:pt>
                      <c:pt idx="1280">
                        <c:v>-6.0684127111875985E-2</c:v>
                      </c:pt>
                      <c:pt idx="1281">
                        <c:v>-6.7921616819479072E-2</c:v>
                      </c:pt>
                      <c:pt idx="1282">
                        <c:v>-9.4582484662006971E-2</c:v>
                      </c:pt>
                      <c:pt idx="1283">
                        <c:v>-8.6986540949810259E-2</c:v>
                      </c:pt>
                      <c:pt idx="1284">
                        <c:v>-5.4726454400812218E-2</c:v>
                      </c:pt>
                      <c:pt idx="1285">
                        <c:v>-6.869439784060867E-2</c:v>
                      </c:pt>
                      <c:pt idx="1286">
                        <c:v>-4.4765890532232955E-2</c:v>
                      </c:pt>
                      <c:pt idx="1287">
                        <c:v>-5.1465544460059291E-2</c:v>
                      </c:pt>
                      <c:pt idx="1288">
                        <c:v>-2.2763377020560055E-2</c:v>
                      </c:pt>
                      <c:pt idx="1289">
                        <c:v>2.6562741832634806E-2</c:v>
                      </c:pt>
                      <c:pt idx="1290">
                        <c:v>1.0702080766682963E-2</c:v>
                      </c:pt>
                      <c:pt idx="1291">
                        <c:v>-2.8533619766354813E-2</c:v>
                      </c:pt>
                      <c:pt idx="1292">
                        <c:v>-3.2130696416079046E-2</c:v>
                      </c:pt>
                      <c:pt idx="1293">
                        <c:v>-5.6029023011632699E-2</c:v>
                      </c:pt>
                      <c:pt idx="1294">
                        <c:v>-5.7274480427420761E-2</c:v>
                      </c:pt>
                      <c:pt idx="1295">
                        <c:v>-8.3736000792437162E-2</c:v>
                      </c:pt>
                      <c:pt idx="1296">
                        <c:v>-9.2711744785701489E-2</c:v>
                      </c:pt>
                      <c:pt idx="1297">
                        <c:v>-9.2534994149584895E-2</c:v>
                      </c:pt>
                      <c:pt idx="1298">
                        <c:v>-6.7017897936567886E-2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86A-4D65-A12B-5A7DC86A013B}"/>
                  </c:ext>
                </c:extLst>
              </c15:ser>
            </c15:filteredScatterSeries>
            <c15:filteredScatterSeries>
              <c15:ser>
                <c:idx val="10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Abs'!$AE$1</c15:sqref>
                        </c15:formulaRef>
                      </c:ext>
                    </c:extLst>
                    <c:strCache>
                      <c:ptCount val="1"/>
                      <c:pt idx="0">
                        <c:v>Abs 600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Abs'!$AE$2:$AE$1300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-5.6080214059368849</c:v>
                      </c:pt>
                      <c:pt idx="1">
                        <c:v>-7.1504055626579852</c:v>
                      </c:pt>
                      <c:pt idx="2">
                        <c:v>-5.9892695691309212</c:v>
                      </c:pt>
                      <c:pt idx="3">
                        <c:v>-5.7430627655811355</c:v>
                      </c:pt>
                      <c:pt idx="4">
                        <c:v>-8.2461714166417668</c:v>
                      </c:pt>
                      <c:pt idx="5">
                        <c:v>-7.1799105927225124</c:v>
                      </c:pt>
                      <c:pt idx="6">
                        <c:v>-7.3542286876881304</c:v>
                      </c:pt>
                      <c:pt idx="7">
                        <c:v>-5.9233665765325227</c:v>
                      </c:pt>
                      <c:pt idx="8">
                        <c:v>-5.188258897177259</c:v>
                      </c:pt>
                      <c:pt idx="9">
                        <c:v>-6.4880596511233435</c:v>
                      </c:pt>
                      <c:pt idx="10">
                        <c:v>-9.2380623495458654</c:v>
                      </c:pt>
                      <c:pt idx="11">
                        <c:v>-8.2552763724347749</c:v>
                      </c:pt>
                      <c:pt idx="12">
                        <c:v>-7.3222629695408905</c:v>
                      </c:pt>
                      <c:pt idx="13">
                        <c:v>-7.4966944665669555</c:v>
                      </c:pt>
                      <c:pt idx="14">
                        <c:v>-7.2718987918035172</c:v>
                      </c:pt>
                      <c:pt idx="15">
                        <c:v>-6.9189082360090888</c:v>
                      </c:pt>
                      <c:pt idx="16">
                        <c:v>-10.79848016645783</c:v>
                      </c:pt>
                      <c:pt idx="17">
                        <c:v>-7.8519107085838939</c:v>
                      </c:pt>
                      <c:pt idx="18">
                        <c:v>-4.7979686275249209</c:v>
                      </c:pt>
                      <c:pt idx="19">
                        <c:v>-3.907675010462365</c:v>
                      </c:pt>
                      <c:pt idx="20">
                        <c:v>-2.5334223881080313</c:v>
                      </c:pt>
                      <c:pt idx="21">
                        <c:v>-1.725225714504711</c:v>
                      </c:pt>
                      <c:pt idx="22">
                        <c:v>-1.7246431284977877</c:v>
                      </c:pt>
                      <c:pt idx="23">
                        <c:v>-1.2213635545725556</c:v>
                      </c:pt>
                      <c:pt idx="24">
                        <c:v>-1.1936206285725919</c:v>
                      </c:pt>
                      <c:pt idx="25">
                        <c:v>-1.3894538269847991</c:v>
                      </c:pt>
                      <c:pt idx="26">
                        <c:v>-1.3190857990425313</c:v>
                      </c:pt>
                      <c:pt idx="27">
                        <c:v>-1.1469644249538637</c:v>
                      </c:pt>
                      <c:pt idx="28">
                        <c:v>-0.89246834067235936</c:v>
                      </c:pt>
                      <c:pt idx="29">
                        <c:v>-0.68599515978145376</c:v>
                      </c:pt>
                      <c:pt idx="30">
                        <c:v>-0.78751063485889172</c:v>
                      </c:pt>
                      <c:pt idx="31">
                        <c:v>-0.69537651601817774</c:v>
                      </c:pt>
                      <c:pt idx="32">
                        <c:v>-0.1461799013019513</c:v>
                      </c:pt>
                      <c:pt idx="33">
                        <c:v>-0.23299368733084477</c:v>
                      </c:pt>
                      <c:pt idx="34">
                        <c:v>-0.42513668705581065</c:v>
                      </c:pt>
                      <c:pt idx="35">
                        <c:v>-0.89983851819850313</c:v>
                      </c:pt>
                      <c:pt idx="36">
                        <c:v>-0.98891692971162681</c:v>
                      </c:pt>
                      <c:pt idx="37">
                        <c:v>-0.83781537898627034</c:v>
                      </c:pt>
                      <c:pt idx="38">
                        <c:v>-1.0901565508613023</c:v>
                      </c:pt>
                      <c:pt idx="39">
                        <c:v>-1.2398569713096885</c:v>
                      </c:pt>
                      <c:pt idx="40">
                        <c:v>-1.3850665335353802</c:v>
                      </c:pt>
                      <c:pt idx="41">
                        <c:v>-1.3896839102014171</c:v>
                      </c:pt>
                      <c:pt idx="42">
                        <c:v>-1.3368041195279579</c:v>
                      </c:pt>
                      <c:pt idx="43">
                        <c:v>-1.2916442765911778</c:v>
                      </c:pt>
                      <c:pt idx="44">
                        <c:v>-1.1084099104656575</c:v>
                      </c:pt>
                      <c:pt idx="45">
                        <c:v>-0.89049364190170621</c:v>
                      </c:pt>
                      <c:pt idx="46">
                        <c:v>-1.1624323293698631</c:v>
                      </c:pt>
                      <c:pt idx="47">
                        <c:v>-0.88050100757047556</c:v>
                      </c:pt>
                      <c:pt idx="48">
                        <c:v>-0.81539866084463219</c:v>
                      </c:pt>
                      <c:pt idx="49">
                        <c:v>-0.81240293364298932</c:v>
                      </c:pt>
                      <c:pt idx="50">
                        <c:v>-0.75714484216687561</c:v>
                      </c:pt>
                      <c:pt idx="51">
                        <c:v>-0.76774492898093505</c:v>
                      </c:pt>
                      <c:pt idx="52">
                        <c:v>-0.48009106595340867</c:v>
                      </c:pt>
                      <c:pt idx="53">
                        <c:v>-0.30348809708746621</c:v>
                      </c:pt>
                      <c:pt idx="54">
                        <c:v>-0.35960531164320814</c:v>
                      </c:pt>
                      <c:pt idx="55">
                        <c:v>-0.52750252729471458</c:v>
                      </c:pt>
                      <c:pt idx="56">
                        <c:v>-0.63640508090417247</c:v>
                      </c:pt>
                      <c:pt idx="57">
                        <c:v>-0.67298579837304928</c:v>
                      </c:pt>
                      <c:pt idx="58">
                        <c:v>-0.9463235256946525</c:v>
                      </c:pt>
                      <c:pt idx="59">
                        <c:v>-1.2639404264819225</c:v>
                      </c:pt>
                      <c:pt idx="60">
                        <c:v>-1.4995910011229536</c:v>
                      </c:pt>
                      <c:pt idx="61">
                        <c:v>-1.5096456650149588</c:v>
                      </c:pt>
                      <c:pt idx="62">
                        <c:v>-1.3134863332072249</c:v>
                      </c:pt>
                      <c:pt idx="63">
                        <c:v>-1.2356460658844111</c:v>
                      </c:pt>
                      <c:pt idx="64">
                        <c:v>-1.1247570224225931</c:v>
                      </c:pt>
                      <c:pt idx="65">
                        <c:v>-0.89278764261846189</c:v>
                      </c:pt>
                      <c:pt idx="66">
                        <c:v>-0.96081781193866833</c:v>
                      </c:pt>
                      <c:pt idx="67">
                        <c:v>-0.59874989940690726</c:v>
                      </c:pt>
                      <c:pt idx="68">
                        <c:v>-0.75812351561143321</c:v>
                      </c:pt>
                      <c:pt idx="69">
                        <c:v>-0.74554954980065158</c:v>
                      </c:pt>
                      <c:pt idx="70">
                        <c:v>-0.61914744604213834</c:v>
                      </c:pt>
                      <c:pt idx="71">
                        <c:v>-0.64603305246512177</c:v>
                      </c:pt>
                      <c:pt idx="72">
                        <c:v>-0.84381667067672739</c:v>
                      </c:pt>
                      <c:pt idx="73">
                        <c:v>-0.86601724175857364</c:v>
                      </c:pt>
                      <c:pt idx="74">
                        <c:v>-0.83268741979024452</c:v>
                      </c:pt>
                      <c:pt idx="75">
                        <c:v>-0.99886010434902373</c:v>
                      </c:pt>
                      <c:pt idx="76">
                        <c:v>-1.0264812939202423</c:v>
                      </c:pt>
                      <c:pt idx="77">
                        <c:v>-1.3764125900333799</c:v>
                      </c:pt>
                      <c:pt idx="78">
                        <c:v>-1.4677933366315574</c:v>
                      </c:pt>
                      <c:pt idx="79">
                        <c:v>-1.1539841491245293</c:v>
                      </c:pt>
                      <c:pt idx="80">
                        <c:v>-0.96400126737049718</c:v>
                      </c:pt>
                      <c:pt idx="81">
                        <c:v>-1.4313590307867465</c:v>
                      </c:pt>
                      <c:pt idx="82">
                        <c:v>-1.2878934009701477</c:v>
                      </c:pt>
                      <c:pt idx="83">
                        <c:v>-1.1294197599128089</c:v>
                      </c:pt>
                      <c:pt idx="84">
                        <c:v>-1.0193010306881005</c:v>
                      </c:pt>
                      <c:pt idx="85">
                        <c:v>-1.0813576440025137</c:v>
                      </c:pt>
                      <c:pt idx="86">
                        <c:v>-1.251914752801953</c:v>
                      </c:pt>
                      <c:pt idx="87">
                        <c:v>-1.3074951520619158</c:v>
                      </c:pt>
                      <c:pt idx="88">
                        <c:v>-1.1260071776672815</c:v>
                      </c:pt>
                      <c:pt idx="89">
                        <c:v>-0.99518314501076699</c:v>
                      </c:pt>
                      <c:pt idx="90">
                        <c:v>-1.0789271509262557</c:v>
                      </c:pt>
                      <c:pt idx="91">
                        <c:v>-0.80555782131961473</c:v>
                      </c:pt>
                      <c:pt idx="92">
                        <c:v>-0.80529043838913872</c:v>
                      </c:pt>
                      <c:pt idx="93">
                        <c:v>-0.88450464682021301</c:v>
                      </c:pt>
                      <c:pt idx="94">
                        <c:v>-1.155326938823414</c:v>
                      </c:pt>
                      <c:pt idx="95">
                        <c:v>-1.1211232378446996</c:v>
                      </c:pt>
                      <c:pt idx="96">
                        <c:v>-0.98463511384132274</c:v>
                      </c:pt>
                      <c:pt idx="97">
                        <c:v>-0.95521561352359208</c:v>
                      </c:pt>
                      <c:pt idx="98">
                        <c:v>-1.3338133109699006</c:v>
                      </c:pt>
                      <c:pt idx="99">
                        <c:v>-1.1964746715131702</c:v>
                      </c:pt>
                      <c:pt idx="100">
                        <c:v>-0.90451478195857926</c:v>
                      </c:pt>
                      <c:pt idx="101">
                        <c:v>-0.78185460462235001</c:v>
                      </c:pt>
                      <c:pt idx="102">
                        <c:v>-0.72224132750911285</c:v>
                      </c:pt>
                      <c:pt idx="103">
                        <c:v>-0.95829482103720276</c:v>
                      </c:pt>
                      <c:pt idx="104">
                        <c:v>-0.99649997520183864</c:v>
                      </c:pt>
                      <c:pt idx="105">
                        <c:v>-0.76832163994135338</c:v>
                      </c:pt>
                      <c:pt idx="106">
                        <c:v>-0.85843228346252287</c:v>
                      </c:pt>
                      <c:pt idx="107">
                        <c:v>-0.99760844618546207</c:v>
                      </c:pt>
                      <c:pt idx="108">
                        <c:v>-0.84314773514907793</c:v>
                      </c:pt>
                      <c:pt idx="109">
                        <c:v>-0.68421723408002444</c:v>
                      </c:pt>
                      <c:pt idx="110">
                        <c:v>-0.64066525474269964</c:v>
                      </c:pt>
                      <c:pt idx="111">
                        <c:v>-0.48141091564512584</c:v>
                      </c:pt>
                      <c:pt idx="112">
                        <c:v>-0.45892723563622861</c:v>
                      </c:pt>
                      <c:pt idx="113">
                        <c:v>-0.38630548520301228</c:v>
                      </c:pt>
                      <c:pt idx="114">
                        <c:v>-0.2547551328436824</c:v>
                      </c:pt>
                      <c:pt idx="115">
                        <c:v>-0.31198355096281766</c:v>
                      </c:pt>
                      <c:pt idx="116">
                        <c:v>-0.45436936089467944</c:v>
                      </c:pt>
                      <c:pt idx="117">
                        <c:v>-0.36840093940627322</c:v>
                      </c:pt>
                      <c:pt idx="118">
                        <c:v>-0.41693014883952118</c:v>
                      </c:pt>
                      <c:pt idx="119">
                        <c:v>-0.41022484896006894</c:v>
                      </c:pt>
                      <c:pt idx="120">
                        <c:v>-0.17785910846032654</c:v>
                      </c:pt>
                      <c:pt idx="121">
                        <c:v>-0.45637624945502114</c:v>
                      </c:pt>
                      <c:pt idx="122">
                        <c:v>-0.32696874516247987</c:v>
                      </c:pt>
                      <c:pt idx="123">
                        <c:v>-0.54174693414797004</c:v>
                      </c:pt>
                      <c:pt idx="124">
                        <c:v>-0.6432445914390188</c:v>
                      </c:pt>
                      <c:pt idx="125">
                        <c:v>-0.73724510325120984</c:v>
                      </c:pt>
                      <c:pt idx="126">
                        <c:v>-0.52815017602595737</c:v>
                      </c:pt>
                      <c:pt idx="127">
                        <c:v>-0.6123865381643705</c:v>
                      </c:pt>
                      <c:pt idx="128">
                        <c:v>-0.481305547369202</c:v>
                      </c:pt>
                      <c:pt idx="129">
                        <c:v>-0.46661100401675565</c:v>
                      </c:pt>
                      <c:pt idx="130">
                        <c:v>-0.34853645076963791</c:v>
                      </c:pt>
                      <c:pt idx="131">
                        <c:v>-8.5012879331600053E-2</c:v>
                      </c:pt>
                      <c:pt idx="132">
                        <c:v>-0.11099547744385194</c:v>
                      </c:pt>
                      <c:pt idx="133">
                        <c:v>-0.43818949648255506</c:v>
                      </c:pt>
                      <c:pt idx="134">
                        <c:v>-0.75838338394754212</c:v>
                      </c:pt>
                      <c:pt idx="135">
                        <c:v>-0.78541064730579246</c:v>
                      </c:pt>
                      <c:pt idx="136">
                        <c:v>-0.8951215389998568</c:v>
                      </c:pt>
                      <c:pt idx="137">
                        <c:v>-0.74520879710335619</c:v>
                      </c:pt>
                      <c:pt idx="138">
                        <c:v>-0.97370110577939262</c:v>
                      </c:pt>
                      <c:pt idx="139">
                        <c:v>-1.1598776405430675</c:v>
                      </c:pt>
                      <c:pt idx="140">
                        <c:v>-1.0088520555353118</c:v>
                      </c:pt>
                      <c:pt idx="141">
                        <c:v>-0.7655196526453899</c:v>
                      </c:pt>
                      <c:pt idx="142">
                        <c:v>-0.6360203746612797</c:v>
                      </c:pt>
                      <c:pt idx="143">
                        <c:v>-0.56746840557112899</c:v>
                      </c:pt>
                      <c:pt idx="144">
                        <c:v>-0.60522571723729079</c:v>
                      </c:pt>
                      <c:pt idx="145">
                        <c:v>-0.60667652581447618</c:v>
                      </c:pt>
                      <c:pt idx="146">
                        <c:v>-0.33357270732116873</c:v>
                      </c:pt>
                      <c:pt idx="147">
                        <c:v>-0.27360200877404039</c:v>
                      </c:pt>
                      <c:pt idx="148">
                        <c:v>-0.33243322155715788</c:v>
                      </c:pt>
                      <c:pt idx="149">
                        <c:v>-0.45997404595734637</c:v>
                      </c:pt>
                      <c:pt idx="150">
                        <c:v>-0.5118777727999283</c:v>
                      </c:pt>
                      <c:pt idx="151">
                        <c:v>-0.64298338413882272</c:v>
                      </c:pt>
                      <c:pt idx="152">
                        <c:v>-0.58503918041188452</c:v>
                      </c:pt>
                      <c:pt idx="153">
                        <c:v>-0.66774139029013302</c:v>
                      </c:pt>
                      <c:pt idx="154">
                        <c:v>-0.80458652584043566</c:v>
                      </c:pt>
                      <c:pt idx="155">
                        <c:v>-0.77988113551259308</c:v>
                      </c:pt>
                      <c:pt idx="156">
                        <c:v>-0.50168708108698201</c:v>
                      </c:pt>
                      <c:pt idx="157">
                        <c:v>-0.37226712989358923</c:v>
                      </c:pt>
                      <c:pt idx="158">
                        <c:v>-7.4702855860106096E-2</c:v>
                      </c:pt>
                      <c:pt idx="159">
                        <c:v>3.2965022569059511E-2</c:v>
                      </c:pt>
                      <c:pt idx="160">
                        <c:v>3.943536157700462E-2</c:v>
                      </c:pt>
                      <c:pt idx="161">
                        <c:v>0.16293129843583035</c:v>
                      </c:pt>
                      <c:pt idx="162">
                        <c:v>0.18249260734700529</c:v>
                      </c:pt>
                      <c:pt idx="163">
                        <c:v>-0.15794010485728349</c:v>
                      </c:pt>
                      <c:pt idx="164">
                        <c:v>-0.12689116722281496</c:v>
                      </c:pt>
                      <c:pt idx="165">
                        <c:v>-9.0489515706253673E-2</c:v>
                      </c:pt>
                      <c:pt idx="166">
                        <c:v>-2.9798099244837933E-2</c:v>
                      </c:pt>
                      <c:pt idx="167">
                        <c:v>0.16967995069333061</c:v>
                      </c:pt>
                      <c:pt idx="168">
                        <c:v>0.21330900244306294</c:v>
                      </c:pt>
                      <c:pt idx="169">
                        <c:v>0.27141430541033029</c:v>
                      </c:pt>
                      <c:pt idx="170">
                        <c:v>0.3943749298922502</c:v>
                      </c:pt>
                      <c:pt idx="171">
                        <c:v>0.41696038483467412</c:v>
                      </c:pt>
                      <c:pt idx="172">
                        <c:v>0.14974140914493342</c:v>
                      </c:pt>
                      <c:pt idx="173">
                        <c:v>0.1117103203116343</c:v>
                      </c:pt>
                      <c:pt idx="174">
                        <c:v>0.10505375599237662</c:v>
                      </c:pt>
                      <c:pt idx="175">
                        <c:v>8.3442875624855653E-2</c:v>
                      </c:pt>
                      <c:pt idx="176">
                        <c:v>0.11085010420009804</c:v>
                      </c:pt>
                      <c:pt idx="177">
                        <c:v>0.19163390645095138</c:v>
                      </c:pt>
                      <c:pt idx="178">
                        <c:v>0.12832672800488476</c:v>
                      </c:pt>
                      <c:pt idx="179">
                        <c:v>0.33005560389944594</c:v>
                      </c:pt>
                      <c:pt idx="180">
                        <c:v>0.19564724635887165</c:v>
                      </c:pt>
                      <c:pt idx="181">
                        <c:v>0.20804017875990341</c:v>
                      </c:pt>
                      <c:pt idx="182">
                        <c:v>0.25671097681392402</c:v>
                      </c:pt>
                      <c:pt idx="183">
                        <c:v>0.2397008043758439</c:v>
                      </c:pt>
                      <c:pt idx="184">
                        <c:v>0.3066410842548617</c:v>
                      </c:pt>
                      <c:pt idx="185">
                        <c:v>0.42802569335454355</c:v>
                      </c:pt>
                      <c:pt idx="186">
                        <c:v>0.34490840460926087</c:v>
                      </c:pt>
                      <c:pt idx="187">
                        <c:v>0.47854521825182944</c:v>
                      </c:pt>
                      <c:pt idx="188">
                        <c:v>0.33450506353862797</c:v>
                      </c:pt>
                      <c:pt idx="189">
                        <c:v>0.28433503559390094</c:v>
                      </c:pt>
                      <c:pt idx="190">
                        <c:v>0.39907742641811678</c:v>
                      </c:pt>
                      <c:pt idx="191">
                        <c:v>0.43650857736295401</c:v>
                      </c:pt>
                      <c:pt idx="192">
                        <c:v>0.44208112728752796</c:v>
                      </c:pt>
                      <c:pt idx="193">
                        <c:v>0.47740627900377253</c:v>
                      </c:pt>
                      <c:pt idx="194">
                        <c:v>0.47053575368853856</c:v>
                      </c:pt>
                      <c:pt idx="195">
                        <c:v>0.61861753051027801</c:v>
                      </c:pt>
                      <c:pt idx="196">
                        <c:v>0.66733683185521253</c:v>
                      </c:pt>
                      <c:pt idx="197">
                        <c:v>0.66969532145453581</c:v>
                      </c:pt>
                      <c:pt idx="198">
                        <c:v>0.71902125550836848</c:v>
                      </c:pt>
                      <c:pt idx="199">
                        <c:v>0.73225623236546722</c:v>
                      </c:pt>
                      <c:pt idx="200">
                        <c:v>0.78231231173379323</c:v>
                      </c:pt>
                      <c:pt idx="201">
                        <c:v>0.8276493624686454</c:v>
                      </c:pt>
                      <c:pt idx="202">
                        <c:v>0.83067296198394036</c:v>
                      </c:pt>
                      <c:pt idx="203">
                        <c:v>0.86123003525984321</c:v>
                      </c:pt>
                      <c:pt idx="204">
                        <c:v>0.8820154032789046</c:v>
                      </c:pt>
                      <c:pt idx="205">
                        <c:v>0.85670761574080734</c:v>
                      </c:pt>
                      <c:pt idx="206">
                        <c:v>0.88551037280449185</c:v>
                      </c:pt>
                      <c:pt idx="207">
                        <c:v>0.8800288177862523</c:v>
                      </c:pt>
                      <c:pt idx="208">
                        <c:v>0.90322432116228624</c:v>
                      </c:pt>
                      <c:pt idx="209">
                        <c:v>0.91450714303183289</c:v>
                      </c:pt>
                      <c:pt idx="210">
                        <c:v>0.953883617514798</c:v>
                      </c:pt>
                      <c:pt idx="211">
                        <c:v>0.99770053412370452</c:v>
                      </c:pt>
                      <c:pt idx="212">
                        <c:v>1.0273804492934984</c:v>
                      </c:pt>
                      <c:pt idx="213">
                        <c:v>1.0234646624833603</c:v>
                      </c:pt>
                      <c:pt idx="214">
                        <c:v>1.0468746733713246</c:v>
                      </c:pt>
                      <c:pt idx="215">
                        <c:v>1.0496359452287176</c:v>
                      </c:pt>
                      <c:pt idx="216">
                        <c:v>1.065918021787132</c:v>
                      </c:pt>
                      <c:pt idx="217">
                        <c:v>1.0921589853166194</c:v>
                      </c:pt>
                      <c:pt idx="218">
                        <c:v>1.0801465646485338</c:v>
                      </c:pt>
                      <c:pt idx="219">
                        <c:v>1.0768087184597104</c:v>
                      </c:pt>
                      <c:pt idx="220">
                        <c:v>1.0946606620958805</c:v>
                      </c:pt>
                      <c:pt idx="221">
                        <c:v>1.1155266412181513</c:v>
                      </c:pt>
                      <c:pt idx="222">
                        <c:v>1.1224947196311674</c:v>
                      </c:pt>
                      <c:pt idx="223">
                        <c:v>1.1308413845380527</c:v>
                      </c:pt>
                      <c:pt idx="224">
                        <c:v>1.1191650711816536</c:v>
                      </c:pt>
                      <c:pt idx="225">
                        <c:v>1.134419697746619</c:v>
                      </c:pt>
                      <c:pt idx="226">
                        <c:v>1.1428756658442969</c:v>
                      </c:pt>
                      <c:pt idx="227">
                        <c:v>1.1601059475828353</c:v>
                      </c:pt>
                      <c:pt idx="228">
                        <c:v>1.1722044445136697</c:v>
                      </c:pt>
                      <c:pt idx="229">
                        <c:v>1.1873484015979581</c:v>
                      </c:pt>
                      <c:pt idx="230">
                        <c:v>1.1941634555438647</c:v>
                      </c:pt>
                      <c:pt idx="231">
                        <c:v>1.2113349868173522</c:v>
                      </c:pt>
                      <c:pt idx="232">
                        <c:v>1.2202814529837109</c:v>
                      </c:pt>
                      <c:pt idx="233">
                        <c:v>1.2306652561089895</c:v>
                      </c:pt>
                      <c:pt idx="234">
                        <c:v>1.237989936181966</c:v>
                      </c:pt>
                      <c:pt idx="235">
                        <c:v>1.2483218202916184</c:v>
                      </c:pt>
                      <c:pt idx="236">
                        <c:v>1.2625817878203729</c:v>
                      </c:pt>
                      <c:pt idx="237">
                        <c:v>1.2731541389497687</c:v>
                      </c:pt>
                      <c:pt idx="238">
                        <c:v>1.2801372465515186</c:v>
                      </c:pt>
                      <c:pt idx="239">
                        <c:v>1.2909323029321538</c:v>
                      </c:pt>
                      <c:pt idx="240">
                        <c:v>1.2998760365187425</c:v>
                      </c:pt>
                      <c:pt idx="241">
                        <c:v>1.3048643608885313</c:v>
                      </c:pt>
                      <c:pt idx="242">
                        <c:v>1.3111274337209362</c:v>
                      </c:pt>
                      <c:pt idx="243">
                        <c:v>1.3112667952891968</c:v>
                      </c:pt>
                      <c:pt idx="244">
                        <c:v>1.317350884146679</c:v>
                      </c:pt>
                      <c:pt idx="245">
                        <c:v>1.3224744712150733</c:v>
                      </c:pt>
                      <c:pt idx="246">
                        <c:v>1.3284437917222236</c:v>
                      </c:pt>
                      <c:pt idx="247">
                        <c:v>1.3343598269238626</c:v>
                      </c:pt>
                      <c:pt idx="248">
                        <c:v>1.3382933755025044</c:v>
                      </c:pt>
                      <c:pt idx="249">
                        <c:v>1.3396350721694812</c:v>
                      </c:pt>
                      <c:pt idx="250">
                        <c:v>1.3426955615116687</c:v>
                      </c:pt>
                      <c:pt idx="251">
                        <c:v>1.345008690286813</c:v>
                      </c:pt>
                      <c:pt idx="252">
                        <c:v>1.347313621322648</c:v>
                      </c:pt>
                      <c:pt idx="253">
                        <c:v>1.3446288616988096</c:v>
                      </c:pt>
                      <c:pt idx="254">
                        <c:v>1.3433732412945816</c:v>
                      </c:pt>
                      <c:pt idx="255">
                        <c:v>1.3424277686942274</c:v>
                      </c:pt>
                      <c:pt idx="256">
                        <c:v>1.3404097585342225</c:v>
                      </c:pt>
                      <c:pt idx="257">
                        <c:v>1.3360827184687281</c:v>
                      </c:pt>
                      <c:pt idx="258">
                        <c:v>1.3308949157757433</c:v>
                      </c:pt>
                      <c:pt idx="259">
                        <c:v>1.3259134228553793</c:v>
                      </c:pt>
                      <c:pt idx="260">
                        <c:v>1.3205193103897739</c:v>
                      </c:pt>
                      <c:pt idx="261">
                        <c:v>1.3133107649570148</c:v>
                      </c:pt>
                      <c:pt idx="262">
                        <c:v>1.3037344391537149</c:v>
                      </c:pt>
                      <c:pt idx="263">
                        <c:v>1.2946827686662183</c:v>
                      </c:pt>
                      <c:pt idx="264">
                        <c:v>1.2865779370689614</c:v>
                      </c:pt>
                      <c:pt idx="265">
                        <c:v>1.2772106536180519</c:v>
                      </c:pt>
                      <c:pt idx="266">
                        <c:v>1.2649181435235606</c:v>
                      </c:pt>
                      <c:pt idx="267">
                        <c:v>1.2526365637481485</c:v>
                      </c:pt>
                      <c:pt idx="268">
                        <c:v>1.2412130140204571</c:v>
                      </c:pt>
                      <c:pt idx="269">
                        <c:v>1.2290093127684847</c:v>
                      </c:pt>
                      <c:pt idx="270">
                        <c:v>1.2153177218318505</c:v>
                      </c:pt>
                      <c:pt idx="271">
                        <c:v>1.2003445509831756</c:v>
                      </c:pt>
                      <c:pt idx="272">
                        <c:v>1.1851691692315345</c:v>
                      </c:pt>
                      <c:pt idx="273">
                        <c:v>1.1693174739868653</c:v>
                      </c:pt>
                      <c:pt idx="274">
                        <c:v>1.1550547738783412</c:v>
                      </c:pt>
                      <c:pt idx="275">
                        <c:v>1.138018505303459</c:v>
                      </c:pt>
                      <c:pt idx="276">
                        <c:v>1.1216312244239073</c:v>
                      </c:pt>
                      <c:pt idx="277">
                        <c:v>1.1057440056422307</c:v>
                      </c:pt>
                      <c:pt idx="278">
                        <c:v>1.0893567247626788</c:v>
                      </c:pt>
                      <c:pt idx="279">
                        <c:v>1.0746021602955886</c:v>
                      </c:pt>
                      <c:pt idx="280">
                        <c:v>1.0609460928959622</c:v>
                      </c:pt>
                      <c:pt idx="281">
                        <c:v>1.0466273749021564</c:v>
                      </c:pt>
                      <c:pt idx="282">
                        <c:v>1.0344865229848899</c:v>
                      </c:pt>
                      <c:pt idx="283">
                        <c:v>1.0239770211901997</c:v>
                      </c:pt>
                      <c:pt idx="284">
                        <c:v>1.0129428640797062</c:v>
                      </c:pt>
                      <c:pt idx="285">
                        <c:v>1.0069161593973899</c:v>
                      </c:pt>
                      <c:pt idx="286">
                        <c:v>0.99781530247403682</c:v>
                      </c:pt>
                      <c:pt idx="287">
                        <c:v>0.98956837672874953</c:v>
                      </c:pt>
                      <c:pt idx="288">
                        <c:v>0.98292137643868616</c:v>
                      </c:pt>
                      <c:pt idx="289">
                        <c:v>0.9779221217498183</c:v>
                      </c:pt>
                      <c:pt idx="290">
                        <c:v>0.97506247702071203</c:v>
                      </c:pt>
                      <c:pt idx="291">
                        <c:v>0.97403092815760861</c:v>
                      </c:pt>
                      <c:pt idx="292">
                        <c:v>0.97150192558064929</c:v>
                      </c:pt>
                      <c:pt idx="293">
                        <c:v>0.96979816209417258</c:v>
                      </c:pt>
                      <c:pt idx="294">
                        <c:v>0.97056055184994949</c:v>
                      </c:pt>
                      <c:pt idx="295">
                        <c:v>0.97187355642934359</c:v>
                      </c:pt>
                      <c:pt idx="296">
                        <c:v>0.97319475874804684</c:v>
                      </c:pt>
                      <c:pt idx="297">
                        <c:v>0.97238318255641298</c:v>
                      </c:pt>
                      <c:pt idx="298">
                        <c:v>0.97230530403297344</c:v>
                      </c:pt>
                      <c:pt idx="299">
                        <c:v>0.97189814964727184</c:v>
                      </c:pt>
                      <c:pt idx="300">
                        <c:v>0.97258949232903391</c:v>
                      </c:pt>
                      <c:pt idx="301">
                        <c:v>0.97368115794707299</c:v>
                      </c:pt>
                      <c:pt idx="302">
                        <c:v>0.9713926223898568</c:v>
                      </c:pt>
                      <c:pt idx="303">
                        <c:v>0.96813538730424298</c:v>
                      </c:pt>
                      <c:pt idx="304">
                        <c:v>0.96561731504636295</c:v>
                      </c:pt>
                      <c:pt idx="305">
                        <c:v>0.96000186361940298</c:v>
                      </c:pt>
                      <c:pt idx="306">
                        <c:v>0.95766550791621519</c:v>
                      </c:pt>
                      <c:pt idx="307">
                        <c:v>0.95119612531118969</c:v>
                      </c:pt>
                      <c:pt idx="308">
                        <c:v>0.94170587577063858</c:v>
                      </c:pt>
                      <c:pt idx="309">
                        <c:v>0.93705639129230667</c:v>
                      </c:pt>
                      <c:pt idx="310">
                        <c:v>0.93205850289332381</c:v>
                      </c:pt>
                      <c:pt idx="311">
                        <c:v>0.92580772666988298</c:v>
                      </c:pt>
                      <c:pt idx="312">
                        <c:v>0.92031114246290979</c:v>
                      </c:pt>
                      <c:pt idx="313">
                        <c:v>0.91068699651363827</c:v>
                      </c:pt>
                      <c:pt idx="314">
                        <c:v>0.90506881250690852</c:v>
                      </c:pt>
                      <c:pt idx="315">
                        <c:v>0.90201242203437548</c:v>
                      </c:pt>
                      <c:pt idx="316">
                        <c:v>0.89315339842065089</c:v>
                      </c:pt>
                      <c:pt idx="317">
                        <c:v>0.88802434619271708</c:v>
                      </c:pt>
                      <c:pt idx="318">
                        <c:v>0.88233648140185705</c:v>
                      </c:pt>
                      <c:pt idx="319">
                        <c:v>0.87641634733056328</c:v>
                      </c:pt>
                      <c:pt idx="320">
                        <c:v>0.87256614243490072</c:v>
                      </c:pt>
                      <c:pt idx="321">
                        <c:v>0.86838939425674588</c:v>
                      </c:pt>
                      <c:pt idx="322">
                        <c:v>0.8615989335287676</c:v>
                      </c:pt>
                      <c:pt idx="323">
                        <c:v>0.8584332398654424</c:v>
                      </c:pt>
                      <c:pt idx="324">
                        <c:v>0.85427425345579111</c:v>
                      </c:pt>
                      <c:pt idx="325">
                        <c:v>0.8502887858615229</c:v>
                      </c:pt>
                      <c:pt idx="326">
                        <c:v>0.84959471059999125</c:v>
                      </c:pt>
                      <c:pt idx="327">
                        <c:v>0.8479619941875296</c:v>
                      </c:pt>
                      <c:pt idx="328">
                        <c:v>0.84781443487995989</c:v>
                      </c:pt>
                      <c:pt idx="329">
                        <c:v>0.84854403367849918</c:v>
                      </c:pt>
                      <c:pt idx="330">
                        <c:v>0.84927773134669327</c:v>
                      </c:pt>
                      <c:pt idx="331">
                        <c:v>0.84657930882400567</c:v>
                      </c:pt>
                      <c:pt idx="332">
                        <c:v>0.84854539996838418</c:v>
                      </c:pt>
                      <c:pt idx="333">
                        <c:v>0.85049646192402861</c:v>
                      </c:pt>
                      <c:pt idx="334">
                        <c:v>0.84995814370937584</c:v>
                      </c:pt>
                      <c:pt idx="335">
                        <c:v>0.85068227734837576</c:v>
                      </c:pt>
                      <c:pt idx="336">
                        <c:v>0.85326593152073127</c:v>
                      </c:pt>
                      <c:pt idx="337">
                        <c:v>0.8562608389484434</c:v>
                      </c:pt>
                      <c:pt idx="338">
                        <c:v>0.86154154935360139</c:v>
                      </c:pt>
                      <c:pt idx="339">
                        <c:v>0.86744528794627629</c:v>
                      </c:pt>
                      <c:pt idx="340">
                        <c:v>0.86788659957910075</c:v>
                      </c:pt>
                      <c:pt idx="341">
                        <c:v>0.86948242616466997</c:v>
                      </c:pt>
                      <c:pt idx="342">
                        <c:v>0.87323562447850411</c:v>
                      </c:pt>
                      <c:pt idx="343">
                        <c:v>0.87735225590172328</c:v>
                      </c:pt>
                      <c:pt idx="344">
                        <c:v>0.87698335763279889</c:v>
                      </c:pt>
                      <c:pt idx="345">
                        <c:v>0.8751675583757601</c:v>
                      </c:pt>
                      <c:pt idx="346">
                        <c:v>0.8724254145767556</c:v>
                      </c:pt>
                      <c:pt idx="347">
                        <c:v>0.87508148211301084</c:v>
                      </c:pt>
                      <c:pt idx="348">
                        <c:v>0.87975009464973164</c:v>
                      </c:pt>
                      <c:pt idx="349">
                        <c:v>0.88111228566498212</c:v>
                      </c:pt>
                      <c:pt idx="350">
                        <c:v>0.88100844763372943</c:v>
                      </c:pt>
                      <c:pt idx="351">
                        <c:v>0.88424792095083926</c:v>
                      </c:pt>
                      <c:pt idx="352">
                        <c:v>0.88407850100511109</c:v>
                      </c:pt>
                      <c:pt idx="353">
                        <c:v>0.88338305945369455</c:v>
                      </c:pt>
                      <c:pt idx="354">
                        <c:v>0.88482859415192394</c:v>
                      </c:pt>
                      <c:pt idx="355">
                        <c:v>0.88154130068884251</c:v>
                      </c:pt>
                      <c:pt idx="356">
                        <c:v>0.88037175654736355</c:v>
                      </c:pt>
                      <c:pt idx="357">
                        <c:v>0.88123935062427816</c:v>
                      </c:pt>
                      <c:pt idx="358">
                        <c:v>0.87930468414725271</c:v>
                      </c:pt>
                      <c:pt idx="359">
                        <c:v>0.87836331041655324</c:v>
                      </c:pt>
                      <c:pt idx="360">
                        <c:v>0.87794659200165703</c:v>
                      </c:pt>
                      <c:pt idx="361">
                        <c:v>0.87421115545632633</c:v>
                      </c:pt>
                      <c:pt idx="362">
                        <c:v>0.87239672248917255</c:v>
                      </c:pt>
                      <c:pt idx="363">
                        <c:v>0.87429996429884549</c:v>
                      </c:pt>
                      <c:pt idx="364">
                        <c:v>0.87418929481816798</c:v>
                      </c:pt>
                      <c:pt idx="365">
                        <c:v>0.87483281735395824</c:v>
                      </c:pt>
                      <c:pt idx="366">
                        <c:v>0.87968724531502607</c:v>
                      </c:pt>
                      <c:pt idx="367">
                        <c:v>0.88104533746062175</c:v>
                      </c:pt>
                      <c:pt idx="368">
                        <c:v>0.88424792095083926</c:v>
                      </c:pt>
                      <c:pt idx="369">
                        <c:v>0.88803254393202646</c:v>
                      </c:pt>
                      <c:pt idx="370">
                        <c:v>0.88895478960433738</c:v>
                      </c:pt>
                      <c:pt idx="371">
                        <c:v>0.88808173036788329</c:v>
                      </c:pt>
                      <c:pt idx="372">
                        <c:v>0.89046590621704258</c:v>
                      </c:pt>
                      <c:pt idx="373">
                        <c:v>0.8911709117976534</c:v>
                      </c:pt>
                      <c:pt idx="374">
                        <c:v>0.89296621670641885</c:v>
                      </c:pt>
                      <c:pt idx="375">
                        <c:v>0.89475469016575981</c:v>
                      </c:pt>
                      <c:pt idx="376">
                        <c:v>0.8951727748705407</c:v>
                      </c:pt>
                      <c:pt idx="377">
                        <c:v>0.89559632473486128</c:v>
                      </c:pt>
                      <c:pt idx="378">
                        <c:v>0.89816494971848282</c:v>
                      </c:pt>
                      <c:pt idx="379">
                        <c:v>0.89877841387680535</c:v>
                      </c:pt>
                      <c:pt idx="380">
                        <c:v>0.90080462177611953</c:v>
                      </c:pt>
                      <c:pt idx="381">
                        <c:v>0.90353310267627496</c:v>
                      </c:pt>
                      <c:pt idx="382">
                        <c:v>0.90703217107151712</c:v>
                      </c:pt>
                      <c:pt idx="383">
                        <c:v>0.91122668101817583</c:v>
                      </c:pt>
                      <c:pt idx="384">
                        <c:v>0.91372835779743689</c:v>
                      </c:pt>
                      <c:pt idx="385">
                        <c:v>0.9169828603032808</c:v>
                      </c:pt>
                      <c:pt idx="386">
                        <c:v>0.91868252492010272</c:v>
                      </c:pt>
                      <c:pt idx="387">
                        <c:v>0.91976189392917773</c:v>
                      </c:pt>
                      <c:pt idx="388">
                        <c:v>0.922540927555075</c:v>
                      </c:pt>
                      <c:pt idx="389">
                        <c:v>0.9237787861907989</c:v>
                      </c:pt>
                      <c:pt idx="390">
                        <c:v>0.92645808065509794</c:v>
                      </c:pt>
                      <c:pt idx="391">
                        <c:v>0.92801428483400483</c:v>
                      </c:pt>
                      <c:pt idx="392">
                        <c:v>0.92861135351370805</c:v>
                      </c:pt>
                      <c:pt idx="393">
                        <c:v>0.9325817919192424</c:v>
                      </c:pt>
                      <c:pt idx="394">
                        <c:v>0.93274847928520099</c:v>
                      </c:pt>
                      <c:pt idx="395">
                        <c:v>0.93435660247973429</c:v>
                      </c:pt>
                      <c:pt idx="396">
                        <c:v>0.93464898851510403</c:v>
                      </c:pt>
                      <c:pt idx="397">
                        <c:v>0.9331009820755064</c:v>
                      </c:pt>
                      <c:pt idx="398">
                        <c:v>0.93367209124739692</c:v>
                      </c:pt>
                      <c:pt idx="399">
                        <c:v>0.93310644723504588</c:v>
                      </c:pt>
                      <c:pt idx="400">
                        <c:v>0.93007055111078696</c:v>
                      </c:pt>
                      <c:pt idx="401">
                        <c:v>0.93060203787601481</c:v>
                      </c:pt>
                      <c:pt idx="402">
                        <c:v>0.92914693914859114</c:v>
                      </c:pt>
                      <c:pt idx="403">
                        <c:v>0.92676276329943175</c:v>
                      </c:pt>
                      <c:pt idx="404">
                        <c:v>0.92458353093300805</c:v>
                      </c:pt>
                      <c:pt idx="405">
                        <c:v>0.92301503014513697</c:v>
                      </c:pt>
                      <c:pt idx="406">
                        <c:v>0.92272401039965224</c:v>
                      </c:pt>
                      <c:pt idx="407">
                        <c:v>0.92212420914017867</c:v>
                      </c:pt>
                      <c:pt idx="408">
                        <c:v>0.91876860118285197</c:v>
                      </c:pt>
                      <c:pt idx="409">
                        <c:v>0.91481729083570618</c:v>
                      </c:pt>
                      <c:pt idx="410">
                        <c:v>0.91212843234221297</c:v>
                      </c:pt>
                      <c:pt idx="411">
                        <c:v>0.90871544020972006</c:v>
                      </c:pt>
                      <c:pt idx="412">
                        <c:v>0.90393615819232187</c:v>
                      </c:pt>
                      <c:pt idx="413">
                        <c:v>0.89864998262762408</c:v>
                      </c:pt>
                      <c:pt idx="414">
                        <c:v>0.8938324444934489</c:v>
                      </c:pt>
                      <c:pt idx="415">
                        <c:v>0.8899890710472107</c:v>
                      </c:pt>
                      <c:pt idx="416">
                        <c:v>0.88670041129424393</c:v>
                      </c:pt>
                      <c:pt idx="417">
                        <c:v>0.88231462076369871</c:v>
                      </c:pt>
                      <c:pt idx="418">
                        <c:v>0.87746975683182504</c:v>
                      </c:pt>
                      <c:pt idx="419">
                        <c:v>0.87265221869764997</c:v>
                      </c:pt>
                      <c:pt idx="420">
                        <c:v>0.86770898189406298</c:v>
                      </c:pt>
                      <c:pt idx="421">
                        <c:v>0.86237088731373879</c:v>
                      </c:pt>
                      <c:pt idx="422">
                        <c:v>0.85610644819144888</c:v>
                      </c:pt>
                      <c:pt idx="423">
                        <c:v>0.84861371446262923</c:v>
                      </c:pt>
                      <c:pt idx="424">
                        <c:v>0.84122071989540792</c:v>
                      </c:pt>
                      <c:pt idx="425">
                        <c:v>0.83498224028093115</c:v>
                      </c:pt>
                      <c:pt idx="426">
                        <c:v>0.82789939351758302</c:v>
                      </c:pt>
                      <c:pt idx="427">
                        <c:v>0.81980822481917504</c:v>
                      </c:pt>
                      <c:pt idx="428">
                        <c:v>0.81100071033411114</c:v>
                      </c:pt>
                      <c:pt idx="429">
                        <c:v>0.80451260955766235</c:v>
                      </c:pt>
                      <c:pt idx="430">
                        <c:v>0.79712412374706088</c:v>
                      </c:pt>
                      <c:pt idx="431">
                        <c:v>0.79017285069962928</c:v>
                      </c:pt>
                      <c:pt idx="432">
                        <c:v>0.78215669131590249</c:v>
                      </c:pt>
                      <c:pt idx="433">
                        <c:v>0.7744364703212463</c:v>
                      </c:pt>
                      <c:pt idx="434">
                        <c:v>0.76750309567130681</c:v>
                      </c:pt>
                      <c:pt idx="435">
                        <c:v>0.76128278771229918</c:v>
                      </c:pt>
                      <c:pt idx="436">
                        <c:v>0.75311619981224442</c:v>
                      </c:pt>
                      <c:pt idx="437">
                        <c:v>0.74545636883050104</c:v>
                      </c:pt>
                      <c:pt idx="438">
                        <c:v>0.73800885929687166</c:v>
                      </c:pt>
                      <c:pt idx="439">
                        <c:v>0.73027934753099799</c:v>
                      </c:pt>
                      <c:pt idx="440">
                        <c:v>0.72245788445587023</c:v>
                      </c:pt>
                      <c:pt idx="441">
                        <c:v>0.71396092766164543</c:v>
                      </c:pt>
                      <c:pt idx="442">
                        <c:v>0.70501651093011408</c:v>
                      </c:pt>
                      <c:pt idx="443">
                        <c:v>0.69555768605691615</c:v>
                      </c:pt>
                      <c:pt idx="444">
                        <c:v>0.686669287210666</c:v>
                      </c:pt>
                      <c:pt idx="445">
                        <c:v>0.67723929105403935</c:v>
                      </c:pt>
                      <c:pt idx="446">
                        <c:v>0.66893306832774724</c:v>
                      </c:pt>
                      <c:pt idx="447">
                        <c:v>0.6605638596377611</c:v>
                      </c:pt>
                      <c:pt idx="448">
                        <c:v>0.65265030862439066</c:v>
                      </c:pt>
                      <c:pt idx="449">
                        <c:v>0.64431225134378034</c:v>
                      </c:pt>
                      <c:pt idx="450">
                        <c:v>0.63773001319426137</c:v>
                      </c:pt>
                      <c:pt idx="451">
                        <c:v>0.63024247136700451</c:v>
                      </c:pt>
                      <c:pt idx="452">
                        <c:v>0.62273211249866967</c:v>
                      </c:pt>
                      <c:pt idx="453">
                        <c:v>0.61488236722292433</c:v>
                      </c:pt>
                      <c:pt idx="454">
                        <c:v>0.60745630844048804</c:v>
                      </c:pt>
                      <c:pt idx="455">
                        <c:v>0.60010129673206691</c:v>
                      </c:pt>
                      <c:pt idx="456">
                        <c:v>0.59289138500942262</c:v>
                      </c:pt>
                      <c:pt idx="457">
                        <c:v>0.58504519208737804</c:v>
                      </c:pt>
                      <c:pt idx="458">
                        <c:v>0.57781656219331068</c:v>
                      </c:pt>
                      <c:pt idx="459">
                        <c:v>0.57039938429512627</c:v>
                      </c:pt>
                      <c:pt idx="460">
                        <c:v>0.56290173192272108</c:v>
                      </c:pt>
                      <c:pt idx="461">
                        <c:v>0.55596302874223047</c:v>
                      </c:pt>
                      <c:pt idx="462">
                        <c:v>0.54835525340510183</c:v>
                      </c:pt>
                      <c:pt idx="463">
                        <c:v>0.54131858723986348</c:v>
                      </c:pt>
                      <c:pt idx="464">
                        <c:v>0.53452990268873557</c:v>
                      </c:pt>
                      <c:pt idx="465">
                        <c:v>0.52697322659330248</c:v>
                      </c:pt>
                      <c:pt idx="466">
                        <c:v>0.5216278906765881</c:v>
                      </c:pt>
                      <c:pt idx="467">
                        <c:v>0.51585435950994463</c:v>
                      </c:pt>
                      <c:pt idx="468">
                        <c:v>0.50868693940272081</c:v>
                      </c:pt>
                      <c:pt idx="469">
                        <c:v>0.50331072533460786</c:v>
                      </c:pt>
                      <c:pt idx="470">
                        <c:v>0.49815038506830972</c:v>
                      </c:pt>
                      <c:pt idx="471">
                        <c:v>0.49221440203435102</c:v>
                      </c:pt>
                      <c:pt idx="472">
                        <c:v>0.48773447413073567</c:v>
                      </c:pt>
                      <c:pt idx="473">
                        <c:v>0.48253041258812052</c:v>
                      </c:pt>
                      <c:pt idx="474">
                        <c:v>0.47733290923695304</c:v>
                      </c:pt>
                      <c:pt idx="475">
                        <c:v>0.47316490531406158</c:v>
                      </c:pt>
                      <c:pt idx="476">
                        <c:v>0.46744083384125162</c:v>
                      </c:pt>
                      <c:pt idx="477">
                        <c:v>0.46276579974207177</c:v>
                      </c:pt>
                      <c:pt idx="478">
                        <c:v>0.45851677482900544</c:v>
                      </c:pt>
                      <c:pt idx="479">
                        <c:v>0.45373134450712532</c:v>
                      </c:pt>
                      <c:pt idx="480">
                        <c:v>0.44839338655578959</c:v>
                      </c:pt>
                      <c:pt idx="481">
                        <c:v>0.44450287610852229</c:v>
                      </c:pt>
                      <c:pt idx="482">
                        <c:v>0.44053394062186141</c:v>
                      </c:pt>
                      <c:pt idx="483">
                        <c:v>0.43709389594964743</c:v>
                      </c:pt>
                      <c:pt idx="484">
                        <c:v>0.4332134960475284</c:v>
                      </c:pt>
                      <c:pt idx="485">
                        <c:v>0.42911339673191662</c:v>
                      </c:pt>
                      <c:pt idx="486">
                        <c:v>0.42623202799364018</c:v>
                      </c:pt>
                      <c:pt idx="487">
                        <c:v>0.42306893028109632</c:v>
                      </c:pt>
                      <c:pt idx="488">
                        <c:v>0.41973928183158254</c:v>
                      </c:pt>
                      <c:pt idx="489">
                        <c:v>0.41568440671116125</c:v>
                      </c:pt>
                      <c:pt idx="490">
                        <c:v>0.41240107548874588</c:v>
                      </c:pt>
                      <c:pt idx="491">
                        <c:v>0.40884926830394652</c:v>
                      </c:pt>
                      <c:pt idx="492">
                        <c:v>0.40588346285078297</c:v>
                      </c:pt>
                      <c:pt idx="493">
                        <c:v>0.40257717795830117</c:v>
                      </c:pt>
                      <c:pt idx="494">
                        <c:v>0.39999748602661189</c:v>
                      </c:pt>
                      <c:pt idx="495">
                        <c:v>0.39764651102165549</c:v>
                      </c:pt>
                      <c:pt idx="496">
                        <c:v>0.39648912686015236</c:v>
                      </c:pt>
                      <c:pt idx="497">
                        <c:v>0.39357565030958086</c:v>
                      </c:pt>
                      <c:pt idx="498">
                        <c:v>0.3911129127920393</c:v>
                      </c:pt>
                      <c:pt idx="499">
                        <c:v>0.3895131239658039</c:v>
                      </c:pt>
                      <c:pt idx="500">
                        <c:v>0.38665129317288177</c:v>
                      </c:pt>
                      <c:pt idx="501">
                        <c:v>0.38362195524007003</c:v>
                      </c:pt>
                      <c:pt idx="502">
                        <c:v>0.38081764525130246</c:v>
                      </c:pt>
                      <c:pt idx="503">
                        <c:v>0.37799803281582384</c:v>
                      </c:pt>
                      <c:pt idx="504">
                        <c:v>0.37669022013799253</c:v>
                      </c:pt>
                      <c:pt idx="505">
                        <c:v>0.37543241366994884</c:v>
                      </c:pt>
                      <c:pt idx="506">
                        <c:v>0.37296489413781037</c:v>
                      </c:pt>
                      <c:pt idx="507">
                        <c:v>0.37223297264646665</c:v>
                      </c:pt>
                      <c:pt idx="508">
                        <c:v>0.37159368560931949</c:v>
                      </c:pt>
                      <c:pt idx="509">
                        <c:v>0.37019925015278532</c:v>
                      </c:pt>
                      <c:pt idx="510">
                        <c:v>0.36977146478982165</c:v>
                      </c:pt>
                      <c:pt idx="511">
                        <c:v>0.36856407441853095</c:v>
                      </c:pt>
                      <c:pt idx="512">
                        <c:v>0.36647856953821184</c:v>
                      </c:pt>
                      <c:pt idx="513">
                        <c:v>0.36558187348674864</c:v>
                      </c:pt>
                      <c:pt idx="514">
                        <c:v>0.36360608168418734</c:v>
                      </c:pt>
                      <c:pt idx="515">
                        <c:v>0.36162427820613235</c:v>
                      </c:pt>
                      <c:pt idx="516">
                        <c:v>0.36073618978094413</c:v>
                      </c:pt>
                      <c:pt idx="517">
                        <c:v>0.35895181519125813</c:v>
                      </c:pt>
                      <c:pt idx="518">
                        <c:v>0.35797573769748181</c:v>
                      </c:pt>
                      <c:pt idx="519">
                        <c:v>0.35754658604463319</c:v>
                      </c:pt>
                      <c:pt idx="520">
                        <c:v>0.35715787657237769</c:v>
                      </c:pt>
                      <c:pt idx="521">
                        <c:v>0.35710773373360172</c:v>
                      </c:pt>
                      <c:pt idx="522">
                        <c:v>0.35682928385505808</c:v>
                      </c:pt>
                      <c:pt idx="523">
                        <c:v>0.35530122524778018</c:v>
                      </c:pt>
                      <c:pt idx="524">
                        <c:v>0.35397004901291701</c:v>
                      </c:pt>
                      <c:pt idx="525">
                        <c:v>0.35231028006073434</c:v>
                      </c:pt>
                      <c:pt idx="526">
                        <c:v>0.35073904669309341</c:v>
                      </c:pt>
                      <c:pt idx="527">
                        <c:v>0.34870190847469995</c:v>
                      </c:pt>
                      <c:pt idx="528">
                        <c:v>0.34658675510387826</c:v>
                      </c:pt>
                      <c:pt idx="529">
                        <c:v>0.34556804936569319</c:v>
                      </c:pt>
                      <c:pt idx="530">
                        <c:v>0.34477478145851709</c:v>
                      </c:pt>
                      <c:pt idx="531">
                        <c:v>0.34313987898223974</c:v>
                      </c:pt>
                      <c:pt idx="532">
                        <c:v>0.34259650549501308</c:v>
                      </c:pt>
                      <c:pt idx="533">
                        <c:v>0.34204274820466085</c:v>
                      </c:pt>
                      <c:pt idx="534">
                        <c:v>0.34203769293208675</c:v>
                      </c:pt>
                      <c:pt idx="535">
                        <c:v>0.34175596395781932</c:v>
                      </c:pt>
                      <c:pt idx="536">
                        <c:v>0.34076130492160844</c:v>
                      </c:pt>
                      <c:pt idx="537">
                        <c:v>0.33950486474344965</c:v>
                      </c:pt>
                      <c:pt idx="538">
                        <c:v>0.33915892014459176</c:v>
                      </c:pt>
                      <c:pt idx="539">
                        <c:v>0.33859532556706828</c:v>
                      </c:pt>
                      <c:pt idx="540">
                        <c:v>0.33732932135971533</c:v>
                      </c:pt>
                      <c:pt idx="541">
                        <c:v>0.33541624226287109</c:v>
                      </c:pt>
                      <c:pt idx="542">
                        <c:v>0.33499132610866572</c:v>
                      </c:pt>
                      <c:pt idx="543">
                        <c:v>0.33384131991254101</c:v>
                      </c:pt>
                      <c:pt idx="544">
                        <c:v>0.3326939096671977</c:v>
                      </c:pt>
                      <c:pt idx="545">
                        <c:v>0.33238581129815165</c:v>
                      </c:pt>
                      <c:pt idx="546">
                        <c:v>0.33074926927401233</c:v>
                      </c:pt>
                      <c:pt idx="547">
                        <c:v>0.33023868674402335</c:v>
                      </c:pt>
                      <c:pt idx="548">
                        <c:v>0.3292313212118827</c:v>
                      </c:pt>
                      <c:pt idx="549">
                        <c:v>0.32757086911475763</c:v>
                      </c:pt>
                      <c:pt idx="550">
                        <c:v>0.32678224659319044</c:v>
                      </c:pt>
                      <c:pt idx="551">
                        <c:v>0.32636962704794897</c:v>
                      </c:pt>
                      <c:pt idx="552">
                        <c:v>0.32446939107602296</c:v>
                      </c:pt>
                      <c:pt idx="553">
                        <c:v>0.32400225656437387</c:v>
                      </c:pt>
                      <c:pt idx="554">
                        <c:v>0.3222352338562261</c:v>
                      </c:pt>
                      <c:pt idx="555">
                        <c:v>0.32111692558543137</c:v>
                      </c:pt>
                      <c:pt idx="556">
                        <c:v>0.32006761495382424</c:v>
                      </c:pt>
                      <c:pt idx="557">
                        <c:v>0.31901147287279252</c:v>
                      </c:pt>
                      <c:pt idx="558">
                        <c:v>0.31789070528020491</c:v>
                      </c:pt>
                      <c:pt idx="559">
                        <c:v>0.3177889166837794</c:v>
                      </c:pt>
                      <c:pt idx="560">
                        <c:v>0.31707926571755968</c:v>
                      </c:pt>
                      <c:pt idx="561">
                        <c:v>0.31687910424942123</c:v>
                      </c:pt>
                      <c:pt idx="562">
                        <c:v>0.31682117355830119</c:v>
                      </c:pt>
                      <c:pt idx="563">
                        <c:v>0.31627616052321256</c:v>
                      </c:pt>
                      <c:pt idx="564">
                        <c:v>0.3153421647578914</c:v>
                      </c:pt>
                      <c:pt idx="565">
                        <c:v>0.31468170022752834</c:v>
                      </c:pt>
                      <c:pt idx="566">
                        <c:v>0.31378035879045646</c:v>
                      </c:pt>
                      <c:pt idx="567">
                        <c:v>0.31255466013470801</c:v>
                      </c:pt>
                      <c:pt idx="568">
                        <c:v>0.31144919498883122</c:v>
                      </c:pt>
                      <c:pt idx="569">
                        <c:v>0.31095268524465675</c:v>
                      </c:pt>
                      <c:pt idx="570">
                        <c:v>0.30911898759012568</c:v>
                      </c:pt>
                      <c:pt idx="571">
                        <c:v>0.30849213379093121</c:v>
                      </c:pt>
                      <c:pt idx="572">
                        <c:v>0.30835195244873981</c:v>
                      </c:pt>
                      <c:pt idx="573">
                        <c:v>0.30714114635273693</c:v>
                      </c:pt>
                      <c:pt idx="574">
                        <c:v>0.30592815419291824</c:v>
                      </c:pt>
                      <c:pt idx="575">
                        <c:v>0.3049747571112314</c:v>
                      </c:pt>
                      <c:pt idx="576">
                        <c:v>0.30338138984745505</c:v>
                      </c:pt>
                      <c:pt idx="577">
                        <c:v>0.3030817624756954</c:v>
                      </c:pt>
                      <c:pt idx="578">
                        <c:v>0.30234055021313444</c:v>
                      </c:pt>
                      <c:pt idx="579">
                        <c:v>0.3011029648353874</c:v>
                      </c:pt>
                      <c:pt idx="580">
                        <c:v>0.30043307290481841</c:v>
                      </c:pt>
                      <c:pt idx="581">
                        <c:v>0.29942734692053974</c:v>
                      </c:pt>
                      <c:pt idx="582">
                        <c:v>0.29957162713238572</c:v>
                      </c:pt>
                      <c:pt idx="583">
                        <c:v>0.29888684264207127</c:v>
                      </c:pt>
                      <c:pt idx="584">
                        <c:v>0.29865416347467194</c:v>
                      </c:pt>
                      <c:pt idx="585">
                        <c:v>0.29843378091623679</c:v>
                      </c:pt>
                      <c:pt idx="586">
                        <c:v>0.29782086327386836</c:v>
                      </c:pt>
                      <c:pt idx="587">
                        <c:v>0.29734689731279473</c:v>
                      </c:pt>
                      <c:pt idx="588">
                        <c:v>0.29760512610104178</c:v>
                      </c:pt>
                      <c:pt idx="589">
                        <c:v>0.29609400948833675</c:v>
                      </c:pt>
                      <c:pt idx="590">
                        <c:v>0.29576145453035085</c:v>
                      </c:pt>
                      <c:pt idx="591">
                        <c:v>0.29529718922746007</c:v>
                      </c:pt>
                      <c:pt idx="592">
                        <c:v>0.29447577574865513</c:v>
                      </c:pt>
                      <c:pt idx="593">
                        <c:v>0.29418325308429699</c:v>
                      </c:pt>
                      <c:pt idx="594">
                        <c:v>0.2941294212628317</c:v>
                      </c:pt>
                      <c:pt idx="595">
                        <c:v>0.29375683401121805</c:v>
                      </c:pt>
                      <c:pt idx="596">
                        <c:v>0.29435280965901367</c:v>
                      </c:pt>
                      <c:pt idx="597">
                        <c:v>0.29405031307849572</c:v>
                      </c:pt>
                      <c:pt idx="598">
                        <c:v>0.29342878780985238</c:v>
                      </c:pt>
                      <c:pt idx="599">
                        <c:v>0.29283691103171144</c:v>
                      </c:pt>
                      <c:pt idx="600">
                        <c:v>0.29208025969345103</c:v>
                      </c:pt>
                      <c:pt idx="601">
                        <c:v>0.29148455730363243</c:v>
                      </c:pt>
                      <c:pt idx="602">
                        <c:v>0.29195169181528141</c:v>
                      </c:pt>
                      <c:pt idx="603">
                        <c:v>0.29191890085804373</c:v>
                      </c:pt>
                      <c:pt idx="604">
                        <c:v>0.29248263206455555</c:v>
                      </c:pt>
                      <c:pt idx="605">
                        <c:v>0.29387624774715876</c:v>
                      </c:pt>
                      <c:pt idx="606">
                        <c:v>0.29506847230072691</c:v>
                      </c:pt>
                      <c:pt idx="607">
                        <c:v>0.29586419952969567</c:v>
                      </c:pt>
                      <c:pt idx="608">
                        <c:v>0.29670870330755555</c:v>
                      </c:pt>
                      <c:pt idx="609">
                        <c:v>0.29698346420340993</c:v>
                      </c:pt>
                      <c:pt idx="610">
                        <c:v>0.29705369150349409</c:v>
                      </c:pt>
                      <c:pt idx="611">
                        <c:v>0.29779845611975586</c:v>
                      </c:pt>
                      <c:pt idx="612">
                        <c:v>0.2976004807154331</c:v>
                      </c:pt>
                      <c:pt idx="613">
                        <c:v>0.29729238234638705</c:v>
                      </c:pt>
                      <c:pt idx="614">
                        <c:v>0.29803345797995956</c:v>
                      </c:pt>
                      <c:pt idx="615">
                        <c:v>0.29862287543630756</c:v>
                      </c:pt>
                      <c:pt idx="616">
                        <c:v>0.29926489505322451</c:v>
                      </c:pt>
                      <c:pt idx="617">
                        <c:v>0.30001840392474965</c:v>
                      </c:pt>
                      <c:pt idx="618">
                        <c:v>0.30073761892016371</c:v>
                      </c:pt>
                      <c:pt idx="619">
                        <c:v>0.3016446987747522</c:v>
                      </c:pt>
                      <c:pt idx="620">
                        <c:v>0.3030984312122913</c:v>
                      </c:pt>
                      <c:pt idx="621">
                        <c:v>0.30441307533954692</c:v>
                      </c:pt>
                      <c:pt idx="622">
                        <c:v>0.30531195745482592</c:v>
                      </c:pt>
                      <c:pt idx="623">
                        <c:v>0.30647098116419103</c:v>
                      </c:pt>
                      <c:pt idx="624">
                        <c:v>0.30730551102589115</c:v>
                      </c:pt>
                      <c:pt idx="625">
                        <c:v>0.30813252629322407</c:v>
                      </c:pt>
                      <c:pt idx="626">
                        <c:v>0.309638587633355</c:v>
                      </c:pt>
                      <c:pt idx="627">
                        <c:v>0.31076645993334417</c:v>
                      </c:pt>
                      <c:pt idx="628">
                        <c:v>0.31154647482863645</c:v>
                      </c:pt>
                      <c:pt idx="629">
                        <c:v>0.31257050909737288</c:v>
                      </c:pt>
                      <c:pt idx="630">
                        <c:v>0.31337689338744396</c:v>
                      </c:pt>
                      <c:pt idx="631">
                        <c:v>0.31507806092313922</c:v>
                      </c:pt>
                      <c:pt idx="632">
                        <c:v>0.31586258457505179</c:v>
                      </c:pt>
                      <c:pt idx="633">
                        <c:v>0.31639174864747555</c:v>
                      </c:pt>
                      <c:pt idx="634">
                        <c:v>0.31692870057224315</c:v>
                      </c:pt>
                      <c:pt idx="635">
                        <c:v>0.31828146418728781</c:v>
                      </c:pt>
                      <c:pt idx="636">
                        <c:v>0.31967521649887953</c:v>
                      </c:pt>
                      <c:pt idx="637">
                        <c:v>0.32103139583863621</c:v>
                      </c:pt>
                      <c:pt idx="638">
                        <c:v>0.32201731061958377</c:v>
                      </c:pt>
                      <c:pt idx="639">
                        <c:v>0.32277888060142984</c:v>
                      </c:pt>
                      <c:pt idx="640">
                        <c:v>0.32394637530808124</c:v>
                      </c:pt>
                      <c:pt idx="641">
                        <c:v>0.32554370481252382</c:v>
                      </c:pt>
                      <c:pt idx="642">
                        <c:v>0.32639012139622259</c:v>
                      </c:pt>
                      <c:pt idx="643">
                        <c:v>0.32720934881121166</c:v>
                      </c:pt>
                      <c:pt idx="644">
                        <c:v>0.32790451710465141</c:v>
                      </c:pt>
                      <c:pt idx="645">
                        <c:v>0.32881706211877948</c:v>
                      </c:pt>
                      <c:pt idx="646">
                        <c:v>0.33051768313852087</c:v>
                      </c:pt>
                      <c:pt idx="647">
                        <c:v>0.33216611188465889</c:v>
                      </c:pt>
                      <c:pt idx="648">
                        <c:v>0.33298889165334877</c:v>
                      </c:pt>
                      <c:pt idx="649">
                        <c:v>0.33416349106740173</c:v>
                      </c:pt>
                      <c:pt idx="650">
                        <c:v>0.33532948285517983</c:v>
                      </c:pt>
                      <c:pt idx="651">
                        <c:v>0.3365620129603526</c:v>
                      </c:pt>
                      <c:pt idx="652">
                        <c:v>0.33759438159738692</c:v>
                      </c:pt>
                      <c:pt idx="653">
                        <c:v>0.3385617148358997</c:v>
                      </c:pt>
                      <c:pt idx="654">
                        <c:v>0.33938545100750905</c:v>
                      </c:pt>
                      <c:pt idx="655">
                        <c:v>0.34017175083627199</c:v>
                      </c:pt>
                      <c:pt idx="656">
                        <c:v>0.34057999825388158</c:v>
                      </c:pt>
                      <c:pt idx="657">
                        <c:v>0.34199246873689648</c:v>
                      </c:pt>
                      <c:pt idx="658">
                        <c:v>0.34286498145739686</c:v>
                      </c:pt>
                      <c:pt idx="659">
                        <c:v>0.34335206380136551</c:v>
                      </c:pt>
                      <c:pt idx="660">
                        <c:v>0.3440738747475609</c:v>
                      </c:pt>
                      <c:pt idx="661">
                        <c:v>0.34458800963125069</c:v>
                      </c:pt>
                      <c:pt idx="662">
                        <c:v>0.34590962183691942</c:v>
                      </c:pt>
                      <c:pt idx="663">
                        <c:v>0.34758496649378995</c:v>
                      </c:pt>
                      <c:pt idx="664">
                        <c:v>0.3475876990735598</c:v>
                      </c:pt>
                      <c:pt idx="665">
                        <c:v>0.34838602225330983</c:v>
                      </c:pt>
                      <c:pt idx="666">
                        <c:v>0.34977116693862664</c:v>
                      </c:pt>
                      <c:pt idx="667">
                        <c:v>0.35081542229765961</c:v>
                      </c:pt>
                      <c:pt idx="668">
                        <c:v>0.35120180907711085</c:v>
                      </c:pt>
                      <c:pt idx="669">
                        <c:v>0.35174518256433757</c:v>
                      </c:pt>
                      <c:pt idx="670">
                        <c:v>0.35219428204950592</c:v>
                      </c:pt>
                      <c:pt idx="671">
                        <c:v>0.35303919571433112</c:v>
                      </c:pt>
                      <c:pt idx="672">
                        <c:v>0.35417212328689446</c:v>
                      </c:pt>
                      <c:pt idx="673">
                        <c:v>0.35468653142856121</c:v>
                      </c:pt>
                      <c:pt idx="674">
                        <c:v>0.35504600229727978</c:v>
                      </c:pt>
                      <c:pt idx="675">
                        <c:v>0.3569119443930947</c:v>
                      </c:pt>
                      <c:pt idx="676">
                        <c:v>0.35812876216459122</c:v>
                      </c:pt>
                      <c:pt idx="677">
                        <c:v>0.35904349324253515</c:v>
                      </c:pt>
                      <c:pt idx="678">
                        <c:v>0.36009034455234945</c:v>
                      </c:pt>
                      <c:pt idx="679">
                        <c:v>0.36078646924870872</c:v>
                      </c:pt>
                      <c:pt idx="680">
                        <c:v>0.36169915089182519</c:v>
                      </c:pt>
                      <c:pt idx="681">
                        <c:v>0.36277086867754477</c:v>
                      </c:pt>
                      <c:pt idx="682">
                        <c:v>0.36281595624374657</c:v>
                      </c:pt>
                      <c:pt idx="683">
                        <c:v>0.36302076309749398</c:v>
                      </c:pt>
                      <c:pt idx="684">
                        <c:v>0.36309167354252059</c:v>
                      </c:pt>
                      <c:pt idx="685">
                        <c:v>0.36372932103180577</c:v>
                      </c:pt>
                      <c:pt idx="686">
                        <c:v>0.36417145243856097</c:v>
                      </c:pt>
                      <c:pt idx="687">
                        <c:v>0.36425342983165537</c:v>
                      </c:pt>
                      <c:pt idx="688">
                        <c:v>0.36437243368063055</c:v>
                      </c:pt>
                      <c:pt idx="689">
                        <c:v>0.36470662818647837</c:v>
                      </c:pt>
                      <c:pt idx="690">
                        <c:v>0.36526407445951958</c:v>
                      </c:pt>
                      <c:pt idx="691">
                        <c:v>0.36578258147084119</c:v>
                      </c:pt>
                      <c:pt idx="692">
                        <c:v>0.36585636112462611</c:v>
                      </c:pt>
                      <c:pt idx="693">
                        <c:v>0.36585021282014385</c:v>
                      </c:pt>
                      <c:pt idx="694">
                        <c:v>0.36637787397369426</c:v>
                      </c:pt>
                      <c:pt idx="695">
                        <c:v>0.36678612139130401</c:v>
                      </c:pt>
                      <c:pt idx="696">
                        <c:v>0.36665837328706535</c:v>
                      </c:pt>
                      <c:pt idx="697">
                        <c:v>0.36677778702300595</c:v>
                      </c:pt>
                      <c:pt idx="698">
                        <c:v>0.3673453438411956</c:v>
                      </c:pt>
                      <c:pt idx="699">
                        <c:v>0.36792205480161405</c:v>
                      </c:pt>
                      <c:pt idx="700">
                        <c:v>0.3682011878251002</c:v>
                      </c:pt>
                      <c:pt idx="701">
                        <c:v>0.36900907503404445</c:v>
                      </c:pt>
                      <c:pt idx="702">
                        <c:v>0.37013038914258611</c:v>
                      </c:pt>
                      <c:pt idx="703">
                        <c:v>0.37136305587674756</c:v>
                      </c:pt>
                      <c:pt idx="704">
                        <c:v>0.37220701313865345</c:v>
                      </c:pt>
                      <c:pt idx="705">
                        <c:v>0.3727808548903136</c:v>
                      </c:pt>
                      <c:pt idx="706">
                        <c:v>0.37317298008728128</c:v>
                      </c:pt>
                      <c:pt idx="707">
                        <c:v>0.37272442711806697</c:v>
                      </c:pt>
                      <c:pt idx="708">
                        <c:v>0.3730721478937753</c:v>
                      </c:pt>
                      <c:pt idx="709">
                        <c:v>0.37303307200306707</c:v>
                      </c:pt>
                      <c:pt idx="710">
                        <c:v>0.37314182867790552</c:v>
                      </c:pt>
                      <c:pt idx="711">
                        <c:v>0.37328105361717728</c:v>
                      </c:pt>
                      <c:pt idx="712">
                        <c:v>0.37331411783239205</c:v>
                      </c:pt>
                      <c:pt idx="713">
                        <c:v>0.37421696218833728</c:v>
                      </c:pt>
                      <c:pt idx="714">
                        <c:v>0.37599067971692113</c:v>
                      </c:pt>
                      <c:pt idx="715">
                        <c:v>0.37685308189227323</c:v>
                      </c:pt>
                      <c:pt idx="716">
                        <c:v>0.37761191929434962</c:v>
                      </c:pt>
                      <c:pt idx="717">
                        <c:v>0.37908764899903546</c:v>
                      </c:pt>
                      <c:pt idx="718">
                        <c:v>0.380621172765853</c:v>
                      </c:pt>
                      <c:pt idx="719">
                        <c:v>0.38265161616381055</c:v>
                      </c:pt>
                      <c:pt idx="720">
                        <c:v>0.38441809235600444</c:v>
                      </c:pt>
                      <c:pt idx="721">
                        <c:v>0.38628225827496876</c:v>
                      </c:pt>
                      <c:pt idx="722">
                        <c:v>0.38796948965383815</c:v>
                      </c:pt>
                      <c:pt idx="723">
                        <c:v>0.39011593106302417</c:v>
                      </c:pt>
                      <c:pt idx="724">
                        <c:v>0.3918110869232258</c:v>
                      </c:pt>
                      <c:pt idx="725">
                        <c:v>0.39374998889889479</c:v>
                      </c:pt>
                      <c:pt idx="726">
                        <c:v>0.3950743336843332</c:v>
                      </c:pt>
                      <c:pt idx="727">
                        <c:v>0.39628076765270442</c:v>
                      </c:pt>
                      <c:pt idx="728">
                        <c:v>0.39794039997589864</c:v>
                      </c:pt>
                      <c:pt idx="729">
                        <c:v>0.40009982113899123</c:v>
                      </c:pt>
                      <c:pt idx="730">
                        <c:v>0.40151693700761482</c:v>
                      </c:pt>
                      <c:pt idx="731">
                        <c:v>0.40279892680662116</c:v>
                      </c:pt>
                      <c:pt idx="732">
                        <c:v>0.4044496782455636</c:v>
                      </c:pt>
                      <c:pt idx="733">
                        <c:v>0.4064466475413408</c:v>
                      </c:pt>
                      <c:pt idx="734">
                        <c:v>0.40833089792161353</c:v>
                      </c:pt>
                      <c:pt idx="735">
                        <c:v>0.41051860128532358</c:v>
                      </c:pt>
                      <c:pt idx="736">
                        <c:v>0.41227032154676047</c:v>
                      </c:pt>
                      <c:pt idx="737">
                        <c:v>0.4143442129630579</c:v>
                      </c:pt>
                      <c:pt idx="738">
                        <c:v>0.41674355462993967</c:v>
                      </c:pt>
                      <c:pt idx="739">
                        <c:v>0.41912786710808758</c:v>
                      </c:pt>
                      <c:pt idx="740">
                        <c:v>0.42117347632376761</c:v>
                      </c:pt>
                      <c:pt idx="741">
                        <c:v>0.42365219943296245</c:v>
                      </c:pt>
                      <c:pt idx="742">
                        <c:v>0.42536074493403631</c:v>
                      </c:pt>
                      <c:pt idx="743">
                        <c:v>0.42764272229980471</c:v>
                      </c:pt>
                      <c:pt idx="744">
                        <c:v>0.4300016217860933</c:v>
                      </c:pt>
                      <c:pt idx="745">
                        <c:v>0.43235437296790008</c:v>
                      </c:pt>
                      <c:pt idx="746">
                        <c:v>0.43429983313501636</c:v>
                      </c:pt>
                      <c:pt idx="747">
                        <c:v>0.43643753028893884</c:v>
                      </c:pt>
                      <c:pt idx="748">
                        <c:v>0.43817531439354962</c:v>
                      </c:pt>
                      <c:pt idx="749">
                        <c:v>0.4408257801412771</c:v>
                      </c:pt>
                      <c:pt idx="750">
                        <c:v>0.44291961938989427</c:v>
                      </c:pt>
                      <c:pt idx="751">
                        <c:v>0.44558702713219439</c:v>
                      </c:pt>
                      <c:pt idx="752">
                        <c:v>0.44776270714491734</c:v>
                      </c:pt>
                      <c:pt idx="753">
                        <c:v>0.45006668177783288</c:v>
                      </c:pt>
                      <c:pt idx="754">
                        <c:v>0.4524977213700444</c:v>
                      </c:pt>
                      <c:pt idx="755">
                        <c:v>0.455016476772867</c:v>
                      </c:pt>
                      <c:pt idx="756">
                        <c:v>0.45680754618298908</c:v>
                      </c:pt>
                      <c:pt idx="757">
                        <c:v>0.45879850380327286</c:v>
                      </c:pt>
                      <c:pt idx="758">
                        <c:v>0.46016479368817798</c:v>
                      </c:pt>
                      <c:pt idx="759">
                        <c:v>0.46233254921956851</c:v>
                      </c:pt>
                      <c:pt idx="760">
                        <c:v>0.46426038424716948</c:v>
                      </c:pt>
                      <c:pt idx="761">
                        <c:v>0.46555808637985246</c:v>
                      </c:pt>
                      <c:pt idx="762">
                        <c:v>0.4676558878691357</c:v>
                      </c:pt>
                      <c:pt idx="763">
                        <c:v>0.46902491033381055</c:v>
                      </c:pt>
                      <c:pt idx="764">
                        <c:v>0.47052659954630982</c:v>
                      </c:pt>
                      <c:pt idx="765">
                        <c:v>0.47260172062350375</c:v>
                      </c:pt>
                      <c:pt idx="766">
                        <c:v>0.47405695597991604</c:v>
                      </c:pt>
                      <c:pt idx="767">
                        <c:v>0.47483601447228901</c:v>
                      </c:pt>
                      <c:pt idx="768">
                        <c:v>0.4767219044004235</c:v>
                      </c:pt>
                      <c:pt idx="769">
                        <c:v>0.47772681061077127</c:v>
                      </c:pt>
                      <c:pt idx="770">
                        <c:v>0.4797185880049859</c:v>
                      </c:pt>
                      <c:pt idx="771">
                        <c:v>0.48097038279753601</c:v>
                      </c:pt>
                      <c:pt idx="772">
                        <c:v>0.48159723659673043</c:v>
                      </c:pt>
                      <c:pt idx="773">
                        <c:v>0.48230934688474303</c:v>
                      </c:pt>
                      <c:pt idx="774">
                        <c:v>0.48337833209069264</c:v>
                      </c:pt>
                      <c:pt idx="775">
                        <c:v>0.48396802280501772</c:v>
                      </c:pt>
                      <c:pt idx="776">
                        <c:v>0.48391692356332222</c:v>
                      </c:pt>
                      <c:pt idx="777">
                        <c:v>0.4840525961488934</c:v>
                      </c:pt>
                      <c:pt idx="778">
                        <c:v>0.48417733841538518</c:v>
                      </c:pt>
                      <c:pt idx="779">
                        <c:v>0.4845113962922446</c:v>
                      </c:pt>
                      <c:pt idx="780">
                        <c:v>0.48460922264800371</c:v>
                      </c:pt>
                      <c:pt idx="781">
                        <c:v>0.48489628015282227</c:v>
                      </c:pt>
                      <c:pt idx="782">
                        <c:v>0.4851978203304208</c:v>
                      </c:pt>
                      <c:pt idx="783">
                        <c:v>0.48581360718154748</c:v>
                      </c:pt>
                      <c:pt idx="784">
                        <c:v>0.48668775944990983</c:v>
                      </c:pt>
                      <c:pt idx="785">
                        <c:v>0.48737227068224726</c:v>
                      </c:pt>
                      <c:pt idx="786">
                        <c:v>0.48787465547292697</c:v>
                      </c:pt>
                      <c:pt idx="787">
                        <c:v>0.48812728247264586</c:v>
                      </c:pt>
                      <c:pt idx="788">
                        <c:v>0.48852364316825675</c:v>
                      </c:pt>
                      <c:pt idx="789">
                        <c:v>0.48887245697587317</c:v>
                      </c:pt>
                      <c:pt idx="790">
                        <c:v>0.48874621179050781</c:v>
                      </c:pt>
                      <c:pt idx="791">
                        <c:v>0.48812127079715217</c:v>
                      </c:pt>
                      <c:pt idx="792">
                        <c:v>0.48714095780473282</c:v>
                      </c:pt>
                      <c:pt idx="793">
                        <c:v>0.48695650867027068</c:v>
                      </c:pt>
                      <c:pt idx="794">
                        <c:v>0.48710748370255263</c:v>
                      </c:pt>
                      <c:pt idx="795">
                        <c:v>0.48706840781184446</c:v>
                      </c:pt>
                      <c:pt idx="796">
                        <c:v>0.48588164841781578</c:v>
                      </c:pt>
                      <c:pt idx="797">
                        <c:v>0.48576742658343774</c:v>
                      </c:pt>
                      <c:pt idx="798">
                        <c:v>0.48504506912128842</c:v>
                      </c:pt>
                      <c:pt idx="799">
                        <c:v>0.48540167078124868</c:v>
                      </c:pt>
                      <c:pt idx="800">
                        <c:v>0.4850595517940684</c:v>
                      </c:pt>
                      <c:pt idx="801">
                        <c:v>0.48450770730955522</c:v>
                      </c:pt>
                      <c:pt idx="802">
                        <c:v>0.48454323084656281</c:v>
                      </c:pt>
                      <c:pt idx="803">
                        <c:v>0.48555223592656521</c:v>
                      </c:pt>
                      <c:pt idx="804">
                        <c:v>0.48551384318079932</c:v>
                      </c:pt>
                      <c:pt idx="805">
                        <c:v>0.48554731728297951</c:v>
                      </c:pt>
                      <c:pt idx="806">
                        <c:v>0.4859983295739867</c:v>
                      </c:pt>
                      <c:pt idx="807">
                        <c:v>0.48599901271892915</c:v>
                      </c:pt>
                      <c:pt idx="808">
                        <c:v>0.48510067711960403</c:v>
                      </c:pt>
                      <c:pt idx="809">
                        <c:v>0.4844042791652679</c:v>
                      </c:pt>
                      <c:pt idx="810">
                        <c:v>0.48346960025500446</c:v>
                      </c:pt>
                      <c:pt idx="811">
                        <c:v>0.48323172918604235</c:v>
                      </c:pt>
                      <c:pt idx="812">
                        <c:v>0.48264777688923388</c:v>
                      </c:pt>
                      <c:pt idx="813">
                        <c:v>0.481755316336414</c:v>
                      </c:pt>
                      <c:pt idx="814">
                        <c:v>0.48120934689840583</c:v>
                      </c:pt>
                      <c:pt idx="815">
                        <c:v>0.48156417238151566</c:v>
                      </c:pt>
                      <c:pt idx="816">
                        <c:v>0.48082418977985109</c:v>
                      </c:pt>
                      <c:pt idx="817">
                        <c:v>0.48124227448463214</c:v>
                      </c:pt>
                      <c:pt idx="818">
                        <c:v>0.48068209563182085</c:v>
                      </c:pt>
                      <c:pt idx="819">
                        <c:v>0.48173796445487571</c:v>
                      </c:pt>
                      <c:pt idx="820">
                        <c:v>0.48179685154891505</c:v>
                      </c:pt>
                      <c:pt idx="821">
                        <c:v>0.48230101251644508</c:v>
                      </c:pt>
                      <c:pt idx="822">
                        <c:v>0.48299782035774663</c:v>
                      </c:pt>
                      <c:pt idx="823">
                        <c:v>0.48365186332565063</c:v>
                      </c:pt>
                      <c:pt idx="824">
                        <c:v>0.48328583426548455</c:v>
                      </c:pt>
                      <c:pt idx="825">
                        <c:v>0.48455921643821614</c:v>
                      </c:pt>
                      <c:pt idx="826">
                        <c:v>0.48469010700919019</c:v>
                      </c:pt>
                      <c:pt idx="827">
                        <c:v>0.48585568891000258</c:v>
                      </c:pt>
                      <c:pt idx="828">
                        <c:v>0.48652366803473285</c:v>
                      </c:pt>
                      <c:pt idx="829">
                        <c:v>0.48708972193404892</c:v>
                      </c:pt>
                      <c:pt idx="830">
                        <c:v>0.48868951076028433</c:v>
                      </c:pt>
                      <c:pt idx="831">
                        <c:v>0.49080780659784112</c:v>
                      </c:pt>
                      <c:pt idx="832">
                        <c:v>0.49278824378601116</c:v>
                      </c:pt>
                      <c:pt idx="833">
                        <c:v>0.49450758297717579</c:v>
                      </c:pt>
                      <c:pt idx="834">
                        <c:v>0.49641123467381398</c:v>
                      </c:pt>
                      <c:pt idx="835">
                        <c:v>0.49894133028268134</c:v>
                      </c:pt>
                      <c:pt idx="836">
                        <c:v>0.5009019562675201</c:v>
                      </c:pt>
                      <c:pt idx="837">
                        <c:v>0.50344708106512148</c:v>
                      </c:pt>
                      <c:pt idx="838">
                        <c:v>0.50571607867698321</c:v>
                      </c:pt>
                      <c:pt idx="839">
                        <c:v>0.50822854914633531</c:v>
                      </c:pt>
                      <c:pt idx="840">
                        <c:v>0.51209446637567435</c:v>
                      </c:pt>
                      <c:pt idx="841">
                        <c:v>0.51529500043106446</c:v>
                      </c:pt>
                      <c:pt idx="842">
                        <c:v>0.51839251622913285</c:v>
                      </c:pt>
                      <c:pt idx="843">
                        <c:v>0.52253920602981985</c:v>
                      </c:pt>
                      <c:pt idx="844">
                        <c:v>0.52618610699060864</c:v>
                      </c:pt>
                      <c:pt idx="845">
                        <c:v>0.53042228877875675</c:v>
                      </c:pt>
                      <c:pt idx="846">
                        <c:v>0.53450954496945036</c:v>
                      </c:pt>
                      <c:pt idx="847">
                        <c:v>0.53796707815219125</c:v>
                      </c:pt>
                      <c:pt idx="848">
                        <c:v>0.54214983800583982</c:v>
                      </c:pt>
                      <c:pt idx="849">
                        <c:v>0.54636730162256486</c:v>
                      </c:pt>
                      <c:pt idx="850">
                        <c:v>0.55086909016433871</c:v>
                      </c:pt>
                      <c:pt idx="851">
                        <c:v>0.55568444223469837</c:v>
                      </c:pt>
                      <c:pt idx="852">
                        <c:v>0.56001093578423888</c:v>
                      </c:pt>
                      <c:pt idx="853">
                        <c:v>0.56400624066567839</c:v>
                      </c:pt>
                      <c:pt idx="854">
                        <c:v>0.56898513763526104</c:v>
                      </c:pt>
                      <c:pt idx="855">
                        <c:v>0.5733284365503859</c:v>
                      </c:pt>
                      <c:pt idx="856">
                        <c:v>0.57825254529558379</c:v>
                      </c:pt>
                      <c:pt idx="857">
                        <c:v>0.5829038059507663</c:v>
                      </c:pt>
                      <c:pt idx="858">
                        <c:v>0.58630627765114551</c:v>
                      </c:pt>
                      <c:pt idx="859">
                        <c:v>0.5908836220235546</c:v>
                      </c:pt>
                      <c:pt idx="860">
                        <c:v>0.59529154645023541</c:v>
                      </c:pt>
                      <c:pt idx="861">
                        <c:v>0.59841201591837012</c:v>
                      </c:pt>
                      <c:pt idx="862">
                        <c:v>0.60314320453181958</c:v>
                      </c:pt>
                      <c:pt idx="863">
                        <c:v>0.60755727726298248</c:v>
                      </c:pt>
                      <c:pt idx="864">
                        <c:v>0.61266159964399958</c:v>
                      </c:pt>
                      <c:pt idx="865">
                        <c:v>0.61896579780194017</c:v>
                      </c:pt>
                      <c:pt idx="866">
                        <c:v>0.62460447615694348</c:v>
                      </c:pt>
                      <c:pt idx="867">
                        <c:v>0.63073406246759334</c:v>
                      </c:pt>
                      <c:pt idx="868">
                        <c:v>0.63731957971283593</c:v>
                      </c:pt>
                      <c:pt idx="869">
                        <c:v>0.64224669429578085</c:v>
                      </c:pt>
                      <c:pt idx="870">
                        <c:v>0.64801298412603436</c:v>
                      </c:pt>
                      <c:pt idx="871">
                        <c:v>0.65352924290735015</c:v>
                      </c:pt>
                      <c:pt idx="872">
                        <c:v>0.65902377767949594</c:v>
                      </c:pt>
                      <c:pt idx="873">
                        <c:v>0.66543399993250529</c:v>
                      </c:pt>
                      <c:pt idx="874">
                        <c:v>0.67209370671849822</c:v>
                      </c:pt>
                      <c:pt idx="875">
                        <c:v>0.67850543189038093</c:v>
                      </c:pt>
                      <c:pt idx="876">
                        <c:v>0.6869879060118258</c:v>
                      </c:pt>
                      <c:pt idx="877">
                        <c:v>0.69491225071528695</c:v>
                      </c:pt>
                      <c:pt idx="878">
                        <c:v>0.70352862124545246</c:v>
                      </c:pt>
                      <c:pt idx="879">
                        <c:v>0.71219773056517532</c:v>
                      </c:pt>
                      <c:pt idx="880">
                        <c:v>0.72019968053409922</c:v>
                      </c:pt>
                      <c:pt idx="881">
                        <c:v>0.72777685097780598</c:v>
                      </c:pt>
                      <c:pt idx="882">
                        <c:v>0.73653832149374832</c:v>
                      </c:pt>
                      <c:pt idx="883">
                        <c:v>0.74401643592079936</c:v>
                      </c:pt>
                      <c:pt idx="884">
                        <c:v>0.75196906282487819</c:v>
                      </c:pt>
                      <c:pt idx="885">
                        <c:v>0.76011925524631396</c:v>
                      </c:pt>
                      <c:pt idx="886">
                        <c:v>0.76770052455967552</c:v>
                      </c:pt>
                      <c:pt idx="887">
                        <c:v>0.77588173176149888</c:v>
                      </c:pt>
                      <c:pt idx="888">
                        <c:v>0.7845768005890349</c:v>
                      </c:pt>
                      <c:pt idx="889">
                        <c:v>0.79234142600495072</c:v>
                      </c:pt>
                      <c:pt idx="890">
                        <c:v>0.80113678051003867</c:v>
                      </c:pt>
                      <c:pt idx="891">
                        <c:v>0.80947073892099441</c:v>
                      </c:pt>
                      <c:pt idx="892">
                        <c:v>0.8170223597438534</c:v>
                      </c:pt>
                      <c:pt idx="893">
                        <c:v>0.82506297571651999</c:v>
                      </c:pt>
                      <c:pt idx="894">
                        <c:v>0.83334679128869971</c:v>
                      </c:pt>
                      <c:pt idx="895">
                        <c:v>0.84147484981400011</c:v>
                      </c:pt>
                      <c:pt idx="896">
                        <c:v>0.8505565786789645</c:v>
                      </c:pt>
                      <c:pt idx="897">
                        <c:v>0.85979406459080798</c:v>
                      </c:pt>
                      <c:pt idx="898">
                        <c:v>0.86803415888667057</c:v>
                      </c:pt>
                      <c:pt idx="899">
                        <c:v>0.8752768615665526</c:v>
                      </c:pt>
                      <c:pt idx="900">
                        <c:v>0.88307291164982082</c:v>
                      </c:pt>
                      <c:pt idx="901">
                        <c:v>0.88988659930584291</c:v>
                      </c:pt>
                      <c:pt idx="902">
                        <c:v>0.89737523416500775</c:v>
                      </c:pt>
                      <c:pt idx="903">
                        <c:v>0.90350031171903711</c:v>
                      </c:pt>
                      <c:pt idx="904">
                        <c:v>0.90850503156744467</c:v>
                      </c:pt>
                      <c:pt idx="905">
                        <c:v>0.91389777774316516</c:v>
                      </c:pt>
                      <c:pt idx="906">
                        <c:v>0.92064998235436613</c:v>
                      </c:pt>
                      <c:pt idx="907">
                        <c:v>0.92664936123898445</c:v>
                      </c:pt>
                      <c:pt idx="908">
                        <c:v>0.93187268746897667</c:v>
                      </c:pt>
                      <c:pt idx="909">
                        <c:v>0.93624481510067326</c:v>
                      </c:pt>
                      <c:pt idx="910">
                        <c:v>0.94227015349310472</c:v>
                      </c:pt>
                      <c:pt idx="911">
                        <c:v>0.94694013231971041</c:v>
                      </c:pt>
                      <c:pt idx="912">
                        <c:v>0.95141063282311988</c:v>
                      </c:pt>
                      <c:pt idx="913">
                        <c:v>0.95637299768509498</c:v>
                      </c:pt>
                      <c:pt idx="914">
                        <c:v>0.96042951235337848</c:v>
                      </c:pt>
                      <c:pt idx="915">
                        <c:v>0.96515414277538003</c:v>
                      </c:pt>
                      <c:pt idx="916">
                        <c:v>0.96884312546462414</c:v>
                      </c:pt>
                      <c:pt idx="917">
                        <c:v>0.97132567418549642</c:v>
                      </c:pt>
                      <c:pt idx="918">
                        <c:v>0.97562675474317773</c:v>
                      </c:pt>
                      <c:pt idx="919">
                        <c:v>0.98065060264997383</c:v>
                      </c:pt>
                      <c:pt idx="920">
                        <c:v>0.98329300728738045</c:v>
                      </c:pt>
                      <c:pt idx="921">
                        <c:v>0.98693963499019199</c:v>
                      </c:pt>
                      <c:pt idx="922">
                        <c:v>0.98912706509592541</c:v>
                      </c:pt>
                      <c:pt idx="923">
                        <c:v>0.99257011560588593</c:v>
                      </c:pt>
                      <c:pt idx="924">
                        <c:v>0.99458949205577563</c:v>
                      </c:pt>
                      <c:pt idx="925">
                        <c:v>0.99592572356321296</c:v>
                      </c:pt>
                      <c:pt idx="926">
                        <c:v>0.99682064343782584</c:v>
                      </c:pt>
                      <c:pt idx="927">
                        <c:v>0.9984984474164893</c:v>
                      </c:pt>
                      <c:pt idx="928">
                        <c:v>0.99825798039674596</c:v>
                      </c:pt>
                      <c:pt idx="929">
                        <c:v>0.99952043225039822</c:v>
                      </c:pt>
                      <c:pt idx="930">
                        <c:v>1</c:v>
                      </c:pt>
                      <c:pt idx="931">
                        <c:v>1.0008197739309432</c:v>
                      </c:pt>
                      <c:pt idx="932">
                        <c:v>1.0012761147525013</c:v>
                      </c:pt>
                      <c:pt idx="933">
                        <c:v>1.0021532728586104</c:v>
                      </c:pt>
                      <c:pt idx="934">
                        <c:v>1.0016327164124614</c:v>
                      </c:pt>
                      <c:pt idx="935">
                        <c:v>1.0025030430691462</c:v>
                      </c:pt>
                      <c:pt idx="936">
                        <c:v>1.0029511861513949</c:v>
                      </c:pt>
                      <c:pt idx="937">
                        <c:v>1.0029484535716255</c:v>
                      </c:pt>
                      <c:pt idx="938">
                        <c:v>1.0022625760494031</c:v>
                      </c:pt>
                      <c:pt idx="939">
                        <c:v>1.0018349273154277</c:v>
                      </c:pt>
                      <c:pt idx="940">
                        <c:v>1.0007350639580788</c:v>
                      </c:pt>
                      <c:pt idx="941">
                        <c:v>1.0007118370300356</c:v>
                      </c:pt>
                      <c:pt idx="942">
                        <c:v>0.99999043597080572</c:v>
                      </c:pt>
                      <c:pt idx="943">
                        <c:v>0.99925673830261152</c:v>
                      </c:pt>
                      <c:pt idx="944">
                        <c:v>0.99871705379807396</c:v>
                      </c:pt>
                      <c:pt idx="945">
                        <c:v>0.99872115266772887</c:v>
                      </c:pt>
                      <c:pt idx="946">
                        <c:v>0.99830033538317808</c:v>
                      </c:pt>
                      <c:pt idx="947">
                        <c:v>0.99682064343782584</c:v>
                      </c:pt>
                      <c:pt idx="948">
                        <c:v>0.99546938274165486</c:v>
                      </c:pt>
                      <c:pt idx="949">
                        <c:v>0.99272723894265036</c:v>
                      </c:pt>
                      <c:pt idx="950">
                        <c:v>0.98972276748574373</c:v>
                      </c:pt>
                      <c:pt idx="951">
                        <c:v>0.98675108698607528</c:v>
                      </c:pt>
                      <c:pt idx="952">
                        <c:v>0.98429449777301581</c:v>
                      </c:pt>
                      <c:pt idx="953">
                        <c:v>0.97991417240200995</c:v>
                      </c:pt>
                      <c:pt idx="954">
                        <c:v>0.97718979037150933</c:v>
                      </c:pt>
                      <c:pt idx="955">
                        <c:v>0.97280536613084867</c:v>
                      </c:pt>
                      <c:pt idx="956">
                        <c:v>0.96930629773560695</c:v>
                      </c:pt>
                      <c:pt idx="957">
                        <c:v>0.96425785661088237</c:v>
                      </c:pt>
                      <c:pt idx="958">
                        <c:v>0.95843336283153202</c:v>
                      </c:pt>
                      <c:pt idx="959">
                        <c:v>0.95225226739222135</c:v>
                      </c:pt>
                      <c:pt idx="960">
                        <c:v>0.94707812759808563</c:v>
                      </c:pt>
                      <c:pt idx="961">
                        <c:v>0.94064836739972235</c:v>
                      </c:pt>
                      <c:pt idx="962">
                        <c:v>0.93439349230662672</c:v>
                      </c:pt>
                      <c:pt idx="963">
                        <c:v>0.92683654295321649</c:v>
                      </c:pt>
                      <c:pt idx="964">
                        <c:v>0.92072786087780567</c:v>
                      </c:pt>
                      <c:pt idx="965">
                        <c:v>0.9133553606588577</c:v>
                      </c:pt>
                      <c:pt idx="966">
                        <c:v>0.90642553836261919</c:v>
                      </c:pt>
                      <c:pt idx="967">
                        <c:v>0.89777282452151519</c:v>
                      </c:pt>
                      <c:pt idx="968">
                        <c:v>0.88790274639296052</c:v>
                      </c:pt>
                      <c:pt idx="969">
                        <c:v>0.87952329052883771</c:v>
                      </c:pt>
                      <c:pt idx="970">
                        <c:v>0.87123810866677309</c:v>
                      </c:pt>
                      <c:pt idx="971">
                        <c:v>0.86287504828126882</c:v>
                      </c:pt>
                      <c:pt idx="972">
                        <c:v>0.85492187486123616</c:v>
                      </c:pt>
                      <c:pt idx="973">
                        <c:v>0.84578002924133611</c:v>
                      </c:pt>
                      <c:pt idx="974">
                        <c:v>0.83849360528513717</c:v>
                      </c:pt>
                      <c:pt idx="975">
                        <c:v>0.83145994495764575</c:v>
                      </c:pt>
                      <c:pt idx="976">
                        <c:v>0.82408744473869777</c:v>
                      </c:pt>
                      <c:pt idx="977">
                        <c:v>0.81628961847857884</c:v>
                      </c:pt>
                      <c:pt idx="978">
                        <c:v>0.80722674441402631</c:v>
                      </c:pt>
                      <c:pt idx="979">
                        <c:v>0.79861433612452692</c:v>
                      </c:pt>
                      <c:pt idx="980">
                        <c:v>0.78928476227444089</c:v>
                      </c:pt>
                      <c:pt idx="981">
                        <c:v>0.77951920532208163</c:v>
                      </c:pt>
                      <c:pt idx="982">
                        <c:v>0.77020643683757994</c:v>
                      </c:pt>
                      <c:pt idx="983">
                        <c:v>0.7601931715290875</c:v>
                      </c:pt>
                      <c:pt idx="984">
                        <c:v>0.75098314804393063</c:v>
                      </c:pt>
                      <c:pt idx="985">
                        <c:v>0.74208286247568178</c:v>
                      </c:pt>
                      <c:pt idx="986">
                        <c:v>0.73379508466283583</c:v>
                      </c:pt>
                      <c:pt idx="987">
                        <c:v>0.72453368867800672</c:v>
                      </c:pt>
                      <c:pt idx="988">
                        <c:v>0.71467167165977308</c:v>
                      </c:pt>
                      <c:pt idx="989">
                        <c:v>0.70592236112380624</c:v>
                      </c:pt>
                      <c:pt idx="990">
                        <c:v>0.69772380204044471</c:v>
                      </c:pt>
                      <c:pt idx="991">
                        <c:v>0.68849902262453078</c:v>
                      </c:pt>
                      <c:pt idx="992">
                        <c:v>0.68030743161958218</c:v>
                      </c:pt>
                      <c:pt idx="993">
                        <c:v>0.66890246343432536</c:v>
                      </c:pt>
                      <c:pt idx="994">
                        <c:v>0.65997594510028645</c:v>
                      </c:pt>
                      <c:pt idx="995">
                        <c:v>0.65022145509599483</c:v>
                      </c:pt>
                      <c:pt idx="996">
                        <c:v>0.63791938097230927</c:v>
                      </c:pt>
                      <c:pt idx="997">
                        <c:v>0.62412080953768723</c:v>
                      </c:pt>
                      <c:pt idx="998">
                        <c:v>0.61335253243879606</c:v>
                      </c:pt>
                      <c:pt idx="999">
                        <c:v>0.60035255744190086</c:v>
                      </c:pt>
                      <c:pt idx="1000">
                        <c:v>0.59050884870812503</c:v>
                      </c:pt>
                      <c:pt idx="1001">
                        <c:v>0.57985533995956595</c:v>
                      </c:pt>
                      <c:pt idx="1002">
                        <c:v>0.56957018296397732</c:v>
                      </c:pt>
                      <c:pt idx="1003">
                        <c:v>0.55956347584693245</c:v>
                      </c:pt>
                      <c:pt idx="1004">
                        <c:v>0.54990121040987183</c:v>
                      </c:pt>
                      <c:pt idx="1005">
                        <c:v>0.54073367854013554</c:v>
                      </c:pt>
                      <c:pt idx="1006">
                        <c:v>0.53183899476041496</c:v>
                      </c:pt>
                      <c:pt idx="1007">
                        <c:v>0.52154618654147078</c:v>
                      </c:pt>
                      <c:pt idx="1008">
                        <c:v>0.51002945584362869</c:v>
                      </c:pt>
                      <c:pt idx="1009">
                        <c:v>0.49955206186123385</c:v>
                      </c:pt>
                      <c:pt idx="1010">
                        <c:v>0.49047142602817745</c:v>
                      </c:pt>
                      <c:pt idx="1011">
                        <c:v>0.47927454379239171</c:v>
                      </c:pt>
                      <c:pt idx="1012">
                        <c:v>0.46735776341624929</c:v>
                      </c:pt>
                      <c:pt idx="1013">
                        <c:v>0.45629805668490803</c:v>
                      </c:pt>
                      <c:pt idx="1014">
                        <c:v>0.44715894364477776</c:v>
                      </c:pt>
                      <c:pt idx="1015">
                        <c:v>0.43925837238531396</c:v>
                      </c:pt>
                      <c:pt idx="1016">
                        <c:v>0.42959405751342616</c:v>
                      </c:pt>
                      <c:pt idx="1017">
                        <c:v>0.4185872262006306</c:v>
                      </c:pt>
                      <c:pt idx="1018">
                        <c:v>0.41095034888895365</c:v>
                      </c:pt>
                      <c:pt idx="1019">
                        <c:v>0.4023679989769221</c:v>
                      </c:pt>
                      <c:pt idx="1020">
                        <c:v>0.39420742275236104</c:v>
                      </c:pt>
                      <c:pt idx="1021">
                        <c:v>0.38373180494681641</c:v>
                      </c:pt>
                      <c:pt idx="1022">
                        <c:v>0.37470090206557077</c:v>
                      </c:pt>
                      <c:pt idx="1023">
                        <c:v>0.3647245265839707</c:v>
                      </c:pt>
                      <c:pt idx="1024">
                        <c:v>0.35780891370253493</c:v>
                      </c:pt>
                      <c:pt idx="1025">
                        <c:v>0.35078249471143347</c:v>
                      </c:pt>
                      <c:pt idx="1026">
                        <c:v>0.34445001435287526</c:v>
                      </c:pt>
                      <c:pt idx="1027">
                        <c:v>0.33595947912110941</c:v>
                      </c:pt>
                      <c:pt idx="1028">
                        <c:v>0.33096241049605757</c:v>
                      </c:pt>
                      <c:pt idx="1029">
                        <c:v>0.32455082195316332</c:v>
                      </c:pt>
                      <c:pt idx="1030">
                        <c:v>0.32106104432913879</c:v>
                      </c:pt>
                      <c:pt idx="1031">
                        <c:v>0.31473881114471725</c:v>
                      </c:pt>
                      <c:pt idx="1032">
                        <c:v>0.30700574702514283</c:v>
                      </c:pt>
                      <c:pt idx="1033">
                        <c:v>0.29999121475604001</c:v>
                      </c:pt>
                      <c:pt idx="1034">
                        <c:v>0.29564695943799579</c:v>
                      </c:pt>
                      <c:pt idx="1035">
                        <c:v>0.28730739923851195</c:v>
                      </c:pt>
                      <c:pt idx="1036">
                        <c:v>0.28043851347114013</c:v>
                      </c:pt>
                      <c:pt idx="1037">
                        <c:v>0.2742132868685469</c:v>
                      </c:pt>
                      <c:pt idx="1038">
                        <c:v>0.26725408933978279</c:v>
                      </c:pt>
                      <c:pt idx="1039">
                        <c:v>0.26176529298515355</c:v>
                      </c:pt>
                      <c:pt idx="1040">
                        <c:v>0.25512690032136504</c:v>
                      </c:pt>
                      <c:pt idx="1041">
                        <c:v>0.24805102163642995</c:v>
                      </c:pt>
                      <c:pt idx="1042">
                        <c:v>0.24296446102391678</c:v>
                      </c:pt>
                      <c:pt idx="1043">
                        <c:v>0.23767869534618441</c:v>
                      </c:pt>
                      <c:pt idx="1044">
                        <c:v>0.23209302903871531</c:v>
                      </c:pt>
                      <c:pt idx="1045">
                        <c:v>0.22835772912237326</c:v>
                      </c:pt>
                      <c:pt idx="1046">
                        <c:v>0.22351395822240772</c:v>
                      </c:pt>
                      <c:pt idx="1047">
                        <c:v>0.21920959856900263</c:v>
                      </c:pt>
                      <c:pt idx="1048">
                        <c:v>0.21320202194507487</c:v>
                      </c:pt>
                      <c:pt idx="1049">
                        <c:v>0.20937176488173193</c:v>
                      </c:pt>
                      <c:pt idx="1050">
                        <c:v>0.20474755676627054</c:v>
                      </c:pt>
                      <c:pt idx="1051">
                        <c:v>0.20184132155208892</c:v>
                      </c:pt>
                      <c:pt idx="1052">
                        <c:v>0.19721492737281168</c:v>
                      </c:pt>
                      <c:pt idx="1053">
                        <c:v>0.19291698928186579</c:v>
                      </c:pt>
                      <c:pt idx="1054">
                        <c:v>0.187650351662522</c:v>
                      </c:pt>
                      <c:pt idx="1055">
                        <c:v>0.18510440709098983</c:v>
                      </c:pt>
                      <c:pt idx="1056">
                        <c:v>0.17985853707789676</c:v>
                      </c:pt>
                      <c:pt idx="1057">
                        <c:v>0.17752846630817953</c:v>
                      </c:pt>
                      <c:pt idx="1058">
                        <c:v>0.17158496867985384</c:v>
                      </c:pt>
                      <c:pt idx="1059">
                        <c:v>0.16713878813639563</c:v>
                      </c:pt>
                      <c:pt idx="1060">
                        <c:v>0.16393593138820109</c:v>
                      </c:pt>
                      <c:pt idx="1061">
                        <c:v>0.16021593391857</c:v>
                      </c:pt>
                      <c:pt idx="1062">
                        <c:v>0.15582782069522022</c:v>
                      </c:pt>
                      <c:pt idx="1063">
                        <c:v>0.15019283132290612</c:v>
                      </c:pt>
                      <c:pt idx="1064">
                        <c:v>0.14426982804285393</c:v>
                      </c:pt>
                      <c:pt idx="1065">
                        <c:v>0.13779962566389733</c:v>
                      </c:pt>
                      <c:pt idx="1066">
                        <c:v>0.13221327621148585</c:v>
                      </c:pt>
                      <c:pt idx="1067">
                        <c:v>0.13004770674391125</c:v>
                      </c:pt>
                      <c:pt idx="1068">
                        <c:v>0.12615337068496627</c:v>
                      </c:pt>
                      <c:pt idx="1069">
                        <c:v>0.12194956996709017</c:v>
                      </c:pt>
                      <c:pt idx="1070">
                        <c:v>0.12296294717472425</c:v>
                      </c:pt>
                      <c:pt idx="1071">
                        <c:v>0.11957331859926319</c:v>
                      </c:pt>
                      <c:pt idx="1072">
                        <c:v>0.11921726345525699</c:v>
                      </c:pt>
                      <c:pt idx="1073">
                        <c:v>0.11970912781382276</c:v>
                      </c:pt>
                      <c:pt idx="1074">
                        <c:v>0.1131516195112207</c:v>
                      </c:pt>
                      <c:pt idx="1075">
                        <c:v>0.11257244922900947</c:v>
                      </c:pt>
                      <c:pt idx="1076">
                        <c:v>0.1111388012527785</c:v>
                      </c:pt>
                      <c:pt idx="1077">
                        <c:v>0.10599212388532947</c:v>
                      </c:pt>
                      <c:pt idx="1078">
                        <c:v>0.10504104949644706</c:v>
                      </c:pt>
                      <c:pt idx="1079">
                        <c:v>0.10581682889309617</c:v>
                      </c:pt>
                      <c:pt idx="1080">
                        <c:v>0.10424914787915603</c:v>
                      </c:pt>
                      <c:pt idx="1081">
                        <c:v>0.10234221708679399</c:v>
                      </c:pt>
                      <c:pt idx="1082">
                        <c:v>9.830769968565764E-2</c:v>
                      </c:pt>
                      <c:pt idx="1083">
                        <c:v>9.6715971969743214E-2</c:v>
                      </c:pt>
                      <c:pt idx="1084">
                        <c:v>9.7393651752656199E-2</c:v>
                      </c:pt>
                      <c:pt idx="1085">
                        <c:v>9.1615338571415517E-2</c:v>
                      </c:pt>
                      <c:pt idx="1086">
                        <c:v>8.8640378976023129E-2</c:v>
                      </c:pt>
                      <c:pt idx="1087">
                        <c:v>8.5475778344605902E-2</c:v>
                      </c:pt>
                      <c:pt idx="1088">
                        <c:v>8.484332275688336E-2</c:v>
                      </c:pt>
                      <c:pt idx="1089">
                        <c:v>8.5752725304276203E-2</c:v>
                      </c:pt>
                      <c:pt idx="1090">
                        <c:v>8.2700433701398207E-2</c:v>
                      </c:pt>
                      <c:pt idx="1091">
                        <c:v>8.0257370758199373E-2</c:v>
                      </c:pt>
                      <c:pt idx="1092">
                        <c:v>8.2150502022723837E-2</c:v>
                      </c:pt>
                      <c:pt idx="1093">
                        <c:v>7.8469443814812509E-2</c:v>
                      </c:pt>
                      <c:pt idx="1094">
                        <c:v>7.9744328906417444E-2</c:v>
                      </c:pt>
                      <c:pt idx="1095">
                        <c:v>7.9957743386439642E-2</c:v>
                      </c:pt>
                      <c:pt idx="1096">
                        <c:v>7.6727560840546966E-2</c:v>
                      </c:pt>
                      <c:pt idx="1097">
                        <c:v>7.6687801804896302E-2</c:v>
                      </c:pt>
                      <c:pt idx="1098">
                        <c:v>7.6242391302417223E-2</c:v>
                      </c:pt>
                      <c:pt idx="1099">
                        <c:v>7.6378337145965314E-2</c:v>
                      </c:pt>
                      <c:pt idx="1100">
                        <c:v>7.5884559981560545E-2</c:v>
                      </c:pt>
                      <c:pt idx="1101">
                        <c:v>7.0722853425377596E-2</c:v>
                      </c:pt>
                      <c:pt idx="1102">
                        <c:v>6.7146179764672978E-2</c:v>
                      </c:pt>
                      <c:pt idx="1103">
                        <c:v>6.5449111098632343E-2</c:v>
                      </c:pt>
                      <c:pt idx="1104">
                        <c:v>6.194307462497739E-2</c:v>
                      </c:pt>
                      <c:pt idx="1105">
                        <c:v>6.1277691451028522E-2</c:v>
                      </c:pt>
                      <c:pt idx="1106">
                        <c:v>5.8961146951171946E-2</c:v>
                      </c:pt>
                      <c:pt idx="1107">
                        <c:v>5.5610457637430659E-2</c:v>
                      </c:pt>
                      <c:pt idx="1108">
                        <c:v>5.6246875465819419E-2</c:v>
                      </c:pt>
                      <c:pt idx="1109">
                        <c:v>5.3318506355502324E-2</c:v>
                      </c:pt>
                      <c:pt idx="1110">
                        <c:v>5.1736615926759245E-2</c:v>
                      </c:pt>
                      <c:pt idx="1111">
                        <c:v>5.3333125657270788E-2</c:v>
                      </c:pt>
                      <c:pt idx="1112">
                        <c:v>5.1550663873423608E-2</c:v>
                      </c:pt>
                      <c:pt idx="1113">
                        <c:v>4.9099129932938357E-2</c:v>
                      </c:pt>
                      <c:pt idx="1114">
                        <c:v>5.010171345048179E-2</c:v>
                      </c:pt>
                      <c:pt idx="1115">
                        <c:v>4.6760998052900266E-2</c:v>
                      </c:pt>
                      <c:pt idx="1116">
                        <c:v>4.4447596019778934E-2</c:v>
                      </c:pt>
                      <c:pt idx="1117">
                        <c:v>4.3504309483240453E-2</c:v>
                      </c:pt>
                      <c:pt idx="1118">
                        <c:v>4.4408520129070643E-2</c:v>
                      </c:pt>
                      <c:pt idx="1119">
                        <c:v>4.4273120801476613E-2</c:v>
                      </c:pt>
                      <c:pt idx="1120">
                        <c:v>4.15962856589705E-2</c:v>
                      </c:pt>
                      <c:pt idx="1121">
                        <c:v>4.0176983726531064E-2</c:v>
                      </c:pt>
                      <c:pt idx="1122">
                        <c:v>3.9237932688635749E-2</c:v>
                      </c:pt>
                      <c:pt idx="1123">
                        <c:v>4.405451441989177E-2</c:v>
                      </c:pt>
                      <c:pt idx="1124">
                        <c:v>4.1712830186152898E-2</c:v>
                      </c:pt>
                      <c:pt idx="1125">
                        <c:v>3.3141410593200735E-2</c:v>
                      </c:pt>
                      <c:pt idx="1126">
                        <c:v>3.1407315471279139E-2</c:v>
                      </c:pt>
                      <c:pt idx="1127">
                        <c:v>3.0922419191126326E-2</c:v>
                      </c:pt>
                      <c:pt idx="1128">
                        <c:v>3.2532591820487032E-2</c:v>
                      </c:pt>
                      <c:pt idx="1129">
                        <c:v>3.0632629106537943E-2</c:v>
                      </c:pt>
                      <c:pt idx="1130">
                        <c:v>3.2912966924444627E-2</c:v>
                      </c:pt>
                      <c:pt idx="1131">
                        <c:v>3.2841646592452582E-2</c:v>
                      </c:pt>
                      <c:pt idx="1132">
                        <c:v>3.8434964123277023E-2</c:v>
                      </c:pt>
                      <c:pt idx="1133">
                        <c:v>3.487277313535244E-2</c:v>
                      </c:pt>
                      <c:pt idx="1134">
                        <c:v>3.712961076723871E-2</c:v>
                      </c:pt>
                      <c:pt idx="1135">
                        <c:v>3.0110842999492678E-2</c:v>
                      </c:pt>
                      <c:pt idx="1136">
                        <c:v>2.3699937601540946E-2</c:v>
                      </c:pt>
                      <c:pt idx="1137">
                        <c:v>1.5883803056964293E-2</c:v>
                      </c:pt>
                      <c:pt idx="1138">
                        <c:v>1.5482113830802205E-2</c:v>
                      </c:pt>
                      <c:pt idx="1139">
                        <c:v>1.2943957111613965E-2</c:v>
                      </c:pt>
                      <c:pt idx="1140">
                        <c:v>1.4495652533900699E-2</c:v>
                      </c:pt>
                      <c:pt idx="1141">
                        <c:v>1.0642988316445265E-2</c:v>
                      </c:pt>
                      <c:pt idx="1142">
                        <c:v>1.6050490422922767E-2</c:v>
                      </c:pt>
                      <c:pt idx="1143">
                        <c:v>2.6477741566541493E-2</c:v>
                      </c:pt>
                      <c:pt idx="1144">
                        <c:v>2.9420593349638639E-2</c:v>
                      </c:pt>
                      <c:pt idx="1145">
                        <c:v>2.7070574747601876E-2</c:v>
                      </c:pt>
                      <c:pt idx="1146">
                        <c:v>2.1684250134340444E-2</c:v>
                      </c:pt>
                      <c:pt idx="1147">
                        <c:v>2.4610843067807153E-2</c:v>
                      </c:pt>
                      <c:pt idx="1148">
                        <c:v>2.0383678792899249E-2</c:v>
                      </c:pt>
                      <c:pt idx="1149">
                        <c:v>1.5459296789724261E-2</c:v>
                      </c:pt>
                      <c:pt idx="1150">
                        <c:v>6.770649524647219E-3</c:v>
                      </c:pt>
                      <c:pt idx="1151">
                        <c:v>6.7863618583238901E-4</c:v>
                      </c:pt>
                      <c:pt idx="1152">
                        <c:v>1.367929432767022E-3</c:v>
                      </c:pt>
                      <c:pt idx="1153">
                        <c:v>6.3281082309264523E-3</c:v>
                      </c:pt>
                      <c:pt idx="1154">
                        <c:v>0</c:v>
                      </c:pt>
                      <c:pt idx="1155">
                        <c:v>2.8105949222382649E-3</c:v>
                      </c:pt>
                      <c:pt idx="1156">
                        <c:v>-4.0237237110455808E-3</c:v>
                      </c:pt>
                      <c:pt idx="1157">
                        <c:v>-4.0711339700517674E-3</c:v>
                      </c:pt>
                      <c:pt idx="1158">
                        <c:v>-1.688734297743111E-4</c:v>
                      </c:pt>
                      <c:pt idx="1159">
                        <c:v>-2.5542789398300724E-3</c:v>
                      </c:pt>
                      <c:pt idx="1160">
                        <c:v>-4.6423797709305411E-3</c:v>
                      </c:pt>
                      <c:pt idx="1161">
                        <c:v>-9.6342564944198669E-3</c:v>
                      </c:pt>
                      <c:pt idx="1162">
                        <c:v>-1.1201937508360014E-2</c:v>
                      </c:pt>
                      <c:pt idx="1163">
                        <c:v>-9.1162959990523113E-3</c:v>
                      </c:pt>
                      <c:pt idx="1164">
                        <c:v>-7.9608246433880755E-3</c:v>
                      </c:pt>
                      <c:pt idx="1165">
                        <c:v>-8.7979504558694643E-3</c:v>
                      </c:pt>
                      <c:pt idx="1166">
                        <c:v>-1.3234566970133333E-2</c:v>
                      </c:pt>
                      <c:pt idx="1167">
                        <c:v>-2.0553508625592961E-2</c:v>
                      </c:pt>
                      <c:pt idx="1168">
                        <c:v>-1.8875841275918015E-2</c:v>
                      </c:pt>
                      <c:pt idx="1169">
                        <c:v>-1.8991292771192499E-2</c:v>
                      </c:pt>
                      <c:pt idx="1170">
                        <c:v>-2.030634678541365E-2</c:v>
                      </c:pt>
                      <c:pt idx="1171">
                        <c:v>-1.8942926109266813E-2</c:v>
                      </c:pt>
                      <c:pt idx="1172">
                        <c:v>-2.2098099340478232E-2</c:v>
                      </c:pt>
                      <c:pt idx="1173">
                        <c:v>-2.2473009284896147E-2</c:v>
                      </c:pt>
                      <c:pt idx="1174">
                        <c:v>-2.0047981368178137E-2</c:v>
                      </c:pt>
                      <c:pt idx="1175">
                        <c:v>-1.997105924765789E-2</c:v>
                      </c:pt>
                      <c:pt idx="1176">
                        <c:v>-1.5606446210328542E-2</c:v>
                      </c:pt>
                      <c:pt idx="1177">
                        <c:v>-1.5504111097949165E-2</c:v>
                      </c:pt>
                      <c:pt idx="1178">
                        <c:v>-1.3654291222776154E-2</c:v>
                      </c:pt>
                      <c:pt idx="1179">
                        <c:v>-1.0270537693820211E-2</c:v>
                      </c:pt>
                      <c:pt idx="1180">
                        <c:v>-2.3791205765852823E-3</c:v>
                      </c:pt>
                      <c:pt idx="1181">
                        <c:v>-2.9602036646354099E-3</c:v>
                      </c:pt>
                      <c:pt idx="1182">
                        <c:v>-6.3568003185095262E-3</c:v>
                      </c:pt>
                      <c:pt idx="1183">
                        <c:v>-1.4883132345259856E-2</c:v>
                      </c:pt>
                      <c:pt idx="1184">
                        <c:v>-7.7183081888174609E-3</c:v>
                      </c:pt>
                      <c:pt idx="1185">
                        <c:v>-1.5458340386804856E-2</c:v>
                      </c:pt>
                      <c:pt idx="1186">
                        <c:v>-2.6422680084179886E-2</c:v>
                      </c:pt>
                      <c:pt idx="1187">
                        <c:v>-2.6042168351233772E-2</c:v>
                      </c:pt>
                      <c:pt idx="1188">
                        <c:v>-3.2818146406432158E-2</c:v>
                      </c:pt>
                      <c:pt idx="1189">
                        <c:v>-3.9991988076114926E-2</c:v>
                      </c:pt>
                      <c:pt idx="1190">
                        <c:v>-4.1936765098288822E-2</c:v>
                      </c:pt>
                      <c:pt idx="1191">
                        <c:v>-4.4458526338858204E-2</c:v>
                      </c:pt>
                      <c:pt idx="1192">
                        <c:v>-4.3289801971310347E-2</c:v>
                      </c:pt>
                      <c:pt idx="1193">
                        <c:v>-4.3882908410347664E-2</c:v>
                      </c:pt>
                      <c:pt idx="1194">
                        <c:v>-5.0260066448142272E-2</c:v>
                      </c:pt>
                      <c:pt idx="1195">
                        <c:v>-4.8551384318079906E-2</c:v>
                      </c:pt>
                      <c:pt idx="1196">
                        <c:v>-4.0856166428317416E-2</c:v>
                      </c:pt>
                      <c:pt idx="1197">
                        <c:v>-3.7142453892156785E-2</c:v>
                      </c:pt>
                      <c:pt idx="1198">
                        <c:v>-3.9515152906283074E-2</c:v>
                      </c:pt>
                      <c:pt idx="1199">
                        <c:v>-3.5244403984046602E-2</c:v>
                      </c:pt>
                      <c:pt idx="1200">
                        <c:v>-2.0826766602573973E-2</c:v>
                      </c:pt>
                      <c:pt idx="1201">
                        <c:v>-2.1293764485234561E-2</c:v>
                      </c:pt>
                      <c:pt idx="1202">
                        <c:v>-9.6719660952432132E-3</c:v>
                      </c:pt>
                      <c:pt idx="1203">
                        <c:v>-1.5067171592756501E-2</c:v>
                      </c:pt>
                      <c:pt idx="1204">
                        <c:v>-1.8839907851944962E-2</c:v>
                      </c:pt>
                      <c:pt idx="1205">
                        <c:v>-2.6212271441904422E-2</c:v>
                      </c:pt>
                      <c:pt idx="1206">
                        <c:v>-2.5009936343187957E-2</c:v>
                      </c:pt>
                      <c:pt idx="1207">
                        <c:v>-4.1818034507290588E-2</c:v>
                      </c:pt>
                      <c:pt idx="1208">
                        <c:v>-4.2821984314718869E-2</c:v>
                      </c:pt>
                      <c:pt idx="1209">
                        <c:v>-4.9731585520660988E-2</c:v>
                      </c:pt>
                      <c:pt idx="1210">
                        <c:v>-3.9362128439173666E-2</c:v>
                      </c:pt>
                      <c:pt idx="1211">
                        <c:v>-4.5201788036246526E-2</c:v>
                      </c:pt>
                      <c:pt idx="1212">
                        <c:v>-5.0106495465078907E-2</c:v>
                      </c:pt>
                      <c:pt idx="1213">
                        <c:v>-6.2118369617210692E-2</c:v>
                      </c:pt>
                      <c:pt idx="1214">
                        <c:v>-6.9097241720317448E-2</c:v>
                      </c:pt>
                      <c:pt idx="1215">
                        <c:v>-6.7664413518017455E-2</c:v>
                      </c:pt>
                      <c:pt idx="1216">
                        <c:v>-7.6684795967149486E-2</c:v>
                      </c:pt>
                      <c:pt idx="1217">
                        <c:v>-9.2024679020933031E-2</c:v>
                      </c:pt>
                      <c:pt idx="1218">
                        <c:v>-8.5135025647310555E-2</c:v>
                      </c:pt>
                      <c:pt idx="1219">
                        <c:v>-7.4371530563016666E-2</c:v>
                      </c:pt>
                      <c:pt idx="1220">
                        <c:v>-7.6154128975852359E-2</c:v>
                      </c:pt>
                      <c:pt idx="1221">
                        <c:v>-7.8602793707579305E-2</c:v>
                      </c:pt>
                      <c:pt idx="1222">
                        <c:v>-8.2746204412542518E-2</c:v>
                      </c:pt>
                      <c:pt idx="1223">
                        <c:v>-7.4040615152892661E-2</c:v>
                      </c:pt>
                      <c:pt idx="1224">
                        <c:v>-7.2265804592400895E-2</c:v>
                      </c:pt>
                      <c:pt idx="1225">
                        <c:v>-8.3303787314572234E-2</c:v>
                      </c:pt>
                      <c:pt idx="1226">
                        <c:v>-0.11148146675591275</c:v>
                      </c:pt>
                      <c:pt idx="1227">
                        <c:v>-0.10068217487663424</c:v>
                      </c:pt>
                      <c:pt idx="1228">
                        <c:v>-8.9106283826775795E-2</c:v>
                      </c:pt>
                      <c:pt idx="1229">
                        <c:v>-0.10889316719794843</c:v>
                      </c:pt>
                      <c:pt idx="1230">
                        <c:v>-0.12059298074036785</c:v>
                      </c:pt>
                      <c:pt idx="1231">
                        <c:v>-0.11774686228112208</c:v>
                      </c:pt>
                      <c:pt idx="1232">
                        <c:v>-0.10740172515958607</c:v>
                      </c:pt>
                      <c:pt idx="1233">
                        <c:v>-8.6534926263384299E-2</c:v>
                      </c:pt>
                      <c:pt idx="1234">
                        <c:v>-0.10964927202025494</c:v>
                      </c:pt>
                      <c:pt idx="1235">
                        <c:v>-9.965035275555395E-2</c:v>
                      </c:pt>
                      <c:pt idx="1236">
                        <c:v>-9.1611103072772274E-2</c:v>
                      </c:pt>
                      <c:pt idx="1237">
                        <c:v>-8.8533261849046543E-2</c:v>
                      </c:pt>
                      <c:pt idx="1238">
                        <c:v>-7.2423747703095939E-2</c:v>
                      </c:pt>
                      <c:pt idx="1239">
                        <c:v>-7.0576797036681238E-2</c:v>
                      </c:pt>
                      <c:pt idx="1240">
                        <c:v>-6.5960786660529319E-2</c:v>
                      </c:pt>
                      <c:pt idx="1241">
                        <c:v>-5.8157631869859262E-2</c:v>
                      </c:pt>
                      <c:pt idx="1242">
                        <c:v>-5.947036319127607E-2</c:v>
                      </c:pt>
                      <c:pt idx="1243">
                        <c:v>-5.3502272345022035E-2</c:v>
                      </c:pt>
                      <c:pt idx="1244">
                        <c:v>-4.615873747163407E-2</c:v>
                      </c:pt>
                      <c:pt idx="1245">
                        <c:v>-6.5381479749329494E-2</c:v>
                      </c:pt>
                      <c:pt idx="1246">
                        <c:v>-7.5881827401790752E-2</c:v>
                      </c:pt>
                      <c:pt idx="1247">
                        <c:v>-7.5268909759422312E-2</c:v>
                      </c:pt>
                      <c:pt idx="1248">
                        <c:v>-8.5593552532684733E-2</c:v>
                      </c:pt>
                      <c:pt idx="1249">
                        <c:v>-9.2800868304547687E-2</c:v>
                      </c:pt>
                      <c:pt idx="1250">
                        <c:v>-9.4710258418702578E-2</c:v>
                      </c:pt>
                      <c:pt idx="1251">
                        <c:v>-0.10329069552489512</c:v>
                      </c:pt>
                      <c:pt idx="1252">
                        <c:v>-0.10612929938977399</c:v>
                      </c:pt>
                      <c:pt idx="1253">
                        <c:v>-9.3849085904246815E-2</c:v>
                      </c:pt>
                      <c:pt idx="1254">
                        <c:v>-8.9135795688289665E-2</c:v>
                      </c:pt>
                      <c:pt idx="1255">
                        <c:v>-6.6581902042207153E-2</c:v>
                      </c:pt>
                      <c:pt idx="1256">
                        <c:v>-6.5647223131943599E-2</c:v>
                      </c:pt>
                      <c:pt idx="1257">
                        <c:v>-4.9806868093319266E-2</c:v>
                      </c:pt>
                      <c:pt idx="1258">
                        <c:v>-2.3393752038333705E-2</c:v>
                      </c:pt>
                      <c:pt idx="1259">
                        <c:v>-3.3513724586837365E-2</c:v>
                      </c:pt>
                      <c:pt idx="1260">
                        <c:v>-4.5758141277379899E-2</c:v>
                      </c:pt>
                      <c:pt idx="1261">
                        <c:v>-4.5065022418767559E-2</c:v>
                      </c:pt>
                      <c:pt idx="1262">
                        <c:v>-6.2498198205214232E-2</c:v>
                      </c:pt>
                      <c:pt idx="1263">
                        <c:v>-7.5831547934026258E-2</c:v>
                      </c:pt>
                      <c:pt idx="1264">
                        <c:v>-0.1020151272883477</c:v>
                      </c:pt>
                      <c:pt idx="1265">
                        <c:v>-0.12745148270461454</c:v>
                      </c:pt>
                      <c:pt idx="1266">
                        <c:v>-0.12049050899899996</c:v>
                      </c:pt>
                      <c:pt idx="1267">
                        <c:v>-0.11920401044337338</c:v>
                      </c:pt>
                      <c:pt idx="1268">
                        <c:v>-0.13702521255713312</c:v>
                      </c:pt>
                      <c:pt idx="1269">
                        <c:v>-0.13243816752654122</c:v>
                      </c:pt>
                      <c:pt idx="1270">
                        <c:v>-0.14021290348760523</c:v>
                      </c:pt>
                      <c:pt idx="1271">
                        <c:v>-0.12050963705738871</c:v>
                      </c:pt>
                      <c:pt idx="1272">
                        <c:v>-0.13096107153197029</c:v>
                      </c:pt>
                      <c:pt idx="1273">
                        <c:v>-0.13733973248863826</c:v>
                      </c:pt>
                      <c:pt idx="1274">
                        <c:v>-0.15667123144117215</c:v>
                      </c:pt>
                      <c:pt idx="1275">
                        <c:v>-0.15455689784428145</c:v>
                      </c:pt>
                      <c:pt idx="1276">
                        <c:v>-0.15686866032954092</c:v>
                      </c:pt>
                      <c:pt idx="1277">
                        <c:v>-0.13669457040498612</c:v>
                      </c:pt>
                      <c:pt idx="1278">
                        <c:v>-0.14520764941985281</c:v>
                      </c:pt>
                      <c:pt idx="1279">
                        <c:v>-0.12524970655508999</c:v>
                      </c:pt>
                      <c:pt idx="1280">
                        <c:v>-0.11093863978463993</c:v>
                      </c:pt>
                      <c:pt idx="1281">
                        <c:v>-9.219068324194904E-2</c:v>
                      </c:pt>
                      <c:pt idx="1282">
                        <c:v>-9.9991378710826237E-2</c:v>
                      </c:pt>
                      <c:pt idx="1283">
                        <c:v>-8.4889913241958562E-2</c:v>
                      </c:pt>
                      <c:pt idx="1284">
                        <c:v>-8.7728380477848908E-2</c:v>
                      </c:pt>
                      <c:pt idx="1285">
                        <c:v>-9.1690484515085283E-2</c:v>
                      </c:pt>
                      <c:pt idx="1286">
                        <c:v>-8.2807960715340148E-2</c:v>
                      </c:pt>
                      <c:pt idx="1287">
                        <c:v>-8.1147781876191982E-2</c:v>
                      </c:pt>
                      <c:pt idx="1288">
                        <c:v>-8.4995664079050293E-2</c:v>
                      </c:pt>
                      <c:pt idx="1289">
                        <c:v>-6.0828455336871735E-2</c:v>
                      </c:pt>
                      <c:pt idx="1290">
                        <c:v>-7.9357258982023823E-2</c:v>
                      </c:pt>
                      <c:pt idx="1291">
                        <c:v>-8.7189925634207854E-2</c:v>
                      </c:pt>
                      <c:pt idx="1292">
                        <c:v>-0.10113359705460695</c:v>
                      </c:pt>
                      <c:pt idx="1293">
                        <c:v>-0.12821933761993121</c:v>
                      </c:pt>
                      <c:pt idx="1294">
                        <c:v>-0.13628714276130741</c:v>
                      </c:pt>
                      <c:pt idx="1295">
                        <c:v>-0.12398288257380595</c:v>
                      </c:pt>
                      <c:pt idx="1296">
                        <c:v>-0.13171061816282922</c:v>
                      </c:pt>
                      <c:pt idx="1297">
                        <c:v>-0.10007472239380548</c:v>
                      </c:pt>
                      <c:pt idx="1298">
                        <c:v>-8.0282237234104645E-2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86A-4D65-A12B-5A7DC86A013B}"/>
                  </c:ext>
                </c:extLst>
              </c15:ser>
            </c15:filteredScatterSeries>
            <c15:filteredScatterSeries>
              <c15:ser>
                <c:idx val="11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Abs'!$AF$1</c15:sqref>
                        </c15:formulaRef>
                      </c:ext>
                    </c:extLst>
                    <c:strCache>
                      <c:ptCount val="1"/>
                      <c:pt idx="0">
                        <c:v>Abs 650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Abs'!$AF$2:$AF$1300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-5.6727771323752361</c:v>
                      </c:pt>
                      <c:pt idx="1">
                        <c:v>-7.1648163111813652</c:v>
                      </c:pt>
                      <c:pt idx="2">
                        <c:v>-6.4968065421750163</c:v>
                      </c:pt>
                      <c:pt idx="3">
                        <c:v>-5.412058689007571</c:v>
                      </c:pt>
                      <c:pt idx="4">
                        <c:v>-6.5076060765178374</c:v>
                      </c:pt>
                      <c:pt idx="5">
                        <c:v>-4.2411624440411817</c:v>
                      </c:pt>
                      <c:pt idx="6">
                        <c:v>-4.2965914886066043</c:v>
                      </c:pt>
                      <c:pt idx="7">
                        <c:v>-3.3773251495686383</c:v>
                      </c:pt>
                      <c:pt idx="8">
                        <c:v>-3.1215673880362624</c:v>
                      </c:pt>
                      <c:pt idx="9">
                        <c:v>-3.825663774598226</c:v>
                      </c:pt>
                      <c:pt idx="10">
                        <c:v>-7.7984927810138602</c:v>
                      </c:pt>
                      <c:pt idx="11">
                        <c:v>-8.0786685239749669</c:v>
                      </c:pt>
                      <c:pt idx="12">
                        <c:v>-8.6346608976445989</c:v>
                      </c:pt>
                      <c:pt idx="13">
                        <c:v>-7.8810075716147434</c:v>
                      </c:pt>
                      <c:pt idx="14">
                        <c:v>-7.4291864935234537</c:v>
                      </c:pt>
                      <c:pt idx="15">
                        <c:v>-5.3596692334643192</c:v>
                      </c:pt>
                      <c:pt idx="16">
                        <c:v>-8.8042808477475756</c:v>
                      </c:pt>
                      <c:pt idx="17">
                        <c:v>-6.2910803252586982</c:v>
                      </c:pt>
                      <c:pt idx="18">
                        <c:v>-3.5324726656152805</c:v>
                      </c:pt>
                      <c:pt idx="19">
                        <c:v>-3.1511863768370922</c:v>
                      </c:pt>
                      <c:pt idx="20">
                        <c:v>-2.1260180960594774</c:v>
                      </c:pt>
                      <c:pt idx="21">
                        <c:v>-0.97616076478538638</c:v>
                      </c:pt>
                      <c:pt idx="22">
                        <c:v>-1.4117449054764901</c:v>
                      </c:pt>
                      <c:pt idx="23">
                        <c:v>-1.1577569374727366</c:v>
                      </c:pt>
                      <c:pt idx="24">
                        <c:v>-0.87707908040264659</c:v>
                      </c:pt>
                      <c:pt idx="25">
                        <c:v>-1.0443919053522464</c:v>
                      </c:pt>
                      <c:pt idx="26">
                        <c:v>-0.67266271323601212</c:v>
                      </c:pt>
                      <c:pt idx="27">
                        <c:v>-0.64716659215063543</c:v>
                      </c:pt>
                      <c:pt idx="28">
                        <c:v>-0.89605195021905903</c:v>
                      </c:pt>
                      <c:pt idx="29">
                        <c:v>-0.65187954219043276</c:v>
                      </c:pt>
                      <c:pt idx="30">
                        <c:v>-0.6295508814505868</c:v>
                      </c:pt>
                      <c:pt idx="31">
                        <c:v>-0.81561030745647012</c:v>
                      </c:pt>
                      <c:pt idx="32">
                        <c:v>-6.4701831582886768E-2</c:v>
                      </c:pt>
                      <c:pt idx="33">
                        <c:v>-0.11286745245559796</c:v>
                      </c:pt>
                      <c:pt idx="34">
                        <c:v>-0.22196920024195796</c:v>
                      </c:pt>
                      <c:pt idx="35">
                        <c:v>-0.5569778292890627</c:v>
                      </c:pt>
                      <c:pt idx="36">
                        <c:v>-0.31389315882374103</c:v>
                      </c:pt>
                      <c:pt idx="37">
                        <c:v>-6.4019246599091376E-2</c:v>
                      </c:pt>
                      <c:pt idx="38">
                        <c:v>8.9374195325109082E-2</c:v>
                      </c:pt>
                      <c:pt idx="39">
                        <c:v>-0.44286871907698067</c:v>
                      </c:pt>
                      <c:pt idx="40">
                        <c:v>-0.56540232762084064</c:v>
                      </c:pt>
                      <c:pt idx="41">
                        <c:v>-0.55395473052856814</c:v>
                      </c:pt>
                      <c:pt idx="42">
                        <c:v>-0.28481103308844308</c:v>
                      </c:pt>
                      <c:pt idx="43">
                        <c:v>-0.61355033973566608</c:v>
                      </c:pt>
                      <c:pt idx="44">
                        <c:v>-0.77121840210422399</c:v>
                      </c:pt>
                      <c:pt idx="45">
                        <c:v>-0.92792365084417738</c:v>
                      </c:pt>
                      <c:pt idx="46">
                        <c:v>-0.97826263076958886</c:v>
                      </c:pt>
                      <c:pt idx="47">
                        <c:v>-0.74326128706265671</c:v>
                      </c:pt>
                      <c:pt idx="48">
                        <c:v>-0.72216523937481503</c:v>
                      </c:pt>
                      <c:pt idx="49">
                        <c:v>-1.2564043732597181</c:v>
                      </c:pt>
                      <c:pt idx="50">
                        <c:v>-1.2816402172542853</c:v>
                      </c:pt>
                      <c:pt idx="51">
                        <c:v>-1.0149996387559541</c:v>
                      </c:pt>
                      <c:pt idx="52">
                        <c:v>-0.74308247881734435</c:v>
                      </c:pt>
                      <c:pt idx="53">
                        <c:v>-0.54248851198589609</c:v>
                      </c:pt>
                      <c:pt idx="54">
                        <c:v>-0.69058827761559582</c:v>
                      </c:pt>
                      <c:pt idx="55">
                        <c:v>-0.79738939961844169</c:v>
                      </c:pt>
                      <c:pt idx="56">
                        <c:v>-0.5308503473233025</c:v>
                      </c:pt>
                      <c:pt idx="57">
                        <c:v>-0.54039780073415666</c:v>
                      </c:pt>
                      <c:pt idx="58">
                        <c:v>-0.98344534921718862</c:v>
                      </c:pt>
                      <c:pt idx="59">
                        <c:v>-1.0455147848572541</c:v>
                      </c:pt>
                      <c:pt idx="60">
                        <c:v>-1.2994967069355532</c:v>
                      </c:pt>
                      <c:pt idx="61">
                        <c:v>-1.2563256250806754</c:v>
                      </c:pt>
                      <c:pt idx="62">
                        <c:v>-0.96232662930889346</c:v>
                      </c:pt>
                      <c:pt idx="63">
                        <c:v>-0.69962376205897625</c:v>
                      </c:pt>
                      <c:pt idx="64">
                        <c:v>-0.67196350195721721</c:v>
                      </c:pt>
                      <c:pt idx="65">
                        <c:v>-0.78964774322229081</c:v>
                      </c:pt>
                      <c:pt idx="66">
                        <c:v>-1.0872718758964974</c:v>
                      </c:pt>
                      <c:pt idx="67">
                        <c:v>-0.92634611774500286</c:v>
                      </c:pt>
                      <c:pt idx="68">
                        <c:v>-1.0561846340990801</c:v>
                      </c:pt>
                      <c:pt idx="69">
                        <c:v>-1.2356311779911386</c:v>
                      </c:pt>
                      <c:pt idx="70">
                        <c:v>-0.85486650143152398</c:v>
                      </c:pt>
                      <c:pt idx="71">
                        <c:v>-0.62269177902263384</c:v>
                      </c:pt>
                      <c:pt idx="72">
                        <c:v>-0.32778398996618213</c:v>
                      </c:pt>
                      <c:pt idx="73">
                        <c:v>-0.255280586865892</c:v>
                      </c:pt>
                      <c:pt idx="74">
                        <c:v>-9.8524552352121986E-2</c:v>
                      </c:pt>
                      <c:pt idx="75">
                        <c:v>0.11424652805173376</c:v>
                      </c:pt>
                      <c:pt idx="76">
                        <c:v>0.15809838111277072</c:v>
                      </c:pt>
                      <c:pt idx="77">
                        <c:v>-0.55477616019042242</c:v>
                      </c:pt>
                      <c:pt idx="78">
                        <c:v>-0.64465889342031002</c:v>
                      </c:pt>
                      <c:pt idx="79">
                        <c:v>-0.53289148198631631</c:v>
                      </c:pt>
                      <c:pt idx="80">
                        <c:v>-0.20495082697679848</c:v>
                      </c:pt>
                      <c:pt idx="81">
                        <c:v>-0.50758849798957861</c:v>
                      </c:pt>
                      <c:pt idx="82">
                        <c:v>-0.45760770891770985</c:v>
                      </c:pt>
                      <c:pt idx="83">
                        <c:v>-0.20858080061958648</c:v>
                      </c:pt>
                      <c:pt idx="84">
                        <c:v>3.940960933345785E-2</c:v>
                      </c:pt>
                      <c:pt idx="85">
                        <c:v>-5.7407120225948335E-2</c:v>
                      </c:pt>
                      <c:pt idx="86">
                        <c:v>-2.744426941490254E-2</c:v>
                      </c:pt>
                      <c:pt idx="87">
                        <c:v>1.453652086615136E-2</c:v>
                      </c:pt>
                      <c:pt idx="88">
                        <c:v>-0.13202109544309532</c:v>
                      </c:pt>
                      <c:pt idx="89">
                        <c:v>-0.11884158254517137</c:v>
                      </c:pt>
                      <c:pt idx="90">
                        <c:v>-0.35699880865038924</c:v>
                      </c:pt>
                      <c:pt idx="91">
                        <c:v>-0.33016291048433</c:v>
                      </c:pt>
                      <c:pt idx="92">
                        <c:v>-0.35435542423805472</c:v>
                      </c:pt>
                      <c:pt idx="93">
                        <c:v>-0.49899900635215166</c:v>
                      </c:pt>
                      <c:pt idx="94">
                        <c:v>-0.7626913799915539</c:v>
                      </c:pt>
                      <c:pt idx="95">
                        <c:v>-0.61909747634002654</c:v>
                      </c:pt>
                      <c:pt idx="96">
                        <c:v>-0.74286512779726077</c:v>
                      </c:pt>
                      <c:pt idx="97">
                        <c:v>-0.82164837320772321</c:v>
                      </c:pt>
                      <c:pt idx="98">
                        <c:v>-0.96032890439064189</c:v>
                      </c:pt>
                      <c:pt idx="99">
                        <c:v>-0.99322176182499888</c:v>
                      </c:pt>
                      <c:pt idx="100">
                        <c:v>-0.56321726970238628</c:v>
                      </c:pt>
                      <c:pt idx="101">
                        <c:v>-0.25990012735741974</c:v>
                      </c:pt>
                      <c:pt idx="102">
                        <c:v>0.11145255475114516</c:v>
                      </c:pt>
                      <c:pt idx="103">
                        <c:v>-0.10821753118866222</c:v>
                      </c:pt>
                      <c:pt idx="104">
                        <c:v>0.11150545659887072</c:v>
                      </c:pt>
                      <c:pt idx="105">
                        <c:v>0.38229822555110876</c:v>
                      </c:pt>
                      <c:pt idx="106">
                        <c:v>0.50626765977038191</c:v>
                      </c:pt>
                      <c:pt idx="107">
                        <c:v>0.45396813736826308</c:v>
                      </c:pt>
                      <c:pt idx="108">
                        <c:v>9.893340806097195E-2</c:v>
                      </c:pt>
                      <c:pt idx="109">
                        <c:v>-0.26652298524824419</c:v>
                      </c:pt>
                      <c:pt idx="110">
                        <c:v>-0.20260107804896776</c:v>
                      </c:pt>
                      <c:pt idx="111">
                        <c:v>-0.22806530687757276</c:v>
                      </c:pt>
                      <c:pt idx="112">
                        <c:v>-0.3202620273862285</c:v>
                      </c:pt>
                      <c:pt idx="113">
                        <c:v>-0.33221569866865702</c:v>
                      </c:pt>
                      <c:pt idx="114">
                        <c:v>-0.52359543327066727</c:v>
                      </c:pt>
                      <c:pt idx="115">
                        <c:v>-0.44729041270394043</c:v>
                      </c:pt>
                      <c:pt idx="116">
                        <c:v>-0.3066203337169473</c:v>
                      </c:pt>
                      <c:pt idx="117">
                        <c:v>-0.18846721581807571</c:v>
                      </c:pt>
                      <c:pt idx="118">
                        <c:v>4.315853655956009E-2</c:v>
                      </c:pt>
                      <c:pt idx="119">
                        <c:v>0.11278371638805533</c:v>
                      </c:pt>
                      <c:pt idx="120">
                        <c:v>0.47594159998766639</c:v>
                      </c:pt>
                      <c:pt idx="121">
                        <c:v>0.50112560017146235</c:v>
                      </c:pt>
                      <c:pt idx="122">
                        <c:v>0.52412868389574052</c:v>
                      </c:pt>
                      <c:pt idx="123">
                        <c:v>0.2263248360874035</c:v>
                      </c:pt>
                      <c:pt idx="124">
                        <c:v>0.16838250031060939</c:v>
                      </c:pt>
                      <c:pt idx="125">
                        <c:v>7.8763293856463037E-2</c:v>
                      </c:pt>
                      <c:pt idx="126">
                        <c:v>-3.3596149712833645E-2</c:v>
                      </c:pt>
                      <c:pt idx="127">
                        <c:v>-0.43967998614273884</c:v>
                      </c:pt>
                      <c:pt idx="128">
                        <c:v>-0.43462322850605489</c:v>
                      </c:pt>
                      <c:pt idx="129">
                        <c:v>-0.48745341992307767</c:v>
                      </c:pt>
                      <c:pt idx="130">
                        <c:v>-0.11859309500899784</c:v>
                      </c:pt>
                      <c:pt idx="131">
                        <c:v>9.5253404385049228E-2</c:v>
                      </c:pt>
                      <c:pt idx="132">
                        <c:v>-0.19246583976544226</c:v>
                      </c:pt>
                      <c:pt idx="133">
                        <c:v>-0.28603776647794316</c:v>
                      </c:pt>
                      <c:pt idx="134">
                        <c:v>-6.2964686051717469E-2</c:v>
                      </c:pt>
                      <c:pt idx="135">
                        <c:v>-3.0299306562580022E-2</c:v>
                      </c:pt>
                      <c:pt idx="136">
                        <c:v>4.4655054257646473E-2</c:v>
                      </c:pt>
                      <c:pt idx="137">
                        <c:v>8.5398697042605269E-3</c:v>
                      </c:pt>
                      <c:pt idx="138">
                        <c:v>-0.15843302308666865</c:v>
                      </c:pt>
                      <c:pt idx="139">
                        <c:v>-3.5280695692550205E-2</c:v>
                      </c:pt>
                      <c:pt idx="140">
                        <c:v>0.18240753588332331</c:v>
                      </c:pt>
                      <c:pt idx="141">
                        <c:v>0.2626594877347822</c:v>
                      </c:pt>
                      <c:pt idx="142">
                        <c:v>0.10200670311755125</c:v>
                      </c:pt>
                      <c:pt idx="143">
                        <c:v>-3.1180197901277917E-2</c:v>
                      </c:pt>
                      <c:pt idx="144">
                        <c:v>-5.4768527209536386E-2</c:v>
                      </c:pt>
                      <c:pt idx="145">
                        <c:v>1.920790516845005E-2</c:v>
                      </c:pt>
                      <c:pt idx="146">
                        <c:v>0.10809631038330256</c:v>
                      </c:pt>
                      <c:pt idx="147">
                        <c:v>4.0502712655603207E-2</c:v>
                      </c:pt>
                      <c:pt idx="148">
                        <c:v>-6.9568650425497147E-2</c:v>
                      </c:pt>
                      <c:pt idx="149">
                        <c:v>-2.2491144986431427E-2</c:v>
                      </c:pt>
                      <c:pt idx="150">
                        <c:v>-3.8504534292942615E-2</c:v>
                      </c:pt>
                      <c:pt idx="151">
                        <c:v>-0.22731803049141586</c:v>
                      </c:pt>
                      <c:pt idx="152">
                        <c:v>-0.35908575631353329</c:v>
                      </c:pt>
                      <c:pt idx="153">
                        <c:v>-0.67254194587506155</c:v>
                      </c:pt>
                      <c:pt idx="154">
                        <c:v>-0.72373128521562646</c:v>
                      </c:pt>
                      <c:pt idx="155">
                        <c:v>-0.73082345806984439</c:v>
                      </c:pt>
                      <c:pt idx="156">
                        <c:v>-0.56094008699482145</c:v>
                      </c:pt>
                      <c:pt idx="157">
                        <c:v>-0.43867371440196884</c:v>
                      </c:pt>
                      <c:pt idx="158">
                        <c:v>-0.40011695842791434</c:v>
                      </c:pt>
                      <c:pt idx="159">
                        <c:v>-0.39119013437976213</c:v>
                      </c:pt>
                      <c:pt idx="160">
                        <c:v>-0.18415631982099223</c:v>
                      </c:pt>
                      <c:pt idx="161">
                        <c:v>-0.15360640964832969</c:v>
                      </c:pt>
                      <c:pt idx="162">
                        <c:v>-6.7054301177171954E-2</c:v>
                      </c:pt>
                      <c:pt idx="163">
                        <c:v>-0.36807554867529241</c:v>
                      </c:pt>
                      <c:pt idx="164">
                        <c:v>-0.2099947914352211</c:v>
                      </c:pt>
                      <c:pt idx="165">
                        <c:v>-9.576398278966862E-2</c:v>
                      </c:pt>
                      <c:pt idx="166">
                        <c:v>4.5236521138217967E-2</c:v>
                      </c:pt>
                      <c:pt idx="167">
                        <c:v>0.16326401982096195</c:v>
                      </c:pt>
                      <c:pt idx="168">
                        <c:v>0.142251254756254</c:v>
                      </c:pt>
                      <c:pt idx="169">
                        <c:v>0.10286325960629532</c:v>
                      </c:pt>
                      <c:pt idx="170">
                        <c:v>0.24217468311037471</c:v>
                      </c:pt>
                      <c:pt idx="171">
                        <c:v>0.16843479756578952</c:v>
                      </c:pt>
                      <c:pt idx="172">
                        <c:v>0.19045012821896409</c:v>
                      </c:pt>
                      <c:pt idx="173">
                        <c:v>0.15587907302661749</c:v>
                      </c:pt>
                      <c:pt idx="174">
                        <c:v>0.1516017319158057</c:v>
                      </c:pt>
                      <c:pt idx="175">
                        <c:v>0.29616842497293688</c:v>
                      </c:pt>
                      <c:pt idx="176">
                        <c:v>0.25772948897117393</c:v>
                      </c:pt>
                      <c:pt idx="177">
                        <c:v>0.26034208450813223</c:v>
                      </c:pt>
                      <c:pt idx="178">
                        <c:v>0.26798730839328622</c:v>
                      </c:pt>
                      <c:pt idx="179">
                        <c:v>0.43898663638867197</c:v>
                      </c:pt>
                      <c:pt idx="180">
                        <c:v>0.38779729704810711</c:v>
                      </c:pt>
                      <c:pt idx="181">
                        <c:v>0.37855111210264292</c:v>
                      </c:pt>
                      <c:pt idx="182">
                        <c:v>0.46325059786645334</c:v>
                      </c:pt>
                      <c:pt idx="183">
                        <c:v>0.45883465391460065</c:v>
                      </c:pt>
                      <c:pt idx="184">
                        <c:v>0.58855557701859107</c:v>
                      </c:pt>
                      <c:pt idx="185">
                        <c:v>0.58937268384374553</c:v>
                      </c:pt>
                      <c:pt idx="186">
                        <c:v>0.47850295630639905</c:v>
                      </c:pt>
                      <c:pt idx="187">
                        <c:v>0.5995165375710434</c:v>
                      </c:pt>
                      <c:pt idx="188">
                        <c:v>0.64010797418268917</c:v>
                      </c:pt>
                      <c:pt idx="189">
                        <c:v>0.5806725971149449</c:v>
                      </c:pt>
                      <c:pt idx="190">
                        <c:v>0.76203494363534841</c:v>
                      </c:pt>
                      <c:pt idx="191">
                        <c:v>0.76021375974036376</c:v>
                      </c:pt>
                      <c:pt idx="192">
                        <c:v>0.82302487928554102</c:v>
                      </c:pt>
                      <c:pt idx="193">
                        <c:v>0.89378518161808918</c:v>
                      </c:pt>
                      <c:pt idx="194">
                        <c:v>0.91026697899917564</c:v>
                      </c:pt>
                      <c:pt idx="195">
                        <c:v>0.91972325985417835</c:v>
                      </c:pt>
                      <c:pt idx="196">
                        <c:v>0.9529487943366608</c:v>
                      </c:pt>
                      <c:pt idx="197">
                        <c:v>0.9146959216907552</c:v>
                      </c:pt>
                      <c:pt idx="198">
                        <c:v>0.97346866532870346</c:v>
                      </c:pt>
                      <c:pt idx="199">
                        <c:v>1.0148308062876417</c:v>
                      </c:pt>
                      <c:pt idx="200">
                        <c:v>1.1071251836071987</c:v>
                      </c:pt>
                      <c:pt idx="201">
                        <c:v>1.1706104238405353</c:v>
                      </c:pt>
                      <c:pt idx="202">
                        <c:v>1.2229832530887879</c:v>
                      </c:pt>
                      <c:pt idx="203">
                        <c:v>1.2757868545256623</c:v>
                      </c:pt>
                      <c:pt idx="204">
                        <c:v>1.2950113859891119</c:v>
                      </c:pt>
                      <c:pt idx="205">
                        <c:v>1.297340578770398</c:v>
                      </c:pt>
                      <c:pt idx="206">
                        <c:v>1.3316738779442525</c:v>
                      </c:pt>
                      <c:pt idx="207">
                        <c:v>1.3193175177969374</c:v>
                      </c:pt>
                      <c:pt idx="208">
                        <c:v>1.362517166649587</c:v>
                      </c:pt>
                      <c:pt idx="209">
                        <c:v>1.3791615994253954</c:v>
                      </c:pt>
                      <c:pt idx="210">
                        <c:v>1.3884209342587228</c:v>
                      </c:pt>
                      <c:pt idx="211">
                        <c:v>1.425521755809303</c:v>
                      </c:pt>
                      <c:pt idx="212">
                        <c:v>1.4439149725227804</c:v>
                      </c:pt>
                      <c:pt idx="213">
                        <c:v>1.4426150985500965</c:v>
                      </c:pt>
                      <c:pt idx="214">
                        <c:v>1.466968086280193</c:v>
                      </c:pt>
                      <c:pt idx="215">
                        <c:v>1.4689496383478542</c:v>
                      </c:pt>
                      <c:pt idx="216">
                        <c:v>1.4892654593558126</c:v>
                      </c:pt>
                      <c:pt idx="217">
                        <c:v>1.5105697891755565</c:v>
                      </c:pt>
                      <c:pt idx="218">
                        <c:v>1.5242048625564655</c:v>
                      </c:pt>
                      <c:pt idx="219">
                        <c:v>1.5353626179824567</c:v>
                      </c:pt>
                      <c:pt idx="220">
                        <c:v>1.5593800568498373</c:v>
                      </c:pt>
                      <c:pt idx="221">
                        <c:v>1.5587255854194042</c:v>
                      </c:pt>
                      <c:pt idx="222">
                        <c:v>1.5485926143579243</c:v>
                      </c:pt>
                      <c:pt idx="223">
                        <c:v>1.5457026619907479</c:v>
                      </c:pt>
                      <c:pt idx="224">
                        <c:v>1.5469133585629804</c:v>
                      </c:pt>
                      <c:pt idx="225">
                        <c:v>1.5463556219398169</c:v>
                      </c:pt>
                      <c:pt idx="226">
                        <c:v>1.5544919261200003</c:v>
                      </c:pt>
                      <c:pt idx="227">
                        <c:v>1.5671143069873061</c:v>
                      </c:pt>
                      <c:pt idx="228">
                        <c:v>1.5855694944366905</c:v>
                      </c:pt>
                      <c:pt idx="229">
                        <c:v>1.6077278112268607</c:v>
                      </c:pt>
                      <c:pt idx="230">
                        <c:v>1.6239051962613209</c:v>
                      </c:pt>
                      <c:pt idx="231">
                        <c:v>1.6366787252649855</c:v>
                      </c:pt>
                      <c:pt idx="232">
                        <c:v>1.6456418097510501</c:v>
                      </c:pt>
                      <c:pt idx="233">
                        <c:v>1.6590622527783296</c:v>
                      </c:pt>
                      <c:pt idx="234">
                        <c:v>1.6668766114280686</c:v>
                      </c:pt>
                      <c:pt idx="235">
                        <c:v>1.6778545005717935</c:v>
                      </c:pt>
                      <c:pt idx="236">
                        <c:v>1.6903393366350132</c:v>
                      </c:pt>
                      <c:pt idx="237">
                        <c:v>1.6979058123411244</c:v>
                      </c:pt>
                      <c:pt idx="238">
                        <c:v>1.7061237365149411</c:v>
                      </c:pt>
                      <c:pt idx="239">
                        <c:v>1.7222300819253129</c:v>
                      </c:pt>
                      <c:pt idx="240">
                        <c:v>1.731581617121819</c:v>
                      </c:pt>
                      <c:pt idx="241">
                        <c:v>1.740963381945597</c:v>
                      </c:pt>
                      <c:pt idx="242">
                        <c:v>1.7466253911335901</c:v>
                      </c:pt>
                      <c:pt idx="243">
                        <c:v>1.7516722274066034</c:v>
                      </c:pt>
                      <c:pt idx="244">
                        <c:v>1.7610796874135621</c:v>
                      </c:pt>
                      <c:pt idx="245">
                        <c:v>1.7731700268408859</c:v>
                      </c:pt>
                      <c:pt idx="246">
                        <c:v>1.7799868077906587</c:v>
                      </c:pt>
                      <c:pt idx="247">
                        <c:v>1.7892310278103505</c:v>
                      </c:pt>
                      <c:pt idx="248">
                        <c:v>1.7925970968070561</c:v>
                      </c:pt>
                      <c:pt idx="249">
                        <c:v>1.7967718083332807</c:v>
                      </c:pt>
                      <c:pt idx="250">
                        <c:v>1.7998023284672704</c:v>
                      </c:pt>
                      <c:pt idx="251">
                        <c:v>1.8041236536857626</c:v>
                      </c:pt>
                      <c:pt idx="252">
                        <c:v>1.8032046730167024</c:v>
                      </c:pt>
                      <c:pt idx="253">
                        <c:v>1.8000713721499888</c:v>
                      </c:pt>
                      <c:pt idx="254">
                        <c:v>1.7994169007195557</c:v>
                      </c:pt>
                      <c:pt idx="255">
                        <c:v>1.7965707813119234</c:v>
                      </c:pt>
                      <c:pt idx="256">
                        <c:v>1.7938999937424673</c:v>
                      </c:pt>
                      <c:pt idx="257">
                        <c:v>1.7875729327544965</c:v>
                      </c:pt>
                      <c:pt idx="258">
                        <c:v>1.7784284705048017</c:v>
                      </c:pt>
                      <c:pt idx="259">
                        <c:v>1.7695092189782808</c:v>
                      </c:pt>
                      <c:pt idx="260">
                        <c:v>1.7611341007426511</c:v>
                      </c:pt>
                      <c:pt idx="261">
                        <c:v>1.7480340917644519</c:v>
                      </c:pt>
                      <c:pt idx="262">
                        <c:v>1.7363291800848426</c:v>
                      </c:pt>
                      <c:pt idx="263">
                        <c:v>1.7221998522980411</c:v>
                      </c:pt>
                      <c:pt idx="264">
                        <c:v>1.7093960936671049</c:v>
                      </c:pt>
                      <c:pt idx="265">
                        <c:v>1.6937311008149003</c:v>
                      </c:pt>
                      <c:pt idx="266">
                        <c:v>1.6767964636172832</c:v>
                      </c:pt>
                      <c:pt idx="267">
                        <c:v>1.6592783946133223</c:v>
                      </c:pt>
                      <c:pt idx="268">
                        <c:v>1.6419341459661738</c:v>
                      </c:pt>
                      <c:pt idx="269">
                        <c:v>1.6239898392176815</c:v>
                      </c:pt>
                      <c:pt idx="270">
                        <c:v>1.6031691834342852</c:v>
                      </c:pt>
                      <c:pt idx="271">
                        <c:v>1.5799815478355133</c:v>
                      </c:pt>
                      <c:pt idx="272">
                        <c:v>1.5595644575761947</c:v>
                      </c:pt>
                      <c:pt idx="273">
                        <c:v>1.5372277859851218</c:v>
                      </c:pt>
                      <c:pt idx="274">
                        <c:v>1.5153264210267614</c:v>
                      </c:pt>
                      <c:pt idx="275">
                        <c:v>1.4920586769157196</c:v>
                      </c:pt>
                      <c:pt idx="276">
                        <c:v>1.4663377985515778</c:v>
                      </c:pt>
                      <c:pt idx="277">
                        <c:v>1.4429763425959936</c:v>
                      </c:pt>
                      <c:pt idx="278">
                        <c:v>1.4208225602499145</c:v>
                      </c:pt>
                      <c:pt idx="279">
                        <c:v>1.3977543316788659</c:v>
                      </c:pt>
                      <c:pt idx="280">
                        <c:v>1.3754161486064294</c:v>
                      </c:pt>
                      <c:pt idx="281">
                        <c:v>1.3523962874390156</c:v>
                      </c:pt>
                      <c:pt idx="282">
                        <c:v>1.3315272642519846</c:v>
                      </c:pt>
                      <c:pt idx="283">
                        <c:v>1.3146122763120944</c:v>
                      </c:pt>
                      <c:pt idx="284">
                        <c:v>1.2969551510226833</c:v>
                      </c:pt>
                      <c:pt idx="285">
                        <c:v>1.2827547836117936</c:v>
                      </c:pt>
                      <c:pt idx="286">
                        <c:v>1.269060762457705</c:v>
                      </c:pt>
                      <c:pt idx="287">
                        <c:v>1.2566590578694825</c:v>
                      </c:pt>
                      <c:pt idx="288">
                        <c:v>1.2457189557598474</c:v>
                      </c:pt>
                      <c:pt idx="289">
                        <c:v>1.2329272889798197</c:v>
                      </c:pt>
                      <c:pt idx="290">
                        <c:v>1.22209903649109</c:v>
                      </c:pt>
                      <c:pt idx="291">
                        <c:v>1.2145023311577072</c:v>
                      </c:pt>
                      <c:pt idx="292">
                        <c:v>1.2073288406061282</c:v>
                      </c:pt>
                      <c:pt idx="293">
                        <c:v>1.2009866648045218</c:v>
                      </c:pt>
                      <c:pt idx="294">
                        <c:v>1.1952838456197119</c:v>
                      </c:pt>
                      <c:pt idx="295">
                        <c:v>1.191429568142568</c:v>
                      </c:pt>
                      <c:pt idx="296">
                        <c:v>1.1887300624272035</c:v>
                      </c:pt>
                      <c:pt idx="297">
                        <c:v>1.184384553506894</c:v>
                      </c:pt>
                      <c:pt idx="298">
                        <c:v>1.1819329307351574</c:v>
                      </c:pt>
                      <c:pt idx="299">
                        <c:v>1.1769510881607783</c:v>
                      </c:pt>
                      <c:pt idx="300">
                        <c:v>1.1692153265419454</c:v>
                      </c:pt>
                      <c:pt idx="301">
                        <c:v>1.1652476879625322</c:v>
                      </c:pt>
                      <c:pt idx="302">
                        <c:v>1.15972926950408</c:v>
                      </c:pt>
                      <c:pt idx="303">
                        <c:v>1.1525784511729551</c:v>
                      </c:pt>
                      <c:pt idx="304">
                        <c:v>1.1491065784807981</c:v>
                      </c:pt>
                      <c:pt idx="305">
                        <c:v>1.1432571456037206</c:v>
                      </c:pt>
                      <c:pt idx="306">
                        <c:v>1.1367789364793912</c:v>
                      </c:pt>
                      <c:pt idx="307">
                        <c:v>1.1304941969696007</c:v>
                      </c:pt>
                      <c:pt idx="308">
                        <c:v>1.1209763988231003</c:v>
                      </c:pt>
                      <c:pt idx="309">
                        <c:v>1.1128597439006438</c:v>
                      </c:pt>
                      <c:pt idx="310">
                        <c:v>1.104933535629999</c:v>
                      </c:pt>
                      <c:pt idx="311">
                        <c:v>1.0931031709972119</c:v>
                      </c:pt>
                      <c:pt idx="312">
                        <c:v>1.0831636695502709</c:v>
                      </c:pt>
                      <c:pt idx="313">
                        <c:v>1.0721516209277291</c:v>
                      </c:pt>
                      <c:pt idx="314">
                        <c:v>1.0649418548234242</c:v>
                      </c:pt>
                      <c:pt idx="315">
                        <c:v>1.0583703872989616</c:v>
                      </c:pt>
                      <c:pt idx="316">
                        <c:v>1.0472927403852403</c:v>
                      </c:pt>
                      <c:pt idx="317">
                        <c:v>1.0398499038546707</c:v>
                      </c:pt>
                      <c:pt idx="318">
                        <c:v>1.0328736616210397</c:v>
                      </c:pt>
                      <c:pt idx="319">
                        <c:v>1.0255051899735581</c:v>
                      </c:pt>
                      <c:pt idx="320">
                        <c:v>1.0197570263478408</c:v>
                      </c:pt>
                      <c:pt idx="321">
                        <c:v>1.0131501901594704</c:v>
                      </c:pt>
                      <c:pt idx="322">
                        <c:v>1.0060958043393422</c:v>
                      </c:pt>
                      <c:pt idx="323">
                        <c:v>1.0016525025748086</c:v>
                      </c:pt>
                      <c:pt idx="324">
                        <c:v>0.99977358009173489</c:v>
                      </c:pt>
                      <c:pt idx="325">
                        <c:v>0.99473792878081202</c:v>
                      </c:pt>
                      <c:pt idx="326">
                        <c:v>0.98994018463651756</c:v>
                      </c:pt>
                      <c:pt idx="327">
                        <c:v>0.98289290277879804</c:v>
                      </c:pt>
                      <c:pt idx="328">
                        <c:v>0.97947952441541197</c:v>
                      </c:pt>
                      <c:pt idx="329">
                        <c:v>0.97587902465921395</c:v>
                      </c:pt>
                      <c:pt idx="330">
                        <c:v>0.97825265499258918</c:v>
                      </c:pt>
                      <c:pt idx="331">
                        <c:v>0.97700779894153977</c:v>
                      </c:pt>
                      <c:pt idx="332">
                        <c:v>0.97689791424640726</c:v>
                      </c:pt>
                      <c:pt idx="333">
                        <c:v>0.97604135775766299</c:v>
                      </c:pt>
                      <c:pt idx="334">
                        <c:v>0.98100339992617935</c:v>
                      </c:pt>
                      <c:pt idx="335">
                        <c:v>0.98132156675321414</c:v>
                      </c:pt>
                      <c:pt idx="336">
                        <c:v>0.98448131854379062</c:v>
                      </c:pt>
                      <c:pt idx="337">
                        <c:v>0.98467584619528403</c:v>
                      </c:pt>
                      <c:pt idx="338">
                        <c:v>0.98502318461263616</c:v>
                      </c:pt>
                      <c:pt idx="339">
                        <c:v>0.98562883519502487</c:v>
                      </c:pt>
                      <c:pt idx="340">
                        <c:v>0.98580492277388265</c:v>
                      </c:pt>
                      <c:pt idx="341">
                        <c:v>0.98842235505120446</c:v>
                      </c:pt>
                      <c:pt idx="342">
                        <c:v>0.99033830882768603</c:v>
                      </c:pt>
                      <c:pt idx="343">
                        <c:v>0.99039907037850206</c:v>
                      </c:pt>
                      <c:pt idx="344">
                        <c:v>0.98866252943987831</c:v>
                      </c:pt>
                      <c:pt idx="345">
                        <c:v>0.98658787012022031</c:v>
                      </c:pt>
                      <c:pt idx="346">
                        <c:v>0.98936899582921844</c:v>
                      </c:pt>
                      <c:pt idx="347">
                        <c:v>0.99099278025811866</c:v>
                      </c:pt>
                      <c:pt idx="348">
                        <c:v>0.98503724138931748</c:v>
                      </c:pt>
                      <c:pt idx="349">
                        <c:v>0.98270139809003187</c:v>
                      </c:pt>
                      <c:pt idx="350">
                        <c:v>0.98380583752240403</c:v>
                      </c:pt>
                      <c:pt idx="351">
                        <c:v>0.98290983137007037</c:v>
                      </c:pt>
                      <c:pt idx="352">
                        <c:v>0.98298283591993152</c:v>
                      </c:pt>
                      <c:pt idx="353">
                        <c:v>0.98225218582877394</c:v>
                      </c:pt>
                      <c:pt idx="354">
                        <c:v>0.98180100864174358</c:v>
                      </c:pt>
                      <c:pt idx="355">
                        <c:v>0.98295200170011421</c:v>
                      </c:pt>
                      <c:pt idx="356">
                        <c:v>0.98503149776013599</c:v>
                      </c:pt>
                      <c:pt idx="357">
                        <c:v>0.98323207919678679</c:v>
                      </c:pt>
                      <c:pt idx="358">
                        <c:v>0.98167132354074804</c:v>
                      </c:pt>
                      <c:pt idx="359">
                        <c:v>0.97627140522120093</c:v>
                      </c:pt>
                      <c:pt idx="360">
                        <c:v>0.97364233453737936</c:v>
                      </c:pt>
                      <c:pt idx="361">
                        <c:v>0.9693231253927963</c:v>
                      </c:pt>
                      <c:pt idx="362">
                        <c:v>0.96802884390115762</c:v>
                      </c:pt>
                      <c:pt idx="363">
                        <c:v>0.96559097560982987</c:v>
                      </c:pt>
                      <c:pt idx="364">
                        <c:v>0.96622866959712672</c:v>
                      </c:pt>
                      <c:pt idx="365">
                        <c:v>0.96202523992499422</c:v>
                      </c:pt>
                      <c:pt idx="366">
                        <c:v>0.96592108313963698</c:v>
                      </c:pt>
                      <c:pt idx="367">
                        <c:v>0.96415612635137771</c:v>
                      </c:pt>
                      <c:pt idx="368">
                        <c:v>0.96603761835276958</c:v>
                      </c:pt>
                      <c:pt idx="369">
                        <c:v>0.96618695271149169</c:v>
                      </c:pt>
                      <c:pt idx="370">
                        <c:v>0.96596476495104466</c:v>
                      </c:pt>
                      <c:pt idx="371">
                        <c:v>0.96283101063992194</c:v>
                      </c:pt>
                      <c:pt idx="372">
                        <c:v>0.96691669591383123</c:v>
                      </c:pt>
                      <c:pt idx="373">
                        <c:v>0.9667673615551089</c:v>
                      </c:pt>
                      <c:pt idx="374">
                        <c:v>0.96729607773609128</c:v>
                      </c:pt>
                      <c:pt idx="375">
                        <c:v>0.96836892720796452</c:v>
                      </c:pt>
                      <c:pt idx="376">
                        <c:v>0.96800934579156728</c:v>
                      </c:pt>
                      <c:pt idx="377">
                        <c:v>0.9703979397904422</c:v>
                      </c:pt>
                      <c:pt idx="378">
                        <c:v>0.97227217668128874</c:v>
                      </c:pt>
                      <c:pt idx="379">
                        <c:v>0.97171716072458014</c:v>
                      </c:pt>
                      <c:pt idx="380">
                        <c:v>0.97281933293490686</c:v>
                      </c:pt>
                      <c:pt idx="381">
                        <c:v>0.9758347382552609</c:v>
                      </c:pt>
                      <c:pt idx="382">
                        <c:v>0.97932021427968996</c:v>
                      </c:pt>
                      <c:pt idx="383">
                        <c:v>0.98370638204867999</c:v>
                      </c:pt>
                      <c:pt idx="384">
                        <c:v>0.98159499373188686</c:v>
                      </c:pt>
                      <c:pt idx="385">
                        <c:v>0.98369247642013491</c:v>
                      </c:pt>
                      <c:pt idx="386">
                        <c:v>0.98693687116707229</c:v>
                      </c:pt>
                      <c:pt idx="387">
                        <c:v>0.98811265251980573</c:v>
                      </c:pt>
                      <c:pt idx="388">
                        <c:v>0.98900805407959402</c:v>
                      </c:pt>
                      <c:pt idx="389">
                        <c:v>0.98862338207256151</c:v>
                      </c:pt>
                      <c:pt idx="390">
                        <c:v>0.98964998021470907</c:v>
                      </c:pt>
                      <c:pt idx="391">
                        <c:v>0.99083422586307845</c:v>
                      </c:pt>
                      <c:pt idx="392">
                        <c:v>0.99012382962219325</c:v>
                      </c:pt>
                      <c:pt idx="393">
                        <c:v>0.98772012080968241</c:v>
                      </c:pt>
                      <c:pt idx="394">
                        <c:v>0.98681655725053086</c:v>
                      </c:pt>
                      <c:pt idx="395">
                        <c:v>0.98681262739898556</c:v>
                      </c:pt>
                      <c:pt idx="396">
                        <c:v>0.98546090961553057</c:v>
                      </c:pt>
                      <c:pt idx="397">
                        <c:v>0.98169067050220182</c:v>
                      </c:pt>
                      <c:pt idx="398">
                        <c:v>0.98133819304821368</c:v>
                      </c:pt>
                      <c:pt idx="399">
                        <c:v>0.97980434176044662</c:v>
                      </c:pt>
                      <c:pt idx="400">
                        <c:v>0.97944884134373122</c:v>
                      </c:pt>
                      <c:pt idx="401">
                        <c:v>0.97753470134488607</c:v>
                      </c:pt>
                      <c:pt idx="402">
                        <c:v>0.97469387212202618</c:v>
                      </c:pt>
                      <c:pt idx="403">
                        <c:v>0.97205029121711428</c:v>
                      </c:pt>
                      <c:pt idx="404">
                        <c:v>0.9704700374514853</c:v>
                      </c:pt>
                      <c:pt idx="405">
                        <c:v>0.96738706891417903</c:v>
                      </c:pt>
                      <c:pt idx="406">
                        <c:v>0.96606104631390521</c:v>
                      </c:pt>
                      <c:pt idx="407">
                        <c:v>0.9634167096683115</c:v>
                      </c:pt>
                      <c:pt idx="408">
                        <c:v>0.96004096719087861</c:v>
                      </c:pt>
                      <c:pt idx="409">
                        <c:v>0.9563098754448669</c:v>
                      </c:pt>
                      <c:pt idx="410">
                        <c:v>0.95261324547394477</c:v>
                      </c:pt>
                      <c:pt idx="411">
                        <c:v>0.94732487447903013</c:v>
                      </c:pt>
                      <c:pt idx="412">
                        <c:v>0.94182565183389544</c:v>
                      </c:pt>
                      <c:pt idx="413">
                        <c:v>0.93425297905419369</c:v>
                      </c:pt>
                      <c:pt idx="414">
                        <c:v>0.92898909405736918</c:v>
                      </c:pt>
                      <c:pt idx="415">
                        <c:v>0.92374652094777143</c:v>
                      </c:pt>
                      <c:pt idx="416">
                        <c:v>0.9193883155840078</c:v>
                      </c:pt>
                      <c:pt idx="417">
                        <c:v>0.91314317688594349</c:v>
                      </c:pt>
                      <c:pt idx="418">
                        <c:v>0.90707745102573667</c:v>
                      </c:pt>
                      <c:pt idx="419">
                        <c:v>0.90067285104381389</c:v>
                      </c:pt>
                      <c:pt idx="420">
                        <c:v>0.89590352274915497</c:v>
                      </c:pt>
                      <c:pt idx="421">
                        <c:v>0.88766549587320254</c:v>
                      </c:pt>
                      <c:pt idx="422">
                        <c:v>0.88149275713245379</c:v>
                      </c:pt>
                      <c:pt idx="423">
                        <c:v>0.87350624075540217</c:v>
                      </c:pt>
                      <c:pt idx="424">
                        <c:v>0.86478076113969338</c:v>
                      </c:pt>
                      <c:pt idx="425">
                        <c:v>0.85708444918445004</c:v>
                      </c:pt>
                      <c:pt idx="426">
                        <c:v>0.84935246626902616</c:v>
                      </c:pt>
                      <c:pt idx="427">
                        <c:v>0.84162562239023853</c:v>
                      </c:pt>
                      <c:pt idx="428">
                        <c:v>0.83425352318748447</c:v>
                      </c:pt>
                      <c:pt idx="429">
                        <c:v>0.82562598756413608</c:v>
                      </c:pt>
                      <c:pt idx="430">
                        <c:v>0.81795869605107363</c:v>
                      </c:pt>
                      <c:pt idx="431">
                        <c:v>0.81139599511851979</c:v>
                      </c:pt>
                      <c:pt idx="432">
                        <c:v>0.80408949420694553</c:v>
                      </c:pt>
                      <c:pt idx="433">
                        <c:v>0.7974138856165317</c:v>
                      </c:pt>
                      <c:pt idx="434">
                        <c:v>0.78949493245643232</c:v>
                      </c:pt>
                      <c:pt idx="435">
                        <c:v>0.78306403269878322</c:v>
                      </c:pt>
                      <c:pt idx="436">
                        <c:v>0.77464810446633681</c:v>
                      </c:pt>
                      <c:pt idx="437">
                        <c:v>0.76581908837722223</c:v>
                      </c:pt>
                      <c:pt idx="438">
                        <c:v>0.75809662779438902</c:v>
                      </c:pt>
                      <c:pt idx="439">
                        <c:v>0.74967374674767007</c:v>
                      </c:pt>
                      <c:pt idx="440">
                        <c:v>0.74115413089368165</c:v>
                      </c:pt>
                      <c:pt idx="441">
                        <c:v>0.73168817655795204</c:v>
                      </c:pt>
                      <c:pt idx="442">
                        <c:v>0.72338349335386531</c:v>
                      </c:pt>
                      <c:pt idx="443">
                        <c:v>0.71550474559803734</c:v>
                      </c:pt>
                      <c:pt idx="444">
                        <c:v>0.7079899625545607</c:v>
                      </c:pt>
                      <c:pt idx="445">
                        <c:v>0.69972276408829115</c:v>
                      </c:pt>
                      <c:pt idx="446">
                        <c:v>0.69271553648670681</c:v>
                      </c:pt>
                      <c:pt idx="447">
                        <c:v>0.68508572971146131</c:v>
                      </c:pt>
                      <c:pt idx="448">
                        <c:v>0.67882502275535206</c:v>
                      </c:pt>
                      <c:pt idx="449">
                        <c:v>0.67084228508170929</c:v>
                      </c:pt>
                      <c:pt idx="450">
                        <c:v>0.66434412440338064</c:v>
                      </c:pt>
                      <c:pt idx="451">
                        <c:v>0.65697761768167184</c:v>
                      </c:pt>
                      <c:pt idx="452">
                        <c:v>0.64985325027440943</c:v>
                      </c:pt>
                      <c:pt idx="453">
                        <c:v>0.64304085262059141</c:v>
                      </c:pt>
                      <c:pt idx="454">
                        <c:v>0.63736100795250805</c:v>
                      </c:pt>
                      <c:pt idx="455">
                        <c:v>0.63002866070961638</c:v>
                      </c:pt>
                      <c:pt idx="456">
                        <c:v>0.62269374394840649</c:v>
                      </c:pt>
                      <c:pt idx="457">
                        <c:v>0.61546175906805689</c:v>
                      </c:pt>
                      <c:pt idx="458">
                        <c:v>0.60932393554680708</c:v>
                      </c:pt>
                      <c:pt idx="459">
                        <c:v>0.60275564213320809</c:v>
                      </c:pt>
                      <c:pt idx="460">
                        <c:v>0.59579814226848582</c:v>
                      </c:pt>
                      <c:pt idx="461">
                        <c:v>0.5890378907217112</c:v>
                      </c:pt>
                      <c:pt idx="462">
                        <c:v>0.58320992087999668</c:v>
                      </c:pt>
                      <c:pt idx="463">
                        <c:v>0.577617137538456</c:v>
                      </c:pt>
                      <c:pt idx="464">
                        <c:v>0.57203856212173287</c:v>
                      </c:pt>
                      <c:pt idx="465">
                        <c:v>0.56574006813153399</c:v>
                      </c:pt>
                      <c:pt idx="466">
                        <c:v>0.56122512215036646</c:v>
                      </c:pt>
                      <c:pt idx="467">
                        <c:v>0.55632792253234797</c:v>
                      </c:pt>
                      <c:pt idx="468">
                        <c:v>0.54999632710028656</c:v>
                      </c:pt>
                      <c:pt idx="469">
                        <c:v>0.54428731084188597</c:v>
                      </c:pt>
                      <c:pt idx="470">
                        <c:v>0.53970782460649347</c:v>
                      </c:pt>
                      <c:pt idx="471">
                        <c:v>0.53450530575303057</c:v>
                      </c:pt>
                      <c:pt idx="472">
                        <c:v>0.53088878429437858</c:v>
                      </c:pt>
                      <c:pt idx="473">
                        <c:v>0.52587081731540952</c:v>
                      </c:pt>
                      <c:pt idx="474">
                        <c:v>0.52135602248237833</c:v>
                      </c:pt>
                      <c:pt idx="475">
                        <c:v>0.51744899430564506</c:v>
                      </c:pt>
                      <c:pt idx="476">
                        <c:v>0.51402080342489587</c:v>
                      </c:pt>
                      <c:pt idx="477">
                        <c:v>0.51027943360561145</c:v>
                      </c:pt>
                      <c:pt idx="478">
                        <c:v>0.50680468909886389</c:v>
                      </c:pt>
                      <c:pt idx="479">
                        <c:v>0.50169814931198875</c:v>
                      </c:pt>
                      <c:pt idx="480">
                        <c:v>0.49662924541106707</c:v>
                      </c:pt>
                      <c:pt idx="481">
                        <c:v>0.49200894917885757</c:v>
                      </c:pt>
                      <c:pt idx="482">
                        <c:v>0.48792401964563009</c:v>
                      </c:pt>
                      <c:pt idx="483">
                        <c:v>0.48326125078710391</c:v>
                      </c:pt>
                      <c:pt idx="484">
                        <c:v>0.47837765450135783</c:v>
                      </c:pt>
                      <c:pt idx="485">
                        <c:v>0.47384668681773623</c:v>
                      </c:pt>
                      <c:pt idx="486">
                        <c:v>0.46995341312141153</c:v>
                      </c:pt>
                      <c:pt idx="487">
                        <c:v>0.46690596439614956</c:v>
                      </c:pt>
                      <c:pt idx="488">
                        <c:v>0.46493060940207914</c:v>
                      </c:pt>
                      <c:pt idx="489">
                        <c:v>0.46145828326551314</c:v>
                      </c:pt>
                      <c:pt idx="490">
                        <c:v>0.45906757319272928</c:v>
                      </c:pt>
                      <c:pt idx="491">
                        <c:v>0.45659992871853888</c:v>
                      </c:pt>
                      <c:pt idx="492">
                        <c:v>0.45428328123257078</c:v>
                      </c:pt>
                      <c:pt idx="493">
                        <c:v>0.45238153538090686</c:v>
                      </c:pt>
                      <c:pt idx="494">
                        <c:v>0.44953450908445641</c:v>
                      </c:pt>
                      <c:pt idx="495">
                        <c:v>0.44726864737230482</c:v>
                      </c:pt>
                      <c:pt idx="496">
                        <c:v>0.44654510124355612</c:v>
                      </c:pt>
                      <c:pt idx="497">
                        <c:v>0.44411615069227356</c:v>
                      </c:pt>
                      <c:pt idx="498">
                        <c:v>0.44163777470040172</c:v>
                      </c:pt>
                      <c:pt idx="499">
                        <c:v>0.44063929011161684</c:v>
                      </c:pt>
                      <c:pt idx="500">
                        <c:v>0.43727397685559277</c:v>
                      </c:pt>
                      <c:pt idx="501">
                        <c:v>0.43656116224452568</c:v>
                      </c:pt>
                      <c:pt idx="502">
                        <c:v>0.43300827415128057</c:v>
                      </c:pt>
                      <c:pt idx="503">
                        <c:v>0.43054017623268104</c:v>
                      </c:pt>
                      <c:pt idx="504">
                        <c:v>0.42931844584649459</c:v>
                      </c:pt>
                      <c:pt idx="505">
                        <c:v>0.42750270328441875</c:v>
                      </c:pt>
                      <c:pt idx="506">
                        <c:v>0.42376480987227072</c:v>
                      </c:pt>
                      <c:pt idx="507">
                        <c:v>0.42342971445396371</c:v>
                      </c:pt>
                      <c:pt idx="508">
                        <c:v>0.42068108559428274</c:v>
                      </c:pt>
                      <c:pt idx="509">
                        <c:v>0.41930609099782856</c:v>
                      </c:pt>
                      <c:pt idx="510">
                        <c:v>0.41714920709199149</c:v>
                      </c:pt>
                      <c:pt idx="511">
                        <c:v>0.41494183970861059</c:v>
                      </c:pt>
                      <c:pt idx="512">
                        <c:v>0.41333543731539146</c:v>
                      </c:pt>
                      <c:pt idx="513">
                        <c:v>0.41248250838191985</c:v>
                      </c:pt>
                      <c:pt idx="514">
                        <c:v>0.41019639281949616</c:v>
                      </c:pt>
                      <c:pt idx="515">
                        <c:v>0.40896619813767354</c:v>
                      </c:pt>
                      <c:pt idx="516">
                        <c:v>0.40785223637271079</c:v>
                      </c:pt>
                      <c:pt idx="517">
                        <c:v>0.40644746559339401</c:v>
                      </c:pt>
                      <c:pt idx="518">
                        <c:v>0.405923132708366</c:v>
                      </c:pt>
                      <c:pt idx="519">
                        <c:v>0.4053582921227939</c:v>
                      </c:pt>
                      <c:pt idx="520">
                        <c:v>0.40462189840245494</c:v>
                      </c:pt>
                      <c:pt idx="521">
                        <c:v>0.40486947904981024</c:v>
                      </c:pt>
                      <c:pt idx="522">
                        <c:v>0.40427712950342087</c:v>
                      </c:pt>
                      <c:pt idx="523">
                        <c:v>0.40272347780979095</c:v>
                      </c:pt>
                      <c:pt idx="524">
                        <c:v>0.40228802002894187</c:v>
                      </c:pt>
                      <c:pt idx="525">
                        <c:v>0.40085377536303518</c:v>
                      </c:pt>
                      <c:pt idx="526">
                        <c:v>0.39962962660666684</c:v>
                      </c:pt>
                      <c:pt idx="527">
                        <c:v>0.39842406907107075</c:v>
                      </c:pt>
                      <c:pt idx="528">
                        <c:v>0.3958045207198399</c:v>
                      </c:pt>
                      <c:pt idx="529">
                        <c:v>0.39500797004123023</c:v>
                      </c:pt>
                      <c:pt idx="530">
                        <c:v>0.39439763386661419</c:v>
                      </c:pt>
                      <c:pt idx="531">
                        <c:v>0.3922123341111417</c:v>
                      </c:pt>
                      <c:pt idx="532">
                        <c:v>0.38996083147194405</c:v>
                      </c:pt>
                      <c:pt idx="533">
                        <c:v>0.38890082959166117</c:v>
                      </c:pt>
                      <c:pt idx="534">
                        <c:v>0.38858387194971727</c:v>
                      </c:pt>
                      <c:pt idx="535">
                        <c:v>0.38850058932658371</c:v>
                      </c:pt>
                      <c:pt idx="536">
                        <c:v>0.38701555888686051</c:v>
                      </c:pt>
                      <c:pt idx="537">
                        <c:v>0.38576344772526588</c:v>
                      </c:pt>
                      <c:pt idx="538">
                        <c:v>0.38537091601514262</c:v>
                      </c:pt>
                      <c:pt idx="539">
                        <c:v>0.38601359789093931</c:v>
                      </c:pt>
                      <c:pt idx="540">
                        <c:v>0.38472536232475507</c:v>
                      </c:pt>
                      <c:pt idx="541">
                        <c:v>0.38300166897772164</c:v>
                      </c:pt>
                      <c:pt idx="542">
                        <c:v>0.38204988916307164</c:v>
                      </c:pt>
                      <c:pt idx="543">
                        <c:v>0.38104823046342323</c:v>
                      </c:pt>
                      <c:pt idx="544">
                        <c:v>0.37964920331328811</c:v>
                      </c:pt>
                      <c:pt idx="545">
                        <c:v>0.37895256155281126</c:v>
                      </c:pt>
                      <c:pt idx="546">
                        <c:v>0.37768321950367184</c:v>
                      </c:pt>
                      <c:pt idx="547">
                        <c:v>0.37678630646251998</c:v>
                      </c:pt>
                      <c:pt idx="548">
                        <c:v>0.37473915610367914</c:v>
                      </c:pt>
                      <c:pt idx="549">
                        <c:v>0.37337156776590658</c:v>
                      </c:pt>
                      <c:pt idx="550">
                        <c:v>0.37196981994931705</c:v>
                      </c:pt>
                      <c:pt idx="551">
                        <c:v>0.37123055441438707</c:v>
                      </c:pt>
                      <c:pt idx="552">
                        <c:v>0.36936160770831311</c:v>
                      </c:pt>
                      <c:pt idx="553">
                        <c:v>0.36779284120104727</c:v>
                      </c:pt>
                      <c:pt idx="554">
                        <c:v>0.36604632448542374</c:v>
                      </c:pt>
                      <c:pt idx="555">
                        <c:v>0.36549901708366928</c:v>
                      </c:pt>
                      <c:pt idx="556">
                        <c:v>0.36370519100136545</c:v>
                      </c:pt>
                      <c:pt idx="557">
                        <c:v>0.36166454001238807</c:v>
                      </c:pt>
                      <c:pt idx="558">
                        <c:v>0.36029407986002471</c:v>
                      </c:pt>
                      <c:pt idx="559">
                        <c:v>0.35941077015114509</c:v>
                      </c:pt>
                      <c:pt idx="560">
                        <c:v>0.35789384745465025</c:v>
                      </c:pt>
                      <c:pt idx="561">
                        <c:v>0.35651401611783262</c:v>
                      </c:pt>
                      <c:pt idx="562">
                        <c:v>0.35532886358064497</c:v>
                      </c:pt>
                      <c:pt idx="563">
                        <c:v>0.35410819123141291</c:v>
                      </c:pt>
                      <c:pt idx="564">
                        <c:v>0.35405060379146025</c:v>
                      </c:pt>
                      <c:pt idx="565">
                        <c:v>0.35249937046801205</c:v>
                      </c:pt>
                      <c:pt idx="566">
                        <c:v>0.35125663049087164</c:v>
                      </c:pt>
                      <c:pt idx="567">
                        <c:v>0.3499789752942325</c:v>
                      </c:pt>
                      <c:pt idx="568">
                        <c:v>0.34918605217089532</c:v>
                      </c:pt>
                      <c:pt idx="569">
                        <c:v>0.3483940359363763</c:v>
                      </c:pt>
                      <c:pt idx="570">
                        <c:v>0.34697309230646917</c:v>
                      </c:pt>
                      <c:pt idx="571">
                        <c:v>0.34542805605661164</c:v>
                      </c:pt>
                      <c:pt idx="572">
                        <c:v>0.34545269320283811</c:v>
                      </c:pt>
                      <c:pt idx="573">
                        <c:v>0.3442253703356063</c:v>
                      </c:pt>
                      <c:pt idx="574">
                        <c:v>0.34307195890705383</c:v>
                      </c:pt>
                      <c:pt idx="575">
                        <c:v>0.34152646921278723</c:v>
                      </c:pt>
                      <c:pt idx="576">
                        <c:v>0.33993775115152208</c:v>
                      </c:pt>
                      <c:pt idx="577">
                        <c:v>0.3390075855203713</c:v>
                      </c:pt>
                      <c:pt idx="578">
                        <c:v>0.33761445314755412</c:v>
                      </c:pt>
                      <c:pt idx="579">
                        <c:v>0.33581730180625047</c:v>
                      </c:pt>
                      <c:pt idx="580">
                        <c:v>0.33483453662364693</c:v>
                      </c:pt>
                      <c:pt idx="581">
                        <c:v>0.33319986952892872</c:v>
                      </c:pt>
                      <c:pt idx="582">
                        <c:v>0.33289878244130239</c:v>
                      </c:pt>
                      <c:pt idx="583">
                        <c:v>0.33215347098091808</c:v>
                      </c:pt>
                      <c:pt idx="584">
                        <c:v>0.33185661604110989</c:v>
                      </c:pt>
                      <c:pt idx="585">
                        <c:v>0.33128164853040176</c:v>
                      </c:pt>
                      <c:pt idx="586">
                        <c:v>0.33027560653479898</c:v>
                      </c:pt>
                      <c:pt idx="587">
                        <c:v>0.32892706286220758</c:v>
                      </c:pt>
                      <c:pt idx="588">
                        <c:v>0.32886599901511876</c:v>
                      </c:pt>
                      <c:pt idx="589">
                        <c:v>0.32746440234666552</c:v>
                      </c:pt>
                      <c:pt idx="590">
                        <c:v>0.32582323588208384</c:v>
                      </c:pt>
                      <c:pt idx="591">
                        <c:v>0.32489715125061486</c:v>
                      </c:pt>
                      <c:pt idx="592">
                        <c:v>0.32416771034454822</c:v>
                      </c:pt>
                      <c:pt idx="593">
                        <c:v>0.32325311297144238</c:v>
                      </c:pt>
                      <c:pt idx="594">
                        <c:v>0.32299600999149636</c:v>
                      </c:pt>
                      <c:pt idx="595">
                        <c:v>0.32207854080379972</c:v>
                      </c:pt>
                      <c:pt idx="596">
                        <c:v>0.32155224299299917</c:v>
                      </c:pt>
                      <c:pt idx="597">
                        <c:v>0.32112524950778609</c:v>
                      </c:pt>
                      <c:pt idx="598">
                        <c:v>0.32023710305854297</c:v>
                      </c:pt>
                      <c:pt idx="599">
                        <c:v>0.31942029852966114</c:v>
                      </c:pt>
                      <c:pt idx="600">
                        <c:v>0.31896262197276731</c:v>
                      </c:pt>
                      <c:pt idx="601">
                        <c:v>0.31784019591216839</c:v>
                      </c:pt>
                      <c:pt idx="602">
                        <c:v>0.31753517897299671</c:v>
                      </c:pt>
                      <c:pt idx="603">
                        <c:v>0.31690761191083588</c:v>
                      </c:pt>
                      <c:pt idx="604">
                        <c:v>0.31673908173879606</c:v>
                      </c:pt>
                      <c:pt idx="605">
                        <c:v>0.31695809538837966</c:v>
                      </c:pt>
                      <c:pt idx="606">
                        <c:v>0.31665247385666256</c:v>
                      </c:pt>
                      <c:pt idx="607">
                        <c:v>0.31691955261360821</c:v>
                      </c:pt>
                      <c:pt idx="608">
                        <c:v>0.31723122007077964</c:v>
                      </c:pt>
                      <c:pt idx="609">
                        <c:v>0.31726734447536931</c:v>
                      </c:pt>
                      <c:pt idx="610">
                        <c:v>0.31717091196437253</c:v>
                      </c:pt>
                      <c:pt idx="611">
                        <c:v>0.3173578822090482</c:v>
                      </c:pt>
                      <c:pt idx="612">
                        <c:v>0.31699633586687836</c:v>
                      </c:pt>
                      <c:pt idx="613">
                        <c:v>0.31663977741320848</c:v>
                      </c:pt>
                      <c:pt idx="614">
                        <c:v>0.31652248645939418</c:v>
                      </c:pt>
                      <c:pt idx="615">
                        <c:v>0.3169600603141523</c:v>
                      </c:pt>
                      <c:pt idx="616">
                        <c:v>0.31697970957187899</c:v>
                      </c:pt>
                      <c:pt idx="617">
                        <c:v>0.31751114641931577</c:v>
                      </c:pt>
                      <c:pt idx="618">
                        <c:v>0.31839294464683177</c:v>
                      </c:pt>
                      <c:pt idx="619">
                        <c:v>0.31848786567646503</c:v>
                      </c:pt>
                      <c:pt idx="620">
                        <c:v>0.31906026366885493</c:v>
                      </c:pt>
                      <c:pt idx="621">
                        <c:v>0.31972743154274186</c:v>
                      </c:pt>
                      <c:pt idx="622">
                        <c:v>0.32003290192632255</c:v>
                      </c:pt>
                      <c:pt idx="623">
                        <c:v>0.32010530188363828</c:v>
                      </c:pt>
                      <c:pt idx="624">
                        <c:v>0.31986618553191903</c:v>
                      </c:pt>
                      <c:pt idx="625">
                        <c:v>0.3194432730463877</c:v>
                      </c:pt>
                      <c:pt idx="626">
                        <c:v>0.31962706918019973</c:v>
                      </c:pt>
                      <c:pt idx="627">
                        <c:v>0.3193864413471168</c:v>
                      </c:pt>
                      <c:pt idx="628">
                        <c:v>0.3190493810030372</c:v>
                      </c:pt>
                      <c:pt idx="629">
                        <c:v>0.31900947789503847</c:v>
                      </c:pt>
                      <c:pt idx="630">
                        <c:v>0.3193971728647983</c:v>
                      </c:pt>
                      <c:pt idx="631">
                        <c:v>0.32023468468836125</c:v>
                      </c:pt>
                      <c:pt idx="632">
                        <c:v>0.32025327590913338</c:v>
                      </c:pt>
                      <c:pt idx="633">
                        <c:v>0.32063371576834793</c:v>
                      </c:pt>
                      <c:pt idx="634">
                        <c:v>0.32109864743578698</c:v>
                      </c:pt>
                      <c:pt idx="635">
                        <c:v>0.32167769594617673</c:v>
                      </c:pt>
                      <c:pt idx="636">
                        <c:v>0.32230873941547383</c:v>
                      </c:pt>
                      <c:pt idx="637">
                        <c:v>0.32285816289113739</c:v>
                      </c:pt>
                      <c:pt idx="638">
                        <c:v>0.32328031963598691</c:v>
                      </c:pt>
                      <c:pt idx="639">
                        <c:v>0.32396804365641857</c:v>
                      </c:pt>
                      <c:pt idx="640">
                        <c:v>0.32454709216680833</c:v>
                      </c:pt>
                      <c:pt idx="641">
                        <c:v>0.32540969458100677</c:v>
                      </c:pt>
                      <c:pt idx="642">
                        <c:v>0.32597786042557869</c:v>
                      </c:pt>
                      <c:pt idx="643">
                        <c:v>0.32631643225102192</c:v>
                      </c:pt>
                      <c:pt idx="644">
                        <c:v>0.32727803669453531</c:v>
                      </c:pt>
                      <c:pt idx="645">
                        <c:v>0.32787975742537889</c:v>
                      </c:pt>
                      <c:pt idx="646">
                        <c:v>0.32827773046841113</c:v>
                      </c:pt>
                      <c:pt idx="647">
                        <c:v>0.3289284231954348</c:v>
                      </c:pt>
                      <c:pt idx="648">
                        <c:v>0.32982866149558659</c:v>
                      </c:pt>
                      <c:pt idx="649">
                        <c:v>0.33097512010986657</c:v>
                      </c:pt>
                      <c:pt idx="650">
                        <c:v>0.332010938288332</c:v>
                      </c:pt>
                      <c:pt idx="651">
                        <c:v>0.3317429526425682</c:v>
                      </c:pt>
                      <c:pt idx="652">
                        <c:v>0.33225806549127823</c:v>
                      </c:pt>
                      <c:pt idx="653">
                        <c:v>0.33273644934285324</c:v>
                      </c:pt>
                      <c:pt idx="654">
                        <c:v>0.33315543197683928</c:v>
                      </c:pt>
                      <c:pt idx="655">
                        <c:v>0.33338336336646801</c:v>
                      </c:pt>
                      <c:pt idx="656">
                        <c:v>0.33323070374874586</c:v>
                      </c:pt>
                      <c:pt idx="657">
                        <c:v>0.33386204951431564</c:v>
                      </c:pt>
                      <c:pt idx="658">
                        <c:v>0.33544789576099004</c:v>
                      </c:pt>
                      <c:pt idx="659">
                        <c:v>0.33558785893525805</c:v>
                      </c:pt>
                      <c:pt idx="660">
                        <c:v>0.33612473711560387</c:v>
                      </c:pt>
                      <c:pt idx="661">
                        <c:v>0.33681457720994445</c:v>
                      </c:pt>
                      <c:pt idx="662">
                        <c:v>0.3376993984001877</c:v>
                      </c:pt>
                      <c:pt idx="663">
                        <c:v>0.33851862129925125</c:v>
                      </c:pt>
                      <c:pt idx="664">
                        <c:v>0.33884313634801316</c:v>
                      </c:pt>
                      <c:pt idx="665">
                        <c:v>0.33923763298390902</c:v>
                      </c:pt>
                      <c:pt idx="666">
                        <c:v>0.34080896900949298</c:v>
                      </c:pt>
                      <c:pt idx="667">
                        <c:v>0.34177450330455172</c:v>
                      </c:pt>
                      <c:pt idx="668">
                        <c:v>0.34267504390097625</c:v>
                      </c:pt>
                      <c:pt idx="669">
                        <c:v>0.34325817341104764</c:v>
                      </c:pt>
                      <c:pt idx="670">
                        <c:v>0.34353522794499292</c:v>
                      </c:pt>
                      <c:pt idx="671">
                        <c:v>0.34369967711735111</c:v>
                      </c:pt>
                      <c:pt idx="672">
                        <c:v>0.34395103646811542</c:v>
                      </c:pt>
                      <c:pt idx="673">
                        <c:v>0.34359810556971815</c:v>
                      </c:pt>
                      <c:pt idx="674">
                        <c:v>0.34395269909761544</c:v>
                      </c:pt>
                      <c:pt idx="675">
                        <c:v>0.34452872464527795</c:v>
                      </c:pt>
                      <c:pt idx="676">
                        <c:v>0.34456500019800412</c:v>
                      </c:pt>
                      <c:pt idx="677">
                        <c:v>0.34451844657200564</c:v>
                      </c:pt>
                      <c:pt idx="678">
                        <c:v>0.34439012180423717</c:v>
                      </c:pt>
                      <c:pt idx="679">
                        <c:v>0.34487288895176654</c:v>
                      </c:pt>
                      <c:pt idx="680">
                        <c:v>0.34521297225857328</c:v>
                      </c:pt>
                      <c:pt idx="681">
                        <c:v>0.34554776538060766</c:v>
                      </c:pt>
                      <c:pt idx="682">
                        <c:v>0.34548700382979153</c:v>
                      </c:pt>
                      <c:pt idx="683">
                        <c:v>0.34577826628855446</c:v>
                      </c:pt>
                      <c:pt idx="684">
                        <c:v>0.34581212347109874</c:v>
                      </c:pt>
                      <c:pt idx="685">
                        <c:v>0.3471857577343257</c:v>
                      </c:pt>
                      <c:pt idx="686">
                        <c:v>0.34734476557377492</c:v>
                      </c:pt>
                      <c:pt idx="687">
                        <c:v>0.34760806562731167</c:v>
                      </c:pt>
                      <c:pt idx="688">
                        <c:v>0.34757330155594912</c:v>
                      </c:pt>
                      <c:pt idx="689">
                        <c:v>0.34750468030204235</c:v>
                      </c:pt>
                      <c:pt idx="690">
                        <c:v>0.34821976213515482</c:v>
                      </c:pt>
                      <c:pt idx="691">
                        <c:v>0.34896189948467554</c:v>
                      </c:pt>
                      <c:pt idx="692">
                        <c:v>0.34782541664739525</c:v>
                      </c:pt>
                      <c:pt idx="693">
                        <c:v>0.34743107115963567</c:v>
                      </c:pt>
                      <c:pt idx="694">
                        <c:v>0.34708479077923809</c:v>
                      </c:pt>
                      <c:pt idx="695">
                        <c:v>0.34702206430264937</c:v>
                      </c:pt>
                      <c:pt idx="696">
                        <c:v>0.34666475010829761</c:v>
                      </c:pt>
                      <c:pt idx="697">
                        <c:v>0.34650060323221227</c:v>
                      </c:pt>
                      <c:pt idx="698">
                        <c:v>0.34722142869450634</c:v>
                      </c:pt>
                      <c:pt idx="699">
                        <c:v>0.34758085896276708</c:v>
                      </c:pt>
                      <c:pt idx="700">
                        <c:v>0.34835307479142319</c:v>
                      </c:pt>
                      <c:pt idx="701">
                        <c:v>0.34919209809634966</c:v>
                      </c:pt>
                      <c:pt idx="702">
                        <c:v>0.35003731847486691</c:v>
                      </c:pt>
                      <c:pt idx="703">
                        <c:v>0.35075481867816116</c:v>
                      </c:pt>
                      <c:pt idx="704">
                        <c:v>0.35146324999327389</c:v>
                      </c:pt>
                      <c:pt idx="705">
                        <c:v>0.35187679129435101</c:v>
                      </c:pt>
                      <c:pt idx="706">
                        <c:v>0.35261061549637202</c:v>
                      </c:pt>
                      <c:pt idx="707">
                        <c:v>0.35184867774098832</c:v>
                      </c:pt>
                      <c:pt idx="708">
                        <c:v>0.35239628743901552</c:v>
                      </c:pt>
                      <c:pt idx="709">
                        <c:v>0.35212799949697904</c:v>
                      </c:pt>
                      <c:pt idx="710">
                        <c:v>0.35237210373719818</c:v>
                      </c:pt>
                      <c:pt idx="711">
                        <c:v>0.35221309589774891</c:v>
                      </c:pt>
                      <c:pt idx="712">
                        <c:v>0.35176463937717295</c:v>
                      </c:pt>
                      <c:pt idx="713">
                        <c:v>0.35271626804368666</c:v>
                      </c:pt>
                      <c:pt idx="714">
                        <c:v>0.35399785309187121</c:v>
                      </c:pt>
                      <c:pt idx="715">
                        <c:v>0.3542437711097266</c:v>
                      </c:pt>
                      <c:pt idx="716">
                        <c:v>0.35496852642356602</c:v>
                      </c:pt>
                      <c:pt idx="717">
                        <c:v>0.3558778336118994</c:v>
                      </c:pt>
                      <c:pt idx="718">
                        <c:v>0.35690836160559219</c:v>
                      </c:pt>
                      <c:pt idx="719">
                        <c:v>0.35846458281754034</c:v>
                      </c:pt>
                      <c:pt idx="720">
                        <c:v>0.35964671239200086</c:v>
                      </c:pt>
                      <c:pt idx="721">
                        <c:v>0.36143222532680491</c:v>
                      </c:pt>
                      <c:pt idx="722">
                        <c:v>0.3633123569949695</c:v>
                      </c:pt>
                      <c:pt idx="723">
                        <c:v>0.36539880586926349</c:v>
                      </c:pt>
                      <c:pt idx="724">
                        <c:v>0.36685466471866945</c:v>
                      </c:pt>
                      <c:pt idx="725">
                        <c:v>0.36864199143110982</c:v>
                      </c:pt>
                      <c:pt idx="726">
                        <c:v>0.3701918644213309</c:v>
                      </c:pt>
                      <c:pt idx="727">
                        <c:v>0.37141767580719909</c:v>
                      </c:pt>
                      <c:pt idx="728">
                        <c:v>0.37241857876616569</c:v>
                      </c:pt>
                      <c:pt idx="729">
                        <c:v>0.37413290092874479</c:v>
                      </c:pt>
                      <c:pt idx="730">
                        <c:v>0.37541478827320213</c:v>
                      </c:pt>
                      <c:pt idx="731">
                        <c:v>0.3770941952162824</c:v>
                      </c:pt>
                      <c:pt idx="732">
                        <c:v>0.37826075653269808</c:v>
                      </c:pt>
                      <c:pt idx="733">
                        <c:v>0.37915797187012262</c:v>
                      </c:pt>
                      <c:pt idx="734">
                        <c:v>0.38030579081762983</c:v>
                      </c:pt>
                      <c:pt idx="735">
                        <c:v>0.38213710163775055</c:v>
                      </c:pt>
                      <c:pt idx="736">
                        <c:v>0.38320496322112402</c:v>
                      </c:pt>
                      <c:pt idx="737">
                        <c:v>0.38485625661084161</c:v>
                      </c:pt>
                      <c:pt idx="738">
                        <c:v>0.38632738142201978</c:v>
                      </c:pt>
                      <c:pt idx="739">
                        <c:v>0.38841080733358663</c:v>
                      </c:pt>
                      <c:pt idx="740">
                        <c:v>0.39049226831938083</c:v>
                      </c:pt>
                      <c:pt idx="741">
                        <c:v>0.39294373994298087</c:v>
                      </c:pt>
                      <c:pt idx="742">
                        <c:v>0.39453351604120057</c:v>
                      </c:pt>
                      <c:pt idx="743">
                        <c:v>0.39659033988076831</c:v>
                      </c:pt>
                      <c:pt idx="744">
                        <c:v>0.39869250816124358</c:v>
                      </c:pt>
                      <c:pt idx="745">
                        <c:v>0.4012192515567502</c:v>
                      </c:pt>
                      <c:pt idx="746">
                        <c:v>0.40325672843486404</c:v>
                      </c:pt>
                      <c:pt idx="747">
                        <c:v>0.40519611017248125</c:v>
                      </c:pt>
                      <c:pt idx="748">
                        <c:v>0.40659105632293463</c:v>
                      </c:pt>
                      <c:pt idx="749">
                        <c:v>0.40850564976618897</c:v>
                      </c:pt>
                      <c:pt idx="750">
                        <c:v>0.41001849146300207</c:v>
                      </c:pt>
                      <c:pt idx="751">
                        <c:v>0.41134451406327605</c:v>
                      </c:pt>
                      <c:pt idx="752">
                        <c:v>0.41267960555173155</c:v>
                      </c:pt>
                      <c:pt idx="753">
                        <c:v>0.41427739250117818</c:v>
                      </c:pt>
                      <c:pt idx="754">
                        <c:v>0.41574912190490176</c:v>
                      </c:pt>
                      <c:pt idx="755">
                        <c:v>0.41763288112833896</c:v>
                      </c:pt>
                      <c:pt idx="756">
                        <c:v>0.41899956257729337</c:v>
                      </c:pt>
                      <c:pt idx="757">
                        <c:v>0.42052434497687879</c:v>
                      </c:pt>
                      <c:pt idx="758">
                        <c:v>0.42193365020028639</c:v>
                      </c:pt>
                      <c:pt idx="759">
                        <c:v>0.4240590952937609</c:v>
                      </c:pt>
                      <c:pt idx="760">
                        <c:v>0.42597368873701524</c:v>
                      </c:pt>
                      <c:pt idx="761">
                        <c:v>0.42790687340104167</c:v>
                      </c:pt>
                      <c:pt idx="762">
                        <c:v>0.42992953776179238</c:v>
                      </c:pt>
                      <c:pt idx="763">
                        <c:v>0.43124180588165772</c:v>
                      </c:pt>
                      <c:pt idx="764">
                        <c:v>0.4328222107954231</c:v>
                      </c:pt>
                      <c:pt idx="765">
                        <c:v>0.43490624129953537</c:v>
                      </c:pt>
                      <c:pt idx="766">
                        <c:v>0.43562343920655688</c:v>
                      </c:pt>
                      <c:pt idx="767">
                        <c:v>0.43602110995331639</c:v>
                      </c:pt>
                      <c:pt idx="768">
                        <c:v>0.43710756275746199</c:v>
                      </c:pt>
                      <c:pt idx="769">
                        <c:v>0.43727155848541105</c:v>
                      </c:pt>
                      <c:pt idx="770">
                        <c:v>0.43883518595604065</c:v>
                      </c:pt>
                      <c:pt idx="771">
                        <c:v>0.43954346612301709</c:v>
                      </c:pt>
                      <c:pt idx="772">
                        <c:v>0.4394048632819762</c:v>
                      </c:pt>
                      <c:pt idx="773">
                        <c:v>0.43985090143237049</c:v>
                      </c:pt>
                      <c:pt idx="774">
                        <c:v>0.44014276848367884</c:v>
                      </c:pt>
                      <c:pt idx="775">
                        <c:v>0.44034062139417224</c:v>
                      </c:pt>
                      <c:pt idx="776">
                        <c:v>0.44027336047349275</c:v>
                      </c:pt>
                      <c:pt idx="777">
                        <c:v>0.43977608310487293</c:v>
                      </c:pt>
                      <c:pt idx="778">
                        <c:v>0.43933488169484219</c:v>
                      </c:pt>
                      <c:pt idx="779">
                        <c:v>0.43953953627147174</c:v>
                      </c:pt>
                      <c:pt idx="780">
                        <c:v>0.43947620520233749</c:v>
                      </c:pt>
                      <c:pt idx="781">
                        <c:v>0.43930450091943407</c:v>
                      </c:pt>
                      <c:pt idx="782">
                        <c:v>0.43923104292516385</c:v>
                      </c:pt>
                      <c:pt idx="783">
                        <c:v>0.4392376934431636</c:v>
                      </c:pt>
                      <c:pt idx="784">
                        <c:v>0.43936208835938667</c:v>
                      </c:pt>
                      <c:pt idx="785">
                        <c:v>0.43972242551646562</c:v>
                      </c:pt>
                      <c:pt idx="786">
                        <c:v>0.43943237224279347</c:v>
                      </c:pt>
                      <c:pt idx="787">
                        <c:v>0.4391754204109839</c:v>
                      </c:pt>
                      <c:pt idx="788">
                        <c:v>0.4385729439394585</c:v>
                      </c:pt>
                      <c:pt idx="789">
                        <c:v>0.43766288101044348</c:v>
                      </c:pt>
                      <c:pt idx="790">
                        <c:v>0.43755858879635595</c:v>
                      </c:pt>
                      <c:pt idx="791">
                        <c:v>0.43719160112127731</c:v>
                      </c:pt>
                      <c:pt idx="792">
                        <c:v>0.43731055470459151</c:v>
                      </c:pt>
                      <c:pt idx="793">
                        <c:v>0.43733836596168152</c:v>
                      </c:pt>
                      <c:pt idx="794">
                        <c:v>0.43769341293398789</c:v>
                      </c:pt>
                      <c:pt idx="795">
                        <c:v>0.43812222019683722</c:v>
                      </c:pt>
                      <c:pt idx="796">
                        <c:v>0.43850235775977908</c:v>
                      </c:pt>
                      <c:pt idx="797">
                        <c:v>0.43827427522201395</c:v>
                      </c:pt>
                      <c:pt idx="798">
                        <c:v>0.43795459691361555</c:v>
                      </c:pt>
                      <c:pt idx="799">
                        <c:v>0.43733715677659069</c:v>
                      </c:pt>
                      <c:pt idx="800">
                        <c:v>0.43739761603113403</c:v>
                      </c:pt>
                      <c:pt idx="801">
                        <c:v>0.43703289557810082</c:v>
                      </c:pt>
                      <c:pt idx="802">
                        <c:v>0.43745898217449564</c:v>
                      </c:pt>
                      <c:pt idx="803">
                        <c:v>0.43717421908559606</c:v>
                      </c:pt>
                      <c:pt idx="804">
                        <c:v>0.43753591657590218</c:v>
                      </c:pt>
                      <c:pt idx="805">
                        <c:v>0.43738083858799826</c:v>
                      </c:pt>
                      <c:pt idx="806">
                        <c:v>0.43709834272114401</c:v>
                      </c:pt>
                      <c:pt idx="807">
                        <c:v>0.43672455337992933</c:v>
                      </c:pt>
                      <c:pt idx="808">
                        <c:v>0.43554423758310501</c:v>
                      </c:pt>
                      <c:pt idx="809">
                        <c:v>0.43472985142440496</c:v>
                      </c:pt>
                      <c:pt idx="810">
                        <c:v>0.43436256145305358</c:v>
                      </c:pt>
                      <c:pt idx="811">
                        <c:v>0.43371806579962047</c:v>
                      </c:pt>
                      <c:pt idx="812">
                        <c:v>0.43283702331278623</c:v>
                      </c:pt>
                      <c:pt idx="813">
                        <c:v>0.43245416508338996</c:v>
                      </c:pt>
                      <c:pt idx="814">
                        <c:v>0.4318395967609559</c:v>
                      </c:pt>
                      <c:pt idx="815">
                        <c:v>0.43214249762621854</c:v>
                      </c:pt>
                      <c:pt idx="816">
                        <c:v>0.43153835852519323</c:v>
                      </c:pt>
                      <c:pt idx="817">
                        <c:v>0.43183612035381963</c:v>
                      </c:pt>
                      <c:pt idx="818">
                        <c:v>0.43139053564783453</c:v>
                      </c:pt>
                      <c:pt idx="819">
                        <c:v>0.43265700588238315</c:v>
                      </c:pt>
                      <c:pt idx="820">
                        <c:v>0.43337813364095001</c:v>
                      </c:pt>
                      <c:pt idx="821">
                        <c:v>0.43408323969706286</c:v>
                      </c:pt>
                      <c:pt idx="822">
                        <c:v>0.43449043277641286</c:v>
                      </c:pt>
                      <c:pt idx="823">
                        <c:v>0.43512268543080085</c:v>
                      </c:pt>
                      <c:pt idx="824">
                        <c:v>0.43536029030115664</c:v>
                      </c:pt>
                      <c:pt idx="825">
                        <c:v>0.43610424142831355</c:v>
                      </c:pt>
                      <c:pt idx="826">
                        <c:v>0.43583958104154968</c:v>
                      </c:pt>
                      <c:pt idx="827">
                        <c:v>0.43687978251596959</c:v>
                      </c:pt>
                      <c:pt idx="828">
                        <c:v>0.43785378110666434</c:v>
                      </c:pt>
                      <c:pt idx="829">
                        <c:v>0.43904785138389718</c:v>
                      </c:pt>
                      <c:pt idx="830">
                        <c:v>0.44034258631994494</c:v>
                      </c:pt>
                      <c:pt idx="831">
                        <c:v>0.44206476818561474</c:v>
                      </c:pt>
                      <c:pt idx="832">
                        <c:v>0.44423193016472423</c:v>
                      </c:pt>
                      <c:pt idx="833">
                        <c:v>0.44619307723397705</c:v>
                      </c:pt>
                      <c:pt idx="834">
                        <c:v>0.4473966698438005</c:v>
                      </c:pt>
                      <c:pt idx="835">
                        <c:v>0.44915210429946922</c:v>
                      </c:pt>
                      <c:pt idx="836">
                        <c:v>0.45105415244740577</c:v>
                      </c:pt>
                      <c:pt idx="837">
                        <c:v>0.45357046662150358</c:v>
                      </c:pt>
                      <c:pt idx="838">
                        <c:v>0.45621208260064278</c:v>
                      </c:pt>
                      <c:pt idx="839">
                        <c:v>0.45911669633704588</c:v>
                      </c:pt>
                      <c:pt idx="840">
                        <c:v>0.46266520113433651</c:v>
                      </c:pt>
                      <c:pt idx="841">
                        <c:v>0.46663828104665855</c:v>
                      </c:pt>
                      <c:pt idx="842">
                        <c:v>0.47045189967512219</c:v>
                      </c:pt>
                      <c:pt idx="843">
                        <c:v>0.47389580996205272</c:v>
                      </c:pt>
                      <c:pt idx="844">
                        <c:v>0.47819280033059125</c:v>
                      </c:pt>
                      <c:pt idx="845">
                        <c:v>0.48147709818552709</c:v>
                      </c:pt>
                      <c:pt idx="846">
                        <c:v>0.48560298886370756</c:v>
                      </c:pt>
                      <c:pt idx="847">
                        <c:v>0.48960614725516488</c:v>
                      </c:pt>
                      <c:pt idx="848">
                        <c:v>0.49337910703494814</c:v>
                      </c:pt>
                      <c:pt idx="849">
                        <c:v>0.49720496866245684</c:v>
                      </c:pt>
                      <c:pt idx="850">
                        <c:v>0.50142366429636154</c:v>
                      </c:pt>
                      <c:pt idx="851">
                        <c:v>0.50611560474520501</c:v>
                      </c:pt>
                      <c:pt idx="852">
                        <c:v>0.51059760043264646</c:v>
                      </c:pt>
                      <c:pt idx="853">
                        <c:v>0.51455254256860539</c:v>
                      </c:pt>
                      <c:pt idx="854">
                        <c:v>0.51949009873903162</c:v>
                      </c:pt>
                      <c:pt idx="855">
                        <c:v>0.52417946966955686</c:v>
                      </c:pt>
                      <c:pt idx="856">
                        <c:v>0.5289347411875347</c:v>
                      </c:pt>
                      <c:pt idx="857">
                        <c:v>0.53340706339424904</c:v>
                      </c:pt>
                      <c:pt idx="858">
                        <c:v>0.53609190774038673</c:v>
                      </c:pt>
                      <c:pt idx="859">
                        <c:v>0.54084113333291017</c:v>
                      </c:pt>
                      <c:pt idx="860">
                        <c:v>0.54495387412322749</c:v>
                      </c:pt>
                      <c:pt idx="861">
                        <c:v>0.54848348540347336</c:v>
                      </c:pt>
                      <c:pt idx="862">
                        <c:v>0.55256660115906442</c:v>
                      </c:pt>
                      <c:pt idx="863">
                        <c:v>0.55737175156204033</c:v>
                      </c:pt>
                      <c:pt idx="864">
                        <c:v>0.56270803651618062</c:v>
                      </c:pt>
                      <c:pt idx="865">
                        <c:v>0.56884691807438481</c:v>
                      </c:pt>
                      <c:pt idx="866">
                        <c:v>0.57432543342483855</c:v>
                      </c:pt>
                      <c:pt idx="867">
                        <c:v>0.58009929223373669</c:v>
                      </c:pt>
                      <c:pt idx="868">
                        <c:v>0.58571777075845843</c:v>
                      </c:pt>
                      <c:pt idx="869">
                        <c:v>0.59115426692700435</c:v>
                      </c:pt>
                      <c:pt idx="870">
                        <c:v>0.5970688446508523</c:v>
                      </c:pt>
                      <c:pt idx="871">
                        <c:v>0.60386295338017115</c:v>
                      </c:pt>
                      <c:pt idx="872">
                        <c:v>0.61019651373800532</c:v>
                      </c:pt>
                      <c:pt idx="873">
                        <c:v>0.61789222110070319</c:v>
                      </c:pt>
                      <c:pt idx="874">
                        <c:v>0.62539990018177083</c:v>
                      </c:pt>
                      <c:pt idx="875">
                        <c:v>0.63412296142729796</c:v>
                      </c:pt>
                      <c:pt idx="876">
                        <c:v>0.64234058330484201</c:v>
                      </c:pt>
                      <c:pt idx="877">
                        <c:v>0.65040796393484546</c:v>
                      </c:pt>
                      <c:pt idx="878">
                        <c:v>0.65791836368236767</c:v>
                      </c:pt>
                      <c:pt idx="879">
                        <c:v>0.6670977411515614</c:v>
                      </c:pt>
                      <c:pt idx="880">
                        <c:v>0.67494777076148149</c:v>
                      </c:pt>
                      <c:pt idx="881">
                        <c:v>0.68344547013569779</c:v>
                      </c:pt>
                      <c:pt idx="882">
                        <c:v>0.69175952452423872</c:v>
                      </c:pt>
                      <c:pt idx="883">
                        <c:v>0.70065156938621476</c:v>
                      </c:pt>
                      <c:pt idx="884">
                        <c:v>0.70992390295926899</c:v>
                      </c:pt>
                      <c:pt idx="885">
                        <c:v>0.71984753385189248</c:v>
                      </c:pt>
                      <c:pt idx="886">
                        <c:v>0.72853401724842082</c:v>
                      </c:pt>
                      <c:pt idx="887">
                        <c:v>0.73759036013461865</c:v>
                      </c:pt>
                      <c:pt idx="888">
                        <c:v>0.74785996911136698</c:v>
                      </c:pt>
                      <c:pt idx="889">
                        <c:v>0.75678798722979634</c:v>
                      </c:pt>
                      <c:pt idx="890">
                        <c:v>0.76696191943622971</c:v>
                      </c:pt>
                      <c:pt idx="891">
                        <c:v>0.77642228129091406</c:v>
                      </c:pt>
                      <c:pt idx="892">
                        <c:v>0.78541106096015967</c:v>
                      </c:pt>
                      <c:pt idx="893">
                        <c:v>0.79471861204898531</c:v>
                      </c:pt>
                      <c:pt idx="894">
                        <c:v>0.80398263247454005</c:v>
                      </c:pt>
                      <c:pt idx="895">
                        <c:v>0.81209248573086024</c:v>
                      </c:pt>
                      <c:pt idx="896">
                        <c:v>0.82227034778883878</c:v>
                      </c:pt>
                      <c:pt idx="897">
                        <c:v>0.83201592617683184</c:v>
                      </c:pt>
                      <c:pt idx="898">
                        <c:v>0.84197976247372686</c:v>
                      </c:pt>
                      <c:pt idx="899">
                        <c:v>0.85184127148230671</c:v>
                      </c:pt>
                      <c:pt idx="900">
                        <c:v>0.86212659986523643</c:v>
                      </c:pt>
                      <c:pt idx="901">
                        <c:v>0.87198841117008918</c:v>
                      </c:pt>
                      <c:pt idx="902">
                        <c:v>0.88199940568552793</c:v>
                      </c:pt>
                      <c:pt idx="903">
                        <c:v>0.89047035183960888</c:v>
                      </c:pt>
                      <c:pt idx="904">
                        <c:v>0.89840683818352585</c:v>
                      </c:pt>
                      <c:pt idx="905">
                        <c:v>0.90638489026494162</c:v>
                      </c:pt>
                      <c:pt idx="906">
                        <c:v>0.91461838269680318</c:v>
                      </c:pt>
                      <c:pt idx="907">
                        <c:v>0.9221977059945049</c:v>
                      </c:pt>
                      <c:pt idx="908">
                        <c:v>0.92924604588917892</c:v>
                      </c:pt>
                      <c:pt idx="909">
                        <c:v>0.93624813445412702</c:v>
                      </c:pt>
                      <c:pt idx="910">
                        <c:v>0.94235890245896858</c:v>
                      </c:pt>
                      <c:pt idx="911">
                        <c:v>0.94895863468493025</c:v>
                      </c:pt>
                      <c:pt idx="912">
                        <c:v>0.95373990368236172</c:v>
                      </c:pt>
                      <c:pt idx="913">
                        <c:v>0.95869589992542359</c:v>
                      </c:pt>
                      <c:pt idx="914">
                        <c:v>0.96311637832136687</c:v>
                      </c:pt>
                      <c:pt idx="915">
                        <c:v>0.96796218757302344</c:v>
                      </c:pt>
                      <c:pt idx="916">
                        <c:v>0.97252716358732572</c:v>
                      </c:pt>
                      <c:pt idx="917">
                        <c:v>0.97778847906583188</c:v>
                      </c:pt>
                      <c:pt idx="918">
                        <c:v>0.98237053481954273</c:v>
                      </c:pt>
                      <c:pt idx="919">
                        <c:v>0.98816525207125849</c:v>
                      </c:pt>
                      <c:pt idx="920">
                        <c:v>0.99132016712147153</c:v>
                      </c:pt>
                      <c:pt idx="921">
                        <c:v>0.99558677671460183</c:v>
                      </c:pt>
                      <c:pt idx="922">
                        <c:v>0.99817216558701571</c:v>
                      </c:pt>
                      <c:pt idx="923">
                        <c:v>1.0005128456266648</c:v>
                      </c:pt>
                      <c:pt idx="924">
                        <c:v>1.001765561380805</c:v>
                      </c:pt>
                      <c:pt idx="925">
                        <c:v>1.0027592092292261</c:v>
                      </c:pt>
                      <c:pt idx="926">
                        <c:v>1.0021724521638822</c:v>
                      </c:pt>
                      <c:pt idx="927">
                        <c:v>1.0033388623321615</c:v>
                      </c:pt>
                      <c:pt idx="928">
                        <c:v>1.0010879642855091</c:v>
                      </c:pt>
                      <c:pt idx="929">
                        <c:v>1.0018344849309844</c:v>
                      </c:pt>
                      <c:pt idx="930">
                        <c:v>1</c:v>
                      </c:pt>
                      <c:pt idx="931">
                        <c:v>0.99844196501041571</c:v>
                      </c:pt>
                      <c:pt idx="932">
                        <c:v>0.99562048274900983</c:v>
                      </c:pt>
                      <c:pt idx="933">
                        <c:v>0.99446918739436652</c:v>
                      </c:pt>
                      <c:pt idx="934">
                        <c:v>0.99276166689792333</c:v>
                      </c:pt>
                      <c:pt idx="935">
                        <c:v>0.99216145764844343</c:v>
                      </c:pt>
                      <c:pt idx="936">
                        <c:v>0.98965466580693628</c:v>
                      </c:pt>
                      <c:pt idx="937">
                        <c:v>0.98876425213564767</c:v>
                      </c:pt>
                      <c:pt idx="938">
                        <c:v>0.98737716568828493</c:v>
                      </c:pt>
                      <c:pt idx="939">
                        <c:v>0.98680990673253099</c:v>
                      </c:pt>
                      <c:pt idx="940">
                        <c:v>0.98415090871771072</c:v>
                      </c:pt>
                      <c:pt idx="941">
                        <c:v>0.98089517786054647</c:v>
                      </c:pt>
                      <c:pt idx="942">
                        <c:v>0.97721351155512404</c:v>
                      </c:pt>
                      <c:pt idx="943">
                        <c:v>0.97287752496740487</c:v>
                      </c:pt>
                      <c:pt idx="944">
                        <c:v>0.96882161587635851</c:v>
                      </c:pt>
                      <c:pt idx="945">
                        <c:v>0.96397958532811079</c:v>
                      </c:pt>
                      <c:pt idx="946">
                        <c:v>0.95856409875051884</c:v>
                      </c:pt>
                      <c:pt idx="947">
                        <c:v>0.95391417748358309</c:v>
                      </c:pt>
                      <c:pt idx="948">
                        <c:v>0.94871301896334759</c:v>
                      </c:pt>
                      <c:pt idx="949">
                        <c:v>0.94463428650371095</c:v>
                      </c:pt>
                      <c:pt idx="950">
                        <c:v>0.93993645127754955</c:v>
                      </c:pt>
                      <c:pt idx="951">
                        <c:v>0.93640563081221284</c:v>
                      </c:pt>
                      <c:pt idx="952">
                        <c:v>0.9321356959600825</c:v>
                      </c:pt>
                      <c:pt idx="953">
                        <c:v>0.92649137110404334</c:v>
                      </c:pt>
                      <c:pt idx="954">
                        <c:v>0.91944227546868773</c:v>
                      </c:pt>
                      <c:pt idx="955">
                        <c:v>0.91184723276480484</c:v>
                      </c:pt>
                      <c:pt idx="956">
                        <c:v>0.9045458708898666</c:v>
                      </c:pt>
                      <c:pt idx="957">
                        <c:v>0.89751566877155564</c:v>
                      </c:pt>
                      <c:pt idx="958">
                        <c:v>0.88746537574066375</c:v>
                      </c:pt>
                      <c:pt idx="959">
                        <c:v>0.87879718126863471</c:v>
                      </c:pt>
                      <c:pt idx="960">
                        <c:v>0.86921106416450011</c:v>
                      </c:pt>
                      <c:pt idx="961">
                        <c:v>0.85980466219449569</c:v>
                      </c:pt>
                      <c:pt idx="962">
                        <c:v>0.8516582310891766</c:v>
                      </c:pt>
                      <c:pt idx="963">
                        <c:v>0.84103236595503106</c:v>
                      </c:pt>
                      <c:pt idx="964">
                        <c:v>0.8296885471731823</c:v>
                      </c:pt>
                      <c:pt idx="965">
                        <c:v>0.81720809440591691</c:v>
                      </c:pt>
                      <c:pt idx="966">
                        <c:v>0.80578734122266149</c:v>
                      </c:pt>
                      <c:pt idx="967">
                        <c:v>0.79449461051090187</c:v>
                      </c:pt>
                      <c:pt idx="968">
                        <c:v>0.78371230705562533</c:v>
                      </c:pt>
                      <c:pt idx="969">
                        <c:v>0.77099848156582229</c:v>
                      </c:pt>
                      <c:pt idx="970">
                        <c:v>0.75832833788742671</c:v>
                      </c:pt>
                      <c:pt idx="971">
                        <c:v>0.74609062902715328</c:v>
                      </c:pt>
                      <c:pt idx="972">
                        <c:v>0.73500950570629564</c:v>
                      </c:pt>
                      <c:pt idx="973">
                        <c:v>0.72186732639805229</c:v>
                      </c:pt>
                      <c:pt idx="974">
                        <c:v>0.71091619047446319</c:v>
                      </c:pt>
                      <c:pt idx="975">
                        <c:v>0.69975707471524451</c:v>
                      </c:pt>
                      <c:pt idx="976">
                        <c:v>0.690377577113512</c:v>
                      </c:pt>
                      <c:pt idx="977">
                        <c:v>0.68106957258027712</c:v>
                      </c:pt>
                      <c:pt idx="978">
                        <c:v>0.67174086075236095</c:v>
                      </c:pt>
                      <c:pt idx="979">
                        <c:v>0.66320083989996426</c:v>
                      </c:pt>
                      <c:pt idx="980">
                        <c:v>0.65326904700797739</c:v>
                      </c:pt>
                      <c:pt idx="981">
                        <c:v>0.64355732580252867</c:v>
                      </c:pt>
                      <c:pt idx="982">
                        <c:v>0.63313808017078543</c:v>
                      </c:pt>
                      <c:pt idx="983">
                        <c:v>0.62212708958519813</c:v>
                      </c:pt>
                      <c:pt idx="984">
                        <c:v>0.61133662413055823</c:v>
                      </c:pt>
                      <c:pt idx="985">
                        <c:v>0.60113563640771672</c:v>
                      </c:pt>
                      <c:pt idx="986">
                        <c:v>0.58990759709831853</c:v>
                      </c:pt>
                      <c:pt idx="987">
                        <c:v>0.58064206519140038</c:v>
                      </c:pt>
                      <c:pt idx="988">
                        <c:v>0.57080217036631975</c:v>
                      </c:pt>
                      <c:pt idx="989">
                        <c:v>0.56201608034793105</c:v>
                      </c:pt>
                      <c:pt idx="990">
                        <c:v>0.55426172750832592</c:v>
                      </c:pt>
                      <c:pt idx="991">
                        <c:v>0.54414901029711793</c:v>
                      </c:pt>
                      <c:pt idx="992">
                        <c:v>0.53303856423780693</c:v>
                      </c:pt>
                      <c:pt idx="993">
                        <c:v>0.52203573565158301</c:v>
                      </c:pt>
                      <c:pt idx="994">
                        <c:v>0.51272123174848472</c:v>
                      </c:pt>
                      <c:pt idx="995">
                        <c:v>0.5004179245970316</c:v>
                      </c:pt>
                      <c:pt idx="996">
                        <c:v>0.48998175037401609</c:v>
                      </c:pt>
                      <c:pt idx="997">
                        <c:v>0.47616242741488624</c:v>
                      </c:pt>
                      <c:pt idx="998">
                        <c:v>0.46537831018197334</c:v>
                      </c:pt>
                      <c:pt idx="999">
                        <c:v>0.45565631090325215</c:v>
                      </c:pt>
                      <c:pt idx="1000">
                        <c:v>0.4477403807058799</c:v>
                      </c:pt>
                      <c:pt idx="1001">
                        <c:v>0.4374369145465874</c:v>
                      </c:pt>
                      <c:pt idx="1002">
                        <c:v>0.43026009873600862</c:v>
                      </c:pt>
                      <c:pt idx="1003">
                        <c:v>0.41952510464741222</c:v>
                      </c:pt>
                      <c:pt idx="1004">
                        <c:v>0.41326016554348483</c:v>
                      </c:pt>
                      <c:pt idx="1005">
                        <c:v>0.4061314148402681</c:v>
                      </c:pt>
                      <c:pt idx="1006">
                        <c:v>0.3984577751054787</c:v>
                      </c:pt>
                      <c:pt idx="1007">
                        <c:v>0.38993513628876308</c:v>
                      </c:pt>
                      <c:pt idx="1008">
                        <c:v>0.38021752030599637</c:v>
                      </c:pt>
                      <c:pt idx="1009">
                        <c:v>0.36999703447356463</c:v>
                      </c:pt>
                      <c:pt idx="1010">
                        <c:v>0.36299101605707113</c:v>
                      </c:pt>
                      <c:pt idx="1011">
                        <c:v>0.3525397270204198</c:v>
                      </c:pt>
                      <c:pt idx="1012">
                        <c:v>0.34352827513072048</c:v>
                      </c:pt>
                      <c:pt idx="1013">
                        <c:v>0.33438426632543461</c:v>
                      </c:pt>
                      <c:pt idx="1014">
                        <c:v>0.32532898147619133</c:v>
                      </c:pt>
                      <c:pt idx="1015">
                        <c:v>0.31917453165994208</c:v>
                      </c:pt>
                      <c:pt idx="1016">
                        <c:v>0.31269027661015847</c:v>
                      </c:pt>
                      <c:pt idx="1017">
                        <c:v>0.3048245275940572</c:v>
                      </c:pt>
                      <c:pt idx="1018">
                        <c:v>0.29860206111644666</c:v>
                      </c:pt>
                      <c:pt idx="1019">
                        <c:v>0.29266828757928093</c:v>
                      </c:pt>
                      <c:pt idx="1020">
                        <c:v>0.28706174975733162</c:v>
                      </c:pt>
                      <c:pt idx="1021">
                        <c:v>0.28092060097708199</c:v>
                      </c:pt>
                      <c:pt idx="1022">
                        <c:v>0.27454517258547656</c:v>
                      </c:pt>
                      <c:pt idx="1023">
                        <c:v>0.26672401226960107</c:v>
                      </c:pt>
                      <c:pt idx="1024">
                        <c:v>0.25851349435446597</c:v>
                      </c:pt>
                      <c:pt idx="1025">
                        <c:v>0.25209937203995264</c:v>
                      </c:pt>
                      <c:pt idx="1026">
                        <c:v>0.24634637167387188</c:v>
                      </c:pt>
                      <c:pt idx="1027">
                        <c:v>0.23893829921466453</c:v>
                      </c:pt>
                      <c:pt idx="1028">
                        <c:v>0.23336849038985036</c:v>
                      </c:pt>
                      <c:pt idx="1029">
                        <c:v>0.2268237760855232</c:v>
                      </c:pt>
                      <c:pt idx="1030">
                        <c:v>0.22371284514299072</c:v>
                      </c:pt>
                      <c:pt idx="1031">
                        <c:v>0.21973311471266893</c:v>
                      </c:pt>
                      <c:pt idx="1032">
                        <c:v>0.21463851562856617</c:v>
                      </c:pt>
                      <c:pt idx="1033">
                        <c:v>0.20725145276031265</c:v>
                      </c:pt>
                      <c:pt idx="1034">
                        <c:v>0.20444795712713343</c:v>
                      </c:pt>
                      <c:pt idx="1035">
                        <c:v>0.19675890028243537</c:v>
                      </c:pt>
                      <c:pt idx="1036">
                        <c:v>0.19085248455795062</c:v>
                      </c:pt>
                      <c:pt idx="1037">
                        <c:v>0.18751830781801643</c:v>
                      </c:pt>
                      <c:pt idx="1038">
                        <c:v>0.18253374457718269</c:v>
                      </c:pt>
                      <c:pt idx="1039">
                        <c:v>0.17864062202899442</c:v>
                      </c:pt>
                      <c:pt idx="1040">
                        <c:v>0.17547799842382722</c:v>
                      </c:pt>
                      <c:pt idx="1041">
                        <c:v>0.16805647378048391</c:v>
                      </c:pt>
                      <c:pt idx="1042">
                        <c:v>0.16394826743425731</c:v>
                      </c:pt>
                      <c:pt idx="1043">
                        <c:v>0.16421791570952113</c:v>
                      </c:pt>
                      <c:pt idx="1044">
                        <c:v>0.15855469733643732</c:v>
                      </c:pt>
                      <c:pt idx="1045">
                        <c:v>0.15549530790840302</c:v>
                      </c:pt>
                      <c:pt idx="1046">
                        <c:v>0.15049986200175153</c:v>
                      </c:pt>
                      <c:pt idx="1047">
                        <c:v>0.14943003549260542</c:v>
                      </c:pt>
                      <c:pt idx="1048">
                        <c:v>0.14522705926488191</c:v>
                      </c:pt>
                      <c:pt idx="1049">
                        <c:v>0.1459243056179042</c:v>
                      </c:pt>
                      <c:pt idx="1050">
                        <c:v>0.1395201590803905</c:v>
                      </c:pt>
                      <c:pt idx="1051">
                        <c:v>0.13525687474626011</c:v>
                      </c:pt>
                      <c:pt idx="1052">
                        <c:v>0.13063688081032324</c:v>
                      </c:pt>
                      <c:pt idx="1053">
                        <c:v>0.12831071099176453</c:v>
                      </c:pt>
                      <c:pt idx="1054">
                        <c:v>0.12262572728704509</c:v>
                      </c:pt>
                      <c:pt idx="1055">
                        <c:v>0.12107268018596055</c:v>
                      </c:pt>
                      <c:pt idx="1056">
                        <c:v>0.11899590479239344</c:v>
                      </c:pt>
                      <c:pt idx="1057">
                        <c:v>0.11667562975115274</c:v>
                      </c:pt>
                      <c:pt idx="1058">
                        <c:v>0.11547974569628351</c:v>
                      </c:pt>
                      <c:pt idx="1059">
                        <c:v>0.11438921189245627</c:v>
                      </c:pt>
                      <c:pt idx="1060">
                        <c:v>0.11555788928278089</c:v>
                      </c:pt>
                      <c:pt idx="1061">
                        <c:v>0.11626239074634834</c:v>
                      </c:pt>
                      <c:pt idx="1062">
                        <c:v>0.11357074473407454</c:v>
                      </c:pt>
                      <c:pt idx="1063">
                        <c:v>0.10614060464695872</c:v>
                      </c:pt>
                      <c:pt idx="1064">
                        <c:v>0.10272798202425447</c:v>
                      </c:pt>
                      <c:pt idx="1065">
                        <c:v>9.647498362309942E-2</c:v>
                      </c:pt>
                      <c:pt idx="1066">
                        <c:v>9.1055718342098441E-2</c:v>
                      </c:pt>
                      <c:pt idx="1067">
                        <c:v>8.7222450455908138E-2</c:v>
                      </c:pt>
                      <c:pt idx="1068">
                        <c:v>8.396702189501673E-2</c:v>
                      </c:pt>
                      <c:pt idx="1069">
                        <c:v>8.177900147308971E-2</c:v>
                      </c:pt>
                      <c:pt idx="1070">
                        <c:v>8.400722729928814E-2</c:v>
                      </c:pt>
                      <c:pt idx="1071">
                        <c:v>8.308371218613711E-2</c:v>
                      </c:pt>
                      <c:pt idx="1072">
                        <c:v>8.3789876279204464E-2</c:v>
                      </c:pt>
                      <c:pt idx="1073">
                        <c:v>8.5129351063614273E-2</c:v>
                      </c:pt>
                      <c:pt idx="1074">
                        <c:v>8.0779609995486765E-2</c:v>
                      </c:pt>
                      <c:pt idx="1075">
                        <c:v>7.5804266790970881E-2</c:v>
                      </c:pt>
                      <c:pt idx="1076">
                        <c:v>7.3587377074999363E-2</c:v>
                      </c:pt>
                      <c:pt idx="1077">
                        <c:v>6.9776479112990203E-2</c:v>
                      </c:pt>
                      <c:pt idx="1078">
                        <c:v>6.6833020305542973E-2</c:v>
                      </c:pt>
                      <c:pt idx="1079">
                        <c:v>6.9023761393924368E-2</c:v>
                      </c:pt>
                      <c:pt idx="1080">
                        <c:v>6.8480383843715228E-2</c:v>
                      </c:pt>
                      <c:pt idx="1081">
                        <c:v>6.6731599906046352E-2</c:v>
                      </c:pt>
                      <c:pt idx="1082">
                        <c:v>6.7180207574758621E-2</c:v>
                      </c:pt>
                      <c:pt idx="1083">
                        <c:v>6.9008797728424873E-2</c:v>
                      </c:pt>
                      <c:pt idx="1084">
                        <c:v>7.0078775385707379E-2</c:v>
                      </c:pt>
                      <c:pt idx="1085">
                        <c:v>6.8994589803607204E-2</c:v>
                      </c:pt>
                      <c:pt idx="1086">
                        <c:v>6.4061416929135417E-2</c:v>
                      </c:pt>
                      <c:pt idx="1087">
                        <c:v>6.3935057087139646E-2</c:v>
                      </c:pt>
                      <c:pt idx="1088">
                        <c:v>6.1099064604643337E-2</c:v>
                      </c:pt>
                      <c:pt idx="1089">
                        <c:v>6.0332894701441639E-2</c:v>
                      </c:pt>
                      <c:pt idx="1090">
                        <c:v>5.5273361984974081E-2</c:v>
                      </c:pt>
                      <c:pt idx="1091">
                        <c:v>5.623844283562366E-2</c:v>
                      </c:pt>
                      <c:pt idx="1092">
                        <c:v>5.4606345259223553E-2</c:v>
                      </c:pt>
                      <c:pt idx="1093">
                        <c:v>5.4924663234394801E-2</c:v>
                      </c:pt>
                      <c:pt idx="1094">
                        <c:v>5.4860274128306061E-2</c:v>
                      </c:pt>
                      <c:pt idx="1095">
                        <c:v>6.0138820494357204E-2</c:v>
                      </c:pt>
                      <c:pt idx="1096">
                        <c:v>6.0254902263080543E-2</c:v>
                      </c:pt>
                      <c:pt idx="1097">
                        <c:v>6.3610693186514092E-2</c:v>
                      </c:pt>
                      <c:pt idx="1098">
                        <c:v>5.9260347525841035E-2</c:v>
                      </c:pt>
                      <c:pt idx="1099">
                        <c:v>5.9482384138151774E-2</c:v>
                      </c:pt>
                      <c:pt idx="1100">
                        <c:v>5.7303734900678992E-2</c:v>
                      </c:pt>
                      <c:pt idx="1101">
                        <c:v>5.4566593299361296E-2</c:v>
                      </c:pt>
                      <c:pt idx="1102">
                        <c:v>4.7433157003917495E-2</c:v>
                      </c:pt>
                      <c:pt idx="1103">
                        <c:v>4.0259666452338617E-2</c:v>
                      </c:pt>
                      <c:pt idx="1104">
                        <c:v>3.2459364579280676E-2</c:v>
                      </c:pt>
                      <c:pt idx="1105">
                        <c:v>2.9861279263412796E-2</c:v>
                      </c:pt>
                      <c:pt idx="1106">
                        <c:v>3.1414326364497328E-2</c:v>
                      </c:pt>
                      <c:pt idx="1107">
                        <c:v>2.768852480325799E-2</c:v>
                      </c:pt>
                      <c:pt idx="1108">
                        <c:v>2.8621713397135963E-2</c:v>
                      </c:pt>
                      <c:pt idx="1109">
                        <c:v>2.9551879028286782E-2</c:v>
                      </c:pt>
                      <c:pt idx="1110">
                        <c:v>2.9242327645024335E-2</c:v>
                      </c:pt>
                      <c:pt idx="1111">
                        <c:v>3.4675649702706708E-2</c:v>
                      </c:pt>
                      <c:pt idx="1112">
                        <c:v>3.4169454594041769E-2</c:v>
                      </c:pt>
                      <c:pt idx="1113">
                        <c:v>3.1719041007396274E-2</c:v>
                      </c:pt>
                      <c:pt idx="1114">
                        <c:v>3.4532210121302441E-2</c:v>
                      </c:pt>
                      <c:pt idx="1115">
                        <c:v>2.6700318287745554E-2</c:v>
                      </c:pt>
                      <c:pt idx="1116">
                        <c:v>2.380039014356955E-2</c:v>
                      </c:pt>
                      <c:pt idx="1117">
                        <c:v>2.545727601433247E-2</c:v>
                      </c:pt>
                      <c:pt idx="1118">
                        <c:v>2.5055070823482257E-2</c:v>
                      </c:pt>
                      <c:pt idx="1119">
                        <c:v>2.734269786726954E-2</c:v>
                      </c:pt>
                      <c:pt idx="1120">
                        <c:v>2.4243254183100221E-2</c:v>
                      </c:pt>
                      <c:pt idx="1121">
                        <c:v>2.3095132939320345E-2</c:v>
                      </c:pt>
                      <c:pt idx="1122">
                        <c:v>2.6814132834423555E-2</c:v>
                      </c:pt>
                      <c:pt idx="1123">
                        <c:v>2.6625499960248052E-2</c:v>
                      </c:pt>
                      <c:pt idx="1124">
                        <c:v>2.1668445680231584E-2</c:v>
                      </c:pt>
                      <c:pt idx="1125">
                        <c:v>1.8687502134967435E-2</c:v>
                      </c:pt>
                      <c:pt idx="1126">
                        <c:v>1.2312678335907391E-2</c:v>
                      </c:pt>
                      <c:pt idx="1127">
                        <c:v>1.6857098203664829E-2</c:v>
                      </c:pt>
                      <c:pt idx="1128">
                        <c:v>1.7180706363608571E-2</c:v>
                      </c:pt>
                      <c:pt idx="1129">
                        <c:v>1.3936765061080457E-2</c:v>
                      </c:pt>
                      <c:pt idx="1130">
                        <c:v>2.1616450721324221E-2</c:v>
                      </c:pt>
                      <c:pt idx="1131">
                        <c:v>2.2669953231743655E-2</c:v>
                      </c:pt>
                      <c:pt idx="1132">
                        <c:v>2.3957584205382496E-2</c:v>
                      </c:pt>
                      <c:pt idx="1133">
                        <c:v>2.3616594009757491E-2</c:v>
                      </c:pt>
                      <c:pt idx="1134">
                        <c:v>1.8117220216486464E-2</c:v>
                      </c:pt>
                      <c:pt idx="1135">
                        <c:v>1.462101267437581E-2</c:v>
                      </c:pt>
                      <c:pt idx="1136">
                        <c:v>7.7235186197877606E-3</c:v>
                      </c:pt>
                      <c:pt idx="1137">
                        <c:v>1.4236642963616065E-3</c:v>
                      </c:pt>
                      <c:pt idx="1138">
                        <c:v>1.8382636343932048E-3</c:v>
                      </c:pt>
                      <c:pt idx="1139">
                        <c:v>3.875438216234396E-4</c:v>
                      </c:pt>
                      <c:pt idx="1140">
                        <c:v>3.1345100518045134E-3</c:v>
                      </c:pt>
                      <c:pt idx="1141">
                        <c:v>1.2221838305955656E-3</c:v>
                      </c:pt>
                      <c:pt idx="1142">
                        <c:v>1.408700630862116E-4</c:v>
                      </c:pt>
                      <c:pt idx="1143">
                        <c:v>9.1811912468300321E-3</c:v>
                      </c:pt>
                      <c:pt idx="1144">
                        <c:v>6.5685957098717629E-3</c:v>
                      </c:pt>
                      <c:pt idx="1145">
                        <c:v>9.6379609149057164E-3</c:v>
                      </c:pt>
                      <c:pt idx="1146">
                        <c:v>5.4241020213644728E-3</c:v>
                      </c:pt>
                      <c:pt idx="1147">
                        <c:v>3.0138938389903378E-3</c:v>
                      </c:pt>
                      <c:pt idx="1148">
                        <c:v>-4.9395210961988682E-4</c:v>
                      </c:pt>
                      <c:pt idx="1149">
                        <c:v>1.4729385888144777E-3</c:v>
                      </c:pt>
                      <c:pt idx="1150">
                        <c:v>-2.0479060995226136E-3</c:v>
                      </c:pt>
                      <c:pt idx="1151">
                        <c:v>1.9735412164341554E-3</c:v>
                      </c:pt>
                      <c:pt idx="1152">
                        <c:v>-1.4201878892253533E-3</c:v>
                      </c:pt>
                      <c:pt idx="1153">
                        <c:v>1.1490281325980212E-3</c:v>
                      </c:pt>
                      <c:pt idx="1154">
                        <c:v>0</c:v>
                      </c:pt>
                      <c:pt idx="1155">
                        <c:v>-9.8246288633288928E-6</c:v>
                      </c:pt>
                      <c:pt idx="1156">
                        <c:v>-1.1754337120198759E-2</c:v>
                      </c:pt>
                      <c:pt idx="1157">
                        <c:v>-1.9634898653663083E-2</c:v>
                      </c:pt>
                      <c:pt idx="1158">
                        <c:v>-2.5083184376844946E-2</c:v>
                      </c:pt>
                      <c:pt idx="1159">
                        <c:v>-2.9714363274872278E-2</c:v>
                      </c:pt>
                      <c:pt idx="1160">
                        <c:v>-3.478976654565747E-2</c:v>
                      </c:pt>
                      <c:pt idx="1161">
                        <c:v>-4.3187405853604595E-2</c:v>
                      </c:pt>
                      <c:pt idx="1162">
                        <c:v>-4.846035973861048E-2</c:v>
                      </c:pt>
                      <c:pt idx="1163">
                        <c:v>-4.0304255152564424E-2</c:v>
                      </c:pt>
                      <c:pt idx="1164">
                        <c:v>-3.4750619178340596E-2</c:v>
                      </c:pt>
                      <c:pt idx="1165">
                        <c:v>-4.1065134870993579E-2</c:v>
                      </c:pt>
                      <c:pt idx="1166">
                        <c:v>-4.0589169389600332E-2</c:v>
                      </c:pt>
                      <c:pt idx="1167">
                        <c:v>-4.3249376589511619E-2</c:v>
                      </c:pt>
                      <c:pt idx="1168">
                        <c:v>-3.4769966139794481E-2</c:v>
                      </c:pt>
                      <c:pt idx="1169">
                        <c:v>-3.4805485951838779E-2</c:v>
                      </c:pt>
                      <c:pt idx="1170">
                        <c:v>-4.2404760803539776E-2</c:v>
                      </c:pt>
                      <c:pt idx="1171">
                        <c:v>-3.9783549822809045E-2</c:v>
                      </c:pt>
                      <c:pt idx="1172">
                        <c:v>-4.5785340021336086E-2</c:v>
                      </c:pt>
                      <c:pt idx="1173">
                        <c:v>-4.1998021168598784E-2</c:v>
                      </c:pt>
                      <c:pt idx="1174">
                        <c:v>-3.5176101182190049E-2</c:v>
                      </c:pt>
                      <c:pt idx="1175">
                        <c:v>-4.3088857268698801E-2</c:v>
                      </c:pt>
                      <c:pt idx="1176">
                        <c:v>-3.3854159581597779E-2</c:v>
                      </c:pt>
                      <c:pt idx="1177">
                        <c:v>-3.2339050662739267E-2</c:v>
                      </c:pt>
                      <c:pt idx="1178">
                        <c:v>-3.2087540163838538E-2</c:v>
                      </c:pt>
                      <c:pt idx="1179">
                        <c:v>-2.5830158466729133E-2</c:v>
                      </c:pt>
                      <c:pt idx="1180">
                        <c:v>-3.1159641754733167E-2</c:v>
                      </c:pt>
                      <c:pt idx="1181">
                        <c:v>-3.9517831399090639E-2</c:v>
                      </c:pt>
                      <c:pt idx="1182">
                        <c:v>-3.7132864955488371E-2</c:v>
                      </c:pt>
                      <c:pt idx="1183">
                        <c:v>-5.0021115394649332E-2</c:v>
                      </c:pt>
                      <c:pt idx="1184">
                        <c:v>-4.3196928186195159E-2</c:v>
                      </c:pt>
                      <c:pt idx="1185">
                        <c:v>-5.0599408164357283E-2</c:v>
                      </c:pt>
                      <c:pt idx="1186">
                        <c:v>-5.8055848027199451E-2</c:v>
                      </c:pt>
                      <c:pt idx="1187">
                        <c:v>-5.1122380716158003E-2</c:v>
                      </c:pt>
                      <c:pt idx="1188">
                        <c:v>-6.2796155879677615E-2</c:v>
                      </c:pt>
                      <c:pt idx="1189">
                        <c:v>-7.1769367290878253E-2</c:v>
                      </c:pt>
                      <c:pt idx="1190">
                        <c:v>-6.7200159128757986E-2</c:v>
                      </c:pt>
                      <c:pt idx="1191">
                        <c:v>-7.1125627378127027E-2</c:v>
                      </c:pt>
                      <c:pt idx="1192">
                        <c:v>-6.5115977476509324E-2</c:v>
                      </c:pt>
                      <c:pt idx="1193">
                        <c:v>-7.2582997708896577E-2</c:v>
                      </c:pt>
                      <c:pt idx="1194">
                        <c:v>-8.2388581907023944E-2</c:v>
                      </c:pt>
                      <c:pt idx="1195">
                        <c:v>-7.2219486440954148E-2</c:v>
                      </c:pt>
                      <c:pt idx="1196">
                        <c:v>-5.8748559936130831E-2</c:v>
                      </c:pt>
                      <c:pt idx="1197">
                        <c:v>-5.6090619958264989E-2</c:v>
                      </c:pt>
                      <c:pt idx="1198">
                        <c:v>-4.895552103332123E-2</c:v>
                      </c:pt>
                      <c:pt idx="1199">
                        <c:v>-4.6384793530134277E-2</c:v>
                      </c:pt>
                      <c:pt idx="1200">
                        <c:v>-3.0547340654344494E-2</c:v>
                      </c:pt>
                      <c:pt idx="1201">
                        <c:v>-3.048264925198298E-2</c:v>
                      </c:pt>
                      <c:pt idx="1202">
                        <c:v>-3.2982941723626882E-2</c:v>
                      </c:pt>
                      <c:pt idx="1203">
                        <c:v>-4.3631781374498843E-2</c:v>
                      </c:pt>
                      <c:pt idx="1204">
                        <c:v>-5.2492992016657775E-2</c:v>
                      </c:pt>
                      <c:pt idx="1205">
                        <c:v>-7.4765274501641943E-2</c:v>
                      </c:pt>
                      <c:pt idx="1206">
                        <c:v>-8.1531269677598009E-2</c:v>
                      </c:pt>
                      <c:pt idx="1207">
                        <c:v>-9.8199432710814619E-2</c:v>
                      </c:pt>
                      <c:pt idx="1208">
                        <c:v>-9.739910332879588E-2</c:v>
                      </c:pt>
                      <c:pt idx="1209">
                        <c:v>-0.10006656563925233</c:v>
                      </c:pt>
                      <c:pt idx="1210">
                        <c:v>-9.7495233543519952E-2</c:v>
                      </c:pt>
                      <c:pt idx="1211">
                        <c:v>-0.10517900020344539</c:v>
                      </c:pt>
                      <c:pt idx="1212">
                        <c:v>-9.9267445442324451E-2</c:v>
                      </c:pt>
                      <c:pt idx="1213">
                        <c:v>-0.12300873666457779</c:v>
                      </c:pt>
                      <c:pt idx="1214">
                        <c:v>-0.11683448644246565</c:v>
                      </c:pt>
                      <c:pt idx="1215">
                        <c:v>-0.11067293266380754</c:v>
                      </c:pt>
                      <c:pt idx="1216">
                        <c:v>-9.9566416456041751E-2</c:v>
                      </c:pt>
                      <c:pt idx="1217">
                        <c:v>-0.10204252522586821</c:v>
                      </c:pt>
                      <c:pt idx="1218">
                        <c:v>-9.3028957262259876E-2</c:v>
                      </c:pt>
                      <c:pt idx="1219">
                        <c:v>-9.1217597996138503E-2</c:v>
                      </c:pt>
                      <c:pt idx="1220">
                        <c:v>-8.361288181152858E-2</c:v>
                      </c:pt>
                      <c:pt idx="1221">
                        <c:v>-8.4579171847269069E-2</c:v>
                      </c:pt>
                      <c:pt idx="1222">
                        <c:v>-9.3491017115108113E-2</c:v>
                      </c:pt>
                      <c:pt idx="1223">
                        <c:v>-9.9312336438822965E-2</c:v>
                      </c:pt>
                      <c:pt idx="1224">
                        <c:v>-0.11025833332577595</c:v>
                      </c:pt>
                      <c:pt idx="1225">
                        <c:v>-0.11672475289546927</c:v>
                      </c:pt>
                      <c:pt idx="1226">
                        <c:v>-0.13502546694949508</c:v>
                      </c:pt>
                      <c:pt idx="1227">
                        <c:v>-0.12438478929798644</c:v>
                      </c:pt>
                      <c:pt idx="1228">
                        <c:v>-0.12022715751117062</c:v>
                      </c:pt>
                      <c:pt idx="1229">
                        <c:v>-0.15058420266183961</c:v>
                      </c:pt>
                      <c:pt idx="1230">
                        <c:v>-0.17605916300812605</c:v>
                      </c:pt>
                      <c:pt idx="1231">
                        <c:v>-0.165591549972748</c:v>
                      </c:pt>
                      <c:pt idx="1232">
                        <c:v>-0.15787044972314196</c:v>
                      </c:pt>
                      <c:pt idx="1233">
                        <c:v>-0.15120209624327352</c:v>
                      </c:pt>
                      <c:pt idx="1234">
                        <c:v>-0.16540080102466348</c:v>
                      </c:pt>
                      <c:pt idx="1235">
                        <c:v>-0.1652340846302599</c:v>
                      </c:pt>
                      <c:pt idx="1236">
                        <c:v>-0.12993404197625588</c:v>
                      </c:pt>
                      <c:pt idx="1237">
                        <c:v>-0.12388781422563939</c:v>
                      </c:pt>
                      <c:pt idx="1238">
                        <c:v>-0.11705077942559479</c:v>
                      </c:pt>
                      <c:pt idx="1239">
                        <c:v>-0.1193872273174259</c:v>
                      </c:pt>
                      <c:pt idx="1240">
                        <c:v>-9.9820345325124196E-2</c:v>
                      </c:pt>
                      <c:pt idx="1241">
                        <c:v>-8.0606091934947069E-2</c:v>
                      </c:pt>
                      <c:pt idx="1242">
                        <c:v>-7.1603255489020176E-2</c:v>
                      </c:pt>
                      <c:pt idx="1243">
                        <c:v>-8.9560107532830155E-2</c:v>
                      </c:pt>
                      <c:pt idx="1244">
                        <c:v>-7.5859889305150877E-2</c:v>
                      </c:pt>
                      <c:pt idx="1245">
                        <c:v>-9.4153952841176905E-2</c:v>
                      </c:pt>
                      <c:pt idx="1246">
                        <c:v>-9.4291044200854143E-2</c:v>
                      </c:pt>
                      <c:pt idx="1247">
                        <c:v>-0.10630626300440781</c:v>
                      </c:pt>
                      <c:pt idx="1248">
                        <c:v>-0.12103050985591653</c:v>
                      </c:pt>
                      <c:pt idx="1249">
                        <c:v>-0.1415664025504132</c:v>
                      </c:pt>
                      <c:pt idx="1250">
                        <c:v>-0.13761856437686307</c:v>
                      </c:pt>
                      <c:pt idx="1251">
                        <c:v>-0.14974880691218567</c:v>
                      </c:pt>
                      <c:pt idx="1252">
                        <c:v>-0.14779672873111446</c:v>
                      </c:pt>
                      <c:pt idx="1253">
                        <c:v>-0.13945471193734726</c:v>
                      </c:pt>
                      <c:pt idx="1254">
                        <c:v>-0.13748389138736761</c:v>
                      </c:pt>
                      <c:pt idx="1255">
                        <c:v>-0.14605429301517256</c:v>
                      </c:pt>
                      <c:pt idx="1256">
                        <c:v>-0.13274600190507113</c:v>
                      </c:pt>
                      <c:pt idx="1257">
                        <c:v>-0.12596186895275202</c:v>
                      </c:pt>
                      <c:pt idx="1258">
                        <c:v>-9.8679932636298595E-2</c:v>
                      </c:pt>
                      <c:pt idx="1259">
                        <c:v>-9.4286812053036073E-2</c:v>
                      </c:pt>
                      <c:pt idx="1260">
                        <c:v>-0.10748597420868662</c:v>
                      </c:pt>
                      <c:pt idx="1261">
                        <c:v>-0.10313200099274097</c:v>
                      </c:pt>
                      <c:pt idx="1262">
                        <c:v>-8.7939043770384237E-2</c:v>
                      </c:pt>
                      <c:pt idx="1263">
                        <c:v>-0.10133212898498284</c:v>
                      </c:pt>
                      <c:pt idx="1264">
                        <c:v>-0.10625653526754583</c:v>
                      </c:pt>
                      <c:pt idx="1265">
                        <c:v>-0.13773661107135915</c:v>
                      </c:pt>
                      <c:pt idx="1266">
                        <c:v>-0.14632046488330006</c:v>
                      </c:pt>
                      <c:pt idx="1267">
                        <c:v>-0.1376175063399086</c:v>
                      </c:pt>
                      <c:pt idx="1268">
                        <c:v>-0.16613160226395726</c:v>
                      </c:pt>
                      <c:pt idx="1269">
                        <c:v>-0.16570355074178975</c:v>
                      </c:pt>
                      <c:pt idx="1270">
                        <c:v>-0.15726434569634401</c:v>
                      </c:pt>
                      <c:pt idx="1271">
                        <c:v>-0.15253310673204731</c:v>
                      </c:pt>
                      <c:pt idx="1272">
                        <c:v>-0.14560840601291472</c:v>
                      </c:pt>
                      <c:pt idx="1273">
                        <c:v>-0.14580157333118102</c:v>
                      </c:pt>
                      <c:pt idx="1274">
                        <c:v>-0.15712891696616668</c:v>
                      </c:pt>
                      <c:pt idx="1275">
                        <c:v>-0.13157868484797369</c:v>
                      </c:pt>
                      <c:pt idx="1276">
                        <c:v>-0.13987792671915134</c:v>
                      </c:pt>
                      <c:pt idx="1277">
                        <c:v>-0.14774155966134356</c:v>
                      </c:pt>
                      <c:pt idx="1278">
                        <c:v>-0.16194495003496057</c:v>
                      </c:pt>
                      <c:pt idx="1279">
                        <c:v>-0.15094786507791835</c:v>
                      </c:pt>
                      <c:pt idx="1280">
                        <c:v>-0.15097461829805386</c:v>
                      </c:pt>
                      <c:pt idx="1281">
                        <c:v>-0.12660712034686683</c:v>
                      </c:pt>
                      <c:pt idx="1282">
                        <c:v>-0.1429738939961844</c:v>
                      </c:pt>
                      <c:pt idx="1283">
                        <c:v>-0.13981006120592634</c:v>
                      </c:pt>
                      <c:pt idx="1284">
                        <c:v>-0.12921397225464351</c:v>
                      </c:pt>
                      <c:pt idx="1285">
                        <c:v>-0.12293165111503494</c:v>
                      </c:pt>
                      <c:pt idx="1286">
                        <c:v>-9.7330330926752723E-2</c:v>
                      </c:pt>
                      <c:pt idx="1287">
                        <c:v>-8.7316464596723195E-2</c:v>
                      </c:pt>
                      <c:pt idx="1288">
                        <c:v>-8.7181338162818575E-2</c:v>
                      </c:pt>
                      <c:pt idx="1289">
                        <c:v>-6.9520283021862361E-2</c:v>
                      </c:pt>
                      <c:pt idx="1290">
                        <c:v>-8.710485720582116E-2</c:v>
                      </c:pt>
                      <c:pt idx="1291">
                        <c:v>-0.10705867842720088</c:v>
                      </c:pt>
                      <c:pt idx="1292">
                        <c:v>-0.12676038455713448</c:v>
                      </c:pt>
                      <c:pt idx="1293">
                        <c:v>-0.19460367900609823</c:v>
                      </c:pt>
                      <c:pt idx="1294">
                        <c:v>-0.21026459085862118</c:v>
                      </c:pt>
                      <c:pt idx="1295">
                        <c:v>-0.23607630925271456</c:v>
                      </c:pt>
                      <c:pt idx="1296">
                        <c:v>-0.23276087488168884</c:v>
                      </c:pt>
                      <c:pt idx="1297">
                        <c:v>-0.21701139022125973</c:v>
                      </c:pt>
                      <c:pt idx="1298">
                        <c:v>-0.19155396305879091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86A-4D65-A12B-5A7DC86A013B}"/>
                  </c:ext>
                </c:extLst>
              </c15:ser>
            </c15:filteredScatterSeries>
            <c15:filteredScatterSeries>
              <c15:ser>
                <c:idx val="12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Abs'!$AG$1</c15:sqref>
                        </c15:formulaRef>
                      </c:ext>
                    </c:extLst>
                    <c:strCache>
                      <c:ptCount val="1"/>
                      <c:pt idx="0">
                        <c:v>Abs 700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Abs'!$AG$2:$AG$1300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33.514438219314066</c:v>
                      </c:pt>
                      <c:pt idx="1">
                        <c:v>27.553524820285066</c:v>
                      </c:pt>
                      <c:pt idx="2">
                        <c:v>21.174507640948292</c:v>
                      </c:pt>
                      <c:pt idx="3">
                        <c:v>16.175869862947458</c:v>
                      </c:pt>
                      <c:pt idx="4">
                        <c:v>6.0325747796518367</c:v>
                      </c:pt>
                      <c:pt idx="5">
                        <c:v>0.28518892868659462</c:v>
                      </c:pt>
                      <c:pt idx="6">
                        <c:v>3.6513206884006379</c:v>
                      </c:pt>
                      <c:pt idx="7">
                        <c:v>4.143816462511217</c:v>
                      </c:pt>
                      <c:pt idx="8">
                        <c:v>5.6312761835908436</c:v>
                      </c:pt>
                      <c:pt idx="9">
                        <c:v>5.9774339672473129</c:v>
                      </c:pt>
                      <c:pt idx="10">
                        <c:v>0.94817954119295955</c:v>
                      </c:pt>
                      <c:pt idx="11">
                        <c:v>2.1160964953379326</c:v>
                      </c:pt>
                      <c:pt idx="12">
                        <c:v>14.211925895123244</c:v>
                      </c:pt>
                      <c:pt idx="13">
                        <c:v>0.23169395390187397</c:v>
                      </c:pt>
                      <c:pt idx="14">
                        <c:v>-0.47719832118226857</c:v>
                      </c:pt>
                      <c:pt idx="15">
                        <c:v>0.45422600613516773</c:v>
                      </c:pt>
                      <c:pt idx="16">
                        <c:v>-6.230657864856239</c:v>
                      </c:pt>
                      <c:pt idx="17">
                        <c:v>-3.4607069815461431</c:v>
                      </c:pt>
                      <c:pt idx="18">
                        <c:v>-2.2743650161382454</c:v>
                      </c:pt>
                      <c:pt idx="19">
                        <c:v>-2.5457223061267973</c:v>
                      </c:pt>
                      <c:pt idx="20">
                        <c:v>-1.4044287054355824</c:v>
                      </c:pt>
                      <c:pt idx="21">
                        <c:v>-0.3067343787150561</c:v>
                      </c:pt>
                      <c:pt idx="22">
                        <c:v>-0.32369962821510229</c:v>
                      </c:pt>
                      <c:pt idx="23">
                        <c:v>0.15096837810880911</c:v>
                      </c:pt>
                      <c:pt idx="24">
                        <c:v>0.23467183455121871</c:v>
                      </c:pt>
                      <c:pt idx="25">
                        <c:v>0.25605888667280025</c:v>
                      </c:pt>
                      <c:pt idx="26">
                        <c:v>0.89800025143583528</c:v>
                      </c:pt>
                      <c:pt idx="27">
                        <c:v>0.59192697556370477</c:v>
                      </c:pt>
                      <c:pt idx="28">
                        <c:v>0.5716136945161312</c:v>
                      </c:pt>
                      <c:pt idx="29">
                        <c:v>0.45747016200270968</c:v>
                      </c:pt>
                      <c:pt idx="30">
                        <c:v>0.61227893904748509</c:v>
                      </c:pt>
                      <c:pt idx="31">
                        <c:v>0.51843201411775541</c:v>
                      </c:pt>
                      <c:pt idx="32">
                        <c:v>1.1917780148373818</c:v>
                      </c:pt>
                      <c:pt idx="33">
                        <c:v>0.98008388086209797</c:v>
                      </c:pt>
                      <c:pt idx="34">
                        <c:v>1.3855686834999732</c:v>
                      </c:pt>
                      <c:pt idx="35">
                        <c:v>0.88651623645239375</c:v>
                      </c:pt>
                      <c:pt idx="36">
                        <c:v>1.2484411144943421</c:v>
                      </c:pt>
                      <c:pt idx="37">
                        <c:v>1.2153209458389203</c:v>
                      </c:pt>
                      <c:pt idx="38">
                        <c:v>1.3018945723539963</c:v>
                      </c:pt>
                      <c:pt idx="39">
                        <c:v>1.1114692756413695</c:v>
                      </c:pt>
                      <c:pt idx="40">
                        <c:v>1.0472240850186594</c:v>
                      </c:pt>
                      <c:pt idx="41">
                        <c:v>0.78996804363912354</c:v>
                      </c:pt>
                      <c:pt idx="42">
                        <c:v>1.1758648609082969</c:v>
                      </c:pt>
                      <c:pt idx="43">
                        <c:v>0.97670833809916502</c:v>
                      </c:pt>
                      <c:pt idx="44">
                        <c:v>1.3633229479884632</c:v>
                      </c:pt>
                      <c:pt idx="45">
                        <c:v>1.047986562521988</c:v>
                      </c:pt>
                      <c:pt idx="46">
                        <c:v>0.69157276449699312</c:v>
                      </c:pt>
                      <c:pt idx="47">
                        <c:v>0.44362535126820035</c:v>
                      </c:pt>
                      <c:pt idx="48">
                        <c:v>0.62940358686224418</c:v>
                      </c:pt>
                      <c:pt idx="49">
                        <c:v>0.20364685336722271</c:v>
                      </c:pt>
                      <c:pt idx="50">
                        <c:v>0.25364340196019908</c:v>
                      </c:pt>
                      <c:pt idx="51">
                        <c:v>-9.0683301892738211E-2</c:v>
                      </c:pt>
                      <c:pt idx="52">
                        <c:v>0.13468223879268121</c:v>
                      </c:pt>
                      <c:pt idx="53">
                        <c:v>0.19513655066715527</c:v>
                      </c:pt>
                      <c:pt idx="54">
                        <c:v>0.50380071609192678</c:v>
                      </c:pt>
                      <c:pt idx="55">
                        <c:v>0.11682495897494213</c:v>
                      </c:pt>
                      <c:pt idx="56">
                        <c:v>0.16483369720389351</c:v>
                      </c:pt>
                      <c:pt idx="57">
                        <c:v>0.18477949510750549</c:v>
                      </c:pt>
                      <c:pt idx="58">
                        <c:v>2.4676726545522104E-3</c:v>
                      </c:pt>
                      <c:pt idx="59">
                        <c:v>-0.1067740282121678</c:v>
                      </c:pt>
                      <c:pt idx="60">
                        <c:v>-0.10590934237524161</c:v>
                      </c:pt>
                      <c:pt idx="61">
                        <c:v>-0.19197192722233092</c:v>
                      </c:pt>
                      <c:pt idx="62">
                        <c:v>9.218608119243285E-2</c:v>
                      </c:pt>
                      <c:pt idx="63">
                        <c:v>0.25786378913803865</c:v>
                      </c:pt>
                      <c:pt idx="64">
                        <c:v>0.18402768862106123</c:v>
                      </c:pt>
                      <c:pt idx="65">
                        <c:v>0.40076437827821143</c:v>
                      </c:pt>
                      <c:pt idx="66">
                        <c:v>0.40892203721717219</c:v>
                      </c:pt>
                      <c:pt idx="67">
                        <c:v>0.62543396858119149</c:v>
                      </c:pt>
                      <c:pt idx="68">
                        <c:v>0.6174892297760054</c:v>
                      </c:pt>
                      <c:pt idx="69">
                        <c:v>0.64725102933629264</c:v>
                      </c:pt>
                      <c:pt idx="70">
                        <c:v>0.78726277412425127</c:v>
                      </c:pt>
                      <c:pt idx="71">
                        <c:v>0.84682155425361727</c:v>
                      </c:pt>
                      <c:pt idx="72">
                        <c:v>0.74501238338162523</c:v>
                      </c:pt>
                      <c:pt idx="73">
                        <c:v>0.518556398158316</c:v>
                      </c:pt>
                      <c:pt idx="74">
                        <c:v>0.52044366753513194</c:v>
                      </c:pt>
                      <c:pt idx="75">
                        <c:v>0.4478479059963445</c:v>
                      </c:pt>
                      <c:pt idx="76">
                        <c:v>0.41505020213240262</c:v>
                      </c:pt>
                      <c:pt idx="77">
                        <c:v>0.13708671901912015</c:v>
                      </c:pt>
                      <c:pt idx="78">
                        <c:v>0.11575002075846259</c:v>
                      </c:pt>
                      <c:pt idx="79">
                        <c:v>5.0320680730844627E-2</c:v>
                      </c:pt>
                      <c:pt idx="80">
                        <c:v>0.40980689794539576</c:v>
                      </c:pt>
                      <c:pt idx="81">
                        <c:v>-0.10621730125314416</c:v>
                      </c:pt>
                      <c:pt idx="82">
                        <c:v>8.6414895138918368E-2</c:v>
                      </c:pt>
                      <c:pt idx="83">
                        <c:v>0.37309843312790519</c:v>
                      </c:pt>
                      <c:pt idx="84">
                        <c:v>0.31416674197514521</c:v>
                      </c:pt>
                      <c:pt idx="85">
                        <c:v>0.14094829325421665</c:v>
                      </c:pt>
                      <c:pt idx="86">
                        <c:v>0.33996142427396236</c:v>
                      </c:pt>
                      <c:pt idx="87">
                        <c:v>0.39129468446636739</c:v>
                      </c:pt>
                      <c:pt idx="88">
                        <c:v>0.59700571266219526</c:v>
                      </c:pt>
                      <c:pt idx="89">
                        <c:v>0.67678907101128216</c:v>
                      </c:pt>
                      <c:pt idx="90">
                        <c:v>0.43252299187302018</c:v>
                      </c:pt>
                      <c:pt idx="91">
                        <c:v>0.75681902989118555</c:v>
                      </c:pt>
                      <c:pt idx="92">
                        <c:v>0.76205049591883611</c:v>
                      </c:pt>
                      <c:pt idx="93">
                        <c:v>0.81151899591066623</c:v>
                      </c:pt>
                      <c:pt idx="94">
                        <c:v>0.29315584319874405</c:v>
                      </c:pt>
                      <c:pt idx="95">
                        <c:v>0.40525237455135876</c:v>
                      </c:pt>
                      <c:pt idx="96">
                        <c:v>0.15155478383354279</c:v>
                      </c:pt>
                      <c:pt idx="97">
                        <c:v>0.11183525817358218</c:v>
                      </c:pt>
                      <c:pt idx="98">
                        <c:v>-0.25059182460049539</c:v>
                      </c:pt>
                      <c:pt idx="99">
                        <c:v>-8.7376954004915977E-2</c:v>
                      </c:pt>
                      <c:pt idx="100">
                        <c:v>1.694157318133363E-2</c:v>
                      </c:pt>
                      <c:pt idx="101">
                        <c:v>0.28602243514606129</c:v>
                      </c:pt>
                      <c:pt idx="102">
                        <c:v>0.18711077882750199</c:v>
                      </c:pt>
                      <c:pt idx="103">
                        <c:v>0.10809373287843675</c:v>
                      </c:pt>
                      <c:pt idx="104">
                        <c:v>5.0639477360270628E-2</c:v>
                      </c:pt>
                      <c:pt idx="105">
                        <c:v>6.8527102882275023E-2</c:v>
                      </c:pt>
                      <c:pt idx="106">
                        <c:v>8.1057544458957756E-2</c:v>
                      </c:pt>
                      <c:pt idx="107">
                        <c:v>5.834578563194262E-2</c:v>
                      </c:pt>
                      <c:pt idx="108">
                        <c:v>4.5336315437926919E-2</c:v>
                      </c:pt>
                      <c:pt idx="109">
                        <c:v>0.43442209940919241</c:v>
                      </c:pt>
                      <c:pt idx="110">
                        <c:v>0.31692620024763429</c:v>
                      </c:pt>
                      <c:pt idx="111">
                        <c:v>0.60703930302253217</c:v>
                      </c:pt>
                      <c:pt idx="112">
                        <c:v>1.247925904460385</c:v>
                      </c:pt>
                      <c:pt idx="113">
                        <c:v>1.2757088973271435</c:v>
                      </c:pt>
                      <c:pt idx="114">
                        <c:v>1.3408387819434389</c:v>
                      </c:pt>
                      <c:pt idx="115">
                        <c:v>1.5902304506136999</c:v>
                      </c:pt>
                      <c:pt idx="116">
                        <c:v>1.4043263303673461</c:v>
                      </c:pt>
                      <c:pt idx="117">
                        <c:v>1.4936344049590882</c:v>
                      </c:pt>
                      <c:pt idx="118">
                        <c:v>1.6675503046742055</c:v>
                      </c:pt>
                      <c:pt idx="119">
                        <c:v>1.2372615569613878</c:v>
                      </c:pt>
                      <c:pt idx="120">
                        <c:v>1.3337842393749184</c:v>
                      </c:pt>
                      <c:pt idx="121">
                        <c:v>1.3023781028065775</c:v>
                      </c:pt>
                      <c:pt idx="122">
                        <c:v>1.137109061460722</c:v>
                      </c:pt>
                      <c:pt idx="123">
                        <c:v>0.96674027445188482</c:v>
                      </c:pt>
                      <c:pt idx="124">
                        <c:v>0.91917488362755884</c:v>
                      </c:pt>
                      <c:pt idx="125">
                        <c:v>0.82009332471204088</c:v>
                      </c:pt>
                      <c:pt idx="126">
                        <c:v>1.0417291782616713</c:v>
                      </c:pt>
                      <c:pt idx="127">
                        <c:v>0.94543458883404796</c:v>
                      </c:pt>
                      <c:pt idx="128">
                        <c:v>0.82633520265094729</c:v>
                      </c:pt>
                      <c:pt idx="129">
                        <c:v>0.92493956703015923</c:v>
                      </c:pt>
                      <c:pt idx="130">
                        <c:v>0.89573849606022715</c:v>
                      </c:pt>
                      <c:pt idx="131">
                        <c:v>1.3279151800884159</c:v>
                      </c:pt>
                      <c:pt idx="132">
                        <c:v>0.92222079200954232</c:v>
                      </c:pt>
                      <c:pt idx="133">
                        <c:v>0.72926946551877647</c:v>
                      </c:pt>
                      <c:pt idx="134">
                        <c:v>0.6551782610044028</c:v>
                      </c:pt>
                      <c:pt idx="135">
                        <c:v>0.4963695199743095</c:v>
                      </c:pt>
                      <c:pt idx="136">
                        <c:v>0.50102391741700036</c:v>
                      </c:pt>
                      <c:pt idx="137">
                        <c:v>0.7321851541478408</c:v>
                      </c:pt>
                      <c:pt idx="138">
                        <c:v>0.3369970491303621</c:v>
                      </c:pt>
                      <c:pt idx="139">
                        <c:v>0.26456685508792416</c:v>
                      </c:pt>
                      <c:pt idx="140">
                        <c:v>0.33458339849878793</c:v>
                      </c:pt>
                      <c:pt idx="141">
                        <c:v>0.18637197764288577</c:v>
                      </c:pt>
                      <c:pt idx="142">
                        <c:v>7.2572251954713618E-2</c:v>
                      </c:pt>
                      <c:pt idx="143">
                        <c:v>4.6322217357276808E-3</c:v>
                      </c:pt>
                      <c:pt idx="144">
                        <c:v>5.7142461743570849E-2</c:v>
                      </c:pt>
                      <c:pt idx="145">
                        <c:v>0.22885112830997439</c:v>
                      </c:pt>
                      <c:pt idx="146">
                        <c:v>0.64882517106140258</c:v>
                      </c:pt>
                      <c:pt idx="147">
                        <c:v>0.68834878352074869</c:v>
                      </c:pt>
                      <c:pt idx="148">
                        <c:v>0.99865595207646307</c:v>
                      </c:pt>
                      <c:pt idx="149">
                        <c:v>1.1582043279643668</c:v>
                      </c:pt>
                      <c:pt idx="150">
                        <c:v>1.1675331310064068</c:v>
                      </c:pt>
                      <c:pt idx="151">
                        <c:v>0.92934336231070203</c:v>
                      </c:pt>
                      <c:pt idx="152">
                        <c:v>0.79548112447174302</c:v>
                      </c:pt>
                      <c:pt idx="153">
                        <c:v>0.48828739182673464</c:v>
                      </c:pt>
                      <c:pt idx="154">
                        <c:v>0.24961392594380977</c:v>
                      </c:pt>
                      <c:pt idx="155">
                        <c:v>0.20414855789543543</c:v>
                      </c:pt>
                      <c:pt idx="156">
                        <c:v>0.23654926658434428</c:v>
                      </c:pt>
                      <c:pt idx="157">
                        <c:v>0.31730735563197926</c:v>
                      </c:pt>
                      <c:pt idx="158">
                        <c:v>0.34106270656337567</c:v>
                      </c:pt>
                      <c:pt idx="159">
                        <c:v>0.5211816350465539</c:v>
                      </c:pt>
                      <c:pt idx="160">
                        <c:v>0.54512222816168054</c:v>
                      </c:pt>
                      <c:pt idx="161">
                        <c:v>0.75342131142128932</c:v>
                      </c:pt>
                      <c:pt idx="162">
                        <c:v>0.82217567361627752</c:v>
                      </c:pt>
                      <c:pt idx="163">
                        <c:v>0.76248367251049343</c:v>
                      </c:pt>
                      <c:pt idx="164">
                        <c:v>0.98798410151871896</c:v>
                      </c:pt>
                      <c:pt idx="165">
                        <c:v>1.1267631771218733</c:v>
                      </c:pt>
                      <c:pt idx="166">
                        <c:v>1.0361467358193022</c:v>
                      </c:pt>
                      <c:pt idx="167">
                        <c:v>1.2787618085639578</c:v>
                      </c:pt>
                      <c:pt idx="168">
                        <c:v>1.098861302457635</c:v>
                      </c:pt>
                      <c:pt idx="169">
                        <c:v>0.78244447653159943</c:v>
                      </c:pt>
                      <c:pt idx="170">
                        <c:v>0.88221865113678011</c:v>
                      </c:pt>
                      <c:pt idx="171">
                        <c:v>0.51573341398843597</c:v>
                      </c:pt>
                      <c:pt idx="172">
                        <c:v>0.41996153765351674</c:v>
                      </c:pt>
                      <c:pt idx="173">
                        <c:v>0.34532311005453226</c:v>
                      </c:pt>
                      <c:pt idx="174">
                        <c:v>0.32721722889031096</c:v>
                      </c:pt>
                      <c:pt idx="175">
                        <c:v>0.4074280948533352</c:v>
                      </c:pt>
                      <c:pt idx="176">
                        <c:v>0.53683001436919109</c:v>
                      </c:pt>
                      <c:pt idx="177">
                        <c:v>0.61765413033379934</c:v>
                      </c:pt>
                      <c:pt idx="178">
                        <c:v>0.68769051516668289</c:v>
                      </c:pt>
                      <c:pt idx="179">
                        <c:v>0.75678451582094974</c:v>
                      </c:pt>
                      <c:pt idx="180">
                        <c:v>0.76109310562272559</c:v>
                      </c:pt>
                      <c:pt idx="181">
                        <c:v>0.60977541844558636</c:v>
                      </c:pt>
                      <c:pt idx="182">
                        <c:v>0.78085782970857776</c:v>
                      </c:pt>
                      <c:pt idx="183">
                        <c:v>0.75756950250051924</c:v>
                      </c:pt>
                      <c:pt idx="184">
                        <c:v>0.81781439566863412</c:v>
                      </c:pt>
                      <c:pt idx="185">
                        <c:v>0.92383645065971898</c:v>
                      </c:pt>
                      <c:pt idx="186">
                        <c:v>0.8989373001060097</c:v>
                      </c:pt>
                      <c:pt idx="187">
                        <c:v>0.95854976878907627</c:v>
                      </c:pt>
                      <c:pt idx="188">
                        <c:v>0.98415353992644328</c:v>
                      </c:pt>
                      <c:pt idx="189">
                        <c:v>0.89575950462471865</c:v>
                      </c:pt>
                      <c:pt idx="190">
                        <c:v>1.1336726605546192</c:v>
                      </c:pt>
                      <c:pt idx="191">
                        <c:v>1.1196464425330726</c:v>
                      </c:pt>
                      <c:pt idx="192">
                        <c:v>1.219801105584043</c:v>
                      </c:pt>
                      <c:pt idx="193">
                        <c:v>1.2525244457990705</c:v>
                      </c:pt>
                      <c:pt idx="194">
                        <c:v>1.207494421892658</c:v>
                      </c:pt>
                      <c:pt idx="195">
                        <c:v>1.2308656162162108</c:v>
                      </c:pt>
                      <c:pt idx="196">
                        <c:v>1.1543194108798351</c:v>
                      </c:pt>
                      <c:pt idx="197">
                        <c:v>0.95656029107866292</c:v>
                      </c:pt>
                      <c:pt idx="198">
                        <c:v>1.0005865724593725</c:v>
                      </c:pt>
                      <c:pt idx="199">
                        <c:v>0.89875389200330658</c:v>
                      </c:pt>
                      <c:pt idx="200">
                        <c:v>0.93481926131886428</c:v>
                      </c:pt>
                      <c:pt idx="201">
                        <c:v>1.0127833780237743</c:v>
                      </c:pt>
                      <c:pt idx="202">
                        <c:v>1.0538209410036157</c:v>
                      </c:pt>
                      <c:pt idx="203">
                        <c:v>1.0952136487641462</c:v>
                      </c:pt>
                      <c:pt idx="204">
                        <c:v>1.1307548043752502</c:v>
                      </c:pt>
                      <c:pt idx="205">
                        <c:v>1.0376170018644266</c:v>
                      </c:pt>
                      <c:pt idx="206">
                        <c:v>1.0886814858190521</c:v>
                      </c:pt>
                      <c:pt idx="207">
                        <c:v>1.0571457964363471</c:v>
                      </c:pt>
                      <c:pt idx="208">
                        <c:v>1.0568223312370342</c:v>
                      </c:pt>
                      <c:pt idx="209">
                        <c:v>1.013694916294209</c:v>
                      </c:pt>
                      <c:pt idx="210">
                        <c:v>1.0388736808372212</c:v>
                      </c:pt>
                      <c:pt idx="211">
                        <c:v>1.08077009394163</c:v>
                      </c:pt>
                      <c:pt idx="212">
                        <c:v>1.1248073798085019</c:v>
                      </c:pt>
                      <c:pt idx="213">
                        <c:v>1.1179882665499967</c:v>
                      </c:pt>
                      <c:pt idx="214">
                        <c:v>1.1422811699569522</c:v>
                      </c:pt>
                      <c:pt idx="215">
                        <c:v>1.1415558742780807</c:v>
                      </c:pt>
                      <c:pt idx="216">
                        <c:v>1.1893703666528055</c:v>
                      </c:pt>
                      <c:pt idx="217">
                        <c:v>1.2020038502362795</c:v>
                      </c:pt>
                      <c:pt idx="218">
                        <c:v>1.1881865507171756</c:v>
                      </c:pt>
                      <c:pt idx="219">
                        <c:v>1.1907209172272564</c:v>
                      </c:pt>
                      <c:pt idx="220">
                        <c:v>1.1956095768374906</c:v>
                      </c:pt>
                      <c:pt idx="221">
                        <c:v>1.1991226756774511</c:v>
                      </c:pt>
                      <c:pt idx="222">
                        <c:v>1.1943674037782737</c:v>
                      </c:pt>
                      <c:pt idx="223">
                        <c:v>1.1840065133219309</c:v>
                      </c:pt>
                      <c:pt idx="224">
                        <c:v>1.188324940467397</c:v>
                      </c:pt>
                      <c:pt idx="225">
                        <c:v>1.1986408125712582</c:v>
                      </c:pt>
                      <c:pt idx="226">
                        <c:v>1.1990743226321929</c:v>
                      </c:pt>
                      <c:pt idx="227">
                        <c:v>1.214433917560392</c:v>
                      </c:pt>
                      <c:pt idx="228">
                        <c:v>1.2236860226685744</c:v>
                      </c:pt>
                      <c:pt idx="229">
                        <c:v>1.2420234982461182</c:v>
                      </c:pt>
                      <c:pt idx="230">
                        <c:v>1.2561776017356407</c:v>
                      </c:pt>
                      <c:pt idx="231">
                        <c:v>1.2652129518133557</c:v>
                      </c:pt>
                      <c:pt idx="232">
                        <c:v>1.2719857128422687</c:v>
                      </c:pt>
                      <c:pt idx="233">
                        <c:v>1.2858080144005373</c:v>
                      </c:pt>
                      <c:pt idx="234">
                        <c:v>1.2906199760769139</c:v>
                      </c:pt>
                      <c:pt idx="235">
                        <c:v>1.2959704906366827</c:v>
                      </c:pt>
                      <c:pt idx="236">
                        <c:v>1.3066114952862449</c:v>
                      </c:pt>
                      <c:pt idx="237">
                        <c:v>1.304792420376707</c:v>
                      </c:pt>
                      <c:pt idx="238">
                        <c:v>1.3057261343541049</c:v>
                      </c:pt>
                      <c:pt idx="239">
                        <c:v>1.3165572164919233</c:v>
                      </c:pt>
                      <c:pt idx="240">
                        <c:v>1.3218076902683993</c:v>
                      </c:pt>
                      <c:pt idx="241">
                        <c:v>1.3294924897716633</c:v>
                      </c:pt>
                      <c:pt idx="242">
                        <c:v>1.3387829438467749</c:v>
                      </c:pt>
                      <c:pt idx="243">
                        <c:v>1.3376708238058381</c:v>
                      </c:pt>
                      <c:pt idx="244">
                        <c:v>1.3491021506434122</c:v>
                      </c:pt>
                      <c:pt idx="245">
                        <c:v>1.3584176149143468</c:v>
                      </c:pt>
                      <c:pt idx="246">
                        <c:v>1.3635930581033533</c:v>
                      </c:pt>
                      <c:pt idx="247">
                        <c:v>1.3681799280173215</c:v>
                      </c:pt>
                      <c:pt idx="248">
                        <c:v>1.3693153909076932</c:v>
                      </c:pt>
                      <c:pt idx="249">
                        <c:v>1.3687885094490186</c:v>
                      </c:pt>
                      <c:pt idx="250">
                        <c:v>1.3762448824970979</c:v>
                      </c:pt>
                      <c:pt idx="251">
                        <c:v>1.3792327672247719</c:v>
                      </c:pt>
                      <c:pt idx="252">
                        <c:v>1.3803615607295905</c:v>
                      </c:pt>
                      <c:pt idx="253">
                        <c:v>1.3793944998244283</c:v>
                      </c:pt>
                      <c:pt idx="254">
                        <c:v>1.3805583076033996</c:v>
                      </c:pt>
                      <c:pt idx="255">
                        <c:v>1.3781406553404936</c:v>
                      </c:pt>
                      <c:pt idx="256">
                        <c:v>1.3766683884797033</c:v>
                      </c:pt>
                      <c:pt idx="257">
                        <c:v>1.3688968869642522</c:v>
                      </c:pt>
                      <c:pt idx="258">
                        <c:v>1.3608819528761222</c:v>
                      </c:pt>
                      <c:pt idx="259">
                        <c:v>1.3531437982884356</c:v>
                      </c:pt>
                      <c:pt idx="260">
                        <c:v>1.3463993821481222</c:v>
                      </c:pt>
                      <c:pt idx="261">
                        <c:v>1.3342127473966887</c:v>
                      </c:pt>
                      <c:pt idx="262">
                        <c:v>1.3231999245025554</c:v>
                      </c:pt>
                      <c:pt idx="263">
                        <c:v>1.3115251650923025</c:v>
                      </c:pt>
                      <c:pt idx="264">
                        <c:v>1.3018345478840205</c:v>
                      </c:pt>
                      <c:pt idx="265">
                        <c:v>1.2888775991012333</c:v>
                      </c:pt>
                      <c:pt idx="266">
                        <c:v>1.2747334996900401</c:v>
                      </c:pt>
                      <c:pt idx="267">
                        <c:v>1.2591154660716684</c:v>
                      </c:pt>
                      <c:pt idx="268">
                        <c:v>1.2442127240538392</c:v>
                      </c:pt>
                      <c:pt idx="269">
                        <c:v>1.2295767574581236</c:v>
                      </c:pt>
                      <c:pt idx="270">
                        <c:v>1.2126765344672177</c:v>
                      </c:pt>
                      <c:pt idx="271">
                        <c:v>1.1923349085310444</c:v>
                      </c:pt>
                      <c:pt idx="272">
                        <c:v>1.1740858023120757</c:v>
                      </c:pt>
                      <c:pt idx="273">
                        <c:v>1.1551347432636703</c:v>
                      </c:pt>
                      <c:pt idx="274">
                        <c:v>1.1353033253222897</c:v>
                      </c:pt>
                      <c:pt idx="275">
                        <c:v>1.1153035053956994</c:v>
                      </c:pt>
                      <c:pt idx="276">
                        <c:v>1.0949863894514329</c:v>
                      </c:pt>
                      <c:pt idx="277">
                        <c:v>1.0754370865189375</c:v>
                      </c:pt>
                      <c:pt idx="278">
                        <c:v>1.0593520291772278</c:v>
                      </c:pt>
                      <c:pt idx="279">
                        <c:v>1.0422013707588125</c:v>
                      </c:pt>
                      <c:pt idx="280">
                        <c:v>1.0249751815490113</c:v>
                      </c:pt>
                      <c:pt idx="281">
                        <c:v>1.0077213143891659</c:v>
                      </c:pt>
                      <c:pt idx="282">
                        <c:v>0.99259964979056459</c:v>
                      </c:pt>
                      <c:pt idx="283">
                        <c:v>0.9790836397638103</c:v>
                      </c:pt>
                      <c:pt idx="284">
                        <c:v>0.96687933114066149</c:v>
                      </c:pt>
                      <c:pt idx="285">
                        <c:v>0.95548001735374111</c:v>
                      </c:pt>
                      <c:pt idx="286">
                        <c:v>0.94577272668157708</c:v>
                      </c:pt>
                      <c:pt idx="287">
                        <c:v>0.93708818628394164</c:v>
                      </c:pt>
                      <c:pt idx="288">
                        <c:v>0.93505719164846191</c:v>
                      </c:pt>
                      <c:pt idx="289">
                        <c:v>0.93158177483687499</c:v>
                      </c:pt>
                      <c:pt idx="290">
                        <c:v>0.93094284770091262</c:v>
                      </c:pt>
                      <c:pt idx="291">
                        <c:v>0.93051400620986469</c:v>
                      </c:pt>
                      <c:pt idx="292">
                        <c:v>0.93103671930256904</c:v>
                      </c:pt>
                      <c:pt idx="293">
                        <c:v>0.93204579733671422</c:v>
                      </c:pt>
                      <c:pt idx="294">
                        <c:v>0.9331619190089826</c:v>
                      </c:pt>
                      <c:pt idx="295">
                        <c:v>0.93241444762314751</c:v>
                      </c:pt>
                      <c:pt idx="296">
                        <c:v>0.93498566248840764</c:v>
                      </c:pt>
                      <c:pt idx="297">
                        <c:v>0.93426770313364405</c:v>
                      </c:pt>
                      <c:pt idx="298">
                        <c:v>0.93262836816475503</c:v>
                      </c:pt>
                      <c:pt idx="299">
                        <c:v>0.93084497446792458</c:v>
                      </c:pt>
                      <c:pt idx="300">
                        <c:v>0.92802165682876714</c:v>
                      </c:pt>
                      <c:pt idx="301">
                        <c:v>0.92910293096152197</c:v>
                      </c:pt>
                      <c:pt idx="302">
                        <c:v>0.9264768604000897</c:v>
                      </c:pt>
                      <c:pt idx="303">
                        <c:v>0.92320302576683755</c:v>
                      </c:pt>
                      <c:pt idx="304">
                        <c:v>0.92192133659821973</c:v>
                      </c:pt>
                      <c:pt idx="305">
                        <c:v>0.91872636744913017</c:v>
                      </c:pt>
                      <c:pt idx="306">
                        <c:v>0.91675389667187657</c:v>
                      </c:pt>
                      <c:pt idx="307">
                        <c:v>0.91276393676488787</c:v>
                      </c:pt>
                      <c:pt idx="308">
                        <c:v>0.90649354720274289</c:v>
                      </c:pt>
                      <c:pt idx="309">
                        <c:v>0.90630030175634912</c:v>
                      </c:pt>
                      <c:pt idx="310">
                        <c:v>0.90100180840389266</c:v>
                      </c:pt>
                      <c:pt idx="311">
                        <c:v>0.89312226284248541</c:v>
                      </c:pt>
                      <c:pt idx="312">
                        <c:v>0.88775524155347318</c:v>
                      </c:pt>
                      <c:pt idx="313">
                        <c:v>0.88116472148479186</c:v>
                      </c:pt>
                      <c:pt idx="314">
                        <c:v>0.87602279195818833</c:v>
                      </c:pt>
                      <c:pt idx="315">
                        <c:v>0.87242532539098427</c:v>
                      </c:pt>
                      <c:pt idx="316">
                        <c:v>0.858864797215665</c:v>
                      </c:pt>
                      <c:pt idx="317">
                        <c:v>0.85432144504242902</c:v>
                      </c:pt>
                      <c:pt idx="318">
                        <c:v>0.84728524328417876</c:v>
                      </c:pt>
                      <c:pt idx="319">
                        <c:v>0.84073757401767457</c:v>
                      </c:pt>
                      <c:pt idx="320">
                        <c:v>0.83230196843579896</c:v>
                      </c:pt>
                      <c:pt idx="321">
                        <c:v>0.82726174703887623</c:v>
                      </c:pt>
                      <c:pt idx="322">
                        <c:v>0.81916011093855912</c:v>
                      </c:pt>
                      <c:pt idx="323">
                        <c:v>0.81701256879054351</c:v>
                      </c:pt>
                      <c:pt idx="324">
                        <c:v>0.8098319748350743</c:v>
                      </c:pt>
                      <c:pt idx="325">
                        <c:v>0.80628869702548733</c:v>
                      </c:pt>
                      <c:pt idx="326">
                        <c:v>0.80617531747108895</c:v>
                      </c:pt>
                      <c:pt idx="327">
                        <c:v>0.80348038550382372</c:v>
                      </c:pt>
                      <c:pt idx="328">
                        <c:v>0.80252016071885302</c:v>
                      </c:pt>
                      <c:pt idx="329">
                        <c:v>0.80300469157926713</c:v>
                      </c:pt>
                      <c:pt idx="330">
                        <c:v>0.80452030944615094</c:v>
                      </c:pt>
                      <c:pt idx="331">
                        <c:v>0.80744300093004573</c:v>
                      </c:pt>
                      <c:pt idx="332">
                        <c:v>0.81242336459163178</c:v>
                      </c:pt>
                      <c:pt idx="333">
                        <c:v>0.81313115313342732</c:v>
                      </c:pt>
                      <c:pt idx="334">
                        <c:v>0.81889216837397372</c:v>
                      </c:pt>
                      <c:pt idx="335">
                        <c:v>0.82297066437417643</c:v>
                      </c:pt>
                      <c:pt idx="336">
                        <c:v>0.82941462469533411</c:v>
                      </c:pt>
                      <c:pt idx="337">
                        <c:v>0.83402650480512552</c:v>
                      </c:pt>
                      <c:pt idx="338">
                        <c:v>0.84553736406541724</c:v>
                      </c:pt>
                      <c:pt idx="339">
                        <c:v>0.84703447438739199</c:v>
                      </c:pt>
                      <c:pt idx="340">
                        <c:v>0.84879002339953913</c:v>
                      </c:pt>
                      <c:pt idx="341">
                        <c:v>0.85186794483217643</c:v>
                      </c:pt>
                      <c:pt idx="342">
                        <c:v>0.85675443689210629</c:v>
                      </c:pt>
                      <c:pt idx="343">
                        <c:v>0.8585138208009464</c:v>
                      </c:pt>
                      <c:pt idx="344">
                        <c:v>0.85962177247591254</c:v>
                      </c:pt>
                      <c:pt idx="345">
                        <c:v>0.85449384865896993</c:v>
                      </c:pt>
                      <c:pt idx="346">
                        <c:v>0.85839410533027294</c:v>
                      </c:pt>
                      <c:pt idx="347">
                        <c:v>0.86672116666227594</c:v>
                      </c:pt>
                      <c:pt idx="348">
                        <c:v>0.86966953528054936</c:v>
                      </c:pt>
                      <c:pt idx="349">
                        <c:v>0.86986194705374875</c:v>
                      </c:pt>
                      <c:pt idx="350">
                        <c:v>0.87132354289765457</c:v>
                      </c:pt>
                      <c:pt idx="351">
                        <c:v>0.87457320100827762</c:v>
                      </c:pt>
                      <c:pt idx="352">
                        <c:v>0.87307575721702546</c:v>
                      </c:pt>
                      <c:pt idx="353">
                        <c:v>0.8744893334849505</c:v>
                      </c:pt>
                      <c:pt idx="354">
                        <c:v>0.8739351075455094</c:v>
                      </c:pt>
                      <c:pt idx="355">
                        <c:v>0.87234829398784897</c:v>
                      </c:pt>
                      <c:pt idx="356">
                        <c:v>0.87324632675253944</c:v>
                      </c:pt>
                      <c:pt idx="357">
                        <c:v>0.87555593496948925</c:v>
                      </c:pt>
                      <c:pt idx="358">
                        <c:v>0.8765248299556786</c:v>
                      </c:pt>
                      <c:pt idx="359">
                        <c:v>0.87810647473953551</c:v>
                      </c:pt>
                      <c:pt idx="360">
                        <c:v>0.87492150966877502</c:v>
                      </c:pt>
                      <c:pt idx="361">
                        <c:v>0.87016240287290447</c:v>
                      </c:pt>
                      <c:pt idx="362">
                        <c:v>0.86968820956009729</c:v>
                      </c:pt>
                      <c:pt idx="363">
                        <c:v>0.86963918957628394</c:v>
                      </c:pt>
                      <c:pt idx="364">
                        <c:v>0.86543747667799242</c:v>
                      </c:pt>
                      <c:pt idx="365">
                        <c:v>0.86223083610418494</c:v>
                      </c:pt>
                      <c:pt idx="366">
                        <c:v>0.86293612362639838</c:v>
                      </c:pt>
                      <c:pt idx="367">
                        <c:v>0.86606406545068193</c:v>
                      </c:pt>
                      <c:pt idx="368">
                        <c:v>0.87044118318901331</c:v>
                      </c:pt>
                      <c:pt idx="369">
                        <c:v>0.87374586373044727</c:v>
                      </c:pt>
                      <c:pt idx="370">
                        <c:v>0.87412351768737706</c:v>
                      </c:pt>
                      <c:pt idx="371">
                        <c:v>0.87774366016546068</c:v>
                      </c:pt>
                      <c:pt idx="372">
                        <c:v>0.88213861851014597</c:v>
                      </c:pt>
                      <c:pt idx="373">
                        <c:v>0.88645287728964151</c:v>
                      </c:pt>
                      <c:pt idx="374">
                        <c:v>0.88565872020493686</c:v>
                      </c:pt>
                      <c:pt idx="375">
                        <c:v>0.88883751609406092</c:v>
                      </c:pt>
                      <c:pt idx="376">
                        <c:v>0.89034746498322481</c:v>
                      </c:pt>
                      <c:pt idx="377">
                        <c:v>0.89602678025074889</c:v>
                      </c:pt>
                      <c:pt idx="378">
                        <c:v>0.89603895187938265</c:v>
                      </c:pt>
                      <c:pt idx="379">
                        <c:v>0.89758474871589322</c:v>
                      </c:pt>
                      <c:pt idx="380">
                        <c:v>0.89848428209233289</c:v>
                      </c:pt>
                      <c:pt idx="381">
                        <c:v>0.90567988216529594</c:v>
                      </c:pt>
                      <c:pt idx="382">
                        <c:v>0.90952178171301146</c:v>
                      </c:pt>
                      <c:pt idx="383">
                        <c:v>0.91467988449958093</c:v>
                      </c:pt>
                      <c:pt idx="384">
                        <c:v>0.91468672061977252</c:v>
                      </c:pt>
                      <c:pt idx="385">
                        <c:v>0.91766393433056204</c:v>
                      </c:pt>
                      <c:pt idx="386">
                        <c:v>0.91962339980598751</c:v>
                      </c:pt>
                      <c:pt idx="387">
                        <c:v>0.92160103935704452</c:v>
                      </c:pt>
                      <c:pt idx="388">
                        <c:v>0.92228331749910042</c:v>
                      </c:pt>
                      <c:pt idx="389">
                        <c:v>0.92347697077842061</c:v>
                      </c:pt>
                      <c:pt idx="390">
                        <c:v>0.92471564241022253</c:v>
                      </c:pt>
                      <c:pt idx="391">
                        <c:v>0.92585410652409283</c:v>
                      </c:pt>
                      <c:pt idx="392">
                        <c:v>0.9265633956776379</c:v>
                      </c:pt>
                      <c:pt idx="393">
                        <c:v>0.92819989615766674</c:v>
                      </c:pt>
                      <c:pt idx="394">
                        <c:v>0.93070658471770329</c:v>
                      </c:pt>
                      <c:pt idx="395">
                        <c:v>0.93179035987004033</c:v>
                      </c:pt>
                      <c:pt idx="396">
                        <c:v>0.93047148887696551</c:v>
                      </c:pt>
                      <c:pt idx="397">
                        <c:v>0.92799231153233452</c:v>
                      </c:pt>
                      <c:pt idx="398">
                        <c:v>0.92739923642204791</c:v>
                      </c:pt>
                      <c:pt idx="399">
                        <c:v>0.92786842769569045</c:v>
                      </c:pt>
                      <c:pt idx="400">
                        <c:v>0.92732253848819035</c:v>
                      </c:pt>
                      <c:pt idx="401">
                        <c:v>0.92708594203570305</c:v>
                      </c:pt>
                      <c:pt idx="402">
                        <c:v>0.92621575395569589</c:v>
                      </c:pt>
                      <c:pt idx="403">
                        <c:v>0.92490672030631138</c:v>
                      </c:pt>
                      <c:pt idx="404">
                        <c:v>0.92480884707332356</c:v>
                      </c:pt>
                      <c:pt idx="405">
                        <c:v>0.92433432029123863</c:v>
                      </c:pt>
                      <c:pt idx="406">
                        <c:v>0.92529337793373756</c:v>
                      </c:pt>
                      <c:pt idx="407">
                        <c:v>0.92368255458808712</c:v>
                      </c:pt>
                      <c:pt idx="408">
                        <c:v>0.91983581973584549</c:v>
                      </c:pt>
                      <c:pt idx="409">
                        <c:v>0.91575815740883704</c:v>
                      </c:pt>
                      <c:pt idx="410">
                        <c:v>0.91419602057772209</c:v>
                      </c:pt>
                      <c:pt idx="411">
                        <c:v>0.91014970436281184</c:v>
                      </c:pt>
                      <c:pt idx="412">
                        <c:v>0.90633331521483573</c:v>
                      </c:pt>
                      <c:pt idx="413">
                        <c:v>0.89940515750254191</c:v>
                      </c:pt>
                      <c:pt idx="414">
                        <c:v>0.89413751005826703</c:v>
                      </c:pt>
                      <c:pt idx="415">
                        <c:v>0.89083166237436118</c:v>
                      </c:pt>
                      <c:pt idx="416">
                        <c:v>0.88715833154649371</c:v>
                      </c:pt>
                      <c:pt idx="417">
                        <c:v>0.88053196353046592</c:v>
                      </c:pt>
                      <c:pt idx="418">
                        <c:v>0.87533317749202422</c:v>
                      </c:pt>
                      <c:pt idx="419">
                        <c:v>0.86832382001062414</c:v>
                      </c:pt>
                      <c:pt idx="420">
                        <c:v>0.86446241251016664</c:v>
                      </c:pt>
                      <c:pt idx="421">
                        <c:v>0.86004461151996281</c:v>
                      </c:pt>
                      <c:pt idx="422">
                        <c:v>0.8527628096387293</c:v>
                      </c:pt>
                      <c:pt idx="423">
                        <c:v>0.84624948770782216</c:v>
                      </c:pt>
                      <c:pt idx="424">
                        <c:v>0.83904488396436272</c:v>
                      </c:pt>
                      <c:pt idx="425">
                        <c:v>0.83213623420481087</c:v>
                      </c:pt>
                      <c:pt idx="426">
                        <c:v>0.82501966635064883</c:v>
                      </c:pt>
                      <c:pt idx="427">
                        <c:v>0.81672328419218887</c:v>
                      </c:pt>
                      <c:pt idx="428">
                        <c:v>0.80704700616284564</c:v>
                      </c:pt>
                      <c:pt idx="429">
                        <c:v>0.79967450063809353</c:v>
                      </c:pt>
                      <c:pt idx="430">
                        <c:v>0.79126990769903849</c:v>
                      </c:pt>
                      <c:pt idx="431">
                        <c:v>0.78372883345443822</c:v>
                      </c:pt>
                      <c:pt idx="432">
                        <c:v>0.77494875410875841</c:v>
                      </c:pt>
                      <c:pt idx="433">
                        <c:v>0.76813314227766849</c:v>
                      </c:pt>
                      <c:pt idx="434">
                        <c:v>0.75967919588552257</c:v>
                      </c:pt>
                      <c:pt idx="435">
                        <c:v>0.75375778192243048</c:v>
                      </c:pt>
                      <c:pt idx="436">
                        <c:v>0.74494385544506969</c:v>
                      </c:pt>
                      <c:pt idx="437">
                        <c:v>0.73647857109748405</c:v>
                      </c:pt>
                      <c:pt idx="438">
                        <c:v>0.72862937124034233</c:v>
                      </c:pt>
                      <c:pt idx="439">
                        <c:v>0.71935542389447427</c:v>
                      </c:pt>
                      <c:pt idx="440">
                        <c:v>0.70914125992029409</c:v>
                      </c:pt>
                      <c:pt idx="441">
                        <c:v>0.70069665066792231</c:v>
                      </c:pt>
                      <c:pt idx="442">
                        <c:v>0.69013000966727422</c:v>
                      </c:pt>
                      <c:pt idx="443">
                        <c:v>0.68154284229871043</c:v>
                      </c:pt>
                      <c:pt idx="444">
                        <c:v>0.67366913244966198</c:v>
                      </c:pt>
                      <c:pt idx="445">
                        <c:v>0.66507296141060168</c:v>
                      </c:pt>
                      <c:pt idx="446">
                        <c:v>0.65861016007525741</c:v>
                      </c:pt>
                      <c:pt idx="447">
                        <c:v>0.65201663878307714</c:v>
                      </c:pt>
                      <c:pt idx="448">
                        <c:v>0.64482187238330824</c:v>
                      </c:pt>
                      <c:pt idx="449">
                        <c:v>0.63613899933206086</c:v>
                      </c:pt>
                      <c:pt idx="450">
                        <c:v>0.6289015488647538</c:v>
                      </c:pt>
                      <c:pt idx="451">
                        <c:v>0.62064801750847087</c:v>
                      </c:pt>
                      <c:pt idx="452">
                        <c:v>0.61257989507055699</c:v>
                      </c:pt>
                      <c:pt idx="453">
                        <c:v>0.60442290307015156</c:v>
                      </c:pt>
                      <c:pt idx="454">
                        <c:v>0.5962939224890681</c:v>
                      </c:pt>
                      <c:pt idx="455">
                        <c:v>0.58733960544582009</c:v>
                      </c:pt>
                      <c:pt idx="456">
                        <c:v>0.58083712126643638</c:v>
                      </c:pt>
                      <c:pt idx="457">
                        <c:v>0.57181510995982698</c:v>
                      </c:pt>
                      <c:pt idx="458">
                        <c:v>0.56473705780723271</c:v>
                      </c:pt>
                      <c:pt idx="459">
                        <c:v>0.55715163214870589</c:v>
                      </c:pt>
                      <c:pt idx="460">
                        <c:v>0.55009742304946307</c:v>
                      </c:pt>
                      <c:pt idx="461">
                        <c:v>0.54367597190454631</c:v>
                      </c:pt>
                      <c:pt idx="462">
                        <c:v>0.53745326844910435</c:v>
                      </c:pt>
                      <c:pt idx="463">
                        <c:v>0.52994437398979644</c:v>
                      </c:pt>
                      <c:pt idx="464">
                        <c:v>0.52385439130685607</c:v>
                      </c:pt>
                      <c:pt idx="465">
                        <c:v>0.51661443981996658</c:v>
                      </c:pt>
                      <c:pt idx="466">
                        <c:v>0.51070553095478588</c:v>
                      </c:pt>
                      <c:pt idx="467">
                        <c:v>0.50394944338975511</c:v>
                      </c:pt>
                      <c:pt idx="468">
                        <c:v>0.49636868630111536</c:v>
                      </c:pt>
                      <c:pt idx="469">
                        <c:v>0.49003993961538322</c:v>
                      </c:pt>
                      <c:pt idx="470">
                        <c:v>0.48519229672629871</c:v>
                      </c:pt>
                      <c:pt idx="471">
                        <c:v>0.48007137576418657</c:v>
                      </c:pt>
                      <c:pt idx="472">
                        <c:v>0.47583681614204715</c:v>
                      </c:pt>
                      <c:pt idx="473">
                        <c:v>0.47171363525864041</c:v>
                      </c:pt>
                      <c:pt idx="474">
                        <c:v>0.4671059235148195</c:v>
                      </c:pt>
                      <c:pt idx="475">
                        <c:v>0.46358548835075097</c:v>
                      </c:pt>
                      <c:pt idx="476">
                        <c:v>0.45874634892824634</c:v>
                      </c:pt>
                      <c:pt idx="477">
                        <c:v>0.45450978849044121</c:v>
                      </c:pt>
                      <c:pt idx="478">
                        <c:v>0.44924180757688886</c:v>
                      </c:pt>
                      <c:pt idx="479">
                        <c:v>0.44355598965845078</c:v>
                      </c:pt>
                      <c:pt idx="480">
                        <c:v>0.43685459105495339</c:v>
                      </c:pt>
                      <c:pt idx="481">
                        <c:v>0.43182887557160793</c:v>
                      </c:pt>
                      <c:pt idx="482">
                        <c:v>0.42640949960600605</c:v>
                      </c:pt>
                      <c:pt idx="483">
                        <c:v>0.42161821302484309</c:v>
                      </c:pt>
                      <c:pt idx="484">
                        <c:v>0.41622884929422893</c:v>
                      </c:pt>
                      <c:pt idx="485">
                        <c:v>0.41211017024607027</c:v>
                      </c:pt>
                      <c:pt idx="486">
                        <c:v>0.40805234934108137</c:v>
                      </c:pt>
                      <c:pt idx="487">
                        <c:v>0.40515383437981545</c:v>
                      </c:pt>
                      <c:pt idx="488">
                        <c:v>0.40228633206137038</c:v>
                      </c:pt>
                      <c:pt idx="489">
                        <c:v>0.39944267279627665</c:v>
                      </c:pt>
                      <c:pt idx="490">
                        <c:v>0.39779500109544652</c:v>
                      </c:pt>
                      <c:pt idx="491">
                        <c:v>0.39464855172625374</c:v>
                      </c:pt>
                      <c:pt idx="492">
                        <c:v>0.39221289212235522</c:v>
                      </c:pt>
                      <c:pt idx="493">
                        <c:v>0.38963567481009759</c:v>
                      </c:pt>
                      <c:pt idx="494">
                        <c:v>0.38755782774110908</c:v>
                      </c:pt>
                      <c:pt idx="495">
                        <c:v>0.38520336790631649</c:v>
                      </c:pt>
                      <c:pt idx="496">
                        <c:v>0.38251243757038289</c:v>
                      </c:pt>
                      <c:pt idx="497">
                        <c:v>0.37937265758674282</c:v>
                      </c:pt>
                      <c:pt idx="498">
                        <c:v>0.37721411095256502</c:v>
                      </c:pt>
                      <c:pt idx="499">
                        <c:v>0.37590874546523467</c:v>
                      </c:pt>
                      <c:pt idx="500">
                        <c:v>0.37321564757899639</c:v>
                      </c:pt>
                      <c:pt idx="501">
                        <c:v>0.371010081776671</c:v>
                      </c:pt>
                      <c:pt idx="502">
                        <c:v>0.36787080199694738</c:v>
                      </c:pt>
                      <c:pt idx="503">
                        <c:v>0.36605772953440685</c:v>
                      </c:pt>
                      <c:pt idx="504">
                        <c:v>0.36392569370780153</c:v>
                      </c:pt>
                      <c:pt idx="505">
                        <c:v>0.36258848190445642</c:v>
                      </c:pt>
                      <c:pt idx="506">
                        <c:v>0.35933849032455567</c:v>
                      </c:pt>
                      <c:pt idx="507">
                        <c:v>0.35882311355595964</c:v>
                      </c:pt>
                      <c:pt idx="508">
                        <c:v>0.35725447407393074</c:v>
                      </c:pt>
                      <c:pt idx="509">
                        <c:v>0.35572835192480129</c:v>
                      </c:pt>
                      <c:pt idx="510">
                        <c:v>0.35391211150412311</c:v>
                      </c:pt>
                      <c:pt idx="511">
                        <c:v>0.35233213406665448</c:v>
                      </c:pt>
                      <c:pt idx="512">
                        <c:v>0.35039401062499814</c:v>
                      </c:pt>
                      <c:pt idx="513">
                        <c:v>0.34923687223157968</c:v>
                      </c:pt>
                      <c:pt idx="514">
                        <c:v>0.34736744346111759</c:v>
                      </c:pt>
                      <c:pt idx="515">
                        <c:v>0.34602606329180197</c:v>
                      </c:pt>
                      <c:pt idx="516">
                        <c:v>0.34597654310407217</c:v>
                      </c:pt>
                      <c:pt idx="517">
                        <c:v>0.3456133950607197</c:v>
                      </c:pt>
                      <c:pt idx="518">
                        <c:v>0.34550068244487675</c:v>
                      </c:pt>
                      <c:pt idx="519">
                        <c:v>0.34581464376977683</c:v>
                      </c:pt>
                      <c:pt idx="520">
                        <c:v>0.34586649824245019</c:v>
                      </c:pt>
                      <c:pt idx="521">
                        <c:v>0.34563840525654288</c:v>
                      </c:pt>
                      <c:pt idx="522">
                        <c:v>0.34489626937915024</c:v>
                      </c:pt>
                      <c:pt idx="523">
                        <c:v>0.34303417693279625</c:v>
                      </c:pt>
                      <c:pt idx="524">
                        <c:v>0.34233305777655365</c:v>
                      </c:pt>
                      <c:pt idx="525">
                        <c:v>0.33993874836308274</c:v>
                      </c:pt>
                      <c:pt idx="526">
                        <c:v>0.33781988457294426</c:v>
                      </c:pt>
                      <c:pt idx="527">
                        <c:v>0.33624190795114145</c:v>
                      </c:pt>
                      <c:pt idx="528">
                        <c:v>0.33372121368144414</c:v>
                      </c:pt>
                      <c:pt idx="529">
                        <c:v>0.33271380299368714</c:v>
                      </c:pt>
                      <c:pt idx="530">
                        <c:v>0.33161752274343836</c:v>
                      </c:pt>
                      <c:pt idx="531">
                        <c:v>0.32966155869542824</c:v>
                      </c:pt>
                      <c:pt idx="532">
                        <c:v>0.3290027901374461</c:v>
                      </c:pt>
                      <c:pt idx="533">
                        <c:v>0.3275623695926706</c:v>
                      </c:pt>
                      <c:pt idx="534">
                        <c:v>0.32669351538977381</c:v>
                      </c:pt>
                      <c:pt idx="535">
                        <c:v>0.32581482384318677</c:v>
                      </c:pt>
                      <c:pt idx="536">
                        <c:v>0.32482675437353298</c:v>
                      </c:pt>
                      <c:pt idx="537">
                        <c:v>0.32433955575889767</c:v>
                      </c:pt>
                      <c:pt idx="538">
                        <c:v>0.32323410510351386</c:v>
                      </c:pt>
                      <c:pt idx="539">
                        <c:v>0.32344435748306721</c:v>
                      </c:pt>
                      <c:pt idx="540">
                        <c:v>0.32255299410392968</c:v>
                      </c:pt>
                      <c:pt idx="541">
                        <c:v>0.32098235380623508</c:v>
                      </c:pt>
                      <c:pt idx="542">
                        <c:v>0.32037443931309334</c:v>
                      </c:pt>
                      <c:pt idx="543">
                        <c:v>0.31958361692116488</c:v>
                      </c:pt>
                      <c:pt idx="544">
                        <c:v>0.31750777066784225</c:v>
                      </c:pt>
                      <c:pt idx="545">
                        <c:v>0.31736421214381733</c:v>
                      </c:pt>
                      <c:pt idx="546">
                        <c:v>0.31617556090366172</c:v>
                      </c:pt>
                      <c:pt idx="547">
                        <c:v>0.3157944055193167</c:v>
                      </c:pt>
                      <c:pt idx="548">
                        <c:v>0.31499307884514249</c:v>
                      </c:pt>
                      <c:pt idx="549">
                        <c:v>0.31379592413840712</c:v>
                      </c:pt>
                      <c:pt idx="550">
                        <c:v>0.31200669472921794</c:v>
                      </c:pt>
                      <c:pt idx="551">
                        <c:v>0.31160636486140858</c:v>
                      </c:pt>
                      <c:pt idx="552">
                        <c:v>0.30919804973827664</c:v>
                      </c:pt>
                      <c:pt idx="553">
                        <c:v>0.30772444900037582</c:v>
                      </c:pt>
                      <c:pt idx="554">
                        <c:v>0.30556456848908736</c:v>
                      </c:pt>
                      <c:pt idx="555">
                        <c:v>0.30424002851829257</c:v>
                      </c:pt>
                      <c:pt idx="556">
                        <c:v>0.3030717189040732</c:v>
                      </c:pt>
                      <c:pt idx="557">
                        <c:v>0.30139820333422596</c:v>
                      </c:pt>
                      <c:pt idx="558">
                        <c:v>0.29996978768344562</c:v>
                      </c:pt>
                      <c:pt idx="559">
                        <c:v>0.30031742940538764</c:v>
                      </c:pt>
                      <c:pt idx="560">
                        <c:v>0.29920180793703566</c:v>
                      </c:pt>
                      <c:pt idx="561">
                        <c:v>0.29862657343310289</c:v>
                      </c:pt>
                      <c:pt idx="562">
                        <c:v>0.29766401436318873</c:v>
                      </c:pt>
                      <c:pt idx="563">
                        <c:v>0.29703692538658261</c:v>
                      </c:pt>
                      <c:pt idx="564">
                        <c:v>0.29644601782660068</c:v>
                      </c:pt>
                      <c:pt idx="565">
                        <c:v>0.29620441933494884</c:v>
                      </c:pt>
                      <c:pt idx="566">
                        <c:v>0.29473948879826678</c:v>
                      </c:pt>
                      <c:pt idx="567">
                        <c:v>0.29403886984594052</c:v>
                      </c:pt>
                      <c:pt idx="568">
                        <c:v>0.29382311522330606</c:v>
                      </c:pt>
                      <c:pt idx="569">
                        <c:v>0.29339660801720163</c:v>
                      </c:pt>
                      <c:pt idx="570">
                        <c:v>0.2920097092914879</c:v>
                      </c:pt>
                      <c:pt idx="571">
                        <c:v>0.29141630071192359</c:v>
                      </c:pt>
                      <c:pt idx="572">
                        <c:v>0.29077670663740585</c:v>
                      </c:pt>
                      <c:pt idx="573">
                        <c:v>0.28989334652093168</c:v>
                      </c:pt>
                      <c:pt idx="574">
                        <c:v>0.28869202344822575</c:v>
                      </c:pt>
                      <c:pt idx="575">
                        <c:v>0.28736398205001573</c:v>
                      </c:pt>
                      <c:pt idx="576">
                        <c:v>0.28561426875022722</c:v>
                      </c:pt>
                      <c:pt idx="577">
                        <c:v>0.28474291352774811</c:v>
                      </c:pt>
                      <c:pt idx="578">
                        <c:v>0.2834502198729682</c:v>
                      </c:pt>
                      <c:pt idx="579">
                        <c:v>0.28155594764132175</c:v>
                      </c:pt>
                      <c:pt idx="580">
                        <c:v>0.28023157440516583</c:v>
                      </c:pt>
                      <c:pt idx="581">
                        <c:v>0.27834030339701821</c:v>
                      </c:pt>
                      <c:pt idx="582">
                        <c:v>0.27800750105793132</c:v>
                      </c:pt>
                      <c:pt idx="583">
                        <c:v>0.27739158330212621</c:v>
                      </c:pt>
                      <c:pt idx="584">
                        <c:v>0.27716865909002236</c:v>
                      </c:pt>
                      <c:pt idx="585">
                        <c:v>0.27708412462814008</c:v>
                      </c:pt>
                      <c:pt idx="586">
                        <c:v>0.27689137938566294</c:v>
                      </c:pt>
                      <c:pt idx="587">
                        <c:v>0.27656808092098878</c:v>
                      </c:pt>
                      <c:pt idx="588">
                        <c:v>0.27758716303346326</c:v>
                      </c:pt>
                      <c:pt idx="589">
                        <c:v>0.27649938624979448</c:v>
                      </c:pt>
                      <c:pt idx="590">
                        <c:v>0.27600935314629932</c:v>
                      </c:pt>
                      <c:pt idx="591">
                        <c:v>0.27577375710164509</c:v>
                      </c:pt>
                      <c:pt idx="592">
                        <c:v>0.27559318348780193</c:v>
                      </c:pt>
                      <c:pt idx="593">
                        <c:v>0.27516967750519628</c:v>
                      </c:pt>
                      <c:pt idx="594">
                        <c:v>0.27455175893372535</c:v>
                      </c:pt>
                      <c:pt idx="595">
                        <c:v>0.27323839018373164</c:v>
                      </c:pt>
                      <c:pt idx="596">
                        <c:v>0.27275886136248212</c:v>
                      </c:pt>
                      <c:pt idx="597">
                        <c:v>0.27229400518944891</c:v>
                      </c:pt>
                      <c:pt idx="598">
                        <c:v>0.27089960340498809</c:v>
                      </c:pt>
                      <c:pt idx="599">
                        <c:v>0.26997622697519685</c:v>
                      </c:pt>
                      <c:pt idx="600">
                        <c:v>0.26943750735716587</c:v>
                      </c:pt>
                      <c:pt idx="601">
                        <c:v>0.26949269652261576</c:v>
                      </c:pt>
                      <c:pt idx="602">
                        <c:v>0.26993320943838112</c:v>
                      </c:pt>
                      <c:pt idx="603">
                        <c:v>0.27043824865937011</c:v>
                      </c:pt>
                      <c:pt idx="604">
                        <c:v>0.2715215236077908</c:v>
                      </c:pt>
                      <c:pt idx="605">
                        <c:v>0.27301363189060074</c:v>
                      </c:pt>
                      <c:pt idx="606">
                        <c:v>0.27359520231080875</c:v>
                      </c:pt>
                      <c:pt idx="607">
                        <c:v>0.27443604509438346</c:v>
                      </c:pt>
                      <c:pt idx="608">
                        <c:v>0.27459911157115047</c:v>
                      </c:pt>
                      <c:pt idx="609">
                        <c:v>0.27499110470701893</c:v>
                      </c:pt>
                      <c:pt idx="610">
                        <c:v>0.27531940521085763</c:v>
                      </c:pt>
                      <c:pt idx="611">
                        <c:v>0.27572957242235752</c:v>
                      </c:pt>
                      <c:pt idx="612">
                        <c:v>0.27599784845622072</c:v>
                      </c:pt>
                      <c:pt idx="613">
                        <c:v>0.27665561660636984</c:v>
                      </c:pt>
                      <c:pt idx="614">
                        <c:v>0.27716282337766368</c:v>
                      </c:pt>
                      <c:pt idx="615">
                        <c:v>0.27833896951990766</c:v>
                      </c:pt>
                      <c:pt idx="616">
                        <c:v>0.27867727410207566</c:v>
                      </c:pt>
                      <c:pt idx="617">
                        <c:v>0.27945442425362066</c:v>
                      </c:pt>
                      <c:pt idx="618">
                        <c:v>0.28052702818515679</c:v>
                      </c:pt>
                      <c:pt idx="619">
                        <c:v>0.28090701642703009</c:v>
                      </c:pt>
                      <c:pt idx="620">
                        <c:v>0.28143706584384232</c:v>
                      </c:pt>
                      <c:pt idx="621">
                        <c:v>0.28285330986598878</c:v>
                      </c:pt>
                      <c:pt idx="622">
                        <c:v>0.28337668989724812</c:v>
                      </c:pt>
                      <c:pt idx="623">
                        <c:v>0.2847996033049473</c:v>
                      </c:pt>
                      <c:pt idx="624">
                        <c:v>0.28521643990200007</c:v>
                      </c:pt>
                      <c:pt idx="625">
                        <c:v>0.28557525284474305</c:v>
                      </c:pt>
                      <c:pt idx="626">
                        <c:v>0.28703918297359221</c:v>
                      </c:pt>
                      <c:pt idx="627">
                        <c:v>0.28770161969362845</c:v>
                      </c:pt>
                      <c:pt idx="628">
                        <c:v>0.28809561364516262</c:v>
                      </c:pt>
                      <c:pt idx="629">
                        <c:v>0.28918672512160787</c:v>
                      </c:pt>
                      <c:pt idx="630">
                        <c:v>0.2900464089193695</c:v>
                      </c:pt>
                      <c:pt idx="631">
                        <c:v>0.29196352379653445</c:v>
                      </c:pt>
                      <c:pt idx="632">
                        <c:v>0.29252291850977913</c:v>
                      </c:pt>
                      <c:pt idx="633">
                        <c:v>0.29333658354722608</c:v>
                      </c:pt>
                      <c:pt idx="634">
                        <c:v>0.29447521439573526</c:v>
                      </c:pt>
                      <c:pt idx="635">
                        <c:v>0.29520151048244003</c:v>
                      </c:pt>
                      <c:pt idx="636">
                        <c:v>0.2966097512419229</c:v>
                      </c:pt>
                      <c:pt idx="637">
                        <c:v>0.29771736944761151</c:v>
                      </c:pt>
                      <c:pt idx="638">
                        <c:v>0.29841898880777068</c:v>
                      </c:pt>
                      <c:pt idx="639">
                        <c:v>0.30029675431017383</c:v>
                      </c:pt>
                      <c:pt idx="640">
                        <c:v>0.30149841085215734</c:v>
                      </c:pt>
                      <c:pt idx="641">
                        <c:v>0.30294083221259871</c:v>
                      </c:pt>
                      <c:pt idx="642">
                        <c:v>0.30474706855494754</c:v>
                      </c:pt>
                      <c:pt idx="643">
                        <c:v>0.30510304700883062</c:v>
                      </c:pt>
                      <c:pt idx="644">
                        <c:v>0.306089615866735</c:v>
                      </c:pt>
                      <c:pt idx="645">
                        <c:v>0.30694563150244253</c:v>
                      </c:pt>
                      <c:pt idx="646">
                        <c:v>0.30819247313154663</c:v>
                      </c:pt>
                      <c:pt idx="647">
                        <c:v>0.30953718799363877</c:v>
                      </c:pt>
                      <c:pt idx="648">
                        <c:v>0.31043105239235858</c:v>
                      </c:pt>
                      <c:pt idx="649">
                        <c:v>0.31206805307630409</c:v>
                      </c:pt>
                      <c:pt idx="650">
                        <c:v>0.31337591958321676</c:v>
                      </c:pt>
                      <c:pt idx="651">
                        <c:v>0.31408754302170522</c:v>
                      </c:pt>
                      <c:pt idx="652">
                        <c:v>0.31519949632800298</c:v>
                      </c:pt>
                      <c:pt idx="653">
                        <c:v>0.31554430356108504</c:v>
                      </c:pt>
                      <c:pt idx="654">
                        <c:v>0.31609952990835927</c:v>
                      </c:pt>
                      <c:pt idx="655">
                        <c:v>0.31649185651350531</c:v>
                      </c:pt>
                      <c:pt idx="656">
                        <c:v>0.31612303949243309</c:v>
                      </c:pt>
                      <c:pt idx="657">
                        <c:v>0.31752677841666782</c:v>
                      </c:pt>
                      <c:pt idx="658">
                        <c:v>0.31874144026047957</c:v>
                      </c:pt>
                      <c:pt idx="659">
                        <c:v>0.32001595983962794</c:v>
                      </c:pt>
                      <c:pt idx="660">
                        <c:v>0.32087597710666721</c:v>
                      </c:pt>
                      <c:pt idx="661">
                        <c:v>0.32162961767413845</c:v>
                      </c:pt>
                      <c:pt idx="662">
                        <c:v>0.32296082703048612</c:v>
                      </c:pt>
                      <c:pt idx="663">
                        <c:v>0.32419666417342802</c:v>
                      </c:pt>
                      <c:pt idx="664">
                        <c:v>0.32457231731469194</c:v>
                      </c:pt>
                      <c:pt idx="665">
                        <c:v>0.32555171658312709</c:v>
                      </c:pt>
                      <c:pt idx="666">
                        <c:v>0.32666950560178365</c:v>
                      </c:pt>
                      <c:pt idx="667">
                        <c:v>0.32791434641522199</c:v>
                      </c:pt>
                      <c:pt idx="668">
                        <c:v>0.32823647773742426</c:v>
                      </c:pt>
                      <c:pt idx="669">
                        <c:v>0.32921137517061116</c:v>
                      </c:pt>
                      <c:pt idx="670">
                        <c:v>0.32965739032945768</c:v>
                      </c:pt>
                      <c:pt idx="671">
                        <c:v>0.32972808581631774</c:v>
                      </c:pt>
                      <c:pt idx="672">
                        <c:v>0.32989131902772367</c:v>
                      </c:pt>
                      <c:pt idx="673">
                        <c:v>0.32939545021186972</c:v>
                      </c:pt>
                      <c:pt idx="674">
                        <c:v>0.32963488115321676</c:v>
                      </c:pt>
                      <c:pt idx="675">
                        <c:v>0.33171773026136986</c:v>
                      </c:pt>
                      <c:pt idx="676">
                        <c:v>0.33254039896931314</c:v>
                      </c:pt>
                      <c:pt idx="677">
                        <c:v>0.3333115466738607</c:v>
                      </c:pt>
                      <c:pt idx="678">
                        <c:v>0.33455221912132849</c:v>
                      </c:pt>
                      <c:pt idx="679">
                        <c:v>0.33647983828073907</c:v>
                      </c:pt>
                      <c:pt idx="680">
                        <c:v>0.33795677371141641</c:v>
                      </c:pt>
                      <c:pt idx="681">
                        <c:v>0.33832192257043453</c:v>
                      </c:pt>
                      <c:pt idx="682">
                        <c:v>0.33834109705389898</c:v>
                      </c:pt>
                      <c:pt idx="683">
                        <c:v>0.33844197151038574</c:v>
                      </c:pt>
                      <c:pt idx="684">
                        <c:v>0.33893917420335024</c:v>
                      </c:pt>
                      <c:pt idx="685">
                        <c:v>0.34021569459816459</c:v>
                      </c:pt>
                      <c:pt idx="686">
                        <c:v>0.33997126161765284</c:v>
                      </c:pt>
                      <c:pt idx="687">
                        <c:v>0.34031840313567835</c:v>
                      </c:pt>
                      <c:pt idx="688">
                        <c:v>0.34181784774259644</c:v>
                      </c:pt>
                      <c:pt idx="689">
                        <c:v>0.34239575000075034</c:v>
                      </c:pt>
                      <c:pt idx="690">
                        <c:v>0.34317956953784828</c:v>
                      </c:pt>
                      <c:pt idx="691">
                        <c:v>0.34397722804996839</c:v>
                      </c:pt>
                      <c:pt idx="692">
                        <c:v>0.34363875673316158</c:v>
                      </c:pt>
                      <c:pt idx="693">
                        <c:v>0.34389369399591901</c:v>
                      </c:pt>
                      <c:pt idx="694">
                        <c:v>0.3435570567601392</c:v>
                      </c:pt>
                      <c:pt idx="695">
                        <c:v>0.34334597070739176</c:v>
                      </c:pt>
                      <c:pt idx="696">
                        <c:v>0.34291846309345447</c:v>
                      </c:pt>
                      <c:pt idx="697">
                        <c:v>0.34327260746631044</c:v>
                      </c:pt>
                      <c:pt idx="698">
                        <c:v>0.34358973674934817</c:v>
                      </c:pt>
                      <c:pt idx="699">
                        <c:v>0.34374563363664584</c:v>
                      </c:pt>
                      <c:pt idx="700">
                        <c:v>0.34355222145561337</c:v>
                      </c:pt>
                      <c:pt idx="701">
                        <c:v>0.34449310502248087</c:v>
                      </c:pt>
                      <c:pt idx="702">
                        <c:v>0.34515670888498878</c:v>
                      </c:pt>
                      <c:pt idx="703">
                        <c:v>0.3463350225775374</c:v>
                      </c:pt>
                      <c:pt idx="704">
                        <c:v>0.34773475987044056</c:v>
                      </c:pt>
                      <c:pt idx="705">
                        <c:v>0.34871982811659552</c:v>
                      </c:pt>
                      <c:pt idx="706">
                        <c:v>0.35027346148113042</c:v>
                      </c:pt>
                      <c:pt idx="707">
                        <c:v>0.35134806622833237</c:v>
                      </c:pt>
                      <c:pt idx="708">
                        <c:v>0.35247219116326417</c:v>
                      </c:pt>
                      <c:pt idx="709">
                        <c:v>0.35303358669217488</c:v>
                      </c:pt>
                      <c:pt idx="710">
                        <c:v>0.35363116363770963</c:v>
                      </c:pt>
                      <c:pt idx="711">
                        <c:v>0.35430260402824221</c:v>
                      </c:pt>
                      <c:pt idx="712">
                        <c:v>0.35474211653617466</c:v>
                      </c:pt>
                      <c:pt idx="713">
                        <c:v>0.35551226383288914</c:v>
                      </c:pt>
                      <c:pt idx="714">
                        <c:v>0.35648866187782546</c:v>
                      </c:pt>
                      <c:pt idx="715">
                        <c:v>0.35707306678689343</c:v>
                      </c:pt>
                      <c:pt idx="716">
                        <c:v>0.3580017787251269</c:v>
                      </c:pt>
                      <c:pt idx="717">
                        <c:v>0.35917742466345448</c:v>
                      </c:pt>
                      <c:pt idx="718">
                        <c:v>0.35968213041516589</c:v>
                      </c:pt>
                      <c:pt idx="719">
                        <c:v>0.36165426772314174</c:v>
                      </c:pt>
                      <c:pt idx="720">
                        <c:v>0.3629739723894107</c:v>
                      </c:pt>
                      <c:pt idx="721">
                        <c:v>0.36423248544323233</c:v>
                      </c:pt>
                      <c:pt idx="722">
                        <c:v>0.36613909603815153</c:v>
                      </c:pt>
                      <c:pt idx="723">
                        <c:v>0.36761869922304985</c:v>
                      </c:pt>
                      <c:pt idx="724">
                        <c:v>0.36932656212849435</c:v>
                      </c:pt>
                      <c:pt idx="725">
                        <c:v>0.37193946065345973</c:v>
                      </c:pt>
                      <c:pt idx="726">
                        <c:v>0.37338838466481505</c:v>
                      </c:pt>
                      <c:pt idx="727">
                        <c:v>0.37484948030480425</c:v>
                      </c:pt>
                      <c:pt idx="728">
                        <c:v>0.37705071100652027</c:v>
                      </c:pt>
                      <c:pt idx="729">
                        <c:v>0.37933831025114573</c:v>
                      </c:pt>
                      <c:pt idx="730">
                        <c:v>0.38165375418045422</c:v>
                      </c:pt>
                      <c:pt idx="731">
                        <c:v>0.38421062986677562</c:v>
                      </c:pt>
                      <c:pt idx="732">
                        <c:v>0.38560136348918245</c:v>
                      </c:pt>
                      <c:pt idx="733">
                        <c:v>0.38789046334555721</c:v>
                      </c:pt>
                      <c:pt idx="734">
                        <c:v>0.3905497141001148</c:v>
                      </c:pt>
                      <c:pt idx="735">
                        <c:v>0.39310658978643631</c:v>
                      </c:pt>
                      <c:pt idx="736">
                        <c:v>0.39535483965629986</c:v>
                      </c:pt>
                      <c:pt idx="737">
                        <c:v>0.3972641180054402</c:v>
                      </c:pt>
                      <c:pt idx="738">
                        <c:v>0.39885693401009814</c:v>
                      </c:pt>
                      <c:pt idx="739">
                        <c:v>0.40136662379363325</c:v>
                      </c:pt>
                      <c:pt idx="740">
                        <c:v>0.40368356833469105</c:v>
                      </c:pt>
                      <c:pt idx="741">
                        <c:v>0.4058791300586872</c:v>
                      </c:pt>
                      <c:pt idx="742">
                        <c:v>0.40776406515055974</c:v>
                      </c:pt>
                      <c:pt idx="743">
                        <c:v>0.40963232677854999</c:v>
                      </c:pt>
                      <c:pt idx="744">
                        <c:v>0.41273559187628828</c:v>
                      </c:pt>
                      <c:pt idx="745">
                        <c:v>0.4154415283297157</c:v>
                      </c:pt>
                      <c:pt idx="746">
                        <c:v>0.41798673259131974</c:v>
                      </c:pt>
                      <c:pt idx="747">
                        <c:v>0.41992302195194908</c:v>
                      </c:pt>
                      <c:pt idx="748">
                        <c:v>0.4224593892776955</c:v>
                      </c:pt>
                      <c:pt idx="749">
                        <c:v>0.42510763554609093</c:v>
                      </c:pt>
                      <c:pt idx="750">
                        <c:v>0.42755730085965044</c:v>
                      </c:pt>
                      <c:pt idx="751">
                        <c:v>0.42984023153438883</c:v>
                      </c:pt>
                      <c:pt idx="752">
                        <c:v>0.4316531372622906</c:v>
                      </c:pt>
                      <c:pt idx="753">
                        <c:v>0.43343136218531753</c:v>
                      </c:pt>
                      <c:pt idx="754">
                        <c:v>0.43569962021183961</c:v>
                      </c:pt>
                      <c:pt idx="755">
                        <c:v>0.43745717003965279</c:v>
                      </c:pt>
                      <c:pt idx="756">
                        <c:v>0.43923906312473382</c:v>
                      </c:pt>
                      <c:pt idx="757">
                        <c:v>0.44131107448136359</c:v>
                      </c:pt>
                      <c:pt idx="758">
                        <c:v>0.44285253621726461</c:v>
                      </c:pt>
                      <c:pt idx="759">
                        <c:v>0.44588560603205912</c:v>
                      </c:pt>
                      <c:pt idx="760">
                        <c:v>0.44820788608155926</c:v>
                      </c:pt>
                      <c:pt idx="761">
                        <c:v>0.45027272784871969</c:v>
                      </c:pt>
                      <c:pt idx="762">
                        <c:v>0.45308120610502212</c:v>
                      </c:pt>
                      <c:pt idx="763">
                        <c:v>0.4550788538127376</c:v>
                      </c:pt>
                      <c:pt idx="764">
                        <c:v>0.45724507024030125</c:v>
                      </c:pt>
                      <c:pt idx="765">
                        <c:v>0.4596690584194823</c:v>
                      </c:pt>
                      <c:pt idx="766">
                        <c:v>0.46089455801481738</c:v>
                      </c:pt>
                      <c:pt idx="767">
                        <c:v>0.46215423821111073</c:v>
                      </c:pt>
                      <c:pt idx="768">
                        <c:v>0.46321900561462226</c:v>
                      </c:pt>
                      <c:pt idx="769">
                        <c:v>0.46372037667355726</c:v>
                      </c:pt>
                      <c:pt idx="770">
                        <c:v>0.46516763333852429</c:v>
                      </c:pt>
                      <c:pt idx="771">
                        <c:v>0.4658042261895432</c:v>
                      </c:pt>
                      <c:pt idx="772">
                        <c:v>0.46587959024629039</c:v>
                      </c:pt>
                      <c:pt idx="773">
                        <c:v>0.46652051819791868</c:v>
                      </c:pt>
                      <c:pt idx="774">
                        <c:v>0.46713827003475078</c:v>
                      </c:pt>
                      <c:pt idx="775">
                        <c:v>0.46767715638742058</c:v>
                      </c:pt>
                      <c:pt idx="776">
                        <c:v>0.46797661179874323</c:v>
                      </c:pt>
                      <c:pt idx="777">
                        <c:v>0.46834876351259197</c:v>
                      </c:pt>
                      <c:pt idx="778">
                        <c:v>0.46812333828090585</c:v>
                      </c:pt>
                      <c:pt idx="779">
                        <c:v>0.46911374203550316</c:v>
                      </c:pt>
                      <c:pt idx="780">
                        <c:v>0.46917793487144926</c:v>
                      </c:pt>
                      <c:pt idx="781">
                        <c:v>0.46902320512662327</c:v>
                      </c:pt>
                      <c:pt idx="782">
                        <c:v>0.46935700787354312</c:v>
                      </c:pt>
                      <c:pt idx="783">
                        <c:v>0.46983053424779503</c:v>
                      </c:pt>
                      <c:pt idx="784">
                        <c:v>0.46988839116746589</c:v>
                      </c:pt>
                      <c:pt idx="785">
                        <c:v>0.47077558618063292</c:v>
                      </c:pt>
                      <c:pt idx="786">
                        <c:v>0.47094648918542459</c:v>
                      </c:pt>
                      <c:pt idx="787">
                        <c:v>0.47162209794192766</c:v>
                      </c:pt>
                      <c:pt idx="788">
                        <c:v>0.47179933686299447</c:v>
                      </c:pt>
                      <c:pt idx="789">
                        <c:v>0.4725299680503085</c:v>
                      </c:pt>
                      <c:pt idx="790">
                        <c:v>0.47285176590323319</c:v>
                      </c:pt>
                      <c:pt idx="791">
                        <c:v>0.47308286011263917</c:v>
                      </c:pt>
                      <c:pt idx="792">
                        <c:v>0.47296114382629989</c:v>
                      </c:pt>
                      <c:pt idx="793">
                        <c:v>0.47257481966815135</c:v>
                      </c:pt>
                      <c:pt idx="794">
                        <c:v>0.47296197749949387</c:v>
                      </c:pt>
                      <c:pt idx="795">
                        <c:v>0.473819327012312</c:v>
                      </c:pt>
                      <c:pt idx="796">
                        <c:v>0.47334713451517069</c:v>
                      </c:pt>
                      <c:pt idx="797">
                        <c:v>0.47337097756852209</c:v>
                      </c:pt>
                      <c:pt idx="798">
                        <c:v>0.4731082037777401</c:v>
                      </c:pt>
                      <c:pt idx="799">
                        <c:v>0.47280307938869737</c:v>
                      </c:pt>
                      <c:pt idx="800">
                        <c:v>0.47273221716719849</c:v>
                      </c:pt>
                      <c:pt idx="801">
                        <c:v>0.47214864593132461</c:v>
                      </c:pt>
                      <c:pt idx="802">
                        <c:v>0.47209028880773729</c:v>
                      </c:pt>
                      <c:pt idx="803">
                        <c:v>0.47225585630408662</c:v>
                      </c:pt>
                      <c:pt idx="804">
                        <c:v>0.47186719786099468</c:v>
                      </c:pt>
                      <c:pt idx="805">
                        <c:v>0.471848190112169</c:v>
                      </c:pt>
                      <c:pt idx="806">
                        <c:v>0.47225668997728076</c:v>
                      </c:pt>
                      <c:pt idx="807">
                        <c:v>0.47223634835134454</c:v>
                      </c:pt>
                      <c:pt idx="808">
                        <c:v>0.47097383366619117</c:v>
                      </c:pt>
                      <c:pt idx="809">
                        <c:v>0.46998209603448332</c:v>
                      </c:pt>
                      <c:pt idx="810">
                        <c:v>0.46924579586944948</c:v>
                      </c:pt>
                      <c:pt idx="811">
                        <c:v>0.46847514836881837</c:v>
                      </c:pt>
                      <c:pt idx="812">
                        <c:v>0.46765064557984809</c:v>
                      </c:pt>
                      <c:pt idx="813">
                        <c:v>0.46673860710549664</c:v>
                      </c:pt>
                      <c:pt idx="814">
                        <c:v>0.46658054266789423</c:v>
                      </c:pt>
                      <c:pt idx="815">
                        <c:v>0.46652985533769259</c:v>
                      </c:pt>
                      <c:pt idx="816">
                        <c:v>0.46704489863701104</c:v>
                      </c:pt>
                      <c:pt idx="817">
                        <c:v>0.46776535901135691</c:v>
                      </c:pt>
                      <c:pt idx="818">
                        <c:v>0.46783538755966181</c:v>
                      </c:pt>
                      <c:pt idx="819">
                        <c:v>0.46872841828518758</c:v>
                      </c:pt>
                      <c:pt idx="820">
                        <c:v>0.46901836982209744</c:v>
                      </c:pt>
                      <c:pt idx="821">
                        <c:v>0.46862504280911854</c:v>
                      </c:pt>
                      <c:pt idx="822">
                        <c:v>0.4694063613266341</c:v>
                      </c:pt>
                      <c:pt idx="823">
                        <c:v>0.46867089483479429</c:v>
                      </c:pt>
                      <c:pt idx="824">
                        <c:v>0.46811049971371665</c:v>
                      </c:pt>
                      <c:pt idx="825">
                        <c:v>0.46835443249031183</c:v>
                      </c:pt>
                      <c:pt idx="826">
                        <c:v>0.46864188300763943</c:v>
                      </c:pt>
                      <c:pt idx="827">
                        <c:v>0.46995191706485673</c:v>
                      </c:pt>
                      <c:pt idx="828">
                        <c:v>0.47169912934506297</c:v>
                      </c:pt>
                      <c:pt idx="829">
                        <c:v>0.47292229465545454</c:v>
                      </c:pt>
                      <c:pt idx="830">
                        <c:v>0.47492744542191695</c:v>
                      </c:pt>
                      <c:pt idx="831">
                        <c:v>0.47705447920935762</c:v>
                      </c:pt>
                      <c:pt idx="832">
                        <c:v>0.4801257312564422</c:v>
                      </c:pt>
                      <c:pt idx="833">
                        <c:v>0.48241666519384396</c:v>
                      </c:pt>
                      <c:pt idx="834">
                        <c:v>0.48451852205082269</c:v>
                      </c:pt>
                      <c:pt idx="835">
                        <c:v>0.48687815065941881</c:v>
                      </c:pt>
                      <c:pt idx="836">
                        <c:v>0.4894188530857746</c:v>
                      </c:pt>
                      <c:pt idx="837">
                        <c:v>0.49250594492354721</c:v>
                      </c:pt>
                      <c:pt idx="838">
                        <c:v>0.49484389802909651</c:v>
                      </c:pt>
                      <c:pt idx="839">
                        <c:v>0.49771973707948275</c:v>
                      </c:pt>
                      <c:pt idx="840">
                        <c:v>0.50102758557905436</c:v>
                      </c:pt>
                      <c:pt idx="841">
                        <c:v>0.50413118414607028</c:v>
                      </c:pt>
                      <c:pt idx="842">
                        <c:v>0.507089390108034</c:v>
                      </c:pt>
                      <c:pt idx="843">
                        <c:v>0.51043775512483924</c:v>
                      </c:pt>
                      <c:pt idx="844">
                        <c:v>0.51390183398098632</c:v>
                      </c:pt>
                      <c:pt idx="845">
                        <c:v>0.51853572306310214</c:v>
                      </c:pt>
                      <c:pt idx="846">
                        <c:v>0.52262455661091178</c:v>
                      </c:pt>
                      <c:pt idx="847">
                        <c:v>0.52675924218439718</c:v>
                      </c:pt>
                      <c:pt idx="848">
                        <c:v>0.53066866926083534</c:v>
                      </c:pt>
                      <c:pt idx="849">
                        <c:v>0.53543611278864689</c:v>
                      </c:pt>
                      <c:pt idx="850">
                        <c:v>0.54007233615570616</c:v>
                      </c:pt>
                      <c:pt idx="851">
                        <c:v>0.5453049693258285</c:v>
                      </c:pt>
                      <c:pt idx="852">
                        <c:v>0.55021146954241684</c:v>
                      </c:pt>
                      <c:pt idx="853">
                        <c:v>0.55458175116055641</c:v>
                      </c:pt>
                      <c:pt idx="854">
                        <c:v>0.55908141885842133</c:v>
                      </c:pt>
                      <c:pt idx="855">
                        <c:v>0.56393206297100451</c:v>
                      </c:pt>
                      <c:pt idx="856">
                        <c:v>0.5685864604136952</c:v>
                      </c:pt>
                      <c:pt idx="857">
                        <c:v>0.57276232944296945</c:v>
                      </c:pt>
                      <c:pt idx="858">
                        <c:v>0.57582257700389194</c:v>
                      </c:pt>
                      <c:pt idx="859">
                        <c:v>0.5797686857008707</c:v>
                      </c:pt>
                      <c:pt idx="860">
                        <c:v>0.5843648927546129</c:v>
                      </c:pt>
                      <c:pt idx="861">
                        <c:v>0.58835968796612736</c:v>
                      </c:pt>
                      <c:pt idx="862">
                        <c:v>0.59393179286088971</c:v>
                      </c:pt>
                      <c:pt idx="863">
                        <c:v>0.59881044839279474</c:v>
                      </c:pt>
                      <c:pt idx="864">
                        <c:v>0.60404741666352646</c:v>
                      </c:pt>
                      <c:pt idx="865">
                        <c:v>0.61095756703482784</c:v>
                      </c:pt>
                      <c:pt idx="866">
                        <c:v>0.61694100628356163</c:v>
                      </c:pt>
                      <c:pt idx="867">
                        <c:v>0.6227750512959116</c:v>
                      </c:pt>
                      <c:pt idx="868">
                        <c:v>0.62901109352245921</c:v>
                      </c:pt>
                      <c:pt idx="869">
                        <c:v>0.63384873233321459</c:v>
                      </c:pt>
                      <c:pt idx="870">
                        <c:v>0.64018898370902533</c:v>
                      </c:pt>
                      <c:pt idx="871">
                        <c:v>0.64683619355490585</c:v>
                      </c:pt>
                      <c:pt idx="872">
                        <c:v>0.65217637056706768</c:v>
                      </c:pt>
                      <c:pt idx="873">
                        <c:v>0.65843392156202352</c:v>
                      </c:pt>
                      <c:pt idx="874">
                        <c:v>0.6648383657737803</c:v>
                      </c:pt>
                      <c:pt idx="875">
                        <c:v>0.6725188301764351</c:v>
                      </c:pt>
                      <c:pt idx="876">
                        <c:v>0.68040771287761648</c:v>
                      </c:pt>
                      <c:pt idx="877">
                        <c:v>0.6877885551343097</c:v>
                      </c:pt>
                      <c:pt idx="878">
                        <c:v>0.69640773555352742</c:v>
                      </c:pt>
                      <c:pt idx="879">
                        <c:v>0.7062095647659028</c:v>
                      </c:pt>
                      <c:pt idx="880">
                        <c:v>0.7155068549612057</c:v>
                      </c:pt>
                      <c:pt idx="881">
                        <c:v>0.72406517723725361</c:v>
                      </c:pt>
                      <c:pt idx="882">
                        <c:v>0.73244526018440181</c:v>
                      </c:pt>
                      <c:pt idx="883">
                        <c:v>0.74146260292112409</c:v>
                      </c:pt>
                      <c:pt idx="884">
                        <c:v>0.74915323813674695</c:v>
                      </c:pt>
                      <c:pt idx="885">
                        <c:v>0.756976093920955</c:v>
                      </c:pt>
                      <c:pt idx="886">
                        <c:v>0.76396927814238935</c:v>
                      </c:pt>
                      <c:pt idx="887">
                        <c:v>0.77100031112683598</c:v>
                      </c:pt>
                      <c:pt idx="888">
                        <c:v>0.77906910050330502</c:v>
                      </c:pt>
                      <c:pt idx="889">
                        <c:v>0.78653280987549246</c:v>
                      </c:pt>
                      <c:pt idx="890">
                        <c:v>0.79479151000557891</c:v>
                      </c:pt>
                      <c:pt idx="891">
                        <c:v>0.80395924738651781</c:v>
                      </c:pt>
                      <c:pt idx="892">
                        <c:v>0.81224812648623079</c:v>
                      </c:pt>
                      <c:pt idx="893">
                        <c:v>0.81994042904824183</c:v>
                      </c:pt>
                      <c:pt idx="894">
                        <c:v>0.82790701009111367</c:v>
                      </c:pt>
                      <c:pt idx="895">
                        <c:v>0.83546209004537508</c:v>
                      </c:pt>
                      <c:pt idx="896">
                        <c:v>0.84489710305234433</c:v>
                      </c:pt>
                      <c:pt idx="897">
                        <c:v>0.85273529842332374</c:v>
                      </c:pt>
                      <c:pt idx="898">
                        <c:v>0.8611607331922313</c:v>
                      </c:pt>
                      <c:pt idx="899">
                        <c:v>0.86856841972577481</c:v>
                      </c:pt>
                      <c:pt idx="900">
                        <c:v>0.87644596447151613</c:v>
                      </c:pt>
                      <c:pt idx="901">
                        <c:v>0.884417047349636</c:v>
                      </c:pt>
                      <c:pt idx="902">
                        <c:v>0.89234744697588375</c:v>
                      </c:pt>
                      <c:pt idx="903">
                        <c:v>0.89875405873794556</c:v>
                      </c:pt>
                      <c:pt idx="904">
                        <c:v>0.90514633132106836</c:v>
                      </c:pt>
                      <c:pt idx="905">
                        <c:v>0.91060672400782039</c:v>
                      </c:pt>
                      <c:pt idx="906">
                        <c:v>0.91689078581034855</c:v>
                      </c:pt>
                      <c:pt idx="907">
                        <c:v>0.922524082317558</c:v>
                      </c:pt>
                      <c:pt idx="908">
                        <c:v>0.92840948159866488</c:v>
                      </c:pt>
                      <c:pt idx="909">
                        <c:v>0.93438691840040111</c:v>
                      </c:pt>
                      <c:pt idx="910">
                        <c:v>0.93927107617538752</c:v>
                      </c:pt>
                      <c:pt idx="911">
                        <c:v>0.94372105695088349</c:v>
                      </c:pt>
                      <c:pt idx="912">
                        <c:v>0.94851134312421359</c:v>
                      </c:pt>
                      <c:pt idx="913">
                        <c:v>0.95337515927326366</c:v>
                      </c:pt>
                      <c:pt idx="914">
                        <c:v>0.95801838549515339</c:v>
                      </c:pt>
                      <c:pt idx="915">
                        <c:v>0.9624451901558535</c:v>
                      </c:pt>
                      <c:pt idx="916">
                        <c:v>0.96591643860146981</c:v>
                      </c:pt>
                      <c:pt idx="917">
                        <c:v>0.97009480865032638</c:v>
                      </c:pt>
                      <c:pt idx="918">
                        <c:v>0.97448910005645628</c:v>
                      </c:pt>
                      <c:pt idx="919">
                        <c:v>0.97846405384595114</c:v>
                      </c:pt>
                      <c:pt idx="920">
                        <c:v>0.98219757587843315</c:v>
                      </c:pt>
                      <c:pt idx="921">
                        <c:v>0.98601913380021255</c:v>
                      </c:pt>
                      <c:pt idx="922">
                        <c:v>0.98711724813148827</c:v>
                      </c:pt>
                      <c:pt idx="923">
                        <c:v>0.98982551886985914</c:v>
                      </c:pt>
                      <c:pt idx="924">
                        <c:v>0.99129328389540128</c:v>
                      </c:pt>
                      <c:pt idx="925">
                        <c:v>0.99229252458585604</c:v>
                      </c:pt>
                      <c:pt idx="926">
                        <c:v>0.99367592188415466</c:v>
                      </c:pt>
                      <c:pt idx="927">
                        <c:v>0.99498378839106738</c:v>
                      </c:pt>
                      <c:pt idx="928">
                        <c:v>0.99590583094374785</c:v>
                      </c:pt>
                      <c:pt idx="929">
                        <c:v>0.99948679078170855</c:v>
                      </c:pt>
                      <c:pt idx="930">
                        <c:v>1</c:v>
                      </c:pt>
                      <c:pt idx="931">
                        <c:v>1.0005207122770381</c:v>
                      </c:pt>
                      <c:pt idx="932">
                        <c:v>1.0017031943355574</c:v>
                      </c:pt>
                      <c:pt idx="933">
                        <c:v>1.0025040208058151</c:v>
                      </c:pt>
                      <c:pt idx="934">
                        <c:v>1.0020386644288655</c:v>
                      </c:pt>
                      <c:pt idx="935">
                        <c:v>1.0012485089754923</c:v>
                      </c:pt>
                      <c:pt idx="936">
                        <c:v>0.99883452487464042</c:v>
                      </c:pt>
                      <c:pt idx="937">
                        <c:v>0.99863027494208467</c:v>
                      </c:pt>
                      <c:pt idx="938">
                        <c:v>0.99832965238829019</c:v>
                      </c:pt>
                      <c:pt idx="939">
                        <c:v>0.99722553561001681</c:v>
                      </c:pt>
                      <c:pt idx="940">
                        <c:v>0.99653542093993652</c:v>
                      </c:pt>
                      <c:pt idx="941">
                        <c:v>0.99640920281834877</c:v>
                      </c:pt>
                      <c:pt idx="942">
                        <c:v>0.99640620159485016</c:v>
                      </c:pt>
                      <c:pt idx="943">
                        <c:v>0.99693491713455173</c:v>
                      </c:pt>
                      <c:pt idx="944">
                        <c:v>0.99549816475183039</c:v>
                      </c:pt>
                      <c:pt idx="945">
                        <c:v>0.99373194472279847</c:v>
                      </c:pt>
                      <c:pt idx="946">
                        <c:v>0.99212012096931512</c:v>
                      </c:pt>
                      <c:pt idx="947">
                        <c:v>0.99103684602089448</c:v>
                      </c:pt>
                      <c:pt idx="948">
                        <c:v>0.98790907093124958</c:v>
                      </c:pt>
                      <c:pt idx="949">
                        <c:v>0.98549358621864835</c:v>
                      </c:pt>
                      <c:pt idx="950">
                        <c:v>0.98125185700703976</c:v>
                      </c:pt>
                      <c:pt idx="951">
                        <c:v>0.97960935408001315</c:v>
                      </c:pt>
                      <c:pt idx="952">
                        <c:v>0.97756185271529006</c:v>
                      </c:pt>
                      <c:pt idx="953">
                        <c:v>0.9756884223134964</c:v>
                      </c:pt>
                      <c:pt idx="954">
                        <c:v>0.97143969024705723</c:v>
                      </c:pt>
                      <c:pt idx="955">
                        <c:v>0.96868490054445533</c:v>
                      </c:pt>
                      <c:pt idx="956">
                        <c:v>0.96523932923321731</c:v>
                      </c:pt>
                      <c:pt idx="957">
                        <c:v>0.96161952022441144</c:v>
                      </c:pt>
                      <c:pt idx="958">
                        <c:v>0.95683890466013299</c:v>
                      </c:pt>
                      <c:pt idx="959">
                        <c:v>0.95085129704542881</c:v>
                      </c:pt>
                      <c:pt idx="960">
                        <c:v>0.9439256403527172</c:v>
                      </c:pt>
                      <c:pt idx="961">
                        <c:v>0.93597523256981074</c:v>
                      </c:pt>
                      <c:pt idx="962">
                        <c:v>0.92952627020948875</c:v>
                      </c:pt>
                      <c:pt idx="963">
                        <c:v>0.92189832721806253</c:v>
                      </c:pt>
                      <c:pt idx="964">
                        <c:v>0.91415850528398745</c:v>
                      </c:pt>
                      <c:pt idx="965">
                        <c:v>0.90565520543875044</c:v>
                      </c:pt>
                      <c:pt idx="966">
                        <c:v>0.89831571337248473</c:v>
                      </c:pt>
                      <c:pt idx="967">
                        <c:v>0.89004117345171041</c:v>
                      </c:pt>
                      <c:pt idx="968">
                        <c:v>0.88058948698085915</c:v>
                      </c:pt>
                      <c:pt idx="969">
                        <c:v>0.87040700258805492</c:v>
                      </c:pt>
                      <c:pt idx="970">
                        <c:v>0.86119858195524357</c:v>
                      </c:pt>
                      <c:pt idx="971">
                        <c:v>0.85344158635336997</c:v>
                      </c:pt>
                      <c:pt idx="972">
                        <c:v>0.84490210509150887</c:v>
                      </c:pt>
                      <c:pt idx="973">
                        <c:v>0.83650851663861636</c:v>
                      </c:pt>
                      <c:pt idx="974">
                        <c:v>0.82946281100595332</c:v>
                      </c:pt>
                      <c:pt idx="975">
                        <c:v>0.82356373948446326</c:v>
                      </c:pt>
                      <c:pt idx="976">
                        <c:v>0.81776070711493376</c:v>
                      </c:pt>
                      <c:pt idx="977">
                        <c:v>0.80991167399243069</c:v>
                      </c:pt>
                      <c:pt idx="978">
                        <c:v>0.80008700213453687</c:v>
                      </c:pt>
                      <c:pt idx="979">
                        <c:v>0.79213109210854948</c:v>
                      </c:pt>
                      <c:pt idx="980">
                        <c:v>0.78120430428804788</c:v>
                      </c:pt>
                      <c:pt idx="981">
                        <c:v>0.77184715635740819</c:v>
                      </c:pt>
                      <c:pt idx="982">
                        <c:v>0.76352459686065355</c:v>
                      </c:pt>
                      <c:pt idx="983">
                        <c:v>0.75252327865659885</c:v>
                      </c:pt>
                      <c:pt idx="984">
                        <c:v>0.74313878624519258</c:v>
                      </c:pt>
                      <c:pt idx="985">
                        <c:v>0.7353009243434907</c:v>
                      </c:pt>
                      <c:pt idx="986">
                        <c:v>0.72557412571858459</c:v>
                      </c:pt>
                      <c:pt idx="987">
                        <c:v>0.71841904216285501</c:v>
                      </c:pt>
                      <c:pt idx="988">
                        <c:v>0.70809750108127412</c:v>
                      </c:pt>
                      <c:pt idx="989">
                        <c:v>0.69724957874493509</c:v>
                      </c:pt>
                      <c:pt idx="990">
                        <c:v>0.6881808817394558</c:v>
                      </c:pt>
                      <c:pt idx="991">
                        <c:v>0.6779835579637965</c:v>
                      </c:pt>
                      <c:pt idx="992">
                        <c:v>0.66769886523739508</c:v>
                      </c:pt>
                      <c:pt idx="993">
                        <c:v>0.65661868154917824</c:v>
                      </c:pt>
                      <c:pt idx="994">
                        <c:v>0.64643803123740107</c:v>
                      </c:pt>
                      <c:pt idx="995">
                        <c:v>0.63615700667305364</c:v>
                      </c:pt>
                      <c:pt idx="996">
                        <c:v>0.62524222374654737</c:v>
                      </c:pt>
                      <c:pt idx="997">
                        <c:v>0.61308510102618508</c:v>
                      </c:pt>
                      <c:pt idx="998">
                        <c:v>0.60212113138122636</c:v>
                      </c:pt>
                      <c:pt idx="999">
                        <c:v>0.59025746162518911</c:v>
                      </c:pt>
                      <c:pt idx="1000">
                        <c:v>0.57832276291301421</c:v>
                      </c:pt>
                      <c:pt idx="1001">
                        <c:v>0.56759905788259668</c:v>
                      </c:pt>
                      <c:pt idx="1002">
                        <c:v>0.55659590559751526</c:v>
                      </c:pt>
                      <c:pt idx="1003">
                        <c:v>0.54498583922712496</c:v>
                      </c:pt>
                      <c:pt idx="1004">
                        <c:v>0.53532323343816501</c:v>
                      </c:pt>
                      <c:pt idx="1005">
                        <c:v>0.5243345870666607</c:v>
                      </c:pt>
                      <c:pt idx="1006">
                        <c:v>0.51458878069292913</c:v>
                      </c:pt>
                      <c:pt idx="1007">
                        <c:v>0.50564363405481627</c:v>
                      </c:pt>
                      <c:pt idx="1008">
                        <c:v>0.49396037117798358</c:v>
                      </c:pt>
                      <c:pt idx="1009">
                        <c:v>0.4818414306899112</c:v>
                      </c:pt>
                      <c:pt idx="1010">
                        <c:v>0.47301883401133193</c:v>
                      </c:pt>
                      <c:pt idx="1011">
                        <c:v>0.46058693260619243</c:v>
                      </c:pt>
                      <c:pt idx="1012">
                        <c:v>0.44975118189848728</c:v>
                      </c:pt>
                      <c:pt idx="1013">
                        <c:v>0.43771160709849383</c:v>
                      </c:pt>
                      <c:pt idx="1014">
                        <c:v>0.42603651421896321</c:v>
                      </c:pt>
                      <c:pt idx="1015">
                        <c:v>0.41498600929645652</c:v>
                      </c:pt>
                      <c:pt idx="1016">
                        <c:v>0.40632397807506193</c:v>
                      </c:pt>
                      <c:pt idx="1017">
                        <c:v>0.39447498096724098</c:v>
                      </c:pt>
                      <c:pt idx="1018">
                        <c:v>0.38597434887622517</c:v>
                      </c:pt>
                      <c:pt idx="1019">
                        <c:v>0.37978049051329932</c:v>
                      </c:pt>
                      <c:pt idx="1020">
                        <c:v>0.37403498159416315</c:v>
                      </c:pt>
                      <c:pt idx="1021">
                        <c:v>0.36643438308350368</c:v>
                      </c:pt>
                      <c:pt idx="1022">
                        <c:v>0.35910622897267785</c:v>
                      </c:pt>
                      <c:pt idx="1023">
                        <c:v>0.34867297568308681</c:v>
                      </c:pt>
                      <c:pt idx="1024">
                        <c:v>0.34007680464402656</c:v>
                      </c:pt>
                      <c:pt idx="1025">
                        <c:v>0.33171839719992513</c:v>
                      </c:pt>
                      <c:pt idx="1026">
                        <c:v>0.32257416940306005</c:v>
                      </c:pt>
                      <c:pt idx="1027">
                        <c:v>0.31229414524654553</c:v>
                      </c:pt>
                      <c:pt idx="1028">
                        <c:v>0.30547169729526408</c:v>
                      </c:pt>
                      <c:pt idx="1029">
                        <c:v>0.29660041410214899</c:v>
                      </c:pt>
                      <c:pt idx="1030">
                        <c:v>0.29384979276551743</c:v>
                      </c:pt>
                      <c:pt idx="1031">
                        <c:v>0.29038337962442695</c:v>
                      </c:pt>
                      <c:pt idx="1032">
                        <c:v>0.28539101106884573</c:v>
                      </c:pt>
                      <c:pt idx="1033">
                        <c:v>0.27503995795619351</c:v>
                      </c:pt>
                      <c:pt idx="1034">
                        <c:v>0.27123340615190794</c:v>
                      </c:pt>
                      <c:pt idx="1035">
                        <c:v>0.26150160548783719</c:v>
                      </c:pt>
                      <c:pt idx="1036">
                        <c:v>0.25640519451763172</c:v>
                      </c:pt>
                      <c:pt idx="1037">
                        <c:v>0.24830155760164901</c:v>
                      </c:pt>
                      <c:pt idx="1038">
                        <c:v>0.23896191680808546</c:v>
                      </c:pt>
                      <c:pt idx="1039">
                        <c:v>0.23311703404421208</c:v>
                      </c:pt>
                      <c:pt idx="1040">
                        <c:v>0.23028738048877925</c:v>
                      </c:pt>
                      <c:pt idx="1041">
                        <c:v>0.22041635640129295</c:v>
                      </c:pt>
                      <c:pt idx="1042">
                        <c:v>0.21643906832685456</c:v>
                      </c:pt>
                      <c:pt idx="1043">
                        <c:v>0.21551185700037051</c:v>
                      </c:pt>
                      <c:pt idx="1044">
                        <c:v>0.21182068556614916</c:v>
                      </c:pt>
                      <c:pt idx="1045">
                        <c:v>0.2102488781259827</c:v>
                      </c:pt>
                      <c:pt idx="1046">
                        <c:v>0.20333555979654375</c:v>
                      </c:pt>
                      <c:pt idx="1047">
                        <c:v>0.20039686178732194</c:v>
                      </c:pt>
                      <c:pt idx="1048">
                        <c:v>0.19572845863497015</c:v>
                      </c:pt>
                      <c:pt idx="1049">
                        <c:v>0.19481341893712001</c:v>
                      </c:pt>
                      <c:pt idx="1050">
                        <c:v>0.18688301931087239</c:v>
                      </c:pt>
                      <c:pt idx="1051">
                        <c:v>0.18158152473491695</c:v>
                      </c:pt>
                      <c:pt idx="1052">
                        <c:v>0.17302270225495267</c:v>
                      </c:pt>
                      <c:pt idx="1053">
                        <c:v>0.16949543097069236</c:v>
                      </c:pt>
                      <c:pt idx="1054">
                        <c:v>0.165496800862485</c:v>
                      </c:pt>
                      <c:pt idx="1055">
                        <c:v>0.16167257518648434</c:v>
                      </c:pt>
                      <c:pt idx="1056">
                        <c:v>0.15557308862913122</c:v>
                      </c:pt>
                      <c:pt idx="1057">
                        <c:v>0.15079864224648915</c:v>
                      </c:pt>
                      <c:pt idx="1058">
                        <c:v>0.14468898487616783</c:v>
                      </c:pt>
                      <c:pt idx="1059">
                        <c:v>0.14433450703403425</c:v>
                      </c:pt>
                      <c:pt idx="1060">
                        <c:v>0.14120739888294465</c:v>
                      </c:pt>
                      <c:pt idx="1061">
                        <c:v>0.13781151449407539</c:v>
                      </c:pt>
                      <c:pt idx="1062">
                        <c:v>0.13576768129140648</c:v>
                      </c:pt>
                      <c:pt idx="1063">
                        <c:v>0.13020791475991716</c:v>
                      </c:pt>
                      <c:pt idx="1064">
                        <c:v>0.12581579090409195</c:v>
                      </c:pt>
                      <c:pt idx="1065">
                        <c:v>0.12140415909552461</c:v>
                      </c:pt>
                      <c:pt idx="1066">
                        <c:v>0.11491551389116297</c:v>
                      </c:pt>
                      <c:pt idx="1067">
                        <c:v>0.11179707594129211</c:v>
                      </c:pt>
                      <c:pt idx="1068">
                        <c:v>0.10574694283702996</c:v>
                      </c:pt>
                      <c:pt idx="1069">
                        <c:v>0.10179883332438529</c:v>
                      </c:pt>
                      <c:pt idx="1070">
                        <c:v>0.10022452486463657</c:v>
                      </c:pt>
                      <c:pt idx="1071">
                        <c:v>9.663389441762428E-2</c:v>
                      </c:pt>
                      <c:pt idx="1072">
                        <c:v>9.5243327529856411E-2</c:v>
                      </c:pt>
                      <c:pt idx="1073">
                        <c:v>9.6499006094817985E-2</c:v>
                      </c:pt>
                      <c:pt idx="1074">
                        <c:v>9.2449855391047817E-2</c:v>
                      </c:pt>
                      <c:pt idx="1075">
                        <c:v>9.1020939536351028E-2</c:v>
                      </c:pt>
                      <c:pt idx="1076">
                        <c:v>8.8201623528525119E-2</c:v>
                      </c:pt>
                      <c:pt idx="1077">
                        <c:v>8.6002226907836099E-2</c:v>
                      </c:pt>
                      <c:pt idx="1078">
                        <c:v>8.2282377115737576E-2</c:v>
                      </c:pt>
                      <c:pt idx="1079">
                        <c:v>8.3472362233003736E-2</c:v>
                      </c:pt>
                      <c:pt idx="1080">
                        <c:v>7.8844142128607853E-2</c:v>
                      </c:pt>
                      <c:pt idx="1081">
                        <c:v>7.3297214164307706E-2</c:v>
                      </c:pt>
                      <c:pt idx="1082">
                        <c:v>6.933943404261142E-2</c:v>
                      </c:pt>
                      <c:pt idx="1083">
                        <c:v>6.8124271994883329E-2</c:v>
                      </c:pt>
                      <c:pt idx="1084">
                        <c:v>6.5238262131529029E-2</c:v>
                      </c:pt>
                      <c:pt idx="1085">
                        <c:v>6.3431692319902491E-2</c:v>
                      </c:pt>
                      <c:pt idx="1086">
                        <c:v>6.2233537205334116E-2</c:v>
                      </c:pt>
                      <c:pt idx="1087">
                        <c:v>6.2116489488881654E-2</c:v>
                      </c:pt>
                      <c:pt idx="1088">
                        <c:v>6.4356736096081849E-2</c:v>
                      </c:pt>
                      <c:pt idx="1089">
                        <c:v>6.4189001049427846E-2</c:v>
                      </c:pt>
                      <c:pt idx="1090">
                        <c:v>6.0001127126158432E-2</c:v>
                      </c:pt>
                      <c:pt idx="1091">
                        <c:v>6.1423206860663555E-2</c:v>
                      </c:pt>
                      <c:pt idx="1092">
                        <c:v>6.2415277961649009E-2</c:v>
                      </c:pt>
                      <c:pt idx="1093">
                        <c:v>5.9107762931355057E-2</c:v>
                      </c:pt>
                      <c:pt idx="1094">
                        <c:v>5.7397065537050623E-2</c:v>
                      </c:pt>
                      <c:pt idx="1095">
                        <c:v>5.8187554459701384E-2</c:v>
                      </c:pt>
                      <c:pt idx="1096">
                        <c:v>5.5322886630116287E-2</c:v>
                      </c:pt>
                      <c:pt idx="1097">
                        <c:v>5.6492863590723801E-2</c:v>
                      </c:pt>
                      <c:pt idx="1098">
                        <c:v>5.4827184548901085E-2</c:v>
                      </c:pt>
                      <c:pt idx="1099">
                        <c:v>5.3335909939285296E-2</c:v>
                      </c:pt>
                      <c:pt idx="1100">
                        <c:v>5.5490955146047877E-2</c:v>
                      </c:pt>
                      <c:pt idx="1101">
                        <c:v>5.1533508493629282E-2</c:v>
                      </c:pt>
                      <c:pt idx="1102">
                        <c:v>4.6555979320903232E-2</c:v>
                      </c:pt>
                      <c:pt idx="1103">
                        <c:v>4.1080247047379705E-2</c:v>
                      </c:pt>
                      <c:pt idx="1104">
                        <c:v>3.7774732832751477E-2</c:v>
                      </c:pt>
                      <c:pt idx="1105">
                        <c:v>3.5935316297277232E-2</c:v>
                      </c:pt>
                      <c:pt idx="1106">
                        <c:v>3.3202702301638347E-2</c:v>
                      </c:pt>
                      <c:pt idx="1107">
                        <c:v>3.062181682732662E-2</c:v>
                      </c:pt>
                      <c:pt idx="1108">
                        <c:v>3.1476832055201194E-2</c:v>
                      </c:pt>
                      <c:pt idx="1109">
                        <c:v>2.9086857742339673E-2</c:v>
                      </c:pt>
                      <c:pt idx="1110">
                        <c:v>3.2400541954270119E-2</c:v>
                      </c:pt>
                      <c:pt idx="1111">
                        <c:v>3.7115464070852915E-2</c:v>
                      </c:pt>
                      <c:pt idx="1112">
                        <c:v>3.5805596748274438E-2</c:v>
                      </c:pt>
                      <c:pt idx="1113">
                        <c:v>3.897839019040094E-2</c:v>
                      </c:pt>
                      <c:pt idx="1114">
                        <c:v>3.4181768100795769E-2</c:v>
                      </c:pt>
                      <c:pt idx="1115">
                        <c:v>2.9190900156963996E-2</c:v>
                      </c:pt>
                      <c:pt idx="1116">
                        <c:v>2.6976830888058693E-2</c:v>
                      </c:pt>
                      <c:pt idx="1117">
                        <c:v>2.2305426512208203E-2</c:v>
                      </c:pt>
                      <c:pt idx="1118">
                        <c:v>2.132586050913423E-2</c:v>
                      </c:pt>
                      <c:pt idx="1119">
                        <c:v>2.4362598485982833E-2</c:v>
                      </c:pt>
                      <c:pt idx="1120">
                        <c:v>1.719734411728523E-2</c:v>
                      </c:pt>
                      <c:pt idx="1121">
                        <c:v>1.932988014780701E-2</c:v>
                      </c:pt>
                      <c:pt idx="1122">
                        <c:v>2.2159033499323286E-2</c:v>
                      </c:pt>
                      <c:pt idx="1123">
                        <c:v>2.7140731038019866E-2</c:v>
                      </c:pt>
                      <c:pt idx="1124">
                        <c:v>2.5010696027080361E-2</c:v>
                      </c:pt>
                      <c:pt idx="1125">
                        <c:v>1.7967658148638616E-2</c:v>
                      </c:pt>
                      <c:pt idx="1126">
                        <c:v>1.135329502660587E-2</c:v>
                      </c:pt>
                      <c:pt idx="1127">
                        <c:v>2.0334289612065206E-2</c:v>
                      </c:pt>
                      <c:pt idx="1128">
                        <c:v>1.7287380822248549E-2</c:v>
                      </c:pt>
                      <c:pt idx="1129">
                        <c:v>1.5020289938198164E-2</c:v>
                      </c:pt>
                      <c:pt idx="1130">
                        <c:v>1.8016511397813167E-2</c:v>
                      </c:pt>
                      <c:pt idx="1131">
                        <c:v>1.9218834878352069E-2</c:v>
                      </c:pt>
                      <c:pt idx="1132">
                        <c:v>1.8836679086174195E-2</c:v>
                      </c:pt>
                      <c:pt idx="1133">
                        <c:v>1.8751977889653004E-2</c:v>
                      </c:pt>
                      <c:pt idx="1134">
                        <c:v>1.5111327050994461E-2</c:v>
                      </c:pt>
                      <c:pt idx="1135">
                        <c:v>1.4361521380216034E-2</c:v>
                      </c:pt>
                      <c:pt idx="1136">
                        <c:v>1.480403511164719E-2</c:v>
                      </c:pt>
                      <c:pt idx="1137">
                        <c:v>1.2977623878000969E-2</c:v>
                      </c:pt>
                      <c:pt idx="1138">
                        <c:v>1.3021641822649708E-2</c:v>
                      </c:pt>
                      <c:pt idx="1139">
                        <c:v>1.54634706081846E-2</c:v>
                      </c:pt>
                      <c:pt idx="1140">
                        <c:v>1.3525180431889425E-2</c:v>
                      </c:pt>
                      <c:pt idx="1141">
                        <c:v>5.2729829527171238E-3</c:v>
                      </c:pt>
                      <c:pt idx="1142">
                        <c:v>4.2395616613039389E-3</c:v>
                      </c:pt>
                      <c:pt idx="1143">
                        <c:v>2.6022275080808139E-3</c:v>
                      </c:pt>
                      <c:pt idx="1144">
                        <c:v>9.0120072282800492E-4</c:v>
                      </c:pt>
                      <c:pt idx="1145">
                        <c:v>6.1958591785917999E-3</c:v>
                      </c:pt>
                      <c:pt idx="1146">
                        <c:v>3.9971294964580642E-3</c:v>
                      </c:pt>
                      <c:pt idx="1147">
                        <c:v>5.0068744691586205E-3</c:v>
                      </c:pt>
                      <c:pt idx="1148">
                        <c:v>7.6762960366843699E-3</c:v>
                      </c:pt>
                      <c:pt idx="1149">
                        <c:v>7.3913465389390505E-3</c:v>
                      </c:pt>
                      <c:pt idx="1150">
                        <c:v>2.0953542060646942E-3</c:v>
                      </c:pt>
                      <c:pt idx="1151">
                        <c:v>-3.331191349006583E-3</c:v>
                      </c:pt>
                      <c:pt idx="1152">
                        <c:v>1.7763908419999581E-3</c:v>
                      </c:pt>
                      <c:pt idx="1153">
                        <c:v>3.9149293195192619E-3</c:v>
                      </c:pt>
                      <c:pt idx="1154">
                        <c:v>0</c:v>
                      </c:pt>
                      <c:pt idx="1155">
                        <c:v>2.2457488502812947E-3</c:v>
                      </c:pt>
                      <c:pt idx="1156">
                        <c:v>-4.7157557897769282E-3</c:v>
                      </c:pt>
                      <c:pt idx="1157">
                        <c:v>5.3355084422756745E-4</c:v>
                      </c:pt>
                      <c:pt idx="1158">
                        <c:v>6.1973597903412104E-3</c:v>
                      </c:pt>
                      <c:pt idx="1159">
                        <c:v>-2.9315284197524542E-3</c:v>
                      </c:pt>
                      <c:pt idx="1160">
                        <c:v>-8.3942553914478392E-3</c:v>
                      </c:pt>
                      <c:pt idx="1161">
                        <c:v>-9.5235491001831318E-3</c:v>
                      </c:pt>
                      <c:pt idx="1162">
                        <c:v>-1.2087594375973882E-2</c:v>
                      </c:pt>
                      <c:pt idx="1163">
                        <c:v>-1.116471815009909E-2</c:v>
                      </c:pt>
                      <c:pt idx="1164">
                        <c:v>-7.4930546686198338E-3</c:v>
                      </c:pt>
                      <c:pt idx="1165">
                        <c:v>-1.3275745412213049E-2</c:v>
                      </c:pt>
                      <c:pt idx="1166">
                        <c:v>-1.3496502074012137E-2</c:v>
                      </c:pt>
                      <c:pt idx="1167">
                        <c:v>-9.7438055580657892E-3</c:v>
                      </c:pt>
                      <c:pt idx="1168">
                        <c:v>-2.6827603386307789E-4</c:v>
                      </c:pt>
                      <c:pt idx="1169">
                        <c:v>-1.7457116684568279E-3</c:v>
                      </c:pt>
                      <c:pt idx="1170">
                        <c:v>3.5614518852185618E-3</c:v>
                      </c:pt>
                      <c:pt idx="1171">
                        <c:v>6.8924764995864111E-3</c:v>
                      </c:pt>
                      <c:pt idx="1172">
                        <c:v>3.0340702226274827E-3</c:v>
                      </c:pt>
                      <c:pt idx="1173">
                        <c:v>1.3107009957726062E-3</c:v>
                      </c:pt>
                      <c:pt idx="1174">
                        <c:v>9.0086725355042259E-4</c:v>
                      </c:pt>
                      <c:pt idx="1175">
                        <c:v>2.5053546829257273E-3</c:v>
                      </c:pt>
                      <c:pt idx="1176">
                        <c:v>6.4221180834720965E-3</c:v>
                      </c:pt>
                      <c:pt idx="1177">
                        <c:v>-6.9274907737386909E-3</c:v>
                      </c:pt>
                      <c:pt idx="1178">
                        <c:v>-7.3448275747079236E-3</c:v>
                      </c:pt>
                      <c:pt idx="1179">
                        <c:v>-3.2013050653644794E-4</c:v>
                      </c:pt>
                      <c:pt idx="1180">
                        <c:v>3.6371494112434088E-3</c:v>
                      </c:pt>
                      <c:pt idx="1181">
                        <c:v>-2.4651716349698219E-3</c:v>
                      </c:pt>
                      <c:pt idx="1182">
                        <c:v>-1.1569216383879147E-2</c:v>
                      </c:pt>
                      <c:pt idx="1183">
                        <c:v>-1.4209459389611176E-2</c:v>
                      </c:pt>
                      <c:pt idx="1184">
                        <c:v>-2.6442446370637113E-3</c:v>
                      </c:pt>
                      <c:pt idx="1185">
                        <c:v>2.9143547519538972E-3</c:v>
                      </c:pt>
                      <c:pt idx="1186">
                        <c:v>-5.8623899009496282E-3</c:v>
                      </c:pt>
                      <c:pt idx="1187">
                        <c:v>-5.7600148327134493E-3</c:v>
                      </c:pt>
                      <c:pt idx="1188">
                        <c:v>-1.1199065485696321E-2</c:v>
                      </c:pt>
                      <c:pt idx="1189">
                        <c:v>-1.3793956669668934E-2</c:v>
                      </c:pt>
                      <c:pt idx="1190">
                        <c:v>-1.5513991203747293E-2</c:v>
                      </c:pt>
                      <c:pt idx="1191">
                        <c:v>-2.1975125192703469E-2</c:v>
                      </c:pt>
                      <c:pt idx="1192">
                        <c:v>-2.8764726420137211E-2</c:v>
                      </c:pt>
                      <c:pt idx="1193">
                        <c:v>-3.0077428231575717E-2</c:v>
                      </c:pt>
                      <c:pt idx="1194">
                        <c:v>-3.1667409747373643E-2</c:v>
                      </c:pt>
                      <c:pt idx="1195">
                        <c:v>-2.3897408843671912E-2</c:v>
                      </c:pt>
                      <c:pt idx="1196">
                        <c:v>-2.5801685153647613E-2</c:v>
                      </c:pt>
                      <c:pt idx="1197">
                        <c:v>-2.0851500461688117E-2</c:v>
                      </c:pt>
                      <c:pt idx="1198">
                        <c:v>1.8394165354743619E-3</c:v>
                      </c:pt>
                      <c:pt idx="1199">
                        <c:v>-6.7670920511928847E-3</c:v>
                      </c:pt>
                      <c:pt idx="1200">
                        <c:v>1.2376045301134453E-2</c:v>
                      </c:pt>
                      <c:pt idx="1201">
                        <c:v>1.2771039660501618E-2</c:v>
                      </c:pt>
                      <c:pt idx="1202">
                        <c:v>1.2995131015077224E-2</c:v>
                      </c:pt>
                      <c:pt idx="1203">
                        <c:v>5.6731460858876837E-3</c:v>
                      </c:pt>
                      <c:pt idx="1204">
                        <c:v>-2.7973070355014331E-3</c:v>
                      </c:pt>
                      <c:pt idx="1205">
                        <c:v>-3.2332680956269788E-2</c:v>
                      </c:pt>
                      <c:pt idx="1206">
                        <c:v>-2.6074796492036558E-2</c:v>
                      </c:pt>
                      <c:pt idx="1207">
                        <c:v>-5.2778349307067457E-2</c:v>
                      </c:pt>
                      <c:pt idx="1208">
                        <c:v>-6.0979192517482933E-2</c:v>
                      </c:pt>
                      <c:pt idx="1209">
                        <c:v>-5.8153207124104211E-2</c:v>
                      </c:pt>
                      <c:pt idx="1210">
                        <c:v>-4.9616393616464291E-2</c:v>
                      </c:pt>
                      <c:pt idx="1211">
                        <c:v>-5.5920463575650947E-2</c:v>
                      </c:pt>
                      <c:pt idx="1212">
                        <c:v>-5.0293336250077897E-2</c:v>
                      </c:pt>
                      <c:pt idx="1213">
                        <c:v>-6.3832188922350624E-2</c:v>
                      </c:pt>
                      <c:pt idx="1214">
                        <c:v>-6.6245672819285936E-2</c:v>
                      </c:pt>
                      <c:pt idx="1215">
                        <c:v>-4.9367959004620834E-2</c:v>
                      </c:pt>
                      <c:pt idx="1216">
                        <c:v>-4.0110518387996147E-2</c:v>
                      </c:pt>
                      <c:pt idx="1217">
                        <c:v>-3.2540765785518545E-2</c:v>
                      </c:pt>
                      <c:pt idx="1218">
                        <c:v>-2.0688433984921189E-2</c:v>
                      </c:pt>
                      <c:pt idx="1219">
                        <c:v>-1.4634132514688493E-2</c:v>
                      </c:pt>
                      <c:pt idx="1220">
                        <c:v>-1.4622627824609762E-2</c:v>
                      </c:pt>
                      <c:pt idx="1221">
                        <c:v>3.6276455368305185E-3</c:v>
                      </c:pt>
                      <c:pt idx="1222">
                        <c:v>-7.0933917393657051E-3</c:v>
                      </c:pt>
                      <c:pt idx="1223">
                        <c:v>-2.338770105279582E-2</c:v>
                      </c:pt>
                      <c:pt idx="1224">
                        <c:v>-3.9404230457949968E-2</c:v>
                      </c:pt>
                      <c:pt idx="1225">
                        <c:v>-5.3133160618478774E-2</c:v>
                      </c:pt>
                      <c:pt idx="1226">
                        <c:v>-6.0353937621903789E-2</c:v>
                      </c:pt>
                      <c:pt idx="1227">
                        <c:v>-3.8196904938246463E-2</c:v>
                      </c:pt>
                      <c:pt idx="1228">
                        <c:v>-4.8822069797120581E-2</c:v>
                      </c:pt>
                      <c:pt idx="1229">
                        <c:v>-7.545709467559604E-2</c:v>
                      </c:pt>
                      <c:pt idx="1230">
                        <c:v>-7.1516321487059512E-2</c:v>
                      </c:pt>
                      <c:pt idx="1231">
                        <c:v>-6.2045627267382615E-2</c:v>
                      </c:pt>
                      <c:pt idx="1232">
                        <c:v>-4.7634919168714394E-2</c:v>
                      </c:pt>
                      <c:pt idx="1233">
                        <c:v>-3.9847244393297614E-2</c:v>
                      </c:pt>
                      <c:pt idx="1234">
                        <c:v>-6.2588848720661755E-2</c:v>
                      </c:pt>
                      <c:pt idx="1235">
                        <c:v>-3.4527575741710628E-2</c:v>
                      </c:pt>
                      <c:pt idx="1236">
                        <c:v>3.9496101243940741E-3</c:v>
                      </c:pt>
                      <c:pt idx="1237">
                        <c:v>7.2331153666978188E-3</c:v>
                      </c:pt>
                      <c:pt idx="1238">
                        <c:v>3.4882553787760798E-2</c:v>
                      </c:pt>
                      <c:pt idx="1239">
                        <c:v>3.0421068322186058E-2</c:v>
                      </c:pt>
                      <c:pt idx="1240">
                        <c:v>3.3275231869525523E-2</c:v>
                      </c:pt>
                      <c:pt idx="1241">
                        <c:v>5.1950178356043236E-2</c:v>
                      </c:pt>
                      <c:pt idx="1242">
                        <c:v>5.4337318180044787E-2</c:v>
                      </c:pt>
                      <c:pt idx="1243">
                        <c:v>3.2743515106325061E-2</c:v>
                      </c:pt>
                      <c:pt idx="1244">
                        <c:v>2.1133448735934732E-2</c:v>
                      </c:pt>
                      <c:pt idx="1245">
                        <c:v>-1.1800644062562838E-2</c:v>
                      </c:pt>
                      <c:pt idx="1246">
                        <c:v>-5.0645646541906657E-3</c:v>
                      </c:pt>
                      <c:pt idx="1247">
                        <c:v>1.4684319640974068E-3</c:v>
                      </c:pt>
                      <c:pt idx="1248">
                        <c:v>-3.2694661857150399E-2</c:v>
                      </c:pt>
                      <c:pt idx="1249">
                        <c:v>-6.1033714744377431E-2</c:v>
                      </c:pt>
                      <c:pt idx="1250">
                        <c:v>-3.6471534895725806E-2</c:v>
                      </c:pt>
                      <c:pt idx="1251">
                        <c:v>-2.3741011752457731E-2</c:v>
                      </c:pt>
                      <c:pt idx="1252">
                        <c:v>-2.478193610261779E-2</c:v>
                      </c:pt>
                      <c:pt idx="1253">
                        <c:v>-3.8157555563484685E-2</c:v>
                      </c:pt>
                      <c:pt idx="1254">
                        <c:v>-4.3062221699045923E-2</c:v>
                      </c:pt>
                      <c:pt idx="1255">
                        <c:v>-2.4520329454307519E-2</c:v>
                      </c:pt>
                      <c:pt idx="1256">
                        <c:v>-1.2272503090426446E-2</c:v>
                      </c:pt>
                      <c:pt idx="1257">
                        <c:v>-1.7687043751502676E-2</c:v>
                      </c:pt>
                      <c:pt idx="1258">
                        <c:v>-5.6419667084281226E-3</c:v>
                      </c:pt>
                      <c:pt idx="1259">
                        <c:v>-7.8527012845569059E-3</c:v>
                      </c:pt>
                      <c:pt idx="1260">
                        <c:v>-8.5998392011143263E-3</c:v>
                      </c:pt>
                      <c:pt idx="1261">
                        <c:v>-9.8051639051519347E-3</c:v>
                      </c:pt>
                      <c:pt idx="1262">
                        <c:v>-1.1978216452907201E-2</c:v>
                      </c:pt>
                      <c:pt idx="1263">
                        <c:v>-3.3537338721752172E-2</c:v>
                      </c:pt>
                      <c:pt idx="1264">
                        <c:v>-2.7902541602793342E-2</c:v>
                      </c:pt>
                      <c:pt idx="1265">
                        <c:v>-6.0610208761771825E-2</c:v>
                      </c:pt>
                      <c:pt idx="1266">
                        <c:v>-5.1440303830528181E-2</c:v>
                      </c:pt>
                      <c:pt idx="1267">
                        <c:v>-2.1577796548392879E-2</c:v>
                      </c:pt>
                      <c:pt idx="1268">
                        <c:v>-3.7718876728746367E-2</c:v>
                      </c:pt>
                      <c:pt idx="1269">
                        <c:v>-4.6460607107497436E-2</c:v>
                      </c:pt>
                      <c:pt idx="1270">
                        <c:v>-4.2562017782582666E-2</c:v>
                      </c:pt>
                      <c:pt idx="1271">
                        <c:v>-5.8006814111219294E-2</c:v>
                      </c:pt>
                      <c:pt idx="1272">
                        <c:v>-2.3447558788132556E-2</c:v>
                      </c:pt>
                      <c:pt idx="1273">
                        <c:v>-2.5949078574365451E-2</c:v>
                      </c:pt>
                      <c:pt idx="1274">
                        <c:v>-7.2999926303289581E-2</c:v>
                      </c:pt>
                      <c:pt idx="1275">
                        <c:v>-4.8598311911822671E-2</c:v>
                      </c:pt>
                      <c:pt idx="1276">
                        <c:v>-2.3540429981955963E-2</c:v>
                      </c:pt>
                      <c:pt idx="1277">
                        <c:v>-1.1063010020418308E-2</c:v>
                      </c:pt>
                      <c:pt idx="1278">
                        <c:v>-4.1465237328416858E-3</c:v>
                      </c:pt>
                      <c:pt idx="1279">
                        <c:v>-2.2385625873481047E-2</c:v>
                      </c:pt>
                      <c:pt idx="1280">
                        <c:v>-2.6604345704932329E-2</c:v>
                      </c:pt>
                      <c:pt idx="1281">
                        <c:v>1.3011971213598084E-2</c:v>
                      </c:pt>
                      <c:pt idx="1282">
                        <c:v>-4.7074190578358655E-3</c:v>
                      </c:pt>
                      <c:pt idx="1283">
                        <c:v>-3.1681248722395393E-3</c:v>
                      </c:pt>
                      <c:pt idx="1284">
                        <c:v>7.0045221768740987E-3</c:v>
                      </c:pt>
                      <c:pt idx="1285">
                        <c:v>1.5134669900429391E-2</c:v>
                      </c:pt>
                      <c:pt idx="1286">
                        <c:v>5.2528414083474709E-2</c:v>
                      </c:pt>
                      <c:pt idx="1287">
                        <c:v>4.7283942753996139E-2</c:v>
                      </c:pt>
                      <c:pt idx="1288">
                        <c:v>5.8683590010194173E-2</c:v>
                      </c:pt>
                      <c:pt idx="1289">
                        <c:v>9.1223855591796285E-2</c:v>
                      </c:pt>
                      <c:pt idx="1290">
                        <c:v>6.8524101658776315E-2</c:v>
                      </c:pt>
                      <c:pt idx="1291">
                        <c:v>5.8691093068941103E-2</c:v>
                      </c:pt>
                      <c:pt idx="1292">
                        <c:v>1.2478253634731783E-2</c:v>
                      </c:pt>
                      <c:pt idx="1293">
                        <c:v>-2.8625502996721643E-2</c:v>
                      </c:pt>
                      <c:pt idx="1294">
                        <c:v>-2.3800702753155673E-2</c:v>
                      </c:pt>
                      <c:pt idx="1295">
                        <c:v>-4.2315750721043897E-2</c:v>
                      </c:pt>
                      <c:pt idx="1296">
                        <c:v>-4.1879906375165546E-2</c:v>
                      </c:pt>
                      <c:pt idx="1297">
                        <c:v>-2.6907802747586709E-2</c:v>
                      </c:pt>
                      <c:pt idx="1298">
                        <c:v>-3.2577780875336783E-2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86A-4D65-A12B-5A7DC86A013B}"/>
                  </c:ext>
                </c:extLst>
              </c15:ser>
            </c15:filteredScatterSeries>
            <c15:filteredScatterSeries>
              <c15:ser>
                <c:idx val="13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Abs'!$AH$1</c15:sqref>
                        </c15:formulaRef>
                      </c:ext>
                    </c:extLst>
                    <c:strCache>
                      <c:ptCount val="1"/>
                      <c:pt idx="0">
                        <c:v>Abs 750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Abs'!$AH$2:$AH$1300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38.402387268967892</c:v>
                      </c:pt>
                      <c:pt idx="1">
                        <c:v>36.270583494184265</c:v>
                      </c:pt>
                      <c:pt idx="2">
                        <c:v>24.893104558799468</c:v>
                      </c:pt>
                      <c:pt idx="3">
                        <c:v>22.933227217218146</c:v>
                      </c:pt>
                      <c:pt idx="4">
                        <c:v>20.574574474441739</c:v>
                      </c:pt>
                      <c:pt idx="5">
                        <c:v>19.687796029503534</c:v>
                      </c:pt>
                      <c:pt idx="6">
                        <c:v>9.0742729445713834</c:v>
                      </c:pt>
                      <c:pt idx="7">
                        <c:v>3.6609078502189747</c:v>
                      </c:pt>
                      <c:pt idx="8">
                        <c:v>12.181305835285468</c:v>
                      </c:pt>
                      <c:pt idx="9">
                        <c:v>11.540491385828995</c:v>
                      </c:pt>
                      <c:pt idx="10">
                        <c:v>31.136347817521262</c:v>
                      </c:pt>
                      <c:pt idx="11">
                        <c:v>7.902365028872989</c:v>
                      </c:pt>
                      <c:pt idx="12">
                        <c:v>0.78211064036773881</c:v>
                      </c:pt>
                      <c:pt idx="13">
                        <c:v>5.9100839644715926</c:v>
                      </c:pt>
                      <c:pt idx="14">
                        <c:v>10.668463946324438</c:v>
                      </c:pt>
                      <c:pt idx="15">
                        <c:v>4.6105408122922631</c:v>
                      </c:pt>
                      <c:pt idx="16">
                        <c:v>6.8573249232048568</c:v>
                      </c:pt>
                      <c:pt idx="17">
                        <c:v>4.7581157733434614</c:v>
                      </c:pt>
                      <c:pt idx="18">
                        <c:v>2.9745556133140472</c:v>
                      </c:pt>
                      <c:pt idx="19">
                        <c:v>1.9727300165111232</c:v>
                      </c:pt>
                      <c:pt idx="20">
                        <c:v>1.9619803191386804</c:v>
                      </c:pt>
                      <c:pt idx="21">
                        <c:v>2.0098547483175322</c:v>
                      </c:pt>
                      <c:pt idx="22">
                        <c:v>1.4388360164305625</c:v>
                      </c:pt>
                      <c:pt idx="23">
                        <c:v>1.1218020318474344</c:v>
                      </c:pt>
                      <c:pt idx="24">
                        <c:v>0.55449920937894392</c:v>
                      </c:pt>
                      <c:pt idx="25">
                        <c:v>0.48364436694667556</c:v>
                      </c:pt>
                      <c:pt idx="26">
                        <c:v>1.4102980611791605</c:v>
                      </c:pt>
                      <c:pt idx="27">
                        <c:v>1.0082651065128734</c:v>
                      </c:pt>
                      <c:pt idx="28">
                        <c:v>0.83214779946192341</c:v>
                      </c:pt>
                      <c:pt idx="29">
                        <c:v>0.34474972448054103</c:v>
                      </c:pt>
                      <c:pt idx="30">
                        <c:v>0.24513433494575618</c:v>
                      </c:pt>
                      <c:pt idx="31">
                        <c:v>0.64109011209198752</c:v>
                      </c:pt>
                      <c:pt idx="32">
                        <c:v>1.2673641211334929</c:v>
                      </c:pt>
                      <c:pt idx="33">
                        <c:v>0.73421463925134312</c:v>
                      </c:pt>
                      <c:pt idx="34">
                        <c:v>0.79372913320709626</c:v>
                      </c:pt>
                      <c:pt idx="35">
                        <c:v>0.73903644454761663</c:v>
                      </c:pt>
                      <c:pt idx="36">
                        <c:v>1.2247488539669555</c:v>
                      </c:pt>
                      <c:pt idx="37">
                        <c:v>1.5237225451755509</c:v>
                      </c:pt>
                      <c:pt idx="38">
                        <c:v>1.23356108590461</c:v>
                      </c:pt>
                      <c:pt idx="39">
                        <c:v>0.78726786065750143</c:v>
                      </c:pt>
                      <c:pt idx="40">
                        <c:v>0.59930507816772938</c:v>
                      </c:pt>
                      <c:pt idx="41">
                        <c:v>0.47585995192703268</c:v>
                      </c:pt>
                      <c:pt idx="42">
                        <c:v>0.49800115953936852</c:v>
                      </c:pt>
                      <c:pt idx="43">
                        <c:v>0.70107766145688466</c:v>
                      </c:pt>
                      <c:pt idx="44">
                        <c:v>0.77566712171364438</c:v>
                      </c:pt>
                      <c:pt idx="45">
                        <c:v>0.76155162937807719</c:v>
                      </c:pt>
                      <c:pt idx="46">
                        <c:v>0.85491058431888156</c:v>
                      </c:pt>
                      <c:pt idx="47">
                        <c:v>0.96766290201357819</c:v>
                      </c:pt>
                      <c:pt idx="48">
                        <c:v>0.92711166837555881</c:v>
                      </c:pt>
                      <c:pt idx="49">
                        <c:v>0.96259445120131837</c:v>
                      </c:pt>
                      <c:pt idx="50">
                        <c:v>0.53432448432092405</c:v>
                      </c:pt>
                      <c:pt idx="51">
                        <c:v>0.58324543882379876</c:v>
                      </c:pt>
                      <c:pt idx="52">
                        <c:v>1.0160567758123984</c:v>
                      </c:pt>
                      <c:pt idx="53">
                        <c:v>0.9425508758874801</c:v>
                      </c:pt>
                      <c:pt idx="54">
                        <c:v>1.3776977091938647</c:v>
                      </c:pt>
                      <c:pt idx="55">
                        <c:v>1.5570101447286109</c:v>
                      </c:pt>
                      <c:pt idx="56">
                        <c:v>1.560102758783549</c:v>
                      </c:pt>
                      <c:pt idx="57">
                        <c:v>1.7563768460949163</c:v>
                      </c:pt>
                      <c:pt idx="58">
                        <c:v>1.6540914997593681</c:v>
                      </c:pt>
                      <c:pt idx="59">
                        <c:v>1.4592644503823484</c:v>
                      </c:pt>
                      <c:pt idx="60">
                        <c:v>1.1564085740242946</c:v>
                      </c:pt>
                      <c:pt idx="61">
                        <c:v>0.99005476408604598</c:v>
                      </c:pt>
                      <c:pt idx="62">
                        <c:v>0.96084884237919777</c:v>
                      </c:pt>
                      <c:pt idx="63">
                        <c:v>1.2731184831988016</c:v>
                      </c:pt>
                      <c:pt idx="64">
                        <c:v>0.9792000705574172</c:v>
                      </c:pt>
                      <c:pt idx="65">
                        <c:v>0.95378126475315317</c:v>
                      </c:pt>
                      <c:pt idx="66">
                        <c:v>0.83366776199929493</c:v>
                      </c:pt>
                      <c:pt idx="67">
                        <c:v>1.5291002573933044</c:v>
                      </c:pt>
                      <c:pt idx="68">
                        <c:v>1.1237121982816141</c:v>
                      </c:pt>
                      <c:pt idx="69">
                        <c:v>1.2314279458151112</c:v>
                      </c:pt>
                      <c:pt idx="70">
                        <c:v>1.2337038806770229</c:v>
                      </c:pt>
                      <c:pt idx="71">
                        <c:v>1.6733191594885888</c:v>
                      </c:pt>
                      <c:pt idx="72">
                        <c:v>1.7233813267581561</c:v>
                      </c:pt>
                      <c:pt idx="73">
                        <c:v>1.4882911150152716</c:v>
                      </c:pt>
                      <c:pt idx="74">
                        <c:v>1.4598123394155382</c:v>
                      </c:pt>
                      <c:pt idx="75">
                        <c:v>1.6670499344537633</c:v>
                      </c:pt>
                      <c:pt idx="76">
                        <c:v>1.4052067021146419</c:v>
                      </c:pt>
                      <c:pt idx="77">
                        <c:v>0.65556927293216272</c:v>
                      </c:pt>
                      <c:pt idx="78">
                        <c:v>0.68240285421550995</c:v>
                      </c:pt>
                      <c:pt idx="79">
                        <c:v>0.90820663319898298</c:v>
                      </c:pt>
                      <c:pt idx="80">
                        <c:v>1.1044841567481891</c:v>
                      </c:pt>
                      <c:pt idx="81">
                        <c:v>0.73214850579970137</c:v>
                      </c:pt>
                      <c:pt idx="82">
                        <c:v>0.87127872145989715</c:v>
                      </c:pt>
                      <c:pt idx="83">
                        <c:v>1.2815193211063085</c:v>
                      </c:pt>
                      <c:pt idx="84">
                        <c:v>1.6254275491205428</c:v>
                      </c:pt>
                      <c:pt idx="85">
                        <c:v>1.5342698863197073</c:v>
                      </c:pt>
                      <c:pt idx="86">
                        <c:v>1.2901774950475224</c:v>
                      </c:pt>
                      <c:pt idx="87">
                        <c:v>1.4725817810287984</c:v>
                      </c:pt>
                      <c:pt idx="88">
                        <c:v>1.3503987085854596</c:v>
                      </c:pt>
                      <c:pt idx="89">
                        <c:v>1.4564314631863433</c:v>
                      </c:pt>
                      <c:pt idx="90">
                        <c:v>1.3670110095151335</c:v>
                      </c:pt>
                      <c:pt idx="91">
                        <c:v>1.7251605343502563</c:v>
                      </c:pt>
                      <c:pt idx="92">
                        <c:v>1.6807452512624836</c:v>
                      </c:pt>
                      <c:pt idx="93">
                        <c:v>1.5244498821847678</c:v>
                      </c:pt>
                      <c:pt idx="94">
                        <c:v>0.86569349865709933</c:v>
                      </c:pt>
                      <c:pt idx="95">
                        <c:v>0.84142869606037252</c:v>
                      </c:pt>
                      <c:pt idx="96">
                        <c:v>1.0428027330308556</c:v>
                      </c:pt>
                      <c:pt idx="97">
                        <c:v>0.81448381885146826</c:v>
                      </c:pt>
                      <c:pt idx="98">
                        <c:v>0.38201076038789022</c:v>
                      </c:pt>
                      <c:pt idx="99">
                        <c:v>0.19851470528438014</c:v>
                      </c:pt>
                      <c:pt idx="100">
                        <c:v>0.59997724446942291</c:v>
                      </c:pt>
                      <c:pt idx="101">
                        <c:v>1.035836333518954</c:v>
                      </c:pt>
                      <c:pt idx="102">
                        <c:v>0.93238075729718517</c:v>
                      </c:pt>
                      <c:pt idx="103">
                        <c:v>0.22102798109381944</c:v>
                      </c:pt>
                      <c:pt idx="104">
                        <c:v>0.39957890814306285</c:v>
                      </c:pt>
                      <c:pt idx="105">
                        <c:v>0.8254961975164784</c:v>
                      </c:pt>
                      <c:pt idx="106">
                        <c:v>1.2765220767781529</c:v>
                      </c:pt>
                      <c:pt idx="107">
                        <c:v>1.0175043864530524</c:v>
                      </c:pt>
                      <c:pt idx="108">
                        <c:v>1.0887719592301834</c:v>
                      </c:pt>
                      <c:pt idx="109">
                        <c:v>1.7569590975064941</c:v>
                      </c:pt>
                      <c:pt idx="110">
                        <c:v>1.7248417278396546</c:v>
                      </c:pt>
                      <c:pt idx="111">
                        <c:v>1.6808521564396912</c:v>
                      </c:pt>
                      <c:pt idx="112">
                        <c:v>1.6312367000891705</c:v>
                      </c:pt>
                      <c:pt idx="113">
                        <c:v>1.277369109405422</c:v>
                      </c:pt>
                      <c:pt idx="114">
                        <c:v>1.8142316371745191</c:v>
                      </c:pt>
                      <c:pt idx="115">
                        <c:v>1.7553574288693996</c:v>
                      </c:pt>
                      <c:pt idx="116">
                        <c:v>1.2164774476847107</c:v>
                      </c:pt>
                      <c:pt idx="117">
                        <c:v>1.478387113955383</c:v>
                      </c:pt>
                      <c:pt idx="118">
                        <c:v>1.773960838724568</c:v>
                      </c:pt>
                      <c:pt idx="119">
                        <c:v>1.7152011716807425</c:v>
                      </c:pt>
                      <c:pt idx="120">
                        <c:v>2.0699774563707565</c:v>
                      </c:pt>
                      <c:pt idx="121">
                        <c:v>1.7616839245348719</c:v>
                      </c:pt>
                      <c:pt idx="122">
                        <c:v>1.7739302943882229</c:v>
                      </c:pt>
                      <c:pt idx="123">
                        <c:v>1.8225148793870976</c:v>
                      </c:pt>
                      <c:pt idx="124">
                        <c:v>1.9497072229910275</c:v>
                      </c:pt>
                      <c:pt idx="125">
                        <c:v>1.7100162705861668</c:v>
                      </c:pt>
                      <c:pt idx="126">
                        <c:v>1.7924516163394639</c:v>
                      </c:pt>
                      <c:pt idx="127">
                        <c:v>1.8018230005343352</c:v>
                      </c:pt>
                      <c:pt idx="128">
                        <c:v>1.2834401780582088</c:v>
                      </c:pt>
                      <c:pt idx="129">
                        <c:v>1.3883634096413582</c:v>
                      </c:pt>
                      <c:pt idx="130">
                        <c:v>1.5158344703144369</c:v>
                      </c:pt>
                      <c:pt idx="131">
                        <c:v>1.5861227153075044</c:v>
                      </c:pt>
                      <c:pt idx="132">
                        <c:v>1.3387994968584198</c:v>
                      </c:pt>
                      <c:pt idx="133">
                        <c:v>0.96933596803687938</c:v>
                      </c:pt>
                      <c:pt idx="134">
                        <c:v>0.82876405970119627</c:v>
                      </c:pt>
                      <c:pt idx="135">
                        <c:v>1.115977799612736</c:v>
                      </c:pt>
                      <c:pt idx="136">
                        <c:v>1.2327623515091863</c:v>
                      </c:pt>
                      <c:pt idx="137">
                        <c:v>1.3038762480940813</c:v>
                      </c:pt>
                      <c:pt idx="138">
                        <c:v>1.1144297744663478</c:v>
                      </c:pt>
                      <c:pt idx="139">
                        <c:v>1.3191232171891307</c:v>
                      </c:pt>
                      <c:pt idx="140">
                        <c:v>1.6500806465930562</c:v>
                      </c:pt>
                      <c:pt idx="141">
                        <c:v>1.2785954645096766</c:v>
                      </c:pt>
                      <c:pt idx="142">
                        <c:v>1.2127514204548169</c:v>
                      </c:pt>
                      <c:pt idx="143">
                        <c:v>0.88206507203595375</c:v>
                      </c:pt>
                      <c:pt idx="144">
                        <c:v>0.9558928329051084</c:v>
                      </c:pt>
                      <c:pt idx="145">
                        <c:v>1.0996486065005604</c:v>
                      </c:pt>
                      <c:pt idx="146">
                        <c:v>1.255481992491057</c:v>
                      </c:pt>
                      <c:pt idx="147">
                        <c:v>1.3269521123985761</c:v>
                      </c:pt>
                      <c:pt idx="148">
                        <c:v>1.6720477514882253</c:v>
                      </c:pt>
                      <c:pt idx="149">
                        <c:v>1.4554826797386247</c:v>
                      </c:pt>
                      <c:pt idx="150">
                        <c:v>1.2968441782590379</c:v>
                      </c:pt>
                      <c:pt idx="151">
                        <c:v>0.96740690229458604</c:v>
                      </c:pt>
                      <c:pt idx="152">
                        <c:v>0.64531286659169307</c:v>
                      </c:pt>
                      <c:pt idx="153">
                        <c:v>0.58503438242310901</c:v>
                      </c:pt>
                      <c:pt idx="154">
                        <c:v>0.43222794016440869</c:v>
                      </c:pt>
                      <c:pt idx="155">
                        <c:v>0.47272304858439418</c:v>
                      </c:pt>
                      <c:pt idx="156">
                        <c:v>1.1033408440583725</c:v>
                      </c:pt>
                      <c:pt idx="157">
                        <c:v>1.4815121813676877</c:v>
                      </c:pt>
                      <c:pt idx="158">
                        <c:v>1.9378483844050549</c:v>
                      </c:pt>
                      <c:pt idx="159">
                        <c:v>2.2247188823369166</c:v>
                      </c:pt>
                      <c:pt idx="160">
                        <c:v>2.1434824017851639</c:v>
                      </c:pt>
                      <c:pt idx="161">
                        <c:v>2.0486956900223299</c:v>
                      </c:pt>
                      <c:pt idx="162">
                        <c:v>1.903932716935899</c:v>
                      </c:pt>
                      <c:pt idx="163">
                        <c:v>1.5447217764127856</c:v>
                      </c:pt>
                      <c:pt idx="164">
                        <c:v>1.5488624430085638</c:v>
                      </c:pt>
                      <c:pt idx="165">
                        <c:v>1.1908406316797842</c:v>
                      </c:pt>
                      <c:pt idx="166">
                        <c:v>1.2787315777085144</c:v>
                      </c:pt>
                      <c:pt idx="167">
                        <c:v>1.2365204502922427</c:v>
                      </c:pt>
                      <c:pt idx="168">
                        <c:v>1.3164563148220021</c:v>
                      </c:pt>
                      <c:pt idx="169">
                        <c:v>1.2823459272086468</c:v>
                      </c:pt>
                      <c:pt idx="170">
                        <c:v>1.42913437159896</c:v>
                      </c:pt>
                      <c:pt idx="171">
                        <c:v>1.1803656424323448</c:v>
                      </c:pt>
                      <c:pt idx="172">
                        <c:v>1.2734443530871831</c:v>
                      </c:pt>
                      <c:pt idx="173">
                        <c:v>1.135204313929344</c:v>
                      </c:pt>
                      <c:pt idx="174">
                        <c:v>1.2228814496036589</c:v>
                      </c:pt>
                      <c:pt idx="175">
                        <c:v>1.2397218785454103</c:v>
                      </c:pt>
                      <c:pt idx="176">
                        <c:v>1.2707772598179521</c:v>
                      </c:pt>
                      <c:pt idx="177">
                        <c:v>0.96534993214384801</c:v>
                      </c:pt>
                      <c:pt idx="178">
                        <c:v>0.96187742290561806</c:v>
                      </c:pt>
                      <c:pt idx="179">
                        <c:v>0.92105549008674048</c:v>
                      </c:pt>
                      <c:pt idx="180">
                        <c:v>0.78312242150916911</c:v>
                      </c:pt>
                      <c:pt idx="181">
                        <c:v>0.57832360082599521</c:v>
                      </c:pt>
                      <c:pt idx="182">
                        <c:v>0.6418539114027163</c:v>
                      </c:pt>
                      <c:pt idx="183">
                        <c:v>0.53296220691993401</c:v>
                      </c:pt>
                      <c:pt idx="184">
                        <c:v>0.76127615764466527</c:v>
                      </c:pt>
                      <c:pt idx="185">
                        <c:v>0.93457975861192799</c:v>
                      </c:pt>
                      <c:pt idx="186">
                        <c:v>1.0601060995703369</c:v>
                      </c:pt>
                      <c:pt idx="187">
                        <c:v>1.1848737955747748</c:v>
                      </c:pt>
                      <c:pt idx="188">
                        <c:v>1.2244831182407534</c:v>
                      </c:pt>
                      <c:pt idx="189">
                        <c:v>1.1728166097046613</c:v>
                      </c:pt>
                      <c:pt idx="190">
                        <c:v>1.360778055879718</c:v>
                      </c:pt>
                      <c:pt idx="191">
                        <c:v>1.3174852771526266</c:v>
                      </c:pt>
                      <c:pt idx="192">
                        <c:v>1.3525921737392399</c:v>
                      </c:pt>
                      <c:pt idx="193">
                        <c:v>1.3605947898616477</c:v>
                      </c:pt>
                      <c:pt idx="194">
                        <c:v>1.2565134365490094</c:v>
                      </c:pt>
                      <c:pt idx="195">
                        <c:v>1.3262419565785535</c:v>
                      </c:pt>
                      <c:pt idx="196">
                        <c:v>1.2881611870445435</c:v>
                      </c:pt>
                      <c:pt idx="197">
                        <c:v>1.2371523362503813</c:v>
                      </c:pt>
                      <c:pt idx="198">
                        <c:v>1.2186922938739326</c:v>
                      </c:pt>
                      <c:pt idx="199">
                        <c:v>1.1399369679439102</c:v>
                      </c:pt>
                      <c:pt idx="200">
                        <c:v>1.1329633141521267</c:v>
                      </c:pt>
                      <c:pt idx="201">
                        <c:v>1.235858210899861</c:v>
                      </c:pt>
                      <c:pt idx="202">
                        <c:v>1.2837830382336821</c:v>
                      </c:pt>
                      <c:pt idx="203">
                        <c:v>1.2899581485321443</c:v>
                      </c:pt>
                      <c:pt idx="204">
                        <c:v>1.2672018543466597</c:v>
                      </c:pt>
                      <c:pt idx="205">
                        <c:v>1.2453130193133748</c:v>
                      </c:pt>
                      <c:pt idx="206">
                        <c:v>1.2801421533413502</c:v>
                      </c:pt>
                      <c:pt idx="207">
                        <c:v>1.2267626802426062</c:v>
                      </c:pt>
                      <c:pt idx="208">
                        <c:v>1.2147507381707037</c:v>
                      </c:pt>
                      <c:pt idx="209">
                        <c:v>1.1546736557198949</c:v>
                      </c:pt>
                      <c:pt idx="210">
                        <c:v>1.1790104284091347</c:v>
                      </c:pt>
                      <c:pt idx="211">
                        <c:v>1.2163191898420229</c:v>
                      </c:pt>
                      <c:pt idx="212">
                        <c:v>1.2396877070691241</c:v>
                      </c:pt>
                      <c:pt idx="213">
                        <c:v>1.2250823599394229</c:v>
                      </c:pt>
                      <c:pt idx="214">
                        <c:v>1.2508026001629924</c:v>
                      </c:pt>
                      <c:pt idx="215">
                        <c:v>1.2571760577455953</c:v>
                      </c:pt>
                      <c:pt idx="216">
                        <c:v>1.2863331085142913</c:v>
                      </c:pt>
                      <c:pt idx="217">
                        <c:v>1.3061015938989216</c:v>
                      </c:pt>
                      <c:pt idx="218">
                        <c:v>1.3004319923669705</c:v>
                      </c:pt>
                      <c:pt idx="219">
                        <c:v>1.3010846866542443</c:v>
                      </c:pt>
                      <c:pt idx="220">
                        <c:v>1.3262343204944671</c:v>
                      </c:pt>
                      <c:pt idx="221">
                        <c:v>1.3198028286728085</c:v>
                      </c:pt>
                      <c:pt idx="222">
                        <c:v>1.3068676840348763</c:v>
                      </c:pt>
                      <c:pt idx="223">
                        <c:v>1.3055437779564198</c:v>
                      </c:pt>
                      <c:pt idx="224">
                        <c:v>1.2807921749991935</c:v>
                      </c:pt>
                      <c:pt idx="225">
                        <c:v>1.2761181279299896</c:v>
                      </c:pt>
                      <c:pt idx="226">
                        <c:v>1.2773421922090182</c:v>
                      </c:pt>
                      <c:pt idx="227">
                        <c:v>1.2735508764601864</c:v>
                      </c:pt>
                      <c:pt idx="228">
                        <c:v>1.2826408709564789</c:v>
                      </c:pt>
                      <c:pt idx="229">
                        <c:v>1.2974264296706159</c:v>
                      </c:pt>
                      <c:pt idx="230">
                        <c:v>1.3011410027743804</c:v>
                      </c:pt>
                      <c:pt idx="231">
                        <c:v>1.31217724420216</c:v>
                      </c:pt>
                      <c:pt idx="232">
                        <c:v>1.3206523430274058</c:v>
                      </c:pt>
                      <c:pt idx="233">
                        <c:v>1.3313027713067269</c:v>
                      </c:pt>
                      <c:pt idx="234">
                        <c:v>1.3340059450732655</c:v>
                      </c:pt>
                      <c:pt idx="235">
                        <c:v>1.347294640404392</c:v>
                      </c:pt>
                      <c:pt idx="236">
                        <c:v>1.3601805322999676</c:v>
                      </c:pt>
                      <c:pt idx="237">
                        <c:v>1.3685038639539988</c:v>
                      </c:pt>
                      <c:pt idx="238">
                        <c:v>1.3776538017103683</c:v>
                      </c:pt>
                      <c:pt idx="239">
                        <c:v>1.3931435982793614</c:v>
                      </c:pt>
                      <c:pt idx="240">
                        <c:v>1.4026829763241306</c:v>
                      </c:pt>
                      <c:pt idx="241">
                        <c:v>1.4158399492047689</c:v>
                      </c:pt>
                      <c:pt idx="242">
                        <c:v>1.4228403292908542</c:v>
                      </c:pt>
                      <c:pt idx="243">
                        <c:v>1.4246615353454288</c:v>
                      </c:pt>
                      <c:pt idx="244">
                        <c:v>1.4341570059067019</c:v>
                      </c:pt>
                      <c:pt idx="245">
                        <c:v>1.4421080784615277</c:v>
                      </c:pt>
                      <c:pt idx="246">
                        <c:v>1.4449716099938781</c:v>
                      </c:pt>
                      <c:pt idx="247">
                        <c:v>1.4511415659355817</c:v>
                      </c:pt>
                      <c:pt idx="248">
                        <c:v>1.4570079875348565</c:v>
                      </c:pt>
                      <c:pt idx="249">
                        <c:v>1.4562978317148336</c:v>
                      </c:pt>
                      <c:pt idx="250">
                        <c:v>1.4598161574575812</c:v>
                      </c:pt>
                      <c:pt idx="251">
                        <c:v>1.4586172922560372</c:v>
                      </c:pt>
                      <c:pt idx="252">
                        <c:v>1.4601826894937222</c:v>
                      </c:pt>
                      <c:pt idx="253">
                        <c:v>1.4603602284487276</c:v>
                      </c:pt>
                      <c:pt idx="254">
                        <c:v>1.4585924749827568</c:v>
                      </c:pt>
                      <c:pt idx="255">
                        <c:v>1.4510098434850935</c:v>
                      </c:pt>
                      <c:pt idx="256">
                        <c:v>1.44780077914784</c:v>
                      </c:pt>
                      <c:pt idx="257">
                        <c:v>1.4409092132599839</c:v>
                      </c:pt>
                      <c:pt idx="258">
                        <c:v>1.434779346759733</c:v>
                      </c:pt>
                      <c:pt idx="259">
                        <c:v>1.4244553610750996</c:v>
                      </c:pt>
                      <c:pt idx="260">
                        <c:v>1.4146659012765053</c:v>
                      </c:pt>
                      <c:pt idx="261">
                        <c:v>1.4009075867740732</c:v>
                      </c:pt>
                      <c:pt idx="262">
                        <c:v>1.3903621546509386</c:v>
                      </c:pt>
                      <c:pt idx="263">
                        <c:v>1.3767126543467358</c:v>
                      </c:pt>
                      <c:pt idx="264">
                        <c:v>1.3645960979228517</c:v>
                      </c:pt>
                      <c:pt idx="265">
                        <c:v>1.3480716119601694</c:v>
                      </c:pt>
                      <c:pt idx="266">
                        <c:v>1.3307472461894512</c:v>
                      </c:pt>
                      <c:pt idx="267">
                        <c:v>1.311514432103472</c:v>
                      </c:pt>
                      <c:pt idx="268">
                        <c:v>1.2950355717432056</c:v>
                      </c:pt>
                      <c:pt idx="269">
                        <c:v>1.275270713498516</c:v>
                      </c:pt>
                      <c:pt idx="270">
                        <c:v>1.254655004584514</c:v>
                      </c:pt>
                      <c:pt idx="271">
                        <c:v>1.2319334545816221</c:v>
                      </c:pt>
                      <c:pt idx="272">
                        <c:v>1.2106283981767325</c:v>
                      </c:pt>
                      <c:pt idx="273">
                        <c:v>1.18865480261009</c:v>
                      </c:pt>
                      <c:pt idx="274">
                        <c:v>1.1679667417993707</c:v>
                      </c:pt>
                      <c:pt idx="275">
                        <c:v>1.1457760905425765</c:v>
                      </c:pt>
                      <c:pt idx="276">
                        <c:v>1.1234157273169647</c:v>
                      </c:pt>
                      <c:pt idx="277">
                        <c:v>1.1016324611461725</c:v>
                      </c:pt>
                      <c:pt idx="278">
                        <c:v>1.0807017637636123</c:v>
                      </c:pt>
                      <c:pt idx="279">
                        <c:v>1.0616000994218149</c:v>
                      </c:pt>
                      <c:pt idx="280">
                        <c:v>1.0407908157762262</c:v>
                      </c:pt>
                      <c:pt idx="281">
                        <c:v>1.019922543381071</c:v>
                      </c:pt>
                      <c:pt idx="282">
                        <c:v>1.0016192316304933</c:v>
                      </c:pt>
                      <c:pt idx="283">
                        <c:v>0.98861039878112844</c:v>
                      </c:pt>
                      <c:pt idx="284">
                        <c:v>0.97592266326759114</c:v>
                      </c:pt>
                      <c:pt idx="285">
                        <c:v>0.96438091307330054</c:v>
                      </c:pt>
                      <c:pt idx="286">
                        <c:v>0.95333608105092393</c:v>
                      </c:pt>
                      <c:pt idx="287">
                        <c:v>0.94527352166843859</c:v>
                      </c:pt>
                      <c:pt idx="288">
                        <c:v>0.94018578974386102</c:v>
                      </c:pt>
                      <c:pt idx="289">
                        <c:v>0.93490467398979871</c:v>
                      </c:pt>
                      <c:pt idx="290">
                        <c:v>0.93168071928857688</c:v>
                      </c:pt>
                      <c:pt idx="291">
                        <c:v>0.92991582935413819</c:v>
                      </c:pt>
                      <c:pt idx="292">
                        <c:v>0.93066225657357082</c:v>
                      </c:pt>
                      <c:pt idx="293">
                        <c:v>0.93239373864013186</c:v>
                      </c:pt>
                      <c:pt idx="294">
                        <c:v>0.93575075210655712</c:v>
                      </c:pt>
                      <c:pt idx="295">
                        <c:v>0.94044274397336403</c:v>
                      </c:pt>
                      <c:pt idx="296">
                        <c:v>0.94387191843440443</c:v>
                      </c:pt>
                      <c:pt idx="297">
                        <c:v>0.94238994541536192</c:v>
                      </c:pt>
                      <c:pt idx="298">
                        <c:v>0.9450406211038076</c:v>
                      </c:pt>
                      <c:pt idx="299">
                        <c:v>0.94494917899687447</c:v>
                      </c:pt>
                      <c:pt idx="300">
                        <c:v>0.94363539072983227</c:v>
                      </c:pt>
                      <c:pt idx="301">
                        <c:v>0.94488656310736718</c:v>
                      </c:pt>
                      <c:pt idx="302">
                        <c:v>0.94121360666187259</c:v>
                      </c:pt>
                      <c:pt idx="303">
                        <c:v>0.93890750926782007</c:v>
                      </c:pt>
                      <c:pt idx="304">
                        <c:v>0.93808071226337941</c:v>
                      </c:pt>
                      <c:pt idx="305">
                        <c:v>0.93374971627175074</c:v>
                      </c:pt>
                      <c:pt idx="306">
                        <c:v>0.9299301470118001</c:v>
                      </c:pt>
                      <c:pt idx="307">
                        <c:v>0.92672280079346558</c:v>
                      </c:pt>
                      <c:pt idx="308">
                        <c:v>0.91955881760583191</c:v>
                      </c:pt>
                      <c:pt idx="309">
                        <c:v>0.91792755914290314</c:v>
                      </c:pt>
                      <c:pt idx="310">
                        <c:v>0.9115329114269608</c:v>
                      </c:pt>
                      <c:pt idx="311">
                        <c:v>0.90584173795746592</c:v>
                      </c:pt>
                      <c:pt idx="312">
                        <c:v>0.8979103283191624</c:v>
                      </c:pt>
                      <c:pt idx="313">
                        <c:v>0.88809204230314243</c:v>
                      </c:pt>
                      <c:pt idx="314">
                        <c:v>0.8776160985451924</c:v>
                      </c:pt>
                      <c:pt idx="315">
                        <c:v>0.87307759196851953</c:v>
                      </c:pt>
                      <c:pt idx="316">
                        <c:v>0.86241780948619295</c:v>
                      </c:pt>
                      <c:pt idx="317">
                        <c:v>0.85824564404355874</c:v>
                      </c:pt>
                      <c:pt idx="318">
                        <c:v>0.84740832260622612</c:v>
                      </c:pt>
                      <c:pt idx="319">
                        <c:v>0.83961493518778207</c:v>
                      </c:pt>
                      <c:pt idx="320">
                        <c:v>0.83178451276151921</c:v>
                      </c:pt>
                      <c:pt idx="321">
                        <c:v>0.82707514880341626</c:v>
                      </c:pt>
                      <c:pt idx="322">
                        <c:v>0.8192126548239913</c:v>
                      </c:pt>
                      <c:pt idx="323">
                        <c:v>0.8108814961837717</c:v>
                      </c:pt>
                      <c:pt idx="324">
                        <c:v>0.80644569493805918</c:v>
                      </c:pt>
                      <c:pt idx="325">
                        <c:v>0.80508532655809062</c:v>
                      </c:pt>
                      <c:pt idx="326">
                        <c:v>0.80606121810431552</c:v>
                      </c:pt>
                      <c:pt idx="327">
                        <c:v>0.8079240408171604</c:v>
                      </c:pt>
                      <c:pt idx="328">
                        <c:v>0.80912347872501078</c:v>
                      </c:pt>
                      <c:pt idx="329">
                        <c:v>0.80705524535024542</c:v>
                      </c:pt>
                      <c:pt idx="330">
                        <c:v>0.81152120912809877</c:v>
                      </c:pt>
                      <c:pt idx="331">
                        <c:v>0.81260992381669828</c:v>
                      </c:pt>
                      <c:pt idx="332">
                        <c:v>0.81695657378070374</c:v>
                      </c:pt>
                      <c:pt idx="333">
                        <c:v>0.82342376429546527</c:v>
                      </c:pt>
                      <c:pt idx="334">
                        <c:v>0.82774636059459894</c:v>
                      </c:pt>
                      <c:pt idx="335">
                        <c:v>0.82754419526841527</c:v>
                      </c:pt>
                      <c:pt idx="336">
                        <c:v>0.83267029851552621</c:v>
                      </c:pt>
                      <c:pt idx="337">
                        <c:v>0.83891107913713026</c:v>
                      </c:pt>
                      <c:pt idx="338">
                        <c:v>0.84718095820255768</c:v>
                      </c:pt>
                      <c:pt idx="339">
                        <c:v>0.84766260420629869</c:v>
                      </c:pt>
                      <c:pt idx="340">
                        <c:v>0.84522612067647329</c:v>
                      </c:pt>
                      <c:pt idx="341">
                        <c:v>0.84862226907384042</c:v>
                      </c:pt>
                      <c:pt idx="342">
                        <c:v>0.8582597707991183</c:v>
                      </c:pt>
                      <c:pt idx="343">
                        <c:v>0.86264822832349608</c:v>
                      </c:pt>
                      <c:pt idx="344">
                        <c:v>0.86456641264596634</c:v>
                      </c:pt>
                      <c:pt idx="345">
                        <c:v>0.86144000891894634</c:v>
                      </c:pt>
                      <c:pt idx="346">
                        <c:v>0.86309875728458585</c:v>
                      </c:pt>
                      <c:pt idx="347">
                        <c:v>0.87066248947413549</c:v>
                      </c:pt>
                      <c:pt idx="348">
                        <c:v>0.87382191926482844</c:v>
                      </c:pt>
                      <c:pt idx="349">
                        <c:v>0.87347695916623147</c:v>
                      </c:pt>
                      <c:pt idx="350">
                        <c:v>0.87831480023908581</c:v>
                      </c:pt>
                      <c:pt idx="351">
                        <c:v>0.87999512054226903</c:v>
                      </c:pt>
                      <c:pt idx="352">
                        <c:v>0.87892454155337441</c:v>
                      </c:pt>
                      <c:pt idx="353">
                        <c:v>0.88198871119509126</c:v>
                      </c:pt>
                      <c:pt idx="354">
                        <c:v>0.88021045811350185</c:v>
                      </c:pt>
                      <c:pt idx="355">
                        <c:v>0.87892835959541737</c:v>
                      </c:pt>
                      <c:pt idx="356">
                        <c:v>0.87964366977219866</c:v>
                      </c:pt>
                      <c:pt idx="357">
                        <c:v>0.87953829181180798</c:v>
                      </c:pt>
                      <c:pt idx="358">
                        <c:v>0.87898047586930628</c:v>
                      </c:pt>
                      <c:pt idx="359">
                        <c:v>0.87918397751020516</c:v>
                      </c:pt>
                      <c:pt idx="360">
                        <c:v>0.87660221748063838</c:v>
                      </c:pt>
                      <c:pt idx="361">
                        <c:v>0.87699738483210266</c:v>
                      </c:pt>
                      <c:pt idx="362">
                        <c:v>0.87638707081150791</c:v>
                      </c:pt>
                      <c:pt idx="363">
                        <c:v>0.87635729008357122</c:v>
                      </c:pt>
                      <c:pt idx="364">
                        <c:v>0.87436751747279229</c:v>
                      </c:pt>
                      <c:pt idx="365">
                        <c:v>0.87486691737203404</c:v>
                      </c:pt>
                      <c:pt idx="366">
                        <c:v>0.87758650871935828</c:v>
                      </c:pt>
                      <c:pt idx="367">
                        <c:v>0.88047466662288665</c:v>
                      </c:pt>
                      <c:pt idx="368">
                        <c:v>0.88174970176319112</c:v>
                      </c:pt>
                      <c:pt idx="369">
                        <c:v>0.88740135849753943</c:v>
                      </c:pt>
                      <c:pt idx="370">
                        <c:v>0.89030345225452523</c:v>
                      </c:pt>
                      <c:pt idx="371">
                        <c:v>0.89246179142150861</c:v>
                      </c:pt>
                      <c:pt idx="372">
                        <c:v>0.89331569652445553</c:v>
                      </c:pt>
                      <c:pt idx="373">
                        <c:v>0.89549446221636986</c:v>
                      </c:pt>
                      <c:pt idx="374">
                        <c:v>0.89682829520413854</c:v>
                      </c:pt>
                      <c:pt idx="375">
                        <c:v>0.89736053026495122</c:v>
                      </c:pt>
                      <c:pt idx="376">
                        <c:v>0.89749530714907388</c:v>
                      </c:pt>
                      <c:pt idx="377">
                        <c:v>0.90007821259125365</c:v>
                      </c:pt>
                      <c:pt idx="378">
                        <c:v>0.90220295298825759</c:v>
                      </c:pt>
                      <c:pt idx="379">
                        <c:v>0.90665078106640606</c:v>
                      </c:pt>
                      <c:pt idx="380">
                        <c:v>0.91040162556958049</c:v>
                      </c:pt>
                      <c:pt idx="381">
                        <c:v>0.91756942679925735</c:v>
                      </c:pt>
                      <c:pt idx="382">
                        <c:v>0.92620144715247565</c:v>
                      </c:pt>
                      <c:pt idx="383">
                        <c:v>0.93262816642158031</c:v>
                      </c:pt>
                      <c:pt idx="384">
                        <c:v>0.93580401379305889</c:v>
                      </c:pt>
                      <c:pt idx="385">
                        <c:v>0.94091999922875569</c:v>
                      </c:pt>
                      <c:pt idx="386">
                        <c:v>0.94315431743239742</c:v>
                      </c:pt>
                      <c:pt idx="387">
                        <c:v>0.94362298209319206</c:v>
                      </c:pt>
                      <c:pt idx="388">
                        <c:v>0.94183022045183862</c:v>
                      </c:pt>
                      <c:pt idx="389">
                        <c:v>0.93971827049567924</c:v>
                      </c:pt>
                      <c:pt idx="390">
                        <c:v>0.94112025553391809</c:v>
                      </c:pt>
                      <c:pt idx="391">
                        <c:v>0.93948498812684389</c:v>
                      </c:pt>
                      <c:pt idx="392">
                        <c:v>0.93894378066722983</c:v>
                      </c:pt>
                      <c:pt idx="393">
                        <c:v>0.94176073208665356</c:v>
                      </c:pt>
                      <c:pt idx="394">
                        <c:v>0.94541459832193253</c:v>
                      </c:pt>
                      <c:pt idx="395">
                        <c:v>0.94963544380061649</c:v>
                      </c:pt>
                      <c:pt idx="396">
                        <c:v>0.95182184557661698</c:v>
                      </c:pt>
                      <c:pt idx="397">
                        <c:v>0.94759928197901344</c:v>
                      </c:pt>
                      <c:pt idx="398">
                        <c:v>0.94917441522390833</c:v>
                      </c:pt>
                      <c:pt idx="399">
                        <c:v>0.94851274853783318</c:v>
                      </c:pt>
                      <c:pt idx="400">
                        <c:v>0.94748092267567641</c:v>
                      </c:pt>
                      <c:pt idx="401">
                        <c:v>0.94601803986684985</c:v>
                      </c:pt>
                      <c:pt idx="402">
                        <c:v>0.94389749931609324</c:v>
                      </c:pt>
                      <c:pt idx="403">
                        <c:v>0.94025050555649226</c:v>
                      </c:pt>
                      <c:pt idx="404">
                        <c:v>0.94083122975125288</c:v>
                      </c:pt>
                      <c:pt idx="405">
                        <c:v>0.93956306708662596</c:v>
                      </c:pt>
                      <c:pt idx="406">
                        <c:v>0.94014722751922553</c:v>
                      </c:pt>
                      <c:pt idx="407">
                        <c:v>0.93744748999052574</c:v>
                      </c:pt>
                      <c:pt idx="408">
                        <c:v>0.9324481457392465</c:v>
                      </c:pt>
                      <c:pt idx="409">
                        <c:v>0.92925607168908464</c:v>
                      </c:pt>
                      <c:pt idx="410">
                        <c:v>0.92783518734273251</c:v>
                      </c:pt>
                      <c:pt idx="411">
                        <c:v>0.92601169046293186</c:v>
                      </c:pt>
                      <c:pt idx="412">
                        <c:v>0.92128724523875849</c:v>
                      </c:pt>
                      <c:pt idx="413">
                        <c:v>0.91608306303186515</c:v>
                      </c:pt>
                      <c:pt idx="414">
                        <c:v>0.9114701046353515</c:v>
                      </c:pt>
                      <c:pt idx="415">
                        <c:v>0.90975752187690373</c:v>
                      </c:pt>
                      <c:pt idx="416">
                        <c:v>0.90627565843566804</c:v>
                      </c:pt>
                      <c:pt idx="417">
                        <c:v>0.90184272072148786</c:v>
                      </c:pt>
                      <c:pt idx="418">
                        <c:v>0.8944870718232889</c:v>
                      </c:pt>
                      <c:pt idx="419">
                        <c:v>0.88900226352622536</c:v>
                      </c:pt>
                      <c:pt idx="420">
                        <c:v>0.88513916858698283</c:v>
                      </c:pt>
                      <c:pt idx="421">
                        <c:v>0.87927007435827786</c:v>
                      </c:pt>
                      <c:pt idx="422">
                        <c:v>0.87219562425655572</c:v>
                      </c:pt>
                      <c:pt idx="423">
                        <c:v>0.86542489939936484</c:v>
                      </c:pt>
                      <c:pt idx="424">
                        <c:v>0.85815744727236221</c:v>
                      </c:pt>
                      <c:pt idx="425">
                        <c:v>0.85087472297718703</c:v>
                      </c:pt>
                      <c:pt idx="426">
                        <c:v>0.84425118364075913</c:v>
                      </c:pt>
                      <c:pt idx="427">
                        <c:v>0.83401004946846191</c:v>
                      </c:pt>
                      <c:pt idx="428">
                        <c:v>0.82556702219637856</c:v>
                      </c:pt>
                      <c:pt idx="429">
                        <c:v>0.81879534282867683</c:v>
                      </c:pt>
                      <c:pt idx="430">
                        <c:v>0.81043077632057969</c:v>
                      </c:pt>
                      <c:pt idx="431">
                        <c:v>0.80129572892817835</c:v>
                      </c:pt>
                      <c:pt idx="432">
                        <c:v>0.79238804593944545</c:v>
                      </c:pt>
                      <c:pt idx="433">
                        <c:v>0.78540351072783932</c:v>
                      </c:pt>
                      <c:pt idx="434">
                        <c:v>0.77707712464017353</c:v>
                      </c:pt>
                      <c:pt idx="435">
                        <c:v>0.76957467202541596</c:v>
                      </c:pt>
                      <c:pt idx="436">
                        <c:v>0.7601498352419408</c:v>
                      </c:pt>
                      <c:pt idx="437">
                        <c:v>0.7518702201693036</c:v>
                      </c:pt>
                      <c:pt idx="438">
                        <c:v>0.74457260551016025</c:v>
                      </c:pt>
                      <c:pt idx="439">
                        <c:v>0.73724482831887606</c:v>
                      </c:pt>
                      <c:pt idx="440">
                        <c:v>0.72743914184159841</c:v>
                      </c:pt>
                      <c:pt idx="441">
                        <c:v>0.71974349629945833</c:v>
                      </c:pt>
                      <c:pt idx="442">
                        <c:v>0.71121723571083451</c:v>
                      </c:pt>
                      <c:pt idx="443">
                        <c:v>0.70209803319291231</c:v>
                      </c:pt>
                      <c:pt idx="444">
                        <c:v>0.69353798293220681</c:v>
                      </c:pt>
                      <c:pt idx="445">
                        <c:v>0.68422367846588017</c:v>
                      </c:pt>
                      <c:pt idx="446">
                        <c:v>0.67641998233391953</c:v>
                      </c:pt>
                      <c:pt idx="447">
                        <c:v>0.66866782976954109</c:v>
                      </c:pt>
                      <c:pt idx="448">
                        <c:v>0.66098612008085844</c:v>
                      </c:pt>
                      <c:pt idx="449">
                        <c:v>0.65250243066101576</c:v>
                      </c:pt>
                      <c:pt idx="450">
                        <c:v>0.64536555557188846</c:v>
                      </c:pt>
                      <c:pt idx="451">
                        <c:v>0.63723980759358945</c:v>
                      </c:pt>
                      <c:pt idx="452">
                        <c:v>0.6294099578736333</c:v>
                      </c:pt>
                      <c:pt idx="453">
                        <c:v>0.62173473885642405</c:v>
                      </c:pt>
                      <c:pt idx="454">
                        <c:v>0.61413435346326029</c:v>
                      </c:pt>
                      <c:pt idx="455">
                        <c:v>0.60584442967710628</c:v>
                      </c:pt>
                      <c:pt idx="456">
                        <c:v>0.59760624036063714</c:v>
                      </c:pt>
                      <c:pt idx="457">
                        <c:v>0.58873597418392698</c:v>
                      </c:pt>
                      <c:pt idx="458">
                        <c:v>0.58096224968200483</c:v>
                      </c:pt>
                      <c:pt idx="459">
                        <c:v>0.5733960357651271</c:v>
                      </c:pt>
                      <c:pt idx="460">
                        <c:v>0.56521817151293929</c:v>
                      </c:pt>
                      <c:pt idx="461">
                        <c:v>0.55778406185075402</c:v>
                      </c:pt>
                      <c:pt idx="462">
                        <c:v>0.55148677420691161</c:v>
                      </c:pt>
                      <c:pt idx="463">
                        <c:v>0.5446545788728262</c:v>
                      </c:pt>
                      <c:pt idx="464">
                        <c:v>0.53808258310398038</c:v>
                      </c:pt>
                      <c:pt idx="465">
                        <c:v>0.53064217367242383</c:v>
                      </c:pt>
                      <c:pt idx="466">
                        <c:v>0.52490766542573941</c:v>
                      </c:pt>
                      <c:pt idx="467">
                        <c:v>0.5183559052797222</c:v>
                      </c:pt>
                      <c:pt idx="468">
                        <c:v>0.510814699538227</c:v>
                      </c:pt>
                      <c:pt idx="469">
                        <c:v>0.50271548695212775</c:v>
                      </c:pt>
                      <c:pt idx="470">
                        <c:v>0.49762088255187242</c:v>
                      </c:pt>
                      <c:pt idx="471">
                        <c:v>0.49252723266212789</c:v>
                      </c:pt>
                      <c:pt idx="472">
                        <c:v>0.48818287352334844</c:v>
                      </c:pt>
                      <c:pt idx="473">
                        <c:v>0.4836955287100535</c:v>
                      </c:pt>
                      <c:pt idx="474">
                        <c:v>0.47854518089596848</c:v>
                      </c:pt>
                      <c:pt idx="475">
                        <c:v>0.47517652240131181</c:v>
                      </c:pt>
                      <c:pt idx="476">
                        <c:v>0.47159768069218055</c:v>
                      </c:pt>
                      <c:pt idx="477">
                        <c:v>0.46740547052881987</c:v>
                      </c:pt>
                      <c:pt idx="478">
                        <c:v>0.46257831997368609</c:v>
                      </c:pt>
                      <c:pt idx="479">
                        <c:v>0.457238979078466</c:v>
                      </c:pt>
                      <c:pt idx="480">
                        <c:v>0.44931367830743141</c:v>
                      </c:pt>
                      <c:pt idx="481">
                        <c:v>0.44554107096461121</c:v>
                      </c:pt>
                      <c:pt idx="482">
                        <c:v>0.44006370784953175</c:v>
                      </c:pt>
                      <c:pt idx="483">
                        <c:v>0.43575542920805987</c:v>
                      </c:pt>
                      <c:pt idx="484">
                        <c:v>0.43109436348180241</c:v>
                      </c:pt>
                      <c:pt idx="485">
                        <c:v>0.42595604250015329</c:v>
                      </c:pt>
                      <c:pt idx="486">
                        <c:v>0.4223623104270538</c:v>
                      </c:pt>
                      <c:pt idx="487">
                        <c:v>0.41947186169829948</c:v>
                      </c:pt>
                      <c:pt idx="488">
                        <c:v>0.4155106430785484</c:v>
                      </c:pt>
                      <c:pt idx="489">
                        <c:v>0.41166969278315607</c:v>
                      </c:pt>
                      <c:pt idx="490">
                        <c:v>0.4086719570729897</c:v>
                      </c:pt>
                      <c:pt idx="491">
                        <c:v>0.40418155782606041</c:v>
                      </c:pt>
                      <c:pt idx="492">
                        <c:v>0.40108283490385321</c:v>
                      </c:pt>
                      <c:pt idx="493">
                        <c:v>0.39715063340362988</c:v>
                      </c:pt>
                      <c:pt idx="494">
                        <c:v>0.39490104303181561</c:v>
                      </c:pt>
                      <c:pt idx="495">
                        <c:v>0.39289771637178345</c:v>
                      </c:pt>
                      <c:pt idx="496">
                        <c:v>0.39210356362681159</c:v>
                      </c:pt>
                      <c:pt idx="497">
                        <c:v>0.38870321538319691</c:v>
                      </c:pt>
                      <c:pt idx="498">
                        <c:v>0.38599507816200229</c:v>
                      </c:pt>
                      <c:pt idx="499">
                        <c:v>0.38523204245968201</c:v>
                      </c:pt>
                      <c:pt idx="500">
                        <c:v>0.38250405141986304</c:v>
                      </c:pt>
                      <c:pt idx="501">
                        <c:v>0.38077829641636673</c:v>
                      </c:pt>
                      <c:pt idx="502">
                        <c:v>0.3772981510940504</c:v>
                      </c:pt>
                      <c:pt idx="503">
                        <c:v>0.37351809856924606</c:v>
                      </c:pt>
                      <c:pt idx="504">
                        <c:v>0.37210981376163627</c:v>
                      </c:pt>
                      <c:pt idx="505">
                        <c:v>0.37094760176370639</c:v>
                      </c:pt>
                      <c:pt idx="506">
                        <c:v>0.36742488527260919</c:v>
                      </c:pt>
                      <c:pt idx="507">
                        <c:v>0.36731492566176693</c:v>
                      </c:pt>
                      <c:pt idx="508">
                        <c:v>0.36568614892616613</c:v>
                      </c:pt>
                      <c:pt idx="509">
                        <c:v>0.36388804202595237</c:v>
                      </c:pt>
                      <c:pt idx="510">
                        <c:v>0.36207065401342087</c:v>
                      </c:pt>
                      <c:pt idx="511">
                        <c:v>0.36014349729214912</c:v>
                      </c:pt>
                      <c:pt idx="512">
                        <c:v>0.35798057647471404</c:v>
                      </c:pt>
                      <c:pt idx="513">
                        <c:v>0.35650604863765584</c:v>
                      </c:pt>
                      <c:pt idx="514">
                        <c:v>0.35357302874012059</c:v>
                      </c:pt>
                      <c:pt idx="515">
                        <c:v>0.35189576287057212</c:v>
                      </c:pt>
                      <c:pt idx="516">
                        <c:v>0.35153667601641536</c:v>
                      </c:pt>
                      <c:pt idx="517">
                        <c:v>0.35029409423347746</c:v>
                      </c:pt>
                      <c:pt idx="518">
                        <c:v>0.34953277665007665</c:v>
                      </c:pt>
                      <c:pt idx="519">
                        <c:v>0.34902535886254427</c:v>
                      </c:pt>
                      <c:pt idx="520">
                        <c:v>0.34868498041439883</c:v>
                      </c:pt>
                      <c:pt idx="521">
                        <c:v>0.3493067485611232</c:v>
                      </c:pt>
                      <c:pt idx="522">
                        <c:v>0.34903986742230808</c:v>
                      </c:pt>
                      <c:pt idx="523">
                        <c:v>0.34741758135818063</c:v>
                      </c:pt>
                      <c:pt idx="524">
                        <c:v>0.34714516405840312</c:v>
                      </c:pt>
                      <c:pt idx="525">
                        <c:v>0.34604365892895911</c:v>
                      </c:pt>
                      <c:pt idx="526">
                        <c:v>0.34542360890115414</c:v>
                      </c:pt>
                      <c:pt idx="527">
                        <c:v>0.34464052847810744</c:v>
                      </c:pt>
                      <c:pt idx="528">
                        <c:v>0.34188600204608877</c:v>
                      </c:pt>
                      <c:pt idx="529">
                        <c:v>0.34136312118828172</c:v>
                      </c:pt>
                      <c:pt idx="530">
                        <c:v>0.34039811106187962</c:v>
                      </c:pt>
                      <c:pt idx="531">
                        <c:v>0.33919256428676026</c:v>
                      </c:pt>
                      <c:pt idx="532">
                        <c:v>0.3374454282478222</c:v>
                      </c:pt>
                      <c:pt idx="533">
                        <c:v>0.33602988916033055</c:v>
                      </c:pt>
                      <c:pt idx="534">
                        <c:v>0.33456051568003053</c:v>
                      </c:pt>
                      <c:pt idx="535">
                        <c:v>0.33373371867558999</c:v>
                      </c:pt>
                      <c:pt idx="536">
                        <c:v>0.33126344547368258</c:v>
                      </c:pt>
                      <c:pt idx="537">
                        <c:v>0.3296396321927379</c:v>
                      </c:pt>
                      <c:pt idx="538">
                        <c:v>0.3285226639930191</c:v>
                      </c:pt>
                      <c:pt idx="539">
                        <c:v>0.32826208262357526</c:v>
                      </c:pt>
                      <c:pt idx="540">
                        <c:v>0.3271218243673934</c:v>
                      </c:pt>
                      <c:pt idx="541">
                        <c:v>0.32583170796101862</c:v>
                      </c:pt>
                      <c:pt idx="542">
                        <c:v>0.32534223497108888</c:v>
                      </c:pt>
                      <c:pt idx="543">
                        <c:v>0.32398912087100235</c:v>
                      </c:pt>
                      <c:pt idx="544">
                        <c:v>0.32310696225693636</c:v>
                      </c:pt>
                      <c:pt idx="545">
                        <c:v>0.32275913862680689</c:v>
                      </c:pt>
                      <c:pt idx="546">
                        <c:v>0.32191286960794629</c:v>
                      </c:pt>
                      <c:pt idx="547">
                        <c:v>0.32120195017951481</c:v>
                      </c:pt>
                      <c:pt idx="548">
                        <c:v>0.32110019935906536</c:v>
                      </c:pt>
                      <c:pt idx="549">
                        <c:v>0.31935554504745539</c:v>
                      </c:pt>
                      <c:pt idx="550">
                        <c:v>0.31871258676739178</c:v>
                      </c:pt>
                      <c:pt idx="551">
                        <c:v>0.31840122543877414</c:v>
                      </c:pt>
                      <c:pt idx="552">
                        <c:v>0.31560431874007677</c:v>
                      </c:pt>
                      <c:pt idx="553">
                        <c:v>0.31405209374744075</c:v>
                      </c:pt>
                      <c:pt idx="554">
                        <c:v>0.31239391808810785</c:v>
                      </c:pt>
                      <c:pt idx="555">
                        <c:v>0.30980127663871798</c:v>
                      </c:pt>
                      <c:pt idx="556">
                        <c:v>0.30838191950918309</c:v>
                      </c:pt>
                      <c:pt idx="557">
                        <c:v>0.30672488926246316</c:v>
                      </c:pt>
                      <c:pt idx="558">
                        <c:v>0.304259770417314</c:v>
                      </c:pt>
                      <c:pt idx="559">
                        <c:v>0.30423266231880769</c:v>
                      </c:pt>
                      <c:pt idx="560">
                        <c:v>0.30266230162646685</c:v>
                      </c:pt>
                      <c:pt idx="561">
                        <c:v>0.30149398076126804</c:v>
                      </c:pt>
                      <c:pt idx="562">
                        <c:v>0.30144663703993307</c:v>
                      </c:pt>
                      <c:pt idx="563">
                        <c:v>0.30091363837071172</c:v>
                      </c:pt>
                      <c:pt idx="564">
                        <c:v>0.30010936781432562</c:v>
                      </c:pt>
                      <c:pt idx="565">
                        <c:v>0.29995149177584196</c:v>
                      </c:pt>
                      <c:pt idx="566">
                        <c:v>0.29885724092627991</c:v>
                      </c:pt>
                      <c:pt idx="567">
                        <c:v>0.29797909125635924</c:v>
                      </c:pt>
                      <c:pt idx="568">
                        <c:v>0.29625696339280383</c:v>
                      </c:pt>
                      <c:pt idx="569">
                        <c:v>0.29508864252760503</c:v>
                      </c:pt>
                      <c:pt idx="570">
                        <c:v>0.29383498842274203</c:v>
                      </c:pt>
                      <c:pt idx="571">
                        <c:v>0.29317962150603816</c:v>
                      </c:pt>
                      <c:pt idx="572">
                        <c:v>0.29280106263746147</c:v>
                      </c:pt>
                      <c:pt idx="573">
                        <c:v>0.29124368328806738</c:v>
                      </c:pt>
                      <c:pt idx="574">
                        <c:v>0.2899419218534609</c:v>
                      </c:pt>
                      <c:pt idx="575">
                        <c:v>0.28915960503882282</c:v>
                      </c:pt>
                      <c:pt idx="576">
                        <c:v>0.28756079993326061</c:v>
                      </c:pt>
                      <c:pt idx="577">
                        <c:v>0.28649690251794152</c:v>
                      </c:pt>
                      <c:pt idx="578">
                        <c:v>0.28479749200454268</c:v>
                      </c:pt>
                      <c:pt idx="579">
                        <c:v>0.28289725247967523</c:v>
                      </c:pt>
                      <c:pt idx="580">
                        <c:v>0.28193033333225154</c:v>
                      </c:pt>
                      <c:pt idx="581">
                        <c:v>0.28066293427603334</c:v>
                      </c:pt>
                      <c:pt idx="582">
                        <c:v>0.28026032174258503</c:v>
                      </c:pt>
                      <c:pt idx="583">
                        <c:v>0.27931955618315679</c:v>
                      </c:pt>
                      <c:pt idx="584">
                        <c:v>0.27871821456136331</c:v>
                      </c:pt>
                      <c:pt idx="585">
                        <c:v>0.27861951817454833</c:v>
                      </c:pt>
                      <c:pt idx="586">
                        <c:v>0.27755982060547657</c:v>
                      </c:pt>
                      <c:pt idx="587">
                        <c:v>0.2764109717546977</c:v>
                      </c:pt>
                      <c:pt idx="588">
                        <c:v>0.2759699878987158</c:v>
                      </c:pt>
                      <c:pt idx="589">
                        <c:v>0.27460427425988687</c:v>
                      </c:pt>
                      <c:pt idx="590">
                        <c:v>0.27394375298642476</c:v>
                      </c:pt>
                      <c:pt idx="591">
                        <c:v>0.27344988924814545</c:v>
                      </c:pt>
                      <c:pt idx="592">
                        <c:v>0.27247686123345294</c:v>
                      </c:pt>
                      <c:pt idx="593">
                        <c:v>0.27171840718158441</c:v>
                      </c:pt>
                      <c:pt idx="594">
                        <c:v>0.27102848698439008</c:v>
                      </c:pt>
                      <c:pt idx="595">
                        <c:v>0.27104719539040156</c:v>
                      </c:pt>
                      <c:pt idx="596">
                        <c:v>0.27151261471545945</c:v>
                      </c:pt>
                      <c:pt idx="597">
                        <c:v>0.27133087591420635</c:v>
                      </c:pt>
                      <c:pt idx="598">
                        <c:v>0.27031852206646945</c:v>
                      </c:pt>
                      <c:pt idx="599">
                        <c:v>0.26958641250469856</c:v>
                      </c:pt>
                      <c:pt idx="600">
                        <c:v>0.26910763003248966</c:v>
                      </c:pt>
                      <c:pt idx="601">
                        <c:v>0.26954441404222407</c:v>
                      </c:pt>
                      <c:pt idx="602">
                        <c:v>0.26872143507982665</c:v>
                      </c:pt>
                      <c:pt idx="603">
                        <c:v>0.26780052333902288</c:v>
                      </c:pt>
                      <c:pt idx="604">
                        <c:v>0.26819168174634189</c:v>
                      </c:pt>
                      <c:pt idx="605">
                        <c:v>0.26848051662690497</c:v>
                      </c:pt>
                      <c:pt idx="606">
                        <c:v>0.26860441209120461</c:v>
                      </c:pt>
                      <c:pt idx="607">
                        <c:v>0.26838907451997196</c:v>
                      </c:pt>
                      <c:pt idx="608">
                        <c:v>0.26852270599148165</c:v>
                      </c:pt>
                      <c:pt idx="609">
                        <c:v>0.26939150145839669</c:v>
                      </c:pt>
                      <c:pt idx="610">
                        <c:v>0.26965819169510957</c:v>
                      </c:pt>
                      <c:pt idx="611">
                        <c:v>0.27004056860572934</c:v>
                      </c:pt>
                      <c:pt idx="612">
                        <c:v>0.27035460256377714</c:v>
                      </c:pt>
                      <c:pt idx="613">
                        <c:v>0.27052985069355689</c:v>
                      </c:pt>
                      <c:pt idx="614">
                        <c:v>0.27229474062799541</c:v>
                      </c:pt>
                      <c:pt idx="615">
                        <c:v>0.27360299273407507</c:v>
                      </c:pt>
                      <c:pt idx="616">
                        <c:v>0.27386491041823408</c:v>
                      </c:pt>
                      <c:pt idx="617">
                        <c:v>0.2741285462213125</c:v>
                      </c:pt>
                      <c:pt idx="618">
                        <c:v>0.27482381167736702</c:v>
                      </c:pt>
                      <c:pt idx="619">
                        <c:v>0.27496221570143065</c:v>
                      </c:pt>
                      <c:pt idx="620">
                        <c:v>0.27630654830481799</c:v>
                      </c:pt>
                      <c:pt idx="621">
                        <c:v>0.27738800871353553</c:v>
                      </c:pt>
                      <c:pt idx="622">
                        <c:v>0.2776125095856718</c:v>
                      </c:pt>
                      <c:pt idx="623">
                        <c:v>0.27815161712216235</c:v>
                      </c:pt>
                      <c:pt idx="624">
                        <c:v>0.27979184798389245</c:v>
                      </c:pt>
                      <c:pt idx="625">
                        <c:v>0.28038956246574503</c:v>
                      </c:pt>
                      <c:pt idx="626">
                        <c:v>0.28210729958095088</c:v>
                      </c:pt>
                      <c:pt idx="627">
                        <c:v>0.28251964812160923</c:v>
                      </c:pt>
                      <c:pt idx="628">
                        <c:v>0.28293428748749361</c:v>
                      </c:pt>
                      <c:pt idx="629">
                        <c:v>0.28388975250878767</c:v>
                      </c:pt>
                      <c:pt idx="630">
                        <c:v>0.28490019733550298</c:v>
                      </c:pt>
                      <c:pt idx="631">
                        <c:v>0.28612712514606403</c:v>
                      </c:pt>
                      <c:pt idx="632">
                        <c:v>0.28670708573241599</c:v>
                      </c:pt>
                      <c:pt idx="633">
                        <c:v>0.28765911451587134</c:v>
                      </c:pt>
                      <c:pt idx="634">
                        <c:v>0.28869189488853902</c:v>
                      </c:pt>
                      <c:pt idx="635">
                        <c:v>0.29026569181871859</c:v>
                      </c:pt>
                      <c:pt idx="636">
                        <c:v>0.2907167934861149</c:v>
                      </c:pt>
                      <c:pt idx="637">
                        <c:v>0.29180321734948855</c:v>
                      </c:pt>
                      <c:pt idx="638">
                        <c:v>0.29245075728000397</c:v>
                      </c:pt>
                      <c:pt idx="639">
                        <c:v>0.29348315584846729</c:v>
                      </c:pt>
                      <c:pt idx="640">
                        <c:v>0.29452166328419965</c:v>
                      </c:pt>
                      <c:pt idx="641">
                        <c:v>0.29575794529776622</c:v>
                      </c:pt>
                      <c:pt idx="642">
                        <c:v>0.29566173063827933</c:v>
                      </c:pt>
                      <c:pt idx="643">
                        <c:v>0.29756025204422754</c:v>
                      </c:pt>
                      <c:pt idx="644">
                        <c:v>0.29876808964457274</c:v>
                      </c:pt>
                      <c:pt idx="645">
                        <c:v>0.30002937983352196</c:v>
                      </c:pt>
                      <c:pt idx="646">
                        <c:v>0.30132789593239173</c:v>
                      </c:pt>
                      <c:pt idx="647">
                        <c:v>0.30299809842416042</c:v>
                      </c:pt>
                      <c:pt idx="648">
                        <c:v>0.30376743389585181</c:v>
                      </c:pt>
                      <c:pt idx="649">
                        <c:v>0.30559054897144822</c:v>
                      </c:pt>
                      <c:pt idx="650">
                        <c:v>0.30622491665691476</c:v>
                      </c:pt>
                      <c:pt idx="651">
                        <c:v>0.30747704354496047</c:v>
                      </c:pt>
                      <c:pt idx="652">
                        <c:v>0.30857759416389374</c:v>
                      </c:pt>
                      <c:pt idx="653">
                        <c:v>0.30894259898321724</c:v>
                      </c:pt>
                      <c:pt idx="654">
                        <c:v>0.30940553658094727</c:v>
                      </c:pt>
                      <c:pt idx="655">
                        <c:v>0.31034210229412784</c:v>
                      </c:pt>
                      <c:pt idx="656">
                        <c:v>0.30994750764897</c:v>
                      </c:pt>
                      <c:pt idx="657">
                        <c:v>0.31032644832175105</c:v>
                      </c:pt>
                      <c:pt idx="658">
                        <c:v>0.31078213163959906</c:v>
                      </c:pt>
                      <c:pt idx="659">
                        <c:v>0.31123934217426424</c:v>
                      </c:pt>
                      <c:pt idx="660">
                        <c:v>0.31221981537094096</c:v>
                      </c:pt>
                      <c:pt idx="661">
                        <c:v>0.31266671719208972</c:v>
                      </c:pt>
                      <c:pt idx="662">
                        <c:v>0.31310121037659827</c:v>
                      </c:pt>
                      <c:pt idx="663">
                        <c:v>0.31466546220167013</c:v>
                      </c:pt>
                      <c:pt idx="664">
                        <c:v>0.31539928988236043</c:v>
                      </c:pt>
                      <c:pt idx="665">
                        <c:v>0.3160546567990643</c:v>
                      </c:pt>
                      <c:pt idx="666">
                        <c:v>0.31693204286057636</c:v>
                      </c:pt>
                      <c:pt idx="667">
                        <c:v>0.31773745882957544</c:v>
                      </c:pt>
                      <c:pt idx="668">
                        <c:v>0.31793103356116231</c:v>
                      </c:pt>
                      <c:pt idx="669">
                        <c:v>0.31979920153286751</c:v>
                      </c:pt>
                      <c:pt idx="670">
                        <c:v>0.32097916742629801</c:v>
                      </c:pt>
                      <c:pt idx="671">
                        <c:v>0.32186915302655239</c:v>
                      </c:pt>
                      <c:pt idx="672">
                        <c:v>0.32288131597218711</c:v>
                      </c:pt>
                      <c:pt idx="673">
                        <c:v>0.32318714113984209</c:v>
                      </c:pt>
                      <c:pt idx="674">
                        <c:v>0.32360712576458678</c:v>
                      </c:pt>
                      <c:pt idx="675">
                        <c:v>0.32591074143131149</c:v>
                      </c:pt>
                      <c:pt idx="676">
                        <c:v>0.3259962655730777</c:v>
                      </c:pt>
                      <c:pt idx="677">
                        <c:v>0.32620778510226722</c:v>
                      </c:pt>
                      <c:pt idx="678">
                        <c:v>0.32617399543018555</c:v>
                      </c:pt>
                      <c:pt idx="679">
                        <c:v>0.32669687628799271</c:v>
                      </c:pt>
                      <c:pt idx="680">
                        <c:v>0.3279988286247012</c:v>
                      </c:pt>
                      <c:pt idx="681">
                        <c:v>0.3287496465924834</c:v>
                      </c:pt>
                      <c:pt idx="682">
                        <c:v>0.32893062178532789</c:v>
                      </c:pt>
                      <c:pt idx="683">
                        <c:v>0.32954589926057887</c:v>
                      </c:pt>
                      <c:pt idx="684">
                        <c:v>0.33049888255454507</c:v>
                      </c:pt>
                      <c:pt idx="685">
                        <c:v>0.33226300888057497</c:v>
                      </c:pt>
                      <c:pt idx="686">
                        <c:v>0.3335628612941598</c:v>
                      </c:pt>
                      <c:pt idx="687">
                        <c:v>0.33426652644270927</c:v>
                      </c:pt>
                      <c:pt idx="688">
                        <c:v>0.33566927508935657</c:v>
                      </c:pt>
                      <c:pt idx="689">
                        <c:v>0.33595581914469369</c:v>
                      </c:pt>
                      <c:pt idx="690">
                        <c:v>0.33720126445916387</c:v>
                      </c:pt>
                      <c:pt idx="691">
                        <c:v>0.33728907942615594</c:v>
                      </c:pt>
                      <c:pt idx="692">
                        <c:v>0.33699413567832387</c:v>
                      </c:pt>
                      <c:pt idx="693">
                        <c:v>0.33601385338374934</c:v>
                      </c:pt>
                      <c:pt idx="694">
                        <c:v>0.3355123535613837</c:v>
                      </c:pt>
                      <c:pt idx="695">
                        <c:v>0.3353964759853747</c:v>
                      </c:pt>
                      <c:pt idx="696">
                        <c:v>0.33531763341718401</c:v>
                      </c:pt>
                      <c:pt idx="697">
                        <c:v>0.33530007042378557</c:v>
                      </c:pt>
                      <c:pt idx="698">
                        <c:v>0.33651134426196966</c:v>
                      </c:pt>
                      <c:pt idx="699">
                        <c:v>0.33727667078951579</c:v>
                      </c:pt>
                      <c:pt idx="700">
                        <c:v>0.33861279460251037</c:v>
                      </c:pt>
                      <c:pt idx="701">
                        <c:v>0.33988916605752995</c:v>
                      </c:pt>
                      <c:pt idx="702">
                        <c:v>0.3411859640374803</c:v>
                      </c:pt>
                      <c:pt idx="703">
                        <c:v>0.34211603907918753</c:v>
                      </c:pt>
                      <c:pt idx="704">
                        <c:v>0.34357376753125601</c:v>
                      </c:pt>
                      <c:pt idx="705">
                        <c:v>0.34430377716990307</c:v>
                      </c:pt>
                      <c:pt idx="706">
                        <c:v>0.34538523757862072</c:v>
                      </c:pt>
                      <c:pt idx="707">
                        <c:v>0.34606523086650282</c:v>
                      </c:pt>
                      <c:pt idx="708">
                        <c:v>0.34669539870572202</c:v>
                      </c:pt>
                      <c:pt idx="709">
                        <c:v>0.34651995967383992</c:v>
                      </c:pt>
                      <c:pt idx="710">
                        <c:v>0.34717895373048485</c:v>
                      </c:pt>
                      <c:pt idx="711">
                        <c:v>0.34654191341558804</c:v>
                      </c:pt>
                      <c:pt idx="712">
                        <c:v>0.34672193409792174</c:v>
                      </c:pt>
                      <c:pt idx="713">
                        <c:v>0.34816477218602188</c:v>
                      </c:pt>
                      <c:pt idx="714">
                        <c:v>0.34870254340779727</c:v>
                      </c:pt>
                      <c:pt idx="715">
                        <c:v>0.34922771509083034</c:v>
                      </c:pt>
                      <c:pt idx="716">
                        <c:v>0.34988155479071692</c:v>
                      </c:pt>
                      <c:pt idx="717">
                        <c:v>0.35105617542528694</c:v>
                      </c:pt>
                      <c:pt idx="718">
                        <c:v>0.35250092253440868</c:v>
                      </c:pt>
                      <c:pt idx="719">
                        <c:v>0.35350697661277442</c:v>
                      </c:pt>
                      <c:pt idx="720">
                        <c:v>0.35416654337572578</c:v>
                      </c:pt>
                      <c:pt idx="721">
                        <c:v>0.35588389868672726</c:v>
                      </c:pt>
                      <c:pt idx="722">
                        <c:v>0.35805063754620547</c:v>
                      </c:pt>
                      <c:pt idx="723">
                        <c:v>0.36001005672274167</c:v>
                      </c:pt>
                      <c:pt idx="724">
                        <c:v>0.36172722113164096</c:v>
                      </c:pt>
                      <c:pt idx="725">
                        <c:v>0.36412399702421805</c:v>
                      </c:pt>
                      <c:pt idx="726">
                        <c:v>0.36616932214672471</c:v>
                      </c:pt>
                      <c:pt idx="727">
                        <c:v>0.36787865956943561</c:v>
                      </c:pt>
                      <c:pt idx="728">
                        <c:v>0.37004310760368808</c:v>
                      </c:pt>
                      <c:pt idx="729">
                        <c:v>0.37257485128248991</c:v>
                      </c:pt>
                      <c:pt idx="730">
                        <c:v>0.3749084385792531</c:v>
                      </c:pt>
                      <c:pt idx="731">
                        <c:v>0.37721759040694031</c:v>
                      </c:pt>
                      <c:pt idx="732">
                        <c:v>0.37868104592207341</c:v>
                      </c:pt>
                      <c:pt idx="733">
                        <c:v>0.38118949954441222</c:v>
                      </c:pt>
                      <c:pt idx="734">
                        <c:v>0.3842635960954412</c:v>
                      </c:pt>
                      <c:pt idx="735">
                        <c:v>0.38656014838438602</c:v>
                      </c:pt>
                      <c:pt idx="736">
                        <c:v>0.38853732145642278</c:v>
                      </c:pt>
                      <c:pt idx="737">
                        <c:v>0.39110323661151059</c:v>
                      </c:pt>
                      <c:pt idx="738">
                        <c:v>0.39354143826025578</c:v>
                      </c:pt>
                      <c:pt idx="739">
                        <c:v>0.39637767079199754</c:v>
                      </c:pt>
                      <c:pt idx="740">
                        <c:v>0.3989831026822318</c:v>
                      </c:pt>
                      <c:pt idx="741">
                        <c:v>0.4010755806239712</c:v>
                      </c:pt>
                      <c:pt idx="742">
                        <c:v>0.40309322494166511</c:v>
                      </c:pt>
                      <c:pt idx="743">
                        <c:v>0.40541478540599252</c:v>
                      </c:pt>
                      <c:pt idx="744">
                        <c:v>0.40785107803371606</c:v>
                      </c:pt>
                      <c:pt idx="745">
                        <c:v>0.41001514426376418</c:v>
                      </c:pt>
                      <c:pt idx="746">
                        <c:v>0.4127899063186114</c:v>
                      </c:pt>
                      <c:pt idx="747">
                        <c:v>0.41422033577007139</c:v>
                      </c:pt>
                      <c:pt idx="748">
                        <c:v>0.41610167598682551</c:v>
                      </c:pt>
                      <c:pt idx="749">
                        <c:v>0.41868019068065582</c:v>
                      </c:pt>
                      <c:pt idx="750">
                        <c:v>0.42065450022116019</c:v>
                      </c:pt>
                      <c:pt idx="751">
                        <c:v>0.42308525668792107</c:v>
                      </c:pt>
                      <c:pt idx="752">
                        <c:v>0.42510843716657765</c:v>
                      </c:pt>
                      <c:pt idx="753">
                        <c:v>0.42720836029030107</c:v>
                      </c:pt>
                      <c:pt idx="754">
                        <c:v>0.42979546557872839</c:v>
                      </c:pt>
                      <c:pt idx="755">
                        <c:v>0.43259256317952799</c:v>
                      </c:pt>
                      <c:pt idx="756">
                        <c:v>0.43413696118597556</c:v>
                      </c:pt>
                      <c:pt idx="757">
                        <c:v>0.43606335429883852</c:v>
                      </c:pt>
                      <c:pt idx="758">
                        <c:v>0.43784141647832592</c:v>
                      </c:pt>
                      <c:pt idx="759">
                        <c:v>0.44015438634805615</c:v>
                      </c:pt>
                      <c:pt idx="760">
                        <c:v>0.4426523403547763</c:v>
                      </c:pt>
                      <c:pt idx="761">
                        <c:v>0.44439527654746686</c:v>
                      </c:pt>
                      <c:pt idx="762">
                        <c:v>0.44630181584170558</c:v>
                      </c:pt>
                      <c:pt idx="763">
                        <c:v>0.44864189380994213</c:v>
                      </c:pt>
                      <c:pt idx="764">
                        <c:v>0.45071871777930456</c:v>
                      </c:pt>
                      <c:pt idx="765">
                        <c:v>0.45319719977160483</c:v>
                      </c:pt>
                      <c:pt idx="766">
                        <c:v>0.45508808509346665</c:v>
                      </c:pt>
                      <c:pt idx="767">
                        <c:v>0.4556082933218436</c:v>
                      </c:pt>
                      <c:pt idx="768">
                        <c:v>0.45721836165143304</c:v>
                      </c:pt>
                      <c:pt idx="769">
                        <c:v>0.45792126319157395</c:v>
                      </c:pt>
                      <c:pt idx="770">
                        <c:v>0.45932897529287736</c:v>
                      </c:pt>
                      <c:pt idx="771">
                        <c:v>0.46027814054480026</c:v>
                      </c:pt>
                      <c:pt idx="772">
                        <c:v>0.4601981525639966</c:v>
                      </c:pt>
                      <c:pt idx="773">
                        <c:v>0.46079720336056434</c:v>
                      </c:pt>
                      <c:pt idx="774">
                        <c:v>0.46121298813906159</c:v>
                      </c:pt>
                      <c:pt idx="775">
                        <c:v>0.46197125128882788</c:v>
                      </c:pt>
                      <c:pt idx="776">
                        <c:v>0.4625764109526645</c:v>
                      </c:pt>
                      <c:pt idx="777">
                        <c:v>0.46318767948377015</c:v>
                      </c:pt>
                      <c:pt idx="778">
                        <c:v>0.46357272902382018</c:v>
                      </c:pt>
                      <c:pt idx="779">
                        <c:v>0.4642903300258272</c:v>
                      </c:pt>
                      <c:pt idx="780">
                        <c:v>0.46427925770390216</c:v>
                      </c:pt>
                      <c:pt idx="781">
                        <c:v>0.46475899468662185</c:v>
                      </c:pt>
                      <c:pt idx="782">
                        <c:v>0.46491477080198168</c:v>
                      </c:pt>
                      <c:pt idx="783">
                        <c:v>0.46473933177009974</c:v>
                      </c:pt>
                      <c:pt idx="784">
                        <c:v>0.46512323589753674</c:v>
                      </c:pt>
                      <c:pt idx="785">
                        <c:v>0.46550733092707608</c:v>
                      </c:pt>
                      <c:pt idx="786">
                        <c:v>0.46572285940041092</c:v>
                      </c:pt>
                      <c:pt idx="787">
                        <c:v>0.46644828738860622</c:v>
                      </c:pt>
                      <c:pt idx="788">
                        <c:v>0.466680615246931</c:v>
                      </c:pt>
                      <c:pt idx="789">
                        <c:v>0.46722258631495373</c:v>
                      </c:pt>
                      <c:pt idx="790">
                        <c:v>0.46776455738297662</c:v>
                      </c:pt>
                      <c:pt idx="791">
                        <c:v>0.46753222952465195</c:v>
                      </c:pt>
                      <c:pt idx="792">
                        <c:v>0.46699942175753256</c:v>
                      </c:pt>
                      <c:pt idx="793">
                        <c:v>0.46611382690562786</c:v>
                      </c:pt>
                      <c:pt idx="794">
                        <c:v>0.46581086526950516</c:v>
                      </c:pt>
                      <c:pt idx="795">
                        <c:v>0.4659490783914666</c:v>
                      </c:pt>
                      <c:pt idx="796">
                        <c:v>0.4652570582711486</c:v>
                      </c:pt>
                      <c:pt idx="797">
                        <c:v>0.46462555411721435</c:v>
                      </c:pt>
                      <c:pt idx="798">
                        <c:v>0.46426990350089647</c:v>
                      </c:pt>
                      <c:pt idx="799">
                        <c:v>0.46472310509141634</c:v>
                      </c:pt>
                      <c:pt idx="800">
                        <c:v>0.46581487421365048</c:v>
                      </c:pt>
                      <c:pt idx="801">
                        <c:v>0.46556593787243805</c:v>
                      </c:pt>
                      <c:pt idx="802">
                        <c:v>0.46568105184003861</c:v>
                      </c:pt>
                      <c:pt idx="803">
                        <c:v>0.46642728815736906</c:v>
                      </c:pt>
                      <c:pt idx="804">
                        <c:v>0.46699789454071533</c:v>
                      </c:pt>
                      <c:pt idx="805">
                        <c:v>0.46733025510057014</c:v>
                      </c:pt>
                      <c:pt idx="806">
                        <c:v>0.46696601388965525</c:v>
                      </c:pt>
                      <c:pt idx="807">
                        <c:v>0.46583988238903296</c:v>
                      </c:pt>
                      <c:pt idx="808">
                        <c:v>0.46448905911417226</c:v>
                      </c:pt>
                      <c:pt idx="809">
                        <c:v>0.46362789973134355</c:v>
                      </c:pt>
                      <c:pt idx="810">
                        <c:v>0.46242979813820823</c:v>
                      </c:pt>
                      <c:pt idx="811">
                        <c:v>0.46198747796751116</c:v>
                      </c:pt>
                      <c:pt idx="812">
                        <c:v>0.46082984762003304</c:v>
                      </c:pt>
                      <c:pt idx="813">
                        <c:v>0.46014164554175829</c:v>
                      </c:pt>
                      <c:pt idx="814">
                        <c:v>0.45974762360290689</c:v>
                      </c:pt>
                      <c:pt idx="815">
                        <c:v>0.46022449705409424</c:v>
                      </c:pt>
                      <c:pt idx="816">
                        <c:v>0.45995990674050513</c:v>
                      </c:pt>
                      <c:pt idx="817">
                        <c:v>0.46071606996714765</c:v>
                      </c:pt>
                      <c:pt idx="818">
                        <c:v>0.46016989905287742</c:v>
                      </c:pt>
                      <c:pt idx="819">
                        <c:v>0.46007769333753584</c:v>
                      </c:pt>
                      <c:pt idx="820">
                        <c:v>0.46017047175918385</c:v>
                      </c:pt>
                      <c:pt idx="821">
                        <c:v>0.46061947350345639</c:v>
                      </c:pt>
                      <c:pt idx="822">
                        <c:v>0.46083500197679134</c:v>
                      </c:pt>
                      <c:pt idx="823">
                        <c:v>0.46168737986292091</c:v>
                      </c:pt>
                      <c:pt idx="824">
                        <c:v>0.46146077906766086</c:v>
                      </c:pt>
                      <c:pt idx="825">
                        <c:v>0.4616745894220764</c:v>
                      </c:pt>
                      <c:pt idx="826">
                        <c:v>0.46215356279638747</c:v>
                      </c:pt>
                      <c:pt idx="827">
                        <c:v>0.46357501984904603</c:v>
                      </c:pt>
                      <c:pt idx="828">
                        <c:v>0.46443140667932092</c:v>
                      </c:pt>
                      <c:pt idx="829">
                        <c:v>0.46620965976091039</c:v>
                      </c:pt>
                      <c:pt idx="830">
                        <c:v>0.46733980020567795</c:v>
                      </c:pt>
                      <c:pt idx="831">
                        <c:v>0.46879065618206872</c:v>
                      </c:pt>
                      <c:pt idx="832">
                        <c:v>0.47098221231482734</c:v>
                      </c:pt>
                      <c:pt idx="833">
                        <c:v>0.47335302552151121</c:v>
                      </c:pt>
                      <c:pt idx="834">
                        <c:v>0.47524811068962053</c:v>
                      </c:pt>
                      <c:pt idx="835">
                        <c:v>0.47770463894017262</c:v>
                      </c:pt>
                      <c:pt idx="836">
                        <c:v>0.47977172690232522</c:v>
                      </c:pt>
                      <c:pt idx="837">
                        <c:v>0.48183652403925176</c:v>
                      </c:pt>
                      <c:pt idx="838">
                        <c:v>0.48383794167826238</c:v>
                      </c:pt>
                      <c:pt idx="839">
                        <c:v>0.48736027636515528</c:v>
                      </c:pt>
                      <c:pt idx="840">
                        <c:v>0.4901001033353079</c:v>
                      </c:pt>
                      <c:pt idx="841">
                        <c:v>0.49317248176741746</c:v>
                      </c:pt>
                      <c:pt idx="842">
                        <c:v>0.49729921250973841</c:v>
                      </c:pt>
                      <c:pt idx="843">
                        <c:v>0.50072456892873574</c:v>
                      </c:pt>
                      <c:pt idx="844">
                        <c:v>0.50507923678103162</c:v>
                      </c:pt>
                      <c:pt idx="845">
                        <c:v>0.50989588772054695</c:v>
                      </c:pt>
                      <c:pt idx="846">
                        <c:v>0.51435784255425487</c:v>
                      </c:pt>
                      <c:pt idx="847">
                        <c:v>0.51940033068062141</c:v>
                      </c:pt>
                      <c:pt idx="848">
                        <c:v>0.52460775822325123</c:v>
                      </c:pt>
                      <c:pt idx="849">
                        <c:v>0.52885590270254379</c:v>
                      </c:pt>
                      <c:pt idx="850">
                        <c:v>0.53417825331067204</c:v>
                      </c:pt>
                      <c:pt idx="851">
                        <c:v>0.53992707921501826</c:v>
                      </c:pt>
                      <c:pt idx="852">
                        <c:v>0.54483937210771383</c:v>
                      </c:pt>
                      <c:pt idx="853">
                        <c:v>0.54881509928722882</c:v>
                      </c:pt>
                      <c:pt idx="854">
                        <c:v>0.5539927461019224</c:v>
                      </c:pt>
                      <c:pt idx="855">
                        <c:v>0.55823917246229549</c:v>
                      </c:pt>
                      <c:pt idx="856">
                        <c:v>0.56333014972260975</c:v>
                      </c:pt>
                      <c:pt idx="857">
                        <c:v>0.5675815395376389</c:v>
                      </c:pt>
                      <c:pt idx="858">
                        <c:v>0.57056801202377805</c:v>
                      </c:pt>
                      <c:pt idx="859">
                        <c:v>0.57536022749421711</c:v>
                      </c:pt>
                      <c:pt idx="860">
                        <c:v>0.57981702797116697</c:v>
                      </c:pt>
                      <c:pt idx="861">
                        <c:v>0.58300337495826415</c:v>
                      </c:pt>
                      <c:pt idx="862">
                        <c:v>0.58701403722247369</c:v>
                      </c:pt>
                      <c:pt idx="863">
                        <c:v>0.59176807227248152</c:v>
                      </c:pt>
                      <c:pt idx="864">
                        <c:v>0.59639439381614645</c:v>
                      </c:pt>
                      <c:pt idx="865">
                        <c:v>0.60265750998370293</c:v>
                      </c:pt>
                      <c:pt idx="866">
                        <c:v>0.6072613050793132</c:v>
                      </c:pt>
                      <c:pt idx="867">
                        <c:v>0.61349005886848151</c:v>
                      </c:pt>
                      <c:pt idx="868">
                        <c:v>0.61992116888593563</c:v>
                      </c:pt>
                      <c:pt idx="869">
                        <c:v>0.62573413789660648</c:v>
                      </c:pt>
                      <c:pt idx="870">
                        <c:v>0.63114869422007625</c:v>
                      </c:pt>
                      <c:pt idx="871">
                        <c:v>0.63808206766830455</c:v>
                      </c:pt>
                      <c:pt idx="872">
                        <c:v>0.64440932694218556</c:v>
                      </c:pt>
                      <c:pt idx="873">
                        <c:v>0.65320514129905449</c:v>
                      </c:pt>
                      <c:pt idx="874">
                        <c:v>0.66078681828620722</c:v>
                      </c:pt>
                      <c:pt idx="875">
                        <c:v>0.66894731044709865</c:v>
                      </c:pt>
                      <c:pt idx="876">
                        <c:v>0.67764710104658266</c:v>
                      </c:pt>
                      <c:pt idx="877">
                        <c:v>0.6852257236001007</c:v>
                      </c:pt>
                      <c:pt idx="878">
                        <c:v>0.69409808969993436</c:v>
                      </c:pt>
                      <c:pt idx="879">
                        <c:v>0.70289218593788394</c:v>
                      </c:pt>
                      <c:pt idx="880">
                        <c:v>0.70945864554576721</c:v>
                      </c:pt>
                      <c:pt idx="881">
                        <c:v>0.71703421366565068</c:v>
                      </c:pt>
                      <c:pt idx="882">
                        <c:v>0.72516110705656278</c:v>
                      </c:pt>
                      <c:pt idx="883">
                        <c:v>0.73350963778807843</c:v>
                      </c:pt>
                      <c:pt idx="884">
                        <c:v>0.7420870601400803</c:v>
                      </c:pt>
                      <c:pt idx="885">
                        <c:v>0.74977545140233837</c:v>
                      </c:pt>
                      <c:pt idx="886">
                        <c:v>0.75653434032919542</c:v>
                      </c:pt>
                      <c:pt idx="887">
                        <c:v>0.76566213344171496</c:v>
                      </c:pt>
                      <c:pt idx="888">
                        <c:v>0.77416128593183242</c:v>
                      </c:pt>
                      <c:pt idx="889">
                        <c:v>0.78174334472318929</c:v>
                      </c:pt>
                      <c:pt idx="890">
                        <c:v>0.78976867819575369</c:v>
                      </c:pt>
                      <c:pt idx="891">
                        <c:v>0.79923207720386469</c:v>
                      </c:pt>
                      <c:pt idx="892">
                        <c:v>0.80713065168059728</c:v>
                      </c:pt>
                      <c:pt idx="893">
                        <c:v>0.8162746714718</c:v>
                      </c:pt>
                      <c:pt idx="894">
                        <c:v>0.82457242224414229</c:v>
                      </c:pt>
                      <c:pt idx="895">
                        <c:v>0.83195632465346037</c:v>
                      </c:pt>
                      <c:pt idx="896">
                        <c:v>0.84158179954630208</c:v>
                      </c:pt>
                      <c:pt idx="897">
                        <c:v>0.85051659063354124</c:v>
                      </c:pt>
                      <c:pt idx="898">
                        <c:v>0.85849648940579248</c:v>
                      </c:pt>
                      <c:pt idx="899">
                        <c:v>0.86632003935637758</c:v>
                      </c:pt>
                      <c:pt idx="900">
                        <c:v>0.87414568923008606</c:v>
                      </c:pt>
                      <c:pt idx="901">
                        <c:v>0.88116687764530677</c:v>
                      </c:pt>
                      <c:pt idx="902">
                        <c:v>0.89000984482140832</c:v>
                      </c:pt>
                      <c:pt idx="903">
                        <c:v>0.8967635793915073</c:v>
                      </c:pt>
                      <c:pt idx="904">
                        <c:v>0.90203343192154239</c:v>
                      </c:pt>
                      <c:pt idx="905">
                        <c:v>0.90964355332191638</c:v>
                      </c:pt>
                      <c:pt idx="906">
                        <c:v>0.9174210958658815</c:v>
                      </c:pt>
                      <c:pt idx="907">
                        <c:v>0.92364965875294747</c:v>
                      </c:pt>
                      <c:pt idx="908">
                        <c:v>0.92992842889288052</c:v>
                      </c:pt>
                      <c:pt idx="909">
                        <c:v>0.93590022845254583</c:v>
                      </c:pt>
                      <c:pt idx="910">
                        <c:v>0.94191078113894866</c:v>
                      </c:pt>
                      <c:pt idx="911">
                        <c:v>0.94920763218968363</c:v>
                      </c:pt>
                      <c:pt idx="912">
                        <c:v>0.95266773279127337</c:v>
                      </c:pt>
                      <c:pt idx="913">
                        <c:v>0.95726732804063619</c:v>
                      </c:pt>
                      <c:pt idx="914">
                        <c:v>0.96321469213122535</c:v>
                      </c:pt>
                      <c:pt idx="915">
                        <c:v>0.9680588329734513</c:v>
                      </c:pt>
                      <c:pt idx="916">
                        <c:v>0.97143035499964026</c:v>
                      </c:pt>
                      <c:pt idx="917">
                        <c:v>0.97500232423309396</c:v>
                      </c:pt>
                      <c:pt idx="918">
                        <c:v>0.97676415973389785</c:v>
                      </c:pt>
                      <c:pt idx="919">
                        <c:v>0.98068166177225502</c:v>
                      </c:pt>
                      <c:pt idx="920">
                        <c:v>0.98269739706892745</c:v>
                      </c:pt>
                      <c:pt idx="921">
                        <c:v>0.98520432347444897</c:v>
                      </c:pt>
                      <c:pt idx="922">
                        <c:v>0.98644766886579538</c:v>
                      </c:pt>
                      <c:pt idx="923">
                        <c:v>0.98805391915334162</c:v>
                      </c:pt>
                      <c:pt idx="924">
                        <c:v>0.98889369750072897</c:v>
                      </c:pt>
                      <c:pt idx="925">
                        <c:v>0.99097433951213465</c:v>
                      </c:pt>
                      <c:pt idx="926">
                        <c:v>0.99195099466676817</c:v>
                      </c:pt>
                      <c:pt idx="927">
                        <c:v>0.99449743780743605</c:v>
                      </c:pt>
                      <c:pt idx="928">
                        <c:v>0.99472842935104555</c:v>
                      </c:pt>
                      <c:pt idx="929">
                        <c:v>0.99731782546469894</c:v>
                      </c:pt>
                      <c:pt idx="930">
                        <c:v>1</c:v>
                      </c:pt>
                      <c:pt idx="931">
                        <c:v>1.000653076091478</c:v>
                      </c:pt>
                      <c:pt idx="932">
                        <c:v>1.0003543143016027</c:v>
                      </c:pt>
                      <c:pt idx="933">
                        <c:v>1.0011809204039415</c:v>
                      </c:pt>
                      <c:pt idx="934">
                        <c:v>1.0006446763989831</c:v>
                      </c:pt>
                      <c:pt idx="935">
                        <c:v>0.99983296066061311</c:v>
                      </c:pt>
                      <c:pt idx="936">
                        <c:v>0.99891720327656741</c:v>
                      </c:pt>
                      <c:pt idx="937">
                        <c:v>0.997369178130179</c:v>
                      </c:pt>
                      <c:pt idx="938">
                        <c:v>0.99645055721460118</c:v>
                      </c:pt>
                      <c:pt idx="939">
                        <c:v>0.99842314863618609</c:v>
                      </c:pt>
                      <c:pt idx="940">
                        <c:v>0.99772692866962043</c:v>
                      </c:pt>
                      <c:pt idx="941">
                        <c:v>0.99734894250735018</c:v>
                      </c:pt>
                      <c:pt idx="942">
                        <c:v>0.99810911467813834</c:v>
                      </c:pt>
                      <c:pt idx="943">
                        <c:v>0.99702937238834022</c:v>
                      </c:pt>
                      <c:pt idx="944">
                        <c:v>0.99556782589422854</c:v>
                      </c:pt>
                      <c:pt idx="945">
                        <c:v>0.99563387802157477</c:v>
                      </c:pt>
                      <c:pt idx="946">
                        <c:v>0.99388578747212608</c:v>
                      </c:pt>
                      <c:pt idx="947">
                        <c:v>0.99197371201692475</c:v>
                      </c:pt>
                      <c:pt idx="948">
                        <c:v>0.98888968855658366</c:v>
                      </c:pt>
                      <c:pt idx="949">
                        <c:v>0.98518351514531377</c:v>
                      </c:pt>
                      <c:pt idx="950">
                        <c:v>0.98181581116116801</c:v>
                      </c:pt>
                      <c:pt idx="951">
                        <c:v>0.98069597942991693</c:v>
                      </c:pt>
                      <c:pt idx="952">
                        <c:v>0.9765511129878911</c:v>
                      </c:pt>
                      <c:pt idx="953">
                        <c:v>0.97279931397420583</c:v>
                      </c:pt>
                      <c:pt idx="954">
                        <c:v>0.96876841608716746</c:v>
                      </c:pt>
                      <c:pt idx="955">
                        <c:v>0.9644080211718068</c:v>
                      </c:pt>
                      <c:pt idx="956">
                        <c:v>0.96114664965856222</c:v>
                      </c:pt>
                      <c:pt idx="957">
                        <c:v>0.95703328206339211</c:v>
                      </c:pt>
                      <c:pt idx="958">
                        <c:v>0.95101738411812875</c:v>
                      </c:pt>
                      <c:pt idx="959">
                        <c:v>0.94691222531335162</c:v>
                      </c:pt>
                      <c:pt idx="960">
                        <c:v>0.94119795268949569</c:v>
                      </c:pt>
                      <c:pt idx="961">
                        <c:v>0.93240137472421813</c:v>
                      </c:pt>
                      <c:pt idx="962">
                        <c:v>0.92658344225889111</c:v>
                      </c:pt>
                      <c:pt idx="963">
                        <c:v>0.91876561937137091</c:v>
                      </c:pt>
                      <c:pt idx="964">
                        <c:v>0.9118028469994105</c:v>
                      </c:pt>
                      <c:pt idx="965">
                        <c:v>0.90311603774287297</c:v>
                      </c:pt>
                      <c:pt idx="966">
                        <c:v>0.89187457655527491</c:v>
                      </c:pt>
                      <c:pt idx="967">
                        <c:v>0.88308124392573373</c:v>
                      </c:pt>
                      <c:pt idx="968">
                        <c:v>0.87572559502753478</c:v>
                      </c:pt>
                      <c:pt idx="969">
                        <c:v>0.86711686473077954</c:v>
                      </c:pt>
                      <c:pt idx="970">
                        <c:v>0.85732530500906123</c:v>
                      </c:pt>
                      <c:pt idx="971">
                        <c:v>0.84751446417502518</c:v>
                      </c:pt>
                      <c:pt idx="972">
                        <c:v>0.83917891478645601</c:v>
                      </c:pt>
                      <c:pt idx="973">
                        <c:v>0.83037183720555996</c:v>
                      </c:pt>
                      <c:pt idx="974">
                        <c:v>0.81990715667163738</c:v>
                      </c:pt>
                      <c:pt idx="975">
                        <c:v>0.81124020123372398</c:v>
                      </c:pt>
                      <c:pt idx="976">
                        <c:v>0.80276892045052151</c:v>
                      </c:pt>
                      <c:pt idx="977">
                        <c:v>0.79567748006170735</c:v>
                      </c:pt>
                      <c:pt idx="978">
                        <c:v>0.78716286450131512</c:v>
                      </c:pt>
                      <c:pt idx="979">
                        <c:v>0.77739058589191479</c:v>
                      </c:pt>
                      <c:pt idx="980">
                        <c:v>0.76866254178131144</c:v>
                      </c:pt>
                      <c:pt idx="981">
                        <c:v>0.76225395821191178</c:v>
                      </c:pt>
                      <c:pt idx="982">
                        <c:v>0.75322505238830939</c:v>
                      </c:pt>
                      <c:pt idx="983">
                        <c:v>0.74252174422669093</c:v>
                      </c:pt>
                      <c:pt idx="984">
                        <c:v>0.73244459496014636</c:v>
                      </c:pt>
                      <c:pt idx="985">
                        <c:v>0.72239321747739316</c:v>
                      </c:pt>
                      <c:pt idx="986">
                        <c:v>0.71459162126855613</c:v>
                      </c:pt>
                      <c:pt idx="987">
                        <c:v>0.70593211101262698</c:v>
                      </c:pt>
                      <c:pt idx="988">
                        <c:v>0.69335815315197513</c:v>
                      </c:pt>
                      <c:pt idx="989">
                        <c:v>0.68276824083903787</c:v>
                      </c:pt>
                      <c:pt idx="990">
                        <c:v>0.67323401715102671</c:v>
                      </c:pt>
                      <c:pt idx="991">
                        <c:v>0.66068392205314452</c:v>
                      </c:pt>
                      <c:pt idx="992">
                        <c:v>0.65181289226802586</c:v>
                      </c:pt>
                      <c:pt idx="993">
                        <c:v>0.6382376528815622</c:v>
                      </c:pt>
                      <c:pt idx="994">
                        <c:v>0.62904590756482037</c:v>
                      </c:pt>
                      <c:pt idx="995">
                        <c:v>0.61846725847591022</c:v>
                      </c:pt>
                      <c:pt idx="996">
                        <c:v>0.60734072035381037</c:v>
                      </c:pt>
                      <c:pt idx="997">
                        <c:v>0.59662996701020776</c:v>
                      </c:pt>
                      <c:pt idx="998">
                        <c:v>0.58805082653928664</c:v>
                      </c:pt>
                      <c:pt idx="999">
                        <c:v>0.57745480535908023</c:v>
                      </c:pt>
                      <c:pt idx="1000">
                        <c:v>0.5678136764938615</c:v>
                      </c:pt>
                      <c:pt idx="1001">
                        <c:v>0.55757826938462907</c:v>
                      </c:pt>
                      <c:pt idx="1002">
                        <c:v>0.54780160002687905</c:v>
                      </c:pt>
                      <c:pt idx="1003">
                        <c:v>0.53736230947254326</c:v>
                      </c:pt>
                      <c:pt idx="1004">
                        <c:v>0.52645549967002581</c:v>
                      </c:pt>
                      <c:pt idx="1005">
                        <c:v>0.5146195693363117</c:v>
                      </c:pt>
                      <c:pt idx="1006">
                        <c:v>0.50407490082158546</c:v>
                      </c:pt>
                      <c:pt idx="1007">
                        <c:v>0.49285386615891796</c:v>
                      </c:pt>
                      <c:pt idx="1008">
                        <c:v>0.4815442529208499</c:v>
                      </c:pt>
                      <c:pt idx="1009">
                        <c:v>0.46921331343624356</c:v>
                      </c:pt>
                      <c:pt idx="1010">
                        <c:v>0.45933241153071608</c:v>
                      </c:pt>
                      <c:pt idx="1011">
                        <c:v>0.44779619749738808</c:v>
                      </c:pt>
                      <c:pt idx="1012">
                        <c:v>0.43759877990648477</c:v>
                      </c:pt>
                      <c:pt idx="1013">
                        <c:v>0.42566911664061169</c:v>
                      </c:pt>
                      <c:pt idx="1014">
                        <c:v>0.41564351094164942</c:v>
                      </c:pt>
                      <c:pt idx="1015">
                        <c:v>0.40700041826650596</c:v>
                      </c:pt>
                      <c:pt idx="1016">
                        <c:v>0.40062638797759653</c:v>
                      </c:pt>
                      <c:pt idx="1017">
                        <c:v>0.39225456718961754</c:v>
                      </c:pt>
                      <c:pt idx="1018">
                        <c:v>0.38476242328837662</c:v>
                      </c:pt>
                      <c:pt idx="1019">
                        <c:v>0.37741383776795739</c:v>
                      </c:pt>
                      <c:pt idx="1020">
                        <c:v>0.36995567444090022</c:v>
                      </c:pt>
                      <c:pt idx="1021">
                        <c:v>0.36405069061698997</c:v>
                      </c:pt>
                      <c:pt idx="1022">
                        <c:v>0.35542649724995978</c:v>
                      </c:pt>
                      <c:pt idx="1023">
                        <c:v>0.34296612614009125</c:v>
                      </c:pt>
                      <c:pt idx="1024">
                        <c:v>0.33427645335202139</c:v>
                      </c:pt>
                      <c:pt idx="1025">
                        <c:v>0.32599550196466909</c:v>
                      </c:pt>
                      <c:pt idx="1026">
                        <c:v>0.31700611287621322</c:v>
                      </c:pt>
                      <c:pt idx="1027">
                        <c:v>0.30843021774102874</c:v>
                      </c:pt>
                      <c:pt idx="1028">
                        <c:v>0.29788421291158734</c:v>
                      </c:pt>
                      <c:pt idx="1029">
                        <c:v>0.28998048407809651</c:v>
                      </c:pt>
                      <c:pt idx="1030">
                        <c:v>0.28451667501227024</c:v>
                      </c:pt>
                      <c:pt idx="1031">
                        <c:v>0.27791566212389662</c:v>
                      </c:pt>
                      <c:pt idx="1032">
                        <c:v>0.26967556378640584</c:v>
                      </c:pt>
                      <c:pt idx="1033">
                        <c:v>0.26370090069520824</c:v>
                      </c:pt>
                      <c:pt idx="1034">
                        <c:v>0.2601762751830895</c:v>
                      </c:pt>
                      <c:pt idx="1035">
                        <c:v>0.25522961991200566</c:v>
                      </c:pt>
                      <c:pt idx="1036">
                        <c:v>0.24712639838176104</c:v>
                      </c:pt>
                      <c:pt idx="1037">
                        <c:v>0.24319973304250045</c:v>
                      </c:pt>
                      <c:pt idx="1038">
                        <c:v>0.23566883601452154</c:v>
                      </c:pt>
                      <c:pt idx="1039">
                        <c:v>0.23125422490214845</c:v>
                      </c:pt>
                      <c:pt idx="1040">
                        <c:v>0.22438327644132516</c:v>
                      </c:pt>
                      <c:pt idx="1041">
                        <c:v>0.21460145272681702</c:v>
                      </c:pt>
                      <c:pt idx="1042">
                        <c:v>0.20746400493138314</c:v>
                      </c:pt>
                      <c:pt idx="1043">
                        <c:v>0.20570159672427268</c:v>
                      </c:pt>
                      <c:pt idx="1044">
                        <c:v>0.19993272609920001</c:v>
                      </c:pt>
                      <c:pt idx="1045">
                        <c:v>0.19874779675111356</c:v>
                      </c:pt>
                      <c:pt idx="1046">
                        <c:v>0.19075052588756594</c:v>
                      </c:pt>
                      <c:pt idx="1047">
                        <c:v>0.18875006275906608</c:v>
                      </c:pt>
                      <c:pt idx="1048">
                        <c:v>0.18390744913365767</c:v>
                      </c:pt>
                      <c:pt idx="1049">
                        <c:v>0.18133313428607489</c:v>
                      </c:pt>
                      <c:pt idx="1050">
                        <c:v>0.17613200651281619</c:v>
                      </c:pt>
                      <c:pt idx="1051">
                        <c:v>0.17268431454786651</c:v>
                      </c:pt>
                      <c:pt idx="1052">
                        <c:v>0.16638874502294354</c:v>
                      </c:pt>
                      <c:pt idx="1053">
                        <c:v>0.16724837718895511</c:v>
                      </c:pt>
                      <c:pt idx="1054">
                        <c:v>0.16322950613435272</c:v>
                      </c:pt>
                      <c:pt idx="1055">
                        <c:v>0.15808316726441302</c:v>
                      </c:pt>
                      <c:pt idx="1056">
                        <c:v>0.15490712899083239</c:v>
                      </c:pt>
                      <c:pt idx="1057">
                        <c:v>0.15065612098000741</c:v>
                      </c:pt>
                      <c:pt idx="1058">
                        <c:v>0.14216613179079352</c:v>
                      </c:pt>
                      <c:pt idx="1059">
                        <c:v>0.13741037862186625</c:v>
                      </c:pt>
                      <c:pt idx="1060">
                        <c:v>0.13342281551201765</c:v>
                      </c:pt>
                      <c:pt idx="1061">
                        <c:v>0.12728550382978257</c:v>
                      </c:pt>
                      <c:pt idx="1062">
                        <c:v>0.12479518590714864</c:v>
                      </c:pt>
                      <c:pt idx="1063">
                        <c:v>0.11826881574071839</c:v>
                      </c:pt>
                      <c:pt idx="1064">
                        <c:v>0.11311025913624059</c:v>
                      </c:pt>
                      <c:pt idx="1065">
                        <c:v>0.11207614244885789</c:v>
                      </c:pt>
                      <c:pt idx="1066">
                        <c:v>0.10719458479460947</c:v>
                      </c:pt>
                      <c:pt idx="1067">
                        <c:v>9.9662542354017725E-2</c:v>
                      </c:pt>
                      <c:pt idx="1068">
                        <c:v>9.7445023535365674E-2</c:v>
                      </c:pt>
                      <c:pt idx="1069">
                        <c:v>9.6857045060723151E-2</c:v>
                      </c:pt>
                      <c:pt idx="1070">
                        <c:v>9.509024610526301E-2</c:v>
                      </c:pt>
                      <c:pt idx="1071">
                        <c:v>9.0636690964049929E-2</c:v>
                      </c:pt>
                      <c:pt idx="1072">
                        <c:v>8.7937144337452311E-2</c:v>
                      </c:pt>
                      <c:pt idx="1073">
                        <c:v>8.723233377628993E-2</c:v>
                      </c:pt>
                      <c:pt idx="1074">
                        <c:v>8.6176645151363473E-2</c:v>
                      </c:pt>
                      <c:pt idx="1075">
                        <c:v>7.9293669858104418E-2</c:v>
                      </c:pt>
                      <c:pt idx="1076">
                        <c:v>7.5752054058893695E-2</c:v>
                      </c:pt>
                      <c:pt idx="1077">
                        <c:v>7.4133204232605138E-2</c:v>
                      </c:pt>
                      <c:pt idx="1078">
                        <c:v>7.1451220599405965E-2</c:v>
                      </c:pt>
                      <c:pt idx="1079">
                        <c:v>6.8651068564971746E-2</c:v>
                      </c:pt>
                      <c:pt idx="1080">
                        <c:v>6.9507837199450861E-2</c:v>
                      </c:pt>
                      <c:pt idx="1081">
                        <c:v>6.5299591259509127E-2</c:v>
                      </c:pt>
                      <c:pt idx="1082">
                        <c:v>6.707211727803386E-2</c:v>
                      </c:pt>
                      <c:pt idx="1083">
                        <c:v>6.2761166007131719E-2</c:v>
                      </c:pt>
                      <c:pt idx="1084">
                        <c:v>5.8351327447312543E-2</c:v>
                      </c:pt>
                      <c:pt idx="1085">
                        <c:v>5.4258004572869049E-2</c:v>
                      </c:pt>
                      <c:pt idx="1086">
                        <c:v>5.2804094162843679E-2</c:v>
                      </c:pt>
                      <c:pt idx="1087">
                        <c:v>4.9268205426697687E-2</c:v>
                      </c:pt>
                      <c:pt idx="1088">
                        <c:v>4.8850702529281025E-2</c:v>
                      </c:pt>
                      <c:pt idx="1089">
                        <c:v>4.61175571327039E-2</c:v>
                      </c:pt>
                      <c:pt idx="1090">
                        <c:v>4.460179444157987E-2</c:v>
                      </c:pt>
                      <c:pt idx="1091">
                        <c:v>4.8428427079310443E-2</c:v>
                      </c:pt>
                      <c:pt idx="1092">
                        <c:v>4.710184837142372E-2</c:v>
                      </c:pt>
                      <c:pt idx="1093">
                        <c:v>4.4573540930460717E-2</c:v>
                      </c:pt>
                      <c:pt idx="1094">
                        <c:v>3.9447246781247378E-2</c:v>
                      </c:pt>
                      <c:pt idx="1095">
                        <c:v>3.9311897190818269E-2</c:v>
                      </c:pt>
                      <c:pt idx="1096">
                        <c:v>3.7368131986659052E-2</c:v>
                      </c:pt>
                      <c:pt idx="1097">
                        <c:v>4.1899575185552138E-2</c:v>
                      </c:pt>
                      <c:pt idx="1098">
                        <c:v>3.5591024317682463E-2</c:v>
                      </c:pt>
                      <c:pt idx="1099">
                        <c:v>3.9458319103172462E-2</c:v>
                      </c:pt>
                      <c:pt idx="1100">
                        <c:v>3.8927420357074818E-2</c:v>
                      </c:pt>
                      <c:pt idx="1101">
                        <c:v>3.7263708536779343E-2</c:v>
                      </c:pt>
                      <c:pt idx="1102">
                        <c:v>3.9036807261610504E-2</c:v>
                      </c:pt>
                      <c:pt idx="1103">
                        <c:v>3.0583089471806352E-2</c:v>
                      </c:pt>
                      <c:pt idx="1104">
                        <c:v>1.8152117285669941E-2</c:v>
                      </c:pt>
                      <c:pt idx="1105">
                        <c:v>2.3201477887714098E-2</c:v>
                      </c:pt>
                      <c:pt idx="1106">
                        <c:v>2.2793520095405282E-2</c:v>
                      </c:pt>
                      <c:pt idx="1107">
                        <c:v>2.1656125370755726E-2</c:v>
                      </c:pt>
                      <c:pt idx="1108">
                        <c:v>2.267229726053575E-2</c:v>
                      </c:pt>
                      <c:pt idx="1109">
                        <c:v>1.7514695166568769E-2</c:v>
                      </c:pt>
                      <c:pt idx="1110">
                        <c:v>2.4135752775668831E-2</c:v>
                      </c:pt>
                      <c:pt idx="1111">
                        <c:v>3.6347187544325109E-2</c:v>
                      </c:pt>
                      <c:pt idx="1112">
                        <c:v>3.0094189188183056E-2</c:v>
                      </c:pt>
                      <c:pt idx="1113">
                        <c:v>3.0047799977359027E-2</c:v>
                      </c:pt>
                      <c:pt idx="1114">
                        <c:v>3.1737092679343541E-2</c:v>
                      </c:pt>
                      <c:pt idx="1115">
                        <c:v>2.9728993466757347E-2</c:v>
                      </c:pt>
                      <c:pt idx="1116">
                        <c:v>2.882889005508869E-2</c:v>
                      </c:pt>
                      <c:pt idx="1117">
                        <c:v>2.9728420760450913E-2</c:v>
                      </c:pt>
                      <c:pt idx="1118">
                        <c:v>2.8755392745758373E-2</c:v>
                      </c:pt>
                      <c:pt idx="1119">
                        <c:v>3.4555953119788936E-2</c:v>
                      </c:pt>
                      <c:pt idx="1120">
                        <c:v>3.1310235578921097E-2</c:v>
                      </c:pt>
                      <c:pt idx="1121">
                        <c:v>2.6996611678588845E-2</c:v>
                      </c:pt>
                      <c:pt idx="1122">
                        <c:v>2.8851989209449543E-2</c:v>
                      </c:pt>
                      <c:pt idx="1123">
                        <c:v>3.0151268916727928E-2</c:v>
                      </c:pt>
                      <c:pt idx="1124">
                        <c:v>2.2791229270179413E-2</c:v>
                      </c:pt>
                      <c:pt idx="1125">
                        <c:v>1.1825812522299761E-2</c:v>
                      </c:pt>
                      <c:pt idx="1126">
                        <c:v>2.4334290961911986E-3</c:v>
                      </c:pt>
                      <c:pt idx="1127">
                        <c:v>3.116285915605655E-3</c:v>
                      </c:pt>
                      <c:pt idx="1128">
                        <c:v>7.1246573545894355E-3</c:v>
                      </c:pt>
                      <c:pt idx="1129">
                        <c:v>-3.0926140549330687E-5</c:v>
                      </c:pt>
                      <c:pt idx="1130">
                        <c:v>5.3028785937082445E-3</c:v>
                      </c:pt>
                      <c:pt idx="1131">
                        <c:v>7.6943092274248922E-3</c:v>
                      </c:pt>
                      <c:pt idx="1132">
                        <c:v>1.1585275873582317E-2</c:v>
                      </c:pt>
                      <c:pt idx="1133">
                        <c:v>1.1354857036279283E-2</c:v>
                      </c:pt>
                      <c:pt idx="1134">
                        <c:v>7.1863187335860406E-3</c:v>
                      </c:pt>
                      <c:pt idx="1135">
                        <c:v>2.6249039046543693E-3</c:v>
                      </c:pt>
                      <c:pt idx="1136">
                        <c:v>2.7575808656532344E-3</c:v>
                      </c:pt>
                      <c:pt idx="1137">
                        <c:v>-2.7405905785612252E-3</c:v>
                      </c:pt>
                      <c:pt idx="1138">
                        <c:v>-7.8130503349663691E-3</c:v>
                      </c:pt>
                      <c:pt idx="1139">
                        <c:v>-1.1199462725123677E-2</c:v>
                      </c:pt>
                      <c:pt idx="1140">
                        <c:v>-1.2934762833727843E-2</c:v>
                      </c:pt>
                      <c:pt idx="1141">
                        <c:v>-1.7555548216430253E-2</c:v>
                      </c:pt>
                      <c:pt idx="1142">
                        <c:v>-1.5844874479004251E-2</c:v>
                      </c:pt>
                      <c:pt idx="1143">
                        <c:v>-8.3275315002785764E-3</c:v>
                      </c:pt>
                      <c:pt idx="1144">
                        <c:v>-1.1723107191339415E-2</c:v>
                      </c:pt>
                      <c:pt idx="1145">
                        <c:v>-7.0377968981080999E-3</c:v>
                      </c:pt>
                      <c:pt idx="1146">
                        <c:v>-8.6486288361061221E-3</c:v>
                      </c:pt>
                      <c:pt idx="1147">
                        <c:v>-4.3903665453992437E-3</c:v>
                      </c:pt>
                      <c:pt idx="1148">
                        <c:v>-1.780734808917451E-3</c:v>
                      </c:pt>
                      <c:pt idx="1149">
                        <c:v>-2.3532502132853402E-3</c:v>
                      </c:pt>
                      <c:pt idx="1150">
                        <c:v>-1.9011940353783612E-3</c:v>
                      </c:pt>
                      <c:pt idx="1151">
                        <c:v>3.1181949366272106E-3</c:v>
                      </c:pt>
                      <c:pt idx="1152">
                        <c:v>-7.1645558939396458E-4</c:v>
                      </c:pt>
                      <c:pt idx="1153">
                        <c:v>3.3833579565228184E-3</c:v>
                      </c:pt>
                      <c:pt idx="1154">
                        <c:v>0</c:v>
                      </c:pt>
                      <c:pt idx="1155">
                        <c:v>1.1874110754147729E-4</c:v>
                      </c:pt>
                      <c:pt idx="1156">
                        <c:v>-1.1326603525159998E-2</c:v>
                      </c:pt>
                      <c:pt idx="1157">
                        <c:v>-2.7394069855279004E-2</c:v>
                      </c:pt>
                      <c:pt idx="1158">
                        <c:v>-2.2515566634665085E-2</c:v>
                      </c:pt>
                      <c:pt idx="1159">
                        <c:v>-1.5750187036334573E-2</c:v>
                      </c:pt>
                      <c:pt idx="1160">
                        <c:v>-1.9422761677624727E-2</c:v>
                      </c:pt>
                      <c:pt idx="1161">
                        <c:v>-2.276793921371624E-2</c:v>
                      </c:pt>
                      <c:pt idx="1162">
                        <c:v>-2.4584754519941319E-2</c:v>
                      </c:pt>
                      <c:pt idx="1163">
                        <c:v>-1.3028304863784656E-2</c:v>
                      </c:pt>
                      <c:pt idx="1164">
                        <c:v>3.2283454495715888E-3</c:v>
                      </c:pt>
                      <c:pt idx="1165">
                        <c:v>-4.8569312830701768E-3</c:v>
                      </c:pt>
                      <c:pt idx="1166">
                        <c:v>-6.7949694241647898E-3</c:v>
                      </c:pt>
                      <c:pt idx="1167">
                        <c:v>-3.4957992946930633E-3</c:v>
                      </c:pt>
                      <c:pt idx="1168">
                        <c:v>1.4875091800048785E-3</c:v>
                      </c:pt>
                      <c:pt idx="1169">
                        <c:v>1.1110502345518928E-3</c:v>
                      </c:pt>
                      <c:pt idx="1170">
                        <c:v>-4.5491970943935846E-3</c:v>
                      </c:pt>
                      <c:pt idx="1171">
                        <c:v>-3.3094788429881257E-3</c:v>
                      </c:pt>
                      <c:pt idx="1172">
                        <c:v>-9.1860182536771928E-3</c:v>
                      </c:pt>
                      <c:pt idx="1173">
                        <c:v>-9.9580263547987859E-3</c:v>
                      </c:pt>
                      <c:pt idx="1174">
                        <c:v>-5.9828718815902685E-3</c:v>
                      </c:pt>
                      <c:pt idx="1175">
                        <c:v>-2.8188604404454621E-3</c:v>
                      </c:pt>
                      <c:pt idx="1176">
                        <c:v>-2.1081319141161639E-3</c:v>
                      </c:pt>
                      <c:pt idx="1177">
                        <c:v>2.0080992125861286E-3</c:v>
                      </c:pt>
                      <c:pt idx="1178">
                        <c:v>5.2219361023937635E-3</c:v>
                      </c:pt>
                      <c:pt idx="1179">
                        <c:v>6.1909551729411368E-3</c:v>
                      </c:pt>
                      <c:pt idx="1180">
                        <c:v>3.7848250773583462E-3</c:v>
                      </c:pt>
                      <c:pt idx="1181">
                        <c:v>-1.1033568798349483E-2</c:v>
                      </c:pt>
                      <c:pt idx="1182">
                        <c:v>-2.3573927889021719E-2</c:v>
                      </c:pt>
                      <c:pt idx="1183">
                        <c:v>-2.5854826205589675E-2</c:v>
                      </c:pt>
                      <c:pt idx="1184">
                        <c:v>-2.7279910398189326E-2</c:v>
                      </c:pt>
                      <c:pt idx="1185">
                        <c:v>-3.8767826199671722E-2</c:v>
                      </c:pt>
                      <c:pt idx="1186">
                        <c:v>-3.5597896793360125E-2</c:v>
                      </c:pt>
                      <c:pt idx="1187">
                        <c:v>-2.4419624201575812E-2</c:v>
                      </c:pt>
                      <c:pt idx="1188">
                        <c:v>-2.408440011018869E-2</c:v>
                      </c:pt>
                      <c:pt idx="1189">
                        <c:v>-2.7490475416868117E-2</c:v>
                      </c:pt>
                      <c:pt idx="1190">
                        <c:v>-2.0787139001738519E-2</c:v>
                      </c:pt>
                      <c:pt idx="1191">
                        <c:v>-2.112064497420621E-2</c:v>
                      </c:pt>
                      <c:pt idx="1192">
                        <c:v>-2.2145598360685456E-2</c:v>
                      </c:pt>
                      <c:pt idx="1193">
                        <c:v>-3.4150858859012485E-2</c:v>
                      </c:pt>
                      <c:pt idx="1194">
                        <c:v>-4.1583250402278449E-2</c:v>
                      </c:pt>
                      <c:pt idx="1195">
                        <c:v>-4.5956435758483627E-2</c:v>
                      </c:pt>
                      <c:pt idx="1196">
                        <c:v>-3.4674121521023914E-2</c:v>
                      </c:pt>
                      <c:pt idx="1197">
                        <c:v>-3.7967946391635289E-2</c:v>
                      </c:pt>
                      <c:pt idx="1198">
                        <c:v>-3.5376068550654061E-2</c:v>
                      </c:pt>
                      <c:pt idx="1199">
                        <c:v>-3.0824389728932353E-2</c:v>
                      </c:pt>
                      <c:pt idx="1200">
                        <c:v>-2.6228230717408173E-2</c:v>
                      </c:pt>
                      <c:pt idx="1201">
                        <c:v>-1.9940679080775802E-2</c:v>
                      </c:pt>
                      <c:pt idx="1202">
                        <c:v>-6.894238517286269E-3</c:v>
                      </c:pt>
                      <c:pt idx="1203">
                        <c:v>-1.2906700224710813E-2</c:v>
                      </c:pt>
                      <c:pt idx="1204">
                        <c:v>-9.752806594980349E-3</c:v>
                      </c:pt>
                      <c:pt idx="1205">
                        <c:v>-1.3627355660352265E-2</c:v>
                      </c:pt>
                      <c:pt idx="1206">
                        <c:v>-8.5936490306849946E-3</c:v>
                      </c:pt>
                      <c:pt idx="1207">
                        <c:v>-2.6343535587110785E-2</c:v>
                      </c:pt>
                      <c:pt idx="1208">
                        <c:v>-2.9476811789808384E-2</c:v>
                      </c:pt>
                      <c:pt idx="1209">
                        <c:v>-2.5158224434819954E-2</c:v>
                      </c:pt>
                      <c:pt idx="1210">
                        <c:v>-1.6720733323699121E-2</c:v>
                      </c:pt>
                      <c:pt idx="1211">
                        <c:v>-2.3032338625203225E-2</c:v>
                      </c:pt>
                      <c:pt idx="1212">
                        <c:v>-2.923226619694564E-2</c:v>
                      </c:pt>
                      <c:pt idx="1213">
                        <c:v>-3.8360441113669402E-2</c:v>
                      </c:pt>
                      <c:pt idx="1214">
                        <c:v>-2.7748765961086126E-2</c:v>
                      </c:pt>
                      <c:pt idx="1215">
                        <c:v>-3.4116687382726413E-2</c:v>
                      </c:pt>
                      <c:pt idx="1216">
                        <c:v>-3.5130759349382694E-2</c:v>
                      </c:pt>
                      <c:pt idx="1217">
                        <c:v>-3.3734501374208761E-2</c:v>
                      </c:pt>
                      <c:pt idx="1218">
                        <c:v>-4.5892674456363282E-2</c:v>
                      </c:pt>
                      <c:pt idx="1219">
                        <c:v>-3.8108068534618254E-2</c:v>
                      </c:pt>
                      <c:pt idx="1220">
                        <c:v>-5.4659089889500134E-2</c:v>
                      </c:pt>
                      <c:pt idx="1221">
                        <c:v>-4.5259070379305287E-2</c:v>
                      </c:pt>
                      <c:pt idx="1222">
                        <c:v>-5.0917026883024893E-2</c:v>
                      </c:pt>
                      <c:pt idx="1223">
                        <c:v>-5.3251568690298928E-2</c:v>
                      </c:pt>
                      <c:pt idx="1224">
                        <c:v>-6.4387842819608757E-2</c:v>
                      </c:pt>
                      <c:pt idx="1225">
                        <c:v>-5.9945932706627181E-2</c:v>
                      </c:pt>
                      <c:pt idx="1226">
                        <c:v>-7.4361714048886543E-2</c:v>
                      </c:pt>
                      <c:pt idx="1227">
                        <c:v>-6.7147714510487858E-2</c:v>
                      </c:pt>
                      <c:pt idx="1228">
                        <c:v>-8.3243625253828196E-2</c:v>
                      </c:pt>
                      <c:pt idx="1229">
                        <c:v>-0.10861031478420327</c:v>
                      </c:pt>
                      <c:pt idx="1230">
                        <c:v>-0.13919244974549883</c:v>
                      </c:pt>
                      <c:pt idx="1231">
                        <c:v>-0.11424899017560507</c:v>
                      </c:pt>
                      <c:pt idx="1232">
                        <c:v>-0.11095077455664415</c:v>
                      </c:pt>
                      <c:pt idx="1233">
                        <c:v>-0.10895928382694572</c:v>
                      </c:pt>
                      <c:pt idx="1234">
                        <c:v>-0.10319499485232478</c:v>
                      </c:pt>
                      <c:pt idx="1235">
                        <c:v>-7.4767571918071679E-2</c:v>
                      </c:pt>
                      <c:pt idx="1236">
                        <c:v>-4.7091730560009377E-2</c:v>
                      </c:pt>
                      <c:pt idx="1237">
                        <c:v>-1.7584183531753783E-2</c:v>
                      </c:pt>
                      <c:pt idx="1238">
                        <c:v>-3.4457256732973958E-2</c:v>
                      </c:pt>
                      <c:pt idx="1239">
                        <c:v>-2.1734013428435651E-2</c:v>
                      </c:pt>
                      <c:pt idx="1240">
                        <c:v>7.5883585607279353E-3</c:v>
                      </c:pt>
                      <c:pt idx="1241">
                        <c:v>1.0073522126603585E-2</c:v>
                      </c:pt>
                      <c:pt idx="1242">
                        <c:v>1.5178244338273182E-2</c:v>
                      </c:pt>
                      <c:pt idx="1243">
                        <c:v>9.8644843247421045E-3</c:v>
                      </c:pt>
                      <c:pt idx="1244">
                        <c:v>1.9504658679449956E-2</c:v>
                      </c:pt>
                      <c:pt idx="1245">
                        <c:v>2.0075265062796288E-3</c:v>
                      </c:pt>
                      <c:pt idx="1246">
                        <c:v>-1.1338057651289396E-2</c:v>
                      </c:pt>
                      <c:pt idx="1247">
                        <c:v>-1.2256296762663063E-2</c:v>
                      </c:pt>
                      <c:pt idx="1248">
                        <c:v>-4.4316586700957762E-2</c:v>
                      </c:pt>
                      <c:pt idx="1249">
                        <c:v>-5.259200192734758E-2</c:v>
                      </c:pt>
                      <c:pt idx="1250">
                        <c:v>-4.4019543030001947E-2</c:v>
                      </c:pt>
                      <c:pt idx="1251">
                        <c:v>-3.3540735740519724E-2</c:v>
                      </c:pt>
                      <c:pt idx="1252">
                        <c:v>-5.2721433552609699E-3</c:v>
                      </c:pt>
                      <c:pt idx="1253">
                        <c:v>6.8274227815314972E-3</c:v>
                      </c:pt>
                      <c:pt idx="1254">
                        <c:v>-1.5859383038768205E-2</c:v>
                      </c:pt>
                      <c:pt idx="1255">
                        <c:v>2.8919568553613068E-2</c:v>
                      </c:pt>
                      <c:pt idx="1256">
                        <c:v>4.3417628701902036E-2</c:v>
                      </c:pt>
                      <c:pt idx="1257">
                        <c:v>4.5723916998056849E-2</c:v>
                      </c:pt>
                      <c:pt idx="1258">
                        <c:v>4.3303087440608047E-2</c:v>
                      </c:pt>
                      <c:pt idx="1259">
                        <c:v>7.9495453380084777E-3</c:v>
                      </c:pt>
                      <c:pt idx="1260">
                        <c:v>-8.3193227098858537E-3</c:v>
                      </c:pt>
                      <c:pt idx="1261">
                        <c:v>-2.029480248027616E-3</c:v>
                      </c:pt>
                      <c:pt idx="1262">
                        <c:v>-1.6879182068489151E-2</c:v>
                      </c:pt>
                      <c:pt idx="1263">
                        <c:v>-3.3119987507366389E-2</c:v>
                      </c:pt>
                      <c:pt idx="1264">
                        <c:v>-1.3480742845895946E-2</c:v>
                      </c:pt>
                      <c:pt idx="1265">
                        <c:v>-3.0228584268101353E-2</c:v>
                      </c:pt>
                      <c:pt idx="1266">
                        <c:v>-1.0999397322063474E-2</c:v>
                      </c:pt>
                      <c:pt idx="1267">
                        <c:v>2.1984095182261004E-2</c:v>
                      </c:pt>
                      <c:pt idx="1268">
                        <c:v>-1.3756405481410009E-3</c:v>
                      </c:pt>
                      <c:pt idx="1269">
                        <c:v>-1.1363256728774061E-2</c:v>
                      </c:pt>
                      <c:pt idx="1270">
                        <c:v>-3.2351415644083593E-2</c:v>
                      </c:pt>
                      <c:pt idx="1271">
                        <c:v>-5.0006614757839705E-2</c:v>
                      </c:pt>
                      <c:pt idx="1272">
                        <c:v>-4.800176088099025E-2</c:v>
                      </c:pt>
                      <c:pt idx="1273">
                        <c:v>-5.7947760403353206E-2</c:v>
                      </c:pt>
                      <c:pt idx="1274">
                        <c:v>-9.6996212693195305E-2</c:v>
                      </c:pt>
                      <c:pt idx="1275">
                        <c:v>-7.8339732053627431E-2</c:v>
                      </c:pt>
                      <c:pt idx="1276">
                        <c:v>-4.9421499814729486E-2</c:v>
                      </c:pt>
                      <c:pt idx="1277">
                        <c:v>-2.5375471027074287E-2</c:v>
                      </c:pt>
                      <c:pt idx="1278">
                        <c:v>-2.3690378171337262E-2</c:v>
                      </c:pt>
                      <c:pt idx="1279">
                        <c:v>-5.1108501691488062E-2</c:v>
                      </c:pt>
                      <c:pt idx="1280">
                        <c:v>-3.2460802548619418E-2</c:v>
                      </c:pt>
                      <c:pt idx="1281">
                        <c:v>-2.7796873290829589E-2</c:v>
                      </c:pt>
                      <c:pt idx="1282">
                        <c:v>-2.866738687666404E-2</c:v>
                      </c:pt>
                      <c:pt idx="1283">
                        <c:v>-1.852838532902067E-2</c:v>
                      </c:pt>
                      <c:pt idx="1284">
                        <c:v>-2.0317328928330911E-2</c:v>
                      </c:pt>
                      <c:pt idx="1285">
                        <c:v>-2.8400314835746874E-2</c:v>
                      </c:pt>
                      <c:pt idx="1286">
                        <c:v>1.8082438018382736E-2</c:v>
                      </c:pt>
                      <c:pt idx="1287">
                        <c:v>-2.3423687934624412E-3</c:v>
                      </c:pt>
                      <c:pt idx="1288">
                        <c:v>3.2556444501799911E-2</c:v>
                      </c:pt>
                      <c:pt idx="1289">
                        <c:v>8.8126710124893856E-2</c:v>
                      </c:pt>
                      <c:pt idx="1290">
                        <c:v>5.372099695950229E-2</c:v>
                      </c:pt>
                      <c:pt idx="1291">
                        <c:v>4.3144638695817951E-2</c:v>
                      </c:pt>
                      <c:pt idx="1292">
                        <c:v>3.8463910053038369E-2</c:v>
                      </c:pt>
                      <c:pt idx="1293">
                        <c:v>2.5932141556963498E-3</c:v>
                      </c:pt>
                      <c:pt idx="1294">
                        <c:v>4.002968909492749E-2</c:v>
                      </c:pt>
                      <c:pt idx="1295">
                        <c:v>3.3436884996946581E-2</c:v>
                      </c:pt>
                      <c:pt idx="1296">
                        <c:v>7.3363677858811595E-3</c:v>
                      </c:pt>
                      <c:pt idx="1297">
                        <c:v>3.1315389935679394E-2</c:v>
                      </c:pt>
                      <c:pt idx="1298">
                        <c:v>6.3528783359903696E-2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86A-4D65-A12B-5A7DC86A013B}"/>
                  </c:ext>
                </c:extLst>
              </c15:ser>
            </c15:filteredScatterSeries>
            <c15:filteredScatterSeries>
              <c15:ser>
                <c:idx val="14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Abs'!$AI$1</c15:sqref>
                        </c15:formulaRef>
                      </c:ext>
                    </c:extLst>
                    <c:strCache>
                      <c:ptCount val="1"/>
                      <c:pt idx="0">
                        <c:v>Abs 800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Abs'!$AI$2:$AI$1300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39.73817536454564</c:v>
                      </c:pt>
                      <c:pt idx="1">
                        <c:v>37.52652123263227</c:v>
                      </c:pt>
                      <c:pt idx="2">
                        <c:v>38.245353387354179</c:v>
                      </c:pt>
                      <c:pt idx="3">
                        <c:v>38.788255358017828</c:v>
                      </c:pt>
                      <c:pt idx="4">
                        <c:v>35.797838334361231</c:v>
                      </c:pt>
                      <c:pt idx="5">
                        <c:v>36.615696822561844</c:v>
                      </c:pt>
                      <c:pt idx="6">
                        <c:v>36.423902619880288</c:v>
                      </c:pt>
                      <c:pt idx="7">
                        <c:v>37.797793970563831</c:v>
                      </c:pt>
                      <c:pt idx="8">
                        <c:v>37.823184322467775</c:v>
                      </c:pt>
                      <c:pt idx="9">
                        <c:v>36.659030746092128</c:v>
                      </c:pt>
                      <c:pt idx="10">
                        <c:v>32.199973975879566</c:v>
                      </c:pt>
                      <c:pt idx="11">
                        <c:v>32.212926620298582</c:v>
                      </c:pt>
                      <c:pt idx="12">
                        <c:v>32.974003408882503</c:v>
                      </c:pt>
                      <c:pt idx="13">
                        <c:v>33.619714518963747</c:v>
                      </c:pt>
                      <c:pt idx="14">
                        <c:v>34.086168160181835</c:v>
                      </c:pt>
                      <c:pt idx="15">
                        <c:v>36.170454621974898</c:v>
                      </c:pt>
                      <c:pt idx="16">
                        <c:v>31.441273819299127</c:v>
                      </c:pt>
                      <c:pt idx="17">
                        <c:v>36.281859247138435</c:v>
                      </c:pt>
                      <c:pt idx="18">
                        <c:v>16.129837981035269</c:v>
                      </c:pt>
                      <c:pt idx="19">
                        <c:v>8.3289177491235176</c:v>
                      </c:pt>
                      <c:pt idx="20">
                        <c:v>6.4036636178439119</c:v>
                      </c:pt>
                      <c:pt idx="21">
                        <c:v>5.1610395942930731</c:v>
                      </c:pt>
                      <c:pt idx="22">
                        <c:v>3.5888499913450991</c:v>
                      </c:pt>
                      <c:pt idx="23">
                        <c:v>2.9954148827072693</c:v>
                      </c:pt>
                      <c:pt idx="24">
                        <c:v>2.1213688528908361</c:v>
                      </c:pt>
                      <c:pt idx="25">
                        <c:v>1.4398518011503694</c:v>
                      </c:pt>
                      <c:pt idx="26">
                        <c:v>1.0021411473824766</c:v>
                      </c:pt>
                      <c:pt idx="27">
                        <c:v>0.77520032036999409</c:v>
                      </c:pt>
                      <c:pt idx="28">
                        <c:v>0.78042158282899221</c:v>
                      </c:pt>
                      <c:pt idx="29">
                        <c:v>1.2875611834201397</c:v>
                      </c:pt>
                      <c:pt idx="30">
                        <c:v>1.4828034830334222</c:v>
                      </c:pt>
                      <c:pt idx="31">
                        <c:v>1.1353444393346859</c:v>
                      </c:pt>
                      <c:pt idx="32">
                        <c:v>2.2158280918695028</c:v>
                      </c:pt>
                      <c:pt idx="33">
                        <c:v>2.7096268648143993</c:v>
                      </c:pt>
                      <c:pt idx="34">
                        <c:v>3.2539746199468356</c:v>
                      </c:pt>
                      <c:pt idx="35">
                        <c:v>3.1648845887693842</c:v>
                      </c:pt>
                      <c:pt idx="36">
                        <c:v>2.5347107104109559</c:v>
                      </c:pt>
                      <c:pt idx="37">
                        <c:v>2.3953628344663933</c:v>
                      </c:pt>
                      <c:pt idx="38">
                        <c:v>2.7320048356539171</c:v>
                      </c:pt>
                      <c:pt idx="39">
                        <c:v>2.2908068705262381</c:v>
                      </c:pt>
                      <c:pt idx="40">
                        <c:v>2.0907538716325602</c:v>
                      </c:pt>
                      <c:pt idx="41">
                        <c:v>1.5912868313593425</c:v>
                      </c:pt>
                      <c:pt idx="42">
                        <c:v>1.4955105421454093</c:v>
                      </c:pt>
                      <c:pt idx="43">
                        <c:v>1.4496514471114217</c:v>
                      </c:pt>
                      <c:pt idx="44">
                        <c:v>1.8093844087395101</c:v>
                      </c:pt>
                      <c:pt idx="45">
                        <c:v>2.0163593483433493</c:v>
                      </c:pt>
                      <c:pt idx="46">
                        <c:v>1.9914066928333856</c:v>
                      </c:pt>
                      <c:pt idx="47">
                        <c:v>1.9050993016266864</c:v>
                      </c:pt>
                      <c:pt idx="48">
                        <c:v>2.0419497334409158</c:v>
                      </c:pt>
                      <c:pt idx="49">
                        <c:v>1.860222547820807</c:v>
                      </c:pt>
                      <c:pt idx="50">
                        <c:v>2.0492063831582352</c:v>
                      </c:pt>
                      <c:pt idx="51">
                        <c:v>1.9293449091156119</c:v>
                      </c:pt>
                      <c:pt idx="52">
                        <c:v>2.1216263213578812</c:v>
                      </c:pt>
                      <c:pt idx="53">
                        <c:v>2.2488692182980072</c:v>
                      </c:pt>
                      <c:pt idx="54">
                        <c:v>2.5784387587484821</c:v>
                      </c:pt>
                      <c:pt idx="55">
                        <c:v>2.4365419449801773</c:v>
                      </c:pt>
                      <c:pt idx="56">
                        <c:v>2.9743301957829837</c:v>
                      </c:pt>
                      <c:pt idx="57">
                        <c:v>2.8969094277426635</c:v>
                      </c:pt>
                      <c:pt idx="58">
                        <c:v>2.6325051563011845</c:v>
                      </c:pt>
                      <c:pt idx="59">
                        <c:v>2.1812203688453655</c:v>
                      </c:pt>
                      <c:pt idx="60">
                        <c:v>1.7639649906261679</c:v>
                      </c:pt>
                      <c:pt idx="61">
                        <c:v>1.413518718551712</c:v>
                      </c:pt>
                      <c:pt idx="62">
                        <c:v>1.4571497210824291</c:v>
                      </c:pt>
                      <c:pt idx="63">
                        <c:v>1.4061155098608444</c:v>
                      </c:pt>
                      <c:pt idx="64">
                        <c:v>1.541989542026974</c:v>
                      </c:pt>
                      <c:pt idx="65">
                        <c:v>1.8061482281614261</c:v>
                      </c:pt>
                      <c:pt idx="66">
                        <c:v>1.8146129991471855</c:v>
                      </c:pt>
                      <c:pt idx="67">
                        <c:v>2.6488385597451622</c:v>
                      </c:pt>
                      <c:pt idx="68">
                        <c:v>2.8820000229741098</c:v>
                      </c:pt>
                      <c:pt idx="69">
                        <c:v>2.8111823308501496</c:v>
                      </c:pt>
                      <c:pt idx="70">
                        <c:v>3.0384556882904534</c:v>
                      </c:pt>
                      <c:pt idx="71">
                        <c:v>2.732339544661075</c:v>
                      </c:pt>
                      <c:pt idx="72">
                        <c:v>2.7703161435501578</c:v>
                      </c:pt>
                      <c:pt idx="73">
                        <c:v>2.663268677059679</c:v>
                      </c:pt>
                      <c:pt idx="74">
                        <c:v>2.3266841111455725</c:v>
                      </c:pt>
                      <c:pt idx="75">
                        <c:v>2.2756855494040402</c:v>
                      </c:pt>
                      <c:pt idx="76">
                        <c:v>2.1348800058306709</c:v>
                      </c:pt>
                      <c:pt idx="77">
                        <c:v>1.4436227239292385</c:v>
                      </c:pt>
                      <c:pt idx="78">
                        <c:v>1.68685714579964</c:v>
                      </c:pt>
                      <c:pt idx="79">
                        <c:v>1.8802476529768708</c:v>
                      </c:pt>
                      <c:pt idx="80">
                        <c:v>2.4854886810920314</c:v>
                      </c:pt>
                      <c:pt idx="81">
                        <c:v>2.1665525883304997</c:v>
                      </c:pt>
                      <c:pt idx="82">
                        <c:v>2.1273639071196375</c:v>
                      </c:pt>
                      <c:pt idx="83">
                        <c:v>2.7019107329097389</c:v>
                      </c:pt>
                      <c:pt idx="84">
                        <c:v>2.9018765886299551</c:v>
                      </c:pt>
                      <c:pt idx="85">
                        <c:v>2.5715267206716681</c:v>
                      </c:pt>
                      <c:pt idx="86">
                        <c:v>2.1079804926045158</c:v>
                      </c:pt>
                      <c:pt idx="87">
                        <c:v>1.6833397304344764</c:v>
                      </c:pt>
                      <c:pt idx="88">
                        <c:v>1.8578280910772922</c:v>
                      </c:pt>
                      <c:pt idx="89">
                        <c:v>1.9687375845734407</c:v>
                      </c:pt>
                      <c:pt idx="90">
                        <c:v>1.7688093588599456</c:v>
                      </c:pt>
                      <c:pt idx="91">
                        <c:v>1.9658143272091493</c:v>
                      </c:pt>
                      <c:pt idx="92">
                        <c:v>1.953947011405061</c:v>
                      </c:pt>
                      <c:pt idx="93">
                        <c:v>1.835820478724985</c:v>
                      </c:pt>
                      <c:pt idx="94">
                        <c:v>1.7581640280109851</c:v>
                      </c:pt>
                      <c:pt idx="95">
                        <c:v>1.3513539474471208</c:v>
                      </c:pt>
                      <c:pt idx="96">
                        <c:v>1.0871526799892737</c:v>
                      </c:pt>
                      <c:pt idx="97">
                        <c:v>1.110275923014552</c:v>
                      </c:pt>
                      <c:pt idx="98">
                        <c:v>0.77368125641443075</c:v>
                      </c:pt>
                      <c:pt idx="99">
                        <c:v>1.1025879145885993</c:v>
                      </c:pt>
                      <c:pt idx="100">
                        <c:v>1.497098924534408</c:v>
                      </c:pt>
                      <c:pt idx="101">
                        <c:v>1.2251442912705119</c:v>
                      </c:pt>
                      <c:pt idx="102">
                        <c:v>1.6026590154960367</c:v>
                      </c:pt>
                      <c:pt idx="103">
                        <c:v>1.2204900535970127</c:v>
                      </c:pt>
                      <c:pt idx="104">
                        <c:v>1.0093312514036983</c:v>
                      </c:pt>
                      <c:pt idx="105">
                        <c:v>1.0518638538434697</c:v>
                      </c:pt>
                      <c:pt idx="106">
                        <c:v>1.1199868413808074</c:v>
                      </c:pt>
                      <c:pt idx="107">
                        <c:v>1.0996761442789913</c:v>
                      </c:pt>
                      <c:pt idx="108">
                        <c:v>1.5428867206082912</c:v>
                      </c:pt>
                      <c:pt idx="109">
                        <c:v>1.3293562377281618</c:v>
                      </c:pt>
                      <c:pt idx="110">
                        <c:v>1.4935537817958706</c:v>
                      </c:pt>
                      <c:pt idx="111">
                        <c:v>1.705450330173601</c:v>
                      </c:pt>
                      <c:pt idx="112">
                        <c:v>1.8595353050664647</c:v>
                      </c:pt>
                      <c:pt idx="113">
                        <c:v>1.7134397747586629</c:v>
                      </c:pt>
                      <c:pt idx="114">
                        <c:v>1.4439633745164051</c:v>
                      </c:pt>
                      <c:pt idx="115">
                        <c:v>1.4045291079985156</c:v>
                      </c:pt>
                      <c:pt idx="116">
                        <c:v>1.5314590817248488</c:v>
                      </c:pt>
                      <c:pt idx="117">
                        <c:v>1.7583581196246034</c:v>
                      </c:pt>
                      <c:pt idx="118">
                        <c:v>2.1088123138057369</c:v>
                      </c:pt>
                      <c:pt idx="119">
                        <c:v>2.3907105773195636</c:v>
                      </c:pt>
                      <c:pt idx="120">
                        <c:v>2.5450569817328108</c:v>
                      </c:pt>
                      <c:pt idx="121">
                        <c:v>2.7764478541191595</c:v>
                      </c:pt>
                      <c:pt idx="122">
                        <c:v>2.7415054220878639</c:v>
                      </c:pt>
                      <c:pt idx="123">
                        <c:v>2.6760351519717531</c:v>
                      </c:pt>
                      <c:pt idx="124">
                        <c:v>2.8624898547521358</c:v>
                      </c:pt>
                      <c:pt idx="125">
                        <c:v>2.3548769082869594</c:v>
                      </c:pt>
                      <c:pt idx="126">
                        <c:v>1.9919869871475708</c:v>
                      </c:pt>
                      <c:pt idx="127">
                        <c:v>2.2147130553545327</c:v>
                      </c:pt>
                      <c:pt idx="128">
                        <c:v>1.9322087506798165</c:v>
                      </c:pt>
                      <c:pt idx="129">
                        <c:v>1.8033319192372914</c:v>
                      </c:pt>
                      <c:pt idx="130">
                        <c:v>1.9850293969573565</c:v>
                      </c:pt>
                      <c:pt idx="131">
                        <c:v>1.7984895315301832</c:v>
                      </c:pt>
                      <c:pt idx="132">
                        <c:v>1.8091586286991783</c:v>
                      </c:pt>
                      <c:pt idx="133">
                        <c:v>1.8322278033463777</c:v>
                      </c:pt>
                      <c:pt idx="134">
                        <c:v>1.4896085726700787</c:v>
                      </c:pt>
                      <c:pt idx="135">
                        <c:v>1.6813473206048846</c:v>
                      </c:pt>
                      <c:pt idx="136">
                        <c:v>1.8354679449778004</c:v>
                      </c:pt>
                      <c:pt idx="137">
                        <c:v>1.8936776043232524</c:v>
                      </c:pt>
                      <c:pt idx="138">
                        <c:v>2.0504283681133622</c:v>
                      </c:pt>
                      <c:pt idx="139">
                        <c:v>1.8127810119778296</c:v>
                      </c:pt>
                      <c:pt idx="140">
                        <c:v>1.6709119255828988</c:v>
                      </c:pt>
                      <c:pt idx="141">
                        <c:v>1.7239979624341626</c:v>
                      </c:pt>
                      <c:pt idx="142">
                        <c:v>1.680503616243646</c:v>
                      </c:pt>
                      <c:pt idx="143">
                        <c:v>1.5372897522400748</c:v>
                      </c:pt>
                      <c:pt idx="144">
                        <c:v>1.4969127550274681</c:v>
                      </c:pt>
                      <c:pt idx="145">
                        <c:v>1.5319601549722512</c:v>
                      </c:pt>
                      <c:pt idx="146">
                        <c:v>1.9092742518461481</c:v>
                      </c:pt>
                      <c:pt idx="147">
                        <c:v>2.0032660865307954</c:v>
                      </c:pt>
                      <c:pt idx="148">
                        <c:v>2.0457642278065156</c:v>
                      </c:pt>
                      <c:pt idx="149">
                        <c:v>1.8260148911839238</c:v>
                      </c:pt>
                      <c:pt idx="150">
                        <c:v>1.9416637850003629</c:v>
                      </c:pt>
                      <c:pt idx="151">
                        <c:v>1.5630049105178248</c:v>
                      </c:pt>
                      <c:pt idx="152">
                        <c:v>1.2609549861937486</c:v>
                      </c:pt>
                      <c:pt idx="153">
                        <c:v>1.0311675481990876</c:v>
                      </c:pt>
                      <c:pt idx="154">
                        <c:v>0.98088316437460332</c:v>
                      </c:pt>
                      <c:pt idx="155">
                        <c:v>1.1466920649406773</c:v>
                      </c:pt>
                      <c:pt idx="156">
                        <c:v>1.4062739519944101</c:v>
                      </c:pt>
                      <c:pt idx="157">
                        <c:v>1.2517158292801858</c:v>
                      </c:pt>
                      <c:pt idx="158">
                        <c:v>1.3302950073695399</c:v>
                      </c:pt>
                      <c:pt idx="159">
                        <c:v>1.4731246491992136</c:v>
                      </c:pt>
                      <c:pt idx="160">
                        <c:v>1.4014771164007016</c:v>
                      </c:pt>
                      <c:pt idx="161">
                        <c:v>1.4305730337034146</c:v>
                      </c:pt>
                      <c:pt idx="162">
                        <c:v>1.2378519445405003</c:v>
                      </c:pt>
                      <c:pt idx="163">
                        <c:v>1.1330969376700533</c:v>
                      </c:pt>
                      <c:pt idx="164">
                        <c:v>1.5152306461943588</c:v>
                      </c:pt>
                      <c:pt idx="165">
                        <c:v>1.9544916562391941</c:v>
                      </c:pt>
                      <c:pt idx="166">
                        <c:v>2.0422606761280391</c:v>
                      </c:pt>
                      <c:pt idx="167">
                        <c:v>2.118124750206074</c:v>
                      </c:pt>
                      <c:pt idx="168">
                        <c:v>2.1294394990693508</c:v>
                      </c:pt>
                      <c:pt idx="169">
                        <c:v>1.9704547011959612</c:v>
                      </c:pt>
                      <c:pt idx="170">
                        <c:v>1.8765302044180798</c:v>
                      </c:pt>
                      <c:pt idx="171">
                        <c:v>1.4333616152541748</c:v>
                      </c:pt>
                      <c:pt idx="172">
                        <c:v>1.2283374944198664</c:v>
                      </c:pt>
                      <c:pt idx="173">
                        <c:v>1.316247131702251</c:v>
                      </c:pt>
                      <c:pt idx="174">
                        <c:v>1.6540794294181891</c:v>
                      </c:pt>
                      <c:pt idx="175">
                        <c:v>1.8321525433329338</c:v>
                      </c:pt>
                      <c:pt idx="176">
                        <c:v>2.0642801716403638</c:v>
                      </c:pt>
                      <c:pt idx="177">
                        <c:v>1.9193868210209934</c:v>
                      </c:pt>
                      <c:pt idx="178">
                        <c:v>2.0871611962539531</c:v>
                      </c:pt>
                      <c:pt idx="179">
                        <c:v>2.0919025771009134</c:v>
                      </c:pt>
                      <c:pt idx="180">
                        <c:v>1.7878996554279707</c:v>
                      </c:pt>
                      <c:pt idx="181">
                        <c:v>1.4355441556440454</c:v>
                      </c:pt>
                      <c:pt idx="182">
                        <c:v>1.3666277691228761</c:v>
                      </c:pt>
                      <c:pt idx="183">
                        <c:v>1.1786621225462761</c:v>
                      </c:pt>
                      <c:pt idx="184">
                        <c:v>1.5120221929896489</c:v>
                      </c:pt>
                      <c:pt idx="185">
                        <c:v>1.4511408031669413</c:v>
                      </c:pt>
                      <c:pt idx="186">
                        <c:v>1.3471671140676413</c:v>
                      </c:pt>
                      <c:pt idx="187">
                        <c:v>1.5516030184810867</c:v>
                      </c:pt>
                      <c:pt idx="188">
                        <c:v>1.606281398774688</c:v>
                      </c:pt>
                      <c:pt idx="189">
                        <c:v>1.5441740629435146</c:v>
                      </c:pt>
                      <c:pt idx="190">
                        <c:v>1.7514044904877284</c:v>
                      </c:pt>
                      <c:pt idx="191">
                        <c:v>1.6072261099960745</c:v>
                      </c:pt>
                      <c:pt idx="192">
                        <c:v>1.6367973536994855</c:v>
                      </c:pt>
                      <c:pt idx="193">
                        <c:v>1.5285912791073055</c:v>
                      </c:pt>
                      <c:pt idx="194">
                        <c:v>1.3834543237075776</c:v>
                      </c:pt>
                      <c:pt idx="195">
                        <c:v>1.3541365874178728</c:v>
                      </c:pt>
                      <c:pt idx="196">
                        <c:v>1.2706455051353076</c:v>
                      </c:pt>
                      <c:pt idx="197">
                        <c:v>1.2391923649904677</c:v>
                      </c:pt>
                      <c:pt idx="198">
                        <c:v>1.3005435357391979</c:v>
                      </c:pt>
                      <c:pt idx="199">
                        <c:v>1.2544459852941936</c:v>
                      </c:pt>
                      <c:pt idx="200">
                        <c:v>1.387870898180728</c:v>
                      </c:pt>
                      <c:pt idx="201">
                        <c:v>1.4145208650465166</c:v>
                      </c:pt>
                      <c:pt idx="202">
                        <c:v>1.4023643923486711</c:v>
                      </c:pt>
                      <c:pt idx="203">
                        <c:v>1.4659808895020601</c:v>
                      </c:pt>
                      <c:pt idx="204">
                        <c:v>1.4149605419671623</c:v>
                      </c:pt>
                      <c:pt idx="205">
                        <c:v>1.3503260541056121</c:v>
                      </c:pt>
                      <c:pt idx="206">
                        <c:v>1.3617160629823324</c:v>
                      </c:pt>
                      <c:pt idx="207">
                        <c:v>1.2664963017625499</c:v>
                      </c:pt>
                      <c:pt idx="208">
                        <c:v>1.2911538587987477</c:v>
                      </c:pt>
                      <c:pt idx="209">
                        <c:v>1.2779576095993754</c:v>
                      </c:pt>
                      <c:pt idx="210">
                        <c:v>1.2559888155697916</c:v>
                      </c:pt>
                      <c:pt idx="211">
                        <c:v>1.2853390324968781</c:v>
                      </c:pt>
                      <c:pt idx="212">
                        <c:v>1.3057325156134822</c:v>
                      </c:pt>
                      <c:pt idx="213">
                        <c:v>1.2959764412391601</c:v>
                      </c:pt>
                      <c:pt idx="214">
                        <c:v>1.2953961469249753</c:v>
                      </c:pt>
                      <c:pt idx="215">
                        <c:v>1.2885831351816401</c:v>
                      </c:pt>
                      <c:pt idx="216">
                        <c:v>1.32327205979923</c:v>
                      </c:pt>
                      <c:pt idx="217">
                        <c:v>1.3556219824200531</c:v>
                      </c:pt>
                      <c:pt idx="218">
                        <c:v>1.3457668817122528</c:v>
                      </c:pt>
                      <c:pt idx="219">
                        <c:v>1.3500329361585155</c:v>
                      </c:pt>
                      <c:pt idx="220">
                        <c:v>1.351954047028002</c:v>
                      </c:pt>
                      <c:pt idx="221">
                        <c:v>1.3720029185041003</c:v>
                      </c:pt>
                      <c:pt idx="222">
                        <c:v>1.3580916991770122</c:v>
                      </c:pt>
                      <c:pt idx="223">
                        <c:v>1.3364108737251845</c:v>
                      </c:pt>
                      <c:pt idx="224">
                        <c:v>1.3234423850928132</c:v>
                      </c:pt>
                      <c:pt idx="225">
                        <c:v>1.3250901832818991</c:v>
                      </c:pt>
                      <c:pt idx="226">
                        <c:v>1.3252208980420908</c:v>
                      </c:pt>
                      <c:pt idx="227">
                        <c:v>1.3433050870619718</c:v>
                      </c:pt>
                      <c:pt idx="228">
                        <c:v>1.3491971539039549</c:v>
                      </c:pt>
                      <c:pt idx="229">
                        <c:v>1.3535503515236791</c:v>
                      </c:pt>
                      <c:pt idx="230">
                        <c:v>1.3669743612900518</c:v>
                      </c:pt>
                      <c:pt idx="231">
                        <c:v>1.3751242285353493</c:v>
                      </c:pt>
                      <c:pt idx="232">
                        <c:v>1.3767442993510606</c:v>
                      </c:pt>
                      <c:pt idx="233">
                        <c:v>1.3882115487678945</c:v>
                      </c:pt>
                      <c:pt idx="234">
                        <c:v>1.3889502852156461</c:v>
                      </c:pt>
                      <c:pt idx="235">
                        <c:v>1.3993797386576228</c:v>
                      </c:pt>
                      <c:pt idx="236">
                        <c:v>1.4135048548650251</c:v>
                      </c:pt>
                      <c:pt idx="237">
                        <c:v>1.415170477794137</c:v>
                      </c:pt>
                      <c:pt idx="238">
                        <c:v>1.4221716395710815</c:v>
                      </c:pt>
                      <c:pt idx="239">
                        <c:v>1.4363026973584927</c:v>
                      </c:pt>
                      <c:pt idx="240">
                        <c:v>1.4400320290773008</c:v>
                      </c:pt>
                      <c:pt idx="241">
                        <c:v>1.4439613939897356</c:v>
                      </c:pt>
                      <c:pt idx="242">
                        <c:v>1.452049864908276</c:v>
                      </c:pt>
                      <c:pt idx="243">
                        <c:v>1.4576725801231969</c:v>
                      </c:pt>
                      <c:pt idx="244">
                        <c:v>1.4671751470838135</c:v>
                      </c:pt>
                      <c:pt idx="245">
                        <c:v>1.4762875502905237</c:v>
                      </c:pt>
                      <c:pt idx="246">
                        <c:v>1.4826192940531522</c:v>
                      </c:pt>
                      <c:pt idx="247">
                        <c:v>1.4888599335889796</c:v>
                      </c:pt>
                      <c:pt idx="248">
                        <c:v>1.4986496769166844</c:v>
                      </c:pt>
                      <c:pt idx="249">
                        <c:v>1.5010877052469305</c:v>
                      </c:pt>
                      <c:pt idx="250">
                        <c:v>1.5049398296192518</c:v>
                      </c:pt>
                      <c:pt idx="251">
                        <c:v>1.5083542575975979</c:v>
                      </c:pt>
                      <c:pt idx="252">
                        <c:v>1.5085166607845026</c:v>
                      </c:pt>
                      <c:pt idx="253">
                        <c:v>1.5041377163180742</c:v>
                      </c:pt>
                      <c:pt idx="254">
                        <c:v>1.5026939123759551</c:v>
                      </c:pt>
                      <c:pt idx="255">
                        <c:v>1.4946688183108403</c:v>
                      </c:pt>
                      <c:pt idx="256">
                        <c:v>1.4898462358704279</c:v>
                      </c:pt>
                      <c:pt idx="257">
                        <c:v>1.4818587718120357</c:v>
                      </c:pt>
                      <c:pt idx="258">
                        <c:v>1.472273022731297</c:v>
                      </c:pt>
                      <c:pt idx="259">
                        <c:v>1.4622535383099216</c:v>
                      </c:pt>
                      <c:pt idx="260">
                        <c:v>1.4543433147916429</c:v>
                      </c:pt>
                      <c:pt idx="261">
                        <c:v>1.4416204114662987</c:v>
                      </c:pt>
                      <c:pt idx="262">
                        <c:v>1.4296144587953412</c:v>
                      </c:pt>
                      <c:pt idx="263">
                        <c:v>1.4142851823728373</c:v>
                      </c:pt>
                      <c:pt idx="264">
                        <c:v>1.4003818851524277</c:v>
                      </c:pt>
                      <c:pt idx="265">
                        <c:v>1.3844089375623123</c:v>
                      </c:pt>
                      <c:pt idx="266">
                        <c:v>1.3662871185357095</c:v>
                      </c:pt>
                      <c:pt idx="267">
                        <c:v>1.3460520775526714</c:v>
                      </c:pt>
                      <c:pt idx="268">
                        <c:v>1.3279777911661381</c:v>
                      </c:pt>
                      <c:pt idx="269">
                        <c:v>1.3069624226752878</c:v>
                      </c:pt>
                      <c:pt idx="270">
                        <c:v>1.2864065363717783</c:v>
                      </c:pt>
                      <c:pt idx="271">
                        <c:v>1.2615657806186451</c:v>
                      </c:pt>
                      <c:pt idx="272">
                        <c:v>1.2388212142925898</c:v>
                      </c:pt>
                      <c:pt idx="273">
                        <c:v>1.2160439692764859</c:v>
                      </c:pt>
                      <c:pt idx="274">
                        <c:v>1.1921572332200869</c:v>
                      </c:pt>
                      <c:pt idx="275">
                        <c:v>1.1666864719333625</c:v>
                      </c:pt>
                      <c:pt idx="276">
                        <c:v>1.1445525019795366</c:v>
                      </c:pt>
                      <c:pt idx="277">
                        <c:v>1.121175553487886</c:v>
                      </c:pt>
                      <c:pt idx="278">
                        <c:v>1.1005178681135603</c:v>
                      </c:pt>
                      <c:pt idx="279">
                        <c:v>1.0788237731330466</c:v>
                      </c:pt>
                      <c:pt idx="280">
                        <c:v>1.0564663997708927</c:v>
                      </c:pt>
                      <c:pt idx="281">
                        <c:v>1.0367934322566794</c:v>
                      </c:pt>
                      <c:pt idx="282">
                        <c:v>1.0202156318216766</c:v>
                      </c:pt>
                      <c:pt idx="283">
                        <c:v>1.0050366773733941</c:v>
                      </c:pt>
                      <c:pt idx="284">
                        <c:v>0.98998130778929261</c:v>
                      </c:pt>
                      <c:pt idx="285">
                        <c:v>0.97670306478580027</c:v>
                      </c:pt>
                      <c:pt idx="286">
                        <c:v>0.96772078218128077</c:v>
                      </c:pt>
                      <c:pt idx="287">
                        <c:v>0.95761554095511292</c:v>
                      </c:pt>
                      <c:pt idx="288">
                        <c:v>0.95233545685402865</c:v>
                      </c:pt>
                      <c:pt idx="289">
                        <c:v>0.94584249822049682</c:v>
                      </c:pt>
                      <c:pt idx="290">
                        <c:v>0.94252907710229938</c:v>
                      </c:pt>
                      <c:pt idx="291">
                        <c:v>0.94245243072018681</c:v>
                      </c:pt>
                      <c:pt idx="292">
                        <c:v>0.9449768100132262</c:v>
                      </c:pt>
                      <c:pt idx="293">
                        <c:v>0.94707517801963981</c:v>
                      </c:pt>
                      <c:pt idx="294">
                        <c:v>0.95181398418192964</c:v>
                      </c:pt>
                      <c:pt idx="295">
                        <c:v>0.95673420658715269</c:v>
                      </c:pt>
                      <c:pt idx="296">
                        <c:v>0.96267756906987734</c:v>
                      </c:pt>
                      <c:pt idx="297">
                        <c:v>0.96511024997811523</c:v>
                      </c:pt>
                      <c:pt idx="298">
                        <c:v>0.96809906277516955</c:v>
                      </c:pt>
                      <c:pt idx="299">
                        <c:v>0.9704146945572355</c:v>
                      </c:pt>
                      <c:pt idx="300">
                        <c:v>0.970073449812068</c:v>
                      </c:pt>
                      <c:pt idx="301">
                        <c:v>0.97242334470551761</c:v>
                      </c:pt>
                      <c:pt idx="302">
                        <c:v>0.96762809353314483</c:v>
                      </c:pt>
                      <c:pt idx="303">
                        <c:v>0.96341016588495276</c:v>
                      </c:pt>
                      <c:pt idx="304">
                        <c:v>0.96089766975193125</c:v>
                      </c:pt>
                      <c:pt idx="305">
                        <c:v>0.95510146040075583</c:v>
                      </c:pt>
                      <c:pt idx="306">
                        <c:v>0.94947656660649837</c:v>
                      </c:pt>
                      <c:pt idx="307">
                        <c:v>0.94274871750995526</c:v>
                      </c:pt>
                      <c:pt idx="308">
                        <c:v>0.93493732227248816</c:v>
                      </c:pt>
                      <c:pt idx="309">
                        <c:v>0.93601532293873724</c:v>
                      </c:pt>
                      <c:pt idx="310">
                        <c:v>0.92951265972452468</c:v>
                      </c:pt>
                      <c:pt idx="311">
                        <c:v>0.92069159199090855</c:v>
                      </c:pt>
                      <c:pt idx="312">
                        <c:v>0.91442045234436931</c:v>
                      </c:pt>
                      <c:pt idx="313">
                        <c:v>0.90602262316004134</c:v>
                      </c:pt>
                      <c:pt idx="314">
                        <c:v>0.90045457048120081</c:v>
                      </c:pt>
                      <c:pt idx="315">
                        <c:v>0.89557990018937794</c:v>
                      </c:pt>
                      <c:pt idx="316">
                        <c:v>0.88144191055862364</c:v>
                      </c:pt>
                      <c:pt idx="317">
                        <c:v>0.87369012917391065</c:v>
                      </c:pt>
                      <c:pt idx="318">
                        <c:v>0.86609579965942873</c:v>
                      </c:pt>
                      <c:pt idx="319">
                        <c:v>0.8564031021385331</c:v>
                      </c:pt>
                      <c:pt idx="320">
                        <c:v>0.84762105078030769</c:v>
                      </c:pt>
                      <c:pt idx="321">
                        <c:v>0.83903328908836761</c:v>
                      </c:pt>
                      <c:pt idx="322">
                        <c:v>0.8304671151371259</c:v>
                      </c:pt>
                      <c:pt idx="323">
                        <c:v>0.82634286640040489</c:v>
                      </c:pt>
                      <c:pt idx="324">
                        <c:v>0.82359231096170027</c:v>
                      </c:pt>
                      <c:pt idx="325">
                        <c:v>0.82260303789024813</c:v>
                      </c:pt>
                      <c:pt idx="326">
                        <c:v>0.82003706753714789</c:v>
                      </c:pt>
                      <c:pt idx="327">
                        <c:v>0.82108298367135002</c:v>
                      </c:pt>
                      <c:pt idx="328">
                        <c:v>0.81902937556766853</c:v>
                      </c:pt>
                      <c:pt idx="329">
                        <c:v>0.82081996972963045</c:v>
                      </c:pt>
                      <c:pt idx="330">
                        <c:v>0.8252900184228591</c:v>
                      </c:pt>
                      <c:pt idx="331">
                        <c:v>0.82426806666135888</c:v>
                      </c:pt>
                      <c:pt idx="332">
                        <c:v>0.82361271038639683</c:v>
                      </c:pt>
                      <c:pt idx="333">
                        <c:v>0.82913639926783889</c:v>
                      </c:pt>
                      <c:pt idx="334">
                        <c:v>0.83223295271571796</c:v>
                      </c:pt>
                      <c:pt idx="335">
                        <c:v>0.83795845726478979</c:v>
                      </c:pt>
                      <c:pt idx="336">
                        <c:v>0.83974905142675171</c:v>
                      </c:pt>
                      <c:pt idx="337">
                        <c:v>0.84462471198190914</c:v>
                      </c:pt>
                      <c:pt idx="338">
                        <c:v>0.85926417096539986</c:v>
                      </c:pt>
                      <c:pt idx="339">
                        <c:v>0.86444621899634044</c:v>
                      </c:pt>
                      <c:pt idx="340">
                        <c:v>0.8694850749490709</c:v>
                      </c:pt>
                      <c:pt idx="341">
                        <c:v>0.87605368970138031</c:v>
                      </c:pt>
                      <c:pt idx="342">
                        <c:v>0.88521600218016383</c:v>
                      </c:pt>
                      <c:pt idx="343">
                        <c:v>0.89290143592144611</c:v>
                      </c:pt>
                      <c:pt idx="344">
                        <c:v>0.89409430713453042</c:v>
                      </c:pt>
                      <c:pt idx="345">
                        <c:v>0.88697550207341358</c:v>
                      </c:pt>
                      <c:pt idx="346">
                        <c:v>0.89496554081647617</c:v>
                      </c:pt>
                      <c:pt idx="347">
                        <c:v>0.90072134742359256</c:v>
                      </c:pt>
                      <c:pt idx="348">
                        <c:v>0.90002202345656568</c:v>
                      </c:pt>
                      <c:pt idx="349">
                        <c:v>0.89658184863151558</c:v>
                      </c:pt>
                      <c:pt idx="350">
                        <c:v>0.90190391989799501</c:v>
                      </c:pt>
                      <c:pt idx="351">
                        <c:v>0.90734343639598025</c:v>
                      </c:pt>
                      <c:pt idx="352">
                        <c:v>0.9083010210407193</c:v>
                      </c:pt>
                      <c:pt idx="353">
                        <c:v>0.90915858908864489</c:v>
                      </c:pt>
                      <c:pt idx="354">
                        <c:v>0.90675502192244972</c:v>
                      </c:pt>
                      <c:pt idx="355">
                        <c:v>0.91166890664233013</c:v>
                      </c:pt>
                      <c:pt idx="356">
                        <c:v>0.91484527531499282</c:v>
                      </c:pt>
                      <c:pt idx="357">
                        <c:v>0.91131934368515022</c:v>
                      </c:pt>
                      <c:pt idx="358">
                        <c:v>0.90459684201061485</c:v>
                      </c:pt>
                      <c:pt idx="359">
                        <c:v>0.90187223147128204</c:v>
                      </c:pt>
                      <c:pt idx="360">
                        <c:v>0.8978559214380526</c:v>
                      </c:pt>
                      <c:pt idx="361">
                        <c:v>0.8952350904962052</c:v>
                      </c:pt>
                      <c:pt idx="362">
                        <c:v>0.8928919293934322</c:v>
                      </c:pt>
                      <c:pt idx="363">
                        <c:v>0.89278319847927257</c:v>
                      </c:pt>
                      <c:pt idx="364">
                        <c:v>0.88843217943888508</c:v>
                      </c:pt>
                      <c:pt idx="365">
                        <c:v>0.88961594022928958</c:v>
                      </c:pt>
                      <c:pt idx="366">
                        <c:v>0.8939471540029813</c:v>
                      </c:pt>
                      <c:pt idx="367">
                        <c:v>0.89455438347987271</c:v>
                      </c:pt>
                      <c:pt idx="368">
                        <c:v>0.90176944213713106</c:v>
                      </c:pt>
                      <c:pt idx="369">
                        <c:v>0.90224635295916444</c:v>
                      </c:pt>
                      <c:pt idx="370">
                        <c:v>0.90302687851964358</c:v>
                      </c:pt>
                      <c:pt idx="371">
                        <c:v>0.90747652778817567</c:v>
                      </c:pt>
                      <c:pt idx="372">
                        <c:v>0.91321272718126301</c:v>
                      </c:pt>
                      <c:pt idx="373">
                        <c:v>0.91693413679339286</c:v>
                      </c:pt>
                      <c:pt idx="374">
                        <c:v>0.92069416667557902</c:v>
                      </c:pt>
                      <c:pt idx="375">
                        <c:v>0.92593761103327654</c:v>
                      </c:pt>
                      <c:pt idx="376">
                        <c:v>0.92735032070668366</c:v>
                      </c:pt>
                      <c:pt idx="377">
                        <c:v>0.93211566592634587</c:v>
                      </c:pt>
                      <c:pt idx="378">
                        <c:v>0.93665107199967046</c:v>
                      </c:pt>
                      <c:pt idx="379">
                        <c:v>0.93852920544042762</c:v>
                      </c:pt>
                      <c:pt idx="380">
                        <c:v>0.94018789652619605</c:v>
                      </c:pt>
                      <c:pt idx="381">
                        <c:v>0.94439394101437024</c:v>
                      </c:pt>
                      <c:pt idx="382">
                        <c:v>0.94496215411587137</c:v>
                      </c:pt>
                      <c:pt idx="383">
                        <c:v>0.95251132762228685</c:v>
                      </c:pt>
                      <c:pt idx="384">
                        <c:v>0.95316430726524526</c:v>
                      </c:pt>
                      <c:pt idx="385">
                        <c:v>0.95610499326422904</c:v>
                      </c:pt>
                      <c:pt idx="386">
                        <c:v>0.95596100897535086</c:v>
                      </c:pt>
                      <c:pt idx="387">
                        <c:v>0.96081092268380397</c:v>
                      </c:pt>
                      <c:pt idx="388">
                        <c:v>0.96297464807031352</c:v>
                      </c:pt>
                      <c:pt idx="389">
                        <c:v>0.96369971888404471</c:v>
                      </c:pt>
                      <c:pt idx="390">
                        <c:v>0.96387558965230291</c:v>
                      </c:pt>
                      <c:pt idx="391">
                        <c:v>0.96382132322155656</c:v>
                      </c:pt>
                      <c:pt idx="392">
                        <c:v>0.96371239425472988</c:v>
                      </c:pt>
                      <c:pt idx="393">
                        <c:v>0.96589909375060667</c:v>
                      </c:pt>
                      <c:pt idx="394">
                        <c:v>0.96551942678804936</c:v>
                      </c:pt>
                      <c:pt idx="395">
                        <c:v>0.9675365932010106</c:v>
                      </c:pt>
                      <c:pt idx="396">
                        <c:v>0.96786852947083102</c:v>
                      </c:pt>
                      <c:pt idx="397">
                        <c:v>0.96696303267750183</c:v>
                      </c:pt>
                      <c:pt idx="398">
                        <c:v>0.96732962816403989</c:v>
                      </c:pt>
                      <c:pt idx="399">
                        <c:v>0.96719693287717845</c:v>
                      </c:pt>
                      <c:pt idx="400">
                        <c:v>0.9674393493415343</c:v>
                      </c:pt>
                      <c:pt idx="401">
                        <c:v>0.96772296076061726</c:v>
                      </c:pt>
                      <c:pt idx="402">
                        <c:v>0.96543664077326108</c:v>
                      </c:pt>
                      <c:pt idx="403">
                        <c:v>0.96404908378855758</c:v>
                      </c:pt>
                      <c:pt idx="404">
                        <c:v>0.96269539380990343</c:v>
                      </c:pt>
                      <c:pt idx="405">
                        <c:v>0.96314972662790399</c:v>
                      </c:pt>
                      <c:pt idx="406">
                        <c:v>0.96181326723127525</c:v>
                      </c:pt>
                      <c:pt idx="407">
                        <c:v>0.96105393330616062</c:v>
                      </c:pt>
                      <c:pt idx="408">
                        <c:v>0.95650228691414529</c:v>
                      </c:pt>
                      <c:pt idx="409">
                        <c:v>0.95321322627398386</c:v>
                      </c:pt>
                      <c:pt idx="410">
                        <c:v>0.94926603662152276</c:v>
                      </c:pt>
                      <c:pt idx="411">
                        <c:v>0.94626276597978043</c:v>
                      </c:pt>
                      <c:pt idx="412">
                        <c:v>0.9395998781579995</c:v>
                      </c:pt>
                      <c:pt idx="413">
                        <c:v>0.93443743734108753</c:v>
                      </c:pt>
                      <c:pt idx="414">
                        <c:v>0.92779791973400738</c:v>
                      </c:pt>
                      <c:pt idx="415">
                        <c:v>0.92380557407348007</c:v>
                      </c:pt>
                      <c:pt idx="416">
                        <c:v>0.91892100114830955</c:v>
                      </c:pt>
                      <c:pt idx="417">
                        <c:v>0.91414634745330026</c:v>
                      </c:pt>
                      <c:pt idx="418">
                        <c:v>0.90717845852440471</c:v>
                      </c:pt>
                      <c:pt idx="419">
                        <c:v>0.90282882585268598</c:v>
                      </c:pt>
                      <c:pt idx="420">
                        <c:v>0.89821518897591335</c:v>
                      </c:pt>
                      <c:pt idx="421">
                        <c:v>0.89257761981097072</c:v>
                      </c:pt>
                      <c:pt idx="422">
                        <c:v>0.88716246379102137</c:v>
                      </c:pt>
                      <c:pt idx="423">
                        <c:v>0.87950574768644796</c:v>
                      </c:pt>
                      <c:pt idx="424">
                        <c:v>0.87239743941667958</c:v>
                      </c:pt>
                      <c:pt idx="425">
                        <c:v>0.86594884458054644</c:v>
                      </c:pt>
                      <c:pt idx="426">
                        <c:v>0.85831153763733481</c:v>
                      </c:pt>
                      <c:pt idx="427">
                        <c:v>0.84888680537483252</c:v>
                      </c:pt>
                      <c:pt idx="428">
                        <c:v>0.83990670134964984</c:v>
                      </c:pt>
                      <c:pt idx="429">
                        <c:v>0.83240723906264058</c:v>
                      </c:pt>
                      <c:pt idx="430">
                        <c:v>0.82483627976285967</c:v>
                      </c:pt>
                      <c:pt idx="431">
                        <c:v>0.81677177321702088</c:v>
                      </c:pt>
                      <c:pt idx="432">
                        <c:v>0.80819173557909207</c:v>
                      </c:pt>
                      <c:pt idx="433">
                        <c:v>0.80248009471670745</c:v>
                      </c:pt>
                      <c:pt idx="434">
                        <c:v>0.7958304764236126</c:v>
                      </c:pt>
                      <c:pt idx="435">
                        <c:v>0.7892624558293041</c:v>
                      </c:pt>
                      <c:pt idx="436">
                        <c:v>0.78046574857372386</c:v>
                      </c:pt>
                      <c:pt idx="437">
                        <c:v>0.77134423494433346</c:v>
                      </c:pt>
                      <c:pt idx="438">
                        <c:v>0.76261506364818565</c:v>
                      </c:pt>
                      <c:pt idx="439">
                        <c:v>0.75333193904255791</c:v>
                      </c:pt>
                      <c:pt idx="440">
                        <c:v>0.74295219681998725</c:v>
                      </c:pt>
                      <c:pt idx="441">
                        <c:v>0.73323335634705333</c:v>
                      </c:pt>
                      <c:pt idx="442">
                        <c:v>0.72533620430479351</c:v>
                      </c:pt>
                      <c:pt idx="443">
                        <c:v>0.7157498610660542</c:v>
                      </c:pt>
                      <c:pt idx="444">
                        <c:v>0.70735005135505657</c:v>
                      </c:pt>
                      <c:pt idx="445">
                        <c:v>0.69887834852595365</c:v>
                      </c:pt>
                      <c:pt idx="446">
                        <c:v>0.69068887074726459</c:v>
                      </c:pt>
                      <c:pt idx="447">
                        <c:v>0.68250988975992455</c:v>
                      </c:pt>
                      <c:pt idx="448">
                        <c:v>0.67490031019008723</c:v>
                      </c:pt>
                      <c:pt idx="449">
                        <c:v>0.66456275318557834</c:v>
                      </c:pt>
                      <c:pt idx="450">
                        <c:v>0.65697773214644339</c:v>
                      </c:pt>
                      <c:pt idx="451">
                        <c:v>0.64879558231643197</c:v>
                      </c:pt>
                      <c:pt idx="452">
                        <c:v>0.6417506509000902</c:v>
                      </c:pt>
                      <c:pt idx="453">
                        <c:v>0.63504993501891993</c:v>
                      </c:pt>
                      <c:pt idx="454">
                        <c:v>0.62678163227878214</c:v>
                      </c:pt>
                      <c:pt idx="455">
                        <c:v>0.61842895910252027</c:v>
                      </c:pt>
                      <c:pt idx="456">
                        <c:v>0.61120934523392212</c:v>
                      </c:pt>
                      <c:pt idx="457">
                        <c:v>0.60179867471077386</c:v>
                      </c:pt>
                      <c:pt idx="458">
                        <c:v>0.59438100817521811</c:v>
                      </c:pt>
                      <c:pt idx="459">
                        <c:v>0.58451541067606883</c:v>
                      </c:pt>
                      <c:pt idx="460">
                        <c:v>0.57685770430816052</c:v>
                      </c:pt>
                      <c:pt idx="461">
                        <c:v>0.56970107118765445</c:v>
                      </c:pt>
                      <c:pt idx="462">
                        <c:v>0.56300609883382624</c:v>
                      </c:pt>
                      <c:pt idx="463">
                        <c:v>0.55583084876262634</c:v>
                      </c:pt>
                      <c:pt idx="464">
                        <c:v>0.54910656461408847</c:v>
                      </c:pt>
                      <c:pt idx="465">
                        <c:v>0.54238426099222026</c:v>
                      </c:pt>
                      <c:pt idx="466">
                        <c:v>0.53667242207716848</c:v>
                      </c:pt>
                      <c:pt idx="467">
                        <c:v>0.52867564954342927</c:v>
                      </c:pt>
                      <c:pt idx="468">
                        <c:v>0.52063253268562193</c:v>
                      </c:pt>
                      <c:pt idx="469">
                        <c:v>0.51277301065008418</c:v>
                      </c:pt>
                      <c:pt idx="470">
                        <c:v>0.50723941913529413</c:v>
                      </c:pt>
                      <c:pt idx="471">
                        <c:v>0.50268024674193457</c:v>
                      </c:pt>
                      <c:pt idx="472">
                        <c:v>0.49729658109603148</c:v>
                      </c:pt>
                      <c:pt idx="473">
                        <c:v>0.49294397763430853</c:v>
                      </c:pt>
                      <c:pt idx="474">
                        <c:v>0.48777321860538442</c:v>
                      </c:pt>
                      <c:pt idx="475">
                        <c:v>0.48396882492579962</c:v>
                      </c:pt>
                      <c:pt idx="476">
                        <c:v>0.48027930179305006</c:v>
                      </c:pt>
                      <c:pt idx="477">
                        <c:v>0.47492831483719478</c:v>
                      </c:pt>
                      <c:pt idx="478">
                        <c:v>0.4693265932049715</c:v>
                      </c:pt>
                      <c:pt idx="479">
                        <c:v>0.46416870759939971</c:v>
                      </c:pt>
                      <c:pt idx="480">
                        <c:v>0.45714932497709526</c:v>
                      </c:pt>
                      <c:pt idx="481">
                        <c:v>0.45301418334369153</c:v>
                      </c:pt>
                      <c:pt idx="482">
                        <c:v>0.44792581422422179</c:v>
                      </c:pt>
                      <c:pt idx="483">
                        <c:v>0.44208365665431215</c:v>
                      </c:pt>
                      <c:pt idx="484">
                        <c:v>0.43836601004285464</c:v>
                      </c:pt>
                      <c:pt idx="485">
                        <c:v>0.43380010385881868</c:v>
                      </c:pt>
                      <c:pt idx="486">
                        <c:v>0.42918092150737103</c:v>
                      </c:pt>
                      <c:pt idx="487">
                        <c:v>0.42657276593620885</c:v>
                      </c:pt>
                      <c:pt idx="488">
                        <c:v>0.4241664260326764</c:v>
                      </c:pt>
                      <c:pt idx="489">
                        <c:v>0.42024716180625626</c:v>
                      </c:pt>
                      <c:pt idx="490">
                        <c:v>0.41803253688433839</c:v>
                      </c:pt>
                      <c:pt idx="491">
                        <c:v>0.41348346517699375</c:v>
                      </c:pt>
                      <c:pt idx="492">
                        <c:v>0.41046514253256289</c:v>
                      </c:pt>
                      <c:pt idx="493">
                        <c:v>0.40803424409832761</c:v>
                      </c:pt>
                      <c:pt idx="494">
                        <c:v>0.40473389445614949</c:v>
                      </c:pt>
                      <c:pt idx="495">
                        <c:v>0.40125311883437298</c:v>
                      </c:pt>
                      <c:pt idx="496">
                        <c:v>0.40021274817484565</c:v>
                      </c:pt>
                      <c:pt idx="497">
                        <c:v>0.39629982163376815</c:v>
                      </c:pt>
                      <c:pt idx="498">
                        <c:v>0.39437118476293687</c:v>
                      </c:pt>
                      <c:pt idx="499">
                        <c:v>0.3930119493096082</c:v>
                      </c:pt>
                      <c:pt idx="500">
                        <c:v>0.38916735093863097</c:v>
                      </c:pt>
                      <c:pt idx="501">
                        <c:v>0.38765105972040514</c:v>
                      </c:pt>
                      <c:pt idx="502">
                        <c:v>0.38477117589017751</c:v>
                      </c:pt>
                      <c:pt idx="503">
                        <c:v>0.38135575764849694</c:v>
                      </c:pt>
                      <c:pt idx="504">
                        <c:v>0.38074120022292807</c:v>
                      </c:pt>
                      <c:pt idx="505">
                        <c:v>0.37797262199153059</c:v>
                      </c:pt>
                      <c:pt idx="506">
                        <c:v>0.37441064477630154</c:v>
                      </c:pt>
                      <c:pt idx="507">
                        <c:v>0.37569600658485514</c:v>
                      </c:pt>
                      <c:pt idx="508">
                        <c:v>0.37377113271469597</c:v>
                      </c:pt>
                      <c:pt idx="509">
                        <c:v>0.37315043565645151</c:v>
                      </c:pt>
                      <c:pt idx="510">
                        <c:v>0.37145569898529696</c:v>
                      </c:pt>
                      <c:pt idx="511">
                        <c:v>0.36924503511671841</c:v>
                      </c:pt>
                      <c:pt idx="512">
                        <c:v>0.36826388220461137</c:v>
                      </c:pt>
                      <c:pt idx="513">
                        <c:v>0.36683651663384931</c:v>
                      </c:pt>
                      <c:pt idx="514">
                        <c:v>0.36354923846769033</c:v>
                      </c:pt>
                      <c:pt idx="515">
                        <c:v>0.36229021766384212</c:v>
                      </c:pt>
                      <c:pt idx="516">
                        <c:v>0.36058102314799961</c:v>
                      </c:pt>
                      <c:pt idx="517">
                        <c:v>0.35984525749025287</c:v>
                      </c:pt>
                      <c:pt idx="518">
                        <c:v>0.36009480385061921</c:v>
                      </c:pt>
                      <c:pt idx="519">
                        <c:v>0.35881082841073431</c:v>
                      </c:pt>
                      <c:pt idx="520">
                        <c:v>0.35776669475053485</c:v>
                      </c:pt>
                      <c:pt idx="521">
                        <c:v>0.35736345952060966</c:v>
                      </c:pt>
                      <c:pt idx="522">
                        <c:v>0.35636250134180686</c:v>
                      </c:pt>
                      <c:pt idx="523">
                        <c:v>0.35479847943084425</c:v>
                      </c:pt>
                      <c:pt idx="524">
                        <c:v>0.35378504393402316</c:v>
                      </c:pt>
                      <c:pt idx="525">
                        <c:v>0.35130245375371194</c:v>
                      </c:pt>
                      <c:pt idx="526">
                        <c:v>0.34962692819125235</c:v>
                      </c:pt>
                      <c:pt idx="527">
                        <c:v>0.34828829021528723</c:v>
                      </c:pt>
                      <c:pt idx="528">
                        <c:v>0.34527828578286851</c:v>
                      </c:pt>
                      <c:pt idx="529">
                        <c:v>0.34473482926473742</c:v>
                      </c:pt>
                      <c:pt idx="530">
                        <c:v>0.34229323598648642</c:v>
                      </c:pt>
                      <c:pt idx="531">
                        <c:v>0.33978985027614483</c:v>
                      </c:pt>
                      <c:pt idx="532">
                        <c:v>0.33818998083246299</c:v>
                      </c:pt>
                      <c:pt idx="533">
                        <c:v>0.33694700229463825</c:v>
                      </c:pt>
                      <c:pt idx="534">
                        <c:v>0.33702681751942215</c:v>
                      </c:pt>
                      <c:pt idx="535">
                        <c:v>0.33689214170589105</c:v>
                      </c:pt>
                      <c:pt idx="536">
                        <c:v>0.33433627203880573</c:v>
                      </c:pt>
                      <c:pt idx="537">
                        <c:v>0.3341285147911674</c:v>
                      </c:pt>
                      <c:pt idx="538">
                        <c:v>0.33346701888352959</c:v>
                      </c:pt>
                      <c:pt idx="539">
                        <c:v>0.33329550527394447</c:v>
                      </c:pt>
                      <c:pt idx="540">
                        <c:v>0.33234604078855073</c:v>
                      </c:pt>
                      <c:pt idx="541">
                        <c:v>0.330805587144956</c:v>
                      </c:pt>
                      <c:pt idx="542">
                        <c:v>0.33041720586505247</c:v>
                      </c:pt>
                      <c:pt idx="543">
                        <c:v>0.32964123551591334</c:v>
                      </c:pt>
                      <c:pt idx="544">
                        <c:v>0.32847648778153682</c:v>
                      </c:pt>
                      <c:pt idx="545">
                        <c:v>0.32838142250139729</c:v>
                      </c:pt>
                      <c:pt idx="546">
                        <c:v>0.32709566458750972</c:v>
                      </c:pt>
                      <c:pt idx="547">
                        <c:v>0.32675026073633601</c:v>
                      </c:pt>
                      <c:pt idx="548">
                        <c:v>0.32530724900488445</c:v>
                      </c:pt>
                      <c:pt idx="549">
                        <c:v>0.32346714167618312</c:v>
                      </c:pt>
                      <c:pt idx="550">
                        <c:v>0.32225406909106907</c:v>
                      </c:pt>
                      <c:pt idx="551">
                        <c:v>0.32158227444474952</c:v>
                      </c:pt>
                      <c:pt idx="552">
                        <c:v>0.31931556167142194</c:v>
                      </c:pt>
                      <c:pt idx="553">
                        <c:v>0.31868397171649476</c:v>
                      </c:pt>
                      <c:pt idx="554">
                        <c:v>0.31703221247407004</c:v>
                      </c:pt>
                      <c:pt idx="555">
                        <c:v>0.31616078073945741</c:v>
                      </c:pt>
                      <c:pt idx="556">
                        <c:v>0.31515071213797458</c:v>
                      </c:pt>
                      <c:pt idx="557">
                        <c:v>0.31391724012816385</c:v>
                      </c:pt>
                      <c:pt idx="558">
                        <c:v>0.31261326136891637</c:v>
                      </c:pt>
                      <c:pt idx="559">
                        <c:v>0.31204108721407631</c:v>
                      </c:pt>
                      <c:pt idx="560">
                        <c:v>0.3103891299189846</c:v>
                      </c:pt>
                      <c:pt idx="561">
                        <c:v>0.30881896837534628</c:v>
                      </c:pt>
                      <c:pt idx="562">
                        <c:v>0.30756410667750417</c:v>
                      </c:pt>
                      <c:pt idx="563">
                        <c:v>0.3074611192906862</c:v>
                      </c:pt>
                      <c:pt idx="564">
                        <c:v>0.30670475615557585</c:v>
                      </c:pt>
                      <c:pt idx="565">
                        <c:v>0.30511855234591406</c:v>
                      </c:pt>
                      <c:pt idx="566">
                        <c:v>0.30430257535804955</c:v>
                      </c:pt>
                      <c:pt idx="567">
                        <c:v>0.30286392078527097</c:v>
                      </c:pt>
                      <c:pt idx="568">
                        <c:v>0.30181681633506707</c:v>
                      </c:pt>
                      <c:pt idx="569">
                        <c:v>0.30049164594045513</c:v>
                      </c:pt>
                      <c:pt idx="570">
                        <c:v>0.2980217311308293</c:v>
                      </c:pt>
                      <c:pt idx="571">
                        <c:v>0.2969459090439166</c:v>
                      </c:pt>
                      <c:pt idx="572">
                        <c:v>0.29674884664029394</c:v>
                      </c:pt>
                      <c:pt idx="573">
                        <c:v>0.29518264614999484</c:v>
                      </c:pt>
                      <c:pt idx="574">
                        <c:v>0.29389015444543071</c:v>
                      </c:pt>
                      <c:pt idx="575">
                        <c:v>0.29204984906406256</c:v>
                      </c:pt>
                      <c:pt idx="576">
                        <c:v>0.29112870611004366</c:v>
                      </c:pt>
                      <c:pt idx="577">
                        <c:v>0.2898330455628082</c:v>
                      </c:pt>
                      <c:pt idx="578">
                        <c:v>0.28881624317064897</c:v>
                      </c:pt>
                      <c:pt idx="579">
                        <c:v>0.287127844184837</c:v>
                      </c:pt>
                      <c:pt idx="580">
                        <c:v>0.28586803117032095</c:v>
                      </c:pt>
                      <c:pt idx="581">
                        <c:v>0.28357735402429163</c:v>
                      </c:pt>
                      <c:pt idx="582">
                        <c:v>0.28432737947405928</c:v>
                      </c:pt>
                      <c:pt idx="583">
                        <c:v>0.28348268484948597</c:v>
                      </c:pt>
                      <c:pt idx="584">
                        <c:v>0.28324026838513</c:v>
                      </c:pt>
                      <c:pt idx="585">
                        <c:v>0.28212642018616158</c:v>
                      </c:pt>
                      <c:pt idx="586">
                        <c:v>0.28152750892128237</c:v>
                      </c:pt>
                      <c:pt idx="587">
                        <c:v>0.28096048413578339</c:v>
                      </c:pt>
                      <c:pt idx="588">
                        <c:v>0.28200976716532378</c:v>
                      </c:pt>
                      <c:pt idx="589">
                        <c:v>0.28013084151389878</c:v>
                      </c:pt>
                      <c:pt idx="590">
                        <c:v>0.27882111922730946</c:v>
                      </c:pt>
                      <c:pt idx="591">
                        <c:v>0.27802791829614504</c:v>
                      </c:pt>
                      <c:pt idx="592">
                        <c:v>0.27739613028855087</c:v>
                      </c:pt>
                      <c:pt idx="593">
                        <c:v>0.27674572533026276</c:v>
                      </c:pt>
                      <c:pt idx="594">
                        <c:v>0.27623910660818563</c:v>
                      </c:pt>
                      <c:pt idx="595">
                        <c:v>0.27520745026600457</c:v>
                      </c:pt>
                      <c:pt idx="596">
                        <c:v>0.2755126494257859</c:v>
                      </c:pt>
                      <c:pt idx="597">
                        <c:v>0.27577190036683319</c:v>
                      </c:pt>
                      <c:pt idx="598">
                        <c:v>0.27486620552083696</c:v>
                      </c:pt>
                      <c:pt idx="599">
                        <c:v>0.27422451487989491</c:v>
                      </c:pt>
                      <c:pt idx="600">
                        <c:v>0.27293142901733008</c:v>
                      </c:pt>
                      <c:pt idx="601">
                        <c:v>0.27180827234301458</c:v>
                      </c:pt>
                      <c:pt idx="602">
                        <c:v>0.27151733297525421</c:v>
                      </c:pt>
                      <c:pt idx="603">
                        <c:v>0.27033277997418192</c:v>
                      </c:pt>
                      <c:pt idx="604">
                        <c:v>0.26983844051745615</c:v>
                      </c:pt>
                      <c:pt idx="605">
                        <c:v>0.26950848477430522</c:v>
                      </c:pt>
                      <c:pt idx="606">
                        <c:v>0.26955225441370273</c:v>
                      </c:pt>
                      <c:pt idx="607">
                        <c:v>0.27000678528436994</c:v>
                      </c:pt>
                      <c:pt idx="608">
                        <c:v>0.2706958105127148</c:v>
                      </c:pt>
                      <c:pt idx="609">
                        <c:v>0.27121728318481358</c:v>
                      </c:pt>
                      <c:pt idx="610">
                        <c:v>0.27174964875359514</c:v>
                      </c:pt>
                      <c:pt idx="611">
                        <c:v>0.27229112474505668</c:v>
                      </c:pt>
                      <c:pt idx="612">
                        <c:v>0.27329069655519078</c:v>
                      </c:pt>
                      <c:pt idx="613">
                        <c:v>0.27399913094489742</c:v>
                      </c:pt>
                      <c:pt idx="614">
                        <c:v>0.27565524734599522</c:v>
                      </c:pt>
                      <c:pt idx="615">
                        <c:v>0.27671898822022345</c:v>
                      </c:pt>
                      <c:pt idx="616">
                        <c:v>0.27780887204649013</c:v>
                      </c:pt>
                      <c:pt idx="617">
                        <c:v>0.27874902805653695</c:v>
                      </c:pt>
                      <c:pt idx="618">
                        <c:v>0.27961847926447997</c:v>
                      </c:pt>
                      <c:pt idx="619">
                        <c:v>0.28030393954481952</c:v>
                      </c:pt>
                      <c:pt idx="620">
                        <c:v>0.28077886984018341</c:v>
                      </c:pt>
                      <c:pt idx="621">
                        <c:v>0.28184716592575171</c:v>
                      </c:pt>
                      <c:pt idx="622">
                        <c:v>0.28194579615389653</c:v>
                      </c:pt>
                      <c:pt idx="623">
                        <c:v>0.28152414202594417</c:v>
                      </c:pt>
                      <c:pt idx="624">
                        <c:v>0.28191529604318505</c:v>
                      </c:pt>
                      <c:pt idx="625">
                        <c:v>0.28240448613056979</c:v>
                      </c:pt>
                      <c:pt idx="626">
                        <c:v>0.28367142904109638</c:v>
                      </c:pt>
                      <c:pt idx="627">
                        <c:v>0.28405743368899627</c:v>
                      </c:pt>
                      <c:pt idx="628">
                        <c:v>0.2842832137293278</c:v>
                      </c:pt>
                      <c:pt idx="629">
                        <c:v>0.28509503161118616</c:v>
                      </c:pt>
                      <c:pt idx="630">
                        <c:v>0.28597834650581627</c:v>
                      </c:pt>
                      <c:pt idx="631">
                        <c:v>0.28707852907076459</c:v>
                      </c:pt>
                      <c:pt idx="632">
                        <c:v>0.28733857222247966</c:v>
                      </c:pt>
                      <c:pt idx="633">
                        <c:v>0.28758079063416864</c:v>
                      </c:pt>
                      <c:pt idx="634">
                        <c:v>0.28860789176500973</c:v>
                      </c:pt>
                      <c:pt idx="635">
                        <c:v>0.28923829340393509</c:v>
                      </c:pt>
                      <c:pt idx="636">
                        <c:v>0.29063040559997877</c:v>
                      </c:pt>
                      <c:pt idx="637">
                        <c:v>0.29210312523147408</c:v>
                      </c:pt>
                      <c:pt idx="638">
                        <c:v>0.29289890084730896</c:v>
                      </c:pt>
                      <c:pt idx="639">
                        <c:v>0.29434409115809712</c:v>
                      </c:pt>
                      <c:pt idx="640">
                        <c:v>0.29568649213473452</c:v>
                      </c:pt>
                      <c:pt idx="641">
                        <c:v>0.29698334099797163</c:v>
                      </c:pt>
                      <c:pt idx="642">
                        <c:v>0.29814432573167587</c:v>
                      </c:pt>
                      <c:pt idx="643">
                        <c:v>0.29916053396583431</c:v>
                      </c:pt>
                      <c:pt idx="644">
                        <c:v>0.30016505709264235</c:v>
                      </c:pt>
                      <c:pt idx="645">
                        <c:v>0.30161678314144014</c:v>
                      </c:pt>
                      <c:pt idx="646">
                        <c:v>0.30277024187380008</c:v>
                      </c:pt>
                      <c:pt idx="647">
                        <c:v>0.30351036469021997</c:v>
                      </c:pt>
                      <c:pt idx="648">
                        <c:v>0.30428118567001816</c:v>
                      </c:pt>
                      <c:pt idx="649">
                        <c:v>0.30530392964218617</c:v>
                      </c:pt>
                      <c:pt idx="650">
                        <c:v>0.30604761740661129</c:v>
                      </c:pt>
                      <c:pt idx="651">
                        <c:v>0.30673961342496042</c:v>
                      </c:pt>
                      <c:pt idx="652">
                        <c:v>0.30763936669094794</c:v>
                      </c:pt>
                      <c:pt idx="653">
                        <c:v>0.30748132066271594</c:v>
                      </c:pt>
                      <c:pt idx="654">
                        <c:v>0.30782593230322186</c:v>
                      </c:pt>
                      <c:pt idx="655">
                        <c:v>0.30809033261360991</c:v>
                      </c:pt>
                      <c:pt idx="656">
                        <c:v>0.30798061143611555</c:v>
                      </c:pt>
                      <c:pt idx="657">
                        <c:v>0.30907306994705258</c:v>
                      </c:pt>
                      <c:pt idx="658">
                        <c:v>0.31035506486026787</c:v>
                      </c:pt>
                      <c:pt idx="659">
                        <c:v>0.31084267052631709</c:v>
                      </c:pt>
                      <c:pt idx="660">
                        <c:v>0.31213278559887758</c:v>
                      </c:pt>
                      <c:pt idx="661">
                        <c:v>0.31334902702666312</c:v>
                      </c:pt>
                      <c:pt idx="662">
                        <c:v>0.31520220583138348</c:v>
                      </c:pt>
                      <c:pt idx="663">
                        <c:v>0.31697576746398709</c:v>
                      </c:pt>
                      <c:pt idx="664">
                        <c:v>0.3177636209731437</c:v>
                      </c:pt>
                      <c:pt idx="665">
                        <c:v>0.31828806443524699</c:v>
                      </c:pt>
                      <c:pt idx="666">
                        <c:v>0.31971186505800375</c:v>
                      </c:pt>
                      <c:pt idx="667">
                        <c:v>0.32081184957028519</c:v>
                      </c:pt>
                      <c:pt idx="668">
                        <c:v>0.3220249221553993</c:v>
                      </c:pt>
                      <c:pt idx="669">
                        <c:v>0.3231013384003128</c:v>
                      </c:pt>
                      <c:pt idx="670">
                        <c:v>0.3234942748915563</c:v>
                      </c:pt>
                      <c:pt idx="671">
                        <c:v>0.32391850370417913</c:v>
                      </c:pt>
                      <c:pt idx="672">
                        <c:v>0.3246310971998918</c:v>
                      </c:pt>
                      <c:pt idx="673">
                        <c:v>0.32554411999456551</c:v>
                      </c:pt>
                      <c:pt idx="674">
                        <c:v>0.32678095889971448</c:v>
                      </c:pt>
                      <c:pt idx="675">
                        <c:v>0.32810573318899255</c:v>
                      </c:pt>
                      <c:pt idx="676">
                        <c:v>0.32851213726158923</c:v>
                      </c:pt>
                      <c:pt idx="677">
                        <c:v>0.32959706977118186</c:v>
                      </c:pt>
                      <c:pt idx="678">
                        <c:v>0.33048375156115017</c:v>
                      </c:pt>
                      <c:pt idx="679">
                        <c:v>0.33225691708841981</c:v>
                      </c:pt>
                      <c:pt idx="680">
                        <c:v>0.33251854466147063</c:v>
                      </c:pt>
                      <c:pt idx="681">
                        <c:v>0.33299545548350401</c:v>
                      </c:pt>
                      <c:pt idx="682">
                        <c:v>0.33330006048528454</c:v>
                      </c:pt>
                      <c:pt idx="683">
                        <c:v>0.33329550527394447</c:v>
                      </c:pt>
                      <c:pt idx="684">
                        <c:v>0.33415148890053442</c:v>
                      </c:pt>
                      <c:pt idx="685">
                        <c:v>0.33508550527790554</c:v>
                      </c:pt>
                      <c:pt idx="686">
                        <c:v>0.33514828797333107</c:v>
                      </c:pt>
                      <c:pt idx="687">
                        <c:v>0.33586424836438211</c:v>
                      </c:pt>
                      <c:pt idx="688">
                        <c:v>0.33663487129151332</c:v>
                      </c:pt>
                      <c:pt idx="689">
                        <c:v>0.3362518374336177</c:v>
                      </c:pt>
                      <c:pt idx="690">
                        <c:v>0.33764414768232831</c:v>
                      </c:pt>
                      <c:pt idx="691">
                        <c:v>0.3372761658271215</c:v>
                      </c:pt>
                      <c:pt idx="692">
                        <c:v>0.33689471639056151</c:v>
                      </c:pt>
                      <c:pt idx="693">
                        <c:v>0.33656555285807827</c:v>
                      </c:pt>
                      <c:pt idx="694">
                        <c:v>0.33640711072451235</c:v>
                      </c:pt>
                      <c:pt idx="695">
                        <c:v>0.33662912776417153</c:v>
                      </c:pt>
                      <c:pt idx="696">
                        <c:v>0.33741262411465506</c:v>
                      </c:pt>
                      <c:pt idx="697">
                        <c:v>0.33727477945845269</c:v>
                      </c:pt>
                      <c:pt idx="698">
                        <c:v>0.33871620676856873</c:v>
                      </c:pt>
                      <c:pt idx="699">
                        <c:v>0.33952802465042714</c:v>
                      </c:pt>
                      <c:pt idx="700">
                        <c:v>0.34092706868981432</c:v>
                      </c:pt>
                      <c:pt idx="701">
                        <c:v>0.34174859115235356</c:v>
                      </c:pt>
                      <c:pt idx="702">
                        <c:v>0.34229085935448295</c:v>
                      </c:pt>
                      <c:pt idx="703">
                        <c:v>0.34308623886498402</c:v>
                      </c:pt>
                      <c:pt idx="704">
                        <c:v>0.34441002289092731</c:v>
                      </c:pt>
                      <c:pt idx="705">
                        <c:v>0.34448449069370324</c:v>
                      </c:pt>
                      <c:pt idx="706">
                        <c:v>0.34532581842293825</c:v>
                      </c:pt>
                      <c:pt idx="707">
                        <c:v>0.34461678987523081</c:v>
                      </c:pt>
                      <c:pt idx="708">
                        <c:v>0.34558447520598468</c:v>
                      </c:pt>
                      <c:pt idx="709">
                        <c:v>0.34645432251926167</c:v>
                      </c:pt>
                      <c:pt idx="710">
                        <c:v>0.34695460355599606</c:v>
                      </c:pt>
                      <c:pt idx="711">
                        <c:v>0.34650720258133921</c:v>
                      </c:pt>
                      <c:pt idx="712">
                        <c:v>0.34724475071308863</c:v>
                      </c:pt>
                      <c:pt idx="713">
                        <c:v>0.34848772925091337</c:v>
                      </c:pt>
                      <c:pt idx="714">
                        <c:v>0.35003313421118204</c:v>
                      </c:pt>
                      <c:pt idx="715">
                        <c:v>0.35046132407714392</c:v>
                      </c:pt>
                      <c:pt idx="716">
                        <c:v>0.35086178656973183</c:v>
                      </c:pt>
                      <c:pt idx="717">
                        <c:v>0.35230460024851656</c:v>
                      </c:pt>
                      <c:pt idx="718">
                        <c:v>0.35416669142325008</c:v>
                      </c:pt>
                      <c:pt idx="719">
                        <c:v>0.3553603548470024</c:v>
                      </c:pt>
                      <c:pt idx="720">
                        <c:v>0.35557266730598075</c:v>
                      </c:pt>
                      <c:pt idx="721">
                        <c:v>0.35719947191236889</c:v>
                      </c:pt>
                      <c:pt idx="722">
                        <c:v>0.35959828581455694</c:v>
                      </c:pt>
                      <c:pt idx="723">
                        <c:v>0.3610292163333243</c:v>
                      </c:pt>
                      <c:pt idx="724">
                        <c:v>0.36266097225638638</c:v>
                      </c:pt>
                      <c:pt idx="725">
                        <c:v>0.36489817518233719</c:v>
                      </c:pt>
                      <c:pt idx="726">
                        <c:v>0.36705061156683028</c:v>
                      </c:pt>
                      <c:pt idx="727">
                        <c:v>0.36957003954319551</c:v>
                      </c:pt>
                      <c:pt idx="728">
                        <c:v>0.37133706543778955</c:v>
                      </c:pt>
                      <c:pt idx="729">
                        <c:v>0.37315122786711935</c:v>
                      </c:pt>
                      <c:pt idx="730">
                        <c:v>0.37484220153760178</c:v>
                      </c:pt>
                      <c:pt idx="731">
                        <c:v>0.37647772046133599</c:v>
                      </c:pt>
                      <c:pt idx="732">
                        <c:v>0.37782329028064471</c:v>
                      </c:pt>
                      <c:pt idx="733">
                        <c:v>0.37972974525277658</c:v>
                      </c:pt>
                      <c:pt idx="734">
                        <c:v>0.38225095570314443</c:v>
                      </c:pt>
                      <c:pt idx="735">
                        <c:v>0.38450023984177972</c:v>
                      </c:pt>
                      <c:pt idx="736">
                        <c:v>0.38648631198602867</c:v>
                      </c:pt>
                      <c:pt idx="737">
                        <c:v>0.38881957045545379</c:v>
                      </c:pt>
                      <c:pt idx="738">
                        <c:v>0.39154497320545473</c:v>
                      </c:pt>
                      <c:pt idx="739">
                        <c:v>0.39432998980820982</c:v>
                      </c:pt>
                      <c:pt idx="740">
                        <c:v>0.3961879218769373</c:v>
                      </c:pt>
                      <c:pt idx="741">
                        <c:v>0.39788186633742401</c:v>
                      </c:pt>
                      <c:pt idx="742">
                        <c:v>0.39973009382547053</c:v>
                      </c:pt>
                      <c:pt idx="743">
                        <c:v>0.40189520558064884</c:v>
                      </c:pt>
                      <c:pt idx="744">
                        <c:v>0.40478538814955833</c:v>
                      </c:pt>
                      <c:pt idx="745">
                        <c:v>0.40709567250961642</c:v>
                      </c:pt>
                      <c:pt idx="746">
                        <c:v>0.40961411022264688</c:v>
                      </c:pt>
                      <c:pt idx="747">
                        <c:v>0.41241833793409688</c:v>
                      </c:pt>
                      <c:pt idx="748">
                        <c:v>0.41488508390105128</c:v>
                      </c:pt>
                      <c:pt idx="749">
                        <c:v>0.41740035277141041</c:v>
                      </c:pt>
                      <c:pt idx="750">
                        <c:v>0.41988947868973114</c:v>
                      </c:pt>
                      <c:pt idx="751">
                        <c:v>0.42279035610265625</c:v>
                      </c:pt>
                      <c:pt idx="752">
                        <c:v>0.42447103103445677</c:v>
                      </c:pt>
                      <c:pt idx="753">
                        <c:v>0.42656959709353753</c:v>
                      </c:pt>
                      <c:pt idx="754">
                        <c:v>0.42902564821647637</c:v>
                      </c:pt>
                      <c:pt idx="755">
                        <c:v>0.43158508283156699</c:v>
                      </c:pt>
                      <c:pt idx="756">
                        <c:v>0.43415600450134112</c:v>
                      </c:pt>
                      <c:pt idx="757">
                        <c:v>0.43621119702635802</c:v>
                      </c:pt>
                      <c:pt idx="758">
                        <c:v>0.43775838446062931</c:v>
                      </c:pt>
                      <c:pt idx="759">
                        <c:v>0.44115577990961669</c:v>
                      </c:pt>
                      <c:pt idx="760">
                        <c:v>0.44362212977123738</c:v>
                      </c:pt>
                      <c:pt idx="761">
                        <c:v>0.44463417889938966</c:v>
                      </c:pt>
                      <c:pt idx="762">
                        <c:v>0.44704923312026834</c:v>
                      </c:pt>
                      <c:pt idx="763">
                        <c:v>0.4486661350933086</c:v>
                      </c:pt>
                      <c:pt idx="764">
                        <c:v>0.45088392885789763</c:v>
                      </c:pt>
                      <c:pt idx="765">
                        <c:v>0.45328848628742757</c:v>
                      </c:pt>
                      <c:pt idx="766">
                        <c:v>0.45390165734432764</c:v>
                      </c:pt>
                      <c:pt idx="767">
                        <c:v>0.45438470779903672</c:v>
                      </c:pt>
                      <c:pt idx="768">
                        <c:v>0.45671955068979769</c:v>
                      </c:pt>
                      <c:pt idx="769">
                        <c:v>0.45711783460304894</c:v>
                      </c:pt>
                      <c:pt idx="770">
                        <c:v>0.45828258233742558</c:v>
                      </c:pt>
                      <c:pt idx="771">
                        <c:v>0.45882069143354887</c:v>
                      </c:pt>
                      <c:pt idx="772">
                        <c:v>0.45878741858549998</c:v>
                      </c:pt>
                      <c:pt idx="773">
                        <c:v>0.46017933272887662</c:v>
                      </c:pt>
                      <c:pt idx="774">
                        <c:v>0.4611971253843708</c:v>
                      </c:pt>
                      <c:pt idx="775">
                        <c:v>0.46173166953248884</c:v>
                      </c:pt>
                      <c:pt idx="776">
                        <c:v>0.46258052326306826</c:v>
                      </c:pt>
                      <c:pt idx="777">
                        <c:v>0.46357969896786838</c:v>
                      </c:pt>
                      <c:pt idx="778">
                        <c:v>0.4643061561502681</c:v>
                      </c:pt>
                      <c:pt idx="779">
                        <c:v>0.46579452194245308</c:v>
                      </c:pt>
                      <c:pt idx="780">
                        <c:v>0.46542931282458361</c:v>
                      </c:pt>
                      <c:pt idx="781">
                        <c:v>0.46606525993818387</c:v>
                      </c:pt>
                      <c:pt idx="782">
                        <c:v>0.46624628007578289</c:v>
                      </c:pt>
                      <c:pt idx="783">
                        <c:v>0.46576124909440431</c:v>
                      </c:pt>
                      <c:pt idx="784">
                        <c:v>0.46593335686199028</c:v>
                      </c:pt>
                      <c:pt idx="785">
                        <c:v>0.46592464254464405</c:v>
                      </c:pt>
                      <c:pt idx="786">
                        <c:v>0.46507440244539594</c:v>
                      </c:pt>
                      <c:pt idx="787">
                        <c:v>0.46573867109037109</c:v>
                      </c:pt>
                      <c:pt idx="788">
                        <c:v>0.46519739315157649</c:v>
                      </c:pt>
                      <c:pt idx="789">
                        <c:v>0.46546912141064212</c:v>
                      </c:pt>
                      <c:pt idx="790">
                        <c:v>0.46671764542314159</c:v>
                      </c:pt>
                      <c:pt idx="791">
                        <c:v>0.4666089145089819</c:v>
                      </c:pt>
                      <c:pt idx="792">
                        <c:v>0.46628291981917008</c:v>
                      </c:pt>
                      <c:pt idx="793">
                        <c:v>0.46628311787183696</c:v>
                      </c:pt>
                      <c:pt idx="794">
                        <c:v>0.4666920966291041</c:v>
                      </c:pt>
                      <c:pt idx="795">
                        <c:v>0.46644849184874648</c:v>
                      </c:pt>
                      <c:pt idx="796">
                        <c:v>0.46556062174277635</c:v>
                      </c:pt>
                      <c:pt idx="797">
                        <c:v>0.46448856265653593</c:v>
                      </c:pt>
                      <c:pt idx="798">
                        <c:v>0.46441231237975733</c:v>
                      </c:pt>
                      <c:pt idx="799">
                        <c:v>0.46459986825536592</c:v>
                      </c:pt>
                      <c:pt idx="800">
                        <c:v>0.46428139956689851</c:v>
                      </c:pt>
                      <c:pt idx="801">
                        <c:v>0.46380587511353372</c:v>
                      </c:pt>
                      <c:pt idx="802">
                        <c:v>0.46403700257587294</c:v>
                      </c:pt>
                      <c:pt idx="803">
                        <c:v>0.46443231569912008</c:v>
                      </c:pt>
                      <c:pt idx="804">
                        <c:v>0.46525047126632102</c:v>
                      </c:pt>
                      <c:pt idx="805">
                        <c:v>0.4652886954310439</c:v>
                      </c:pt>
                      <c:pt idx="806">
                        <c:v>0.46563766423022279</c:v>
                      </c:pt>
                      <c:pt idx="807">
                        <c:v>0.46641502094803072</c:v>
                      </c:pt>
                      <c:pt idx="808">
                        <c:v>0.46509163302742124</c:v>
                      </c:pt>
                      <c:pt idx="809">
                        <c:v>0.46579590831112172</c:v>
                      </c:pt>
                      <c:pt idx="810">
                        <c:v>0.46572738208835451</c:v>
                      </c:pt>
                      <c:pt idx="811">
                        <c:v>0.46542693619258013</c:v>
                      </c:pt>
                      <c:pt idx="812">
                        <c:v>0.46507162970805849</c:v>
                      </c:pt>
                      <c:pt idx="813">
                        <c:v>0.46477970007696329</c:v>
                      </c:pt>
                      <c:pt idx="814">
                        <c:v>0.46425050335085311</c:v>
                      </c:pt>
                      <c:pt idx="815">
                        <c:v>0.46407502868792883</c:v>
                      </c:pt>
                      <c:pt idx="816">
                        <c:v>0.46304971003109036</c:v>
                      </c:pt>
                      <c:pt idx="817">
                        <c:v>0.46328380828343407</c:v>
                      </c:pt>
                      <c:pt idx="818">
                        <c:v>0.46305030418909116</c:v>
                      </c:pt>
                      <c:pt idx="819">
                        <c:v>0.46278709219470482</c:v>
                      </c:pt>
                      <c:pt idx="820">
                        <c:v>0.46221056088119178</c:v>
                      </c:pt>
                      <c:pt idx="821">
                        <c:v>0.46271103997059321</c:v>
                      </c:pt>
                      <c:pt idx="822">
                        <c:v>0.46380646927153468</c:v>
                      </c:pt>
                      <c:pt idx="823">
                        <c:v>0.46421604218680251</c:v>
                      </c:pt>
                      <c:pt idx="824">
                        <c:v>0.46337689303690394</c:v>
                      </c:pt>
                      <c:pt idx="825">
                        <c:v>0.46310833362050979</c:v>
                      </c:pt>
                      <c:pt idx="826">
                        <c:v>0.4638864825489854</c:v>
                      </c:pt>
                      <c:pt idx="827">
                        <c:v>0.46471969011887521</c:v>
                      </c:pt>
                      <c:pt idx="828">
                        <c:v>0.46490387909914566</c:v>
                      </c:pt>
                      <c:pt idx="829">
                        <c:v>0.46563132654488021</c:v>
                      </c:pt>
                      <c:pt idx="830">
                        <c:v>0.46638630331132186</c:v>
                      </c:pt>
                      <c:pt idx="831">
                        <c:v>0.46822502427135437</c:v>
                      </c:pt>
                      <c:pt idx="832">
                        <c:v>0.47083892336985822</c:v>
                      </c:pt>
                      <c:pt idx="833">
                        <c:v>0.47239522122680955</c:v>
                      </c:pt>
                      <c:pt idx="834">
                        <c:v>0.47515429293019323</c:v>
                      </c:pt>
                      <c:pt idx="835">
                        <c:v>0.47836611303024146</c:v>
                      </c:pt>
                      <c:pt idx="836">
                        <c:v>0.4815282219108834</c:v>
                      </c:pt>
                      <c:pt idx="837">
                        <c:v>0.48491452641052118</c:v>
                      </c:pt>
                      <c:pt idx="838">
                        <c:v>0.487389590589488</c:v>
                      </c:pt>
                      <c:pt idx="839">
                        <c:v>0.49054199488944905</c:v>
                      </c:pt>
                      <c:pt idx="840">
                        <c:v>0.49474685106162181</c:v>
                      </c:pt>
                      <c:pt idx="841">
                        <c:v>0.49807690860384357</c:v>
                      </c:pt>
                      <c:pt idx="842">
                        <c:v>0.50144697278479089</c:v>
                      </c:pt>
                      <c:pt idx="843">
                        <c:v>0.50461363687677285</c:v>
                      </c:pt>
                      <c:pt idx="844">
                        <c:v>0.50925024786291273</c:v>
                      </c:pt>
                      <c:pt idx="845">
                        <c:v>0.51427563623429007</c:v>
                      </c:pt>
                      <c:pt idx="846">
                        <c:v>0.51801605890244762</c:v>
                      </c:pt>
                      <c:pt idx="847">
                        <c:v>0.52170855282520157</c:v>
                      </c:pt>
                      <c:pt idx="848">
                        <c:v>0.52589598036268204</c:v>
                      </c:pt>
                      <c:pt idx="849">
                        <c:v>0.5296369971888405</c:v>
                      </c:pt>
                      <c:pt idx="850">
                        <c:v>0.53427618285965073</c:v>
                      </c:pt>
                      <c:pt idx="851">
                        <c:v>0.53846816560847133</c:v>
                      </c:pt>
                      <c:pt idx="852">
                        <c:v>0.54244466705564209</c:v>
                      </c:pt>
                      <c:pt idx="853">
                        <c:v>0.54647186998555419</c:v>
                      </c:pt>
                      <c:pt idx="854">
                        <c:v>0.55070465158376791</c:v>
                      </c:pt>
                      <c:pt idx="855">
                        <c:v>0.55519212891168868</c:v>
                      </c:pt>
                      <c:pt idx="856">
                        <c:v>0.56030188771918998</c:v>
                      </c:pt>
                      <c:pt idx="857">
                        <c:v>0.56471766998167228</c:v>
                      </c:pt>
                      <c:pt idx="858">
                        <c:v>0.56739454982826854</c:v>
                      </c:pt>
                      <c:pt idx="859">
                        <c:v>0.57255184127583958</c:v>
                      </c:pt>
                      <c:pt idx="860">
                        <c:v>0.57783509421959522</c:v>
                      </c:pt>
                      <c:pt idx="861">
                        <c:v>0.58206589529113961</c:v>
                      </c:pt>
                      <c:pt idx="862">
                        <c:v>0.58645949565492272</c:v>
                      </c:pt>
                      <c:pt idx="863">
                        <c:v>0.59094459635084018</c:v>
                      </c:pt>
                      <c:pt idx="864">
                        <c:v>0.59638015179548609</c:v>
                      </c:pt>
                      <c:pt idx="865">
                        <c:v>0.6039188285105529</c:v>
                      </c:pt>
                      <c:pt idx="866">
                        <c:v>0.60933853974184238</c:v>
                      </c:pt>
                      <c:pt idx="867">
                        <c:v>0.61459208478555472</c:v>
                      </c:pt>
                      <c:pt idx="868">
                        <c:v>0.62077528904796486</c:v>
                      </c:pt>
                      <c:pt idx="869">
                        <c:v>0.62683411623552598</c:v>
                      </c:pt>
                      <c:pt idx="870">
                        <c:v>0.63305732713666141</c:v>
                      </c:pt>
                      <c:pt idx="871">
                        <c:v>0.63984122513795372</c:v>
                      </c:pt>
                      <c:pt idx="872">
                        <c:v>0.64596838049561511</c:v>
                      </c:pt>
                      <c:pt idx="873">
                        <c:v>0.65374452235836367</c:v>
                      </c:pt>
                      <c:pt idx="874">
                        <c:v>0.66187993175897319</c:v>
                      </c:pt>
                      <c:pt idx="875">
                        <c:v>0.6696618171490637</c:v>
                      </c:pt>
                      <c:pt idx="876">
                        <c:v>0.67687291475298283</c:v>
                      </c:pt>
                      <c:pt idx="877">
                        <c:v>0.684893849712091</c:v>
                      </c:pt>
                      <c:pt idx="878">
                        <c:v>0.69275178732629306</c:v>
                      </c:pt>
                      <c:pt idx="879">
                        <c:v>0.70029363288403113</c:v>
                      </c:pt>
                      <c:pt idx="880">
                        <c:v>0.70823792146102649</c:v>
                      </c:pt>
                      <c:pt idx="881">
                        <c:v>0.71627945389749825</c:v>
                      </c:pt>
                      <c:pt idx="882">
                        <c:v>0.72474145214592045</c:v>
                      </c:pt>
                      <c:pt idx="883">
                        <c:v>0.7338859398846781</c:v>
                      </c:pt>
                      <c:pt idx="884">
                        <c:v>0.74216771020616878</c:v>
                      </c:pt>
                      <c:pt idx="885">
                        <c:v>0.75022231411865969</c:v>
                      </c:pt>
                      <c:pt idx="886">
                        <c:v>0.7581471935342935</c:v>
                      </c:pt>
                      <c:pt idx="887">
                        <c:v>0.76648342833919769</c:v>
                      </c:pt>
                      <c:pt idx="888">
                        <c:v>0.77474994860533308</c:v>
                      </c:pt>
                      <c:pt idx="889">
                        <c:v>0.78234883333115479</c:v>
                      </c:pt>
                      <c:pt idx="890">
                        <c:v>0.79113048858404622</c:v>
                      </c:pt>
                      <c:pt idx="891">
                        <c:v>0.80080872826025407</c:v>
                      </c:pt>
                      <c:pt idx="892">
                        <c:v>0.8091322876944731</c:v>
                      </c:pt>
                      <c:pt idx="893">
                        <c:v>0.81891292059949761</c:v>
                      </c:pt>
                      <c:pt idx="894">
                        <c:v>0.82708556390149512</c:v>
                      </c:pt>
                      <c:pt idx="895">
                        <c:v>0.83492825146034144</c:v>
                      </c:pt>
                      <c:pt idx="896">
                        <c:v>0.84499942762779268</c:v>
                      </c:pt>
                      <c:pt idx="897">
                        <c:v>0.85416451284391359</c:v>
                      </c:pt>
                      <c:pt idx="898">
                        <c:v>0.86245737411475409</c:v>
                      </c:pt>
                      <c:pt idx="899">
                        <c:v>0.8712221948909542</c:v>
                      </c:pt>
                      <c:pt idx="900">
                        <c:v>0.87937958813759598</c:v>
                      </c:pt>
                      <c:pt idx="901">
                        <c:v>0.88612882692217054</c:v>
                      </c:pt>
                      <c:pt idx="902">
                        <c:v>0.8946429130220025</c:v>
                      </c:pt>
                      <c:pt idx="903">
                        <c:v>0.90138521996323362</c:v>
                      </c:pt>
                      <c:pt idx="904">
                        <c:v>0.90748682652685753</c:v>
                      </c:pt>
                      <c:pt idx="905">
                        <c:v>0.91258113722633605</c:v>
                      </c:pt>
                      <c:pt idx="906">
                        <c:v>0.91853460039507562</c:v>
                      </c:pt>
                      <c:pt idx="907">
                        <c:v>0.92525333906893859</c:v>
                      </c:pt>
                      <c:pt idx="908">
                        <c:v>0.93223429947385339</c:v>
                      </c:pt>
                      <c:pt idx="909">
                        <c:v>0.93800892108433054</c:v>
                      </c:pt>
                      <c:pt idx="910">
                        <c:v>0.94420083966408708</c:v>
                      </c:pt>
                      <c:pt idx="911">
                        <c:v>0.95030343649104543</c:v>
                      </c:pt>
                      <c:pt idx="912">
                        <c:v>0.95638880273597882</c:v>
                      </c:pt>
                      <c:pt idx="913">
                        <c:v>0.96112939137227149</c:v>
                      </c:pt>
                      <c:pt idx="914">
                        <c:v>0.9651045064507735</c:v>
                      </c:pt>
                      <c:pt idx="915">
                        <c:v>0.97111183994492556</c:v>
                      </c:pt>
                      <c:pt idx="916">
                        <c:v>0.97551078773071676</c:v>
                      </c:pt>
                      <c:pt idx="917">
                        <c:v>0.97876776383883124</c:v>
                      </c:pt>
                      <c:pt idx="918">
                        <c:v>0.98135690635396533</c:v>
                      </c:pt>
                      <c:pt idx="919">
                        <c:v>0.9859434100153649</c:v>
                      </c:pt>
                      <c:pt idx="920">
                        <c:v>0.99064815111893822</c:v>
                      </c:pt>
                      <c:pt idx="921">
                        <c:v>0.99378490925820961</c:v>
                      </c:pt>
                      <c:pt idx="922">
                        <c:v>0.99411268642202422</c:v>
                      </c:pt>
                      <c:pt idx="923">
                        <c:v>0.99610450209361479</c:v>
                      </c:pt>
                      <c:pt idx="924">
                        <c:v>0.99657230249296824</c:v>
                      </c:pt>
                      <c:pt idx="925">
                        <c:v>0.99708446668972006</c:v>
                      </c:pt>
                      <c:pt idx="926">
                        <c:v>0.99703851847098601</c:v>
                      </c:pt>
                      <c:pt idx="927">
                        <c:v>0.99817078556798133</c:v>
                      </c:pt>
                      <c:pt idx="928">
                        <c:v>0.99777547244473441</c:v>
                      </c:pt>
                      <c:pt idx="929">
                        <c:v>0.99911985394804137</c:v>
                      </c:pt>
                      <c:pt idx="930">
                        <c:v>1</c:v>
                      </c:pt>
                      <c:pt idx="931">
                        <c:v>1.0009488703273932</c:v>
                      </c:pt>
                      <c:pt idx="932">
                        <c:v>1.0019440849788539</c:v>
                      </c:pt>
                      <c:pt idx="933">
                        <c:v>1.0020938127950738</c:v>
                      </c:pt>
                      <c:pt idx="934">
                        <c:v>1.0005666286801653</c:v>
                      </c:pt>
                      <c:pt idx="935">
                        <c:v>1.0011017669862841</c:v>
                      </c:pt>
                      <c:pt idx="936">
                        <c:v>1.0012164394804526</c:v>
                      </c:pt>
                      <c:pt idx="937">
                        <c:v>0.99964726820014904</c:v>
                      </c:pt>
                      <c:pt idx="938">
                        <c:v>1.0003614461171975</c:v>
                      </c:pt>
                      <c:pt idx="939">
                        <c:v>1.0017319705725425</c:v>
                      </c:pt>
                      <c:pt idx="940">
                        <c:v>1.001084140298925</c:v>
                      </c:pt>
                      <c:pt idx="941">
                        <c:v>1.0009886789134514</c:v>
                      </c:pt>
                      <c:pt idx="942">
                        <c:v>0.9997666939583244</c:v>
                      </c:pt>
                      <c:pt idx="943">
                        <c:v>0.99779171276342493</c:v>
                      </c:pt>
                      <c:pt idx="944">
                        <c:v>0.99740352953618849</c:v>
                      </c:pt>
                      <c:pt idx="945">
                        <c:v>0.99416893337944023</c:v>
                      </c:pt>
                      <c:pt idx="946">
                        <c:v>0.99170000883314913</c:v>
                      </c:pt>
                      <c:pt idx="947">
                        <c:v>0.99176061294923812</c:v>
                      </c:pt>
                      <c:pt idx="948">
                        <c:v>0.9877399457573357</c:v>
                      </c:pt>
                      <c:pt idx="949">
                        <c:v>0.98458278819336775</c:v>
                      </c:pt>
                      <c:pt idx="950">
                        <c:v>0.98243094596687541</c:v>
                      </c:pt>
                      <c:pt idx="951">
                        <c:v>0.98008600239009958</c:v>
                      </c:pt>
                      <c:pt idx="952">
                        <c:v>0.97829758680747425</c:v>
                      </c:pt>
                      <c:pt idx="953">
                        <c:v>0.97403014599254301</c:v>
                      </c:pt>
                      <c:pt idx="954">
                        <c:v>0.96838307029958659</c:v>
                      </c:pt>
                      <c:pt idx="955">
                        <c:v>0.96620409485772107</c:v>
                      </c:pt>
                      <c:pt idx="956">
                        <c:v>0.96212995344574026</c:v>
                      </c:pt>
                      <c:pt idx="957">
                        <c:v>0.95703999990493482</c:v>
                      </c:pt>
                      <c:pt idx="958">
                        <c:v>0.95108673478886196</c:v>
                      </c:pt>
                      <c:pt idx="959">
                        <c:v>0.94550422426533376</c:v>
                      </c:pt>
                      <c:pt idx="960">
                        <c:v>0.93812696047383715</c:v>
                      </c:pt>
                      <c:pt idx="961">
                        <c:v>0.93101706778273308</c:v>
                      </c:pt>
                      <c:pt idx="962">
                        <c:v>0.92448232003647357</c:v>
                      </c:pt>
                      <c:pt idx="963">
                        <c:v>0.91819810891391485</c:v>
                      </c:pt>
                      <c:pt idx="964">
                        <c:v>0.91053129212332673</c:v>
                      </c:pt>
                      <c:pt idx="965">
                        <c:v>0.90376006949271992</c:v>
                      </c:pt>
                      <c:pt idx="966">
                        <c:v>0.89608671696412201</c:v>
                      </c:pt>
                      <c:pt idx="967">
                        <c:v>0.88854665388038645</c:v>
                      </c:pt>
                      <c:pt idx="968">
                        <c:v>0.87886782004617803</c:v>
                      </c:pt>
                      <c:pt idx="969">
                        <c:v>0.8690042030736983</c:v>
                      </c:pt>
                      <c:pt idx="970">
                        <c:v>0.85998429046245695</c:v>
                      </c:pt>
                      <c:pt idx="971">
                        <c:v>0.85219230438635163</c:v>
                      </c:pt>
                      <c:pt idx="972">
                        <c:v>0.84294166041810514</c:v>
                      </c:pt>
                      <c:pt idx="973">
                        <c:v>0.83492726119700666</c:v>
                      </c:pt>
                      <c:pt idx="974">
                        <c:v>0.82721944750435816</c:v>
                      </c:pt>
                      <c:pt idx="975">
                        <c:v>0.81877190710062397</c:v>
                      </c:pt>
                      <c:pt idx="976">
                        <c:v>0.81050439657115381</c:v>
                      </c:pt>
                      <c:pt idx="977">
                        <c:v>0.80100519650587576</c:v>
                      </c:pt>
                      <c:pt idx="978">
                        <c:v>0.79035412212957334</c:v>
                      </c:pt>
                      <c:pt idx="979">
                        <c:v>0.7783600526186325</c:v>
                      </c:pt>
                      <c:pt idx="980">
                        <c:v>0.76613366732935084</c:v>
                      </c:pt>
                      <c:pt idx="981">
                        <c:v>0.7580220242487764</c:v>
                      </c:pt>
                      <c:pt idx="982">
                        <c:v>0.74941683392214398</c:v>
                      </c:pt>
                      <c:pt idx="983">
                        <c:v>0.73909472502565787</c:v>
                      </c:pt>
                      <c:pt idx="984">
                        <c:v>0.73080859754549365</c:v>
                      </c:pt>
                      <c:pt idx="985">
                        <c:v>0.7245713249050042</c:v>
                      </c:pt>
                      <c:pt idx="986">
                        <c:v>0.71840673759328777</c:v>
                      </c:pt>
                      <c:pt idx="987">
                        <c:v>0.70979402126531088</c:v>
                      </c:pt>
                      <c:pt idx="988">
                        <c:v>0.69928396038788221</c:v>
                      </c:pt>
                      <c:pt idx="989">
                        <c:v>0.68965800661575127</c:v>
                      </c:pt>
                      <c:pt idx="990">
                        <c:v>0.68002472489494303</c:v>
                      </c:pt>
                      <c:pt idx="991">
                        <c:v>0.66910746773424978</c:v>
                      </c:pt>
                      <c:pt idx="992">
                        <c:v>0.65805058344335177</c:v>
                      </c:pt>
                      <c:pt idx="993">
                        <c:v>0.64498960421551144</c:v>
                      </c:pt>
                      <c:pt idx="994">
                        <c:v>0.63597087992027201</c:v>
                      </c:pt>
                      <c:pt idx="995">
                        <c:v>0.62338542514579642</c:v>
                      </c:pt>
                      <c:pt idx="996">
                        <c:v>0.61265097059670492</c:v>
                      </c:pt>
                      <c:pt idx="997">
                        <c:v>0.60041844567474778</c:v>
                      </c:pt>
                      <c:pt idx="998">
                        <c:v>0.587359446973577</c:v>
                      </c:pt>
                      <c:pt idx="999">
                        <c:v>0.57460406301085221</c:v>
                      </c:pt>
                      <c:pt idx="1000">
                        <c:v>0.56494424223267159</c:v>
                      </c:pt>
                      <c:pt idx="1001">
                        <c:v>0.55219103684928317</c:v>
                      </c:pt>
                      <c:pt idx="1002">
                        <c:v>0.541004230008861</c:v>
                      </c:pt>
                      <c:pt idx="1003">
                        <c:v>0.52891687769178342</c:v>
                      </c:pt>
                      <c:pt idx="1004">
                        <c:v>0.51855614852524057</c:v>
                      </c:pt>
                      <c:pt idx="1005">
                        <c:v>0.50994125361792719</c:v>
                      </c:pt>
                      <c:pt idx="1006">
                        <c:v>0.49894121044244583</c:v>
                      </c:pt>
                      <c:pt idx="1007">
                        <c:v>0.48980484286303361</c:v>
                      </c:pt>
                      <c:pt idx="1008">
                        <c:v>0.48132125687391303</c:v>
                      </c:pt>
                      <c:pt idx="1009">
                        <c:v>0.4720571453243132</c:v>
                      </c:pt>
                      <c:pt idx="1010">
                        <c:v>0.46489694725580205</c:v>
                      </c:pt>
                      <c:pt idx="1011">
                        <c:v>0.45430172373158173</c:v>
                      </c:pt>
                      <c:pt idx="1012">
                        <c:v>0.44337317756887185</c:v>
                      </c:pt>
                      <c:pt idx="1013">
                        <c:v>0.43424710872814154</c:v>
                      </c:pt>
                      <c:pt idx="1014">
                        <c:v>0.42351443665305261</c:v>
                      </c:pt>
                      <c:pt idx="1015">
                        <c:v>0.41384907040019708</c:v>
                      </c:pt>
                      <c:pt idx="1016">
                        <c:v>0.40400010932507219</c:v>
                      </c:pt>
                      <c:pt idx="1017">
                        <c:v>0.39187255231660223</c:v>
                      </c:pt>
                      <c:pt idx="1018">
                        <c:v>0.38484207874494819</c:v>
                      </c:pt>
                      <c:pt idx="1019">
                        <c:v>0.37980757995089093</c:v>
                      </c:pt>
                      <c:pt idx="1020">
                        <c:v>0.37082212850370033</c:v>
                      </c:pt>
                      <c:pt idx="1021">
                        <c:v>0.3614948381533411</c:v>
                      </c:pt>
                      <c:pt idx="1022">
                        <c:v>0.35303858343226069</c:v>
                      </c:pt>
                      <c:pt idx="1023">
                        <c:v>0.34190980602325699</c:v>
                      </c:pt>
                      <c:pt idx="1024">
                        <c:v>0.33246685291539479</c:v>
                      </c:pt>
                      <c:pt idx="1025">
                        <c:v>0.32167575530355341</c:v>
                      </c:pt>
                      <c:pt idx="1026">
                        <c:v>0.31024435341943868</c:v>
                      </c:pt>
                      <c:pt idx="1027">
                        <c:v>0.30263318942826556</c:v>
                      </c:pt>
                      <c:pt idx="1028">
                        <c:v>0.29432329562806658</c:v>
                      </c:pt>
                      <c:pt idx="1029">
                        <c:v>0.28547331220507483</c:v>
                      </c:pt>
                      <c:pt idx="1030">
                        <c:v>0.28066716813601938</c:v>
                      </c:pt>
                      <c:pt idx="1031">
                        <c:v>0.27660352351538731</c:v>
                      </c:pt>
                      <c:pt idx="1032">
                        <c:v>0.27118539670543346</c:v>
                      </c:pt>
                      <c:pt idx="1033">
                        <c:v>0.26482255867409288</c:v>
                      </c:pt>
                      <c:pt idx="1034">
                        <c:v>0.26095815503641989</c:v>
                      </c:pt>
                      <c:pt idx="1035">
                        <c:v>0.25359475493161049</c:v>
                      </c:pt>
                      <c:pt idx="1036">
                        <c:v>0.24500461660766684</c:v>
                      </c:pt>
                      <c:pt idx="1037">
                        <c:v>0.24233922381575401</c:v>
                      </c:pt>
                      <c:pt idx="1038">
                        <c:v>0.2350132556649995</c:v>
                      </c:pt>
                      <c:pt idx="1039">
                        <c:v>0.23253937980203454</c:v>
                      </c:pt>
                      <c:pt idx="1040">
                        <c:v>0.22763500161016825</c:v>
                      </c:pt>
                      <c:pt idx="1041">
                        <c:v>0.21812015538420043</c:v>
                      </c:pt>
                      <c:pt idx="1042">
                        <c:v>0.21205914961730288</c:v>
                      </c:pt>
                      <c:pt idx="1043">
                        <c:v>0.21158917063861296</c:v>
                      </c:pt>
                      <c:pt idx="1044">
                        <c:v>0.20359774552688154</c:v>
                      </c:pt>
                      <c:pt idx="1045">
                        <c:v>0.20018688249654104</c:v>
                      </c:pt>
                      <c:pt idx="1046">
                        <c:v>0.18801694221734222</c:v>
                      </c:pt>
                      <c:pt idx="1047">
                        <c:v>0.18426443833650027</c:v>
                      </c:pt>
                      <c:pt idx="1048">
                        <c:v>0.17741241021777482</c:v>
                      </c:pt>
                      <c:pt idx="1049">
                        <c:v>0.17484386518000414</c:v>
                      </c:pt>
                      <c:pt idx="1050">
                        <c:v>0.16616519731393053</c:v>
                      </c:pt>
                      <c:pt idx="1051">
                        <c:v>0.16311261155811596</c:v>
                      </c:pt>
                      <c:pt idx="1052">
                        <c:v>0.15805771333936214</c:v>
                      </c:pt>
                      <c:pt idx="1053">
                        <c:v>0.15961618977564995</c:v>
                      </c:pt>
                      <c:pt idx="1054">
                        <c:v>0.1521803023947341</c:v>
                      </c:pt>
                      <c:pt idx="1055">
                        <c:v>0.14999003795085208</c:v>
                      </c:pt>
                      <c:pt idx="1056">
                        <c:v>0.14789266020777317</c:v>
                      </c:pt>
                      <c:pt idx="1057">
                        <c:v>0.14510011760367367</c:v>
                      </c:pt>
                      <c:pt idx="1058">
                        <c:v>0.136933019776351</c:v>
                      </c:pt>
                      <c:pt idx="1059">
                        <c:v>0.13319041852885691</c:v>
                      </c:pt>
                      <c:pt idx="1060">
                        <c:v>0.13083596842406722</c:v>
                      </c:pt>
                      <c:pt idx="1061">
                        <c:v>0.12896100382598147</c:v>
                      </c:pt>
                      <c:pt idx="1062">
                        <c:v>0.1232166842735487</c:v>
                      </c:pt>
                      <c:pt idx="1063">
                        <c:v>0.11221624499273349</c:v>
                      </c:pt>
                      <c:pt idx="1064">
                        <c:v>0.10998300312012169</c:v>
                      </c:pt>
                      <c:pt idx="1065">
                        <c:v>0.10804743440594698</c:v>
                      </c:pt>
                      <c:pt idx="1066">
                        <c:v>0.10362491835278802</c:v>
                      </c:pt>
                      <c:pt idx="1067">
                        <c:v>9.6572857040435583E-2</c:v>
                      </c:pt>
                      <c:pt idx="1068">
                        <c:v>9.3371137626402104E-2</c:v>
                      </c:pt>
                      <c:pt idx="1069">
                        <c:v>8.9542779574115411E-2</c:v>
                      </c:pt>
                      <c:pt idx="1070">
                        <c:v>9.4878714527282013E-2</c:v>
                      </c:pt>
                      <c:pt idx="1071">
                        <c:v>9.324636444621906E-2</c:v>
                      </c:pt>
                      <c:pt idx="1072">
                        <c:v>9.1257915669966674E-2</c:v>
                      </c:pt>
                      <c:pt idx="1073">
                        <c:v>8.6907688840247174E-2</c:v>
                      </c:pt>
                      <c:pt idx="1074">
                        <c:v>8.4350828909827036E-2</c:v>
                      </c:pt>
                      <c:pt idx="1075">
                        <c:v>8.1348548531419693E-2</c:v>
                      </c:pt>
                      <c:pt idx="1076">
                        <c:v>8.2624799917293199E-2</c:v>
                      </c:pt>
                      <c:pt idx="1077">
                        <c:v>7.9637967646908517E-2</c:v>
                      </c:pt>
                      <c:pt idx="1078">
                        <c:v>7.1439379445539686E-2</c:v>
                      </c:pt>
                      <c:pt idx="1079">
                        <c:v>7.6415650755511447E-2</c:v>
                      </c:pt>
                      <c:pt idx="1080">
                        <c:v>8.0713591681154231E-2</c:v>
                      </c:pt>
                      <c:pt idx="1081">
                        <c:v>7.8047208625906569E-2</c:v>
                      </c:pt>
                      <c:pt idx="1082">
                        <c:v>7.5570758078271141E-2</c:v>
                      </c:pt>
                      <c:pt idx="1083">
                        <c:v>7.1826176304107439E-2</c:v>
                      </c:pt>
                      <c:pt idx="1084">
                        <c:v>6.87145708535397E-2</c:v>
                      </c:pt>
                      <c:pt idx="1085">
                        <c:v>6.8192702076106906E-2</c:v>
                      </c:pt>
                      <c:pt idx="1086">
                        <c:v>6.1475745876246352E-2</c:v>
                      </c:pt>
                      <c:pt idx="1087">
                        <c:v>5.8428507542439695E-2</c:v>
                      </c:pt>
                      <c:pt idx="1088">
                        <c:v>5.8295812255578262E-2</c:v>
                      </c:pt>
                      <c:pt idx="1089">
                        <c:v>5.6164765559116564E-2</c:v>
                      </c:pt>
                      <c:pt idx="1090">
                        <c:v>5.3207245083441532E-2</c:v>
                      </c:pt>
                      <c:pt idx="1091">
                        <c:v>5.5921556884092803E-2</c:v>
                      </c:pt>
                      <c:pt idx="1092">
                        <c:v>5.7067885720442343E-2</c:v>
                      </c:pt>
                      <c:pt idx="1093">
                        <c:v>5.1485969354914785E-2</c:v>
                      </c:pt>
                      <c:pt idx="1094">
                        <c:v>4.6340164962027391E-2</c:v>
                      </c:pt>
                      <c:pt idx="1095">
                        <c:v>4.7574429182505915E-2</c:v>
                      </c:pt>
                      <c:pt idx="1096">
                        <c:v>4.686322205546186E-2</c:v>
                      </c:pt>
                      <c:pt idx="1097">
                        <c:v>5.0432725272035295E-2</c:v>
                      </c:pt>
                      <c:pt idx="1098">
                        <c:v>4.4739503307677578E-2</c:v>
                      </c:pt>
                      <c:pt idx="1099">
                        <c:v>4.5208293970365826E-2</c:v>
                      </c:pt>
                      <c:pt idx="1100">
                        <c:v>4.7368454408870199E-2</c:v>
                      </c:pt>
                      <c:pt idx="1101">
                        <c:v>4.8203840558096595E-2</c:v>
                      </c:pt>
                      <c:pt idx="1102">
                        <c:v>4.3130127335981684E-2</c:v>
                      </c:pt>
                      <c:pt idx="1103">
                        <c:v>3.9324743393062044E-2</c:v>
                      </c:pt>
                      <c:pt idx="1104">
                        <c:v>3.0703510800406078E-2</c:v>
                      </c:pt>
                      <c:pt idx="1105">
                        <c:v>3.0625081944290998E-2</c:v>
                      </c:pt>
                      <c:pt idx="1106">
                        <c:v>3.1381247026734359E-2</c:v>
                      </c:pt>
                      <c:pt idx="1107">
                        <c:v>3.2576296819155338E-2</c:v>
                      </c:pt>
                      <c:pt idx="1108">
                        <c:v>3.0801546870550069E-2</c:v>
                      </c:pt>
                      <c:pt idx="1109">
                        <c:v>3.4692885670929194E-2</c:v>
                      </c:pt>
                      <c:pt idx="1110">
                        <c:v>4.1313390221981418E-2</c:v>
                      </c:pt>
                      <c:pt idx="1111">
                        <c:v>5.3679204588801085E-2</c:v>
                      </c:pt>
                      <c:pt idx="1112">
                        <c:v>5.1343965592706306E-2</c:v>
                      </c:pt>
                      <c:pt idx="1113">
                        <c:v>5.1817509519401374E-2</c:v>
                      </c:pt>
                      <c:pt idx="1114">
                        <c:v>4.889781710311536E-2</c:v>
                      </c:pt>
                      <c:pt idx="1115">
                        <c:v>4.5411099901330111E-2</c:v>
                      </c:pt>
                      <c:pt idx="1116">
                        <c:v>4.0074768842829789E-2</c:v>
                      </c:pt>
                      <c:pt idx="1117">
                        <c:v>3.4825977063124472E-2</c:v>
                      </c:pt>
                      <c:pt idx="1118">
                        <c:v>2.8036731639824581E-2</c:v>
                      </c:pt>
                      <c:pt idx="1119">
                        <c:v>3.026502219576244E-2</c:v>
                      </c:pt>
                      <c:pt idx="1120">
                        <c:v>2.4599923710112714E-2</c:v>
                      </c:pt>
                      <c:pt idx="1121">
                        <c:v>2.0644415845639353E-2</c:v>
                      </c:pt>
                      <c:pt idx="1122">
                        <c:v>2.4055278875979847E-2</c:v>
                      </c:pt>
                      <c:pt idx="1123">
                        <c:v>2.4130934994757474E-2</c:v>
                      </c:pt>
                      <c:pt idx="1124">
                        <c:v>1.8966909756510109E-2</c:v>
                      </c:pt>
                      <c:pt idx="1125">
                        <c:v>1.1442690886131137E-2</c:v>
                      </c:pt>
                      <c:pt idx="1126">
                        <c:v>3.1391347712748955E-3</c:v>
                      </c:pt>
                      <c:pt idx="1127">
                        <c:v>3.8899524317104711E-3</c:v>
                      </c:pt>
                      <c:pt idx="1128">
                        <c:v>1.1679363823145312E-2</c:v>
                      </c:pt>
                      <c:pt idx="1129">
                        <c:v>6.0415966055357541E-3</c:v>
                      </c:pt>
                      <c:pt idx="1130">
                        <c:v>1.7261082136005877E-2</c:v>
                      </c:pt>
                      <c:pt idx="1131">
                        <c:v>1.8436326661731235E-2</c:v>
                      </c:pt>
                      <c:pt idx="1132">
                        <c:v>2.5524235506802911E-2</c:v>
                      </c:pt>
                      <c:pt idx="1133">
                        <c:v>2.6533115792283936E-2</c:v>
                      </c:pt>
                      <c:pt idx="1134">
                        <c:v>3.3141143025317808E-2</c:v>
                      </c:pt>
                      <c:pt idx="1135">
                        <c:v>2.3913671219105214E-2</c:v>
                      </c:pt>
                      <c:pt idx="1136">
                        <c:v>1.9852601283143596E-2</c:v>
                      </c:pt>
                      <c:pt idx="1137">
                        <c:v>8.0989677098893213E-3</c:v>
                      </c:pt>
                      <c:pt idx="1138">
                        <c:v>3.3556063362593282E-3</c:v>
                      </c:pt>
                      <c:pt idx="1139">
                        <c:v>1.0663551694320718E-2</c:v>
                      </c:pt>
                      <c:pt idx="1140">
                        <c:v>1.0284478889764222E-2</c:v>
                      </c:pt>
                      <c:pt idx="1141">
                        <c:v>-4.6217570361181109E-3</c:v>
                      </c:pt>
                      <c:pt idx="1142">
                        <c:v>-2.2740407220049903E-3</c:v>
                      </c:pt>
                      <c:pt idx="1143">
                        <c:v>7.1679221225225435E-3</c:v>
                      </c:pt>
                      <c:pt idx="1144">
                        <c:v>6.9425381875249095E-3</c:v>
                      </c:pt>
                      <c:pt idx="1145">
                        <c:v>1.6243685585845772E-2</c:v>
                      </c:pt>
                      <c:pt idx="1146">
                        <c:v>8.789577359569103E-4</c:v>
                      </c:pt>
                      <c:pt idx="1147">
                        <c:v>3.6544678106981026E-3</c:v>
                      </c:pt>
                      <c:pt idx="1148">
                        <c:v>9.0422925626074541E-3</c:v>
                      </c:pt>
                      <c:pt idx="1149">
                        <c:v>5.7623423451257493E-3</c:v>
                      </c:pt>
                      <c:pt idx="1150">
                        <c:v>-7.5121376576941926E-4</c:v>
                      </c:pt>
                      <c:pt idx="1151">
                        <c:v>3.2282584714106282E-5</c:v>
                      </c:pt>
                      <c:pt idx="1152">
                        <c:v>-5.7320402870812744E-3</c:v>
                      </c:pt>
                      <c:pt idx="1153">
                        <c:v>-9.0312016132591409E-5</c:v>
                      </c:pt>
                      <c:pt idx="1154">
                        <c:v>0</c:v>
                      </c:pt>
                      <c:pt idx="1155">
                        <c:v>3.0549623878180503E-3</c:v>
                      </c:pt>
                      <c:pt idx="1156">
                        <c:v>2.6743051619259051E-3</c:v>
                      </c:pt>
                      <c:pt idx="1157">
                        <c:v>1.382209562695753E-3</c:v>
                      </c:pt>
                      <c:pt idx="1158">
                        <c:v>2.4338692242395969E-3</c:v>
                      </c:pt>
                      <c:pt idx="1159">
                        <c:v>2.4689245462910215E-3</c:v>
                      </c:pt>
                      <c:pt idx="1160">
                        <c:v>-3.2409338420910172E-3</c:v>
                      </c:pt>
                      <c:pt idx="1161">
                        <c:v>-5.696984965029849E-3</c:v>
                      </c:pt>
                      <c:pt idx="1162">
                        <c:v>-7.5368942410641683E-3</c:v>
                      </c:pt>
                      <c:pt idx="1163">
                        <c:v>-1.0699003121706125E-2</c:v>
                      </c:pt>
                      <c:pt idx="1164">
                        <c:v>-4.3951847851188075E-3</c:v>
                      </c:pt>
                      <c:pt idx="1165">
                        <c:v>-7.7232618006711157E-3</c:v>
                      </c:pt>
                      <c:pt idx="1166">
                        <c:v>-1.308732023254613E-3</c:v>
                      </c:pt>
                      <c:pt idx="1167">
                        <c:v>3.4251228223613431E-3</c:v>
                      </c:pt>
                      <c:pt idx="1168">
                        <c:v>1.1907322442813275E-2</c:v>
                      </c:pt>
                      <c:pt idx="1169">
                        <c:v>1.356858821325218E-3</c:v>
                      </c:pt>
                      <c:pt idx="1170">
                        <c:v>-1.7828701079506493E-3</c:v>
                      </c:pt>
                      <c:pt idx="1171">
                        <c:v>-4.5916530307404885E-3</c:v>
                      </c:pt>
                      <c:pt idx="1172">
                        <c:v>-7.6283945731984281E-3</c:v>
                      </c:pt>
                      <c:pt idx="1173">
                        <c:v>-1.4547562546022434E-2</c:v>
                      </c:pt>
                      <c:pt idx="1174">
                        <c:v>-2.6552921058979696E-2</c:v>
                      </c:pt>
                      <c:pt idx="1175">
                        <c:v>-4.0391653109961685E-2</c:v>
                      </c:pt>
                      <c:pt idx="1176">
                        <c:v>-3.3211055616753804E-2</c:v>
                      </c:pt>
                      <c:pt idx="1177">
                        <c:v>-2.6172659938421532E-2</c:v>
                      </c:pt>
                      <c:pt idx="1178">
                        <c:v>-1.580123592786287E-2</c:v>
                      </c:pt>
                      <c:pt idx="1179">
                        <c:v>-1.2883127932912504E-2</c:v>
                      </c:pt>
                      <c:pt idx="1180">
                        <c:v>-1.3069693545186304E-2</c:v>
                      </c:pt>
                      <c:pt idx="1181">
                        <c:v>-3.9333259657748135E-4</c:v>
                      </c:pt>
                      <c:pt idx="1182">
                        <c:v>-1.9236855541573204E-3</c:v>
                      </c:pt>
                      <c:pt idx="1183">
                        <c:v>-2.592707463139388E-3</c:v>
                      </c:pt>
                      <c:pt idx="1184">
                        <c:v>4.5548152346864233E-3</c:v>
                      </c:pt>
                      <c:pt idx="1185">
                        <c:v>-2.1975923925594038E-3</c:v>
                      </c:pt>
                      <c:pt idx="1186">
                        <c:v>-1.4125710365403254E-2</c:v>
                      </c:pt>
                      <c:pt idx="1187">
                        <c:v>-4.1593040587725953E-3</c:v>
                      </c:pt>
                      <c:pt idx="1188">
                        <c:v>-1.2582880089805071E-2</c:v>
                      </c:pt>
                      <c:pt idx="1189">
                        <c:v>-9.9719517813054333E-3</c:v>
                      </c:pt>
                      <c:pt idx="1190">
                        <c:v>-1.1154524255708205E-2</c:v>
                      </c:pt>
                      <c:pt idx="1191">
                        <c:v>-1.4500624063953634E-2</c:v>
                      </c:pt>
                      <c:pt idx="1192">
                        <c:v>-1.9472736267919278E-2</c:v>
                      </c:pt>
                      <c:pt idx="1193">
                        <c:v>-3.5929526523411193E-2</c:v>
                      </c:pt>
                      <c:pt idx="1194">
                        <c:v>-4.705473898440974E-2</c:v>
                      </c:pt>
                      <c:pt idx="1195">
                        <c:v>-4.6924222276884794E-2</c:v>
                      </c:pt>
                      <c:pt idx="1196">
                        <c:v>-5.947699836131224E-2</c:v>
                      </c:pt>
                      <c:pt idx="1197">
                        <c:v>-4.8581328941317441E-2</c:v>
                      </c:pt>
                      <c:pt idx="1198">
                        <c:v>-4.0970363002811164E-2</c:v>
                      </c:pt>
                      <c:pt idx="1199">
                        <c:v>-4.4157624572156801E-2</c:v>
                      </c:pt>
                      <c:pt idx="1200">
                        <c:v>-6.1136877763082343E-3</c:v>
                      </c:pt>
                      <c:pt idx="1201">
                        <c:v>8.6560898620405332E-3</c:v>
                      </c:pt>
                      <c:pt idx="1202">
                        <c:v>1.3739507664836198E-2</c:v>
                      </c:pt>
                      <c:pt idx="1203">
                        <c:v>2.6948432234893661E-2</c:v>
                      </c:pt>
                      <c:pt idx="1204">
                        <c:v>1.1558155590967411E-2</c:v>
                      </c:pt>
                      <c:pt idx="1205">
                        <c:v>-9.0654647246415036E-3</c:v>
                      </c:pt>
                      <c:pt idx="1206">
                        <c:v>5.010732474022211E-4</c:v>
                      </c:pt>
                      <c:pt idx="1207">
                        <c:v>-2.8100108493250987E-2</c:v>
                      </c:pt>
                      <c:pt idx="1208">
                        <c:v>-3.6884932588813826E-2</c:v>
                      </c:pt>
                      <c:pt idx="1209">
                        <c:v>-3.4548307224050258E-2</c:v>
                      </c:pt>
                      <c:pt idx="1210">
                        <c:v>-2.6182562571769413E-2</c:v>
                      </c:pt>
                      <c:pt idx="1211">
                        <c:v>-3.3932165377145738E-2</c:v>
                      </c:pt>
                      <c:pt idx="1212">
                        <c:v>-3.1197058046463895E-2</c:v>
                      </c:pt>
                      <c:pt idx="1213">
                        <c:v>-4.1761979512639928E-2</c:v>
                      </c:pt>
                      <c:pt idx="1214">
                        <c:v>-3.4630895186171448E-2</c:v>
                      </c:pt>
                      <c:pt idx="1215">
                        <c:v>-1.9117825888731649E-2</c:v>
                      </c:pt>
                      <c:pt idx="1216">
                        <c:v>-2.0226128613025317E-2</c:v>
                      </c:pt>
                      <c:pt idx="1217">
                        <c:v>-2.4043395715962337E-2</c:v>
                      </c:pt>
                      <c:pt idx="1218">
                        <c:v>-8.9444545451304557E-3</c:v>
                      </c:pt>
                      <c:pt idx="1219">
                        <c:v>-7.0587951030290077E-3</c:v>
                      </c:pt>
                      <c:pt idx="1220">
                        <c:v>-1.0857445255272071E-2</c:v>
                      </c:pt>
                      <c:pt idx="1221">
                        <c:v>-6.7363653612223379E-3</c:v>
                      </c:pt>
                      <c:pt idx="1222">
                        <c:v>-2.8578207631286146E-2</c:v>
                      </c:pt>
                      <c:pt idx="1223">
                        <c:v>-3.9449912678579203E-2</c:v>
                      </c:pt>
                      <c:pt idx="1224">
                        <c:v>-6.0098883735558516E-2</c:v>
                      </c:pt>
                      <c:pt idx="1225">
                        <c:v>-7.2471431893054758E-2</c:v>
                      </c:pt>
                      <c:pt idx="1226">
                        <c:v>-7.8241894397525755E-2</c:v>
                      </c:pt>
                      <c:pt idx="1227">
                        <c:v>-3.7728835002719313E-2</c:v>
                      </c:pt>
                      <c:pt idx="1228">
                        <c:v>-2.7709746686677951E-2</c:v>
                      </c:pt>
                      <c:pt idx="1229">
                        <c:v>-3.3746391975539768E-2</c:v>
                      </c:pt>
                      <c:pt idx="1230">
                        <c:v>-3.5761379809164356E-2</c:v>
                      </c:pt>
                      <c:pt idx="1231">
                        <c:v>4.8126798070604827E-5</c:v>
                      </c:pt>
                      <c:pt idx="1232">
                        <c:v>2.3459140348437948E-2</c:v>
                      </c:pt>
                      <c:pt idx="1233">
                        <c:v>3.6453771932847462E-2</c:v>
                      </c:pt>
                      <c:pt idx="1234">
                        <c:v>6.4196791467574336E-3</c:v>
                      </c:pt>
                      <c:pt idx="1235">
                        <c:v>1.9108715466051595E-2</c:v>
                      </c:pt>
                      <c:pt idx="1236">
                        <c:v>4.4324781023068825E-2</c:v>
                      </c:pt>
                      <c:pt idx="1237">
                        <c:v>4.3955214746526229E-2</c:v>
                      </c:pt>
                      <c:pt idx="1238">
                        <c:v>2.6219004262489496E-2</c:v>
                      </c:pt>
                      <c:pt idx="1239">
                        <c:v>1.6998860404954318E-2</c:v>
                      </c:pt>
                      <c:pt idx="1240">
                        <c:v>3.2418052738256382E-2</c:v>
                      </c:pt>
                      <c:pt idx="1241">
                        <c:v>5.3008400205816375E-2</c:v>
                      </c:pt>
                      <c:pt idx="1242">
                        <c:v>5.8926213894503629E-2</c:v>
                      </c:pt>
                      <c:pt idx="1243">
                        <c:v>4.9551787009408751E-2</c:v>
                      </c:pt>
                      <c:pt idx="1244">
                        <c:v>5.3867948780411505E-2</c:v>
                      </c:pt>
                      <c:pt idx="1245">
                        <c:v>6.9184945937563469E-2</c:v>
                      </c:pt>
                      <c:pt idx="1246">
                        <c:v>9.4517070357417673E-2</c:v>
                      </c:pt>
                      <c:pt idx="1247">
                        <c:v>6.1571405314386859E-2</c:v>
                      </c:pt>
                      <c:pt idx="1248">
                        <c:v>1.5580407204205332E-2</c:v>
                      </c:pt>
                      <c:pt idx="1249">
                        <c:v>-1.5247480671049947E-2</c:v>
                      </c:pt>
                      <c:pt idx="1250">
                        <c:v>-3.9202941002883303E-2</c:v>
                      </c:pt>
                      <c:pt idx="1251">
                        <c:v>-9.1724131647984188E-3</c:v>
                      </c:pt>
                      <c:pt idx="1252">
                        <c:v>-1.0555811043495978E-2</c:v>
                      </c:pt>
                      <c:pt idx="1253">
                        <c:v>-4.5045692730793764E-2</c:v>
                      </c:pt>
                      <c:pt idx="1254">
                        <c:v>-3.0360681633902816E-2</c:v>
                      </c:pt>
                      <c:pt idx="1255">
                        <c:v>-1.4371295672430357E-2</c:v>
                      </c:pt>
                      <c:pt idx="1256">
                        <c:v>1.1961192768225645E-2</c:v>
                      </c:pt>
                      <c:pt idx="1257">
                        <c:v>3.4058324925997585E-2</c:v>
                      </c:pt>
                      <c:pt idx="1258">
                        <c:v>3.123726273785625E-2</c:v>
                      </c:pt>
                      <c:pt idx="1259">
                        <c:v>8.3188061702120439E-3</c:v>
                      </c:pt>
                      <c:pt idx="1260">
                        <c:v>1.2621104254527794E-2</c:v>
                      </c:pt>
                      <c:pt idx="1261">
                        <c:v>1.0657610114311962E-2</c:v>
                      </c:pt>
                      <c:pt idx="1262">
                        <c:v>2.5638709948304233E-2</c:v>
                      </c:pt>
                      <c:pt idx="1263">
                        <c:v>9.6881423095554701E-3</c:v>
                      </c:pt>
                      <c:pt idx="1264">
                        <c:v>7.4202412202262263E-3</c:v>
                      </c:pt>
                      <c:pt idx="1265">
                        <c:v>-3.3925827691803141E-2</c:v>
                      </c:pt>
                      <c:pt idx="1266">
                        <c:v>-3.7388976626220358E-2</c:v>
                      </c:pt>
                      <c:pt idx="1267">
                        <c:v>-3.1341834546009554E-3</c:v>
                      </c:pt>
                      <c:pt idx="1268">
                        <c:v>-2.5483634710076714E-2</c:v>
                      </c:pt>
                      <c:pt idx="1269">
                        <c:v>-5.7966648723095017E-2</c:v>
                      </c:pt>
                      <c:pt idx="1270">
                        <c:v>-6.9263176741011692E-2</c:v>
                      </c:pt>
                      <c:pt idx="1271">
                        <c:v>-6.319999239477754E-2</c:v>
                      </c:pt>
                      <c:pt idx="1272">
                        <c:v>-3.0149359438259315E-2</c:v>
                      </c:pt>
                      <c:pt idx="1273">
                        <c:v>-2.1858874799422112E-2</c:v>
                      </c:pt>
                      <c:pt idx="1274">
                        <c:v>-9.2734002196800169E-2</c:v>
                      </c:pt>
                      <c:pt idx="1275">
                        <c:v>-5.0313893671860864E-2</c:v>
                      </c:pt>
                      <c:pt idx="1276">
                        <c:v>-2.5462641127379147E-2</c:v>
                      </c:pt>
                      <c:pt idx="1277">
                        <c:v>-6.2012270551033699E-3</c:v>
                      </c:pt>
                      <c:pt idx="1278">
                        <c:v>8.7515512475139189E-3</c:v>
                      </c:pt>
                      <c:pt idx="1279">
                        <c:v>1.741061189955876E-2</c:v>
                      </c:pt>
                      <c:pt idx="1280">
                        <c:v>3.1875586483459999E-2</c:v>
                      </c:pt>
                      <c:pt idx="1281">
                        <c:v>9.4500830038727196E-2</c:v>
                      </c:pt>
                      <c:pt idx="1282">
                        <c:v>4.9215889686248918E-2</c:v>
                      </c:pt>
                      <c:pt idx="1283">
                        <c:v>7.822941707950741E-2</c:v>
                      </c:pt>
                      <c:pt idx="1284">
                        <c:v>8.9778858353128738E-2</c:v>
                      </c:pt>
                      <c:pt idx="1285">
                        <c:v>5.7593913603881254E-2</c:v>
                      </c:pt>
                      <c:pt idx="1286">
                        <c:v>6.6397750755471899E-2</c:v>
                      </c:pt>
                      <c:pt idx="1287">
                        <c:v>9.3436296953831155E-2</c:v>
                      </c:pt>
                      <c:pt idx="1288">
                        <c:v>9.1412594802860361E-2</c:v>
                      </c:pt>
                      <c:pt idx="1289">
                        <c:v>0.17530314931467836</c:v>
                      </c:pt>
                      <c:pt idx="1290">
                        <c:v>0.13061395138440801</c:v>
                      </c:pt>
                      <c:pt idx="1291">
                        <c:v>0.12676618417075938</c:v>
                      </c:pt>
                      <c:pt idx="1292">
                        <c:v>0.13218272655937757</c:v>
                      </c:pt>
                      <c:pt idx="1293">
                        <c:v>0.10209298097387252</c:v>
                      </c:pt>
                      <c:pt idx="1294">
                        <c:v>4.9156275833494786E-2</c:v>
                      </c:pt>
                      <c:pt idx="1295">
                        <c:v>3.1273704428576472E-2</c:v>
                      </c:pt>
                      <c:pt idx="1296">
                        <c:v>-1.6699008667180864E-2</c:v>
                      </c:pt>
                      <c:pt idx="1297">
                        <c:v>4.3178254134052289E-2</c:v>
                      </c:pt>
                      <c:pt idx="1298">
                        <c:v>3.3723813971506547E-2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86A-4D65-A12B-5A7DC86A013B}"/>
                  </c:ext>
                </c:extLst>
              </c15:ser>
            </c15:filteredScatterSeries>
            <c15:filteredScatterSeries>
              <c15:ser>
                <c:idx val="15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Abs'!$AJ$1</c15:sqref>
                        </c15:formulaRef>
                      </c:ext>
                    </c:extLst>
                    <c:strCache>
                      <c:ptCount val="1"/>
                      <c:pt idx="0">
                        <c:v>Abs 850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Abs'!$AJ$2:$AJ$1300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-5.1122132053780502</c:v>
                      </c:pt>
                      <c:pt idx="1">
                        <c:v>-7.1456135301198893</c:v>
                      </c:pt>
                      <c:pt idx="2">
                        <c:v>-6.4786178323566803</c:v>
                      </c:pt>
                      <c:pt idx="3">
                        <c:v>-5.6969347621071309</c:v>
                      </c:pt>
                      <c:pt idx="4">
                        <c:v>-9.1932513633908606</c:v>
                      </c:pt>
                      <c:pt idx="5">
                        <c:v>-7.9765056558921676</c:v>
                      </c:pt>
                      <c:pt idx="6">
                        <c:v>-8.3421331373820529</c:v>
                      </c:pt>
                      <c:pt idx="7">
                        <c:v>-7.6158136408504244</c:v>
                      </c:pt>
                      <c:pt idx="8">
                        <c:v>-7.2600841822956435</c:v>
                      </c:pt>
                      <c:pt idx="9">
                        <c:v>-8.5195339497445897</c:v>
                      </c:pt>
                      <c:pt idx="10">
                        <c:v>-12.673605159297892</c:v>
                      </c:pt>
                      <c:pt idx="11">
                        <c:v>-12.535799824930624</c:v>
                      </c:pt>
                      <c:pt idx="12">
                        <c:v>-12.582921254336521</c:v>
                      </c:pt>
                      <c:pt idx="13">
                        <c:v>-11.905213139346079</c:v>
                      </c:pt>
                      <c:pt idx="14">
                        <c:v>-10.796646422506404</c:v>
                      </c:pt>
                      <c:pt idx="15">
                        <c:v>-9.1197628605726493</c:v>
                      </c:pt>
                      <c:pt idx="16">
                        <c:v>-13.287749884444052</c:v>
                      </c:pt>
                      <c:pt idx="17">
                        <c:v>-9.1725630393669064</c:v>
                      </c:pt>
                      <c:pt idx="18">
                        <c:v>-5.2656647302932669</c:v>
                      </c:pt>
                      <c:pt idx="19">
                        <c:v>-4.4722042656652379</c:v>
                      </c:pt>
                      <c:pt idx="20">
                        <c:v>-3.0458984834657636</c:v>
                      </c:pt>
                      <c:pt idx="21">
                        <c:v>-2.2931638287029119</c:v>
                      </c:pt>
                      <c:pt idx="22">
                        <c:v>-2.5480529881159386</c:v>
                      </c:pt>
                      <c:pt idx="23">
                        <c:v>-2.0926548745985172</c:v>
                      </c:pt>
                      <c:pt idx="24">
                        <c:v>-2.0863962290665956</c:v>
                      </c:pt>
                      <c:pt idx="25">
                        <c:v>-2.0600550605039083</c:v>
                      </c:pt>
                      <c:pt idx="26">
                        <c:v>-1.5776236279318616</c:v>
                      </c:pt>
                      <c:pt idx="27">
                        <c:v>-1.6731588509082782</c:v>
                      </c:pt>
                      <c:pt idx="28">
                        <c:v>-1.4663612829165134</c:v>
                      </c:pt>
                      <c:pt idx="29">
                        <c:v>-1.3041799929904523</c:v>
                      </c:pt>
                      <c:pt idx="30">
                        <c:v>-1.2599570284259163</c:v>
                      </c:pt>
                      <c:pt idx="31">
                        <c:v>-1.2409279692798958</c:v>
                      </c:pt>
                      <c:pt idx="32">
                        <c:v>-0.63005362811810572</c:v>
                      </c:pt>
                      <c:pt idx="33">
                        <c:v>-0.56207381019702929</c:v>
                      </c:pt>
                      <c:pt idx="34">
                        <c:v>-0.48087820826483213</c:v>
                      </c:pt>
                      <c:pt idx="35">
                        <c:v>-1.2876440639798992</c:v>
                      </c:pt>
                      <c:pt idx="36">
                        <c:v>-1.4879161495573319</c:v>
                      </c:pt>
                      <c:pt idx="37">
                        <c:v>-1.2808917024904212</c:v>
                      </c:pt>
                      <c:pt idx="38">
                        <c:v>-1.292193328062063</c:v>
                      </c:pt>
                      <c:pt idx="39">
                        <c:v>-1.5412979176225778</c:v>
                      </c:pt>
                      <c:pt idx="40">
                        <c:v>-1.7249649945904579</c:v>
                      </c:pt>
                      <c:pt idx="41">
                        <c:v>-1.8068036632504996</c:v>
                      </c:pt>
                      <c:pt idx="42">
                        <c:v>-1.2125338837126218</c:v>
                      </c:pt>
                      <c:pt idx="43">
                        <c:v>-1.269322393472655</c:v>
                      </c:pt>
                      <c:pt idx="44">
                        <c:v>-1.3094811749627089</c:v>
                      </c:pt>
                      <c:pt idx="45">
                        <c:v>-1.1848856207767053</c:v>
                      </c:pt>
                      <c:pt idx="46">
                        <c:v>-1.5059284856837609</c:v>
                      </c:pt>
                      <c:pt idx="47">
                        <c:v>-1.5017407043071467</c:v>
                      </c:pt>
                      <c:pt idx="48">
                        <c:v>-1.5088970460005788</c:v>
                      </c:pt>
                      <c:pt idx="49">
                        <c:v>-1.5458922188942861</c:v>
                      </c:pt>
                      <c:pt idx="50">
                        <c:v>-1.4223484354656013</c:v>
                      </c:pt>
                      <c:pt idx="51">
                        <c:v>-1.1323996864328005</c:v>
                      </c:pt>
                      <c:pt idx="52">
                        <c:v>-1.0066455251488682</c:v>
                      </c:pt>
                      <c:pt idx="53">
                        <c:v>-0.79280999893332971</c:v>
                      </c:pt>
                      <c:pt idx="54">
                        <c:v>-0.76013489146206625</c:v>
                      </c:pt>
                      <c:pt idx="55">
                        <c:v>-0.87799679321665425</c:v>
                      </c:pt>
                      <c:pt idx="56">
                        <c:v>-1.0356958669066392</c:v>
                      </c:pt>
                      <c:pt idx="57">
                        <c:v>-0.72313272595208777</c:v>
                      </c:pt>
                      <c:pt idx="58">
                        <c:v>-1.1414377699480041</c:v>
                      </c:pt>
                      <c:pt idx="59">
                        <c:v>-1.2643942074724486</c:v>
                      </c:pt>
                      <c:pt idx="60">
                        <c:v>-1.2163649231404803</c:v>
                      </c:pt>
                      <c:pt idx="61">
                        <c:v>-1.013968639893807</c:v>
                      </c:pt>
                      <c:pt idx="62">
                        <c:v>-0.77118838920936017</c:v>
                      </c:pt>
                      <c:pt idx="63">
                        <c:v>-0.54300337101670604</c:v>
                      </c:pt>
                      <c:pt idx="64">
                        <c:v>-0.83760808502208672</c:v>
                      </c:pt>
                      <c:pt idx="65">
                        <c:v>-0.37087973207951597</c:v>
                      </c:pt>
                      <c:pt idx="66">
                        <c:v>-0.75162738328849366</c:v>
                      </c:pt>
                      <c:pt idx="67">
                        <c:v>-0.79186616504944762</c:v>
                      </c:pt>
                      <c:pt idx="68">
                        <c:v>-1.3789693256104145</c:v>
                      </c:pt>
                      <c:pt idx="69">
                        <c:v>-1.5914707012764486</c:v>
                      </c:pt>
                      <c:pt idx="70">
                        <c:v>-1.4105610516353071</c:v>
                      </c:pt>
                      <c:pt idx="71">
                        <c:v>-1.3658044133059497</c:v>
                      </c:pt>
                      <c:pt idx="72">
                        <c:v>-1.7830771913724999</c:v>
                      </c:pt>
                      <c:pt idx="73">
                        <c:v>-1.7529479888185862</c:v>
                      </c:pt>
                      <c:pt idx="74">
                        <c:v>-1.5341579992651824</c:v>
                      </c:pt>
                      <c:pt idx="75">
                        <c:v>-1.0819153673324606</c:v>
                      </c:pt>
                      <c:pt idx="76">
                        <c:v>-0.94704913286478842</c:v>
                      </c:pt>
                      <c:pt idx="77">
                        <c:v>-1.6172089471625724</c:v>
                      </c:pt>
                      <c:pt idx="78">
                        <c:v>-1.5646446210188225</c:v>
                      </c:pt>
                      <c:pt idx="79">
                        <c:v>-1.2962294052212662</c:v>
                      </c:pt>
                      <c:pt idx="80">
                        <c:v>-0.96789356323746267</c:v>
                      </c:pt>
                      <c:pt idx="81">
                        <c:v>-1.6801834672879314</c:v>
                      </c:pt>
                      <c:pt idx="82">
                        <c:v>-1.8230007974630176</c:v>
                      </c:pt>
                      <c:pt idx="83">
                        <c:v>-1.3995142417413478</c:v>
                      </c:pt>
                      <c:pt idx="84">
                        <c:v>-1.3055978178973726</c:v>
                      </c:pt>
                      <c:pt idx="85">
                        <c:v>-1.1074399405373645</c:v>
                      </c:pt>
                      <c:pt idx="86">
                        <c:v>-1.2367718493861564</c:v>
                      </c:pt>
                      <c:pt idx="87">
                        <c:v>-1.0944699071996855</c:v>
                      </c:pt>
                      <c:pt idx="88">
                        <c:v>-0.74194049334346945</c:v>
                      </c:pt>
                      <c:pt idx="89">
                        <c:v>-0.541379864990019</c:v>
                      </c:pt>
                      <c:pt idx="90">
                        <c:v>-0.96275339768346291</c:v>
                      </c:pt>
                      <c:pt idx="91">
                        <c:v>-0.69594641590320716</c:v>
                      </c:pt>
                      <c:pt idx="92">
                        <c:v>-0.99870018607470401</c:v>
                      </c:pt>
                      <c:pt idx="93">
                        <c:v>-0.96681436381583508</c:v>
                      </c:pt>
                      <c:pt idx="94">
                        <c:v>-1.4435360627676197</c:v>
                      </c:pt>
                      <c:pt idx="95">
                        <c:v>-1.4771845999901798</c:v>
                      </c:pt>
                      <c:pt idx="96">
                        <c:v>-1.4602380875787093</c:v>
                      </c:pt>
                      <c:pt idx="97">
                        <c:v>-1.4105878030486452</c:v>
                      </c:pt>
                      <c:pt idx="98">
                        <c:v>-1.5859724392717518</c:v>
                      </c:pt>
                      <c:pt idx="99">
                        <c:v>-1.4754054616904522</c:v>
                      </c:pt>
                      <c:pt idx="100">
                        <c:v>-1.2373510682787496</c:v>
                      </c:pt>
                      <c:pt idx="101">
                        <c:v>-0.97029475655367292</c:v>
                      </c:pt>
                      <c:pt idx="102">
                        <c:v>-1.0040106802478062</c:v>
                      </c:pt>
                      <c:pt idx="103">
                        <c:v>-1.3634196433257764</c:v>
                      </c:pt>
                      <c:pt idx="104">
                        <c:v>-1.1889741848861286</c:v>
                      </c:pt>
                      <c:pt idx="105">
                        <c:v>-0.91766507569126154</c:v>
                      </c:pt>
                      <c:pt idx="106">
                        <c:v>-0.74530939364027471</c:v>
                      </c:pt>
                      <c:pt idx="107">
                        <c:v>-0.81981280783173016</c:v>
                      </c:pt>
                      <c:pt idx="108">
                        <c:v>-1.1456909060432796</c:v>
                      </c:pt>
                      <c:pt idx="109">
                        <c:v>-1.1603205428843779</c:v>
                      </c:pt>
                      <c:pt idx="110">
                        <c:v>-0.8058543267024818</c:v>
                      </c:pt>
                      <c:pt idx="111">
                        <c:v>-0.81648005580547989</c:v>
                      </c:pt>
                      <c:pt idx="112">
                        <c:v>-0.74962468444337582</c:v>
                      </c:pt>
                      <c:pt idx="113">
                        <c:v>-0.75106587450878137</c:v>
                      </c:pt>
                      <c:pt idx="114">
                        <c:v>-0.6419378486784294</c:v>
                      </c:pt>
                      <c:pt idx="115">
                        <c:v>-0.33711707806841251</c:v>
                      </c:pt>
                      <c:pt idx="116">
                        <c:v>-0.27519873083168112</c:v>
                      </c:pt>
                      <c:pt idx="117">
                        <c:v>-0.40363429802090328</c:v>
                      </c:pt>
                      <c:pt idx="118">
                        <c:v>-0.42048887361311693</c:v>
                      </c:pt>
                      <c:pt idx="119">
                        <c:v>-0.56272254890175288</c:v>
                      </c:pt>
                      <c:pt idx="120">
                        <c:v>-0.67528357344702106</c:v>
                      </c:pt>
                      <c:pt idx="121">
                        <c:v>-0.80599400971516511</c:v>
                      </c:pt>
                      <c:pt idx="122">
                        <c:v>-0.58532972810066652</c:v>
                      </c:pt>
                      <c:pt idx="123">
                        <c:v>-0.70682425168000562</c:v>
                      </c:pt>
                      <c:pt idx="124">
                        <c:v>-0.75780523277962419</c:v>
                      </c:pt>
                      <c:pt idx="125">
                        <c:v>-0.8492481667662789</c:v>
                      </c:pt>
                      <c:pt idx="126">
                        <c:v>-0.76718373649519234</c:v>
                      </c:pt>
                      <c:pt idx="127">
                        <c:v>-0.57521288537696635</c:v>
                      </c:pt>
                      <c:pt idx="128">
                        <c:v>-0.66304544523325359</c:v>
                      </c:pt>
                      <c:pt idx="129">
                        <c:v>-0.79111568631766782</c:v>
                      </c:pt>
                      <c:pt idx="130">
                        <c:v>-0.62060045578990308</c:v>
                      </c:pt>
                      <c:pt idx="131">
                        <c:v>-0.37742316164456846</c:v>
                      </c:pt>
                      <c:pt idx="132">
                        <c:v>-0.48257997064117036</c:v>
                      </c:pt>
                      <c:pt idx="133">
                        <c:v>-0.63858184324010403</c:v>
                      </c:pt>
                      <c:pt idx="134">
                        <c:v>-0.57943249754919801</c:v>
                      </c:pt>
                      <c:pt idx="135">
                        <c:v>-0.49741406955028838</c:v>
                      </c:pt>
                      <c:pt idx="136">
                        <c:v>-0.56135040457279839</c:v>
                      </c:pt>
                      <c:pt idx="137">
                        <c:v>-0.49207035621707923</c:v>
                      </c:pt>
                      <c:pt idx="138">
                        <c:v>-0.67284108475287963</c:v>
                      </c:pt>
                      <c:pt idx="139">
                        <c:v>-0.73709032665507423</c:v>
                      </c:pt>
                      <c:pt idx="140">
                        <c:v>-0.66598398640080037</c:v>
                      </c:pt>
                      <c:pt idx="141">
                        <c:v>-0.54080120482947669</c:v>
                      </c:pt>
                      <c:pt idx="142">
                        <c:v>-0.57773909922234656</c:v>
                      </c:pt>
                      <c:pt idx="143">
                        <c:v>-0.58076028193957896</c:v>
                      </c:pt>
                      <c:pt idx="144">
                        <c:v>-0.48015114548536036</c:v>
                      </c:pt>
                      <c:pt idx="145">
                        <c:v>-0.51628405937459254</c:v>
                      </c:pt>
                      <c:pt idx="146">
                        <c:v>-0.21059965494063043</c:v>
                      </c:pt>
                      <c:pt idx="147">
                        <c:v>1.889428620287396E-2</c:v>
                      </c:pt>
                      <c:pt idx="148">
                        <c:v>-8.6330874347934239E-2</c:v>
                      </c:pt>
                      <c:pt idx="149">
                        <c:v>-0.32240430867067482</c:v>
                      </c:pt>
                      <c:pt idx="150">
                        <c:v>-0.36223309962531086</c:v>
                      </c:pt>
                      <c:pt idx="151">
                        <c:v>-0.7083045191264139</c:v>
                      </c:pt>
                      <c:pt idx="152">
                        <c:v>-0.569657327940158</c:v>
                      </c:pt>
                      <c:pt idx="153">
                        <c:v>-0.7204285305516378</c:v>
                      </c:pt>
                      <c:pt idx="154">
                        <c:v>-1.0415728815166356</c:v>
                      </c:pt>
                      <c:pt idx="155">
                        <c:v>-0.98952851480555271</c:v>
                      </c:pt>
                      <c:pt idx="156">
                        <c:v>-0.52318282559263685</c:v>
                      </c:pt>
                      <c:pt idx="157">
                        <c:v>-0.52105976231877182</c:v>
                      </c:pt>
                      <c:pt idx="158">
                        <c:v>-0.30144203662911867</c:v>
                      </c:pt>
                      <c:pt idx="159">
                        <c:v>-0.19155552696051453</c:v>
                      </c:pt>
                      <c:pt idx="160">
                        <c:v>-0.1895688112383026</c:v>
                      </c:pt>
                      <c:pt idx="161">
                        <c:v>-4.2622620521043056E-2</c:v>
                      </c:pt>
                      <c:pt idx="162">
                        <c:v>-0.1905377880644675</c:v>
                      </c:pt>
                      <c:pt idx="163">
                        <c:v>-0.48600962035003709</c:v>
                      </c:pt>
                      <c:pt idx="164">
                        <c:v>-0.21281697461832669</c:v>
                      </c:pt>
                      <c:pt idx="165">
                        <c:v>-8.9462821461405967E-2</c:v>
                      </c:pt>
                      <c:pt idx="166">
                        <c:v>-9.215912688804867E-2</c:v>
                      </c:pt>
                      <c:pt idx="167">
                        <c:v>1.3875009947123615E-2</c:v>
                      </c:pt>
                      <c:pt idx="168">
                        <c:v>0.10920096237362924</c:v>
                      </c:pt>
                      <c:pt idx="169">
                        <c:v>0.17803708964940412</c:v>
                      </c:pt>
                      <c:pt idx="170">
                        <c:v>0.37240744095641376</c:v>
                      </c:pt>
                      <c:pt idx="171">
                        <c:v>0.27809093110156557</c:v>
                      </c:pt>
                      <c:pt idx="172">
                        <c:v>0.13792199084695311</c:v>
                      </c:pt>
                      <c:pt idx="173">
                        <c:v>0.11087411089646021</c:v>
                      </c:pt>
                      <c:pt idx="174">
                        <c:v>0.16767074766814022</c:v>
                      </c:pt>
                      <c:pt idx="175">
                        <c:v>0.17066250383070081</c:v>
                      </c:pt>
                      <c:pt idx="176">
                        <c:v>0.1839567710705475</c:v>
                      </c:pt>
                      <c:pt idx="177">
                        <c:v>9.4401504851656659E-2</c:v>
                      </c:pt>
                      <c:pt idx="178">
                        <c:v>4.7666616437219672E-2</c:v>
                      </c:pt>
                      <c:pt idx="179">
                        <c:v>0.11521664411985308</c:v>
                      </c:pt>
                      <c:pt idx="180">
                        <c:v>0.16937335660819164</c:v>
                      </c:pt>
                      <c:pt idx="181">
                        <c:v>6.2486052862824576E-2</c:v>
                      </c:pt>
                      <c:pt idx="182">
                        <c:v>0.16690867101348913</c:v>
                      </c:pt>
                      <c:pt idx="183">
                        <c:v>0.21603713367071714</c:v>
                      </c:pt>
                      <c:pt idx="184">
                        <c:v>0.24878441916417074</c:v>
                      </c:pt>
                      <c:pt idx="185">
                        <c:v>0.4213804745158925</c:v>
                      </c:pt>
                      <c:pt idx="186">
                        <c:v>0.50731938986460046</c:v>
                      </c:pt>
                      <c:pt idx="187">
                        <c:v>0.42555352568389654</c:v>
                      </c:pt>
                      <c:pt idx="188">
                        <c:v>0.39504167633160242</c:v>
                      </c:pt>
                      <c:pt idx="189">
                        <c:v>0.37372046127563607</c:v>
                      </c:pt>
                      <c:pt idx="190">
                        <c:v>0.53190055246747925</c:v>
                      </c:pt>
                      <c:pt idx="191">
                        <c:v>0.56729859825980344</c:v>
                      </c:pt>
                      <c:pt idx="192">
                        <c:v>0.51169544701103742</c:v>
                      </c:pt>
                      <c:pt idx="193">
                        <c:v>0.53466356711472451</c:v>
                      </c:pt>
                      <c:pt idx="194">
                        <c:v>0.55469495769721122</c:v>
                      </c:pt>
                      <c:pt idx="195">
                        <c:v>0.68911302133509855</c:v>
                      </c:pt>
                      <c:pt idx="196">
                        <c:v>0.70928257111558457</c:v>
                      </c:pt>
                      <c:pt idx="197">
                        <c:v>0.66074009986065563</c:v>
                      </c:pt>
                      <c:pt idx="198">
                        <c:v>0.76645000279366027</c:v>
                      </c:pt>
                      <c:pt idx="199">
                        <c:v>0.78456240275099354</c:v>
                      </c:pt>
                      <c:pt idx="200">
                        <c:v>0.85878132074098024</c:v>
                      </c:pt>
                      <c:pt idx="201">
                        <c:v>0.96128190063712382</c:v>
                      </c:pt>
                      <c:pt idx="202">
                        <c:v>1.0173907890481746</c:v>
                      </c:pt>
                      <c:pt idx="203">
                        <c:v>1.0715046654126237</c:v>
                      </c:pt>
                      <c:pt idx="204">
                        <c:v>1.0806763366817751</c:v>
                      </c:pt>
                      <c:pt idx="205">
                        <c:v>1.0499526770884302</c:v>
                      </c:pt>
                      <c:pt idx="206">
                        <c:v>1.1147081979536861</c:v>
                      </c:pt>
                      <c:pt idx="207">
                        <c:v>1.1100436318937801</c:v>
                      </c:pt>
                      <c:pt idx="208">
                        <c:v>1.0705836040926275</c:v>
                      </c:pt>
                      <c:pt idx="209">
                        <c:v>1.0319085101663834</c:v>
                      </c:pt>
                      <c:pt idx="210">
                        <c:v>1.0396843671851586</c:v>
                      </c:pt>
                      <c:pt idx="211">
                        <c:v>1.0757273252142228</c:v>
                      </c:pt>
                      <c:pt idx="212">
                        <c:v>1.1500353017068414</c:v>
                      </c:pt>
                      <c:pt idx="213">
                        <c:v>1.1402761152207077</c:v>
                      </c:pt>
                      <c:pt idx="214">
                        <c:v>1.1572056963579136</c:v>
                      </c:pt>
                      <c:pt idx="215">
                        <c:v>1.2079639634758552</c:v>
                      </c:pt>
                      <c:pt idx="216">
                        <c:v>1.2593182114479116</c:v>
                      </c:pt>
                      <c:pt idx="217">
                        <c:v>1.2673724186155975</c:v>
                      </c:pt>
                      <c:pt idx="218">
                        <c:v>1.2739654568142451</c:v>
                      </c:pt>
                      <c:pt idx="219">
                        <c:v>1.2479116119758287</c:v>
                      </c:pt>
                      <c:pt idx="220">
                        <c:v>1.2636407657676725</c:v>
                      </c:pt>
                      <c:pt idx="221">
                        <c:v>1.2667120989192766</c:v>
                      </c:pt>
                      <c:pt idx="222">
                        <c:v>1.2704996249722749</c:v>
                      </c:pt>
                      <c:pt idx="223">
                        <c:v>1.266635908185086</c:v>
                      </c:pt>
                      <c:pt idx="224">
                        <c:v>1.2753402762845334</c:v>
                      </c:pt>
                      <c:pt idx="225">
                        <c:v>1.282896703988839</c:v>
                      </c:pt>
                      <c:pt idx="226">
                        <c:v>1.2889343963916067</c:v>
                      </c:pt>
                      <c:pt idx="227">
                        <c:v>1.305630325943961</c:v>
                      </c:pt>
                      <c:pt idx="228">
                        <c:v>1.318183172683759</c:v>
                      </c:pt>
                      <c:pt idx="229">
                        <c:v>1.3238500701801319</c:v>
                      </c:pt>
                      <c:pt idx="230">
                        <c:v>1.3325154963487704</c:v>
                      </c:pt>
                      <c:pt idx="231">
                        <c:v>1.3504118532464868</c:v>
                      </c:pt>
                      <c:pt idx="232">
                        <c:v>1.358134207438586</c:v>
                      </c:pt>
                      <c:pt idx="233">
                        <c:v>1.3758629447210826</c:v>
                      </c:pt>
                      <c:pt idx="234">
                        <c:v>1.3862909165406696</c:v>
                      </c:pt>
                      <c:pt idx="235">
                        <c:v>1.3986981543217925</c:v>
                      </c:pt>
                      <c:pt idx="236">
                        <c:v>1.4135875169101102</c:v>
                      </c:pt>
                      <c:pt idx="237">
                        <c:v>1.4219041588288976</c:v>
                      </c:pt>
                      <c:pt idx="238">
                        <c:v>1.4287156104655592</c:v>
                      </c:pt>
                      <c:pt idx="239">
                        <c:v>1.4423012649355005</c:v>
                      </c:pt>
                      <c:pt idx="240">
                        <c:v>1.4478445641297406</c:v>
                      </c:pt>
                      <c:pt idx="241">
                        <c:v>1.455424695618017</c:v>
                      </c:pt>
                      <c:pt idx="242">
                        <c:v>1.4656698096755461</c:v>
                      </c:pt>
                      <c:pt idx="243">
                        <c:v>1.4688190266887675</c:v>
                      </c:pt>
                      <c:pt idx="244">
                        <c:v>1.4781904869942417</c:v>
                      </c:pt>
                      <c:pt idx="245">
                        <c:v>1.4873706239005253</c:v>
                      </c:pt>
                      <c:pt idx="246">
                        <c:v>1.494927051604831</c:v>
                      </c:pt>
                      <c:pt idx="247">
                        <c:v>1.5043035912925844</c:v>
                      </c:pt>
                      <c:pt idx="248">
                        <c:v>1.5081351386586703</c:v>
                      </c:pt>
                      <c:pt idx="249">
                        <c:v>1.5105596971333659</c:v>
                      </c:pt>
                      <c:pt idx="250">
                        <c:v>1.5161436313858416</c:v>
                      </c:pt>
                      <c:pt idx="251">
                        <c:v>1.5195518968953123</c:v>
                      </c:pt>
                      <c:pt idx="252">
                        <c:v>1.5185038510183315</c:v>
                      </c:pt>
                      <c:pt idx="253">
                        <c:v>1.514392937626879</c:v>
                      </c:pt>
                      <c:pt idx="254">
                        <c:v>1.5142100798648208</c:v>
                      </c:pt>
                      <c:pt idx="255">
                        <c:v>1.5100365207585889</c:v>
                      </c:pt>
                      <c:pt idx="256">
                        <c:v>1.5067400016592649</c:v>
                      </c:pt>
                      <c:pt idx="257">
                        <c:v>1.4979137283851121</c:v>
                      </c:pt>
                      <c:pt idx="258">
                        <c:v>1.4893515829894874</c:v>
                      </c:pt>
                      <c:pt idx="259">
                        <c:v>1.4817291233155498</c:v>
                      </c:pt>
                      <c:pt idx="260">
                        <c:v>1.4726522671822802</c:v>
                      </c:pt>
                      <c:pt idx="261">
                        <c:v>1.4575681949399191</c:v>
                      </c:pt>
                      <c:pt idx="262">
                        <c:v>1.4455927046525447</c:v>
                      </c:pt>
                      <c:pt idx="263">
                        <c:v>1.4312569947326803</c:v>
                      </c:pt>
                      <c:pt idx="264">
                        <c:v>1.4208662717164755</c:v>
                      </c:pt>
                      <c:pt idx="265">
                        <c:v>1.4072145852769027</c:v>
                      </c:pt>
                      <c:pt idx="266">
                        <c:v>1.3902714591202845</c:v>
                      </c:pt>
                      <c:pt idx="267">
                        <c:v>1.3738633612304294</c:v>
                      </c:pt>
                      <c:pt idx="268">
                        <c:v>1.3583966421896878</c:v>
                      </c:pt>
                      <c:pt idx="269">
                        <c:v>1.3394725569441082</c:v>
                      </c:pt>
                      <c:pt idx="270">
                        <c:v>1.3211326006606583</c:v>
                      </c:pt>
                      <c:pt idx="271">
                        <c:v>1.2987951705233287</c:v>
                      </c:pt>
                      <c:pt idx="272">
                        <c:v>1.2764069465632053</c:v>
                      </c:pt>
                      <c:pt idx="273">
                        <c:v>1.2547874024546961</c:v>
                      </c:pt>
                      <c:pt idx="274">
                        <c:v>1.2324973798853076</c:v>
                      </c:pt>
                      <c:pt idx="275">
                        <c:v>1.2093844973866579</c:v>
                      </c:pt>
                      <c:pt idx="276">
                        <c:v>1.1883626272596901</c:v>
                      </c:pt>
                      <c:pt idx="277">
                        <c:v>1.1657780005180969</c:v>
                      </c:pt>
                      <c:pt idx="278">
                        <c:v>1.1449982476131138</c:v>
                      </c:pt>
                      <c:pt idx="279">
                        <c:v>1.1258777595860643</c:v>
                      </c:pt>
                      <c:pt idx="280">
                        <c:v>1.1047712330877733</c:v>
                      </c:pt>
                      <c:pt idx="281">
                        <c:v>1.083867881880658</c:v>
                      </c:pt>
                      <c:pt idx="282">
                        <c:v>1.0663457061441899</c:v>
                      </c:pt>
                      <c:pt idx="283">
                        <c:v>1.0511805330981014</c:v>
                      </c:pt>
                      <c:pt idx="284">
                        <c:v>1.0352053678911928</c:v>
                      </c:pt>
                      <c:pt idx="285">
                        <c:v>1.0206815515142484</c:v>
                      </c:pt>
                      <c:pt idx="286">
                        <c:v>1.007008531669102</c:v>
                      </c:pt>
                      <c:pt idx="287">
                        <c:v>1.0003641917094324</c:v>
                      </c:pt>
                      <c:pt idx="288">
                        <c:v>0.99726678439546035</c:v>
                      </c:pt>
                      <c:pt idx="289">
                        <c:v>0.99189821595163075</c:v>
                      </c:pt>
                      <c:pt idx="290">
                        <c:v>0.9871134378444455</c:v>
                      </c:pt>
                      <c:pt idx="291">
                        <c:v>0.98779373644439838</c:v>
                      </c:pt>
                      <c:pt idx="292">
                        <c:v>0.98942557265802378</c:v>
                      </c:pt>
                      <c:pt idx="293">
                        <c:v>0.99038794628722548</c:v>
                      </c:pt>
                      <c:pt idx="294">
                        <c:v>0.98751809529937029</c:v>
                      </c:pt>
                      <c:pt idx="295">
                        <c:v>0.9860281431640826</c:v>
                      </c:pt>
                      <c:pt idx="296">
                        <c:v>0.98673536249011617</c:v>
                      </c:pt>
                      <c:pt idx="297">
                        <c:v>0.9871156389100999</c:v>
                      </c:pt>
                      <c:pt idx="298">
                        <c:v>0.98542996124431315</c:v>
                      </c:pt>
                      <c:pt idx="299">
                        <c:v>0.98322720246248452</c:v>
                      </c:pt>
                      <c:pt idx="300">
                        <c:v>0.98081788213462739</c:v>
                      </c:pt>
                      <c:pt idx="301">
                        <c:v>0.98334555206959429</c:v>
                      </c:pt>
                      <c:pt idx="302">
                        <c:v>0.9826886186281264</c:v>
                      </c:pt>
                      <c:pt idx="303">
                        <c:v>0.97787793567131653</c:v>
                      </c:pt>
                      <c:pt idx="304">
                        <c:v>0.97580978051989165</c:v>
                      </c:pt>
                      <c:pt idx="305">
                        <c:v>0.97220409635249561</c:v>
                      </c:pt>
                      <c:pt idx="306">
                        <c:v>0.96955655299573495</c:v>
                      </c:pt>
                      <c:pt idx="307">
                        <c:v>0.96605127128472812</c:v>
                      </c:pt>
                      <c:pt idx="308">
                        <c:v>0.95765268199849984</c:v>
                      </c:pt>
                      <c:pt idx="309">
                        <c:v>0.95583443245522093</c:v>
                      </c:pt>
                      <c:pt idx="310">
                        <c:v>0.95090573851678639</c:v>
                      </c:pt>
                      <c:pt idx="311">
                        <c:v>0.94333407266564284</c:v>
                      </c:pt>
                      <c:pt idx="312">
                        <c:v>0.93439283603923295</c:v>
                      </c:pt>
                      <c:pt idx="313">
                        <c:v>0.92530294282477987</c:v>
                      </c:pt>
                      <c:pt idx="314">
                        <c:v>0.91879371443374203</c:v>
                      </c:pt>
                      <c:pt idx="315">
                        <c:v>0.91242095211327701</c:v>
                      </c:pt>
                      <c:pt idx="316">
                        <c:v>0.89985743867069168</c:v>
                      </c:pt>
                      <c:pt idx="317">
                        <c:v>0.89538080975512291</c:v>
                      </c:pt>
                      <c:pt idx="318">
                        <c:v>0.88744969295134102</c:v>
                      </c:pt>
                      <c:pt idx="319">
                        <c:v>0.87969262964699979</c:v>
                      </c:pt>
                      <c:pt idx="320">
                        <c:v>0.87472262339935947</c:v>
                      </c:pt>
                      <c:pt idx="321">
                        <c:v>0.86921200156444967</c:v>
                      </c:pt>
                      <c:pt idx="322">
                        <c:v>0.86241629601285419</c:v>
                      </c:pt>
                      <c:pt idx="323">
                        <c:v>0.85683777976814302</c:v>
                      </c:pt>
                      <c:pt idx="324">
                        <c:v>0.8497467927933724</c:v>
                      </c:pt>
                      <c:pt idx="325">
                        <c:v>0.84460087060612254</c:v>
                      </c:pt>
                      <c:pt idx="326">
                        <c:v>0.84171933703902468</c:v>
                      </c:pt>
                      <c:pt idx="327">
                        <c:v>0.8371062420528832</c:v>
                      </c:pt>
                      <c:pt idx="328">
                        <c:v>0.83470471011118763</c:v>
                      </c:pt>
                      <c:pt idx="329">
                        <c:v>0.83461886855066603</c:v>
                      </c:pt>
                      <c:pt idx="330">
                        <c:v>0.835833348853668</c:v>
                      </c:pt>
                      <c:pt idx="331">
                        <c:v>0.83543580253393457</c:v>
                      </c:pt>
                      <c:pt idx="332">
                        <c:v>0.83560240627269844</c:v>
                      </c:pt>
                      <c:pt idx="333">
                        <c:v>0.84112369481039506</c:v>
                      </c:pt>
                      <c:pt idx="334">
                        <c:v>0.83963035642025452</c:v>
                      </c:pt>
                      <c:pt idx="335">
                        <c:v>0.84201309464751606</c:v>
                      </c:pt>
                      <c:pt idx="336">
                        <c:v>0.84688117462408341</c:v>
                      </c:pt>
                      <c:pt idx="337">
                        <c:v>0.84950518350961612</c:v>
                      </c:pt>
                      <c:pt idx="338">
                        <c:v>0.86235856036761183</c:v>
                      </c:pt>
                      <c:pt idx="339">
                        <c:v>0.86894228636541415</c:v>
                      </c:pt>
                      <c:pt idx="340">
                        <c:v>0.87033285192076837</c:v>
                      </c:pt>
                      <c:pt idx="341">
                        <c:v>0.87984399523892565</c:v>
                      </c:pt>
                      <c:pt idx="342">
                        <c:v>0.88206622498615861</c:v>
                      </c:pt>
                      <c:pt idx="343">
                        <c:v>0.88803026634587534</c:v>
                      </c:pt>
                      <c:pt idx="344">
                        <c:v>0.89062972488372438</c:v>
                      </c:pt>
                      <c:pt idx="345">
                        <c:v>0.88758412726900238</c:v>
                      </c:pt>
                      <c:pt idx="346">
                        <c:v>0.89064631753250367</c:v>
                      </c:pt>
                      <c:pt idx="347">
                        <c:v>0.8958792664694738</c:v>
                      </c:pt>
                      <c:pt idx="348">
                        <c:v>0.89567236629795988</c:v>
                      </c:pt>
                      <c:pt idx="349">
                        <c:v>0.89927584939970151</c:v>
                      </c:pt>
                      <c:pt idx="350">
                        <c:v>0.89676612661545507</c:v>
                      </c:pt>
                      <c:pt idx="351">
                        <c:v>0.89850767748631533</c:v>
                      </c:pt>
                      <c:pt idx="352">
                        <c:v>0.89868714899352042</c:v>
                      </c:pt>
                      <c:pt idx="353">
                        <c:v>0.89749281690689309</c:v>
                      </c:pt>
                      <c:pt idx="354">
                        <c:v>0.89779622534171544</c:v>
                      </c:pt>
                      <c:pt idx="355">
                        <c:v>0.89786699806814141</c:v>
                      </c:pt>
                      <c:pt idx="356">
                        <c:v>0.89576091686236403</c:v>
                      </c:pt>
                      <c:pt idx="357">
                        <c:v>0.90095915668709137</c:v>
                      </c:pt>
                      <c:pt idx="358">
                        <c:v>0.90234345767096769</c:v>
                      </c:pt>
                      <c:pt idx="359">
                        <c:v>0.90160457686205919</c:v>
                      </c:pt>
                      <c:pt idx="360">
                        <c:v>0.90277063372066435</c:v>
                      </c:pt>
                      <c:pt idx="361">
                        <c:v>0.8995177973089431</c:v>
                      </c:pt>
                      <c:pt idx="362">
                        <c:v>0.90007873042533049</c:v>
                      </c:pt>
                      <c:pt idx="363">
                        <c:v>0.90242506641292319</c:v>
                      </c:pt>
                      <c:pt idx="364">
                        <c:v>0.89922251588576807</c:v>
                      </c:pt>
                      <c:pt idx="365">
                        <c:v>0.89970522651505258</c:v>
                      </c:pt>
                      <c:pt idx="366">
                        <c:v>0.90128017364714874</c:v>
                      </c:pt>
                      <c:pt idx="367">
                        <c:v>0.90216804966958608</c:v>
                      </c:pt>
                      <c:pt idx="368">
                        <c:v>0.906582879434089</c:v>
                      </c:pt>
                      <c:pt idx="369">
                        <c:v>0.91274467807721671</c:v>
                      </c:pt>
                      <c:pt idx="370">
                        <c:v>0.91620932472998839</c:v>
                      </c:pt>
                      <c:pt idx="371">
                        <c:v>0.91524254896947799</c:v>
                      </c:pt>
                      <c:pt idx="372">
                        <c:v>0.91803722509959818</c:v>
                      </c:pt>
                      <c:pt idx="373">
                        <c:v>0.92113039959500387</c:v>
                      </c:pt>
                      <c:pt idx="374">
                        <c:v>0.92244020297211582</c:v>
                      </c:pt>
                      <c:pt idx="375">
                        <c:v>0.92214983161847741</c:v>
                      </c:pt>
                      <c:pt idx="376">
                        <c:v>0.92010825856764789</c:v>
                      </c:pt>
                      <c:pt idx="377">
                        <c:v>0.92240380073244699</c:v>
                      </c:pt>
                      <c:pt idx="378">
                        <c:v>0.927430357436131</c:v>
                      </c:pt>
                      <c:pt idx="379">
                        <c:v>0.92822003206783343</c:v>
                      </c:pt>
                      <c:pt idx="380">
                        <c:v>0.93058820939922759</c:v>
                      </c:pt>
                      <c:pt idx="381">
                        <c:v>0.93591986766516022</c:v>
                      </c:pt>
                      <c:pt idx="382">
                        <c:v>0.94086007487009482</c:v>
                      </c:pt>
                      <c:pt idx="383">
                        <c:v>0.94639389255074713</c:v>
                      </c:pt>
                      <c:pt idx="384">
                        <c:v>0.94776193951132959</c:v>
                      </c:pt>
                      <c:pt idx="385">
                        <c:v>0.95276072892521946</c:v>
                      </c:pt>
                      <c:pt idx="386">
                        <c:v>0.9548089051730122</c:v>
                      </c:pt>
                      <c:pt idx="387">
                        <c:v>0.95472661918008594</c:v>
                      </c:pt>
                      <c:pt idx="388">
                        <c:v>0.95572827336558164</c:v>
                      </c:pt>
                      <c:pt idx="389">
                        <c:v>0.95884921515078136</c:v>
                      </c:pt>
                      <c:pt idx="390">
                        <c:v>0.96136926601232942</c:v>
                      </c:pt>
                      <c:pt idx="391">
                        <c:v>0.96162442031549722</c:v>
                      </c:pt>
                      <c:pt idx="392">
                        <c:v>0.9592298301962503</c:v>
                      </c:pt>
                      <c:pt idx="393">
                        <c:v>0.96082611073391988</c:v>
                      </c:pt>
                      <c:pt idx="394">
                        <c:v>0.96409706360910419</c:v>
                      </c:pt>
                      <c:pt idx="395">
                        <c:v>0.96631929335633715</c:v>
                      </c:pt>
                      <c:pt idx="396">
                        <c:v>0.96491501346882846</c:v>
                      </c:pt>
                      <c:pt idx="397">
                        <c:v>0.96015512433481254</c:v>
                      </c:pt>
                      <c:pt idx="398">
                        <c:v>0.96071995164428059</c:v>
                      </c:pt>
                      <c:pt idx="399">
                        <c:v>0.96047851167326692</c:v>
                      </c:pt>
                      <c:pt idx="400">
                        <c:v>0.95953002168896218</c:v>
                      </c:pt>
                      <c:pt idx="401">
                        <c:v>0.95875863283346552</c:v>
                      </c:pt>
                      <c:pt idx="402">
                        <c:v>0.9561070259708816</c:v>
                      </c:pt>
                      <c:pt idx="403">
                        <c:v>0.95439645933192574</c:v>
                      </c:pt>
                      <c:pt idx="404">
                        <c:v>0.95521779544650309</c:v>
                      </c:pt>
                      <c:pt idx="405">
                        <c:v>0.95533817680652455</c:v>
                      </c:pt>
                      <c:pt idx="406">
                        <c:v>0.95503392180798918</c:v>
                      </c:pt>
                      <c:pt idx="407">
                        <c:v>0.95471561385181414</c:v>
                      </c:pt>
                      <c:pt idx="408">
                        <c:v>0.95082260596014712</c:v>
                      </c:pt>
                      <c:pt idx="409">
                        <c:v>0.94818826899731301</c:v>
                      </c:pt>
                      <c:pt idx="410">
                        <c:v>0.94581738266203652</c:v>
                      </c:pt>
                      <c:pt idx="411">
                        <c:v>0.94319405102747433</c:v>
                      </c:pt>
                      <c:pt idx="412">
                        <c:v>0.93796194865421767</c:v>
                      </c:pt>
                      <c:pt idx="413">
                        <c:v>0.9327906295555709</c:v>
                      </c:pt>
                      <c:pt idx="414">
                        <c:v>0.92873017136142666</c:v>
                      </c:pt>
                      <c:pt idx="415">
                        <c:v>0.92490725894521553</c:v>
                      </c:pt>
                      <c:pt idx="416">
                        <c:v>0.92060502215457229</c:v>
                      </c:pt>
                      <c:pt idx="417">
                        <c:v>0.91661736843976604</c:v>
                      </c:pt>
                      <c:pt idx="418">
                        <c:v>0.91039749552591065</c:v>
                      </c:pt>
                      <c:pt idx="419">
                        <c:v>0.90511053582403667</c:v>
                      </c:pt>
                      <c:pt idx="420">
                        <c:v>0.90139293593375125</c:v>
                      </c:pt>
                      <c:pt idx="421">
                        <c:v>0.89560277876073213</c:v>
                      </c:pt>
                      <c:pt idx="422">
                        <c:v>0.89027873956821857</c:v>
                      </c:pt>
                      <c:pt idx="423">
                        <c:v>0.88497332477739599</c:v>
                      </c:pt>
                      <c:pt idx="424">
                        <c:v>0.87677554040394623</c:v>
                      </c:pt>
                      <c:pt idx="425">
                        <c:v>0.87188968258940125</c:v>
                      </c:pt>
                      <c:pt idx="426">
                        <c:v>0.86519962818921714</c:v>
                      </c:pt>
                      <c:pt idx="427">
                        <c:v>0.85807393210220395</c:v>
                      </c:pt>
                      <c:pt idx="428">
                        <c:v>0.84991542828504818</c:v>
                      </c:pt>
                      <c:pt idx="429">
                        <c:v>0.84356806287598007</c:v>
                      </c:pt>
                      <c:pt idx="430">
                        <c:v>0.83682027283055349</c:v>
                      </c:pt>
                      <c:pt idx="431">
                        <c:v>0.83084454889159409</c:v>
                      </c:pt>
                      <c:pt idx="432">
                        <c:v>0.82302737956361316</c:v>
                      </c:pt>
                      <c:pt idx="433">
                        <c:v>0.81614718695343724</c:v>
                      </c:pt>
                      <c:pt idx="434">
                        <c:v>0.80786356101946588</c:v>
                      </c:pt>
                      <c:pt idx="435">
                        <c:v>0.80269054879339274</c:v>
                      </c:pt>
                      <c:pt idx="436">
                        <c:v>0.79487947472414722</c:v>
                      </c:pt>
                      <c:pt idx="437">
                        <c:v>0.78769451917720779</c:v>
                      </c:pt>
                      <c:pt idx="438">
                        <c:v>0.78048518259532718</c:v>
                      </c:pt>
                      <c:pt idx="439">
                        <c:v>0.77260248923594232</c:v>
                      </c:pt>
                      <c:pt idx="440">
                        <c:v>0.76443992191296306</c:v>
                      </c:pt>
                      <c:pt idx="441">
                        <c:v>0.75693936741373091</c:v>
                      </c:pt>
                      <c:pt idx="442">
                        <c:v>0.74840363480595906</c:v>
                      </c:pt>
                      <c:pt idx="443">
                        <c:v>0.73941939274291713</c:v>
                      </c:pt>
                      <c:pt idx="444">
                        <c:v>0.73111290958868858</c:v>
                      </c:pt>
                      <c:pt idx="445">
                        <c:v>0.72376812281269109</c:v>
                      </c:pt>
                      <c:pt idx="446">
                        <c:v>0.71710515845133016</c:v>
                      </c:pt>
                      <c:pt idx="447">
                        <c:v>0.70986822389239823</c:v>
                      </c:pt>
                      <c:pt idx="448">
                        <c:v>0.70386574854010087</c:v>
                      </c:pt>
                      <c:pt idx="449">
                        <c:v>0.69585725581292968</c:v>
                      </c:pt>
                      <c:pt idx="450">
                        <c:v>0.69047124815660754</c:v>
                      </c:pt>
                      <c:pt idx="451">
                        <c:v>0.68229598237792966</c:v>
                      </c:pt>
                      <c:pt idx="452">
                        <c:v>0.67452808305805889</c:v>
                      </c:pt>
                      <c:pt idx="453">
                        <c:v>0.66689664980876118</c:v>
                      </c:pt>
                      <c:pt idx="454">
                        <c:v>0.66055995110247978</c:v>
                      </c:pt>
                      <c:pt idx="455">
                        <c:v>0.65294341737453487</c:v>
                      </c:pt>
                      <c:pt idx="456">
                        <c:v>0.64636155381690175</c:v>
                      </c:pt>
                      <c:pt idx="457">
                        <c:v>0.6381055258599817</c:v>
                      </c:pt>
                      <c:pt idx="458">
                        <c:v>0.63202787564994922</c:v>
                      </c:pt>
                      <c:pt idx="459">
                        <c:v>0.62460317325942261</c:v>
                      </c:pt>
                      <c:pt idx="460">
                        <c:v>0.61809428349386986</c:v>
                      </c:pt>
                      <c:pt idx="461">
                        <c:v>0.61244059239142401</c:v>
                      </c:pt>
                      <c:pt idx="462">
                        <c:v>0.60567248481687974</c:v>
                      </c:pt>
                      <c:pt idx="463">
                        <c:v>0.59928922510637073</c:v>
                      </c:pt>
                      <c:pt idx="464">
                        <c:v>0.59474588697019914</c:v>
                      </c:pt>
                      <c:pt idx="465">
                        <c:v>0.588038562670265</c:v>
                      </c:pt>
                      <c:pt idx="466">
                        <c:v>0.58346271648750558</c:v>
                      </c:pt>
                      <c:pt idx="467">
                        <c:v>0.57786371340093412</c:v>
                      </c:pt>
                      <c:pt idx="468">
                        <c:v>0.57048743445480454</c:v>
                      </c:pt>
                      <c:pt idx="469">
                        <c:v>0.56468271638591794</c:v>
                      </c:pt>
                      <c:pt idx="470">
                        <c:v>0.55972760965963064</c:v>
                      </c:pt>
                      <c:pt idx="471">
                        <c:v>0.5532083918167765</c:v>
                      </c:pt>
                      <c:pt idx="472">
                        <c:v>0.54855263001948773</c:v>
                      </c:pt>
                      <c:pt idx="473">
                        <c:v>0.54427528220201382</c:v>
                      </c:pt>
                      <c:pt idx="474">
                        <c:v>0.53920588937444025</c:v>
                      </c:pt>
                      <c:pt idx="475">
                        <c:v>0.53597591018297619</c:v>
                      </c:pt>
                      <c:pt idx="476">
                        <c:v>0.53191866893094231</c:v>
                      </c:pt>
                      <c:pt idx="477">
                        <c:v>0.52787344888363641</c:v>
                      </c:pt>
                      <c:pt idx="478">
                        <c:v>0.52352905322007437</c:v>
                      </c:pt>
                      <c:pt idx="479">
                        <c:v>0.51927117636800468</c:v>
                      </c:pt>
                      <c:pt idx="480">
                        <c:v>0.51306180084419328</c:v>
                      </c:pt>
                      <c:pt idx="481">
                        <c:v>0.50951300575832625</c:v>
                      </c:pt>
                      <c:pt idx="482">
                        <c:v>0.50448306279978938</c:v>
                      </c:pt>
                      <c:pt idx="483">
                        <c:v>0.50084385470934911</c:v>
                      </c:pt>
                      <c:pt idx="484">
                        <c:v>0.49684570360449892</c:v>
                      </c:pt>
                      <c:pt idx="485">
                        <c:v>0.49346537469756513</c:v>
                      </c:pt>
                      <c:pt idx="486">
                        <c:v>0.49017037941292502</c:v>
                      </c:pt>
                      <c:pt idx="487">
                        <c:v>0.4880966369409927</c:v>
                      </c:pt>
                      <c:pt idx="488">
                        <c:v>0.48486394874564659</c:v>
                      </c:pt>
                      <c:pt idx="489">
                        <c:v>0.48167020248110881</c:v>
                      </c:pt>
                      <c:pt idx="490">
                        <c:v>0.47830443447004273</c:v>
                      </c:pt>
                      <c:pt idx="491">
                        <c:v>0.47439381805314035</c:v>
                      </c:pt>
                      <c:pt idx="492">
                        <c:v>0.47158593552909372</c:v>
                      </c:pt>
                      <c:pt idx="493">
                        <c:v>0.46842672906405597</c:v>
                      </c:pt>
                      <c:pt idx="494">
                        <c:v>0.46518726835900398</c:v>
                      </c:pt>
                      <c:pt idx="495">
                        <c:v>0.46287344041799938</c:v>
                      </c:pt>
                      <c:pt idx="496">
                        <c:v>0.46160935148140186</c:v>
                      </c:pt>
                      <c:pt idx="497">
                        <c:v>0.45933988347897048</c:v>
                      </c:pt>
                      <c:pt idx="498">
                        <c:v>0.45856663218330479</c:v>
                      </c:pt>
                      <c:pt idx="499">
                        <c:v>0.45723346364770751</c:v>
                      </c:pt>
                      <c:pt idx="500">
                        <c:v>0.45462604741095408</c:v>
                      </c:pt>
                      <c:pt idx="501">
                        <c:v>0.45340530253647421</c:v>
                      </c:pt>
                      <c:pt idx="502">
                        <c:v>0.45020613826417177</c:v>
                      </c:pt>
                      <c:pt idx="503">
                        <c:v>0.44710822301197217</c:v>
                      </c:pt>
                      <c:pt idx="504">
                        <c:v>0.4448524693416952</c:v>
                      </c:pt>
                      <c:pt idx="505">
                        <c:v>0.44164483943226046</c:v>
                      </c:pt>
                      <c:pt idx="506">
                        <c:v>0.43848106152317129</c:v>
                      </c:pt>
                      <c:pt idx="507">
                        <c:v>0.43777485807359345</c:v>
                      </c:pt>
                      <c:pt idx="508">
                        <c:v>0.43571296749364652</c:v>
                      </c:pt>
                      <c:pt idx="509">
                        <c:v>0.43494987496253962</c:v>
                      </c:pt>
                      <c:pt idx="510">
                        <c:v>0.43350885420987678</c:v>
                      </c:pt>
                      <c:pt idx="511">
                        <c:v>0.43256882986270434</c:v>
                      </c:pt>
                      <c:pt idx="512">
                        <c:v>0.43129932291834217</c:v>
                      </c:pt>
                      <c:pt idx="513">
                        <c:v>0.43011904378935462</c:v>
                      </c:pt>
                      <c:pt idx="514">
                        <c:v>0.42868140929154475</c:v>
                      </c:pt>
                      <c:pt idx="515">
                        <c:v>0.42789918442051861</c:v>
                      </c:pt>
                      <c:pt idx="516">
                        <c:v>0.42650201566820106</c:v>
                      </c:pt>
                      <c:pt idx="517">
                        <c:v>0.42606468085394578</c:v>
                      </c:pt>
                      <c:pt idx="518">
                        <c:v>0.42526213845380212</c:v>
                      </c:pt>
                      <c:pt idx="519">
                        <c:v>0.42495686757881079</c:v>
                      </c:pt>
                      <c:pt idx="520">
                        <c:v>0.42515140792011147</c:v>
                      </c:pt>
                      <c:pt idx="521">
                        <c:v>0.42465413639495919</c:v>
                      </c:pt>
                      <c:pt idx="522">
                        <c:v>0.42345150798394238</c:v>
                      </c:pt>
                      <c:pt idx="523">
                        <c:v>0.42193074092949312</c:v>
                      </c:pt>
                      <c:pt idx="524">
                        <c:v>0.42070813361484394</c:v>
                      </c:pt>
                      <c:pt idx="525">
                        <c:v>0.41909153554805684</c:v>
                      </c:pt>
                      <c:pt idx="526">
                        <c:v>0.4175108317827107</c:v>
                      </c:pt>
                      <c:pt idx="527">
                        <c:v>0.41603560985603333</c:v>
                      </c:pt>
                      <c:pt idx="528">
                        <c:v>0.41464352048599523</c:v>
                      </c:pt>
                      <c:pt idx="529">
                        <c:v>0.41407242860504928</c:v>
                      </c:pt>
                      <c:pt idx="530">
                        <c:v>0.41305011826495064</c:v>
                      </c:pt>
                      <c:pt idx="531">
                        <c:v>0.41130772083037737</c:v>
                      </c:pt>
                      <c:pt idx="532">
                        <c:v>0.41021734676773508</c:v>
                      </c:pt>
                      <c:pt idx="533">
                        <c:v>0.40890094019365986</c:v>
                      </c:pt>
                      <c:pt idx="534">
                        <c:v>0.40803456688953871</c:v>
                      </c:pt>
                      <c:pt idx="535">
                        <c:v>0.4064147518806413</c:v>
                      </c:pt>
                      <c:pt idx="536">
                        <c:v>0.40452014229042887</c:v>
                      </c:pt>
                      <c:pt idx="537">
                        <c:v>0.40387692318111545</c:v>
                      </c:pt>
                      <c:pt idx="538">
                        <c:v>0.40291251779900206</c:v>
                      </c:pt>
                      <c:pt idx="539">
                        <c:v>0.40285799909586989</c:v>
                      </c:pt>
                      <c:pt idx="540">
                        <c:v>0.40191780543595484</c:v>
                      </c:pt>
                      <c:pt idx="541">
                        <c:v>0.40083843670158453</c:v>
                      </c:pt>
                      <c:pt idx="542">
                        <c:v>0.40101909339798825</c:v>
                      </c:pt>
                      <c:pt idx="543">
                        <c:v>0.40089464853214313</c:v>
                      </c:pt>
                      <c:pt idx="544">
                        <c:v>0.399974603088603</c:v>
                      </c:pt>
                      <c:pt idx="545">
                        <c:v>0.40006603196963209</c:v>
                      </c:pt>
                      <c:pt idx="546">
                        <c:v>0.39780096609850951</c:v>
                      </c:pt>
                      <c:pt idx="547">
                        <c:v>0.39673548100903616</c:v>
                      </c:pt>
                      <c:pt idx="548">
                        <c:v>0.39510652311203592</c:v>
                      </c:pt>
                      <c:pt idx="549">
                        <c:v>0.39259087438179679</c:v>
                      </c:pt>
                      <c:pt idx="550">
                        <c:v>0.39059755546262165</c:v>
                      </c:pt>
                      <c:pt idx="551">
                        <c:v>0.38943623936081051</c:v>
                      </c:pt>
                      <c:pt idx="552">
                        <c:v>0.38734048623233436</c:v>
                      </c:pt>
                      <c:pt idx="553">
                        <c:v>0.38626822863315519</c:v>
                      </c:pt>
                      <c:pt idx="554">
                        <c:v>0.38462335533834607</c:v>
                      </c:pt>
                      <c:pt idx="555">
                        <c:v>0.38304282088574265</c:v>
                      </c:pt>
                      <c:pt idx="556">
                        <c:v>0.38229411993776063</c:v>
                      </c:pt>
                      <c:pt idx="557">
                        <c:v>0.38097839061465605</c:v>
                      </c:pt>
                      <c:pt idx="558">
                        <c:v>0.37943036420864062</c:v>
                      </c:pt>
                      <c:pt idx="559">
                        <c:v>0.37876225612615827</c:v>
                      </c:pt>
                      <c:pt idx="560">
                        <c:v>0.37782561803383885</c:v>
                      </c:pt>
                      <c:pt idx="561">
                        <c:v>0.37711094894712871</c:v>
                      </c:pt>
                      <c:pt idx="562">
                        <c:v>0.37666785749962328</c:v>
                      </c:pt>
                      <c:pt idx="563">
                        <c:v>0.37553041449452529</c:v>
                      </c:pt>
                      <c:pt idx="564">
                        <c:v>0.37480795702165337</c:v>
                      </c:pt>
                      <c:pt idx="565">
                        <c:v>0.37313988788110181</c:v>
                      </c:pt>
                      <c:pt idx="566">
                        <c:v>0.37201785233558465</c:v>
                      </c:pt>
                      <c:pt idx="567">
                        <c:v>0.37104548925456671</c:v>
                      </c:pt>
                      <c:pt idx="568">
                        <c:v>0.36945462672466189</c:v>
                      </c:pt>
                      <c:pt idx="569">
                        <c:v>0.36857555496484223</c:v>
                      </c:pt>
                      <c:pt idx="570">
                        <c:v>0.3671919312319365</c:v>
                      </c:pt>
                      <c:pt idx="571">
                        <c:v>0.36570638122795757</c:v>
                      </c:pt>
                      <c:pt idx="572">
                        <c:v>0.36628458424409471</c:v>
                      </c:pt>
                      <c:pt idx="573">
                        <c:v>0.3650193101182988</c:v>
                      </c:pt>
                      <c:pt idx="574">
                        <c:v>0.36366836374472372</c:v>
                      </c:pt>
                      <c:pt idx="575">
                        <c:v>0.36275542943637479</c:v>
                      </c:pt>
                      <c:pt idx="576">
                        <c:v>0.36056909399058285</c:v>
                      </c:pt>
                      <c:pt idx="577">
                        <c:v>0.35963381040020459</c:v>
                      </c:pt>
                      <c:pt idx="578">
                        <c:v>0.35877471754401713</c:v>
                      </c:pt>
                      <c:pt idx="579">
                        <c:v>0.35653081576572526</c:v>
                      </c:pt>
                      <c:pt idx="580">
                        <c:v>0.35468429099442456</c:v>
                      </c:pt>
                      <c:pt idx="581">
                        <c:v>0.35367383254631118</c:v>
                      </c:pt>
                      <c:pt idx="582">
                        <c:v>0.35323395804091612</c:v>
                      </c:pt>
                      <c:pt idx="583">
                        <c:v>0.35257092934071305</c:v>
                      </c:pt>
                      <c:pt idx="584">
                        <c:v>0.35165884159607735</c:v>
                      </c:pt>
                      <c:pt idx="585">
                        <c:v>0.35121253320646162</c:v>
                      </c:pt>
                      <c:pt idx="586">
                        <c:v>0.35040778974066367</c:v>
                      </c:pt>
                      <c:pt idx="587">
                        <c:v>0.3494806331619324</c:v>
                      </c:pt>
                      <c:pt idx="588">
                        <c:v>0.34865675735621537</c:v>
                      </c:pt>
                      <c:pt idx="589">
                        <c:v>0.3470083284938108</c:v>
                      </c:pt>
                      <c:pt idx="590">
                        <c:v>0.34605577500368256</c:v>
                      </c:pt>
                      <c:pt idx="591">
                        <c:v>0.34476984472328376</c:v>
                      </c:pt>
                      <c:pt idx="592">
                        <c:v>0.34321606168401836</c:v>
                      </c:pt>
                      <c:pt idx="593">
                        <c:v>0.34186122111736245</c:v>
                      </c:pt>
                      <c:pt idx="594">
                        <c:v>0.3418717185074065</c:v>
                      </c:pt>
                      <c:pt idx="595">
                        <c:v>0.34183954908630376</c:v>
                      </c:pt>
                      <c:pt idx="596">
                        <c:v>0.34193182453104604</c:v>
                      </c:pt>
                      <c:pt idx="597">
                        <c:v>0.34100432932682939</c:v>
                      </c:pt>
                      <c:pt idx="598">
                        <c:v>0.34061829627359586</c:v>
                      </c:pt>
                      <c:pt idx="599">
                        <c:v>0.33954722386361519</c:v>
                      </c:pt>
                      <c:pt idx="600">
                        <c:v>0.33956026094479902</c:v>
                      </c:pt>
                      <c:pt idx="601">
                        <c:v>0.33871657554819234</c:v>
                      </c:pt>
                      <c:pt idx="602">
                        <c:v>0.33836034153766448</c:v>
                      </c:pt>
                      <c:pt idx="603">
                        <c:v>0.33724389331265464</c:v>
                      </c:pt>
                      <c:pt idx="604">
                        <c:v>0.33795365232982805</c:v>
                      </c:pt>
                      <c:pt idx="605">
                        <c:v>0.33873740101553784</c:v>
                      </c:pt>
                      <c:pt idx="606">
                        <c:v>0.33950201736132868</c:v>
                      </c:pt>
                      <c:pt idx="607">
                        <c:v>0.33970265296136443</c:v>
                      </c:pt>
                      <c:pt idx="608">
                        <c:v>0.33988076996662836</c:v>
                      </c:pt>
                      <c:pt idx="609">
                        <c:v>0.33972246255225408</c:v>
                      </c:pt>
                      <c:pt idx="610">
                        <c:v>0.34063895242819864</c:v>
                      </c:pt>
                      <c:pt idx="611">
                        <c:v>0.34046743861989798</c:v>
                      </c:pt>
                      <c:pt idx="612">
                        <c:v>0.33996220939584126</c:v>
                      </c:pt>
                      <c:pt idx="613">
                        <c:v>0.33951691688268143</c:v>
                      </c:pt>
                      <c:pt idx="614">
                        <c:v>0.33986857944915794</c:v>
                      </c:pt>
                      <c:pt idx="615">
                        <c:v>0.34060729094532377</c:v>
                      </c:pt>
                      <c:pt idx="616">
                        <c:v>0.34062354496861785</c:v>
                      </c:pt>
                      <c:pt idx="617">
                        <c:v>0.34028695123623692</c:v>
                      </c:pt>
                      <c:pt idx="618">
                        <c:v>0.34120716599251977</c:v>
                      </c:pt>
                      <c:pt idx="619">
                        <c:v>0.34217309518931704</c:v>
                      </c:pt>
                      <c:pt idx="620">
                        <c:v>0.34329987149162833</c:v>
                      </c:pt>
                      <c:pt idx="621">
                        <c:v>0.34486872336498919</c:v>
                      </c:pt>
                      <c:pt idx="622">
                        <c:v>0.34603901304216056</c:v>
                      </c:pt>
                      <c:pt idx="623">
                        <c:v>0.34670745975012829</c:v>
                      </c:pt>
                      <c:pt idx="624">
                        <c:v>0.34789722039270399</c:v>
                      </c:pt>
                      <c:pt idx="625">
                        <c:v>0.34857294754860541</c:v>
                      </c:pt>
                      <c:pt idx="626">
                        <c:v>0.34945337381036634</c:v>
                      </c:pt>
                      <c:pt idx="627">
                        <c:v>0.34990594677146003</c:v>
                      </c:pt>
                      <c:pt idx="628">
                        <c:v>0.35005511129773137</c:v>
                      </c:pt>
                      <c:pt idx="629">
                        <c:v>0.35118561248038088</c:v>
                      </c:pt>
                      <c:pt idx="630">
                        <c:v>0.35201964705065664</c:v>
                      </c:pt>
                      <c:pt idx="631">
                        <c:v>0.3531188253759166</c:v>
                      </c:pt>
                      <c:pt idx="632">
                        <c:v>0.35333690018844505</c:v>
                      </c:pt>
                      <c:pt idx="633">
                        <c:v>0.35389800261757498</c:v>
                      </c:pt>
                      <c:pt idx="634">
                        <c:v>0.35494554055632777</c:v>
                      </c:pt>
                      <c:pt idx="635">
                        <c:v>0.35541013472214938</c:v>
                      </c:pt>
                      <c:pt idx="636">
                        <c:v>0.35545212428232564</c:v>
                      </c:pt>
                      <c:pt idx="637">
                        <c:v>0.35684082739751072</c:v>
                      </c:pt>
                      <c:pt idx="638">
                        <c:v>0.35749945396640492</c:v>
                      </c:pt>
                      <c:pt idx="639">
                        <c:v>0.3587198602153997</c:v>
                      </c:pt>
                      <c:pt idx="640">
                        <c:v>0.35912654942323613</c:v>
                      </c:pt>
                      <c:pt idx="641">
                        <c:v>0.35997311313646779</c:v>
                      </c:pt>
                      <c:pt idx="642">
                        <c:v>0.36095732810947079</c:v>
                      </c:pt>
                      <c:pt idx="643">
                        <c:v>0.36156549948105643</c:v>
                      </c:pt>
                      <c:pt idx="644">
                        <c:v>0.36160003928055634</c:v>
                      </c:pt>
                      <c:pt idx="645">
                        <c:v>0.36257206373608886</c:v>
                      </c:pt>
                      <c:pt idx="646">
                        <c:v>0.36402392050428101</c:v>
                      </c:pt>
                      <c:pt idx="647">
                        <c:v>0.36546426400597332</c:v>
                      </c:pt>
                      <c:pt idx="648">
                        <c:v>0.36663455368314468</c:v>
                      </c:pt>
                      <c:pt idx="649">
                        <c:v>0.36773948864165468</c:v>
                      </c:pt>
                      <c:pt idx="650">
                        <c:v>0.36852882464787179</c:v>
                      </c:pt>
                      <c:pt idx="651">
                        <c:v>0.36993395109909361</c:v>
                      </c:pt>
                      <c:pt idx="652">
                        <c:v>0.37097149958603032</c:v>
                      </c:pt>
                      <c:pt idx="653">
                        <c:v>0.37060967825499513</c:v>
                      </c:pt>
                      <c:pt idx="654">
                        <c:v>0.37133484473174938</c:v>
                      </c:pt>
                      <c:pt idx="655">
                        <c:v>0.37182449718348243</c:v>
                      </c:pt>
                      <c:pt idx="656">
                        <c:v>0.37166449664168177</c:v>
                      </c:pt>
                      <c:pt idx="657">
                        <c:v>0.37226335581242181</c:v>
                      </c:pt>
                      <c:pt idx="658">
                        <c:v>0.3731251576724916</c:v>
                      </c:pt>
                      <c:pt idx="659">
                        <c:v>0.37362378369958504</c:v>
                      </c:pt>
                      <c:pt idx="660">
                        <c:v>0.37481489884410185</c:v>
                      </c:pt>
                      <c:pt idx="661">
                        <c:v>0.37553329281115028</c:v>
                      </c:pt>
                      <c:pt idx="662">
                        <c:v>0.37675742394048317</c:v>
                      </c:pt>
                      <c:pt idx="663">
                        <c:v>0.37850066793876969</c:v>
                      </c:pt>
                      <c:pt idx="664">
                        <c:v>0.37944763410839061</c:v>
                      </c:pt>
                      <c:pt idx="665">
                        <c:v>0.37977152938507303</c:v>
                      </c:pt>
                      <c:pt idx="666">
                        <c:v>0.38072154318406154</c:v>
                      </c:pt>
                      <c:pt idx="667">
                        <c:v>0.38173945139285131</c:v>
                      </c:pt>
                      <c:pt idx="668">
                        <c:v>0.38227922041640772</c:v>
                      </c:pt>
                      <c:pt idx="669">
                        <c:v>0.38310936079360264</c:v>
                      </c:pt>
                      <c:pt idx="670">
                        <c:v>0.38361797627251226</c:v>
                      </c:pt>
                      <c:pt idx="671">
                        <c:v>0.38405327933385591</c:v>
                      </c:pt>
                      <c:pt idx="672">
                        <c:v>0.38445116427907483</c:v>
                      </c:pt>
                      <c:pt idx="673">
                        <c:v>0.38408240112559111</c:v>
                      </c:pt>
                      <c:pt idx="674">
                        <c:v>0.38372108773278385</c:v>
                      </c:pt>
                      <c:pt idx="675">
                        <c:v>0.38511165328813812</c:v>
                      </c:pt>
                      <c:pt idx="676">
                        <c:v>0.38527944221610066</c:v>
                      </c:pt>
                      <c:pt idx="677">
                        <c:v>0.38502073234533707</c:v>
                      </c:pt>
                      <c:pt idx="678">
                        <c:v>0.38527707183770354</c:v>
                      </c:pt>
                      <c:pt idx="679">
                        <c:v>0.38644854670407341</c:v>
                      </c:pt>
                      <c:pt idx="680">
                        <c:v>0.38762831789483304</c:v>
                      </c:pt>
                      <c:pt idx="681">
                        <c:v>0.38883314737150432</c:v>
                      </c:pt>
                      <c:pt idx="682">
                        <c:v>0.38855564378630703</c:v>
                      </c:pt>
                      <c:pt idx="683">
                        <c:v>0.38907357146606208</c:v>
                      </c:pt>
                      <c:pt idx="684">
                        <c:v>0.38980974327108825</c:v>
                      </c:pt>
                      <c:pt idx="685">
                        <c:v>0.39105283742759767</c:v>
                      </c:pt>
                      <c:pt idx="686">
                        <c:v>0.39160242659022759</c:v>
                      </c:pt>
                      <c:pt idx="687">
                        <c:v>0.39188975031449835</c:v>
                      </c:pt>
                      <c:pt idx="688">
                        <c:v>0.3925585356479514</c:v>
                      </c:pt>
                      <c:pt idx="689">
                        <c:v>0.39314046354442683</c:v>
                      </c:pt>
                      <c:pt idx="690">
                        <c:v>0.39399617014576138</c:v>
                      </c:pt>
                      <c:pt idx="691">
                        <c:v>0.39439151539984052</c:v>
                      </c:pt>
                      <c:pt idx="692">
                        <c:v>0.39410283717362843</c:v>
                      </c:pt>
                      <c:pt idx="693">
                        <c:v>0.39387443428379859</c:v>
                      </c:pt>
                      <c:pt idx="694">
                        <c:v>0.39385987338793105</c:v>
                      </c:pt>
                      <c:pt idx="695">
                        <c:v>0.39384378867737962</c:v>
                      </c:pt>
                      <c:pt idx="696">
                        <c:v>0.39381703726404149</c:v>
                      </c:pt>
                      <c:pt idx="697">
                        <c:v>0.39352768178685898</c:v>
                      </c:pt>
                      <c:pt idx="698">
                        <c:v>0.39470355878453767</c:v>
                      </c:pt>
                      <c:pt idx="699">
                        <c:v>0.3956478159502762</c:v>
                      </c:pt>
                      <c:pt idx="700">
                        <c:v>0.396643205564294</c:v>
                      </c:pt>
                      <c:pt idx="701">
                        <c:v>0.39764841531738515</c:v>
                      </c:pt>
                      <c:pt idx="702">
                        <c:v>0.39861806939452071</c:v>
                      </c:pt>
                      <c:pt idx="703">
                        <c:v>0.39994785167526486</c:v>
                      </c:pt>
                      <c:pt idx="704">
                        <c:v>0.4016797517197942</c:v>
                      </c:pt>
                      <c:pt idx="705">
                        <c:v>0.40188580532759477</c:v>
                      </c:pt>
                      <c:pt idx="706">
                        <c:v>0.40184601683307292</c:v>
                      </c:pt>
                      <c:pt idx="707">
                        <c:v>0.40128457577845761</c:v>
                      </c:pt>
                      <c:pt idx="708">
                        <c:v>0.40190917048607999</c:v>
                      </c:pt>
                      <c:pt idx="709">
                        <c:v>0.40236343657460005</c:v>
                      </c:pt>
                      <c:pt idx="710">
                        <c:v>0.40283920538143614</c:v>
                      </c:pt>
                      <c:pt idx="711">
                        <c:v>0.40282921592962012</c:v>
                      </c:pt>
                      <c:pt idx="712">
                        <c:v>0.40353592731742582</c:v>
                      </c:pt>
                      <c:pt idx="713">
                        <c:v>0.4052583458483669</c:v>
                      </c:pt>
                      <c:pt idx="714">
                        <c:v>0.40718901905276284</c:v>
                      </c:pt>
                      <c:pt idx="715">
                        <c:v>0.40825365757852294</c:v>
                      </c:pt>
                      <c:pt idx="716">
                        <c:v>0.40884134210824835</c:v>
                      </c:pt>
                      <c:pt idx="717">
                        <c:v>0.40987398052564838</c:v>
                      </c:pt>
                      <c:pt idx="718">
                        <c:v>0.4107750629420121</c:v>
                      </c:pt>
                      <c:pt idx="719">
                        <c:v>0.41163584892562594</c:v>
                      </c:pt>
                      <c:pt idx="720">
                        <c:v>0.41269947157493014</c:v>
                      </c:pt>
                      <c:pt idx="721">
                        <c:v>0.41391564500535871</c:v>
                      </c:pt>
                      <c:pt idx="722">
                        <c:v>0.41605491150869506</c:v>
                      </c:pt>
                      <c:pt idx="723">
                        <c:v>0.41814710906957564</c:v>
                      </c:pt>
                      <c:pt idx="724">
                        <c:v>0.41949382262458457</c:v>
                      </c:pt>
                      <c:pt idx="725">
                        <c:v>0.42151694058646549</c:v>
                      </c:pt>
                      <c:pt idx="726">
                        <c:v>0.4237516994766542</c:v>
                      </c:pt>
                      <c:pt idx="727">
                        <c:v>0.4252243817121919</c:v>
                      </c:pt>
                      <c:pt idx="728">
                        <c:v>0.42703856774964727</c:v>
                      </c:pt>
                      <c:pt idx="729">
                        <c:v>0.42811979892418672</c:v>
                      </c:pt>
                      <c:pt idx="730">
                        <c:v>0.42961804738386422</c:v>
                      </c:pt>
                      <c:pt idx="731">
                        <c:v>0.43143968318199583</c:v>
                      </c:pt>
                      <c:pt idx="732">
                        <c:v>0.43239613086520501</c:v>
                      </c:pt>
                      <c:pt idx="733">
                        <c:v>0.43382750079153698</c:v>
                      </c:pt>
                      <c:pt idx="734">
                        <c:v>0.43617400609187251</c:v>
                      </c:pt>
                      <c:pt idx="735">
                        <c:v>0.43828516667992945</c:v>
                      </c:pt>
                      <c:pt idx="736">
                        <c:v>0.44068703724711011</c:v>
                      </c:pt>
                      <c:pt idx="737">
                        <c:v>0.44289369022201985</c:v>
                      </c:pt>
                      <c:pt idx="738">
                        <c:v>0.44475494520193082</c:v>
                      </c:pt>
                      <c:pt idx="739">
                        <c:v>0.4473699805121033</c:v>
                      </c:pt>
                      <c:pt idx="740">
                        <c:v>0.44980215806021767</c:v>
                      </c:pt>
                      <c:pt idx="741">
                        <c:v>0.45148851297697512</c:v>
                      </c:pt>
                      <c:pt idx="742">
                        <c:v>0.45285012605333685</c:v>
                      </c:pt>
                      <c:pt idx="743">
                        <c:v>0.454400692150492</c:v>
                      </c:pt>
                      <c:pt idx="744">
                        <c:v>0.45644040276115222</c:v>
                      </c:pt>
                      <c:pt idx="745">
                        <c:v>0.45814961489816691</c:v>
                      </c:pt>
                      <c:pt idx="746">
                        <c:v>0.46057942206788433</c:v>
                      </c:pt>
                      <c:pt idx="747">
                        <c:v>0.46229693052928855</c:v>
                      </c:pt>
                      <c:pt idx="748">
                        <c:v>0.464610419844808</c:v>
                      </c:pt>
                      <c:pt idx="749">
                        <c:v>0.46703887251258425</c:v>
                      </c:pt>
                      <c:pt idx="750">
                        <c:v>0.46883545002480426</c:v>
                      </c:pt>
                      <c:pt idx="751">
                        <c:v>0.47104294956342702</c:v>
                      </c:pt>
                      <c:pt idx="752">
                        <c:v>0.4735503019692765</c:v>
                      </c:pt>
                      <c:pt idx="753">
                        <c:v>0.47598332608110416</c:v>
                      </c:pt>
                      <c:pt idx="754">
                        <c:v>0.4783101911032927</c:v>
                      </c:pt>
                      <c:pt idx="755">
                        <c:v>0.47984501111538158</c:v>
                      </c:pt>
                      <c:pt idx="756">
                        <c:v>0.48165581089798393</c:v>
                      </c:pt>
                      <c:pt idx="757">
                        <c:v>0.48374665395692346</c:v>
                      </c:pt>
                      <c:pt idx="758">
                        <c:v>0.4845073761096334</c:v>
                      </c:pt>
                      <c:pt idx="759">
                        <c:v>0.48602357172003108</c:v>
                      </c:pt>
                      <c:pt idx="760">
                        <c:v>0.48720351222353353</c:v>
                      </c:pt>
                      <c:pt idx="761">
                        <c:v>0.4889958569171875</c:v>
                      </c:pt>
                      <c:pt idx="762">
                        <c:v>0.49171247987294764</c:v>
                      </c:pt>
                      <c:pt idx="763">
                        <c:v>0.49350871875968255</c:v>
                      </c:pt>
                      <c:pt idx="764">
                        <c:v>0.49534948689773328</c:v>
                      </c:pt>
                      <c:pt idx="765">
                        <c:v>0.49777472262339928</c:v>
                      </c:pt>
                      <c:pt idx="766">
                        <c:v>0.49956351174945768</c:v>
                      </c:pt>
                      <c:pt idx="767">
                        <c:v>0.49995817975256623</c:v>
                      </c:pt>
                      <c:pt idx="768">
                        <c:v>0.50093934709620169</c:v>
                      </c:pt>
                      <c:pt idx="769">
                        <c:v>0.50151416385748604</c:v>
                      </c:pt>
                      <c:pt idx="770">
                        <c:v>0.50289677171393588</c:v>
                      </c:pt>
                      <c:pt idx="771">
                        <c:v>0.50422706193290801</c:v>
                      </c:pt>
                      <c:pt idx="772">
                        <c:v>0.5052747691844035</c:v>
                      </c:pt>
                      <c:pt idx="773">
                        <c:v>0.50661454091696378</c:v>
                      </c:pt>
                      <c:pt idx="774">
                        <c:v>0.50735088203473278</c:v>
                      </c:pt>
                      <c:pt idx="775">
                        <c:v>0.50854369030667612</c:v>
                      </c:pt>
                      <c:pt idx="776">
                        <c:v>0.50887300359112331</c:v>
                      </c:pt>
                      <c:pt idx="777">
                        <c:v>0.50935554490766533</c:v>
                      </c:pt>
                      <c:pt idx="778">
                        <c:v>0.50913882459707793</c:v>
                      </c:pt>
                      <c:pt idx="779">
                        <c:v>0.5092840949302686</c:v>
                      </c:pt>
                      <c:pt idx="780">
                        <c:v>0.50927071922359957</c:v>
                      </c:pt>
                      <c:pt idx="781">
                        <c:v>0.51009527228028717</c:v>
                      </c:pt>
                      <c:pt idx="782">
                        <c:v>0.50963508024577442</c:v>
                      </c:pt>
                      <c:pt idx="783">
                        <c:v>0.50980202261002372</c:v>
                      </c:pt>
                      <c:pt idx="784">
                        <c:v>0.50973649857861947</c:v>
                      </c:pt>
                      <c:pt idx="785">
                        <c:v>0.50993594898945693</c:v>
                      </c:pt>
                      <c:pt idx="786">
                        <c:v>0.51011575912214735</c:v>
                      </c:pt>
                      <c:pt idx="787">
                        <c:v>0.50982081632445742</c:v>
                      </c:pt>
                      <c:pt idx="788">
                        <c:v>0.50905704654237982</c:v>
                      </c:pt>
                      <c:pt idx="789">
                        <c:v>0.508991861136461</c:v>
                      </c:pt>
                      <c:pt idx="790">
                        <c:v>0.50912663407960745</c:v>
                      </c:pt>
                      <c:pt idx="791">
                        <c:v>0.50865679121876384</c:v>
                      </c:pt>
                      <c:pt idx="792">
                        <c:v>0.50843058939458852</c:v>
                      </c:pt>
                      <c:pt idx="793">
                        <c:v>0.50812735027250877</c:v>
                      </c:pt>
                      <c:pt idx="794">
                        <c:v>0.50822876860535382</c:v>
                      </c:pt>
                      <c:pt idx="795">
                        <c:v>0.50875092910367525</c:v>
                      </c:pt>
                      <c:pt idx="796">
                        <c:v>0.50887469671854957</c:v>
                      </c:pt>
                      <c:pt idx="797">
                        <c:v>0.50837183787289009</c:v>
                      </c:pt>
                      <c:pt idx="798">
                        <c:v>0.50798461963045805</c:v>
                      </c:pt>
                      <c:pt idx="799">
                        <c:v>0.50802322293578128</c:v>
                      </c:pt>
                      <c:pt idx="800">
                        <c:v>0.50762212104845228</c:v>
                      </c:pt>
                      <c:pt idx="801">
                        <c:v>0.50700057397019749</c:v>
                      </c:pt>
                      <c:pt idx="802">
                        <c:v>0.50686817140544826</c:v>
                      </c:pt>
                      <c:pt idx="803">
                        <c:v>0.50619024318389227</c:v>
                      </c:pt>
                      <c:pt idx="804">
                        <c:v>0.50636954537835477</c:v>
                      </c:pt>
                      <c:pt idx="805">
                        <c:v>0.50611896251923805</c:v>
                      </c:pt>
                      <c:pt idx="806">
                        <c:v>0.5058568663936216</c:v>
                      </c:pt>
                      <c:pt idx="807">
                        <c:v>0.50545441000435143</c:v>
                      </c:pt>
                      <c:pt idx="808">
                        <c:v>0.50460818491660497</c:v>
                      </c:pt>
                      <c:pt idx="809">
                        <c:v>0.50396293405437997</c:v>
                      </c:pt>
                      <c:pt idx="810">
                        <c:v>0.5034500857569042</c:v>
                      </c:pt>
                      <c:pt idx="811">
                        <c:v>0.50316936522959654</c:v>
                      </c:pt>
                      <c:pt idx="812">
                        <c:v>0.50286104672523746</c:v>
                      </c:pt>
                      <c:pt idx="813">
                        <c:v>0.50228301302184297</c:v>
                      </c:pt>
                      <c:pt idx="814">
                        <c:v>0.50200110730533687</c:v>
                      </c:pt>
                      <c:pt idx="815">
                        <c:v>0.50201041950618253</c:v>
                      </c:pt>
                      <c:pt idx="816">
                        <c:v>0.50218176400174064</c:v>
                      </c:pt>
                      <c:pt idx="817">
                        <c:v>0.50343196929344092</c:v>
                      </c:pt>
                      <c:pt idx="818">
                        <c:v>0.50343112272972768</c:v>
                      </c:pt>
                      <c:pt idx="819">
                        <c:v>0.50412987641862927</c:v>
                      </c:pt>
                      <c:pt idx="820">
                        <c:v>0.50464340196707547</c:v>
                      </c:pt>
                      <c:pt idx="821">
                        <c:v>0.50585094044762902</c:v>
                      </c:pt>
                      <c:pt idx="822">
                        <c:v>0.50651870990462611</c:v>
                      </c:pt>
                      <c:pt idx="823">
                        <c:v>0.50625796828095082</c:v>
                      </c:pt>
                      <c:pt idx="824">
                        <c:v>0.50598909964562833</c:v>
                      </c:pt>
                      <c:pt idx="825">
                        <c:v>0.50604785116732665</c:v>
                      </c:pt>
                      <c:pt idx="826">
                        <c:v>0.50625238096044345</c:v>
                      </c:pt>
                      <c:pt idx="827">
                        <c:v>0.50755981395915839</c:v>
                      </c:pt>
                      <c:pt idx="828">
                        <c:v>0.50784290486486294</c:v>
                      </c:pt>
                      <c:pt idx="829">
                        <c:v>0.50949539723309112</c:v>
                      </c:pt>
                      <c:pt idx="830">
                        <c:v>0.51243077225235034</c:v>
                      </c:pt>
                      <c:pt idx="831">
                        <c:v>0.51348728376646346</c:v>
                      </c:pt>
                      <c:pt idx="832">
                        <c:v>0.5158339583795416</c:v>
                      </c:pt>
                      <c:pt idx="833">
                        <c:v>0.51801470650482617</c:v>
                      </c:pt>
                      <c:pt idx="834">
                        <c:v>0.51908645616577753</c:v>
                      </c:pt>
                      <c:pt idx="835">
                        <c:v>0.52149865481025948</c:v>
                      </c:pt>
                      <c:pt idx="836">
                        <c:v>0.52356664064894187</c:v>
                      </c:pt>
                      <c:pt idx="837">
                        <c:v>0.52517443445311141</c:v>
                      </c:pt>
                      <c:pt idx="838">
                        <c:v>0.52800280381901832</c:v>
                      </c:pt>
                      <c:pt idx="839">
                        <c:v>0.5308203371693957</c:v>
                      </c:pt>
                      <c:pt idx="840">
                        <c:v>0.53448274110557825</c:v>
                      </c:pt>
                      <c:pt idx="841">
                        <c:v>0.53822370615434878</c:v>
                      </c:pt>
                      <c:pt idx="842">
                        <c:v>0.54157525189503275</c:v>
                      </c:pt>
                      <c:pt idx="843">
                        <c:v>0.54536023825689139</c:v>
                      </c:pt>
                      <c:pt idx="844">
                        <c:v>0.55012910096626777</c:v>
                      </c:pt>
                      <c:pt idx="845">
                        <c:v>0.55451819519388845</c:v>
                      </c:pt>
                      <c:pt idx="846">
                        <c:v>0.55866923570534843</c:v>
                      </c:pt>
                      <c:pt idx="847">
                        <c:v>0.56275847706574234</c:v>
                      </c:pt>
                      <c:pt idx="848">
                        <c:v>0.56654955868633639</c:v>
                      </c:pt>
                      <c:pt idx="849">
                        <c:v>0.57137175490964631</c:v>
                      </c:pt>
                      <c:pt idx="850">
                        <c:v>0.57478391461219747</c:v>
                      </c:pt>
                      <c:pt idx="851">
                        <c:v>0.57813952385870504</c:v>
                      </c:pt>
                      <c:pt idx="852">
                        <c:v>0.58121475120339028</c:v>
                      </c:pt>
                      <c:pt idx="853">
                        <c:v>0.58426102606908292</c:v>
                      </c:pt>
                      <c:pt idx="854">
                        <c:v>0.58857714650462312</c:v>
                      </c:pt>
                      <c:pt idx="855">
                        <c:v>0.59289072724902347</c:v>
                      </c:pt>
                      <c:pt idx="856">
                        <c:v>0.59587350983622367</c:v>
                      </c:pt>
                      <c:pt idx="857">
                        <c:v>0.60063322965749733</c:v>
                      </c:pt>
                      <c:pt idx="858">
                        <c:v>0.60354845646038158</c:v>
                      </c:pt>
                      <c:pt idx="859">
                        <c:v>0.60873619889506492</c:v>
                      </c:pt>
                      <c:pt idx="860">
                        <c:v>0.61309888033483284</c:v>
                      </c:pt>
                      <c:pt idx="861">
                        <c:v>0.61658215138929562</c:v>
                      </c:pt>
                      <c:pt idx="862">
                        <c:v>0.62089099137690185</c:v>
                      </c:pt>
                      <c:pt idx="863">
                        <c:v>0.6268631597482659</c:v>
                      </c:pt>
                      <c:pt idx="864">
                        <c:v>0.63163930290557602</c:v>
                      </c:pt>
                      <c:pt idx="865">
                        <c:v>0.63835238383876014</c:v>
                      </c:pt>
                      <c:pt idx="866">
                        <c:v>0.64409191650172781</c:v>
                      </c:pt>
                      <c:pt idx="867">
                        <c:v>0.65065904985075074</c:v>
                      </c:pt>
                      <c:pt idx="868">
                        <c:v>0.65603693049542589</c:v>
                      </c:pt>
                      <c:pt idx="869">
                        <c:v>0.66156414497911531</c:v>
                      </c:pt>
                      <c:pt idx="870">
                        <c:v>0.66644306097121164</c:v>
                      </c:pt>
                      <c:pt idx="871">
                        <c:v>0.67231228719504654</c:v>
                      </c:pt>
                      <c:pt idx="872">
                        <c:v>0.67760906703599411</c:v>
                      </c:pt>
                      <c:pt idx="873">
                        <c:v>0.68425594668680356</c:v>
                      </c:pt>
                      <c:pt idx="874">
                        <c:v>0.69049799956994562</c:v>
                      </c:pt>
                      <c:pt idx="875">
                        <c:v>0.6973333243033204</c:v>
                      </c:pt>
                      <c:pt idx="876">
                        <c:v>0.70464204746513426</c:v>
                      </c:pt>
                      <c:pt idx="877">
                        <c:v>0.71117633414208392</c:v>
                      </c:pt>
                      <c:pt idx="878">
                        <c:v>0.71852806274052983</c:v>
                      </c:pt>
                      <c:pt idx="879">
                        <c:v>0.72630391975930497</c:v>
                      </c:pt>
                      <c:pt idx="880">
                        <c:v>0.73296112748741582</c:v>
                      </c:pt>
                      <c:pt idx="881">
                        <c:v>0.7401828238995094</c:v>
                      </c:pt>
                      <c:pt idx="882">
                        <c:v>0.74858039730928183</c:v>
                      </c:pt>
                      <c:pt idx="883">
                        <c:v>0.75612971387839611</c:v>
                      </c:pt>
                      <c:pt idx="884">
                        <c:v>0.76510007229654109</c:v>
                      </c:pt>
                      <c:pt idx="885">
                        <c:v>0.77291961200291881</c:v>
                      </c:pt>
                      <c:pt idx="886">
                        <c:v>0.7806064105190621</c:v>
                      </c:pt>
                      <c:pt idx="887">
                        <c:v>0.7890454655507827</c:v>
                      </c:pt>
                      <c:pt idx="888">
                        <c:v>0.79676087792043304</c:v>
                      </c:pt>
                      <c:pt idx="889">
                        <c:v>0.80386845754398306</c:v>
                      </c:pt>
                      <c:pt idx="890">
                        <c:v>0.81264816981390842</c:v>
                      </c:pt>
                      <c:pt idx="891">
                        <c:v>0.82015905239044196</c:v>
                      </c:pt>
                      <c:pt idx="892">
                        <c:v>0.82724512929567595</c:v>
                      </c:pt>
                      <c:pt idx="893">
                        <c:v>0.83437793651788028</c:v>
                      </c:pt>
                      <c:pt idx="894">
                        <c:v>0.84070261401943369</c:v>
                      </c:pt>
                      <c:pt idx="895">
                        <c:v>0.84773129390491053</c:v>
                      </c:pt>
                      <c:pt idx="896">
                        <c:v>0.85620692048904279</c:v>
                      </c:pt>
                      <c:pt idx="897">
                        <c:v>0.86263200044698551</c:v>
                      </c:pt>
                      <c:pt idx="898">
                        <c:v>0.8702209361978791</c:v>
                      </c:pt>
                      <c:pt idx="899">
                        <c:v>0.87768949058875123</c:v>
                      </c:pt>
                      <c:pt idx="900">
                        <c:v>0.88586831193502447</c:v>
                      </c:pt>
                      <c:pt idx="901">
                        <c:v>0.89316924671067666</c:v>
                      </c:pt>
                      <c:pt idx="902">
                        <c:v>0.90063983285446048</c:v>
                      </c:pt>
                      <c:pt idx="903">
                        <c:v>0.90612082495940727</c:v>
                      </c:pt>
                      <c:pt idx="904">
                        <c:v>0.91223724778750559</c:v>
                      </c:pt>
                      <c:pt idx="905">
                        <c:v>0.91778901261887869</c:v>
                      </c:pt>
                      <c:pt idx="906">
                        <c:v>0.92538810713433106</c:v>
                      </c:pt>
                      <c:pt idx="907">
                        <c:v>0.93090939567202757</c:v>
                      </c:pt>
                      <c:pt idx="908">
                        <c:v>0.93704359633810386</c:v>
                      </c:pt>
                      <c:pt idx="909">
                        <c:v>0.94271404940207204</c:v>
                      </c:pt>
                      <c:pt idx="910">
                        <c:v>0.94825447027968768</c:v>
                      </c:pt>
                      <c:pt idx="911">
                        <c:v>0.9545104068077267</c:v>
                      </c:pt>
                      <c:pt idx="912">
                        <c:v>0.95903749092060409</c:v>
                      </c:pt>
                      <c:pt idx="913">
                        <c:v>0.96282637147554362</c:v>
                      </c:pt>
                      <c:pt idx="914">
                        <c:v>0.96772120286544883</c:v>
                      </c:pt>
                      <c:pt idx="915">
                        <c:v>0.97245603371355316</c:v>
                      </c:pt>
                      <c:pt idx="916">
                        <c:v>0.97586599235045024</c:v>
                      </c:pt>
                      <c:pt idx="917">
                        <c:v>0.97877681702202568</c:v>
                      </c:pt>
                      <c:pt idx="918">
                        <c:v>0.98122253958955197</c:v>
                      </c:pt>
                      <c:pt idx="919">
                        <c:v>0.98535597157577659</c:v>
                      </c:pt>
                      <c:pt idx="920">
                        <c:v>0.98762527026546543</c:v>
                      </c:pt>
                      <c:pt idx="921">
                        <c:v>0.98944419705971498</c:v>
                      </c:pt>
                      <c:pt idx="922">
                        <c:v>0.99039708917532832</c:v>
                      </c:pt>
                      <c:pt idx="923">
                        <c:v>0.99110549369056056</c:v>
                      </c:pt>
                      <c:pt idx="924">
                        <c:v>0.99319701400047056</c:v>
                      </c:pt>
                      <c:pt idx="925">
                        <c:v>0.99535862978583634</c:v>
                      </c:pt>
                      <c:pt idx="926">
                        <c:v>0.99606432529718603</c:v>
                      </c:pt>
                      <c:pt idx="927">
                        <c:v>0.9967964335963887</c:v>
                      </c:pt>
                      <c:pt idx="928">
                        <c:v>0.99609023014681097</c:v>
                      </c:pt>
                      <c:pt idx="929">
                        <c:v>0.99751685931634893</c:v>
                      </c:pt>
                      <c:pt idx="930">
                        <c:v>1</c:v>
                      </c:pt>
                      <c:pt idx="931">
                        <c:v>0.99966526870778816</c:v>
                      </c:pt>
                      <c:pt idx="932">
                        <c:v>0.99834632244257326</c:v>
                      </c:pt>
                      <c:pt idx="933">
                        <c:v>0.99759288073779706</c:v>
                      </c:pt>
                      <c:pt idx="934">
                        <c:v>0.99745743054368008</c:v>
                      </c:pt>
                      <c:pt idx="935">
                        <c:v>0.99761319826691475</c:v>
                      </c:pt>
                      <c:pt idx="936">
                        <c:v>0.99597882236214974</c:v>
                      </c:pt>
                      <c:pt idx="937">
                        <c:v>0.99497005704146291</c:v>
                      </c:pt>
                      <c:pt idx="938">
                        <c:v>0.99458503986468527</c:v>
                      </c:pt>
                      <c:pt idx="939">
                        <c:v>0.99543905333859328</c:v>
                      </c:pt>
                      <c:pt idx="940">
                        <c:v>0.99399176801445255</c:v>
                      </c:pt>
                      <c:pt idx="941">
                        <c:v>0.99287735154235435</c:v>
                      </c:pt>
                      <c:pt idx="942">
                        <c:v>0.99201267136565952</c:v>
                      </c:pt>
                      <c:pt idx="943">
                        <c:v>0.99185250151111604</c:v>
                      </c:pt>
                      <c:pt idx="944">
                        <c:v>0.9896976582354563</c:v>
                      </c:pt>
                      <c:pt idx="945">
                        <c:v>0.98729765010844472</c:v>
                      </c:pt>
                      <c:pt idx="946">
                        <c:v>0.98458085783994176</c:v>
                      </c:pt>
                      <c:pt idx="947">
                        <c:v>0.98351808175435074</c:v>
                      </c:pt>
                      <c:pt idx="948">
                        <c:v>0.98041847337472465</c:v>
                      </c:pt>
                      <c:pt idx="949">
                        <c:v>0.97803116370341137</c:v>
                      </c:pt>
                      <c:pt idx="950">
                        <c:v>0.97313684025173408</c:v>
                      </c:pt>
                      <c:pt idx="951">
                        <c:v>0.97049369902628224</c:v>
                      </c:pt>
                      <c:pt idx="952">
                        <c:v>0.96702685130785615</c:v>
                      </c:pt>
                      <c:pt idx="953">
                        <c:v>0.96146188008255684</c:v>
                      </c:pt>
                      <c:pt idx="954">
                        <c:v>0.9556876383073466</c:v>
                      </c:pt>
                      <c:pt idx="955">
                        <c:v>0.95064161063825803</c:v>
                      </c:pt>
                      <c:pt idx="956">
                        <c:v>0.94470076512428391</c:v>
                      </c:pt>
                      <c:pt idx="957">
                        <c:v>0.93882425845251527</c:v>
                      </c:pt>
                      <c:pt idx="958">
                        <c:v>0.93210118806751507</c:v>
                      </c:pt>
                      <c:pt idx="959">
                        <c:v>0.92572182255008684</c:v>
                      </c:pt>
                      <c:pt idx="960">
                        <c:v>0.91911998008882134</c:v>
                      </c:pt>
                      <c:pt idx="961">
                        <c:v>0.91204897201768309</c:v>
                      </c:pt>
                      <c:pt idx="962">
                        <c:v>0.90589597763717289</c:v>
                      </c:pt>
                      <c:pt idx="963">
                        <c:v>0.89806492466429511</c:v>
                      </c:pt>
                      <c:pt idx="964">
                        <c:v>0.89344133228810918</c:v>
                      </c:pt>
                      <c:pt idx="965">
                        <c:v>0.88544265970001168</c:v>
                      </c:pt>
                      <c:pt idx="966">
                        <c:v>0.87836572568288052</c:v>
                      </c:pt>
                      <c:pt idx="967">
                        <c:v>0.87116722511652944</c:v>
                      </c:pt>
                      <c:pt idx="968">
                        <c:v>0.86284956732128604</c:v>
                      </c:pt>
                      <c:pt idx="969">
                        <c:v>0.85440627947099934</c:v>
                      </c:pt>
                      <c:pt idx="970">
                        <c:v>0.84628062232591672</c:v>
                      </c:pt>
                      <c:pt idx="971">
                        <c:v>0.83600909548053493</c:v>
                      </c:pt>
                      <c:pt idx="972">
                        <c:v>0.82779708883670289</c:v>
                      </c:pt>
                      <c:pt idx="973">
                        <c:v>0.81882791560775647</c:v>
                      </c:pt>
                      <c:pt idx="974">
                        <c:v>0.81046826825233698</c:v>
                      </c:pt>
                      <c:pt idx="975">
                        <c:v>0.80341063588786754</c:v>
                      </c:pt>
                      <c:pt idx="976">
                        <c:v>0.79502762337396271</c:v>
                      </c:pt>
                      <c:pt idx="977">
                        <c:v>0.78766979951678129</c:v>
                      </c:pt>
                      <c:pt idx="978">
                        <c:v>0.7782312913652194</c:v>
                      </c:pt>
                      <c:pt idx="979">
                        <c:v>0.76937572698658874</c:v>
                      </c:pt>
                      <c:pt idx="980">
                        <c:v>0.76021980180250326</c:v>
                      </c:pt>
                      <c:pt idx="981">
                        <c:v>0.75122810997878509</c:v>
                      </c:pt>
                      <c:pt idx="982">
                        <c:v>0.74295108724177694</c:v>
                      </c:pt>
                      <c:pt idx="983">
                        <c:v>0.7325767875616086</c:v>
                      </c:pt>
                      <c:pt idx="984">
                        <c:v>0.72274970666567329</c:v>
                      </c:pt>
                      <c:pt idx="985">
                        <c:v>0.71509727863628736</c:v>
                      </c:pt>
                      <c:pt idx="986">
                        <c:v>0.70669225546583858</c:v>
                      </c:pt>
                      <c:pt idx="987">
                        <c:v>0.69808693532083921</c:v>
                      </c:pt>
                      <c:pt idx="988">
                        <c:v>0.6904390787355047</c:v>
                      </c:pt>
                      <c:pt idx="989">
                        <c:v>0.68082617845901694</c:v>
                      </c:pt>
                      <c:pt idx="990">
                        <c:v>0.67512507978863001</c:v>
                      </c:pt>
                      <c:pt idx="991">
                        <c:v>0.66473926684196161</c:v>
                      </c:pt>
                      <c:pt idx="992">
                        <c:v>0.65515345660429747</c:v>
                      </c:pt>
                      <c:pt idx="993">
                        <c:v>0.643434475122032</c:v>
                      </c:pt>
                      <c:pt idx="994">
                        <c:v>0.63485709157956938</c:v>
                      </c:pt>
                      <c:pt idx="995">
                        <c:v>0.62322090402845809</c:v>
                      </c:pt>
                      <c:pt idx="996">
                        <c:v>0.6140580370219243</c:v>
                      </c:pt>
                      <c:pt idx="997">
                        <c:v>0.60091378087206215</c:v>
                      </c:pt>
                      <c:pt idx="998">
                        <c:v>0.59155061689097788</c:v>
                      </c:pt>
                      <c:pt idx="999">
                        <c:v>0.58188285928587269</c:v>
                      </c:pt>
                      <c:pt idx="1000">
                        <c:v>0.57278246868137539</c:v>
                      </c:pt>
                      <c:pt idx="1001">
                        <c:v>0.5605428505154727</c:v>
                      </c:pt>
                      <c:pt idx="1002">
                        <c:v>0.55014366186213526</c:v>
                      </c:pt>
                      <c:pt idx="1003">
                        <c:v>0.53662133035794402</c:v>
                      </c:pt>
                      <c:pt idx="1004">
                        <c:v>0.52737414560557228</c:v>
                      </c:pt>
                      <c:pt idx="1005">
                        <c:v>0.51883621193214613</c:v>
                      </c:pt>
                      <c:pt idx="1006">
                        <c:v>0.50726893466729184</c:v>
                      </c:pt>
                      <c:pt idx="1007">
                        <c:v>0.49879280014493171</c:v>
                      </c:pt>
                      <c:pt idx="1008">
                        <c:v>0.48984428307058808</c:v>
                      </c:pt>
                      <c:pt idx="1009">
                        <c:v>0.47849660443294617</c:v>
                      </c:pt>
                      <c:pt idx="1010">
                        <c:v>0.47239321868603151</c:v>
                      </c:pt>
                      <c:pt idx="1011">
                        <c:v>0.46226594629738432</c:v>
                      </c:pt>
                      <c:pt idx="1012">
                        <c:v>0.45210565792392088</c:v>
                      </c:pt>
                      <c:pt idx="1013">
                        <c:v>0.4439632388173167</c:v>
                      </c:pt>
                      <c:pt idx="1014">
                        <c:v>0.43489620282312058</c:v>
                      </c:pt>
                      <c:pt idx="1015">
                        <c:v>0.42687907514607454</c:v>
                      </c:pt>
                      <c:pt idx="1016">
                        <c:v>0.41970597149112038</c:v>
                      </c:pt>
                      <c:pt idx="1017">
                        <c:v>0.40944324890835609</c:v>
                      </c:pt>
                      <c:pt idx="1018">
                        <c:v>0.40115217321370822</c:v>
                      </c:pt>
                      <c:pt idx="1019">
                        <c:v>0.39420053062613541</c:v>
                      </c:pt>
                      <c:pt idx="1020">
                        <c:v>0.38680444208911607</c:v>
                      </c:pt>
                      <c:pt idx="1021">
                        <c:v>0.37844445610821109</c:v>
                      </c:pt>
                      <c:pt idx="1022">
                        <c:v>0.37005941184139463</c:v>
                      </c:pt>
                      <c:pt idx="1023">
                        <c:v>0.36105248187083799</c:v>
                      </c:pt>
                      <c:pt idx="1024">
                        <c:v>0.35277901470142548</c:v>
                      </c:pt>
                      <c:pt idx="1025">
                        <c:v>0.34366033832072235</c:v>
                      </c:pt>
                      <c:pt idx="1026">
                        <c:v>0.33514136767447256</c:v>
                      </c:pt>
                      <c:pt idx="1027">
                        <c:v>0.3259656328994977</c:v>
                      </c:pt>
                      <c:pt idx="1028">
                        <c:v>0.31921191690807837</c:v>
                      </c:pt>
                      <c:pt idx="1029">
                        <c:v>0.31179381771451503</c:v>
                      </c:pt>
                      <c:pt idx="1030">
                        <c:v>0.30911410493665165</c:v>
                      </c:pt>
                      <c:pt idx="1031">
                        <c:v>0.30119230033371547</c:v>
                      </c:pt>
                      <c:pt idx="1032">
                        <c:v>0.29595681170560573</c:v>
                      </c:pt>
                      <c:pt idx="1033">
                        <c:v>0.29035848587000507</c:v>
                      </c:pt>
                      <c:pt idx="1034">
                        <c:v>0.28935361474239918</c:v>
                      </c:pt>
                      <c:pt idx="1035">
                        <c:v>0.2819620976494312</c:v>
                      </c:pt>
                      <c:pt idx="1036">
                        <c:v>0.27698735064499685</c:v>
                      </c:pt>
                      <c:pt idx="1037">
                        <c:v>0.27033352917173892</c:v>
                      </c:pt>
                      <c:pt idx="1038">
                        <c:v>0.26817614620493951</c:v>
                      </c:pt>
                      <c:pt idx="1039">
                        <c:v>0.26674697734426189</c:v>
                      </c:pt>
                      <c:pt idx="1040">
                        <c:v>0.26243339659986148</c:v>
                      </c:pt>
                      <c:pt idx="1041">
                        <c:v>0.25339920727773896</c:v>
                      </c:pt>
                      <c:pt idx="1042">
                        <c:v>0.24819030075022477</c:v>
                      </c:pt>
                      <c:pt idx="1043">
                        <c:v>0.24573543529459566</c:v>
                      </c:pt>
                      <c:pt idx="1044">
                        <c:v>0.24274825057608657</c:v>
                      </c:pt>
                      <c:pt idx="1045">
                        <c:v>0.23954451485973288</c:v>
                      </c:pt>
                      <c:pt idx="1046">
                        <c:v>0.23136315382231976</c:v>
                      </c:pt>
                      <c:pt idx="1047">
                        <c:v>0.22882109230422784</c:v>
                      </c:pt>
                      <c:pt idx="1048">
                        <c:v>0.22282877571648924</c:v>
                      </c:pt>
                      <c:pt idx="1049">
                        <c:v>0.22030483066186046</c:v>
                      </c:pt>
                      <c:pt idx="1050">
                        <c:v>0.21365625788362461</c:v>
                      </c:pt>
                      <c:pt idx="1051">
                        <c:v>0.20887283427838063</c:v>
                      </c:pt>
                      <c:pt idx="1052">
                        <c:v>0.20058666865326952</c:v>
                      </c:pt>
                      <c:pt idx="1053">
                        <c:v>0.19931479133051036</c:v>
                      </c:pt>
                      <c:pt idx="1054">
                        <c:v>0.19533932813317467</c:v>
                      </c:pt>
                      <c:pt idx="1055">
                        <c:v>0.1923233602484157</c:v>
                      </c:pt>
                      <c:pt idx="1056">
                        <c:v>0.18895742292460668</c:v>
                      </c:pt>
                      <c:pt idx="1057">
                        <c:v>0.18597684140306087</c:v>
                      </c:pt>
                      <c:pt idx="1058">
                        <c:v>0.17763090837979556</c:v>
                      </c:pt>
                      <c:pt idx="1059">
                        <c:v>0.17494865591079251</c:v>
                      </c:pt>
                      <c:pt idx="1060">
                        <c:v>0.17136836865479327</c:v>
                      </c:pt>
                      <c:pt idx="1061">
                        <c:v>0.16634621408241804</c:v>
                      </c:pt>
                      <c:pt idx="1062">
                        <c:v>0.16051254353453895</c:v>
                      </c:pt>
                      <c:pt idx="1063">
                        <c:v>0.15584103565218427</c:v>
                      </c:pt>
                      <c:pt idx="1064">
                        <c:v>0.15074472209852985</c:v>
                      </c:pt>
                      <c:pt idx="1065">
                        <c:v>0.14793463850882879</c:v>
                      </c:pt>
                      <c:pt idx="1066">
                        <c:v>0.14338486648843676</c:v>
                      </c:pt>
                      <c:pt idx="1067">
                        <c:v>0.13576884069871986</c:v>
                      </c:pt>
                      <c:pt idx="1068">
                        <c:v>0.13189733552536892</c:v>
                      </c:pt>
                      <c:pt idx="1069">
                        <c:v>0.13347380647214885</c:v>
                      </c:pt>
                      <c:pt idx="1070">
                        <c:v>0.13291304266850426</c:v>
                      </c:pt>
                      <c:pt idx="1071">
                        <c:v>0.1283944241927592</c:v>
                      </c:pt>
                      <c:pt idx="1072">
                        <c:v>0.1272380181604848</c:v>
                      </c:pt>
                      <c:pt idx="1073">
                        <c:v>0.12811929098595889</c:v>
                      </c:pt>
                      <c:pt idx="1074">
                        <c:v>0.12926299856253481</c:v>
                      </c:pt>
                      <c:pt idx="1075">
                        <c:v>0.12516190531015553</c:v>
                      </c:pt>
                      <c:pt idx="1076">
                        <c:v>0.12085272669706393</c:v>
                      </c:pt>
                      <c:pt idx="1077">
                        <c:v>0.11711006852086692</c:v>
                      </c:pt>
                      <c:pt idx="1078">
                        <c:v>0.11559268772127058</c:v>
                      </c:pt>
                      <c:pt idx="1079">
                        <c:v>0.1180848019802818</c:v>
                      </c:pt>
                      <c:pt idx="1080">
                        <c:v>0.11590693217162218</c:v>
                      </c:pt>
                      <c:pt idx="1081">
                        <c:v>0.11264952431584954</c:v>
                      </c:pt>
                      <c:pt idx="1082">
                        <c:v>0.1107777719458944</c:v>
                      </c:pt>
                      <c:pt idx="1083">
                        <c:v>0.11002365299014776</c:v>
                      </c:pt>
                      <c:pt idx="1084">
                        <c:v>0.10839977447542677</c:v>
                      </c:pt>
                      <c:pt idx="1085">
                        <c:v>0.10870030459362406</c:v>
                      </c:pt>
                      <c:pt idx="1086">
                        <c:v>0.10508852516749263</c:v>
                      </c:pt>
                      <c:pt idx="1087">
                        <c:v>0.10528831420381528</c:v>
                      </c:pt>
                      <c:pt idx="1088">
                        <c:v>0.10126815244242098</c:v>
                      </c:pt>
                      <c:pt idx="1089">
                        <c:v>0.10183772050868324</c:v>
                      </c:pt>
                      <c:pt idx="1090">
                        <c:v>9.9897904416184277E-2</c:v>
                      </c:pt>
                      <c:pt idx="1091">
                        <c:v>0.10035115462824853</c:v>
                      </c:pt>
                      <c:pt idx="1092">
                        <c:v>9.5123285073557981E-2</c:v>
                      </c:pt>
                      <c:pt idx="1093">
                        <c:v>8.8804194892511859E-2</c:v>
                      </c:pt>
                      <c:pt idx="1094">
                        <c:v>8.2847603293471503E-2</c:v>
                      </c:pt>
                      <c:pt idx="1095">
                        <c:v>8.5009557704322405E-2</c:v>
                      </c:pt>
                      <c:pt idx="1096">
                        <c:v>8.2765317300545344E-2</c:v>
                      </c:pt>
                      <c:pt idx="1097">
                        <c:v>8.177940920011581E-2</c:v>
                      </c:pt>
                      <c:pt idx="1098">
                        <c:v>7.8941558320620789E-2</c:v>
                      </c:pt>
                      <c:pt idx="1099">
                        <c:v>8.0788760342892202E-2</c:v>
                      </c:pt>
                      <c:pt idx="1100">
                        <c:v>8.3777299563342442E-2</c:v>
                      </c:pt>
                      <c:pt idx="1101">
                        <c:v>8.1640742063888508E-2</c:v>
                      </c:pt>
                      <c:pt idx="1102">
                        <c:v>8.135070933573528E-2</c:v>
                      </c:pt>
                      <c:pt idx="1103">
                        <c:v>7.2918934751948355E-2</c:v>
                      </c:pt>
                      <c:pt idx="1104">
                        <c:v>6.8470919689886778E-2</c:v>
                      </c:pt>
                      <c:pt idx="1105">
                        <c:v>6.9380975681610751E-2</c:v>
                      </c:pt>
                      <c:pt idx="1106">
                        <c:v>7.1027711416588923E-2</c:v>
                      </c:pt>
                      <c:pt idx="1107">
                        <c:v>6.7686155127721054E-2</c:v>
                      </c:pt>
                      <c:pt idx="1108">
                        <c:v>7.2415567968060854E-2</c:v>
                      </c:pt>
                      <c:pt idx="1109">
                        <c:v>6.7817711128757327E-2</c:v>
                      </c:pt>
                      <c:pt idx="1110">
                        <c:v>7.2450615705788646E-2</c:v>
                      </c:pt>
                      <c:pt idx="1111">
                        <c:v>7.8246021573829719E-2</c:v>
                      </c:pt>
                      <c:pt idx="1112">
                        <c:v>7.2322276646862735E-2</c:v>
                      </c:pt>
                      <c:pt idx="1113">
                        <c:v>7.0996219246456715E-2</c:v>
                      </c:pt>
                      <c:pt idx="1114">
                        <c:v>7.1699883004894896E-2</c:v>
                      </c:pt>
                      <c:pt idx="1115">
                        <c:v>6.4430101773889581E-2</c:v>
                      </c:pt>
                      <c:pt idx="1116">
                        <c:v>6.2591026763265264E-2</c:v>
                      </c:pt>
                      <c:pt idx="1117">
                        <c:v>5.864908748897351E-2</c:v>
                      </c:pt>
                      <c:pt idx="1118">
                        <c:v>5.2803395736366519E-2</c:v>
                      </c:pt>
                      <c:pt idx="1119">
                        <c:v>5.4506004676417946E-2</c:v>
                      </c:pt>
                      <c:pt idx="1120">
                        <c:v>5.0970923922705337E-2</c:v>
                      </c:pt>
                      <c:pt idx="1121">
                        <c:v>4.9593564761277471E-2</c:v>
                      </c:pt>
                      <c:pt idx="1122">
                        <c:v>5.0099471236304739E-2</c:v>
                      </c:pt>
                      <c:pt idx="1123">
                        <c:v>5.0813463072044304E-2</c:v>
                      </c:pt>
                      <c:pt idx="1124">
                        <c:v>4.7268223553772859E-2</c:v>
                      </c:pt>
                      <c:pt idx="1125">
                        <c:v>4.171899841353955E-2</c:v>
                      </c:pt>
                      <c:pt idx="1126">
                        <c:v>3.6282366247166117E-2</c:v>
                      </c:pt>
                      <c:pt idx="1127">
                        <c:v>4.1362256464783781E-2</c:v>
                      </c:pt>
                      <c:pt idx="1128">
                        <c:v>3.8327156240105763E-2</c:v>
                      </c:pt>
                      <c:pt idx="1129">
                        <c:v>3.858874442749434E-2</c:v>
                      </c:pt>
                      <c:pt idx="1130">
                        <c:v>4.0142527466759739E-2</c:v>
                      </c:pt>
                      <c:pt idx="1131">
                        <c:v>4.2535424458580155E-2</c:v>
                      </c:pt>
                      <c:pt idx="1132">
                        <c:v>4.6789576430311751E-2</c:v>
                      </c:pt>
                      <c:pt idx="1133">
                        <c:v>4.4648616799548978E-2</c:v>
                      </c:pt>
                      <c:pt idx="1134">
                        <c:v>3.6195339497445897E-2</c:v>
                      </c:pt>
                      <c:pt idx="1135">
                        <c:v>3.1956087047067205E-2</c:v>
                      </c:pt>
                      <c:pt idx="1136">
                        <c:v>2.537405417669146E-2</c:v>
                      </c:pt>
                      <c:pt idx="1137">
                        <c:v>2.3202618252252293E-2</c:v>
                      </c:pt>
                      <c:pt idx="1138">
                        <c:v>2.3859721006462681E-2</c:v>
                      </c:pt>
                      <c:pt idx="1139">
                        <c:v>2.3502809744964236E-2</c:v>
                      </c:pt>
                      <c:pt idx="1140">
                        <c:v>2.6133929765688114E-2</c:v>
                      </c:pt>
                      <c:pt idx="1141">
                        <c:v>2.5750097778108858E-2</c:v>
                      </c:pt>
                      <c:pt idx="1142">
                        <c:v>3.0217583805574849E-2</c:v>
                      </c:pt>
                      <c:pt idx="1143">
                        <c:v>3.5897687695873717E-2</c:v>
                      </c:pt>
                      <c:pt idx="1144">
                        <c:v>3.579948630513885E-2</c:v>
                      </c:pt>
                      <c:pt idx="1145">
                        <c:v>3.4670339624430495E-2</c:v>
                      </c:pt>
                      <c:pt idx="1146">
                        <c:v>2.5250117249074264E-2</c:v>
                      </c:pt>
                      <c:pt idx="1147">
                        <c:v>2.5289228492625538E-2</c:v>
                      </c:pt>
                      <c:pt idx="1148">
                        <c:v>1.605186387932743E-2</c:v>
                      </c:pt>
                      <c:pt idx="1149">
                        <c:v>1.620306015851055E-2</c:v>
                      </c:pt>
                      <c:pt idx="1150">
                        <c:v>1.21063690374401E-2</c:v>
                      </c:pt>
                      <c:pt idx="1151">
                        <c:v>3.7880339912261859E-3</c:v>
                      </c:pt>
                      <c:pt idx="1152">
                        <c:v>3.2567306048020624E-3</c:v>
                      </c:pt>
                      <c:pt idx="1153">
                        <c:v>4.0648603254530152E-3</c:v>
                      </c:pt>
                      <c:pt idx="1154">
                        <c:v>0</c:v>
                      </c:pt>
                      <c:pt idx="1155">
                        <c:v>3.5809645069698154E-3</c:v>
                      </c:pt>
                      <c:pt idx="1156">
                        <c:v>-7.5327239203349348E-3</c:v>
                      </c:pt>
                      <c:pt idx="1157">
                        <c:v>-1.4684324856973055E-2</c:v>
                      </c:pt>
                      <c:pt idx="1158">
                        <c:v>-8.4852774104631958E-3</c:v>
                      </c:pt>
                      <c:pt idx="1159">
                        <c:v>-9.2405815554084565E-3</c:v>
                      </c:pt>
                      <c:pt idx="1160">
                        <c:v>-5.1328851060659124E-3</c:v>
                      </c:pt>
                      <c:pt idx="1161">
                        <c:v>-1.6731146602824445E-2</c:v>
                      </c:pt>
                      <c:pt idx="1162">
                        <c:v>-1.6724543405861304E-2</c:v>
                      </c:pt>
                      <c:pt idx="1163">
                        <c:v>-8.749066663506189E-3</c:v>
                      </c:pt>
                      <c:pt idx="1164">
                        <c:v>-4.2570302883564795E-3</c:v>
                      </c:pt>
                      <c:pt idx="1165">
                        <c:v>-1.292973690492919E-2</c:v>
                      </c:pt>
                      <c:pt idx="1166">
                        <c:v>-1.4634716223377713E-2</c:v>
                      </c:pt>
                      <c:pt idx="1167">
                        <c:v>-1.6772966850258159E-2</c:v>
                      </c:pt>
                      <c:pt idx="1168">
                        <c:v>-4.1010932523792894E-3</c:v>
                      </c:pt>
                      <c:pt idx="1169">
                        <c:v>-4.0447121090780164E-3</c:v>
                      </c:pt>
                      <c:pt idx="1170">
                        <c:v>-9.5168999514072625E-3</c:v>
                      </c:pt>
                      <c:pt idx="1171">
                        <c:v>-7.4648295105337803E-3</c:v>
                      </c:pt>
                      <c:pt idx="1172">
                        <c:v>-1.1493118283575172E-2</c:v>
                      </c:pt>
                      <c:pt idx="1173">
                        <c:v>-2.281506138433478E-2</c:v>
                      </c:pt>
                      <c:pt idx="1174">
                        <c:v>-2.645308428557645E-2</c:v>
                      </c:pt>
                      <c:pt idx="1175">
                        <c:v>-3.268751809529933E-2</c:v>
                      </c:pt>
                      <c:pt idx="1176">
                        <c:v>-3.4456328317725514E-2</c:v>
                      </c:pt>
                      <c:pt idx="1177">
                        <c:v>-3.8267050216466349E-2</c:v>
                      </c:pt>
                      <c:pt idx="1178">
                        <c:v>-2.9618555322092129E-2</c:v>
                      </c:pt>
                      <c:pt idx="1179">
                        <c:v>-2.3579508417382947E-2</c:v>
                      </c:pt>
                      <c:pt idx="1180">
                        <c:v>-2.2836733415393617E-2</c:v>
                      </c:pt>
                      <c:pt idx="1181">
                        <c:v>-2.3365497110678091E-2</c:v>
                      </c:pt>
                      <c:pt idx="1182">
                        <c:v>-2.5640044495388755E-2</c:v>
                      </c:pt>
                      <c:pt idx="1183">
                        <c:v>-3.0736527361785716E-2</c:v>
                      </c:pt>
                      <c:pt idx="1184">
                        <c:v>-2.8081872869834049E-2</c:v>
                      </c:pt>
                      <c:pt idx="1185">
                        <c:v>-3.7652275647917469E-2</c:v>
                      </c:pt>
                      <c:pt idx="1186">
                        <c:v>-4.9282537253036232E-2</c:v>
                      </c:pt>
                      <c:pt idx="1187">
                        <c:v>-3.278605811151955E-2</c:v>
                      </c:pt>
                      <c:pt idx="1188">
                        <c:v>-4.1921157828259295E-2</c:v>
                      </c:pt>
                      <c:pt idx="1189">
                        <c:v>-4.5130988803348343E-2</c:v>
                      </c:pt>
                      <c:pt idx="1190">
                        <c:v>-3.8306161460017626E-2</c:v>
                      </c:pt>
                      <c:pt idx="1191">
                        <c:v>-4.2203571482993335E-2</c:v>
                      </c:pt>
                      <c:pt idx="1192">
                        <c:v>-4.8096840116283922E-2</c:v>
                      </c:pt>
                      <c:pt idx="1193">
                        <c:v>-4.7330699955809366E-2</c:v>
                      </c:pt>
                      <c:pt idx="1194">
                        <c:v>-5.6553672985982593E-2</c:v>
                      </c:pt>
                      <c:pt idx="1195">
                        <c:v>-5.1319538859814134E-2</c:v>
                      </c:pt>
                      <c:pt idx="1196">
                        <c:v>-5.2611733711690839E-2</c:v>
                      </c:pt>
                      <c:pt idx="1197">
                        <c:v>-5.8671944709230713E-2</c:v>
                      </c:pt>
                      <c:pt idx="1198">
                        <c:v>-5.8155879469644726E-2</c:v>
                      </c:pt>
                      <c:pt idx="1199">
                        <c:v>-5.8156895346100662E-2</c:v>
                      </c:pt>
                      <c:pt idx="1200">
                        <c:v>-4.9655702537828625E-2</c:v>
                      </c:pt>
                      <c:pt idx="1201">
                        <c:v>-5.0870521466316043E-2</c:v>
                      </c:pt>
                      <c:pt idx="1202">
                        <c:v>-4.8252777152261235E-2</c:v>
                      </c:pt>
                      <c:pt idx="1203">
                        <c:v>-3.9751415031246642E-2</c:v>
                      </c:pt>
                      <c:pt idx="1204">
                        <c:v>-4.9192293561205656E-2</c:v>
                      </c:pt>
                      <c:pt idx="1205">
                        <c:v>-5.9125533546780198E-2</c:v>
                      </c:pt>
                      <c:pt idx="1206">
                        <c:v>-5.8480451997297712E-2</c:v>
                      </c:pt>
                      <c:pt idx="1207">
                        <c:v>-7.1207182923794021E-2</c:v>
                      </c:pt>
                      <c:pt idx="1208">
                        <c:v>-7.2443673883340151E-2</c:v>
                      </c:pt>
                      <c:pt idx="1209">
                        <c:v>-7.6800598689858016E-2</c:v>
                      </c:pt>
                      <c:pt idx="1210">
                        <c:v>-9.0737746413532785E-2</c:v>
                      </c:pt>
                      <c:pt idx="1211">
                        <c:v>-8.7243300718055292E-2</c:v>
                      </c:pt>
                      <c:pt idx="1212">
                        <c:v>-9.0165300030645532E-2</c:v>
                      </c:pt>
                      <c:pt idx="1213">
                        <c:v>-0.11337452147986107</c:v>
                      </c:pt>
                      <c:pt idx="1214">
                        <c:v>-0.1225470393127257</c:v>
                      </c:pt>
                      <c:pt idx="1215">
                        <c:v>-0.12905305076165333</c:v>
                      </c:pt>
                      <c:pt idx="1216">
                        <c:v>-0.12621875544975389</c:v>
                      </c:pt>
                      <c:pt idx="1217">
                        <c:v>-0.12606925229799715</c:v>
                      </c:pt>
                      <c:pt idx="1218">
                        <c:v>-0.13661320334629704</c:v>
                      </c:pt>
                      <c:pt idx="1219">
                        <c:v>-0.13651229295167983</c:v>
                      </c:pt>
                      <c:pt idx="1220">
                        <c:v>-0.11492085475844997</c:v>
                      </c:pt>
                      <c:pt idx="1221">
                        <c:v>-9.8473306999558044E-2</c:v>
                      </c:pt>
                      <c:pt idx="1222">
                        <c:v>-0.11150513948830298</c:v>
                      </c:pt>
                      <c:pt idx="1223">
                        <c:v>-0.12345895774461881</c:v>
                      </c:pt>
                      <c:pt idx="1224">
                        <c:v>-0.11745495857763746</c:v>
                      </c:pt>
                      <c:pt idx="1225">
                        <c:v>-0.10942496313215026</c:v>
                      </c:pt>
                      <c:pt idx="1226">
                        <c:v>-0.11539611562705816</c:v>
                      </c:pt>
                      <c:pt idx="1227">
                        <c:v>-0.10493749820105207</c:v>
                      </c:pt>
                      <c:pt idx="1228">
                        <c:v>-0.11659942128904559</c:v>
                      </c:pt>
                      <c:pt idx="1229">
                        <c:v>-0.1162528381048486</c:v>
                      </c:pt>
                      <c:pt idx="1230">
                        <c:v>-0.11792869563156189</c:v>
                      </c:pt>
                      <c:pt idx="1231">
                        <c:v>-0.12186944971665509</c:v>
                      </c:pt>
                      <c:pt idx="1232">
                        <c:v>-0.12455949057181989</c:v>
                      </c:pt>
                      <c:pt idx="1233">
                        <c:v>-0.11675078688097144</c:v>
                      </c:pt>
                      <c:pt idx="1234">
                        <c:v>-0.13501641487039953</c:v>
                      </c:pt>
                      <c:pt idx="1235">
                        <c:v>-0.12342407931963363</c:v>
                      </c:pt>
                      <c:pt idx="1236">
                        <c:v>-0.11253337577439414</c:v>
                      </c:pt>
                      <c:pt idx="1237">
                        <c:v>-0.11430100080762179</c:v>
                      </c:pt>
                      <c:pt idx="1238">
                        <c:v>-9.5700641525981858E-2</c:v>
                      </c:pt>
                      <c:pt idx="1239">
                        <c:v>-8.2862333502081734E-2</c:v>
                      </c:pt>
                      <c:pt idx="1240">
                        <c:v>-5.8587288337907585E-2</c:v>
                      </c:pt>
                      <c:pt idx="1241">
                        <c:v>-5.5948549243764641E-2</c:v>
                      </c:pt>
                      <c:pt idx="1242">
                        <c:v>-4.4025715219353119E-2</c:v>
                      </c:pt>
                      <c:pt idx="1243">
                        <c:v>-4.3950709674360808E-2</c:v>
                      </c:pt>
                      <c:pt idx="1244">
                        <c:v>-5.0306371407818552E-2</c:v>
                      </c:pt>
                      <c:pt idx="1245">
                        <c:v>-7.958901024850025E-2</c:v>
                      </c:pt>
                      <c:pt idx="1246">
                        <c:v>-9.37786032714608E-2</c:v>
                      </c:pt>
                      <c:pt idx="1247">
                        <c:v>-0.1023429497327398</c:v>
                      </c:pt>
                      <c:pt idx="1248">
                        <c:v>-0.12735111907257246</c:v>
                      </c:pt>
                      <c:pt idx="1249">
                        <c:v>-0.14289098121813745</c:v>
                      </c:pt>
                      <c:pt idx="1250">
                        <c:v>-0.14838010033473123</c:v>
                      </c:pt>
                      <c:pt idx="1251">
                        <c:v>-0.13545933700516233</c:v>
                      </c:pt>
                      <c:pt idx="1252">
                        <c:v>-0.13305187911747424</c:v>
                      </c:pt>
                      <c:pt idx="1253">
                        <c:v>-0.13249619469610902</c:v>
                      </c:pt>
                      <c:pt idx="1254">
                        <c:v>-0.14007412511873052</c:v>
                      </c:pt>
                      <c:pt idx="1255">
                        <c:v>-0.11407192066682129</c:v>
                      </c:pt>
                      <c:pt idx="1256">
                        <c:v>-0.11525795642905877</c:v>
                      </c:pt>
                      <c:pt idx="1257">
                        <c:v>-0.11306383259710506</c:v>
                      </c:pt>
                      <c:pt idx="1258">
                        <c:v>-0.10558105593585071</c:v>
                      </c:pt>
                      <c:pt idx="1259">
                        <c:v>-0.10316801072765541</c:v>
                      </c:pt>
                      <c:pt idx="1260">
                        <c:v>-0.10363836152672687</c:v>
                      </c:pt>
                      <c:pt idx="1261">
                        <c:v>-8.7538582141230489E-2</c:v>
                      </c:pt>
                      <c:pt idx="1262">
                        <c:v>-9.9860147674574171E-2</c:v>
                      </c:pt>
                      <c:pt idx="1263">
                        <c:v>-0.11726736005878534</c:v>
                      </c:pt>
                      <c:pt idx="1264">
                        <c:v>-0.13121568242347487</c:v>
                      </c:pt>
                      <c:pt idx="1265">
                        <c:v>-0.14336624208674567</c:v>
                      </c:pt>
                      <c:pt idx="1266">
                        <c:v>-0.1409726678439546</c:v>
                      </c:pt>
                      <c:pt idx="1267">
                        <c:v>-0.13293843957990117</c:v>
                      </c:pt>
                      <c:pt idx="1268">
                        <c:v>-0.1834103988500278</c:v>
                      </c:pt>
                      <c:pt idx="1269">
                        <c:v>-0.196826063326352</c:v>
                      </c:pt>
                      <c:pt idx="1270">
                        <c:v>-0.18936377350695785</c:v>
                      </c:pt>
                      <c:pt idx="1271">
                        <c:v>-0.19472218318622875</c:v>
                      </c:pt>
                      <c:pt idx="1272">
                        <c:v>-0.22100222984882062</c:v>
                      </c:pt>
                      <c:pt idx="1273">
                        <c:v>-0.25295069782246876</c:v>
                      </c:pt>
                      <c:pt idx="1274">
                        <c:v>-0.28754958746950249</c:v>
                      </c:pt>
                      <c:pt idx="1275">
                        <c:v>-0.2437221374717882</c:v>
                      </c:pt>
                      <c:pt idx="1276">
                        <c:v>-0.22680322303736897</c:v>
                      </c:pt>
                      <c:pt idx="1277">
                        <c:v>-0.22382907540004365</c:v>
                      </c:pt>
                      <c:pt idx="1278">
                        <c:v>-0.20806504318321498</c:v>
                      </c:pt>
                      <c:pt idx="1279">
                        <c:v>-0.18868855428928433</c:v>
                      </c:pt>
                      <c:pt idx="1280">
                        <c:v>-0.14953007248278513</c:v>
                      </c:pt>
                      <c:pt idx="1281">
                        <c:v>-0.11697224794835281</c:v>
                      </c:pt>
                      <c:pt idx="1282">
                        <c:v>-0.17024531723282027</c:v>
                      </c:pt>
                      <c:pt idx="1283">
                        <c:v>-0.17739539435477447</c:v>
                      </c:pt>
                      <c:pt idx="1284">
                        <c:v>-0.1837835641348203</c:v>
                      </c:pt>
                      <c:pt idx="1285">
                        <c:v>-0.19253567842769412</c:v>
                      </c:pt>
                      <c:pt idx="1286">
                        <c:v>-0.18423376671751687</c:v>
                      </c:pt>
                      <c:pt idx="1287">
                        <c:v>-0.18376883392621007</c:v>
                      </c:pt>
                      <c:pt idx="1288">
                        <c:v>-0.1730826601740873</c:v>
                      </c:pt>
                      <c:pt idx="1289">
                        <c:v>-0.11608454123865815</c:v>
                      </c:pt>
                      <c:pt idx="1290">
                        <c:v>-0.11468974286473772</c:v>
                      </c:pt>
                      <c:pt idx="1291">
                        <c:v>-0.11456851494100298</c:v>
                      </c:pt>
                      <c:pt idx="1292">
                        <c:v>-0.12180544949993481</c:v>
                      </c:pt>
                      <c:pt idx="1293">
                        <c:v>-0.13866628966362632</c:v>
                      </c:pt>
                      <c:pt idx="1294">
                        <c:v>-0.14111844611537308</c:v>
                      </c:pt>
                      <c:pt idx="1295">
                        <c:v>-0.17678925473610066</c:v>
                      </c:pt>
                      <c:pt idx="1296">
                        <c:v>-0.21391378256518959</c:v>
                      </c:pt>
                      <c:pt idx="1297">
                        <c:v>-0.20891279208564512</c:v>
                      </c:pt>
                      <c:pt idx="1298">
                        <c:v>-0.16349938962756275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886A-4D65-A12B-5A7DC86A013B}"/>
                  </c:ext>
                </c:extLst>
              </c15:ser>
            </c15:filteredScatterSeries>
            <c15:filteredScatterSeries>
              <c15:ser>
                <c:idx val="16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Abs'!$AK$1</c15:sqref>
                        </c15:formulaRef>
                      </c:ext>
                    </c:extLst>
                    <c:strCache>
                      <c:ptCount val="1"/>
                      <c:pt idx="0">
                        <c:v>Abs 900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Abs'!$AK$2:$AK$1300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7.6350269757746201</c:v>
                      </c:pt>
                      <c:pt idx="1">
                        <c:v>11.94575986044569</c:v>
                      </c:pt>
                      <c:pt idx="2">
                        <c:v>14.697923457960222</c:v>
                      </c:pt>
                      <c:pt idx="3">
                        <c:v>24.407284894288662</c:v>
                      </c:pt>
                      <c:pt idx="4">
                        <c:v>7.2184298695271085</c:v>
                      </c:pt>
                      <c:pt idx="5">
                        <c:v>15.045942289356896</c:v>
                      </c:pt>
                      <c:pt idx="6">
                        <c:v>35.935296411346243</c:v>
                      </c:pt>
                      <c:pt idx="7">
                        <c:v>37.289796418863652</c:v>
                      </c:pt>
                      <c:pt idx="8">
                        <c:v>13.329077895368243</c:v>
                      </c:pt>
                      <c:pt idx="9">
                        <c:v>7.4027840178761979</c:v>
                      </c:pt>
                      <c:pt idx="10">
                        <c:v>8.569981491558929</c:v>
                      </c:pt>
                      <c:pt idx="11">
                        <c:v>31.78375486459198</c:v>
                      </c:pt>
                      <c:pt idx="12">
                        <c:v>6.1934441574812746</c:v>
                      </c:pt>
                      <c:pt idx="13">
                        <c:v>13.591843477048577</c:v>
                      </c:pt>
                      <c:pt idx="14">
                        <c:v>11.416909322697277</c:v>
                      </c:pt>
                      <c:pt idx="15">
                        <c:v>8.9826441628703773</c:v>
                      </c:pt>
                      <c:pt idx="16">
                        <c:v>11.776920858499562</c:v>
                      </c:pt>
                      <c:pt idx="17">
                        <c:v>3.5614926797055593</c:v>
                      </c:pt>
                      <c:pt idx="18">
                        <c:v>-0.12939975752946392</c:v>
                      </c:pt>
                      <c:pt idx="19">
                        <c:v>-1.4773272085018161</c:v>
                      </c:pt>
                      <c:pt idx="20">
                        <c:v>-0.62033901746908648</c:v>
                      </c:pt>
                      <c:pt idx="21">
                        <c:v>-5.6300104247881601E-2</c:v>
                      </c:pt>
                      <c:pt idx="22">
                        <c:v>-0.42891315676995201</c:v>
                      </c:pt>
                      <c:pt idx="23">
                        <c:v>-0.124877402812135</c:v>
                      </c:pt>
                      <c:pt idx="24">
                        <c:v>2.3749147457739496E-3</c:v>
                      </c:pt>
                      <c:pt idx="25">
                        <c:v>2.0895071256228866E-2</c:v>
                      </c:pt>
                      <c:pt idx="26">
                        <c:v>0.27137721038604906</c:v>
                      </c:pt>
                      <c:pt idx="27">
                        <c:v>5.2211806546074426E-4</c:v>
                      </c:pt>
                      <c:pt idx="28">
                        <c:v>2.9358109143763356E-2</c:v>
                      </c:pt>
                      <c:pt idx="29">
                        <c:v>0.43432334650734444</c:v>
                      </c:pt>
                      <c:pt idx="30">
                        <c:v>0.27765082797888946</c:v>
                      </c:pt>
                      <c:pt idx="31">
                        <c:v>-0.21841522522833889</c:v>
                      </c:pt>
                      <c:pt idx="32">
                        <c:v>0.43550231018694513</c:v>
                      </c:pt>
                      <c:pt idx="33">
                        <c:v>0.36319266800964639</c:v>
                      </c:pt>
                      <c:pt idx="34">
                        <c:v>0.436162084660839</c:v>
                      </c:pt>
                      <c:pt idx="35">
                        <c:v>0.23033412236815101</c:v>
                      </c:pt>
                      <c:pt idx="36">
                        <c:v>0.26978820634090328</c:v>
                      </c:pt>
                      <c:pt idx="37">
                        <c:v>0.51332699528082582</c:v>
                      </c:pt>
                      <c:pt idx="38">
                        <c:v>0.83663679424975024</c:v>
                      </c:pt>
                      <c:pt idx="39">
                        <c:v>0.58669317480001248</c:v>
                      </c:pt>
                      <c:pt idx="40">
                        <c:v>0.83233293247006157</c:v>
                      </c:pt>
                      <c:pt idx="41">
                        <c:v>0.49214430999676456</c:v>
                      </c:pt>
                      <c:pt idx="42">
                        <c:v>0.75005208488928998</c:v>
                      </c:pt>
                      <c:pt idx="43">
                        <c:v>0.21796769545794373</c:v>
                      </c:pt>
                      <c:pt idx="44">
                        <c:v>0.62468907712995958</c:v>
                      </c:pt>
                      <c:pt idx="45">
                        <c:v>0.72721049344062316</c:v>
                      </c:pt>
                      <c:pt idx="46">
                        <c:v>0.7188206770469362</c:v>
                      </c:pt>
                      <c:pt idx="47">
                        <c:v>0.78002740241185742</c:v>
                      </c:pt>
                      <c:pt idx="48">
                        <c:v>0.8100595398136502</c:v>
                      </c:pt>
                      <c:pt idx="49">
                        <c:v>0.27529192433310345</c:v>
                      </c:pt>
                      <c:pt idx="50">
                        <c:v>0.42663313708020401</c:v>
                      </c:pt>
                      <c:pt idx="51">
                        <c:v>-5.1713314615966934E-2</c:v>
                      </c:pt>
                      <c:pt idx="52">
                        <c:v>0.12182885032296535</c:v>
                      </c:pt>
                      <c:pt idx="53">
                        <c:v>0.24006848064619232</c:v>
                      </c:pt>
                      <c:pt idx="54">
                        <c:v>8.5056820855512014E-2</c:v>
                      </c:pt>
                      <c:pt idx="55">
                        <c:v>0.37585041883670767</c:v>
                      </c:pt>
                      <c:pt idx="56">
                        <c:v>0.82488464685859275</c:v>
                      </c:pt>
                      <c:pt idx="57">
                        <c:v>1.0084140283009861</c:v>
                      </c:pt>
                      <c:pt idx="58">
                        <c:v>1.1307302408869992</c:v>
                      </c:pt>
                      <c:pt idx="59">
                        <c:v>0.98761853827638935</c:v>
                      </c:pt>
                      <c:pt idx="60">
                        <c:v>0.61763989747428794</c:v>
                      </c:pt>
                      <c:pt idx="61">
                        <c:v>0.86435864707767152</c:v>
                      </c:pt>
                      <c:pt idx="62">
                        <c:v>0.4141940744481003</c:v>
                      </c:pt>
                      <c:pt idx="63">
                        <c:v>0.11706164293021082</c:v>
                      </c:pt>
                      <c:pt idx="64">
                        <c:v>0.21834532310887911</c:v>
                      </c:pt>
                      <c:pt idx="65">
                        <c:v>0.23818639536834016</c:v>
                      </c:pt>
                      <c:pt idx="66">
                        <c:v>-0.11032526549625531</c:v>
                      </c:pt>
                      <c:pt idx="67">
                        <c:v>0.37850552783227087</c:v>
                      </c:pt>
                      <c:pt idx="68">
                        <c:v>0.43680311443230785</c:v>
                      </c:pt>
                      <c:pt idx="69">
                        <c:v>0.74291894458734009</c:v>
                      </c:pt>
                      <c:pt idx="70">
                        <c:v>1.1338047625993199</c:v>
                      </c:pt>
                      <c:pt idx="71">
                        <c:v>1.4124652661640353</c:v>
                      </c:pt>
                      <c:pt idx="72">
                        <c:v>0.93710644667415288</c:v>
                      </c:pt>
                      <c:pt idx="73">
                        <c:v>0.80758035766063774</c:v>
                      </c:pt>
                      <c:pt idx="74">
                        <c:v>0.73339194957987464</c:v>
                      </c:pt>
                      <c:pt idx="75">
                        <c:v>0.6468146599974578</c:v>
                      </c:pt>
                      <c:pt idx="76">
                        <c:v>0.90389063871987729</c:v>
                      </c:pt>
                      <c:pt idx="77">
                        <c:v>0.39738847243757469</c:v>
                      </c:pt>
                      <c:pt idx="78">
                        <c:v>5.567059465811118E-2</c:v>
                      </c:pt>
                      <c:pt idx="79">
                        <c:v>0.57039055563788899</c:v>
                      </c:pt>
                      <c:pt idx="80">
                        <c:v>0.89413343533575551</c:v>
                      </c:pt>
                      <c:pt idx="81">
                        <c:v>0.31703344777364678</c:v>
                      </c:pt>
                      <c:pt idx="82">
                        <c:v>0.41931040192351882</c:v>
                      </c:pt>
                      <c:pt idx="83">
                        <c:v>0.70955786518927166</c:v>
                      </c:pt>
                      <c:pt idx="84">
                        <c:v>0.9326454027543386</c:v>
                      </c:pt>
                      <c:pt idx="85">
                        <c:v>0.90005617553007966</c:v>
                      </c:pt>
                      <c:pt idx="86">
                        <c:v>1.0684492097643499</c:v>
                      </c:pt>
                      <c:pt idx="87">
                        <c:v>1.7000929620085887</c:v>
                      </c:pt>
                      <c:pt idx="88">
                        <c:v>2.0170483068554645</c:v>
                      </c:pt>
                      <c:pt idx="89">
                        <c:v>2.3492356749957581</c:v>
                      </c:pt>
                      <c:pt idx="90">
                        <c:v>1.6571617357360138</c:v>
                      </c:pt>
                      <c:pt idx="91">
                        <c:v>1.7771551672798722</c:v>
                      </c:pt>
                      <c:pt idx="92">
                        <c:v>1.4712728648758837</c:v>
                      </c:pt>
                      <c:pt idx="93">
                        <c:v>1.1237499870642027</c:v>
                      </c:pt>
                      <c:pt idx="94">
                        <c:v>0.27873919226343635</c:v>
                      </c:pt>
                      <c:pt idx="95">
                        <c:v>0.1786782134033604</c:v>
                      </c:pt>
                      <c:pt idx="96">
                        <c:v>-0.20035587598582982</c:v>
                      </c:pt>
                      <c:pt idx="97">
                        <c:v>-6.1501563913479981E-2</c:v>
                      </c:pt>
                      <c:pt idx="98">
                        <c:v>-0.29044584469974999</c:v>
                      </c:pt>
                      <c:pt idx="99">
                        <c:v>-1.1343083312196736E-2</c:v>
                      </c:pt>
                      <c:pt idx="100">
                        <c:v>0.29172946630122304</c:v>
                      </c:pt>
                      <c:pt idx="101">
                        <c:v>0.24747517644915576</c:v>
                      </c:pt>
                      <c:pt idx="102">
                        <c:v>0.66616934628045532</c:v>
                      </c:pt>
                      <c:pt idx="103">
                        <c:v>0.61190362801762865</c:v>
                      </c:pt>
                      <c:pt idx="104">
                        <c:v>0.85793272877762861</c:v>
                      </c:pt>
                      <c:pt idx="105">
                        <c:v>0.90957711756072057</c:v>
                      </c:pt>
                      <c:pt idx="106">
                        <c:v>0.79795924862641354</c:v>
                      </c:pt>
                      <c:pt idx="107">
                        <c:v>0.85784408195574413</c:v>
                      </c:pt>
                      <c:pt idx="108">
                        <c:v>1.1313993877121056</c:v>
                      </c:pt>
                      <c:pt idx="109">
                        <c:v>0.70891117295561201</c:v>
                      </c:pt>
                      <c:pt idx="110">
                        <c:v>0.57058678924139983</c:v>
                      </c:pt>
                      <c:pt idx="111">
                        <c:v>0.42684831064345674</c:v>
                      </c:pt>
                      <c:pt idx="112">
                        <c:v>0.45181195861247803</c:v>
                      </c:pt>
                      <c:pt idx="113">
                        <c:v>0.5139906749010581</c:v>
                      </c:pt>
                      <c:pt idx="114">
                        <c:v>0.4644376872395633</c:v>
                      </c:pt>
                      <c:pt idx="115">
                        <c:v>0.44884189956471288</c:v>
                      </c:pt>
                      <c:pt idx="116">
                        <c:v>0.73711980227463059</c:v>
                      </c:pt>
                      <c:pt idx="117">
                        <c:v>0.85764648155101475</c:v>
                      </c:pt>
                      <c:pt idx="118">
                        <c:v>1.2709554545814885</c:v>
                      </c:pt>
                      <c:pt idx="119">
                        <c:v>1.2051279648115074</c:v>
                      </c:pt>
                      <c:pt idx="120">
                        <c:v>1.4110418403236429</c:v>
                      </c:pt>
                      <c:pt idx="121">
                        <c:v>1.2881566479161064</c:v>
                      </c:pt>
                      <c:pt idx="122">
                        <c:v>1.2940006994117093</c:v>
                      </c:pt>
                      <c:pt idx="123">
                        <c:v>1.0314461908909729</c:v>
                      </c:pt>
                      <c:pt idx="124">
                        <c:v>1.1336542192079699</c:v>
                      </c:pt>
                      <c:pt idx="125">
                        <c:v>0.4110162616151255</c:v>
                      </c:pt>
                      <c:pt idx="126">
                        <c:v>0.55627247533753632</c:v>
                      </c:pt>
                      <c:pt idx="127">
                        <c:v>0.52706119969610143</c:v>
                      </c:pt>
                      <c:pt idx="128">
                        <c:v>0.53601452870643773</c:v>
                      </c:pt>
                      <c:pt idx="129">
                        <c:v>0.81380926132790199</c:v>
                      </c:pt>
                      <c:pt idx="130">
                        <c:v>1.0281699683702672</c:v>
                      </c:pt>
                      <c:pt idx="131">
                        <c:v>1.0971865958976048</c:v>
                      </c:pt>
                      <c:pt idx="132">
                        <c:v>1.4335159575018546</c:v>
                      </c:pt>
                      <c:pt idx="133">
                        <c:v>1.452852289597061</c:v>
                      </c:pt>
                      <c:pt idx="134">
                        <c:v>1.2379062011185511</c:v>
                      </c:pt>
                      <c:pt idx="135">
                        <c:v>1.0839604510209713</c:v>
                      </c:pt>
                      <c:pt idx="136">
                        <c:v>0.92551831542921359</c:v>
                      </c:pt>
                      <c:pt idx="137">
                        <c:v>0.7660014835650939</c:v>
                      </c:pt>
                      <c:pt idx="138">
                        <c:v>0.65746106520286152</c:v>
                      </c:pt>
                      <c:pt idx="139">
                        <c:v>0.31527242203228883</c:v>
                      </c:pt>
                      <c:pt idx="140">
                        <c:v>0.2141429951339924</c:v>
                      </c:pt>
                      <c:pt idx="141">
                        <c:v>0.41139330349411013</c:v>
                      </c:pt>
                      <c:pt idx="142">
                        <c:v>0.29559067974343961</c:v>
                      </c:pt>
                      <c:pt idx="143">
                        <c:v>0.2599142390812596</c:v>
                      </c:pt>
                      <c:pt idx="144">
                        <c:v>0.49768297904869457</c:v>
                      </c:pt>
                      <c:pt idx="145">
                        <c:v>0.667706607136616</c:v>
                      </c:pt>
                      <c:pt idx="146">
                        <c:v>0.81943716297366742</c:v>
                      </c:pt>
                      <c:pt idx="147">
                        <c:v>1.0991202291071254</c:v>
                      </c:pt>
                      <c:pt idx="148">
                        <c:v>1.0340702539731448</c:v>
                      </c:pt>
                      <c:pt idx="149">
                        <c:v>1.1000922200307843</c:v>
                      </c:pt>
                      <c:pt idx="150">
                        <c:v>0.98866765584023408</c:v>
                      </c:pt>
                      <c:pt idx="151">
                        <c:v>0.74128991279222445</c:v>
                      </c:pt>
                      <c:pt idx="152">
                        <c:v>0.52325055789896868</c:v>
                      </c:pt>
                      <c:pt idx="153">
                        <c:v>0.68758477828629283</c:v>
                      </c:pt>
                      <c:pt idx="154">
                        <c:v>0.50351433881869712</c:v>
                      </c:pt>
                      <c:pt idx="155">
                        <c:v>0.5016064795750107</c:v>
                      </c:pt>
                      <c:pt idx="156">
                        <c:v>0.96378503965773743</c:v>
                      </c:pt>
                      <c:pt idx="157">
                        <c:v>1.1317520224264743</c:v>
                      </c:pt>
                      <c:pt idx="158">
                        <c:v>1.2236678423109719</c:v>
                      </c:pt>
                      <c:pt idx="159">
                        <c:v>1.2112076918886401</c:v>
                      </c:pt>
                      <c:pt idx="160">
                        <c:v>0.91474460245317391</c:v>
                      </c:pt>
                      <c:pt idx="161">
                        <c:v>0.98973610387845468</c:v>
                      </c:pt>
                      <c:pt idx="162">
                        <c:v>1.2300474846269034</c:v>
                      </c:pt>
                      <c:pt idx="163">
                        <c:v>0.75443385433843213</c:v>
                      </c:pt>
                      <c:pt idx="164">
                        <c:v>1.0313110728276598</c:v>
                      </c:pt>
                      <c:pt idx="165">
                        <c:v>1.0591750729823035</c:v>
                      </c:pt>
                      <c:pt idx="166">
                        <c:v>1.1264378992890094</c:v>
                      </c:pt>
                      <c:pt idx="167">
                        <c:v>1.5004540708905119</c:v>
                      </c:pt>
                      <c:pt idx="168">
                        <c:v>1.4195882530855048</c:v>
                      </c:pt>
                      <c:pt idx="169">
                        <c:v>1.2367057591340884</c:v>
                      </c:pt>
                      <c:pt idx="170">
                        <c:v>1.3102968750823742</c:v>
                      </c:pt>
                      <c:pt idx="171">
                        <c:v>1.0009231765944273</c:v>
                      </c:pt>
                      <c:pt idx="172">
                        <c:v>0.86627314507013353</c:v>
                      </c:pt>
                      <c:pt idx="173">
                        <c:v>0.94085343458596749</c:v>
                      </c:pt>
                      <c:pt idx="174">
                        <c:v>0.94479704661592701</c:v>
                      </c:pt>
                      <c:pt idx="175">
                        <c:v>0.92131325385188989</c:v>
                      </c:pt>
                      <c:pt idx="176">
                        <c:v>0.82193762817422489</c:v>
                      </c:pt>
                      <c:pt idx="177">
                        <c:v>0.86990922682593419</c:v>
                      </c:pt>
                      <c:pt idx="178">
                        <c:v>0.96042856637977503</c:v>
                      </c:pt>
                      <c:pt idx="179">
                        <c:v>1.3436800185572553</c:v>
                      </c:pt>
                      <c:pt idx="180">
                        <c:v>1.1669252849829352</c:v>
                      </c:pt>
                      <c:pt idx="181">
                        <c:v>1.0104796554567488</c:v>
                      </c:pt>
                      <c:pt idx="182">
                        <c:v>1.2094782978326242</c:v>
                      </c:pt>
                      <c:pt idx="183">
                        <c:v>1.2046777014386754</c:v>
                      </c:pt>
                      <c:pt idx="184">
                        <c:v>1.2434438938838965</c:v>
                      </c:pt>
                      <c:pt idx="185">
                        <c:v>1.1761004263053001</c:v>
                      </c:pt>
                      <c:pt idx="186">
                        <c:v>0.88170979803168903</c:v>
                      </c:pt>
                      <c:pt idx="187">
                        <c:v>0.91961275787877916</c:v>
                      </c:pt>
                      <c:pt idx="188">
                        <c:v>0.84641098502044454</c:v>
                      </c:pt>
                      <c:pt idx="189">
                        <c:v>0.70159195243063122</c:v>
                      </c:pt>
                      <c:pt idx="190">
                        <c:v>0.94166199513535931</c:v>
                      </c:pt>
                      <c:pt idx="191">
                        <c:v>0.96024072884089196</c:v>
                      </c:pt>
                      <c:pt idx="192">
                        <c:v>0.94219778121300468</c:v>
                      </c:pt>
                      <c:pt idx="193">
                        <c:v>0.96916926017197857</c:v>
                      </c:pt>
                      <c:pt idx="194">
                        <c:v>0.99437014578106531</c:v>
                      </c:pt>
                      <c:pt idx="195">
                        <c:v>1.0912993925349612</c:v>
                      </c:pt>
                      <c:pt idx="196">
                        <c:v>1.1078876731517477</c:v>
                      </c:pt>
                      <c:pt idx="197">
                        <c:v>0.91060046115873106</c:v>
                      </c:pt>
                      <c:pt idx="198">
                        <c:v>0.91230622907939873</c:v>
                      </c:pt>
                      <c:pt idx="199">
                        <c:v>0.90608142581578999</c:v>
                      </c:pt>
                      <c:pt idx="200">
                        <c:v>0.96817754825931024</c:v>
                      </c:pt>
                      <c:pt idx="201">
                        <c:v>0.99423268462994929</c:v>
                      </c:pt>
                      <c:pt idx="202">
                        <c:v>1.0167027014045054</c:v>
                      </c:pt>
                      <c:pt idx="203">
                        <c:v>0.99659822702451084</c:v>
                      </c:pt>
                      <c:pt idx="204">
                        <c:v>1.0535772409633448</c:v>
                      </c:pt>
                      <c:pt idx="205">
                        <c:v>1.0344867378301483</c:v>
                      </c:pt>
                      <c:pt idx="206">
                        <c:v>1.0818440569628076</c:v>
                      </c:pt>
                      <c:pt idx="207">
                        <c:v>1.0787244308102768</c:v>
                      </c:pt>
                      <c:pt idx="208">
                        <c:v>1.0831384177167118</c:v>
                      </c:pt>
                      <c:pt idx="209">
                        <c:v>1.075260761265322</c:v>
                      </c:pt>
                      <c:pt idx="210">
                        <c:v>1.1206692171177404</c:v>
                      </c:pt>
                      <c:pt idx="211">
                        <c:v>1.1615061134089644</c:v>
                      </c:pt>
                      <c:pt idx="212">
                        <c:v>1.1901454803691223</c:v>
                      </c:pt>
                      <c:pt idx="213">
                        <c:v>1.1706679772337778</c:v>
                      </c:pt>
                      <c:pt idx="214">
                        <c:v>1.1691533662263809</c:v>
                      </c:pt>
                      <c:pt idx="215">
                        <c:v>1.1764782492135524</c:v>
                      </c:pt>
                      <c:pt idx="216">
                        <c:v>1.2030996318032776</c:v>
                      </c:pt>
                      <c:pt idx="217">
                        <c:v>1.209950430024952</c:v>
                      </c:pt>
                      <c:pt idx="218">
                        <c:v>1.1966098643605998</c:v>
                      </c:pt>
                      <c:pt idx="219">
                        <c:v>1.2078510233533608</c:v>
                      </c:pt>
                      <c:pt idx="220">
                        <c:v>1.2370025502558164</c:v>
                      </c:pt>
                      <c:pt idx="221">
                        <c:v>1.2416367874157439</c:v>
                      </c:pt>
                      <c:pt idx="222">
                        <c:v>1.2359819402602428</c:v>
                      </c:pt>
                      <c:pt idx="223">
                        <c:v>1.2277495012639983</c:v>
                      </c:pt>
                      <c:pt idx="224">
                        <c:v>1.2158181076559027</c:v>
                      </c:pt>
                      <c:pt idx="225">
                        <c:v>1.2169367368245734</c:v>
                      </c:pt>
                      <c:pt idx="226">
                        <c:v>1.2103983503099807</c:v>
                      </c:pt>
                      <c:pt idx="227">
                        <c:v>1.2077701868241535</c:v>
                      </c:pt>
                      <c:pt idx="228">
                        <c:v>1.2126592347826699</c:v>
                      </c:pt>
                      <c:pt idx="229">
                        <c:v>1.2319733075437471</c:v>
                      </c:pt>
                      <c:pt idx="230">
                        <c:v>1.2356681617519425</c:v>
                      </c:pt>
                      <c:pt idx="231">
                        <c:v>1.2572940811454263</c:v>
                      </c:pt>
                      <c:pt idx="232">
                        <c:v>1.2670917027941517</c:v>
                      </c:pt>
                      <c:pt idx="233">
                        <c:v>1.2790264157766349</c:v>
                      </c:pt>
                      <c:pt idx="234">
                        <c:v>1.2851516378086114</c:v>
                      </c:pt>
                      <c:pt idx="235">
                        <c:v>1.2989914764323442</c:v>
                      </c:pt>
                      <c:pt idx="236">
                        <c:v>1.3022796096493823</c:v>
                      </c:pt>
                      <c:pt idx="237">
                        <c:v>1.3085786106934232</c:v>
                      </c:pt>
                      <c:pt idx="238">
                        <c:v>1.309402596570852</c:v>
                      </c:pt>
                      <c:pt idx="239">
                        <c:v>1.3245311334862977</c:v>
                      </c:pt>
                      <c:pt idx="240">
                        <c:v>1.3292661234217595</c:v>
                      </c:pt>
                      <c:pt idx="241">
                        <c:v>1.3363539640261826</c:v>
                      </c:pt>
                      <c:pt idx="242">
                        <c:v>1.3439709519594754</c:v>
                      </c:pt>
                      <c:pt idx="243">
                        <c:v>1.3541087118542865</c:v>
                      </c:pt>
                      <c:pt idx="244">
                        <c:v>1.3651192719557577</c:v>
                      </c:pt>
                      <c:pt idx="245">
                        <c:v>1.3748899480947474</c:v>
                      </c:pt>
                      <c:pt idx="246">
                        <c:v>1.3791524153232475</c:v>
                      </c:pt>
                      <c:pt idx="247">
                        <c:v>1.3886126323283243</c:v>
                      </c:pt>
                      <c:pt idx="248">
                        <c:v>1.395817627322903</c:v>
                      </c:pt>
                      <c:pt idx="249">
                        <c:v>1.398264201503989</c:v>
                      </c:pt>
                      <c:pt idx="250">
                        <c:v>1.4038895648046343</c:v>
                      </c:pt>
                      <c:pt idx="251">
                        <c:v>1.4063068503881813</c:v>
                      </c:pt>
                      <c:pt idx="252">
                        <c:v>1.4091947061055206</c:v>
                      </c:pt>
                      <c:pt idx="253">
                        <c:v>1.4085015426304321</c:v>
                      </c:pt>
                      <c:pt idx="254">
                        <c:v>1.4068125668390203</c:v>
                      </c:pt>
                      <c:pt idx="255">
                        <c:v>1.4022240198912534</c:v>
                      </c:pt>
                      <c:pt idx="256">
                        <c:v>1.4017925012208463</c:v>
                      </c:pt>
                      <c:pt idx="257">
                        <c:v>1.393101598044459</c:v>
                      </c:pt>
                      <c:pt idx="258">
                        <c:v>1.3839811287708339</c:v>
                      </c:pt>
                      <c:pt idx="259">
                        <c:v>1.3736344435469117</c:v>
                      </c:pt>
                      <c:pt idx="260">
                        <c:v>1.3654902608579178</c:v>
                      </c:pt>
                      <c:pt idx="261">
                        <c:v>1.3546046654392792</c:v>
                      </c:pt>
                      <c:pt idx="262">
                        <c:v>1.3413857450833719</c:v>
                      </c:pt>
                      <c:pt idx="263">
                        <c:v>1.3246756239008233</c:v>
                      </c:pt>
                      <c:pt idx="264">
                        <c:v>1.3113571223132836</c:v>
                      </c:pt>
                      <c:pt idx="265">
                        <c:v>1.295166385593759</c:v>
                      </c:pt>
                      <c:pt idx="266">
                        <c:v>1.2766110827662573</c:v>
                      </c:pt>
                      <c:pt idx="267">
                        <c:v>1.2565698717569467</c:v>
                      </c:pt>
                      <c:pt idx="268">
                        <c:v>1.2374338736689063</c:v>
                      </c:pt>
                      <c:pt idx="269">
                        <c:v>1.2185325748758113</c:v>
                      </c:pt>
                      <c:pt idx="270">
                        <c:v>1.1965503108789373</c:v>
                      </c:pt>
                      <c:pt idx="271">
                        <c:v>1.1718623662414158</c:v>
                      </c:pt>
                      <c:pt idx="272">
                        <c:v>1.1477963161583045</c:v>
                      </c:pt>
                      <c:pt idx="273">
                        <c:v>1.1244970415587625</c:v>
                      </c:pt>
                      <c:pt idx="274">
                        <c:v>1.1007777684705125</c:v>
                      </c:pt>
                      <c:pt idx="275">
                        <c:v>1.0760060584440296</c:v>
                      </c:pt>
                      <c:pt idx="276">
                        <c:v>1.0517457273305768</c:v>
                      </c:pt>
                      <c:pt idx="277">
                        <c:v>1.0275865395072916</c:v>
                      </c:pt>
                      <c:pt idx="278">
                        <c:v>1.0065784142645622</c:v>
                      </c:pt>
                      <c:pt idx="279">
                        <c:v>0.98770913767144308</c:v>
                      </c:pt>
                      <c:pt idx="280">
                        <c:v>0.96647197559595943</c:v>
                      </c:pt>
                      <c:pt idx="281">
                        <c:v>0.94628822674529289</c:v>
                      </c:pt>
                      <c:pt idx="282">
                        <c:v>0.92829838910760942</c:v>
                      </c:pt>
                      <c:pt idx="283">
                        <c:v>0.91430351617423744</c:v>
                      </c:pt>
                      <c:pt idx="284">
                        <c:v>0.90300788039005386</c:v>
                      </c:pt>
                      <c:pt idx="285">
                        <c:v>0.8921051023275256</c:v>
                      </c:pt>
                      <c:pt idx="286">
                        <c:v>0.88164751094758953</c:v>
                      </c:pt>
                      <c:pt idx="287">
                        <c:v>0.87569587267036042</c:v>
                      </c:pt>
                      <c:pt idx="288">
                        <c:v>0.8733973035355046</c:v>
                      </c:pt>
                      <c:pt idx="289">
                        <c:v>0.87088766124105144</c:v>
                      </c:pt>
                      <c:pt idx="290">
                        <c:v>0.86918657949598999</c:v>
                      </c:pt>
                      <c:pt idx="291">
                        <c:v>0.86794552398960667</c:v>
                      </c:pt>
                      <c:pt idx="292">
                        <c:v>0.8694365088616558</c:v>
                      </c:pt>
                      <c:pt idx="293">
                        <c:v>0.87154860725884686</c:v>
                      </c:pt>
                      <c:pt idx="294">
                        <c:v>0.87643941253321578</c:v>
                      </c:pt>
                      <c:pt idx="295">
                        <c:v>0.87988199428794256</c:v>
                      </c:pt>
                      <c:pt idx="296">
                        <c:v>0.88317910934155908</c:v>
                      </c:pt>
                      <c:pt idx="297">
                        <c:v>0.88551028644834151</c:v>
                      </c:pt>
                      <c:pt idx="298">
                        <c:v>0.88850338585950406</c:v>
                      </c:pt>
                      <c:pt idx="299">
                        <c:v>0.88836045750351422</c:v>
                      </c:pt>
                      <c:pt idx="300">
                        <c:v>0.89152577386820553</c:v>
                      </c:pt>
                      <c:pt idx="301">
                        <c:v>0.8920389100970878</c:v>
                      </c:pt>
                      <c:pt idx="302">
                        <c:v>0.88990338082186538</c:v>
                      </c:pt>
                      <c:pt idx="303">
                        <c:v>0.88587990854928289</c:v>
                      </c:pt>
                      <c:pt idx="304">
                        <c:v>0.88305004425507072</c:v>
                      </c:pt>
                      <c:pt idx="305">
                        <c:v>0.879504757151641</c:v>
                      </c:pt>
                      <c:pt idx="306">
                        <c:v>0.87627637267358227</c:v>
                      </c:pt>
                      <c:pt idx="307">
                        <c:v>0.87030618495124523</c:v>
                      </c:pt>
                      <c:pt idx="308">
                        <c:v>0.861341531016527</c:v>
                      </c:pt>
                      <c:pt idx="309">
                        <c:v>0.85905682515117321</c:v>
                      </c:pt>
                      <c:pt idx="310">
                        <c:v>0.855860853387724</c:v>
                      </c:pt>
                      <c:pt idx="311">
                        <c:v>0.8493726480035817</c:v>
                      </c:pt>
                      <c:pt idx="312">
                        <c:v>0.84379590377485114</c:v>
                      </c:pt>
                      <c:pt idx="313">
                        <c:v>0.83764256468923715</c:v>
                      </c:pt>
                      <c:pt idx="314">
                        <c:v>0.83123871046600695</c:v>
                      </c:pt>
                      <c:pt idx="315">
                        <c:v>0.82656444555610931</c:v>
                      </c:pt>
                      <c:pt idx="316">
                        <c:v>0.81166689804658732</c:v>
                      </c:pt>
                      <c:pt idx="317">
                        <c:v>0.8056250508889381</c:v>
                      </c:pt>
                      <c:pt idx="318">
                        <c:v>0.79714717344531738</c:v>
                      </c:pt>
                      <c:pt idx="319">
                        <c:v>0.78829557349709956</c:v>
                      </c:pt>
                      <c:pt idx="320">
                        <c:v>0.78002935498502668</c:v>
                      </c:pt>
                      <c:pt idx="321">
                        <c:v>0.76962897399895003</c:v>
                      </c:pt>
                      <c:pt idx="322">
                        <c:v>0.76169391189638391</c:v>
                      </c:pt>
                      <c:pt idx="323">
                        <c:v>0.763854434108173</c:v>
                      </c:pt>
                      <c:pt idx="324">
                        <c:v>0.75696263184994406</c:v>
                      </c:pt>
                      <c:pt idx="325">
                        <c:v>0.75429834576048516</c:v>
                      </c:pt>
                      <c:pt idx="326">
                        <c:v>0.75535527361700716</c:v>
                      </c:pt>
                      <c:pt idx="327">
                        <c:v>0.75411578016915926</c:v>
                      </c:pt>
                      <c:pt idx="328">
                        <c:v>0.75838039522814549</c:v>
                      </c:pt>
                      <c:pt idx="329">
                        <c:v>0.76201862481443239</c:v>
                      </c:pt>
                      <c:pt idx="330">
                        <c:v>0.76559183371418282</c:v>
                      </c:pt>
                      <c:pt idx="331">
                        <c:v>0.77078626411637186</c:v>
                      </c:pt>
                      <c:pt idx="332">
                        <c:v>0.77340154061928212</c:v>
                      </c:pt>
                      <c:pt idx="333">
                        <c:v>0.78308200787785176</c:v>
                      </c:pt>
                      <c:pt idx="334">
                        <c:v>0.78824812596908655</c:v>
                      </c:pt>
                      <c:pt idx="335">
                        <c:v>0.79275173598399051</c:v>
                      </c:pt>
                      <c:pt idx="336">
                        <c:v>0.79838217597487593</c:v>
                      </c:pt>
                      <c:pt idx="337">
                        <c:v>0.80319956449808028</c:v>
                      </c:pt>
                      <c:pt idx="338">
                        <c:v>0.81387974921931239</c:v>
                      </c:pt>
                      <c:pt idx="339">
                        <c:v>0.82397338096049799</c:v>
                      </c:pt>
                      <c:pt idx="340">
                        <c:v>0.8255250908581111</c:v>
                      </c:pt>
                      <c:pt idx="341">
                        <c:v>0.83052192085557075</c:v>
                      </c:pt>
                      <c:pt idx="342">
                        <c:v>0.83604926498311893</c:v>
                      </c:pt>
                      <c:pt idx="343">
                        <c:v>0.84100411465743963</c:v>
                      </c:pt>
                      <c:pt idx="344">
                        <c:v>0.84002450869842049</c:v>
                      </c:pt>
                      <c:pt idx="345">
                        <c:v>0.83380556315431942</c:v>
                      </c:pt>
                      <c:pt idx="346">
                        <c:v>0.83642220645844823</c:v>
                      </c:pt>
                      <c:pt idx="347">
                        <c:v>0.83909937953082392</c:v>
                      </c:pt>
                      <c:pt idx="348">
                        <c:v>0.84289557228650414</c:v>
                      </c:pt>
                      <c:pt idx="349">
                        <c:v>0.84472005665586303</c:v>
                      </c:pt>
                      <c:pt idx="350">
                        <c:v>0.85051490330760027</c:v>
                      </c:pt>
                      <c:pt idx="351">
                        <c:v>0.85579798053167377</c:v>
                      </c:pt>
                      <c:pt idx="352">
                        <c:v>0.85842614401750117</c:v>
                      </c:pt>
                      <c:pt idx="353">
                        <c:v>0.85755744421449631</c:v>
                      </c:pt>
                      <c:pt idx="354">
                        <c:v>0.85898926611951654</c:v>
                      </c:pt>
                      <c:pt idx="355">
                        <c:v>0.86020239982957947</c:v>
                      </c:pt>
                      <c:pt idx="356">
                        <c:v>0.8631275496944516</c:v>
                      </c:pt>
                      <c:pt idx="357">
                        <c:v>0.86307814959326923</c:v>
                      </c:pt>
                      <c:pt idx="358">
                        <c:v>0.85917651788644889</c:v>
                      </c:pt>
                      <c:pt idx="359">
                        <c:v>0.86055874443296976</c:v>
                      </c:pt>
                      <c:pt idx="360">
                        <c:v>0.86150066572982209</c:v>
                      </c:pt>
                      <c:pt idx="361">
                        <c:v>0.85919389578765537</c:v>
                      </c:pt>
                      <c:pt idx="362">
                        <c:v>0.85949576359962321</c:v>
                      </c:pt>
                      <c:pt idx="363">
                        <c:v>0.85834276914317387</c:v>
                      </c:pt>
                      <c:pt idx="364">
                        <c:v>0.85408655014881529</c:v>
                      </c:pt>
                      <c:pt idx="365">
                        <c:v>0.85383896387095282</c:v>
                      </c:pt>
                      <c:pt idx="366">
                        <c:v>0.85518272472603929</c:v>
                      </c:pt>
                      <c:pt idx="367">
                        <c:v>0.8556685249305519</c:v>
                      </c:pt>
                      <c:pt idx="368">
                        <c:v>0.8588855844842288</c:v>
                      </c:pt>
                      <c:pt idx="369">
                        <c:v>0.86238967229378716</c:v>
                      </c:pt>
                      <c:pt idx="370">
                        <c:v>0.86502388875643921</c:v>
                      </c:pt>
                      <c:pt idx="371">
                        <c:v>0.86944373338238201</c:v>
                      </c:pt>
                      <c:pt idx="372">
                        <c:v>0.87617464361146358</c:v>
                      </c:pt>
                      <c:pt idx="373">
                        <c:v>0.88373461640821427</c:v>
                      </c:pt>
                      <c:pt idx="374">
                        <c:v>0.88644517848178439</c:v>
                      </c:pt>
                      <c:pt idx="375">
                        <c:v>0.89229430666762732</c:v>
                      </c:pt>
                      <c:pt idx="376">
                        <c:v>0.89400808013828903</c:v>
                      </c:pt>
                      <c:pt idx="377">
                        <c:v>0.89877138238470478</c:v>
                      </c:pt>
                      <c:pt idx="378">
                        <c:v>0.90300397524371523</c:v>
                      </c:pt>
                      <c:pt idx="379">
                        <c:v>0.90502957464950828</c:v>
                      </c:pt>
                      <c:pt idx="380">
                        <c:v>0.90533769069561776</c:v>
                      </c:pt>
                      <c:pt idx="381">
                        <c:v>0.91073499345009323</c:v>
                      </c:pt>
                      <c:pt idx="382">
                        <c:v>0.91439216299612192</c:v>
                      </c:pt>
                      <c:pt idx="383">
                        <c:v>0.91928706867414611</c:v>
                      </c:pt>
                      <c:pt idx="384">
                        <c:v>0.92133043649577928</c:v>
                      </c:pt>
                      <c:pt idx="385">
                        <c:v>0.92411461057783095</c:v>
                      </c:pt>
                      <c:pt idx="386">
                        <c:v>0.92767590878124861</c:v>
                      </c:pt>
                      <c:pt idx="387">
                        <c:v>0.93037807479019108</c:v>
                      </c:pt>
                      <c:pt idx="388">
                        <c:v>0.93433613586160325</c:v>
                      </c:pt>
                      <c:pt idx="389">
                        <c:v>0.93490003899288621</c:v>
                      </c:pt>
                      <c:pt idx="390">
                        <c:v>0.93748954152996211</c:v>
                      </c:pt>
                      <c:pt idx="391">
                        <c:v>0.93867397241443684</c:v>
                      </c:pt>
                      <c:pt idx="392">
                        <c:v>0.93911505869337308</c:v>
                      </c:pt>
                      <c:pt idx="393">
                        <c:v>0.94290519847222876</c:v>
                      </c:pt>
                      <c:pt idx="394">
                        <c:v>0.94271345578700705</c:v>
                      </c:pt>
                      <c:pt idx="395">
                        <c:v>0.94337381603285164</c:v>
                      </c:pt>
                      <c:pt idx="396">
                        <c:v>0.94329024590120736</c:v>
                      </c:pt>
                      <c:pt idx="397">
                        <c:v>0.94150032207694434</c:v>
                      </c:pt>
                      <c:pt idx="398">
                        <c:v>0.94086690734083545</c:v>
                      </c:pt>
                      <c:pt idx="399">
                        <c:v>0.94067711722878322</c:v>
                      </c:pt>
                      <c:pt idx="400">
                        <c:v>0.93792242700158768</c:v>
                      </c:pt>
                      <c:pt idx="401">
                        <c:v>0.94017491540964881</c:v>
                      </c:pt>
                      <c:pt idx="402">
                        <c:v>0.93884404153747958</c:v>
                      </c:pt>
                      <c:pt idx="403">
                        <c:v>0.93825983164523619</c:v>
                      </c:pt>
                      <c:pt idx="404">
                        <c:v>0.93851991439138183</c:v>
                      </c:pt>
                      <c:pt idx="405">
                        <c:v>0.93870267524002482</c:v>
                      </c:pt>
                      <c:pt idx="406">
                        <c:v>0.93901860157881156</c:v>
                      </c:pt>
                      <c:pt idx="407">
                        <c:v>0.93607119237980985</c:v>
                      </c:pt>
                      <c:pt idx="408">
                        <c:v>0.93068482403508224</c:v>
                      </c:pt>
                      <c:pt idx="409">
                        <c:v>0.92799886438344481</c:v>
                      </c:pt>
                      <c:pt idx="410">
                        <c:v>0.92455686840066886</c:v>
                      </c:pt>
                      <c:pt idx="411">
                        <c:v>0.92196560854774046</c:v>
                      </c:pt>
                      <c:pt idx="412">
                        <c:v>0.91587689963402907</c:v>
                      </c:pt>
                      <c:pt idx="413">
                        <c:v>0.91071273411596365</c:v>
                      </c:pt>
                      <c:pt idx="414">
                        <c:v>0.90800334358629498</c:v>
                      </c:pt>
                      <c:pt idx="415">
                        <c:v>0.90583696365499822</c:v>
                      </c:pt>
                      <c:pt idx="416">
                        <c:v>0.90318595506309063</c:v>
                      </c:pt>
                      <c:pt idx="417">
                        <c:v>0.9004246260871196</c:v>
                      </c:pt>
                      <c:pt idx="418">
                        <c:v>0.89260769466129397</c:v>
                      </c:pt>
                      <c:pt idx="419">
                        <c:v>0.88865861542646052</c:v>
                      </c:pt>
                      <c:pt idx="420">
                        <c:v>0.885424373228894</c:v>
                      </c:pt>
                      <c:pt idx="421">
                        <c:v>0.87960336209668855</c:v>
                      </c:pt>
                      <c:pt idx="422">
                        <c:v>0.87289041554076419</c:v>
                      </c:pt>
                      <c:pt idx="423">
                        <c:v>0.8654360769524706</c:v>
                      </c:pt>
                      <c:pt idx="424">
                        <c:v>0.85525653199183749</c:v>
                      </c:pt>
                      <c:pt idx="425">
                        <c:v>0.85029309099557204</c:v>
                      </c:pt>
                      <c:pt idx="426">
                        <c:v>0.84367660155420909</c:v>
                      </c:pt>
                      <c:pt idx="427">
                        <c:v>0.83498023117294784</c:v>
                      </c:pt>
                      <c:pt idx="428">
                        <c:v>0.82712502931300458</c:v>
                      </c:pt>
                      <c:pt idx="429">
                        <c:v>0.82051927902407262</c:v>
                      </c:pt>
                      <c:pt idx="430">
                        <c:v>0.81149175223330428</c:v>
                      </c:pt>
                      <c:pt idx="431">
                        <c:v>0.80611397521052142</c:v>
                      </c:pt>
                      <c:pt idx="432">
                        <c:v>0.7970962112855996</c:v>
                      </c:pt>
                      <c:pt idx="433">
                        <c:v>0.79073882830379782</c:v>
                      </c:pt>
                      <c:pt idx="434">
                        <c:v>0.7831193020253846</c:v>
                      </c:pt>
                      <c:pt idx="435">
                        <c:v>0.77617595183548715</c:v>
                      </c:pt>
                      <c:pt idx="436">
                        <c:v>0.76688775652662222</c:v>
                      </c:pt>
                      <c:pt idx="437">
                        <c:v>0.75991140785016431</c:v>
                      </c:pt>
                      <c:pt idx="438">
                        <c:v>0.75212981799870227</c:v>
                      </c:pt>
                      <c:pt idx="439">
                        <c:v>0.74437907880331478</c:v>
                      </c:pt>
                      <c:pt idx="440">
                        <c:v>0.73526954393943744</c:v>
                      </c:pt>
                      <c:pt idx="441">
                        <c:v>0.72736084157465641</c:v>
                      </c:pt>
                      <c:pt idx="442">
                        <c:v>0.71883297825790238</c:v>
                      </c:pt>
                      <c:pt idx="443">
                        <c:v>0.71024770928997216</c:v>
                      </c:pt>
                      <c:pt idx="444">
                        <c:v>0.70225114113257447</c:v>
                      </c:pt>
                      <c:pt idx="445">
                        <c:v>0.69332846752099553</c:v>
                      </c:pt>
                      <c:pt idx="446">
                        <c:v>0.68578294376569737</c:v>
                      </c:pt>
                      <c:pt idx="447">
                        <c:v>0.67741070053053354</c:v>
                      </c:pt>
                      <c:pt idx="448">
                        <c:v>0.66808970199242523</c:v>
                      </c:pt>
                      <c:pt idx="449">
                        <c:v>0.65932499155023971</c:v>
                      </c:pt>
                      <c:pt idx="450">
                        <c:v>0.65266320241134967</c:v>
                      </c:pt>
                      <c:pt idx="451">
                        <c:v>0.64288705906748622</c:v>
                      </c:pt>
                      <c:pt idx="452">
                        <c:v>0.63409306002776178</c:v>
                      </c:pt>
                      <c:pt idx="453">
                        <c:v>0.62629565433362855</c:v>
                      </c:pt>
                      <c:pt idx="454">
                        <c:v>0.61838656145421389</c:v>
                      </c:pt>
                      <c:pt idx="455">
                        <c:v>0.61070338129048285</c:v>
                      </c:pt>
                      <c:pt idx="456">
                        <c:v>0.60274430253793509</c:v>
                      </c:pt>
                      <c:pt idx="457">
                        <c:v>0.59354631610949005</c:v>
                      </c:pt>
                      <c:pt idx="458">
                        <c:v>0.58672226814023465</c:v>
                      </c:pt>
                      <c:pt idx="459">
                        <c:v>0.57900960412164759</c:v>
                      </c:pt>
                      <c:pt idx="460">
                        <c:v>0.57223319893772195</c:v>
                      </c:pt>
                      <c:pt idx="461">
                        <c:v>0.56576178568283531</c:v>
                      </c:pt>
                      <c:pt idx="462">
                        <c:v>0.55867394507841239</c:v>
                      </c:pt>
                      <c:pt idx="463">
                        <c:v>0.5525018612903736</c:v>
                      </c:pt>
                      <c:pt idx="464">
                        <c:v>0.54616087992319351</c:v>
                      </c:pt>
                      <c:pt idx="465">
                        <c:v>0.53885474163844704</c:v>
                      </c:pt>
                      <c:pt idx="466">
                        <c:v>0.53405219267132897</c:v>
                      </c:pt>
                      <c:pt idx="467">
                        <c:v>0.52660742169156483</c:v>
                      </c:pt>
                      <c:pt idx="468">
                        <c:v>0.51842750691357342</c:v>
                      </c:pt>
                      <c:pt idx="469">
                        <c:v>0.51151813149682113</c:v>
                      </c:pt>
                      <c:pt idx="470">
                        <c:v>0.50575921219139819</c:v>
                      </c:pt>
                      <c:pt idx="471">
                        <c:v>0.50022249571263744</c:v>
                      </c:pt>
                      <c:pt idx="472">
                        <c:v>0.49657977520806124</c:v>
                      </c:pt>
                      <c:pt idx="473">
                        <c:v>0.49176570605924452</c:v>
                      </c:pt>
                      <c:pt idx="474">
                        <c:v>0.48637933771451691</c:v>
                      </c:pt>
                      <c:pt idx="475">
                        <c:v>0.48235410812608231</c:v>
                      </c:pt>
                      <c:pt idx="476">
                        <c:v>0.47919035381992625</c:v>
                      </c:pt>
                      <c:pt idx="477">
                        <c:v>0.47421617367123003</c:v>
                      </c:pt>
                      <c:pt idx="478">
                        <c:v>0.4709952089712145</c:v>
                      </c:pt>
                      <c:pt idx="479">
                        <c:v>0.46546825535830011</c:v>
                      </c:pt>
                      <c:pt idx="480">
                        <c:v>0.45881076188038261</c:v>
                      </c:pt>
                      <c:pt idx="481">
                        <c:v>0.45473086024320858</c:v>
                      </c:pt>
                      <c:pt idx="482">
                        <c:v>0.45169207061988526</c:v>
                      </c:pt>
                      <c:pt idx="483">
                        <c:v>0.44625688794592616</c:v>
                      </c:pt>
                      <c:pt idx="484">
                        <c:v>0.44255793333407528</c:v>
                      </c:pt>
                      <c:pt idx="485">
                        <c:v>0.43717390807715073</c:v>
                      </c:pt>
                      <c:pt idx="486">
                        <c:v>0.43332011441297741</c:v>
                      </c:pt>
                      <c:pt idx="487">
                        <c:v>0.43047482479072802</c:v>
                      </c:pt>
                      <c:pt idx="488">
                        <c:v>0.42799759521088465</c:v>
                      </c:pt>
                      <c:pt idx="489">
                        <c:v>0.42355236713374167</c:v>
                      </c:pt>
                      <c:pt idx="490">
                        <c:v>0.42181887267407031</c:v>
                      </c:pt>
                      <c:pt idx="491">
                        <c:v>0.41834290191814921</c:v>
                      </c:pt>
                      <c:pt idx="492">
                        <c:v>0.4159988378284496</c:v>
                      </c:pt>
                      <c:pt idx="493">
                        <c:v>0.41318029845861914</c:v>
                      </c:pt>
                      <c:pt idx="494">
                        <c:v>0.41123534032471676</c:v>
                      </c:pt>
                      <c:pt idx="495">
                        <c:v>0.40729817178621591</c:v>
                      </c:pt>
                      <c:pt idx="496">
                        <c:v>0.4058932953909315</c:v>
                      </c:pt>
                      <c:pt idx="497">
                        <c:v>0.40178918184645862</c:v>
                      </c:pt>
                      <c:pt idx="498">
                        <c:v>0.39961362482126633</c:v>
                      </c:pt>
                      <c:pt idx="499">
                        <c:v>0.39763840180324028</c:v>
                      </c:pt>
                      <c:pt idx="500">
                        <c:v>0.39456641843603962</c:v>
                      </c:pt>
                      <c:pt idx="501">
                        <c:v>0.39188182558562051</c:v>
                      </c:pt>
                      <c:pt idx="502">
                        <c:v>0.38891293808175686</c:v>
                      </c:pt>
                      <c:pt idx="503">
                        <c:v>0.38467858790689419</c:v>
                      </c:pt>
                      <c:pt idx="504">
                        <c:v>0.38284863633266136</c:v>
                      </c:pt>
                      <c:pt idx="505">
                        <c:v>0.38079355307201257</c:v>
                      </c:pt>
                      <c:pt idx="506">
                        <c:v>0.37707585375773672</c:v>
                      </c:pt>
                      <c:pt idx="507">
                        <c:v>0.37644985879967113</c:v>
                      </c:pt>
                      <c:pt idx="508">
                        <c:v>0.37477708936556403</c:v>
                      </c:pt>
                      <c:pt idx="509">
                        <c:v>0.3746224455705584</c:v>
                      </c:pt>
                      <c:pt idx="510">
                        <c:v>0.37344797280924696</c:v>
                      </c:pt>
                      <c:pt idx="511">
                        <c:v>0.37250624676971172</c:v>
                      </c:pt>
                      <c:pt idx="512">
                        <c:v>0.37014285220563631</c:v>
                      </c:pt>
                      <c:pt idx="513">
                        <c:v>0.36891780779924105</c:v>
                      </c:pt>
                      <c:pt idx="514">
                        <c:v>0.36741471697354283</c:v>
                      </c:pt>
                      <c:pt idx="515">
                        <c:v>0.36573648033456169</c:v>
                      </c:pt>
                      <c:pt idx="516">
                        <c:v>0.36431774066977546</c:v>
                      </c:pt>
                      <c:pt idx="517">
                        <c:v>0.36375989051531721</c:v>
                      </c:pt>
                      <c:pt idx="518">
                        <c:v>0.36286971240745047</c:v>
                      </c:pt>
                      <c:pt idx="519">
                        <c:v>0.36238000705659934</c:v>
                      </c:pt>
                      <c:pt idx="520">
                        <c:v>0.36208360644950538</c:v>
                      </c:pt>
                      <c:pt idx="521">
                        <c:v>0.36116101562702885</c:v>
                      </c:pt>
                      <c:pt idx="522">
                        <c:v>0.3605203763701938</c:v>
                      </c:pt>
                      <c:pt idx="523">
                        <c:v>0.35930919523330018</c:v>
                      </c:pt>
                      <c:pt idx="524">
                        <c:v>0.35892668614944168</c:v>
                      </c:pt>
                      <c:pt idx="525">
                        <c:v>0.35738102922865356</c:v>
                      </c:pt>
                      <c:pt idx="526">
                        <c:v>0.35610834203692815</c:v>
                      </c:pt>
                      <c:pt idx="527">
                        <c:v>0.35449707865765279</c:v>
                      </c:pt>
                      <c:pt idx="528">
                        <c:v>0.35225532940202253</c:v>
                      </c:pt>
                      <c:pt idx="529">
                        <c:v>0.3522279933776527</c:v>
                      </c:pt>
                      <c:pt idx="530">
                        <c:v>0.35093148479326253</c:v>
                      </c:pt>
                      <c:pt idx="531">
                        <c:v>0.34941374966879468</c:v>
                      </c:pt>
                      <c:pt idx="532">
                        <c:v>0.34826583190258531</c:v>
                      </c:pt>
                      <c:pt idx="533">
                        <c:v>0.34678988184393977</c:v>
                      </c:pt>
                      <c:pt idx="534">
                        <c:v>0.3463091583296673</c:v>
                      </c:pt>
                      <c:pt idx="535">
                        <c:v>0.34590126579460845</c:v>
                      </c:pt>
                      <c:pt idx="536">
                        <c:v>0.34386473197906758</c:v>
                      </c:pt>
                      <c:pt idx="537">
                        <c:v>0.3413958984638521</c:v>
                      </c:pt>
                      <c:pt idx="538">
                        <c:v>0.33931445546541816</c:v>
                      </c:pt>
                      <c:pt idx="539">
                        <c:v>0.33890363407060531</c:v>
                      </c:pt>
                      <c:pt idx="540">
                        <c:v>0.33779730611290121</c:v>
                      </c:pt>
                      <c:pt idx="541">
                        <c:v>0.33680793728803593</c:v>
                      </c:pt>
                      <c:pt idx="542">
                        <c:v>0.33590272436676583</c:v>
                      </c:pt>
                      <c:pt idx="543">
                        <c:v>0.33453182274462656</c:v>
                      </c:pt>
                      <c:pt idx="544">
                        <c:v>0.3342645154777546</c:v>
                      </c:pt>
                      <c:pt idx="545">
                        <c:v>0.33436936865694394</c:v>
                      </c:pt>
                      <c:pt idx="546">
                        <c:v>0.33305743474451643</c:v>
                      </c:pt>
                      <c:pt idx="547">
                        <c:v>0.33331576017480991</c:v>
                      </c:pt>
                      <c:pt idx="548">
                        <c:v>0.33222095239880445</c:v>
                      </c:pt>
                      <c:pt idx="549">
                        <c:v>0.33059406843417483</c:v>
                      </c:pt>
                      <c:pt idx="550">
                        <c:v>0.32932313855830192</c:v>
                      </c:pt>
                      <c:pt idx="551">
                        <c:v>0.32825703360788455</c:v>
                      </c:pt>
                      <c:pt idx="552">
                        <c:v>0.32584228636945761</c:v>
                      </c:pt>
                      <c:pt idx="553">
                        <c:v>0.32476602803856014</c:v>
                      </c:pt>
                      <c:pt idx="554">
                        <c:v>0.32193147756874174</c:v>
                      </c:pt>
                      <c:pt idx="555">
                        <c:v>0.32034091146506055</c:v>
                      </c:pt>
                      <c:pt idx="556">
                        <c:v>0.31949232316569898</c:v>
                      </c:pt>
                      <c:pt idx="557">
                        <c:v>0.31774086503287058</c:v>
                      </c:pt>
                      <c:pt idx="558">
                        <c:v>0.31681788369576014</c:v>
                      </c:pt>
                      <c:pt idx="559">
                        <c:v>0.31717481407110137</c:v>
                      </c:pt>
                      <c:pt idx="560">
                        <c:v>0.31659900024348586</c:v>
                      </c:pt>
                      <c:pt idx="561">
                        <c:v>0.31600815160246692</c:v>
                      </c:pt>
                      <c:pt idx="562">
                        <c:v>0.31595426058299536</c:v>
                      </c:pt>
                      <c:pt idx="563">
                        <c:v>0.31487351133380848</c:v>
                      </c:pt>
                      <c:pt idx="564">
                        <c:v>0.31444218792071849</c:v>
                      </c:pt>
                      <c:pt idx="565">
                        <c:v>0.31341064351539705</c:v>
                      </c:pt>
                      <c:pt idx="566">
                        <c:v>0.31229045228819108</c:v>
                      </c:pt>
                      <c:pt idx="567">
                        <c:v>0.31026700071288432</c:v>
                      </c:pt>
                      <c:pt idx="568">
                        <c:v>0.3087225153359977</c:v>
                      </c:pt>
                      <c:pt idx="569">
                        <c:v>0.30678204812038473</c:v>
                      </c:pt>
                      <c:pt idx="570">
                        <c:v>0.30461332510128475</c:v>
                      </c:pt>
                      <c:pt idx="571">
                        <c:v>0.30308485082438602</c:v>
                      </c:pt>
                      <c:pt idx="572">
                        <c:v>0.30332521258152229</c:v>
                      </c:pt>
                      <c:pt idx="573">
                        <c:v>0.30162627866694702</c:v>
                      </c:pt>
                      <c:pt idx="574">
                        <c:v>0.30066502689571911</c:v>
                      </c:pt>
                      <c:pt idx="575">
                        <c:v>0.29996034323893223</c:v>
                      </c:pt>
                      <c:pt idx="576">
                        <c:v>0.29847775443151114</c:v>
                      </c:pt>
                      <c:pt idx="577">
                        <c:v>0.29760964040045712</c:v>
                      </c:pt>
                      <c:pt idx="578">
                        <c:v>0.2959610828736487</c:v>
                      </c:pt>
                      <c:pt idx="579">
                        <c:v>0.29329113432199921</c:v>
                      </c:pt>
                      <c:pt idx="580">
                        <c:v>0.29196885177177467</c:v>
                      </c:pt>
                      <c:pt idx="581">
                        <c:v>0.29009633410245184</c:v>
                      </c:pt>
                      <c:pt idx="582">
                        <c:v>0.28990830130625195</c:v>
                      </c:pt>
                      <c:pt idx="583">
                        <c:v>0.28867310351937642</c:v>
                      </c:pt>
                      <c:pt idx="584">
                        <c:v>0.28892928111918365</c:v>
                      </c:pt>
                      <c:pt idx="585">
                        <c:v>0.28922158132262227</c:v>
                      </c:pt>
                      <c:pt idx="586">
                        <c:v>0.28837670291228229</c:v>
                      </c:pt>
                      <c:pt idx="587">
                        <c:v>0.28662387797823541</c:v>
                      </c:pt>
                      <c:pt idx="588">
                        <c:v>0.28642666808813994</c:v>
                      </c:pt>
                      <c:pt idx="589">
                        <c:v>0.28381939713522369</c:v>
                      </c:pt>
                      <c:pt idx="590">
                        <c:v>0.28276520288113877</c:v>
                      </c:pt>
                      <c:pt idx="591">
                        <c:v>0.28095204343616159</c:v>
                      </c:pt>
                      <c:pt idx="592">
                        <c:v>0.27944719529461104</c:v>
                      </c:pt>
                      <c:pt idx="593">
                        <c:v>0.27908987440463601</c:v>
                      </c:pt>
                      <c:pt idx="594">
                        <c:v>0.27959090467986869</c:v>
                      </c:pt>
                      <c:pt idx="595">
                        <c:v>0.27897037692667714</c:v>
                      </c:pt>
                      <c:pt idx="596">
                        <c:v>0.28008373414779059</c:v>
                      </c:pt>
                      <c:pt idx="597">
                        <c:v>0.28016691376480118</c:v>
                      </c:pt>
                      <c:pt idx="598">
                        <c:v>0.28027879620739998</c:v>
                      </c:pt>
                      <c:pt idx="599">
                        <c:v>0.28056133354499219</c:v>
                      </c:pt>
                      <c:pt idx="600">
                        <c:v>0.28024364989035316</c:v>
                      </c:pt>
                      <c:pt idx="601">
                        <c:v>0.27954521446770803</c:v>
                      </c:pt>
                      <c:pt idx="602">
                        <c:v>0.2803401070049148</c:v>
                      </c:pt>
                      <c:pt idx="603">
                        <c:v>0.27942786482023535</c:v>
                      </c:pt>
                      <c:pt idx="604">
                        <c:v>0.27982892334920184</c:v>
                      </c:pt>
                      <c:pt idx="605">
                        <c:v>0.28040258934633122</c:v>
                      </c:pt>
                      <c:pt idx="606">
                        <c:v>0.28053224020477013</c:v>
                      </c:pt>
                      <c:pt idx="607">
                        <c:v>0.28058847431204498</c:v>
                      </c:pt>
                      <c:pt idx="608">
                        <c:v>0.28123516654570468</c:v>
                      </c:pt>
                      <c:pt idx="609">
                        <c:v>0.28142847128946169</c:v>
                      </c:pt>
                      <c:pt idx="610">
                        <c:v>0.28171198491363869</c:v>
                      </c:pt>
                      <c:pt idx="611">
                        <c:v>0.28139742537607049</c:v>
                      </c:pt>
                      <c:pt idx="612">
                        <c:v>0.28078529368750654</c:v>
                      </c:pt>
                      <c:pt idx="613">
                        <c:v>0.28049650811577276</c:v>
                      </c:pt>
                      <c:pt idx="614">
                        <c:v>0.28114222406284778</c:v>
                      </c:pt>
                      <c:pt idx="615">
                        <c:v>0.28206872003166283</c:v>
                      </c:pt>
                      <c:pt idx="616">
                        <c:v>0.2821837265913324</c:v>
                      </c:pt>
                      <c:pt idx="617">
                        <c:v>0.28302919077362315</c:v>
                      </c:pt>
                      <c:pt idx="618">
                        <c:v>0.28496536232826386</c:v>
                      </c:pt>
                      <c:pt idx="619">
                        <c:v>0.28689001370120593</c:v>
                      </c:pt>
                      <c:pt idx="620">
                        <c:v>0.28865260150109912</c:v>
                      </c:pt>
                      <c:pt idx="621">
                        <c:v>0.29054835479113611</c:v>
                      </c:pt>
                      <c:pt idx="622">
                        <c:v>0.29186302230600053</c:v>
                      </c:pt>
                      <c:pt idx="623">
                        <c:v>0.29223479223742821</c:v>
                      </c:pt>
                      <c:pt idx="624">
                        <c:v>0.29287191686255853</c:v>
                      </c:pt>
                      <c:pt idx="625">
                        <c:v>0.29289300465278656</c:v>
                      </c:pt>
                      <c:pt idx="626">
                        <c:v>0.29364142594856479</c:v>
                      </c:pt>
                      <c:pt idx="627">
                        <c:v>0.2943607539041212</c:v>
                      </c:pt>
                      <c:pt idx="628">
                        <c:v>0.29453414240155174</c:v>
                      </c:pt>
                      <c:pt idx="629">
                        <c:v>0.29521090426201813</c:v>
                      </c:pt>
                      <c:pt idx="630">
                        <c:v>0.2967221958950273</c:v>
                      </c:pt>
                      <c:pt idx="631">
                        <c:v>0.29891571659337685</c:v>
                      </c:pt>
                      <c:pt idx="632">
                        <c:v>0.29993027361212554</c:v>
                      </c:pt>
                      <c:pt idx="633">
                        <c:v>0.30025518178749083</c:v>
                      </c:pt>
                      <c:pt idx="634">
                        <c:v>0.30098954455645044</c:v>
                      </c:pt>
                      <c:pt idx="635">
                        <c:v>0.30193458997037359</c:v>
                      </c:pt>
                      <c:pt idx="636">
                        <c:v>0.3020275324532305</c:v>
                      </c:pt>
                      <c:pt idx="637">
                        <c:v>0.30319517120844941</c:v>
                      </c:pt>
                      <c:pt idx="638">
                        <c:v>0.30358646687156965</c:v>
                      </c:pt>
                      <c:pt idx="639">
                        <c:v>0.3045879416500844</c:v>
                      </c:pt>
                      <c:pt idx="640">
                        <c:v>0.30577979231260222</c:v>
                      </c:pt>
                      <c:pt idx="641">
                        <c:v>0.30744982814427246</c:v>
                      </c:pt>
                      <c:pt idx="642">
                        <c:v>0.30817325650348415</c:v>
                      </c:pt>
                      <c:pt idx="643">
                        <c:v>0.30959062936705189</c:v>
                      </c:pt>
                      <c:pt idx="644">
                        <c:v>0.31055754360047066</c:v>
                      </c:pt>
                      <c:pt idx="645">
                        <c:v>0.31124074895239556</c:v>
                      </c:pt>
                      <c:pt idx="646">
                        <c:v>0.31270107842568712</c:v>
                      </c:pt>
                      <c:pt idx="647">
                        <c:v>0.31396536955278448</c:v>
                      </c:pt>
                      <c:pt idx="648">
                        <c:v>0.31474854665097574</c:v>
                      </c:pt>
                      <c:pt idx="649">
                        <c:v>0.31627292052421896</c:v>
                      </c:pt>
                      <c:pt idx="650">
                        <c:v>0.31767428228779865</c:v>
                      </c:pt>
                      <c:pt idx="651">
                        <c:v>0.31797517381318202</c:v>
                      </c:pt>
                      <c:pt idx="652">
                        <c:v>0.31933299319508718</c:v>
                      </c:pt>
                      <c:pt idx="653">
                        <c:v>0.3200222515238369</c:v>
                      </c:pt>
                      <c:pt idx="654">
                        <c:v>0.32099678079261579</c:v>
                      </c:pt>
                      <c:pt idx="655">
                        <c:v>0.32185630350172517</c:v>
                      </c:pt>
                      <c:pt idx="656">
                        <c:v>0.32131758856432563</c:v>
                      </c:pt>
                      <c:pt idx="657">
                        <c:v>0.3223524523440347</c:v>
                      </c:pt>
                      <c:pt idx="658">
                        <c:v>0.32383523640877271</c:v>
                      </c:pt>
                      <c:pt idx="659">
                        <c:v>0.32442374196198837</c:v>
                      </c:pt>
                      <c:pt idx="660">
                        <c:v>0.32490016981528846</c:v>
                      </c:pt>
                      <c:pt idx="661">
                        <c:v>0.32520438071505958</c:v>
                      </c:pt>
                      <c:pt idx="662">
                        <c:v>0.32574407193904381</c:v>
                      </c:pt>
                      <c:pt idx="663">
                        <c:v>0.32812328234579013</c:v>
                      </c:pt>
                      <c:pt idx="664">
                        <c:v>0.32783371574478853</c:v>
                      </c:pt>
                      <c:pt idx="665">
                        <c:v>0.32795828991298748</c:v>
                      </c:pt>
                      <c:pt idx="666">
                        <c:v>0.32885139688060805</c:v>
                      </c:pt>
                      <c:pt idx="667">
                        <c:v>0.33061066530611366</c:v>
                      </c:pt>
                      <c:pt idx="668">
                        <c:v>0.33164806743094277</c:v>
                      </c:pt>
                      <c:pt idx="669">
                        <c:v>0.3326104907460723</c:v>
                      </c:pt>
                      <c:pt idx="670">
                        <c:v>0.33260072788022599</c:v>
                      </c:pt>
                      <c:pt idx="671">
                        <c:v>0.33378418247811603</c:v>
                      </c:pt>
                      <c:pt idx="672">
                        <c:v>0.33520506997338834</c:v>
                      </c:pt>
                      <c:pt idx="673">
                        <c:v>0.33576155332662816</c:v>
                      </c:pt>
                      <c:pt idx="674">
                        <c:v>0.33619541508483824</c:v>
                      </c:pt>
                      <c:pt idx="675">
                        <c:v>0.33807984345049352</c:v>
                      </c:pt>
                      <c:pt idx="676">
                        <c:v>0.33854670369526424</c:v>
                      </c:pt>
                      <c:pt idx="677">
                        <c:v>0.33935819310440962</c:v>
                      </c:pt>
                      <c:pt idx="678">
                        <c:v>0.33963018654688798</c:v>
                      </c:pt>
                      <c:pt idx="679">
                        <c:v>0.34050845395842222</c:v>
                      </c:pt>
                      <c:pt idx="680">
                        <c:v>0.34180925820378499</c:v>
                      </c:pt>
                      <c:pt idx="681">
                        <c:v>0.34248680109351903</c:v>
                      </c:pt>
                      <c:pt idx="682">
                        <c:v>0.34263480613974917</c:v>
                      </c:pt>
                      <c:pt idx="683">
                        <c:v>0.34364721532801173</c:v>
                      </c:pt>
                      <c:pt idx="684">
                        <c:v>0.34418749232394669</c:v>
                      </c:pt>
                      <c:pt idx="685">
                        <c:v>0.34579758415932055</c:v>
                      </c:pt>
                      <c:pt idx="686">
                        <c:v>0.34618146004439754</c:v>
                      </c:pt>
                      <c:pt idx="687">
                        <c:v>0.34612132079078434</c:v>
                      </c:pt>
                      <c:pt idx="688">
                        <c:v>0.34684787326706684</c:v>
                      </c:pt>
                      <c:pt idx="689">
                        <c:v>0.3475105766007146</c:v>
                      </c:pt>
                      <c:pt idx="690">
                        <c:v>0.34869891263152769</c:v>
                      </c:pt>
                      <c:pt idx="691">
                        <c:v>0.35000674614029975</c:v>
                      </c:pt>
                      <c:pt idx="692">
                        <c:v>0.35034336975468061</c:v>
                      </c:pt>
                      <c:pt idx="693">
                        <c:v>0.35093363262374866</c:v>
                      </c:pt>
                      <c:pt idx="694">
                        <c:v>0.35170079862195186</c:v>
                      </c:pt>
                      <c:pt idx="695">
                        <c:v>0.35200461900708918</c:v>
                      </c:pt>
                      <c:pt idx="696">
                        <c:v>0.35177070074141153</c:v>
                      </c:pt>
                      <c:pt idx="697">
                        <c:v>0.35179393636212569</c:v>
                      </c:pt>
                      <c:pt idx="698">
                        <c:v>0.35245527289455486</c:v>
                      </c:pt>
                      <c:pt idx="699">
                        <c:v>0.35301683293803482</c:v>
                      </c:pt>
                      <c:pt idx="700">
                        <c:v>0.35327457259637746</c:v>
                      </c:pt>
                      <c:pt idx="701">
                        <c:v>0.35401635514338031</c:v>
                      </c:pt>
                      <c:pt idx="702">
                        <c:v>0.35485186120250778</c:v>
                      </c:pt>
                      <c:pt idx="703">
                        <c:v>0.35595526030045804</c:v>
                      </c:pt>
                      <c:pt idx="704">
                        <c:v>0.35715706908613915</c:v>
                      </c:pt>
                      <c:pt idx="705">
                        <c:v>0.35760772297360482</c:v>
                      </c:pt>
                      <c:pt idx="706">
                        <c:v>0.35753157262000357</c:v>
                      </c:pt>
                      <c:pt idx="707">
                        <c:v>0.35790021843436043</c:v>
                      </c:pt>
                      <c:pt idx="708">
                        <c:v>0.35830088644869301</c:v>
                      </c:pt>
                      <c:pt idx="709">
                        <c:v>0.35913073004562962</c:v>
                      </c:pt>
                      <c:pt idx="710">
                        <c:v>0.36019078201922222</c:v>
                      </c:pt>
                      <c:pt idx="711">
                        <c:v>0.35980788242072992</c:v>
                      </c:pt>
                      <c:pt idx="712">
                        <c:v>0.36055337485675432</c:v>
                      </c:pt>
                      <c:pt idx="713">
                        <c:v>0.36303353329635152</c:v>
                      </c:pt>
                      <c:pt idx="714">
                        <c:v>0.36440267760263839</c:v>
                      </c:pt>
                      <c:pt idx="715">
                        <c:v>0.36563553230171081</c:v>
                      </c:pt>
                      <c:pt idx="716">
                        <c:v>0.36641421848161271</c:v>
                      </c:pt>
                      <c:pt idx="717">
                        <c:v>0.36725245814317703</c:v>
                      </c:pt>
                      <c:pt idx="718">
                        <c:v>0.36910252122105336</c:v>
                      </c:pt>
                      <c:pt idx="719">
                        <c:v>0.37033557117744259</c:v>
                      </c:pt>
                      <c:pt idx="720">
                        <c:v>0.37106915291713455</c:v>
                      </c:pt>
                      <c:pt idx="721">
                        <c:v>0.37278409793169776</c:v>
                      </c:pt>
                      <c:pt idx="722">
                        <c:v>0.37456640672060054</c:v>
                      </c:pt>
                      <c:pt idx="723">
                        <c:v>0.3757935989574821</c:v>
                      </c:pt>
                      <c:pt idx="724">
                        <c:v>0.37740271450627128</c:v>
                      </c:pt>
                      <c:pt idx="725">
                        <c:v>0.37831944760924013</c:v>
                      </c:pt>
                      <c:pt idx="726">
                        <c:v>0.3795866675960915</c:v>
                      </c:pt>
                      <c:pt idx="727">
                        <c:v>0.3808351428805179</c:v>
                      </c:pt>
                      <c:pt idx="728">
                        <c:v>0.3820152781040202</c:v>
                      </c:pt>
                      <c:pt idx="729">
                        <c:v>0.3840149082866619</c:v>
                      </c:pt>
                      <c:pt idx="730">
                        <c:v>0.38581674280725736</c:v>
                      </c:pt>
                      <c:pt idx="731">
                        <c:v>0.38769707076925713</c:v>
                      </c:pt>
                      <c:pt idx="732">
                        <c:v>0.39111114495571259</c:v>
                      </c:pt>
                      <c:pt idx="733">
                        <c:v>0.39370748149888102</c:v>
                      </c:pt>
                      <c:pt idx="734">
                        <c:v>0.39672264498685628</c:v>
                      </c:pt>
                      <c:pt idx="735">
                        <c:v>0.39978545126016135</c:v>
                      </c:pt>
                      <c:pt idx="736">
                        <c:v>0.40232887307044268</c:v>
                      </c:pt>
                      <c:pt idx="737">
                        <c:v>0.40484984028927756</c:v>
                      </c:pt>
                      <c:pt idx="738">
                        <c:v>0.40757660872015261</c:v>
                      </c:pt>
                      <c:pt idx="739">
                        <c:v>0.40928335292740503</c:v>
                      </c:pt>
                      <c:pt idx="740">
                        <c:v>0.41179690036819672</c:v>
                      </c:pt>
                      <c:pt idx="741">
                        <c:v>0.41370827424358769</c:v>
                      </c:pt>
                      <c:pt idx="742">
                        <c:v>0.4157768302591045</c:v>
                      </c:pt>
                      <c:pt idx="743">
                        <c:v>0.41737950231643517</c:v>
                      </c:pt>
                      <c:pt idx="744">
                        <c:v>0.41990574148282694</c:v>
                      </c:pt>
                      <c:pt idx="745">
                        <c:v>0.42226327832739458</c:v>
                      </c:pt>
                      <c:pt idx="746">
                        <c:v>0.42442907248674056</c:v>
                      </c:pt>
                      <c:pt idx="747">
                        <c:v>0.42707773799084514</c:v>
                      </c:pt>
                      <c:pt idx="748">
                        <c:v>0.42945851045612693</c:v>
                      </c:pt>
                      <c:pt idx="749">
                        <c:v>0.43213158312484723</c:v>
                      </c:pt>
                      <c:pt idx="750">
                        <c:v>0.43483648273622666</c:v>
                      </c:pt>
                      <c:pt idx="751">
                        <c:v>0.43696869263706128</c:v>
                      </c:pt>
                      <c:pt idx="752">
                        <c:v>0.43880918810640812</c:v>
                      </c:pt>
                      <c:pt idx="753">
                        <c:v>0.44172223201763089</c:v>
                      </c:pt>
                      <c:pt idx="754">
                        <c:v>0.44382573909287737</c:v>
                      </c:pt>
                      <c:pt idx="755">
                        <c:v>0.44635217351658613</c:v>
                      </c:pt>
                      <c:pt idx="756">
                        <c:v>0.44826218059075873</c:v>
                      </c:pt>
                      <c:pt idx="757">
                        <c:v>0.45029051359898864</c:v>
                      </c:pt>
                      <c:pt idx="758">
                        <c:v>0.45256350402532719</c:v>
                      </c:pt>
                      <c:pt idx="759">
                        <c:v>0.4552877341110822</c:v>
                      </c:pt>
                      <c:pt idx="760">
                        <c:v>0.45778097479091351</c:v>
                      </c:pt>
                      <c:pt idx="761">
                        <c:v>0.45960194452856784</c:v>
                      </c:pt>
                      <c:pt idx="762">
                        <c:v>0.46130185472972779</c:v>
                      </c:pt>
                      <c:pt idx="763">
                        <c:v>0.46317105302466266</c:v>
                      </c:pt>
                      <c:pt idx="764">
                        <c:v>0.46523843749627786</c:v>
                      </c:pt>
                      <c:pt idx="765">
                        <c:v>0.46784746576504649</c:v>
                      </c:pt>
                      <c:pt idx="766">
                        <c:v>0.46877747636556621</c:v>
                      </c:pt>
                      <c:pt idx="767">
                        <c:v>0.46939761360412396</c:v>
                      </c:pt>
                      <c:pt idx="768">
                        <c:v>0.47071560049337613</c:v>
                      </c:pt>
                      <c:pt idx="769">
                        <c:v>0.47170575034750917</c:v>
                      </c:pt>
                      <c:pt idx="770">
                        <c:v>0.47295832603559107</c:v>
                      </c:pt>
                      <c:pt idx="771">
                        <c:v>0.47411522563837905</c:v>
                      </c:pt>
                      <c:pt idx="772">
                        <c:v>0.47492456721703846</c:v>
                      </c:pt>
                      <c:pt idx="773">
                        <c:v>0.47702416914594636</c:v>
                      </c:pt>
                      <c:pt idx="774">
                        <c:v>0.47815041334997704</c:v>
                      </c:pt>
                      <c:pt idx="775">
                        <c:v>0.47905211163954248</c:v>
                      </c:pt>
                      <c:pt idx="776">
                        <c:v>0.48001941638759515</c:v>
                      </c:pt>
                      <c:pt idx="777">
                        <c:v>0.48104783667584566</c:v>
                      </c:pt>
                      <c:pt idx="778">
                        <c:v>0.48129776604151125</c:v>
                      </c:pt>
                      <c:pt idx="779">
                        <c:v>0.48160724888883932</c:v>
                      </c:pt>
                      <c:pt idx="780">
                        <c:v>0.48126125292324606</c:v>
                      </c:pt>
                      <c:pt idx="781">
                        <c:v>0.48138699863534662</c:v>
                      </c:pt>
                      <c:pt idx="782">
                        <c:v>0.48196281246296213</c:v>
                      </c:pt>
                      <c:pt idx="783">
                        <c:v>0.48238730186995976</c:v>
                      </c:pt>
                      <c:pt idx="784">
                        <c:v>0.48302794112679481</c:v>
                      </c:pt>
                      <c:pt idx="785">
                        <c:v>0.48354283467152931</c:v>
                      </c:pt>
                      <c:pt idx="786">
                        <c:v>0.48373828724577245</c:v>
                      </c:pt>
                      <c:pt idx="787">
                        <c:v>0.48381892851766312</c:v>
                      </c:pt>
                      <c:pt idx="788">
                        <c:v>0.48288559854275559</c:v>
                      </c:pt>
                      <c:pt idx="789">
                        <c:v>0.48249879379792465</c:v>
                      </c:pt>
                      <c:pt idx="790">
                        <c:v>0.48220356473473214</c:v>
                      </c:pt>
                      <c:pt idx="791">
                        <c:v>0.48141160105727926</c:v>
                      </c:pt>
                      <c:pt idx="792">
                        <c:v>0.48149712376209292</c:v>
                      </c:pt>
                      <c:pt idx="793">
                        <c:v>0.48069285887367375</c:v>
                      </c:pt>
                      <c:pt idx="794">
                        <c:v>0.4807160944943879</c:v>
                      </c:pt>
                      <c:pt idx="795">
                        <c:v>0.48189642497520718</c:v>
                      </c:pt>
                      <c:pt idx="796">
                        <c:v>0.48182398451062747</c:v>
                      </c:pt>
                      <c:pt idx="797">
                        <c:v>0.48118939823061718</c:v>
                      </c:pt>
                      <c:pt idx="798">
                        <c:v>0.48083383465649454</c:v>
                      </c:pt>
                      <c:pt idx="799">
                        <c:v>0.48075905110411171</c:v>
                      </c:pt>
                      <c:pt idx="800">
                        <c:v>0.48153890882791522</c:v>
                      </c:pt>
                      <c:pt idx="801">
                        <c:v>0.48087737703816907</c:v>
                      </c:pt>
                      <c:pt idx="802">
                        <c:v>0.48060518833837379</c:v>
                      </c:pt>
                      <c:pt idx="803">
                        <c:v>0.48088518733084606</c:v>
                      </c:pt>
                      <c:pt idx="804">
                        <c:v>0.48202705212023078</c:v>
                      </c:pt>
                      <c:pt idx="805">
                        <c:v>0.48232696735902947</c:v>
                      </c:pt>
                      <c:pt idx="806">
                        <c:v>0.48246013284917327</c:v>
                      </c:pt>
                      <c:pt idx="807">
                        <c:v>0.48252788713814665</c:v>
                      </c:pt>
                      <c:pt idx="808">
                        <c:v>0.48241229480652631</c:v>
                      </c:pt>
                      <c:pt idx="809">
                        <c:v>0.48228791589564435</c:v>
                      </c:pt>
                      <c:pt idx="810">
                        <c:v>0.48218111014328568</c:v>
                      </c:pt>
                      <c:pt idx="811">
                        <c:v>0.48205106877021281</c:v>
                      </c:pt>
                      <c:pt idx="812">
                        <c:v>0.48189544868862255</c:v>
                      </c:pt>
                      <c:pt idx="813">
                        <c:v>0.48166504505464958</c:v>
                      </c:pt>
                      <c:pt idx="814">
                        <c:v>0.48078013889433979</c:v>
                      </c:pt>
                      <c:pt idx="815">
                        <c:v>0.48038903848853653</c:v>
                      </c:pt>
                      <c:pt idx="816">
                        <c:v>0.48027598450203612</c:v>
                      </c:pt>
                      <c:pt idx="817">
                        <c:v>0.48000555311809334</c:v>
                      </c:pt>
                      <c:pt idx="818">
                        <c:v>0.47919172062114468</c:v>
                      </c:pt>
                      <c:pt idx="819">
                        <c:v>0.47892285129573731</c:v>
                      </c:pt>
                      <c:pt idx="820">
                        <c:v>0.47821016208895645</c:v>
                      </c:pt>
                      <c:pt idx="821">
                        <c:v>0.47898162374813208</c:v>
                      </c:pt>
                      <c:pt idx="822">
                        <c:v>0.48032655614712011</c:v>
                      </c:pt>
                      <c:pt idx="823">
                        <c:v>0.48061221760178324</c:v>
                      </c:pt>
                      <c:pt idx="824">
                        <c:v>0.48050092093113517</c:v>
                      </c:pt>
                      <c:pt idx="825">
                        <c:v>0.4809213099344774</c:v>
                      </c:pt>
                      <c:pt idx="826">
                        <c:v>0.48162657936321501</c:v>
                      </c:pt>
                      <c:pt idx="827">
                        <c:v>0.48333332357046743</c:v>
                      </c:pt>
                      <c:pt idx="828">
                        <c:v>0.48372657180675693</c:v>
                      </c:pt>
                      <c:pt idx="829">
                        <c:v>0.48469563387066184</c:v>
                      </c:pt>
                      <c:pt idx="830">
                        <c:v>0.48692117676898722</c:v>
                      </c:pt>
                      <c:pt idx="831">
                        <c:v>0.4886769305627881</c:v>
                      </c:pt>
                      <c:pt idx="832">
                        <c:v>0.49077731352096382</c:v>
                      </c:pt>
                      <c:pt idx="833">
                        <c:v>0.49247761423675768</c:v>
                      </c:pt>
                      <c:pt idx="834">
                        <c:v>0.49489568084957236</c:v>
                      </c:pt>
                      <c:pt idx="835">
                        <c:v>0.4977577626010774</c:v>
                      </c:pt>
                      <c:pt idx="836">
                        <c:v>0.50050288521974351</c:v>
                      </c:pt>
                      <c:pt idx="837">
                        <c:v>0.50260658755230692</c:v>
                      </c:pt>
                      <c:pt idx="838">
                        <c:v>0.5053567868612131</c:v>
                      </c:pt>
                      <c:pt idx="839">
                        <c:v>0.50921839081806364</c:v>
                      </c:pt>
                      <c:pt idx="840">
                        <c:v>0.51367221021715148</c:v>
                      </c:pt>
                      <c:pt idx="841">
                        <c:v>0.51636793273463533</c:v>
                      </c:pt>
                      <c:pt idx="842">
                        <c:v>0.52010105737694834</c:v>
                      </c:pt>
                      <c:pt idx="843">
                        <c:v>0.52330308211722187</c:v>
                      </c:pt>
                      <c:pt idx="844">
                        <c:v>0.52771218759073357</c:v>
                      </c:pt>
                      <c:pt idx="845">
                        <c:v>0.53220056753491729</c:v>
                      </c:pt>
                      <c:pt idx="846">
                        <c:v>0.53618323102826215</c:v>
                      </c:pt>
                      <c:pt idx="847">
                        <c:v>0.54023657767033406</c:v>
                      </c:pt>
                      <c:pt idx="848">
                        <c:v>0.54447776185128938</c:v>
                      </c:pt>
                      <c:pt idx="849">
                        <c:v>0.54734335823449898</c:v>
                      </c:pt>
                      <c:pt idx="850">
                        <c:v>0.5508822018464703</c:v>
                      </c:pt>
                      <c:pt idx="851">
                        <c:v>0.55496698491656737</c:v>
                      </c:pt>
                      <c:pt idx="852">
                        <c:v>0.55905001067081239</c:v>
                      </c:pt>
                      <c:pt idx="853">
                        <c:v>0.56286299555574815</c:v>
                      </c:pt>
                      <c:pt idx="854">
                        <c:v>0.5672240677292959</c:v>
                      </c:pt>
                      <c:pt idx="855">
                        <c:v>0.57139925493712995</c:v>
                      </c:pt>
                      <c:pt idx="856">
                        <c:v>0.57695159200124502</c:v>
                      </c:pt>
                      <c:pt idx="857">
                        <c:v>0.58202632966815815</c:v>
                      </c:pt>
                      <c:pt idx="858">
                        <c:v>0.58498154915983713</c:v>
                      </c:pt>
                      <c:pt idx="859">
                        <c:v>0.58967592557337789</c:v>
                      </c:pt>
                      <c:pt idx="860">
                        <c:v>0.59407975909933253</c:v>
                      </c:pt>
                      <c:pt idx="861">
                        <c:v>0.59783904822211387</c:v>
                      </c:pt>
                      <c:pt idx="862">
                        <c:v>0.60306120516330652</c:v>
                      </c:pt>
                      <c:pt idx="863">
                        <c:v>0.60838899631295618</c:v>
                      </c:pt>
                      <c:pt idx="864">
                        <c:v>0.61351215779446699</c:v>
                      </c:pt>
                      <c:pt idx="865">
                        <c:v>0.62056680465501235</c:v>
                      </c:pt>
                      <c:pt idx="866">
                        <c:v>0.6269114959112142</c:v>
                      </c:pt>
                      <c:pt idx="867">
                        <c:v>0.63282213015188871</c:v>
                      </c:pt>
                      <c:pt idx="868">
                        <c:v>0.63841976691353042</c:v>
                      </c:pt>
                      <c:pt idx="869">
                        <c:v>0.6429100994308834</c:v>
                      </c:pt>
                      <c:pt idx="870">
                        <c:v>0.64829588200366028</c:v>
                      </c:pt>
                      <c:pt idx="871">
                        <c:v>0.6553468189751841</c:v>
                      </c:pt>
                      <c:pt idx="872">
                        <c:v>0.66090228015636976</c:v>
                      </c:pt>
                      <c:pt idx="873">
                        <c:v>0.66784074891334411</c:v>
                      </c:pt>
                      <c:pt idx="874">
                        <c:v>0.67578908851346098</c:v>
                      </c:pt>
                      <c:pt idx="875">
                        <c:v>0.68401137412922552</c:v>
                      </c:pt>
                      <c:pt idx="876">
                        <c:v>0.69274093825436445</c:v>
                      </c:pt>
                      <c:pt idx="877">
                        <c:v>0.70100930459692357</c:v>
                      </c:pt>
                      <c:pt idx="878">
                        <c:v>0.70844079807913651</c:v>
                      </c:pt>
                      <c:pt idx="879">
                        <c:v>0.71653694746816654</c:v>
                      </c:pt>
                      <c:pt idx="880">
                        <c:v>0.72405591622836285</c:v>
                      </c:pt>
                      <c:pt idx="881">
                        <c:v>0.73200620840164898</c:v>
                      </c:pt>
                      <c:pt idx="882">
                        <c:v>0.74005998695290598</c:v>
                      </c:pt>
                      <c:pt idx="883">
                        <c:v>0.7491548775180138</c:v>
                      </c:pt>
                      <c:pt idx="884">
                        <c:v>0.75708017675473349</c:v>
                      </c:pt>
                      <c:pt idx="885">
                        <c:v>0.76560179183734589</c:v>
                      </c:pt>
                      <c:pt idx="886">
                        <c:v>0.77336522275833364</c:v>
                      </c:pt>
                      <c:pt idx="887">
                        <c:v>0.78128974096578552</c:v>
                      </c:pt>
                      <c:pt idx="888">
                        <c:v>0.7894731703754817</c:v>
                      </c:pt>
                      <c:pt idx="889">
                        <c:v>0.79719052056967499</c:v>
                      </c:pt>
                      <c:pt idx="890">
                        <c:v>0.80545146713419069</c:v>
                      </c:pt>
                      <c:pt idx="891">
                        <c:v>0.81387174366931836</c:v>
                      </c:pt>
                      <c:pt idx="892">
                        <c:v>0.82048686630946288</c:v>
                      </c:pt>
                      <c:pt idx="893">
                        <c:v>0.82825947432434621</c:v>
                      </c:pt>
                      <c:pt idx="894">
                        <c:v>0.83584717366010042</c:v>
                      </c:pt>
                      <c:pt idx="895">
                        <c:v>0.84107753140860364</c:v>
                      </c:pt>
                      <c:pt idx="896">
                        <c:v>0.84922581450125312</c:v>
                      </c:pt>
                      <c:pt idx="897">
                        <c:v>0.85588467478038921</c:v>
                      </c:pt>
                      <c:pt idx="898">
                        <c:v>0.86343117482227205</c:v>
                      </c:pt>
                      <c:pt idx="899">
                        <c:v>0.87167279091241212</c:v>
                      </c:pt>
                      <c:pt idx="900">
                        <c:v>0.87986813101844075</c:v>
                      </c:pt>
                      <c:pt idx="901">
                        <c:v>0.88651137071222252</c:v>
                      </c:pt>
                      <c:pt idx="902">
                        <c:v>0.89484768660107195</c:v>
                      </c:pt>
                      <c:pt idx="903">
                        <c:v>0.90095748330501124</c:v>
                      </c:pt>
                      <c:pt idx="904">
                        <c:v>0.906057604423125</c:v>
                      </c:pt>
                      <c:pt idx="905">
                        <c:v>0.91125886883140639</c:v>
                      </c:pt>
                      <c:pt idx="906">
                        <c:v>0.9177617185143182</c:v>
                      </c:pt>
                      <c:pt idx="907">
                        <c:v>0.9228632064336505</c:v>
                      </c:pt>
                      <c:pt idx="908">
                        <c:v>0.92855964339765695</c:v>
                      </c:pt>
                      <c:pt idx="909">
                        <c:v>0.9345624390919206</c:v>
                      </c:pt>
                      <c:pt idx="910">
                        <c:v>0.93919960511160228</c:v>
                      </c:pt>
                      <c:pt idx="911">
                        <c:v>0.94530608244115377</c:v>
                      </c:pt>
                      <c:pt idx="912">
                        <c:v>0.95101579690271121</c:v>
                      </c:pt>
                      <c:pt idx="913">
                        <c:v>0.95513572628985521</c:v>
                      </c:pt>
                      <c:pt idx="914">
                        <c:v>0.95974087010956077</c:v>
                      </c:pt>
                      <c:pt idx="915">
                        <c:v>0.96418199778304847</c:v>
                      </c:pt>
                      <c:pt idx="916">
                        <c:v>0.96740413402696546</c:v>
                      </c:pt>
                      <c:pt idx="917">
                        <c:v>0.97104099681203371</c:v>
                      </c:pt>
                      <c:pt idx="918">
                        <c:v>0.97411727584020691</c:v>
                      </c:pt>
                      <c:pt idx="919">
                        <c:v>0.9767200558748339</c:v>
                      </c:pt>
                      <c:pt idx="920">
                        <c:v>0.97901608666456974</c:v>
                      </c:pt>
                      <c:pt idx="921">
                        <c:v>0.98257640858140272</c:v>
                      </c:pt>
                      <c:pt idx="922">
                        <c:v>0.98492672090524425</c:v>
                      </c:pt>
                      <c:pt idx="923">
                        <c:v>0.98789873252617866</c:v>
                      </c:pt>
                      <c:pt idx="924">
                        <c:v>0.99039158269137606</c:v>
                      </c:pt>
                      <c:pt idx="925">
                        <c:v>0.9922469177168094</c:v>
                      </c:pt>
                      <c:pt idx="926">
                        <c:v>0.99377851611077883</c:v>
                      </c:pt>
                      <c:pt idx="927">
                        <c:v>0.99720957768380702</c:v>
                      </c:pt>
                      <c:pt idx="928">
                        <c:v>0.9977037739529474</c:v>
                      </c:pt>
                      <c:pt idx="929">
                        <c:v>0.99965263723318809</c:v>
                      </c:pt>
                      <c:pt idx="930">
                        <c:v>1</c:v>
                      </c:pt>
                      <c:pt idx="931">
                        <c:v>1.0009153663017503</c:v>
                      </c:pt>
                      <c:pt idx="932">
                        <c:v>1.0012615575246604</c:v>
                      </c:pt>
                      <c:pt idx="933">
                        <c:v>1.0013427845685017</c:v>
                      </c:pt>
                      <c:pt idx="934">
                        <c:v>0.99859746669251881</c:v>
                      </c:pt>
                      <c:pt idx="935">
                        <c:v>0.99809409332948285</c:v>
                      </c:pt>
                      <c:pt idx="936">
                        <c:v>0.99717657919724656</c:v>
                      </c:pt>
                      <c:pt idx="937">
                        <c:v>0.99596461703108508</c:v>
                      </c:pt>
                      <c:pt idx="938">
                        <c:v>0.99506526182932276</c:v>
                      </c:pt>
                      <c:pt idx="939">
                        <c:v>0.99555086677651849</c:v>
                      </c:pt>
                      <c:pt idx="940">
                        <c:v>0.99496821894281051</c:v>
                      </c:pt>
                      <c:pt idx="941">
                        <c:v>0.99668531178785991</c:v>
                      </c:pt>
                      <c:pt idx="942">
                        <c:v>0.99620244044310124</c:v>
                      </c:pt>
                      <c:pt idx="943">
                        <c:v>0.99543605547416592</c:v>
                      </c:pt>
                      <c:pt idx="944">
                        <c:v>0.9957185928117579</c:v>
                      </c:pt>
                      <c:pt idx="945">
                        <c:v>0.99546612510097243</c:v>
                      </c:pt>
                      <c:pt idx="946">
                        <c:v>0.99409366142029776</c:v>
                      </c:pt>
                      <c:pt idx="947">
                        <c:v>0.99409151358981163</c:v>
                      </c:pt>
                      <c:pt idx="948">
                        <c:v>0.9907287920777077</c:v>
                      </c:pt>
                      <c:pt idx="949">
                        <c:v>0.98902556250215989</c:v>
                      </c:pt>
                      <c:pt idx="950">
                        <c:v>0.98646007661506596</c:v>
                      </c:pt>
                      <c:pt idx="951">
                        <c:v>0.98397191262547479</c:v>
                      </c:pt>
                      <c:pt idx="952">
                        <c:v>0.98079624762298612</c:v>
                      </c:pt>
                      <c:pt idx="953">
                        <c:v>0.97768560330703402</c:v>
                      </c:pt>
                      <c:pt idx="954">
                        <c:v>0.97225198269161051</c:v>
                      </c:pt>
                      <c:pt idx="955">
                        <c:v>0.96916769811344317</c:v>
                      </c:pt>
                      <c:pt idx="956">
                        <c:v>0.96407187265630201</c:v>
                      </c:pt>
                      <c:pt idx="957">
                        <c:v>0.96041157899320251</c:v>
                      </c:pt>
                      <c:pt idx="958">
                        <c:v>0.95512615868132567</c:v>
                      </c:pt>
                      <c:pt idx="959">
                        <c:v>0.95002154664492289</c:v>
                      </c:pt>
                      <c:pt idx="960">
                        <c:v>0.94459905569656388</c:v>
                      </c:pt>
                      <c:pt idx="961">
                        <c:v>0.93872376303025284</c:v>
                      </c:pt>
                      <c:pt idx="962">
                        <c:v>0.9313289779236219</c:v>
                      </c:pt>
                      <c:pt idx="963">
                        <c:v>0.92584712875091746</c:v>
                      </c:pt>
                      <c:pt idx="964">
                        <c:v>0.91887292790494557</c:v>
                      </c:pt>
                      <c:pt idx="965">
                        <c:v>0.91105892533887378</c:v>
                      </c:pt>
                      <c:pt idx="966">
                        <c:v>0.90283234406213719</c:v>
                      </c:pt>
                      <c:pt idx="967">
                        <c:v>0.8935527400752169</c:v>
                      </c:pt>
                      <c:pt idx="968">
                        <c:v>0.88485226929030014</c:v>
                      </c:pt>
                      <c:pt idx="969">
                        <c:v>0.8792917314188744</c:v>
                      </c:pt>
                      <c:pt idx="970">
                        <c:v>0.86988716274912148</c:v>
                      </c:pt>
                      <c:pt idx="971">
                        <c:v>0.86066223081094073</c:v>
                      </c:pt>
                      <c:pt idx="972">
                        <c:v>0.85291461573262406</c:v>
                      </c:pt>
                      <c:pt idx="973">
                        <c:v>0.84494323576910968</c:v>
                      </c:pt>
                      <c:pt idx="974">
                        <c:v>0.83617208183546565</c:v>
                      </c:pt>
                      <c:pt idx="975">
                        <c:v>0.82946635980026728</c:v>
                      </c:pt>
                      <c:pt idx="976">
                        <c:v>0.82144206510386597</c:v>
                      </c:pt>
                      <c:pt idx="977">
                        <c:v>0.8157303980691395</c:v>
                      </c:pt>
                      <c:pt idx="978">
                        <c:v>0.80756805644967145</c:v>
                      </c:pt>
                      <c:pt idx="979">
                        <c:v>0.79914699888527585</c:v>
                      </c:pt>
                      <c:pt idx="980">
                        <c:v>0.79032976422483714</c:v>
                      </c:pt>
                      <c:pt idx="981">
                        <c:v>0.78233671069914423</c:v>
                      </c:pt>
                      <c:pt idx="982">
                        <c:v>0.77397383981519274</c:v>
                      </c:pt>
                      <c:pt idx="983">
                        <c:v>0.76369237053512418</c:v>
                      </c:pt>
                      <c:pt idx="984">
                        <c:v>0.75359815302198763</c:v>
                      </c:pt>
                      <c:pt idx="985">
                        <c:v>0.74434490877285253</c:v>
                      </c:pt>
                      <c:pt idx="986">
                        <c:v>0.73465585019233826</c:v>
                      </c:pt>
                      <c:pt idx="987">
                        <c:v>0.724025846601556</c:v>
                      </c:pt>
                      <c:pt idx="988">
                        <c:v>0.71474585210000208</c:v>
                      </c:pt>
                      <c:pt idx="989">
                        <c:v>0.70442005940899122</c:v>
                      </c:pt>
                      <c:pt idx="990">
                        <c:v>0.69597693776778324</c:v>
                      </c:pt>
                      <c:pt idx="991">
                        <c:v>0.68542464658913771</c:v>
                      </c:pt>
                      <c:pt idx="992">
                        <c:v>0.67651759356291308</c:v>
                      </c:pt>
                      <c:pt idx="993">
                        <c:v>0.66727704103937802</c:v>
                      </c:pt>
                      <c:pt idx="994">
                        <c:v>0.65935662323558164</c:v>
                      </c:pt>
                      <c:pt idx="995">
                        <c:v>0.65017367162054018</c:v>
                      </c:pt>
                      <c:pt idx="996">
                        <c:v>0.6413503839832766</c:v>
                      </c:pt>
                      <c:pt idx="997">
                        <c:v>0.62693395050266054</c:v>
                      </c:pt>
                      <c:pt idx="998">
                        <c:v>0.61606046103767154</c:v>
                      </c:pt>
                      <c:pt idx="999">
                        <c:v>0.60428546854043408</c:v>
                      </c:pt>
                      <c:pt idx="1000">
                        <c:v>0.59279652801249338</c:v>
                      </c:pt>
                      <c:pt idx="1001">
                        <c:v>0.57971350674916688</c:v>
                      </c:pt>
                      <c:pt idx="1002">
                        <c:v>0.56769912878137752</c:v>
                      </c:pt>
                      <c:pt idx="1003">
                        <c:v>0.5553856166040575</c:v>
                      </c:pt>
                      <c:pt idx="1004">
                        <c:v>0.54484328354857525</c:v>
                      </c:pt>
                      <c:pt idx="1005">
                        <c:v>0.5340568788469352</c:v>
                      </c:pt>
                      <c:pt idx="1006">
                        <c:v>0.52527244741574008</c:v>
                      </c:pt>
                      <c:pt idx="1007">
                        <c:v>0.51634001093831483</c:v>
                      </c:pt>
                      <c:pt idx="1008">
                        <c:v>0.50709770109892771</c:v>
                      </c:pt>
                      <c:pt idx="1009">
                        <c:v>0.49438254462069015</c:v>
                      </c:pt>
                      <c:pt idx="1010">
                        <c:v>0.4839677145931609</c:v>
                      </c:pt>
                      <c:pt idx="1011">
                        <c:v>0.47419879577002355</c:v>
                      </c:pt>
                      <c:pt idx="1012">
                        <c:v>0.46459682195285817</c:v>
                      </c:pt>
                      <c:pt idx="1013">
                        <c:v>0.45224054842313116</c:v>
                      </c:pt>
                      <c:pt idx="1014">
                        <c:v>0.44127880265089142</c:v>
                      </c:pt>
                      <c:pt idx="1015">
                        <c:v>0.43292901400717404</c:v>
                      </c:pt>
                      <c:pt idx="1016">
                        <c:v>0.42605146553308076</c:v>
                      </c:pt>
                      <c:pt idx="1017">
                        <c:v>0.41403357293358689</c:v>
                      </c:pt>
                      <c:pt idx="1018">
                        <c:v>0.40377045784130927</c:v>
                      </c:pt>
                      <c:pt idx="1019">
                        <c:v>0.39447249966659809</c:v>
                      </c:pt>
                      <c:pt idx="1020">
                        <c:v>0.38838671961264065</c:v>
                      </c:pt>
                      <c:pt idx="1021">
                        <c:v>0.3823208558050098</c:v>
                      </c:pt>
                      <c:pt idx="1022">
                        <c:v>0.37171447834957577</c:v>
                      </c:pt>
                      <c:pt idx="1023">
                        <c:v>0.36138438999759237</c:v>
                      </c:pt>
                      <c:pt idx="1024">
                        <c:v>0.35514494243521411</c:v>
                      </c:pt>
                      <c:pt idx="1025">
                        <c:v>0.34997218559520382</c:v>
                      </c:pt>
                      <c:pt idx="1026">
                        <c:v>0.34207832278650935</c:v>
                      </c:pt>
                      <c:pt idx="1027">
                        <c:v>0.33198234795752057</c:v>
                      </c:pt>
                      <c:pt idx="1028">
                        <c:v>0.31964579541680299</c:v>
                      </c:pt>
                      <c:pt idx="1029">
                        <c:v>0.31260481656844247</c:v>
                      </c:pt>
                      <c:pt idx="1030">
                        <c:v>0.30913860867836762</c:v>
                      </c:pt>
                      <c:pt idx="1031">
                        <c:v>0.30317095930115057</c:v>
                      </c:pt>
                      <c:pt idx="1032">
                        <c:v>0.29735190074211437</c:v>
                      </c:pt>
                      <c:pt idx="1033">
                        <c:v>0.29259172261276928</c:v>
                      </c:pt>
                      <c:pt idx="1034">
                        <c:v>0.28732817112038839</c:v>
                      </c:pt>
                      <c:pt idx="1035">
                        <c:v>0.27942591224706603</c:v>
                      </c:pt>
                      <c:pt idx="1036">
                        <c:v>0.27345006206253819</c:v>
                      </c:pt>
                      <c:pt idx="1037">
                        <c:v>0.2657319308390772</c:v>
                      </c:pt>
                      <c:pt idx="1038">
                        <c:v>0.25777519517433251</c:v>
                      </c:pt>
                      <c:pt idx="1039">
                        <c:v>0.24821871631201098</c:v>
                      </c:pt>
                      <c:pt idx="1040">
                        <c:v>0.24116387419414853</c:v>
                      </c:pt>
                      <c:pt idx="1041">
                        <c:v>0.23179757595851322</c:v>
                      </c:pt>
                      <c:pt idx="1042">
                        <c:v>0.22838135394157147</c:v>
                      </c:pt>
                      <c:pt idx="1043">
                        <c:v>0.22624328632122906</c:v>
                      </c:pt>
                      <c:pt idx="1044">
                        <c:v>0.21797726306647311</c:v>
                      </c:pt>
                      <c:pt idx="1045">
                        <c:v>0.2156156258182502</c:v>
                      </c:pt>
                      <c:pt idx="1046">
                        <c:v>0.2088218427331181</c:v>
                      </c:pt>
                      <c:pt idx="1047">
                        <c:v>0.20484074129830879</c:v>
                      </c:pt>
                      <c:pt idx="1048">
                        <c:v>0.2000651378409265</c:v>
                      </c:pt>
                      <c:pt idx="1049">
                        <c:v>0.19827716658983285</c:v>
                      </c:pt>
                      <c:pt idx="1050">
                        <c:v>0.19168215545333178</c:v>
                      </c:pt>
                      <c:pt idx="1051">
                        <c:v>0.19132581084994141</c:v>
                      </c:pt>
                      <c:pt idx="1052">
                        <c:v>0.18553779820429653</c:v>
                      </c:pt>
                      <c:pt idx="1053">
                        <c:v>0.18871600155190513</c:v>
                      </c:pt>
                      <c:pt idx="1054">
                        <c:v>0.18451718820872301</c:v>
                      </c:pt>
                      <c:pt idx="1055">
                        <c:v>0.17805436627578097</c:v>
                      </c:pt>
                      <c:pt idx="1056">
                        <c:v>0.16956731173826459</c:v>
                      </c:pt>
                      <c:pt idx="1057">
                        <c:v>0.1650431997050833</c:v>
                      </c:pt>
                      <c:pt idx="1058">
                        <c:v>0.15707162448425216</c:v>
                      </c:pt>
                      <c:pt idx="1059">
                        <c:v>0.15233585351952286</c:v>
                      </c:pt>
                      <c:pt idx="1060">
                        <c:v>0.14744309567198485</c:v>
                      </c:pt>
                      <c:pt idx="1061">
                        <c:v>0.14267666930849815</c:v>
                      </c:pt>
                      <c:pt idx="1062">
                        <c:v>0.14293440896684076</c:v>
                      </c:pt>
                      <c:pt idx="1063">
                        <c:v>0.14125090038030266</c:v>
                      </c:pt>
                      <c:pt idx="1064">
                        <c:v>0.13510205221297802</c:v>
                      </c:pt>
                      <c:pt idx="1065">
                        <c:v>0.13159835491805333</c:v>
                      </c:pt>
                      <c:pt idx="1066">
                        <c:v>0.12732065761883307</c:v>
                      </c:pt>
                      <c:pt idx="1067">
                        <c:v>0.1221014295373944</c:v>
                      </c:pt>
                      <c:pt idx="1068">
                        <c:v>0.11896130136658631</c:v>
                      </c:pt>
                      <c:pt idx="1069">
                        <c:v>0.11357258993405572</c:v>
                      </c:pt>
                      <c:pt idx="1070">
                        <c:v>0.11290930082845722</c:v>
                      </c:pt>
                      <c:pt idx="1071">
                        <c:v>0.10961804349434837</c:v>
                      </c:pt>
                      <c:pt idx="1072">
                        <c:v>0.10479557828090379</c:v>
                      </c:pt>
                      <c:pt idx="1073">
                        <c:v>0.1060696322738475</c:v>
                      </c:pt>
                      <c:pt idx="1074">
                        <c:v>0.10131003991645328</c:v>
                      </c:pt>
                      <c:pt idx="1075">
                        <c:v>9.5544872376888801E-2</c:v>
                      </c:pt>
                      <c:pt idx="1076">
                        <c:v>9.4040610007288944E-2</c:v>
                      </c:pt>
                      <c:pt idx="1077">
                        <c:v>9.0254375374771892E-2</c:v>
                      </c:pt>
                      <c:pt idx="1078">
                        <c:v>8.9180460131677519E-2</c:v>
                      </c:pt>
                      <c:pt idx="1079">
                        <c:v>9.8296243229696489E-2</c:v>
                      </c:pt>
                      <c:pt idx="1080">
                        <c:v>9.3339245724889816E-2</c:v>
                      </c:pt>
                      <c:pt idx="1081">
                        <c:v>8.8270951549435095E-2</c:v>
                      </c:pt>
                      <c:pt idx="1082">
                        <c:v>8.5387586750385089E-2</c:v>
                      </c:pt>
                      <c:pt idx="1083">
                        <c:v>8.1474434861866118E-2</c:v>
                      </c:pt>
                      <c:pt idx="1084">
                        <c:v>8.1086068058499772E-2</c:v>
                      </c:pt>
                      <c:pt idx="1085">
                        <c:v>7.6772443412965033E-2</c:v>
                      </c:pt>
                      <c:pt idx="1086">
                        <c:v>6.8264105827903654E-2</c:v>
                      </c:pt>
                      <c:pt idx="1087">
                        <c:v>6.8772751138496527E-2</c:v>
                      </c:pt>
                      <c:pt idx="1088">
                        <c:v>6.873369967511124E-2</c:v>
                      </c:pt>
                      <c:pt idx="1089">
                        <c:v>7.2710895963582045E-2</c:v>
                      </c:pt>
                      <c:pt idx="1090">
                        <c:v>7.096256194782441E-2</c:v>
                      </c:pt>
                      <c:pt idx="1091">
                        <c:v>6.5973346985724921E-2</c:v>
                      </c:pt>
                      <c:pt idx="1092">
                        <c:v>6.6641322266929634E-2</c:v>
                      </c:pt>
                      <c:pt idx="1093">
                        <c:v>6.0391721324070988E-2</c:v>
                      </c:pt>
                      <c:pt idx="1094">
                        <c:v>5.7328719793448946E-2</c:v>
                      </c:pt>
                      <c:pt idx="1095">
                        <c:v>5.8123221816021788E-2</c:v>
                      </c:pt>
                      <c:pt idx="1096">
                        <c:v>5.2426784852015351E-2</c:v>
                      </c:pt>
                      <c:pt idx="1097">
                        <c:v>5.7997280846604396E-2</c:v>
                      </c:pt>
                      <c:pt idx="1098">
                        <c:v>5.8791197097226626E-2</c:v>
                      </c:pt>
                      <c:pt idx="1099">
                        <c:v>6.008009064625678E-2</c:v>
                      </c:pt>
                      <c:pt idx="1100">
                        <c:v>6.5129054347335819E-2</c:v>
                      </c:pt>
                      <c:pt idx="1101">
                        <c:v>6.2376707207943326E-2</c:v>
                      </c:pt>
                      <c:pt idx="1102">
                        <c:v>5.9450581056486491E-2</c:v>
                      </c:pt>
                      <c:pt idx="1103">
                        <c:v>5.247598969588075E-2</c:v>
                      </c:pt>
                      <c:pt idx="1104">
                        <c:v>4.0649058752340858E-2</c:v>
                      </c:pt>
                      <c:pt idx="1105">
                        <c:v>4.100169346670967E-2</c:v>
                      </c:pt>
                      <c:pt idx="1106">
                        <c:v>3.6538892231043216E-2</c:v>
                      </c:pt>
                      <c:pt idx="1107">
                        <c:v>2.9790018328804235E-2</c:v>
                      </c:pt>
                      <c:pt idx="1108">
                        <c:v>2.4798265021584689E-2</c:v>
                      </c:pt>
                      <c:pt idx="1109">
                        <c:v>1.7057093434726497E-2</c:v>
                      </c:pt>
                      <c:pt idx="1110">
                        <c:v>1.9807683258266626E-2</c:v>
                      </c:pt>
                      <c:pt idx="1111">
                        <c:v>2.4968529401944318E-2</c:v>
                      </c:pt>
                      <c:pt idx="1112">
                        <c:v>2.1015154506138577E-2</c:v>
                      </c:pt>
                      <c:pt idx="1113">
                        <c:v>1.8955775584517335E-2</c:v>
                      </c:pt>
                      <c:pt idx="1114">
                        <c:v>2.1814733218951537E-2</c:v>
                      </c:pt>
                      <c:pt idx="1115">
                        <c:v>2.3118661581385092E-2</c:v>
                      </c:pt>
                      <c:pt idx="1116">
                        <c:v>2.4848836666668525E-2</c:v>
                      </c:pt>
                      <c:pt idx="1117">
                        <c:v>2.4320079852432262E-2</c:v>
                      </c:pt>
                      <c:pt idx="1118">
                        <c:v>2.57185127562581E-2</c:v>
                      </c:pt>
                      <c:pt idx="1119">
                        <c:v>2.3228005678863684E-2</c:v>
                      </c:pt>
                      <c:pt idx="1120">
                        <c:v>1.9182274072151798E-2</c:v>
                      </c:pt>
                      <c:pt idx="1121">
                        <c:v>9.3852381953770849E-3</c:v>
                      </c:pt>
                      <c:pt idx="1122">
                        <c:v>7.5763744113723306E-3</c:v>
                      </c:pt>
                      <c:pt idx="1123">
                        <c:v>9.1208597882589532E-3</c:v>
                      </c:pt>
                      <c:pt idx="1124">
                        <c:v>6.0275933735124754E-4</c:v>
                      </c:pt>
                      <c:pt idx="1125">
                        <c:v>-3.2500580402375634E-3</c:v>
                      </c:pt>
                      <c:pt idx="1126">
                        <c:v>-6.7330580595680147E-3</c:v>
                      </c:pt>
                      <c:pt idx="1127">
                        <c:v>1.41542029039829E-3</c:v>
                      </c:pt>
                      <c:pt idx="1128">
                        <c:v>9.6626988427293004E-3</c:v>
                      </c:pt>
                      <c:pt idx="1129">
                        <c:v>8.209593890164164E-3</c:v>
                      </c:pt>
                      <c:pt idx="1130">
                        <c:v>1.7796142379292341E-2</c:v>
                      </c:pt>
                      <c:pt idx="1131">
                        <c:v>2.3025328583894288E-2</c:v>
                      </c:pt>
                      <c:pt idx="1132">
                        <c:v>2.4050624755074006E-2</c:v>
                      </c:pt>
                      <c:pt idx="1133">
                        <c:v>2.1756351281190561E-2</c:v>
                      </c:pt>
                      <c:pt idx="1134">
                        <c:v>1.8474075783660324E-2</c:v>
                      </c:pt>
                      <c:pt idx="1135">
                        <c:v>1.9021382043004575E-2</c:v>
                      </c:pt>
                      <c:pt idx="1136">
                        <c:v>1.6722617650831884E-2</c:v>
                      </c:pt>
                      <c:pt idx="1137">
                        <c:v>4.2171675309731326E-3</c:v>
                      </c:pt>
                      <c:pt idx="1138">
                        <c:v>4.2696917492262869E-3</c:v>
                      </c:pt>
                      <c:pt idx="1139">
                        <c:v>2.6365595504550632E-3</c:v>
                      </c:pt>
                      <c:pt idx="1140">
                        <c:v>2.7960847783838456E-3</c:v>
                      </c:pt>
                      <c:pt idx="1141">
                        <c:v>-3.62709991922205E-3</c:v>
                      </c:pt>
                      <c:pt idx="1142">
                        <c:v>-7.3543668420273829E-3</c:v>
                      </c:pt>
                      <c:pt idx="1143">
                        <c:v>-5.084695790076566E-3</c:v>
                      </c:pt>
                      <c:pt idx="1144">
                        <c:v>2.4188476420824003E-3</c:v>
                      </c:pt>
                      <c:pt idx="1145">
                        <c:v>6.0135348466946814E-3</c:v>
                      </c:pt>
                      <c:pt idx="1146">
                        <c:v>4.9253658194646074E-3</c:v>
                      </c:pt>
                      <c:pt idx="1147">
                        <c:v>1.5979858817244362E-2</c:v>
                      </c:pt>
                      <c:pt idx="1148">
                        <c:v>1.856369889212945E-2</c:v>
                      </c:pt>
                      <c:pt idx="1149">
                        <c:v>1.8697840668857765E-2</c:v>
                      </c:pt>
                      <c:pt idx="1150">
                        <c:v>1.6032383035497519E-2</c:v>
                      </c:pt>
                      <c:pt idx="1151">
                        <c:v>8.9958951054262166E-3</c:v>
                      </c:pt>
                      <c:pt idx="1152">
                        <c:v>8.9127154884156533E-3</c:v>
                      </c:pt>
                      <c:pt idx="1153">
                        <c:v>7.9922724964252827E-3</c:v>
                      </c:pt>
                      <c:pt idx="1154">
                        <c:v>0</c:v>
                      </c:pt>
                      <c:pt idx="1155">
                        <c:v>5.3545414020684662E-3</c:v>
                      </c:pt>
                      <c:pt idx="1156">
                        <c:v>-8.3039031742396258E-3</c:v>
                      </c:pt>
                      <c:pt idx="1157">
                        <c:v>-1.0631370392000542E-2</c:v>
                      </c:pt>
                      <c:pt idx="1158">
                        <c:v>-1.044216605189901E-2</c:v>
                      </c:pt>
                      <c:pt idx="1159">
                        <c:v>-1.719728818827973E-2</c:v>
                      </c:pt>
                      <c:pt idx="1160">
                        <c:v>-2.3906915369816463E-2</c:v>
                      </c:pt>
                      <c:pt idx="1161">
                        <c:v>-3.0745021865890652E-2</c:v>
                      </c:pt>
                      <c:pt idx="1162">
                        <c:v>-2.8121935070303451E-2</c:v>
                      </c:pt>
                      <c:pt idx="1163">
                        <c:v>-1.4027090390665105E-2</c:v>
                      </c:pt>
                      <c:pt idx="1164">
                        <c:v>-7.6134733015884365E-3</c:v>
                      </c:pt>
                      <c:pt idx="1165">
                        <c:v>-8.837736678716011E-3</c:v>
                      </c:pt>
                      <c:pt idx="1166">
                        <c:v>-4.5967477550778145E-3</c:v>
                      </c:pt>
                      <c:pt idx="1167">
                        <c:v>-7.7124687612701017E-3</c:v>
                      </c:pt>
                      <c:pt idx="1168">
                        <c:v>-8.1672230523912488E-3</c:v>
                      </c:pt>
                      <c:pt idx="1169">
                        <c:v>-2.9049602583020084E-2</c:v>
                      </c:pt>
                      <c:pt idx="1170">
                        <c:v>-2.5186241310317253E-2</c:v>
                      </c:pt>
                      <c:pt idx="1171">
                        <c:v>-1.7666296263536579E-2</c:v>
                      </c:pt>
                      <c:pt idx="1172">
                        <c:v>-2.410217268674264E-2</c:v>
                      </c:pt>
                      <c:pt idx="1173">
                        <c:v>-2.7686901768191774E-2</c:v>
                      </c:pt>
                      <c:pt idx="1174">
                        <c:v>-2.3541784187164305E-2</c:v>
                      </c:pt>
                      <c:pt idx="1175">
                        <c:v>-2.2150185289430944E-2</c:v>
                      </c:pt>
                      <c:pt idx="1176">
                        <c:v>-4.9849193011272004E-3</c:v>
                      </c:pt>
                      <c:pt idx="1177">
                        <c:v>-8.4103184119645128E-3</c:v>
                      </c:pt>
                      <c:pt idx="1178">
                        <c:v>-1.2110054053083104E-2</c:v>
                      </c:pt>
                      <c:pt idx="1179">
                        <c:v>-2.6949414882161738E-3</c:v>
                      </c:pt>
                      <c:pt idx="1180">
                        <c:v>-1.2803022270854488E-3</c:v>
                      </c:pt>
                      <c:pt idx="1181">
                        <c:v>9.7985979353099779E-3</c:v>
                      </c:pt>
                      <c:pt idx="1182">
                        <c:v>1.0984981392953881E-2</c:v>
                      </c:pt>
                      <c:pt idx="1183">
                        <c:v>-1.100821701366834E-2</c:v>
                      </c:pt>
                      <c:pt idx="1184">
                        <c:v>-8.1063027695103488E-3</c:v>
                      </c:pt>
                      <c:pt idx="1185">
                        <c:v>-8.044015685410872E-3</c:v>
                      </c:pt>
                      <c:pt idx="1186">
                        <c:v>-5.0235802498787077E-3</c:v>
                      </c:pt>
                      <c:pt idx="1187">
                        <c:v>-7.390879960292477E-3</c:v>
                      </c:pt>
                      <c:pt idx="1188">
                        <c:v>-3.5231253979588255E-2</c:v>
                      </c:pt>
                      <c:pt idx="1189">
                        <c:v>-4.4777969976063439E-2</c:v>
                      </c:pt>
                      <c:pt idx="1190">
                        <c:v>-2.9612138913084562E-2</c:v>
                      </c:pt>
                      <c:pt idx="1191">
                        <c:v>-3.7697939664317608E-2</c:v>
                      </c:pt>
                      <c:pt idx="1192">
                        <c:v>-3.7188708581773984E-2</c:v>
                      </c:pt>
                      <c:pt idx="1193">
                        <c:v>-5.2554678394602206E-2</c:v>
                      </c:pt>
                      <c:pt idx="1194">
                        <c:v>-5.8044142602666819E-2</c:v>
                      </c:pt>
                      <c:pt idx="1195">
                        <c:v>-4.0982948764284863E-2</c:v>
                      </c:pt>
                      <c:pt idx="1196">
                        <c:v>-3.4011676778066879E-2</c:v>
                      </c:pt>
                      <c:pt idx="1197">
                        <c:v>-3.4642357911738655E-2</c:v>
                      </c:pt>
                      <c:pt idx="1198">
                        <c:v>-3.2597232774253117E-2</c:v>
                      </c:pt>
                      <c:pt idx="1199">
                        <c:v>-4.3472089040460703E-2</c:v>
                      </c:pt>
                      <c:pt idx="1200">
                        <c:v>-3.1058995631508095E-2</c:v>
                      </c:pt>
                      <c:pt idx="1201">
                        <c:v>-2.4918543528811361E-2</c:v>
                      </c:pt>
                      <c:pt idx="1202">
                        <c:v>-1.2269969795645668E-2</c:v>
                      </c:pt>
                      <c:pt idx="1203">
                        <c:v>-1.0872708435721445E-2</c:v>
                      </c:pt>
                      <c:pt idx="1204">
                        <c:v>-1.9409553589054097E-2</c:v>
                      </c:pt>
                      <c:pt idx="1205">
                        <c:v>-3.285048151430648E-2</c:v>
                      </c:pt>
                      <c:pt idx="1206">
                        <c:v>-2.0497136844333293E-2</c:v>
                      </c:pt>
                      <c:pt idx="1207">
                        <c:v>-2.8185393698304414E-2</c:v>
                      </c:pt>
                      <c:pt idx="1208">
                        <c:v>-1.5492106039562706E-2</c:v>
                      </c:pt>
                      <c:pt idx="1209">
                        <c:v>-2.2395818994124132E-2</c:v>
                      </c:pt>
                      <c:pt idx="1210">
                        <c:v>-2.4847665122767176E-2</c:v>
                      </c:pt>
                      <c:pt idx="1211">
                        <c:v>-2.4177737268393156E-2</c:v>
                      </c:pt>
                      <c:pt idx="1212">
                        <c:v>-2.7476609637862876E-3</c:v>
                      </c:pt>
                      <c:pt idx="1213">
                        <c:v>-2.9781817521493448E-2</c:v>
                      </c:pt>
                      <c:pt idx="1214">
                        <c:v>-5.44338348127004E-2</c:v>
                      </c:pt>
                      <c:pt idx="1215">
                        <c:v>-7.4191336940517105E-2</c:v>
                      </c:pt>
                      <c:pt idx="1216">
                        <c:v>-8.2403469175801325E-2</c:v>
                      </c:pt>
                      <c:pt idx="1217">
                        <c:v>-7.9573995396223063E-2</c:v>
                      </c:pt>
                      <c:pt idx="1218">
                        <c:v>-8.1432064024093267E-2</c:v>
                      </c:pt>
                      <c:pt idx="1219">
                        <c:v>-0.10663373066244765</c:v>
                      </c:pt>
                      <c:pt idx="1220">
                        <c:v>-0.10779043500791873</c:v>
                      </c:pt>
                      <c:pt idx="1221">
                        <c:v>-7.4225116456345316E-2</c:v>
                      </c:pt>
                      <c:pt idx="1222">
                        <c:v>-5.4488897376073611E-2</c:v>
                      </c:pt>
                      <c:pt idx="1223">
                        <c:v>-5.4300278807922958E-2</c:v>
                      </c:pt>
                      <c:pt idx="1224">
                        <c:v>-5.6153075488236164E-2</c:v>
                      </c:pt>
                      <c:pt idx="1225">
                        <c:v>-6.9656095240271068E-2</c:v>
                      </c:pt>
                      <c:pt idx="1226">
                        <c:v>-7.2537507466151757E-2</c:v>
                      </c:pt>
                      <c:pt idx="1227">
                        <c:v>-6.1071607301608426E-2</c:v>
                      </c:pt>
                      <c:pt idx="1228">
                        <c:v>-7.4591809697532804E-2</c:v>
                      </c:pt>
                      <c:pt idx="1229">
                        <c:v>-0.10879054298521501</c:v>
                      </c:pt>
                      <c:pt idx="1230">
                        <c:v>-0.10544227051456362</c:v>
                      </c:pt>
                      <c:pt idx="1231">
                        <c:v>-0.10188429168553345</c:v>
                      </c:pt>
                      <c:pt idx="1232">
                        <c:v>-6.9546751142792337E-2</c:v>
                      </c:pt>
                      <c:pt idx="1233">
                        <c:v>-4.8735054760890857E-2</c:v>
                      </c:pt>
                      <c:pt idx="1234">
                        <c:v>-5.3957211702083507E-2</c:v>
                      </c:pt>
                      <c:pt idx="1235">
                        <c:v>-3.4342637930256908E-2</c:v>
                      </c:pt>
                      <c:pt idx="1236">
                        <c:v>-8.4378496936511199E-3</c:v>
                      </c:pt>
                      <c:pt idx="1237">
                        <c:v>-1.7579797272138254E-2</c:v>
                      </c:pt>
                      <c:pt idx="1238">
                        <c:v>1.9316806363514034E-2</c:v>
                      </c:pt>
                      <c:pt idx="1239">
                        <c:v>7.6281176003577846E-3</c:v>
                      </c:pt>
                      <c:pt idx="1240">
                        <c:v>9.7993789645776774E-3</c:v>
                      </c:pt>
                      <c:pt idx="1241">
                        <c:v>3.7591914941226504E-2</c:v>
                      </c:pt>
                      <c:pt idx="1242">
                        <c:v>3.4640210081252377E-2</c:v>
                      </c:pt>
                      <c:pt idx="1243">
                        <c:v>2.4660608613151652E-2</c:v>
                      </c:pt>
                      <c:pt idx="1244">
                        <c:v>2.7640040012129344E-2</c:v>
                      </c:pt>
                      <c:pt idx="1245">
                        <c:v>-2.4321641910967796E-2</c:v>
                      </c:pt>
                      <c:pt idx="1246">
                        <c:v>-3.9326776202117499E-3</c:v>
                      </c:pt>
                      <c:pt idx="1247">
                        <c:v>-1.7570620178242673E-2</c:v>
                      </c:pt>
                      <c:pt idx="1248">
                        <c:v>-7.9433800642670027E-2</c:v>
                      </c:pt>
                      <c:pt idx="1249">
                        <c:v>-8.2294125078322664E-2</c:v>
                      </c:pt>
                      <c:pt idx="1250">
                        <c:v>-6.6512452437758385E-2</c:v>
                      </c:pt>
                      <c:pt idx="1251">
                        <c:v>-4.1220967433618007E-2</c:v>
                      </c:pt>
                      <c:pt idx="1252">
                        <c:v>-2.0278643906692793E-2</c:v>
                      </c:pt>
                      <c:pt idx="1253">
                        <c:v>-5.7573572468874575E-2</c:v>
                      </c:pt>
                      <c:pt idx="1254">
                        <c:v>-6.0197830808363391E-2</c:v>
                      </c:pt>
                      <c:pt idx="1255">
                        <c:v>-3.4734324108010878E-3</c:v>
                      </c:pt>
                      <c:pt idx="1256">
                        <c:v>-1.5879887070978309E-2</c:v>
                      </c:pt>
                      <c:pt idx="1257">
                        <c:v>-2.8888124781921983E-2</c:v>
                      </c:pt>
                      <c:pt idx="1258">
                        <c:v>-1.8939569227212589E-2</c:v>
                      </c:pt>
                      <c:pt idx="1259">
                        <c:v>-4.6476903890638722E-2</c:v>
                      </c:pt>
                      <c:pt idx="1260">
                        <c:v>-4.0707440690101966E-2</c:v>
                      </c:pt>
                      <c:pt idx="1261">
                        <c:v>-2.2352276612449599E-2</c:v>
                      </c:pt>
                      <c:pt idx="1262">
                        <c:v>-4.0898207088738897E-2</c:v>
                      </c:pt>
                      <c:pt idx="1263">
                        <c:v>-4.1258456838467759E-2</c:v>
                      </c:pt>
                      <c:pt idx="1264">
                        <c:v>-2.7634377549938621E-2</c:v>
                      </c:pt>
                      <c:pt idx="1265">
                        <c:v>-8.6503091801984941E-2</c:v>
                      </c:pt>
                      <c:pt idx="1266">
                        <c:v>-8.2423385422127821E-2</c:v>
                      </c:pt>
                      <c:pt idx="1267">
                        <c:v>-4.9173016922756517E-2</c:v>
                      </c:pt>
                      <c:pt idx="1268">
                        <c:v>-8.9066039343958944E-2</c:v>
                      </c:pt>
                      <c:pt idx="1269">
                        <c:v>-8.2690302174366015E-2</c:v>
                      </c:pt>
                      <c:pt idx="1270">
                        <c:v>-7.4343637647719563E-2</c:v>
                      </c:pt>
                      <c:pt idx="1271">
                        <c:v>-8.5229428323675013E-2</c:v>
                      </c:pt>
                      <c:pt idx="1272">
                        <c:v>-6.4326351517452057E-2</c:v>
                      </c:pt>
                      <c:pt idx="1273">
                        <c:v>-6.9787112899928588E-2</c:v>
                      </c:pt>
                      <c:pt idx="1274">
                        <c:v>-0.12096268886508056</c:v>
                      </c:pt>
                      <c:pt idx="1275">
                        <c:v>-8.6771570612758545E-2</c:v>
                      </c:pt>
                      <c:pt idx="1276">
                        <c:v>-7.8293888426454572E-2</c:v>
                      </c:pt>
                      <c:pt idx="1277">
                        <c:v>-0.10951494763101137</c:v>
                      </c:pt>
                      <c:pt idx="1278">
                        <c:v>-0.10641035629188399</c:v>
                      </c:pt>
                      <c:pt idx="1279">
                        <c:v>-0.11990595626587573</c:v>
                      </c:pt>
                      <c:pt idx="1280">
                        <c:v>-0.10875676346938673</c:v>
                      </c:pt>
                      <c:pt idx="1281">
                        <c:v>-6.9373948417312647E-2</c:v>
                      </c:pt>
                      <c:pt idx="1282">
                        <c:v>-9.108343794244092E-2</c:v>
                      </c:pt>
                      <c:pt idx="1283">
                        <c:v>-8.4378692193827348E-2</c:v>
                      </c:pt>
                      <c:pt idx="1284">
                        <c:v>-6.2566497319995737E-2</c:v>
                      </c:pt>
                      <c:pt idx="1285">
                        <c:v>-5.7740517474846577E-2</c:v>
                      </c:pt>
                      <c:pt idx="1286">
                        <c:v>-3.3710004223415822E-2</c:v>
                      </c:pt>
                      <c:pt idx="1287">
                        <c:v>-4.4999196516140962E-2</c:v>
                      </c:pt>
                      <c:pt idx="1288">
                        <c:v>-2.9007231745247036E-2</c:v>
                      </c:pt>
                      <c:pt idx="1289">
                        <c:v>1.7505794749023001E-2</c:v>
                      </c:pt>
                      <c:pt idx="1290">
                        <c:v>4.5284076941535583E-3</c:v>
                      </c:pt>
                      <c:pt idx="1291">
                        <c:v>-2.3553890140814407E-3</c:v>
                      </c:pt>
                      <c:pt idx="1292">
                        <c:v>-1.8841159539481799E-2</c:v>
                      </c:pt>
                      <c:pt idx="1293">
                        <c:v>-3.2096983528288117E-2</c:v>
                      </c:pt>
                      <c:pt idx="1294">
                        <c:v>-3.5628016847582343E-2</c:v>
                      </c:pt>
                      <c:pt idx="1295">
                        <c:v>-4.191725502577702E-2</c:v>
                      </c:pt>
                      <c:pt idx="1296">
                        <c:v>-5.896185199222017E-2</c:v>
                      </c:pt>
                      <c:pt idx="1297">
                        <c:v>-6.8464439835070084E-2</c:v>
                      </c:pt>
                      <c:pt idx="1298">
                        <c:v>-3.8415315046704659E-2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86A-4D65-A12B-5A7DC86A013B}"/>
                  </c:ext>
                </c:extLst>
              </c15:ser>
            </c15:filteredScatterSeries>
          </c:ext>
        </c:extLst>
      </c:scatterChart>
      <c:valAx>
        <c:axId val="2063999904"/>
        <c:scaling>
          <c:orientation val="minMax"/>
          <c:max val="750"/>
          <c:min val="4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</a:rPr>
                  <a:t>Wavelength (nm)</a:t>
                </a:r>
              </a:p>
            </c:rich>
          </c:tx>
          <c:layout>
            <c:manualLayout>
              <c:xMode val="edge"/>
              <c:yMode val="edge"/>
              <c:x val="0.44727711424688449"/>
              <c:y val="0.8670402573027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4000320"/>
        <c:crosses val="autoZero"/>
        <c:crossBetween val="midCat"/>
        <c:majorUnit val="25"/>
      </c:valAx>
      <c:valAx>
        <c:axId val="2064000320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bg1"/>
                    </a:solidFill>
                  </a:rPr>
                  <a:t>Relative Absorbance</a:t>
                </a:r>
              </a:p>
            </c:rich>
          </c:tx>
          <c:layout>
            <c:manualLayout>
              <c:xMode val="edge"/>
              <c:yMode val="edge"/>
              <c:x val="2.4862828642056903E-3"/>
              <c:y val="0.31815663944763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3999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i="1" dirty="0" err="1">
                <a:solidFill>
                  <a:schemeClr val="bg1"/>
                </a:solidFill>
              </a:rPr>
              <a:t>Vitrella</a:t>
            </a:r>
            <a:r>
              <a:rPr lang="fr-BE" sz="1800" i="1" dirty="0">
                <a:solidFill>
                  <a:schemeClr val="bg1"/>
                </a:solidFill>
              </a:rPr>
              <a:t> </a:t>
            </a:r>
            <a:r>
              <a:rPr lang="fr-BE" sz="1800" i="1" dirty="0" err="1">
                <a:solidFill>
                  <a:schemeClr val="bg1"/>
                </a:solidFill>
              </a:rPr>
              <a:t>brassicaformis</a:t>
            </a:r>
            <a:endParaRPr lang="fr-BE" sz="1800" i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9682357640077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'220407Spectre Absorbance_screen'!$AR$24</c:f>
              <c:strCache>
                <c:ptCount val="1"/>
                <c:pt idx="0">
                  <c:v>Light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'220407Spectre Absorbance_screen'!$AQ$26:$AQ$744</c:f>
              <c:numCache>
                <c:formatCode>General</c:formatCode>
                <c:ptCount val="719"/>
                <c:pt idx="0">
                  <c:v>281</c:v>
                </c:pt>
                <c:pt idx="1">
                  <c:v>282</c:v>
                </c:pt>
                <c:pt idx="2">
                  <c:v>283</c:v>
                </c:pt>
                <c:pt idx="3">
                  <c:v>284</c:v>
                </c:pt>
                <c:pt idx="4">
                  <c:v>285</c:v>
                </c:pt>
                <c:pt idx="5">
                  <c:v>286</c:v>
                </c:pt>
                <c:pt idx="6">
                  <c:v>287</c:v>
                </c:pt>
                <c:pt idx="7">
                  <c:v>288</c:v>
                </c:pt>
                <c:pt idx="8">
                  <c:v>289</c:v>
                </c:pt>
                <c:pt idx="9">
                  <c:v>290</c:v>
                </c:pt>
                <c:pt idx="10">
                  <c:v>291</c:v>
                </c:pt>
                <c:pt idx="11">
                  <c:v>292</c:v>
                </c:pt>
                <c:pt idx="12">
                  <c:v>293</c:v>
                </c:pt>
                <c:pt idx="13">
                  <c:v>294</c:v>
                </c:pt>
                <c:pt idx="14">
                  <c:v>295</c:v>
                </c:pt>
                <c:pt idx="15">
                  <c:v>296</c:v>
                </c:pt>
                <c:pt idx="16">
                  <c:v>297</c:v>
                </c:pt>
                <c:pt idx="17">
                  <c:v>298</c:v>
                </c:pt>
                <c:pt idx="18">
                  <c:v>299</c:v>
                </c:pt>
                <c:pt idx="19">
                  <c:v>300</c:v>
                </c:pt>
                <c:pt idx="20">
                  <c:v>301</c:v>
                </c:pt>
                <c:pt idx="21">
                  <c:v>302</c:v>
                </c:pt>
                <c:pt idx="22">
                  <c:v>303</c:v>
                </c:pt>
                <c:pt idx="23">
                  <c:v>304</c:v>
                </c:pt>
                <c:pt idx="24">
                  <c:v>305</c:v>
                </c:pt>
                <c:pt idx="25">
                  <c:v>306</c:v>
                </c:pt>
                <c:pt idx="26">
                  <c:v>307</c:v>
                </c:pt>
                <c:pt idx="27">
                  <c:v>308</c:v>
                </c:pt>
                <c:pt idx="28">
                  <c:v>309</c:v>
                </c:pt>
                <c:pt idx="29">
                  <c:v>310</c:v>
                </c:pt>
                <c:pt idx="30">
                  <c:v>311</c:v>
                </c:pt>
                <c:pt idx="31">
                  <c:v>312</c:v>
                </c:pt>
                <c:pt idx="32">
                  <c:v>313</c:v>
                </c:pt>
                <c:pt idx="33">
                  <c:v>314</c:v>
                </c:pt>
                <c:pt idx="34">
                  <c:v>315</c:v>
                </c:pt>
                <c:pt idx="35">
                  <c:v>316</c:v>
                </c:pt>
                <c:pt idx="36">
                  <c:v>317</c:v>
                </c:pt>
                <c:pt idx="37">
                  <c:v>318</c:v>
                </c:pt>
                <c:pt idx="38">
                  <c:v>319</c:v>
                </c:pt>
                <c:pt idx="39">
                  <c:v>320</c:v>
                </c:pt>
                <c:pt idx="40">
                  <c:v>321</c:v>
                </c:pt>
                <c:pt idx="41">
                  <c:v>322</c:v>
                </c:pt>
                <c:pt idx="42">
                  <c:v>323</c:v>
                </c:pt>
                <c:pt idx="43">
                  <c:v>324</c:v>
                </c:pt>
                <c:pt idx="44">
                  <c:v>325</c:v>
                </c:pt>
                <c:pt idx="45">
                  <c:v>326</c:v>
                </c:pt>
                <c:pt idx="46">
                  <c:v>327</c:v>
                </c:pt>
                <c:pt idx="47">
                  <c:v>328</c:v>
                </c:pt>
                <c:pt idx="48">
                  <c:v>329</c:v>
                </c:pt>
                <c:pt idx="49">
                  <c:v>330</c:v>
                </c:pt>
                <c:pt idx="50">
                  <c:v>331</c:v>
                </c:pt>
                <c:pt idx="51">
                  <c:v>332</c:v>
                </c:pt>
                <c:pt idx="52">
                  <c:v>333</c:v>
                </c:pt>
                <c:pt idx="53">
                  <c:v>334</c:v>
                </c:pt>
                <c:pt idx="54">
                  <c:v>335</c:v>
                </c:pt>
                <c:pt idx="55">
                  <c:v>336</c:v>
                </c:pt>
                <c:pt idx="56">
                  <c:v>337</c:v>
                </c:pt>
                <c:pt idx="57">
                  <c:v>338</c:v>
                </c:pt>
                <c:pt idx="58">
                  <c:v>339</c:v>
                </c:pt>
                <c:pt idx="59">
                  <c:v>340</c:v>
                </c:pt>
                <c:pt idx="60">
                  <c:v>341</c:v>
                </c:pt>
                <c:pt idx="61">
                  <c:v>342</c:v>
                </c:pt>
                <c:pt idx="62">
                  <c:v>343</c:v>
                </c:pt>
                <c:pt idx="63">
                  <c:v>344</c:v>
                </c:pt>
                <c:pt idx="64">
                  <c:v>345</c:v>
                </c:pt>
                <c:pt idx="65">
                  <c:v>346</c:v>
                </c:pt>
                <c:pt idx="66">
                  <c:v>347</c:v>
                </c:pt>
                <c:pt idx="67">
                  <c:v>348</c:v>
                </c:pt>
                <c:pt idx="68">
                  <c:v>349</c:v>
                </c:pt>
                <c:pt idx="69">
                  <c:v>350</c:v>
                </c:pt>
                <c:pt idx="70">
                  <c:v>351</c:v>
                </c:pt>
                <c:pt idx="71">
                  <c:v>352</c:v>
                </c:pt>
                <c:pt idx="72">
                  <c:v>353</c:v>
                </c:pt>
                <c:pt idx="73">
                  <c:v>354</c:v>
                </c:pt>
                <c:pt idx="74">
                  <c:v>355</c:v>
                </c:pt>
                <c:pt idx="75">
                  <c:v>356</c:v>
                </c:pt>
                <c:pt idx="76">
                  <c:v>357</c:v>
                </c:pt>
                <c:pt idx="77">
                  <c:v>358</c:v>
                </c:pt>
                <c:pt idx="78">
                  <c:v>359</c:v>
                </c:pt>
                <c:pt idx="79">
                  <c:v>360</c:v>
                </c:pt>
                <c:pt idx="80">
                  <c:v>361</c:v>
                </c:pt>
                <c:pt idx="81">
                  <c:v>362</c:v>
                </c:pt>
                <c:pt idx="82">
                  <c:v>363</c:v>
                </c:pt>
                <c:pt idx="83">
                  <c:v>364</c:v>
                </c:pt>
                <c:pt idx="84">
                  <c:v>365</c:v>
                </c:pt>
                <c:pt idx="85">
                  <c:v>366</c:v>
                </c:pt>
                <c:pt idx="86">
                  <c:v>367</c:v>
                </c:pt>
                <c:pt idx="87">
                  <c:v>368</c:v>
                </c:pt>
                <c:pt idx="88">
                  <c:v>369</c:v>
                </c:pt>
                <c:pt idx="89">
                  <c:v>370</c:v>
                </c:pt>
                <c:pt idx="90">
                  <c:v>371</c:v>
                </c:pt>
                <c:pt idx="91">
                  <c:v>372</c:v>
                </c:pt>
                <c:pt idx="92">
                  <c:v>373</c:v>
                </c:pt>
                <c:pt idx="93">
                  <c:v>374</c:v>
                </c:pt>
                <c:pt idx="94">
                  <c:v>375</c:v>
                </c:pt>
                <c:pt idx="95">
                  <c:v>376</c:v>
                </c:pt>
                <c:pt idx="96">
                  <c:v>377</c:v>
                </c:pt>
                <c:pt idx="97">
                  <c:v>378</c:v>
                </c:pt>
                <c:pt idx="98">
                  <c:v>379</c:v>
                </c:pt>
                <c:pt idx="99">
                  <c:v>380</c:v>
                </c:pt>
                <c:pt idx="100">
                  <c:v>381</c:v>
                </c:pt>
                <c:pt idx="101">
                  <c:v>382</c:v>
                </c:pt>
                <c:pt idx="102">
                  <c:v>383</c:v>
                </c:pt>
                <c:pt idx="103">
                  <c:v>384</c:v>
                </c:pt>
                <c:pt idx="104">
                  <c:v>385</c:v>
                </c:pt>
                <c:pt idx="105">
                  <c:v>386</c:v>
                </c:pt>
                <c:pt idx="106">
                  <c:v>387</c:v>
                </c:pt>
                <c:pt idx="107">
                  <c:v>388</c:v>
                </c:pt>
                <c:pt idx="108">
                  <c:v>389</c:v>
                </c:pt>
                <c:pt idx="109">
                  <c:v>390</c:v>
                </c:pt>
                <c:pt idx="110">
                  <c:v>391</c:v>
                </c:pt>
                <c:pt idx="111">
                  <c:v>392</c:v>
                </c:pt>
                <c:pt idx="112">
                  <c:v>393</c:v>
                </c:pt>
                <c:pt idx="113">
                  <c:v>394</c:v>
                </c:pt>
                <c:pt idx="114">
                  <c:v>395</c:v>
                </c:pt>
                <c:pt idx="115">
                  <c:v>396</c:v>
                </c:pt>
                <c:pt idx="116">
                  <c:v>397</c:v>
                </c:pt>
                <c:pt idx="117">
                  <c:v>398</c:v>
                </c:pt>
                <c:pt idx="118">
                  <c:v>399</c:v>
                </c:pt>
                <c:pt idx="119">
                  <c:v>400</c:v>
                </c:pt>
                <c:pt idx="120">
                  <c:v>401</c:v>
                </c:pt>
                <c:pt idx="121">
                  <c:v>402</c:v>
                </c:pt>
                <c:pt idx="122">
                  <c:v>403</c:v>
                </c:pt>
                <c:pt idx="123">
                  <c:v>404</c:v>
                </c:pt>
                <c:pt idx="124">
                  <c:v>405</c:v>
                </c:pt>
                <c:pt idx="125">
                  <c:v>406</c:v>
                </c:pt>
                <c:pt idx="126">
                  <c:v>407</c:v>
                </c:pt>
                <c:pt idx="127">
                  <c:v>408</c:v>
                </c:pt>
                <c:pt idx="128">
                  <c:v>409</c:v>
                </c:pt>
                <c:pt idx="129">
                  <c:v>410</c:v>
                </c:pt>
                <c:pt idx="130">
                  <c:v>411</c:v>
                </c:pt>
                <c:pt idx="131">
                  <c:v>412</c:v>
                </c:pt>
                <c:pt idx="132">
                  <c:v>413</c:v>
                </c:pt>
                <c:pt idx="133">
                  <c:v>414</c:v>
                </c:pt>
                <c:pt idx="134">
                  <c:v>415</c:v>
                </c:pt>
                <c:pt idx="135">
                  <c:v>416</c:v>
                </c:pt>
                <c:pt idx="136">
                  <c:v>417</c:v>
                </c:pt>
                <c:pt idx="137">
                  <c:v>418</c:v>
                </c:pt>
                <c:pt idx="138">
                  <c:v>419</c:v>
                </c:pt>
                <c:pt idx="139">
                  <c:v>420</c:v>
                </c:pt>
                <c:pt idx="140">
                  <c:v>421</c:v>
                </c:pt>
                <c:pt idx="141">
                  <c:v>422</c:v>
                </c:pt>
                <c:pt idx="142">
                  <c:v>423</c:v>
                </c:pt>
                <c:pt idx="143">
                  <c:v>424</c:v>
                </c:pt>
                <c:pt idx="144">
                  <c:v>425</c:v>
                </c:pt>
                <c:pt idx="145">
                  <c:v>426</c:v>
                </c:pt>
                <c:pt idx="146">
                  <c:v>427</c:v>
                </c:pt>
                <c:pt idx="147">
                  <c:v>428</c:v>
                </c:pt>
                <c:pt idx="148">
                  <c:v>429</c:v>
                </c:pt>
                <c:pt idx="149">
                  <c:v>430</c:v>
                </c:pt>
                <c:pt idx="150">
                  <c:v>431</c:v>
                </c:pt>
                <c:pt idx="151">
                  <c:v>432</c:v>
                </c:pt>
                <c:pt idx="152">
                  <c:v>433</c:v>
                </c:pt>
                <c:pt idx="153">
                  <c:v>434</c:v>
                </c:pt>
                <c:pt idx="154">
                  <c:v>435</c:v>
                </c:pt>
                <c:pt idx="155">
                  <c:v>436</c:v>
                </c:pt>
                <c:pt idx="156">
                  <c:v>437</c:v>
                </c:pt>
                <c:pt idx="157">
                  <c:v>438</c:v>
                </c:pt>
                <c:pt idx="158">
                  <c:v>439</c:v>
                </c:pt>
                <c:pt idx="159">
                  <c:v>440</c:v>
                </c:pt>
                <c:pt idx="160">
                  <c:v>441</c:v>
                </c:pt>
                <c:pt idx="161">
                  <c:v>442</c:v>
                </c:pt>
                <c:pt idx="162">
                  <c:v>443</c:v>
                </c:pt>
                <c:pt idx="163">
                  <c:v>444</c:v>
                </c:pt>
                <c:pt idx="164">
                  <c:v>445</c:v>
                </c:pt>
                <c:pt idx="165">
                  <c:v>446</c:v>
                </c:pt>
                <c:pt idx="166">
                  <c:v>447</c:v>
                </c:pt>
                <c:pt idx="167">
                  <c:v>448</c:v>
                </c:pt>
                <c:pt idx="168">
                  <c:v>449</c:v>
                </c:pt>
                <c:pt idx="169">
                  <c:v>450</c:v>
                </c:pt>
                <c:pt idx="170">
                  <c:v>451</c:v>
                </c:pt>
                <c:pt idx="171">
                  <c:v>452</c:v>
                </c:pt>
                <c:pt idx="172">
                  <c:v>453</c:v>
                </c:pt>
                <c:pt idx="173">
                  <c:v>454</c:v>
                </c:pt>
                <c:pt idx="174">
                  <c:v>455</c:v>
                </c:pt>
                <c:pt idx="175">
                  <c:v>456</c:v>
                </c:pt>
                <c:pt idx="176">
                  <c:v>457</c:v>
                </c:pt>
                <c:pt idx="177">
                  <c:v>458</c:v>
                </c:pt>
                <c:pt idx="178">
                  <c:v>459</c:v>
                </c:pt>
                <c:pt idx="179">
                  <c:v>460</c:v>
                </c:pt>
                <c:pt idx="180">
                  <c:v>461</c:v>
                </c:pt>
                <c:pt idx="181">
                  <c:v>462</c:v>
                </c:pt>
                <c:pt idx="182">
                  <c:v>463</c:v>
                </c:pt>
                <c:pt idx="183">
                  <c:v>464</c:v>
                </c:pt>
                <c:pt idx="184">
                  <c:v>465</c:v>
                </c:pt>
                <c:pt idx="185">
                  <c:v>466</c:v>
                </c:pt>
                <c:pt idx="186">
                  <c:v>467</c:v>
                </c:pt>
                <c:pt idx="187">
                  <c:v>468</c:v>
                </c:pt>
                <c:pt idx="188">
                  <c:v>469</c:v>
                </c:pt>
                <c:pt idx="189">
                  <c:v>470</c:v>
                </c:pt>
                <c:pt idx="190">
                  <c:v>471</c:v>
                </c:pt>
                <c:pt idx="191">
                  <c:v>472</c:v>
                </c:pt>
                <c:pt idx="192">
                  <c:v>473</c:v>
                </c:pt>
                <c:pt idx="193">
                  <c:v>474</c:v>
                </c:pt>
                <c:pt idx="194">
                  <c:v>475</c:v>
                </c:pt>
                <c:pt idx="195">
                  <c:v>476</c:v>
                </c:pt>
                <c:pt idx="196">
                  <c:v>477</c:v>
                </c:pt>
                <c:pt idx="197">
                  <c:v>478</c:v>
                </c:pt>
                <c:pt idx="198">
                  <c:v>479</c:v>
                </c:pt>
                <c:pt idx="199">
                  <c:v>480</c:v>
                </c:pt>
                <c:pt idx="200">
                  <c:v>481</c:v>
                </c:pt>
                <c:pt idx="201">
                  <c:v>482</c:v>
                </c:pt>
                <c:pt idx="202">
                  <c:v>483</c:v>
                </c:pt>
                <c:pt idx="203">
                  <c:v>484</c:v>
                </c:pt>
                <c:pt idx="204">
                  <c:v>485</c:v>
                </c:pt>
                <c:pt idx="205">
                  <c:v>486</c:v>
                </c:pt>
                <c:pt idx="206">
                  <c:v>487</c:v>
                </c:pt>
                <c:pt idx="207">
                  <c:v>488</c:v>
                </c:pt>
                <c:pt idx="208">
                  <c:v>489</c:v>
                </c:pt>
                <c:pt idx="209">
                  <c:v>490</c:v>
                </c:pt>
                <c:pt idx="210">
                  <c:v>491</c:v>
                </c:pt>
                <c:pt idx="211">
                  <c:v>492</c:v>
                </c:pt>
                <c:pt idx="212">
                  <c:v>493</c:v>
                </c:pt>
                <c:pt idx="213">
                  <c:v>494</c:v>
                </c:pt>
                <c:pt idx="214">
                  <c:v>495</c:v>
                </c:pt>
                <c:pt idx="215">
                  <c:v>496</c:v>
                </c:pt>
                <c:pt idx="216">
                  <c:v>497</c:v>
                </c:pt>
                <c:pt idx="217">
                  <c:v>498</c:v>
                </c:pt>
                <c:pt idx="218">
                  <c:v>499</c:v>
                </c:pt>
                <c:pt idx="219">
                  <c:v>500</c:v>
                </c:pt>
                <c:pt idx="220">
                  <c:v>501</c:v>
                </c:pt>
                <c:pt idx="221">
                  <c:v>502</c:v>
                </c:pt>
                <c:pt idx="222">
                  <c:v>503</c:v>
                </c:pt>
                <c:pt idx="223">
                  <c:v>504</c:v>
                </c:pt>
                <c:pt idx="224">
                  <c:v>505</c:v>
                </c:pt>
                <c:pt idx="225">
                  <c:v>506</c:v>
                </c:pt>
                <c:pt idx="226">
                  <c:v>507</c:v>
                </c:pt>
                <c:pt idx="227">
                  <c:v>508</c:v>
                </c:pt>
                <c:pt idx="228">
                  <c:v>509</c:v>
                </c:pt>
                <c:pt idx="229">
                  <c:v>510</c:v>
                </c:pt>
                <c:pt idx="230">
                  <c:v>511</c:v>
                </c:pt>
                <c:pt idx="231">
                  <c:v>512</c:v>
                </c:pt>
                <c:pt idx="232">
                  <c:v>513</c:v>
                </c:pt>
                <c:pt idx="233">
                  <c:v>514</c:v>
                </c:pt>
                <c:pt idx="234">
                  <c:v>515</c:v>
                </c:pt>
                <c:pt idx="235">
                  <c:v>516</c:v>
                </c:pt>
                <c:pt idx="236">
                  <c:v>517</c:v>
                </c:pt>
                <c:pt idx="237">
                  <c:v>518</c:v>
                </c:pt>
                <c:pt idx="238">
                  <c:v>519</c:v>
                </c:pt>
                <c:pt idx="239">
                  <c:v>520</c:v>
                </c:pt>
                <c:pt idx="240">
                  <c:v>521</c:v>
                </c:pt>
                <c:pt idx="241">
                  <c:v>522</c:v>
                </c:pt>
                <c:pt idx="242">
                  <c:v>523</c:v>
                </c:pt>
                <c:pt idx="243">
                  <c:v>524</c:v>
                </c:pt>
                <c:pt idx="244">
                  <c:v>525</c:v>
                </c:pt>
                <c:pt idx="245">
                  <c:v>526</c:v>
                </c:pt>
                <c:pt idx="246">
                  <c:v>527</c:v>
                </c:pt>
                <c:pt idx="247">
                  <c:v>528</c:v>
                </c:pt>
                <c:pt idx="248">
                  <c:v>529</c:v>
                </c:pt>
                <c:pt idx="249">
                  <c:v>530</c:v>
                </c:pt>
                <c:pt idx="250">
                  <c:v>531</c:v>
                </c:pt>
                <c:pt idx="251">
                  <c:v>532</c:v>
                </c:pt>
                <c:pt idx="252">
                  <c:v>533</c:v>
                </c:pt>
                <c:pt idx="253">
                  <c:v>534</c:v>
                </c:pt>
                <c:pt idx="254">
                  <c:v>535</c:v>
                </c:pt>
                <c:pt idx="255">
                  <c:v>536</c:v>
                </c:pt>
                <c:pt idx="256">
                  <c:v>537</c:v>
                </c:pt>
                <c:pt idx="257">
                  <c:v>538</c:v>
                </c:pt>
                <c:pt idx="258">
                  <c:v>539</c:v>
                </c:pt>
                <c:pt idx="259">
                  <c:v>540</c:v>
                </c:pt>
                <c:pt idx="260">
                  <c:v>541</c:v>
                </c:pt>
                <c:pt idx="261">
                  <c:v>542</c:v>
                </c:pt>
                <c:pt idx="262">
                  <c:v>543</c:v>
                </c:pt>
                <c:pt idx="263">
                  <c:v>544</c:v>
                </c:pt>
                <c:pt idx="264">
                  <c:v>545</c:v>
                </c:pt>
                <c:pt idx="265">
                  <c:v>546</c:v>
                </c:pt>
                <c:pt idx="266">
                  <c:v>547</c:v>
                </c:pt>
                <c:pt idx="267">
                  <c:v>548</c:v>
                </c:pt>
                <c:pt idx="268">
                  <c:v>549</c:v>
                </c:pt>
                <c:pt idx="269">
                  <c:v>550</c:v>
                </c:pt>
                <c:pt idx="270">
                  <c:v>551</c:v>
                </c:pt>
                <c:pt idx="271">
                  <c:v>552</c:v>
                </c:pt>
                <c:pt idx="272">
                  <c:v>553</c:v>
                </c:pt>
                <c:pt idx="273">
                  <c:v>554</c:v>
                </c:pt>
                <c:pt idx="274">
                  <c:v>555</c:v>
                </c:pt>
                <c:pt idx="275">
                  <c:v>556</c:v>
                </c:pt>
                <c:pt idx="276">
                  <c:v>557</c:v>
                </c:pt>
                <c:pt idx="277">
                  <c:v>558</c:v>
                </c:pt>
                <c:pt idx="278">
                  <c:v>559</c:v>
                </c:pt>
                <c:pt idx="279">
                  <c:v>560</c:v>
                </c:pt>
                <c:pt idx="280">
                  <c:v>561</c:v>
                </c:pt>
                <c:pt idx="281">
                  <c:v>562</c:v>
                </c:pt>
                <c:pt idx="282">
                  <c:v>563</c:v>
                </c:pt>
                <c:pt idx="283">
                  <c:v>564</c:v>
                </c:pt>
                <c:pt idx="284">
                  <c:v>565</c:v>
                </c:pt>
                <c:pt idx="285">
                  <c:v>566</c:v>
                </c:pt>
                <c:pt idx="286">
                  <c:v>567</c:v>
                </c:pt>
                <c:pt idx="287">
                  <c:v>568</c:v>
                </c:pt>
                <c:pt idx="288">
                  <c:v>569</c:v>
                </c:pt>
                <c:pt idx="289">
                  <c:v>570</c:v>
                </c:pt>
                <c:pt idx="290">
                  <c:v>571</c:v>
                </c:pt>
                <c:pt idx="291">
                  <c:v>572</c:v>
                </c:pt>
                <c:pt idx="292">
                  <c:v>573</c:v>
                </c:pt>
                <c:pt idx="293">
                  <c:v>574</c:v>
                </c:pt>
                <c:pt idx="294">
                  <c:v>575</c:v>
                </c:pt>
                <c:pt idx="295">
                  <c:v>576</c:v>
                </c:pt>
                <c:pt idx="296">
                  <c:v>577</c:v>
                </c:pt>
                <c:pt idx="297">
                  <c:v>578</c:v>
                </c:pt>
                <c:pt idx="298">
                  <c:v>579</c:v>
                </c:pt>
                <c:pt idx="299">
                  <c:v>580</c:v>
                </c:pt>
                <c:pt idx="300">
                  <c:v>581</c:v>
                </c:pt>
                <c:pt idx="301">
                  <c:v>582</c:v>
                </c:pt>
                <c:pt idx="302">
                  <c:v>583</c:v>
                </c:pt>
                <c:pt idx="303">
                  <c:v>584</c:v>
                </c:pt>
                <c:pt idx="304">
                  <c:v>585</c:v>
                </c:pt>
                <c:pt idx="305">
                  <c:v>586</c:v>
                </c:pt>
                <c:pt idx="306">
                  <c:v>587</c:v>
                </c:pt>
                <c:pt idx="307">
                  <c:v>588</c:v>
                </c:pt>
                <c:pt idx="308">
                  <c:v>589</c:v>
                </c:pt>
                <c:pt idx="309">
                  <c:v>590</c:v>
                </c:pt>
                <c:pt idx="310">
                  <c:v>591</c:v>
                </c:pt>
                <c:pt idx="311">
                  <c:v>592</c:v>
                </c:pt>
                <c:pt idx="312">
                  <c:v>593</c:v>
                </c:pt>
                <c:pt idx="313">
                  <c:v>594</c:v>
                </c:pt>
                <c:pt idx="314">
                  <c:v>595</c:v>
                </c:pt>
                <c:pt idx="315">
                  <c:v>596</c:v>
                </c:pt>
                <c:pt idx="316">
                  <c:v>597</c:v>
                </c:pt>
                <c:pt idx="317">
                  <c:v>598</c:v>
                </c:pt>
                <c:pt idx="318">
                  <c:v>599</c:v>
                </c:pt>
                <c:pt idx="319">
                  <c:v>600</c:v>
                </c:pt>
                <c:pt idx="320">
                  <c:v>601</c:v>
                </c:pt>
                <c:pt idx="321">
                  <c:v>602</c:v>
                </c:pt>
                <c:pt idx="322">
                  <c:v>603</c:v>
                </c:pt>
                <c:pt idx="323">
                  <c:v>604</c:v>
                </c:pt>
                <c:pt idx="324">
                  <c:v>605</c:v>
                </c:pt>
                <c:pt idx="325">
                  <c:v>606</c:v>
                </c:pt>
                <c:pt idx="326">
                  <c:v>607</c:v>
                </c:pt>
                <c:pt idx="327">
                  <c:v>608</c:v>
                </c:pt>
                <c:pt idx="328">
                  <c:v>609</c:v>
                </c:pt>
                <c:pt idx="329">
                  <c:v>610</c:v>
                </c:pt>
                <c:pt idx="330">
                  <c:v>611</c:v>
                </c:pt>
                <c:pt idx="331">
                  <c:v>612</c:v>
                </c:pt>
                <c:pt idx="332">
                  <c:v>613</c:v>
                </c:pt>
                <c:pt idx="333">
                  <c:v>614</c:v>
                </c:pt>
                <c:pt idx="334">
                  <c:v>615</c:v>
                </c:pt>
                <c:pt idx="335">
                  <c:v>616</c:v>
                </c:pt>
                <c:pt idx="336">
                  <c:v>617</c:v>
                </c:pt>
                <c:pt idx="337">
                  <c:v>618</c:v>
                </c:pt>
                <c:pt idx="338">
                  <c:v>619</c:v>
                </c:pt>
                <c:pt idx="339">
                  <c:v>620</c:v>
                </c:pt>
                <c:pt idx="340">
                  <c:v>621</c:v>
                </c:pt>
                <c:pt idx="341">
                  <c:v>622</c:v>
                </c:pt>
                <c:pt idx="342">
                  <c:v>623</c:v>
                </c:pt>
                <c:pt idx="343">
                  <c:v>624</c:v>
                </c:pt>
                <c:pt idx="344">
                  <c:v>625</c:v>
                </c:pt>
                <c:pt idx="345">
                  <c:v>626</c:v>
                </c:pt>
                <c:pt idx="346">
                  <c:v>627</c:v>
                </c:pt>
                <c:pt idx="347">
                  <c:v>628</c:v>
                </c:pt>
                <c:pt idx="348">
                  <c:v>629</c:v>
                </c:pt>
                <c:pt idx="349">
                  <c:v>630</c:v>
                </c:pt>
                <c:pt idx="350">
                  <c:v>631</c:v>
                </c:pt>
                <c:pt idx="351">
                  <c:v>632</c:v>
                </c:pt>
                <c:pt idx="352">
                  <c:v>633</c:v>
                </c:pt>
                <c:pt idx="353">
                  <c:v>634</c:v>
                </c:pt>
                <c:pt idx="354">
                  <c:v>635</c:v>
                </c:pt>
                <c:pt idx="355">
                  <c:v>636</c:v>
                </c:pt>
                <c:pt idx="356">
                  <c:v>637</c:v>
                </c:pt>
                <c:pt idx="357">
                  <c:v>638</c:v>
                </c:pt>
                <c:pt idx="358">
                  <c:v>639</c:v>
                </c:pt>
                <c:pt idx="359">
                  <c:v>640</c:v>
                </c:pt>
                <c:pt idx="360">
                  <c:v>641</c:v>
                </c:pt>
                <c:pt idx="361">
                  <c:v>642</c:v>
                </c:pt>
                <c:pt idx="362">
                  <c:v>643</c:v>
                </c:pt>
                <c:pt idx="363">
                  <c:v>644</c:v>
                </c:pt>
                <c:pt idx="364">
                  <c:v>645</c:v>
                </c:pt>
                <c:pt idx="365">
                  <c:v>646</c:v>
                </c:pt>
                <c:pt idx="366">
                  <c:v>647</c:v>
                </c:pt>
                <c:pt idx="367">
                  <c:v>648</c:v>
                </c:pt>
                <c:pt idx="368">
                  <c:v>649</c:v>
                </c:pt>
                <c:pt idx="369">
                  <c:v>650</c:v>
                </c:pt>
                <c:pt idx="370">
                  <c:v>651</c:v>
                </c:pt>
                <c:pt idx="371">
                  <c:v>652</c:v>
                </c:pt>
                <c:pt idx="372">
                  <c:v>653</c:v>
                </c:pt>
                <c:pt idx="373">
                  <c:v>654</c:v>
                </c:pt>
                <c:pt idx="374">
                  <c:v>655</c:v>
                </c:pt>
                <c:pt idx="375">
                  <c:v>656</c:v>
                </c:pt>
                <c:pt idx="376">
                  <c:v>657</c:v>
                </c:pt>
                <c:pt idx="377">
                  <c:v>658</c:v>
                </c:pt>
                <c:pt idx="378">
                  <c:v>659</c:v>
                </c:pt>
                <c:pt idx="379">
                  <c:v>660</c:v>
                </c:pt>
                <c:pt idx="380">
                  <c:v>661</c:v>
                </c:pt>
                <c:pt idx="381">
                  <c:v>662</c:v>
                </c:pt>
                <c:pt idx="382">
                  <c:v>663</c:v>
                </c:pt>
                <c:pt idx="383">
                  <c:v>664</c:v>
                </c:pt>
                <c:pt idx="384">
                  <c:v>665</c:v>
                </c:pt>
                <c:pt idx="385">
                  <c:v>666</c:v>
                </c:pt>
                <c:pt idx="386">
                  <c:v>667</c:v>
                </c:pt>
                <c:pt idx="387">
                  <c:v>668</c:v>
                </c:pt>
                <c:pt idx="388">
                  <c:v>669</c:v>
                </c:pt>
                <c:pt idx="389">
                  <c:v>670</c:v>
                </c:pt>
                <c:pt idx="390">
                  <c:v>671</c:v>
                </c:pt>
                <c:pt idx="391">
                  <c:v>672</c:v>
                </c:pt>
                <c:pt idx="392">
                  <c:v>673</c:v>
                </c:pt>
                <c:pt idx="393">
                  <c:v>674</c:v>
                </c:pt>
                <c:pt idx="394">
                  <c:v>675</c:v>
                </c:pt>
                <c:pt idx="395">
                  <c:v>676</c:v>
                </c:pt>
                <c:pt idx="396">
                  <c:v>677</c:v>
                </c:pt>
                <c:pt idx="397">
                  <c:v>678</c:v>
                </c:pt>
                <c:pt idx="398">
                  <c:v>679</c:v>
                </c:pt>
                <c:pt idx="399">
                  <c:v>680</c:v>
                </c:pt>
                <c:pt idx="400">
                  <c:v>681</c:v>
                </c:pt>
                <c:pt idx="401">
                  <c:v>682</c:v>
                </c:pt>
                <c:pt idx="402">
                  <c:v>683</c:v>
                </c:pt>
                <c:pt idx="403">
                  <c:v>684</c:v>
                </c:pt>
                <c:pt idx="404">
                  <c:v>685</c:v>
                </c:pt>
                <c:pt idx="405">
                  <c:v>686</c:v>
                </c:pt>
                <c:pt idx="406">
                  <c:v>687</c:v>
                </c:pt>
                <c:pt idx="407">
                  <c:v>688</c:v>
                </c:pt>
                <c:pt idx="408">
                  <c:v>689</c:v>
                </c:pt>
                <c:pt idx="409">
                  <c:v>690</c:v>
                </c:pt>
                <c:pt idx="410">
                  <c:v>691</c:v>
                </c:pt>
                <c:pt idx="411">
                  <c:v>692</c:v>
                </c:pt>
                <c:pt idx="412">
                  <c:v>693</c:v>
                </c:pt>
                <c:pt idx="413">
                  <c:v>694</c:v>
                </c:pt>
                <c:pt idx="414">
                  <c:v>695</c:v>
                </c:pt>
                <c:pt idx="415">
                  <c:v>696</c:v>
                </c:pt>
                <c:pt idx="416">
                  <c:v>697</c:v>
                </c:pt>
                <c:pt idx="417">
                  <c:v>698</c:v>
                </c:pt>
                <c:pt idx="418">
                  <c:v>699</c:v>
                </c:pt>
                <c:pt idx="419">
                  <c:v>700</c:v>
                </c:pt>
                <c:pt idx="420">
                  <c:v>701</c:v>
                </c:pt>
                <c:pt idx="421">
                  <c:v>702</c:v>
                </c:pt>
                <c:pt idx="422">
                  <c:v>703</c:v>
                </c:pt>
                <c:pt idx="423">
                  <c:v>704</c:v>
                </c:pt>
                <c:pt idx="424">
                  <c:v>705</c:v>
                </c:pt>
                <c:pt idx="425">
                  <c:v>706</c:v>
                </c:pt>
                <c:pt idx="426">
                  <c:v>707</c:v>
                </c:pt>
                <c:pt idx="427">
                  <c:v>708</c:v>
                </c:pt>
                <c:pt idx="428">
                  <c:v>709</c:v>
                </c:pt>
                <c:pt idx="429">
                  <c:v>710</c:v>
                </c:pt>
                <c:pt idx="430">
                  <c:v>711</c:v>
                </c:pt>
                <c:pt idx="431">
                  <c:v>712</c:v>
                </c:pt>
                <c:pt idx="432">
                  <c:v>713</c:v>
                </c:pt>
                <c:pt idx="433">
                  <c:v>714</c:v>
                </c:pt>
                <c:pt idx="434">
                  <c:v>715</c:v>
                </c:pt>
                <c:pt idx="435">
                  <c:v>716</c:v>
                </c:pt>
                <c:pt idx="436">
                  <c:v>717</c:v>
                </c:pt>
                <c:pt idx="437">
                  <c:v>718</c:v>
                </c:pt>
                <c:pt idx="438">
                  <c:v>719</c:v>
                </c:pt>
                <c:pt idx="439">
                  <c:v>720</c:v>
                </c:pt>
                <c:pt idx="440">
                  <c:v>721</c:v>
                </c:pt>
                <c:pt idx="441">
                  <c:v>722</c:v>
                </c:pt>
                <c:pt idx="442">
                  <c:v>723</c:v>
                </c:pt>
                <c:pt idx="443">
                  <c:v>724</c:v>
                </c:pt>
                <c:pt idx="444">
                  <c:v>725</c:v>
                </c:pt>
                <c:pt idx="445">
                  <c:v>726</c:v>
                </c:pt>
                <c:pt idx="446">
                  <c:v>727</c:v>
                </c:pt>
                <c:pt idx="447">
                  <c:v>728</c:v>
                </c:pt>
                <c:pt idx="448">
                  <c:v>729</c:v>
                </c:pt>
                <c:pt idx="449">
                  <c:v>730</c:v>
                </c:pt>
                <c:pt idx="450">
                  <c:v>731</c:v>
                </c:pt>
                <c:pt idx="451">
                  <c:v>732</c:v>
                </c:pt>
                <c:pt idx="452">
                  <c:v>733</c:v>
                </c:pt>
                <c:pt idx="453">
                  <c:v>734</c:v>
                </c:pt>
                <c:pt idx="454">
                  <c:v>735</c:v>
                </c:pt>
                <c:pt idx="455">
                  <c:v>736</c:v>
                </c:pt>
                <c:pt idx="456">
                  <c:v>737</c:v>
                </c:pt>
                <c:pt idx="457">
                  <c:v>738</c:v>
                </c:pt>
                <c:pt idx="458">
                  <c:v>739</c:v>
                </c:pt>
                <c:pt idx="459">
                  <c:v>740</c:v>
                </c:pt>
                <c:pt idx="460">
                  <c:v>741</c:v>
                </c:pt>
                <c:pt idx="461">
                  <c:v>742</c:v>
                </c:pt>
                <c:pt idx="462">
                  <c:v>743</c:v>
                </c:pt>
                <c:pt idx="463">
                  <c:v>744</c:v>
                </c:pt>
                <c:pt idx="464">
                  <c:v>745</c:v>
                </c:pt>
                <c:pt idx="465">
                  <c:v>746</c:v>
                </c:pt>
                <c:pt idx="466">
                  <c:v>747</c:v>
                </c:pt>
                <c:pt idx="467">
                  <c:v>748</c:v>
                </c:pt>
                <c:pt idx="468">
                  <c:v>749</c:v>
                </c:pt>
                <c:pt idx="469">
                  <c:v>750</c:v>
                </c:pt>
                <c:pt idx="470">
                  <c:v>751</c:v>
                </c:pt>
                <c:pt idx="471">
                  <c:v>752</c:v>
                </c:pt>
                <c:pt idx="472">
                  <c:v>753</c:v>
                </c:pt>
                <c:pt idx="473">
                  <c:v>754</c:v>
                </c:pt>
                <c:pt idx="474">
                  <c:v>755</c:v>
                </c:pt>
                <c:pt idx="475">
                  <c:v>756</c:v>
                </c:pt>
                <c:pt idx="476">
                  <c:v>757</c:v>
                </c:pt>
                <c:pt idx="477">
                  <c:v>758</c:v>
                </c:pt>
                <c:pt idx="478">
                  <c:v>759</c:v>
                </c:pt>
                <c:pt idx="479">
                  <c:v>760</c:v>
                </c:pt>
                <c:pt idx="480">
                  <c:v>761</c:v>
                </c:pt>
                <c:pt idx="481">
                  <c:v>762</c:v>
                </c:pt>
                <c:pt idx="482">
                  <c:v>763</c:v>
                </c:pt>
                <c:pt idx="483">
                  <c:v>764</c:v>
                </c:pt>
                <c:pt idx="484">
                  <c:v>765</c:v>
                </c:pt>
                <c:pt idx="485">
                  <c:v>766</c:v>
                </c:pt>
                <c:pt idx="486">
                  <c:v>767</c:v>
                </c:pt>
                <c:pt idx="487">
                  <c:v>768</c:v>
                </c:pt>
                <c:pt idx="488">
                  <c:v>769</c:v>
                </c:pt>
                <c:pt idx="489">
                  <c:v>770</c:v>
                </c:pt>
                <c:pt idx="490">
                  <c:v>771</c:v>
                </c:pt>
                <c:pt idx="491">
                  <c:v>772</c:v>
                </c:pt>
                <c:pt idx="492">
                  <c:v>773</c:v>
                </c:pt>
                <c:pt idx="493">
                  <c:v>774</c:v>
                </c:pt>
                <c:pt idx="494">
                  <c:v>775</c:v>
                </c:pt>
                <c:pt idx="495">
                  <c:v>776</c:v>
                </c:pt>
                <c:pt idx="496">
                  <c:v>777</c:v>
                </c:pt>
                <c:pt idx="497">
                  <c:v>778</c:v>
                </c:pt>
                <c:pt idx="498">
                  <c:v>779</c:v>
                </c:pt>
                <c:pt idx="499">
                  <c:v>780</c:v>
                </c:pt>
                <c:pt idx="500">
                  <c:v>781</c:v>
                </c:pt>
                <c:pt idx="501">
                  <c:v>782</c:v>
                </c:pt>
                <c:pt idx="502">
                  <c:v>783</c:v>
                </c:pt>
                <c:pt idx="503">
                  <c:v>784</c:v>
                </c:pt>
                <c:pt idx="504">
                  <c:v>785</c:v>
                </c:pt>
                <c:pt idx="505">
                  <c:v>786</c:v>
                </c:pt>
                <c:pt idx="506">
                  <c:v>787</c:v>
                </c:pt>
                <c:pt idx="507">
                  <c:v>788</c:v>
                </c:pt>
                <c:pt idx="508">
                  <c:v>789</c:v>
                </c:pt>
                <c:pt idx="509">
                  <c:v>790</c:v>
                </c:pt>
                <c:pt idx="510">
                  <c:v>791</c:v>
                </c:pt>
                <c:pt idx="511">
                  <c:v>792</c:v>
                </c:pt>
                <c:pt idx="512">
                  <c:v>793</c:v>
                </c:pt>
                <c:pt idx="513">
                  <c:v>794</c:v>
                </c:pt>
                <c:pt idx="514">
                  <c:v>795</c:v>
                </c:pt>
                <c:pt idx="515">
                  <c:v>796</c:v>
                </c:pt>
                <c:pt idx="516">
                  <c:v>797</c:v>
                </c:pt>
                <c:pt idx="517">
                  <c:v>798</c:v>
                </c:pt>
                <c:pt idx="518">
                  <c:v>799</c:v>
                </c:pt>
                <c:pt idx="519">
                  <c:v>800</c:v>
                </c:pt>
                <c:pt idx="520">
                  <c:v>801</c:v>
                </c:pt>
                <c:pt idx="521">
                  <c:v>802</c:v>
                </c:pt>
                <c:pt idx="522">
                  <c:v>803</c:v>
                </c:pt>
                <c:pt idx="523">
                  <c:v>804</c:v>
                </c:pt>
                <c:pt idx="524">
                  <c:v>805</c:v>
                </c:pt>
                <c:pt idx="525">
                  <c:v>806</c:v>
                </c:pt>
                <c:pt idx="526">
                  <c:v>807</c:v>
                </c:pt>
                <c:pt idx="527">
                  <c:v>808</c:v>
                </c:pt>
                <c:pt idx="528">
                  <c:v>809</c:v>
                </c:pt>
                <c:pt idx="529">
                  <c:v>810</c:v>
                </c:pt>
                <c:pt idx="530">
                  <c:v>811</c:v>
                </c:pt>
                <c:pt idx="531">
                  <c:v>812</c:v>
                </c:pt>
                <c:pt idx="532">
                  <c:v>813</c:v>
                </c:pt>
                <c:pt idx="533">
                  <c:v>814</c:v>
                </c:pt>
                <c:pt idx="534">
                  <c:v>815</c:v>
                </c:pt>
                <c:pt idx="535">
                  <c:v>816</c:v>
                </c:pt>
                <c:pt idx="536">
                  <c:v>817</c:v>
                </c:pt>
                <c:pt idx="537">
                  <c:v>818</c:v>
                </c:pt>
                <c:pt idx="538">
                  <c:v>819</c:v>
                </c:pt>
                <c:pt idx="539">
                  <c:v>820</c:v>
                </c:pt>
                <c:pt idx="540">
                  <c:v>821</c:v>
                </c:pt>
                <c:pt idx="541">
                  <c:v>822</c:v>
                </c:pt>
                <c:pt idx="542">
                  <c:v>823</c:v>
                </c:pt>
                <c:pt idx="543">
                  <c:v>824</c:v>
                </c:pt>
                <c:pt idx="544">
                  <c:v>825</c:v>
                </c:pt>
                <c:pt idx="545">
                  <c:v>826</c:v>
                </c:pt>
                <c:pt idx="546">
                  <c:v>827</c:v>
                </c:pt>
                <c:pt idx="547">
                  <c:v>828</c:v>
                </c:pt>
                <c:pt idx="548">
                  <c:v>829</c:v>
                </c:pt>
                <c:pt idx="549">
                  <c:v>830</c:v>
                </c:pt>
                <c:pt idx="550">
                  <c:v>831</c:v>
                </c:pt>
                <c:pt idx="551">
                  <c:v>832</c:v>
                </c:pt>
                <c:pt idx="552">
                  <c:v>833</c:v>
                </c:pt>
                <c:pt idx="553">
                  <c:v>834</c:v>
                </c:pt>
                <c:pt idx="554">
                  <c:v>835</c:v>
                </c:pt>
                <c:pt idx="555">
                  <c:v>836</c:v>
                </c:pt>
                <c:pt idx="556">
                  <c:v>837</c:v>
                </c:pt>
                <c:pt idx="557">
                  <c:v>838</c:v>
                </c:pt>
                <c:pt idx="558">
                  <c:v>839</c:v>
                </c:pt>
                <c:pt idx="559">
                  <c:v>840</c:v>
                </c:pt>
                <c:pt idx="560">
                  <c:v>841</c:v>
                </c:pt>
                <c:pt idx="561">
                  <c:v>842</c:v>
                </c:pt>
                <c:pt idx="562">
                  <c:v>843</c:v>
                </c:pt>
                <c:pt idx="563">
                  <c:v>844</c:v>
                </c:pt>
                <c:pt idx="564">
                  <c:v>845</c:v>
                </c:pt>
                <c:pt idx="565">
                  <c:v>846</c:v>
                </c:pt>
                <c:pt idx="566">
                  <c:v>847</c:v>
                </c:pt>
                <c:pt idx="567">
                  <c:v>848</c:v>
                </c:pt>
                <c:pt idx="568">
                  <c:v>849</c:v>
                </c:pt>
                <c:pt idx="569">
                  <c:v>850</c:v>
                </c:pt>
                <c:pt idx="570">
                  <c:v>851</c:v>
                </c:pt>
                <c:pt idx="571">
                  <c:v>852</c:v>
                </c:pt>
                <c:pt idx="572">
                  <c:v>853</c:v>
                </c:pt>
                <c:pt idx="573">
                  <c:v>854</c:v>
                </c:pt>
                <c:pt idx="574">
                  <c:v>855</c:v>
                </c:pt>
                <c:pt idx="575">
                  <c:v>856</c:v>
                </c:pt>
                <c:pt idx="576">
                  <c:v>857</c:v>
                </c:pt>
                <c:pt idx="577">
                  <c:v>858</c:v>
                </c:pt>
                <c:pt idx="578">
                  <c:v>859</c:v>
                </c:pt>
                <c:pt idx="579">
                  <c:v>860</c:v>
                </c:pt>
                <c:pt idx="580">
                  <c:v>861</c:v>
                </c:pt>
                <c:pt idx="581">
                  <c:v>862</c:v>
                </c:pt>
                <c:pt idx="582">
                  <c:v>863</c:v>
                </c:pt>
                <c:pt idx="583">
                  <c:v>864</c:v>
                </c:pt>
                <c:pt idx="584">
                  <c:v>865</c:v>
                </c:pt>
                <c:pt idx="585">
                  <c:v>866</c:v>
                </c:pt>
                <c:pt idx="586">
                  <c:v>867</c:v>
                </c:pt>
                <c:pt idx="587">
                  <c:v>868</c:v>
                </c:pt>
                <c:pt idx="588">
                  <c:v>869</c:v>
                </c:pt>
                <c:pt idx="589">
                  <c:v>870</c:v>
                </c:pt>
                <c:pt idx="590">
                  <c:v>871</c:v>
                </c:pt>
                <c:pt idx="591">
                  <c:v>872</c:v>
                </c:pt>
                <c:pt idx="592">
                  <c:v>873</c:v>
                </c:pt>
                <c:pt idx="593">
                  <c:v>874</c:v>
                </c:pt>
                <c:pt idx="594">
                  <c:v>875</c:v>
                </c:pt>
                <c:pt idx="595">
                  <c:v>876</c:v>
                </c:pt>
                <c:pt idx="596">
                  <c:v>877</c:v>
                </c:pt>
                <c:pt idx="597">
                  <c:v>878</c:v>
                </c:pt>
                <c:pt idx="598">
                  <c:v>879</c:v>
                </c:pt>
                <c:pt idx="599">
                  <c:v>880</c:v>
                </c:pt>
                <c:pt idx="600">
                  <c:v>881</c:v>
                </c:pt>
                <c:pt idx="601">
                  <c:v>882</c:v>
                </c:pt>
                <c:pt idx="602">
                  <c:v>883</c:v>
                </c:pt>
                <c:pt idx="603">
                  <c:v>884</c:v>
                </c:pt>
                <c:pt idx="604">
                  <c:v>885</c:v>
                </c:pt>
                <c:pt idx="605">
                  <c:v>886</c:v>
                </c:pt>
                <c:pt idx="606">
                  <c:v>887</c:v>
                </c:pt>
                <c:pt idx="607">
                  <c:v>888</c:v>
                </c:pt>
                <c:pt idx="608">
                  <c:v>889</c:v>
                </c:pt>
                <c:pt idx="609">
                  <c:v>890</c:v>
                </c:pt>
                <c:pt idx="610">
                  <c:v>891</c:v>
                </c:pt>
                <c:pt idx="611">
                  <c:v>892</c:v>
                </c:pt>
                <c:pt idx="612">
                  <c:v>893</c:v>
                </c:pt>
                <c:pt idx="613">
                  <c:v>894</c:v>
                </c:pt>
                <c:pt idx="614">
                  <c:v>895</c:v>
                </c:pt>
                <c:pt idx="615">
                  <c:v>896</c:v>
                </c:pt>
                <c:pt idx="616">
                  <c:v>897</c:v>
                </c:pt>
                <c:pt idx="617">
                  <c:v>898</c:v>
                </c:pt>
                <c:pt idx="618">
                  <c:v>899</c:v>
                </c:pt>
                <c:pt idx="619">
                  <c:v>900</c:v>
                </c:pt>
                <c:pt idx="620">
                  <c:v>901</c:v>
                </c:pt>
                <c:pt idx="621">
                  <c:v>902</c:v>
                </c:pt>
                <c:pt idx="622">
                  <c:v>903</c:v>
                </c:pt>
                <c:pt idx="623">
                  <c:v>904</c:v>
                </c:pt>
                <c:pt idx="624">
                  <c:v>905</c:v>
                </c:pt>
                <c:pt idx="625">
                  <c:v>906</c:v>
                </c:pt>
                <c:pt idx="626">
                  <c:v>907</c:v>
                </c:pt>
                <c:pt idx="627">
                  <c:v>908</c:v>
                </c:pt>
                <c:pt idx="628">
                  <c:v>909</c:v>
                </c:pt>
                <c:pt idx="629">
                  <c:v>910</c:v>
                </c:pt>
                <c:pt idx="630">
                  <c:v>911</c:v>
                </c:pt>
                <c:pt idx="631">
                  <c:v>912</c:v>
                </c:pt>
                <c:pt idx="632">
                  <c:v>913</c:v>
                </c:pt>
                <c:pt idx="633">
                  <c:v>914</c:v>
                </c:pt>
                <c:pt idx="634">
                  <c:v>915</c:v>
                </c:pt>
                <c:pt idx="635">
                  <c:v>916</c:v>
                </c:pt>
                <c:pt idx="636">
                  <c:v>917</c:v>
                </c:pt>
                <c:pt idx="637">
                  <c:v>918</c:v>
                </c:pt>
                <c:pt idx="638">
                  <c:v>919</c:v>
                </c:pt>
                <c:pt idx="639">
                  <c:v>920</c:v>
                </c:pt>
                <c:pt idx="640">
                  <c:v>921</c:v>
                </c:pt>
                <c:pt idx="641">
                  <c:v>922</c:v>
                </c:pt>
                <c:pt idx="642">
                  <c:v>923</c:v>
                </c:pt>
                <c:pt idx="643">
                  <c:v>924</c:v>
                </c:pt>
                <c:pt idx="644">
                  <c:v>925</c:v>
                </c:pt>
                <c:pt idx="645">
                  <c:v>926</c:v>
                </c:pt>
                <c:pt idx="646">
                  <c:v>927</c:v>
                </c:pt>
                <c:pt idx="647">
                  <c:v>928</c:v>
                </c:pt>
                <c:pt idx="648">
                  <c:v>929</c:v>
                </c:pt>
                <c:pt idx="649">
                  <c:v>930</c:v>
                </c:pt>
                <c:pt idx="650">
                  <c:v>931</c:v>
                </c:pt>
                <c:pt idx="651">
                  <c:v>932</c:v>
                </c:pt>
                <c:pt idx="652">
                  <c:v>933</c:v>
                </c:pt>
                <c:pt idx="653">
                  <c:v>934</c:v>
                </c:pt>
                <c:pt idx="654">
                  <c:v>935</c:v>
                </c:pt>
                <c:pt idx="655">
                  <c:v>936</c:v>
                </c:pt>
                <c:pt idx="656">
                  <c:v>937</c:v>
                </c:pt>
                <c:pt idx="657">
                  <c:v>938</c:v>
                </c:pt>
                <c:pt idx="658">
                  <c:v>939</c:v>
                </c:pt>
                <c:pt idx="659">
                  <c:v>940</c:v>
                </c:pt>
                <c:pt idx="660">
                  <c:v>941</c:v>
                </c:pt>
                <c:pt idx="661">
                  <c:v>942</c:v>
                </c:pt>
                <c:pt idx="662">
                  <c:v>943</c:v>
                </c:pt>
                <c:pt idx="663">
                  <c:v>944</c:v>
                </c:pt>
                <c:pt idx="664">
                  <c:v>945</c:v>
                </c:pt>
                <c:pt idx="665">
                  <c:v>946</c:v>
                </c:pt>
                <c:pt idx="666">
                  <c:v>947</c:v>
                </c:pt>
                <c:pt idx="667">
                  <c:v>948</c:v>
                </c:pt>
                <c:pt idx="668">
                  <c:v>949</c:v>
                </c:pt>
                <c:pt idx="669">
                  <c:v>950</c:v>
                </c:pt>
                <c:pt idx="670">
                  <c:v>951</c:v>
                </c:pt>
                <c:pt idx="671">
                  <c:v>952</c:v>
                </c:pt>
                <c:pt idx="672">
                  <c:v>953</c:v>
                </c:pt>
                <c:pt idx="673">
                  <c:v>954</c:v>
                </c:pt>
                <c:pt idx="674">
                  <c:v>955</c:v>
                </c:pt>
                <c:pt idx="675">
                  <c:v>956</c:v>
                </c:pt>
                <c:pt idx="676">
                  <c:v>957</c:v>
                </c:pt>
                <c:pt idx="677">
                  <c:v>958</c:v>
                </c:pt>
                <c:pt idx="678">
                  <c:v>959</c:v>
                </c:pt>
                <c:pt idx="679">
                  <c:v>960</c:v>
                </c:pt>
                <c:pt idx="680">
                  <c:v>961</c:v>
                </c:pt>
                <c:pt idx="681">
                  <c:v>962</c:v>
                </c:pt>
                <c:pt idx="682">
                  <c:v>963</c:v>
                </c:pt>
                <c:pt idx="683">
                  <c:v>964</c:v>
                </c:pt>
                <c:pt idx="684">
                  <c:v>965</c:v>
                </c:pt>
                <c:pt idx="685">
                  <c:v>966</c:v>
                </c:pt>
                <c:pt idx="686">
                  <c:v>967</c:v>
                </c:pt>
                <c:pt idx="687">
                  <c:v>968</c:v>
                </c:pt>
                <c:pt idx="688">
                  <c:v>969</c:v>
                </c:pt>
                <c:pt idx="689">
                  <c:v>970</c:v>
                </c:pt>
                <c:pt idx="690">
                  <c:v>971</c:v>
                </c:pt>
                <c:pt idx="691">
                  <c:v>972</c:v>
                </c:pt>
                <c:pt idx="692">
                  <c:v>973</c:v>
                </c:pt>
                <c:pt idx="693">
                  <c:v>974</c:v>
                </c:pt>
                <c:pt idx="694">
                  <c:v>975</c:v>
                </c:pt>
                <c:pt idx="695">
                  <c:v>976</c:v>
                </c:pt>
                <c:pt idx="696">
                  <c:v>977</c:v>
                </c:pt>
                <c:pt idx="697">
                  <c:v>978</c:v>
                </c:pt>
                <c:pt idx="698">
                  <c:v>979</c:v>
                </c:pt>
                <c:pt idx="699">
                  <c:v>980</c:v>
                </c:pt>
                <c:pt idx="700">
                  <c:v>981</c:v>
                </c:pt>
                <c:pt idx="701">
                  <c:v>982</c:v>
                </c:pt>
                <c:pt idx="702">
                  <c:v>983</c:v>
                </c:pt>
                <c:pt idx="703">
                  <c:v>984</c:v>
                </c:pt>
                <c:pt idx="704">
                  <c:v>985</c:v>
                </c:pt>
                <c:pt idx="705">
                  <c:v>986</c:v>
                </c:pt>
                <c:pt idx="706">
                  <c:v>987</c:v>
                </c:pt>
                <c:pt idx="707">
                  <c:v>988</c:v>
                </c:pt>
                <c:pt idx="708">
                  <c:v>989</c:v>
                </c:pt>
                <c:pt idx="709">
                  <c:v>990</c:v>
                </c:pt>
                <c:pt idx="710">
                  <c:v>991</c:v>
                </c:pt>
                <c:pt idx="711">
                  <c:v>992</c:v>
                </c:pt>
                <c:pt idx="712">
                  <c:v>993</c:v>
                </c:pt>
                <c:pt idx="713">
                  <c:v>994</c:v>
                </c:pt>
                <c:pt idx="714">
                  <c:v>995</c:v>
                </c:pt>
                <c:pt idx="715">
                  <c:v>996</c:v>
                </c:pt>
                <c:pt idx="716">
                  <c:v>997</c:v>
                </c:pt>
                <c:pt idx="717">
                  <c:v>998</c:v>
                </c:pt>
                <c:pt idx="718">
                  <c:v>999</c:v>
                </c:pt>
              </c:numCache>
            </c:numRef>
          </c:xVal>
          <c:yVal>
            <c:numRef>
              <c:f>'220407Spectre Absorbance_screen'!$AR$26:$AR$744</c:f>
              <c:numCache>
                <c:formatCode>General</c:formatCode>
                <c:ptCount val="719"/>
                <c:pt idx="0">
                  <c:v>3.3699788583509509</c:v>
                </c:pt>
                <c:pt idx="1">
                  <c:v>3.154334038054968</c:v>
                </c:pt>
                <c:pt idx="2">
                  <c:v>2.9957716701902743</c:v>
                </c:pt>
                <c:pt idx="3">
                  <c:v>2.9006342494714583</c:v>
                </c:pt>
                <c:pt idx="4">
                  <c:v>2.8308668076109935</c:v>
                </c:pt>
                <c:pt idx="5">
                  <c:v>2.7758985200845658</c:v>
                </c:pt>
                <c:pt idx="6">
                  <c:v>2.6871035940803378</c:v>
                </c:pt>
                <c:pt idx="7">
                  <c:v>2.610993657505285</c:v>
                </c:pt>
                <c:pt idx="8">
                  <c:v>2.5412262156448202</c:v>
                </c:pt>
                <c:pt idx="9">
                  <c:v>2.501057082452431</c:v>
                </c:pt>
                <c:pt idx="10">
                  <c:v>2.4651162790697674</c:v>
                </c:pt>
                <c:pt idx="11">
                  <c:v>2.4080338266384773</c:v>
                </c:pt>
                <c:pt idx="12">
                  <c:v>2.3636363636363633</c:v>
                </c:pt>
                <c:pt idx="13">
                  <c:v>2.2980972515856233</c:v>
                </c:pt>
                <c:pt idx="14">
                  <c:v>2.257928118393234</c:v>
                </c:pt>
                <c:pt idx="15">
                  <c:v>2.2219873150105705</c:v>
                </c:pt>
                <c:pt idx="16">
                  <c:v>2.1606765327695556</c:v>
                </c:pt>
                <c:pt idx="17">
                  <c:v>2.1099365750528536</c:v>
                </c:pt>
                <c:pt idx="18">
                  <c:v>2.0782241014799148</c:v>
                </c:pt>
                <c:pt idx="19">
                  <c:v>2.0549682875264272</c:v>
                </c:pt>
                <c:pt idx="20">
                  <c:v>2.0253699788583504</c:v>
                </c:pt>
                <c:pt idx="21">
                  <c:v>2.0042283298097252</c:v>
                </c:pt>
                <c:pt idx="22">
                  <c:v>1.9704016913319238</c:v>
                </c:pt>
                <c:pt idx="23">
                  <c:v>1.9408033826638473</c:v>
                </c:pt>
                <c:pt idx="24">
                  <c:v>1.9281183932346722</c:v>
                </c:pt>
                <c:pt idx="25">
                  <c:v>1.9090909090909092</c:v>
                </c:pt>
                <c:pt idx="26">
                  <c:v>1.8816067653276951</c:v>
                </c:pt>
                <c:pt idx="27">
                  <c:v>1.8562367864693441</c:v>
                </c:pt>
                <c:pt idx="28">
                  <c:v>1.8308668076109931</c:v>
                </c:pt>
                <c:pt idx="29">
                  <c:v>1.8139534883720925</c:v>
                </c:pt>
                <c:pt idx="30">
                  <c:v>1.7991543340380551</c:v>
                </c:pt>
                <c:pt idx="31">
                  <c:v>1.7991543340380551</c:v>
                </c:pt>
                <c:pt idx="32">
                  <c:v>1.7822410147991543</c:v>
                </c:pt>
                <c:pt idx="33">
                  <c:v>1.7906976744186047</c:v>
                </c:pt>
                <c:pt idx="34">
                  <c:v>1.7885835095137415</c:v>
                </c:pt>
                <c:pt idx="35">
                  <c:v>1.7822410147991543</c:v>
                </c:pt>
                <c:pt idx="36">
                  <c:v>1.7653276955602537</c:v>
                </c:pt>
                <c:pt idx="37">
                  <c:v>1.7568710359408035</c:v>
                </c:pt>
                <c:pt idx="38">
                  <c:v>1.7336152219873149</c:v>
                </c:pt>
                <c:pt idx="39">
                  <c:v>1.7124735729386886</c:v>
                </c:pt>
                <c:pt idx="40">
                  <c:v>1.6849894291754752</c:v>
                </c:pt>
                <c:pt idx="41">
                  <c:v>1.6701902748414379</c:v>
                </c:pt>
                <c:pt idx="42">
                  <c:v>1.6448202959830869</c:v>
                </c:pt>
                <c:pt idx="43">
                  <c:v>1.6215644820295982</c:v>
                </c:pt>
                <c:pt idx="44">
                  <c:v>1.5940803382663851</c:v>
                </c:pt>
                <c:pt idx="45">
                  <c:v>1.5792811839323466</c:v>
                </c:pt>
                <c:pt idx="46">
                  <c:v>1.5581395348837204</c:v>
                </c:pt>
                <c:pt idx="47">
                  <c:v>1.5454545454545454</c:v>
                </c:pt>
                <c:pt idx="48">
                  <c:v>1.5327695560253694</c:v>
                </c:pt>
                <c:pt idx="49">
                  <c:v>1.5327695560253694</c:v>
                </c:pt>
                <c:pt idx="50">
                  <c:v>1.517970401691332</c:v>
                </c:pt>
                <c:pt idx="51">
                  <c:v>1.517970401691332</c:v>
                </c:pt>
                <c:pt idx="52">
                  <c:v>1.5200845665961944</c:v>
                </c:pt>
                <c:pt idx="53">
                  <c:v>1.511627906976744</c:v>
                </c:pt>
                <c:pt idx="54">
                  <c:v>1.5010570824524314</c:v>
                </c:pt>
                <c:pt idx="55">
                  <c:v>1.4947145877378434</c:v>
                </c:pt>
                <c:pt idx="56">
                  <c:v>1.4989429175475681</c:v>
                </c:pt>
                <c:pt idx="57">
                  <c:v>1.4883720930232553</c:v>
                </c:pt>
                <c:pt idx="58">
                  <c:v>1.4883720930232553</c:v>
                </c:pt>
                <c:pt idx="59">
                  <c:v>1.4714587737843547</c:v>
                </c:pt>
                <c:pt idx="60">
                  <c:v>1.4672304439746302</c:v>
                </c:pt>
                <c:pt idx="61">
                  <c:v>1.4651162790697669</c:v>
                </c:pt>
                <c:pt idx="62">
                  <c:v>1.4545454545454541</c:v>
                </c:pt>
                <c:pt idx="63">
                  <c:v>1.4482029598308661</c:v>
                </c:pt>
                <c:pt idx="64">
                  <c:v>1.4418604651162792</c:v>
                </c:pt>
                <c:pt idx="65">
                  <c:v>1.4164904862579282</c:v>
                </c:pt>
                <c:pt idx="66">
                  <c:v>1.4016913319238899</c:v>
                </c:pt>
                <c:pt idx="67">
                  <c:v>1.3974630021141652</c:v>
                </c:pt>
                <c:pt idx="68">
                  <c:v>1.3890063424947148</c:v>
                </c:pt>
                <c:pt idx="69">
                  <c:v>1.3868921775898515</c:v>
                </c:pt>
                <c:pt idx="70">
                  <c:v>1.3784355179704013</c:v>
                </c:pt>
                <c:pt idx="71">
                  <c:v>1.3742071881606766</c:v>
                </c:pt>
                <c:pt idx="72">
                  <c:v>1.3657505285412261</c:v>
                </c:pt>
                <c:pt idx="73">
                  <c:v>1.3678646934460885</c:v>
                </c:pt>
                <c:pt idx="74">
                  <c:v>1.3615221987315007</c:v>
                </c:pt>
                <c:pt idx="75">
                  <c:v>1.3594080338266383</c:v>
                </c:pt>
                <c:pt idx="76">
                  <c:v>1.3572938689217759</c:v>
                </c:pt>
                <c:pt idx="77">
                  <c:v>1.3467230443974632</c:v>
                </c:pt>
                <c:pt idx="78">
                  <c:v>1.3488372093023255</c:v>
                </c:pt>
                <c:pt idx="79">
                  <c:v>1.3467230443974632</c:v>
                </c:pt>
                <c:pt idx="80">
                  <c:v>1.3424947145877377</c:v>
                </c:pt>
                <c:pt idx="81">
                  <c:v>1.3446088794925999</c:v>
                </c:pt>
                <c:pt idx="82">
                  <c:v>1.3319238900634249</c:v>
                </c:pt>
                <c:pt idx="83">
                  <c:v>1.3255813953488369</c:v>
                </c:pt>
                <c:pt idx="84">
                  <c:v>1.3213530655391124</c:v>
                </c:pt>
                <c:pt idx="85">
                  <c:v>1.3276955602536993</c:v>
                </c:pt>
                <c:pt idx="86">
                  <c:v>1.3340380549682873</c:v>
                </c:pt>
                <c:pt idx="87">
                  <c:v>1.3361522198731497</c:v>
                </c:pt>
                <c:pt idx="88">
                  <c:v>1.3424947145877377</c:v>
                </c:pt>
                <c:pt idx="89">
                  <c:v>1.3403805496828753</c:v>
                </c:pt>
                <c:pt idx="90">
                  <c:v>1.3488372093023255</c:v>
                </c:pt>
                <c:pt idx="91">
                  <c:v>1.3467230443974632</c:v>
                </c:pt>
                <c:pt idx="92">
                  <c:v>1.3572938689217759</c:v>
                </c:pt>
                <c:pt idx="93">
                  <c:v>1.3594080338266383</c:v>
                </c:pt>
                <c:pt idx="94">
                  <c:v>1.3699788583509509</c:v>
                </c:pt>
                <c:pt idx="95">
                  <c:v>1.3720930232558142</c:v>
                </c:pt>
                <c:pt idx="96">
                  <c:v>1.3720930232558142</c:v>
                </c:pt>
                <c:pt idx="97">
                  <c:v>1.3720930232558142</c:v>
                </c:pt>
                <c:pt idx="98">
                  <c:v>1.3720930232558142</c:v>
                </c:pt>
                <c:pt idx="99">
                  <c:v>1.3699788583509509</c:v>
                </c:pt>
                <c:pt idx="100">
                  <c:v>1.3763213530655389</c:v>
                </c:pt>
                <c:pt idx="101">
                  <c:v>1.382663847780127</c:v>
                </c:pt>
                <c:pt idx="102">
                  <c:v>1.382663847780127</c:v>
                </c:pt>
                <c:pt idx="103">
                  <c:v>1.382663847780127</c:v>
                </c:pt>
                <c:pt idx="104">
                  <c:v>1.3890063424947148</c:v>
                </c:pt>
                <c:pt idx="105">
                  <c:v>1.3868921775898515</c:v>
                </c:pt>
                <c:pt idx="106">
                  <c:v>1.3847780126849891</c:v>
                </c:pt>
                <c:pt idx="107">
                  <c:v>1.382663847780127</c:v>
                </c:pt>
                <c:pt idx="108">
                  <c:v>1.3868921775898515</c:v>
                </c:pt>
                <c:pt idx="109">
                  <c:v>1.3890063424947148</c:v>
                </c:pt>
                <c:pt idx="110">
                  <c:v>1.3974630021141652</c:v>
                </c:pt>
                <c:pt idx="111">
                  <c:v>1.3911205073995772</c:v>
                </c:pt>
                <c:pt idx="112">
                  <c:v>1.3932346723044395</c:v>
                </c:pt>
                <c:pt idx="113">
                  <c:v>1.3911205073995772</c:v>
                </c:pt>
                <c:pt idx="114">
                  <c:v>1.3868921775898515</c:v>
                </c:pt>
                <c:pt idx="115">
                  <c:v>1.3890063424947148</c:v>
                </c:pt>
                <c:pt idx="116">
                  <c:v>1.382663847780127</c:v>
                </c:pt>
                <c:pt idx="117">
                  <c:v>1.3932346723044395</c:v>
                </c:pt>
                <c:pt idx="118">
                  <c:v>1.3974630021141652</c:v>
                </c:pt>
                <c:pt idx="119">
                  <c:v>1.3995771670190276</c:v>
                </c:pt>
                <c:pt idx="120">
                  <c:v>1.4016913319238899</c:v>
                </c:pt>
                <c:pt idx="121">
                  <c:v>1.4122621564482025</c:v>
                </c:pt>
                <c:pt idx="122">
                  <c:v>1.4143763213530658</c:v>
                </c:pt>
                <c:pt idx="123">
                  <c:v>1.4291754756871031</c:v>
                </c:pt>
                <c:pt idx="124">
                  <c:v>1.4228329809725162</c:v>
                </c:pt>
                <c:pt idx="125">
                  <c:v>1.4249471458773786</c:v>
                </c:pt>
                <c:pt idx="126">
                  <c:v>1.4270613107822407</c:v>
                </c:pt>
                <c:pt idx="127">
                  <c:v>1.4312896405919664</c:v>
                </c:pt>
                <c:pt idx="128">
                  <c:v>1.4418604651162792</c:v>
                </c:pt>
                <c:pt idx="129">
                  <c:v>1.4545454545454541</c:v>
                </c:pt>
                <c:pt idx="130">
                  <c:v>1.4566596194503165</c:v>
                </c:pt>
                <c:pt idx="131">
                  <c:v>1.4566596194503165</c:v>
                </c:pt>
                <c:pt idx="132">
                  <c:v>1.4587737843551798</c:v>
                </c:pt>
                <c:pt idx="133">
                  <c:v>1.4735729386892171</c:v>
                </c:pt>
                <c:pt idx="134">
                  <c:v>1.4778012684989428</c:v>
                </c:pt>
                <c:pt idx="135">
                  <c:v>1.4841437632135308</c:v>
                </c:pt>
                <c:pt idx="136">
                  <c:v>1.4883720930232553</c:v>
                </c:pt>
                <c:pt idx="137">
                  <c:v>1.4947145877378434</c:v>
                </c:pt>
                <c:pt idx="138">
                  <c:v>1.4968287526427058</c:v>
                </c:pt>
                <c:pt idx="139">
                  <c:v>1.4968287526427058</c:v>
                </c:pt>
                <c:pt idx="140">
                  <c:v>1.4968287526427058</c:v>
                </c:pt>
                <c:pt idx="141">
                  <c:v>1.4968287526427058</c:v>
                </c:pt>
                <c:pt idx="142">
                  <c:v>1.492600422832981</c:v>
                </c:pt>
                <c:pt idx="143">
                  <c:v>1.492600422832981</c:v>
                </c:pt>
                <c:pt idx="144">
                  <c:v>1.4904862579281177</c:v>
                </c:pt>
                <c:pt idx="145">
                  <c:v>1.4904862579281177</c:v>
                </c:pt>
                <c:pt idx="146">
                  <c:v>1.4883720930232553</c:v>
                </c:pt>
                <c:pt idx="147">
                  <c:v>1.4883720930232553</c:v>
                </c:pt>
                <c:pt idx="148">
                  <c:v>1.4904862579281177</c:v>
                </c:pt>
                <c:pt idx="149">
                  <c:v>1.4968287526427058</c:v>
                </c:pt>
                <c:pt idx="150">
                  <c:v>1.4968287526427058</c:v>
                </c:pt>
                <c:pt idx="151">
                  <c:v>1.5031712473572938</c:v>
                </c:pt>
                <c:pt idx="152">
                  <c:v>1.5052854122621562</c:v>
                </c:pt>
                <c:pt idx="153">
                  <c:v>1.5073995771670186</c:v>
                </c:pt>
                <c:pt idx="154">
                  <c:v>1.5052854122621562</c:v>
                </c:pt>
                <c:pt idx="155">
                  <c:v>1.5052854122621562</c:v>
                </c:pt>
                <c:pt idx="156">
                  <c:v>1.5010570824524314</c:v>
                </c:pt>
                <c:pt idx="157">
                  <c:v>1.5052854122621562</c:v>
                </c:pt>
                <c:pt idx="158">
                  <c:v>1.5010570824524314</c:v>
                </c:pt>
                <c:pt idx="159">
                  <c:v>1.5052854122621562</c:v>
                </c:pt>
                <c:pt idx="160">
                  <c:v>1.4947145877378434</c:v>
                </c:pt>
                <c:pt idx="161">
                  <c:v>1.4820295983086675</c:v>
                </c:pt>
                <c:pt idx="162">
                  <c:v>1.4672304439746302</c:v>
                </c:pt>
                <c:pt idx="163">
                  <c:v>1.4608879492600422</c:v>
                </c:pt>
                <c:pt idx="164">
                  <c:v>1.4587737843551798</c:v>
                </c:pt>
                <c:pt idx="165">
                  <c:v>1.4482029598308661</c:v>
                </c:pt>
                <c:pt idx="166">
                  <c:v>1.4397463002114168</c:v>
                </c:pt>
                <c:pt idx="167">
                  <c:v>1.4228329809725162</c:v>
                </c:pt>
                <c:pt idx="168">
                  <c:v>1.4101479915433401</c:v>
                </c:pt>
                <c:pt idx="169">
                  <c:v>1.3932346723044395</c:v>
                </c:pt>
                <c:pt idx="170">
                  <c:v>1.3868921775898515</c:v>
                </c:pt>
                <c:pt idx="171">
                  <c:v>1.3805496828752646</c:v>
                </c:pt>
                <c:pt idx="172">
                  <c:v>1.3720930232558142</c:v>
                </c:pt>
                <c:pt idx="173">
                  <c:v>1.3594080338266383</c:v>
                </c:pt>
                <c:pt idx="174">
                  <c:v>1.3551797040169136</c:v>
                </c:pt>
                <c:pt idx="175">
                  <c:v>1.3403805496828753</c:v>
                </c:pt>
                <c:pt idx="176">
                  <c:v>1.3446088794925999</c:v>
                </c:pt>
                <c:pt idx="177">
                  <c:v>1.3467230443974632</c:v>
                </c:pt>
                <c:pt idx="178">
                  <c:v>1.3319238900634249</c:v>
                </c:pt>
                <c:pt idx="179">
                  <c:v>1.3234672304439745</c:v>
                </c:pt>
                <c:pt idx="180">
                  <c:v>1.3107822410147987</c:v>
                </c:pt>
                <c:pt idx="181">
                  <c:v>1.2980972515856237</c:v>
                </c:pt>
                <c:pt idx="182">
                  <c:v>1.2854122621564477</c:v>
                </c:pt>
                <c:pt idx="183">
                  <c:v>1.2832980972515853</c:v>
                </c:pt>
                <c:pt idx="184">
                  <c:v>1.2748414376321351</c:v>
                </c:pt>
                <c:pt idx="185">
                  <c:v>1.2642706131078223</c:v>
                </c:pt>
                <c:pt idx="186">
                  <c:v>1.2558139534883721</c:v>
                </c:pt>
                <c:pt idx="187">
                  <c:v>1.2494714587737841</c:v>
                </c:pt>
                <c:pt idx="188">
                  <c:v>1.2410147991543337</c:v>
                </c:pt>
                <c:pt idx="189">
                  <c:v>1.2325581395348835</c:v>
                </c:pt>
                <c:pt idx="190">
                  <c:v>1.2283298097251587</c:v>
                </c:pt>
                <c:pt idx="191">
                  <c:v>1.2219873150105707</c:v>
                </c:pt>
                <c:pt idx="192">
                  <c:v>1.2198731501057083</c:v>
                </c:pt>
                <c:pt idx="193">
                  <c:v>1.2114164904862581</c:v>
                </c:pt>
                <c:pt idx="194">
                  <c:v>1.2114164904862581</c:v>
                </c:pt>
                <c:pt idx="195">
                  <c:v>1.2198731501057083</c:v>
                </c:pt>
                <c:pt idx="196">
                  <c:v>1.2219873150105707</c:v>
                </c:pt>
                <c:pt idx="197">
                  <c:v>1.2262156448202954</c:v>
                </c:pt>
                <c:pt idx="198">
                  <c:v>1.2219873150105707</c:v>
                </c:pt>
                <c:pt idx="199">
                  <c:v>1.2304439746300211</c:v>
                </c:pt>
                <c:pt idx="200">
                  <c:v>1.2367864693446091</c:v>
                </c:pt>
                <c:pt idx="201">
                  <c:v>1.2536997885835097</c:v>
                </c:pt>
                <c:pt idx="202">
                  <c:v>1.2642706131078223</c:v>
                </c:pt>
                <c:pt idx="203">
                  <c:v>1.2579281183932345</c:v>
                </c:pt>
                <c:pt idx="204">
                  <c:v>1.2452431289640593</c:v>
                </c:pt>
                <c:pt idx="205">
                  <c:v>1.2346723044397458</c:v>
                </c:pt>
                <c:pt idx="206">
                  <c:v>1.2325581395348835</c:v>
                </c:pt>
                <c:pt idx="207">
                  <c:v>1.2304439746300211</c:v>
                </c:pt>
                <c:pt idx="208">
                  <c:v>1.2262156448202954</c:v>
                </c:pt>
                <c:pt idx="209">
                  <c:v>1.2198731501057083</c:v>
                </c:pt>
                <c:pt idx="210">
                  <c:v>1.2156448202959829</c:v>
                </c:pt>
                <c:pt idx="211">
                  <c:v>1.2071881606765325</c:v>
                </c:pt>
                <c:pt idx="212">
                  <c:v>1.1945031712473575</c:v>
                </c:pt>
                <c:pt idx="213">
                  <c:v>1.1733615221987312</c:v>
                </c:pt>
                <c:pt idx="214">
                  <c:v>1.1606765327695561</c:v>
                </c:pt>
                <c:pt idx="215">
                  <c:v>1.1585623678646937</c:v>
                </c:pt>
                <c:pt idx="216">
                  <c:v>1.1522198731501059</c:v>
                </c:pt>
                <c:pt idx="217">
                  <c:v>1.1374207188160674</c:v>
                </c:pt>
                <c:pt idx="218">
                  <c:v>1.1141649048625788</c:v>
                </c:pt>
                <c:pt idx="219">
                  <c:v>1.0909090909090913</c:v>
                </c:pt>
                <c:pt idx="220">
                  <c:v>1.0782241014799152</c:v>
                </c:pt>
                <c:pt idx="221">
                  <c:v>1.0570824524312898</c:v>
                </c:pt>
                <c:pt idx="222">
                  <c:v>1.038054968287526</c:v>
                </c:pt>
                <c:pt idx="223">
                  <c:v>1.019027484143763</c:v>
                </c:pt>
                <c:pt idx="224">
                  <c:v>1.0021141649048624</c:v>
                </c:pt>
                <c:pt idx="225">
                  <c:v>0.97463002114164898</c:v>
                </c:pt>
                <c:pt idx="226">
                  <c:v>0.94926004228329808</c:v>
                </c:pt>
                <c:pt idx="227">
                  <c:v>0.92177589852008479</c:v>
                </c:pt>
                <c:pt idx="228">
                  <c:v>0.90909090909090884</c:v>
                </c:pt>
                <c:pt idx="229">
                  <c:v>0.88583509513742109</c:v>
                </c:pt>
                <c:pt idx="230">
                  <c:v>0.86046511627907019</c:v>
                </c:pt>
                <c:pt idx="231">
                  <c:v>0.82875264270613114</c:v>
                </c:pt>
                <c:pt idx="232">
                  <c:v>0.80972515856236815</c:v>
                </c:pt>
                <c:pt idx="233">
                  <c:v>0.78224101479915398</c:v>
                </c:pt>
                <c:pt idx="234">
                  <c:v>0.76321353065539099</c:v>
                </c:pt>
                <c:pt idx="235">
                  <c:v>0.74630021141649028</c:v>
                </c:pt>
                <c:pt idx="236">
                  <c:v>0.72515856236786502</c:v>
                </c:pt>
                <c:pt idx="237">
                  <c:v>0.69978858350951401</c:v>
                </c:pt>
                <c:pt idx="238">
                  <c:v>0.67441860465116299</c:v>
                </c:pt>
                <c:pt idx="239">
                  <c:v>0.65961945031712477</c:v>
                </c:pt>
                <c:pt idx="240">
                  <c:v>0.64059196617336178</c:v>
                </c:pt>
                <c:pt idx="241">
                  <c:v>0.61945031712473542</c:v>
                </c:pt>
                <c:pt idx="242">
                  <c:v>0.60465116279069808</c:v>
                </c:pt>
                <c:pt idx="243">
                  <c:v>0.59196617336152213</c:v>
                </c:pt>
                <c:pt idx="244">
                  <c:v>0.57928118393234718</c:v>
                </c:pt>
                <c:pt idx="245">
                  <c:v>0.56659619450317122</c:v>
                </c:pt>
                <c:pt idx="246">
                  <c:v>0.55179704016913289</c:v>
                </c:pt>
                <c:pt idx="247">
                  <c:v>0.54334038054968259</c:v>
                </c:pt>
                <c:pt idx="248">
                  <c:v>0.5243128964059196</c:v>
                </c:pt>
                <c:pt idx="249">
                  <c:v>0.50317124735729424</c:v>
                </c:pt>
                <c:pt idx="250">
                  <c:v>0.4883720930232559</c:v>
                </c:pt>
                <c:pt idx="251">
                  <c:v>0.48414376321353031</c:v>
                </c:pt>
                <c:pt idx="252">
                  <c:v>0.48202959830866793</c:v>
                </c:pt>
                <c:pt idx="253">
                  <c:v>0.46934460887949292</c:v>
                </c:pt>
                <c:pt idx="254">
                  <c:v>0.45454545454545464</c:v>
                </c:pt>
                <c:pt idx="255">
                  <c:v>0.44820295983086667</c:v>
                </c:pt>
                <c:pt idx="256">
                  <c:v>0.43974630021141631</c:v>
                </c:pt>
                <c:pt idx="257">
                  <c:v>0.43340380549682833</c:v>
                </c:pt>
                <c:pt idx="258">
                  <c:v>0.42917547568710368</c:v>
                </c:pt>
                <c:pt idx="259">
                  <c:v>0.42494714587737803</c:v>
                </c:pt>
                <c:pt idx="260">
                  <c:v>0.42071881606765332</c:v>
                </c:pt>
                <c:pt idx="261">
                  <c:v>0.40591966173361504</c:v>
                </c:pt>
                <c:pt idx="262">
                  <c:v>0.39746300211416474</c:v>
                </c:pt>
                <c:pt idx="263">
                  <c:v>0.38689217758985206</c:v>
                </c:pt>
                <c:pt idx="264">
                  <c:v>0.38054968287526453</c:v>
                </c:pt>
                <c:pt idx="265">
                  <c:v>0.3784355179704017</c:v>
                </c:pt>
                <c:pt idx="266">
                  <c:v>0.37420718816067655</c:v>
                </c:pt>
                <c:pt idx="267">
                  <c:v>0.36575052854122625</c:v>
                </c:pt>
                <c:pt idx="268">
                  <c:v>0.35729386892177589</c:v>
                </c:pt>
                <c:pt idx="269">
                  <c:v>0.35517970401691357</c:v>
                </c:pt>
                <c:pt idx="270">
                  <c:v>0.35517970401691357</c:v>
                </c:pt>
                <c:pt idx="271">
                  <c:v>0.35306553911205074</c:v>
                </c:pt>
                <c:pt idx="272">
                  <c:v>0.35095137420718842</c:v>
                </c:pt>
                <c:pt idx="273">
                  <c:v>0.34249471458773806</c:v>
                </c:pt>
                <c:pt idx="274">
                  <c:v>0.34038054968287529</c:v>
                </c:pt>
                <c:pt idx="275">
                  <c:v>0.33615221987315008</c:v>
                </c:pt>
                <c:pt idx="276">
                  <c:v>0.33615221987315008</c:v>
                </c:pt>
                <c:pt idx="277">
                  <c:v>0.33615221987315008</c:v>
                </c:pt>
                <c:pt idx="278">
                  <c:v>0.33403805496828776</c:v>
                </c:pt>
                <c:pt idx="279">
                  <c:v>0.33403805496828776</c:v>
                </c:pt>
                <c:pt idx="280">
                  <c:v>0.33403805496828776</c:v>
                </c:pt>
                <c:pt idx="281">
                  <c:v>0.33403805496828776</c:v>
                </c:pt>
                <c:pt idx="282">
                  <c:v>0.33403805496828776</c:v>
                </c:pt>
                <c:pt idx="283">
                  <c:v>0.33615221987315008</c:v>
                </c:pt>
                <c:pt idx="284">
                  <c:v>0.34038054968287529</c:v>
                </c:pt>
                <c:pt idx="285">
                  <c:v>0.34672304439746326</c:v>
                </c:pt>
                <c:pt idx="286">
                  <c:v>0.34460887949260044</c:v>
                </c:pt>
                <c:pt idx="287">
                  <c:v>0.34672304439746326</c:v>
                </c:pt>
                <c:pt idx="288">
                  <c:v>0.34883720930232559</c:v>
                </c:pt>
                <c:pt idx="289">
                  <c:v>0.35729386892177589</c:v>
                </c:pt>
                <c:pt idx="290">
                  <c:v>0.3615221987315011</c:v>
                </c:pt>
                <c:pt idx="291">
                  <c:v>0.36786469344608907</c:v>
                </c:pt>
                <c:pt idx="292">
                  <c:v>0.3699788583509514</c:v>
                </c:pt>
                <c:pt idx="293">
                  <c:v>0.37632135306553938</c:v>
                </c:pt>
                <c:pt idx="294">
                  <c:v>0.3784355179704017</c:v>
                </c:pt>
                <c:pt idx="295">
                  <c:v>0.38266384778012691</c:v>
                </c:pt>
                <c:pt idx="296">
                  <c:v>0.38689217758985206</c:v>
                </c:pt>
                <c:pt idx="297">
                  <c:v>0.39112050739957671</c:v>
                </c:pt>
                <c:pt idx="298">
                  <c:v>0.39323467230444004</c:v>
                </c:pt>
                <c:pt idx="299">
                  <c:v>0.39957716701902707</c:v>
                </c:pt>
                <c:pt idx="300">
                  <c:v>0.40803382663847737</c:v>
                </c:pt>
                <c:pt idx="301">
                  <c:v>0.4101479915433407</c:v>
                </c:pt>
                <c:pt idx="302">
                  <c:v>0.41437632135306535</c:v>
                </c:pt>
                <c:pt idx="303">
                  <c:v>0.41649048625792773</c:v>
                </c:pt>
                <c:pt idx="304">
                  <c:v>0.418604651162791</c:v>
                </c:pt>
                <c:pt idx="305">
                  <c:v>0.4228329809725157</c:v>
                </c:pt>
                <c:pt idx="306">
                  <c:v>0.42494714587737803</c:v>
                </c:pt>
                <c:pt idx="307">
                  <c:v>0.4270613107822413</c:v>
                </c:pt>
                <c:pt idx="308">
                  <c:v>0.42917547568710368</c:v>
                </c:pt>
                <c:pt idx="309">
                  <c:v>0.42917547568710368</c:v>
                </c:pt>
                <c:pt idx="310">
                  <c:v>0.4270613107822413</c:v>
                </c:pt>
                <c:pt idx="311">
                  <c:v>0.4270613107822413</c:v>
                </c:pt>
                <c:pt idx="312">
                  <c:v>0.42494714587737803</c:v>
                </c:pt>
                <c:pt idx="313">
                  <c:v>0.42917547568710368</c:v>
                </c:pt>
                <c:pt idx="314">
                  <c:v>0.42917547568710368</c:v>
                </c:pt>
                <c:pt idx="315">
                  <c:v>0.42917547568710368</c:v>
                </c:pt>
                <c:pt idx="316">
                  <c:v>0.4270613107822413</c:v>
                </c:pt>
                <c:pt idx="317">
                  <c:v>0.42494714587737803</c:v>
                </c:pt>
                <c:pt idx="318">
                  <c:v>0.42071881606765332</c:v>
                </c:pt>
                <c:pt idx="319">
                  <c:v>0.42494714587737803</c:v>
                </c:pt>
                <c:pt idx="320">
                  <c:v>0.43340380549682833</c:v>
                </c:pt>
                <c:pt idx="321">
                  <c:v>0.43551797040169166</c:v>
                </c:pt>
                <c:pt idx="322">
                  <c:v>0.44397463002114196</c:v>
                </c:pt>
                <c:pt idx="323">
                  <c:v>0.44820295983086667</c:v>
                </c:pt>
                <c:pt idx="324">
                  <c:v>0.44820295983086667</c:v>
                </c:pt>
                <c:pt idx="325">
                  <c:v>0.45243128964059226</c:v>
                </c:pt>
                <c:pt idx="326">
                  <c:v>0.45665961945031697</c:v>
                </c:pt>
                <c:pt idx="327">
                  <c:v>0.46300211416490494</c:v>
                </c:pt>
                <c:pt idx="328">
                  <c:v>0.47780126849894328</c:v>
                </c:pt>
                <c:pt idx="329">
                  <c:v>0.48414376321353031</c:v>
                </c:pt>
                <c:pt idx="330">
                  <c:v>0.49260042283298061</c:v>
                </c:pt>
                <c:pt idx="331">
                  <c:v>0.49682875264270626</c:v>
                </c:pt>
                <c:pt idx="332">
                  <c:v>0.50528541226215662</c:v>
                </c:pt>
                <c:pt idx="333">
                  <c:v>0.51374207188160692</c:v>
                </c:pt>
                <c:pt idx="334">
                  <c:v>0.5243128964059196</c:v>
                </c:pt>
                <c:pt idx="335">
                  <c:v>0.53488372093023218</c:v>
                </c:pt>
                <c:pt idx="336">
                  <c:v>0.53911205073995783</c:v>
                </c:pt>
                <c:pt idx="337">
                  <c:v>0.54545454545454586</c:v>
                </c:pt>
                <c:pt idx="338">
                  <c:v>0.55179704016913289</c:v>
                </c:pt>
                <c:pt idx="339">
                  <c:v>0.55391120507399616</c:v>
                </c:pt>
                <c:pt idx="340">
                  <c:v>0.55813953488372081</c:v>
                </c:pt>
                <c:pt idx="341">
                  <c:v>0.56236786469344646</c:v>
                </c:pt>
                <c:pt idx="342">
                  <c:v>0.56236786469344646</c:v>
                </c:pt>
                <c:pt idx="343">
                  <c:v>0.56871035940803349</c:v>
                </c:pt>
                <c:pt idx="344">
                  <c:v>0.56871035940803349</c:v>
                </c:pt>
                <c:pt idx="345">
                  <c:v>0.57293868921775915</c:v>
                </c:pt>
                <c:pt idx="346">
                  <c:v>0.57082452431289676</c:v>
                </c:pt>
                <c:pt idx="347">
                  <c:v>0.56871035940803349</c:v>
                </c:pt>
                <c:pt idx="348">
                  <c:v>0.56448202959830884</c:v>
                </c:pt>
                <c:pt idx="349">
                  <c:v>0.56448202959830884</c:v>
                </c:pt>
                <c:pt idx="350">
                  <c:v>0.56236786469344646</c:v>
                </c:pt>
                <c:pt idx="351">
                  <c:v>0.56236786469344646</c:v>
                </c:pt>
                <c:pt idx="352">
                  <c:v>0.55813953488372081</c:v>
                </c:pt>
                <c:pt idx="353">
                  <c:v>0.55179704016913289</c:v>
                </c:pt>
                <c:pt idx="354">
                  <c:v>0.54545454545454586</c:v>
                </c:pt>
                <c:pt idx="355">
                  <c:v>0.54122621564482021</c:v>
                </c:pt>
                <c:pt idx="356">
                  <c:v>0.53488372093023218</c:v>
                </c:pt>
                <c:pt idx="357">
                  <c:v>0.52642706131078187</c:v>
                </c:pt>
                <c:pt idx="358">
                  <c:v>0.52219873150105722</c:v>
                </c:pt>
                <c:pt idx="359">
                  <c:v>0.51374207188160692</c:v>
                </c:pt>
                <c:pt idx="360">
                  <c:v>0.51162790697674454</c:v>
                </c:pt>
                <c:pt idx="361">
                  <c:v>0.50528541226215662</c:v>
                </c:pt>
                <c:pt idx="362">
                  <c:v>0.50105708245243097</c:v>
                </c:pt>
                <c:pt idx="363">
                  <c:v>0.50105708245243097</c:v>
                </c:pt>
                <c:pt idx="364">
                  <c:v>0.50105708245243097</c:v>
                </c:pt>
                <c:pt idx="365">
                  <c:v>0.50105708245243097</c:v>
                </c:pt>
                <c:pt idx="366">
                  <c:v>0.50528541226215662</c:v>
                </c:pt>
                <c:pt idx="367">
                  <c:v>0.50951374207188127</c:v>
                </c:pt>
                <c:pt idx="368">
                  <c:v>0.51797040169133157</c:v>
                </c:pt>
                <c:pt idx="369">
                  <c:v>0.52854122621564514</c:v>
                </c:pt>
                <c:pt idx="370">
                  <c:v>0.53699788583509556</c:v>
                </c:pt>
                <c:pt idx="371">
                  <c:v>0.55391120507399616</c:v>
                </c:pt>
                <c:pt idx="372">
                  <c:v>0.57293868921775915</c:v>
                </c:pt>
                <c:pt idx="373">
                  <c:v>0.58985200845665975</c:v>
                </c:pt>
                <c:pt idx="374">
                  <c:v>0.61522198731501077</c:v>
                </c:pt>
                <c:pt idx="375">
                  <c:v>0.65116279069767435</c:v>
                </c:pt>
                <c:pt idx="376">
                  <c:v>0.67441860465116299</c:v>
                </c:pt>
                <c:pt idx="377">
                  <c:v>0.71035940803382669</c:v>
                </c:pt>
                <c:pt idx="378">
                  <c:v>0.74207188160676563</c:v>
                </c:pt>
                <c:pt idx="379">
                  <c:v>0.77378435517970368</c:v>
                </c:pt>
                <c:pt idx="380">
                  <c:v>0.80549682875264261</c:v>
                </c:pt>
                <c:pt idx="381">
                  <c:v>0.83932346723044382</c:v>
                </c:pt>
                <c:pt idx="382">
                  <c:v>0.86469344608879484</c:v>
                </c:pt>
                <c:pt idx="383">
                  <c:v>0.90063424947145843</c:v>
                </c:pt>
                <c:pt idx="384">
                  <c:v>0.92811839323467182</c:v>
                </c:pt>
                <c:pt idx="385">
                  <c:v>0.955602536997886</c:v>
                </c:pt>
                <c:pt idx="386">
                  <c:v>0.97885835095137375</c:v>
                </c:pt>
                <c:pt idx="387">
                  <c:v>1.0021141649048624</c:v>
                </c:pt>
                <c:pt idx="388">
                  <c:v>1.0169133192389006</c:v>
                </c:pt>
                <c:pt idx="389">
                  <c:v>1.031712473572939</c:v>
                </c:pt>
                <c:pt idx="390">
                  <c:v>1.044397463002114</c:v>
                </c:pt>
                <c:pt idx="391">
                  <c:v>1.0570824524312898</c:v>
                </c:pt>
                <c:pt idx="392">
                  <c:v>1.0676532769556026</c:v>
                </c:pt>
                <c:pt idx="393">
                  <c:v>1.0845665961945032</c:v>
                </c:pt>
                <c:pt idx="394">
                  <c:v>1.0909090909090913</c:v>
                </c:pt>
                <c:pt idx="395">
                  <c:v>1.0930232558139537</c:v>
                </c:pt>
                <c:pt idx="396">
                  <c:v>1.1035940803382662</c:v>
                </c:pt>
                <c:pt idx="397">
                  <c:v>1.1057082452431286</c:v>
                </c:pt>
                <c:pt idx="398">
                  <c:v>1.1078224101479919</c:v>
                </c:pt>
                <c:pt idx="399">
                  <c:v>1.0972515856236782</c:v>
                </c:pt>
                <c:pt idx="400">
                  <c:v>1.0930232558139537</c:v>
                </c:pt>
                <c:pt idx="401">
                  <c:v>1.0803382663847776</c:v>
                </c:pt>
                <c:pt idx="402">
                  <c:v>1.063424947145877</c:v>
                </c:pt>
                <c:pt idx="403">
                  <c:v>1.0401691331923892</c:v>
                </c:pt>
                <c:pt idx="404">
                  <c:v>1</c:v>
                </c:pt>
                <c:pt idx="405">
                  <c:v>0.96405919661733641</c:v>
                </c:pt>
                <c:pt idx="406">
                  <c:v>0.91966173361522141</c:v>
                </c:pt>
                <c:pt idx="407">
                  <c:v>0.87737843551797079</c:v>
                </c:pt>
                <c:pt idx="408">
                  <c:v>0.84355179704016947</c:v>
                </c:pt>
                <c:pt idx="409">
                  <c:v>0.79069767441860428</c:v>
                </c:pt>
                <c:pt idx="410">
                  <c:v>0.74207188160676563</c:v>
                </c:pt>
                <c:pt idx="411">
                  <c:v>0.70401691331923866</c:v>
                </c:pt>
                <c:pt idx="412">
                  <c:v>0.67441860465116299</c:v>
                </c:pt>
                <c:pt idx="413">
                  <c:v>0.6469344608879497</c:v>
                </c:pt>
                <c:pt idx="414">
                  <c:v>0.62367864693446107</c:v>
                </c:pt>
                <c:pt idx="415">
                  <c:v>0.61099365750528511</c:v>
                </c:pt>
                <c:pt idx="416">
                  <c:v>0.60465116279069808</c:v>
                </c:pt>
                <c:pt idx="417">
                  <c:v>0.59830866807611016</c:v>
                </c:pt>
                <c:pt idx="418">
                  <c:v>0.58985200845665975</c:v>
                </c:pt>
                <c:pt idx="419">
                  <c:v>0.57505285412262153</c:v>
                </c:pt>
                <c:pt idx="420">
                  <c:v>0.55813953488372081</c:v>
                </c:pt>
                <c:pt idx="421">
                  <c:v>0.53699788583509556</c:v>
                </c:pt>
                <c:pt idx="422">
                  <c:v>0.51797040169133157</c:v>
                </c:pt>
                <c:pt idx="423">
                  <c:v>0.49471458773784388</c:v>
                </c:pt>
                <c:pt idx="424">
                  <c:v>0.46723044397462965</c:v>
                </c:pt>
                <c:pt idx="425">
                  <c:v>0.44397463002114196</c:v>
                </c:pt>
                <c:pt idx="426">
                  <c:v>0.40591966173361504</c:v>
                </c:pt>
                <c:pt idx="427">
                  <c:v>0.3699788583509514</c:v>
                </c:pt>
                <c:pt idx="428">
                  <c:v>0.33192389006342493</c:v>
                </c:pt>
                <c:pt idx="429">
                  <c:v>0.30021141649048649</c:v>
                </c:pt>
                <c:pt idx="430">
                  <c:v>0.26427061310782235</c:v>
                </c:pt>
                <c:pt idx="431">
                  <c:v>0.23255813953488388</c:v>
                </c:pt>
                <c:pt idx="432">
                  <c:v>0.20084566596194495</c:v>
                </c:pt>
                <c:pt idx="433">
                  <c:v>0.17758985200845678</c:v>
                </c:pt>
                <c:pt idx="434">
                  <c:v>0.15644820295983097</c:v>
                </c:pt>
                <c:pt idx="435">
                  <c:v>0.13530655391120516</c:v>
                </c:pt>
                <c:pt idx="436">
                  <c:v>0.12262156448202968</c:v>
                </c:pt>
                <c:pt idx="437">
                  <c:v>0.1035940803382667</c:v>
                </c:pt>
                <c:pt idx="438">
                  <c:v>8.8794926004228392E-2</c:v>
                </c:pt>
                <c:pt idx="439">
                  <c:v>7.6109936575052911E-2</c:v>
                </c:pt>
                <c:pt idx="440">
                  <c:v>6.7653276955602581E-2</c:v>
                </c:pt>
                <c:pt idx="441">
                  <c:v>5.7082452431289912E-2</c:v>
                </c:pt>
                <c:pt idx="442">
                  <c:v>5.0739957716701936E-2</c:v>
                </c:pt>
                <c:pt idx="443">
                  <c:v>4.2283298097251613E-2</c:v>
                </c:pt>
                <c:pt idx="444">
                  <c:v>3.8054968287526456E-2</c:v>
                </c:pt>
                <c:pt idx="445">
                  <c:v>3.5940803382664109E-2</c:v>
                </c:pt>
                <c:pt idx="446">
                  <c:v>2.9598308668076129E-2</c:v>
                </c:pt>
                <c:pt idx="447">
                  <c:v>2.7484143763213786E-2</c:v>
                </c:pt>
                <c:pt idx="448">
                  <c:v>2.3255813953488622E-2</c:v>
                </c:pt>
                <c:pt idx="449">
                  <c:v>2.1141649048625807E-2</c:v>
                </c:pt>
                <c:pt idx="450">
                  <c:v>1.902748414376346E-2</c:v>
                </c:pt>
                <c:pt idx="451">
                  <c:v>1.6913319238900645E-2</c:v>
                </c:pt>
                <c:pt idx="452">
                  <c:v>1.4799154334038301E-2</c:v>
                </c:pt>
                <c:pt idx="453">
                  <c:v>1.2684989429175484E-2</c:v>
                </c:pt>
                <c:pt idx="454">
                  <c:v>1.0570824524313139E-2</c:v>
                </c:pt>
                <c:pt idx="455">
                  <c:v>1.0570824524313139E-2</c:v>
                </c:pt>
                <c:pt idx="456">
                  <c:v>1.0570824524313139E-2</c:v>
                </c:pt>
                <c:pt idx="457">
                  <c:v>8.4566596194503227E-3</c:v>
                </c:pt>
                <c:pt idx="458">
                  <c:v>8.4566596194503227E-3</c:v>
                </c:pt>
                <c:pt idx="459">
                  <c:v>8.4566596194503227E-3</c:v>
                </c:pt>
                <c:pt idx="460">
                  <c:v>6.3424947145879771E-3</c:v>
                </c:pt>
                <c:pt idx="461">
                  <c:v>4.2283298097251613E-3</c:v>
                </c:pt>
                <c:pt idx="462">
                  <c:v>4.2283298097251613E-3</c:v>
                </c:pt>
                <c:pt idx="463">
                  <c:v>4.2283298097251613E-3</c:v>
                </c:pt>
                <c:pt idx="464">
                  <c:v>4.2283298097251613E-3</c:v>
                </c:pt>
                <c:pt idx="465">
                  <c:v>2.1141649048628153E-3</c:v>
                </c:pt>
                <c:pt idx="466">
                  <c:v>2.1141649048628153E-3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-2.114164904862346E-3</c:v>
                </c:pt>
                <c:pt idx="472">
                  <c:v>-2.114164904862346E-3</c:v>
                </c:pt>
                <c:pt idx="473">
                  <c:v>-4.2283298097251613E-3</c:v>
                </c:pt>
                <c:pt idx="474">
                  <c:v>-4.2283298097251613E-3</c:v>
                </c:pt>
                <c:pt idx="475">
                  <c:v>-6.3424947145875078E-3</c:v>
                </c:pt>
                <c:pt idx="476">
                  <c:v>-4.2283298097251613E-3</c:v>
                </c:pt>
                <c:pt idx="477">
                  <c:v>-4.2283298097251613E-3</c:v>
                </c:pt>
                <c:pt idx="478">
                  <c:v>-4.2283298097251613E-3</c:v>
                </c:pt>
                <c:pt idx="479">
                  <c:v>-4.2283298097251613E-3</c:v>
                </c:pt>
                <c:pt idx="480">
                  <c:v>-6.3424947145875078E-3</c:v>
                </c:pt>
                <c:pt idx="481">
                  <c:v>-4.2283298097251613E-3</c:v>
                </c:pt>
                <c:pt idx="482">
                  <c:v>-2.114164904862346E-3</c:v>
                </c:pt>
                <c:pt idx="483">
                  <c:v>-2.114164904862346E-3</c:v>
                </c:pt>
                <c:pt idx="484">
                  <c:v>-8.4566596194503227E-3</c:v>
                </c:pt>
                <c:pt idx="485">
                  <c:v>-1.4799154334037831E-2</c:v>
                </c:pt>
                <c:pt idx="486">
                  <c:v>-1.4799154334037831E-2</c:v>
                </c:pt>
                <c:pt idx="487">
                  <c:v>-1.4799154334037831E-2</c:v>
                </c:pt>
                <c:pt idx="488">
                  <c:v>-1.2684989429175484E-2</c:v>
                </c:pt>
                <c:pt idx="489">
                  <c:v>-1.2684989429175484E-2</c:v>
                </c:pt>
                <c:pt idx="490">
                  <c:v>-1.2684989429175484E-2</c:v>
                </c:pt>
                <c:pt idx="491">
                  <c:v>-1.2684989429175484E-2</c:v>
                </c:pt>
                <c:pt idx="492">
                  <c:v>-1.2684989429175484E-2</c:v>
                </c:pt>
                <c:pt idx="493">
                  <c:v>-1.4799154334037831E-2</c:v>
                </c:pt>
                <c:pt idx="494">
                  <c:v>-1.4799154334037831E-2</c:v>
                </c:pt>
                <c:pt idx="495">
                  <c:v>-1.4799154334037831E-2</c:v>
                </c:pt>
                <c:pt idx="496">
                  <c:v>-1.6913319238900645E-2</c:v>
                </c:pt>
                <c:pt idx="497">
                  <c:v>-1.4799154334037831E-2</c:v>
                </c:pt>
                <c:pt idx="498">
                  <c:v>-1.6913319238900645E-2</c:v>
                </c:pt>
                <c:pt idx="499">
                  <c:v>-1.6913319238900645E-2</c:v>
                </c:pt>
                <c:pt idx="500">
                  <c:v>-1.6913319238900645E-2</c:v>
                </c:pt>
                <c:pt idx="501">
                  <c:v>-1.6913319238900645E-2</c:v>
                </c:pt>
                <c:pt idx="502">
                  <c:v>-1.6913319238900645E-2</c:v>
                </c:pt>
                <c:pt idx="503">
                  <c:v>-1.6913319238900645E-2</c:v>
                </c:pt>
                <c:pt idx="504">
                  <c:v>-1.9027484143762992E-2</c:v>
                </c:pt>
                <c:pt idx="505">
                  <c:v>-1.6913319238900645E-2</c:v>
                </c:pt>
                <c:pt idx="506">
                  <c:v>-1.6913319238900645E-2</c:v>
                </c:pt>
                <c:pt idx="507">
                  <c:v>-1.9027484143762992E-2</c:v>
                </c:pt>
                <c:pt idx="508">
                  <c:v>-1.9027484143762992E-2</c:v>
                </c:pt>
                <c:pt idx="509">
                  <c:v>-1.9027484143762992E-2</c:v>
                </c:pt>
                <c:pt idx="510">
                  <c:v>-2.1141649048625807E-2</c:v>
                </c:pt>
                <c:pt idx="511">
                  <c:v>-2.1141649048625807E-2</c:v>
                </c:pt>
                <c:pt idx="512">
                  <c:v>-2.1141649048625807E-2</c:v>
                </c:pt>
                <c:pt idx="513">
                  <c:v>-2.1141649048625807E-2</c:v>
                </c:pt>
                <c:pt idx="514">
                  <c:v>-2.1141649048625807E-2</c:v>
                </c:pt>
                <c:pt idx="515">
                  <c:v>-2.1141649048625807E-2</c:v>
                </c:pt>
                <c:pt idx="516">
                  <c:v>-2.1141649048625807E-2</c:v>
                </c:pt>
                <c:pt idx="517">
                  <c:v>-2.1141649048625807E-2</c:v>
                </c:pt>
                <c:pt idx="518">
                  <c:v>-2.3255813953488153E-2</c:v>
                </c:pt>
                <c:pt idx="519">
                  <c:v>-2.3255813953488153E-2</c:v>
                </c:pt>
                <c:pt idx="520">
                  <c:v>-2.3255813953488153E-2</c:v>
                </c:pt>
                <c:pt idx="521">
                  <c:v>-2.3255813953488153E-2</c:v>
                </c:pt>
                <c:pt idx="522">
                  <c:v>-2.3255813953488153E-2</c:v>
                </c:pt>
                <c:pt idx="523">
                  <c:v>-2.5369978858350968E-2</c:v>
                </c:pt>
                <c:pt idx="524">
                  <c:v>-2.3255813953488153E-2</c:v>
                </c:pt>
                <c:pt idx="525">
                  <c:v>-2.3255813953488153E-2</c:v>
                </c:pt>
                <c:pt idx="526">
                  <c:v>-2.3255813953488153E-2</c:v>
                </c:pt>
                <c:pt idx="527">
                  <c:v>-2.5369978858350968E-2</c:v>
                </c:pt>
                <c:pt idx="528">
                  <c:v>-2.3255813953488153E-2</c:v>
                </c:pt>
                <c:pt idx="529">
                  <c:v>-2.5369978858350968E-2</c:v>
                </c:pt>
                <c:pt idx="530">
                  <c:v>-2.5369978858350968E-2</c:v>
                </c:pt>
                <c:pt idx="531">
                  <c:v>-2.7484143763213315E-2</c:v>
                </c:pt>
                <c:pt idx="532">
                  <c:v>-2.7484143763213315E-2</c:v>
                </c:pt>
                <c:pt idx="533">
                  <c:v>-2.9598308668076129E-2</c:v>
                </c:pt>
                <c:pt idx="534">
                  <c:v>-2.7484143763213315E-2</c:v>
                </c:pt>
                <c:pt idx="535">
                  <c:v>-2.9598308668076129E-2</c:v>
                </c:pt>
                <c:pt idx="536">
                  <c:v>-2.5369978858350968E-2</c:v>
                </c:pt>
                <c:pt idx="537">
                  <c:v>-2.5369978858350968E-2</c:v>
                </c:pt>
                <c:pt idx="538">
                  <c:v>-2.3255813953488153E-2</c:v>
                </c:pt>
                <c:pt idx="539">
                  <c:v>-1.9027484143762992E-2</c:v>
                </c:pt>
                <c:pt idx="540">
                  <c:v>-1.4799154334037831E-2</c:v>
                </c:pt>
                <c:pt idx="541">
                  <c:v>-1.4799154334037831E-2</c:v>
                </c:pt>
                <c:pt idx="542">
                  <c:v>-2.1141649048625807E-2</c:v>
                </c:pt>
                <c:pt idx="543">
                  <c:v>-3.1712473572938479E-2</c:v>
                </c:pt>
                <c:pt idx="544">
                  <c:v>-3.8054968287526456E-2</c:v>
                </c:pt>
                <c:pt idx="545">
                  <c:v>-3.5940803382663637E-2</c:v>
                </c:pt>
                <c:pt idx="546">
                  <c:v>-3.1712473572938479E-2</c:v>
                </c:pt>
                <c:pt idx="547">
                  <c:v>-2.9598308668076129E-2</c:v>
                </c:pt>
                <c:pt idx="548">
                  <c:v>-3.8054968287526456E-2</c:v>
                </c:pt>
                <c:pt idx="549">
                  <c:v>-4.2283298097251613E-2</c:v>
                </c:pt>
                <c:pt idx="550">
                  <c:v>-4.0169133192388802E-2</c:v>
                </c:pt>
                <c:pt idx="551">
                  <c:v>-2.9598308668076129E-2</c:v>
                </c:pt>
                <c:pt idx="552">
                  <c:v>-2.1141649048625807E-2</c:v>
                </c:pt>
                <c:pt idx="553">
                  <c:v>-2.3255813953488153E-2</c:v>
                </c:pt>
                <c:pt idx="554">
                  <c:v>-2.9598308668076129E-2</c:v>
                </c:pt>
                <c:pt idx="555">
                  <c:v>-3.8054968287526456E-2</c:v>
                </c:pt>
                <c:pt idx="556">
                  <c:v>-4.0169133192388802E-2</c:v>
                </c:pt>
                <c:pt idx="557">
                  <c:v>-3.8054968287526456E-2</c:v>
                </c:pt>
                <c:pt idx="558">
                  <c:v>-3.3826638477801291E-2</c:v>
                </c:pt>
                <c:pt idx="559">
                  <c:v>-3.1712473572938479E-2</c:v>
                </c:pt>
                <c:pt idx="560">
                  <c:v>-3.3826638477801291E-2</c:v>
                </c:pt>
                <c:pt idx="561">
                  <c:v>-3.3826638477801291E-2</c:v>
                </c:pt>
                <c:pt idx="562">
                  <c:v>-3.5940803382663637E-2</c:v>
                </c:pt>
                <c:pt idx="563">
                  <c:v>-3.3826638477801291E-2</c:v>
                </c:pt>
                <c:pt idx="564">
                  <c:v>-3.5940803382663637E-2</c:v>
                </c:pt>
                <c:pt idx="565">
                  <c:v>-3.1712473572938479E-2</c:v>
                </c:pt>
                <c:pt idx="566">
                  <c:v>-3.3826638477801291E-2</c:v>
                </c:pt>
                <c:pt idx="567">
                  <c:v>-3.3826638477801291E-2</c:v>
                </c:pt>
                <c:pt idx="568">
                  <c:v>-3.3826638477801291E-2</c:v>
                </c:pt>
                <c:pt idx="569">
                  <c:v>-3.3826638477801291E-2</c:v>
                </c:pt>
                <c:pt idx="570">
                  <c:v>-3.3826638477801291E-2</c:v>
                </c:pt>
                <c:pt idx="571">
                  <c:v>-3.3826638477801291E-2</c:v>
                </c:pt>
                <c:pt idx="572">
                  <c:v>-3.1712473572938479E-2</c:v>
                </c:pt>
                <c:pt idx="573">
                  <c:v>-3.1712473572938479E-2</c:v>
                </c:pt>
                <c:pt idx="574">
                  <c:v>-3.1712473572938479E-2</c:v>
                </c:pt>
                <c:pt idx="575">
                  <c:v>-3.1712473572938479E-2</c:v>
                </c:pt>
                <c:pt idx="576">
                  <c:v>-3.1712473572938479E-2</c:v>
                </c:pt>
                <c:pt idx="577">
                  <c:v>-2.9598308668076129E-2</c:v>
                </c:pt>
                <c:pt idx="578">
                  <c:v>-2.9598308668076129E-2</c:v>
                </c:pt>
                <c:pt idx="579">
                  <c:v>-3.1712473572938479E-2</c:v>
                </c:pt>
                <c:pt idx="580">
                  <c:v>-3.1712473572938479E-2</c:v>
                </c:pt>
                <c:pt idx="581">
                  <c:v>-3.1712473572938479E-2</c:v>
                </c:pt>
                <c:pt idx="582">
                  <c:v>-2.9598308668076129E-2</c:v>
                </c:pt>
                <c:pt idx="583">
                  <c:v>-2.7484143763213315E-2</c:v>
                </c:pt>
                <c:pt idx="584">
                  <c:v>-2.9598308668076129E-2</c:v>
                </c:pt>
                <c:pt idx="585">
                  <c:v>-2.9598308668076129E-2</c:v>
                </c:pt>
                <c:pt idx="586">
                  <c:v>-2.9598308668076129E-2</c:v>
                </c:pt>
                <c:pt idx="587">
                  <c:v>-2.9598308668076129E-2</c:v>
                </c:pt>
                <c:pt idx="588">
                  <c:v>-2.7484143763213315E-2</c:v>
                </c:pt>
                <c:pt idx="589">
                  <c:v>-2.9598308668076129E-2</c:v>
                </c:pt>
                <c:pt idx="590">
                  <c:v>-2.7484143763213315E-2</c:v>
                </c:pt>
                <c:pt idx="591">
                  <c:v>-2.7484143763213315E-2</c:v>
                </c:pt>
                <c:pt idx="592">
                  <c:v>-2.7484143763213315E-2</c:v>
                </c:pt>
                <c:pt idx="593">
                  <c:v>-2.7484143763213315E-2</c:v>
                </c:pt>
                <c:pt idx="594">
                  <c:v>-2.9598308668076129E-2</c:v>
                </c:pt>
                <c:pt idx="595">
                  <c:v>-2.5369978858350968E-2</c:v>
                </c:pt>
                <c:pt idx="596">
                  <c:v>-2.5369978858350968E-2</c:v>
                </c:pt>
                <c:pt idx="597">
                  <c:v>-2.3255813953488153E-2</c:v>
                </c:pt>
                <c:pt idx="598">
                  <c:v>-2.1141649048625807E-2</c:v>
                </c:pt>
                <c:pt idx="599">
                  <c:v>-1.9027484143762992E-2</c:v>
                </c:pt>
                <c:pt idx="600">
                  <c:v>-2.3255813953488153E-2</c:v>
                </c:pt>
                <c:pt idx="601">
                  <c:v>-2.7484143763213315E-2</c:v>
                </c:pt>
                <c:pt idx="602">
                  <c:v>-3.3826638477801291E-2</c:v>
                </c:pt>
                <c:pt idx="603">
                  <c:v>-4.0169133192388802E-2</c:v>
                </c:pt>
                <c:pt idx="604">
                  <c:v>-4.439746300211396E-2</c:v>
                </c:pt>
                <c:pt idx="605">
                  <c:v>-4.2283298097251613E-2</c:v>
                </c:pt>
                <c:pt idx="606">
                  <c:v>-4.2283298097251613E-2</c:v>
                </c:pt>
                <c:pt idx="607">
                  <c:v>-4.2283298097251613E-2</c:v>
                </c:pt>
                <c:pt idx="608">
                  <c:v>-4.0169133192388802E-2</c:v>
                </c:pt>
                <c:pt idx="609">
                  <c:v>-4.0169133192388802E-2</c:v>
                </c:pt>
                <c:pt idx="610">
                  <c:v>-3.8054968287526456E-2</c:v>
                </c:pt>
                <c:pt idx="611">
                  <c:v>-3.5940803382663637E-2</c:v>
                </c:pt>
                <c:pt idx="612">
                  <c:v>-3.3826638477801291E-2</c:v>
                </c:pt>
                <c:pt idx="613">
                  <c:v>-3.3826638477801291E-2</c:v>
                </c:pt>
                <c:pt idx="614">
                  <c:v>-3.8054968287526456E-2</c:v>
                </c:pt>
                <c:pt idx="615">
                  <c:v>-4.0169133192388802E-2</c:v>
                </c:pt>
                <c:pt idx="616">
                  <c:v>-4.6511627906976778E-2</c:v>
                </c:pt>
                <c:pt idx="617">
                  <c:v>-5.0739957716701936E-2</c:v>
                </c:pt>
                <c:pt idx="618">
                  <c:v>-4.8625792811839125E-2</c:v>
                </c:pt>
                <c:pt idx="619">
                  <c:v>-4.6511627906976778E-2</c:v>
                </c:pt>
                <c:pt idx="620">
                  <c:v>-4.2283298097251613E-2</c:v>
                </c:pt>
                <c:pt idx="621">
                  <c:v>-3.8054968287526456E-2</c:v>
                </c:pt>
                <c:pt idx="622">
                  <c:v>-3.8054968287526456E-2</c:v>
                </c:pt>
                <c:pt idx="623">
                  <c:v>-3.8054968287526456E-2</c:v>
                </c:pt>
                <c:pt idx="624">
                  <c:v>-4.2283298097251613E-2</c:v>
                </c:pt>
                <c:pt idx="625">
                  <c:v>-4.8625792811839125E-2</c:v>
                </c:pt>
                <c:pt idx="626">
                  <c:v>-5.2854122621564283E-2</c:v>
                </c:pt>
                <c:pt idx="627">
                  <c:v>-5.2854122621564283E-2</c:v>
                </c:pt>
                <c:pt idx="628">
                  <c:v>-4.8625792811839125E-2</c:v>
                </c:pt>
                <c:pt idx="629">
                  <c:v>-4.6511627906976778E-2</c:v>
                </c:pt>
                <c:pt idx="630">
                  <c:v>-4.439746300211396E-2</c:v>
                </c:pt>
                <c:pt idx="631">
                  <c:v>-4.0169133192388802E-2</c:v>
                </c:pt>
                <c:pt idx="632">
                  <c:v>-3.5940803382663637E-2</c:v>
                </c:pt>
                <c:pt idx="633">
                  <c:v>-3.3826638477801291E-2</c:v>
                </c:pt>
                <c:pt idx="634">
                  <c:v>-3.3826638477801291E-2</c:v>
                </c:pt>
                <c:pt idx="635">
                  <c:v>-3.5940803382663637E-2</c:v>
                </c:pt>
                <c:pt idx="636">
                  <c:v>-4.0169133192388802E-2</c:v>
                </c:pt>
                <c:pt idx="637">
                  <c:v>-4.6511627906976778E-2</c:v>
                </c:pt>
                <c:pt idx="638">
                  <c:v>-5.0739957716701936E-2</c:v>
                </c:pt>
                <c:pt idx="639">
                  <c:v>-4.8625792811839125E-2</c:v>
                </c:pt>
                <c:pt idx="640">
                  <c:v>-4.6511627906976778E-2</c:v>
                </c:pt>
                <c:pt idx="641">
                  <c:v>-4.0169133192388802E-2</c:v>
                </c:pt>
                <c:pt idx="642">
                  <c:v>-4.0169133192388802E-2</c:v>
                </c:pt>
                <c:pt idx="643">
                  <c:v>-3.8054968287526456E-2</c:v>
                </c:pt>
                <c:pt idx="644">
                  <c:v>-3.8054968287526456E-2</c:v>
                </c:pt>
                <c:pt idx="645">
                  <c:v>-3.3826638477801291E-2</c:v>
                </c:pt>
                <c:pt idx="646">
                  <c:v>-2.9598308668076129E-2</c:v>
                </c:pt>
                <c:pt idx="647">
                  <c:v>-2.7484143763213315E-2</c:v>
                </c:pt>
                <c:pt idx="648">
                  <c:v>-2.5369978858350968E-2</c:v>
                </c:pt>
                <c:pt idx="649">
                  <c:v>-2.3255813953488153E-2</c:v>
                </c:pt>
                <c:pt idx="650">
                  <c:v>-1.9027484143762992E-2</c:v>
                </c:pt>
                <c:pt idx="651">
                  <c:v>-1.9027484143762992E-2</c:v>
                </c:pt>
                <c:pt idx="652">
                  <c:v>-1.2684989429175484E-2</c:v>
                </c:pt>
                <c:pt idx="653">
                  <c:v>-1.2684989429175484E-2</c:v>
                </c:pt>
                <c:pt idx="654">
                  <c:v>-6.3424947145875078E-3</c:v>
                </c:pt>
                <c:pt idx="655">
                  <c:v>-4.2283298097251613E-3</c:v>
                </c:pt>
                <c:pt idx="656">
                  <c:v>0</c:v>
                </c:pt>
                <c:pt idx="657">
                  <c:v>2.1141649048628153E-3</c:v>
                </c:pt>
                <c:pt idx="658">
                  <c:v>4.2283298097251613E-3</c:v>
                </c:pt>
                <c:pt idx="659">
                  <c:v>6.3424947145879771E-3</c:v>
                </c:pt>
                <c:pt idx="660">
                  <c:v>1.0570824524313139E-2</c:v>
                </c:pt>
                <c:pt idx="661">
                  <c:v>1.4799154334038301E-2</c:v>
                </c:pt>
                <c:pt idx="662">
                  <c:v>2.1141649048625807E-2</c:v>
                </c:pt>
                <c:pt idx="663">
                  <c:v>2.5369978858350968E-2</c:v>
                </c:pt>
                <c:pt idx="664">
                  <c:v>3.1712473572938944E-2</c:v>
                </c:pt>
                <c:pt idx="665">
                  <c:v>3.8054968287526456E-2</c:v>
                </c:pt>
                <c:pt idx="666">
                  <c:v>4.4397463002114432E-2</c:v>
                </c:pt>
                <c:pt idx="667">
                  <c:v>5.0739957716701936E-2</c:v>
                </c:pt>
                <c:pt idx="668">
                  <c:v>5.7082452431289912E-2</c:v>
                </c:pt>
                <c:pt idx="669">
                  <c:v>6.5539112050740242E-2</c:v>
                </c:pt>
                <c:pt idx="670">
                  <c:v>6.7653276955602581E-2</c:v>
                </c:pt>
                <c:pt idx="671">
                  <c:v>7.3995771670190558E-2</c:v>
                </c:pt>
                <c:pt idx="672">
                  <c:v>8.2452431289640887E-2</c:v>
                </c:pt>
                <c:pt idx="673">
                  <c:v>9.0909090909091203E-2</c:v>
                </c:pt>
                <c:pt idx="674">
                  <c:v>0.10147991543340387</c:v>
                </c:pt>
                <c:pt idx="675">
                  <c:v>0.1099365750528542</c:v>
                </c:pt>
                <c:pt idx="676">
                  <c:v>0.11627906976744218</c:v>
                </c:pt>
                <c:pt idx="677">
                  <c:v>0.12684989429175483</c:v>
                </c:pt>
                <c:pt idx="678">
                  <c:v>0.13107822410148001</c:v>
                </c:pt>
                <c:pt idx="679">
                  <c:v>0.13530655391120516</c:v>
                </c:pt>
                <c:pt idx="680">
                  <c:v>0.14164904862579267</c:v>
                </c:pt>
                <c:pt idx="681">
                  <c:v>0.14587737843551785</c:v>
                </c:pt>
                <c:pt idx="682">
                  <c:v>0.14799154334038064</c:v>
                </c:pt>
                <c:pt idx="683">
                  <c:v>0.15221987315010582</c:v>
                </c:pt>
                <c:pt idx="684">
                  <c:v>0.15221987315010582</c:v>
                </c:pt>
                <c:pt idx="685">
                  <c:v>0.15433403805496815</c:v>
                </c:pt>
                <c:pt idx="686">
                  <c:v>0.15856236786469333</c:v>
                </c:pt>
                <c:pt idx="687">
                  <c:v>0.15856236786469333</c:v>
                </c:pt>
                <c:pt idx="688">
                  <c:v>0.15856236786469333</c:v>
                </c:pt>
                <c:pt idx="689">
                  <c:v>0.15856236786469333</c:v>
                </c:pt>
                <c:pt idx="690">
                  <c:v>0.15856236786469333</c:v>
                </c:pt>
                <c:pt idx="691">
                  <c:v>0.15856236786469333</c:v>
                </c:pt>
                <c:pt idx="692">
                  <c:v>0.15856236786469333</c:v>
                </c:pt>
                <c:pt idx="693">
                  <c:v>0.16067653276955615</c:v>
                </c:pt>
                <c:pt idx="694">
                  <c:v>0.16279069767441848</c:v>
                </c:pt>
                <c:pt idx="695">
                  <c:v>0.1649048625792813</c:v>
                </c:pt>
                <c:pt idx="696">
                  <c:v>0.16701902748414366</c:v>
                </c:pt>
                <c:pt idx="697">
                  <c:v>0.1649048625792813</c:v>
                </c:pt>
                <c:pt idx="698">
                  <c:v>0.16279069767441848</c:v>
                </c:pt>
                <c:pt idx="699">
                  <c:v>0.15856236786469333</c:v>
                </c:pt>
                <c:pt idx="700">
                  <c:v>0.150105708245243</c:v>
                </c:pt>
                <c:pt idx="701">
                  <c:v>0.14587737843551785</c:v>
                </c:pt>
                <c:pt idx="702">
                  <c:v>0.14376321353065549</c:v>
                </c:pt>
                <c:pt idx="703">
                  <c:v>0.14587737843551785</c:v>
                </c:pt>
                <c:pt idx="704">
                  <c:v>0.14587737843551785</c:v>
                </c:pt>
                <c:pt idx="705">
                  <c:v>0.14587737843551785</c:v>
                </c:pt>
                <c:pt idx="706">
                  <c:v>0.14587737843551785</c:v>
                </c:pt>
                <c:pt idx="707">
                  <c:v>0.14376321353065549</c:v>
                </c:pt>
                <c:pt idx="708">
                  <c:v>0.14587737843551785</c:v>
                </c:pt>
                <c:pt idx="709">
                  <c:v>0.14376321353065549</c:v>
                </c:pt>
                <c:pt idx="710">
                  <c:v>0.14164904862579267</c:v>
                </c:pt>
                <c:pt idx="711">
                  <c:v>0.13953488372093034</c:v>
                </c:pt>
                <c:pt idx="712">
                  <c:v>0.13319238900634237</c:v>
                </c:pt>
                <c:pt idx="713">
                  <c:v>0.12896405919661719</c:v>
                </c:pt>
                <c:pt idx="714">
                  <c:v>0.11839323467230452</c:v>
                </c:pt>
                <c:pt idx="715">
                  <c:v>0.11205073995771701</c:v>
                </c:pt>
                <c:pt idx="716">
                  <c:v>0.1099365750528542</c:v>
                </c:pt>
                <c:pt idx="717">
                  <c:v>0.1099365750528542</c:v>
                </c:pt>
                <c:pt idx="718">
                  <c:v>0.10570824524312904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59-4F37-9914-071EC102967E}"/>
            </c:ext>
          </c:extLst>
        </c:ser>
        <c:ser>
          <c:idx val="0"/>
          <c:order val="1"/>
          <c:tx>
            <c:strRef>
              <c:f>Feuil1!$AQ$1</c:f>
              <c:strCache>
                <c:ptCount val="1"/>
                <c:pt idx="0">
                  <c:v>FR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Feuil1!$AP$2:$AP$721</c:f>
              <c:numCache>
                <c:formatCode>General</c:formatCode>
                <c:ptCount val="720"/>
                <c:pt idx="0">
                  <c:v>280</c:v>
                </c:pt>
                <c:pt idx="1">
                  <c:v>281</c:v>
                </c:pt>
                <c:pt idx="2">
                  <c:v>282</c:v>
                </c:pt>
                <c:pt idx="3">
                  <c:v>283</c:v>
                </c:pt>
                <c:pt idx="4">
                  <c:v>284</c:v>
                </c:pt>
                <c:pt idx="5">
                  <c:v>285</c:v>
                </c:pt>
                <c:pt idx="6">
                  <c:v>286</c:v>
                </c:pt>
                <c:pt idx="7">
                  <c:v>287</c:v>
                </c:pt>
                <c:pt idx="8">
                  <c:v>288</c:v>
                </c:pt>
                <c:pt idx="9">
                  <c:v>289</c:v>
                </c:pt>
                <c:pt idx="10">
                  <c:v>290</c:v>
                </c:pt>
                <c:pt idx="11">
                  <c:v>291</c:v>
                </c:pt>
                <c:pt idx="12">
                  <c:v>292</c:v>
                </c:pt>
                <c:pt idx="13">
                  <c:v>293</c:v>
                </c:pt>
                <c:pt idx="14">
                  <c:v>294</c:v>
                </c:pt>
                <c:pt idx="15">
                  <c:v>295</c:v>
                </c:pt>
                <c:pt idx="16">
                  <c:v>296</c:v>
                </c:pt>
                <c:pt idx="17">
                  <c:v>297</c:v>
                </c:pt>
                <c:pt idx="18">
                  <c:v>298</c:v>
                </c:pt>
                <c:pt idx="19">
                  <c:v>299</c:v>
                </c:pt>
                <c:pt idx="20">
                  <c:v>300</c:v>
                </c:pt>
                <c:pt idx="21">
                  <c:v>301</c:v>
                </c:pt>
                <c:pt idx="22">
                  <c:v>302</c:v>
                </c:pt>
                <c:pt idx="23">
                  <c:v>303</c:v>
                </c:pt>
                <c:pt idx="24">
                  <c:v>304</c:v>
                </c:pt>
                <c:pt idx="25">
                  <c:v>305</c:v>
                </c:pt>
                <c:pt idx="26">
                  <c:v>306</c:v>
                </c:pt>
                <c:pt idx="27">
                  <c:v>307</c:v>
                </c:pt>
                <c:pt idx="28">
                  <c:v>308</c:v>
                </c:pt>
                <c:pt idx="29">
                  <c:v>309</c:v>
                </c:pt>
                <c:pt idx="30">
                  <c:v>310</c:v>
                </c:pt>
                <c:pt idx="31">
                  <c:v>311</c:v>
                </c:pt>
                <c:pt idx="32">
                  <c:v>312</c:v>
                </c:pt>
                <c:pt idx="33">
                  <c:v>313</c:v>
                </c:pt>
                <c:pt idx="34">
                  <c:v>314</c:v>
                </c:pt>
                <c:pt idx="35">
                  <c:v>315</c:v>
                </c:pt>
                <c:pt idx="36">
                  <c:v>316</c:v>
                </c:pt>
                <c:pt idx="37">
                  <c:v>317</c:v>
                </c:pt>
                <c:pt idx="38">
                  <c:v>318</c:v>
                </c:pt>
                <c:pt idx="39">
                  <c:v>319</c:v>
                </c:pt>
                <c:pt idx="40">
                  <c:v>320</c:v>
                </c:pt>
                <c:pt idx="41">
                  <c:v>321</c:v>
                </c:pt>
                <c:pt idx="42">
                  <c:v>322</c:v>
                </c:pt>
                <c:pt idx="43">
                  <c:v>323</c:v>
                </c:pt>
                <c:pt idx="44">
                  <c:v>324</c:v>
                </c:pt>
                <c:pt idx="45">
                  <c:v>325</c:v>
                </c:pt>
                <c:pt idx="46">
                  <c:v>326</c:v>
                </c:pt>
                <c:pt idx="47">
                  <c:v>327</c:v>
                </c:pt>
                <c:pt idx="48">
                  <c:v>328</c:v>
                </c:pt>
                <c:pt idx="49">
                  <c:v>329</c:v>
                </c:pt>
                <c:pt idx="50">
                  <c:v>330</c:v>
                </c:pt>
                <c:pt idx="51">
                  <c:v>331</c:v>
                </c:pt>
                <c:pt idx="52">
                  <c:v>332</c:v>
                </c:pt>
                <c:pt idx="53">
                  <c:v>333</c:v>
                </c:pt>
                <c:pt idx="54">
                  <c:v>334</c:v>
                </c:pt>
                <c:pt idx="55">
                  <c:v>335</c:v>
                </c:pt>
                <c:pt idx="56">
                  <c:v>336</c:v>
                </c:pt>
                <c:pt idx="57">
                  <c:v>337</c:v>
                </c:pt>
                <c:pt idx="58">
                  <c:v>338</c:v>
                </c:pt>
                <c:pt idx="59">
                  <c:v>339</c:v>
                </c:pt>
                <c:pt idx="60">
                  <c:v>340</c:v>
                </c:pt>
                <c:pt idx="61">
                  <c:v>341</c:v>
                </c:pt>
                <c:pt idx="62">
                  <c:v>342</c:v>
                </c:pt>
                <c:pt idx="63">
                  <c:v>343</c:v>
                </c:pt>
                <c:pt idx="64">
                  <c:v>344</c:v>
                </c:pt>
                <c:pt idx="65">
                  <c:v>345</c:v>
                </c:pt>
                <c:pt idx="66">
                  <c:v>346</c:v>
                </c:pt>
                <c:pt idx="67">
                  <c:v>347</c:v>
                </c:pt>
                <c:pt idx="68">
                  <c:v>348</c:v>
                </c:pt>
                <c:pt idx="69">
                  <c:v>349</c:v>
                </c:pt>
                <c:pt idx="70">
                  <c:v>350</c:v>
                </c:pt>
                <c:pt idx="71">
                  <c:v>351</c:v>
                </c:pt>
                <c:pt idx="72">
                  <c:v>352</c:v>
                </c:pt>
                <c:pt idx="73">
                  <c:v>353</c:v>
                </c:pt>
                <c:pt idx="74">
                  <c:v>354</c:v>
                </c:pt>
                <c:pt idx="75">
                  <c:v>355</c:v>
                </c:pt>
                <c:pt idx="76">
                  <c:v>356</c:v>
                </c:pt>
                <c:pt idx="77">
                  <c:v>357</c:v>
                </c:pt>
                <c:pt idx="78">
                  <c:v>358</c:v>
                </c:pt>
                <c:pt idx="79">
                  <c:v>359</c:v>
                </c:pt>
                <c:pt idx="80">
                  <c:v>360</c:v>
                </c:pt>
                <c:pt idx="81">
                  <c:v>361</c:v>
                </c:pt>
                <c:pt idx="82">
                  <c:v>362</c:v>
                </c:pt>
                <c:pt idx="83">
                  <c:v>363</c:v>
                </c:pt>
                <c:pt idx="84">
                  <c:v>364</c:v>
                </c:pt>
                <c:pt idx="85">
                  <c:v>365</c:v>
                </c:pt>
                <c:pt idx="86">
                  <c:v>366</c:v>
                </c:pt>
                <c:pt idx="87">
                  <c:v>367</c:v>
                </c:pt>
                <c:pt idx="88">
                  <c:v>368</c:v>
                </c:pt>
                <c:pt idx="89">
                  <c:v>369</c:v>
                </c:pt>
                <c:pt idx="90">
                  <c:v>370</c:v>
                </c:pt>
                <c:pt idx="91">
                  <c:v>371</c:v>
                </c:pt>
                <c:pt idx="92">
                  <c:v>372</c:v>
                </c:pt>
                <c:pt idx="93">
                  <c:v>373</c:v>
                </c:pt>
                <c:pt idx="94">
                  <c:v>374</c:v>
                </c:pt>
                <c:pt idx="95">
                  <c:v>375</c:v>
                </c:pt>
                <c:pt idx="96">
                  <c:v>376</c:v>
                </c:pt>
                <c:pt idx="97">
                  <c:v>377</c:v>
                </c:pt>
                <c:pt idx="98">
                  <c:v>378</c:v>
                </c:pt>
                <c:pt idx="99">
                  <c:v>379</c:v>
                </c:pt>
                <c:pt idx="100">
                  <c:v>380</c:v>
                </c:pt>
                <c:pt idx="101">
                  <c:v>381</c:v>
                </c:pt>
                <c:pt idx="102">
                  <c:v>382</c:v>
                </c:pt>
                <c:pt idx="103">
                  <c:v>383</c:v>
                </c:pt>
                <c:pt idx="104">
                  <c:v>384</c:v>
                </c:pt>
                <c:pt idx="105">
                  <c:v>385</c:v>
                </c:pt>
                <c:pt idx="106">
                  <c:v>386</c:v>
                </c:pt>
                <c:pt idx="107">
                  <c:v>387</c:v>
                </c:pt>
                <c:pt idx="108">
                  <c:v>388</c:v>
                </c:pt>
                <c:pt idx="109">
                  <c:v>389</c:v>
                </c:pt>
                <c:pt idx="110">
                  <c:v>390</c:v>
                </c:pt>
                <c:pt idx="111">
                  <c:v>391</c:v>
                </c:pt>
                <c:pt idx="112">
                  <c:v>392</c:v>
                </c:pt>
                <c:pt idx="113">
                  <c:v>393</c:v>
                </c:pt>
                <c:pt idx="114">
                  <c:v>394</c:v>
                </c:pt>
                <c:pt idx="115">
                  <c:v>395</c:v>
                </c:pt>
                <c:pt idx="116">
                  <c:v>396</c:v>
                </c:pt>
                <c:pt idx="117">
                  <c:v>397</c:v>
                </c:pt>
                <c:pt idx="118">
                  <c:v>398</c:v>
                </c:pt>
                <c:pt idx="119">
                  <c:v>399</c:v>
                </c:pt>
                <c:pt idx="120">
                  <c:v>400</c:v>
                </c:pt>
                <c:pt idx="121">
                  <c:v>401</c:v>
                </c:pt>
                <c:pt idx="122">
                  <c:v>402</c:v>
                </c:pt>
                <c:pt idx="123">
                  <c:v>403</c:v>
                </c:pt>
                <c:pt idx="124">
                  <c:v>404</c:v>
                </c:pt>
                <c:pt idx="125">
                  <c:v>405</c:v>
                </c:pt>
                <c:pt idx="126">
                  <c:v>406</c:v>
                </c:pt>
                <c:pt idx="127">
                  <c:v>407</c:v>
                </c:pt>
                <c:pt idx="128">
                  <c:v>408</c:v>
                </c:pt>
                <c:pt idx="129">
                  <c:v>409</c:v>
                </c:pt>
                <c:pt idx="130">
                  <c:v>410</c:v>
                </c:pt>
                <c:pt idx="131">
                  <c:v>411</c:v>
                </c:pt>
                <c:pt idx="132">
                  <c:v>412</c:v>
                </c:pt>
                <c:pt idx="133">
                  <c:v>413</c:v>
                </c:pt>
                <c:pt idx="134">
                  <c:v>414</c:v>
                </c:pt>
                <c:pt idx="135">
                  <c:v>415</c:v>
                </c:pt>
                <c:pt idx="136">
                  <c:v>416</c:v>
                </c:pt>
                <c:pt idx="137">
                  <c:v>417</c:v>
                </c:pt>
                <c:pt idx="138">
                  <c:v>418</c:v>
                </c:pt>
                <c:pt idx="139">
                  <c:v>419</c:v>
                </c:pt>
                <c:pt idx="140">
                  <c:v>420</c:v>
                </c:pt>
                <c:pt idx="141">
                  <c:v>421</c:v>
                </c:pt>
                <c:pt idx="142">
                  <c:v>422</c:v>
                </c:pt>
                <c:pt idx="143">
                  <c:v>423</c:v>
                </c:pt>
                <c:pt idx="144">
                  <c:v>424</c:v>
                </c:pt>
                <c:pt idx="145">
                  <c:v>425</c:v>
                </c:pt>
                <c:pt idx="146">
                  <c:v>426</c:v>
                </c:pt>
                <c:pt idx="147">
                  <c:v>427</c:v>
                </c:pt>
                <c:pt idx="148">
                  <c:v>428</c:v>
                </c:pt>
                <c:pt idx="149">
                  <c:v>429</c:v>
                </c:pt>
                <c:pt idx="150">
                  <c:v>430</c:v>
                </c:pt>
                <c:pt idx="151">
                  <c:v>431</c:v>
                </c:pt>
                <c:pt idx="152">
                  <c:v>432</c:v>
                </c:pt>
                <c:pt idx="153">
                  <c:v>433</c:v>
                </c:pt>
                <c:pt idx="154">
                  <c:v>434</c:v>
                </c:pt>
                <c:pt idx="155">
                  <c:v>435</c:v>
                </c:pt>
                <c:pt idx="156">
                  <c:v>436</c:v>
                </c:pt>
                <c:pt idx="157">
                  <c:v>437</c:v>
                </c:pt>
                <c:pt idx="158">
                  <c:v>438</c:v>
                </c:pt>
                <c:pt idx="159">
                  <c:v>439</c:v>
                </c:pt>
                <c:pt idx="160">
                  <c:v>440</c:v>
                </c:pt>
                <c:pt idx="161">
                  <c:v>441</c:v>
                </c:pt>
                <c:pt idx="162">
                  <c:v>442</c:v>
                </c:pt>
                <c:pt idx="163">
                  <c:v>443</c:v>
                </c:pt>
                <c:pt idx="164">
                  <c:v>444</c:v>
                </c:pt>
                <c:pt idx="165">
                  <c:v>445</c:v>
                </c:pt>
                <c:pt idx="166">
                  <c:v>446</c:v>
                </c:pt>
                <c:pt idx="167">
                  <c:v>447</c:v>
                </c:pt>
                <c:pt idx="168">
                  <c:v>448</c:v>
                </c:pt>
                <c:pt idx="169">
                  <c:v>449</c:v>
                </c:pt>
                <c:pt idx="170">
                  <c:v>450</c:v>
                </c:pt>
                <c:pt idx="171">
                  <c:v>451</c:v>
                </c:pt>
                <c:pt idx="172">
                  <c:v>452</c:v>
                </c:pt>
                <c:pt idx="173">
                  <c:v>453</c:v>
                </c:pt>
                <c:pt idx="174">
                  <c:v>454</c:v>
                </c:pt>
                <c:pt idx="175">
                  <c:v>455</c:v>
                </c:pt>
                <c:pt idx="176">
                  <c:v>456</c:v>
                </c:pt>
                <c:pt idx="177">
                  <c:v>457</c:v>
                </c:pt>
                <c:pt idx="178">
                  <c:v>458</c:v>
                </c:pt>
                <c:pt idx="179">
                  <c:v>459</c:v>
                </c:pt>
                <c:pt idx="180">
                  <c:v>460</c:v>
                </c:pt>
                <c:pt idx="181">
                  <c:v>461</c:v>
                </c:pt>
                <c:pt idx="182">
                  <c:v>462</c:v>
                </c:pt>
                <c:pt idx="183">
                  <c:v>463</c:v>
                </c:pt>
                <c:pt idx="184">
                  <c:v>464</c:v>
                </c:pt>
                <c:pt idx="185">
                  <c:v>465</c:v>
                </c:pt>
                <c:pt idx="186">
                  <c:v>466</c:v>
                </c:pt>
                <c:pt idx="187">
                  <c:v>467</c:v>
                </c:pt>
                <c:pt idx="188">
                  <c:v>468</c:v>
                </c:pt>
                <c:pt idx="189">
                  <c:v>469</c:v>
                </c:pt>
                <c:pt idx="190">
                  <c:v>470</c:v>
                </c:pt>
                <c:pt idx="191">
                  <c:v>471</c:v>
                </c:pt>
                <c:pt idx="192">
                  <c:v>472</c:v>
                </c:pt>
                <c:pt idx="193">
                  <c:v>473</c:v>
                </c:pt>
                <c:pt idx="194">
                  <c:v>474</c:v>
                </c:pt>
                <c:pt idx="195">
                  <c:v>475</c:v>
                </c:pt>
                <c:pt idx="196">
                  <c:v>476</c:v>
                </c:pt>
                <c:pt idx="197">
                  <c:v>477</c:v>
                </c:pt>
                <c:pt idx="198">
                  <c:v>478</c:v>
                </c:pt>
                <c:pt idx="199">
                  <c:v>479</c:v>
                </c:pt>
                <c:pt idx="200">
                  <c:v>480</c:v>
                </c:pt>
                <c:pt idx="201">
                  <c:v>481</c:v>
                </c:pt>
                <c:pt idx="202">
                  <c:v>482</c:v>
                </c:pt>
                <c:pt idx="203">
                  <c:v>483</c:v>
                </c:pt>
                <c:pt idx="204">
                  <c:v>484</c:v>
                </c:pt>
                <c:pt idx="205">
                  <c:v>485</c:v>
                </c:pt>
                <c:pt idx="206">
                  <c:v>486</c:v>
                </c:pt>
                <c:pt idx="207">
                  <c:v>487</c:v>
                </c:pt>
                <c:pt idx="208">
                  <c:v>488</c:v>
                </c:pt>
                <c:pt idx="209">
                  <c:v>489</c:v>
                </c:pt>
                <c:pt idx="210">
                  <c:v>490</c:v>
                </c:pt>
                <c:pt idx="211">
                  <c:v>491</c:v>
                </c:pt>
                <c:pt idx="212">
                  <c:v>492</c:v>
                </c:pt>
                <c:pt idx="213">
                  <c:v>493</c:v>
                </c:pt>
                <c:pt idx="214">
                  <c:v>494</c:v>
                </c:pt>
                <c:pt idx="215">
                  <c:v>495</c:v>
                </c:pt>
                <c:pt idx="216">
                  <c:v>496</c:v>
                </c:pt>
                <c:pt idx="217">
                  <c:v>497</c:v>
                </c:pt>
                <c:pt idx="218">
                  <c:v>498</c:v>
                </c:pt>
                <c:pt idx="219">
                  <c:v>499</c:v>
                </c:pt>
                <c:pt idx="220">
                  <c:v>500</c:v>
                </c:pt>
                <c:pt idx="221">
                  <c:v>501</c:v>
                </c:pt>
                <c:pt idx="222">
                  <c:v>502</c:v>
                </c:pt>
                <c:pt idx="223">
                  <c:v>503</c:v>
                </c:pt>
                <c:pt idx="224">
                  <c:v>504</c:v>
                </c:pt>
                <c:pt idx="225">
                  <c:v>505</c:v>
                </c:pt>
                <c:pt idx="226">
                  <c:v>506</c:v>
                </c:pt>
                <c:pt idx="227">
                  <c:v>507</c:v>
                </c:pt>
                <c:pt idx="228">
                  <c:v>508</c:v>
                </c:pt>
                <c:pt idx="229">
                  <c:v>509</c:v>
                </c:pt>
                <c:pt idx="230">
                  <c:v>510</c:v>
                </c:pt>
                <c:pt idx="231">
                  <c:v>511</c:v>
                </c:pt>
                <c:pt idx="232">
                  <c:v>512</c:v>
                </c:pt>
                <c:pt idx="233">
                  <c:v>513</c:v>
                </c:pt>
                <c:pt idx="234">
                  <c:v>514</c:v>
                </c:pt>
                <c:pt idx="235">
                  <c:v>515</c:v>
                </c:pt>
                <c:pt idx="236">
                  <c:v>516</c:v>
                </c:pt>
                <c:pt idx="237">
                  <c:v>517</c:v>
                </c:pt>
                <c:pt idx="238">
                  <c:v>518</c:v>
                </c:pt>
                <c:pt idx="239">
                  <c:v>519</c:v>
                </c:pt>
                <c:pt idx="240">
                  <c:v>520</c:v>
                </c:pt>
                <c:pt idx="241">
                  <c:v>521</c:v>
                </c:pt>
                <c:pt idx="242">
                  <c:v>522</c:v>
                </c:pt>
                <c:pt idx="243">
                  <c:v>523</c:v>
                </c:pt>
                <c:pt idx="244">
                  <c:v>524</c:v>
                </c:pt>
                <c:pt idx="245">
                  <c:v>525</c:v>
                </c:pt>
                <c:pt idx="246">
                  <c:v>526</c:v>
                </c:pt>
                <c:pt idx="247">
                  <c:v>527</c:v>
                </c:pt>
                <c:pt idx="248">
                  <c:v>528</c:v>
                </c:pt>
                <c:pt idx="249">
                  <c:v>529</c:v>
                </c:pt>
                <c:pt idx="250">
                  <c:v>530</c:v>
                </c:pt>
                <c:pt idx="251">
                  <c:v>531</c:v>
                </c:pt>
                <c:pt idx="252">
                  <c:v>532</c:v>
                </c:pt>
                <c:pt idx="253">
                  <c:v>533</c:v>
                </c:pt>
                <c:pt idx="254">
                  <c:v>534</c:v>
                </c:pt>
                <c:pt idx="255">
                  <c:v>535</c:v>
                </c:pt>
                <c:pt idx="256">
                  <c:v>536</c:v>
                </c:pt>
                <c:pt idx="257">
                  <c:v>537</c:v>
                </c:pt>
                <c:pt idx="258">
                  <c:v>538</c:v>
                </c:pt>
                <c:pt idx="259">
                  <c:v>539</c:v>
                </c:pt>
                <c:pt idx="260">
                  <c:v>540</c:v>
                </c:pt>
                <c:pt idx="261">
                  <c:v>541</c:v>
                </c:pt>
                <c:pt idx="262">
                  <c:v>542</c:v>
                </c:pt>
                <c:pt idx="263">
                  <c:v>543</c:v>
                </c:pt>
                <c:pt idx="264">
                  <c:v>544</c:v>
                </c:pt>
                <c:pt idx="265">
                  <c:v>545</c:v>
                </c:pt>
                <c:pt idx="266">
                  <c:v>546</c:v>
                </c:pt>
                <c:pt idx="267">
                  <c:v>547</c:v>
                </c:pt>
                <c:pt idx="268">
                  <c:v>548</c:v>
                </c:pt>
                <c:pt idx="269">
                  <c:v>549</c:v>
                </c:pt>
                <c:pt idx="270">
                  <c:v>550</c:v>
                </c:pt>
                <c:pt idx="271">
                  <c:v>551</c:v>
                </c:pt>
                <c:pt idx="272">
                  <c:v>552</c:v>
                </c:pt>
                <c:pt idx="273">
                  <c:v>553</c:v>
                </c:pt>
                <c:pt idx="274">
                  <c:v>554</c:v>
                </c:pt>
                <c:pt idx="275">
                  <c:v>555</c:v>
                </c:pt>
                <c:pt idx="276">
                  <c:v>556</c:v>
                </c:pt>
                <c:pt idx="277">
                  <c:v>557</c:v>
                </c:pt>
                <c:pt idx="278">
                  <c:v>558</c:v>
                </c:pt>
                <c:pt idx="279">
                  <c:v>559</c:v>
                </c:pt>
                <c:pt idx="280">
                  <c:v>560</c:v>
                </c:pt>
                <c:pt idx="281">
                  <c:v>561</c:v>
                </c:pt>
                <c:pt idx="282">
                  <c:v>562</c:v>
                </c:pt>
                <c:pt idx="283">
                  <c:v>563</c:v>
                </c:pt>
                <c:pt idx="284">
                  <c:v>564</c:v>
                </c:pt>
                <c:pt idx="285">
                  <c:v>565</c:v>
                </c:pt>
                <c:pt idx="286">
                  <c:v>566</c:v>
                </c:pt>
                <c:pt idx="287">
                  <c:v>567</c:v>
                </c:pt>
                <c:pt idx="288">
                  <c:v>568</c:v>
                </c:pt>
                <c:pt idx="289">
                  <c:v>569</c:v>
                </c:pt>
                <c:pt idx="290">
                  <c:v>570</c:v>
                </c:pt>
                <c:pt idx="291">
                  <c:v>571</c:v>
                </c:pt>
                <c:pt idx="292">
                  <c:v>572</c:v>
                </c:pt>
                <c:pt idx="293">
                  <c:v>573</c:v>
                </c:pt>
                <c:pt idx="294">
                  <c:v>574</c:v>
                </c:pt>
                <c:pt idx="295">
                  <c:v>575</c:v>
                </c:pt>
                <c:pt idx="296">
                  <c:v>576</c:v>
                </c:pt>
                <c:pt idx="297">
                  <c:v>577</c:v>
                </c:pt>
                <c:pt idx="298">
                  <c:v>578</c:v>
                </c:pt>
                <c:pt idx="299">
                  <c:v>579</c:v>
                </c:pt>
                <c:pt idx="300">
                  <c:v>580</c:v>
                </c:pt>
                <c:pt idx="301">
                  <c:v>581</c:v>
                </c:pt>
                <c:pt idx="302">
                  <c:v>582</c:v>
                </c:pt>
                <c:pt idx="303">
                  <c:v>583</c:v>
                </c:pt>
                <c:pt idx="304">
                  <c:v>584</c:v>
                </c:pt>
                <c:pt idx="305">
                  <c:v>585</c:v>
                </c:pt>
                <c:pt idx="306">
                  <c:v>586</c:v>
                </c:pt>
                <c:pt idx="307">
                  <c:v>587</c:v>
                </c:pt>
                <c:pt idx="308">
                  <c:v>588</c:v>
                </c:pt>
                <c:pt idx="309">
                  <c:v>589</c:v>
                </c:pt>
                <c:pt idx="310">
                  <c:v>590</c:v>
                </c:pt>
                <c:pt idx="311">
                  <c:v>591</c:v>
                </c:pt>
                <c:pt idx="312">
                  <c:v>592</c:v>
                </c:pt>
                <c:pt idx="313">
                  <c:v>593</c:v>
                </c:pt>
                <c:pt idx="314">
                  <c:v>594</c:v>
                </c:pt>
                <c:pt idx="315">
                  <c:v>595</c:v>
                </c:pt>
                <c:pt idx="316">
                  <c:v>596</c:v>
                </c:pt>
                <c:pt idx="317">
                  <c:v>597</c:v>
                </c:pt>
                <c:pt idx="318">
                  <c:v>598</c:v>
                </c:pt>
                <c:pt idx="319">
                  <c:v>599</c:v>
                </c:pt>
                <c:pt idx="320">
                  <c:v>600</c:v>
                </c:pt>
                <c:pt idx="321">
                  <c:v>601</c:v>
                </c:pt>
                <c:pt idx="322">
                  <c:v>602</c:v>
                </c:pt>
                <c:pt idx="323">
                  <c:v>603</c:v>
                </c:pt>
                <c:pt idx="324">
                  <c:v>604</c:v>
                </c:pt>
                <c:pt idx="325">
                  <c:v>605</c:v>
                </c:pt>
                <c:pt idx="326">
                  <c:v>606</c:v>
                </c:pt>
                <c:pt idx="327">
                  <c:v>607</c:v>
                </c:pt>
                <c:pt idx="328">
                  <c:v>608</c:v>
                </c:pt>
                <c:pt idx="329">
                  <c:v>609</c:v>
                </c:pt>
                <c:pt idx="330">
                  <c:v>610</c:v>
                </c:pt>
                <c:pt idx="331">
                  <c:v>611</c:v>
                </c:pt>
                <c:pt idx="332">
                  <c:v>612</c:v>
                </c:pt>
                <c:pt idx="333">
                  <c:v>613</c:v>
                </c:pt>
                <c:pt idx="334">
                  <c:v>614</c:v>
                </c:pt>
                <c:pt idx="335">
                  <c:v>615</c:v>
                </c:pt>
                <c:pt idx="336">
                  <c:v>616</c:v>
                </c:pt>
                <c:pt idx="337">
                  <c:v>617</c:v>
                </c:pt>
                <c:pt idx="338">
                  <c:v>618</c:v>
                </c:pt>
                <c:pt idx="339">
                  <c:v>619</c:v>
                </c:pt>
                <c:pt idx="340">
                  <c:v>620</c:v>
                </c:pt>
                <c:pt idx="341">
                  <c:v>621</c:v>
                </c:pt>
                <c:pt idx="342">
                  <c:v>622</c:v>
                </c:pt>
                <c:pt idx="343">
                  <c:v>623</c:v>
                </c:pt>
                <c:pt idx="344">
                  <c:v>624</c:v>
                </c:pt>
                <c:pt idx="345">
                  <c:v>625</c:v>
                </c:pt>
                <c:pt idx="346">
                  <c:v>626</c:v>
                </c:pt>
                <c:pt idx="347">
                  <c:v>627</c:v>
                </c:pt>
                <c:pt idx="348">
                  <c:v>628</c:v>
                </c:pt>
                <c:pt idx="349">
                  <c:v>629</c:v>
                </c:pt>
                <c:pt idx="350">
                  <c:v>630</c:v>
                </c:pt>
                <c:pt idx="351">
                  <c:v>631</c:v>
                </c:pt>
                <c:pt idx="352">
                  <c:v>632</c:v>
                </c:pt>
                <c:pt idx="353">
                  <c:v>633</c:v>
                </c:pt>
                <c:pt idx="354">
                  <c:v>634</c:v>
                </c:pt>
                <c:pt idx="355">
                  <c:v>635</c:v>
                </c:pt>
                <c:pt idx="356">
                  <c:v>636</c:v>
                </c:pt>
                <c:pt idx="357">
                  <c:v>637</c:v>
                </c:pt>
                <c:pt idx="358">
                  <c:v>638</c:v>
                </c:pt>
                <c:pt idx="359">
                  <c:v>639</c:v>
                </c:pt>
                <c:pt idx="360">
                  <c:v>640</c:v>
                </c:pt>
                <c:pt idx="361">
                  <c:v>641</c:v>
                </c:pt>
                <c:pt idx="362">
                  <c:v>642</c:v>
                </c:pt>
                <c:pt idx="363">
                  <c:v>643</c:v>
                </c:pt>
                <c:pt idx="364">
                  <c:v>644</c:v>
                </c:pt>
                <c:pt idx="365">
                  <c:v>645</c:v>
                </c:pt>
                <c:pt idx="366">
                  <c:v>646</c:v>
                </c:pt>
                <c:pt idx="367">
                  <c:v>647</c:v>
                </c:pt>
                <c:pt idx="368">
                  <c:v>648</c:v>
                </c:pt>
                <c:pt idx="369">
                  <c:v>649</c:v>
                </c:pt>
                <c:pt idx="370">
                  <c:v>650</c:v>
                </c:pt>
                <c:pt idx="371">
                  <c:v>651</c:v>
                </c:pt>
                <c:pt idx="372">
                  <c:v>652</c:v>
                </c:pt>
                <c:pt idx="373">
                  <c:v>653</c:v>
                </c:pt>
                <c:pt idx="374">
                  <c:v>654</c:v>
                </c:pt>
                <c:pt idx="375">
                  <c:v>655</c:v>
                </c:pt>
                <c:pt idx="376">
                  <c:v>656</c:v>
                </c:pt>
                <c:pt idx="377">
                  <c:v>657</c:v>
                </c:pt>
                <c:pt idx="378">
                  <c:v>658</c:v>
                </c:pt>
                <c:pt idx="379">
                  <c:v>659</c:v>
                </c:pt>
                <c:pt idx="380">
                  <c:v>660</c:v>
                </c:pt>
                <c:pt idx="381">
                  <c:v>661</c:v>
                </c:pt>
                <c:pt idx="382">
                  <c:v>662</c:v>
                </c:pt>
                <c:pt idx="383">
                  <c:v>663</c:v>
                </c:pt>
                <c:pt idx="384">
                  <c:v>664</c:v>
                </c:pt>
                <c:pt idx="385">
                  <c:v>665</c:v>
                </c:pt>
                <c:pt idx="386">
                  <c:v>666</c:v>
                </c:pt>
                <c:pt idx="387">
                  <c:v>667</c:v>
                </c:pt>
                <c:pt idx="388">
                  <c:v>668</c:v>
                </c:pt>
                <c:pt idx="389">
                  <c:v>669</c:v>
                </c:pt>
                <c:pt idx="390">
                  <c:v>670</c:v>
                </c:pt>
                <c:pt idx="391">
                  <c:v>671</c:v>
                </c:pt>
                <c:pt idx="392">
                  <c:v>672</c:v>
                </c:pt>
                <c:pt idx="393">
                  <c:v>673</c:v>
                </c:pt>
                <c:pt idx="394">
                  <c:v>674</c:v>
                </c:pt>
                <c:pt idx="395">
                  <c:v>675</c:v>
                </c:pt>
                <c:pt idx="396">
                  <c:v>676</c:v>
                </c:pt>
                <c:pt idx="397">
                  <c:v>677</c:v>
                </c:pt>
                <c:pt idx="398">
                  <c:v>678</c:v>
                </c:pt>
                <c:pt idx="399">
                  <c:v>679</c:v>
                </c:pt>
                <c:pt idx="400">
                  <c:v>680</c:v>
                </c:pt>
                <c:pt idx="401">
                  <c:v>681</c:v>
                </c:pt>
                <c:pt idx="402">
                  <c:v>682</c:v>
                </c:pt>
                <c:pt idx="403">
                  <c:v>683</c:v>
                </c:pt>
                <c:pt idx="404">
                  <c:v>684</c:v>
                </c:pt>
                <c:pt idx="405">
                  <c:v>685</c:v>
                </c:pt>
                <c:pt idx="406">
                  <c:v>686</c:v>
                </c:pt>
                <c:pt idx="407">
                  <c:v>687</c:v>
                </c:pt>
                <c:pt idx="408">
                  <c:v>688</c:v>
                </c:pt>
                <c:pt idx="409">
                  <c:v>689</c:v>
                </c:pt>
                <c:pt idx="410">
                  <c:v>690</c:v>
                </c:pt>
                <c:pt idx="411">
                  <c:v>691</c:v>
                </c:pt>
                <c:pt idx="412">
                  <c:v>692</c:v>
                </c:pt>
                <c:pt idx="413">
                  <c:v>693</c:v>
                </c:pt>
                <c:pt idx="414">
                  <c:v>694</c:v>
                </c:pt>
                <c:pt idx="415">
                  <c:v>695</c:v>
                </c:pt>
                <c:pt idx="416">
                  <c:v>696</c:v>
                </c:pt>
                <c:pt idx="417">
                  <c:v>697</c:v>
                </c:pt>
                <c:pt idx="418">
                  <c:v>698</c:v>
                </c:pt>
                <c:pt idx="419">
                  <c:v>699</c:v>
                </c:pt>
                <c:pt idx="420">
                  <c:v>700</c:v>
                </c:pt>
                <c:pt idx="421">
                  <c:v>701</c:v>
                </c:pt>
                <c:pt idx="422">
                  <c:v>702</c:v>
                </c:pt>
                <c:pt idx="423">
                  <c:v>703</c:v>
                </c:pt>
                <c:pt idx="424">
                  <c:v>704</c:v>
                </c:pt>
                <c:pt idx="425">
                  <c:v>705</c:v>
                </c:pt>
                <c:pt idx="426">
                  <c:v>706</c:v>
                </c:pt>
                <c:pt idx="427">
                  <c:v>707</c:v>
                </c:pt>
                <c:pt idx="428">
                  <c:v>708</c:v>
                </c:pt>
                <c:pt idx="429">
                  <c:v>709</c:v>
                </c:pt>
                <c:pt idx="430">
                  <c:v>710</c:v>
                </c:pt>
                <c:pt idx="431">
                  <c:v>711</c:v>
                </c:pt>
                <c:pt idx="432">
                  <c:v>712</c:v>
                </c:pt>
                <c:pt idx="433">
                  <c:v>713</c:v>
                </c:pt>
                <c:pt idx="434">
                  <c:v>714</c:v>
                </c:pt>
                <c:pt idx="435">
                  <c:v>715</c:v>
                </c:pt>
                <c:pt idx="436">
                  <c:v>716</c:v>
                </c:pt>
                <c:pt idx="437">
                  <c:v>717</c:v>
                </c:pt>
                <c:pt idx="438">
                  <c:v>718</c:v>
                </c:pt>
                <c:pt idx="439">
                  <c:v>719</c:v>
                </c:pt>
                <c:pt idx="440">
                  <c:v>720</c:v>
                </c:pt>
                <c:pt idx="441">
                  <c:v>721</c:v>
                </c:pt>
                <c:pt idx="442">
                  <c:v>722</c:v>
                </c:pt>
                <c:pt idx="443">
                  <c:v>723</c:v>
                </c:pt>
                <c:pt idx="444">
                  <c:v>724</c:v>
                </c:pt>
                <c:pt idx="445">
                  <c:v>725</c:v>
                </c:pt>
                <c:pt idx="446">
                  <c:v>726</c:v>
                </c:pt>
                <c:pt idx="447">
                  <c:v>727</c:v>
                </c:pt>
                <c:pt idx="448">
                  <c:v>728</c:v>
                </c:pt>
                <c:pt idx="449">
                  <c:v>729</c:v>
                </c:pt>
                <c:pt idx="450">
                  <c:v>730</c:v>
                </c:pt>
                <c:pt idx="451">
                  <c:v>731</c:v>
                </c:pt>
                <c:pt idx="452">
                  <c:v>732</c:v>
                </c:pt>
                <c:pt idx="453">
                  <c:v>733</c:v>
                </c:pt>
                <c:pt idx="454">
                  <c:v>734</c:v>
                </c:pt>
                <c:pt idx="455">
                  <c:v>735</c:v>
                </c:pt>
                <c:pt idx="456">
                  <c:v>736</c:v>
                </c:pt>
                <c:pt idx="457">
                  <c:v>737</c:v>
                </c:pt>
                <c:pt idx="458">
                  <c:v>738</c:v>
                </c:pt>
                <c:pt idx="459">
                  <c:v>739</c:v>
                </c:pt>
                <c:pt idx="460">
                  <c:v>740</c:v>
                </c:pt>
                <c:pt idx="461">
                  <c:v>741</c:v>
                </c:pt>
                <c:pt idx="462">
                  <c:v>742</c:v>
                </c:pt>
                <c:pt idx="463">
                  <c:v>743</c:v>
                </c:pt>
                <c:pt idx="464">
                  <c:v>744</c:v>
                </c:pt>
                <c:pt idx="465">
                  <c:v>745</c:v>
                </c:pt>
                <c:pt idx="466">
                  <c:v>746</c:v>
                </c:pt>
                <c:pt idx="467">
                  <c:v>747</c:v>
                </c:pt>
                <c:pt idx="468">
                  <c:v>748</c:v>
                </c:pt>
                <c:pt idx="469">
                  <c:v>749</c:v>
                </c:pt>
                <c:pt idx="470">
                  <c:v>750</c:v>
                </c:pt>
                <c:pt idx="471">
                  <c:v>751</c:v>
                </c:pt>
                <c:pt idx="472">
                  <c:v>752</c:v>
                </c:pt>
                <c:pt idx="473">
                  <c:v>753</c:v>
                </c:pt>
                <c:pt idx="474">
                  <c:v>754</c:v>
                </c:pt>
                <c:pt idx="475">
                  <c:v>755</c:v>
                </c:pt>
                <c:pt idx="476">
                  <c:v>756</c:v>
                </c:pt>
                <c:pt idx="477">
                  <c:v>757</c:v>
                </c:pt>
                <c:pt idx="478">
                  <c:v>758</c:v>
                </c:pt>
                <c:pt idx="479">
                  <c:v>759</c:v>
                </c:pt>
                <c:pt idx="480">
                  <c:v>760</c:v>
                </c:pt>
                <c:pt idx="481">
                  <c:v>761</c:v>
                </c:pt>
                <c:pt idx="482">
                  <c:v>762</c:v>
                </c:pt>
                <c:pt idx="483">
                  <c:v>763</c:v>
                </c:pt>
                <c:pt idx="484">
                  <c:v>764</c:v>
                </c:pt>
                <c:pt idx="485">
                  <c:v>765</c:v>
                </c:pt>
                <c:pt idx="486">
                  <c:v>766</c:v>
                </c:pt>
                <c:pt idx="487">
                  <c:v>767</c:v>
                </c:pt>
                <c:pt idx="488">
                  <c:v>768</c:v>
                </c:pt>
                <c:pt idx="489">
                  <c:v>769</c:v>
                </c:pt>
                <c:pt idx="490">
                  <c:v>770</c:v>
                </c:pt>
                <c:pt idx="491">
                  <c:v>771</c:v>
                </c:pt>
                <c:pt idx="492">
                  <c:v>772</c:v>
                </c:pt>
                <c:pt idx="493">
                  <c:v>773</c:v>
                </c:pt>
                <c:pt idx="494">
                  <c:v>774</c:v>
                </c:pt>
                <c:pt idx="495">
                  <c:v>775</c:v>
                </c:pt>
                <c:pt idx="496">
                  <c:v>776</c:v>
                </c:pt>
                <c:pt idx="497">
                  <c:v>777</c:v>
                </c:pt>
                <c:pt idx="498">
                  <c:v>778</c:v>
                </c:pt>
                <c:pt idx="499">
                  <c:v>779</c:v>
                </c:pt>
                <c:pt idx="500">
                  <c:v>780</c:v>
                </c:pt>
                <c:pt idx="501">
                  <c:v>781</c:v>
                </c:pt>
                <c:pt idx="502">
                  <c:v>782</c:v>
                </c:pt>
                <c:pt idx="503">
                  <c:v>783</c:v>
                </c:pt>
                <c:pt idx="504">
                  <c:v>784</c:v>
                </c:pt>
                <c:pt idx="505">
                  <c:v>785</c:v>
                </c:pt>
                <c:pt idx="506">
                  <c:v>786</c:v>
                </c:pt>
                <c:pt idx="507">
                  <c:v>787</c:v>
                </c:pt>
                <c:pt idx="508">
                  <c:v>788</c:v>
                </c:pt>
                <c:pt idx="509">
                  <c:v>789</c:v>
                </c:pt>
                <c:pt idx="510">
                  <c:v>790</c:v>
                </c:pt>
                <c:pt idx="511">
                  <c:v>791</c:v>
                </c:pt>
                <c:pt idx="512">
                  <c:v>792</c:v>
                </c:pt>
                <c:pt idx="513">
                  <c:v>793</c:v>
                </c:pt>
                <c:pt idx="514">
                  <c:v>794</c:v>
                </c:pt>
                <c:pt idx="515">
                  <c:v>795</c:v>
                </c:pt>
                <c:pt idx="516">
                  <c:v>796</c:v>
                </c:pt>
                <c:pt idx="517">
                  <c:v>797</c:v>
                </c:pt>
                <c:pt idx="518">
                  <c:v>798</c:v>
                </c:pt>
                <c:pt idx="519">
                  <c:v>799</c:v>
                </c:pt>
                <c:pt idx="520">
                  <c:v>800</c:v>
                </c:pt>
                <c:pt idx="521">
                  <c:v>801</c:v>
                </c:pt>
                <c:pt idx="522">
                  <c:v>802</c:v>
                </c:pt>
                <c:pt idx="523">
                  <c:v>803</c:v>
                </c:pt>
                <c:pt idx="524">
                  <c:v>804</c:v>
                </c:pt>
                <c:pt idx="525">
                  <c:v>805</c:v>
                </c:pt>
                <c:pt idx="526">
                  <c:v>806</c:v>
                </c:pt>
                <c:pt idx="527">
                  <c:v>807</c:v>
                </c:pt>
                <c:pt idx="528">
                  <c:v>808</c:v>
                </c:pt>
                <c:pt idx="529">
                  <c:v>809</c:v>
                </c:pt>
                <c:pt idx="530">
                  <c:v>810</c:v>
                </c:pt>
                <c:pt idx="531">
                  <c:v>811</c:v>
                </c:pt>
                <c:pt idx="532">
                  <c:v>812</c:v>
                </c:pt>
                <c:pt idx="533">
                  <c:v>813</c:v>
                </c:pt>
                <c:pt idx="534">
                  <c:v>814</c:v>
                </c:pt>
                <c:pt idx="535">
                  <c:v>815</c:v>
                </c:pt>
                <c:pt idx="536">
                  <c:v>816</c:v>
                </c:pt>
                <c:pt idx="537">
                  <c:v>817</c:v>
                </c:pt>
                <c:pt idx="538">
                  <c:v>818</c:v>
                </c:pt>
                <c:pt idx="539">
                  <c:v>819</c:v>
                </c:pt>
                <c:pt idx="540">
                  <c:v>820</c:v>
                </c:pt>
                <c:pt idx="541">
                  <c:v>821</c:v>
                </c:pt>
                <c:pt idx="542">
                  <c:v>822</c:v>
                </c:pt>
                <c:pt idx="543">
                  <c:v>823</c:v>
                </c:pt>
                <c:pt idx="544">
                  <c:v>824</c:v>
                </c:pt>
                <c:pt idx="545">
                  <c:v>825</c:v>
                </c:pt>
                <c:pt idx="546">
                  <c:v>826</c:v>
                </c:pt>
                <c:pt idx="547">
                  <c:v>827</c:v>
                </c:pt>
                <c:pt idx="548">
                  <c:v>828</c:v>
                </c:pt>
                <c:pt idx="549">
                  <c:v>829</c:v>
                </c:pt>
                <c:pt idx="550">
                  <c:v>830</c:v>
                </c:pt>
                <c:pt idx="551">
                  <c:v>831</c:v>
                </c:pt>
                <c:pt idx="552">
                  <c:v>832</c:v>
                </c:pt>
                <c:pt idx="553">
                  <c:v>833</c:v>
                </c:pt>
                <c:pt idx="554">
                  <c:v>834</c:v>
                </c:pt>
                <c:pt idx="555">
                  <c:v>835</c:v>
                </c:pt>
                <c:pt idx="556">
                  <c:v>836</c:v>
                </c:pt>
                <c:pt idx="557">
                  <c:v>837</c:v>
                </c:pt>
                <c:pt idx="558">
                  <c:v>838</c:v>
                </c:pt>
                <c:pt idx="559">
                  <c:v>839</c:v>
                </c:pt>
                <c:pt idx="560">
                  <c:v>840</c:v>
                </c:pt>
                <c:pt idx="561">
                  <c:v>841</c:v>
                </c:pt>
                <c:pt idx="562">
                  <c:v>842</c:v>
                </c:pt>
                <c:pt idx="563">
                  <c:v>843</c:v>
                </c:pt>
                <c:pt idx="564">
                  <c:v>844</c:v>
                </c:pt>
                <c:pt idx="565">
                  <c:v>845</c:v>
                </c:pt>
                <c:pt idx="566">
                  <c:v>846</c:v>
                </c:pt>
                <c:pt idx="567">
                  <c:v>847</c:v>
                </c:pt>
                <c:pt idx="568">
                  <c:v>848</c:v>
                </c:pt>
                <c:pt idx="569">
                  <c:v>849</c:v>
                </c:pt>
                <c:pt idx="570">
                  <c:v>850</c:v>
                </c:pt>
                <c:pt idx="571">
                  <c:v>851</c:v>
                </c:pt>
                <c:pt idx="572">
                  <c:v>852</c:v>
                </c:pt>
                <c:pt idx="573">
                  <c:v>853</c:v>
                </c:pt>
                <c:pt idx="574">
                  <c:v>854</c:v>
                </c:pt>
                <c:pt idx="575">
                  <c:v>855</c:v>
                </c:pt>
                <c:pt idx="576">
                  <c:v>856</c:v>
                </c:pt>
                <c:pt idx="577">
                  <c:v>857</c:v>
                </c:pt>
                <c:pt idx="578">
                  <c:v>858</c:v>
                </c:pt>
                <c:pt idx="579">
                  <c:v>859</c:v>
                </c:pt>
                <c:pt idx="580">
                  <c:v>860</c:v>
                </c:pt>
                <c:pt idx="581">
                  <c:v>861</c:v>
                </c:pt>
                <c:pt idx="582">
                  <c:v>862</c:v>
                </c:pt>
                <c:pt idx="583">
                  <c:v>863</c:v>
                </c:pt>
                <c:pt idx="584">
                  <c:v>864</c:v>
                </c:pt>
                <c:pt idx="585">
                  <c:v>865</c:v>
                </c:pt>
                <c:pt idx="586">
                  <c:v>866</c:v>
                </c:pt>
                <c:pt idx="587">
                  <c:v>867</c:v>
                </c:pt>
                <c:pt idx="588">
                  <c:v>868</c:v>
                </c:pt>
                <c:pt idx="589">
                  <c:v>869</c:v>
                </c:pt>
                <c:pt idx="590">
                  <c:v>870</c:v>
                </c:pt>
                <c:pt idx="591">
                  <c:v>871</c:v>
                </c:pt>
                <c:pt idx="592">
                  <c:v>872</c:v>
                </c:pt>
                <c:pt idx="593">
                  <c:v>873</c:v>
                </c:pt>
                <c:pt idx="594">
                  <c:v>874</c:v>
                </c:pt>
                <c:pt idx="595">
                  <c:v>875</c:v>
                </c:pt>
                <c:pt idx="596">
                  <c:v>876</c:v>
                </c:pt>
                <c:pt idx="597">
                  <c:v>877</c:v>
                </c:pt>
                <c:pt idx="598">
                  <c:v>878</c:v>
                </c:pt>
                <c:pt idx="599">
                  <c:v>879</c:v>
                </c:pt>
                <c:pt idx="600">
                  <c:v>880</c:v>
                </c:pt>
                <c:pt idx="601">
                  <c:v>881</c:v>
                </c:pt>
                <c:pt idx="602">
                  <c:v>882</c:v>
                </c:pt>
                <c:pt idx="603">
                  <c:v>883</c:v>
                </c:pt>
                <c:pt idx="604">
                  <c:v>884</c:v>
                </c:pt>
                <c:pt idx="605">
                  <c:v>885</c:v>
                </c:pt>
                <c:pt idx="606">
                  <c:v>886</c:v>
                </c:pt>
                <c:pt idx="607">
                  <c:v>887</c:v>
                </c:pt>
                <c:pt idx="608">
                  <c:v>888</c:v>
                </c:pt>
                <c:pt idx="609">
                  <c:v>889</c:v>
                </c:pt>
                <c:pt idx="610">
                  <c:v>890</c:v>
                </c:pt>
                <c:pt idx="611">
                  <c:v>891</c:v>
                </c:pt>
                <c:pt idx="612">
                  <c:v>892</c:v>
                </c:pt>
                <c:pt idx="613">
                  <c:v>893</c:v>
                </c:pt>
                <c:pt idx="614">
                  <c:v>894</c:v>
                </c:pt>
                <c:pt idx="615">
                  <c:v>895</c:v>
                </c:pt>
                <c:pt idx="616">
                  <c:v>896</c:v>
                </c:pt>
                <c:pt idx="617">
                  <c:v>897</c:v>
                </c:pt>
                <c:pt idx="618">
                  <c:v>898</c:v>
                </c:pt>
                <c:pt idx="619">
                  <c:v>899</c:v>
                </c:pt>
                <c:pt idx="620">
                  <c:v>900</c:v>
                </c:pt>
                <c:pt idx="621">
                  <c:v>901</c:v>
                </c:pt>
                <c:pt idx="622">
                  <c:v>902</c:v>
                </c:pt>
                <c:pt idx="623">
                  <c:v>903</c:v>
                </c:pt>
                <c:pt idx="624">
                  <c:v>904</c:v>
                </c:pt>
                <c:pt idx="625">
                  <c:v>905</c:v>
                </c:pt>
                <c:pt idx="626">
                  <c:v>906</c:v>
                </c:pt>
                <c:pt idx="627">
                  <c:v>907</c:v>
                </c:pt>
                <c:pt idx="628">
                  <c:v>908</c:v>
                </c:pt>
                <c:pt idx="629">
                  <c:v>909</c:v>
                </c:pt>
                <c:pt idx="630">
                  <c:v>910</c:v>
                </c:pt>
                <c:pt idx="631">
                  <c:v>911</c:v>
                </c:pt>
                <c:pt idx="632">
                  <c:v>912</c:v>
                </c:pt>
                <c:pt idx="633">
                  <c:v>913</c:v>
                </c:pt>
                <c:pt idx="634">
                  <c:v>914</c:v>
                </c:pt>
                <c:pt idx="635">
                  <c:v>915</c:v>
                </c:pt>
                <c:pt idx="636">
                  <c:v>916</c:v>
                </c:pt>
                <c:pt idx="637">
                  <c:v>917</c:v>
                </c:pt>
                <c:pt idx="638">
                  <c:v>918</c:v>
                </c:pt>
                <c:pt idx="639">
                  <c:v>919</c:v>
                </c:pt>
                <c:pt idx="640">
                  <c:v>920</c:v>
                </c:pt>
                <c:pt idx="641">
                  <c:v>921</c:v>
                </c:pt>
                <c:pt idx="642">
                  <c:v>922</c:v>
                </c:pt>
                <c:pt idx="643">
                  <c:v>923</c:v>
                </c:pt>
                <c:pt idx="644">
                  <c:v>924</c:v>
                </c:pt>
                <c:pt idx="645">
                  <c:v>925</c:v>
                </c:pt>
                <c:pt idx="646">
                  <c:v>926</c:v>
                </c:pt>
                <c:pt idx="647">
                  <c:v>927</c:v>
                </c:pt>
                <c:pt idx="648">
                  <c:v>928</c:v>
                </c:pt>
                <c:pt idx="649">
                  <c:v>929</c:v>
                </c:pt>
                <c:pt idx="650">
                  <c:v>930</c:v>
                </c:pt>
                <c:pt idx="651">
                  <c:v>931</c:v>
                </c:pt>
                <c:pt idx="652">
                  <c:v>932</c:v>
                </c:pt>
                <c:pt idx="653">
                  <c:v>933</c:v>
                </c:pt>
                <c:pt idx="654">
                  <c:v>934</c:v>
                </c:pt>
                <c:pt idx="655">
                  <c:v>935</c:v>
                </c:pt>
                <c:pt idx="656">
                  <c:v>936</c:v>
                </c:pt>
                <c:pt idx="657">
                  <c:v>937</c:v>
                </c:pt>
                <c:pt idx="658">
                  <c:v>938</c:v>
                </c:pt>
                <c:pt idx="659">
                  <c:v>939</c:v>
                </c:pt>
                <c:pt idx="660">
                  <c:v>940</c:v>
                </c:pt>
                <c:pt idx="661">
                  <c:v>941</c:v>
                </c:pt>
                <c:pt idx="662">
                  <c:v>942</c:v>
                </c:pt>
                <c:pt idx="663">
                  <c:v>943</c:v>
                </c:pt>
                <c:pt idx="664">
                  <c:v>944</c:v>
                </c:pt>
                <c:pt idx="665">
                  <c:v>945</c:v>
                </c:pt>
                <c:pt idx="666">
                  <c:v>946</c:v>
                </c:pt>
                <c:pt idx="667">
                  <c:v>947</c:v>
                </c:pt>
                <c:pt idx="668">
                  <c:v>948</c:v>
                </c:pt>
                <c:pt idx="669">
                  <c:v>949</c:v>
                </c:pt>
                <c:pt idx="670">
                  <c:v>950</c:v>
                </c:pt>
                <c:pt idx="671">
                  <c:v>951</c:v>
                </c:pt>
                <c:pt idx="672">
                  <c:v>952</c:v>
                </c:pt>
                <c:pt idx="673">
                  <c:v>953</c:v>
                </c:pt>
                <c:pt idx="674">
                  <c:v>954</c:v>
                </c:pt>
                <c:pt idx="675">
                  <c:v>955</c:v>
                </c:pt>
                <c:pt idx="676">
                  <c:v>956</c:v>
                </c:pt>
                <c:pt idx="677">
                  <c:v>957</c:v>
                </c:pt>
                <c:pt idx="678">
                  <c:v>958</c:v>
                </c:pt>
                <c:pt idx="679">
                  <c:v>959</c:v>
                </c:pt>
                <c:pt idx="680">
                  <c:v>960</c:v>
                </c:pt>
                <c:pt idx="681">
                  <c:v>961</c:v>
                </c:pt>
                <c:pt idx="682">
                  <c:v>962</c:v>
                </c:pt>
                <c:pt idx="683">
                  <c:v>963</c:v>
                </c:pt>
                <c:pt idx="684">
                  <c:v>964</c:v>
                </c:pt>
                <c:pt idx="685">
                  <c:v>965</c:v>
                </c:pt>
                <c:pt idx="686">
                  <c:v>966</c:v>
                </c:pt>
                <c:pt idx="687">
                  <c:v>967</c:v>
                </c:pt>
                <c:pt idx="688">
                  <c:v>968</c:v>
                </c:pt>
                <c:pt idx="689">
                  <c:v>969</c:v>
                </c:pt>
                <c:pt idx="690">
                  <c:v>970</c:v>
                </c:pt>
                <c:pt idx="691">
                  <c:v>971</c:v>
                </c:pt>
                <c:pt idx="692">
                  <c:v>972</c:v>
                </c:pt>
                <c:pt idx="693">
                  <c:v>973</c:v>
                </c:pt>
                <c:pt idx="694">
                  <c:v>974</c:v>
                </c:pt>
                <c:pt idx="695">
                  <c:v>975</c:v>
                </c:pt>
                <c:pt idx="696">
                  <c:v>976</c:v>
                </c:pt>
                <c:pt idx="697">
                  <c:v>977</c:v>
                </c:pt>
                <c:pt idx="698">
                  <c:v>978</c:v>
                </c:pt>
                <c:pt idx="699">
                  <c:v>979</c:v>
                </c:pt>
                <c:pt idx="700">
                  <c:v>980</c:v>
                </c:pt>
                <c:pt idx="701">
                  <c:v>981</c:v>
                </c:pt>
                <c:pt idx="702">
                  <c:v>982</c:v>
                </c:pt>
                <c:pt idx="703">
                  <c:v>983</c:v>
                </c:pt>
                <c:pt idx="704">
                  <c:v>984</c:v>
                </c:pt>
                <c:pt idx="705">
                  <c:v>985</c:v>
                </c:pt>
                <c:pt idx="706">
                  <c:v>986</c:v>
                </c:pt>
                <c:pt idx="707">
                  <c:v>987</c:v>
                </c:pt>
                <c:pt idx="708">
                  <c:v>988</c:v>
                </c:pt>
                <c:pt idx="709">
                  <c:v>989</c:v>
                </c:pt>
                <c:pt idx="710">
                  <c:v>990</c:v>
                </c:pt>
                <c:pt idx="711">
                  <c:v>991</c:v>
                </c:pt>
                <c:pt idx="712">
                  <c:v>992</c:v>
                </c:pt>
                <c:pt idx="713">
                  <c:v>993</c:v>
                </c:pt>
                <c:pt idx="714">
                  <c:v>994</c:v>
                </c:pt>
                <c:pt idx="715">
                  <c:v>995</c:v>
                </c:pt>
                <c:pt idx="716">
                  <c:v>996</c:v>
                </c:pt>
                <c:pt idx="717">
                  <c:v>997</c:v>
                </c:pt>
                <c:pt idx="718">
                  <c:v>998</c:v>
                </c:pt>
                <c:pt idx="719">
                  <c:v>999</c:v>
                </c:pt>
              </c:numCache>
            </c:numRef>
          </c:xVal>
          <c:yVal>
            <c:numRef>
              <c:f>Feuil1!$AQ$2:$AQ$721</c:f>
              <c:numCache>
                <c:formatCode>General</c:formatCode>
                <c:ptCount val="720"/>
                <c:pt idx="0">
                  <c:v>8.9756097560975601</c:v>
                </c:pt>
                <c:pt idx="1">
                  <c:v>7.96747967479675</c:v>
                </c:pt>
                <c:pt idx="2">
                  <c:v>7.2113821138211369</c:v>
                </c:pt>
                <c:pt idx="3">
                  <c:v>6.5853658536585353</c:v>
                </c:pt>
                <c:pt idx="4">
                  <c:v>6.2113821138211387</c:v>
                </c:pt>
                <c:pt idx="5">
                  <c:v>5.8699186991869921</c:v>
                </c:pt>
                <c:pt idx="6">
                  <c:v>5.5528455284552853</c:v>
                </c:pt>
                <c:pt idx="7">
                  <c:v>5.2520325203252023</c:v>
                </c:pt>
                <c:pt idx="8">
                  <c:v>5.0406504065040663</c:v>
                </c:pt>
                <c:pt idx="9">
                  <c:v>4.821138211382114</c:v>
                </c:pt>
                <c:pt idx="10">
                  <c:v>4.6260162601626016</c:v>
                </c:pt>
                <c:pt idx="11">
                  <c:v>4.5040650406504072</c:v>
                </c:pt>
                <c:pt idx="12">
                  <c:v>4.3739837398373984</c:v>
                </c:pt>
                <c:pt idx="13">
                  <c:v>4.2357723577235769</c:v>
                </c:pt>
                <c:pt idx="14">
                  <c:v>4.0813008130081299</c:v>
                </c:pt>
                <c:pt idx="15">
                  <c:v>3.934959349593496</c:v>
                </c:pt>
                <c:pt idx="16">
                  <c:v>3.8130081300813017</c:v>
                </c:pt>
                <c:pt idx="17">
                  <c:v>3.5853658536585371</c:v>
                </c:pt>
                <c:pt idx="18">
                  <c:v>3.4796747967479669</c:v>
                </c:pt>
                <c:pt idx="19">
                  <c:v>3.3739837398373989</c:v>
                </c:pt>
                <c:pt idx="20">
                  <c:v>3.3089430894308944</c:v>
                </c:pt>
                <c:pt idx="21">
                  <c:v>3.2520325203252027</c:v>
                </c:pt>
                <c:pt idx="22">
                  <c:v>3.1788617886178865</c:v>
                </c:pt>
                <c:pt idx="23">
                  <c:v>3.0975609756097562</c:v>
                </c:pt>
                <c:pt idx="24">
                  <c:v>3.0406504065040658</c:v>
                </c:pt>
                <c:pt idx="25">
                  <c:v>2.9918699186991877</c:v>
                </c:pt>
                <c:pt idx="26">
                  <c:v>2.9430894308943096</c:v>
                </c:pt>
                <c:pt idx="27">
                  <c:v>2.9024390243902438</c:v>
                </c:pt>
                <c:pt idx="28">
                  <c:v>2.8617886178861798</c:v>
                </c:pt>
                <c:pt idx="29">
                  <c:v>2.7967479674796754</c:v>
                </c:pt>
                <c:pt idx="30">
                  <c:v>2.7560975609756095</c:v>
                </c:pt>
                <c:pt idx="31">
                  <c:v>2.7398373983739837</c:v>
                </c:pt>
                <c:pt idx="32">
                  <c:v>2.7073170731707314</c:v>
                </c:pt>
                <c:pt idx="33">
                  <c:v>2.6991869918699192</c:v>
                </c:pt>
                <c:pt idx="34">
                  <c:v>2.6829268292682933</c:v>
                </c:pt>
                <c:pt idx="35">
                  <c:v>2.6504065040650411</c:v>
                </c:pt>
                <c:pt idx="36">
                  <c:v>2.6504065040650411</c:v>
                </c:pt>
                <c:pt idx="37">
                  <c:v>2.6422764227642275</c:v>
                </c:pt>
                <c:pt idx="38">
                  <c:v>2.5934959349593494</c:v>
                </c:pt>
                <c:pt idx="39">
                  <c:v>2.528455284552845</c:v>
                </c:pt>
                <c:pt idx="40">
                  <c:v>2.5040650406504068</c:v>
                </c:pt>
                <c:pt idx="41">
                  <c:v>2.4878048780487809</c:v>
                </c:pt>
                <c:pt idx="42">
                  <c:v>2.4471544715447151</c:v>
                </c:pt>
                <c:pt idx="43">
                  <c:v>2.4146341463414629</c:v>
                </c:pt>
                <c:pt idx="44">
                  <c:v>2.3821138211382107</c:v>
                </c:pt>
                <c:pt idx="45">
                  <c:v>2.3333333333333326</c:v>
                </c:pt>
                <c:pt idx="46">
                  <c:v>2.2845528455284545</c:v>
                </c:pt>
                <c:pt idx="47">
                  <c:v>2.2764227642276427</c:v>
                </c:pt>
                <c:pt idx="48">
                  <c:v>2.2601626016260163</c:v>
                </c:pt>
                <c:pt idx="49">
                  <c:v>2.2439024390243905</c:v>
                </c:pt>
                <c:pt idx="50">
                  <c:v>2.2032520325203246</c:v>
                </c:pt>
                <c:pt idx="51">
                  <c:v>2.1951219512195124</c:v>
                </c:pt>
                <c:pt idx="52">
                  <c:v>2.1869918699186983</c:v>
                </c:pt>
                <c:pt idx="53">
                  <c:v>2.1626016260162602</c:v>
                </c:pt>
                <c:pt idx="54">
                  <c:v>2.1463414634146343</c:v>
                </c:pt>
                <c:pt idx="55">
                  <c:v>2.1219512195121943</c:v>
                </c:pt>
                <c:pt idx="56">
                  <c:v>2.0975609756097562</c:v>
                </c:pt>
                <c:pt idx="57">
                  <c:v>2.0975609756097562</c:v>
                </c:pt>
                <c:pt idx="58">
                  <c:v>2.0813008130081303</c:v>
                </c:pt>
                <c:pt idx="59">
                  <c:v>2.0813008130081303</c:v>
                </c:pt>
                <c:pt idx="60">
                  <c:v>2.065040650406504</c:v>
                </c:pt>
                <c:pt idx="61">
                  <c:v>2.0243902439024399</c:v>
                </c:pt>
                <c:pt idx="62">
                  <c:v>2.0243902439024399</c:v>
                </c:pt>
                <c:pt idx="63">
                  <c:v>2</c:v>
                </c:pt>
                <c:pt idx="64">
                  <c:v>1.9918699186991879</c:v>
                </c:pt>
                <c:pt idx="65">
                  <c:v>1.9756097560975618</c:v>
                </c:pt>
                <c:pt idx="66">
                  <c:v>1.9430894308943099</c:v>
                </c:pt>
                <c:pt idx="67">
                  <c:v>1.9268292682926838</c:v>
                </c:pt>
                <c:pt idx="68">
                  <c:v>1.9024390243902438</c:v>
                </c:pt>
                <c:pt idx="69">
                  <c:v>1.9024390243902438</c:v>
                </c:pt>
                <c:pt idx="70">
                  <c:v>1.8943089430894318</c:v>
                </c:pt>
                <c:pt idx="71">
                  <c:v>1.8861788617886177</c:v>
                </c:pt>
                <c:pt idx="72">
                  <c:v>1.8780487804878057</c:v>
                </c:pt>
                <c:pt idx="73">
                  <c:v>1.8455284552845537</c:v>
                </c:pt>
                <c:pt idx="74">
                  <c:v>1.8455284552845537</c:v>
                </c:pt>
                <c:pt idx="75">
                  <c:v>1.8373983739837396</c:v>
                </c:pt>
                <c:pt idx="76">
                  <c:v>1.8292682926829276</c:v>
                </c:pt>
                <c:pt idx="77">
                  <c:v>1.8048780487804876</c:v>
                </c:pt>
                <c:pt idx="78">
                  <c:v>1.7967479674796756</c:v>
                </c:pt>
                <c:pt idx="79">
                  <c:v>1.7967479674796756</c:v>
                </c:pt>
                <c:pt idx="80">
                  <c:v>1.7886178861788615</c:v>
                </c:pt>
                <c:pt idx="81">
                  <c:v>1.7804878048780495</c:v>
                </c:pt>
                <c:pt idx="82">
                  <c:v>1.7723577235772356</c:v>
                </c:pt>
                <c:pt idx="83">
                  <c:v>1.7479674796747975</c:v>
                </c:pt>
                <c:pt idx="84">
                  <c:v>1.7235772357723576</c:v>
                </c:pt>
                <c:pt idx="85">
                  <c:v>1.7317073170731714</c:v>
                </c:pt>
                <c:pt idx="86">
                  <c:v>1.7398373983739834</c:v>
                </c:pt>
                <c:pt idx="87">
                  <c:v>1.7317073170731714</c:v>
                </c:pt>
                <c:pt idx="88">
                  <c:v>1.6991869918699194</c:v>
                </c:pt>
                <c:pt idx="89">
                  <c:v>1.7235772357723576</c:v>
                </c:pt>
                <c:pt idx="90">
                  <c:v>1.7154471544715453</c:v>
                </c:pt>
                <c:pt idx="91">
                  <c:v>1.7317073170731714</c:v>
                </c:pt>
                <c:pt idx="92">
                  <c:v>1.7317073170731714</c:v>
                </c:pt>
                <c:pt idx="93">
                  <c:v>1.7073170731707314</c:v>
                </c:pt>
                <c:pt idx="94">
                  <c:v>1.7154471544715453</c:v>
                </c:pt>
                <c:pt idx="95">
                  <c:v>1.7235772357723576</c:v>
                </c:pt>
                <c:pt idx="96">
                  <c:v>1.7235772357723576</c:v>
                </c:pt>
                <c:pt idx="97">
                  <c:v>1.7154471544715453</c:v>
                </c:pt>
                <c:pt idx="98">
                  <c:v>1.7235772357723576</c:v>
                </c:pt>
                <c:pt idx="99">
                  <c:v>1.7073170731707314</c:v>
                </c:pt>
                <c:pt idx="100">
                  <c:v>1.6910569105691053</c:v>
                </c:pt>
                <c:pt idx="101">
                  <c:v>1.6991869918699194</c:v>
                </c:pt>
                <c:pt idx="102">
                  <c:v>1.7073170731707314</c:v>
                </c:pt>
                <c:pt idx="103">
                  <c:v>1.7073170731707314</c:v>
                </c:pt>
                <c:pt idx="104">
                  <c:v>1.6991869918699194</c:v>
                </c:pt>
                <c:pt idx="105">
                  <c:v>1.6991869918699194</c:v>
                </c:pt>
                <c:pt idx="106">
                  <c:v>1.6910569105691053</c:v>
                </c:pt>
                <c:pt idx="107">
                  <c:v>1.6747967479674795</c:v>
                </c:pt>
                <c:pt idx="108">
                  <c:v>1.6829268292682933</c:v>
                </c:pt>
                <c:pt idx="109">
                  <c:v>1.6829268292682933</c:v>
                </c:pt>
                <c:pt idx="110">
                  <c:v>1.6829268292682933</c:v>
                </c:pt>
                <c:pt idx="111">
                  <c:v>1.6829268292682933</c:v>
                </c:pt>
                <c:pt idx="112">
                  <c:v>1.6829268292682933</c:v>
                </c:pt>
                <c:pt idx="113">
                  <c:v>1.6747967479674795</c:v>
                </c:pt>
                <c:pt idx="114">
                  <c:v>1.6666666666666672</c:v>
                </c:pt>
                <c:pt idx="115">
                  <c:v>1.6666666666666672</c:v>
                </c:pt>
                <c:pt idx="116">
                  <c:v>1.6585365853658534</c:v>
                </c:pt>
                <c:pt idx="117">
                  <c:v>1.6504065040650413</c:v>
                </c:pt>
                <c:pt idx="118">
                  <c:v>1.6747967479674795</c:v>
                </c:pt>
                <c:pt idx="119">
                  <c:v>1.6585365853658534</c:v>
                </c:pt>
                <c:pt idx="120">
                  <c:v>1.6585365853658534</c:v>
                </c:pt>
                <c:pt idx="121">
                  <c:v>1.6585365853658534</c:v>
                </c:pt>
                <c:pt idx="122">
                  <c:v>1.6747967479674795</c:v>
                </c:pt>
                <c:pt idx="123">
                  <c:v>1.6747967479674795</c:v>
                </c:pt>
                <c:pt idx="124">
                  <c:v>1.6666666666666672</c:v>
                </c:pt>
                <c:pt idx="125">
                  <c:v>1.6910569105691053</c:v>
                </c:pt>
                <c:pt idx="126">
                  <c:v>1.6747967479674795</c:v>
                </c:pt>
                <c:pt idx="127">
                  <c:v>1.6747967479674795</c:v>
                </c:pt>
                <c:pt idx="128">
                  <c:v>1.6829268292682933</c:v>
                </c:pt>
                <c:pt idx="129">
                  <c:v>1.6991869918699194</c:v>
                </c:pt>
                <c:pt idx="130">
                  <c:v>1.6991869918699194</c:v>
                </c:pt>
                <c:pt idx="131">
                  <c:v>1.7073170731707314</c:v>
                </c:pt>
                <c:pt idx="132">
                  <c:v>1.7154471544715453</c:v>
                </c:pt>
                <c:pt idx="133">
                  <c:v>1.6991869918699194</c:v>
                </c:pt>
                <c:pt idx="134">
                  <c:v>1.7073170731707314</c:v>
                </c:pt>
                <c:pt idx="135">
                  <c:v>1.7235772357723576</c:v>
                </c:pt>
                <c:pt idx="136">
                  <c:v>1.7235772357723576</c:v>
                </c:pt>
                <c:pt idx="137">
                  <c:v>1.7235772357723576</c:v>
                </c:pt>
                <c:pt idx="138">
                  <c:v>1.7317073170731714</c:v>
                </c:pt>
                <c:pt idx="139">
                  <c:v>1.7317073170731714</c:v>
                </c:pt>
                <c:pt idx="140">
                  <c:v>1.7235772357723576</c:v>
                </c:pt>
                <c:pt idx="141">
                  <c:v>1.7235772357723576</c:v>
                </c:pt>
                <c:pt idx="142">
                  <c:v>1.7235772357723576</c:v>
                </c:pt>
                <c:pt idx="143">
                  <c:v>1.7073170731707314</c:v>
                </c:pt>
                <c:pt idx="144">
                  <c:v>1.7073170731707314</c:v>
                </c:pt>
                <c:pt idx="145">
                  <c:v>1.7073170731707314</c:v>
                </c:pt>
                <c:pt idx="146">
                  <c:v>1.6991869918699194</c:v>
                </c:pt>
                <c:pt idx="147">
                  <c:v>1.6910569105691053</c:v>
                </c:pt>
                <c:pt idx="148">
                  <c:v>1.6991869918699194</c:v>
                </c:pt>
                <c:pt idx="149">
                  <c:v>1.7073170731707314</c:v>
                </c:pt>
                <c:pt idx="150">
                  <c:v>1.6991869918699194</c:v>
                </c:pt>
                <c:pt idx="151">
                  <c:v>1.7073170731707314</c:v>
                </c:pt>
                <c:pt idx="152">
                  <c:v>1.7154471544715453</c:v>
                </c:pt>
                <c:pt idx="153">
                  <c:v>1.7154471544715453</c:v>
                </c:pt>
                <c:pt idx="154">
                  <c:v>1.7073170731707314</c:v>
                </c:pt>
                <c:pt idx="155">
                  <c:v>1.7073170731707314</c:v>
                </c:pt>
                <c:pt idx="156">
                  <c:v>1.7073170731707314</c:v>
                </c:pt>
                <c:pt idx="157">
                  <c:v>1.6991869918699194</c:v>
                </c:pt>
                <c:pt idx="158">
                  <c:v>1.7073170731707314</c:v>
                </c:pt>
                <c:pt idx="159">
                  <c:v>1.7073170731707314</c:v>
                </c:pt>
                <c:pt idx="160">
                  <c:v>1.6910569105691053</c:v>
                </c:pt>
                <c:pt idx="161">
                  <c:v>1.6829268292682933</c:v>
                </c:pt>
                <c:pt idx="162">
                  <c:v>1.6585365853658534</c:v>
                </c:pt>
                <c:pt idx="163">
                  <c:v>1.6422764227642273</c:v>
                </c:pt>
                <c:pt idx="164">
                  <c:v>1.6341463414634152</c:v>
                </c:pt>
                <c:pt idx="165">
                  <c:v>1.6341463414634152</c:v>
                </c:pt>
                <c:pt idx="166">
                  <c:v>1.6178861788617891</c:v>
                </c:pt>
                <c:pt idx="167">
                  <c:v>1.6016260162601632</c:v>
                </c:pt>
                <c:pt idx="168">
                  <c:v>1.5853658536585371</c:v>
                </c:pt>
                <c:pt idx="169">
                  <c:v>1.5609756097560972</c:v>
                </c:pt>
                <c:pt idx="170">
                  <c:v>1.536585365853659</c:v>
                </c:pt>
                <c:pt idx="171">
                  <c:v>1.536585365853659</c:v>
                </c:pt>
                <c:pt idx="172">
                  <c:v>1.5203252032520329</c:v>
                </c:pt>
                <c:pt idx="173">
                  <c:v>1.504065040650407</c:v>
                </c:pt>
                <c:pt idx="174">
                  <c:v>1.495934959349593</c:v>
                </c:pt>
                <c:pt idx="175">
                  <c:v>1.4796747967479671</c:v>
                </c:pt>
                <c:pt idx="176">
                  <c:v>1.4715447154471548</c:v>
                </c:pt>
                <c:pt idx="177">
                  <c:v>1.4715447154471548</c:v>
                </c:pt>
                <c:pt idx="178">
                  <c:v>1.463414634146341</c:v>
                </c:pt>
                <c:pt idx="179">
                  <c:v>1.463414634146341</c:v>
                </c:pt>
                <c:pt idx="180">
                  <c:v>1.4390243902439028</c:v>
                </c:pt>
                <c:pt idx="181">
                  <c:v>1.4146341463414629</c:v>
                </c:pt>
                <c:pt idx="182">
                  <c:v>1.4065040650406508</c:v>
                </c:pt>
                <c:pt idx="183">
                  <c:v>1.3902439024390247</c:v>
                </c:pt>
                <c:pt idx="184">
                  <c:v>1.3902439024390247</c:v>
                </c:pt>
                <c:pt idx="185">
                  <c:v>1.3902439024390247</c:v>
                </c:pt>
                <c:pt idx="186">
                  <c:v>1.3739837398373986</c:v>
                </c:pt>
                <c:pt idx="187">
                  <c:v>1.3577235772357727</c:v>
                </c:pt>
                <c:pt idx="188">
                  <c:v>1.3495934959349587</c:v>
                </c:pt>
                <c:pt idx="189">
                  <c:v>1.3414634146341466</c:v>
                </c:pt>
                <c:pt idx="190">
                  <c:v>1.3252032520325205</c:v>
                </c:pt>
                <c:pt idx="191">
                  <c:v>1.3170731707317067</c:v>
                </c:pt>
                <c:pt idx="192">
                  <c:v>1.3170731707317067</c:v>
                </c:pt>
                <c:pt idx="193">
                  <c:v>1.3089430894308947</c:v>
                </c:pt>
                <c:pt idx="194">
                  <c:v>1.2926829268292686</c:v>
                </c:pt>
                <c:pt idx="195">
                  <c:v>1.3008130081300806</c:v>
                </c:pt>
                <c:pt idx="196">
                  <c:v>1.2926829268292686</c:v>
                </c:pt>
                <c:pt idx="197">
                  <c:v>1.3008130081300806</c:v>
                </c:pt>
                <c:pt idx="198">
                  <c:v>1.3008130081300806</c:v>
                </c:pt>
                <c:pt idx="199">
                  <c:v>1.3008130081300806</c:v>
                </c:pt>
                <c:pt idx="200">
                  <c:v>1.3008130081300806</c:v>
                </c:pt>
                <c:pt idx="201">
                  <c:v>1.3170731707317067</c:v>
                </c:pt>
                <c:pt idx="202">
                  <c:v>1.3414634146341466</c:v>
                </c:pt>
                <c:pt idx="203">
                  <c:v>1.3495934959349587</c:v>
                </c:pt>
                <c:pt idx="204">
                  <c:v>1.3333333333333328</c:v>
                </c:pt>
                <c:pt idx="205">
                  <c:v>1.3089430894308947</c:v>
                </c:pt>
                <c:pt idx="206">
                  <c:v>1.2926829268292686</c:v>
                </c:pt>
                <c:pt idx="207">
                  <c:v>1.2926829268292686</c:v>
                </c:pt>
                <c:pt idx="208">
                  <c:v>1.3089430894308947</c:v>
                </c:pt>
                <c:pt idx="209">
                  <c:v>1.3008130081300806</c:v>
                </c:pt>
                <c:pt idx="210">
                  <c:v>1.2845528455284547</c:v>
                </c:pt>
                <c:pt idx="211">
                  <c:v>1.2926829268292686</c:v>
                </c:pt>
                <c:pt idx="212">
                  <c:v>1.2845528455284547</c:v>
                </c:pt>
                <c:pt idx="213">
                  <c:v>1.2520325203252025</c:v>
                </c:pt>
                <c:pt idx="214">
                  <c:v>1.2520325203252025</c:v>
                </c:pt>
                <c:pt idx="215">
                  <c:v>1.2357723577235766</c:v>
                </c:pt>
                <c:pt idx="216">
                  <c:v>1.2276422764227644</c:v>
                </c:pt>
                <c:pt idx="217">
                  <c:v>1.2276422764227644</c:v>
                </c:pt>
                <c:pt idx="218">
                  <c:v>1.2113821138211385</c:v>
                </c:pt>
                <c:pt idx="219">
                  <c:v>1.1869918699186985</c:v>
                </c:pt>
                <c:pt idx="220">
                  <c:v>1.1544715447154463</c:v>
                </c:pt>
                <c:pt idx="221">
                  <c:v>1.1544715447154463</c:v>
                </c:pt>
                <c:pt idx="222">
                  <c:v>1.1300813008130082</c:v>
                </c:pt>
                <c:pt idx="223">
                  <c:v>1.1138211382113823</c:v>
                </c:pt>
                <c:pt idx="224">
                  <c:v>1.0975609756097562</c:v>
                </c:pt>
                <c:pt idx="225">
                  <c:v>1.0731707317073162</c:v>
                </c:pt>
                <c:pt idx="226">
                  <c:v>1.040650406504066</c:v>
                </c:pt>
                <c:pt idx="227">
                  <c:v>1.0162601626016261</c:v>
                </c:pt>
                <c:pt idx="228">
                  <c:v>1.0081300813008138</c:v>
                </c:pt>
                <c:pt idx="229">
                  <c:v>0.97560975609756184</c:v>
                </c:pt>
                <c:pt idx="230">
                  <c:v>0.9674796747967479</c:v>
                </c:pt>
                <c:pt idx="231">
                  <c:v>0.93495934959349591</c:v>
                </c:pt>
                <c:pt idx="232">
                  <c:v>0.90243902439024382</c:v>
                </c:pt>
                <c:pt idx="233">
                  <c:v>0.88617886178861782</c:v>
                </c:pt>
                <c:pt idx="234">
                  <c:v>0.86991869918699172</c:v>
                </c:pt>
                <c:pt idx="235">
                  <c:v>0.84552845528455356</c:v>
                </c:pt>
                <c:pt idx="236">
                  <c:v>0.82926829268292757</c:v>
                </c:pt>
                <c:pt idx="237">
                  <c:v>0.81300813008130157</c:v>
                </c:pt>
                <c:pt idx="238">
                  <c:v>0.80487804878048763</c:v>
                </c:pt>
                <c:pt idx="239">
                  <c:v>0.75609756097560954</c:v>
                </c:pt>
                <c:pt idx="240">
                  <c:v>0.74796747967479738</c:v>
                </c:pt>
                <c:pt idx="241">
                  <c:v>0.73170731707317138</c:v>
                </c:pt>
                <c:pt idx="242">
                  <c:v>0.70731707317073145</c:v>
                </c:pt>
                <c:pt idx="243">
                  <c:v>0.69918699186991928</c:v>
                </c:pt>
                <c:pt idx="244">
                  <c:v>0.69918699186991928</c:v>
                </c:pt>
                <c:pt idx="245">
                  <c:v>0.69105691056910545</c:v>
                </c:pt>
                <c:pt idx="246">
                  <c:v>0.6666666666666673</c:v>
                </c:pt>
                <c:pt idx="247">
                  <c:v>0.6666666666666673</c:v>
                </c:pt>
                <c:pt idx="248">
                  <c:v>0.65853658536585336</c:v>
                </c:pt>
                <c:pt idx="249">
                  <c:v>0.62601626016260126</c:v>
                </c:pt>
                <c:pt idx="250">
                  <c:v>0.6016260162601631</c:v>
                </c:pt>
                <c:pt idx="251">
                  <c:v>0.58536585365853711</c:v>
                </c:pt>
                <c:pt idx="252">
                  <c:v>0.58536585365853711</c:v>
                </c:pt>
                <c:pt idx="253">
                  <c:v>0.58536585365853711</c:v>
                </c:pt>
                <c:pt idx="254">
                  <c:v>0.57723577235772316</c:v>
                </c:pt>
                <c:pt idx="255">
                  <c:v>0.56097560975609717</c:v>
                </c:pt>
                <c:pt idx="256">
                  <c:v>0.54471544715447118</c:v>
                </c:pt>
                <c:pt idx="257">
                  <c:v>0.54471544715447118</c:v>
                </c:pt>
                <c:pt idx="258">
                  <c:v>0.54471544715447118</c:v>
                </c:pt>
                <c:pt idx="259">
                  <c:v>0.53658536585365901</c:v>
                </c:pt>
                <c:pt idx="260">
                  <c:v>0.53658536585365901</c:v>
                </c:pt>
                <c:pt idx="261">
                  <c:v>0.54471544715447118</c:v>
                </c:pt>
                <c:pt idx="262">
                  <c:v>0.52032520325203302</c:v>
                </c:pt>
                <c:pt idx="263">
                  <c:v>0.50406504065040691</c:v>
                </c:pt>
                <c:pt idx="264">
                  <c:v>0.48780487804878092</c:v>
                </c:pt>
                <c:pt idx="265">
                  <c:v>0.49593495934959303</c:v>
                </c:pt>
                <c:pt idx="266">
                  <c:v>0.47967479674796704</c:v>
                </c:pt>
                <c:pt idx="267">
                  <c:v>0.48780487804878092</c:v>
                </c:pt>
                <c:pt idx="268">
                  <c:v>0.47154471544715487</c:v>
                </c:pt>
                <c:pt idx="269">
                  <c:v>0.46341463414634099</c:v>
                </c:pt>
                <c:pt idx="270">
                  <c:v>0.46341463414634099</c:v>
                </c:pt>
                <c:pt idx="271">
                  <c:v>0.47154471544715487</c:v>
                </c:pt>
                <c:pt idx="272">
                  <c:v>0.47154471544715487</c:v>
                </c:pt>
                <c:pt idx="273">
                  <c:v>0.47154471544715487</c:v>
                </c:pt>
                <c:pt idx="274">
                  <c:v>0.45528455284552888</c:v>
                </c:pt>
                <c:pt idx="275">
                  <c:v>0.44715447154471494</c:v>
                </c:pt>
                <c:pt idx="276">
                  <c:v>0.45528455284552888</c:v>
                </c:pt>
                <c:pt idx="277">
                  <c:v>0.45528455284552888</c:v>
                </c:pt>
                <c:pt idx="278">
                  <c:v>0.44715447154471494</c:v>
                </c:pt>
                <c:pt idx="279">
                  <c:v>0.44715447154471494</c:v>
                </c:pt>
                <c:pt idx="280">
                  <c:v>0.44715447154471494</c:v>
                </c:pt>
                <c:pt idx="281">
                  <c:v>0.44715447154471494</c:v>
                </c:pt>
                <c:pt idx="282">
                  <c:v>0.44715447154471494</c:v>
                </c:pt>
                <c:pt idx="283">
                  <c:v>0.44715447154471494</c:v>
                </c:pt>
                <c:pt idx="284">
                  <c:v>0.44715447154471494</c:v>
                </c:pt>
                <c:pt idx="285">
                  <c:v>0.44715447154471494</c:v>
                </c:pt>
                <c:pt idx="286">
                  <c:v>0.44715447154471494</c:v>
                </c:pt>
                <c:pt idx="287">
                  <c:v>0.44715447154471494</c:v>
                </c:pt>
                <c:pt idx="288">
                  <c:v>0.43902439024390283</c:v>
                </c:pt>
                <c:pt idx="289">
                  <c:v>0.44715447154471494</c:v>
                </c:pt>
                <c:pt idx="290">
                  <c:v>0.46341463414634099</c:v>
                </c:pt>
                <c:pt idx="291">
                  <c:v>0.45528455284552888</c:v>
                </c:pt>
                <c:pt idx="292">
                  <c:v>0.45528455284552888</c:v>
                </c:pt>
                <c:pt idx="293">
                  <c:v>0.46341463414634099</c:v>
                </c:pt>
                <c:pt idx="294">
                  <c:v>0.45528455284552888</c:v>
                </c:pt>
                <c:pt idx="295">
                  <c:v>0.45528455284552888</c:v>
                </c:pt>
                <c:pt idx="296">
                  <c:v>0.47154471544715487</c:v>
                </c:pt>
                <c:pt idx="297">
                  <c:v>0.46341463414634099</c:v>
                </c:pt>
                <c:pt idx="298">
                  <c:v>0.46341463414634099</c:v>
                </c:pt>
                <c:pt idx="299">
                  <c:v>0.46341463414634099</c:v>
                </c:pt>
                <c:pt idx="300">
                  <c:v>0.47967479674796704</c:v>
                </c:pt>
                <c:pt idx="301">
                  <c:v>0.47154471544715487</c:v>
                </c:pt>
                <c:pt idx="302">
                  <c:v>0.47967479674796704</c:v>
                </c:pt>
                <c:pt idx="303">
                  <c:v>0.48780487804878092</c:v>
                </c:pt>
                <c:pt idx="304">
                  <c:v>0.48780487804878092</c:v>
                </c:pt>
                <c:pt idx="305">
                  <c:v>0.47967479674796704</c:v>
                </c:pt>
                <c:pt idx="306">
                  <c:v>0.48780487804878092</c:v>
                </c:pt>
                <c:pt idx="307">
                  <c:v>0.49593495934959303</c:v>
                </c:pt>
                <c:pt idx="308">
                  <c:v>0.48780487804878092</c:v>
                </c:pt>
                <c:pt idx="309">
                  <c:v>0.48780487804878092</c:v>
                </c:pt>
                <c:pt idx="310">
                  <c:v>0.49593495934959303</c:v>
                </c:pt>
                <c:pt idx="311">
                  <c:v>0.47967479674796704</c:v>
                </c:pt>
                <c:pt idx="312">
                  <c:v>0.48780487804878092</c:v>
                </c:pt>
                <c:pt idx="313">
                  <c:v>0.48780487804878092</c:v>
                </c:pt>
                <c:pt idx="314">
                  <c:v>0.47967479674796704</c:v>
                </c:pt>
                <c:pt idx="315">
                  <c:v>0.48780487804878092</c:v>
                </c:pt>
                <c:pt idx="316">
                  <c:v>0.49593495934959303</c:v>
                </c:pt>
                <c:pt idx="317">
                  <c:v>0.48780487804878092</c:v>
                </c:pt>
                <c:pt idx="318">
                  <c:v>0.47154471544715487</c:v>
                </c:pt>
                <c:pt idx="319">
                  <c:v>0.47154471544715487</c:v>
                </c:pt>
                <c:pt idx="320">
                  <c:v>0.47154471544715487</c:v>
                </c:pt>
                <c:pt idx="321">
                  <c:v>0.47154471544715487</c:v>
                </c:pt>
                <c:pt idx="322">
                  <c:v>0.48780487804878092</c:v>
                </c:pt>
                <c:pt idx="323">
                  <c:v>0.49593495934959303</c:v>
                </c:pt>
                <c:pt idx="324">
                  <c:v>0.49593495934959303</c:v>
                </c:pt>
                <c:pt idx="325">
                  <c:v>0.47967479674796704</c:v>
                </c:pt>
                <c:pt idx="326">
                  <c:v>0.47967479674796704</c:v>
                </c:pt>
                <c:pt idx="327">
                  <c:v>0.48780487804878092</c:v>
                </c:pt>
                <c:pt idx="328">
                  <c:v>0.48780487804878092</c:v>
                </c:pt>
                <c:pt idx="329">
                  <c:v>0.52032520325203302</c:v>
                </c:pt>
                <c:pt idx="330">
                  <c:v>0.52845528455284507</c:v>
                </c:pt>
                <c:pt idx="331">
                  <c:v>0.51219512195121908</c:v>
                </c:pt>
                <c:pt idx="332">
                  <c:v>0.52032520325203302</c:v>
                </c:pt>
                <c:pt idx="333">
                  <c:v>0.53658536585365901</c:v>
                </c:pt>
                <c:pt idx="334">
                  <c:v>0.53658536585365901</c:v>
                </c:pt>
                <c:pt idx="335">
                  <c:v>0.55284552845528501</c:v>
                </c:pt>
                <c:pt idx="336">
                  <c:v>0.56097560975609717</c:v>
                </c:pt>
                <c:pt idx="337">
                  <c:v>0.55284552845528501</c:v>
                </c:pt>
                <c:pt idx="338">
                  <c:v>0.56097560975609717</c:v>
                </c:pt>
                <c:pt idx="339">
                  <c:v>0.57723577235772316</c:v>
                </c:pt>
                <c:pt idx="340">
                  <c:v>0.56910569105691111</c:v>
                </c:pt>
                <c:pt idx="341">
                  <c:v>0.56910569105691111</c:v>
                </c:pt>
                <c:pt idx="342">
                  <c:v>0.57723577235772316</c:v>
                </c:pt>
                <c:pt idx="343">
                  <c:v>0.57723577235772316</c:v>
                </c:pt>
                <c:pt idx="344">
                  <c:v>0.57723577235772316</c:v>
                </c:pt>
                <c:pt idx="345">
                  <c:v>0.57723577235772316</c:v>
                </c:pt>
                <c:pt idx="346">
                  <c:v>0.59349593495934927</c:v>
                </c:pt>
                <c:pt idx="347">
                  <c:v>0.57723577235772316</c:v>
                </c:pt>
                <c:pt idx="348">
                  <c:v>0.56910569105691111</c:v>
                </c:pt>
                <c:pt idx="349">
                  <c:v>0.57723577235772316</c:v>
                </c:pt>
                <c:pt idx="350">
                  <c:v>0.56097560975609717</c:v>
                </c:pt>
                <c:pt idx="351">
                  <c:v>0.56097560975609717</c:v>
                </c:pt>
                <c:pt idx="352">
                  <c:v>0.56097560975609717</c:v>
                </c:pt>
                <c:pt idx="353">
                  <c:v>0.56097560975609717</c:v>
                </c:pt>
                <c:pt idx="354">
                  <c:v>0.55284552845528501</c:v>
                </c:pt>
                <c:pt idx="355">
                  <c:v>0.54471544715447118</c:v>
                </c:pt>
                <c:pt idx="356">
                  <c:v>0.54471544715447118</c:v>
                </c:pt>
                <c:pt idx="357">
                  <c:v>0.53658536585365901</c:v>
                </c:pt>
                <c:pt idx="358">
                  <c:v>0.52845528455284507</c:v>
                </c:pt>
                <c:pt idx="359">
                  <c:v>0.52032520325203302</c:v>
                </c:pt>
                <c:pt idx="360">
                  <c:v>0.50406504065040691</c:v>
                </c:pt>
                <c:pt idx="361">
                  <c:v>0.50406504065040691</c:v>
                </c:pt>
                <c:pt idx="362">
                  <c:v>0.51219512195121908</c:v>
                </c:pt>
                <c:pt idx="363">
                  <c:v>0.50406504065040691</c:v>
                </c:pt>
                <c:pt idx="364">
                  <c:v>0.48780487804878092</c:v>
                </c:pt>
                <c:pt idx="365">
                  <c:v>0.49593495934959303</c:v>
                </c:pt>
                <c:pt idx="366">
                  <c:v>0.50406504065040691</c:v>
                </c:pt>
                <c:pt idx="367">
                  <c:v>0.49593495934959303</c:v>
                </c:pt>
                <c:pt idx="368">
                  <c:v>0.50406504065040691</c:v>
                </c:pt>
                <c:pt idx="369">
                  <c:v>0.51219512195121908</c:v>
                </c:pt>
                <c:pt idx="370">
                  <c:v>0.51219512195121908</c:v>
                </c:pt>
                <c:pt idx="371">
                  <c:v>0.52032520325203302</c:v>
                </c:pt>
                <c:pt idx="372">
                  <c:v>0.54471544715447118</c:v>
                </c:pt>
                <c:pt idx="373">
                  <c:v>0.56097560975609717</c:v>
                </c:pt>
                <c:pt idx="374">
                  <c:v>0.56910569105691111</c:v>
                </c:pt>
                <c:pt idx="375">
                  <c:v>0.59349593495934927</c:v>
                </c:pt>
                <c:pt idx="376">
                  <c:v>0.6341463414634152</c:v>
                </c:pt>
                <c:pt idx="377">
                  <c:v>0.65853658536585336</c:v>
                </c:pt>
                <c:pt idx="378">
                  <c:v>0.70731707317073145</c:v>
                </c:pt>
                <c:pt idx="379">
                  <c:v>0.73170731707317138</c:v>
                </c:pt>
                <c:pt idx="380">
                  <c:v>0.75609756097560954</c:v>
                </c:pt>
                <c:pt idx="381">
                  <c:v>0.77235772357723553</c:v>
                </c:pt>
                <c:pt idx="382">
                  <c:v>0.82926829268292757</c:v>
                </c:pt>
                <c:pt idx="383">
                  <c:v>0.83739837398373973</c:v>
                </c:pt>
                <c:pt idx="384">
                  <c:v>0.87804878048780566</c:v>
                </c:pt>
                <c:pt idx="385">
                  <c:v>0.91869918699186981</c:v>
                </c:pt>
                <c:pt idx="386">
                  <c:v>0.93495934959349591</c:v>
                </c:pt>
                <c:pt idx="387">
                  <c:v>0.95934959349593585</c:v>
                </c:pt>
                <c:pt idx="388">
                  <c:v>1.0081300813008138</c:v>
                </c:pt>
                <c:pt idx="389">
                  <c:v>1.0081300813008138</c:v>
                </c:pt>
                <c:pt idx="390">
                  <c:v>1.0162601626016261</c:v>
                </c:pt>
                <c:pt idx="391">
                  <c:v>1.040650406504066</c:v>
                </c:pt>
                <c:pt idx="392">
                  <c:v>1.0650406504065042</c:v>
                </c:pt>
                <c:pt idx="393">
                  <c:v>1.0731707317073162</c:v>
                </c:pt>
                <c:pt idx="394">
                  <c:v>1.0813008130081301</c:v>
                </c:pt>
                <c:pt idx="395">
                  <c:v>1.0975609756097562</c:v>
                </c:pt>
                <c:pt idx="396">
                  <c:v>1.1056910569105682</c:v>
                </c:pt>
                <c:pt idx="397">
                  <c:v>1.1056910569105682</c:v>
                </c:pt>
                <c:pt idx="398">
                  <c:v>1.1056910569105682</c:v>
                </c:pt>
                <c:pt idx="399">
                  <c:v>1.1138211382113823</c:v>
                </c:pt>
                <c:pt idx="400">
                  <c:v>1.1056910569105682</c:v>
                </c:pt>
                <c:pt idx="401">
                  <c:v>1.0975609756097562</c:v>
                </c:pt>
                <c:pt idx="402">
                  <c:v>1.0813008130081301</c:v>
                </c:pt>
                <c:pt idx="403">
                  <c:v>1.0650406504065042</c:v>
                </c:pt>
                <c:pt idx="404">
                  <c:v>1.032520325203252</c:v>
                </c:pt>
                <c:pt idx="405">
                  <c:v>1</c:v>
                </c:pt>
                <c:pt idx="406">
                  <c:v>0.95121951219512191</c:v>
                </c:pt>
                <c:pt idx="407">
                  <c:v>0.91056910569105776</c:v>
                </c:pt>
                <c:pt idx="408">
                  <c:v>0.86991869918699172</c:v>
                </c:pt>
                <c:pt idx="409">
                  <c:v>0.82926829268292757</c:v>
                </c:pt>
                <c:pt idx="410">
                  <c:v>0.77235772357723553</c:v>
                </c:pt>
                <c:pt idx="411">
                  <c:v>0.71544715447154539</c:v>
                </c:pt>
                <c:pt idx="412">
                  <c:v>0.67479674796747935</c:v>
                </c:pt>
                <c:pt idx="413">
                  <c:v>0.64227642276422736</c:v>
                </c:pt>
                <c:pt idx="414">
                  <c:v>0.6178861788617892</c:v>
                </c:pt>
                <c:pt idx="415">
                  <c:v>0.6016260162601631</c:v>
                </c:pt>
                <c:pt idx="416">
                  <c:v>0.57723577235772316</c:v>
                </c:pt>
                <c:pt idx="417">
                  <c:v>0.57723577235772316</c:v>
                </c:pt>
                <c:pt idx="418">
                  <c:v>0.56910569105691111</c:v>
                </c:pt>
                <c:pt idx="419">
                  <c:v>0.56097560975609717</c:v>
                </c:pt>
                <c:pt idx="420">
                  <c:v>0.52845528455284507</c:v>
                </c:pt>
                <c:pt idx="421">
                  <c:v>0.52032520325203302</c:v>
                </c:pt>
                <c:pt idx="422">
                  <c:v>0.51219512195121908</c:v>
                </c:pt>
                <c:pt idx="423">
                  <c:v>0.47967479674796704</c:v>
                </c:pt>
                <c:pt idx="424">
                  <c:v>0.46341463414634099</c:v>
                </c:pt>
                <c:pt idx="425">
                  <c:v>0.44715447154471494</c:v>
                </c:pt>
                <c:pt idx="426">
                  <c:v>0.42276422764227678</c:v>
                </c:pt>
                <c:pt idx="427">
                  <c:v>0.37398373983739869</c:v>
                </c:pt>
                <c:pt idx="428">
                  <c:v>0.34959349593495875</c:v>
                </c:pt>
                <c:pt idx="429">
                  <c:v>0.31707317073170671</c:v>
                </c:pt>
                <c:pt idx="430">
                  <c:v>0.2764227642276425</c:v>
                </c:pt>
                <c:pt idx="431">
                  <c:v>0.26016260162601651</c:v>
                </c:pt>
                <c:pt idx="432">
                  <c:v>0.22764227642276444</c:v>
                </c:pt>
                <c:pt idx="433">
                  <c:v>0.18699186991869846</c:v>
                </c:pt>
                <c:pt idx="434">
                  <c:v>0.17073170731707243</c:v>
                </c:pt>
                <c:pt idx="435">
                  <c:v>0.1626016260162603</c:v>
                </c:pt>
                <c:pt idx="436">
                  <c:v>0.13821138211382036</c:v>
                </c:pt>
                <c:pt idx="437">
                  <c:v>0.11382113821138222</c:v>
                </c:pt>
                <c:pt idx="438">
                  <c:v>0.10569105691056829</c:v>
                </c:pt>
                <c:pt idx="439">
                  <c:v>8.9430894308942271E-2</c:v>
                </c:pt>
                <c:pt idx="440">
                  <c:v>7.3170731707316236E-2</c:v>
                </c:pt>
                <c:pt idx="441">
                  <c:v>7.3170731707316236E-2</c:v>
                </c:pt>
                <c:pt idx="442">
                  <c:v>7.3170731707316236E-2</c:v>
                </c:pt>
                <c:pt idx="443">
                  <c:v>5.6910569105690208E-2</c:v>
                </c:pt>
                <c:pt idx="444">
                  <c:v>4.8780487804878092E-2</c:v>
                </c:pt>
                <c:pt idx="445">
                  <c:v>4.8780487804878092E-2</c:v>
                </c:pt>
                <c:pt idx="446">
                  <c:v>4.8780487804878092E-2</c:v>
                </c:pt>
                <c:pt idx="447">
                  <c:v>4.0650406504065976E-2</c:v>
                </c:pt>
                <c:pt idx="448">
                  <c:v>4.8780487804878092E-2</c:v>
                </c:pt>
                <c:pt idx="449">
                  <c:v>4.0650406504065976E-2</c:v>
                </c:pt>
                <c:pt idx="450">
                  <c:v>3.2520325203252064E-2</c:v>
                </c:pt>
                <c:pt idx="451">
                  <c:v>4.0650406504065976E-2</c:v>
                </c:pt>
                <c:pt idx="452">
                  <c:v>4.0650406504065976E-2</c:v>
                </c:pt>
                <c:pt idx="453">
                  <c:v>3.2520325203252064E-2</c:v>
                </c:pt>
                <c:pt idx="454">
                  <c:v>2.4390243902439948E-2</c:v>
                </c:pt>
                <c:pt idx="455">
                  <c:v>3.2520325203252064E-2</c:v>
                </c:pt>
                <c:pt idx="456">
                  <c:v>3.2520325203252064E-2</c:v>
                </c:pt>
                <c:pt idx="457">
                  <c:v>1.6260162601626032E-2</c:v>
                </c:pt>
                <c:pt idx="458">
                  <c:v>2.4390243902439948E-2</c:v>
                </c:pt>
                <c:pt idx="459">
                  <c:v>3.2520325203252064E-2</c:v>
                </c:pt>
                <c:pt idx="460">
                  <c:v>2.4390243902439948E-2</c:v>
                </c:pt>
                <c:pt idx="461">
                  <c:v>1.6260162601626032E-2</c:v>
                </c:pt>
                <c:pt idx="462">
                  <c:v>3.2520325203252064E-2</c:v>
                </c:pt>
                <c:pt idx="463">
                  <c:v>1.6260162601626032E-2</c:v>
                </c:pt>
                <c:pt idx="464">
                  <c:v>1.6260162601626032E-2</c:v>
                </c:pt>
                <c:pt idx="465">
                  <c:v>1.6260162601626032E-2</c:v>
                </c:pt>
                <c:pt idx="466">
                  <c:v>1.6260162601626032E-2</c:v>
                </c:pt>
                <c:pt idx="467">
                  <c:v>1.6260162601626032E-2</c:v>
                </c:pt>
                <c:pt idx="468">
                  <c:v>1.6260162601626032E-2</c:v>
                </c:pt>
                <c:pt idx="469">
                  <c:v>1.6260162601626032E-2</c:v>
                </c:pt>
                <c:pt idx="470">
                  <c:v>0</c:v>
                </c:pt>
                <c:pt idx="471">
                  <c:v>0</c:v>
                </c:pt>
                <c:pt idx="472">
                  <c:v>8.130081300813918E-3</c:v>
                </c:pt>
                <c:pt idx="473">
                  <c:v>8.130081300813918E-3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-8.1300813008121121E-3</c:v>
                </c:pt>
                <c:pt idx="478">
                  <c:v>0</c:v>
                </c:pt>
                <c:pt idx="479">
                  <c:v>0</c:v>
                </c:pt>
                <c:pt idx="480">
                  <c:v>-1.6260162601626032E-2</c:v>
                </c:pt>
                <c:pt idx="481">
                  <c:v>-8.1300813008121121E-3</c:v>
                </c:pt>
                <c:pt idx="482">
                  <c:v>8.130081300813918E-3</c:v>
                </c:pt>
                <c:pt idx="483">
                  <c:v>-8.1300813008121121E-3</c:v>
                </c:pt>
                <c:pt idx="484">
                  <c:v>-8.1300813008121121E-3</c:v>
                </c:pt>
                <c:pt idx="485">
                  <c:v>-8.1300813008121121E-3</c:v>
                </c:pt>
                <c:pt idx="486">
                  <c:v>-2.4390243902438144E-2</c:v>
                </c:pt>
                <c:pt idx="487">
                  <c:v>-4.0650406504064172E-2</c:v>
                </c:pt>
                <c:pt idx="488">
                  <c:v>-2.4390243902438144E-2</c:v>
                </c:pt>
                <c:pt idx="489">
                  <c:v>-2.4390243902438144E-2</c:v>
                </c:pt>
                <c:pt idx="490">
                  <c:v>-3.2520325203252064E-2</c:v>
                </c:pt>
                <c:pt idx="491">
                  <c:v>-1.6260162601626032E-2</c:v>
                </c:pt>
                <c:pt idx="492">
                  <c:v>-2.4390243902438144E-2</c:v>
                </c:pt>
                <c:pt idx="493">
                  <c:v>-3.2520325203252064E-2</c:v>
                </c:pt>
                <c:pt idx="494">
                  <c:v>-4.0650406504064172E-2</c:v>
                </c:pt>
                <c:pt idx="495">
                  <c:v>-3.2520325203252064E-2</c:v>
                </c:pt>
                <c:pt idx="496">
                  <c:v>-4.0650406504064172E-2</c:v>
                </c:pt>
                <c:pt idx="497">
                  <c:v>-4.8780487804878092E-2</c:v>
                </c:pt>
                <c:pt idx="498">
                  <c:v>-4.0650406504064172E-2</c:v>
                </c:pt>
                <c:pt idx="499">
                  <c:v>-3.2520325203252064E-2</c:v>
                </c:pt>
                <c:pt idx="500">
                  <c:v>-4.8780487804878092E-2</c:v>
                </c:pt>
                <c:pt idx="501">
                  <c:v>-4.0650406504064172E-2</c:v>
                </c:pt>
                <c:pt idx="502">
                  <c:v>-4.8780487804878092E-2</c:v>
                </c:pt>
                <c:pt idx="503">
                  <c:v>-5.6910569105690208E-2</c:v>
                </c:pt>
                <c:pt idx="504">
                  <c:v>-4.8780487804878092E-2</c:v>
                </c:pt>
                <c:pt idx="505">
                  <c:v>-4.8780487804878092E-2</c:v>
                </c:pt>
                <c:pt idx="506">
                  <c:v>-5.6910569105690208E-2</c:v>
                </c:pt>
                <c:pt idx="507">
                  <c:v>-5.6910569105690208E-2</c:v>
                </c:pt>
                <c:pt idx="508">
                  <c:v>-4.8780487804878092E-2</c:v>
                </c:pt>
                <c:pt idx="509">
                  <c:v>-6.5040650406504127E-2</c:v>
                </c:pt>
                <c:pt idx="510">
                  <c:v>-5.6910569105690208E-2</c:v>
                </c:pt>
                <c:pt idx="511">
                  <c:v>-5.6910569105690208E-2</c:v>
                </c:pt>
                <c:pt idx="512">
                  <c:v>-6.5040650406504127E-2</c:v>
                </c:pt>
                <c:pt idx="513">
                  <c:v>-6.5040650406504127E-2</c:v>
                </c:pt>
                <c:pt idx="514">
                  <c:v>-5.6910569105690208E-2</c:v>
                </c:pt>
                <c:pt idx="515">
                  <c:v>-5.6910569105690208E-2</c:v>
                </c:pt>
                <c:pt idx="516">
                  <c:v>-7.3170731707316236E-2</c:v>
                </c:pt>
                <c:pt idx="517">
                  <c:v>-7.3170731707316236E-2</c:v>
                </c:pt>
                <c:pt idx="518">
                  <c:v>-7.3170731707316236E-2</c:v>
                </c:pt>
                <c:pt idx="519">
                  <c:v>-8.1300813008130149E-2</c:v>
                </c:pt>
                <c:pt idx="520">
                  <c:v>-8.1300813008130149E-2</c:v>
                </c:pt>
                <c:pt idx="521">
                  <c:v>-7.3170731707316236E-2</c:v>
                </c:pt>
                <c:pt idx="522">
                  <c:v>-7.3170731707316236E-2</c:v>
                </c:pt>
                <c:pt idx="523">
                  <c:v>-8.1300813008130149E-2</c:v>
                </c:pt>
                <c:pt idx="524">
                  <c:v>-8.1300813008130149E-2</c:v>
                </c:pt>
                <c:pt idx="525">
                  <c:v>-8.1300813008130149E-2</c:v>
                </c:pt>
                <c:pt idx="526">
                  <c:v>-8.9430894308942271E-2</c:v>
                </c:pt>
                <c:pt idx="527">
                  <c:v>-8.1300813008130149E-2</c:v>
                </c:pt>
                <c:pt idx="528">
                  <c:v>-8.1300813008130149E-2</c:v>
                </c:pt>
                <c:pt idx="529">
                  <c:v>-8.9430894308942271E-2</c:v>
                </c:pt>
                <c:pt idx="530">
                  <c:v>-8.1300813008130149E-2</c:v>
                </c:pt>
                <c:pt idx="531">
                  <c:v>-8.1300813008130149E-2</c:v>
                </c:pt>
                <c:pt idx="532">
                  <c:v>-9.7560975609756184E-2</c:v>
                </c:pt>
                <c:pt idx="533">
                  <c:v>-8.1300813008130149E-2</c:v>
                </c:pt>
                <c:pt idx="534">
                  <c:v>-8.9430894308942271E-2</c:v>
                </c:pt>
                <c:pt idx="535">
                  <c:v>-9.7560975609756184E-2</c:v>
                </c:pt>
                <c:pt idx="536">
                  <c:v>-8.1300813008130149E-2</c:v>
                </c:pt>
                <c:pt idx="537">
                  <c:v>-8.9430894308942271E-2</c:v>
                </c:pt>
                <c:pt idx="538">
                  <c:v>-8.9430894308942271E-2</c:v>
                </c:pt>
                <c:pt idx="539">
                  <c:v>-6.5040650406504127E-2</c:v>
                </c:pt>
                <c:pt idx="540">
                  <c:v>-6.5040650406504127E-2</c:v>
                </c:pt>
                <c:pt idx="541">
                  <c:v>-5.6910569105690208E-2</c:v>
                </c:pt>
                <c:pt idx="542">
                  <c:v>-5.6910569105690208E-2</c:v>
                </c:pt>
                <c:pt idx="543">
                  <c:v>-8.1300813008130149E-2</c:v>
                </c:pt>
                <c:pt idx="544">
                  <c:v>-0.12195121951219433</c:v>
                </c:pt>
                <c:pt idx="545">
                  <c:v>-0.11382113821138222</c:v>
                </c:pt>
                <c:pt idx="546">
                  <c:v>-9.7560975609756184E-2</c:v>
                </c:pt>
                <c:pt idx="547">
                  <c:v>-9.7560975609756184E-2</c:v>
                </c:pt>
                <c:pt idx="548">
                  <c:v>-0.10569105691056829</c:v>
                </c:pt>
                <c:pt idx="549">
                  <c:v>-0.11382113821138222</c:v>
                </c:pt>
                <c:pt idx="550">
                  <c:v>-0.13008130081300825</c:v>
                </c:pt>
                <c:pt idx="551">
                  <c:v>-0.11382113821138222</c:v>
                </c:pt>
                <c:pt idx="552">
                  <c:v>-8.9430894308942271E-2</c:v>
                </c:pt>
                <c:pt idx="553">
                  <c:v>-7.3170731707316236E-2</c:v>
                </c:pt>
                <c:pt idx="554">
                  <c:v>-7.3170731707316236E-2</c:v>
                </c:pt>
                <c:pt idx="555">
                  <c:v>-8.9430894308942271E-2</c:v>
                </c:pt>
                <c:pt idx="556">
                  <c:v>-0.11382113821138222</c:v>
                </c:pt>
                <c:pt idx="557">
                  <c:v>-0.11382113821138222</c:v>
                </c:pt>
                <c:pt idx="558">
                  <c:v>-9.7560975609756184E-2</c:v>
                </c:pt>
                <c:pt idx="559">
                  <c:v>-9.7560975609756184E-2</c:v>
                </c:pt>
                <c:pt idx="560">
                  <c:v>-9.7560975609756184E-2</c:v>
                </c:pt>
                <c:pt idx="561">
                  <c:v>-8.9430894308942271E-2</c:v>
                </c:pt>
                <c:pt idx="562">
                  <c:v>-0.10569105691056829</c:v>
                </c:pt>
                <c:pt idx="563">
                  <c:v>-0.11382113821138222</c:v>
                </c:pt>
                <c:pt idx="564">
                  <c:v>-9.7560975609756184E-2</c:v>
                </c:pt>
                <c:pt idx="565">
                  <c:v>-0.10569105691056829</c:v>
                </c:pt>
                <c:pt idx="566">
                  <c:v>-9.7560975609756184E-2</c:v>
                </c:pt>
                <c:pt idx="567">
                  <c:v>-8.9430894308942271E-2</c:v>
                </c:pt>
                <c:pt idx="568">
                  <c:v>-9.7560975609756184E-2</c:v>
                </c:pt>
                <c:pt idx="569">
                  <c:v>-0.11382113821138222</c:v>
                </c:pt>
                <c:pt idx="570">
                  <c:v>-9.7560975609756184E-2</c:v>
                </c:pt>
                <c:pt idx="571">
                  <c:v>-9.7560975609756184E-2</c:v>
                </c:pt>
                <c:pt idx="572">
                  <c:v>-0.10569105691056829</c:v>
                </c:pt>
                <c:pt idx="573">
                  <c:v>-9.7560975609756184E-2</c:v>
                </c:pt>
                <c:pt idx="574">
                  <c:v>-0.10569105691056829</c:v>
                </c:pt>
                <c:pt idx="575">
                  <c:v>-9.7560975609756184E-2</c:v>
                </c:pt>
                <c:pt idx="576">
                  <c:v>-9.7560975609756184E-2</c:v>
                </c:pt>
                <c:pt idx="577">
                  <c:v>-0.10569105691056829</c:v>
                </c:pt>
                <c:pt idx="578">
                  <c:v>-9.7560975609756184E-2</c:v>
                </c:pt>
                <c:pt idx="579">
                  <c:v>-9.7560975609756184E-2</c:v>
                </c:pt>
                <c:pt idx="580">
                  <c:v>-9.7560975609756184E-2</c:v>
                </c:pt>
                <c:pt idx="581">
                  <c:v>-8.9430894308942271E-2</c:v>
                </c:pt>
                <c:pt idx="582">
                  <c:v>-9.7560975609756184E-2</c:v>
                </c:pt>
                <c:pt idx="583">
                  <c:v>-9.7560975609756184E-2</c:v>
                </c:pt>
                <c:pt idx="584">
                  <c:v>-0.10569105691056829</c:v>
                </c:pt>
                <c:pt idx="585">
                  <c:v>-9.7560975609756184E-2</c:v>
                </c:pt>
                <c:pt idx="586">
                  <c:v>-9.7560975609756184E-2</c:v>
                </c:pt>
                <c:pt idx="587">
                  <c:v>-9.7560975609756184E-2</c:v>
                </c:pt>
                <c:pt idx="588">
                  <c:v>-8.9430894308942271E-2</c:v>
                </c:pt>
                <c:pt idx="589">
                  <c:v>-9.7560975609756184E-2</c:v>
                </c:pt>
                <c:pt idx="590">
                  <c:v>-8.9430894308942271E-2</c:v>
                </c:pt>
                <c:pt idx="591">
                  <c:v>-8.1300813008130149E-2</c:v>
                </c:pt>
                <c:pt idx="592">
                  <c:v>-8.9430894308942271E-2</c:v>
                </c:pt>
                <c:pt idx="593">
                  <c:v>-9.7560975609756184E-2</c:v>
                </c:pt>
                <c:pt idx="594">
                  <c:v>-8.1300813008130149E-2</c:v>
                </c:pt>
                <c:pt idx="595">
                  <c:v>-9.7560975609756184E-2</c:v>
                </c:pt>
                <c:pt idx="596">
                  <c:v>-8.9430894308942271E-2</c:v>
                </c:pt>
                <c:pt idx="597">
                  <c:v>-8.1300813008130149E-2</c:v>
                </c:pt>
                <c:pt idx="598">
                  <c:v>-7.3170731707316236E-2</c:v>
                </c:pt>
                <c:pt idx="599">
                  <c:v>-5.6910569105690208E-2</c:v>
                </c:pt>
                <c:pt idx="600">
                  <c:v>-8.1300813008130149E-2</c:v>
                </c:pt>
                <c:pt idx="601">
                  <c:v>-8.1300813008130149E-2</c:v>
                </c:pt>
                <c:pt idx="602">
                  <c:v>-8.9430894308942271E-2</c:v>
                </c:pt>
                <c:pt idx="603">
                  <c:v>-0.10569105691056829</c:v>
                </c:pt>
                <c:pt idx="604">
                  <c:v>-0.12195121951219433</c:v>
                </c:pt>
                <c:pt idx="605">
                  <c:v>-0.12195121951219433</c:v>
                </c:pt>
                <c:pt idx="606">
                  <c:v>-0.12195121951219433</c:v>
                </c:pt>
                <c:pt idx="607">
                  <c:v>-0.11382113821138222</c:v>
                </c:pt>
                <c:pt idx="608">
                  <c:v>-0.11382113821138222</c:v>
                </c:pt>
                <c:pt idx="609">
                  <c:v>-0.11382113821138222</c:v>
                </c:pt>
                <c:pt idx="610">
                  <c:v>-0.10569105691056829</c:v>
                </c:pt>
                <c:pt idx="611">
                  <c:v>-9.7560975609756184E-2</c:v>
                </c:pt>
                <c:pt idx="612">
                  <c:v>-9.7560975609756184E-2</c:v>
                </c:pt>
                <c:pt idx="613">
                  <c:v>-8.9430894308942271E-2</c:v>
                </c:pt>
                <c:pt idx="614">
                  <c:v>-9.7560975609756184E-2</c:v>
                </c:pt>
                <c:pt idx="615">
                  <c:v>-0.11382113821138222</c:v>
                </c:pt>
                <c:pt idx="616">
                  <c:v>-0.12195121951219433</c:v>
                </c:pt>
                <c:pt idx="617">
                  <c:v>-0.13008130081300825</c:v>
                </c:pt>
                <c:pt idx="618">
                  <c:v>-0.13821138211382036</c:v>
                </c:pt>
                <c:pt idx="619">
                  <c:v>-0.13008130081300825</c:v>
                </c:pt>
                <c:pt idx="620">
                  <c:v>-0.12195121951219433</c:v>
                </c:pt>
                <c:pt idx="621">
                  <c:v>-0.10569105691056829</c:v>
                </c:pt>
                <c:pt idx="622">
                  <c:v>-0.10569105691056829</c:v>
                </c:pt>
                <c:pt idx="623">
                  <c:v>-9.7560975609756184E-2</c:v>
                </c:pt>
                <c:pt idx="624">
                  <c:v>-0.10569105691056829</c:v>
                </c:pt>
                <c:pt idx="625">
                  <c:v>-0.11382113821138222</c:v>
                </c:pt>
                <c:pt idx="626">
                  <c:v>-0.14634146341463428</c:v>
                </c:pt>
                <c:pt idx="627">
                  <c:v>-0.13008130081300825</c:v>
                </c:pt>
                <c:pt idx="628">
                  <c:v>-0.13008130081300825</c:v>
                </c:pt>
                <c:pt idx="629">
                  <c:v>-0.13008130081300825</c:v>
                </c:pt>
                <c:pt idx="630">
                  <c:v>-0.11382113821138222</c:v>
                </c:pt>
                <c:pt idx="631">
                  <c:v>-0.10569105691056829</c:v>
                </c:pt>
                <c:pt idx="632">
                  <c:v>-0.10569105691056829</c:v>
                </c:pt>
                <c:pt idx="633">
                  <c:v>-8.1300813008130149E-2</c:v>
                </c:pt>
                <c:pt idx="634">
                  <c:v>-8.1300813008130149E-2</c:v>
                </c:pt>
                <c:pt idx="635">
                  <c:v>-8.1300813008130149E-2</c:v>
                </c:pt>
                <c:pt idx="636">
                  <c:v>-8.1300813008130149E-2</c:v>
                </c:pt>
                <c:pt idx="637">
                  <c:v>-0.10569105691056829</c:v>
                </c:pt>
                <c:pt idx="638">
                  <c:v>-0.11382113821138222</c:v>
                </c:pt>
                <c:pt idx="639">
                  <c:v>-0.12195121951219433</c:v>
                </c:pt>
                <c:pt idx="640">
                  <c:v>-0.12195121951219433</c:v>
                </c:pt>
                <c:pt idx="641">
                  <c:v>-8.9430894308942271E-2</c:v>
                </c:pt>
                <c:pt idx="642">
                  <c:v>-9.7560975609756184E-2</c:v>
                </c:pt>
                <c:pt idx="643">
                  <c:v>-8.9430894308942271E-2</c:v>
                </c:pt>
                <c:pt idx="644">
                  <c:v>-8.1300813008130149E-2</c:v>
                </c:pt>
                <c:pt idx="645">
                  <c:v>-7.3170731707316236E-2</c:v>
                </c:pt>
                <c:pt idx="646">
                  <c:v>-6.5040650406504127E-2</c:v>
                </c:pt>
                <c:pt idx="647">
                  <c:v>-5.6910569105690208E-2</c:v>
                </c:pt>
                <c:pt idx="648">
                  <c:v>-5.6910569105690208E-2</c:v>
                </c:pt>
                <c:pt idx="649">
                  <c:v>-4.0650406504064172E-2</c:v>
                </c:pt>
                <c:pt idx="650">
                  <c:v>-3.2520325203252064E-2</c:v>
                </c:pt>
                <c:pt idx="651">
                  <c:v>-1.6260162601626032E-2</c:v>
                </c:pt>
                <c:pt idx="652">
                  <c:v>0</c:v>
                </c:pt>
                <c:pt idx="653">
                  <c:v>0</c:v>
                </c:pt>
                <c:pt idx="654">
                  <c:v>3.2520325203252064E-2</c:v>
                </c:pt>
                <c:pt idx="655">
                  <c:v>4.0650406504065976E-2</c:v>
                </c:pt>
                <c:pt idx="656">
                  <c:v>4.0650406504065976E-2</c:v>
                </c:pt>
                <c:pt idx="657">
                  <c:v>7.3170731707316236E-2</c:v>
                </c:pt>
                <c:pt idx="658">
                  <c:v>8.1300813008130149E-2</c:v>
                </c:pt>
                <c:pt idx="659">
                  <c:v>7.3170731707316236E-2</c:v>
                </c:pt>
                <c:pt idx="660">
                  <c:v>9.7560975609756184E-2</c:v>
                </c:pt>
                <c:pt idx="661">
                  <c:v>9.7560975609756184E-2</c:v>
                </c:pt>
                <c:pt idx="662">
                  <c:v>0.13821138211382036</c:v>
                </c:pt>
                <c:pt idx="663">
                  <c:v>0.14634146341463428</c:v>
                </c:pt>
                <c:pt idx="664">
                  <c:v>0.1626016260162603</c:v>
                </c:pt>
                <c:pt idx="665">
                  <c:v>0.18699186991869846</c:v>
                </c:pt>
                <c:pt idx="666">
                  <c:v>0.19512195121951237</c:v>
                </c:pt>
                <c:pt idx="667">
                  <c:v>0.25203252032520257</c:v>
                </c:pt>
                <c:pt idx="668">
                  <c:v>0.26829268292682862</c:v>
                </c:pt>
                <c:pt idx="669">
                  <c:v>0.28455284552845461</c:v>
                </c:pt>
                <c:pt idx="670">
                  <c:v>0.31707317073170671</c:v>
                </c:pt>
                <c:pt idx="671">
                  <c:v>0.3252032520325206</c:v>
                </c:pt>
                <c:pt idx="672">
                  <c:v>0.3658536585365848</c:v>
                </c:pt>
                <c:pt idx="673">
                  <c:v>0.38211382113821085</c:v>
                </c:pt>
                <c:pt idx="674">
                  <c:v>0.43902439024390283</c:v>
                </c:pt>
                <c:pt idx="675">
                  <c:v>0.46341463414634099</c:v>
                </c:pt>
                <c:pt idx="676">
                  <c:v>0.47967479674796704</c:v>
                </c:pt>
                <c:pt idx="677">
                  <c:v>0.52845528455284507</c:v>
                </c:pt>
                <c:pt idx="678">
                  <c:v>0.56097560975609717</c:v>
                </c:pt>
                <c:pt idx="679">
                  <c:v>0.57723577235772316</c:v>
                </c:pt>
                <c:pt idx="680">
                  <c:v>0.59349593495934927</c:v>
                </c:pt>
                <c:pt idx="681">
                  <c:v>0.60975609756097526</c:v>
                </c:pt>
                <c:pt idx="682">
                  <c:v>0.64227642276422736</c:v>
                </c:pt>
                <c:pt idx="683">
                  <c:v>0.65040650406504119</c:v>
                </c:pt>
                <c:pt idx="684">
                  <c:v>0.65853658536585336</c:v>
                </c:pt>
                <c:pt idx="685">
                  <c:v>0.65853658536585336</c:v>
                </c:pt>
                <c:pt idx="686">
                  <c:v>0.6666666666666673</c:v>
                </c:pt>
                <c:pt idx="687">
                  <c:v>0.68292682926829329</c:v>
                </c:pt>
                <c:pt idx="688">
                  <c:v>0.67479674796747935</c:v>
                </c:pt>
                <c:pt idx="689">
                  <c:v>0.69105691056910545</c:v>
                </c:pt>
                <c:pt idx="690">
                  <c:v>0.68292682926829329</c:v>
                </c:pt>
                <c:pt idx="691">
                  <c:v>0.69105691056910545</c:v>
                </c:pt>
                <c:pt idx="692">
                  <c:v>0.69105691056910545</c:v>
                </c:pt>
                <c:pt idx="693">
                  <c:v>0.70731707317073145</c:v>
                </c:pt>
                <c:pt idx="694">
                  <c:v>0.69105691056910545</c:v>
                </c:pt>
                <c:pt idx="695">
                  <c:v>0.69918699186991928</c:v>
                </c:pt>
                <c:pt idx="696">
                  <c:v>0.69918699186991928</c:v>
                </c:pt>
                <c:pt idx="697">
                  <c:v>0.69105691056910545</c:v>
                </c:pt>
                <c:pt idx="698">
                  <c:v>0.69918699186991928</c:v>
                </c:pt>
                <c:pt idx="699">
                  <c:v>0.67479674796747935</c:v>
                </c:pt>
                <c:pt idx="700">
                  <c:v>0.67479674796747935</c:v>
                </c:pt>
                <c:pt idx="701">
                  <c:v>0.6666666666666673</c:v>
                </c:pt>
                <c:pt idx="702">
                  <c:v>0.6341463414634152</c:v>
                </c:pt>
                <c:pt idx="703">
                  <c:v>0.64227642276422736</c:v>
                </c:pt>
                <c:pt idx="704">
                  <c:v>0.6341463414634152</c:v>
                </c:pt>
                <c:pt idx="705">
                  <c:v>0.65853658536585336</c:v>
                </c:pt>
                <c:pt idx="706">
                  <c:v>0.62601626016260126</c:v>
                </c:pt>
                <c:pt idx="707">
                  <c:v>0.6341463414634152</c:v>
                </c:pt>
                <c:pt idx="708">
                  <c:v>0.62601626016260126</c:v>
                </c:pt>
                <c:pt idx="709">
                  <c:v>0.6178861788617892</c:v>
                </c:pt>
                <c:pt idx="710">
                  <c:v>0.6178861788617892</c:v>
                </c:pt>
                <c:pt idx="711">
                  <c:v>0.60975609756097526</c:v>
                </c:pt>
                <c:pt idx="712">
                  <c:v>0.59349593495934927</c:v>
                </c:pt>
                <c:pt idx="713">
                  <c:v>0.57723577235772316</c:v>
                </c:pt>
                <c:pt idx="714">
                  <c:v>0.55284552845528501</c:v>
                </c:pt>
                <c:pt idx="715">
                  <c:v>0.53658536585365901</c:v>
                </c:pt>
                <c:pt idx="716">
                  <c:v>0.52845528455284507</c:v>
                </c:pt>
                <c:pt idx="717">
                  <c:v>0.52032520325203302</c:v>
                </c:pt>
                <c:pt idx="718">
                  <c:v>0.51219512195121908</c:v>
                </c:pt>
                <c:pt idx="719">
                  <c:v>0.50406504065040691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59-4F37-9914-071EC1029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5617087"/>
        <c:axId val="1805631647"/>
      </c:scatterChart>
      <c:valAx>
        <c:axId val="1805617087"/>
        <c:scaling>
          <c:orientation val="minMax"/>
          <c:max val="750"/>
          <c:min val="4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BE" sz="1400" dirty="0" err="1">
                    <a:solidFill>
                      <a:schemeClr val="bg1"/>
                    </a:solidFill>
                  </a:rPr>
                  <a:t>Wavelength</a:t>
                </a:r>
                <a:r>
                  <a:rPr lang="fr-BE" sz="1400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layout>
            <c:manualLayout>
              <c:xMode val="edge"/>
              <c:yMode val="edge"/>
              <c:x val="0.40845905131423782"/>
              <c:y val="0.860915339792274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05631647"/>
        <c:crosses val="autoZero"/>
        <c:crossBetween val="midCat"/>
      </c:valAx>
      <c:valAx>
        <c:axId val="1805631647"/>
        <c:scaling>
          <c:orientation val="minMax"/>
          <c:max val="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fr-BE" sz="1400" dirty="0">
                    <a:solidFill>
                      <a:schemeClr val="bg1"/>
                    </a:solidFill>
                  </a:rPr>
                  <a:t>Relative Absorbance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05617087"/>
        <c:crosses val="autoZero"/>
        <c:crossBetween val="midCat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'24.08.21 Eg Filtres +Lihgt  Abs'!$U$1</c:f>
              <c:strCache>
                <c:ptCount val="1"/>
                <c:pt idx="0">
                  <c:v>Abs Dark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Abs'!$U$2:$U$1300</c:f>
              <c:numCache>
                <c:formatCode>General</c:formatCode>
                <c:ptCount val="1299"/>
                <c:pt idx="0">
                  <c:v>-2.8934955764954582</c:v>
                </c:pt>
                <c:pt idx="1">
                  <c:v>-5.1712540695696987</c:v>
                </c:pt>
                <c:pt idx="2">
                  <c:v>-4.6902470811563459</c:v>
                </c:pt>
                <c:pt idx="3">
                  <c:v>-5.8486725205686936</c:v>
                </c:pt>
                <c:pt idx="4">
                  <c:v>-7.1940238130632519</c:v>
                </c:pt>
                <c:pt idx="5">
                  <c:v>-8.8368301992230958</c:v>
                </c:pt>
                <c:pt idx="6">
                  <c:v>-8.0697761435072515</c:v>
                </c:pt>
                <c:pt idx="7">
                  <c:v>-5.3958771941430896</c:v>
                </c:pt>
                <c:pt idx="8">
                  <c:v>-3.8971917536878111</c:v>
                </c:pt>
                <c:pt idx="9">
                  <c:v>-3.4391623165823639</c:v>
                </c:pt>
                <c:pt idx="10">
                  <c:v>-3.8231825961344641</c:v>
                </c:pt>
                <c:pt idx="11">
                  <c:v>-7.3762837191527995</c:v>
                </c:pt>
                <c:pt idx="12">
                  <c:v>-6.9772071018904294</c:v>
                </c:pt>
                <c:pt idx="13">
                  <c:v>-7.3643036375707203</c:v>
                </c:pt>
                <c:pt idx="14">
                  <c:v>-6.7073351877780993</c:v>
                </c:pt>
                <c:pt idx="15">
                  <c:v>-5.972999188226404</c:v>
                </c:pt>
                <c:pt idx="16">
                  <c:v>-11.058836657609778</c:v>
                </c:pt>
                <c:pt idx="17">
                  <c:v>-8.0465242391860166</c:v>
                </c:pt>
                <c:pt idx="18">
                  <c:v>-4.6276284380713264</c:v>
                </c:pt>
                <c:pt idx="19">
                  <c:v>-4.2009063767423367</c:v>
                </c:pt>
                <c:pt idx="20">
                  <c:v>-2.733224772559407</c:v>
                </c:pt>
                <c:pt idx="21">
                  <c:v>-1.7656830689556142</c:v>
                </c:pt>
                <c:pt idx="22">
                  <c:v>-2.0206385459368126</c:v>
                </c:pt>
                <c:pt idx="23">
                  <c:v>-1.4652412244005291</c:v>
                </c:pt>
                <c:pt idx="24">
                  <c:v>-1.0076299324196536</c:v>
                </c:pt>
                <c:pt idx="25">
                  <c:v>-0.75527283142427748</c:v>
                </c:pt>
                <c:pt idx="26">
                  <c:v>-0.17761789201932382</c:v>
                </c:pt>
                <c:pt idx="27">
                  <c:v>-4.0262958607329626E-2</c:v>
                </c:pt>
                <c:pt idx="28">
                  <c:v>-0.28213335346552615</c:v>
                </c:pt>
                <c:pt idx="29">
                  <c:v>-0.17063200816287777</c:v>
                </c:pt>
                <c:pt idx="30">
                  <c:v>-0.21019079403599364</c:v>
                </c:pt>
                <c:pt idx="31">
                  <c:v>-0.48080822841114201</c:v>
                </c:pt>
                <c:pt idx="32">
                  <c:v>5.3266902285963799E-2</c:v>
                </c:pt>
                <c:pt idx="33">
                  <c:v>-0.1654910996769251</c:v>
                </c:pt>
                <c:pt idx="34">
                  <c:v>-0.16777815309442964</c:v>
                </c:pt>
                <c:pt idx="35">
                  <c:v>-0.6236168911172667</c:v>
                </c:pt>
                <c:pt idx="36">
                  <c:v>-0.33667778736824255</c:v>
                </c:pt>
                <c:pt idx="37">
                  <c:v>-0.30069070803313414</c:v>
                </c:pt>
                <c:pt idx="38">
                  <c:v>-0.20797164785370334</c:v>
                </c:pt>
                <c:pt idx="39">
                  <c:v>-0.53557841009120988</c:v>
                </c:pt>
                <c:pt idx="40">
                  <c:v>-0.59966585359589253</c:v>
                </c:pt>
                <c:pt idx="41">
                  <c:v>-0.64870707737377642</c:v>
                </c:pt>
                <c:pt idx="42">
                  <c:v>-0.34033022373974692</c:v>
                </c:pt>
                <c:pt idx="43">
                  <c:v>-0.84297492841526711</c:v>
                </c:pt>
                <c:pt idx="44">
                  <c:v>-0.51843051591597733</c:v>
                </c:pt>
                <c:pt idx="45">
                  <c:v>-0.67412279029078315</c:v>
                </c:pt>
                <c:pt idx="46">
                  <c:v>-0.61052748939362933</c:v>
                </c:pt>
                <c:pt idx="47">
                  <c:v>0.1330462290664759</c:v>
                </c:pt>
                <c:pt idx="48">
                  <c:v>4.5785042662866475E-2</c:v>
                </c:pt>
                <c:pt idx="49">
                  <c:v>-0.11395515087080819</c:v>
                </c:pt>
                <c:pt idx="50">
                  <c:v>0.21836437349057203</c:v>
                </c:pt>
                <c:pt idx="51">
                  <c:v>0.21706304515500369</c:v>
                </c:pt>
                <c:pt idx="52">
                  <c:v>0.89966423861006928</c:v>
                </c:pt>
                <c:pt idx="53">
                  <c:v>0.90302068504974553</c:v>
                </c:pt>
                <c:pt idx="54">
                  <c:v>0.46831923171816592</c:v>
                </c:pt>
                <c:pt idx="55">
                  <c:v>0.28500102347294332</c:v>
                </c:pt>
                <c:pt idx="56">
                  <c:v>9.9080742286399626E-2</c:v>
                </c:pt>
                <c:pt idx="57">
                  <c:v>0.20963605613457226</c:v>
                </c:pt>
                <c:pt idx="58">
                  <c:v>-0.42065981315976075</c:v>
                </c:pt>
                <c:pt idx="59">
                  <c:v>-0.97843371280960079</c:v>
                </c:pt>
                <c:pt idx="60">
                  <c:v>-1.5908034535012505</c:v>
                </c:pt>
                <c:pt idx="61">
                  <c:v>-1.4654811373547392</c:v>
                </c:pt>
                <c:pt idx="62">
                  <c:v>-1.2003932782344275</c:v>
                </c:pt>
                <c:pt idx="63">
                  <c:v>-0.7417666855276257</c:v>
                </c:pt>
                <c:pt idx="64">
                  <c:v>-0.5107511571470712</c:v>
                </c:pt>
                <c:pt idx="65">
                  <c:v>-0.11062575057925457</c:v>
                </c:pt>
                <c:pt idx="66">
                  <c:v>-0.10251229529568257</c:v>
                </c:pt>
                <c:pt idx="67">
                  <c:v>0.47424039239096516</c:v>
                </c:pt>
                <c:pt idx="68">
                  <c:v>0.23905662257041926</c:v>
                </c:pt>
                <c:pt idx="69">
                  <c:v>0.1375866741487857</c:v>
                </c:pt>
                <c:pt idx="70">
                  <c:v>0.3138614038624235</c:v>
                </c:pt>
                <c:pt idx="71">
                  <c:v>0.16500679850658567</c:v>
                </c:pt>
                <c:pt idx="72">
                  <c:v>-1.3646630205605208E-2</c:v>
                </c:pt>
                <c:pt idx="73">
                  <c:v>-0.4203004690852799</c:v>
                </c:pt>
                <c:pt idx="74">
                  <c:v>-0.45600990706243039</c:v>
                </c:pt>
                <c:pt idx="75">
                  <c:v>-0.28174283821889251</c:v>
                </c:pt>
                <c:pt idx="76">
                  <c:v>-0.22178775428243655</c:v>
                </c:pt>
                <c:pt idx="77">
                  <c:v>-0.99346767421027216</c:v>
                </c:pt>
                <c:pt idx="78">
                  <c:v>-1.1898894493559906</c:v>
                </c:pt>
                <c:pt idx="79">
                  <c:v>-1.1725600677437911</c:v>
                </c:pt>
                <c:pt idx="80">
                  <c:v>-0.74213832684355518</c:v>
                </c:pt>
                <c:pt idx="81">
                  <c:v>-1.2824289153288231</c:v>
                </c:pt>
                <c:pt idx="82">
                  <c:v>-1.0457760921390276</c:v>
                </c:pt>
                <c:pt idx="83">
                  <c:v>-0.90868305883763079</c:v>
                </c:pt>
                <c:pt idx="84">
                  <c:v>-0.41509867757956048</c:v>
                </c:pt>
                <c:pt idx="85">
                  <c:v>-0.56681114628191365</c:v>
                </c:pt>
                <c:pt idx="86">
                  <c:v>-0.61223427645911066</c:v>
                </c:pt>
                <c:pt idx="87">
                  <c:v>-0.18630145675612783</c:v>
                </c:pt>
                <c:pt idx="88">
                  <c:v>3.1725715477634578E-3</c:v>
                </c:pt>
                <c:pt idx="89">
                  <c:v>-0.26224120338625567</c:v>
                </c:pt>
                <c:pt idx="90">
                  <c:v>1.3768824313669891E-2</c:v>
                </c:pt>
                <c:pt idx="91">
                  <c:v>7.6502267595756956E-2</c:v>
                </c:pt>
                <c:pt idx="92">
                  <c:v>0.15922300891705671</c:v>
                </c:pt>
                <c:pt idx="93">
                  <c:v>0.42502924486376142</c:v>
                </c:pt>
                <c:pt idx="94">
                  <c:v>-0.19765675285891413</c:v>
                </c:pt>
                <c:pt idx="95">
                  <c:v>0.15044877148223007</c:v>
                </c:pt>
                <c:pt idx="96">
                  <c:v>0.15775901453954222</c:v>
                </c:pt>
                <c:pt idx="97">
                  <c:v>-0.46027730279466494</c:v>
                </c:pt>
                <c:pt idx="98">
                  <c:v>-0.63456398496000688</c:v>
                </c:pt>
                <c:pt idx="99">
                  <c:v>-0.48742367538084491</c:v>
                </c:pt>
                <c:pt idx="100">
                  <c:v>-0.48776639093864543</c:v>
                </c:pt>
                <c:pt idx="101">
                  <c:v>-0.27492448481952247</c:v>
                </c:pt>
                <c:pt idx="102">
                  <c:v>-0.40857353166656429</c:v>
                </c:pt>
                <c:pt idx="103">
                  <c:v>-0.65110033070239837</c:v>
                </c:pt>
                <c:pt idx="104">
                  <c:v>-0.43037406963196234</c:v>
                </c:pt>
                <c:pt idx="105">
                  <c:v>-0.4351018530697574</c:v>
                </c:pt>
                <c:pt idx="106">
                  <c:v>-0.26237662870347389</c:v>
                </c:pt>
                <c:pt idx="107">
                  <c:v>-0.27486591726135773</c:v>
                </c:pt>
                <c:pt idx="108">
                  <c:v>-0.4689468580158947</c:v>
                </c:pt>
                <c:pt idx="109">
                  <c:v>-0.38293265470202165</c:v>
                </c:pt>
                <c:pt idx="110">
                  <c:v>-0.44315351082351839</c:v>
                </c:pt>
                <c:pt idx="111">
                  <c:v>-0.31152880006164191</c:v>
                </c:pt>
                <c:pt idx="112">
                  <c:v>-0.22275051932495935</c:v>
                </c:pt>
                <c:pt idx="113">
                  <c:v>-0.49854084085112493</c:v>
                </c:pt>
                <c:pt idx="114">
                  <c:v>-0.40714845261008958</c:v>
                </c:pt>
                <c:pt idx="115">
                  <c:v>-0.33625127544964717</c:v>
                </c:pt>
                <c:pt idx="116">
                  <c:v>-6.4970879665266046E-2</c:v>
                </c:pt>
                <c:pt idx="117">
                  <c:v>0.10894888939565289</c:v>
                </c:pt>
                <c:pt idx="118">
                  <c:v>0.42163466140946626</c:v>
                </c:pt>
                <c:pt idx="119">
                  <c:v>0.48669679750257039</c:v>
                </c:pt>
                <c:pt idx="120">
                  <c:v>0.8341932970694429</c:v>
                </c:pt>
                <c:pt idx="121">
                  <c:v>0.83999829550893845</c:v>
                </c:pt>
                <c:pt idx="122">
                  <c:v>0.79620883050898894</c:v>
                </c:pt>
                <c:pt idx="123">
                  <c:v>0.22836249777209794</c:v>
                </c:pt>
                <c:pt idx="124">
                  <c:v>0.11799631238417826</c:v>
                </c:pt>
                <c:pt idx="125">
                  <c:v>-0.14413923590545452</c:v>
                </c:pt>
                <c:pt idx="126">
                  <c:v>-0.22513388816203725</c:v>
                </c:pt>
                <c:pt idx="127">
                  <c:v>-0.43296723096476541</c:v>
                </c:pt>
                <c:pt idx="128">
                  <c:v>-0.72521813983208838</c:v>
                </c:pt>
                <c:pt idx="129">
                  <c:v>-0.76098871377859223</c:v>
                </c:pt>
                <c:pt idx="130">
                  <c:v>-0.59149307190539546</c:v>
                </c:pt>
                <c:pt idx="131">
                  <c:v>-0.18090643122378572</c:v>
                </c:pt>
                <c:pt idx="132">
                  <c:v>-0.3791798557175558</c:v>
                </c:pt>
                <c:pt idx="133">
                  <c:v>-0.37143553171170607</c:v>
                </c:pt>
                <c:pt idx="134">
                  <c:v>-0.33065340380638547</c:v>
                </c:pt>
                <c:pt idx="135">
                  <c:v>-0.35011349653381246</c:v>
                </c:pt>
                <c:pt idx="136">
                  <c:v>4.8679175088590576E-3</c:v>
                </c:pt>
                <c:pt idx="137">
                  <c:v>0.22139081800783139</c:v>
                </c:pt>
                <c:pt idx="138">
                  <c:v>-1.4915658824710631E-2</c:v>
                </c:pt>
                <c:pt idx="139">
                  <c:v>0.12574513110960814</c:v>
                </c:pt>
                <c:pt idx="140">
                  <c:v>-3.7173082116775599E-2</c:v>
                </c:pt>
                <c:pt idx="141">
                  <c:v>0.28146323163722203</c:v>
                </c:pt>
                <c:pt idx="142">
                  <c:v>0.54513554595471347</c:v>
                </c:pt>
                <c:pt idx="143">
                  <c:v>0.22376718208712212</c:v>
                </c:pt>
                <c:pt idx="144">
                  <c:v>0.2189549134873498</c:v>
                </c:pt>
                <c:pt idx="145">
                  <c:v>0.27377628827224543</c:v>
                </c:pt>
                <c:pt idx="146">
                  <c:v>0.28362381026134748</c:v>
                </c:pt>
                <c:pt idx="147">
                  <c:v>0.61281532111755466</c:v>
                </c:pt>
                <c:pt idx="148">
                  <c:v>0.32326996103019751</c:v>
                </c:pt>
                <c:pt idx="149">
                  <c:v>0.23286830821868237</c:v>
                </c:pt>
                <c:pt idx="150">
                  <c:v>0.18430821401247319</c:v>
                </c:pt>
                <c:pt idx="151">
                  <c:v>-8.7313916663618374E-2</c:v>
                </c:pt>
                <c:pt idx="152">
                  <c:v>5.4640613118666061E-2</c:v>
                </c:pt>
                <c:pt idx="153">
                  <c:v>-0.11187843476352334</c:v>
                </c:pt>
                <c:pt idx="154">
                  <c:v>-0.28297217321053741</c:v>
                </c:pt>
                <c:pt idx="155">
                  <c:v>-6.1372574505327904E-2</c:v>
                </c:pt>
                <c:pt idx="156">
                  <c:v>0.25346210153629911</c:v>
                </c:pt>
                <c:pt idx="157">
                  <c:v>0.53310701479794009</c:v>
                </c:pt>
                <c:pt idx="158">
                  <c:v>0.81089313775011862</c:v>
                </c:pt>
                <c:pt idx="159">
                  <c:v>0.63090316233681842</c:v>
                </c:pt>
                <c:pt idx="160">
                  <c:v>0.66678581240791668</c:v>
                </c:pt>
                <c:pt idx="161">
                  <c:v>0.68110645597392994</c:v>
                </c:pt>
                <c:pt idx="162">
                  <c:v>0.50304726421401569</c:v>
                </c:pt>
                <c:pt idx="163">
                  <c:v>0.14800450016772501</c:v>
                </c:pt>
                <c:pt idx="164">
                  <c:v>0.33058253900677204</c:v>
                </c:pt>
                <c:pt idx="165">
                  <c:v>0.39871236985743763</c:v>
                </c:pt>
                <c:pt idx="166">
                  <c:v>0.41388214572853771</c:v>
                </c:pt>
                <c:pt idx="167">
                  <c:v>0.68693772225512728</c:v>
                </c:pt>
                <c:pt idx="168">
                  <c:v>0.74548835225525956</c:v>
                </c:pt>
                <c:pt idx="169">
                  <c:v>0.63293415294188171</c:v>
                </c:pt>
                <c:pt idx="170">
                  <c:v>0.73796076712994063</c:v>
                </c:pt>
                <c:pt idx="171">
                  <c:v>0.5588712922454997</c:v>
                </c:pt>
                <c:pt idx="172">
                  <c:v>0.47084094452154007</c:v>
                </c:pt>
                <c:pt idx="173">
                  <c:v>0.464768014096686</c:v>
                </c:pt>
                <c:pt idx="174">
                  <c:v>0.32993751756053868</c:v>
                </c:pt>
                <c:pt idx="175">
                  <c:v>0.35800402540080833</c:v>
                </c:pt>
                <c:pt idx="176">
                  <c:v>0.4966112538438609</c:v>
                </c:pt>
                <c:pt idx="177">
                  <c:v>0.50283887266984784</c:v>
                </c:pt>
                <c:pt idx="178">
                  <c:v>0.41332507290785403</c:v>
                </c:pt>
                <c:pt idx="179">
                  <c:v>0.51465784482282251</c:v>
                </c:pt>
                <c:pt idx="180">
                  <c:v>0.420734160880607</c:v>
                </c:pt>
                <c:pt idx="181">
                  <c:v>0.37805903609863012</c:v>
                </c:pt>
                <c:pt idx="182">
                  <c:v>0.50858394151494246</c:v>
                </c:pt>
                <c:pt idx="183">
                  <c:v>0.50775699094284832</c:v>
                </c:pt>
                <c:pt idx="184">
                  <c:v>0.54079356900970632</c:v>
                </c:pt>
                <c:pt idx="185">
                  <c:v>0.71010187252741785</c:v>
                </c:pt>
                <c:pt idx="186">
                  <c:v>0.66964998003644038</c:v>
                </c:pt>
                <c:pt idx="187">
                  <c:v>0.80185252494277492</c:v>
                </c:pt>
                <c:pt idx="188">
                  <c:v>0.76504641430340414</c:v>
                </c:pt>
                <c:pt idx="189">
                  <c:v>0.64888573761266954</c:v>
                </c:pt>
                <c:pt idx="190">
                  <c:v>0.73478508235649398</c:v>
                </c:pt>
                <c:pt idx="191">
                  <c:v>0.81211741375002822</c:v>
                </c:pt>
                <c:pt idx="192">
                  <c:v>0.77356634011523595</c:v>
                </c:pt>
                <c:pt idx="193">
                  <c:v>0.8193854336840124</c:v>
                </c:pt>
                <c:pt idx="194">
                  <c:v>0.8202427382065175</c:v>
                </c:pt>
                <c:pt idx="195">
                  <c:v>0.92040221319213822</c:v>
                </c:pt>
                <c:pt idx="196">
                  <c:v>0.8661421919132406</c:v>
                </c:pt>
                <c:pt idx="197">
                  <c:v>0.89149357780456895</c:v>
                </c:pt>
                <c:pt idx="198">
                  <c:v>0.92031251337714159</c:v>
                </c:pt>
                <c:pt idx="199">
                  <c:v>0.91907403328505244</c:v>
                </c:pt>
                <c:pt idx="200">
                  <c:v>0.92315839080477657</c:v>
                </c:pt>
                <c:pt idx="201">
                  <c:v>0.99071616643615845</c:v>
                </c:pt>
                <c:pt idx="202">
                  <c:v>1.0003266941201285</c:v>
                </c:pt>
                <c:pt idx="203">
                  <c:v>1.0554391555064011</c:v>
                </c:pt>
                <c:pt idx="204">
                  <c:v>0.9810589403669403</c:v>
                </c:pt>
                <c:pt idx="205">
                  <c:v>0.98115564493972418</c:v>
                </c:pt>
                <c:pt idx="206">
                  <c:v>1.0495454301349352</c:v>
                </c:pt>
                <c:pt idx="207">
                  <c:v>1.0409747198291464</c:v>
                </c:pt>
                <c:pt idx="208">
                  <c:v>1.0315552663714811</c:v>
                </c:pt>
                <c:pt idx="209">
                  <c:v>1.0044579446017057</c:v>
                </c:pt>
                <c:pt idx="210">
                  <c:v>1.0419676442454748</c:v>
                </c:pt>
                <c:pt idx="211">
                  <c:v>1.127340659272237</c:v>
                </c:pt>
                <c:pt idx="212">
                  <c:v>1.1348180436334148</c:v>
                </c:pt>
                <c:pt idx="213">
                  <c:v>1.1215796351455161</c:v>
                </c:pt>
                <c:pt idx="214">
                  <c:v>1.155196829802287</c:v>
                </c:pt>
                <c:pt idx="215">
                  <c:v>1.1518687915469696</c:v>
                </c:pt>
                <c:pt idx="216">
                  <c:v>1.1897771786547908</c:v>
                </c:pt>
                <c:pt idx="217">
                  <c:v>1.1790616504298976</c:v>
                </c:pt>
                <c:pt idx="218">
                  <c:v>1.1708464315818068</c:v>
                </c:pt>
                <c:pt idx="219">
                  <c:v>1.1734965649446119</c:v>
                </c:pt>
                <c:pt idx="220">
                  <c:v>1.1739291087379684</c:v>
                </c:pt>
                <c:pt idx="221">
                  <c:v>1.1590675422095031</c:v>
                </c:pt>
                <c:pt idx="222">
                  <c:v>1.1602457035539808</c:v>
                </c:pt>
                <c:pt idx="223">
                  <c:v>1.1474155167837889</c:v>
                </c:pt>
                <c:pt idx="224">
                  <c:v>1.1444291550472006</c:v>
                </c:pt>
                <c:pt idx="225">
                  <c:v>1.1423925217205866</c:v>
                </c:pt>
                <c:pt idx="226">
                  <c:v>1.1408512804308082</c:v>
                </c:pt>
                <c:pt idx="227">
                  <c:v>1.151389938521576</c:v>
                </c:pt>
                <c:pt idx="228">
                  <c:v>1.1661450716469977</c:v>
                </c:pt>
                <c:pt idx="229">
                  <c:v>1.1769072982571387</c:v>
                </c:pt>
                <c:pt idx="230">
                  <c:v>1.1898400268982701</c:v>
                </c:pt>
                <c:pt idx="231">
                  <c:v>1.2000490722198311</c:v>
                </c:pt>
                <c:pt idx="232">
                  <c:v>1.2100845552095554</c:v>
                </c:pt>
                <c:pt idx="233">
                  <c:v>1.2110767013194632</c:v>
                </c:pt>
                <c:pt idx="234">
                  <c:v>1.2163643205657357</c:v>
                </c:pt>
                <c:pt idx="235">
                  <c:v>1.2258793111365534</c:v>
                </c:pt>
                <c:pt idx="236">
                  <c:v>1.2329527544653387</c:v>
                </c:pt>
                <c:pt idx="237">
                  <c:v>1.231834328138657</c:v>
                </c:pt>
                <c:pt idx="238">
                  <c:v>1.2370873127492041</c:v>
                </c:pt>
                <c:pt idx="239">
                  <c:v>1.2417289376662173</c:v>
                </c:pt>
                <c:pt idx="240">
                  <c:v>1.2509061432504101</c:v>
                </c:pt>
                <c:pt idx="241">
                  <c:v>1.2547112833416745</c:v>
                </c:pt>
                <c:pt idx="242">
                  <c:v>1.2556145079430063</c:v>
                </c:pt>
                <c:pt idx="243">
                  <c:v>1.2583397478754181</c:v>
                </c:pt>
                <c:pt idx="244">
                  <c:v>1.265663416718489</c:v>
                </c:pt>
                <c:pt idx="245">
                  <c:v>1.2711296572883339</c:v>
                </c:pt>
                <c:pt idx="246">
                  <c:v>1.2763701889961483</c:v>
                </c:pt>
                <c:pt idx="247">
                  <c:v>1.279013901330982</c:v>
                </c:pt>
                <c:pt idx="248">
                  <c:v>1.2791246154193399</c:v>
                </c:pt>
                <c:pt idx="249">
                  <c:v>1.2797418124110298</c:v>
                </c:pt>
                <c:pt idx="250">
                  <c:v>1.281621811570459</c:v>
                </c:pt>
                <c:pt idx="251">
                  <c:v>1.282916913454661</c:v>
                </c:pt>
                <c:pt idx="252">
                  <c:v>1.2840365072409741</c:v>
                </c:pt>
                <c:pt idx="253">
                  <c:v>1.2819615423231359</c:v>
                </c:pt>
                <c:pt idx="254">
                  <c:v>1.2826083149588161</c:v>
                </c:pt>
                <c:pt idx="255">
                  <c:v>1.2814647882500638</c:v>
                </c:pt>
                <c:pt idx="256">
                  <c:v>1.2823962264591497</c:v>
                </c:pt>
                <c:pt idx="257">
                  <c:v>1.2778629807112321</c:v>
                </c:pt>
                <c:pt idx="258">
                  <c:v>1.2750852050954165</c:v>
                </c:pt>
                <c:pt idx="259">
                  <c:v>1.2721101288019296</c:v>
                </c:pt>
                <c:pt idx="260">
                  <c:v>1.2682711323813609</c:v>
                </c:pt>
                <c:pt idx="261">
                  <c:v>1.2642262739124921</c:v>
                </c:pt>
                <c:pt idx="262">
                  <c:v>1.2599876171448452</c:v>
                </c:pt>
                <c:pt idx="263">
                  <c:v>1.2541090687485847</c:v>
                </c:pt>
                <c:pt idx="264">
                  <c:v>1.2530608845763795</c:v>
                </c:pt>
                <c:pt idx="265">
                  <c:v>1.2491131198335048</c:v>
                </c:pt>
                <c:pt idx="266">
                  <c:v>1.243626254143509</c:v>
                </c:pt>
                <c:pt idx="267">
                  <c:v>1.238402845176952</c:v>
                </c:pt>
                <c:pt idx="268">
                  <c:v>1.2326861845162165</c:v>
                </c:pt>
                <c:pt idx="269">
                  <c:v>1.2271533987473937</c:v>
                </c:pt>
                <c:pt idx="270">
                  <c:v>1.2198725367574665</c:v>
                </c:pt>
                <c:pt idx="271">
                  <c:v>1.2101649153475023</c:v>
                </c:pt>
                <c:pt idx="272">
                  <c:v>1.2016864343525777</c:v>
                </c:pt>
                <c:pt idx="273">
                  <c:v>1.1934365808687615</c:v>
                </c:pt>
                <c:pt idx="274">
                  <c:v>1.1846658458128283</c:v>
                </c:pt>
                <c:pt idx="275">
                  <c:v>1.1735420958702285</c:v>
                </c:pt>
                <c:pt idx="276">
                  <c:v>1.1637749340190733</c:v>
                </c:pt>
                <c:pt idx="277">
                  <c:v>1.1555887070851569</c:v>
                </c:pt>
                <c:pt idx="278">
                  <c:v>1.1470386218995192</c:v>
                </c:pt>
                <c:pt idx="279">
                  <c:v>1.1388924777462737</c:v>
                </c:pt>
                <c:pt idx="280">
                  <c:v>1.1298816351595258</c:v>
                </c:pt>
                <c:pt idx="281">
                  <c:v>1.1215078363781978</c:v>
                </c:pt>
                <c:pt idx="282">
                  <c:v>1.1163408546271485</c:v>
                </c:pt>
                <c:pt idx="283">
                  <c:v>1.1104062681685904</c:v>
                </c:pt>
                <c:pt idx="284">
                  <c:v>1.1044292640100994</c:v>
                </c:pt>
                <c:pt idx="285">
                  <c:v>1.1013074769562927</c:v>
                </c:pt>
                <c:pt idx="286">
                  <c:v>1.0960233600889138</c:v>
                </c:pt>
                <c:pt idx="287">
                  <c:v>1.0915944074013828</c:v>
                </c:pt>
                <c:pt idx="288">
                  <c:v>1.0897418435432868</c:v>
                </c:pt>
                <c:pt idx="289">
                  <c:v>1.0871207020946563</c:v>
                </c:pt>
                <c:pt idx="290">
                  <c:v>1.0873843533947003</c:v>
                </c:pt>
                <c:pt idx="291">
                  <c:v>1.0859028471227181</c:v>
                </c:pt>
                <c:pt idx="292">
                  <c:v>1.083311670471288</c:v>
                </c:pt>
                <c:pt idx="293">
                  <c:v>1.0827452579735548</c:v>
                </c:pt>
                <c:pt idx="294">
                  <c:v>1.0841205254190986</c:v>
                </c:pt>
                <c:pt idx="295">
                  <c:v>1.0840605958246976</c:v>
                </c:pt>
                <c:pt idx="296">
                  <c:v>1.0855421020966798</c:v>
                </c:pt>
                <c:pt idx="297">
                  <c:v>1.0833951438349183</c:v>
                </c:pt>
                <c:pt idx="298">
                  <c:v>1.0811333853760894</c:v>
                </c:pt>
                <c:pt idx="299">
                  <c:v>1.0785429870310803</c:v>
                </c:pt>
                <c:pt idx="300">
                  <c:v>1.079204936641966</c:v>
                </c:pt>
                <c:pt idx="301">
                  <c:v>1.0767151344018444</c:v>
                </c:pt>
                <c:pt idx="302">
                  <c:v>1.0738064087307302</c:v>
                </c:pt>
                <c:pt idx="303">
                  <c:v>1.0679105430166067</c:v>
                </c:pt>
                <c:pt idx="304">
                  <c:v>1.0646173339736202</c:v>
                </c:pt>
                <c:pt idx="305">
                  <c:v>1.0622394132814879</c:v>
                </c:pt>
                <c:pt idx="306">
                  <c:v>1.0612054332014622</c:v>
                </c:pt>
                <c:pt idx="307">
                  <c:v>1.0573952341184629</c:v>
                </c:pt>
                <c:pt idx="308">
                  <c:v>1.0547958852496144</c:v>
                </c:pt>
                <c:pt idx="309">
                  <c:v>1.0552352392241531</c:v>
                </c:pt>
                <c:pt idx="310">
                  <c:v>1.0546406131186663</c:v>
                </c:pt>
                <c:pt idx="311">
                  <c:v>1.0541113647525258</c:v>
                </c:pt>
                <c:pt idx="312">
                  <c:v>1.0523416905282446</c:v>
                </c:pt>
                <c:pt idx="313">
                  <c:v>1.0493084358298033</c:v>
                </c:pt>
                <c:pt idx="314">
                  <c:v>1.0452832295980594</c:v>
                </c:pt>
                <c:pt idx="315">
                  <c:v>1.0421038478691138</c:v>
                </c:pt>
                <c:pt idx="316">
                  <c:v>1.0325018815557725</c:v>
                </c:pt>
                <c:pt idx="317">
                  <c:v>1.0312217620701707</c:v>
                </c:pt>
                <c:pt idx="318">
                  <c:v>1.0238210408914412</c:v>
                </c:pt>
                <c:pt idx="319">
                  <c:v>1.0195928912604753</c:v>
                </c:pt>
                <c:pt idx="320">
                  <c:v>1.0155289642842966</c:v>
                </c:pt>
                <c:pt idx="321">
                  <c:v>1.012893813320092</c:v>
                </c:pt>
                <c:pt idx="322">
                  <c:v>1.0077583529790846</c:v>
                </c:pt>
                <c:pt idx="323">
                  <c:v>1.0059318623860851</c:v>
                </c:pt>
                <c:pt idx="324">
                  <c:v>1.001017635645189</c:v>
                </c:pt>
                <c:pt idx="325">
                  <c:v>0.99747264447507522</c:v>
                </c:pt>
                <c:pt idx="326">
                  <c:v>0.99636277951902219</c:v>
                </c:pt>
                <c:pt idx="327">
                  <c:v>0.9930970057773687</c:v>
                </c:pt>
                <c:pt idx="328">
                  <c:v>0.98983882052331784</c:v>
                </c:pt>
                <c:pt idx="329">
                  <c:v>0.98971409691938561</c:v>
                </c:pt>
                <c:pt idx="330">
                  <c:v>0.99085489955566486</c:v>
                </c:pt>
                <c:pt idx="331">
                  <c:v>0.98851278095888917</c:v>
                </c:pt>
                <c:pt idx="332">
                  <c:v>0.99348615898776582</c:v>
                </c:pt>
                <c:pt idx="333">
                  <c:v>0.99109889861858402</c:v>
                </c:pt>
                <c:pt idx="334">
                  <c:v>0.991052783963152</c:v>
                </c:pt>
                <c:pt idx="335">
                  <c:v>0.98968121347310678</c:v>
                </c:pt>
                <c:pt idx="336">
                  <c:v>0.99375953911806991</c:v>
                </c:pt>
                <c:pt idx="337">
                  <c:v>0.99689027669571584</c:v>
                </c:pt>
                <c:pt idx="338">
                  <c:v>1.0018979002071076</c:v>
                </c:pt>
                <c:pt idx="339">
                  <c:v>1.003025860787444</c:v>
                </c:pt>
                <c:pt idx="340">
                  <c:v>1.0029478355687591</c:v>
                </c:pt>
                <c:pt idx="341">
                  <c:v>1.0030604954231692</c:v>
                </c:pt>
                <c:pt idx="342">
                  <c:v>1.0076927806631328</c:v>
                </c:pt>
                <c:pt idx="343">
                  <c:v>1.0057859299321863</c:v>
                </c:pt>
                <c:pt idx="344">
                  <c:v>1.0054539822437176</c:v>
                </c:pt>
                <c:pt idx="345">
                  <c:v>0.99863329392508493</c:v>
                </c:pt>
                <c:pt idx="346">
                  <c:v>0.99564751591831213</c:v>
                </c:pt>
                <c:pt idx="347">
                  <c:v>1.0005757521747829</c:v>
                </c:pt>
                <c:pt idx="348">
                  <c:v>1.0060073581089022</c:v>
                </c:pt>
                <c:pt idx="349">
                  <c:v>1.0061161264312082</c:v>
                </c:pt>
                <c:pt idx="350">
                  <c:v>1.0093752845682851</c:v>
                </c:pt>
                <c:pt idx="351">
                  <c:v>1.0090503416376035</c:v>
                </c:pt>
                <c:pt idx="352">
                  <c:v>1.0125042709564842</c:v>
                </c:pt>
                <c:pt idx="353">
                  <c:v>1.0130640678496408</c:v>
                </c:pt>
                <c:pt idx="354">
                  <c:v>1.0136514946207353</c:v>
                </c:pt>
                <c:pt idx="355">
                  <c:v>1.0100092151480224</c:v>
                </c:pt>
                <c:pt idx="356">
                  <c:v>1.0078612840032348</c:v>
                </c:pt>
                <c:pt idx="357">
                  <c:v>1.0068695270465373</c:v>
                </c:pt>
                <c:pt idx="358">
                  <c:v>1.0046782053187904</c:v>
                </c:pt>
                <c:pt idx="359">
                  <c:v>1.0024024373443874</c:v>
                </c:pt>
                <c:pt idx="360">
                  <c:v>1.0036599859437862</c:v>
                </c:pt>
                <c:pt idx="361">
                  <c:v>0.99851401846609833</c:v>
                </c:pt>
                <c:pt idx="362">
                  <c:v>0.99917849757285149</c:v>
                </c:pt>
                <c:pt idx="363">
                  <c:v>0.99821923490922226</c:v>
                </c:pt>
                <c:pt idx="364">
                  <c:v>0.99717143989022783</c:v>
                </c:pt>
                <c:pt idx="365">
                  <c:v>0.99872707984879072</c:v>
                </c:pt>
                <c:pt idx="366">
                  <c:v>1.0020617337086846</c:v>
                </c:pt>
                <c:pt idx="367">
                  <c:v>1.0032490401536067</c:v>
                </c:pt>
                <c:pt idx="368">
                  <c:v>1.0074092825493584</c:v>
                </c:pt>
                <c:pt idx="369">
                  <c:v>1.0090571518187854</c:v>
                </c:pt>
                <c:pt idx="370">
                  <c:v>1.0105756276457556</c:v>
                </c:pt>
                <c:pt idx="371">
                  <c:v>1.0115596015382449</c:v>
                </c:pt>
                <c:pt idx="372">
                  <c:v>1.0128692966678368</c:v>
                </c:pt>
                <c:pt idx="373">
                  <c:v>1.0125972785737691</c:v>
                </c:pt>
                <c:pt idx="374">
                  <c:v>1.0102092398981666</c:v>
                </c:pt>
                <c:pt idx="375">
                  <c:v>1.0094883335759057</c:v>
                </c:pt>
                <c:pt idx="376">
                  <c:v>1.008127853952357</c:v>
                </c:pt>
                <c:pt idx="377">
                  <c:v>1.0094787993222509</c:v>
                </c:pt>
                <c:pt idx="378">
                  <c:v>1.008311145114454</c:v>
                </c:pt>
                <c:pt idx="379">
                  <c:v>1.0068337249511807</c:v>
                </c:pt>
                <c:pt idx="380">
                  <c:v>1.0092649596331376</c:v>
                </c:pt>
                <c:pt idx="381">
                  <c:v>1.0106495667557309</c:v>
                </c:pt>
                <c:pt idx="382">
                  <c:v>1.0134693709182694</c:v>
                </c:pt>
                <c:pt idx="383">
                  <c:v>1.0181281185765401</c:v>
                </c:pt>
                <c:pt idx="384">
                  <c:v>1.0208076330067302</c:v>
                </c:pt>
                <c:pt idx="385">
                  <c:v>1.0248563830077031</c:v>
                </c:pt>
                <c:pt idx="386">
                  <c:v>1.0267644011982806</c:v>
                </c:pt>
                <c:pt idx="387">
                  <c:v>1.0257010400508701</c:v>
                </c:pt>
                <c:pt idx="388">
                  <c:v>1.0304543519392675</c:v>
                </c:pt>
                <c:pt idx="389">
                  <c:v>1.0318482987389102</c:v>
                </c:pt>
                <c:pt idx="390">
                  <c:v>1.034074644255593</c:v>
                </c:pt>
                <c:pt idx="391">
                  <c:v>1.0314930018578174</c:v>
                </c:pt>
                <c:pt idx="392">
                  <c:v>1.0296859689253379</c:v>
                </c:pt>
                <c:pt idx="393">
                  <c:v>1.0310847801401108</c:v>
                </c:pt>
                <c:pt idx="394">
                  <c:v>1.0317840884591947</c:v>
                </c:pt>
                <c:pt idx="395">
                  <c:v>1.031159497556507</c:v>
                </c:pt>
                <c:pt idx="396">
                  <c:v>1.03041290712236</c:v>
                </c:pt>
                <c:pt idx="397">
                  <c:v>1.0263478126865504</c:v>
                </c:pt>
                <c:pt idx="398">
                  <c:v>1.0265622361054794</c:v>
                </c:pt>
                <c:pt idx="399">
                  <c:v>1.0252286080534478</c:v>
                </c:pt>
                <c:pt idx="400">
                  <c:v>1.0229670441712244</c:v>
                </c:pt>
                <c:pt idx="401">
                  <c:v>1.0231046098310999</c:v>
                </c:pt>
                <c:pt idx="402">
                  <c:v>1.0205603261415228</c:v>
                </c:pt>
                <c:pt idx="403">
                  <c:v>1.0191227941823153</c:v>
                </c:pt>
                <c:pt idx="404">
                  <c:v>1.020311851816684</c:v>
                </c:pt>
                <c:pt idx="405">
                  <c:v>1.0214505141103063</c:v>
                </c:pt>
                <c:pt idx="406">
                  <c:v>1.0231030532182581</c:v>
                </c:pt>
                <c:pt idx="407">
                  <c:v>1.0250552402982158</c:v>
                </c:pt>
                <c:pt idx="408">
                  <c:v>1.0222097520237914</c:v>
                </c:pt>
                <c:pt idx="409">
                  <c:v>1.0205373661021093</c:v>
                </c:pt>
                <c:pt idx="410">
                  <c:v>1.0195905563412127</c:v>
                </c:pt>
                <c:pt idx="411">
                  <c:v>1.0175068354761407</c:v>
                </c:pt>
                <c:pt idx="412">
                  <c:v>1.0115524022038527</c:v>
                </c:pt>
                <c:pt idx="413">
                  <c:v>1.0062116635443608</c:v>
                </c:pt>
                <c:pt idx="414">
                  <c:v>1.0019502413139059</c:v>
                </c:pt>
                <c:pt idx="415">
                  <c:v>0.99900318405156752</c:v>
                </c:pt>
                <c:pt idx="416">
                  <c:v>0.99562513960871446</c:v>
                </c:pt>
                <c:pt idx="417">
                  <c:v>0.99083719308459195</c:v>
                </c:pt>
                <c:pt idx="418">
                  <c:v>0.9841351964951307</c:v>
                </c:pt>
                <c:pt idx="419">
                  <c:v>0.98055226288700326</c:v>
                </c:pt>
                <c:pt idx="420">
                  <c:v>0.97784025416374476</c:v>
                </c:pt>
                <c:pt idx="421">
                  <c:v>0.97289061448070235</c:v>
                </c:pt>
                <c:pt idx="422">
                  <c:v>0.96803164749568249</c:v>
                </c:pt>
                <c:pt idx="423">
                  <c:v>0.96372722383547849</c:v>
                </c:pt>
                <c:pt idx="424">
                  <c:v>0.95692404741131387</c:v>
                </c:pt>
                <c:pt idx="425">
                  <c:v>0.95274668227430492</c:v>
                </c:pt>
                <c:pt idx="426">
                  <c:v>0.9481478642104354</c:v>
                </c:pt>
                <c:pt idx="427">
                  <c:v>0.94073644131842016</c:v>
                </c:pt>
                <c:pt idx="428">
                  <c:v>0.93344974203033693</c:v>
                </c:pt>
                <c:pt idx="429">
                  <c:v>0.92703922119546311</c:v>
                </c:pt>
                <c:pt idx="430">
                  <c:v>0.91960697860669149</c:v>
                </c:pt>
                <c:pt idx="431">
                  <c:v>0.9141640872294704</c:v>
                </c:pt>
                <c:pt idx="432">
                  <c:v>0.90765764012823391</c:v>
                </c:pt>
                <c:pt idx="433">
                  <c:v>0.90152400180255787</c:v>
                </c:pt>
                <c:pt idx="434">
                  <c:v>0.8946564205220725</c:v>
                </c:pt>
                <c:pt idx="435">
                  <c:v>0.8888019996248564</c:v>
                </c:pt>
                <c:pt idx="436">
                  <c:v>0.88019431976407991</c:v>
                </c:pt>
                <c:pt idx="437">
                  <c:v>0.87314013951920899</c:v>
                </c:pt>
                <c:pt idx="438">
                  <c:v>0.86545047208175963</c:v>
                </c:pt>
                <c:pt idx="439">
                  <c:v>0.85649547298070339</c:v>
                </c:pt>
                <c:pt idx="440">
                  <c:v>0.84813179218284618</c:v>
                </c:pt>
                <c:pt idx="441">
                  <c:v>0.8408554054548385</c:v>
                </c:pt>
                <c:pt idx="442">
                  <c:v>0.83290442163660738</c:v>
                </c:pt>
                <c:pt idx="443">
                  <c:v>0.82528694211968645</c:v>
                </c:pt>
                <c:pt idx="444">
                  <c:v>0.81615371084826838</c:v>
                </c:pt>
                <c:pt idx="445">
                  <c:v>0.80829378888127013</c:v>
                </c:pt>
                <c:pt idx="446">
                  <c:v>0.80045527034084385</c:v>
                </c:pt>
                <c:pt idx="447">
                  <c:v>0.79227818850737186</c:v>
                </c:pt>
                <c:pt idx="448">
                  <c:v>0.78402249772539945</c:v>
                </c:pt>
                <c:pt idx="449">
                  <c:v>0.77528814849463878</c:v>
                </c:pt>
                <c:pt idx="450">
                  <c:v>0.76911559484792291</c:v>
                </c:pt>
                <c:pt idx="451">
                  <c:v>0.76098676801254017</c:v>
                </c:pt>
                <c:pt idx="452">
                  <c:v>0.75183446823381272</c:v>
                </c:pt>
                <c:pt idx="453">
                  <c:v>0.74483146163610914</c:v>
                </c:pt>
                <c:pt idx="454">
                  <c:v>0.73719919429719338</c:v>
                </c:pt>
                <c:pt idx="455">
                  <c:v>0.72838857103719468</c:v>
                </c:pt>
                <c:pt idx="456">
                  <c:v>0.72009163001492027</c:v>
                </c:pt>
                <c:pt idx="457">
                  <c:v>0.70976856280271272</c:v>
                </c:pt>
                <c:pt idx="458">
                  <c:v>0.70269200624824413</c:v>
                </c:pt>
                <c:pt idx="459">
                  <c:v>0.69411098338237975</c:v>
                </c:pt>
                <c:pt idx="460">
                  <c:v>0.6853937568928764</c:v>
                </c:pt>
                <c:pt idx="461">
                  <c:v>0.67748266127871082</c:v>
                </c:pt>
                <c:pt idx="462">
                  <c:v>0.66976341819727114</c:v>
                </c:pt>
                <c:pt idx="463">
                  <c:v>0.66155753902622982</c:v>
                </c:pt>
                <c:pt idx="464">
                  <c:v>0.65395504190790932</c:v>
                </c:pt>
                <c:pt idx="465">
                  <c:v>0.64508293244066794</c:v>
                </c:pt>
                <c:pt idx="466">
                  <c:v>0.6397937565815538</c:v>
                </c:pt>
                <c:pt idx="467">
                  <c:v>0.63237708012119798</c:v>
                </c:pt>
                <c:pt idx="468">
                  <c:v>0.62399160674355814</c:v>
                </c:pt>
                <c:pt idx="469">
                  <c:v>0.61616456822283872</c:v>
                </c:pt>
                <c:pt idx="470">
                  <c:v>0.61011887852271229</c:v>
                </c:pt>
                <c:pt idx="471">
                  <c:v>0.60525290677990506</c:v>
                </c:pt>
                <c:pt idx="472">
                  <c:v>0.60035035463532072</c:v>
                </c:pt>
                <c:pt idx="473">
                  <c:v>0.59497264642084124</c:v>
                </c:pt>
                <c:pt idx="474">
                  <c:v>0.58942020841489351</c:v>
                </c:pt>
                <c:pt idx="475">
                  <c:v>0.58468246265491219</c:v>
                </c:pt>
                <c:pt idx="476">
                  <c:v>0.58059499190950481</c:v>
                </c:pt>
                <c:pt idx="477">
                  <c:v>0.57587242312472908</c:v>
                </c:pt>
                <c:pt idx="478">
                  <c:v>0.57078969304373073</c:v>
                </c:pt>
                <c:pt idx="479">
                  <c:v>0.56518588681401061</c:v>
                </c:pt>
                <c:pt idx="480">
                  <c:v>0.55721155380315557</c:v>
                </c:pt>
                <c:pt idx="481">
                  <c:v>0.55131315859316454</c:v>
                </c:pt>
                <c:pt idx="482">
                  <c:v>0.5456647943208538</c:v>
                </c:pt>
                <c:pt idx="483">
                  <c:v>0.5402687959054856</c:v>
                </c:pt>
                <c:pt idx="484">
                  <c:v>0.53421065330262674</c:v>
                </c:pt>
                <c:pt idx="485">
                  <c:v>0.52883099932209521</c:v>
                </c:pt>
                <c:pt idx="486">
                  <c:v>0.52343441717691142</c:v>
                </c:pt>
                <c:pt idx="487">
                  <c:v>0.52064185373910077</c:v>
                </c:pt>
                <c:pt idx="488">
                  <c:v>0.51664155331282235</c:v>
                </c:pt>
                <c:pt idx="489">
                  <c:v>0.51177791648927773</c:v>
                </c:pt>
                <c:pt idx="490">
                  <c:v>0.50854755568977028</c:v>
                </c:pt>
                <c:pt idx="491">
                  <c:v>0.50384094218662079</c:v>
                </c:pt>
                <c:pt idx="492">
                  <c:v>0.49904638005792157</c:v>
                </c:pt>
                <c:pt idx="493">
                  <c:v>0.49556054017578838</c:v>
                </c:pt>
                <c:pt idx="494">
                  <c:v>0.49151470882389348</c:v>
                </c:pt>
                <c:pt idx="495">
                  <c:v>0.48830769721700973</c:v>
                </c:pt>
                <c:pt idx="496">
                  <c:v>0.48608446492601032</c:v>
                </c:pt>
                <c:pt idx="497">
                  <c:v>0.48208805603183591</c:v>
                </c:pt>
                <c:pt idx="498">
                  <c:v>0.47949454446114348</c:v>
                </c:pt>
                <c:pt idx="499">
                  <c:v>0.47713880550200377</c:v>
                </c:pt>
                <c:pt idx="500">
                  <c:v>0.47384442899938595</c:v>
                </c:pt>
                <c:pt idx="501">
                  <c:v>0.47152040602689366</c:v>
                </c:pt>
                <c:pt idx="502">
                  <c:v>0.46772499476588941</c:v>
                </c:pt>
                <c:pt idx="503">
                  <c:v>0.46486296748002287</c:v>
                </c:pt>
                <c:pt idx="504">
                  <c:v>0.46180519612932652</c:v>
                </c:pt>
                <c:pt idx="505">
                  <c:v>0.45929535249886966</c:v>
                </c:pt>
                <c:pt idx="506">
                  <c:v>0.45601654212466763</c:v>
                </c:pt>
                <c:pt idx="507">
                  <c:v>0.45466151064606436</c:v>
                </c:pt>
                <c:pt idx="508">
                  <c:v>0.45198296909890023</c:v>
                </c:pt>
                <c:pt idx="509">
                  <c:v>0.45073281441049906</c:v>
                </c:pt>
                <c:pt idx="510">
                  <c:v>0.44798850597077783</c:v>
                </c:pt>
                <c:pt idx="511">
                  <c:v>0.44644765383420992</c:v>
                </c:pt>
                <c:pt idx="512">
                  <c:v>0.44401447338620115</c:v>
                </c:pt>
                <c:pt idx="513">
                  <c:v>0.44274739053314771</c:v>
                </c:pt>
                <c:pt idx="514">
                  <c:v>0.44018929190460143</c:v>
                </c:pt>
                <c:pt idx="515">
                  <c:v>0.43827232319018466</c:v>
                </c:pt>
                <c:pt idx="516">
                  <c:v>0.43632733544461932</c:v>
                </c:pt>
                <c:pt idx="517">
                  <c:v>0.43454151136210628</c:v>
                </c:pt>
                <c:pt idx="518">
                  <c:v>0.43352737809581116</c:v>
                </c:pt>
                <c:pt idx="519">
                  <c:v>0.43291524009585619</c:v>
                </c:pt>
                <c:pt idx="520">
                  <c:v>0.43143392840047923</c:v>
                </c:pt>
                <c:pt idx="521">
                  <c:v>0.43091985700954438</c:v>
                </c:pt>
                <c:pt idx="522">
                  <c:v>0.42924085548328555</c:v>
                </c:pt>
                <c:pt idx="523">
                  <c:v>0.42813643867217815</c:v>
                </c:pt>
                <c:pt idx="524">
                  <c:v>0.4281969519963949</c:v>
                </c:pt>
                <c:pt idx="525">
                  <c:v>0.42568749751914836</c:v>
                </c:pt>
                <c:pt idx="526">
                  <c:v>0.42296965149773397</c:v>
                </c:pt>
                <c:pt idx="527">
                  <c:v>0.42194228702228526</c:v>
                </c:pt>
                <c:pt idx="528">
                  <c:v>0.41867417836136933</c:v>
                </c:pt>
                <c:pt idx="529">
                  <c:v>0.41799938669454051</c:v>
                </c:pt>
                <c:pt idx="530">
                  <c:v>0.41667840612184703</c:v>
                </c:pt>
                <c:pt idx="531">
                  <c:v>0.41392884411378539</c:v>
                </c:pt>
                <c:pt idx="532">
                  <c:v>0.41256466753473786</c:v>
                </c:pt>
                <c:pt idx="533">
                  <c:v>0.41165093579672507</c:v>
                </c:pt>
                <c:pt idx="534">
                  <c:v>0.41083955135304684</c:v>
                </c:pt>
                <c:pt idx="535">
                  <c:v>0.41034746711849956</c:v>
                </c:pt>
                <c:pt idx="536">
                  <c:v>0.40809037849819563</c:v>
                </c:pt>
                <c:pt idx="537">
                  <c:v>0.40602806105969547</c:v>
                </c:pt>
                <c:pt idx="538">
                  <c:v>0.40479911522126083</c:v>
                </c:pt>
                <c:pt idx="539">
                  <c:v>0.40493979410681952</c:v>
                </c:pt>
                <c:pt idx="540">
                  <c:v>0.40368263466063126</c:v>
                </c:pt>
                <c:pt idx="541">
                  <c:v>0.40147438476823205</c:v>
                </c:pt>
                <c:pt idx="542">
                  <c:v>0.4006137724434386</c:v>
                </c:pt>
                <c:pt idx="543">
                  <c:v>0.39916262012186732</c:v>
                </c:pt>
                <c:pt idx="544">
                  <c:v>0.39779533031713654</c:v>
                </c:pt>
                <c:pt idx="545">
                  <c:v>0.39753498681938076</c:v>
                </c:pt>
                <c:pt idx="546">
                  <c:v>0.39494614508721321</c:v>
                </c:pt>
                <c:pt idx="547">
                  <c:v>0.39415480203387043</c:v>
                </c:pt>
                <c:pt idx="548">
                  <c:v>0.39241431430036872</c:v>
                </c:pt>
                <c:pt idx="549">
                  <c:v>0.39079407490887985</c:v>
                </c:pt>
                <c:pt idx="550">
                  <c:v>0.39001927086697891</c:v>
                </c:pt>
                <c:pt idx="551">
                  <c:v>0.38943437359175187</c:v>
                </c:pt>
                <c:pt idx="552">
                  <c:v>0.38734072931981472</c:v>
                </c:pt>
                <c:pt idx="553">
                  <c:v>0.38696149951628256</c:v>
                </c:pt>
                <c:pt idx="554">
                  <c:v>0.38543738096776187</c:v>
                </c:pt>
                <c:pt idx="555">
                  <c:v>0.38477815542934896</c:v>
                </c:pt>
                <c:pt idx="556">
                  <c:v>0.38402670058007182</c:v>
                </c:pt>
                <c:pt idx="557">
                  <c:v>0.38217491502839657</c:v>
                </c:pt>
                <c:pt idx="558">
                  <c:v>0.38067881551102434</c:v>
                </c:pt>
                <c:pt idx="559">
                  <c:v>0.3798106146986282</c:v>
                </c:pt>
                <c:pt idx="560">
                  <c:v>0.37842659130585032</c:v>
                </c:pt>
                <c:pt idx="561">
                  <c:v>0.37718013357294805</c:v>
                </c:pt>
                <c:pt idx="562">
                  <c:v>0.37587102217317164</c:v>
                </c:pt>
                <c:pt idx="563">
                  <c:v>0.37471056729976709</c:v>
                </c:pt>
                <c:pt idx="564">
                  <c:v>0.37371667000041253</c:v>
                </c:pt>
                <c:pt idx="565">
                  <c:v>0.37258287212192015</c:v>
                </c:pt>
                <c:pt idx="566">
                  <c:v>0.37102625928033128</c:v>
                </c:pt>
                <c:pt idx="567">
                  <c:v>0.36970099802232342</c:v>
                </c:pt>
                <c:pt idx="568">
                  <c:v>0.36908302272421262</c:v>
                </c:pt>
                <c:pt idx="569">
                  <c:v>0.36853334381452652</c:v>
                </c:pt>
                <c:pt idx="570">
                  <c:v>0.3666074245762706</c:v>
                </c:pt>
                <c:pt idx="571">
                  <c:v>0.3661349925788483</c:v>
                </c:pt>
                <c:pt idx="572">
                  <c:v>0.36620406727369381</c:v>
                </c:pt>
                <c:pt idx="573">
                  <c:v>0.36518156721337508</c:v>
                </c:pt>
                <c:pt idx="574">
                  <c:v>0.36381213706598714</c:v>
                </c:pt>
                <c:pt idx="575">
                  <c:v>0.36251547856894356</c:v>
                </c:pt>
                <c:pt idx="576">
                  <c:v>0.36098299322639926</c:v>
                </c:pt>
                <c:pt idx="577">
                  <c:v>0.36047748320609324</c:v>
                </c:pt>
                <c:pt idx="578">
                  <c:v>0.35910513440962738</c:v>
                </c:pt>
                <c:pt idx="579">
                  <c:v>0.35713310051593938</c:v>
                </c:pt>
                <c:pt idx="580">
                  <c:v>0.35637736498134798</c:v>
                </c:pt>
                <c:pt idx="581">
                  <c:v>0.35540175788288197</c:v>
                </c:pt>
                <c:pt idx="582">
                  <c:v>0.35509549430629939</c:v>
                </c:pt>
                <c:pt idx="583">
                  <c:v>0.35364297994849175</c:v>
                </c:pt>
                <c:pt idx="584">
                  <c:v>0.35339294901081147</c:v>
                </c:pt>
                <c:pt idx="585">
                  <c:v>0.35344762503687227</c:v>
                </c:pt>
                <c:pt idx="586">
                  <c:v>0.35279657171587769</c:v>
                </c:pt>
                <c:pt idx="587">
                  <c:v>0.35176589943814063</c:v>
                </c:pt>
                <c:pt idx="588">
                  <c:v>0.35146780807897637</c:v>
                </c:pt>
                <c:pt idx="589">
                  <c:v>0.3499022447135483</c:v>
                </c:pt>
                <c:pt idx="590">
                  <c:v>0.34944985410646145</c:v>
                </c:pt>
                <c:pt idx="591">
                  <c:v>0.34861259097429181</c:v>
                </c:pt>
                <c:pt idx="592">
                  <c:v>0.3480989087365674</c:v>
                </c:pt>
                <c:pt idx="593">
                  <c:v>0.3473593230602075</c:v>
                </c:pt>
                <c:pt idx="594">
                  <c:v>0.34700519363874593</c:v>
                </c:pt>
                <c:pt idx="595">
                  <c:v>0.34677072882948162</c:v>
                </c:pt>
                <c:pt idx="596">
                  <c:v>0.34782805810213091</c:v>
                </c:pt>
                <c:pt idx="597">
                  <c:v>0.34807653242696962</c:v>
                </c:pt>
                <c:pt idx="598">
                  <c:v>0.3473252721542977</c:v>
                </c:pt>
                <c:pt idx="599">
                  <c:v>0.3461943929248833</c:v>
                </c:pt>
                <c:pt idx="600">
                  <c:v>0.34594299995096667</c:v>
                </c:pt>
                <c:pt idx="601">
                  <c:v>0.34625801947478324</c:v>
                </c:pt>
                <c:pt idx="602">
                  <c:v>0.34656292101512953</c:v>
                </c:pt>
                <c:pt idx="603">
                  <c:v>0.34509737002477359</c:v>
                </c:pt>
                <c:pt idx="604">
                  <c:v>0.34566728490140025</c:v>
                </c:pt>
                <c:pt idx="605">
                  <c:v>0.34644539674558961</c:v>
                </c:pt>
                <c:pt idx="606">
                  <c:v>0.3478150214695826</c:v>
                </c:pt>
                <c:pt idx="607">
                  <c:v>0.34869664806773754</c:v>
                </c:pt>
                <c:pt idx="608">
                  <c:v>0.34892663761508236</c:v>
                </c:pt>
                <c:pt idx="609">
                  <c:v>0.34927240024252032</c:v>
                </c:pt>
                <c:pt idx="610">
                  <c:v>0.35054862819601801</c:v>
                </c:pt>
                <c:pt idx="611">
                  <c:v>0.35149582711012495</c:v>
                </c:pt>
                <c:pt idx="612">
                  <c:v>0.35152832140319318</c:v>
                </c:pt>
                <c:pt idx="613">
                  <c:v>0.35137713538095372</c:v>
                </c:pt>
                <c:pt idx="614">
                  <c:v>0.35227646845018173</c:v>
                </c:pt>
                <c:pt idx="615">
                  <c:v>0.35400664362360801</c:v>
                </c:pt>
                <c:pt idx="616">
                  <c:v>0.35509335396364222</c:v>
                </c:pt>
                <c:pt idx="617">
                  <c:v>0.35556812088032685</c:v>
                </c:pt>
                <c:pt idx="618">
                  <c:v>0.3565264106609301</c:v>
                </c:pt>
                <c:pt idx="619">
                  <c:v>0.35847587366841505</c:v>
                </c:pt>
                <c:pt idx="620">
                  <c:v>0.36059500747563317</c:v>
                </c:pt>
                <c:pt idx="621">
                  <c:v>0.36236487627651981</c:v>
                </c:pt>
                <c:pt idx="622">
                  <c:v>0.3635270823393712</c:v>
                </c:pt>
                <c:pt idx="623">
                  <c:v>0.36465154054081406</c:v>
                </c:pt>
                <c:pt idx="624">
                  <c:v>0.36677865198884529</c:v>
                </c:pt>
                <c:pt idx="625">
                  <c:v>0.36829031763463349</c:v>
                </c:pt>
                <c:pt idx="626">
                  <c:v>0.37036100186715715</c:v>
                </c:pt>
                <c:pt idx="627">
                  <c:v>0.37111751570816931</c:v>
                </c:pt>
                <c:pt idx="628">
                  <c:v>0.3732856828198976</c:v>
                </c:pt>
                <c:pt idx="629">
                  <c:v>0.37421186746064306</c:v>
                </c:pt>
                <c:pt idx="630">
                  <c:v>0.37541610207021736</c:v>
                </c:pt>
                <c:pt idx="631">
                  <c:v>0.37691336904722073</c:v>
                </c:pt>
                <c:pt idx="632">
                  <c:v>0.37802654180556194</c:v>
                </c:pt>
                <c:pt idx="633">
                  <c:v>0.3791928339771225</c:v>
                </c:pt>
                <c:pt idx="634">
                  <c:v>0.38070411046970021</c:v>
                </c:pt>
                <c:pt idx="635">
                  <c:v>0.3812175981308194</c:v>
                </c:pt>
                <c:pt idx="636">
                  <c:v>0.38277790792790711</c:v>
                </c:pt>
                <c:pt idx="637">
                  <c:v>0.38442675008036026</c:v>
                </c:pt>
                <c:pt idx="638">
                  <c:v>0.38563059553672407</c:v>
                </c:pt>
                <c:pt idx="639">
                  <c:v>0.38662449283607864</c:v>
                </c:pt>
                <c:pt idx="640">
                  <c:v>0.38782191726447096</c:v>
                </c:pt>
                <c:pt idx="641">
                  <c:v>0.38911196015693778</c:v>
                </c:pt>
                <c:pt idx="642">
                  <c:v>0.39005876991783422</c:v>
                </c:pt>
                <c:pt idx="643">
                  <c:v>0.39135640129790383</c:v>
                </c:pt>
                <c:pt idx="644">
                  <c:v>0.39265344894815779</c:v>
                </c:pt>
                <c:pt idx="645">
                  <c:v>0.3936016207452907</c:v>
                </c:pt>
                <c:pt idx="646">
                  <c:v>0.39450231585075507</c:v>
                </c:pt>
                <c:pt idx="647">
                  <c:v>0.39564272933382422</c:v>
                </c:pt>
                <c:pt idx="648">
                  <c:v>0.39697947061153882</c:v>
                </c:pt>
                <c:pt idx="649">
                  <c:v>0.39863979278369854</c:v>
                </c:pt>
                <c:pt idx="650">
                  <c:v>0.39994014823624097</c:v>
                </c:pt>
                <c:pt idx="651">
                  <c:v>0.40099864496852139</c:v>
                </c:pt>
                <c:pt idx="652">
                  <c:v>0.40224160032253026</c:v>
                </c:pt>
                <c:pt idx="653">
                  <c:v>0.40338434872486173</c:v>
                </c:pt>
                <c:pt idx="654">
                  <c:v>0.40423231357031736</c:v>
                </c:pt>
                <c:pt idx="655">
                  <c:v>0.40501995966816129</c:v>
                </c:pt>
                <c:pt idx="656">
                  <c:v>0.40486137973492442</c:v>
                </c:pt>
                <c:pt idx="657">
                  <c:v>0.40537000298091364</c:v>
                </c:pt>
                <c:pt idx="658">
                  <c:v>0.40611056154029956</c:v>
                </c:pt>
                <c:pt idx="659">
                  <c:v>0.4069085201982191</c:v>
                </c:pt>
                <c:pt idx="660">
                  <c:v>0.407779250506483</c:v>
                </c:pt>
                <c:pt idx="661">
                  <c:v>0.40820284377600036</c:v>
                </c:pt>
                <c:pt idx="662">
                  <c:v>0.40882957502134509</c:v>
                </c:pt>
                <c:pt idx="663">
                  <c:v>0.41043522116744413</c:v>
                </c:pt>
                <c:pt idx="664">
                  <c:v>0.41121683539052695</c:v>
                </c:pt>
                <c:pt idx="665">
                  <c:v>0.41232047389521359</c:v>
                </c:pt>
                <c:pt idx="666">
                  <c:v>0.4134906575988781</c:v>
                </c:pt>
                <c:pt idx="667">
                  <c:v>0.41441081036486238</c:v>
                </c:pt>
                <c:pt idx="668">
                  <c:v>0.41471863055428654</c:v>
                </c:pt>
                <c:pt idx="669">
                  <c:v>0.4160028361485974</c:v>
                </c:pt>
                <c:pt idx="670">
                  <c:v>0.41676460355795003</c:v>
                </c:pt>
                <c:pt idx="671">
                  <c:v>0.41730144041169304</c:v>
                </c:pt>
                <c:pt idx="672">
                  <c:v>0.4177219204555272</c:v>
                </c:pt>
                <c:pt idx="673">
                  <c:v>0.41791961028640906</c:v>
                </c:pt>
                <c:pt idx="674">
                  <c:v>0.41791999943961938</c:v>
                </c:pt>
                <c:pt idx="675">
                  <c:v>0.41961378878787348</c:v>
                </c:pt>
                <c:pt idx="676">
                  <c:v>0.41933145813373024</c:v>
                </c:pt>
                <c:pt idx="677">
                  <c:v>0.41897402090998032</c:v>
                </c:pt>
                <c:pt idx="678">
                  <c:v>0.41912423404919369</c:v>
                </c:pt>
                <c:pt idx="679">
                  <c:v>0.41939041484510542</c:v>
                </c:pt>
                <c:pt idx="680">
                  <c:v>0.41982976881964396</c:v>
                </c:pt>
                <c:pt idx="681">
                  <c:v>0.42131516662373009</c:v>
                </c:pt>
                <c:pt idx="682">
                  <c:v>0.42127683503250601</c:v>
                </c:pt>
                <c:pt idx="683">
                  <c:v>0.42125115092061982</c:v>
                </c:pt>
                <c:pt idx="684">
                  <c:v>0.42196816571077672</c:v>
                </c:pt>
                <c:pt idx="685">
                  <c:v>0.42292314768909151</c:v>
                </c:pt>
                <c:pt idx="686">
                  <c:v>0.42368647171128571</c:v>
                </c:pt>
                <c:pt idx="687">
                  <c:v>0.42378667866296305</c:v>
                </c:pt>
                <c:pt idx="688">
                  <c:v>0.42369639511815088</c:v>
                </c:pt>
                <c:pt idx="689">
                  <c:v>0.42318952306160851</c:v>
                </c:pt>
                <c:pt idx="690">
                  <c:v>0.42475761592290417</c:v>
                </c:pt>
                <c:pt idx="691">
                  <c:v>0.42469710259868737</c:v>
                </c:pt>
                <c:pt idx="692">
                  <c:v>0.42445602218484624</c:v>
                </c:pt>
                <c:pt idx="693">
                  <c:v>0.42387112490961926</c:v>
                </c:pt>
                <c:pt idx="694">
                  <c:v>0.42354793316838435</c:v>
                </c:pt>
                <c:pt idx="695">
                  <c:v>0.42321695836294154</c:v>
                </c:pt>
                <c:pt idx="696">
                  <c:v>0.42340744885943088</c:v>
                </c:pt>
                <c:pt idx="697">
                  <c:v>0.42273460295865406</c:v>
                </c:pt>
                <c:pt idx="698">
                  <c:v>0.42343040889884437</c:v>
                </c:pt>
                <c:pt idx="699">
                  <c:v>0.42384758114039017</c:v>
                </c:pt>
                <c:pt idx="700">
                  <c:v>0.42429082664703266</c:v>
                </c:pt>
                <c:pt idx="701">
                  <c:v>0.42526701747531415</c:v>
                </c:pt>
                <c:pt idx="702">
                  <c:v>0.42676194953305513</c:v>
                </c:pt>
                <c:pt idx="703">
                  <c:v>0.42760738488264316</c:v>
                </c:pt>
                <c:pt idx="704">
                  <c:v>0.42825454667153379</c:v>
                </c:pt>
                <c:pt idx="705">
                  <c:v>0.42832848578150923</c:v>
                </c:pt>
                <c:pt idx="706">
                  <c:v>0.42842071509237339</c:v>
                </c:pt>
                <c:pt idx="707">
                  <c:v>0.42820629167344454</c:v>
                </c:pt>
                <c:pt idx="708">
                  <c:v>0.42865167752274413</c:v>
                </c:pt>
                <c:pt idx="709">
                  <c:v>0.42781888965249398</c:v>
                </c:pt>
                <c:pt idx="710">
                  <c:v>0.42778600620621543</c:v>
                </c:pt>
                <c:pt idx="711">
                  <c:v>0.42810238776626847</c:v>
                </c:pt>
                <c:pt idx="712">
                  <c:v>0.42830805523796334</c:v>
                </c:pt>
                <c:pt idx="713">
                  <c:v>0.42902370799188383</c:v>
                </c:pt>
                <c:pt idx="714">
                  <c:v>0.43003570091552196</c:v>
                </c:pt>
                <c:pt idx="715">
                  <c:v>0.43013260006491078</c:v>
                </c:pt>
                <c:pt idx="716">
                  <c:v>0.43096422047552968</c:v>
                </c:pt>
                <c:pt idx="717">
                  <c:v>0.43257492561336391</c:v>
                </c:pt>
                <c:pt idx="718">
                  <c:v>0.43332657503924615</c:v>
                </c:pt>
                <c:pt idx="719">
                  <c:v>0.43415021780905189</c:v>
                </c:pt>
                <c:pt idx="720">
                  <c:v>0.43557841009120979</c:v>
                </c:pt>
                <c:pt idx="721">
                  <c:v>0.43695503957299009</c:v>
                </c:pt>
                <c:pt idx="722">
                  <c:v>0.4394248004227761</c:v>
                </c:pt>
                <c:pt idx="723">
                  <c:v>0.44078197224403648</c:v>
                </c:pt>
                <c:pt idx="724">
                  <c:v>0.44182918353321554</c:v>
                </c:pt>
                <c:pt idx="725">
                  <c:v>0.44435011803016872</c:v>
                </c:pt>
                <c:pt idx="726">
                  <c:v>0.44729406206682382</c:v>
                </c:pt>
                <c:pt idx="727">
                  <c:v>0.44849168107182136</c:v>
                </c:pt>
                <c:pt idx="728">
                  <c:v>0.45045320782882864</c:v>
                </c:pt>
                <c:pt idx="729">
                  <c:v>0.45174305614469035</c:v>
                </c:pt>
                <c:pt idx="730">
                  <c:v>0.4535343283721488</c:v>
                </c:pt>
                <c:pt idx="731">
                  <c:v>0.45533279993399972</c:v>
                </c:pt>
                <c:pt idx="732">
                  <c:v>0.45642456926576919</c:v>
                </c:pt>
                <c:pt idx="733">
                  <c:v>0.45753968779016241</c:v>
                </c:pt>
                <c:pt idx="734">
                  <c:v>0.45964617411804265</c:v>
                </c:pt>
                <c:pt idx="735">
                  <c:v>0.4622560301235718</c:v>
                </c:pt>
                <c:pt idx="736">
                  <c:v>0.46483125149337545</c:v>
                </c:pt>
                <c:pt idx="737">
                  <c:v>0.46742340102783153</c:v>
                </c:pt>
                <c:pt idx="738">
                  <c:v>0.46996418233851511</c:v>
                </c:pt>
                <c:pt idx="739">
                  <c:v>0.47333269252771359</c:v>
                </c:pt>
                <c:pt idx="740">
                  <c:v>0.47626340535521527</c:v>
                </c:pt>
                <c:pt idx="741">
                  <c:v>0.47908437697738476</c:v>
                </c:pt>
                <c:pt idx="742">
                  <c:v>0.48126324580239904</c:v>
                </c:pt>
                <c:pt idx="743">
                  <c:v>0.48292454085758474</c:v>
                </c:pt>
                <c:pt idx="744">
                  <c:v>0.48563927365331599</c:v>
                </c:pt>
                <c:pt idx="745">
                  <c:v>0.48803139843762772</c:v>
                </c:pt>
                <c:pt idx="746">
                  <c:v>0.48990789521816325</c:v>
                </c:pt>
                <c:pt idx="747">
                  <c:v>0.49196437535850746</c:v>
                </c:pt>
                <c:pt idx="748">
                  <c:v>0.49495365574417388</c:v>
                </c:pt>
                <c:pt idx="749">
                  <c:v>0.49791374963906049</c:v>
                </c:pt>
                <c:pt idx="750">
                  <c:v>0.50116473555871899</c:v>
                </c:pt>
                <c:pt idx="751">
                  <c:v>0.50383782896093765</c:v>
                </c:pt>
                <c:pt idx="752">
                  <c:v>0.50604646800654718</c:v>
                </c:pt>
                <c:pt idx="753">
                  <c:v>0.50832106852131909</c:v>
                </c:pt>
                <c:pt idx="754">
                  <c:v>0.51014444588863528</c:v>
                </c:pt>
                <c:pt idx="755">
                  <c:v>0.51238207684841952</c:v>
                </c:pt>
                <c:pt idx="756">
                  <c:v>0.51327829669196434</c:v>
                </c:pt>
                <c:pt idx="757">
                  <c:v>0.51441287287687743</c:v>
                </c:pt>
                <c:pt idx="758">
                  <c:v>0.51628314320604662</c:v>
                </c:pt>
                <c:pt idx="759">
                  <c:v>0.51992659013839071</c:v>
                </c:pt>
                <c:pt idx="760">
                  <c:v>0.52283317546684771</c:v>
                </c:pt>
                <c:pt idx="761">
                  <c:v>0.5258502803070576</c:v>
                </c:pt>
                <c:pt idx="762">
                  <c:v>0.52813169100301138</c:v>
                </c:pt>
                <c:pt idx="763">
                  <c:v>0.53077248468876703</c:v>
                </c:pt>
                <c:pt idx="764">
                  <c:v>0.53372148771715733</c:v>
                </c:pt>
                <c:pt idx="765">
                  <c:v>0.53621498691277758</c:v>
                </c:pt>
                <c:pt idx="766">
                  <c:v>0.53749919250708855</c:v>
                </c:pt>
                <c:pt idx="767">
                  <c:v>0.53831544136589671</c:v>
                </c:pt>
                <c:pt idx="768">
                  <c:v>0.53947161555398682</c:v>
                </c:pt>
                <c:pt idx="769">
                  <c:v>0.53959886865378692</c:v>
                </c:pt>
                <c:pt idx="770">
                  <c:v>0.54141310092065864</c:v>
                </c:pt>
                <c:pt idx="771">
                  <c:v>0.54284343354547382</c:v>
                </c:pt>
                <c:pt idx="772">
                  <c:v>0.54322694403432037</c:v>
                </c:pt>
                <c:pt idx="773">
                  <c:v>0.54412724998657436</c:v>
                </c:pt>
                <c:pt idx="774">
                  <c:v>0.54469502452054386</c:v>
                </c:pt>
                <c:pt idx="775">
                  <c:v>0.54580099794449288</c:v>
                </c:pt>
                <c:pt idx="776">
                  <c:v>0.54671550798892632</c:v>
                </c:pt>
                <c:pt idx="777">
                  <c:v>0.54707547470854379</c:v>
                </c:pt>
                <c:pt idx="778">
                  <c:v>0.54673126869394739</c:v>
                </c:pt>
                <c:pt idx="779">
                  <c:v>0.54747455132580614</c:v>
                </c:pt>
                <c:pt idx="780">
                  <c:v>0.54758390337792773</c:v>
                </c:pt>
                <c:pt idx="781">
                  <c:v>0.54838264034226814</c:v>
                </c:pt>
                <c:pt idx="782">
                  <c:v>0.5487928078260268</c:v>
                </c:pt>
                <c:pt idx="783">
                  <c:v>0.54922029262764815</c:v>
                </c:pt>
                <c:pt idx="784">
                  <c:v>0.54907163610127641</c:v>
                </c:pt>
                <c:pt idx="785">
                  <c:v>0.54938451528243581</c:v>
                </c:pt>
                <c:pt idx="786">
                  <c:v>0.54912417178468009</c:v>
                </c:pt>
                <c:pt idx="787">
                  <c:v>0.54910004428563541</c:v>
                </c:pt>
                <c:pt idx="788">
                  <c:v>0.54795087485533234</c:v>
                </c:pt>
                <c:pt idx="789">
                  <c:v>0.54682447088783759</c:v>
                </c:pt>
                <c:pt idx="790">
                  <c:v>0.54675520161638691</c:v>
                </c:pt>
                <c:pt idx="791">
                  <c:v>0.54598428910658992</c:v>
                </c:pt>
                <c:pt idx="792">
                  <c:v>0.54549823674680376</c:v>
                </c:pt>
                <c:pt idx="793">
                  <c:v>0.54484056782123236</c:v>
                </c:pt>
                <c:pt idx="794">
                  <c:v>0.54421870099101766</c:v>
                </c:pt>
                <c:pt idx="795">
                  <c:v>0.54494544461143446</c:v>
                </c:pt>
                <c:pt idx="796">
                  <c:v>0.54503689561587787</c:v>
                </c:pt>
                <c:pt idx="797">
                  <c:v>0.5442630644570029</c:v>
                </c:pt>
                <c:pt idx="798">
                  <c:v>0.54389453636675666</c:v>
                </c:pt>
                <c:pt idx="799">
                  <c:v>0.54354371474758367</c:v>
                </c:pt>
                <c:pt idx="800">
                  <c:v>0.54390270858417511</c:v>
                </c:pt>
                <c:pt idx="801">
                  <c:v>0.54336937410932573</c:v>
                </c:pt>
                <c:pt idx="802">
                  <c:v>0.54223927318633203</c:v>
                </c:pt>
                <c:pt idx="803">
                  <c:v>0.54194254386340412</c:v>
                </c:pt>
                <c:pt idx="804">
                  <c:v>0.54192444823912078</c:v>
                </c:pt>
                <c:pt idx="805">
                  <c:v>0.54118778121183875</c:v>
                </c:pt>
                <c:pt idx="806">
                  <c:v>0.54081049717435858</c:v>
                </c:pt>
                <c:pt idx="807">
                  <c:v>0.54043068364101088</c:v>
                </c:pt>
                <c:pt idx="808">
                  <c:v>0.53905385958262553</c:v>
                </c:pt>
                <c:pt idx="809">
                  <c:v>0.53895968450570941</c:v>
                </c:pt>
                <c:pt idx="810">
                  <c:v>0.53848491758902473</c:v>
                </c:pt>
                <c:pt idx="811">
                  <c:v>0.53772782001819686</c:v>
                </c:pt>
                <c:pt idx="812">
                  <c:v>0.53727504025789963</c:v>
                </c:pt>
                <c:pt idx="813">
                  <c:v>0.53641403877989569</c:v>
                </c:pt>
                <c:pt idx="814">
                  <c:v>0.53424548251495718</c:v>
                </c:pt>
                <c:pt idx="815">
                  <c:v>0.53349013613357621</c:v>
                </c:pt>
                <c:pt idx="816">
                  <c:v>0.53248261847185774</c:v>
                </c:pt>
                <c:pt idx="817">
                  <c:v>0.53184148855772817</c:v>
                </c:pt>
                <c:pt idx="818">
                  <c:v>0.5314632316372222</c:v>
                </c:pt>
                <c:pt idx="819">
                  <c:v>0.53131048900214117</c:v>
                </c:pt>
                <c:pt idx="820">
                  <c:v>0.53016793517641492</c:v>
                </c:pt>
                <c:pt idx="821">
                  <c:v>0.5306639109430662</c:v>
                </c:pt>
                <c:pt idx="822">
                  <c:v>0.53183837533204503</c:v>
                </c:pt>
                <c:pt idx="823">
                  <c:v>0.53204462653355555</c:v>
                </c:pt>
                <c:pt idx="824">
                  <c:v>0.53176054468996559</c:v>
                </c:pt>
                <c:pt idx="825">
                  <c:v>0.53153950566645991</c:v>
                </c:pt>
                <c:pt idx="826">
                  <c:v>0.53118323590234129</c:v>
                </c:pt>
                <c:pt idx="827">
                  <c:v>0.53283071601855803</c:v>
                </c:pt>
                <c:pt idx="828">
                  <c:v>0.53374756098225384</c:v>
                </c:pt>
                <c:pt idx="829">
                  <c:v>0.53399661903690809</c:v>
                </c:pt>
                <c:pt idx="830">
                  <c:v>0.53459630413413028</c:v>
                </c:pt>
                <c:pt idx="831">
                  <c:v>0.53498740311057957</c:v>
                </c:pt>
                <c:pt idx="832">
                  <c:v>0.5371870916323499</c:v>
                </c:pt>
                <c:pt idx="833">
                  <c:v>0.53978507846496193</c:v>
                </c:pt>
                <c:pt idx="834">
                  <c:v>0.54199566327662352</c:v>
                </c:pt>
                <c:pt idx="835">
                  <c:v>0.54325885459757284</c:v>
                </c:pt>
                <c:pt idx="836">
                  <c:v>0.54489407638766207</c:v>
                </c:pt>
                <c:pt idx="837">
                  <c:v>0.5467184266380043</c:v>
                </c:pt>
                <c:pt idx="838">
                  <c:v>0.54893329213498021</c:v>
                </c:pt>
                <c:pt idx="839">
                  <c:v>0.5509753736065397</c:v>
                </c:pt>
                <c:pt idx="840">
                  <c:v>0.55377591468516352</c:v>
                </c:pt>
                <c:pt idx="841">
                  <c:v>0.5559730737110663</c:v>
                </c:pt>
                <c:pt idx="842">
                  <c:v>0.55948167905600776</c:v>
                </c:pt>
                <c:pt idx="843">
                  <c:v>0.56285777773280909</c:v>
                </c:pt>
                <c:pt idx="844">
                  <c:v>0.56642592351894128</c:v>
                </c:pt>
                <c:pt idx="845">
                  <c:v>0.57181277683386511</c:v>
                </c:pt>
                <c:pt idx="846">
                  <c:v>0.57585393834723519</c:v>
                </c:pt>
                <c:pt idx="847">
                  <c:v>0.58058429019621893</c:v>
                </c:pt>
                <c:pt idx="848">
                  <c:v>0.58531756069428054</c:v>
                </c:pt>
                <c:pt idx="849">
                  <c:v>0.58907347290442957</c:v>
                </c:pt>
                <c:pt idx="850">
                  <c:v>0.59360496746290015</c:v>
                </c:pt>
                <c:pt idx="851">
                  <c:v>0.59899551773332271</c:v>
                </c:pt>
                <c:pt idx="852">
                  <c:v>0.60214804789075072</c:v>
                </c:pt>
                <c:pt idx="853">
                  <c:v>0.60550021364511264</c:v>
                </c:pt>
                <c:pt idx="854">
                  <c:v>0.60848579707528028</c:v>
                </c:pt>
                <c:pt idx="855">
                  <c:v>0.61283224928220703</c:v>
                </c:pt>
                <c:pt idx="856">
                  <c:v>0.61757524861052848</c:v>
                </c:pt>
                <c:pt idx="857">
                  <c:v>0.62210810520523563</c:v>
                </c:pt>
                <c:pt idx="858">
                  <c:v>0.62578268439441165</c:v>
                </c:pt>
                <c:pt idx="859">
                  <c:v>0.63044512900818084</c:v>
                </c:pt>
                <c:pt idx="860">
                  <c:v>0.63586155796709487</c:v>
                </c:pt>
                <c:pt idx="861">
                  <c:v>0.640491508287796</c:v>
                </c:pt>
                <c:pt idx="862">
                  <c:v>0.64427777444835588</c:v>
                </c:pt>
                <c:pt idx="863">
                  <c:v>0.64953581805063831</c:v>
                </c:pt>
                <c:pt idx="864">
                  <c:v>0.65464228647747069</c:v>
                </c:pt>
                <c:pt idx="865">
                  <c:v>0.66036167121067912</c:v>
                </c:pt>
                <c:pt idx="866">
                  <c:v>0.66615713539651999</c:v>
                </c:pt>
                <c:pt idx="867">
                  <c:v>0.67114413378776072</c:v>
                </c:pt>
                <c:pt idx="868">
                  <c:v>0.67623211743709943</c:v>
                </c:pt>
                <c:pt idx="869">
                  <c:v>0.68153802688426046</c:v>
                </c:pt>
                <c:pt idx="870">
                  <c:v>0.6872924354064045</c:v>
                </c:pt>
                <c:pt idx="871">
                  <c:v>0.69332936915929677</c:v>
                </c:pt>
                <c:pt idx="872">
                  <c:v>0.69860122770054833</c:v>
                </c:pt>
                <c:pt idx="873">
                  <c:v>0.70539934513297764</c:v>
                </c:pt>
                <c:pt idx="874">
                  <c:v>0.71274169333014759</c:v>
                </c:pt>
                <c:pt idx="875">
                  <c:v>0.71948085405120166</c:v>
                </c:pt>
                <c:pt idx="876">
                  <c:v>0.72637373029036278</c:v>
                </c:pt>
                <c:pt idx="877">
                  <c:v>0.73298583248822236</c:v>
                </c:pt>
                <c:pt idx="878">
                  <c:v>0.7394942253555109</c:v>
                </c:pt>
                <c:pt idx="879">
                  <c:v>0.74811494184883576</c:v>
                </c:pt>
                <c:pt idx="880">
                  <c:v>0.75528333856095808</c:v>
                </c:pt>
                <c:pt idx="881">
                  <c:v>0.76144285557512581</c:v>
                </c:pt>
                <c:pt idx="882">
                  <c:v>0.77026573716125202</c:v>
                </c:pt>
                <c:pt idx="883">
                  <c:v>0.77770206585873281</c:v>
                </c:pt>
                <c:pt idx="884">
                  <c:v>0.7850006343197331</c:v>
                </c:pt>
                <c:pt idx="885">
                  <c:v>0.79268329699939521</c:v>
                </c:pt>
                <c:pt idx="886">
                  <c:v>0.79941000481771674</c:v>
                </c:pt>
                <c:pt idx="887">
                  <c:v>0.80609098713381655</c:v>
                </c:pt>
                <c:pt idx="888">
                  <c:v>0.81383805466979964</c:v>
                </c:pt>
                <c:pt idx="889">
                  <c:v>0.81896884517228219</c:v>
                </c:pt>
                <c:pt idx="890">
                  <c:v>0.82600940505478881</c:v>
                </c:pt>
                <c:pt idx="891">
                  <c:v>0.83298536550436975</c:v>
                </c:pt>
                <c:pt idx="892">
                  <c:v>0.83890730448358997</c:v>
                </c:pt>
                <c:pt idx="893">
                  <c:v>0.84528669306163184</c:v>
                </c:pt>
                <c:pt idx="894">
                  <c:v>0.85230273629188369</c:v>
                </c:pt>
                <c:pt idx="895">
                  <c:v>0.85818634367987945</c:v>
                </c:pt>
                <c:pt idx="896">
                  <c:v>0.8667407095508316</c:v>
                </c:pt>
                <c:pt idx="897">
                  <c:v>0.87491039747330612</c:v>
                </c:pt>
                <c:pt idx="898">
                  <c:v>0.88195329227507524</c:v>
                </c:pt>
                <c:pt idx="899">
                  <c:v>0.88879830266935766</c:v>
                </c:pt>
                <c:pt idx="900">
                  <c:v>0.8952035699358909</c:v>
                </c:pt>
                <c:pt idx="901">
                  <c:v>0.90116422965954546</c:v>
                </c:pt>
                <c:pt idx="902">
                  <c:v>0.90839839326422489</c:v>
                </c:pt>
                <c:pt idx="903">
                  <c:v>0.91343247919392367</c:v>
                </c:pt>
                <c:pt idx="904">
                  <c:v>0.91690450413708779</c:v>
                </c:pt>
                <c:pt idx="905">
                  <c:v>0.92159535693521621</c:v>
                </c:pt>
                <c:pt idx="906">
                  <c:v>0.92774514511912376</c:v>
                </c:pt>
                <c:pt idx="907">
                  <c:v>0.93328182242005064</c:v>
                </c:pt>
                <c:pt idx="908">
                  <c:v>0.9389296029625458</c:v>
                </c:pt>
                <c:pt idx="909">
                  <c:v>0.94413627834105562</c:v>
                </c:pt>
                <c:pt idx="910">
                  <c:v>0.94939704601581054</c:v>
                </c:pt>
                <c:pt idx="911">
                  <c:v>0.95492905347821266</c:v>
                </c:pt>
                <c:pt idx="912">
                  <c:v>0.95869819689751512</c:v>
                </c:pt>
                <c:pt idx="913">
                  <c:v>0.96255976420428691</c:v>
                </c:pt>
                <c:pt idx="914">
                  <c:v>0.96577105649648476</c:v>
                </c:pt>
                <c:pt idx="915">
                  <c:v>0.9687996413564014</c:v>
                </c:pt>
                <c:pt idx="916">
                  <c:v>0.97120207870078878</c:v>
                </c:pt>
                <c:pt idx="917">
                  <c:v>0.97426607650285135</c:v>
                </c:pt>
                <c:pt idx="918">
                  <c:v>0.97663329548169786</c:v>
                </c:pt>
                <c:pt idx="919">
                  <c:v>0.97967277663150532</c:v>
                </c:pt>
                <c:pt idx="920">
                  <c:v>0.98313565647422518</c:v>
                </c:pt>
                <c:pt idx="921">
                  <c:v>0.98702057297362089</c:v>
                </c:pt>
                <c:pt idx="922">
                  <c:v>0.98904533712731779</c:v>
                </c:pt>
                <c:pt idx="923">
                  <c:v>0.99102340289576707</c:v>
                </c:pt>
                <c:pt idx="924">
                  <c:v>0.99208189962804749</c:v>
                </c:pt>
                <c:pt idx="925">
                  <c:v>0.99421562668065544</c:v>
                </c:pt>
                <c:pt idx="926">
                  <c:v>0.9963036282310419</c:v>
                </c:pt>
                <c:pt idx="927">
                  <c:v>0.99672936184321648</c:v>
                </c:pt>
                <c:pt idx="928">
                  <c:v>0.99671963301295652</c:v>
                </c:pt>
                <c:pt idx="929">
                  <c:v>0.9976814251724534</c:v>
                </c:pt>
                <c:pt idx="930">
                  <c:v>1</c:v>
                </c:pt>
                <c:pt idx="931">
                  <c:v>1.001379353554253</c:v>
                </c:pt>
                <c:pt idx="932">
                  <c:v>1.0022623421886443</c:v>
                </c:pt>
                <c:pt idx="933">
                  <c:v>1.0032484564237909</c:v>
                </c:pt>
                <c:pt idx="934">
                  <c:v>1.002470733732812</c:v>
                </c:pt>
                <c:pt idx="935">
                  <c:v>1.0032918470067504</c:v>
                </c:pt>
                <c:pt idx="936">
                  <c:v>1.0040791039513841</c:v>
                </c:pt>
                <c:pt idx="937">
                  <c:v>1.0028618327092615</c:v>
                </c:pt>
                <c:pt idx="938">
                  <c:v>1.0022382146895998</c:v>
                </c:pt>
                <c:pt idx="939">
                  <c:v>1.003380768515326</c:v>
                </c:pt>
                <c:pt idx="940">
                  <c:v>1.0031871647931534</c:v>
                </c:pt>
                <c:pt idx="941">
                  <c:v>1.0039351172635369</c:v>
                </c:pt>
                <c:pt idx="942">
                  <c:v>1.0047245145508279</c:v>
                </c:pt>
                <c:pt idx="943">
                  <c:v>1.003957493573135</c:v>
                </c:pt>
                <c:pt idx="944">
                  <c:v>1.0048572157955731</c:v>
                </c:pt>
                <c:pt idx="945">
                  <c:v>1.0046996087453623</c:v>
                </c:pt>
                <c:pt idx="946">
                  <c:v>1.0042096648534722</c:v>
                </c:pt>
                <c:pt idx="947">
                  <c:v>1.0046278099780441</c:v>
                </c:pt>
                <c:pt idx="948">
                  <c:v>1.0052500659614692</c:v>
                </c:pt>
                <c:pt idx="949">
                  <c:v>1.0038639022260343</c:v>
                </c:pt>
                <c:pt idx="950">
                  <c:v>1.0034366120010181</c:v>
                </c:pt>
                <c:pt idx="951">
                  <c:v>1.0031614806812672</c:v>
                </c:pt>
                <c:pt idx="952">
                  <c:v>1.0036594022139704</c:v>
                </c:pt>
                <c:pt idx="953">
                  <c:v>1.0009937027227493</c:v>
                </c:pt>
                <c:pt idx="954">
                  <c:v>1.0001009852580982</c:v>
                </c:pt>
                <c:pt idx="955">
                  <c:v>0.99877027585514477</c:v>
                </c:pt>
                <c:pt idx="956">
                  <c:v>0.99667351835752449</c:v>
                </c:pt>
                <c:pt idx="957">
                  <c:v>0.99500191074226318</c:v>
                </c:pt>
                <c:pt idx="958">
                  <c:v>0.99089614979596718</c:v>
                </c:pt>
                <c:pt idx="959">
                  <c:v>0.9869620054154562</c:v>
                </c:pt>
                <c:pt idx="960">
                  <c:v>0.98396747146144947</c:v>
                </c:pt>
                <c:pt idx="961">
                  <c:v>0.97791633361637764</c:v>
                </c:pt>
                <c:pt idx="962">
                  <c:v>0.97364849035795109</c:v>
                </c:pt>
                <c:pt idx="963">
                  <c:v>0.96789466556562265</c:v>
                </c:pt>
                <c:pt idx="964">
                  <c:v>0.9630304450122622</c:v>
                </c:pt>
                <c:pt idx="965">
                  <c:v>0.95787747277678725</c:v>
                </c:pt>
                <c:pt idx="966">
                  <c:v>0.95223377834300138</c:v>
                </c:pt>
                <c:pt idx="967">
                  <c:v>0.94553917566453749</c:v>
                </c:pt>
                <c:pt idx="968">
                  <c:v>0.94028833139664758</c:v>
                </c:pt>
                <c:pt idx="969">
                  <c:v>0.93241751313975829</c:v>
                </c:pt>
                <c:pt idx="970">
                  <c:v>0.92685923783565438</c:v>
                </c:pt>
                <c:pt idx="971">
                  <c:v>0.92019421080118102</c:v>
                </c:pt>
                <c:pt idx="972">
                  <c:v>0.91452950209403361</c:v>
                </c:pt>
                <c:pt idx="973">
                  <c:v>0.90714026093501066</c:v>
                </c:pt>
                <c:pt idx="974">
                  <c:v>0.90420682403503627</c:v>
                </c:pt>
                <c:pt idx="975">
                  <c:v>0.89599880452133784</c:v>
                </c:pt>
                <c:pt idx="976">
                  <c:v>0.89009787981547916</c:v>
                </c:pt>
                <c:pt idx="977">
                  <c:v>0.88410803360104473</c:v>
                </c:pt>
                <c:pt idx="978">
                  <c:v>0.87698341662509227</c:v>
                </c:pt>
                <c:pt idx="979">
                  <c:v>0.87010649566755738</c:v>
                </c:pt>
                <c:pt idx="980">
                  <c:v>0.86402850625096805</c:v>
                </c:pt>
                <c:pt idx="981">
                  <c:v>0.85569245533104876</c:v>
                </c:pt>
                <c:pt idx="982">
                  <c:v>0.84920060147520204</c:v>
                </c:pt>
                <c:pt idx="983">
                  <c:v>0.84171913100531526</c:v>
                </c:pt>
                <c:pt idx="984">
                  <c:v>0.83500857304522513</c:v>
                </c:pt>
                <c:pt idx="985">
                  <c:v>0.82809448795609741</c:v>
                </c:pt>
                <c:pt idx="986">
                  <c:v>0.82149308747152383</c:v>
                </c:pt>
                <c:pt idx="987">
                  <c:v>0.81266728723631954</c:v>
                </c:pt>
                <c:pt idx="988">
                  <c:v>0.80302796221478001</c:v>
                </c:pt>
                <c:pt idx="989">
                  <c:v>0.79535230429290482</c:v>
                </c:pt>
                <c:pt idx="990">
                  <c:v>0.78890189525396526</c:v>
                </c:pt>
                <c:pt idx="991">
                  <c:v>0.77876523242953788</c:v>
                </c:pt>
                <c:pt idx="992">
                  <c:v>0.76910177990895379</c:v>
                </c:pt>
                <c:pt idx="993">
                  <c:v>0.75519033094367327</c:v>
                </c:pt>
                <c:pt idx="994">
                  <c:v>0.74702823150880149</c:v>
                </c:pt>
                <c:pt idx="995">
                  <c:v>0.73836120578343944</c:v>
                </c:pt>
                <c:pt idx="996">
                  <c:v>0.72936768051455403</c:v>
                </c:pt>
                <c:pt idx="997">
                  <c:v>0.71796451856688881</c:v>
                </c:pt>
                <c:pt idx="998">
                  <c:v>0.70835554749576024</c:v>
                </c:pt>
                <c:pt idx="999">
                  <c:v>0.69905225627139878</c:v>
                </c:pt>
                <c:pt idx="1000">
                  <c:v>0.69300656657127224</c:v>
                </c:pt>
                <c:pt idx="1001">
                  <c:v>0.68195656116204273</c:v>
                </c:pt>
                <c:pt idx="1002">
                  <c:v>0.67029091537396479</c:v>
                </c:pt>
                <c:pt idx="1003">
                  <c:v>0.65717742506660359</c:v>
                </c:pt>
                <c:pt idx="1004">
                  <c:v>0.64664168562491398</c:v>
                </c:pt>
                <c:pt idx="1005">
                  <c:v>0.63632465028746765</c:v>
                </c:pt>
                <c:pt idx="1006">
                  <c:v>0.62450587271109825</c:v>
                </c:pt>
                <c:pt idx="1007">
                  <c:v>0.61468053245498877</c:v>
                </c:pt>
                <c:pt idx="1008">
                  <c:v>0.60490266889054767</c:v>
                </c:pt>
                <c:pt idx="1009">
                  <c:v>0.59463291566816445</c:v>
                </c:pt>
                <c:pt idx="1010">
                  <c:v>0.5850383432658206</c:v>
                </c:pt>
                <c:pt idx="1011">
                  <c:v>0.57181705751917944</c:v>
                </c:pt>
                <c:pt idx="1012">
                  <c:v>0.56067034753716616</c:v>
                </c:pt>
                <c:pt idx="1013">
                  <c:v>0.55194358679400812</c:v>
                </c:pt>
                <c:pt idx="1014">
                  <c:v>0.53852363833345929</c:v>
                </c:pt>
                <c:pt idx="1015">
                  <c:v>0.52823423287395099</c:v>
                </c:pt>
                <c:pt idx="1016">
                  <c:v>0.51835947016012107</c:v>
                </c:pt>
                <c:pt idx="1017">
                  <c:v>0.51007751153644698</c:v>
                </c:pt>
                <c:pt idx="1018">
                  <c:v>0.50144959570872971</c:v>
                </c:pt>
                <c:pt idx="1019">
                  <c:v>0.49236286824595427</c:v>
                </c:pt>
                <c:pt idx="1020">
                  <c:v>0.48172458693332487</c:v>
                </c:pt>
                <c:pt idx="1021">
                  <c:v>0.47291065587103781</c:v>
                </c:pt>
                <c:pt idx="1022">
                  <c:v>0.4635587204953765</c:v>
                </c:pt>
                <c:pt idx="1023">
                  <c:v>0.45245170414082375</c:v>
                </c:pt>
                <c:pt idx="1024">
                  <c:v>0.44269718976900641</c:v>
                </c:pt>
                <c:pt idx="1025">
                  <c:v>0.43448683533604548</c:v>
                </c:pt>
                <c:pt idx="1026">
                  <c:v>0.42450369345311995</c:v>
                </c:pt>
                <c:pt idx="1027">
                  <c:v>0.41424658771007472</c:v>
                </c:pt>
                <c:pt idx="1028">
                  <c:v>0.40556827654161104</c:v>
                </c:pt>
                <c:pt idx="1029">
                  <c:v>0.39576628547812537</c:v>
                </c:pt>
                <c:pt idx="1030">
                  <c:v>0.39069347880399219</c:v>
                </c:pt>
                <c:pt idx="1031">
                  <c:v>0.38395509638935876</c:v>
                </c:pt>
                <c:pt idx="1032">
                  <c:v>0.37396183652296278</c:v>
                </c:pt>
                <c:pt idx="1033">
                  <c:v>0.36695980280828533</c:v>
                </c:pt>
                <c:pt idx="1034">
                  <c:v>0.36115558267521047</c:v>
                </c:pt>
                <c:pt idx="1035">
                  <c:v>0.35288315830519118</c:v>
                </c:pt>
                <c:pt idx="1036">
                  <c:v>0.34550909412137387</c:v>
                </c:pt>
                <c:pt idx="1037">
                  <c:v>0.33660585239730051</c:v>
                </c:pt>
                <c:pt idx="1038">
                  <c:v>0.32668205637896047</c:v>
                </c:pt>
                <c:pt idx="1039">
                  <c:v>0.32444987356412197</c:v>
                </c:pt>
                <c:pt idx="1040">
                  <c:v>0.32008435284988573</c:v>
                </c:pt>
                <c:pt idx="1041">
                  <c:v>0.31033373001017245</c:v>
                </c:pt>
                <c:pt idx="1042">
                  <c:v>0.30523232057507504</c:v>
                </c:pt>
                <c:pt idx="1043">
                  <c:v>0.30073215285004135</c:v>
                </c:pt>
                <c:pt idx="1044">
                  <c:v>0.29296698968977491</c:v>
                </c:pt>
                <c:pt idx="1045">
                  <c:v>0.29040480495251941</c:v>
                </c:pt>
                <c:pt idx="1046">
                  <c:v>0.2787420778135194</c:v>
                </c:pt>
                <c:pt idx="1047">
                  <c:v>0.27211207456798164</c:v>
                </c:pt>
                <c:pt idx="1048">
                  <c:v>0.26709413849651431</c:v>
                </c:pt>
                <c:pt idx="1049">
                  <c:v>0.26122551350711876</c:v>
                </c:pt>
                <c:pt idx="1050">
                  <c:v>0.25435462442434509</c:v>
                </c:pt>
                <c:pt idx="1051">
                  <c:v>0.25181170277100445</c:v>
                </c:pt>
                <c:pt idx="1052">
                  <c:v>0.24369785833422197</c:v>
                </c:pt>
                <c:pt idx="1053">
                  <c:v>0.24192779495673006</c:v>
                </c:pt>
                <c:pt idx="1054">
                  <c:v>0.23557019895847037</c:v>
                </c:pt>
                <c:pt idx="1055">
                  <c:v>0.23009481328818118</c:v>
                </c:pt>
                <c:pt idx="1056">
                  <c:v>0.22516229634639623</c:v>
                </c:pt>
                <c:pt idx="1057">
                  <c:v>0.22038719187821687</c:v>
                </c:pt>
                <c:pt idx="1058">
                  <c:v>0.2126358436569194</c:v>
                </c:pt>
                <c:pt idx="1059">
                  <c:v>0.20975669362979549</c:v>
                </c:pt>
                <c:pt idx="1060">
                  <c:v>0.20601518008843114</c:v>
                </c:pt>
                <c:pt idx="1061">
                  <c:v>0.200039148812966</c:v>
                </c:pt>
                <c:pt idx="1062">
                  <c:v>0.19237283056814039</c:v>
                </c:pt>
                <c:pt idx="1063">
                  <c:v>0.18462440099592087</c:v>
                </c:pt>
                <c:pt idx="1064">
                  <c:v>0.17838432926720113</c:v>
                </c:pt>
                <c:pt idx="1065">
                  <c:v>0.17447256119628807</c:v>
                </c:pt>
                <c:pt idx="1066">
                  <c:v>0.16797331342944383</c:v>
                </c:pt>
                <c:pt idx="1067">
                  <c:v>0.16095123832443078</c:v>
                </c:pt>
                <c:pt idx="1068">
                  <c:v>0.15651625376213862</c:v>
                </c:pt>
                <c:pt idx="1069">
                  <c:v>0.15922553841292431</c:v>
                </c:pt>
                <c:pt idx="1070">
                  <c:v>0.15965010456546766</c:v>
                </c:pt>
                <c:pt idx="1071">
                  <c:v>0.15355090629891172</c:v>
                </c:pt>
                <c:pt idx="1072">
                  <c:v>0.14814226040420561</c:v>
                </c:pt>
                <c:pt idx="1073">
                  <c:v>0.14378510648399298</c:v>
                </c:pt>
                <c:pt idx="1074">
                  <c:v>0.14142041700101413</c:v>
                </c:pt>
                <c:pt idx="1075">
                  <c:v>0.1390312108657803</c:v>
                </c:pt>
                <c:pt idx="1076">
                  <c:v>0.13105045682695371</c:v>
                </c:pt>
                <c:pt idx="1077">
                  <c:v>0.12284632884535909</c:v>
                </c:pt>
                <c:pt idx="1078">
                  <c:v>0.12331195066159936</c:v>
                </c:pt>
                <c:pt idx="1079">
                  <c:v>0.12399160674355818</c:v>
                </c:pt>
                <c:pt idx="1080">
                  <c:v>0.12418404300609959</c:v>
                </c:pt>
                <c:pt idx="1081">
                  <c:v>0.11763984804345436</c:v>
                </c:pt>
                <c:pt idx="1082">
                  <c:v>0.11231778873806171</c:v>
                </c:pt>
                <c:pt idx="1083">
                  <c:v>0.10989939611204808</c:v>
                </c:pt>
                <c:pt idx="1084">
                  <c:v>0.1102447695862757</c:v>
                </c:pt>
                <c:pt idx="1085">
                  <c:v>0.10193771058053099</c:v>
                </c:pt>
                <c:pt idx="1086">
                  <c:v>9.8458486302974421E-2</c:v>
                </c:pt>
                <c:pt idx="1087">
                  <c:v>9.5393710194490972E-2</c:v>
                </c:pt>
                <c:pt idx="1088">
                  <c:v>9.1475715672211605E-2</c:v>
                </c:pt>
                <c:pt idx="1089">
                  <c:v>9.1579425002782433E-2</c:v>
                </c:pt>
                <c:pt idx="1090">
                  <c:v>8.8643069453730045E-2</c:v>
                </c:pt>
                <c:pt idx="1091">
                  <c:v>9.3128254780163428E-2</c:v>
                </c:pt>
                <c:pt idx="1092">
                  <c:v>9.9211108611882745E-2</c:v>
                </c:pt>
                <c:pt idx="1093">
                  <c:v>9.8364116649453145E-2</c:v>
                </c:pt>
                <c:pt idx="1094">
                  <c:v>9.3308821869787756E-2</c:v>
                </c:pt>
                <c:pt idx="1095">
                  <c:v>9.6548911499555176E-2</c:v>
                </c:pt>
                <c:pt idx="1096">
                  <c:v>9.1235608141396446E-2</c:v>
                </c:pt>
                <c:pt idx="1097">
                  <c:v>9.5703476149967159E-2</c:v>
                </c:pt>
                <c:pt idx="1098">
                  <c:v>8.7879745431535899E-2</c:v>
                </c:pt>
                <c:pt idx="1099">
                  <c:v>8.1886396838207962E-2</c:v>
                </c:pt>
                <c:pt idx="1100">
                  <c:v>7.9181003719526341E-2</c:v>
                </c:pt>
                <c:pt idx="1101">
                  <c:v>8.1388086152294314E-2</c:v>
                </c:pt>
                <c:pt idx="1102">
                  <c:v>7.759403692752645E-2</c:v>
                </c:pt>
                <c:pt idx="1103">
                  <c:v>7.2293381048705654E-2</c:v>
                </c:pt>
                <c:pt idx="1104">
                  <c:v>6.3467191660291064E-2</c:v>
                </c:pt>
                <c:pt idx="1105">
                  <c:v>6.1461301437298485E-2</c:v>
                </c:pt>
                <c:pt idx="1106">
                  <c:v>6.2559491797039457E-2</c:v>
                </c:pt>
                <c:pt idx="1107">
                  <c:v>6.0839823760294072E-2</c:v>
                </c:pt>
                <c:pt idx="1108">
                  <c:v>5.6840301640436464E-2</c:v>
                </c:pt>
                <c:pt idx="1109">
                  <c:v>5.7688850215707632E-2</c:v>
                </c:pt>
                <c:pt idx="1110">
                  <c:v>6.2492557444851118E-2</c:v>
                </c:pt>
                <c:pt idx="1111">
                  <c:v>6.1309726261848746E-2</c:v>
                </c:pt>
                <c:pt idx="1112">
                  <c:v>5.5352374340482575E-2</c:v>
                </c:pt>
                <c:pt idx="1113">
                  <c:v>5.7449326414708103E-2</c:v>
                </c:pt>
                <c:pt idx="1114">
                  <c:v>5.6194696464387427E-2</c:v>
                </c:pt>
                <c:pt idx="1115">
                  <c:v>4.9834570970260138E-2</c:v>
                </c:pt>
                <c:pt idx="1116">
                  <c:v>4.6816493247024346E-2</c:v>
                </c:pt>
                <c:pt idx="1117">
                  <c:v>4.330438552318925E-2</c:v>
                </c:pt>
                <c:pt idx="1118">
                  <c:v>4.82834062736167E-2</c:v>
                </c:pt>
                <c:pt idx="1119">
                  <c:v>5.2968616350194293E-2</c:v>
                </c:pt>
                <c:pt idx="1120">
                  <c:v>4.3107279422123036E-2</c:v>
                </c:pt>
                <c:pt idx="1121">
                  <c:v>4.1627913492797909E-2</c:v>
                </c:pt>
                <c:pt idx="1122">
                  <c:v>4.158783071212703E-2</c:v>
                </c:pt>
                <c:pt idx="1123">
                  <c:v>4.0573892022436997E-2</c:v>
                </c:pt>
                <c:pt idx="1124">
                  <c:v>3.5982467869565195E-2</c:v>
                </c:pt>
                <c:pt idx="1125">
                  <c:v>2.6763233738649351E-2</c:v>
                </c:pt>
                <c:pt idx="1126">
                  <c:v>1.7565013881094969E-2</c:v>
                </c:pt>
                <c:pt idx="1127">
                  <c:v>1.8422123826994895E-2</c:v>
                </c:pt>
                <c:pt idx="1128">
                  <c:v>2.2101178278090425E-2</c:v>
                </c:pt>
                <c:pt idx="1129">
                  <c:v>1.8859921188691824E-2</c:v>
                </c:pt>
                <c:pt idx="1130">
                  <c:v>2.3877662683553805E-2</c:v>
                </c:pt>
                <c:pt idx="1131">
                  <c:v>2.5641888762889711E-2</c:v>
                </c:pt>
                <c:pt idx="1132">
                  <c:v>3.4864430696093879E-2</c:v>
                </c:pt>
                <c:pt idx="1133">
                  <c:v>3.6008735711266948E-2</c:v>
                </c:pt>
                <c:pt idx="1134">
                  <c:v>3.6839577815465117E-2</c:v>
                </c:pt>
                <c:pt idx="1135">
                  <c:v>3.2348555190875747E-2</c:v>
                </c:pt>
                <c:pt idx="1136">
                  <c:v>3.4006737020378396E-2</c:v>
                </c:pt>
                <c:pt idx="1137">
                  <c:v>2.5648309790861263E-2</c:v>
                </c:pt>
                <c:pt idx="1138">
                  <c:v>2.2777915710971257E-2</c:v>
                </c:pt>
                <c:pt idx="1139">
                  <c:v>1.602513462755312E-2</c:v>
                </c:pt>
                <c:pt idx="1140">
                  <c:v>1.6540568054724276E-2</c:v>
                </c:pt>
                <c:pt idx="1141">
                  <c:v>1.6742149417710066E-2</c:v>
                </c:pt>
                <c:pt idx="1142">
                  <c:v>1.5086302507469786E-2</c:v>
                </c:pt>
                <c:pt idx="1143">
                  <c:v>2.189609453621108E-2</c:v>
                </c:pt>
                <c:pt idx="1144">
                  <c:v>2.1926059333411695E-2</c:v>
                </c:pt>
                <c:pt idx="1145">
                  <c:v>2.8546528325294675E-2</c:v>
                </c:pt>
                <c:pt idx="1146">
                  <c:v>2.2774413332077633E-2</c:v>
                </c:pt>
                <c:pt idx="1147">
                  <c:v>2.4366439115812738E-2</c:v>
                </c:pt>
                <c:pt idx="1148">
                  <c:v>1.571089341015736E-2</c:v>
                </c:pt>
                <c:pt idx="1149">
                  <c:v>1.8140571479272512E-2</c:v>
                </c:pt>
                <c:pt idx="1150">
                  <c:v>4.8974931528492742E-3</c:v>
                </c:pt>
                <c:pt idx="1151">
                  <c:v>2.5544016730474342E-3</c:v>
                </c:pt>
                <c:pt idx="1152">
                  <c:v>-1.3667060749151584E-3</c:v>
                </c:pt>
                <c:pt idx="1153">
                  <c:v>1.7579996279695207E-3</c:v>
                </c:pt>
                <c:pt idx="1154">
                  <c:v>0</c:v>
                </c:pt>
                <c:pt idx="1155">
                  <c:v>6.306616927697615E-3</c:v>
                </c:pt>
                <c:pt idx="1156">
                  <c:v>-7.4836108125441317E-3</c:v>
                </c:pt>
                <c:pt idx="1157">
                  <c:v>-3.5428508274564941E-3</c:v>
                </c:pt>
                <c:pt idx="1158">
                  <c:v>-7.5242773230308401E-4</c:v>
                </c:pt>
                <c:pt idx="1159">
                  <c:v>-4.6980521325206918E-3</c:v>
                </c:pt>
                <c:pt idx="1160">
                  <c:v>-7.3248363027020556E-3</c:v>
                </c:pt>
                <c:pt idx="1161">
                  <c:v>-1.3004138255239399E-2</c:v>
                </c:pt>
                <c:pt idx="1162">
                  <c:v>-1.3120105911937763E-2</c:v>
                </c:pt>
                <c:pt idx="1163">
                  <c:v>-5.9022867420949884E-3</c:v>
                </c:pt>
                <c:pt idx="1164">
                  <c:v>-1.0161763206497964E-2</c:v>
                </c:pt>
                <c:pt idx="1165">
                  <c:v>-1.0081208491945741E-2</c:v>
                </c:pt>
                <c:pt idx="1166">
                  <c:v>-8.0041032314504199E-3</c:v>
                </c:pt>
                <c:pt idx="1167">
                  <c:v>-8.3541465442027851E-3</c:v>
                </c:pt>
                <c:pt idx="1168">
                  <c:v>-7.759715015320987E-3</c:v>
                </c:pt>
                <c:pt idx="1169">
                  <c:v>-1.8008064811132329E-2</c:v>
                </c:pt>
                <c:pt idx="1170">
                  <c:v>-1.8121892125173487E-2</c:v>
                </c:pt>
                <c:pt idx="1171">
                  <c:v>-9.3363692472453914E-3</c:v>
                </c:pt>
                <c:pt idx="1172">
                  <c:v>-1.6365449110045546E-2</c:v>
                </c:pt>
                <c:pt idx="1173">
                  <c:v>-1.6285867278519345E-2</c:v>
                </c:pt>
                <c:pt idx="1174">
                  <c:v>-1.3698387582588071E-2</c:v>
                </c:pt>
                <c:pt idx="1175">
                  <c:v>-8.2675599548898799E-4</c:v>
                </c:pt>
                <c:pt idx="1176">
                  <c:v>1.2760139192320294E-2</c:v>
                </c:pt>
                <c:pt idx="1177">
                  <c:v>6.3568176918388985E-3</c:v>
                </c:pt>
                <c:pt idx="1178">
                  <c:v>1.2222718608761658E-2</c:v>
                </c:pt>
                <c:pt idx="1179">
                  <c:v>2.3335572261470497E-2</c:v>
                </c:pt>
                <c:pt idx="1180">
                  <c:v>2.7359805610188352E-2</c:v>
                </c:pt>
                <c:pt idx="1181">
                  <c:v>2.7635326083149583E-2</c:v>
                </c:pt>
                <c:pt idx="1182">
                  <c:v>1.6467407251169557E-2</c:v>
                </c:pt>
                <c:pt idx="1183">
                  <c:v>-1.6122617506757759E-3</c:v>
                </c:pt>
                <c:pt idx="1184">
                  <c:v>7.5962706669541044E-3</c:v>
                </c:pt>
                <c:pt idx="1185">
                  <c:v>-1.1014981620294279E-3</c:v>
                </c:pt>
                <c:pt idx="1186">
                  <c:v>-1.2967168700251679E-2</c:v>
                </c:pt>
                <c:pt idx="1187">
                  <c:v>-2.8148035437847971E-2</c:v>
                </c:pt>
                <c:pt idx="1188">
                  <c:v>-3.8099655910731389E-2</c:v>
                </c:pt>
                <c:pt idx="1189">
                  <c:v>-4.563580240667918E-2</c:v>
                </c:pt>
                <c:pt idx="1190">
                  <c:v>-2.4868835910435629E-2</c:v>
                </c:pt>
                <c:pt idx="1191">
                  <c:v>-3.8887691161785781E-2</c:v>
                </c:pt>
                <c:pt idx="1192">
                  <c:v>-3.6257015459500469E-2</c:v>
                </c:pt>
                <c:pt idx="1193">
                  <c:v>-4.7470659793702137E-2</c:v>
                </c:pt>
                <c:pt idx="1194">
                  <c:v>-4.1251213185133459E-2</c:v>
                </c:pt>
                <c:pt idx="1195">
                  <c:v>-3.8351438037858399E-2</c:v>
                </c:pt>
                <c:pt idx="1196">
                  <c:v>-3.3542477240374541E-2</c:v>
                </c:pt>
                <c:pt idx="1197">
                  <c:v>-4.7391272538781094E-2</c:v>
                </c:pt>
                <c:pt idx="1198">
                  <c:v>-3.268556187107978E-2</c:v>
                </c:pt>
                <c:pt idx="1199">
                  <c:v>-3.6512883695336652E-2</c:v>
                </c:pt>
                <c:pt idx="1200">
                  <c:v>-1.7233066192626205E-2</c:v>
                </c:pt>
                <c:pt idx="1201">
                  <c:v>-1.4580208757348178E-2</c:v>
                </c:pt>
                <c:pt idx="1202">
                  <c:v>-1.2076786154862748E-2</c:v>
                </c:pt>
                <c:pt idx="1203">
                  <c:v>-1.8543928781849319E-2</c:v>
                </c:pt>
                <c:pt idx="1204">
                  <c:v>-1.7450213684027858E-2</c:v>
                </c:pt>
                <c:pt idx="1205">
                  <c:v>-3.2958163694963079E-2</c:v>
                </c:pt>
                <c:pt idx="1206">
                  <c:v>-3.3484493412025362E-2</c:v>
                </c:pt>
                <c:pt idx="1207">
                  <c:v>-5.3986057418777947E-2</c:v>
                </c:pt>
                <c:pt idx="1208">
                  <c:v>-4.8918698889590238E-2</c:v>
                </c:pt>
                <c:pt idx="1209">
                  <c:v>-4.9464097113962005E-2</c:v>
                </c:pt>
                <c:pt idx="1210">
                  <c:v>-4.4700278088884167E-2</c:v>
                </c:pt>
                <c:pt idx="1211">
                  <c:v>-5.1433796088387648E-2</c:v>
                </c:pt>
                <c:pt idx="1212">
                  <c:v>-4.4028794224343769E-2</c:v>
                </c:pt>
                <c:pt idx="1213">
                  <c:v>-6.0586095867115095E-2</c:v>
                </c:pt>
                <c:pt idx="1214">
                  <c:v>-5.4762223496915188E-2</c:v>
                </c:pt>
                <c:pt idx="1215">
                  <c:v>-5.9290799406307909E-2</c:v>
                </c:pt>
                <c:pt idx="1216">
                  <c:v>-6.1618130181088589E-2</c:v>
                </c:pt>
                <c:pt idx="1217">
                  <c:v>-6.4832730275574971E-2</c:v>
                </c:pt>
                <c:pt idx="1218">
                  <c:v>-7.3100095653859137E-2</c:v>
                </c:pt>
                <c:pt idx="1219">
                  <c:v>-7.8573730134701522E-2</c:v>
                </c:pt>
                <c:pt idx="1220">
                  <c:v>-7.6647032590024811E-2</c:v>
                </c:pt>
                <c:pt idx="1221">
                  <c:v>-7.73965416732499E-2</c:v>
                </c:pt>
                <c:pt idx="1222">
                  <c:v>-8.7083148809852753E-2</c:v>
                </c:pt>
                <c:pt idx="1223">
                  <c:v>-9.017866802195762E-2</c:v>
                </c:pt>
                <c:pt idx="1224">
                  <c:v>-9.7086137506508643E-2</c:v>
                </c:pt>
                <c:pt idx="1225">
                  <c:v>-9.9617773716747876E-2</c:v>
                </c:pt>
                <c:pt idx="1226">
                  <c:v>-0.11398550482121914</c:v>
                </c:pt>
                <c:pt idx="1227">
                  <c:v>-9.7227205545277653E-2</c:v>
                </c:pt>
                <c:pt idx="1228">
                  <c:v>-0.10066673619537365</c:v>
                </c:pt>
                <c:pt idx="1229">
                  <c:v>-0.11520919709131332</c:v>
                </c:pt>
                <c:pt idx="1230">
                  <c:v>-0.11690707254827645</c:v>
                </c:pt>
                <c:pt idx="1231">
                  <c:v>-8.6652550782548243E-2</c:v>
                </c:pt>
                <c:pt idx="1232">
                  <c:v>-6.0028439316615848E-2</c:v>
                </c:pt>
                <c:pt idx="1233">
                  <c:v>-4.6967484692658518E-2</c:v>
                </c:pt>
                <c:pt idx="1234">
                  <c:v>-6.0556909376335337E-2</c:v>
                </c:pt>
                <c:pt idx="1235">
                  <c:v>-5.7719204166118636E-2</c:v>
                </c:pt>
                <c:pt idx="1236">
                  <c:v>-3.7176973648879549E-2</c:v>
                </c:pt>
                <c:pt idx="1237">
                  <c:v>-4.882335635304294E-2</c:v>
                </c:pt>
                <c:pt idx="1238">
                  <c:v>-5.7046163688736592E-2</c:v>
                </c:pt>
                <c:pt idx="1239">
                  <c:v>-6.7902565375793617E-2</c:v>
                </c:pt>
                <c:pt idx="1240">
                  <c:v>-5.6236530434505182E-2</c:v>
                </c:pt>
                <c:pt idx="1241">
                  <c:v>-5.7764540515129949E-2</c:v>
                </c:pt>
                <c:pt idx="1242">
                  <c:v>-4.1095357324369378E-2</c:v>
                </c:pt>
                <c:pt idx="1243">
                  <c:v>-5.4789075068432641E-2</c:v>
                </c:pt>
                <c:pt idx="1244">
                  <c:v>-5.4772146903780357E-2</c:v>
                </c:pt>
                <c:pt idx="1245">
                  <c:v>-6.7665960223872085E-2</c:v>
                </c:pt>
                <c:pt idx="1246">
                  <c:v>-7.9142672128302283E-2</c:v>
                </c:pt>
                <c:pt idx="1247">
                  <c:v>-8.2257649000927011E-2</c:v>
                </c:pt>
                <c:pt idx="1248">
                  <c:v>-9.7040022851076546E-2</c:v>
                </c:pt>
                <c:pt idx="1249">
                  <c:v>-0.11559582080584294</c:v>
                </c:pt>
                <c:pt idx="1250">
                  <c:v>-0.11515841259735647</c:v>
                </c:pt>
                <c:pt idx="1251">
                  <c:v>-9.5106125972007502E-2</c:v>
                </c:pt>
                <c:pt idx="1252">
                  <c:v>-0.10584500338952452</c:v>
                </c:pt>
                <c:pt idx="1253">
                  <c:v>-0.10954293177132431</c:v>
                </c:pt>
                <c:pt idx="1254">
                  <c:v>-0.13170248303097432</c:v>
                </c:pt>
                <c:pt idx="1255">
                  <c:v>-0.11978213646669127</c:v>
                </c:pt>
                <c:pt idx="1256">
                  <c:v>-9.7892073805241328E-2</c:v>
                </c:pt>
                <c:pt idx="1257">
                  <c:v>-9.4483869988582297E-2</c:v>
                </c:pt>
                <c:pt idx="1258">
                  <c:v>-7.4675582426152354E-2</c:v>
                </c:pt>
                <c:pt idx="1259">
                  <c:v>-6.5310804994548E-2</c:v>
                </c:pt>
                <c:pt idx="1260">
                  <c:v>-6.253769921725727E-2</c:v>
                </c:pt>
                <c:pt idx="1261">
                  <c:v>-3.0133884270505108E-2</c:v>
                </c:pt>
                <c:pt idx="1262">
                  <c:v>-4.7828486170662397E-2</c:v>
                </c:pt>
                <c:pt idx="1263">
                  <c:v>-7.3847853547637413E-2</c:v>
                </c:pt>
                <c:pt idx="1264">
                  <c:v>-6.279745898519741E-2</c:v>
                </c:pt>
                <c:pt idx="1265">
                  <c:v>-0.10523500573222686</c:v>
                </c:pt>
                <c:pt idx="1266">
                  <c:v>-0.10154155261234665</c:v>
                </c:pt>
                <c:pt idx="1267">
                  <c:v>-7.7053113965074319E-2</c:v>
                </c:pt>
                <c:pt idx="1268">
                  <c:v>-0.11611222711604012</c:v>
                </c:pt>
                <c:pt idx="1269">
                  <c:v>-8.7519778711918503E-2</c:v>
                </c:pt>
                <c:pt idx="1270">
                  <c:v>-0.10399730394655839</c:v>
                </c:pt>
                <c:pt idx="1271">
                  <c:v>-0.10294367162940787</c:v>
                </c:pt>
                <c:pt idx="1272">
                  <c:v>-0.10574032117592767</c:v>
                </c:pt>
                <c:pt idx="1273">
                  <c:v>-0.12479851592531689</c:v>
                </c:pt>
                <c:pt idx="1274">
                  <c:v>-0.16846306274472878</c:v>
                </c:pt>
                <c:pt idx="1275">
                  <c:v>-0.14337221492776153</c:v>
                </c:pt>
                <c:pt idx="1276">
                  <c:v>-0.15244901898367194</c:v>
                </c:pt>
                <c:pt idx="1277">
                  <c:v>-0.12225870749765931</c:v>
                </c:pt>
                <c:pt idx="1278">
                  <c:v>-0.11518117806016467</c:v>
                </c:pt>
                <c:pt idx="1279">
                  <c:v>-8.977219749369772E-2</c:v>
                </c:pt>
                <c:pt idx="1280">
                  <c:v>-8.3459937844449272E-2</c:v>
                </c:pt>
                <c:pt idx="1281">
                  <c:v>-6.3867046583974241E-2</c:v>
                </c:pt>
                <c:pt idx="1282">
                  <c:v>-0.11418377838191654</c:v>
                </c:pt>
                <c:pt idx="1283">
                  <c:v>-7.965343571694869E-2</c:v>
                </c:pt>
                <c:pt idx="1284">
                  <c:v>-7.19201831199347E-2</c:v>
                </c:pt>
                <c:pt idx="1285">
                  <c:v>-8.8305479043710514E-2</c:v>
                </c:pt>
                <c:pt idx="1286">
                  <c:v>-7.815519585691931E-2</c:v>
                </c:pt>
                <c:pt idx="1287">
                  <c:v>-7.4617987751013568E-2</c:v>
                </c:pt>
                <c:pt idx="1288">
                  <c:v>-4.3606952144273167E-2</c:v>
                </c:pt>
                <c:pt idx="1289">
                  <c:v>1.9385667175938478E-2</c:v>
                </c:pt>
                <c:pt idx="1290">
                  <c:v>-1.181255112500304E-2</c:v>
                </c:pt>
                <c:pt idx="1291">
                  <c:v>-4.6502252029628585E-2</c:v>
                </c:pt>
                <c:pt idx="1292">
                  <c:v>-5.8666013927015107E-2</c:v>
                </c:pt>
                <c:pt idx="1293">
                  <c:v>-0.10632755337041706</c:v>
                </c:pt>
                <c:pt idx="1294">
                  <c:v>-0.11466885785867675</c:v>
                </c:pt>
                <c:pt idx="1295">
                  <c:v>-0.15042036329787117</c:v>
                </c:pt>
                <c:pt idx="1296">
                  <c:v>-0.16789723397681117</c:v>
                </c:pt>
                <c:pt idx="1297">
                  <c:v>-0.15770180901761388</c:v>
                </c:pt>
                <c:pt idx="1298">
                  <c:v>-9.7519654182891158E-2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5C-4B0C-B48F-954FA6DC574E}"/>
            </c:ext>
          </c:extLst>
        </c:ser>
        <c:ser>
          <c:idx val="1"/>
          <c:order val="1"/>
          <c:tx>
            <c:strRef>
              <c:f>'24.08.21 Eg Filtres +Lihgt  Abs'!$V$1</c:f>
              <c:strCache>
                <c:ptCount val="1"/>
                <c:pt idx="0">
                  <c:v>Abs FR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Abs'!$V$2:$V$1300</c:f>
              <c:numCache>
                <c:formatCode>General</c:formatCode>
                <c:ptCount val="1299"/>
                <c:pt idx="0">
                  <c:v>-1.1880076678734681</c:v>
                </c:pt>
                <c:pt idx="1">
                  <c:v>-1.4377158197945179</c:v>
                </c:pt>
                <c:pt idx="2">
                  <c:v>-1.5202146264646188</c:v>
                </c:pt>
                <c:pt idx="3">
                  <c:v>-1.4075892162386161</c:v>
                </c:pt>
                <c:pt idx="4">
                  <c:v>-2.0692943650298639</c:v>
                </c:pt>
                <c:pt idx="5">
                  <c:v>-1.3832279945744204</c:v>
                </c:pt>
                <c:pt idx="6">
                  <c:v>-1.4591623809334231</c:v>
                </c:pt>
                <c:pt idx="7">
                  <c:v>-1.7856622669286963</c:v>
                </c:pt>
                <c:pt idx="8">
                  <c:v>-1.760288876315528</c:v>
                </c:pt>
                <c:pt idx="9">
                  <c:v>-1.6627744206368258</c:v>
                </c:pt>
                <c:pt idx="10">
                  <c:v>-2.6081494680382615</c:v>
                </c:pt>
                <c:pt idx="11">
                  <c:v>-2.6750833119197468</c:v>
                </c:pt>
                <c:pt idx="12">
                  <c:v>-2.7638015087228691</c:v>
                </c:pt>
                <c:pt idx="13">
                  <c:v>-2.7016880340075895</c:v>
                </c:pt>
                <c:pt idx="14">
                  <c:v>-2.5224979380626595</c:v>
                </c:pt>
                <c:pt idx="15">
                  <c:v>-2.1417092827192561</c:v>
                </c:pt>
                <c:pt idx="16">
                  <c:v>-3.1791921066103037</c:v>
                </c:pt>
                <c:pt idx="17">
                  <c:v>-2.4695281651994838</c:v>
                </c:pt>
                <c:pt idx="18">
                  <c:v>-1.4482887025940396</c:v>
                </c:pt>
                <c:pt idx="19">
                  <c:v>-1.1255604227062028</c:v>
                </c:pt>
                <c:pt idx="20">
                  <c:v>-0.68585569293761817</c:v>
                </c:pt>
                <c:pt idx="21">
                  <c:v>-0.45086488771037081</c:v>
                </c:pt>
                <c:pt idx="22">
                  <c:v>-0.48994816102534278</c:v>
                </c:pt>
                <c:pt idx="23">
                  <c:v>-0.41789319265109842</c:v>
                </c:pt>
                <c:pt idx="24">
                  <c:v>-0.30720546064544768</c:v>
                </c:pt>
                <c:pt idx="25">
                  <c:v>-0.28503337101320236</c:v>
                </c:pt>
                <c:pt idx="26">
                  <c:v>-0.24337729049972667</c:v>
                </c:pt>
                <c:pt idx="27">
                  <c:v>-0.21930850000743943</c:v>
                </c:pt>
                <c:pt idx="28">
                  <c:v>-9.2025741342376483E-2</c:v>
                </c:pt>
                <c:pt idx="29">
                  <c:v>-0.15193552680840244</c:v>
                </c:pt>
                <c:pt idx="30">
                  <c:v>-7.0743652631015952E-2</c:v>
                </c:pt>
                <c:pt idx="31">
                  <c:v>-1.1574194155478307E-2</c:v>
                </c:pt>
                <c:pt idx="32">
                  <c:v>9.3901692135764978E-2</c:v>
                </c:pt>
                <c:pt idx="33">
                  <c:v>7.0820057915205487E-2</c:v>
                </c:pt>
                <c:pt idx="34">
                  <c:v>2.2913542595343101E-3</c:v>
                </c:pt>
                <c:pt idx="35">
                  <c:v>-8.9092180562576131E-2</c:v>
                </c:pt>
                <c:pt idx="36">
                  <c:v>8.268901561442521E-2</c:v>
                </c:pt>
                <c:pt idx="37">
                  <c:v>0.16464856183137835</c:v>
                </c:pt>
                <c:pt idx="38">
                  <c:v>8.7313545973260548E-2</c:v>
                </c:pt>
                <c:pt idx="39">
                  <c:v>7.4457351575698091E-2</c:v>
                </c:pt>
                <c:pt idx="40">
                  <c:v>3.7796085556224497E-2</c:v>
                </c:pt>
                <c:pt idx="41">
                  <c:v>4.8729279590660729E-2</c:v>
                </c:pt>
                <c:pt idx="42">
                  <c:v>3.6165435938391652E-2</c:v>
                </c:pt>
                <c:pt idx="43">
                  <c:v>-5.8107425025304159E-2</c:v>
                </c:pt>
                <c:pt idx="44">
                  <c:v>-7.2737026282211306E-2</c:v>
                </c:pt>
                <c:pt idx="45">
                  <c:v>1.6648309291807481E-2</c:v>
                </c:pt>
                <c:pt idx="46">
                  <c:v>2.1856736875080177E-2</c:v>
                </c:pt>
                <c:pt idx="47">
                  <c:v>0.13777400845042445</c:v>
                </c:pt>
                <c:pt idx="48">
                  <c:v>0.10973809474979081</c:v>
                </c:pt>
                <c:pt idx="49">
                  <c:v>9.2582293517735503E-2</c:v>
                </c:pt>
                <c:pt idx="50">
                  <c:v>0.13539096784986282</c:v>
                </c:pt>
                <c:pt idx="51">
                  <c:v>0.11553403875517299</c:v>
                </c:pt>
                <c:pt idx="52">
                  <c:v>0.20104401788848764</c:v>
                </c:pt>
                <c:pt idx="53">
                  <c:v>0.22621915689583824</c:v>
                </c:pt>
                <c:pt idx="54">
                  <c:v>0.25952341600787215</c:v>
                </c:pt>
                <c:pt idx="55">
                  <c:v>0.35212702257856571</c:v>
                </c:pt>
                <c:pt idx="56">
                  <c:v>0.34756241004785782</c:v>
                </c:pt>
                <c:pt idx="57">
                  <c:v>0.30642701143947954</c:v>
                </c:pt>
                <c:pt idx="58">
                  <c:v>0.20757305048901389</c:v>
                </c:pt>
                <c:pt idx="59">
                  <c:v>6.8725748862264999E-2</c:v>
                </c:pt>
                <c:pt idx="60">
                  <c:v>-4.9436229535950428E-2</c:v>
                </c:pt>
                <c:pt idx="61">
                  <c:v>-0.10059680569613458</c:v>
                </c:pt>
                <c:pt idx="62">
                  <c:v>-0.14656182253143571</c:v>
                </c:pt>
                <c:pt idx="63">
                  <c:v>-0.11695678557339551</c:v>
                </c:pt>
                <c:pt idx="64">
                  <c:v>-8.0021666930063851E-2</c:v>
                </c:pt>
                <c:pt idx="65">
                  <c:v>2.848911767579948E-2</c:v>
                </c:pt>
                <c:pt idx="66">
                  <c:v>-3.964227850208682E-3</c:v>
                </c:pt>
                <c:pt idx="67">
                  <c:v>8.8798221284984102E-2</c:v>
                </c:pt>
                <c:pt idx="68">
                  <c:v>2.1549105072948924E-2</c:v>
                </c:pt>
                <c:pt idx="69">
                  <c:v>2.1951640280705023E-2</c:v>
                </c:pt>
                <c:pt idx="70">
                  <c:v>0.12341946621659933</c:v>
                </c:pt>
                <c:pt idx="71">
                  <c:v>0.19369945941250774</c:v>
                </c:pt>
                <c:pt idx="72">
                  <c:v>0.1136528602318136</c:v>
                </c:pt>
                <c:pt idx="73">
                  <c:v>7.1891340426156566E-2</c:v>
                </c:pt>
                <c:pt idx="74">
                  <c:v>9.9237193770636944E-2</c:v>
                </c:pt>
                <c:pt idx="75">
                  <c:v>0.10064144246742426</c:v>
                </c:pt>
                <c:pt idx="76">
                  <c:v>9.8659730675394561E-2</c:v>
                </c:pt>
                <c:pt idx="77">
                  <c:v>-8.5746031248152707E-2</c:v>
                </c:pt>
                <c:pt idx="78">
                  <c:v>-0.17640371587046322</c:v>
                </c:pt>
                <c:pt idx="79">
                  <c:v>-2.9183601495774147E-2</c:v>
                </c:pt>
                <c:pt idx="80">
                  <c:v>8.3226265402199406E-2</c:v>
                </c:pt>
                <c:pt idx="81">
                  <c:v>1.3326690094939977E-3</c:v>
                </c:pt>
                <c:pt idx="82">
                  <c:v>9.0964110025217801E-2</c:v>
                </c:pt>
                <c:pt idx="83">
                  <c:v>0.18771692566047343</c:v>
                </c:pt>
                <c:pt idx="84">
                  <c:v>0.2331784718862735</c:v>
                </c:pt>
                <c:pt idx="85">
                  <c:v>0.22491503933464665</c:v>
                </c:pt>
                <c:pt idx="86">
                  <c:v>6.9084049431806113E-2</c:v>
                </c:pt>
                <c:pt idx="87">
                  <c:v>8.5667615298589822E-2</c:v>
                </c:pt>
                <c:pt idx="88">
                  <c:v>0.14457568727558467</c:v>
                </c:pt>
                <c:pt idx="89">
                  <c:v>0.14268164049383555</c:v>
                </c:pt>
                <c:pt idx="90">
                  <c:v>0.10047134017683397</c:v>
                </c:pt>
                <c:pt idx="91">
                  <c:v>0.20872757454642407</c:v>
                </c:pt>
                <c:pt idx="92">
                  <c:v>0.23428554424087125</c:v>
                </c:pt>
                <c:pt idx="93">
                  <c:v>0.23491126330507542</c:v>
                </c:pt>
                <c:pt idx="94">
                  <c:v>0.19518493899038059</c:v>
                </c:pt>
                <c:pt idx="95">
                  <c:v>0.12931996482139863</c:v>
                </c:pt>
                <c:pt idx="96">
                  <c:v>0.13117580896105305</c:v>
                </c:pt>
                <c:pt idx="97">
                  <c:v>0.16171620745080209</c:v>
                </c:pt>
                <c:pt idx="98">
                  <c:v>4.4801645850248095E-2</c:v>
                </c:pt>
                <c:pt idx="99">
                  <c:v>1.2386100833259951E-2</c:v>
                </c:pt>
                <c:pt idx="100">
                  <c:v>0.1883965305566849</c:v>
                </c:pt>
                <c:pt idx="101">
                  <c:v>0.18454610636661106</c:v>
                </c:pt>
                <c:pt idx="102">
                  <c:v>0.24549942716143508</c:v>
                </c:pt>
                <c:pt idx="103">
                  <c:v>0.20884459527115634</c:v>
                </c:pt>
                <c:pt idx="104">
                  <c:v>0.15843279089602885</c:v>
                </c:pt>
                <c:pt idx="105">
                  <c:v>0.21833614223285994</c:v>
                </c:pt>
                <c:pt idx="106">
                  <c:v>0.35168548046256559</c:v>
                </c:pt>
                <c:pt idx="107">
                  <c:v>0.19004165696520625</c:v>
                </c:pt>
                <c:pt idx="108">
                  <c:v>0.19514472568291241</c:v>
                </c:pt>
                <c:pt idx="109">
                  <c:v>0.16413825495960779</c:v>
                </c:pt>
                <c:pt idx="110">
                  <c:v>0.13182083041284193</c:v>
                </c:pt>
                <c:pt idx="111">
                  <c:v>0.1074274381026718</c:v>
                </c:pt>
                <c:pt idx="112">
                  <c:v>0.15549199172088424</c:v>
                </c:pt>
                <c:pt idx="113">
                  <c:v>6.8972658570119305E-2</c:v>
                </c:pt>
                <c:pt idx="114">
                  <c:v>0.18804466411633866</c:v>
                </c:pt>
                <c:pt idx="115">
                  <c:v>0.1824180181353974</c:v>
                </c:pt>
                <c:pt idx="116">
                  <c:v>0.1198260050612469</c:v>
                </c:pt>
                <c:pt idx="117">
                  <c:v>7.7711814549094232E-2</c:v>
                </c:pt>
                <c:pt idx="118">
                  <c:v>0.1906058496689842</c:v>
                </c:pt>
                <c:pt idx="119">
                  <c:v>0.1807660554646065</c:v>
                </c:pt>
                <c:pt idx="120">
                  <c:v>0.16363759928162952</c:v>
                </c:pt>
                <c:pt idx="121">
                  <c:v>0.12131751663524001</c:v>
                </c:pt>
                <c:pt idx="122">
                  <c:v>0.16342286021974967</c:v>
                </c:pt>
                <c:pt idx="123">
                  <c:v>0.17115587924587183</c:v>
                </c:pt>
                <c:pt idx="124">
                  <c:v>0.29851584746127352</c:v>
                </c:pt>
                <c:pt idx="125">
                  <c:v>0.21639383948214913</c:v>
                </c:pt>
                <c:pt idx="126">
                  <c:v>0.20469096274277279</c:v>
                </c:pt>
                <c:pt idx="127">
                  <c:v>0.25884059404706322</c:v>
                </c:pt>
                <c:pt idx="128">
                  <c:v>0.30793782540105735</c:v>
                </c:pt>
                <c:pt idx="129">
                  <c:v>0.31519632739905556</c:v>
                </c:pt>
                <c:pt idx="130">
                  <c:v>0.39747798220882857</c:v>
                </c:pt>
                <c:pt idx="131">
                  <c:v>0.45656942686787799</c:v>
                </c:pt>
                <c:pt idx="132">
                  <c:v>0.4421605966689709</c:v>
                </c:pt>
                <c:pt idx="133">
                  <c:v>0.4226981601205434</c:v>
                </c:pt>
                <c:pt idx="134">
                  <c:v>0.46074960017919042</c:v>
                </c:pt>
                <c:pt idx="135">
                  <c:v>0.31374502913253061</c:v>
                </c:pt>
                <c:pt idx="136">
                  <c:v>0.29570131807157884</c:v>
                </c:pt>
                <c:pt idx="137">
                  <c:v>0.28328747005616595</c:v>
                </c:pt>
                <c:pt idx="138">
                  <c:v>0.23088430269521656</c:v>
                </c:pt>
                <c:pt idx="139">
                  <c:v>0.24465374130538026</c:v>
                </c:pt>
                <c:pt idx="140">
                  <c:v>0.18760513266571202</c:v>
                </c:pt>
                <c:pt idx="141">
                  <c:v>0.18016446438488321</c:v>
                </c:pt>
                <c:pt idx="142">
                  <c:v>0.27077148023978387</c:v>
                </c:pt>
                <c:pt idx="143">
                  <c:v>0.20762291499027435</c:v>
                </c:pt>
                <c:pt idx="144">
                  <c:v>0.2221954133505768</c:v>
                </c:pt>
                <c:pt idx="145">
                  <c:v>0.16692423290100009</c:v>
                </c:pt>
                <c:pt idx="146">
                  <c:v>0.14842490506643441</c:v>
                </c:pt>
                <c:pt idx="147">
                  <c:v>0.17296226101734036</c:v>
                </c:pt>
                <c:pt idx="148">
                  <c:v>0.21533824016111061</c:v>
                </c:pt>
                <c:pt idx="149">
                  <c:v>0.24542221761109628</c:v>
                </c:pt>
                <c:pt idx="150">
                  <c:v>0.32681837539042097</c:v>
                </c:pt>
                <c:pt idx="151">
                  <c:v>0.25325858483741154</c:v>
                </c:pt>
                <c:pt idx="152">
                  <c:v>0.30459489315123134</c:v>
                </c:pt>
                <c:pt idx="153">
                  <c:v>0.36812186562401594</c:v>
                </c:pt>
                <c:pt idx="154">
                  <c:v>0.45170804012805527</c:v>
                </c:pt>
                <c:pt idx="155">
                  <c:v>0.42242189469823721</c:v>
                </c:pt>
                <c:pt idx="156">
                  <c:v>0.40820407770980388</c:v>
                </c:pt>
                <c:pt idx="157">
                  <c:v>0.38186114425357859</c:v>
                </c:pt>
                <c:pt idx="158">
                  <c:v>0.44095178464647866</c:v>
                </c:pt>
                <c:pt idx="159">
                  <c:v>0.44858708533545338</c:v>
                </c:pt>
                <c:pt idx="160">
                  <c:v>0.37670338543771587</c:v>
                </c:pt>
                <c:pt idx="161">
                  <c:v>0.36911433005232958</c:v>
                </c:pt>
                <c:pt idx="162">
                  <c:v>0.34500966928978072</c:v>
                </c:pt>
                <c:pt idx="163">
                  <c:v>0.2552990080583446</c:v>
                </c:pt>
                <c:pt idx="164">
                  <c:v>0.28269392163793627</c:v>
                </c:pt>
                <c:pt idx="165">
                  <c:v>0.37080690816366335</c:v>
                </c:pt>
                <c:pt idx="166">
                  <c:v>0.39794325017623483</c:v>
                </c:pt>
                <c:pt idx="167">
                  <c:v>0.44944805224834611</c:v>
                </c:pt>
                <c:pt idx="168">
                  <c:v>0.38702051160174028</c:v>
                </c:pt>
                <c:pt idx="169">
                  <c:v>0.3628289900950602</c:v>
                </c:pt>
                <c:pt idx="170">
                  <c:v>0.3897228458635989</c:v>
                </c:pt>
                <c:pt idx="171">
                  <c:v>0.42033281337526784</c:v>
                </c:pt>
                <c:pt idx="172">
                  <c:v>0.28097158567907604</c:v>
                </c:pt>
                <c:pt idx="173">
                  <c:v>0.30905253828407403</c:v>
                </c:pt>
                <c:pt idx="174">
                  <c:v>0.39112267109656451</c:v>
                </c:pt>
                <c:pt idx="175">
                  <c:v>0.42900119393309871</c:v>
                </c:pt>
                <c:pt idx="176">
                  <c:v>0.45197787142116636</c:v>
                </c:pt>
                <c:pt idx="177">
                  <c:v>0.46247997879954422</c:v>
                </c:pt>
                <c:pt idx="178">
                  <c:v>0.40435566418510349</c:v>
                </c:pt>
                <c:pt idx="179">
                  <c:v>0.48619014701583074</c:v>
                </c:pt>
                <c:pt idx="180">
                  <c:v>0.42011525938186522</c:v>
                </c:pt>
                <c:pt idx="181">
                  <c:v>0.42231251450192409</c:v>
                </c:pt>
                <c:pt idx="182">
                  <c:v>0.43937140166298105</c:v>
                </c:pt>
                <c:pt idx="183">
                  <c:v>0.46583537717468537</c:v>
                </c:pt>
                <c:pt idx="184">
                  <c:v>0.50894484704667442</c:v>
                </c:pt>
                <c:pt idx="185">
                  <c:v>0.58698238938626035</c:v>
                </c:pt>
                <c:pt idx="186">
                  <c:v>0.62270226187790512</c:v>
                </c:pt>
                <c:pt idx="187">
                  <c:v>0.65785070327042761</c:v>
                </c:pt>
                <c:pt idx="188">
                  <c:v>0.66817064436597484</c:v>
                </c:pt>
                <c:pt idx="189">
                  <c:v>0.6884216638738524</c:v>
                </c:pt>
                <c:pt idx="190">
                  <c:v>0.76793302393214569</c:v>
                </c:pt>
                <c:pt idx="191">
                  <c:v>0.80620121371804587</c:v>
                </c:pt>
                <c:pt idx="192">
                  <c:v>0.80711727286216994</c:v>
                </c:pt>
                <c:pt idx="193">
                  <c:v>0.83308019056282145</c:v>
                </c:pt>
                <c:pt idx="194">
                  <c:v>0.86380878733152122</c:v>
                </c:pt>
                <c:pt idx="195">
                  <c:v>0.87786534895700752</c:v>
                </c:pt>
                <c:pt idx="196">
                  <c:v>0.89998870006060139</c:v>
                </c:pt>
                <c:pt idx="197">
                  <c:v>0.87930337683206783</c:v>
                </c:pt>
                <c:pt idx="198">
                  <c:v>0.89033790840132387</c:v>
                </c:pt>
                <c:pt idx="199">
                  <c:v>0.89423457789498606</c:v>
                </c:pt>
                <c:pt idx="200">
                  <c:v>0.91206596269250606</c:v>
                </c:pt>
                <c:pt idx="201">
                  <c:v>0.93932535742592993</c:v>
                </c:pt>
                <c:pt idx="202">
                  <c:v>0.95808566962596386</c:v>
                </c:pt>
                <c:pt idx="203">
                  <c:v>0.97334380487859784</c:v>
                </c:pt>
                <c:pt idx="204">
                  <c:v>1.0097070902897327</c:v>
                </c:pt>
                <c:pt idx="205">
                  <c:v>1.0222359483645045</c:v>
                </c:pt>
                <c:pt idx="206">
                  <c:v>1.0482648158894035</c:v>
                </c:pt>
                <c:pt idx="207">
                  <c:v>1.056399967990207</c:v>
                </c:pt>
                <c:pt idx="208">
                  <c:v>1.0575243320670162</c:v>
                </c:pt>
                <c:pt idx="209">
                  <c:v>1.0598631380293626</c:v>
                </c:pt>
                <c:pt idx="210">
                  <c:v>1.0706511620238393</c:v>
                </c:pt>
                <c:pt idx="211">
                  <c:v>1.0906520547592649</c:v>
                </c:pt>
                <c:pt idx="212">
                  <c:v>1.10246390956188</c:v>
                </c:pt>
                <c:pt idx="213">
                  <c:v>1.1124520908708151</c:v>
                </c:pt>
                <c:pt idx="214">
                  <c:v>1.1366448187767191</c:v>
                </c:pt>
                <c:pt idx="215">
                  <c:v>1.1534004975994665</c:v>
                </c:pt>
                <c:pt idx="216">
                  <c:v>1.163447390337305</c:v>
                </c:pt>
                <c:pt idx="217">
                  <c:v>1.1800020026227116</c:v>
                </c:pt>
                <c:pt idx="218">
                  <c:v>1.1805440780073821</c:v>
                </c:pt>
                <c:pt idx="219">
                  <c:v>1.1879968102804515</c:v>
                </c:pt>
                <c:pt idx="220">
                  <c:v>1.2013291302384366</c:v>
                </c:pt>
                <c:pt idx="221">
                  <c:v>1.1972458709981222</c:v>
                </c:pt>
                <c:pt idx="222">
                  <c:v>1.1993446035148845</c:v>
                </c:pt>
                <c:pt idx="223">
                  <c:v>1.2083950104936627</c:v>
                </c:pt>
                <c:pt idx="224">
                  <c:v>1.2139589237149533</c:v>
                </c:pt>
                <c:pt idx="225">
                  <c:v>1.2198795289734867</c:v>
                </c:pt>
                <c:pt idx="226">
                  <c:v>1.229487694526848</c:v>
                </c:pt>
                <c:pt idx="227">
                  <c:v>1.2317130989621348</c:v>
                </c:pt>
                <c:pt idx="228">
                  <c:v>1.2439110015164438</c:v>
                </c:pt>
                <c:pt idx="229">
                  <c:v>1.2502860171493668</c:v>
                </c:pt>
                <c:pt idx="230">
                  <c:v>1.2526955985328574</c:v>
                </c:pt>
                <c:pt idx="231">
                  <c:v>1.2586379189774237</c:v>
                </c:pt>
                <c:pt idx="232">
                  <c:v>1.2617540481731295</c:v>
                </c:pt>
                <c:pt idx="233">
                  <c:v>1.2654995156307116</c:v>
                </c:pt>
                <c:pt idx="234">
                  <c:v>1.2748973655860143</c:v>
                </c:pt>
                <c:pt idx="235">
                  <c:v>1.2783255500476727</c:v>
                </c:pt>
                <c:pt idx="236">
                  <c:v>1.2847283128627491</c:v>
                </c:pt>
                <c:pt idx="237">
                  <c:v>1.2895868846710492</c:v>
                </c:pt>
                <c:pt idx="238">
                  <c:v>1.2912597582617233</c:v>
                </c:pt>
                <c:pt idx="239">
                  <c:v>1.2956639196956332</c:v>
                </c:pt>
                <c:pt idx="240">
                  <c:v>1.2987619529029786</c:v>
                </c:pt>
                <c:pt idx="241">
                  <c:v>1.3011353423097478</c:v>
                </c:pt>
                <c:pt idx="242">
                  <c:v>1.3034725397397955</c:v>
                </c:pt>
                <c:pt idx="243">
                  <c:v>1.305952092278281</c:v>
                </c:pt>
                <c:pt idx="244">
                  <c:v>1.3112345123472946</c:v>
                </c:pt>
                <c:pt idx="245">
                  <c:v>1.3161879875612195</c:v>
                </c:pt>
                <c:pt idx="246">
                  <c:v>1.3185159359305498</c:v>
                </c:pt>
                <c:pt idx="247">
                  <c:v>1.3223040294940482</c:v>
                </c:pt>
                <c:pt idx="248">
                  <c:v>1.3229767981279899</c:v>
                </c:pt>
                <c:pt idx="249">
                  <c:v>1.3251149396860706</c:v>
                </c:pt>
                <c:pt idx="250">
                  <c:v>1.3273399419882825</c:v>
                </c:pt>
                <c:pt idx="251">
                  <c:v>1.3280171340860456</c:v>
                </c:pt>
                <c:pt idx="252">
                  <c:v>1.3297925516107643</c:v>
                </c:pt>
                <c:pt idx="253">
                  <c:v>1.3310693241228773</c:v>
                </c:pt>
                <c:pt idx="254">
                  <c:v>1.3309788441810739</c:v>
                </c:pt>
                <c:pt idx="255">
                  <c:v>1.3309864847094928</c:v>
                </c:pt>
                <c:pt idx="256">
                  <c:v>1.3304958823583817</c:v>
                </c:pt>
                <c:pt idx="257">
                  <c:v>1.3290055771836127</c:v>
                </c:pt>
                <c:pt idx="258">
                  <c:v>1.3274597776445374</c:v>
                </c:pt>
                <c:pt idx="259">
                  <c:v>1.3255082258331092</c:v>
                </c:pt>
                <c:pt idx="260">
                  <c:v>1.3230861783243033</c:v>
                </c:pt>
                <c:pt idx="261">
                  <c:v>1.3201538239437269</c:v>
                </c:pt>
                <c:pt idx="262">
                  <c:v>1.3174104721082511</c:v>
                </c:pt>
                <c:pt idx="263">
                  <c:v>1.3146365581590989</c:v>
                </c:pt>
                <c:pt idx="264">
                  <c:v>1.3117210933676593</c:v>
                </c:pt>
                <c:pt idx="265">
                  <c:v>1.3081851372419862</c:v>
                </c:pt>
                <c:pt idx="266">
                  <c:v>1.3037918334010927</c:v>
                </c:pt>
                <c:pt idx="267">
                  <c:v>1.2994439705976382</c:v>
                </c:pt>
                <c:pt idx="268">
                  <c:v>1.2949348524312363</c:v>
                </c:pt>
                <c:pt idx="269">
                  <c:v>1.2897770936153732</c:v>
                </c:pt>
                <c:pt idx="270">
                  <c:v>1.2836152085120309</c:v>
                </c:pt>
                <c:pt idx="271">
                  <c:v>1.2769217034839602</c:v>
                </c:pt>
                <c:pt idx="272">
                  <c:v>1.2698465741680169</c:v>
                </c:pt>
                <c:pt idx="273">
                  <c:v>1.2622434441250168</c:v>
                </c:pt>
                <c:pt idx="274">
                  <c:v>1.2547657796013172</c:v>
                </c:pt>
                <c:pt idx="275">
                  <c:v>1.2466913495947902</c:v>
                </c:pt>
                <c:pt idx="276">
                  <c:v>1.2391947848165807</c:v>
                </c:pt>
                <c:pt idx="277">
                  <c:v>1.2306048202083129</c:v>
                </c:pt>
                <c:pt idx="278">
                  <c:v>1.2225251624718152</c:v>
                </c:pt>
                <c:pt idx="279">
                  <c:v>1.2145605147946765</c:v>
                </c:pt>
                <c:pt idx="280">
                  <c:v>1.2064342096215164</c:v>
                </c:pt>
                <c:pt idx="281">
                  <c:v>1.1976496126051024</c:v>
                </c:pt>
                <c:pt idx="282">
                  <c:v>1.1894702258660839</c:v>
                </c:pt>
                <c:pt idx="283">
                  <c:v>1.1803796055798377</c:v>
                </c:pt>
                <c:pt idx="284">
                  <c:v>1.1730563601568158</c:v>
                </c:pt>
                <c:pt idx="285">
                  <c:v>1.1651825945545551</c:v>
                </c:pt>
                <c:pt idx="286">
                  <c:v>1.1569991864847897</c:v>
                </c:pt>
                <c:pt idx="287">
                  <c:v>1.1486766403711848</c:v>
                </c:pt>
                <c:pt idx="288">
                  <c:v>1.1409685535956926</c:v>
                </c:pt>
                <c:pt idx="289">
                  <c:v>1.1335230597179677</c:v>
                </c:pt>
                <c:pt idx="290">
                  <c:v>1.1261503519267599</c:v>
                </c:pt>
                <c:pt idx="291">
                  <c:v>1.1189296504377819</c:v>
                </c:pt>
                <c:pt idx="292">
                  <c:v>1.1121746190492852</c:v>
                </c:pt>
                <c:pt idx="293">
                  <c:v>1.1064747848487517</c:v>
                </c:pt>
                <c:pt idx="294">
                  <c:v>1.10093660814424</c:v>
                </c:pt>
                <c:pt idx="295">
                  <c:v>1.0964789630113976</c:v>
                </c:pt>
                <c:pt idx="296">
                  <c:v>1.091863279580205</c:v>
                </c:pt>
                <c:pt idx="297">
                  <c:v>1.0874571074809218</c:v>
                </c:pt>
                <c:pt idx="298">
                  <c:v>1.0814617054704976</c:v>
                </c:pt>
                <c:pt idx="299">
                  <c:v>1.0759528844804382</c:v>
                </c:pt>
                <c:pt idx="300">
                  <c:v>1.0699534611392669</c:v>
                </c:pt>
                <c:pt idx="301">
                  <c:v>1.0653124433243697</c:v>
                </c:pt>
                <c:pt idx="302">
                  <c:v>1.0582252500161855</c:v>
                </c:pt>
                <c:pt idx="303">
                  <c:v>1.0515337556534881</c:v>
                </c:pt>
                <c:pt idx="304">
                  <c:v>1.0455492112360807</c:v>
                </c:pt>
                <c:pt idx="305">
                  <c:v>1.0419042770471691</c:v>
                </c:pt>
                <c:pt idx="306">
                  <c:v>1.0369258695826138</c:v>
                </c:pt>
                <c:pt idx="307">
                  <c:v>1.0327183512222231</c:v>
                </c:pt>
                <c:pt idx="308">
                  <c:v>1.0280137963815259</c:v>
                </c:pt>
                <c:pt idx="309">
                  <c:v>1.0252543592230627</c:v>
                </c:pt>
                <c:pt idx="310">
                  <c:v>1.0218370323544206</c:v>
                </c:pt>
                <c:pt idx="311">
                  <c:v>1.0197145739862528</c:v>
                </c:pt>
                <c:pt idx="312">
                  <c:v>1.0158424346101462</c:v>
                </c:pt>
                <c:pt idx="313">
                  <c:v>1.0127813976456717</c:v>
                </c:pt>
                <c:pt idx="314">
                  <c:v>1.0081178603785923</c:v>
                </c:pt>
                <c:pt idx="315">
                  <c:v>1.0042975961691194</c:v>
                </c:pt>
                <c:pt idx="316">
                  <c:v>1.0006088294750675</c:v>
                </c:pt>
                <c:pt idx="317">
                  <c:v>0.99706523282097559</c:v>
                </c:pt>
                <c:pt idx="318">
                  <c:v>0.99205103551277374</c:v>
                </c:pt>
                <c:pt idx="319">
                  <c:v>0.98752341922493669</c:v>
                </c:pt>
                <c:pt idx="320">
                  <c:v>0.9832990112754092</c:v>
                </c:pt>
                <c:pt idx="321">
                  <c:v>0.98214127015340158</c:v>
                </c:pt>
                <c:pt idx="322">
                  <c:v>0.97828119476953534</c:v>
                </c:pt>
                <c:pt idx="323">
                  <c:v>0.97455342116723931</c:v>
                </c:pt>
                <c:pt idx="324">
                  <c:v>0.97080353024583599</c:v>
                </c:pt>
                <c:pt idx="325">
                  <c:v>0.96780241110948906</c:v>
                </c:pt>
                <c:pt idx="326">
                  <c:v>0.96491268283482889</c:v>
                </c:pt>
                <c:pt idx="327">
                  <c:v>0.9629575118257282</c:v>
                </c:pt>
                <c:pt idx="328">
                  <c:v>0.95802937099550844</c:v>
                </c:pt>
                <c:pt idx="329">
                  <c:v>0.95491967592899774</c:v>
                </c:pt>
                <c:pt idx="330">
                  <c:v>0.95147902534202422</c:v>
                </c:pt>
                <c:pt idx="331">
                  <c:v>0.95080505030885831</c:v>
                </c:pt>
                <c:pt idx="332">
                  <c:v>0.94949248795309837</c:v>
                </c:pt>
                <c:pt idx="333">
                  <c:v>0.94801304037134559</c:v>
                </c:pt>
                <c:pt idx="334">
                  <c:v>0.94516955740027397</c:v>
                </c:pt>
                <c:pt idx="335">
                  <c:v>0.94470308303364359</c:v>
                </c:pt>
                <c:pt idx="336">
                  <c:v>0.94374721271512607</c:v>
                </c:pt>
                <c:pt idx="337">
                  <c:v>0.94369654394771607</c:v>
                </c:pt>
                <c:pt idx="338">
                  <c:v>0.9425223153696467</c:v>
                </c:pt>
                <c:pt idx="339">
                  <c:v>0.9416890956389069</c:v>
                </c:pt>
                <c:pt idx="340">
                  <c:v>0.93962494656656759</c:v>
                </c:pt>
                <c:pt idx="341">
                  <c:v>0.93860634348839977</c:v>
                </c:pt>
                <c:pt idx="342">
                  <c:v>0.93598041451073055</c:v>
                </c:pt>
                <c:pt idx="343">
                  <c:v>0.93560683288435154</c:v>
                </c:pt>
                <c:pt idx="344">
                  <c:v>0.93477160248823854</c:v>
                </c:pt>
                <c:pt idx="345">
                  <c:v>0.93219795081027801</c:v>
                </c:pt>
                <c:pt idx="346">
                  <c:v>0.92956679410263809</c:v>
                </c:pt>
                <c:pt idx="347">
                  <c:v>0.92863505176860139</c:v>
                </c:pt>
                <c:pt idx="348">
                  <c:v>0.92757905031448817</c:v>
                </c:pt>
                <c:pt idx="349">
                  <c:v>0.92769084330924945</c:v>
                </c:pt>
                <c:pt idx="350">
                  <c:v>0.9268564171792858</c:v>
                </c:pt>
                <c:pt idx="351">
                  <c:v>0.92538179519442931</c:v>
                </c:pt>
                <c:pt idx="352">
                  <c:v>0.92397995929609</c:v>
                </c:pt>
                <c:pt idx="353">
                  <c:v>0.92203283094848298</c:v>
                </c:pt>
                <c:pt idx="354">
                  <c:v>0.92013476283598727</c:v>
                </c:pt>
                <c:pt idx="355">
                  <c:v>0.91901200729147681</c:v>
                </c:pt>
                <c:pt idx="356">
                  <c:v>0.91644036627888958</c:v>
                </c:pt>
                <c:pt idx="357">
                  <c:v>0.91530393820984024</c:v>
                </c:pt>
                <c:pt idx="358">
                  <c:v>0.91235228144167912</c:v>
                </c:pt>
                <c:pt idx="359">
                  <c:v>0.91117443366593753</c:v>
                </c:pt>
                <c:pt idx="360">
                  <c:v>0.90978586815906293</c:v>
                </c:pt>
                <c:pt idx="361">
                  <c:v>0.90849904232008249</c:v>
                </c:pt>
                <c:pt idx="362">
                  <c:v>0.90546414400546238</c:v>
                </c:pt>
                <c:pt idx="363">
                  <c:v>0.90469245063514903</c:v>
                </c:pt>
                <c:pt idx="364">
                  <c:v>0.90260658637677682</c:v>
                </c:pt>
                <c:pt idx="365">
                  <c:v>0.90260859704215024</c:v>
                </c:pt>
                <c:pt idx="366">
                  <c:v>0.90057219515196407</c:v>
                </c:pt>
                <c:pt idx="367">
                  <c:v>0.89951096596787983</c:v>
                </c:pt>
                <c:pt idx="368">
                  <c:v>0.89894999032869938</c:v>
                </c:pt>
                <c:pt idx="369">
                  <c:v>0.90026134628523535</c:v>
                </c:pt>
                <c:pt idx="370">
                  <c:v>0.89898135670852453</c:v>
                </c:pt>
                <c:pt idx="371">
                  <c:v>0.89819880574519462</c:v>
                </c:pt>
                <c:pt idx="372">
                  <c:v>0.89773233137856434</c:v>
                </c:pt>
                <c:pt idx="373">
                  <c:v>0.89893470927186148</c:v>
                </c:pt>
                <c:pt idx="374">
                  <c:v>0.89819759934597054</c:v>
                </c:pt>
                <c:pt idx="375">
                  <c:v>0.89757067388254241</c:v>
                </c:pt>
                <c:pt idx="376">
                  <c:v>0.89755780562415266</c:v>
                </c:pt>
                <c:pt idx="377">
                  <c:v>0.89845375811454264</c:v>
                </c:pt>
                <c:pt idx="378">
                  <c:v>0.89934930847185801</c:v>
                </c:pt>
                <c:pt idx="379">
                  <c:v>0.89970197917835359</c:v>
                </c:pt>
                <c:pt idx="380">
                  <c:v>0.89887077011298733</c:v>
                </c:pt>
                <c:pt idx="381">
                  <c:v>0.90035464115856145</c:v>
                </c:pt>
                <c:pt idx="382">
                  <c:v>0.90135796317989125</c:v>
                </c:pt>
                <c:pt idx="383">
                  <c:v>0.90180392875971294</c:v>
                </c:pt>
                <c:pt idx="384">
                  <c:v>0.90187550844700626</c:v>
                </c:pt>
                <c:pt idx="385">
                  <c:v>0.90191974308522116</c:v>
                </c:pt>
                <c:pt idx="386">
                  <c:v>0.9022836735178078</c:v>
                </c:pt>
                <c:pt idx="387">
                  <c:v>0.90347519381808872</c:v>
                </c:pt>
                <c:pt idx="388">
                  <c:v>0.90341648238918504</c:v>
                </c:pt>
                <c:pt idx="389">
                  <c:v>0.90402531186425272</c:v>
                </c:pt>
                <c:pt idx="390">
                  <c:v>0.90422034640547322</c:v>
                </c:pt>
                <c:pt idx="391">
                  <c:v>0.90376030616803771</c:v>
                </c:pt>
                <c:pt idx="392">
                  <c:v>0.90314464043070053</c:v>
                </c:pt>
                <c:pt idx="393">
                  <c:v>0.90237777265728325</c:v>
                </c:pt>
                <c:pt idx="394">
                  <c:v>0.90121038034148315</c:v>
                </c:pt>
                <c:pt idx="395">
                  <c:v>0.90093853838299864</c:v>
                </c:pt>
                <c:pt idx="396">
                  <c:v>0.89953469181928614</c:v>
                </c:pt>
                <c:pt idx="397">
                  <c:v>0.89764788343288127</c:v>
                </c:pt>
                <c:pt idx="398">
                  <c:v>0.89657298172425814</c:v>
                </c:pt>
                <c:pt idx="399">
                  <c:v>0.89557488743289893</c:v>
                </c:pt>
                <c:pt idx="400">
                  <c:v>0.89376569072990752</c:v>
                </c:pt>
                <c:pt idx="401">
                  <c:v>0.89210729392992183</c:v>
                </c:pt>
                <c:pt idx="402">
                  <c:v>0.88963859898445308</c:v>
                </c:pt>
                <c:pt idx="403">
                  <c:v>0.88737458977399719</c:v>
                </c:pt>
                <c:pt idx="404">
                  <c:v>0.88482305541514394</c:v>
                </c:pt>
                <c:pt idx="405">
                  <c:v>0.88179056989897209</c:v>
                </c:pt>
                <c:pt idx="406">
                  <c:v>0.87826949269706212</c:v>
                </c:pt>
                <c:pt idx="407">
                  <c:v>0.87525510316925093</c:v>
                </c:pt>
                <c:pt idx="408">
                  <c:v>0.87043191907152284</c:v>
                </c:pt>
                <c:pt idx="409">
                  <c:v>0.86590188998523765</c:v>
                </c:pt>
                <c:pt idx="410">
                  <c:v>0.86111529999730552</c:v>
                </c:pt>
                <c:pt idx="411">
                  <c:v>0.85647066298473629</c:v>
                </c:pt>
                <c:pt idx="412">
                  <c:v>0.85111947815995159</c:v>
                </c:pt>
                <c:pt idx="413">
                  <c:v>0.84613463656620169</c:v>
                </c:pt>
                <c:pt idx="414">
                  <c:v>0.84048828606460091</c:v>
                </c:pt>
                <c:pt idx="415">
                  <c:v>0.83579619734921917</c:v>
                </c:pt>
                <c:pt idx="416">
                  <c:v>0.82980280600416845</c:v>
                </c:pt>
                <c:pt idx="417">
                  <c:v>0.82384399810354025</c:v>
                </c:pt>
                <c:pt idx="418">
                  <c:v>0.81658348544016879</c:v>
                </c:pt>
                <c:pt idx="419">
                  <c:v>0.81034921638338397</c:v>
                </c:pt>
                <c:pt idx="420">
                  <c:v>0.80363640896772848</c:v>
                </c:pt>
                <c:pt idx="421">
                  <c:v>0.79658098417244416</c:v>
                </c:pt>
                <c:pt idx="422">
                  <c:v>0.78883107555718557</c:v>
                </c:pt>
                <c:pt idx="423">
                  <c:v>0.78170366894153342</c:v>
                </c:pt>
                <c:pt idx="424">
                  <c:v>0.77379612416099941</c:v>
                </c:pt>
                <c:pt idx="425">
                  <c:v>0.76714886443651709</c:v>
                </c:pt>
                <c:pt idx="426">
                  <c:v>0.7590261784610286</c:v>
                </c:pt>
                <c:pt idx="427">
                  <c:v>0.75023796224694261</c:v>
                </c:pt>
                <c:pt idx="428">
                  <c:v>0.74182091486078738</c:v>
                </c:pt>
                <c:pt idx="429">
                  <c:v>0.73368656702613333</c:v>
                </c:pt>
                <c:pt idx="430">
                  <c:v>0.72496269210399633</c:v>
                </c:pt>
                <c:pt idx="431">
                  <c:v>0.71639122561716362</c:v>
                </c:pt>
                <c:pt idx="432">
                  <c:v>0.70704203376389729</c:v>
                </c:pt>
                <c:pt idx="433">
                  <c:v>0.69859884772788772</c:v>
                </c:pt>
                <c:pt idx="434">
                  <c:v>0.69029037627189649</c:v>
                </c:pt>
                <c:pt idx="435">
                  <c:v>0.68123152449854996</c:v>
                </c:pt>
                <c:pt idx="436">
                  <c:v>0.67231341930134192</c:v>
                </c:pt>
                <c:pt idx="437">
                  <c:v>0.66336515412353281</c:v>
                </c:pt>
                <c:pt idx="438">
                  <c:v>0.65471607595328651</c:v>
                </c:pt>
                <c:pt idx="439">
                  <c:v>0.64572759746800923</c:v>
                </c:pt>
                <c:pt idx="440">
                  <c:v>0.63626218915615984</c:v>
                </c:pt>
                <c:pt idx="441">
                  <c:v>0.62708631665808101</c:v>
                </c:pt>
                <c:pt idx="442">
                  <c:v>0.6182808087217837</c:v>
                </c:pt>
                <c:pt idx="443">
                  <c:v>0.60903375866948639</c:v>
                </c:pt>
                <c:pt idx="444">
                  <c:v>0.60001150100593581</c:v>
                </c:pt>
                <c:pt idx="445">
                  <c:v>0.59081150052337617</c:v>
                </c:pt>
                <c:pt idx="446">
                  <c:v>0.58234579503518469</c:v>
                </c:pt>
                <c:pt idx="447">
                  <c:v>0.57379725013360872</c:v>
                </c:pt>
                <c:pt idx="448">
                  <c:v>0.5652326199090455</c:v>
                </c:pt>
                <c:pt idx="449">
                  <c:v>0.55664667663152423</c:v>
                </c:pt>
                <c:pt idx="450">
                  <c:v>0.54872143799570439</c:v>
                </c:pt>
                <c:pt idx="451">
                  <c:v>0.54085088945804127</c:v>
                </c:pt>
                <c:pt idx="452">
                  <c:v>0.53249657483153634</c:v>
                </c:pt>
                <c:pt idx="453">
                  <c:v>0.52463004762461996</c:v>
                </c:pt>
                <c:pt idx="454">
                  <c:v>0.51694850163205708</c:v>
                </c:pt>
                <c:pt idx="455">
                  <c:v>0.50946963070913343</c:v>
                </c:pt>
                <c:pt idx="456">
                  <c:v>0.50199840031462895</c:v>
                </c:pt>
                <c:pt idx="457">
                  <c:v>0.49432127778588753</c:v>
                </c:pt>
                <c:pt idx="458">
                  <c:v>0.4866698917739255</c:v>
                </c:pt>
                <c:pt idx="459">
                  <c:v>0.47976365834934825</c:v>
                </c:pt>
                <c:pt idx="460">
                  <c:v>0.4723837121627964</c:v>
                </c:pt>
                <c:pt idx="461">
                  <c:v>0.46512722083017144</c:v>
                </c:pt>
                <c:pt idx="462">
                  <c:v>0.45808386002712798</c:v>
                </c:pt>
                <c:pt idx="463">
                  <c:v>0.45135697795385837</c:v>
                </c:pt>
                <c:pt idx="464">
                  <c:v>0.44464658333665102</c:v>
                </c:pt>
                <c:pt idx="465">
                  <c:v>0.43837330737162206</c:v>
                </c:pt>
                <c:pt idx="466">
                  <c:v>0.43213984258098664</c:v>
                </c:pt>
                <c:pt idx="467">
                  <c:v>0.42606522035485023</c:v>
                </c:pt>
                <c:pt idx="468">
                  <c:v>0.42021056492056452</c:v>
                </c:pt>
                <c:pt idx="469">
                  <c:v>0.41430926204961582</c:v>
                </c:pt>
                <c:pt idx="470">
                  <c:v>0.40885633755693701</c:v>
                </c:pt>
                <c:pt idx="471">
                  <c:v>0.40368691688190839</c:v>
                </c:pt>
                <c:pt idx="472">
                  <c:v>0.3981539679073679</c:v>
                </c:pt>
                <c:pt idx="473">
                  <c:v>0.39320853535493677</c:v>
                </c:pt>
                <c:pt idx="474">
                  <c:v>0.38820358710745267</c:v>
                </c:pt>
                <c:pt idx="475">
                  <c:v>0.38354366903804549</c:v>
                </c:pt>
                <c:pt idx="476">
                  <c:v>0.37899755462877277</c:v>
                </c:pt>
                <c:pt idx="477">
                  <c:v>0.37416431720417787</c:v>
                </c:pt>
                <c:pt idx="478">
                  <c:v>0.36942035332216205</c:v>
                </c:pt>
                <c:pt idx="479">
                  <c:v>0.36526993785837591</c:v>
                </c:pt>
                <c:pt idx="480">
                  <c:v>0.36057704487684467</c:v>
                </c:pt>
                <c:pt idx="481">
                  <c:v>0.35633896440277807</c:v>
                </c:pt>
                <c:pt idx="482">
                  <c:v>0.35197943974015766</c:v>
                </c:pt>
                <c:pt idx="483">
                  <c:v>0.34788049730993076</c:v>
                </c:pt>
                <c:pt idx="484">
                  <c:v>0.34396613396098263</c:v>
                </c:pt>
                <c:pt idx="485">
                  <c:v>0.34050014899030417</c:v>
                </c:pt>
                <c:pt idx="486">
                  <c:v>0.33694207554552363</c:v>
                </c:pt>
                <c:pt idx="487">
                  <c:v>0.33391119856165036</c:v>
                </c:pt>
                <c:pt idx="488">
                  <c:v>0.33077697337758405</c:v>
                </c:pt>
                <c:pt idx="489">
                  <c:v>0.32758886236151036</c:v>
                </c:pt>
                <c:pt idx="490">
                  <c:v>0.32445865850819089</c:v>
                </c:pt>
                <c:pt idx="491">
                  <c:v>0.32136746156311535</c:v>
                </c:pt>
                <c:pt idx="492">
                  <c:v>0.31834623577303445</c:v>
                </c:pt>
                <c:pt idx="493">
                  <c:v>0.31569296174628697</c:v>
                </c:pt>
                <c:pt idx="494">
                  <c:v>0.3128148953307926</c:v>
                </c:pt>
                <c:pt idx="495">
                  <c:v>0.31043748459327658</c:v>
                </c:pt>
                <c:pt idx="496">
                  <c:v>0.30849558397564036</c:v>
                </c:pt>
                <c:pt idx="497">
                  <c:v>0.30620664251455421</c:v>
                </c:pt>
                <c:pt idx="498">
                  <c:v>0.30427117602611292</c:v>
                </c:pt>
                <c:pt idx="499">
                  <c:v>0.30241734255183189</c:v>
                </c:pt>
                <c:pt idx="500">
                  <c:v>0.30012679255844699</c:v>
                </c:pt>
                <c:pt idx="501">
                  <c:v>0.29826813348726983</c:v>
                </c:pt>
                <c:pt idx="502">
                  <c:v>0.2960596186411199</c:v>
                </c:pt>
                <c:pt idx="503">
                  <c:v>0.2937935987652906</c:v>
                </c:pt>
                <c:pt idx="504">
                  <c:v>0.29200450871603334</c:v>
                </c:pt>
                <c:pt idx="505">
                  <c:v>0.29003888224699087</c:v>
                </c:pt>
                <c:pt idx="506">
                  <c:v>0.28775959197969703</c:v>
                </c:pt>
                <c:pt idx="507">
                  <c:v>0.28632679183460752</c:v>
                </c:pt>
                <c:pt idx="508">
                  <c:v>0.2848015010823412</c:v>
                </c:pt>
                <c:pt idx="509">
                  <c:v>0.28335140921504021</c:v>
                </c:pt>
                <c:pt idx="510">
                  <c:v>0.28216592091087972</c:v>
                </c:pt>
                <c:pt idx="511">
                  <c:v>0.28075724875027097</c:v>
                </c:pt>
                <c:pt idx="512">
                  <c:v>0.27946519518131974</c:v>
                </c:pt>
                <c:pt idx="513">
                  <c:v>0.2781015619250754</c:v>
                </c:pt>
                <c:pt idx="514">
                  <c:v>0.27670133455903489</c:v>
                </c:pt>
                <c:pt idx="515">
                  <c:v>0.27503569936370487</c:v>
                </c:pt>
                <c:pt idx="516">
                  <c:v>0.27386629638253152</c:v>
                </c:pt>
                <c:pt idx="517">
                  <c:v>0.27240856398681157</c:v>
                </c:pt>
                <c:pt idx="518">
                  <c:v>0.27148084298352171</c:v>
                </c:pt>
                <c:pt idx="519">
                  <c:v>0.27036170663668363</c:v>
                </c:pt>
                <c:pt idx="520">
                  <c:v>0.26941870457655592</c:v>
                </c:pt>
                <c:pt idx="521">
                  <c:v>0.26847248545183072</c:v>
                </c:pt>
                <c:pt idx="522">
                  <c:v>0.26773416912671577</c:v>
                </c:pt>
                <c:pt idx="523">
                  <c:v>0.26655833201634754</c:v>
                </c:pt>
                <c:pt idx="524">
                  <c:v>0.26593221081906865</c:v>
                </c:pt>
                <c:pt idx="525">
                  <c:v>0.26475798224099911</c:v>
                </c:pt>
                <c:pt idx="526">
                  <c:v>0.26387328947670013</c:v>
                </c:pt>
                <c:pt idx="527">
                  <c:v>0.26310923663480562</c:v>
                </c:pt>
                <c:pt idx="528">
                  <c:v>0.2619760256303536</c:v>
                </c:pt>
                <c:pt idx="529">
                  <c:v>0.26132296151707107</c:v>
                </c:pt>
                <c:pt idx="530">
                  <c:v>0.26041213010291792</c:v>
                </c:pt>
                <c:pt idx="531">
                  <c:v>0.25906015870583921</c:v>
                </c:pt>
                <c:pt idx="532">
                  <c:v>0.25818471500225798</c:v>
                </c:pt>
                <c:pt idx="533">
                  <c:v>0.25718702284397355</c:v>
                </c:pt>
                <c:pt idx="534">
                  <c:v>0.25639723348529947</c:v>
                </c:pt>
                <c:pt idx="535">
                  <c:v>0.25569148993923363</c:v>
                </c:pt>
                <c:pt idx="536">
                  <c:v>0.25475451987522618</c:v>
                </c:pt>
                <c:pt idx="537">
                  <c:v>0.25396674118192542</c:v>
                </c:pt>
                <c:pt idx="538">
                  <c:v>0.25327869149114562</c:v>
                </c:pt>
                <c:pt idx="539">
                  <c:v>0.25261034632102519</c:v>
                </c:pt>
                <c:pt idx="540">
                  <c:v>0.25187162786283557</c:v>
                </c:pt>
                <c:pt idx="541">
                  <c:v>0.25100100975615053</c:v>
                </c:pt>
                <c:pt idx="542">
                  <c:v>0.25042073172938534</c:v>
                </c:pt>
                <c:pt idx="543">
                  <c:v>0.24953121336819017</c:v>
                </c:pt>
                <c:pt idx="544">
                  <c:v>0.24880938449913717</c:v>
                </c:pt>
                <c:pt idx="545">
                  <c:v>0.24815109265588386</c:v>
                </c:pt>
                <c:pt idx="546">
                  <c:v>0.24762952605802213</c:v>
                </c:pt>
                <c:pt idx="547">
                  <c:v>0.24714374930380717</c:v>
                </c:pt>
                <c:pt idx="548">
                  <c:v>0.24667526427180331</c:v>
                </c:pt>
                <c:pt idx="549">
                  <c:v>0.24588346424775576</c:v>
                </c:pt>
                <c:pt idx="550">
                  <c:v>0.24525211532050609</c:v>
                </c:pt>
                <c:pt idx="551">
                  <c:v>0.24467706502371175</c:v>
                </c:pt>
                <c:pt idx="552">
                  <c:v>0.24389813325805404</c:v>
                </c:pt>
                <c:pt idx="553">
                  <c:v>0.24317911932052377</c:v>
                </c:pt>
                <c:pt idx="554">
                  <c:v>0.24234388892441061</c:v>
                </c:pt>
                <c:pt idx="555">
                  <c:v>0.24168117361733579</c:v>
                </c:pt>
                <c:pt idx="556">
                  <c:v>0.2410321308348001</c:v>
                </c:pt>
                <c:pt idx="557">
                  <c:v>0.24032839795410771</c:v>
                </c:pt>
                <c:pt idx="558">
                  <c:v>0.23960214562123319</c:v>
                </c:pt>
                <c:pt idx="559">
                  <c:v>0.23923781305557193</c:v>
                </c:pt>
                <c:pt idx="560">
                  <c:v>0.2385316673764315</c:v>
                </c:pt>
                <c:pt idx="561">
                  <c:v>0.23798637492716365</c:v>
                </c:pt>
                <c:pt idx="562">
                  <c:v>0.23733733214462796</c:v>
                </c:pt>
                <c:pt idx="563">
                  <c:v>0.23682059114366241</c:v>
                </c:pt>
                <c:pt idx="564">
                  <c:v>0.23633521652252204</c:v>
                </c:pt>
                <c:pt idx="565">
                  <c:v>0.23585587389750193</c:v>
                </c:pt>
                <c:pt idx="566">
                  <c:v>0.23530535371826308</c:v>
                </c:pt>
                <c:pt idx="567">
                  <c:v>0.23467641758946159</c:v>
                </c:pt>
                <c:pt idx="568">
                  <c:v>0.23414801472933028</c:v>
                </c:pt>
                <c:pt idx="569">
                  <c:v>0.23361518840537748</c:v>
                </c:pt>
                <c:pt idx="570">
                  <c:v>0.23302566131789465</c:v>
                </c:pt>
                <c:pt idx="571">
                  <c:v>0.23253948243060488</c:v>
                </c:pt>
                <c:pt idx="572">
                  <c:v>0.23235771828084895</c:v>
                </c:pt>
                <c:pt idx="573">
                  <c:v>0.23180961090005825</c:v>
                </c:pt>
                <c:pt idx="574">
                  <c:v>0.23156551612372669</c:v>
                </c:pt>
                <c:pt idx="575">
                  <c:v>0.23128965283449529</c:v>
                </c:pt>
                <c:pt idx="576">
                  <c:v>0.23083041686320915</c:v>
                </c:pt>
                <c:pt idx="577">
                  <c:v>0.23039410247717998</c:v>
                </c:pt>
                <c:pt idx="578">
                  <c:v>0.23001529312083008</c:v>
                </c:pt>
                <c:pt idx="579">
                  <c:v>0.22944064495711045</c:v>
                </c:pt>
                <c:pt idx="580">
                  <c:v>0.22924279548436721</c:v>
                </c:pt>
                <c:pt idx="581">
                  <c:v>0.22868141771211212</c:v>
                </c:pt>
                <c:pt idx="582">
                  <c:v>0.22849442583238527</c:v>
                </c:pt>
                <c:pt idx="583">
                  <c:v>0.22813934232744171</c:v>
                </c:pt>
                <c:pt idx="584">
                  <c:v>0.22808786929388247</c:v>
                </c:pt>
                <c:pt idx="585">
                  <c:v>0.22813974446051641</c:v>
                </c:pt>
                <c:pt idx="586">
                  <c:v>0.22812808260135065</c:v>
                </c:pt>
                <c:pt idx="587">
                  <c:v>0.22792138620096442</c:v>
                </c:pt>
                <c:pt idx="588">
                  <c:v>0.22798130402909186</c:v>
                </c:pt>
                <c:pt idx="589">
                  <c:v>0.22768171488845435</c:v>
                </c:pt>
                <c:pt idx="590">
                  <c:v>0.22776455430183865</c:v>
                </c:pt>
                <c:pt idx="591">
                  <c:v>0.22775530524112103</c:v>
                </c:pt>
                <c:pt idx="592">
                  <c:v>0.22758037735363465</c:v>
                </c:pt>
                <c:pt idx="593">
                  <c:v>0.22738252788089142</c:v>
                </c:pt>
                <c:pt idx="594">
                  <c:v>0.22749391874257813</c:v>
                </c:pt>
                <c:pt idx="595">
                  <c:v>0.22749150594413009</c:v>
                </c:pt>
                <c:pt idx="596">
                  <c:v>0.2278099953392777</c:v>
                </c:pt>
                <c:pt idx="597">
                  <c:v>0.22804604745411564</c:v>
                </c:pt>
                <c:pt idx="598">
                  <c:v>0.22807459890241794</c:v>
                </c:pt>
                <c:pt idx="599">
                  <c:v>0.22817955563490977</c:v>
                </c:pt>
                <c:pt idx="600">
                  <c:v>0.22850648982462574</c:v>
                </c:pt>
                <c:pt idx="601">
                  <c:v>0.22894441274295368</c:v>
                </c:pt>
                <c:pt idx="602">
                  <c:v>0.22951825664052394</c:v>
                </c:pt>
                <c:pt idx="603">
                  <c:v>0.22999156726942399</c:v>
                </c:pt>
                <c:pt idx="604">
                  <c:v>0.23069811508163898</c:v>
                </c:pt>
                <c:pt idx="605">
                  <c:v>0.23149313217028408</c:v>
                </c:pt>
                <c:pt idx="606">
                  <c:v>0.23238546546300196</c:v>
                </c:pt>
                <c:pt idx="607">
                  <c:v>0.23319375294311148</c:v>
                </c:pt>
                <c:pt idx="608">
                  <c:v>0.23384842558869268</c:v>
                </c:pt>
                <c:pt idx="609">
                  <c:v>0.23472306502612461</c:v>
                </c:pt>
                <c:pt idx="610">
                  <c:v>0.23541031045075492</c:v>
                </c:pt>
                <c:pt idx="611">
                  <c:v>0.23623146618925428</c:v>
                </c:pt>
                <c:pt idx="612">
                  <c:v>0.23715235093027459</c:v>
                </c:pt>
                <c:pt idx="613">
                  <c:v>0.23796023627730942</c:v>
                </c:pt>
                <c:pt idx="614">
                  <c:v>0.23891329166430414</c:v>
                </c:pt>
                <c:pt idx="615">
                  <c:v>0.23994556726701113</c:v>
                </c:pt>
                <c:pt idx="616">
                  <c:v>0.24091269731161977</c:v>
                </c:pt>
                <c:pt idx="617">
                  <c:v>0.24203947418687691</c:v>
                </c:pt>
                <c:pt idx="618">
                  <c:v>0.2431787171874491</c:v>
                </c:pt>
                <c:pt idx="619">
                  <c:v>0.24435656496319078</c:v>
                </c:pt>
                <c:pt idx="620">
                  <c:v>0.24570129796492512</c:v>
                </c:pt>
                <c:pt idx="621">
                  <c:v>0.24715943249371963</c:v>
                </c:pt>
                <c:pt idx="622">
                  <c:v>0.24849411216858708</c:v>
                </c:pt>
                <c:pt idx="623">
                  <c:v>0.24971579244946895</c:v>
                </c:pt>
                <c:pt idx="624">
                  <c:v>0.25108746836720697</c:v>
                </c:pt>
                <c:pt idx="625">
                  <c:v>0.25237992406923276</c:v>
                </c:pt>
                <c:pt idx="626">
                  <c:v>0.25374677439007465</c:v>
                </c:pt>
                <c:pt idx="627">
                  <c:v>0.25514137189306957</c:v>
                </c:pt>
                <c:pt idx="628">
                  <c:v>0.25669802902516103</c:v>
                </c:pt>
                <c:pt idx="629">
                  <c:v>0.25816139128392646</c:v>
                </c:pt>
                <c:pt idx="630">
                  <c:v>0.25950170082183938</c:v>
                </c:pt>
                <c:pt idx="631">
                  <c:v>0.26093208816848085</c:v>
                </c:pt>
                <c:pt idx="632">
                  <c:v>0.26224706332268882</c:v>
                </c:pt>
                <c:pt idx="633">
                  <c:v>0.26359983898591688</c:v>
                </c:pt>
                <c:pt idx="634">
                  <c:v>0.26491039067630334</c:v>
                </c:pt>
                <c:pt idx="635">
                  <c:v>0.2659643814650432</c:v>
                </c:pt>
                <c:pt idx="636">
                  <c:v>0.26748243382196529</c:v>
                </c:pt>
                <c:pt idx="637">
                  <c:v>0.26920316124852667</c:v>
                </c:pt>
                <c:pt idx="638">
                  <c:v>0.27057523929933941</c:v>
                </c:pt>
                <c:pt idx="639">
                  <c:v>0.27205227408264393</c:v>
                </c:pt>
                <c:pt idx="640">
                  <c:v>0.27348145503006144</c:v>
                </c:pt>
                <c:pt idx="641">
                  <c:v>0.27494320875652806</c:v>
                </c:pt>
                <c:pt idx="642">
                  <c:v>0.27622078553479068</c:v>
                </c:pt>
                <c:pt idx="643">
                  <c:v>0.27741592503274365</c:v>
                </c:pt>
                <c:pt idx="644">
                  <c:v>0.27846669875688607</c:v>
                </c:pt>
                <c:pt idx="645">
                  <c:v>0.27973462434135626</c:v>
                </c:pt>
                <c:pt idx="646">
                  <c:v>0.28098083473979374</c:v>
                </c:pt>
                <c:pt idx="647">
                  <c:v>0.28228012670408914</c:v>
                </c:pt>
                <c:pt idx="648">
                  <c:v>0.28338840545791094</c:v>
                </c:pt>
                <c:pt idx="649">
                  <c:v>0.28474480031881105</c:v>
                </c:pt>
                <c:pt idx="650">
                  <c:v>0.28582171269280776</c:v>
                </c:pt>
                <c:pt idx="651">
                  <c:v>0.28712341745555114</c:v>
                </c:pt>
                <c:pt idx="652">
                  <c:v>0.28823692393934391</c:v>
                </c:pt>
                <c:pt idx="653">
                  <c:v>0.28924306089219654</c:v>
                </c:pt>
                <c:pt idx="654">
                  <c:v>0.29021943999752287</c:v>
                </c:pt>
                <c:pt idx="655">
                  <c:v>0.29120627456279091</c:v>
                </c:pt>
                <c:pt idx="656">
                  <c:v>0.29208976092786576</c:v>
                </c:pt>
                <c:pt idx="657">
                  <c:v>0.29328087909507189</c:v>
                </c:pt>
                <c:pt idx="658">
                  <c:v>0.29412093508808124</c:v>
                </c:pt>
                <c:pt idx="659">
                  <c:v>0.29500522571930549</c:v>
                </c:pt>
                <c:pt idx="660">
                  <c:v>0.29606484637109082</c:v>
                </c:pt>
                <c:pt idx="661">
                  <c:v>0.2970440404079398</c:v>
                </c:pt>
                <c:pt idx="662">
                  <c:v>0.29807591387757221</c:v>
                </c:pt>
                <c:pt idx="663">
                  <c:v>0.29898915809017346</c:v>
                </c:pt>
                <c:pt idx="664">
                  <c:v>0.29958150010917917</c:v>
                </c:pt>
                <c:pt idx="665">
                  <c:v>0.30056471547677494</c:v>
                </c:pt>
                <c:pt idx="666">
                  <c:v>0.3016215211970375</c:v>
                </c:pt>
                <c:pt idx="667">
                  <c:v>0.30240367002729279</c:v>
                </c:pt>
                <c:pt idx="668">
                  <c:v>0.3030326061560944</c:v>
                </c:pt>
                <c:pt idx="669">
                  <c:v>0.30400174686607639</c:v>
                </c:pt>
                <c:pt idx="670">
                  <c:v>0.304985364366747</c:v>
                </c:pt>
                <c:pt idx="671">
                  <c:v>0.30596656906896946</c:v>
                </c:pt>
                <c:pt idx="672">
                  <c:v>0.30678893120669276</c:v>
                </c:pt>
                <c:pt idx="673">
                  <c:v>0.30753167099562922</c:v>
                </c:pt>
                <c:pt idx="674">
                  <c:v>0.30824063160629239</c:v>
                </c:pt>
                <c:pt idx="675">
                  <c:v>0.3092439536276223</c:v>
                </c:pt>
                <c:pt idx="676">
                  <c:v>0.3097522498340195</c:v>
                </c:pt>
                <c:pt idx="677">
                  <c:v>0.31038681582586669</c:v>
                </c:pt>
                <c:pt idx="678">
                  <c:v>0.3108902864353677</c:v>
                </c:pt>
                <c:pt idx="679">
                  <c:v>0.31151319056804916</c:v>
                </c:pt>
                <c:pt idx="680">
                  <c:v>0.31206049368269045</c:v>
                </c:pt>
                <c:pt idx="681">
                  <c:v>0.3126926468760895</c:v>
                </c:pt>
                <c:pt idx="682">
                  <c:v>0.31312292926599855</c:v>
                </c:pt>
                <c:pt idx="683">
                  <c:v>0.31363001907317167</c:v>
                </c:pt>
                <c:pt idx="684">
                  <c:v>0.31395695326288764</c:v>
                </c:pt>
                <c:pt idx="685">
                  <c:v>0.31463575389294973</c:v>
                </c:pt>
                <c:pt idx="686">
                  <c:v>0.3150153675154489</c:v>
                </c:pt>
                <c:pt idx="687">
                  <c:v>0.31544323710690986</c:v>
                </c:pt>
                <c:pt idx="688">
                  <c:v>0.31599054022155115</c:v>
                </c:pt>
                <c:pt idx="689">
                  <c:v>0.31642605034143106</c:v>
                </c:pt>
                <c:pt idx="690">
                  <c:v>0.31677590611640383</c:v>
                </c:pt>
                <c:pt idx="691">
                  <c:v>0.31716557306577009</c:v>
                </c:pt>
                <c:pt idx="692">
                  <c:v>0.31736100974006515</c:v>
                </c:pt>
                <c:pt idx="693">
                  <c:v>0.31768191193366085</c:v>
                </c:pt>
                <c:pt idx="694">
                  <c:v>0.31788177207177754</c:v>
                </c:pt>
                <c:pt idx="695">
                  <c:v>0.31791715978234947</c:v>
                </c:pt>
                <c:pt idx="696">
                  <c:v>0.31807117674995239</c:v>
                </c:pt>
                <c:pt idx="697">
                  <c:v>0.31827184115421836</c:v>
                </c:pt>
                <c:pt idx="698">
                  <c:v>0.31868000622501996</c:v>
                </c:pt>
                <c:pt idx="699">
                  <c:v>0.31893495859436799</c:v>
                </c:pt>
                <c:pt idx="700">
                  <c:v>0.31906886890823682</c:v>
                </c:pt>
                <c:pt idx="701">
                  <c:v>0.319438429203869</c:v>
                </c:pt>
                <c:pt idx="702">
                  <c:v>0.31990409930434999</c:v>
                </c:pt>
                <c:pt idx="703">
                  <c:v>0.32028652785837186</c:v>
                </c:pt>
                <c:pt idx="704">
                  <c:v>0.32092189811636845</c:v>
                </c:pt>
                <c:pt idx="705">
                  <c:v>0.32133730158251428</c:v>
                </c:pt>
                <c:pt idx="706">
                  <c:v>0.32184640205506088</c:v>
                </c:pt>
                <c:pt idx="707">
                  <c:v>0.32241421395651088</c:v>
                </c:pt>
                <c:pt idx="708">
                  <c:v>0.32310789351033625</c:v>
                </c:pt>
                <c:pt idx="709">
                  <c:v>0.32367610754486092</c:v>
                </c:pt>
                <c:pt idx="710">
                  <c:v>0.32431630339975359</c:v>
                </c:pt>
                <c:pt idx="711">
                  <c:v>0.32500515735668278</c:v>
                </c:pt>
                <c:pt idx="712">
                  <c:v>0.32564334254620203</c:v>
                </c:pt>
                <c:pt idx="713">
                  <c:v>0.32655779315802747</c:v>
                </c:pt>
                <c:pt idx="714">
                  <c:v>0.32764315032659236</c:v>
                </c:pt>
                <c:pt idx="715">
                  <c:v>0.32861751876654521</c:v>
                </c:pt>
                <c:pt idx="716">
                  <c:v>0.32981627746217029</c:v>
                </c:pt>
                <c:pt idx="717">
                  <c:v>0.33107012838902672</c:v>
                </c:pt>
                <c:pt idx="718">
                  <c:v>0.33222827164410901</c:v>
                </c:pt>
                <c:pt idx="719">
                  <c:v>0.33368922110442623</c:v>
                </c:pt>
                <c:pt idx="720">
                  <c:v>0.3348071510520404</c:v>
                </c:pt>
                <c:pt idx="721">
                  <c:v>0.3360087246791883</c:v>
                </c:pt>
                <c:pt idx="722">
                  <c:v>0.33735868541089353</c:v>
                </c:pt>
                <c:pt idx="723">
                  <c:v>0.33853854385200854</c:v>
                </c:pt>
                <c:pt idx="724">
                  <c:v>0.3399608885371565</c:v>
                </c:pt>
                <c:pt idx="725">
                  <c:v>0.34165105385004213</c:v>
                </c:pt>
                <c:pt idx="726">
                  <c:v>0.34311039477806071</c:v>
                </c:pt>
                <c:pt idx="727">
                  <c:v>0.34493929600171147</c:v>
                </c:pt>
                <c:pt idx="728">
                  <c:v>0.34672396258714722</c:v>
                </c:pt>
                <c:pt idx="729">
                  <c:v>0.348536376354736</c:v>
                </c:pt>
                <c:pt idx="730">
                  <c:v>0.35059248276558175</c:v>
                </c:pt>
                <c:pt idx="731">
                  <c:v>0.35257499882376075</c:v>
                </c:pt>
                <c:pt idx="732">
                  <c:v>0.35426074067282498</c:v>
                </c:pt>
                <c:pt idx="733">
                  <c:v>0.35639888223090566</c:v>
                </c:pt>
                <c:pt idx="734">
                  <c:v>0.35854144725280779</c:v>
                </c:pt>
                <c:pt idx="735">
                  <c:v>0.36069688053309973</c:v>
                </c:pt>
                <c:pt idx="736">
                  <c:v>0.3629070039115484</c:v>
                </c:pt>
                <c:pt idx="737">
                  <c:v>0.36501619188825207</c:v>
                </c:pt>
                <c:pt idx="738">
                  <c:v>0.36721867473828168</c:v>
                </c:pt>
                <c:pt idx="739">
                  <c:v>0.36955627430140436</c:v>
                </c:pt>
                <c:pt idx="740">
                  <c:v>0.37156774394096032</c:v>
                </c:pt>
                <c:pt idx="741">
                  <c:v>0.37360937356111751</c:v>
                </c:pt>
                <c:pt idx="742">
                  <c:v>0.37560998560765729</c:v>
                </c:pt>
                <c:pt idx="743">
                  <c:v>0.37763754057020044</c:v>
                </c:pt>
                <c:pt idx="744">
                  <c:v>0.37980825490733044</c:v>
                </c:pt>
                <c:pt idx="745">
                  <c:v>0.38189733623030003</c:v>
                </c:pt>
                <c:pt idx="746">
                  <c:v>0.38391885919672303</c:v>
                </c:pt>
                <c:pt idx="747">
                  <c:v>0.38597858480524089</c:v>
                </c:pt>
                <c:pt idx="748">
                  <c:v>0.38788871690997728</c:v>
                </c:pt>
                <c:pt idx="749">
                  <c:v>0.39004294379104509</c:v>
                </c:pt>
                <c:pt idx="750">
                  <c:v>0.39197881241256116</c:v>
                </c:pt>
                <c:pt idx="751">
                  <c:v>0.3938607952020699</c:v>
                </c:pt>
                <c:pt idx="752">
                  <c:v>0.39576690597605935</c:v>
                </c:pt>
                <c:pt idx="753">
                  <c:v>0.39795008643850444</c:v>
                </c:pt>
                <c:pt idx="754">
                  <c:v>0.399921744903667</c:v>
                </c:pt>
                <c:pt idx="755">
                  <c:v>0.40211819575757646</c:v>
                </c:pt>
                <c:pt idx="756">
                  <c:v>0.40391653486755136</c:v>
                </c:pt>
                <c:pt idx="757">
                  <c:v>0.4057908771286412</c:v>
                </c:pt>
                <c:pt idx="758">
                  <c:v>0.40776454625917724</c:v>
                </c:pt>
                <c:pt idx="759">
                  <c:v>0.40954881071153831</c:v>
                </c:pt>
                <c:pt idx="760">
                  <c:v>0.41121283737456954</c:v>
                </c:pt>
                <c:pt idx="761">
                  <c:v>0.41295769278561206</c:v>
                </c:pt>
                <c:pt idx="762">
                  <c:v>0.41465469436076724</c:v>
                </c:pt>
                <c:pt idx="763">
                  <c:v>0.41625759679644714</c:v>
                </c:pt>
                <c:pt idx="764">
                  <c:v>0.41797711782378444</c:v>
                </c:pt>
                <c:pt idx="765">
                  <c:v>0.41926193299739123</c:v>
                </c:pt>
                <c:pt idx="766">
                  <c:v>0.42070358007012398</c:v>
                </c:pt>
                <c:pt idx="767">
                  <c:v>0.4218496593329657</c:v>
                </c:pt>
                <c:pt idx="768">
                  <c:v>0.42320042433082034</c:v>
                </c:pt>
                <c:pt idx="769">
                  <c:v>0.42420173568677688</c:v>
                </c:pt>
                <c:pt idx="770">
                  <c:v>0.42556295614457329</c:v>
                </c:pt>
                <c:pt idx="771">
                  <c:v>0.42652847765688306</c:v>
                </c:pt>
                <c:pt idx="772">
                  <c:v>0.42748676077384878</c:v>
                </c:pt>
                <c:pt idx="773">
                  <c:v>0.42834732555366678</c:v>
                </c:pt>
                <c:pt idx="774">
                  <c:v>0.42921874792650133</c:v>
                </c:pt>
                <c:pt idx="775">
                  <c:v>0.42990156988731021</c:v>
                </c:pt>
                <c:pt idx="776">
                  <c:v>0.430314560555008</c:v>
                </c:pt>
                <c:pt idx="777">
                  <c:v>0.43065154807159084</c:v>
                </c:pt>
                <c:pt idx="778">
                  <c:v>0.43092499856237421</c:v>
                </c:pt>
                <c:pt idx="779">
                  <c:v>0.43143731609951824</c:v>
                </c:pt>
                <c:pt idx="780">
                  <c:v>0.43175379482929238</c:v>
                </c:pt>
                <c:pt idx="781">
                  <c:v>0.431917060857613</c:v>
                </c:pt>
                <c:pt idx="782">
                  <c:v>0.43185473023103743</c:v>
                </c:pt>
                <c:pt idx="783">
                  <c:v>0.43216397056546735</c:v>
                </c:pt>
                <c:pt idx="784">
                  <c:v>0.43244224665314701</c:v>
                </c:pt>
                <c:pt idx="785">
                  <c:v>0.43259264442307765</c:v>
                </c:pt>
                <c:pt idx="786">
                  <c:v>0.43251261994121626</c:v>
                </c:pt>
                <c:pt idx="787">
                  <c:v>0.43271408861163158</c:v>
                </c:pt>
                <c:pt idx="788">
                  <c:v>0.4326211958713802</c:v>
                </c:pt>
                <c:pt idx="789">
                  <c:v>0.43251060927584278</c:v>
                </c:pt>
                <c:pt idx="790">
                  <c:v>0.43240484827720144</c:v>
                </c:pt>
                <c:pt idx="791">
                  <c:v>0.43211169326575882</c:v>
                </c:pt>
                <c:pt idx="792">
                  <c:v>0.43186196862638165</c:v>
                </c:pt>
                <c:pt idx="793">
                  <c:v>0.43181210412512128</c:v>
                </c:pt>
                <c:pt idx="794">
                  <c:v>0.43137860467061484</c:v>
                </c:pt>
                <c:pt idx="795">
                  <c:v>0.43117070187100442</c:v>
                </c:pt>
                <c:pt idx="796">
                  <c:v>0.43104724701707725</c:v>
                </c:pt>
                <c:pt idx="797">
                  <c:v>0.43063345208323034</c:v>
                </c:pt>
                <c:pt idx="798">
                  <c:v>0.43008856176703708</c:v>
                </c:pt>
                <c:pt idx="799">
                  <c:v>0.42968964575695312</c:v>
                </c:pt>
                <c:pt idx="800">
                  <c:v>0.42923201831796576</c:v>
                </c:pt>
                <c:pt idx="801">
                  <c:v>0.42863082937131725</c:v>
                </c:pt>
                <c:pt idx="802">
                  <c:v>0.42829786318548113</c:v>
                </c:pt>
                <c:pt idx="803">
                  <c:v>0.42782616108887978</c:v>
                </c:pt>
                <c:pt idx="804">
                  <c:v>0.42750003116531321</c:v>
                </c:pt>
                <c:pt idx="805">
                  <c:v>0.42727966224038794</c:v>
                </c:pt>
                <c:pt idx="806">
                  <c:v>0.42682967532981952</c:v>
                </c:pt>
                <c:pt idx="807">
                  <c:v>0.42634510497482841</c:v>
                </c:pt>
                <c:pt idx="808">
                  <c:v>0.42569566005921816</c:v>
                </c:pt>
                <c:pt idx="809">
                  <c:v>0.42510814363710858</c:v>
                </c:pt>
                <c:pt idx="810">
                  <c:v>0.42453912533643462</c:v>
                </c:pt>
                <c:pt idx="811">
                  <c:v>0.42422707007048183</c:v>
                </c:pt>
                <c:pt idx="812">
                  <c:v>0.42376944263149452</c:v>
                </c:pt>
                <c:pt idx="813">
                  <c:v>0.42338017781520293</c:v>
                </c:pt>
                <c:pt idx="814">
                  <c:v>0.42290887785167647</c:v>
                </c:pt>
                <c:pt idx="815">
                  <c:v>0.4228485578904741</c:v>
                </c:pt>
                <c:pt idx="816">
                  <c:v>0.42248784452248506</c:v>
                </c:pt>
                <c:pt idx="817">
                  <c:v>0.422600039650321</c:v>
                </c:pt>
                <c:pt idx="818">
                  <c:v>0.42242390536361069</c:v>
                </c:pt>
                <c:pt idx="819">
                  <c:v>0.42246894426797493</c:v>
                </c:pt>
                <c:pt idx="820">
                  <c:v>0.4227524480856254</c:v>
                </c:pt>
                <c:pt idx="821">
                  <c:v>0.42323420350909363</c:v>
                </c:pt>
                <c:pt idx="822">
                  <c:v>0.42390053801384059</c:v>
                </c:pt>
                <c:pt idx="823">
                  <c:v>0.42466579725495907</c:v>
                </c:pt>
                <c:pt idx="824">
                  <c:v>0.42525049874554582</c:v>
                </c:pt>
                <c:pt idx="825">
                  <c:v>0.4260266155796808</c:v>
                </c:pt>
                <c:pt idx="826">
                  <c:v>0.42685098838277757</c:v>
                </c:pt>
                <c:pt idx="827">
                  <c:v>0.42798259085493084</c:v>
                </c:pt>
                <c:pt idx="828">
                  <c:v>0.42917652395365968</c:v>
                </c:pt>
                <c:pt idx="829">
                  <c:v>0.43036362079011897</c:v>
                </c:pt>
                <c:pt idx="830">
                  <c:v>0.43203006025159862</c:v>
                </c:pt>
                <c:pt idx="831">
                  <c:v>0.43359757497670642</c:v>
                </c:pt>
                <c:pt idx="832">
                  <c:v>0.43557405903876512</c:v>
                </c:pt>
                <c:pt idx="833">
                  <c:v>0.43787667302439065</c:v>
                </c:pt>
                <c:pt idx="834">
                  <c:v>0.44016481021932741</c:v>
                </c:pt>
                <c:pt idx="835">
                  <c:v>0.44260334518419508</c:v>
                </c:pt>
                <c:pt idx="836">
                  <c:v>0.44496064926797702</c:v>
                </c:pt>
                <c:pt idx="837">
                  <c:v>0.44751982415524899</c:v>
                </c:pt>
                <c:pt idx="838">
                  <c:v>0.45048233851642655</c:v>
                </c:pt>
                <c:pt idx="839">
                  <c:v>0.45361535730126878</c:v>
                </c:pt>
                <c:pt idx="840">
                  <c:v>0.45679341499047549</c:v>
                </c:pt>
                <c:pt idx="841">
                  <c:v>0.46018500534233786</c:v>
                </c:pt>
                <c:pt idx="842">
                  <c:v>0.46394052612678688</c:v>
                </c:pt>
                <c:pt idx="843">
                  <c:v>0.46800287444721783</c:v>
                </c:pt>
                <c:pt idx="844">
                  <c:v>0.47234752018607495</c:v>
                </c:pt>
                <c:pt idx="845">
                  <c:v>0.4766125435761453</c:v>
                </c:pt>
                <c:pt idx="846">
                  <c:v>0.48086630724012452</c:v>
                </c:pt>
                <c:pt idx="847">
                  <c:v>0.48520572524901084</c:v>
                </c:pt>
                <c:pt idx="848">
                  <c:v>0.48973454793607196</c:v>
                </c:pt>
                <c:pt idx="849">
                  <c:v>0.49435385056493653</c:v>
                </c:pt>
                <c:pt idx="850">
                  <c:v>0.49913119149215091</c:v>
                </c:pt>
                <c:pt idx="851">
                  <c:v>0.50407823257688078</c:v>
                </c:pt>
                <c:pt idx="852">
                  <c:v>0.50927901963173461</c:v>
                </c:pt>
                <c:pt idx="853">
                  <c:v>0.51423128844643529</c:v>
                </c:pt>
                <c:pt idx="854">
                  <c:v>0.51946706107878615</c:v>
                </c:pt>
                <c:pt idx="855">
                  <c:v>0.52456691273189493</c:v>
                </c:pt>
                <c:pt idx="856">
                  <c:v>0.52985456053087987</c:v>
                </c:pt>
                <c:pt idx="857">
                  <c:v>0.53507826917099044</c:v>
                </c:pt>
                <c:pt idx="858">
                  <c:v>0.5399179407247805</c:v>
                </c:pt>
                <c:pt idx="859">
                  <c:v>0.5448979567216341</c:v>
                </c:pt>
                <c:pt idx="860">
                  <c:v>0.55020450477512917</c:v>
                </c:pt>
                <c:pt idx="861">
                  <c:v>0.55547687151727621</c:v>
                </c:pt>
                <c:pt idx="862">
                  <c:v>0.56099695223342705</c:v>
                </c:pt>
                <c:pt idx="863">
                  <c:v>0.56623835472882345</c:v>
                </c:pt>
                <c:pt idx="864">
                  <c:v>0.57200735581820195</c:v>
                </c:pt>
                <c:pt idx="865">
                  <c:v>0.57799230236868437</c:v>
                </c:pt>
                <c:pt idx="866">
                  <c:v>0.58382604688308659</c:v>
                </c:pt>
                <c:pt idx="867">
                  <c:v>0.58996058693735054</c:v>
                </c:pt>
                <c:pt idx="868">
                  <c:v>0.59603520916348673</c:v>
                </c:pt>
                <c:pt idx="869">
                  <c:v>0.6021021908612042</c:v>
                </c:pt>
                <c:pt idx="870">
                  <c:v>0.60848886835329319</c:v>
                </c:pt>
                <c:pt idx="871">
                  <c:v>0.61495557032724379</c:v>
                </c:pt>
                <c:pt idx="872">
                  <c:v>0.62139171018751871</c:v>
                </c:pt>
                <c:pt idx="873">
                  <c:v>0.62868117643226729</c:v>
                </c:pt>
                <c:pt idx="874">
                  <c:v>0.6360780122079559</c:v>
                </c:pt>
                <c:pt idx="875">
                  <c:v>0.64390673890585204</c:v>
                </c:pt>
                <c:pt idx="876">
                  <c:v>0.65188706977290323</c:v>
                </c:pt>
                <c:pt idx="877">
                  <c:v>0.66014205752996191</c:v>
                </c:pt>
                <c:pt idx="878">
                  <c:v>0.6687452925296945</c:v>
                </c:pt>
                <c:pt idx="879">
                  <c:v>0.67779891657307023</c:v>
                </c:pt>
                <c:pt idx="880">
                  <c:v>0.68670254497958971</c:v>
                </c:pt>
                <c:pt idx="881">
                  <c:v>0.6956520165566229</c:v>
                </c:pt>
                <c:pt idx="882">
                  <c:v>0.70473097498370341</c:v>
                </c:pt>
                <c:pt idx="883">
                  <c:v>0.71391086881252919</c:v>
                </c:pt>
                <c:pt idx="884">
                  <c:v>0.72329786117481554</c:v>
                </c:pt>
                <c:pt idx="885">
                  <c:v>0.73258472240150641</c:v>
                </c:pt>
                <c:pt idx="886">
                  <c:v>0.74196809556612076</c:v>
                </c:pt>
                <c:pt idx="887">
                  <c:v>0.75136232632375155</c:v>
                </c:pt>
                <c:pt idx="888">
                  <c:v>0.760701464850151</c:v>
                </c:pt>
                <c:pt idx="889">
                  <c:v>0.76987572881593103</c:v>
                </c:pt>
                <c:pt idx="890">
                  <c:v>0.77969541636657491</c:v>
                </c:pt>
                <c:pt idx="891">
                  <c:v>0.78916524814224576</c:v>
                </c:pt>
                <c:pt idx="892">
                  <c:v>0.79827557294915141</c:v>
                </c:pt>
                <c:pt idx="893">
                  <c:v>0.80709837260766004</c:v>
                </c:pt>
                <c:pt idx="894">
                  <c:v>0.81610776201282076</c:v>
                </c:pt>
                <c:pt idx="895">
                  <c:v>0.82514047513631283</c:v>
                </c:pt>
                <c:pt idx="896">
                  <c:v>0.83415147307377246</c:v>
                </c:pt>
                <c:pt idx="897">
                  <c:v>0.84275953367040124</c:v>
                </c:pt>
                <c:pt idx="898">
                  <c:v>0.85085487459681119</c:v>
                </c:pt>
                <c:pt idx="899">
                  <c:v>0.8593800957800557</c:v>
                </c:pt>
                <c:pt idx="900">
                  <c:v>0.86751363934856041</c:v>
                </c:pt>
                <c:pt idx="901">
                  <c:v>0.87554745391454414</c:v>
                </c:pt>
                <c:pt idx="902">
                  <c:v>0.8831216303761672</c:v>
                </c:pt>
                <c:pt idx="903">
                  <c:v>0.89087998378599431</c:v>
                </c:pt>
                <c:pt idx="904">
                  <c:v>0.89788272914849521</c:v>
                </c:pt>
                <c:pt idx="905">
                  <c:v>0.90493212194765904</c:v>
                </c:pt>
                <c:pt idx="906">
                  <c:v>0.91183835537223634</c:v>
                </c:pt>
                <c:pt idx="907">
                  <c:v>0.91857971423619444</c:v>
                </c:pt>
                <c:pt idx="908">
                  <c:v>0.92509587857833075</c:v>
                </c:pt>
                <c:pt idx="909">
                  <c:v>0.93157947014141795</c:v>
                </c:pt>
                <c:pt idx="910">
                  <c:v>0.93722179931227179</c:v>
                </c:pt>
                <c:pt idx="911">
                  <c:v>0.94296144468719867</c:v>
                </c:pt>
                <c:pt idx="912">
                  <c:v>0.94846302728191401</c:v>
                </c:pt>
                <c:pt idx="913">
                  <c:v>0.95346516059787523</c:v>
                </c:pt>
                <c:pt idx="914">
                  <c:v>0.95865428579356338</c:v>
                </c:pt>
                <c:pt idx="915">
                  <c:v>0.96303914483988862</c:v>
                </c:pt>
                <c:pt idx="916">
                  <c:v>0.96675726724839228</c:v>
                </c:pt>
                <c:pt idx="917">
                  <c:v>0.97089240165534052</c:v>
                </c:pt>
                <c:pt idx="918">
                  <c:v>0.97483813138411379</c:v>
                </c:pt>
                <c:pt idx="919">
                  <c:v>0.97873761580929863</c:v>
                </c:pt>
                <c:pt idx="920">
                  <c:v>0.98187827512255998</c:v>
                </c:pt>
                <c:pt idx="921">
                  <c:v>0.98474990740885948</c:v>
                </c:pt>
                <c:pt idx="922">
                  <c:v>0.987416853960146</c:v>
                </c:pt>
                <c:pt idx="923">
                  <c:v>0.99032588462239102</c:v>
                </c:pt>
                <c:pt idx="924">
                  <c:v>0.9925050437540891</c:v>
                </c:pt>
                <c:pt idx="925">
                  <c:v>0.99433474924388909</c:v>
                </c:pt>
                <c:pt idx="926">
                  <c:v>0.99583028214862912</c:v>
                </c:pt>
                <c:pt idx="927">
                  <c:v>0.99716295115812303</c:v>
                </c:pt>
                <c:pt idx="928">
                  <c:v>0.99812847267043303</c:v>
                </c:pt>
                <c:pt idx="929">
                  <c:v>0.9991957338506372</c:v>
                </c:pt>
                <c:pt idx="930">
                  <c:v>1</c:v>
                </c:pt>
                <c:pt idx="931">
                  <c:v>1.0002843080837995</c:v>
                </c:pt>
                <c:pt idx="932">
                  <c:v>1.0005263921947578</c:v>
                </c:pt>
                <c:pt idx="933">
                  <c:v>1.0010186030781676</c:v>
                </c:pt>
                <c:pt idx="934">
                  <c:v>1.0009828132345211</c:v>
                </c:pt>
                <c:pt idx="935">
                  <c:v>1.0006570854440293</c:v>
                </c:pt>
                <c:pt idx="936">
                  <c:v>1.0002255966548961</c:v>
                </c:pt>
                <c:pt idx="937">
                  <c:v>0.99969518312939154</c:v>
                </c:pt>
                <c:pt idx="938">
                  <c:v>0.99896088813502326</c:v>
                </c:pt>
                <c:pt idx="939">
                  <c:v>0.99835246079303053</c:v>
                </c:pt>
                <c:pt idx="940">
                  <c:v>0.99733948757790813</c:v>
                </c:pt>
                <c:pt idx="941">
                  <c:v>0.99661484377733245</c:v>
                </c:pt>
                <c:pt idx="942">
                  <c:v>0.99550133729353973</c:v>
                </c:pt>
                <c:pt idx="943">
                  <c:v>0.99391250951547383</c:v>
                </c:pt>
                <c:pt idx="944">
                  <c:v>0.9922931196237319</c:v>
                </c:pt>
                <c:pt idx="945">
                  <c:v>0.99103001963615789</c:v>
                </c:pt>
                <c:pt idx="946">
                  <c:v>0.98893450418399353</c:v>
                </c:pt>
                <c:pt idx="947">
                  <c:v>0.9875793157223175</c:v>
                </c:pt>
                <c:pt idx="948">
                  <c:v>0.98534144516171573</c:v>
                </c:pt>
                <c:pt idx="949">
                  <c:v>0.98228804872566022</c:v>
                </c:pt>
                <c:pt idx="950">
                  <c:v>0.98007591468183819</c:v>
                </c:pt>
                <c:pt idx="951">
                  <c:v>0.97749703527390674</c:v>
                </c:pt>
                <c:pt idx="952">
                  <c:v>0.97435999515831762</c:v>
                </c:pt>
                <c:pt idx="953">
                  <c:v>0.97069616071489595</c:v>
                </c:pt>
                <c:pt idx="954">
                  <c:v>0.96588865980708061</c:v>
                </c:pt>
                <c:pt idx="955">
                  <c:v>0.9612379907983909</c:v>
                </c:pt>
                <c:pt idx="956">
                  <c:v>0.95715071022732967</c:v>
                </c:pt>
                <c:pt idx="957">
                  <c:v>0.95122688790419885</c:v>
                </c:pt>
                <c:pt idx="958">
                  <c:v>0.94499824871045979</c:v>
                </c:pt>
                <c:pt idx="959">
                  <c:v>0.93840688548335782</c:v>
                </c:pt>
                <c:pt idx="960">
                  <c:v>0.93162893250960388</c:v>
                </c:pt>
                <c:pt idx="961">
                  <c:v>0.92391240093954363</c:v>
                </c:pt>
                <c:pt idx="962">
                  <c:v>0.91569682222380377</c:v>
                </c:pt>
                <c:pt idx="963">
                  <c:v>0.90689975908207476</c:v>
                </c:pt>
                <c:pt idx="964">
                  <c:v>0.89819518654752262</c:v>
                </c:pt>
                <c:pt idx="965">
                  <c:v>0.88913110704420517</c:v>
                </c:pt>
                <c:pt idx="966">
                  <c:v>0.87995523454612634</c:v>
                </c:pt>
                <c:pt idx="967">
                  <c:v>0.87036154578345359</c:v>
                </c:pt>
                <c:pt idx="968">
                  <c:v>0.86062429551311959</c:v>
                </c:pt>
                <c:pt idx="969">
                  <c:v>0.85117175545966006</c:v>
                </c:pt>
                <c:pt idx="970">
                  <c:v>0.84165286344887802</c:v>
                </c:pt>
                <c:pt idx="971">
                  <c:v>0.83219429139929846</c:v>
                </c:pt>
                <c:pt idx="972">
                  <c:v>0.82213734533459271</c:v>
                </c:pt>
                <c:pt idx="973">
                  <c:v>0.81192598016920958</c:v>
                </c:pt>
                <c:pt idx="974">
                  <c:v>0.80306135867093409</c:v>
                </c:pt>
                <c:pt idx="975">
                  <c:v>0.79362691460583512</c:v>
                </c:pt>
                <c:pt idx="976">
                  <c:v>0.78430225287012423</c:v>
                </c:pt>
                <c:pt idx="977">
                  <c:v>0.77534514076467209</c:v>
                </c:pt>
                <c:pt idx="978">
                  <c:v>0.76598147212071699</c:v>
                </c:pt>
                <c:pt idx="979">
                  <c:v>0.75666686371187319</c:v>
                </c:pt>
                <c:pt idx="980">
                  <c:v>0.74676876021166672</c:v>
                </c:pt>
                <c:pt idx="981">
                  <c:v>0.73707695097877179</c:v>
                </c:pt>
                <c:pt idx="982">
                  <c:v>0.7276388877160006</c:v>
                </c:pt>
                <c:pt idx="983">
                  <c:v>0.71767000879465015</c:v>
                </c:pt>
                <c:pt idx="984">
                  <c:v>0.70782538899337644</c:v>
                </c:pt>
                <c:pt idx="985">
                  <c:v>0.69785409727357783</c:v>
                </c:pt>
                <c:pt idx="986">
                  <c:v>0.68841764254310567</c:v>
                </c:pt>
                <c:pt idx="987">
                  <c:v>0.67856015448344176</c:v>
                </c:pt>
                <c:pt idx="988">
                  <c:v>0.66818713182203682</c:v>
                </c:pt>
                <c:pt idx="989">
                  <c:v>0.65788890591252225</c:v>
                </c:pt>
                <c:pt idx="990">
                  <c:v>0.64673413655393663</c:v>
                </c:pt>
                <c:pt idx="991">
                  <c:v>0.63569839858545674</c:v>
                </c:pt>
                <c:pt idx="992">
                  <c:v>0.62513798191124992</c:v>
                </c:pt>
                <c:pt idx="993">
                  <c:v>0.61341178145354214</c:v>
                </c:pt>
                <c:pt idx="994">
                  <c:v>0.60302950973141922</c:v>
                </c:pt>
                <c:pt idx="995">
                  <c:v>0.59194511366090286</c:v>
                </c:pt>
                <c:pt idx="996">
                  <c:v>0.58074208833335539</c:v>
                </c:pt>
                <c:pt idx="997">
                  <c:v>0.5702954753192836</c:v>
                </c:pt>
                <c:pt idx="998">
                  <c:v>0.55883508482394006</c:v>
                </c:pt>
                <c:pt idx="999">
                  <c:v>0.54742295029755828</c:v>
                </c:pt>
                <c:pt idx="1000">
                  <c:v>0.53686012082490364</c:v>
                </c:pt>
                <c:pt idx="1001">
                  <c:v>0.52538847060346905</c:v>
                </c:pt>
                <c:pt idx="1002">
                  <c:v>0.51367915973489775</c:v>
                </c:pt>
                <c:pt idx="1003">
                  <c:v>0.50199719391540487</c:v>
                </c:pt>
                <c:pt idx="1004">
                  <c:v>0.49108973639774822</c:v>
                </c:pt>
                <c:pt idx="1005">
                  <c:v>0.48054379651422996</c:v>
                </c:pt>
                <c:pt idx="1006">
                  <c:v>0.46921168646970984</c:v>
                </c:pt>
                <c:pt idx="1007">
                  <c:v>0.45811120507620617</c:v>
                </c:pt>
                <c:pt idx="1008">
                  <c:v>0.44659049461966044</c:v>
                </c:pt>
                <c:pt idx="1009">
                  <c:v>0.43627779191945765</c:v>
                </c:pt>
                <c:pt idx="1010">
                  <c:v>0.4260358646403985</c:v>
                </c:pt>
                <c:pt idx="1011">
                  <c:v>0.41546298184087677</c:v>
                </c:pt>
                <c:pt idx="1012">
                  <c:v>0.40444332919538389</c:v>
                </c:pt>
                <c:pt idx="1013">
                  <c:v>0.39540458407577156</c:v>
                </c:pt>
                <c:pt idx="1014">
                  <c:v>0.38603608983492044</c:v>
                </c:pt>
                <c:pt idx="1015">
                  <c:v>0.37757681847592361</c:v>
                </c:pt>
                <c:pt idx="1016">
                  <c:v>0.36798594464477369</c:v>
                </c:pt>
                <c:pt idx="1017">
                  <c:v>0.35912534447724503</c:v>
                </c:pt>
                <c:pt idx="1018">
                  <c:v>0.3504593767178622</c:v>
                </c:pt>
                <c:pt idx="1019">
                  <c:v>0.34267810172277835</c:v>
                </c:pt>
                <c:pt idx="1020">
                  <c:v>0.33392607748541359</c:v>
                </c:pt>
                <c:pt idx="1021">
                  <c:v>0.32536184939392515</c:v>
                </c:pt>
                <c:pt idx="1022">
                  <c:v>0.31670593496140931</c:v>
                </c:pt>
                <c:pt idx="1023">
                  <c:v>0.30867654385924703</c:v>
                </c:pt>
                <c:pt idx="1024">
                  <c:v>0.30067892126998447</c:v>
                </c:pt>
                <c:pt idx="1025">
                  <c:v>0.29239739272999704</c:v>
                </c:pt>
                <c:pt idx="1026">
                  <c:v>0.28531904634945598</c:v>
                </c:pt>
                <c:pt idx="1027">
                  <c:v>0.27772717603254699</c:v>
                </c:pt>
                <c:pt idx="1028">
                  <c:v>0.27126690818779137</c:v>
                </c:pt>
                <c:pt idx="1029">
                  <c:v>0.2649851874281941</c:v>
                </c:pt>
                <c:pt idx="1030">
                  <c:v>0.25898616622009796</c:v>
                </c:pt>
                <c:pt idx="1031">
                  <c:v>0.25322440352606362</c:v>
                </c:pt>
                <c:pt idx="1032">
                  <c:v>0.24709187413717323</c:v>
                </c:pt>
                <c:pt idx="1033">
                  <c:v>0.2407027838466361</c:v>
                </c:pt>
                <c:pt idx="1034">
                  <c:v>0.23562706017800827</c:v>
                </c:pt>
                <c:pt idx="1035">
                  <c:v>0.22926209787195193</c:v>
                </c:pt>
                <c:pt idx="1036">
                  <c:v>0.22281751321710885</c:v>
                </c:pt>
                <c:pt idx="1037">
                  <c:v>0.21716995631628411</c:v>
                </c:pt>
                <c:pt idx="1038">
                  <c:v>0.21128031530450117</c:v>
                </c:pt>
                <c:pt idx="1039">
                  <c:v>0.20642294989542534</c:v>
                </c:pt>
                <c:pt idx="1040">
                  <c:v>0.20072110502951862</c:v>
                </c:pt>
                <c:pt idx="1041">
                  <c:v>0.19383497825867535</c:v>
                </c:pt>
                <c:pt idx="1042">
                  <c:v>0.18847172944165025</c:v>
                </c:pt>
                <c:pt idx="1043">
                  <c:v>0.18496352049813025</c:v>
                </c:pt>
                <c:pt idx="1044">
                  <c:v>0.17947802322640219</c:v>
                </c:pt>
                <c:pt idx="1045">
                  <c:v>0.17553229349762881</c:v>
                </c:pt>
                <c:pt idx="1046">
                  <c:v>0.17111606807147836</c:v>
                </c:pt>
                <c:pt idx="1047">
                  <c:v>0.16757407994968507</c:v>
                </c:pt>
                <c:pt idx="1048">
                  <c:v>0.16375542427251108</c:v>
                </c:pt>
                <c:pt idx="1049">
                  <c:v>0.15964321145081978</c:v>
                </c:pt>
                <c:pt idx="1050">
                  <c:v>0.15417058243748141</c:v>
                </c:pt>
                <c:pt idx="1051">
                  <c:v>0.15072912758435844</c:v>
                </c:pt>
                <c:pt idx="1052">
                  <c:v>0.1458436128600549</c:v>
                </c:pt>
                <c:pt idx="1053">
                  <c:v>0.1416960123277915</c:v>
                </c:pt>
                <c:pt idx="1054">
                  <c:v>0.13696330817186689</c:v>
                </c:pt>
                <c:pt idx="1055">
                  <c:v>0.13373216891680226</c:v>
                </c:pt>
                <c:pt idx="1056">
                  <c:v>0.13016565067745348</c:v>
                </c:pt>
                <c:pt idx="1057">
                  <c:v>0.12642782374829042</c:v>
                </c:pt>
                <c:pt idx="1058">
                  <c:v>0.12287618443270483</c:v>
                </c:pt>
                <c:pt idx="1059">
                  <c:v>0.11960322333787339</c:v>
                </c:pt>
                <c:pt idx="1060">
                  <c:v>0.11643602324168316</c:v>
                </c:pt>
                <c:pt idx="1061">
                  <c:v>0.11330220019069155</c:v>
                </c:pt>
                <c:pt idx="1062">
                  <c:v>0.1093166592875247</c:v>
                </c:pt>
                <c:pt idx="1063">
                  <c:v>0.10559049421752741</c:v>
                </c:pt>
                <c:pt idx="1064">
                  <c:v>0.10230707766275428</c:v>
                </c:pt>
                <c:pt idx="1065">
                  <c:v>9.8350892474039345E-2</c:v>
                </c:pt>
                <c:pt idx="1066">
                  <c:v>9.5603117174741764E-2</c:v>
                </c:pt>
                <c:pt idx="1067">
                  <c:v>9.2610844966037803E-2</c:v>
                </c:pt>
                <c:pt idx="1068">
                  <c:v>9.0237455559268598E-2</c:v>
                </c:pt>
                <c:pt idx="1069">
                  <c:v>8.8475308426014976E-2</c:v>
                </c:pt>
                <c:pt idx="1070">
                  <c:v>8.6802836968415287E-2</c:v>
                </c:pt>
                <c:pt idx="1071">
                  <c:v>8.5216421988797433E-2</c:v>
                </c:pt>
                <c:pt idx="1072">
                  <c:v>8.2969302367478015E-2</c:v>
                </c:pt>
                <c:pt idx="1073">
                  <c:v>8.0943355937233424E-2</c:v>
                </c:pt>
                <c:pt idx="1074">
                  <c:v>7.8469433261793897E-2</c:v>
                </c:pt>
                <c:pt idx="1075">
                  <c:v>7.5163899387913208E-2</c:v>
                </c:pt>
                <c:pt idx="1076">
                  <c:v>7.2589041310728672E-2</c:v>
                </c:pt>
                <c:pt idx="1077">
                  <c:v>6.9916464896396427E-2</c:v>
                </c:pt>
                <c:pt idx="1078">
                  <c:v>6.6964003862086063E-2</c:v>
                </c:pt>
                <c:pt idx="1079">
                  <c:v>6.65992691633501E-2</c:v>
                </c:pt>
                <c:pt idx="1080">
                  <c:v>6.4842349760067364E-2</c:v>
                </c:pt>
                <c:pt idx="1081">
                  <c:v>6.3499627423706378E-2</c:v>
                </c:pt>
                <c:pt idx="1082">
                  <c:v>6.2341886301698769E-2</c:v>
                </c:pt>
                <c:pt idx="1083">
                  <c:v>6.1742305887348838E-2</c:v>
                </c:pt>
                <c:pt idx="1084">
                  <c:v>6.0885360305202925E-2</c:v>
                </c:pt>
                <c:pt idx="1085">
                  <c:v>5.9251091489697955E-2</c:v>
                </c:pt>
                <c:pt idx="1086">
                  <c:v>5.6559614820855704E-2</c:v>
                </c:pt>
                <c:pt idx="1087">
                  <c:v>5.4783393029988268E-2</c:v>
                </c:pt>
                <c:pt idx="1088">
                  <c:v>5.3245636152406808E-2</c:v>
                </c:pt>
                <c:pt idx="1089">
                  <c:v>5.1924629002078684E-2</c:v>
                </c:pt>
                <c:pt idx="1090">
                  <c:v>4.9490115367957825E-2</c:v>
                </c:pt>
                <c:pt idx="1091">
                  <c:v>4.8502878669615099E-2</c:v>
                </c:pt>
                <c:pt idx="1092">
                  <c:v>4.8091496534216092E-2</c:v>
                </c:pt>
                <c:pt idx="1093">
                  <c:v>4.6984022046543644E-2</c:v>
                </c:pt>
                <c:pt idx="1094">
                  <c:v>4.5955767774583468E-2</c:v>
                </c:pt>
                <c:pt idx="1095">
                  <c:v>4.4926307103399329E-2</c:v>
                </c:pt>
                <c:pt idx="1096">
                  <c:v>4.4125258018634053E-2</c:v>
                </c:pt>
                <c:pt idx="1097">
                  <c:v>4.2743528774028976E-2</c:v>
                </c:pt>
                <c:pt idx="1098">
                  <c:v>4.1366222993245404E-2</c:v>
                </c:pt>
                <c:pt idx="1099">
                  <c:v>3.9405019988024481E-2</c:v>
                </c:pt>
                <c:pt idx="1100">
                  <c:v>3.8590298378720099E-2</c:v>
                </c:pt>
                <c:pt idx="1101">
                  <c:v>3.6481512535091118E-2</c:v>
                </c:pt>
                <c:pt idx="1102">
                  <c:v>3.4257314499028628E-2</c:v>
                </c:pt>
                <c:pt idx="1103">
                  <c:v>3.1151238630190044E-2</c:v>
                </c:pt>
                <c:pt idx="1104">
                  <c:v>2.992915621623336E-2</c:v>
                </c:pt>
                <c:pt idx="1105">
                  <c:v>2.8323840982105497E-2</c:v>
                </c:pt>
                <c:pt idx="1106">
                  <c:v>2.7137950544870278E-2</c:v>
                </c:pt>
                <c:pt idx="1107">
                  <c:v>2.5924715058556615E-2</c:v>
                </c:pt>
                <c:pt idx="1108">
                  <c:v>2.4342723542760271E-2</c:v>
                </c:pt>
                <c:pt idx="1109">
                  <c:v>2.3423045200964054E-2</c:v>
                </c:pt>
                <c:pt idx="1110">
                  <c:v>2.4136831408523421E-2</c:v>
                </c:pt>
                <c:pt idx="1111">
                  <c:v>2.444566960987864E-2</c:v>
                </c:pt>
                <c:pt idx="1112">
                  <c:v>2.3554944849459532E-2</c:v>
                </c:pt>
                <c:pt idx="1113">
                  <c:v>2.4481459453525305E-2</c:v>
                </c:pt>
                <c:pt idx="1114">
                  <c:v>2.3852523324723686E-2</c:v>
                </c:pt>
                <c:pt idx="1115">
                  <c:v>2.4372883523361345E-2</c:v>
                </c:pt>
                <c:pt idx="1116">
                  <c:v>2.4259079863226493E-2</c:v>
                </c:pt>
                <c:pt idx="1117">
                  <c:v>2.3439934790100599E-2</c:v>
                </c:pt>
                <c:pt idx="1118">
                  <c:v>2.3827188941018703E-2</c:v>
                </c:pt>
                <c:pt idx="1119">
                  <c:v>2.2724540050242572E-2</c:v>
                </c:pt>
                <c:pt idx="1120">
                  <c:v>2.1274448182941594E-2</c:v>
                </c:pt>
                <c:pt idx="1121">
                  <c:v>2.0116304927859405E-2</c:v>
                </c:pt>
                <c:pt idx="1122">
                  <c:v>1.8246386130591093E-2</c:v>
                </c:pt>
                <c:pt idx="1123">
                  <c:v>1.7780716030110104E-2</c:v>
                </c:pt>
                <c:pt idx="1124">
                  <c:v>1.6128351226244512E-2</c:v>
                </c:pt>
                <c:pt idx="1125">
                  <c:v>1.2197902554309142E-2</c:v>
                </c:pt>
                <c:pt idx="1126">
                  <c:v>1.1371921218913582E-2</c:v>
                </c:pt>
                <c:pt idx="1127">
                  <c:v>1.0539907887397962E-2</c:v>
                </c:pt>
                <c:pt idx="1128">
                  <c:v>1.0227852621445198E-2</c:v>
                </c:pt>
                <c:pt idx="1129">
                  <c:v>1.0900621255387115E-2</c:v>
                </c:pt>
                <c:pt idx="1130">
                  <c:v>1.1309188459263386E-2</c:v>
                </c:pt>
                <c:pt idx="1131">
                  <c:v>1.0619932369259505E-2</c:v>
                </c:pt>
                <c:pt idx="1132">
                  <c:v>1.245768052055328E-2</c:v>
                </c:pt>
                <c:pt idx="1133">
                  <c:v>1.177284789437091E-2</c:v>
                </c:pt>
                <c:pt idx="1134">
                  <c:v>1.0719259238705862E-2</c:v>
                </c:pt>
                <c:pt idx="1135">
                  <c:v>1.1399266267991917E-2</c:v>
                </c:pt>
                <c:pt idx="1136">
                  <c:v>8.0342166990584728E-3</c:v>
                </c:pt>
                <c:pt idx="1137">
                  <c:v>5.7899120092618928E-3</c:v>
                </c:pt>
                <c:pt idx="1138">
                  <c:v>6.1771661601801083E-3</c:v>
                </c:pt>
                <c:pt idx="1139">
                  <c:v>5.5619025559176015E-3</c:v>
                </c:pt>
                <c:pt idx="1140">
                  <c:v>5.7750330854987016E-3</c:v>
                </c:pt>
                <c:pt idx="1141">
                  <c:v>3.8524348554472916E-3</c:v>
                </c:pt>
                <c:pt idx="1142">
                  <c:v>3.2275200573924898E-3</c:v>
                </c:pt>
                <c:pt idx="1143">
                  <c:v>6.5169686082857895E-3</c:v>
                </c:pt>
                <c:pt idx="1144">
                  <c:v>5.7862928115897678E-3</c:v>
                </c:pt>
                <c:pt idx="1145">
                  <c:v>5.7231579188648796E-3</c:v>
                </c:pt>
                <c:pt idx="1146">
                  <c:v>3.1623744992940253E-3</c:v>
                </c:pt>
                <c:pt idx="1147">
                  <c:v>3.5693331708716355E-3</c:v>
                </c:pt>
                <c:pt idx="1148">
                  <c:v>3.7997554226639725E-3</c:v>
                </c:pt>
                <c:pt idx="1149">
                  <c:v>1.4050529629365995E-3</c:v>
                </c:pt>
                <c:pt idx="1150">
                  <c:v>-5.1915379941358173E-4</c:v>
                </c:pt>
                <c:pt idx="1151">
                  <c:v>-4.7049569737719145E-4</c:v>
                </c:pt>
                <c:pt idx="1152">
                  <c:v>-8.6378184441546614E-4</c:v>
                </c:pt>
                <c:pt idx="1153">
                  <c:v>1.4693942548856783E-3</c:v>
                </c:pt>
                <c:pt idx="1154">
                  <c:v>0</c:v>
                </c:pt>
                <c:pt idx="1155">
                  <c:v>3.4378356554507395E-3</c:v>
                </c:pt>
                <c:pt idx="1156">
                  <c:v>4.9864501260469014E-5</c:v>
                </c:pt>
                <c:pt idx="1157">
                  <c:v>-8.4729438835361517E-4</c:v>
                </c:pt>
                <c:pt idx="1158">
                  <c:v>1.3632311231697653E-3</c:v>
                </c:pt>
                <c:pt idx="1159">
                  <c:v>-1.6970015751549414E-4</c:v>
                </c:pt>
                <c:pt idx="1160">
                  <c:v>-4.3494713357533216E-3</c:v>
                </c:pt>
                <c:pt idx="1161">
                  <c:v>-5.2003849217790617E-3</c:v>
                </c:pt>
                <c:pt idx="1162">
                  <c:v>-7.7764493981876881E-3</c:v>
                </c:pt>
                <c:pt idx="1163">
                  <c:v>-3.1684064954143076E-3</c:v>
                </c:pt>
                <c:pt idx="1164">
                  <c:v>-3.8520327223724874E-3</c:v>
                </c:pt>
                <c:pt idx="1165">
                  <c:v>-5.3696829462198626E-3</c:v>
                </c:pt>
                <c:pt idx="1166">
                  <c:v>-5.263117681429369E-3</c:v>
                </c:pt>
                <c:pt idx="1167">
                  <c:v>-3.4977534835783078E-3</c:v>
                </c:pt>
                <c:pt idx="1168">
                  <c:v>-3.5854184938587936E-3</c:v>
                </c:pt>
                <c:pt idx="1169">
                  <c:v>-6.8527497256446537E-3</c:v>
                </c:pt>
                <c:pt idx="1170">
                  <c:v>-8.9173009310586394E-3</c:v>
                </c:pt>
                <c:pt idx="1171">
                  <c:v>-6.1904365516445275E-3</c:v>
                </c:pt>
                <c:pt idx="1172">
                  <c:v>-9.3009358843047316E-3</c:v>
                </c:pt>
                <c:pt idx="1173">
                  <c:v>-1.0154262268778518E-2</c:v>
                </c:pt>
                <c:pt idx="1174">
                  <c:v>-9.6817559060278606E-3</c:v>
                </c:pt>
                <c:pt idx="1175">
                  <c:v>-8.6189181896450997E-3</c:v>
                </c:pt>
                <c:pt idx="1176">
                  <c:v>-6.7421631301073414E-3</c:v>
                </c:pt>
                <c:pt idx="1177">
                  <c:v>-8.0418572274774149E-3</c:v>
                </c:pt>
                <c:pt idx="1178">
                  <c:v>-8.2758986769419871E-3</c:v>
                </c:pt>
                <c:pt idx="1179">
                  <c:v>-6.5008832852985199E-3</c:v>
                </c:pt>
                <c:pt idx="1180">
                  <c:v>-4.7246614944310853E-3</c:v>
                </c:pt>
                <c:pt idx="1181">
                  <c:v>-7.225124952799567E-3</c:v>
                </c:pt>
                <c:pt idx="1182">
                  <c:v>-8.0076759161295218E-3</c:v>
                </c:pt>
                <c:pt idx="1183">
                  <c:v>-8.2553898901332069E-3</c:v>
                </c:pt>
                <c:pt idx="1184">
                  <c:v>-5.2474344915167922E-3</c:v>
                </c:pt>
                <c:pt idx="1185">
                  <c:v>-6.4039692143003204E-3</c:v>
                </c:pt>
                <c:pt idx="1186">
                  <c:v>-1.0201713971590941E-2</c:v>
                </c:pt>
                <c:pt idx="1187">
                  <c:v>-1.2867051990578823E-2</c:v>
                </c:pt>
                <c:pt idx="1188">
                  <c:v>-1.2188251360516735E-2</c:v>
                </c:pt>
                <c:pt idx="1189">
                  <c:v>-1.4630807656131112E-2</c:v>
                </c:pt>
                <c:pt idx="1190">
                  <c:v>-1.6216820502674385E-2</c:v>
                </c:pt>
                <c:pt idx="1191">
                  <c:v>-1.8953738208955597E-2</c:v>
                </c:pt>
                <c:pt idx="1192">
                  <c:v>-2.0362410369564321E-2</c:v>
                </c:pt>
                <c:pt idx="1193">
                  <c:v>-1.9402518720299928E-2</c:v>
                </c:pt>
                <c:pt idx="1194">
                  <c:v>-2.0135607315443997E-2</c:v>
                </c:pt>
                <c:pt idx="1195">
                  <c:v>-2.5069378008709363E-2</c:v>
                </c:pt>
                <c:pt idx="1196">
                  <c:v>-2.5157043018989963E-2</c:v>
                </c:pt>
                <c:pt idx="1197">
                  <c:v>-2.5235861101627427E-2</c:v>
                </c:pt>
                <c:pt idx="1198">
                  <c:v>-2.4655180941787615E-2</c:v>
                </c:pt>
                <c:pt idx="1199">
                  <c:v>-2.6440651793372766E-2</c:v>
                </c:pt>
                <c:pt idx="1200">
                  <c:v>-2.5551937698327008E-2</c:v>
                </c:pt>
                <c:pt idx="1201">
                  <c:v>-2.6593060228677023E-2</c:v>
                </c:pt>
                <c:pt idx="1202">
                  <c:v>-2.0522861466362102E-2</c:v>
                </c:pt>
                <c:pt idx="1203">
                  <c:v>-1.9657873222722555E-2</c:v>
                </c:pt>
                <c:pt idx="1204">
                  <c:v>-2.1471091256460732E-2</c:v>
                </c:pt>
                <c:pt idx="1205">
                  <c:v>-2.2019198637251422E-2</c:v>
                </c:pt>
                <c:pt idx="1206">
                  <c:v>-2.1434095013590101E-2</c:v>
                </c:pt>
                <c:pt idx="1207">
                  <c:v>-2.2375488541419065E-2</c:v>
                </c:pt>
                <c:pt idx="1208">
                  <c:v>-2.2465566350147709E-2</c:v>
                </c:pt>
                <c:pt idx="1209">
                  <c:v>-2.449392557884034E-2</c:v>
                </c:pt>
                <c:pt idx="1210">
                  <c:v>-2.395908858951418E-2</c:v>
                </c:pt>
                <c:pt idx="1211">
                  <c:v>-2.2071878070034631E-2</c:v>
                </c:pt>
                <c:pt idx="1212">
                  <c:v>-2.5560784625969918E-2</c:v>
                </c:pt>
                <c:pt idx="1213">
                  <c:v>-2.9211348677927174E-2</c:v>
                </c:pt>
                <c:pt idx="1214">
                  <c:v>-3.0783688999931225E-2</c:v>
                </c:pt>
                <c:pt idx="1215">
                  <c:v>-2.9233063863959921E-2</c:v>
                </c:pt>
                <c:pt idx="1216">
                  <c:v>-3.2685778443173961E-2</c:v>
                </c:pt>
                <c:pt idx="1217">
                  <c:v>-3.6962463692409991E-2</c:v>
                </c:pt>
                <c:pt idx="1218">
                  <c:v>-3.7219828860206083E-2</c:v>
                </c:pt>
                <c:pt idx="1219">
                  <c:v>-3.9935433513529128E-2</c:v>
                </c:pt>
                <c:pt idx="1220">
                  <c:v>-4.2389249535234687E-2</c:v>
                </c:pt>
                <c:pt idx="1221">
                  <c:v>-4.0098297408775067E-2</c:v>
                </c:pt>
                <c:pt idx="1222">
                  <c:v>-3.9133178029539889E-2</c:v>
                </c:pt>
                <c:pt idx="1223">
                  <c:v>-3.641717124314215E-2</c:v>
                </c:pt>
                <c:pt idx="1224">
                  <c:v>-3.542229401638048E-2</c:v>
                </c:pt>
                <c:pt idx="1225">
                  <c:v>-3.6587675666807033E-2</c:v>
                </c:pt>
                <c:pt idx="1226">
                  <c:v>-3.8842033683470598E-2</c:v>
                </c:pt>
                <c:pt idx="1227">
                  <c:v>-3.6155784744599247E-2</c:v>
                </c:pt>
                <c:pt idx="1228">
                  <c:v>-3.880664597289863E-2</c:v>
                </c:pt>
                <c:pt idx="1229">
                  <c:v>-4.4767866671974785E-2</c:v>
                </c:pt>
                <c:pt idx="1230">
                  <c:v>-4.9942917210048975E-2</c:v>
                </c:pt>
                <c:pt idx="1231">
                  <c:v>-4.5121743777694387E-2</c:v>
                </c:pt>
                <c:pt idx="1232">
                  <c:v>-4.0155802438454478E-2</c:v>
                </c:pt>
                <c:pt idx="1233">
                  <c:v>-3.376068015179718E-2</c:v>
                </c:pt>
                <c:pt idx="1234">
                  <c:v>-3.7175996355065785E-2</c:v>
                </c:pt>
                <c:pt idx="1235">
                  <c:v>-3.0049796138637772E-2</c:v>
                </c:pt>
                <c:pt idx="1236">
                  <c:v>-3.0282631188878265E-2</c:v>
                </c:pt>
                <c:pt idx="1237">
                  <c:v>-2.6346954786971997E-2</c:v>
                </c:pt>
                <c:pt idx="1238">
                  <c:v>-2.6101653611416357E-2</c:v>
                </c:pt>
                <c:pt idx="1239">
                  <c:v>-3.4587465753342012E-2</c:v>
                </c:pt>
                <c:pt idx="1240">
                  <c:v>-2.8057226753591694E-2</c:v>
                </c:pt>
                <c:pt idx="1241">
                  <c:v>-2.4951553017827692E-2</c:v>
                </c:pt>
                <c:pt idx="1242">
                  <c:v>-2.9430913336703137E-2</c:v>
                </c:pt>
                <c:pt idx="1243">
                  <c:v>-2.3617275476035034E-2</c:v>
                </c:pt>
                <c:pt idx="1244">
                  <c:v>-2.3606820016093353E-2</c:v>
                </c:pt>
                <c:pt idx="1245">
                  <c:v>-2.804797769287409E-2</c:v>
                </c:pt>
                <c:pt idx="1246">
                  <c:v>-2.3255757841896495E-2</c:v>
                </c:pt>
                <c:pt idx="1247">
                  <c:v>-2.9596994296546619E-2</c:v>
                </c:pt>
                <c:pt idx="1248">
                  <c:v>-3.0407292442029492E-2</c:v>
                </c:pt>
                <c:pt idx="1249">
                  <c:v>-3.4088418607662409E-2</c:v>
                </c:pt>
                <c:pt idx="1250">
                  <c:v>-3.8171275714902149E-2</c:v>
                </c:pt>
                <c:pt idx="1251">
                  <c:v>-3.5937024351972553E-2</c:v>
                </c:pt>
                <c:pt idx="1252">
                  <c:v>-3.4965872976617095E-2</c:v>
                </c:pt>
                <c:pt idx="1253">
                  <c:v>-3.8653433271444985E-2</c:v>
                </c:pt>
                <c:pt idx="1254">
                  <c:v>-3.9202747051459756E-2</c:v>
                </c:pt>
                <c:pt idx="1255">
                  <c:v>-3.4690009687385691E-2</c:v>
                </c:pt>
                <c:pt idx="1256">
                  <c:v>-3.0213464300033094E-2</c:v>
                </c:pt>
                <c:pt idx="1257">
                  <c:v>-2.8485900611202049E-2</c:v>
                </c:pt>
                <c:pt idx="1258">
                  <c:v>-2.5375401278541845E-2</c:v>
                </c:pt>
                <c:pt idx="1259">
                  <c:v>-2.7436735419358402E-2</c:v>
                </c:pt>
                <c:pt idx="1260">
                  <c:v>-2.4738020355171898E-2</c:v>
                </c:pt>
                <c:pt idx="1261">
                  <c:v>-2.6051386977081196E-2</c:v>
                </c:pt>
                <c:pt idx="1262">
                  <c:v>-3.1799477146576251E-2</c:v>
                </c:pt>
                <c:pt idx="1263">
                  <c:v>-3.7670620036923883E-2</c:v>
                </c:pt>
                <c:pt idx="1264">
                  <c:v>-3.8978356795787587E-2</c:v>
                </c:pt>
                <c:pt idx="1265">
                  <c:v>-4.7706655181746035E-2</c:v>
                </c:pt>
                <c:pt idx="1266">
                  <c:v>-5.1754526711488384E-2</c:v>
                </c:pt>
                <c:pt idx="1267">
                  <c:v>-5.1700640879481098E-2</c:v>
                </c:pt>
                <c:pt idx="1268">
                  <c:v>-5.738197695857903E-2</c:v>
                </c:pt>
                <c:pt idx="1269">
                  <c:v>-5.4267858428246815E-2</c:v>
                </c:pt>
                <c:pt idx="1270">
                  <c:v>-5.7996436296692148E-2</c:v>
                </c:pt>
                <c:pt idx="1271">
                  <c:v>-5.3247646817780159E-2</c:v>
                </c:pt>
                <c:pt idx="1272">
                  <c:v>-5.342217257219186E-2</c:v>
                </c:pt>
                <c:pt idx="1273">
                  <c:v>-5.409293054076042E-2</c:v>
                </c:pt>
                <c:pt idx="1274">
                  <c:v>-5.4868243108746016E-2</c:v>
                </c:pt>
                <c:pt idx="1275">
                  <c:v>-4.1115694087718868E-2</c:v>
                </c:pt>
                <c:pt idx="1276">
                  <c:v>-3.4611191604748223E-2</c:v>
                </c:pt>
                <c:pt idx="1277">
                  <c:v>-2.6208621009281657E-2</c:v>
                </c:pt>
                <c:pt idx="1278">
                  <c:v>-2.7958704150294833E-2</c:v>
                </c:pt>
                <c:pt idx="1279">
                  <c:v>-2.8205211725074439E-2</c:v>
                </c:pt>
                <c:pt idx="1280">
                  <c:v>-2.2143055624253265E-2</c:v>
                </c:pt>
                <c:pt idx="1281">
                  <c:v>-2.4311759296009698E-2</c:v>
                </c:pt>
                <c:pt idx="1282">
                  <c:v>-3.7843537259036809E-2</c:v>
                </c:pt>
                <c:pt idx="1283">
                  <c:v>-3.5488243840628222E-2</c:v>
                </c:pt>
                <c:pt idx="1284">
                  <c:v>-3.7925974539346506E-2</c:v>
                </c:pt>
                <c:pt idx="1285">
                  <c:v>-3.9083715661354115E-2</c:v>
                </c:pt>
                <c:pt idx="1286">
                  <c:v>-3.9929401517408959E-2</c:v>
                </c:pt>
                <c:pt idx="1287">
                  <c:v>-3.8060689119364721E-2</c:v>
                </c:pt>
                <c:pt idx="1288">
                  <c:v>-3.0570156337275431E-2</c:v>
                </c:pt>
                <c:pt idx="1289">
                  <c:v>-1.9272227604103222E-2</c:v>
                </c:pt>
                <c:pt idx="1290">
                  <c:v>-2.9602624159592097E-2</c:v>
                </c:pt>
                <c:pt idx="1291">
                  <c:v>-3.1648275110496074E-2</c:v>
                </c:pt>
                <c:pt idx="1292">
                  <c:v>-2.8332687909748407E-2</c:v>
                </c:pt>
                <c:pt idx="1293">
                  <c:v>-2.3101338741218884E-2</c:v>
                </c:pt>
                <c:pt idx="1294">
                  <c:v>-2.2624006781572135E-2</c:v>
                </c:pt>
                <c:pt idx="1295">
                  <c:v>-2.9457051986557507E-2</c:v>
                </c:pt>
                <c:pt idx="1296">
                  <c:v>-3.1302440666270109E-2</c:v>
                </c:pt>
                <c:pt idx="1297">
                  <c:v>-2.8237382371048978E-2</c:v>
                </c:pt>
                <c:pt idx="1298">
                  <c:v>-2.6975086649624232E-2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5C-4B0C-B48F-954FA6DC574E}"/>
            </c:ext>
          </c:extLst>
        </c:ser>
        <c:ser>
          <c:idx val="2"/>
          <c:order val="2"/>
          <c:tx>
            <c:strRef>
              <c:f>'24.08.21 Eg Filtres +Lihgt  Abs'!$W$1</c:f>
              <c:strCache>
                <c:ptCount val="1"/>
                <c:pt idx="0">
                  <c:v>Abs LL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Abs'!$W$2:$W$1300</c:f>
              <c:numCache>
                <c:formatCode>General</c:formatCode>
                <c:ptCount val="1299"/>
                <c:pt idx="0">
                  <c:v>-1.7040558303551159</c:v>
                </c:pt>
                <c:pt idx="1">
                  <c:v>-1.9444428314267463</c:v>
                </c:pt>
                <c:pt idx="2">
                  <c:v>-1.466848527080221</c:v>
                </c:pt>
                <c:pt idx="3">
                  <c:v>-0.72380475388575971</c:v>
                </c:pt>
                <c:pt idx="4">
                  <c:v>-0.94009868149000608</c:v>
                </c:pt>
                <c:pt idx="5">
                  <c:v>-0.97145161034888683</c:v>
                </c:pt>
                <c:pt idx="6">
                  <c:v>-0.75237751476791026</c:v>
                </c:pt>
                <c:pt idx="7">
                  <c:v>1.8058554302094165</c:v>
                </c:pt>
                <c:pt idx="8">
                  <c:v>7.9526419470238068</c:v>
                </c:pt>
                <c:pt idx="9">
                  <c:v>7.6940605462323139</c:v>
                </c:pt>
                <c:pt idx="10">
                  <c:v>6.7036163563513895</c:v>
                </c:pt>
                <c:pt idx="11">
                  <c:v>6.7064933933727851</c:v>
                </c:pt>
                <c:pt idx="12">
                  <c:v>6.8755435136452494</c:v>
                </c:pt>
                <c:pt idx="13">
                  <c:v>7.0189686482149183</c:v>
                </c:pt>
                <c:pt idx="14">
                  <c:v>7.1225771740985735</c:v>
                </c:pt>
                <c:pt idx="15">
                  <c:v>4.4208722437193497</c:v>
                </c:pt>
                <c:pt idx="16">
                  <c:v>3.3134259088181626</c:v>
                </c:pt>
                <c:pt idx="17">
                  <c:v>3.1461869141446401</c:v>
                </c:pt>
                <c:pt idx="18">
                  <c:v>1.4987268891223366</c:v>
                </c:pt>
                <c:pt idx="19">
                  <c:v>0.87222920218971567</c:v>
                </c:pt>
                <c:pt idx="20">
                  <c:v>0.51437110786161366</c:v>
                </c:pt>
                <c:pt idx="21">
                  <c:v>0.39850702014629785</c:v>
                </c:pt>
                <c:pt idx="22">
                  <c:v>0.29668454476827982</c:v>
                </c:pt>
                <c:pt idx="23">
                  <c:v>0.18004092959089765</c:v>
                </c:pt>
                <c:pt idx="24">
                  <c:v>2.9550777503858098E-2</c:v>
                </c:pt>
                <c:pt idx="25">
                  <c:v>-4.1760148374166126E-2</c:v>
                </c:pt>
                <c:pt idx="26">
                  <c:v>-2.4196145298288077E-2</c:v>
                </c:pt>
                <c:pt idx="27">
                  <c:v>-1.5757716530029535E-3</c:v>
                </c:pt>
                <c:pt idx="28">
                  <c:v>4.5762045282979065E-2</c:v>
                </c:pt>
                <c:pt idx="29">
                  <c:v>0.10524412582945768</c:v>
                </c:pt>
                <c:pt idx="30">
                  <c:v>0.21933668019841884</c:v>
                </c:pt>
                <c:pt idx="31">
                  <c:v>0.2102845715150459</c:v>
                </c:pt>
                <c:pt idx="32">
                  <c:v>0.3787100140244557</c:v>
                </c:pt>
                <c:pt idx="33">
                  <c:v>0.3339430540231888</c:v>
                </c:pt>
                <c:pt idx="34">
                  <c:v>0.40020684752407648</c:v>
                </c:pt>
                <c:pt idx="35">
                  <c:v>0.22255904964516549</c:v>
                </c:pt>
                <c:pt idx="36">
                  <c:v>0.22107302043136204</c:v>
                </c:pt>
                <c:pt idx="37">
                  <c:v>0.1966890318902397</c:v>
                </c:pt>
                <c:pt idx="38">
                  <c:v>0.24633331749643236</c:v>
                </c:pt>
                <c:pt idx="39">
                  <c:v>0.21913827902156105</c:v>
                </c:pt>
                <c:pt idx="40">
                  <c:v>0.24662630016558365</c:v>
                </c:pt>
                <c:pt idx="41">
                  <c:v>0.23765601547089266</c:v>
                </c:pt>
                <c:pt idx="42">
                  <c:v>0.35943694537852838</c:v>
                </c:pt>
                <c:pt idx="43">
                  <c:v>0.39693916694381248</c:v>
                </c:pt>
                <c:pt idx="44">
                  <c:v>0.50287395762397225</c:v>
                </c:pt>
                <c:pt idx="45">
                  <c:v>0.51078844891631614</c:v>
                </c:pt>
                <c:pt idx="46">
                  <c:v>0.51247859818790664</c:v>
                </c:pt>
                <c:pt idx="47">
                  <c:v>0.51977413059812472</c:v>
                </c:pt>
                <c:pt idx="48">
                  <c:v>0.47607088244972229</c:v>
                </c:pt>
                <c:pt idx="49">
                  <c:v>0.35649216161381536</c:v>
                </c:pt>
                <c:pt idx="50">
                  <c:v>0.24440121557013728</c:v>
                </c:pt>
                <c:pt idx="51">
                  <c:v>0.23719982473829526</c:v>
                </c:pt>
                <c:pt idx="52">
                  <c:v>0.28464586049801777</c:v>
                </c:pt>
                <c:pt idx="53">
                  <c:v>0.2712535611031634</c:v>
                </c:pt>
                <c:pt idx="54">
                  <c:v>0.33206110228350516</c:v>
                </c:pt>
                <c:pt idx="55">
                  <c:v>0.33057419324186643</c:v>
                </c:pt>
                <c:pt idx="56">
                  <c:v>0.46256156595277437</c:v>
                </c:pt>
                <c:pt idx="57">
                  <c:v>0.57202490616636137</c:v>
                </c:pt>
                <c:pt idx="58">
                  <c:v>0.49602361809841045</c:v>
                </c:pt>
                <c:pt idx="59">
                  <c:v>0.43342298778974936</c:v>
                </c:pt>
                <c:pt idx="60">
                  <c:v>0.31399911665285341</c:v>
                </c:pt>
                <c:pt idx="61">
                  <c:v>0.39718463890985811</c:v>
                </c:pt>
                <c:pt idx="62">
                  <c:v>0.39154142317431329</c:v>
                </c:pt>
                <c:pt idx="63">
                  <c:v>0.40213850953645391</c:v>
                </c:pt>
                <c:pt idx="64">
                  <c:v>0.20965989375199068</c:v>
                </c:pt>
                <c:pt idx="65">
                  <c:v>0.22044130404562431</c:v>
                </c:pt>
                <c:pt idx="66">
                  <c:v>0.2186288587049286</c:v>
                </c:pt>
                <c:pt idx="67">
                  <c:v>0.27763583222035115</c:v>
                </c:pt>
                <c:pt idx="68">
                  <c:v>0.13499462425192643</c:v>
                </c:pt>
                <c:pt idx="69">
                  <c:v>0.1125568148824638</c:v>
                </c:pt>
                <c:pt idx="70">
                  <c:v>0.19473361452630952</c:v>
                </c:pt>
                <c:pt idx="71">
                  <c:v>0.23872852560211025</c:v>
                </c:pt>
                <c:pt idx="72">
                  <c:v>0.26086939307716261</c:v>
                </c:pt>
                <c:pt idx="73">
                  <c:v>0.23715803291611892</c:v>
                </c:pt>
                <c:pt idx="74">
                  <c:v>0.28594536621073996</c:v>
                </c:pt>
                <c:pt idx="75">
                  <c:v>0.35549883598777388</c:v>
                </c:pt>
                <c:pt idx="76">
                  <c:v>0.31956446762497515</c:v>
                </c:pt>
                <c:pt idx="77">
                  <c:v>7.0672610783521883E-2</c:v>
                </c:pt>
                <c:pt idx="78">
                  <c:v>7.3484540545106156E-2</c:v>
                </c:pt>
                <c:pt idx="79">
                  <c:v>0.16659540061200831</c:v>
                </c:pt>
                <c:pt idx="80">
                  <c:v>0.2069553029863116</c:v>
                </c:pt>
                <c:pt idx="81">
                  <c:v>0.18044784996471888</c:v>
                </c:pt>
                <c:pt idx="82">
                  <c:v>0.11877631785012306</c:v>
                </c:pt>
                <c:pt idx="83">
                  <c:v>0.28645698609696052</c:v>
                </c:pt>
                <c:pt idx="84">
                  <c:v>0.4505387185835476</c:v>
                </c:pt>
                <c:pt idx="85">
                  <c:v>0.47723885390106868</c:v>
                </c:pt>
                <c:pt idx="86">
                  <c:v>0.2798310026693977</c:v>
                </c:pt>
                <c:pt idx="87">
                  <c:v>0.3006807227961632</c:v>
                </c:pt>
                <c:pt idx="88">
                  <c:v>0.33557689431332077</c:v>
                </c:pt>
                <c:pt idx="89">
                  <c:v>0.41633409174492736</c:v>
                </c:pt>
                <c:pt idx="90">
                  <c:v>0.30587698599138125</c:v>
                </c:pt>
                <c:pt idx="91">
                  <c:v>0.28876741399242994</c:v>
                </c:pt>
                <c:pt idx="92">
                  <c:v>0.3685611999443949</c:v>
                </c:pt>
                <c:pt idx="93">
                  <c:v>0.47038675471983643</c:v>
                </c:pt>
                <c:pt idx="94">
                  <c:v>0.45914387472659351</c:v>
                </c:pt>
                <c:pt idx="95">
                  <c:v>0.47043074611160091</c:v>
                </c:pt>
                <c:pt idx="96">
                  <c:v>0.49596686920303434</c:v>
                </c:pt>
                <c:pt idx="97">
                  <c:v>0.557814366884688</c:v>
                </c:pt>
                <c:pt idx="98">
                  <c:v>0.41260362172330123</c:v>
                </c:pt>
                <c:pt idx="99">
                  <c:v>0.39039984655802557</c:v>
                </c:pt>
                <c:pt idx="100">
                  <c:v>0.39782823297137215</c:v>
                </c:pt>
                <c:pt idx="101">
                  <c:v>0.3389030834446316</c:v>
                </c:pt>
                <c:pt idx="102">
                  <c:v>0.34126102204320657</c:v>
                </c:pt>
                <c:pt idx="103">
                  <c:v>0.26584437957180546</c:v>
                </c:pt>
                <c:pt idx="104">
                  <c:v>0.31680576744742595</c:v>
                </c:pt>
                <c:pt idx="105">
                  <c:v>0.42098794107968951</c:v>
                </c:pt>
                <c:pt idx="106">
                  <c:v>0.56278759372366027</c:v>
                </c:pt>
                <c:pt idx="107">
                  <c:v>0.5916587042247573</c:v>
                </c:pt>
                <c:pt idx="108">
                  <c:v>0.57984701553600004</c:v>
                </c:pt>
                <c:pt idx="109">
                  <c:v>0.48125570788308153</c:v>
                </c:pt>
                <c:pt idx="110">
                  <c:v>0.48735995340431787</c:v>
                </c:pt>
                <c:pt idx="111">
                  <c:v>0.48210958079722954</c:v>
                </c:pt>
                <c:pt idx="112">
                  <c:v>0.45067421207018216</c:v>
                </c:pt>
                <c:pt idx="113">
                  <c:v>0.35128094134539761</c:v>
                </c:pt>
                <c:pt idx="114">
                  <c:v>0.33938742866795829</c:v>
                </c:pt>
                <c:pt idx="115">
                  <c:v>0.34623644845176699</c:v>
                </c:pt>
                <c:pt idx="116">
                  <c:v>0.45275104567538232</c:v>
                </c:pt>
                <c:pt idx="117">
                  <c:v>0.52084224159016568</c:v>
                </c:pt>
                <c:pt idx="118">
                  <c:v>0.43809223411162906</c:v>
                </c:pt>
                <c:pt idx="119">
                  <c:v>0.52156238067334981</c:v>
                </c:pt>
                <c:pt idx="120">
                  <c:v>0.49387859783597549</c:v>
                </c:pt>
                <c:pt idx="121">
                  <c:v>0.51160932828664085</c:v>
                </c:pt>
                <c:pt idx="122">
                  <c:v>0.6388869825952459</c:v>
                </c:pt>
                <c:pt idx="123">
                  <c:v>0.51652184700497816</c:v>
                </c:pt>
                <c:pt idx="124">
                  <c:v>0.44884461008669829</c:v>
                </c:pt>
                <c:pt idx="125">
                  <c:v>0.4692588154349957</c:v>
                </c:pt>
                <c:pt idx="126">
                  <c:v>0.31942281534349354</c:v>
                </c:pt>
                <c:pt idx="127">
                  <c:v>0.32115563626509563</c:v>
                </c:pt>
                <c:pt idx="128">
                  <c:v>0.21439028810842289</c:v>
                </c:pt>
                <c:pt idx="129">
                  <c:v>0.1442600911853569</c:v>
                </c:pt>
                <c:pt idx="130">
                  <c:v>0.25823210914088329</c:v>
                </c:pt>
                <c:pt idx="131">
                  <c:v>0.30078806179206852</c:v>
                </c:pt>
                <c:pt idx="132">
                  <c:v>0.25120712379001681</c:v>
                </c:pt>
                <c:pt idx="133">
                  <c:v>0.38308187853800768</c:v>
                </c:pt>
                <c:pt idx="134">
                  <c:v>0.43789779216003016</c:v>
                </c:pt>
                <c:pt idx="135">
                  <c:v>0.47937815528257438</c:v>
                </c:pt>
                <c:pt idx="136">
                  <c:v>0.56340083372485661</c:v>
                </c:pt>
                <c:pt idx="137">
                  <c:v>0.49054932930724121</c:v>
                </c:pt>
                <c:pt idx="138">
                  <c:v>0.44166961408991484</c:v>
                </c:pt>
                <c:pt idx="139">
                  <c:v>0.37622010125058725</c:v>
                </c:pt>
                <c:pt idx="140">
                  <c:v>0.33260087666045512</c:v>
                </c:pt>
                <c:pt idx="141">
                  <c:v>0.27469676733656762</c:v>
                </c:pt>
                <c:pt idx="142">
                  <c:v>0.27298330262734183</c:v>
                </c:pt>
                <c:pt idx="143">
                  <c:v>0.18005940597543879</c:v>
                </c:pt>
                <c:pt idx="144">
                  <c:v>0.18581435984606529</c:v>
                </c:pt>
                <c:pt idx="145">
                  <c:v>0.26912569748351645</c:v>
                </c:pt>
                <c:pt idx="146">
                  <c:v>0.39354303149959624</c:v>
                </c:pt>
                <c:pt idx="147">
                  <c:v>0.45949888525813265</c:v>
                </c:pt>
                <c:pt idx="148">
                  <c:v>0.51152970386754715</c:v>
                </c:pt>
                <c:pt idx="149">
                  <c:v>0.47687900431643532</c:v>
                </c:pt>
                <c:pt idx="150">
                  <c:v>0.52121924781758699</c:v>
                </c:pt>
                <c:pt idx="151">
                  <c:v>0.5512226967427013</c:v>
                </c:pt>
                <c:pt idx="152">
                  <c:v>0.50256337839811505</c:v>
                </c:pt>
                <c:pt idx="153">
                  <c:v>0.47702857504843454</c:v>
                </c:pt>
                <c:pt idx="154">
                  <c:v>0.35777715016725531</c:v>
                </c:pt>
                <c:pt idx="155">
                  <c:v>0.37901927350855985</c:v>
                </c:pt>
                <c:pt idx="156">
                  <c:v>0.48746201343321144</c:v>
                </c:pt>
                <c:pt idx="157">
                  <c:v>0.48718046852591884</c:v>
                </c:pt>
                <c:pt idx="158">
                  <c:v>0.46792719600628557</c:v>
                </c:pt>
                <c:pt idx="159">
                  <c:v>0.44640792689686476</c:v>
                </c:pt>
                <c:pt idx="160">
                  <c:v>0.50686705625443207</c:v>
                </c:pt>
                <c:pt idx="161">
                  <c:v>0.52910470479136651</c:v>
                </c:pt>
                <c:pt idx="162">
                  <c:v>0.4667587846410215</c:v>
                </c:pt>
                <c:pt idx="163">
                  <c:v>0.38472803641783382</c:v>
                </c:pt>
                <c:pt idx="164">
                  <c:v>0.50568324790205055</c:v>
                </c:pt>
                <c:pt idx="165">
                  <c:v>0.54279086668320742</c:v>
                </c:pt>
                <c:pt idx="166">
                  <c:v>0.55885740278342322</c:v>
                </c:pt>
                <c:pt idx="167">
                  <c:v>0.54652617575792761</c:v>
                </c:pt>
                <c:pt idx="168">
                  <c:v>0.59459293005544667</c:v>
                </c:pt>
                <c:pt idx="169">
                  <c:v>0.61943266941524877</c:v>
                </c:pt>
                <c:pt idx="170">
                  <c:v>0.67748766921288839</c:v>
                </c:pt>
                <c:pt idx="171">
                  <c:v>0.56787959732039639</c:v>
                </c:pt>
                <c:pt idx="172">
                  <c:v>0.53138697819610659</c:v>
                </c:pt>
                <c:pt idx="173">
                  <c:v>0.5569600540566223</c:v>
                </c:pt>
                <c:pt idx="174">
                  <c:v>0.57590406709215136</c:v>
                </c:pt>
                <c:pt idx="175">
                  <c:v>0.56897322331966083</c:v>
                </c:pt>
                <c:pt idx="176">
                  <c:v>0.62318425530492205</c:v>
                </c:pt>
                <c:pt idx="177">
                  <c:v>0.6891145940562351</c:v>
                </c:pt>
                <c:pt idx="178">
                  <c:v>0.75632816170531747</c:v>
                </c:pt>
                <c:pt idx="179">
                  <c:v>0.86544704932138872</c:v>
                </c:pt>
                <c:pt idx="180">
                  <c:v>0.88172210461856826</c:v>
                </c:pt>
                <c:pt idx="181">
                  <c:v>0.84207002373775497</c:v>
                </c:pt>
                <c:pt idx="182">
                  <c:v>0.91531745068125081</c:v>
                </c:pt>
                <c:pt idx="183">
                  <c:v>0.82520900310227285</c:v>
                </c:pt>
                <c:pt idx="184">
                  <c:v>0.82125329715481277</c:v>
                </c:pt>
                <c:pt idx="185">
                  <c:v>0.82436172889688941</c:v>
                </c:pt>
                <c:pt idx="186">
                  <c:v>0.79292196103066548</c:v>
                </c:pt>
                <c:pt idx="187">
                  <c:v>0.79380750774688413</c:v>
                </c:pt>
                <c:pt idx="188">
                  <c:v>0.75889857872611499</c:v>
                </c:pt>
                <c:pt idx="189">
                  <c:v>0.71495337792300795</c:v>
                </c:pt>
                <c:pt idx="190">
                  <c:v>0.82699549352182766</c:v>
                </c:pt>
                <c:pt idx="191">
                  <c:v>0.8253704515100484</c:v>
                </c:pt>
                <c:pt idx="192">
                  <c:v>0.7994881161654287</c:v>
                </c:pt>
                <c:pt idx="193">
                  <c:v>0.81117354955982213</c:v>
                </c:pt>
                <c:pt idx="194">
                  <c:v>0.8447526188075517</c:v>
                </c:pt>
                <c:pt idx="195">
                  <c:v>0.90611533135196098</c:v>
                </c:pt>
                <c:pt idx="196">
                  <c:v>0.95053431944437117</c:v>
                </c:pt>
                <c:pt idx="197">
                  <c:v>0.93021557541620248</c:v>
                </c:pt>
                <c:pt idx="198">
                  <c:v>0.94449254169944019</c:v>
                </c:pt>
                <c:pt idx="199">
                  <c:v>0.96048209286406827</c:v>
                </c:pt>
                <c:pt idx="200">
                  <c:v>0.96304591117610117</c:v>
                </c:pt>
                <c:pt idx="201">
                  <c:v>0.96615214334858956</c:v>
                </c:pt>
                <c:pt idx="202">
                  <c:v>0.99773400341021268</c:v>
                </c:pt>
                <c:pt idx="203">
                  <c:v>0.99824034432942155</c:v>
                </c:pt>
                <c:pt idx="204">
                  <c:v>0.9949115157146049</c:v>
                </c:pt>
                <c:pt idx="205">
                  <c:v>1.0119625791625093</c:v>
                </c:pt>
                <c:pt idx="206">
                  <c:v>1.0280577096673722</c:v>
                </c:pt>
                <c:pt idx="207">
                  <c:v>1.0544010747976835</c:v>
                </c:pt>
                <c:pt idx="208">
                  <c:v>1.0752679515672374</c:v>
                </c:pt>
                <c:pt idx="209">
                  <c:v>1.0665770122102507</c:v>
                </c:pt>
                <c:pt idx="210">
                  <c:v>1.0760800326592093</c:v>
                </c:pt>
                <c:pt idx="211">
                  <c:v>1.1072413350155641</c:v>
                </c:pt>
                <c:pt idx="212">
                  <c:v>1.1095126105723634</c:v>
                </c:pt>
                <c:pt idx="213">
                  <c:v>1.110854787935097</c:v>
                </c:pt>
                <c:pt idx="214">
                  <c:v>1.1113589292847175</c:v>
                </c:pt>
                <c:pt idx="215">
                  <c:v>1.1036120451949962</c:v>
                </c:pt>
                <c:pt idx="216">
                  <c:v>1.1184578201737483</c:v>
                </c:pt>
                <c:pt idx="217">
                  <c:v>1.1327391855961626</c:v>
                </c:pt>
                <c:pt idx="218">
                  <c:v>1.1369298055756449</c:v>
                </c:pt>
                <c:pt idx="219">
                  <c:v>1.1450334598525762</c:v>
                </c:pt>
                <c:pt idx="220">
                  <c:v>1.1520074151889959</c:v>
                </c:pt>
                <c:pt idx="221">
                  <c:v>1.1524570072128286</c:v>
                </c:pt>
                <c:pt idx="222">
                  <c:v>1.1580566714705267</c:v>
                </c:pt>
                <c:pt idx="223">
                  <c:v>1.1629080421543112</c:v>
                </c:pt>
                <c:pt idx="224">
                  <c:v>1.1627030422686888</c:v>
                </c:pt>
                <c:pt idx="225">
                  <c:v>1.1607027536851591</c:v>
                </c:pt>
                <c:pt idx="226">
                  <c:v>1.1649136097048529</c:v>
                </c:pt>
                <c:pt idx="227">
                  <c:v>1.174824430355468</c:v>
                </c:pt>
                <c:pt idx="228">
                  <c:v>1.1802520882713672</c:v>
                </c:pt>
                <c:pt idx="229">
                  <c:v>1.1865534152277084</c:v>
                </c:pt>
                <c:pt idx="230">
                  <c:v>1.1890266112727061</c:v>
                </c:pt>
                <c:pt idx="231">
                  <c:v>1.1960603949019255</c:v>
                </c:pt>
                <c:pt idx="232">
                  <c:v>1.2048837483481232</c:v>
                </c:pt>
                <c:pt idx="233">
                  <c:v>1.2063688977340914</c:v>
                </c:pt>
                <c:pt idx="234">
                  <c:v>1.2098521361340013</c:v>
                </c:pt>
                <c:pt idx="235">
                  <c:v>1.2179091595356619</c:v>
                </c:pt>
                <c:pt idx="236">
                  <c:v>1.2219607667171688</c:v>
                </c:pt>
                <c:pt idx="237">
                  <c:v>1.2239183836506873</c:v>
                </c:pt>
                <c:pt idx="238">
                  <c:v>1.2263638651188735</c:v>
                </c:pt>
                <c:pt idx="239">
                  <c:v>1.228401986299321</c:v>
                </c:pt>
                <c:pt idx="240">
                  <c:v>1.233604408289386</c:v>
                </c:pt>
                <c:pt idx="241">
                  <c:v>1.2381632362179369</c:v>
                </c:pt>
                <c:pt idx="242">
                  <c:v>1.2392141905671898</c:v>
                </c:pt>
                <c:pt idx="243">
                  <c:v>1.2436916344209765</c:v>
                </c:pt>
                <c:pt idx="244">
                  <c:v>1.2481391641283635</c:v>
                </c:pt>
                <c:pt idx="245">
                  <c:v>1.2522642369341168</c:v>
                </c:pt>
                <c:pt idx="246">
                  <c:v>1.2552376151034765</c:v>
                </c:pt>
                <c:pt idx="247">
                  <c:v>1.2583812399589649</c:v>
                </c:pt>
                <c:pt idx="248">
                  <c:v>1.2595659281391818</c:v>
                </c:pt>
                <c:pt idx="249">
                  <c:v>1.2625947354621649</c:v>
                </c:pt>
                <c:pt idx="250">
                  <c:v>1.2637235545748409</c:v>
                </c:pt>
                <c:pt idx="251">
                  <c:v>1.2657471585960058</c:v>
                </c:pt>
                <c:pt idx="252">
                  <c:v>1.267230108412386</c:v>
                </c:pt>
                <c:pt idx="253">
                  <c:v>1.2678807410965822</c:v>
                </c:pt>
                <c:pt idx="254">
                  <c:v>1.2678767818713235</c:v>
                </c:pt>
                <c:pt idx="255">
                  <c:v>1.2675635631619604</c:v>
                </c:pt>
                <c:pt idx="256">
                  <c:v>1.2671232093303981</c:v>
                </c:pt>
                <c:pt idx="257">
                  <c:v>1.2662297441636619</c:v>
                </c:pt>
                <c:pt idx="258">
                  <c:v>1.2637310331114409</c:v>
                </c:pt>
                <c:pt idx="259">
                  <c:v>1.2608799510111861</c:v>
                </c:pt>
                <c:pt idx="260">
                  <c:v>1.2583302099445182</c:v>
                </c:pt>
                <c:pt idx="261">
                  <c:v>1.2558772499397319</c:v>
                </c:pt>
                <c:pt idx="262">
                  <c:v>1.2531968544395233</c:v>
                </c:pt>
                <c:pt idx="263">
                  <c:v>1.249613755580308</c:v>
                </c:pt>
                <c:pt idx="264">
                  <c:v>1.2462629312696092</c:v>
                </c:pt>
                <c:pt idx="265">
                  <c:v>1.2429402614496396</c:v>
                </c:pt>
                <c:pt idx="266">
                  <c:v>1.2393246089605188</c:v>
                </c:pt>
                <c:pt idx="267">
                  <c:v>1.2358792031575261</c:v>
                </c:pt>
                <c:pt idx="268">
                  <c:v>1.2313186155733045</c:v>
                </c:pt>
                <c:pt idx="269">
                  <c:v>1.2267844228241418</c:v>
                </c:pt>
                <c:pt idx="270">
                  <c:v>1.2210571835303268</c:v>
                </c:pt>
                <c:pt idx="271">
                  <c:v>1.2150523585544781</c:v>
                </c:pt>
                <c:pt idx="272">
                  <c:v>1.209913284168554</c:v>
                </c:pt>
                <c:pt idx="273">
                  <c:v>1.2035556482307543</c:v>
                </c:pt>
                <c:pt idx="274">
                  <c:v>1.1965421006417463</c:v>
                </c:pt>
                <c:pt idx="275">
                  <c:v>1.1894374908717862</c:v>
                </c:pt>
                <c:pt idx="276">
                  <c:v>1.1823240828234731</c:v>
                </c:pt>
                <c:pt idx="277">
                  <c:v>1.1760509103578611</c:v>
                </c:pt>
                <c:pt idx="278">
                  <c:v>1.1692428025683934</c:v>
                </c:pt>
                <c:pt idx="279">
                  <c:v>1.1614431288085549</c:v>
                </c:pt>
                <c:pt idx="280">
                  <c:v>1.1536320172868573</c:v>
                </c:pt>
                <c:pt idx="281">
                  <c:v>1.1458635774151713</c:v>
                </c:pt>
                <c:pt idx="282">
                  <c:v>1.1384224334982129</c:v>
                </c:pt>
                <c:pt idx="283">
                  <c:v>1.1322016107888009</c:v>
                </c:pt>
                <c:pt idx="284">
                  <c:v>1.1252980416792042</c:v>
                </c:pt>
                <c:pt idx="285">
                  <c:v>1.118936006602228</c:v>
                </c:pt>
                <c:pt idx="286">
                  <c:v>1.1129074262748266</c:v>
                </c:pt>
                <c:pt idx="287">
                  <c:v>1.1057865396899134</c:v>
                </c:pt>
                <c:pt idx="288">
                  <c:v>1.1006439459926483</c:v>
                </c:pt>
                <c:pt idx="289">
                  <c:v>1.0955171891964182</c:v>
                </c:pt>
                <c:pt idx="290">
                  <c:v>1.0897688340345559</c:v>
                </c:pt>
                <c:pt idx="291">
                  <c:v>1.0848334397925015</c:v>
                </c:pt>
                <c:pt idx="292">
                  <c:v>1.0805055666707137</c:v>
                </c:pt>
                <c:pt idx="293">
                  <c:v>1.0755970071776355</c:v>
                </c:pt>
                <c:pt idx="294">
                  <c:v>1.0723288866834537</c:v>
                </c:pt>
                <c:pt idx="295">
                  <c:v>1.0685465068195454</c:v>
                </c:pt>
                <c:pt idx="296">
                  <c:v>1.0650830645459295</c:v>
                </c:pt>
                <c:pt idx="297">
                  <c:v>1.0605818653405901</c:v>
                </c:pt>
                <c:pt idx="298">
                  <c:v>1.0566714705266473</c:v>
                </c:pt>
                <c:pt idx="299">
                  <c:v>1.0526585757698932</c:v>
                </c:pt>
                <c:pt idx="300">
                  <c:v>1.0472889864911235</c:v>
                </c:pt>
                <c:pt idx="301">
                  <c:v>1.0451303288972416</c:v>
                </c:pt>
                <c:pt idx="302">
                  <c:v>1.0409493870239472</c:v>
                </c:pt>
                <c:pt idx="303">
                  <c:v>1.0364398294541723</c:v>
                </c:pt>
                <c:pt idx="304">
                  <c:v>1.0325012801495004</c:v>
                </c:pt>
                <c:pt idx="305">
                  <c:v>1.027992602407561</c:v>
                </c:pt>
                <c:pt idx="306">
                  <c:v>1.0241605122709587</c:v>
                </c:pt>
                <c:pt idx="307">
                  <c:v>1.0214519622800211</c:v>
                </c:pt>
                <c:pt idx="308">
                  <c:v>1.017210312286092</c:v>
                </c:pt>
                <c:pt idx="309">
                  <c:v>1.0143975026966725</c:v>
                </c:pt>
                <c:pt idx="310">
                  <c:v>1.010590487653376</c:v>
                </c:pt>
                <c:pt idx="311">
                  <c:v>1.0087617654977274</c:v>
                </c:pt>
                <c:pt idx="312">
                  <c:v>1.0069946312905489</c:v>
                </c:pt>
                <c:pt idx="313">
                  <c:v>1.0024635179388097</c:v>
                </c:pt>
                <c:pt idx="314">
                  <c:v>1.0006981433873021</c:v>
                </c:pt>
                <c:pt idx="315">
                  <c:v>0.99831600952325639</c:v>
                </c:pt>
                <c:pt idx="316">
                  <c:v>0.99448787861191323</c:v>
                </c:pt>
                <c:pt idx="317">
                  <c:v>0.99273966070319364</c:v>
                </c:pt>
                <c:pt idx="318">
                  <c:v>0.98819842933134849</c:v>
                </c:pt>
                <c:pt idx="319">
                  <c:v>0.98425020192048829</c:v>
                </c:pt>
                <c:pt idx="320">
                  <c:v>0.98141231723776301</c:v>
                </c:pt>
                <c:pt idx="321">
                  <c:v>0.97803201869458189</c:v>
                </c:pt>
                <c:pt idx="322">
                  <c:v>0.97396149521461639</c:v>
                </c:pt>
                <c:pt idx="323">
                  <c:v>0.97197836327387466</c:v>
                </c:pt>
                <c:pt idx="324">
                  <c:v>0.96865789302349325</c:v>
                </c:pt>
                <c:pt idx="325">
                  <c:v>0.9639864471320253</c:v>
                </c:pt>
                <c:pt idx="326">
                  <c:v>0.96169141622367338</c:v>
                </c:pt>
                <c:pt idx="327">
                  <c:v>0.96096467843172462</c:v>
                </c:pt>
                <c:pt idx="328">
                  <c:v>0.95850951885735003</c:v>
                </c:pt>
                <c:pt idx="329">
                  <c:v>0.95708991664511089</c:v>
                </c:pt>
                <c:pt idx="330">
                  <c:v>0.95645644060370283</c:v>
                </c:pt>
                <c:pt idx="331">
                  <c:v>0.95568087236689525</c:v>
                </c:pt>
                <c:pt idx="332">
                  <c:v>0.95662580746199599</c:v>
                </c:pt>
                <c:pt idx="333">
                  <c:v>0.95489606593781728</c:v>
                </c:pt>
                <c:pt idx="334">
                  <c:v>0.95262391055318307</c:v>
                </c:pt>
                <c:pt idx="335">
                  <c:v>0.95157207637609487</c:v>
                </c:pt>
                <c:pt idx="336">
                  <c:v>0.9499624313514331</c:v>
                </c:pt>
                <c:pt idx="337">
                  <c:v>0.94703040509033187</c:v>
                </c:pt>
                <c:pt idx="338">
                  <c:v>0.9445616081845104</c:v>
                </c:pt>
                <c:pt idx="339">
                  <c:v>0.9433060938635528</c:v>
                </c:pt>
                <c:pt idx="340">
                  <c:v>0.94276499974485006</c:v>
                </c:pt>
                <c:pt idx="341">
                  <c:v>0.94049636367155676</c:v>
                </c:pt>
                <c:pt idx="342">
                  <c:v>0.93916782364026996</c:v>
                </c:pt>
                <c:pt idx="343">
                  <c:v>0.93872175092777854</c:v>
                </c:pt>
                <c:pt idx="344">
                  <c:v>0.93867116082724944</c:v>
                </c:pt>
                <c:pt idx="345">
                  <c:v>0.93742708426815036</c:v>
                </c:pt>
                <c:pt idx="346">
                  <c:v>0.93589926323217065</c:v>
                </c:pt>
                <c:pt idx="347">
                  <c:v>0.93625823298896871</c:v>
                </c:pt>
                <c:pt idx="348">
                  <c:v>0.93662028214319015</c:v>
                </c:pt>
                <c:pt idx="349">
                  <c:v>0.93556668831043133</c:v>
                </c:pt>
                <c:pt idx="350">
                  <c:v>0.93442599152197903</c:v>
                </c:pt>
                <c:pt idx="351">
                  <c:v>0.93329805223713835</c:v>
                </c:pt>
                <c:pt idx="352">
                  <c:v>0.9312858859778318</c:v>
                </c:pt>
                <c:pt idx="353">
                  <c:v>0.93122649759894971</c:v>
                </c:pt>
                <c:pt idx="354">
                  <c:v>0.9282548790852605</c:v>
                </c:pt>
                <c:pt idx="355">
                  <c:v>0.92778593084905159</c:v>
                </c:pt>
                <c:pt idx="356">
                  <c:v>0.92604695113260227</c:v>
                </c:pt>
                <c:pt idx="357">
                  <c:v>0.92601923655579088</c:v>
                </c:pt>
                <c:pt idx="358">
                  <c:v>0.92349677015201681</c:v>
                </c:pt>
                <c:pt idx="359">
                  <c:v>0.92283953875905567</c:v>
                </c:pt>
                <c:pt idx="360">
                  <c:v>0.92058761941463296</c:v>
                </c:pt>
                <c:pt idx="361">
                  <c:v>0.91930131111944025</c:v>
                </c:pt>
                <c:pt idx="362">
                  <c:v>0.91778316818964856</c:v>
                </c:pt>
                <c:pt idx="363">
                  <c:v>0.91664335122903162</c:v>
                </c:pt>
                <c:pt idx="364">
                  <c:v>0.91434480100933846</c:v>
                </c:pt>
                <c:pt idx="365">
                  <c:v>0.91381470473857684</c:v>
                </c:pt>
                <c:pt idx="366">
                  <c:v>0.91314075661674521</c:v>
                </c:pt>
                <c:pt idx="367">
                  <c:v>0.91324765569873301</c:v>
                </c:pt>
                <c:pt idx="368">
                  <c:v>0.91322653983068591</c:v>
                </c:pt>
                <c:pt idx="369">
                  <c:v>0.9124716475480078</c:v>
                </c:pt>
                <c:pt idx="370">
                  <c:v>0.91303077813733413</c:v>
                </c:pt>
                <c:pt idx="371">
                  <c:v>0.91351820275808437</c:v>
                </c:pt>
                <c:pt idx="372">
                  <c:v>0.91360046666068384</c:v>
                </c:pt>
                <c:pt idx="373">
                  <c:v>0.91398055228552877</c:v>
                </c:pt>
                <c:pt idx="374">
                  <c:v>0.91288252714708795</c:v>
                </c:pt>
                <c:pt idx="375">
                  <c:v>0.91285833188161736</c:v>
                </c:pt>
                <c:pt idx="376">
                  <c:v>0.91333211917092072</c:v>
                </c:pt>
                <c:pt idx="377">
                  <c:v>0.91376631420763577</c:v>
                </c:pt>
                <c:pt idx="378">
                  <c:v>0.91305541331672213</c:v>
                </c:pt>
                <c:pt idx="379">
                  <c:v>0.91244965185212545</c:v>
                </c:pt>
                <c:pt idx="380">
                  <c:v>0.91337611056268497</c:v>
                </c:pt>
                <c:pt idx="381">
                  <c:v>0.91473852396563049</c:v>
                </c:pt>
                <c:pt idx="382">
                  <c:v>0.91489557323422943</c:v>
                </c:pt>
                <c:pt idx="383">
                  <c:v>0.9163354114866803</c:v>
                </c:pt>
                <c:pt idx="384">
                  <c:v>0.917371848676651</c:v>
                </c:pt>
                <c:pt idx="385">
                  <c:v>0.918807727703843</c:v>
                </c:pt>
                <c:pt idx="386">
                  <c:v>0.91959165430508549</c:v>
                </c:pt>
                <c:pt idx="387">
                  <c:v>0.91981205117782561</c:v>
                </c:pt>
                <c:pt idx="388">
                  <c:v>0.91935981967048697</c:v>
                </c:pt>
                <c:pt idx="389">
                  <c:v>0.91989519490826044</c:v>
                </c:pt>
                <c:pt idx="390">
                  <c:v>0.91923004506478168</c:v>
                </c:pt>
                <c:pt idx="391">
                  <c:v>0.91785003510513075</c:v>
                </c:pt>
                <c:pt idx="392">
                  <c:v>0.9173520525503569</c:v>
                </c:pt>
                <c:pt idx="393">
                  <c:v>0.91757508890660278</c:v>
                </c:pt>
                <c:pt idx="394">
                  <c:v>0.91688750345332426</c:v>
                </c:pt>
                <c:pt idx="395">
                  <c:v>0.9177699707721193</c:v>
                </c:pt>
                <c:pt idx="396">
                  <c:v>0.91709866213379365</c:v>
                </c:pt>
                <c:pt idx="397">
                  <c:v>0.91592453188760015</c:v>
                </c:pt>
                <c:pt idx="398">
                  <c:v>0.91474424284655975</c:v>
                </c:pt>
                <c:pt idx="399">
                  <c:v>0.91269072467899481</c:v>
                </c:pt>
                <c:pt idx="400">
                  <c:v>0.91092842952491071</c:v>
                </c:pt>
                <c:pt idx="401">
                  <c:v>0.90935573726933117</c:v>
                </c:pt>
                <c:pt idx="402">
                  <c:v>0.90658208001858187</c:v>
                </c:pt>
                <c:pt idx="403">
                  <c:v>0.9041146028545135</c:v>
                </c:pt>
                <c:pt idx="404">
                  <c:v>0.90193702896217265</c:v>
                </c:pt>
                <c:pt idx="405">
                  <c:v>0.90038237317721659</c:v>
                </c:pt>
                <c:pt idx="406">
                  <c:v>0.89897156924333055</c:v>
                </c:pt>
                <c:pt idx="407">
                  <c:v>0.89631888831993356</c:v>
                </c:pt>
                <c:pt idx="408">
                  <c:v>0.89285060699322349</c:v>
                </c:pt>
                <c:pt idx="409">
                  <c:v>0.88912365628293855</c:v>
                </c:pt>
                <c:pt idx="410">
                  <c:v>0.8855590338082644</c:v>
                </c:pt>
                <c:pt idx="411">
                  <c:v>0.88138249107414668</c:v>
                </c:pt>
                <c:pt idx="412">
                  <c:v>0.87611804122169379</c:v>
                </c:pt>
                <c:pt idx="413">
                  <c:v>0.87066574812640674</c:v>
                </c:pt>
                <c:pt idx="414">
                  <c:v>0.86511667396923764</c:v>
                </c:pt>
                <c:pt idx="415">
                  <c:v>0.86026882259679427</c:v>
                </c:pt>
                <c:pt idx="416">
                  <c:v>0.85480729130923661</c:v>
                </c:pt>
                <c:pt idx="417">
                  <c:v>0.8488306208241172</c:v>
                </c:pt>
                <c:pt idx="418">
                  <c:v>0.84333037711180692</c:v>
                </c:pt>
                <c:pt idx="419">
                  <c:v>0.83673430783064362</c:v>
                </c:pt>
                <c:pt idx="420">
                  <c:v>0.83015627502010414</c:v>
                </c:pt>
                <c:pt idx="421">
                  <c:v>0.82331341403114244</c:v>
                </c:pt>
                <c:pt idx="422">
                  <c:v>0.81565055349969118</c:v>
                </c:pt>
                <c:pt idx="423">
                  <c:v>0.80847951672816654</c:v>
                </c:pt>
                <c:pt idx="424">
                  <c:v>0.80060681725799887</c:v>
                </c:pt>
                <c:pt idx="425">
                  <c:v>0.79194447230565912</c:v>
                </c:pt>
                <c:pt idx="426">
                  <c:v>0.78445009880466599</c:v>
                </c:pt>
                <c:pt idx="427">
                  <c:v>0.77633896599113483</c:v>
                </c:pt>
                <c:pt idx="428">
                  <c:v>0.76789349860019407</c:v>
                </c:pt>
                <c:pt idx="429">
                  <c:v>0.76013693640428448</c:v>
                </c:pt>
                <c:pt idx="430">
                  <c:v>0.75174909773655507</c:v>
                </c:pt>
                <c:pt idx="431">
                  <c:v>0.74340041140749591</c:v>
                </c:pt>
                <c:pt idx="432">
                  <c:v>0.73519777649909479</c:v>
                </c:pt>
                <c:pt idx="433">
                  <c:v>0.72622133300955682</c:v>
                </c:pt>
                <c:pt idx="434">
                  <c:v>0.71716262561741917</c:v>
                </c:pt>
                <c:pt idx="435">
                  <c:v>0.70878050583061902</c:v>
                </c:pt>
                <c:pt idx="436">
                  <c:v>0.69947456681676523</c:v>
                </c:pt>
                <c:pt idx="437">
                  <c:v>0.69045501176329815</c:v>
                </c:pt>
                <c:pt idx="438">
                  <c:v>0.68132063917732588</c:v>
                </c:pt>
                <c:pt idx="439">
                  <c:v>0.67214711425268303</c:v>
                </c:pt>
                <c:pt idx="440">
                  <c:v>0.66282709799346473</c:v>
                </c:pt>
                <c:pt idx="441">
                  <c:v>0.65373099791832745</c:v>
                </c:pt>
                <c:pt idx="442">
                  <c:v>0.64426273066886286</c:v>
                </c:pt>
                <c:pt idx="443">
                  <c:v>0.63491851914417397</c:v>
                </c:pt>
                <c:pt idx="444">
                  <c:v>0.62534203307096881</c:v>
                </c:pt>
                <c:pt idx="445">
                  <c:v>0.61617158754374934</c:v>
                </c:pt>
                <c:pt idx="446">
                  <c:v>0.60689028370928366</c:v>
                </c:pt>
                <c:pt idx="447">
                  <c:v>0.59804625430895686</c:v>
                </c:pt>
                <c:pt idx="448">
                  <c:v>0.58904165632868966</c:v>
                </c:pt>
                <c:pt idx="449">
                  <c:v>0.57978806707103558</c:v>
                </c:pt>
                <c:pt idx="450">
                  <c:v>0.57141694513217645</c:v>
                </c:pt>
                <c:pt idx="451">
                  <c:v>0.56250296941894407</c:v>
                </c:pt>
                <c:pt idx="452">
                  <c:v>0.55366465889954664</c:v>
                </c:pt>
                <c:pt idx="453">
                  <c:v>0.54513076881115907</c:v>
                </c:pt>
                <c:pt idx="454">
                  <c:v>0.53671125634135908</c:v>
                </c:pt>
                <c:pt idx="455">
                  <c:v>0.52832429750146503</c:v>
                </c:pt>
                <c:pt idx="456">
                  <c:v>0.52021800374102789</c:v>
                </c:pt>
                <c:pt idx="457">
                  <c:v>0.51159349138560573</c:v>
                </c:pt>
                <c:pt idx="458">
                  <c:v>0.50403269088304792</c:v>
                </c:pt>
                <c:pt idx="459">
                  <c:v>0.49627348920363268</c:v>
                </c:pt>
                <c:pt idx="460">
                  <c:v>0.48855168020721701</c:v>
                </c:pt>
                <c:pt idx="461">
                  <c:v>0.48104410928869434</c:v>
                </c:pt>
                <c:pt idx="462">
                  <c:v>0.47390782571666379</c:v>
                </c:pt>
                <c:pt idx="463">
                  <c:v>0.46662241132655163</c:v>
                </c:pt>
                <c:pt idx="464">
                  <c:v>0.459647136248379</c:v>
                </c:pt>
                <c:pt idx="465">
                  <c:v>0.45256496208821856</c:v>
                </c:pt>
                <c:pt idx="466">
                  <c:v>0.4461870901102073</c:v>
                </c:pt>
                <c:pt idx="467">
                  <c:v>0.43999970085853607</c:v>
                </c:pt>
                <c:pt idx="468">
                  <c:v>0.43384706480635876</c:v>
                </c:pt>
                <c:pt idx="469">
                  <c:v>0.42730070579788942</c:v>
                </c:pt>
                <c:pt idx="470">
                  <c:v>0.42153827339066285</c:v>
                </c:pt>
                <c:pt idx="471">
                  <c:v>0.41567818009371932</c:v>
                </c:pt>
                <c:pt idx="472">
                  <c:v>0.4102043312164676</c:v>
                </c:pt>
                <c:pt idx="473">
                  <c:v>0.40452592236751111</c:v>
                </c:pt>
                <c:pt idx="474">
                  <c:v>0.39861391922828537</c:v>
                </c:pt>
                <c:pt idx="475">
                  <c:v>0.39330767755365631</c:v>
                </c:pt>
                <c:pt idx="476">
                  <c:v>0.38847874247967157</c:v>
                </c:pt>
                <c:pt idx="477">
                  <c:v>0.38349363796492303</c:v>
                </c:pt>
                <c:pt idx="478">
                  <c:v>0.37887938088274886</c:v>
                </c:pt>
                <c:pt idx="479">
                  <c:v>0.37421761309746909</c:v>
                </c:pt>
                <c:pt idx="480">
                  <c:v>0.36925010513942635</c:v>
                </c:pt>
                <c:pt idx="481">
                  <c:v>0.36494334788568572</c:v>
                </c:pt>
                <c:pt idx="482">
                  <c:v>0.36068630090463905</c:v>
                </c:pt>
                <c:pt idx="483">
                  <c:v>0.35605576700751196</c:v>
                </c:pt>
                <c:pt idx="484">
                  <c:v>0.35182863417286508</c:v>
                </c:pt>
                <c:pt idx="485">
                  <c:v>0.34759622237120635</c:v>
                </c:pt>
                <c:pt idx="486">
                  <c:v>0.34348786629432354</c:v>
                </c:pt>
                <c:pt idx="487">
                  <c:v>0.34008601196917787</c:v>
                </c:pt>
                <c:pt idx="488">
                  <c:v>0.33648267706975105</c:v>
                </c:pt>
                <c:pt idx="489">
                  <c:v>0.33245922437897352</c:v>
                </c:pt>
                <c:pt idx="490">
                  <c:v>0.32926061028377973</c:v>
                </c:pt>
                <c:pt idx="491">
                  <c:v>0.32590538683390441</c:v>
                </c:pt>
                <c:pt idx="492">
                  <c:v>0.32315460510687277</c:v>
                </c:pt>
                <c:pt idx="493">
                  <c:v>0.32011084071068968</c:v>
                </c:pt>
                <c:pt idx="494">
                  <c:v>0.31714098185267109</c:v>
                </c:pt>
                <c:pt idx="495">
                  <c:v>0.31471881582211991</c:v>
                </c:pt>
                <c:pt idx="496">
                  <c:v>0.31256367753957909</c:v>
                </c:pt>
                <c:pt idx="497">
                  <c:v>0.30997126482289944</c:v>
                </c:pt>
                <c:pt idx="498">
                  <c:v>0.30754337991141895</c:v>
                </c:pt>
                <c:pt idx="499">
                  <c:v>0.30511329543035015</c:v>
                </c:pt>
                <c:pt idx="500">
                  <c:v>0.30275359717610456</c:v>
                </c:pt>
                <c:pt idx="501">
                  <c:v>0.30073835151937472</c:v>
                </c:pt>
                <c:pt idx="502">
                  <c:v>0.29802408264750752</c:v>
                </c:pt>
                <c:pt idx="503">
                  <c:v>0.29582099374794341</c:v>
                </c:pt>
                <c:pt idx="504">
                  <c:v>0.29391264717320115</c:v>
                </c:pt>
                <c:pt idx="505">
                  <c:v>0.29212263744230532</c:v>
                </c:pt>
                <c:pt idx="506">
                  <c:v>0.28973786409475399</c:v>
                </c:pt>
                <c:pt idx="507">
                  <c:v>0.28839788630160851</c:v>
                </c:pt>
                <c:pt idx="508">
                  <c:v>0.28646138523613701</c:v>
                </c:pt>
                <c:pt idx="509">
                  <c:v>0.28505761992493311</c:v>
                </c:pt>
                <c:pt idx="510">
                  <c:v>0.28350252422605948</c:v>
                </c:pt>
                <c:pt idx="511">
                  <c:v>0.28195710663337398</c:v>
                </c:pt>
                <c:pt idx="512">
                  <c:v>0.28020185010197202</c:v>
                </c:pt>
                <c:pt idx="513">
                  <c:v>0.2789784494970024</c:v>
                </c:pt>
                <c:pt idx="514">
                  <c:v>0.27730017790118833</c:v>
                </c:pt>
                <c:pt idx="515">
                  <c:v>0.27618807551738284</c:v>
                </c:pt>
                <c:pt idx="516">
                  <c:v>0.27507729287533017</c:v>
                </c:pt>
                <c:pt idx="517">
                  <c:v>0.2736823258424792</c:v>
                </c:pt>
                <c:pt idx="518">
                  <c:v>0.2725992577772382</c:v>
                </c:pt>
                <c:pt idx="519">
                  <c:v>0.27199877527965327</c:v>
                </c:pt>
                <c:pt idx="520">
                  <c:v>0.27087215573656553</c:v>
                </c:pt>
                <c:pt idx="521">
                  <c:v>0.27005831498892297</c:v>
                </c:pt>
                <c:pt idx="522">
                  <c:v>0.2688701074973649</c:v>
                </c:pt>
                <c:pt idx="523">
                  <c:v>0.26763966826971303</c:v>
                </c:pt>
                <c:pt idx="524">
                  <c:v>0.2667743575937061</c:v>
                </c:pt>
                <c:pt idx="525">
                  <c:v>0.26567765219701811</c:v>
                </c:pt>
                <c:pt idx="526">
                  <c:v>0.26439398338533115</c:v>
                </c:pt>
                <c:pt idx="527">
                  <c:v>0.2633368702412312</c:v>
                </c:pt>
                <c:pt idx="528">
                  <c:v>0.26188911353826283</c:v>
                </c:pt>
                <c:pt idx="529">
                  <c:v>0.26114213970610234</c:v>
                </c:pt>
                <c:pt idx="530">
                  <c:v>0.26002167895786155</c:v>
                </c:pt>
                <c:pt idx="531">
                  <c:v>0.25897028469469102</c:v>
                </c:pt>
                <c:pt idx="532">
                  <c:v>0.25797871872432004</c:v>
                </c:pt>
                <c:pt idx="533">
                  <c:v>0.25705577932510165</c:v>
                </c:pt>
                <c:pt idx="534">
                  <c:v>0.25628417031355305</c:v>
                </c:pt>
                <c:pt idx="535">
                  <c:v>0.25531460003906431</c:v>
                </c:pt>
                <c:pt idx="536">
                  <c:v>0.2542627658619761</c:v>
                </c:pt>
                <c:pt idx="537">
                  <c:v>0.25364996577469728</c:v>
                </c:pt>
                <c:pt idx="538">
                  <c:v>0.25288627521366613</c:v>
                </c:pt>
                <c:pt idx="539">
                  <c:v>0.25231834634598704</c:v>
                </c:pt>
                <c:pt idx="540">
                  <c:v>0.25144291764987425</c:v>
                </c:pt>
                <c:pt idx="541">
                  <c:v>0.25070650175173725</c:v>
                </c:pt>
                <c:pt idx="542">
                  <c:v>0.2503145384511159</c:v>
                </c:pt>
                <c:pt idx="543">
                  <c:v>0.24958560108957883</c:v>
                </c:pt>
                <c:pt idx="544">
                  <c:v>0.24864462521973699</c:v>
                </c:pt>
                <c:pt idx="545">
                  <c:v>0.24807317704071669</c:v>
                </c:pt>
                <c:pt idx="546">
                  <c:v>0.24750876748437869</c:v>
                </c:pt>
                <c:pt idx="547">
                  <c:v>0.24687705109864108</c:v>
                </c:pt>
                <c:pt idx="548">
                  <c:v>0.24615735192937446</c:v>
                </c:pt>
                <c:pt idx="549">
                  <c:v>0.24539806050751992</c:v>
                </c:pt>
                <c:pt idx="550">
                  <c:v>0.24469155875578263</c:v>
                </c:pt>
                <c:pt idx="551">
                  <c:v>0.24415618351800916</c:v>
                </c:pt>
                <c:pt idx="552">
                  <c:v>0.24325260033116719</c:v>
                </c:pt>
                <c:pt idx="553">
                  <c:v>0.2423648540453604</c:v>
                </c:pt>
                <c:pt idx="554">
                  <c:v>0.24167286945290545</c:v>
                </c:pt>
                <c:pt idx="555">
                  <c:v>0.24093645355476845</c:v>
                </c:pt>
                <c:pt idx="556">
                  <c:v>0.2403452092494541</c:v>
                </c:pt>
                <c:pt idx="557">
                  <c:v>0.23940687286311818</c:v>
                </c:pt>
                <c:pt idx="558">
                  <c:v>0.23880067148460396</c:v>
                </c:pt>
                <c:pt idx="559">
                  <c:v>0.23804665902976105</c:v>
                </c:pt>
                <c:pt idx="560">
                  <c:v>0.23743297911464689</c:v>
                </c:pt>
                <c:pt idx="561">
                  <c:v>0.23676914901292115</c:v>
                </c:pt>
                <c:pt idx="562">
                  <c:v>0.23618318367461855</c:v>
                </c:pt>
                <c:pt idx="563">
                  <c:v>0.23558402091878661</c:v>
                </c:pt>
                <c:pt idx="564">
                  <c:v>0.2352303301290003</c:v>
                </c:pt>
                <c:pt idx="565">
                  <c:v>0.23453834553654537</c:v>
                </c:pt>
                <c:pt idx="566">
                  <c:v>0.23421148949573545</c:v>
                </c:pt>
                <c:pt idx="567">
                  <c:v>0.233484311789869</c:v>
                </c:pt>
                <c:pt idx="568">
                  <c:v>0.23279892590617868</c:v>
                </c:pt>
                <c:pt idx="569">
                  <c:v>0.23233261715347542</c:v>
                </c:pt>
                <c:pt idx="570">
                  <c:v>0.23137140524342195</c:v>
                </c:pt>
                <c:pt idx="571">
                  <c:v>0.23076784334841355</c:v>
                </c:pt>
                <c:pt idx="572">
                  <c:v>0.2304431868771919</c:v>
                </c:pt>
                <c:pt idx="573">
                  <c:v>0.22979695333217195</c:v>
                </c:pt>
                <c:pt idx="574">
                  <c:v>0.2292840137041984</c:v>
                </c:pt>
                <c:pt idx="575">
                  <c:v>0.22887401393295356</c:v>
                </c:pt>
                <c:pt idx="576">
                  <c:v>0.22836239404673295</c:v>
                </c:pt>
                <c:pt idx="577">
                  <c:v>0.22813363880955778</c:v>
                </c:pt>
                <c:pt idx="578">
                  <c:v>0.22781250164967715</c:v>
                </c:pt>
                <c:pt idx="579">
                  <c:v>0.22739194394440893</c:v>
                </c:pt>
                <c:pt idx="580">
                  <c:v>0.22699646133244653</c:v>
                </c:pt>
                <c:pt idx="581">
                  <c:v>0.22661109674058977</c:v>
                </c:pt>
                <c:pt idx="582">
                  <c:v>0.22662693364162506</c:v>
                </c:pt>
                <c:pt idx="583">
                  <c:v>0.22645888652508475</c:v>
                </c:pt>
                <c:pt idx="584">
                  <c:v>0.22646416549209653</c:v>
                </c:pt>
                <c:pt idx="585">
                  <c:v>0.22635198744309709</c:v>
                </c:pt>
                <c:pt idx="586">
                  <c:v>0.22605944468786346</c:v>
                </c:pt>
                <c:pt idx="587">
                  <c:v>0.22596838250691109</c:v>
                </c:pt>
                <c:pt idx="588">
                  <c:v>0.22637178356939119</c:v>
                </c:pt>
                <c:pt idx="589">
                  <c:v>0.22605504554868699</c:v>
                </c:pt>
                <c:pt idx="590">
                  <c:v>0.22587292118678215</c:v>
                </c:pt>
                <c:pt idx="591">
                  <c:v>0.22585312506048819</c:v>
                </c:pt>
                <c:pt idx="592">
                  <c:v>0.22608891892034563</c:v>
                </c:pt>
                <c:pt idx="593">
                  <c:v>0.22619229869099217</c:v>
                </c:pt>
                <c:pt idx="594">
                  <c:v>0.22641797453074386</c:v>
                </c:pt>
                <c:pt idx="595">
                  <c:v>0.22641577496115556</c:v>
                </c:pt>
                <c:pt idx="596">
                  <c:v>0.22674307091588317</c:v>
                </c:pt>
                <c:pt idx="597">
                  <c:v>0.22693619312572919</c:v>
                </c:pt>
                <c:pt idx="598">
                  <c:v>0.22736422936759737</c:v>
                </c:pt>
                <c:pt idx="599">
                  <c:v>0.22765853177850162</c:v>
                </c:pt>
                <c:pt idx="600">
                  <c:v>0.22816663235338111</c:v>
                </c:pt>
                <c:pt idx="601">
                  <c:v>0.22874072001590731</c:v>
                </c:pt>
                <c:pt idx="602">
                  <c:v>0.22922418541139872</c:v>
                </c:pt>
                <c:pt idx="603">
                  <c:v>0.22964254354707866</c:v>
                </c:pt>
                <c:pt idx="604">
                  <c:v>0.23059055803960279</c:v>
                </c:pt>
                <c:pt idx="605">
                  <c:v>0.23128606194339887</c:v>
                </c:pt>
                <c:pt idx="606">
                  <c:v>0.2317800852729138</c:v>
                </c:pt>
                <c:pt idx="607">
                  <c:v>0.2326357178427326</c:v>
                </c:pt>
                <c:pt idx="608">
                  <c:v>0.23351422593626886</c:v>
                </c:pt>
                <c:pt idx="609">
                  <c:v>0.23438657523495801</c:v>
                </c:pt>
                <c:pt idx="610">
                  <c:v>0.23548108106205773</c:v>
                </c:pt>
                <c:pt idx="611">
                  <c:v>0.23629228232619437</c:v>
                </c:pt>
                <c:pt idx="612">
                  <c:v>0.23717474964498952</c:v>
                </c:pt>
                <c:pt idx="613">
                  <c:v>0.23846325750977049</c:v>
                </c:pt>
                <c:pt idx="614">
                  <c:v>0.23952432987912925</c:v>
                </c:pt>
                <c:pt idx="615">
                  <c:v>0.24072617470213428</c:v>
                </c:pt>
                <c:pt idx="616">
                  <c:v>0.24197245083082147</c:v>
                </c:pt>
                <c:pt idx="617">
                  <c:v>0.24323984282755551</c:v>
                </c:pt>
                <c:pt idx="618">
                  <c:v>0.24472411238568842</c:v>
                </c:pt>
                <c:pt idx="619">
                  <c:v>0.24610016312008073</c:v>
                </c:pt>
                <c:pt idx="620">
                  <c:v>0.24757167517460185</c:v>
                </c:pt>
                <c:pt idx="621">
                  <c:v>0.24926622358536885</c:v>
                </c:pt>
                <c:pt idx="622">
                  <c:v>0.2506299567300671</c:v>
                </c:pt>
                <c:pt idx="623">
                  <c:v>0.25206099670416499</c:v>
                </c:pt>
                <c:pt idx="624">
                  <c:v>0.25375202580359069</c:v>
                </c:pt>
                <c:pt idx="625">
                  <c:v>0.25530756141638206</c:v>
                </c:pt>
                <c:pt idx="626">
                  <c:v>0.25690532876526723</c:v>
                </c:pt>
                <c:pt idx="627">
                  <c:v>0.25810189462126054</c:v>
                </c:pt>
                <c:pt idx="628">
                  <c:v>0.25945023077884127</c:v>
                </c:pt>
                <c:pt idx="629">
                  <c:v>0.26091294455500946</c:v>
                </c:pt>
                <c:pt idx="630">
                  <c:v>0.26260749296577646</c:v>
                </c:pt>
                <c:pt idx="631">
                  <c:v>0.264084723901227</c:v>
                </c:pt>
                <c:pt idx="632">
                  <c:v>0.26549772740470146</c:v>
                </c:pt>
                <c:pt idx="633">
                  <c:v>0.2670919754422455</c:v>
                </c:pt>
                <c:pt idx="634">
                  <c:v>0.2688441525762239</c:v>
                </c:pt>
                <c:pt idx="635">
                  <c:v>0.27040408732819166</c:v>
                </c:pt>
                <c:pt idx="636">
                  <c:v>0.27202780959821776</c:v>
                </c:pt>
                <c:pt idx="637">
                  <c:v>0.27354023364707991</c:v>
                </c:pt>
                <c:pt idx="638">
                  <c:v>0.27506101606037731</c:v>
                </c:pt>
                <c:pt idx="639">
                  <c:v>0.27648809680921638</c:v>
                </c:pt>
                <c:pt idx="640">
                  <c:v>0.27795608955239637</c:v>
                </c:pt>
                <c:pt idx="641">
                  <c:v>0.27928111027234193</c:v>
                </c:pt>
                <c:pt idx="642">
                  <c:v>0.28077725750625121</c:v>
                </c:pt>
                <c:pt idx="643">
                  <c:v>0.28229935966130143</c:v>
                </c:pt>
                <c:pt idx="644">
                  <c:v>0.28349196629203594</c:v>
                </c:pt>
                <c:pt idx="645">
                  <c:v>0.28488165435787521</c:v>
                </c:pt>
                <c:pt idx="646">
                  <c:v>0.28632105269640834</c:v>
                </c:pt>
                <c:pt idx="647">
                  <c:v>0.28764827298594214</c:v>
                </c:pt>
                <c:pt idx="648">
                  <c:v>0.28885187746461771</c:v>
                </c:pt>
                <c:pt idx="649">
                  <c:v>0.29014522438249291</c:v>
                </c:pt>
                <c:pt idx="650">
                  <c:v>0.29146144682408553</c:v>
                </c:pt>
                <c:pt idx="651">
                  <c:v>0.29295539448840657</c:v>
                </c:pt>
                <c:pt idx="652">
                  <c:v>0.29418979294131725</c:v>
                </c:pt>
                <c:pt idx="653">
                  <c:v>0.29554164841023911</c:v>
                </c:pt>
                <c:pt idx="654">
                  <c:v>0.29670478080849144</c:v>
                </c:pt>
                <c:pt idx="655">
                  <c:v>0.29825811685169445</c:v>
                </c:pt>
                <c:pt idx="656">
                  <c:v>0.29930643171744153</c:v>
                </c:pt>
                <c:pt idx="657">
                  <c:v>0.30040225728629422</c:v>
                </c:pt>
                <c:pt idx="658">
                  <c:v>0.30143649490667662</c:v>
                </c:pt>
                <c:pt idx="659">
                  <c:v>0.30263482041834056</c:v>
                </c:pt>
                <c:pt idx="660">
                  <c:v>0.30368621468151119</c:v>
                </c:pt>
                <c:pt idx="661">
                  <c:v>0.30471341367921129</c:v>
                </c:pt>
                <c:pt idx="662">
                  <c:v>0.30564867066812362</c:v>
                </c:pt>
                <c:pt idx="663">
                  <c:v>0.30692530085712832</c:v>
                </c:pt>
                <c:pt idx="664">
                  <c:v>0.30782976387180561</c:v>
                </c:pt>
                <c:pt idx="665">
                  <c:v>0.308891276155082</c:v>
                </c:pt>
                <c:pt idx="666">
                  <c:v>0.30991935498061746</c:v>
                </c:pt>
                <c:pt idx="667">
                  <c:v>0.31084801326076517</c:v>
                </c:pt>
                <c:pt idx="668">
                  <c:v>0.31189192898733575</c:v>
                </c:pt>
                <c:pt idx="669">
                  <c:v>0.31290373099791835</c:v>
                </c:pt>
                <c:pt idx="670">
                  <c:v>0.31361199240532617</c:v>
                </c:pt>
                <c:pt idx="671">
                  <c:v>0.31442847263647455</c:v>
                </c:pt>
                <c:pt idx="672">
                  <c:v>0.31532105797537535</c:v>
                </c:pt>
                <c:pt idx="673">
                  <c:v>0.3159914867858658</c:v>
                </c:pt>
                <c:pt idx="674">
                  <c:v>0.31671910440564988</c:v>
                </c:pt>
                <c:pt idx="675">
                  <c:v>0.3177014321837503</c:v>
                </c:pt>
                <c:pt idx="676">
                  <c:v>0.318523631295828</c:v>
                </c:pt>
                <c:pt idx="677">
                  <c:v>0.31917866311920084</c:v>
                </c:pt>
                <c:pt idx="678">
                  <c:v>0.31994631290549064</c:v>
                </c:pt>
                <c:pt idx="679">
                  <c:v>0.32062861939175752</c:v>
                </c:pt>
                <c:pt idx="680">
                  <c:v>0.32134303959401223</c:v>
                </c:pt>
                <c:pt idx="681">
                  <c:v>0.32205350057100829</c:v>
                </c:pt>
                <c:pt idx="682">
                  <c:v>0.32267773842014597</c:v>
                </c:pt>
                <c:pt idx="683">
                  <c:v>0.32316120381563734</c:v>
                </c:pt>
                <c:pt idx="684">
                  <c:v>0.32381447598333957</c:v>
                </c:pt>
                <c:pt idx="685">
                  <c:v>0.32446906789279473</c:v>
                </c:pt>
                <c:pt idx="686">
                  <c:v>0.32500840235582701</c:v>
                </c:pt>
                <c:pt idx="687">
                  <c:v>0.32538980772242487</c:v>
                </c:pt>
                <c:pt idx="688">
                  <c:v>0.32607167429477407</c:v>
                </c:pt>
                <c:pt idx="689">
                  <c:v>0.32635365911598418</c:v>
                </c:pt>
                <c:pt idx="690">
                  <c:v>0.32693434548727501</c:v>
                </c:pt>
                <c:pt idx="691">
                  <c:v>0.32748335805649548</c:v>
                </c:pt>
                <c:pt idx="692">
                  <c:v>0.32772487079728235</c:v>
                </c:pt>
                <c:pt idx="693">
                  <c:v>0.32796946293549284</c:v>
                </c:pt>
                <c:pt idx="694">
                  <c:v>0.32843225237685497</c:v>
                </c:pt>
                <c:pt idx="695">
                  <c:v>0.32847888325212526</c:v>
                </c:pt>
                <c:pt idx="696">
                  <c:v>0.32878682299447642</c:v>
                </c:pt>
                <c:pt idx="697">
                  <c:v>0.32884929077078195</c:v>
                </c:pt>
                <c:pt idx="698">
                  <c:v>0.32920034207706239</c:v>
                </c:pt>
                <c:pt idx="699">
                  <c:v>0.32961474098748356</c:v>
                </c:pt>
                <c:pt idx="700">
                  <c:v>0.32999746609583436</c:v>
                </c:pt>
                <c:pt idx="701">
                  <c:v>0.33042066328460845</c:v>
                </c:pt>
                <c:pt idx="702">
                  <c:v>0.33100882819249933</c:v>
                </c:pt>
                <c:pt idx="703">
                  <c:v>0.3314087099436383</c:v>
                </c:pt>
                <c:pt idx="704">
                  <c:v>0.33223310862530425</c:v>
                </c:pt>
                <c:pt idx="705">
                  <c:v>0.33265058693314892</c:v>
                </c:pt>
                <c:pt idx="706">
                  <c:v>0.33318332268741657</c:v>
                </c:pt>
                <c:pt idx="707">
                  <c:v>0.33364259281743752</c:v>
                </c:pt>
                <c:pt idx="708">
                  <c:v>0.33412429855725828</c:v>
                </c:pt>
                <c:pt idx="709">
                  <c:v>0.33476437330743114</c:v>
                </c:pt>
                <c:pt idx="710">
                  <c:v>0.33558745224734432</c:v>
                </c:pt>
                <c:pt idx="711">
                  <c:v>0.33614306352532941</c:v>
                </c:pt>
                <c:pt idx="712">
                  <c:v>0.3368961961523369</c:v>
                </c:pt>
                <c:pt idx="713">
                  <c:v>0.33796606680004854</c:v>
                </c:pt>
                <c:pt idx="714">
                  <c:v>0.33909620565447751</c:v>
                </c:pt>
                <c:pt idx="715">
                  <c:v>0.34020566855477724</c:v>
                </c:pt>
                <c:pt idx="716">
                  <c:v>0.34134460568755909</c:v>
                </c:pt>
                <c:pt idx="717">
                  <c:v>0.34244131108424697</c:v>
                </c:pt>
                <c:pt idx="718">
                  <c:v>0.34372541980985161</c:v>
                </c:pt>
                <c:pt idx="719">
                  <c:v>0.34491802644058611</c:v>
                </c:pt>
                <c:pt idx="720">
                  <c:v>0.34621313301413181</c:v>
                </c:pt>
                <c:pt idx="721">
                  <c:v>0.34775767077898195</c:v>
                </c:pt>
                <c:pt idx="722">
                  <c:v>0.34931188665002028</c:v>
                </c:pt>
                <c:pt idx="723">
                  <c:v>0.35078383861845919</c:v>
                </c:pt>
                <c:pt idx="724">
                  <c:v>0.35244231408797927</c:v>
                </c:pt>
                <c:pt idx="725">
                  <c:v>0.35403304281418219</c:v>
                </c:pt>
                <c:pt idx="726">
                  <c:v>0.35596778422398306</c:v>
                </c:pt>
                <c:pt idx="727">
                  <c:v>0.35764957513113838</c:v>
                </c:pt>
                <c:pt idx="728">
                  <c:v>0.35944882305430476</c:v>
                </c:pt>
                <c:pt idx="729">
                  <c:v>0.36141479835225843</c:v>
                </c:pt>
                <c:pt idx="730">
                  <c:v>0.36324176085223647</c:v>
                </c:pt>
                <c:pt idx="731">
                  <c:v>0.36514966751306099</c:v>
                </c:pt>
                <c:pt idx="732">
                  <c:v>0.36724761698630809</c:v>
                </c:pt>
                <c:pt idx="733">
                  <c:v>0.36930465446521427</c:v>
                </c:pt>
                <c:pt idx="734">
                  <c:v>0.37154601587561348</c:v>
                </c:pt>
                <c:pt idx="735">
                  <c:v>0.37366640095866044</c:v>
                </c:pt>
                <c:pt idx="736">
                  <c:v>0.3759367966876242</c:v>
                </c:pt>
                <c:pt idx="737">
                  <c:v>0.37823050785422313</c:v>
                </c:pt>
                <c:pt idx="738">
                  <c:v>0.38046878986719884</c:v>
                </c:pt>
                <c:pt idx="739">
                  <c:v>0.38282760829360912</c:v>
                </c:pt>
                <c:pt idx="740">
                  <c:v>0.38506325082307902</c:v>
                </c:pt>
                <c:pt idx="741">
                  <c:v>0.38731165085616048</c:v>
                </c:pt>
                <c:pt idx="742">
                  <c:v>0.38950902087479528</c:v>
                </c:pt>
                <c:pt idx="743">
                  <c:v>0.39152778584286624</c:v>
                </c:pt>
                <c:pt idx="744">
                  <c:v>0.39389936177288831</c:v>
                </c:pt>
                <c:pt idx="745">
                  <c:v>0.39633648487663942</c:v>
                </c:pt>
                <c:pt idx="746">
                  <c:v>0.39856552869734457</c:v>
                </c:pt>
                <c:pt idx="747">
                  <c:v>0.40081964761135541</c:v>
                </c:pt>
                <c:pt idx="748">
                  <c:v>0.40299194253668441</c:v>
                </c:pt>
                <c:pt idx="749">
                  <c:v>0.40530061077648333</c:v>
                </c:pt>
                <c:pt idx="750">
                  <c:v>0.40769814162764634</c:v>
                </c:pt>
                <c:pt idx="751">
                  <c:v>0.40982336576378731</c:v>
                </c:pt>
                <c:pt idx="752">
                  <c:v>0.41167188404572991</c:v>
                </c:pt>
                <c:pt idx="753">
                  <c:v>0.41376015541278882</c:v>
                </c:pt>
                <c:pt idx="754">
                  <c:v>0.4157789203808599</c:v>
                </c:pt>
                <c:pt idx="755">
                  <c:v>0.41787291062884818</c:v>
                </c:pt>
                <c:pt idx="756">
                  <c:v>0.41976717995822582</c:v>
                </c:pt>
                <c:pt idx="757">
                  <c:v>0.42148416397879263</c:v>
                </c:pt>
                <c:pt idx="758">
                  <c:v>0.42332608355197049</c:v>
                </c:pt>
                <c:pt idx="759">
                  <c:v>0.4254983784772996</c:v>
                </c:pt>
                <c:pt idx="760">
                  <c:v>0.42729102769170135</c:v>
                </c:pt>
                <c:pt idx="761">
                  <c:v>0.42899305463906828</c:v>
                </c:pt>
                <c:pt idx="762">
                  <c:v>0.4307430322034585</c:v>
                </c:pt>
                <c:pt idx="763">
                  <c:v>0.43236015576471998</c:v>
                </c:pt>
                <c:pt idx="764">
                  <c:v>0.43410705393168658</c:v>
                </c:pt>
                <c:pt idx="765">
                  <c:v>0.43571405947284236</c:v>
                </c:pt>
                <c:pt idx="766">
                  <c:v>0.43712794280415213</c:v>
                </c:pt>
                <c:pt idx="767">
                  <c:v>0.43839005583387447</c:v>
                </c:pt>
                <c:pt idx="768">
                  <c:v>0.43981009796003118</c:v>
                </c:pt>
                <c:pt idx="769">
                  <c:v>0.44092879905260141</c:v>
                </c:pt>
                <c:pt idx="770">
                  <c:v>0.44228637340245258</c:v>
                </c:pt>
                <c:pt idx="771">
                  <c:v>0.44341343285945811</c:v>
                </c:pt>
                <c:pt idx="772">
                  <c:v>0.4442307929184417</c:v>
                </c:pt>
                <c:pt idx="773">
                  <c:v>0.44503231607639016</c:v>
                </c:pt>
                <c:pt idx="774">
                  <c:v>0.44588618899053828</c:v>
                </c:pt>
                <c:pt idx="775">
                  <c:v>0.44663624222012244</c:v>
                </c:pt>
                <c:pt idx="776">
                  <c:v>0.44731986844814214</c:v>
                </c:pt>
                <c:pt idx="777">
                  <c:v>0.44791771146222109</c:v>
                </c:pt>
                <c:pt idx="778">
                  <c:v>0.44827712113293666</c:v>
                </c:pt>
                <c:pt idx="779">
                  <c:v>0.44901221728932084</c:v>
                </c:pt>
                <c:pt idx="780">
                  <c:v>0.44920050044607274</c:v>
                </c:pt>
                <c:pt idx="781">
                  <c:v>0.44975919112148133</c:v>
                </c:pt>
                <c:pt idx="782">
                  <c:v>0.45008208793703247</c:v>
                </c:pt>
                <c:pt idx="783">
                  <c:v>0.45058402971706496</c:v>
                </c:pt>
                <c:pt idx="784">
                  <c:v>0.45073580001865232</c:v>
                </c:pt>
                <c:pt idx="785">
                  <c:v>0.45100062819707443</c:v>
                </c:pt>
                <c:pt idx="786">
                  <c:v>0.45096543508366282</c:v>
                </c:pt>
                <c:pt idx="787">
                  <c:v>0.45133848208582544</c:v>
                </c:pt>
                <c:pt idx="788">
                  <c:v>0.45129141129663747</c:v>
                </c:pt>
                <c:pt idx="789">
                  <c:v>0.45153468369309496</c:v>
                </c:pt>
                <c:pt idx="790">
                  <c:v>0.45135343915902543</c:v>
                </c:pt>
                <c:pt idx="791">
                  <c:v>0.45124390059353192</c:v>
                </c:pt>
                <c:pt idx="792">
                  <c:v>0.45093156171200421</c:v>
                </c:pt>
                <c:pt idx="793">
                  <c:v>0.4508893299759103</c:v>
                </c:pt>
                <c:pt idx="794">
                  <c:v>0.45090164756560436</c:v>
                </c:pt>
                <c:pt idx="795">
                  <c:v>0.45062274214181774</c:v>
                </c:pt>
                <c:pt idx="796">
                  <c:v>0.45005437336022092</c:v>
                </c:pt>
                <c:pt idx="797">
                  <c:v>0.44949172345955341</c:v>
                </c:pt>
                <c:pt idx="798">
                  <c:v>0.44897658426199166</c:v>
                </c:pt>
                <c:pt idx="799">
                  <c:v>0.44864224968458172</c:v>
                </c:pt>
                <c:pt idx="800">
                  <c:v>0.44824016836385455</c:v>
                </c:pt>
                <c:pt idx="801">
                  <c:v>0.44762692836265794</c:v>
                </c:pt>
                <c:pt idx="802">
                  <c:v>0.44722880626718964</c:v>
                </c:pt>
                <c:pt idx="803">
                  <c:v>0.44671894603663953</c:v>
                </c:pt>
                <c:pt idx="804">
                  <c:v>0.44652978305205243</c:v>
                </c:pt>
                <c:pt idx="805">
                  <c:v>0.44618181114319555</c:v>
                </c:pt>
                <c:pt idx="806">
                  <c:v>0.44586023406939723</c:v>
                </c:pt>
                <c:pt idx="807">
                  <c:v>0.44552985871724621</c:v>
                </c:pt>
                <c:pt idx="808">
                  <c:v>0.44500988046659035</c:v>
                </c:pt>
                <c:pt idx="809">
                  <c:v>0.44456512749585159</c:v>
                </c:pt>
                <c:pt idx="810">
                  <c:v>0.44437992373652324</c:v>
                </c:pt>
                <c:pt idx="811">
                  <c:v>0.44396024585909033</c:v>
                </c:pt>
                <c:pt idx="812">
                  <c:v>0.44364482758013912</c:v>
                </c:pt>
                <c:pt idx="813">
                  <c:v>0.44356344350537485</c:v>
                </c:pt>
                <c:pt idx="814">
                  <c:v>0.44338791785223475</c:v>
                </c:pt>
                <c:pt idx="815">
                  <c:v>0.4432005145233181</c:v>
                </c:pt>
                <c:pt idx="816">
                  <c:v>0.44309229569957748</c:v>
                </c:pt>
                <c:pt idx="817">
                  <c:v>0.44310021415009504</c:v>
                </c:pt>
                <c:pt idx="818">
                  <c:v>0.44319435572847105</c:v>
                </c:pt>
                <c:pt idx="819">
                  <c:v>0.44369937690592703</c:v>
                </c:pt>
                <c:pt idx="820">
                  <c:v>0.4439369304214551</c:v>
                </c:pt>
                <c:pt idx="821">
                  <c:v>0.44438036365044092</c:v>
                </c:pt>
                <c:pt idx="822">
                  <c:v>0.44503803495731953</c:v>
                </c:pt>
                <c:pt idx="823">
                  <c:v>0.44576257317968015</c:v>
                </c:pt>
                <c:pt idx="824">
                  <c:v>0.44632610290818298</c:v>
                </c:pt>
                <c:pt idx="825">
                  <c:v>0.44720197151821328</c:v>
                </c:pt>
                <c:pt idx="826">
                  <c:v>0.44811919203650225</c:v>
                </c:pt>
                <c:pt idx="827">
                  <c:v>0.44941781792138918</c:v>
                </c:pt>
                <c:pt idx="828">
                  <c:v>0.45073623993257</c:v>
                </c:pt>
                <c:pt idx="829">
                  <c:v>0.45233268753970224</c:v>
                </c:pt>
                <c:pt idx="830">
                  <c:v>0.45414997193349205</c:v>
                </c:pt>
                <c:pt idx="831">
                  <c:v>0.45626111882426851</c:v>
                </c:pt>
                <c:pt idx="832">
                  <c:v>0.45850467980425597</c:v>
                </c:pt>
                <c:pt idx="833">
                  <c:v>0.46082610554766645</c:v>
                </c:pt>
                <c:pt idx="834">
                  <c:v>0.46328434451946443</c:v>
                </c:pt>
                <c:pt idx="835">
                  <c:v>0.46591019069388512</c:v>
                </c:pt>
                <c:pt idx="836">
                  <c:v>0.46873179856165748</c:v>
                </c:pt>
                <c:pt idx="837">
                  <c:v>0.47188818092075746</c:v>
                </c:pt>
                <c:pt idx="838">
                  <c:v>0.47507799673759837</c:v>
                </c:pt>
                <c:pt idx="839">
                  <c:v>0.47859202911174342</c:v>
                </c:pt>
                <c:pt idx="840">
                  <c:v>0.48213993485754703</c:v>
                </c:pt>
                <c:pt idx="841">
                  <c:v>0.48591835549619644</c:v>
                </c:pt>
                <c:pt idx="842">
                  <c:v>0.48982919022405691</c:v>
                </c:pt>
                <c:pt idx="843">
                  <c:v>0.49388827594216372</c:v>
                </c:pt>
                <c:pt idx="844">
                  <c:v>0.49799663201904654</c:v>
                </c:pt>
                <c:pt idx="845">
                  <c:v>0.50240852869910402</c:v>
                </c:pt>
                <c:pt idx="846">
                  <c:v>0.50688949186423204</c:v>
                </c:pt>
                <c:pt idx="847">
                  <c:v>0.51145227901804191</c:v>
                </c:pt>
                <c:pt idx="848">
                  <c:v>0.51612768413476851</c:v>
                </c:pt>
                <c:pt idx="849">
                  <c:v>0.52084488107367166</c:v>
                </c:pt>
                <c:pt idx="850">
                  <c:v>0.52565314019352682</c:v>
                </c:pt>
                <c:pt idx="851">
                  <c:v>0.53066112023199308</c:v>
                </c:pt>
                <c:pt idx="852">
                  <c:v>0.53578963668389379</c:v>
                </c:pt>
                <c:pt idx="853">
                  <c:v>0.54060009537333731</c:v>
                </c:pt>
                <c:pt idx="854">
                  <c:v>0.54561071489530921</c:v>
                </c:pt>
                <c:pt idx="855">
                  <c:v>0.55047440316878804</c:v>
                </c:pt>
                <c:pt idx="856">
                  <c:v>0.55542475448404272</c:v>
                </c:pt>
                <c:pt idx="857">
                  <c:v>0.56031659724825056</c:v>
                </c:pt>
                <c:pt idx="858">
                  <c:v>0.5649405324366128</c:v>
                </c:pt>
                <c:pt idx="859">
                  <c:v>0.56980861984926801</c:v>
                </c:pt>
                <c:pt idx="860">
                  <c:v>0.57451701850981796</c:v>
                </c:pt>
                <c:pt idx="861">
                  <c:v>0.57945857154671987</c:v>
                </c:pt>
                <c:pt idx="862">
                  <c:v>0.58455629402438525</c:v>
                </c:pt>
                <c:pt idx="863">
                  <c:v>0.58976707437888565</c:v>
                </c:pt>
                <c:pt idx="864">
                  <c:v>0.59523696403087856</c:v>
                </c:pt>
                <c:pt idx="865">
                  <c:v>0.60085774415662352</c:v>
                </c:pt>
                <c:pt idx="866">
                  <c:v>0.60641869598956877</c:v>
                </c:pt>
                <c:pt idx="867">
                  <c:v>0.61256033419380507</c:v>
                </c:pt>
                <c:pt idx="868">
                  <c:v>0.61819079242573827</c:v>
                </c:pt>
                <c:pt idx="869">
                  <c:v>0.62416922256652829</c:v>
                </c:pt>
                <c:pt idx="870">
                  <c:v>0.63047626840379878</c:v>
                </c:pt>
                <c:pt idx="871">
                  <c:v>0.63683346442768074</c:v>
                </c:pt>
                <c:pt idx="872">
                  <c:v>0.6432056175247628</c:v>
                </c:pt>
                <c:pt idx="873">
                  <c:v>0.64991210519925458</c:v>
                </c:pt>
                <c:pt idx="874">
                  <c:v>0.65653720879898214</c:v>
                </c:pt>
                <c:pt idx="875">
                  <c:v>0.66415651785258667</c:v>
                </c:pt>
                <c:pt idx="876">
                  <c:v>0.67135702885659332</c:v>
                </c:pt>
                <c:pt idx="877">
                  <c:v>0.67897369842669186</c:v>
                </c:pt>
                <c:pt idx="878">
                  <c:v>0.6865947671359669</c:v>
                </c:pt>
                <c:pt idx="879">
                  <c:v>0.69496236976348458</c:v>
                </c:pt>
                <c:pt idx="880">
                  <c:v>0.70337044447142572</c:v>
                </c:pt>
                <c:pt idx="881">
                  <c:v>0.71201695252273034</c:v>
                </c:pt>
                <c:pt idx="882">
                  <c:v>0.72042458731675385</c:v>
                </c:pt>
                <c:pt idx="883">
                  <c:v>0.72939003295835059</c:v>
                </c:pt>
                <c:pt idx="884">
                  <c:v>0.73803082212872584</c:v>
                </c:pt>
                <c:pt idx="885">
                  <c:v>0.74731168604927389</c:v>
                </c:pt>
                <c:pt idx="886">
                  <c:v>0.75597974988254291</c:v>
                </c:pt>
                <c:pt idx="887">
                  <c:v>0.76474723426119973</c:v>
                </c:pt>
                <c:pt idx="888">
                  <c:v>0.77389084503944261</c:v>
                </c:pt>
                <c:pt idx="889">
                  <c:v>0.78258882301911159</c:v>
                </c:pt>
                <c:pt idx="890">
                  <c:v>0.79147464424161484</c:v>
                </c:pt>
                <c:pt idx="891">
                  <c:v>0.80032571226462423</c:v>
                </c:pt>
                <c:pt idx="892">
                  <c:v>0.8086840766998713</c:v>
                </c:pt>
                <c:pt idx="893">
                  <c:v>0.81726899680270559</c:v>
                </c:pt>
                <c:pt idx="894">
                  <c:v>0.82556357371989464</c:v>
                </c:pt>
                <c:pt idx="895">
                  <c:v>0.83357924521329674</c:v>
                </c:pt>
                <c:pt idx="896">
                  <c:v>0.84241051711001191</c:v>
                </c:pt>
                <c:pt idx="897">
                  <c:v>0.85061887089934241</c:v>
                </c:pt>
                <c:pt idx="898">
                  <c:v>0.85853688150302754</c:v>
                </c:pt>
                <c:pt idx="899">
                  <c:v>0.86652483841961803</c:v>
                </c:pt>
                <c:pt idx="900">
                  <c:v>0.87446220523567963</c:v>
                </c:pt>
                <c:pt idx="901">
                  <c:v>0.88210350998516618</c:v>
                </c:pt>
                <c:pt idx="902">
                  <c:v>0.88935329134794905</c:v>
                </c:pt>
                <c:pt idx="903">
                  <c:v>0.8960778154930642</c:v>
                </c:pt>
                <c:pt idx="904">
                  <c:v>0.90262945346854528</c:v>
                </c:pt>
                <c:pt idx="905">
                  <c:v>0.90953478223381257</c:v>
                </c:pt>
                <c:pt idx="906">
                  <c:v>0.91606530434124656</c:v>
                </c:pt>
                <c:pt idx="907">
                  <c:v>0.92157346650407446</c:v>
                </c:pt>
                <c:pt idx="908">
                  <c:v>0.92736229374635959</c:v>
                </c:pt>
                <c:pt idx="909">
                  <c:v>0.93351317014286639</c:v>
                </c:pt>
                <c:pt idx="910">
                  <c:v>0.93867248056900232</c:v>
                </c:pt>
                <c:pt idx="911">
                  <c:v>0.94406450545757215</c:v>
                </c:pt>
                <c:pt idx="912">
                  <c:v>0.94865016813509939</c:v>
                </c:pt>
                <c:pt idx="913">
                  <c:v>0.95323979003788539</c:v>
                </c:pt>
                <c:pt idx="914">
                  <c:v>0.95809687960259926</c:v>
                </c:pt>
                <c:pt idx="915">
                  <c:v>0.96239791797541063</c:v>
                </c:pt>
                <c:pt idx="916">
                  <c:v>0.96653750794044613</c:v>
                </c:pt>
                <c:pt idx="917">
                  <c:v>0.97077563862303418</c:v>
                </c:pt>
                <c:pt idx="918">
                  <c:v>0.97430726755388519</c:v>
                </c:pt>
                <c:pt idx="919">
                  <c:v>0.97809140707346387</c:v>
                </c:pt>
                <c:pt idx="920">
                  <c:v>0.98104806851395332</c:v>
                </c:pt>
                <c:pt idx="921">
                  <c:v>0.98421456889315906</c:v>
                </c:pt>
                <c:pt idx="922">
                  <c:v>0.98693675621554366</c:v>
                </c:pt>
                <c:pt idx="923">
                  <c:v>0.9889608001506266</c:v>
                </c:pt>
                <c:pt idx="924">
                  <c:v>0.99082691498927489</c:v>
                </c:pt>
                <c:pt idx="925">
                  <c:v>0.993036162683686</c:v>
                </c:pt>
                <c:pt idx="926">
                  <c:v>0.99463920899958291</c:v>
                </c:pt>
                <c:pt idx="927">
                  <c:v>0.99632759861550302</c:v>
                </c:pt>
                <c:pt idx="928">
                  <c:v>0.9972259028353333</c:v>
                </c:pt>
                <c:pt idx="929">
                  <c:v>0.99865254367025469</c:v>
                </c:pt>
                <c:pt idx="930">
                  <c:v>1</c:v>
                </c:pt>
                <c:pt idx="931">
                  <c:v>1.0009616518239712</c:v>
                </c:pt>
                <c:pt idx="932">
                  <c:v>1.0013281001173691</c:v>
                </c:pt>
                <c:pt idx="933">
                  <c:v>1.0015031858565915</c:v>
                </c:pt>
                <c:pt idx="934">
                  <c:v>1.0015603746658852</c:v>
                </c:pt>
                <c:pt idx="935">
                  <c:v>1.0017495376504726</c:v>
                </c:pt>
                <c:pt idx="936">
                  <c:v>1.0022739150403048</c:v>
                </c:pt>
                <c:pt idx="937">
                  <c:v>1.0021195052552119</c:v>
                </c:pt>
                <c:pt idx="938">
                  <c:v>1.0017886899891428</c:v>
                </c:pt>
                <c:pt idx="939">
                  <c:v>1.0013210614946868</c:v>
                </c:pt>
                <c:pt idx="940">
                  <c:v>1.0014147631591452</c:v>
                </c:pt>
                <c:pt idx="941">
                  <c:v>1.0014055249668745</c:v>
                </c:pt>
                <c:pt idx="942">
                  <c:v>1.0010835079791587</c:v>
                </c:pt>
                <c:pt idx="943">
                  <c:v>0.99939951750241518</c:v>
                </c:pt>
                <c:pt idx="944">
                  <c:v>0.99856368105889037</c:v>
                </c:pt>
                <c:pt idx="945">
                  <c:v>0.99690652533112312</c:v>
                </c:pt>
                <c:pt idx="946">
                  <c:v>0.99543941241577849</c:v>
                </c:pt>
                <c:pt idx="947">
                  <c:v>0.99357989628589483</c:v>
                </c:pt>
                <c:pt idx="948">
                  <c:v>0.99133017651106037</c:v>
                </c:pt>
                <c:pt idx="949">
                  <c:v>0.9887742766495452</c:v>
                </c:pt>
                <c:pt idx="950">
                  <c:v>0.98647132729067577</c:v>
                </c:pt>
                <c:pt idx="951">
                  <c:v>0.98337785262179889</c:v>
                </c:pt>
                <c:pt idx="952">
                  <c:v>0.98081095491234283</c:v>
                </c:pt>
                <c:pt idx="953">
                  <c:v>0.97745837094597321</c:v>
                </c:pt>
                <c:pt idx="954">
                  <c:v>0.9741132655162037</c:v>
                </c:pt>
                <c:pt idx="955">
                  <c:v>0.97003350384396791</c:v>
                </c:pt>
                <c:pt idx="956">
                  <c:v>0.9655296651551224</c:v>
                </c:pt>
                <c:pt idx="957">
                  <c:v>0.96061582669503243</c:v>
                </c:pt>
                <c:pt idx="958">
                  <c:v>0.95465983216404215</c:v>
                </c:pt>
                <c:pt idx="959">
                  <c:v>0.94864224968458177</c:v>
                </c:pt>
                <c:pt idx="960">
                  <c:v>0.94230660944266431</c:v>
                </c:pt>
                <c:pt idx="961">
                  <c:v>0.93466750426276579</c:v>
                </c:pt>
                <c:pt idx="962">
                  <c:v>0.92659684352965821</c:v>
                </c:pt>
                <c:pt idx="963">
                  <c:v>0.91864759903782034</c:v>
                </c:pt>
                <c:pt idx="964">
                  <c:v>0.9101906938850205</c:v>
                </c:pt>
                <c:pt idx="965">
                  <c:v>0.90176986167346773</c:v>
                </c:pt>
                <c:pt idx="966">
                  <c:v>0.89288755976230572</c:v>
                </c:pt>
                <c:pt idx="967">
                  <c:v>0.8830515244776902</c:v>
                </c:pt>
                <c:pt idx="968">
                  <c:v>0.87334570371269749</c:v>
                </c:pt>
                <c:pt idx="969">
                  <c:v>0.86402480762564393</c:v>
                </c:pt>
                <c:pt idx="970">
                  <c:v>0.85378493136463052</c:v>
                </c:pt>
                <c:pt idx="971">
                  <c:v>0.84355165381238217</c:v>
                </c:pt>
                <c:pt idx="972">
                  <c:v>0.83318728191267533</c:v>
                </c:pt>
                <c:pt idx="973">
                  <c:v>0.82293904728722689</c:v>
                </c:pt>
                <c:pt idx="974">
                  <c:v>0.81371317260638443</c:v>
                </c:pt>
                <c:pt idx="975">
                  <c:v>0.8039981136491211</c:v>
                </c:pt>
                <c:pt idx="976">
                  <c:v>0.7941070891248001</c:v>
                </c:pt>
                <c:pt idx="977">
                  <c:v>0.78483414365476967</c:v>
                </c:pt>
                <c:pt idx="978">
                  <c:v>0.77499546888664816</c:v>
                </c:pt>
                <c:pt idx="979">
                  <c:v>0.76520650439122073</c:v>
                </c:pt>
                <c:pt idx="980">
                  <c:v>0.75496046933536032</c:v>
                </c:pt>
                <c:pt idx="981">
                  <c:v>0.74503777100896906</c:v>
                </c:pt>
                <c:pt idx="982">
                  <c:v>0.73536142447645836</c:v>
                </c:pt>
                <c:pt idx="983">
                  <c:v>0.72566484190373626</c:v>
                </c:pt>
                <c:pt idx="984">
                  <c:v>0.71591019069388506</c:v>
                </c:pt>
                <c:pt idx="985">
                  <c:v>0.70654926244032568</c:v>
                </c:pt>
                <c:pt idx="986">
                  <c:v>0.69678141381294501</c:v>
                </c:pt>
                <c:pt idx="987">
                  <c:v>0.68655429505554366</c:v>
                </c:pt>
                <c:pt idx="988">
                  <c:v>0.67710010505144358</c:v>
                </c:pt>
                <c:pt idx="989">
                  <c:v>0.66686330818785378</c:v>
                </c:pt>
                <c:pt idx="990">
                  <c:v>0.65640347496801832</c:v>
                </c:pt>
                <c:pt idx="991">
                  <c:v>0.64551912481765583</c:v>
                </c:pt>
                <c:pt idx="992">
                  <c:v>0.63516135162671361</c:v>
                </c:pt>
                <c:pt idx="993">
                  <c:v>0.62453127172074974</c:v>
                </c:pt>
                <c:pt idx="994">
                  <c:v>0.61438113789893589</c:v>
                </c:pt>
                <c:pt idx="995">
                  <c:v>0.6023134193101094</c:v>
                </c:pt>
                <c:pt idx="996">
                  <c:v>0.5914242301066529</c:v>
                </c:pt>
                <c:pt idx="997">
                  <c:v>0.58008764844895144</c:v>
                </c:pt>
                <c:pt idx="998">
                  <c:v>0.56913203224393039</c:v>
                </c:pt>
                <c:pt idx="999">
                  <c:v>0.55769866952434755</c:v>
                </c:pt>
                <c:pt idx="1000">
                  <c:v>0.54577172338916713</c:v>
                </c:pt>
                <c:pt idx="1001">
                  <c:v>0.53458867168872393</c:v>
                </c:pt>
                <c:pt idx="1002">
                  <c:v>0.52419834486787631</c:v>
                </c:pt>
                <c:pt idx="1003">
                  <c:v>0.51239765402705995</c:v>
                </c:pt>
                <c:pt idx="1004">
                  <c:v>0.50099904450697075</c:v>
                </c:pt>
                <c:pt idx="1005">
                  <c:v>0.49037732296544212</c:v>
                </c:pt>
                <c:pt idx="1006">
                  <c:v>0.47926333775006913</c:v>
                </c:pt>
                <c:pt idx="1007">
                  <c:v>0.46908065029834967</c:v>
                </c:pt>
                <c:pt idx="1008">
                  <c:v>0.4581417508221991</c:v>
                </c:pt>
                <c:pt idx="1009">
                  <c:v>0.44617037338133669</c:v>
                </c:pt>
                <c:pt idx="1010">
                  <c:v>0.43593225677599412</c:v>
                </c:pt>
                <c:pt idx="1011">
                  <c:v>0.42627878576720107</c:v>
                </c:pt>
                <c:pt idx="1012">
                  <c:v>0.41520307306266308</c:v>
                </c:pt>
                <c:pt idx="1013">
                  <c:v>0.40453823995720517</c:v>
                </c:pt>
                <c:pt idx="1014">
                  <c:v>0.39515311643817536</c:v>
                </c:pt>
                <c:pt idx="1015">
                  <c:v>0.38645689811417699</c:v>
                </c:pt>
                <c:pt idx="1016">
                  <c:v>0.37881295388118458</c:v>
                </c:pt>
                <c:pt idx="1017">
                  <c:v>0.36983607047772898</c:v>
                </c:pt>
                <c:pt idx="1018">
                  <c:v>0.36102811401864882</c:v>
                </c:pt>
                <c:pt idx="1019">
                  <c:v>0.35260684189317831</c:v>
                </c:pt>
                <c:pt idx="1020">
                  <c:v>0.3453135090525486</c:v>
                </c:pt>
                <c:pt idx="1021">
                  <c:v>0.33703564886423032</c:v>
                </c:pt>
                <c:pt idx="1022">
                  <c:v>0.32905473057032203</c:v>
                </c:pt>
                <c:pt idx="1023">
                  <c:v>0.32020674194473631</c:v>
                </c:pt>
                <c:pt idx="1024">
                  <c:v>0.31241718620500336</c:v>
                </c:pt>
                <c:pt idx="1025">
                  <c:v>0.3048775015704927</c:v>
                </c:pt>
                <c:pt idx="1026">
                  <c:v>0.29880361010957374</c:v>
                </c:pt>
                <c:pt idx="1027">
                  <c:v>0.29102681187345264</c:v>
                </c:pt>
                <c:pt idx="1028">
                  <c:v>0.28384741673749286</c:v>
                </c:pt>
                <c:pt idx="1029">
                  <c:v>0.27605918073951291</c:v>
                </c:pt>
                <c:pt idx="1030">
                  <c:v>0.27058665160401418</c:v>
                </c:pt>
                <c:pt idx="1031">
                  <c:v>0.26523201939844415</c:v>
                </c:pt>
                <c:pt idx="1032">
                  <c:v>0.25854488793632868</c:v>
                </c:pt>
                <c:pt idx="1033">
                  <c:v>0.25133205934262781</c:v>
                </c:pt>
                <c:pt idx="1034">
                  <c:v>0.24622553858660939</c:v>
                </c:pt>
                <c:pt idx="1035">
                  <c:v>0.23995280603491506</c:v>
                </c:pt>
                <c:pt idx="1036">
                  <c:v>0.23339676892025765</c:v>
                </c:pt>
                <c:pt idx="1037">
                  <c:v>0.22685832836230604</c:v>
                </c:pt>
                <c:pt idx="1038">
                  <c:v>0.21985225930989824</c:v>
                </c:pt>
                <c:pt idx="1039">
                  <c:v>0.21476157545491498</c:v>
                </c:pt>
                <c:pt idx="1040">
                  <c:v>0.20973071989273143</c:v>
                </c:pt>
                <c:pt idx="1041">
                  <c:v>0.2032226333950973</c:v>
                </c:pt>
                <c:pt idx="1042">
                  <c:v>0.19836862322780682</c:v>
                </c:pt>
                <c:pt idx="1043">
                  <c:v>0.19489462302016744</c:v>
                </c:pt>
                <c:pt idx="1044">
                  <c:v>0.19022581661220528</c:v>
                </c:pt>
                <c:pt idx="1045">
                  <c:v>0.18565203161045454</c:v>
                </c:pt>
                <c:pt idx="1046">
                  <c:v>0.18031587578942551</c:v>
                </c:pt>
                <c:pt idx="1047">
                  <c:v>0.17594665075937937</c:v>
                </c:pt>
                <c:pt idx="1048">
                  <c:v>0.17101521574258355</c:v>
                </c:pt>
                <c:pt idx="1049">
                  <c:v>0.16715145180391108</c:v>
                </c:pt>
                <c:pt idx="1050">
                  <c:v>0.16177438398854113</c:v>
                </c:pt>
                <c:pt idx="1051">
                  <c:v>0.1567901593016279</c:v>
                </c:pt>
                <c:pt idx="1052">
                  <c:v>0.15213191082768926</c:v>
                </c:pt>
                <c:pt idx="1053">
                  <c:v>0.14820040014569955</c:v>
                </c:pt>
                <c:pt idx="1054">
                  <c:v>0.14351091778360811</c:v>
                </c:pt>
                <c:pt idx="1055">
                  <c:v>0.13988514727438137</c:v>
                </c:pt>
                <c:pt idx="1056">
                  <c:v>0.13650528864511793</c:v>
                </c:pt>
                <c:pt idx="1057">
                  <c:v>0.13300709317200812</c:v>
                </c:pt>
                <c:pt idx="1058">
                  <c:v>0.12945786768445156</c:v>
                </c:pt>
                <c:pt idx="1059">
                  <c:v>0.12633095955783372</c:v>
                </c:pt>
                <c:pt idx="1060">
                  <c:v>0.12273158388366567</c:v>
                </c:pt>
                <c:pt idx="1061">
                  <c:v>0.11972653191223548</c:v>
                </c:pt>
                <c:pt idx="1062">
                  <c:v>0.11621557893551386</c:v>
                </c:pt>
                <c:pt idx="1063">
                  <c:v>0.11087150466396738</c:v>
                </c:pt>
                <c:pt idx="1064">
                  <c:v>0.10760514382545622</c:v>
                </c:pt>
                <c:pt idx="1065">
                  <c:v>0.10355265681611428</c:v>
                </c:pt>
                <c:pt idx="1066">
                  <c:v>0.10031665003792063</c:v>
                </c:pt>
                <c:pt idx="1067">
                  <c:v>9.7689924035664677E-2</c:v>
                </c:pt>
                <c:pt idx="1068">
                  <c:v>9.4354056798165747E-2</c:v>
                </c:pt>
                <c:pt idx="1069">
                  <c:v>9.204582847228461E-2</c:v>
                </c:pt>
                <c:pt idx="1070">
                  <c:v>9.0414627665658429E-2</c:v>
                </c:pt>
                <c:pt idx="1071">
                  <c:v>8.7890401606213683E-2</c:v>
                </c:pt>
                <c:pt idx="1072">
                  <c:v>8.570974831644948E-2</c:v>
                </c:pt>
                <c:pt idx="1073">
                  <c:v>8.3080822744605362E-2</c:v>
                </c:pt>
                <c:pt idx="1074">
                  <c:v>8.004013774584591E-2</c:v>
                </c:pt>
                <c:pt idx="1075">
                  <c:v>7.7935589563834201E-2</c:v>
                </c:pt>
                <c:pt idx="1076">
                  <c:v>7.5466352744095022E-2</c:v>
                </c:pt>
                <c:pt idx="1077">
                  <c:v>7.2120807400407896E-2</c:v>
                </c:pt>
                <c:pt idx="1078">
                  <c:v>7.047069029532306E-2</c:v>
                </c:pt>
                <c:pt idx="1079">
                  <c:v>6.9962589720443474E-2</c:v>
                </c:pt>
                <c:pt idx="1080">
                  <c:v>6.9225733908388834E-2</c:v>
                </c:pt>
                <c:pt idx="1081">
                  <c:v>6.706443683100094E-2</c:v>
                </c:pt>
                <c:pt idx="1082">
                  <c:v>6.4210275333322783E-2</c:v>
                </c:pt>
                <c:pt idx="1083">
                  <c:v>6.1039375814940566E-2</c:v>
                </c:pt>
                <c:pt idx="1084">
                  <c:v>5.9761865798100673E-2</c:v>
                </c:pt>
                <c:pt idx="1085">
                  <c:v>5.7223122579373731E-2</c:v>
                </c:pt>
                <c:pt idx="1086">
                  <c:v>5.5411996980430867E-2</c:v>
                </c:pt>
                <c:pt idx="1087">
                  <c:v>5.3260817923148844E-2</c:v>
                </c:pt>
                <c:pt idx="1088">
                  <c:v>5.1505121477829201E-2</c:v>
                </c:pt>
                <c:pt idx="1089">
                  <c:v>5.1073565924619896E-2</c:v>
                </c:pt>
                <c:pt idx="1090">
                  <c:v>5.0713716339986649E-2</c:v>
                </c:pt>
                <c:pt idx="1091">
                  <c:v>5.0326592092459384E-2</c:v>
                </c:pt>
                <c:pt idx="1092">
                  <c:v>4.8581013667245619E-2</c:v>
                </c:pt>
                <c:pt idx="1093">
                  <c:v>4.5790639687625936E-2</c:v>
                </c:pt>
                <c:pt idx="1094">
                  <c:v>4.3989192194871282E-2</c:v>
                </c:pt>
                <c:pt idx="1095">
                  <c:v>4.3394868492133441E-2</c:v>
                </c:pt>
                <c:pt idx="1096">
                  <c:v>4.1820856494801113E-2</c:v>
                </c:pt>
                <c:pt idx="1097">
                  <c:v>4.1349708689003756E-2</c:v>
                </c:pt>
                <c:pt idx="1098">
                  <c:v>3.9191051095121686E-2</c:v>
                </c:pt>
                <c:pt idx="1099">
                  <c:v>3.9150579014698435E-2</c:v>
                </c:pt>
                <c:pt idx="1100">
                  <c:v>3.855713513979591E-2</c:v>
                </c:pt>
                <c:pt idx="1101">
                  <c:v>3.7684345927188966E-2</c:v>
                </c:pt>
                <c:pt idx="1102">
                  <c:v>3.6653187704230053E-2</c:v>
                </c:pt>
                <c:pt idx="1103">
                  <c:v>3.4269294184513938E-2</c:v>
                </c:pt>
                <c:pt idx="1104">
                  <c:v>3.2371945457712818E-2</c:v>
                </c:pt>
                <c:pt idx="1105">
                  <c:v>3.2625775788193721E-2</c:v>
                </c:pt>
                <c:pt idx="1106">
                  <c:v>3.0574897104134618E-2</c:v>
                </c:pt>
                <c:pt idx="1107">
                  <c:v>2.97285027265865E-2</c:v>
                </c:pt>
                <c:pt idx="1108">
                  <c:v>2.9602687346140067E-2</c:v>
                </c:pt>
                <c:pt idx="1109">
                  <c:v>2.8974050357825933E-2</c:v>
                </c:pt>
                <c:pt idx="1110">
                  <c:v>2.8933138363485031E-2</c:v>
                </c:pt>
                <c:pt idx="1111">
                  <c:v>2.9037837875884404E-2</c:v>
                </c:pt>
                <c:pt idx="1112">
                  <c:v>2.5933805272984136E-2</c:v>
                </c:pt>
                <c:pt idx="1113">
                  <c:v>2.6966723151613678E-2</c:v>
                </c:pt>
                <c:pt idx="1114">
                  <c:v>2.5389191842940216E-2</c:v>
                </c:pt>
                <c:pt idx="1115">
                  <c:v>2.353539459398582E-2</c:v>
                </c:pt>
                <c:pt idx="1116">
                  <c:v>2.1493314188279621E-2</c:v>
                </c:pt>
                <c:pt idx="1117">
                  <c:v>1.988586873320632E-2</c:v>
                </c:pt>
                <c:pt idx="1118">
                  <c:v>2.0286190398262936E-2</c:v>
                </c:pt>
                <c:pt idx="1119">
                  <c:v>2.0592370484943466E-2</c:v>
                </c:pt>
                <c:pt idx="1120">
                  <c:v>1.8519056191084574E-2</c:v>
                </c:pt>
                <c:pt idx="1121">
                  <c:v>1.8285021986897635E-2</c:v>
                </c:pt>
                <c:pt idx="1122">
                  <c:v>1.6712769645235818E-2</c:v>
                </c:pt>
                <c:pt idx="1123">
                  <c:v>1.6375355670402481E-2</c:v>
                </c:pt>
                <c:pt idx="1124">
                  <c:v>1.5018221234468828E-2</c:v>
                </c:pt>
                <c:pt idx="1125">
                  <c:v>1.2153941716684921E-2</c:v>
                </c:pt>
                <c:pt idx="1126">
                  <c:v>1.0302783951236469E-2</c:v>
                </c:pt>
                <c:pt idx="1127">
                  <c:v>8.7261324703982023E-3</c:v>
                </c:pt>
                <c:pt idx="1128">
                  <c:v>8.4573450667173172E-3</c:v>
                </c:pt>
                <c:pt idx="1129">
                  <c:v>7.3065302581590526E-3</c:v>
                </c:pt>
                <c:pt idx="1130">
                  <c:v>8.7868405910331918E-3</c:v>
                </c:pt>
                <c:pt idx="1131">
                  <c:v>9.3384926437595044E-3</c:v>
                </c:pt>
                <c:pt idx="1132">
                  <c:v>9.4625483685353076E-3</c:v>
                </c:pt>
                <c:pt idx="1133">
                  <c:v>9.4418724144059041E-3</c:v>
                </c:pt>
                <c:pt idx="1134">
                  <c:v>1.0572451182752546E-2</c:v>
                </c:pt>
                <c:pt idx="1135">
                  <c:v>1.006874974704953E-2</c:v>
                </c:pt>
                <c:pt idx="1136">
                  <c:v>1.0022118871779206E-2</c:v>
                </c:pt>
                <c:pt idx="1137">
                  <c:v>7.4798563417111229E-3</c:v>
                </c:pt>
                <c:pt idx="1138">
                  <c:v>7.4275065855113759E-3</c:v>
                </c:pt>
                <c:pt idx="1139">
                  <c:v>6.5054470141282855E-3</c:v>
                </c:pt>
                <c:pt idx="1140">
                  <c:v>6.2318205573532936E-3</c:v>
                </c:pt>
                <c:pt idx="1141">
                  <c:v>3.4014144112280184E-3</c:v>
                </c:pt>
                <c:pt idx="1142">
                  <c:v>2.1604172495525826E-3</c:v>
                </c:pt>
                <c:pt idx="1143">
                  <c:v>2.5189470924329811E-3</c:v>
                </c:pt>
                <c:pt idx="1144">
                  <c:v>1.9466190855773884E-3</c:v>
                </c:pt>
                <c:pt idx="1145">
                  <c:v>2.1546983686232825E-3</c:v>
                </c:pt>
                <c:pt idx="1146">
                  <c:v>9.946453677944602E-4</c:v>
                </c:pt>
                <c:pt idx="1147">
                  <c:v>1.6004068323910265E-3</c:v>
                </c:pt>
                <c:pt idx="1148">
                  <c:v>1.8793122561776615E-3</c:v>
                </c:pt>
                <c:pt idx="1149">
                  <c:v>2.4551595743745121E-3</c:v>
                </c:pt>
                <c:pt idx="1150">
                  <c:v>8.754286961122771E-5</c:v>
                </c:pt>
                <c:pt idx="1151">
                  <c:v>-5.7408766252622153E-4</c:v>
                </c:pt>
                <c:pt idx="1152">
                  <c:v>-1.3131430441691483E-3</c:v>
                </c:pt>
                <c:pt idx="1153">
                  <c:v>-1.1063835028761037E-3</c:v>
                </c:pt>
                <c:pt idx="1154">
                  <c:v>0</c:v>
                </c:pt>
                <c:pt idx="1155">
                  <c:v>1.1565336894876865E-3</c:v>
                </c:pt>
                <c:pt idx="1156">
                  <c:v>-1.7596556705784317E-3</c:v>
                </c:pt>
                <c:pt idx="1157">
                  <c:v>-1.2392375060048067E-3</c:v>
                </c:pt>
                <c:pt idx="1158">
                  <c:v>-7.3729572597229769E-4</c:v>
                </c:pt>
                <c:pt idx="1159">
                  <c:v>6.7218846616097895E-4</c:v>
                </c:pt>
                <c:pt idx="1160">
                  <c:v>-1.7438187695431372E-3</c:v>
                </c:pt>
                <c:pt idx="1161">
                  <c:v>-3.6961567360498256E-3</c:v>
                </c:pt>
                <c:pt idx="1162">
                  <c:v>-5.6867672133917172E-3</c:v>
                </c:pt>
                <c:pt idx="1163">
                  <c:v>-2.6645585991732557E-3</c:v>
                </c:pt>
                <c:pt idx="1164">
                  <c:v>-4.8390530940953877E-5</c:v>
                </c:pt>
                <c:pt idx="1165">
                  <c:v>-6.3391595532589758E-4</c:v>
                </c:pt>
                <c:pt idx="1166">
                  <c:v>-3.5386675535331717E-3</c:v>
                </c:pt>
                <c:pt idx="1167">
                  <c:v>-1.2647525132281944E-3</c:v>
                </c:pt>
                <c:pt idx="1168">
                  <c:v>-7.0078287080784516E-4</c:v>
                </c:pt>
                <c:pt idx="1169">
                  <c:v>-6.9110476461962998E-4</c:v>
                </c:pt>
                <c:pt idx="1170">
                  <c:v>-2.7217474084671105E-3</c:v>
                </c:pt>
                <c:pt idx="1171">
                  <c:v>-2.9047515982072742E-3</c:v>
                </c:pt>
                <c:pt idx="1172">
                  <c:v>-3.1132707951708255E-3</c:v>
                </c:pt>
                <c:pt idx="1173">
                  <c:v>-1.1860079219698674E-3</c:v>
                </c:pt>
                <c:pt idx="1174">
                  <c:v>-1.992810046930056E-3</c:v>
                </c:pt>
                <c:pt idx="1175">
                  <c:v>-4.0001372531423126E-3</c:v>
                </c:pt>
                <c:pt idx="1176">
                  <c:v>-3.9886994912835911E-3</c:v>
                </c:pt>
                <c:pt idx="1177">
                  <c:v>-3.4990753009451186E-3</c:v>
                </c:pt>
                <c:pt idx="1178">
                  <c:v>-4.9173577714312954E-3</c:v>
                </c:pt>
                <c:pt idx="1179">
                  <c:v>-5.9696318624371456E-3</c:v>
                </c:pt>
                <c:pt idx="1180">
                  <c:v>-8.0851778923900323E-3</c:v>
                </c:pt>
                <c:pt idx="1181">
                  <c:v>-7.9936757975198891E-3</c:v>
                </c:pt>
                <c:pt idx="1182">
                  <c:v>-8.8748233745620762E-3</c:v>
                </c:pt>
                <c:pt idx="1183">
                  <c:v>-9.6191577232167692E-3</c:v>
                </c:pt>
                <c:pt idx="1184">
                  <c:v>-9.997923606308667E-3</c:v>
                </c:pt>
                <c:pt idx="1185">
                  <c:v>-7.3835151937468729E-3</c:v>
                </c:pt>
                <c:pt idx="1186">
                  <c:v>-7.6747382072275437E-3</c:v>
                </c:pt>
                <c:pt idx="1187">
                  <c:v>-8.7481281662804538E-3</c:v>
                </c:pt>
                <c:pt idx="1188">
                  <c:v>-1.2219928804331556E-2</c:v>
                </c:pt>
                <c:pt idx="1189">
                  <c:v>-1.1081431585467327E-2</c:v>
                </c:pt>
                <c:pt idx="1190">
                  <c:v>-1.119932851539605E-2</c:v>
                </c:pt>
                <c:pt idx="1191">
                  <c:v>-1.2115229291932183E-2</c:v>
                </c:pt>
                <c:pt idx="1192">
                  <c:v>-1.5449336873760475E-2</c:v>
                </c:pt>
                <c:pt idx="1193">
                  <c:v>-1.7315891626326563E-2</c:v>
                </c:pt>
                <c:pt idx="1194">
                  <c:v>-1.518802800667964E-2</c:v>
                </c:pt>
                <c:pt idx="1195">
                  <c:v>-1.2083115575944058E-2</c:v>
                </c:pt>
                <c:pt idx="1196">
                  <c:v>-1.4311719482731562E-2</c:v>
                </c:pt>
                <c:pt idx="1197">
                  <c:v>-1.2784778274587219E-2</c:v>
                </c:pt>
                <c:pt idx="1198">
                  <c:v>-1.3555947372218147E-2</c:v>
                </c:pt>
                <c:pt idx="1199">
                  <c:v>-1.4221097215696855E-2</c:v>
                </c:pt>
                <c:pt idx="1200">
                  <c:v>-9.4277951690413617E-3</c:v>
                </c:pt>
                <c:pt idx="1201">
                  <c:v>-1.050382461159997E-2</c:v>
                </c:pt>
                <c:pt idx="1202">
                  <c:v>-1.1438641686594754E-2</c:v>
                </c:pt>
                <c:pt idx="1203">
                  <c:v>-1.1519145933523709E-2</c:v>
                </c:pt>
                <c:pt idx="1204">
                  <c:v>-1.6454540175578465E-2</c:v>
                </c:pt>
                <c:pt idx="1205">
                  <c:v>-1.5451096529431104E-2</c:v>
                </c:pt>
                <c:pt idx="1206">
                  <c:v>-1.6498971481260501E-2</c:v>
                </c:pt>
                <c:pt idx="1207">
                  <c:v>-2.2558785696814819E-2</c:v>
                </c:pt>
                <c:pt idx="1208">
                  <c:v>-2.260453674424983E-2</c:v>
                </c:pt>
                <c:pt idx="1209">
                  <c:v>-2.1675878464102124E-2</c:v>
                </c:pt>
                <c:pt idx="1210">
                  <c:v>-2.0850599954600819E-2</c:v>
                </c:pt>
                <c:pt idx="1211">
                  <c:v>-2.0836082795318619E-2</c:v>
                </c:pt>
                <c:pt idx="1212">
                  <c:v>-2.2070481248229318E-2</c:v>
                </c:pt>
                <c:pt idx="1213">
                  <c:v>-1.928670597737437E-2</c:v>
                </c:pt>
                <c:pt idx="1214">
                  <c:v>-1.8131052115721996E-2</c:v>
                </c:pt>
                <c:pt idx="1215">
                  <c:v>-1.9248433466539289E-2</c:v>
                </c:pt>
                <c:pt idx="1216">
                  <c:v>-2.3549031925432829E-2</c:v>
                </c:pt>
                <c:pt idx="1217">
                  <c:v>-2.265820624220255E-2</c:v>
                </c:pt>
                <c:pt idx="1218">
                  <c:v>-1.8874946550459029E-2</c:v>
                </c:pt>
                <c:pt idx="1219">
                  <c:v>-2.118097530675201E-2</c:v>
                </c:pt>
                <c:pt idx="1220">
                  <c:v>-2.8645434661345497E-2</c:v>
                </c:pt>
                <c:pt idx="1221">
                  <c:v>-3.1951827666362238E-2</c:v>
                </c:pt>
                <c:pt idx="1222">
                  <c:v>-2.9507226026011253E-2</c:v>
                </c:pt>
                <c:pt idx="1223">
                  <c:v>-3.1204413920284065E-2</c:v>
                </c:pt>
                <c:pt idx="1224">
                  <c:v>-3.4039659119503449E-2</c:v>
                </c:pt>
                <c:pt idx="1225">
                  <c:v>-3.7484185094660658E-2</c:v>
                </c:pt>
                <c:pt idx="1226">
                  <c:v>-3.6767565322817636E-2</c:v>
                </c:pt>
                <c:pt idx="1227">
                  <c:v>-3.1938190334915226E-2</c:v>
                </c:pt>
                <c:pt idx="1228">
                  <c:v>-2.8434715894793659E-2</c:v>
                </c:pt>
                <c:pt idx="1229">
                  <c:v>-3.3010260552215162E-2</c:v>
                </c:pt>
                <c:pt idx="1230">
                  <c:v>-3.1238727205860354E-2</c:v>
                </c:pt>
                <c:pt idx="1231">
                  <c:v>-2.7169963381565465E-2</c:v>
                </c:pt>
                <c:pt idx="1232">
                  <c:v>-2.5938204412160586E-2</c:v>
                </c:pt>
                <c:pt idx="1233">
                  <c:v>-2.9937461837467583E-2</c:v>
                </c:pt>
                <c:pt idx="1234">
                  <c:v>-3.5243263598179114E-2</c:v>
                </c:pt>
                <c:pt idx="1235">
                  <c:v>-3.3826740783363445E-2</c:v>
                </c:pt>
                <c:pt idx="1236">
                  <c:v>-3.1240046947613325E-2</c:v>
                </c:pt>
                <c:pt idx="1237">
                  <c:v>-2.9560455610046193E-2</c:v>
                </c:pt>
                <c:pt idx="1238">
                  <c:v>-2.8004919997254983E-2</c:v>
                </c:pt>
                <c:pt idx="1239">
                  <c:v>-2.6057421083842281E-2</c:v>
                </c:pt>
                <c:pt idx="1240">
                  <c:v>-2.2277240789522243E-2</c:v>
                </c:pt>
                <c:pt idx="1241">
                  <c:v>-1.5829422498605469E-2</c:v>
                </c:pt>
                <c:pt idx="1242">
                  <c:v>-1.6695173088530017E-2</c:v>
                </c:pt>
                <c:pt idx="1243">
                  <c:v>-2.290675760567169E-2</c:v>
                </c:pt>
                <c:pt idx="1244">
                  <c:v>-2.6483257756122286E-2</c:v>
                </c:pt>
                <c:pt idx="1245">
                  <c:v>-3.2210057136019592E-2</c:v>
                </c:pt>
                <c:pt idx="1246">
                  <c:v>-3.2876526721251145E-2</c:v>
                </c:pt>
                <c:pt idx="1247">
                  <c:v>-3.2308157939654344E-2</c:v>
                </c:pt>
                <c:pt idx="1248">
                  <c:v>-4.1850770641200956E-2</c:v>
                </c:pt>
                <c:pt idx="1249">
                  <c:v>-3.6379121333537399E-2</c:v>
                </c:pt>
                <c:pt idx="1250">
                  <c:v>-3.0817729586674458E-2</c:v>
                </c:pt>
                <c:pt idx="1251">
                  <c:v>-2.6115929634888985E-2</c:v>
                </c:pt>
                <c:pt idx="1252">
                  <c:v>-2.722979167436514E-2</c:v>
                </c:pt>
                <c:pt idx="1253">
                  <c:v>-2.9675713056469093E-2</c:v>
                </c:pt>
                <c:pt idx="1254">
                  <c:v>-2.6184556206041563E-2</c:v>
                </c:pt>
                <c:pt idx="1255">
                  <c:v>-1.6903692285493568E-2</c:v>
                </c:pt>
                <c:pt idx="1256">
                  <c:v>-1.8511137740566869E-2</c:v>
                </c:pt>
                <c:pt idx="1257">
                  <c:v>-1.7232307981974129E-2</c:v>
                </c:pt>
                <c:pt idx="1258">
                  <c:v>-1.04312388151886E-2</c:v>
                </c:pt>
                <c:pt idx="1259">
                  <c:v>-1.0318180938353985E-2</c:v>
                </c:pt>
                <c:pt idx="1260">
                  <c:v>-1.7755805543971111E-2</c:v>
                </c:pt>
                <c:pt idx="1261">
                  <c:v>-1.5600227347512636E-2</c:v>
                </c:pt>
                <c:pt idx="1262">
                  <c:v>-1.9525139320737756E-2</c:v>
                </c:pt>
                <c:pt idx="1263">
                  <c:v>-2.4633419732426803E-2</c:v>
                </c:pt>
                <c:pt idx="1264">
                  <c:v>-2.522554386557636E-2</c:v>
                </c:pt>
                <c:pt idx="1265">
                  <c:v>-3.0982697305791163E-2</c:v>
                </c:pt>
                <c:pt idx="1266">
                  <c:v>-2.9983652798820374E-2</c:v>
                </c:pt>
                <c:pt idx="1267">
                  <c:v>-1.870030072515411E-2</c:v>
                </c:pt>
                <c:pt idx="1268">
                  <c:v>-2.8102580886972085E-2</c:v>
                </c:pt>
                <c:pt idx="1269">
                  <c:v>-2.4848977552072625E-2</c:v>
                </c:pt>
                <c:pt idx="1270">
                  <c:v>-3.0570937878875826E-2</c:v>
                </c:pt>
                <c:pt idx="1271">
                  <c:v>-3.4201547441196675E-2</c:v>
                </c:pt>
                <c:pt idx="1272">
                  <c:v>-4.1991103180929586E-2</c:v>
                </c:pt>
                <c:pt idx="1273">
                  <c:v>-4.2667250872349238E-2</c:v>
                </c:pt>
                <c:pt idx="1274">
                  <c:v>-4.8508867784751906E-2</c:v>
                </c:pt>
                <c:pt idx="1275">
                  <c:v>-3.8229399271150662E-2</c:v>
                </c:pt>
                <c:pt idx="1276">
                  <c:v>-4.1452208631814966E-2</c:v>
                </c:pt>
                <c:pt idx="1277">
                  <c:v>-3.3965313667421573E-2</c:v>
                </c:pt>
                <c:pt idx="1278">
                  <c:v>-2.7220113568176926E-2</c:v>
                </c:pt>
                <c:pt idx="1279">
                  <c:v>-2.4085726904959283E-2</c:v>
                </c:pt>
                <c:pt idx="1280">
                  <c:v>-2.5164395831023836E-2</c:v>
                </c:pt>
                <c:pt idx="1281">
                  <c:v>-2.046171605140305E-2</c:v>
                </c:pt>
                <c:pt idx="1282">
                  <c:v>-3.0312708409218469E-2</c:v>
                </c:pt>
                <c:pt idx="1283">
                  <c:v>-2.609789316426565E-2</c:v>
                </c:pt>
                <c:pt idx="1284">
                  <c:v>-2.142072839186825E-2</c:v>
                </c:pt>
                <c:pt idx="1285">
                  <c:v>-2.7176122176412545E-2</c:v>
                </c:pt>
                <c:pt idx="1286">
                  <c:v>-1.3932073771804348E-2</c:v>
                </c:pt>
                <c:pt idx="1287">
                  <c:v>-1.5205624563385442E-2</c:v>
                </c:pt>
                <c:pt idx="1288">
                  <c:v>-1.4914401549904649E-2</c:v>
                </c:pt>
                <c:pt idx="1289">
                  <c:v>3.1497836503355221E-4</c:v>
                </c:pt>
                <c:pt idx="1290">
                  <c:v>-5.6322178876036843E-3</c:v>
                </c:pt>
                <c:pt idx="1291">
                  <c:v>-1.3086999136009077E-2</c:v>
                </c:pt>
                <c:pt idx="1292">
                  <c:v>-1.528128975722029E-2</c:v>
                </c:pt>
                <c:pt idx="1293">
                  <c:v>-2.8345413369511803E-2</c:v>
                </c:pt>
                <c:pt idx="1294">
                  <c:v>-2.5222464468152885E-2</c:v>
                </c:pt>
                <c:pt idx="1295">
                  <c:v>-2.6199953193159198E-2</c:v>
                </c:pt>
                <c:pt idx="1296">
                  <c:v>-4.3010383728112118E-2</c:v>
                </c:pt>
                <c:pt idx="1297">
                  <c:v>-3.4631783252653127E-2</c:v>
                </c:pt>
                <c:pt idx="1298">
                  <c:v>-2.2184858866816905E-2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D5C-4B0C-B48F-954FA6DC574E}"/>
            </c:ext>
          </c:extLst>
        </c:ser>
        <c:ser>
          <c:idx val="3"/>
          <c:order val="3"/>
          <c:tx>
            <c:strRef>
              <c:f>'24.08.21 Eg Filtres +Lihgt  Abs'!$X$1</c:f>
              <c:strCache>
                <c:ptCount val="1"/>
                <c:pt idx="0">
                  <c:v>Abs ML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Abs'!$X$2:$X$1300</c:f>
              <c:numCache>
                <c:formatCode>General</c:formatCode>
                <c:ptCount val="1299"/>
                <c:pt idx="0">
                  <c:v>0.10991746490386756</c:v>
                </c:pt>
                <c:pt idx="1">
                  <c:v>-0.32316466146244327</c:v>
                </c:pt>
                <c:pt idx="2">
                  <c:v>-0.23489318392437278</c:v>
                </c:pt>
                <c:pt idx="3">
                  <c:v>-0.27537625401142007</c:v>
                </c:pt>
                <c:pt idx="4">
                  <c:v>-1.3903364736733477</c:v>
                </c:pt>
                <c:pt idx="5">
                  <c:v>-1.2132318186048956</c:v>
                </c:pt>
                <c:pt idx="6">
                  <c:v>-0.89068485514372298</c:v>
                </c:pt>
                <c:pt idx="7">
                  <c:v>-0.20551775141942547</c:v>
                </c:pt>
                <c:pt idx="8">
                  <c:v>-0.74229457279639977</c:v>
                </c:pt>
                <c:pt idx="9">
                  <c:v>0.32136736312609526</c:v>
                </c:pt>
                <c:pt idx="10">
                  <c:v>-0.43312987895931709</c:v>
                </c:pt>
                <c:pt idx="11">
                  <c:v>-0.48191992739987122</c:v>
                </c:pt>
                <c:pt idx="12">
                  <c:v>-1.2476733763106669</c:v>
                </c:pt>
                <c:pt idx="13">
                  <c:v>-1.7090081422217904</c:v>
                </c:pt>
                <c:pt idx="14">
                  <c:v>-1.8881587733249157</c:v>
                </c:pt>
                <c:pt idx="15">
                  <c:v>-1.1739996742301917</c:v>
                </c:pt>
                <c:pt idx="16">
                  <c:v>-3.514474498901285</c:v>
                </c:pt>
                <c:pt idx="17">
                  <c:v>-2.371534396030869</c:v>
                </c:pt>
                <c:pt idx="18">
                  <c:v>-1.2388621629496532</c:v>
                </c:pt>
                <c:pt idx="19">
                  <c:v>-0.93705398875790624</c:v>
                </c:pt>
                <c:pt idx="20">
                  <c:v>-0.18773092223206941</c:v>
                </c:pt>
                <c:pt idx="21">
                  <c:v>1.0587518767174915E-3</c:v>
                </c:pt>
                <c:pt idx="22">
                  <c:v>-1.3717235853294237E-2</c:v>
                </c:pt>
                <c:pt idx="23">
                  <c:v>0.30734155649172223</c:v>
                </c:pt>
                <c:pt idx="24">
                  <c:v>0.22652079868235223</c:v>
                </c:pt>
                <c:pt idx="25">
                  <c:v>0.18066869817528444</c:v>
                </c:pt>
                <c:pt idx="26">
                  <c:v>0.31968084675869163</c:v>
                </c:pt>
                <c:pt idx="27">
                  <c:v>0.21886571404290456</c:v>
                </c:pt>
                <c:pt idx="28">
                  <c:v>0.24561323637128862</c:v>
                </c:pt>
                <c:pt idx="29">
                  <c:v>0.39419259672935203</c:v>
                </c:pt>
                <c:pt idx="30">
                  <c:v>0.26436321107860167</c:v>
                </c:pt>
                <c:pt idx="31">
                  <c:v>0.33003061426831293</c:v>
                </c:pt>
                <c:pt idx="32">
                  <c:v>0.63207031771661681</c:v>
                </c:pt>
                <c:pt idx="33">
                  <c:v>0.62135785307579328</c:v>
                </c:pt>
                <c:pt idx="34">
                  <c:v>0.47144101543056244</c:v>
                </c:pt>
                <c:pt idx="35">
                  <c:v>0.21018222875110781</c:v>
                </c:pt>
                <c:pt idx="36">
                  <c:v>0.16539950304928636</c:v>
                </c:pt>
                <c:pt idx="37">
                  <c:v>0.2182339027223025</c:v>
                </c:pt>
                <c:pt idx="38">
                  <c:v>0.20643132327291427</c:v>
                </c:pt>
                <c:pt idx="39">
                  <c:v>5.9623968564225277E-2</c:v>
                </c:pt>
                <c:pt idx="40">
                  <c:v>6.1749565977492491E-3</c:v>
                </c:pt>
                <c:pt idx="41">
                  <c:v>-2.8176053288655025E-3</c:v>
                </c:pt>
                <c:pt idx="42">
                  <c:v>0.15673169922341332</c:v>
                </c:pt>
                <c:pt idx="43">
                  <c:v>-1.6487796784388924E-2</c:v>
                </c:pt>
                <c:pt idx="44">
                  <c:v>8.573462103461256E-2</c:v>
                </c:pt>
                <c:pt idx="45">
                  <c:v>7.6164879991258871E-2</c:v>
                </c:pt>
                <c:pt idx="46">
                  <c:v>6.0037756923114305E-2</c:v>
                </c:pt>
                <c:pt idx="47">
                  <c:v>0.15225438777533618</c:v>
                </c:pt>
                <c:pt idx="48">
                  <c:v>0.24068015070394611</c:v>
                </c:pt>
                <c:pt idx="49">
                  <c:v>0.22419033050459922</c:v>
                </c:pt>
                <c:pt idx="50">
                  <c:v>0.38584145734438935</c:v>
                </c:pt>
                <c:pt idx="51">
                  <c:v>0.37074627590477</c:v>
                </c:pt>
                <c:pt idx="52">
                  <c:v>0.42980217071956683</c:v>
                </c:pt>
                <c:pt idx="53">
                  <c:v>0.45501493280238936</c:v>
                </c:pt>
                <c:pt idx="54">
                  <c:v>0.41754482875839216</c:v>
                </c:pt>
                <c:pt idx="55">
                  <c:v>0.4334974322864184</c:v>
                </c:pt>
                <c:pt idx="56">
                  <c:v>0.5756585203980461</c:v>
                </c:pt>
                <c:pt idx="57">
                  <c:v>0.59082452136119168</c:v>
                </c:pt>
                <c:pt idx="58">
                  <c:v>0.47936319084445206</c:v>
                </c:pt>
                <c:pt idx="59">
                  <c:v>0.48752918776076759</c:v>
                </c:pt>
                <c:pt idx="60">
                  <c:v>0.30041793635955272</c:v>
                </c:pt>
                <c:pt idx="61">
                  <c:v>0.24162356792806361</c:v>
                </c:pt>
                <c:pt idx="62">
                  <c:v>0.19787126629354904</c:v>
                </c:pt>
                <c:pt idx="63">
                  <c:v>0.11929093469630575</c:v>
                </c:pt>
                <c:pt idx="64">
                  <c:v>0.11531492430404648</c:v>
                </c:pt>
                <c:pt idx="65">
                  <c:v>0.14997349326405171</c:v>
                </c:pt>
                <c:pt idx="66">
                  <c:v>9.8905534849275917E-2</c:v>
                </c:pt>
                <c:pt idx="67">
                  <c:v>0.32643551174187707</c:v>
                </c:pt>
                <c:pt idx="68">
                  <c:v>0.3663524303237059</c:v>
                </c:pt>
                <c:pt idx="69">
                  <c:v>0.40141264715285291</c:v>
                </c:pt>
                <c:pt idx="70">
                  <c:v>0.50376254011420163</c:v>
                </c:pt>
                <c:pt idx="71">
                  <c:v>0.54355299526116219</c:v>
                </c:pt>
                <c:pt idx="72">
                  <c:v>0.53838013492130943</c:v>
                </c:pt>
                <c:pt idx="73">
                  <c:v>0.36816793939467529</c:v>
                </c:pt>
                <c:pt idx="74">
                  <c:v>0.35227553246164617</c:v>
                </c:pt>
                <c:pt idx="75">
                  <c:v>0.38004842031994235</c:v>
                </c:pt>
                <c:pt idx="76">
                  <c:v>0.40453072960296554</c:v>
                </c:pt>
                <c:pt idx="77">
                  <c:v>0.30197242490095388</c:v>
                </c:pt>
                <c:pt idx="78">
                  <c:v>0.19297966063284336</c:v>
                </c:pt>
                <c:pt idx="79">
                  <c:v>0.23313736559466147</c:v>
                </c:pt>
                <c:pt idx="80">
                  <c:v>0.44712563788156545</c:v>
                </c:pt>
                <c:pt idx="81">
                  <c:v>0.24209451775951307</c:v>
                </c:pt>
                <c:pt idx="82">
                  <c:v>0.20940068472362175</c:v>
                </c:pt>
                <c:pt idx="83">
                  <c:v>0.16033641297089926</c:v>
                </c:pt>
                <c:pt idx="84">
                  <c:v>0.22727350904668833</c:v>
                </c:pt>
                <c:pt idx="85">
                  <c:v>0.29687847774445891</c:v>
                </c:pt>
                <c:pt idx="86">
                  <c:v>0.32512180958046522</c:v>
                </c:pt>
                <c:pt idx="87">
                  <c:v>0.37537635518216805</c:v>
                </c:pt>
                <c:pt idx="88">
                  <c:v>0.28717013277648962</c:v>
                </c:pt>
                <c:pt idx="89">
                  <c:v>0.3066965929738939</c:v>
                </c:pt>
                <c:pt idx="90">
                  <c:v>0.36948113570234764</c:v>
                </c:pt>
                <c:pt idx="91">
                  <c:v>0.42099778638403618</c:v>
                </c:pt>
                <c:pt idx="92">
                  <c:v>0.53321385068006988</c:v>
                </c:pt>
                <c:pt idx="93">
                  <c:v>0.47001855471516396</c:v>
                </c:pt>
                <c:pt idx="94">
                  <c:v>0.29019867911471547</c:v>
                </c:pt>
                <c:pt idx="95">
                  <c:v>0.52266376508961698</c:v>
                </c:pt>
                <c:pt idx="96">
                  <c:v>0.44370303148028989</c:v>
                </c:pt>
                <c:pt idx="97">
                  <c:v>0.44560554739444863</c:v>
                </c:pt>
                <c:pt idx="98">
                  <c:v>0.2083732957787518</c:v>
                </c:pt>
                <c:pt idx="99">
                  <c:v>0.13965003014888294</c:v>
                </c:pt>
                <c:pt idx="100">
                  <c:v>0.19155163552631052</c:v>
                </c:pt>
                <c:pt idx="101">
                  <c:v>0.26426052276948864</c:v>
                </c:pt>
                <c:pt idx="102">
                  <c:v>0.26068363097767366</c:v>
                </c:pt>
                <c:pt idx="103">
                  <c:v>0.16674456814254562</c:v>
                </c:pt>
                <c:pt idx="104">
                  <c:v>0.16678705985666134</c:v>
                </c:pt>
                <c:pt idx="105">
                  <c:v>0.33422920030594033</c:v>
                </c:pt>
                <c:pt idx="106">
                  <c:v>0.12359423245800404</c:v>
                </c:pt>
                <c:pt idx="107">
                  <c:v>0.18563517018943218</c:v>
                </c:pt>
                <c:pt idx="108">
                  <c:v>0.13932324863318327</c:v>
                </c:pt>
                <c:pt idx="109">
                  <c:v>0.1143001817026633</c:v>
                </c:pt>
                <c:pt idx="110">
                  <c:v>0.1606986042483621</c:v>
                </c:pt>
                <c:pt idx="111">
                  <c:v>0.15111722856900048</c:v>
                </c:pt>
                <c:pt idx="112">
                  <c:v>0.22413721586195456</c:v>
                </c:pt>
                <c:pt idx="113">
                  <c:v>0.34624727344834427</c:v>
                </c:pt>
                <c:pt idx="114">
                  <c:v>0.32591498824395909</c:v>
                </c:pt>
                <c:pt idx="115">
                  <c:v>0.41059945691542532</c:v>
                </c:pt>
                <c:pt idx="116">
                  <c:v>0.47739997248155663</c:v>
                </c:pt>
                <c:pt idx="117">
                  <c:v>0.59037329982558151</c:v>
                </c:pt>
                <c:pt idx="118">
                  <c:v>0.65046012456142477</c:v>
                </c:pt>
                <c:pt idx="119">
                  <c:v>0.58334294455438318</c:v>
                </c:pt>
                <c:pt idx="120">
                  <c:v>0.62822380588166249</c:v>
                </c:pt>
                <c:pt idx="121">
                  <c:v>0.56725983076157283</c:v>
                </c:pt>
                <c:pt idx="122">
                  <c:v>0.60354168437154754</c:v>
                </c:pt>
                <c:pt idx="123">
                  <c:v>0.52885592071450827</c:v>
                </c:pt>
                <c:pt idx="124">
                  <c:v>0.54504880476878437</c:v>
                </c:pt>
                <c:pt idx="125">
                  <c:v>0.55482948682149835</c:v>
                </c:pt>
                <c:pt idx="126">
                  <c:v>0.61056546354413277</c:v>
                </c:pt>
                <c:pt idx="127">
                  <c:v>0.67525151047926624</c:v>
                </c:pt>
                <c:pt idx="128">
                  <c:v>0.68383078990073132</c:v>
                </c:pt>
                <c:pt idx="129">
                  <c:v>0.65856137219908795</c:v>
                </c:pt>
                <c:pt idx="130">
                  <c:v>0.66044871250106219</c:v>
                </c:pt>
                <c:pt idx="131">
                  <c:v>0.72599066396338441</c:v>
                </c:pt>
                <c:pt idx="132">
                  <c:v>0.6589994415374717</c:v>
                </c:pt>
                <c:pt idx="133">
                  <c:v>0.48566106990089319</c:v>
                </c:pt>
                <c:pt idx="134">
                  <c:v>0.41141337558223762</c:v>
                </c:pt>
                <c:pt idx="135">
                  <c:v>0.34906589048468889</c:v>
                </c:pt>
                <c:pt idx="136">
                  <c:v>0.27687297405577355</c:v>
                </c:pt>
                <c:pt idx="137">
                  <c:v>0.29747336174207933</c:v>
                </c:pt>
                <c:pt idx="138">
                  <c:v>0.24050461945634891</c:v>
                </c:pt>
                <c:pt idx="139">
                  <c:v>0.25930568539134868</c:v>
                </c:pt>
                <c:pt idx="140">
                  <c:v>0.33150366035765894</c:v>
                </c:pt>
                <c:pt idx="141">
                  <c:v>0.40222555411218625</c:v>
                </c:pt>
                <c:pt idx="142">
                  <c:v>0.46771388507812411</c:v>
                </c:pt>
                <c:pt idx="143">
                  <c:v>0.44725817156130748</c:v>
                </c:pt>
                <c:pt idx="144">
                  <c:v>0.51752732621900632</c:v>
                </c:pt>
                <c:pt idx="145">
                  <c:v>0.54096909435993323</c:v>
                </c:pt>
                <c:pt idx="146">
                  <c:v>0.53051158000380416</c:v>
                </c:pt>
                <c:pt idx="147">
                  <c:v>0.55160922191601214</c:v>
                </c:pt>
                <c:pt idx="148">
                  <c:v>0.49892151982744332</c:v>
                </c:pt>
                <c:pt idx="149">
                  <c:v>0.49570681931309118</c:v>
                </c:pt>
                <c:pt idx="150">
                  <c:v>0.54522079504020515</c:v>
                </c:pt>
                <c:pt idx="151">
                  <c:v>0.49412855564593466</c:v>
                </c:pt>
                <c:pt idx="152">
                  <c:v>0.33392417050103806</c:v>
                </c:pt>
                <c:pt idx="153">
                  <c:v>0.29232528823546083</c:v>
                </c:pt>
                <c:pt idx="154">
                  <c:v>0.32054484494571178</c:v>
                </c:pt>
                <c:pt idx="155">
                  <c:v>0.28563739594588589</c:v>
                </c:pt>
                <c:pt idx="156">
                  <c:v>0.30146252433156484</c:v>
                </c:pt>
                <c:pt idx="157">
                  <c:v>0.43480658176417503</c:v>
                </c:pt>
                <c:pt idx="158">
                  <c:v>0.49704277903903982</c:v>
                </c:pt>
                <c:pt idx="159">
                  <c:v>0.56541801729615104</c:v>
                </c:pt>
                <c:pt idx="160">
                  <c:v>0.66512937715240761</c:v>
                </c:pt>
                <c:pt idx="161">
                  <c:v>0.68714210847932278</c:v>
                </c:pt>
                <c:pt idx="162">
                  <c:v>0.78426906158061094</c:v>
                </c:pt>
                <c:pt idx="163">
                  <c:v>0.82908365606801926</c:v>
                </c:pt>
                <c:pt idx="164">
                  <c:v>0.8083294888449134</c:v>
                </c:pt>
                <c:pt idx="165">
                  <c:v>0.83678224412906144</c:v>
                </c:pt>
                <c:pt idx="166">
                  <c:v>0.94116061058569755</c:v>
                </c:pt>
                <c:pt idx="167">
                  <c:v>0.85747317963473302</c:v>
                </c:pt>
                <c:pt idx="168">
                  <c:v>0.76963623045886997</c:v>
                </c:pt>
                <c:pt idx="169">
                  <c:v>0.74920682133650596</c:v>
                </c:pt>
                <c:pt idx="170">
                  <c:v>0.71086968398305184</c:v>
                </c:pt>
                <c:pt idx="171">
                  <c:v>0.60362515023856056</c:v>
                </c:pt>
                <c:pt idx="172">
                  <c:v>0.56261002318833553</c:v>
                </c:pt>
                <c:pt idx="173">
                  <c:v>0.54076321188796761</c:v>
                </c:pt>
                <c:pt idx="174">
                  <c:v>0.56725730149287568</c:v>
                </c:pt>
                <c:pt idx="175">
                  <c:v>0.62188748194102139</c:v>
                </c:pt>
                <c:pt idx="176">
                  <c:v>0.56667961652239729</c:v>
                </c:pt>
                <c:pt idx="177">
                  <c:v>0.61276339804214386</c:v>
                </c:pt>
                <c:pt idx="178">
                  <c:v>0.67011861258483163</c:v>
                </c:pt>
                <c:pt idx="179">
                  <c:v>0.6725173710174136</c:v>
                </c:pt>
                <c:pt idx="180">
                  <c:v>0.69609875479043504</c:v>
                </c:pt>
                <c:pt idx="181">
                  <c:v>0.78214042904490777</c:v>
                </c:pt>
                <c:pt idx="182">
                  <c:v>0.79803688280785257</c:v>
                </c:pt>
                <c:pt idx="183">
                  <c:v>0.83920629524861701</c:v>
                </c:pt>
                <c:pt idx="184">
                  <c:v>0.86983422161249968</c:v>
                </c:pt>
                <c:pt idx="185">
                  <c:v>0.95428599756380827</c:v>
                </c:pt>
                <c:pt idx="186">
                  <c:v>0.98900071628889497</c:v>
                </c:pt>
                <c:pt idx="187">
                  <c:v>0.94643008898978986</c:v>
                </c:pt>
                <c:pt idx="188">
                  <c:v>0.90291402105160923</c:v>
                </c:pt>
                <c:pt idx="189">
                  <c:v>0.86949985229070814</c:v>
                </c:pt>
                <c:pt idx="190">
                  <c:v>0.94174638921600751</c:v>
                </c:pt>
                <c:pt idx="191">
                  <c:v>0.93094236504833949</c:v>
                </c:pt>
                <c:pt idx="192">
                  <c:v>0.8917948500042493</c:v>
                </c:pt>
                <c:pt idx="193">
                  <c:v>0.89508289931082485</c:v>
                </c:pt>
                <c:pt idx="194">
                  <c:v>0.9144869429032767</c:v>
                </c:pt>
                <c:pt idx="195">
                  <c:v>0.94402880128851074</c:v>
                </c:pt>
                <c:pt idx="196">
                  <c:v>1.0320256002460471</c:v>
                </c:pt>
                <c:pt idx="197">
                  <c:v>1.0097103683829274</c:v>
                </c:pt>
                <c:pt idx="198">
                  <c:v>1.0306957107649724</c:v>
                </c:pt>
                <c:pt idx="199">
                  <c:v>1.0330388252862122</c:v>
                </c:pt>
                <c:pt idx="200">
                  <c:v>1.0696965282246154</c:v>
                </c:pt>
                <c:pt idx="201">
                  <c:v>1.1391805978786516</c:v>
                </c:pt>
                <c:pt idx="202">
                  <c:v>1.1751397168028426</c:v>
                </c:pt>
                <c:pt idx="203">
                  <c:v>1.1492111716786655</c:v>
                </c:pt>
                <c:pt idx="204">
                  <c:v>1.1889829102372655</c:v>
                </c:pt>
                <c:pt idx="205">
                  <c:v>1.2255278077917664</c:v>
                </c:pt>
                <c:pt idx="206">
                  <c:v>1.2559867790066652</c:v>
                </c:pt>
                <c:pt idx="207">
                  <c:v>1.269927096359067</c:v>
                </c:pt>
                <c:pt idx="208">
                  <c:v>1.2706909355056717</c:v>
                </c:pt>
                <c:pt idx="209">
                  <c:v>1.2545339670668982</c:v>
                </c:pt>
                <c:pt idx="210">
                  <c:v>1.2986767877882859</c:v>
                </c:pt>
                <c:pt idx="211">
                  <c:v>1.3270278664708002</c:v>
                </c:pt>
                <c:pt idx="212">
                  <c:v>1.334641471103611</c:v>
                </c:pt>
                <c:pt idx="213">
                  <c:v>1.3470677682137697</c:v>
                </c:pt>
                <c:pt idx="214">
                  <c:v>1.3559470189027423</c:v>
                </c:pt>
                <c:pt idx="215">
                  <c:v>1.3609964509301637</c:v>
                </c:pt>
                <c:pt idx="216">
                  <c:v>1.3744723945497292</c:v>
                </c:pt>
                <c:pt idx="217">
                  <c:v>1.3768423193191615</c:v>
                </c:pt>
                <c:pt idx="218">
                  <c:v>1.3745867174948505</c:v>
                </c:pt>
                <c:pt idx="219">
                  <c:v>1.3807384048205837</c:v>
                </c:pt>
                <c:pt idx="220">
                  <c:v>1.3894937213433856</c:v>
                </c:pt>
                <c:pt idx="221">
                  <c:v>1.3936184527350499</c:v>
                </c:pt>
                <c:pt idx="222">
                  <c:v>1.4023459473021809</c:v>
                </c:pt>
                <c:pt idx="223">
                  <c:v>1.4146988956201159</c:v>
                </c:pt>
                <c:pt idx="224">
                  <c:v>1.4219614377577323</c:v>
                </c:pt>
                <c:pt idx="225">
                  <c:v>1.4302488395715216</c:v>
                </c:pt>
                <c:pt idx="226">
                  <c:v>1.4387274540988315</c:v>
                </c:pt>
                <c:pt idx="227">
                  <c:v>1.443150639196785</c:v>
                </c:pt>
                <c:pt idx="228">
                  <c:v>1.4497889578198919</c:v>
                </c:pt>
                <c:pt idx="229">
                  <c:v>1.4584567616457647</c:v>
                </c:pt>
                <c:pt idx="230">
                  <c:v>1.4594664457097533</c:v>
                </c:pt>
                <c:pt idx="231">
                  <c:v>1.4661002116492046</c:v>
                </c:pt>
                <c:pt idx="232">
                  <c:v>1.4726257248884087</c:v>
                </c:pt>
                <c:pt idx="233">
                  <c:v>1.478730367816371</c:v>
                </c:pt>
                <c:pt idx="234">
                  <c:v>1.4878266297595777</c:v>
                </c:pt>
                <c:pt idx="235">
                  <c:v>1.4965622179865403</c:v>
                </c:pt>
                <c:pt idx="236">
                  <c:v>1.5041070265107828</c:v>
                </c:pt>
                <c:pt idx="237">
                  <c:v>1.5139726919917282</c:v>
                </c:pt>
                <c:pt idx="238">
                  <c:v>1.5182522146276713</c:v>
                </c:pt>
                <c:pt idx="239">
                  <c:v>1.5238100296632633</c:v>
                </c:pt>
                <c:pt idx="240">
                  <c:v>1.5298792628294624</c:v>
                </c:pt>
                <c:pt idx="241">
                  <c:v>1.5349312241255813</c:v>
                </c:pt>
                <c:pt idx="242">
                  <c:v>1.5402841683966866</c:v>
                </c:pt>
                <c:pt idx="243">
                  <c:v>1.5426065429146079</c:v>
                </c:pt>
                <c:pt idx="244">
                  <c:v>1.5468430679826957</c:v>
                </c:pt>
                <c:pt idx="245">
                  <c:v>1.553271457303921</c:v>
                </c:pt>
                <c:pt idx="246">
                  <c:v>1.5576850311808246</c:v>
                </c:pt>
                <c:pt idx="247">
                  <c:v>1.5606670389750188</c:v>
                </c:pt>
                <c:pt idx="248">
                  <c:v>1.5626155875794696</c:v>
                </c:pt>
                <c:pt idx="249">
                  <c:v>1.565496930479509</c:v>
                </c:pt>
                <c:pt idx="250">
                  <c:v>1.5677940123104563</c:v>
                </c:pt>
                <c:pt idx="251">
                  <c:v>1.5695897930855862</c:v>
                </c:pt>
                <c:pt idx="252">
                  <c:v>1.5702964707596303</c:v>
                </c:pt>
                <c:pt idx="253">
                  <c:v>1.5703693136981145</c:v>
                </c:pt>
                <c:pt idx="254">
                  <c:v>1.5704947654255039</c:v>
                </c:pt>
                <c:pt idx="255">
                  <c:v>1.5707046947273851</c:v>
                </c:pt>
                <c:pt idx="256">
                  <c:v>1.5697369965237729</c:v>
                </c:pt>
                <c:pt idx="257">
                  <c:v>1.5672997932069912</c:v>
                </c:pt>
                <c:pt idx="258">
                  <c:v>1.5651317040796091</c:v>
                </c:pt>
                <c:pt idx="259">
                  <c:v>1.5613494356695681</c:v>
                </c:pt>
                <c:pt idx="260">
                  <c:v>1.5580998312471923</c:v>
                </c:pt>
                <c:pt idx="261">
                  <c:v>1.5542568603884148</c:v>
                </c:pt>
                <c:pt idx="262">
                  <c:v>1.5496586498966036</c:v>
                </c:pt>
                <c:pt idx="263">
                  <c:v>1.5449208237726977</c:v>
                </c:pt>
                <c:pt idx="264">
                  <c:v>1.539999372741363</c:v>
                </c:pt>
                <c:pt idx="265">
                  <c:v>1.5338704488339059</c:v>
                </c:pt>
                <c:pt idx="266">
                  <c:v>1.5279276791025749</c:v>
                </c:pt>
                <c:pt idx="267">
                  <c:v>1.5212544565714445</c:v>
                </c:pt>
                <c:pt idx="268">
                  <c:v>1.5142296656913807</c:v>
                </c:pt>
                <c:pt idx="269">
                  <c:v>1.5063514995528251</c:v>
                </c:pt>
                <c:pt idx="270">
                  <c:v>1.4973837244594448</c:v>
                </c:pt>
                <c:pt idx="271">
                  <c:v>1.4885191435289165</c:v>
                </c:pt>
                <c:pt idx="272">
                  <c:v>1.479601447955744</c:v>
                </c:pt>
                <c:pt idx="273">
                  <c:v>1.4703989567272477</c:v>
                </c:pt>
                <c:pt idx="274">
                  <c:v>1.4604346497671048</c:v>
                </c:pt>
                <c:pt idx="275">
                  <c:v>1.4503069520491123</c:v>
                </c:pt>
                <c:pt idx="276">
                  <c:v>1.4408227002877296</c:v>
                </c:pt>
                <c:pt idx="277">
                  <c:v>1.4313521065773127</c:v>
                </c:pt>
                <c:pt idx="278">
                  <c:v>1.4223276758651111</c:v>
                </c:pt>
                <c:pt idx="279">
                  <c:v>1.4122288118102684</c:v>
                </c:pt>
                <c:pt idx="280">
                  <c:v>1.4023388653498283</c:v>
                </c:pt>
                <c:pt idx="281">
                  <c:v>1.3921398422545699</c:v>
                </c:pt>
                <c:pt idx="282">
                  <c:v>1.3821694650495533</c:v>
                </c:pt>
                <c:pt idx="283">
                  <c:v>1.3725137288704892</c:v>
                </c:pt>
                <c:pt idx="284">
                  <c:v>1.3627492341374385</c:v>
                </c:pt>
                <c:pt idx="285">
                  <c:v>1.353335801899582</c:v>
                </c:pt>
                <c:pt idx="286">
                  <c:v>1.3448662927395825</c:v>
                </c:pt>
                <c:pt idx="287">
                  <c:v>1.3370538875871585</c:v>
                </c:pt>
                <c:pt idx="288">
                  <c:v>1.330624992412194</c:v>
                </c:pt>
                <c:pt idx="289">
                  <c:v>1.3232698790402539</c:v>
                </c:pt>
                <c:pt idx="290">
                  <c:v>1.3160857442322555</c:v>
                </c:pt>
                <c:pt idx="291">
                  <c:v>1.3101212227901273</c:v>
                </c:pt>
                <c:pt idx="292">
                  <c:v>1.3038122149514177</c:v>
                </c:pt>
                <c:pt idx="293">
                  <c:v>1.297970110114242</c:v>
                </c:pt>
                <c:pt idx="294">
                  <c:v>1.2912033046413089</c:v>
                </c:pt>
                <c:pt idx="295">
                  <c:v>1.2851790924579229</c:v>
                </c:pt>
                <c:pt idx="296">
                  <c:v>1.2805434487893907</c:v>
                </c:pt>
                <c:pt idx="297">
                  <c:v>1.2766792320735552</c:v>
                </c:pt>
                <c:pt idx="298">
                  <c:v>1.2698137851214251</c:v>
                </c:pt>
                <c:pt idx="299">
                  <c:v>1.2656076112777057</c:v>
                </c:pt>
                <c:pt idx="300">
                  <c:v>1.2618268604288831</c:v>
                </c:pt>
                <c:pt idx="301">
                  <c:v>1.2592009736672778</c:v>
                </c:pt>
                <c:pt idx="302">
                  <c:v>1.2553878481791287</c:v>
                </c:pt>
                <c:pt idx="303">
                  <c:v>1.2508882791665148</c:v>
                </c:pt>
                <c:pt idx="304">
                  <c:v>1.2461696754847089</c:v>
                </c:pt>
                <c:pt idx="305">
                  <c:v>1.2435306365258774</c:v>
                </c:pt>
                <c:pt idx="306">
                  <c:v>1.2405334531194987</c:v>
                </c:pt>
                <c:pt idx="307">
                  <c:v>1.2365195036967791</c:v>
                </c:pt>
                <c:pt idx="308">
                  <c:v>1.2313855940948657</c:v>
                </c:pt>
                <c:pt idx="309">
                  <c:v>1.22712782316972</c:v>
                </c:pt>
                <c:pt idx="310">
                  <c:v>1.2231715410733002</c:v>
                </c:pt>
                <c:pt idx="311">
                  <c:v>1.2188626789204675</c:v>
                </c:pt>
                <c:pt idx="312">
                  <c:v>1.2152498715131501</c:v>
                </c:pt>
                <c:pt idx="313">
                  <c:v>1.2090905963813245</c:v>
                </c:pt>
                <c:pt idx="314">
                  <c:v>1.2041914029145269</c:v>
                </c:pt>
                <c:pt idx="315">
                  <c:v>1.2002937998518859</c:v>
                </c:pt>
                <c:pt idx="316">
                  <c:v>1.1946798350512127</c:v>
                </c:pt>
                <c:pt idx="317">
                  <c:v>1.189850449400462</c:v>
                </c:pt>
                <c:pt idx="318">
                  <c:v>1.1866903810899732</c:v>
                </c:pt>
                <c:pt idx="319">
                  <c:v>1.1815782231988572</c:v>
                </c:pt>
                <c:pt idx="320">
                  <c:v>1.1772132112809433</c:v>
                </c:pt>
                <c:pt idx="321">
                  <c:v>1.1732584467457419</c:v>
                </c:pt>
                <c:pt idx="322">
                  <c:v>1.1679960502940021</c:v>
                </c:pt>
                <c:pt idx="323">
                  <c:v>1.1657455070070859</c:v>
                </c:pt>
                <c:pt idx="324">
                  <c:v>1.1622713035243843</c:v>
                </c:pt>
                <c:pt idx="325">
                  <c:v>1.1579381603920567</c:v>
                </c:pt>
                <c:pt idx="326">
                  <c:v>1.1559830356889931</c:v>
                </c:pt>
                <c:pt idx="327">
                  <c:v>1.1551670936072227</c:v>
                </c:pt>
                <c:pt idx="328">
                  <c:v>1.1547017081669075</c:v>
                </c:pt>
                <c:pt idx="329">
                  <c:v>1.1536298040929638</c:v>
                </c:pt>
                <c:pt idx="330">
                  <c:v>1.1515628857134763</c:v>
                </c:pt>
                <c:pt idx="331">
                  <c:v>1.1501055210900539</c:v>
                </c:pt>
                <c:pt idx="332">
                  <c:v>1.1476349314264669</c:v>
                </c:pt>
                <c:pt idx="333">
                  <c:v>1.1450985807767484</c:v>
                </c:pt>
                <c:pt idx="334">
                  <c:v>1.1412712913838943</c:v>
                </c:pt>
                <c:pt idx="335">
                  <c:v>1.1368344482349753</c:v>
                </c:pt>
                <c:pt idx="336">
                  <c:v>1.1344857693226011</c:v>
                </c:pt>
                <c:pt idx="337">
                  <c:v>1.1330375100664893</c:v>
                </c:pt>
                <c:pt idx="338">
                  <c:v>1.1316474239904171</c:v>
                </c:pt>
                <c:pt idx="339">
                  <c:v>1.1310439404792254</c:v>
                </c:pt>
                <c:pt idx="340">
                  <c:v>1.129025078204988</c:v>
                </c:pt>
                <c:pt idx="341">
                  <c:v>1.1286375942405518</c:v>
                </c:pt>
                <c:pt idx="342">
                  <c:v>1.1281373048922125</c:v>
                </c:pt>
                <c:pt idx="343">
                  <c:v>1.1270031808083136</c:v>
                </c:pt>
                <c:pt idx="344">
                  <c:v>1.1242811818362086</c:v>
                </c:pt>
                <c:pt idx="345">
                  <c:v>1.1213027150181905</c:v>
                </c:pt>
                <c:pt idx="346">
                  <c:v>1.1186191609302854</c:v>
                </c:pt>
                <c:pt idx="347">
                  <c:v>1.1179246237459886</c:v>
                </c:pt>
                <c:pt idx="348">
                  <c:v>1.1154130599295042</c:v>
                </c:pt>
                <c:pt idx="349">
                  <c:v>1.1130825917517513</c:v>
                </c:pt>
                <c:pt idx="350">
                  <c:v>1.1127214121817675</c:v>
                </c:pt>
                <c:pt idx="351">
                  <c:v>1.1125929253319413</c:v>
                </c:pt>
                <c:pt idx="352">
                  <c:v>1.1110763758210005</c:v>
                </c:pt>
                <c:pt idx="353">
                  <c:v>1.1115326558940055</c:v>
                </c:pt>
                <c:pt idx="354">
                  <c:v>1.1104425410854406</c:v>
                </c:pt>
                <c:pt idx="355">
                  <c:v>1.1083386953829719</c:v>
                </c:pt>
                <c:pt idx="356">
                  <c:v>1.1067624551307733</c:v>
                </c:pt>
                <c:pt idx="357">
                  <c:v>1.1056404715366217</c:v>
                </c:pt>
                <c:pt idx="358">
                  <c:v>1.1025471759197434</c:v>
                </c:pt>
                <c:pt idx="359">
                  <c:v>1.1019280109426282</c:v>
                </c:pt>
                <c:pt idx="360">
                  <c:v>1.0988473616692365</c:v>
                </c:pt>
                <c:pt idx="361">
                  <c:v>1.0950028732492401</c:v>
                </c:pt>
                <c:pt idx="362">
                  <c:v>1.0960363324389837</c:v>
                </c:pt>
                <c:pt idx="363">
                  <c:v>1.0948283537091219</c:v>
                </c:pt>
                <c:pt idx="364">
                  <c:v>1.0926617821429583</c:v>
                </c:pt>
                <c:pt idx="365">
                  <c:v>1.0915494097698568</c:v>
                </c:pt>
                <c:pt idx="366">
                  <c:v>1.0911730545876885</c:v>
                </c:pt>
                <c:pt idx="367">
                  <c:v>1.0896514465393532</c:v>
                </c:pt>
                <c:pt idx="368">
                  <c:v>1.090608015960697</c:v>
                </c:pt>
                <c:pt idx="369">
                  <c:v>1.0898062377836319</c:v>
                </c:pt>
                <c:pt idx="370">
                  <c:v>1.0897854977803139</c:v>
                </c:pt>
                <c:pt idx="371">
                  <c:v>1.0896195777537667</c:v>
                </c:pt>
                <c:pt idx="372">
                  <c:v>1.0903490188460869</c:v>
                </c:pt>
                <c:pt idx="373">
                  <c:v>1.0894915967576799</c:v>
                </c:pt>
                <c:pt idx="374">
                  <c:v>1.0886493502814569</c:v>
                </c:pt>
                <c:pt idx="375">
                  <c:v>1.0886802073595649</c:v>
                </c:pt>
                <c:pt idx="376">
                  <c:v>1.0877307198905737</c:v>
                </c:pt>
                <c:pt idx="377">
                  <c:v>1.0880939228755155</c:v>
                </c:pt>
                <c:pt idx="378">
                  <c:v>1.0881505784943364</c:v>
                </c:pt>
                <c:pt idx="379">
                  <c:v>1.087914850651742</c:v>
                </c:pt>
                <c:pt idx="380">
                  <c:v>1.0887894717672912</c:v>
                </c:pt>
                <c:pt idx="381">
                  <c:v>1.0911841833699569</c:v>
                </c:pt>
                <c:pt idx="382">
                  <c:v>1.0913167170496991</c:v>
                </c:pt>
                <c:pt idx="383">
                  <c:v>1.0931863524707919</c:v>
                </c:pt>
                <c:pt idx="384">
                  <c:v>1.0930710178181922</c:v>
                </c:pt>
                <c:pt idx="385">
                  <c:v>1.0932521134569235</c:v>
                </c:pt>
                <c:pt idx="386">
                  <c:v>1.0936886652340889</c:v>
                </c:pt>
                <c:pt idx="387">
                  <c:v>1.0933694715244815</c:v>
                </c:pt>
                <c:pt idx="388">
                  <c:v>1.0941145940827253</c:v>
                </c:pt>
                <c:pt idx="389">
                  <c:v>1.0948364473689534</c:v>
                </c:pt>
                <c:pt idx="390">
                  <c:v>1.0944449165746011</c:v>
                </c:pt>
                <c:pt idx="391">
                  <c:v>1.0948870327429008</c:v>
                </c:pt>
                <c:pt idx="392">
                  <c:v>1.0941580975043201</c:v>
                </c:pt>
                <c:pt idx="393">
                  <c:v>1.0943260409458251</c:v>
                </c:pt>
                <c:pt idx="394">
                  <c:v>1.0940766550522647</c:v>
                </c:pt>
                <c:pt idx="395">
                  <c:v>1.0927690231357265</c:v>
                </c:pt>
                <c:pt idx="396">
                  <c:v>1.0917158356501435</c:v>
                </c:pt>
                <c:pt idx="397">
                  <c:v>1.0894399996762536</c:v>
                </c:pt>
                <c:pt idx="398">
                  <c:v>1.0877175676933473</c:v>
                </c:pt>
                <c:pt idx="399">
                  <c:v>1.0866395933745301</c:v>
                </c:pt>
                <c:pt idx="400">
                  <c:v>1.0845650871889505</c:v>
                </c:pt>
                <c:pt idx="401">
                  <c:v>1.082388904401737</c:v>
                </c:pt>
                <c:pt idx="402">
                  <c:v>1.0790694921633139</c:v>
                </c:pt>
                <c:pt idx="403">
                  <c:v>1.0752497905765519</c:v>
                </c:pt>
                <c:pt idx="404">
                  <c:v>1.0728950414193041</c:v>
                </c:pt>
                <c:pt idx="405">
                  <c:v>1.0689185251733053</c:v>
                </c:pt>
                <c:pt idx="406">
                  <c:v>1.0651165284674251</c:v>
                </c:pt>
                <c:pt idx="407">
                  <c:v>1.0605385521251929</c:v>
                </c:pt>
                <c:pt idx="408">
                  <c:v>1.0550055239228351</c:v>
                </c:pt>
                <c:pt idx="409">
                  <c:v>1.0498918484705007</c:v>
                </c:pt>
                <c:pt idx="410">
                  <c:v>1.0449354935311423</c:v>
                </c:pt>
                <c:pt idx="411">
                  <c:v>1.0386907291173459</c:v>
                </c:pt>
                <c:pt idx="412">
                  <c:v>1.031982602678192</c:v>
                </c:pt>
                <c:pt idx="413">
                  <c:v>1.0245156956298282</c:v>
                </c:pt>
                <c:pt idx="414">
                  <c:v>1.0174747174301011</c:v>
                </c:pt>
                <c:pt idx="415">
                  <c:v>1.0108733261299758</c:v>
                </c:pt>
                <c:pt idx="416">
                  <c:v>1.0038308303690304</c:v>
                </c:pt>
                <c:pt idx="417">
                  <c:v>0.99659762774830329</c:v>
                </c:pt>
                <c:pt idx="418">
                  <c:v>0.98776238633466473</c:v>
                </c:pt>
                <c:pt idx="419">
                  <c:v>0.9800101777772382</c:v>
                </c:pt>
                <c:pt idx="420">
                  <c:v>0.97275370588449539</c:v>
                </c:pt>
                <c:pt idx="421">
                  <c:v>0.96429077282310904</c:v>
                </c:pt>
                <c:pt idx="422">
                  <c:v>0.95571250510912276</c:v>
                </c:pt>
                <c:pt idx="423">
                  <c:v>0.94679025685229479</c:v>
                </c:pt>
                <c:pt idx="424">
                  <c:v>0.93681684452484137</c:v>
                </c:pt>
                <c:pt idx="425">
                  <c:v>0.9284555880650891</c:v>
                </c:pt>
                <c:pt idx="426">
                  <c:v>0.91887117726329082</c:v>
                </c:pt>
                <c:pt idx="427">
                  <c:v>0.90876624296357456</c:v>
                </c:pt>
                <c:pt idx="428">
                  <c:v>0.89828040079803473</c:v>
                </c:pt>
                <c:pt idx="429">
                  <c:v>0.88796199622026084</c:v>
                </c:pt>
                <c:pt idx="430">
                  <c:v>0.87773616287681033</c:v>
                </c:pt>
                <c:pt idx="431">
                  <c:v>0.86724273290517873</c:v>
                </c:pt>
                <c:pt idx="432">
                  <c:v>0.85663396828094707</c:v>
                </c:pt>
                <c:pt idx="433">
                  <c:v>0.84667370815072007</c:v>
                </c:pt>
                <c:pt idx="434">
                  <c:v>0.83634164552198031</c:v>
                </c:pt>
                <c:pt idx="435">
                  <c:v>0.82642134783717169</c:v>
                </c:pt>
                <c:pt idx="436">
                  <c:v>0.81578931394092435</c:v>
                </c:pt>
                <c:pt idx="437">
                  <c:v>0.80534748105071885</c:v>
                </c:pt>
                <c:pt idx="438">
                  <c:v>0.79471190617829512</c:v>
                </c:pt>
                <c:pt idx="439">
                  <c:v>0.78439097233182375</c:v>
                </c:pt>
                <c:pt idx="440">
                  <c:v>0.77383127552032127</c:v>
                </c:pt>
                <c:pt idx="441">
                  <c:v>0.76325033285176058</c:v>
                </c:pt>
                <c:pt idx="442">
                  <c:v>0.75243265063312659</c:v>
                </c:pt>
                <c:pt idx="443">
                  <c:v>0.7417328323357899</c:v>
                </c:pt>
                <c:pt idx="444">
                  <c:v>0.73125053114642646</c:v>
                </c:pt>
                <c:pt idx="445">
                  <c:v>0.72144657982169669</c:v>
                </c:pt>
                <c:pt idx="446">
                  <c:v>0.71132191722614091</c:v>
                </c:pt>
                <c:pt idx="447">
                  <c:v>0.70130146050091657</c:v>
                </c:pt>
                <c:pt idx="448">
                  <c:v>0.69138622135350269</c:v>
                </c:pt>
                <c:pt idx="449">
                  <c:v>0.68147098220608893</c:v>
                </c:pt>
                <c:pt idx="450">
                  <c:v>0.67208183094772711</c:v>
                </c:pt>
                <c:pt idx="451">
                  <c:v>0.66218328497371592</c:v>
                </c:pt>
                <c:pt idx="452">
                  <c:v>0.65287001177627524</c:v>
                </c:pt>
                <c:pt idx="453">
                  <c:v>0.64357545516719472</c:v>
                </c:pt>
                <c:pt idx="454">
                  <c:v>0.63414027121854111</c:v>
                </c:pt>
                <c:pt idx="455">
                  <c:v>0.62496054340832119</c:v>
                </c:pt>
                <c:pt idx="456">
                  <c:v>0.61652442059512669</c:v>
                </c:pt>
                <c:pt idx="457">
                  <c:v>0.6079749865442905</c:v>
                </c:pt>
                <c:pt idx="458">
                  <c:v>0.59983478816868818</c:v>
                </c:pt>
                <c:pt idx="459">
                  <c:v>0.59114675019323604</c:v>
                </c:pt>
                <c:pt idx="460">
                  <c:v>0.58275160153293915</c:v>
                </c:pt>
                <c:pt idx="461">
                  <c:v>0.5745522182698185</c:v>
                </c:pt>
                <c:pt idx="462">
                  <c:v>0.56684300728024706</c:v>
                </c:pt>
                <c:pt idx="463">
                  <c:v>0.55881510843480753</c:v>
                </c:pt>
                <c:pt idx="464">
                  <c:v>0.55105834719372593</c:v>
                </c:pt>
                <c:pt idx="465">
                  <c:v>0.5435054450096517</c:v>
                </c:pt>
                <c:pt idx="466">
                  <c:v>0.53680187125415302</c:v>
                </c:pt>
                <c:pt idx="467">
                  <c:v>0.529844358921439</c:v>
                </c:pt>
                <c:pt idx="468">
                  <c:v>0.52317467736648504</c:v>
                </c:pt>
                <c:pt idx="469">
                  <c:v>0.51622475283986302</c:v>
                </c:pt>
                <c:pt idx="470">
                  <c:v>0.51007306551412968</c:v>
                </c:pt>
                <c:pt idx="471">
                  <c:v>0.50402153722881171</c:v>
                </c:pt>
                <c:pt idx="472">
                  <c:v>0.49784759233854176</c:v>
                </c:pt>
                <c:pt idx="473">
                  <c:v>0.49217899533400511</c:v>
                </c:pt>
                <c:pt idx="474">
                  <c:v>0.48620890950074264</c:v>
                </c:pt>
                <c:pt idx="475">
                  <c:v>0.4810026628140846</c:v>
                </c:pt>
                <c:pt idx="476">
                  <c:v>0.47565578878785303</c:v>
                </c:pt>
                <c:pt idx="477">
                  <c:v>0.47053806650560281</c:v>
                </c:pt>
                <c:pt idx="478">
                  <c:v>0.465179051989624</c:v>
                </c:pt>
                <c:pt idx="479">
                  <c:v>0.46054087905239438</c:v>
                </c:pt>
                <c:pt idx="480">
                  <c:v>0.45504680158797611</c:v>
                </c:pt>
                <c:pt idx="481">
                  <c:v>0.45036714864410959</c:v>
                </c:pt>
                <c:pt idx="482">
                  <c:v>0.44535262052471192</c:v>
                </c:pt>
                <c:pt idx="483">
                  <c:v>0.44060923000967195</c:v>
                </c:pt>
                <c:pt idx="484">
                  <c:v>0.43603985318101074</c:v>
                </c:pt>
                <c:pt idx="485">
                  <c:v>0.43173604956557282</c:v>
                </c:pt>
                <c:pt idx="486">
                  <c:v>0.42738469569862447</c:v>
                </c:pt>
                <c:pt idx="487">
                  <c:v>0.42342790774846528</c:v>
                </c:pt>
                <c:pt idx="488">
                  <c:v>0.41954193932183231</c:v>
                </c:pt>
                <c:pt idx="489">
                  <c:v>0.41546020549802321</c:v>
                </c:pt>
                <c:pt idx="490">
                  <c:v>0.41200522445742127</c:v>
                </c:pt>
                <c:pt idx="491">
                  <c:v>0.40828315264237769</c:v>
                </c:pt>
                <c:pt idx="492">
                  <c:v>0.40504568870974927</c:v>
                </c:pt>
                <c:pt idx="493">
                  <c:v>0.4019614984601812</c:v>
                </c:pt>
                <c:pt idx="494">
                  <c:v>0.39889855406767116</c:v>
                </c:pt>
                <c:pt idx="495">
                  <c:v>0.39634854536698683</c:v>
                </c:pt>
                <c:pt idx="496">
                  <c:v>0.39377678495550522</c:v>
                </c:pt>
                <c:pt idx="497">
                  <c:v>0.3912545982104918</c:v>
                </c:pt>
                <c:pt idx="498">
                  <c:v>0.38853715192204197</c:v>
                </c:pt>
                <c:pt idx="499">
                  <c:v>0.38645505793037027</c:v>
                </c:pt>
                <c:pt idx="500">
                  <c:v>0.38345534525529434</c:v>
                </c:pt>
                <c:pt idx="501">
                  <c:v>0.38122705953291491</c:v>
                </c:pt>
                <c:pt idx="502">
                  <c:v>0.37816209172544696</c:v>
                </c:pt>
                <c:pt idx="503">
                  <c:v>0.3758867616052966</c:v>
                </c:pt>
                <c:pt idx="504">
                  <c:v>0.37341212511179367</c:v>
                </c:pt>
                <c:pt idx="505">
                  <c:v>0.37144182479654564</c:v>
                </c:pt>
                <c:pt idx="506">
                  <c:v>0.36852861311091967</c:v>
                </c:pt>
                <c:pt idx="507">
                  <c:v>0.3668076986892318</c:v>
                </c:pt>
                <c:pt idx="508">
                  <c:v>0.3647119466465944</c:v>
                </c:pt>
                <c:pt idx="509">
                  <c:v>0.36312913029578292</c:v>
                </c:pt>
                <c:pt idx="510">
                  <c:v>0.36115579485809801</c:v>
                </c:pt>
                <c:pt idx="511">
                  <c:v>0.35935950822922874</c:v>
                </c:pt>
                <c:pt idx="512">
                  <c:v>0.35735278644473861</c:v>
                </c:pt>
                <c:pt idx="513">
                  <c:v>0.35573152520972706</c:v>
                </c:pt>
                <c:pt idx="514">
                  <c:v>0.35375515464960522</c:v>
                </c:pt>
                <c:pt idx="515">
                  <c:v>0.35170492944352044</c:v>
                </c:pt>
                <c:pt idx="516">
                  <c:v>0.34985957500192227</c:v>
                </c:pt>
                <c:pt idx="517">
                  <c:v>0.34839411671866843</c:v>
                </c:pt>
                <c:pt idx="518">
                  <c:v>0.34693321111907</c:v>
                </c:pt>
                <c:pt idx="519">
                  <c:v>0.34568931677370529</c:v>
                </c:pt>
                <c:pt idx="520">
                  <c:v>0.34411712335142264</c:v>
                </c:pt>
                <c:pt idx="521">
                  <c:v>0.34277256411190304</c:v>
                </c:pt>
                <c:pt idx="522">
                  <c:v>0.34142749901864378</c:v>
                </c:pt>
                <c:pt idx="523">
                  <c:v>0.33990892609274526</c:v>
                </c:pt>
                <c:pt idx="524">
                  <c:v>0.33867363126095174</c:v>
                </c:pt>
                <c:pt idx="525">
                  <c:v>0.33715202321261645</c:v>
                </c:pt>
                <c:pt idx="526">
                  <c:v>0.33553582051499964</c:v>
                </c:pt>
                <c:pt idx="527">
                  <c:v>0.33426916275135871</c:v>
                </c:pt>
                <c:pt idx="528">
                  <c:v>0.33280370446810487</c:v>
                </c:pt>
                <c:pt idx="529">
                  <c:v>0.33154362280307731</c:v>
                </c:pt>
                <c:pt idx="530">
                  <c:v>0.33041455725657315</c:v>
                </c:pt>
                <c:pt idx="531">
                  <c:v>0.32871337113072474</c:v>
                </c:pt>
                <c:pt idx="532">
                  <c:v>0.3270926157494527</c:v>
                </c:pt>
                <c:pt idx="533">
                  <c:v>0.32574350382627765</c:v>
                </c:pt>
                <c:pt idx="534">
                  <c:v>0.3246331548681341</c:v>
                </c:pt>
                <c:pt idx="535">
                  <c:v>0.32357946152881151</c:v>
                </c:pt>
                <c:pt idx="536">
                  <c:v>0.32249895794129674</c:v>
                </c:pt>
                <c:pt idx="537">
                  <c:v>0.3212980611637874</c:v>
                </c:pt>
                <c:pt idx="538">
                  <c:v>0.32018720635190423</c:v>
                </c:pt>
                <c:pt idx="539">
                  <c:v>0.31967275309886006</c:v>
                </c:pt>
                <c:pt idx="540">
                  <c:v>0.31852648852521387</c:v>
                </c:pt>
                <c:pt idx="541">
                  <c:v>0.31735493126459385</c:v>
                </c:pt>
                <c:pt idx="542">
                  <c:v>0.31623395937792131</c:v>
                </c:pt>
                <c:pt idx="543">
                  <c:v>0.31504317967520146</c:v>
                </c:pt>
                <c:pt idx="544">
                  <c:v>0.31397026389377891</c:v>
                </c:pt>
                <c:pt idx="545">
                  <c:v>0.31312700571007701</c:v>
                </c:pt>
                <c:pt idx="546">
                  <c:v>0.31179509281404416</c:v>
                </c:pt>
                <c:pt idx="547">
                  <c:v>0.31093311804198187</c:v>
                </c:pt>
                <c:pt idx="548">
                  <c:v>0.30980911103287245</c:v>
                </c:pt>
                <c:pt idx="549">
                  <c:v>0.30879082745531283</c:v>
                </c:pt>
                <c:pt idx="550">
                  <c:v>0.30786815023451375</c:v>
                </c:pt>
                <c:pt idx="551">
                  <c:v>0.30681091591901488</c:v>
                </c:pt>
                <c:pt idx="552">
                  <c:v>0.30560799572654762</c:v>
                </c:pt>
                <c:pt idx="553">
                  <c:v>0.30455531409470399</c:v>
                </c:pt>
                <c:pt idx="554">
                  <c:v>0.30353854807836284</c:v>
                </c:pt>
                <c:pt idx="555">
                  <c:v>0.30270641867692955</c:v>
                </c:pt>
                <c:pt idx="556">
                  <c:v>0.30165525460630421</c:v>
                </c:pt>
                <c:pt idx="557">
                  <c:v>0.30068705054895251</c:v>
                </c:pt>
                <c:pt idx="558">
                  <c:v>0.2997739845492034</c:v>
                </c:pt>
                <c:pt idx="559">
                  <c:v>0.29904960199427788</c:v>
                </c:pt>
                <c:pt idx="560">
                  <c:v>0.29825439991582592</c:v>
                </c:pt>
                <c:pt idx="561">
                  <c:v>0.29733071098754799</c:v>
                </c:pt>
                <c:pt idx="562">
                  <c:v>0.29643079718502519</c:v>
                </c:pt>
                <c:pt idx="563">
                  <c:v>0.2954894033758656</c:v>
                </c:pt>
                <c:pt idx="564">
                  <c:v>0.29454345688305067</c:v>
                </c:pt>
                <c:pt idx="565">
                  <c:v>0.29381705091316718</c:v>
                </c:pt>
                <c:pt idx="566">
                  <c:v>0.29296519321589443</c:v>
                </c:pt>
                <c:pt idx="567">
                  <c:v>0.29187861938350596</c:v>
                </c:pt>
                <c:pt idx="568">
                  <c:v>0.29090383922754115</c:v>
                </c:pt>
                <c:pt idx="569">
                  <c:v>0.29014859959450773</c:v>
                </c:pt>
                <c:pt idx="570">
                  <c:v>0.28948137851214251</c:v>
                </c:pt>
                <c:pt idx="571">
                  <c:v>0.28876508961704855</c:v>
                </c:pt>
                <c:pt idx="572">
                  <c:v>0.28811810268426225</c:v>
                </c:pt>
                <c:pt idx="573">
                  <c:v>0.28724095230001584</c:v>
                </c:pt>
                <c:pt idx="574">
                  <c:v>0.28673965124419792</c:v>
                </c:pt>
                <c:pt idx="575">
                  <c:v>0.28598137648872757</c:v>
                </c:pt>
                <c:pt idx="576">
                  <c:v>0.28512698952275739</c:v>
                </c:pt>
                <c:pt idx="577">
                  <c:v>0.28436011525371602</c:v>
                </c:pt>
                <c:pt idx="578">
                  <c:v>0.2835993112295484</c:v>
                </c:pt>
                <c:pt idx="579">
                  <c:v>0.28257799252955201</c:v>
                </c:pt>
                <c:pt idx="580">
                  <c:v>0.28197096804218413</c:v>
                </c:pt>
                <c:pt idx="581">
                  <c:v>0.28124253865734289</c:v>
                </c:pt>
                <c:pt idx="582">
                  <c:v>0.28091019275050899</c:v>
                </c:pt>
                <c:pt idx="583">
                  <c:v>0.27992833064219153</c:v>
                </c:pt>
                <c:pt idx="584">
                  <c:v>0.27939263153208932</c:v>
                </c:pt>
                <c:pt idx="585">
                  <c:v>0.27893483389786611</c:v>
                </c:pt>
                <c:pt idx="586">
                  <c:v>0.27855392603204282</c:v>
                </c:pt>
                <c:pt idx="587">
                  <c:v>0.27805009570752748</c:v>
                </c:pt>
                <c:pt idx="588">
                  <c:v>0.27767272881788058</c:v>
                </c:pt>
                <c:pt idx="589">
                  <c:v>0.27701613066404435</c:v>
                </c:pt>
                <c:pt idx="590">
                  <c:v>0.276910913086234</c:v>
                </c:pt>
                <c:pt idx="591">
                  <c:v>0.27636105007142653</c:v>
                </c:pt>
                <c:pt idx="592">
                  <c:v>0.27581675144775347</c:v>
                </c:pt>
                <c:pt idx="593">
                  <c:v>0.2754808645647433</c:v>
                </c:pt>
                <c:pt idx="594">
                  <c:v>0.27521124452160406</c:v>
                </c:pt>
                <c:pt idx="595">
                  <c:v>0.27483387763195705</c:v>
                </c:pt>
                <c:pt idx="596">
                  <c:v>0.27487282836989646</c:v>
                </c:pt>
                <c:pt idx="597">
                  <c:v>0.27475749371729663</c:v>
                </c:pt>
                <c:pt idx="598">
                  <c:v>0.27467352199654405</c:v>
                </c:pt>
                <c:pt idx="599">
                  <c:v>0.27454705856167577</c:v>
                </c:pt>
                <c:pt idx="600">
                  <c:v>0.27456223417386</c:v>
                </c:pt>
                <c:pt idx="601">
                  <c:v>0.27456021075890202</c:v>
                </c:pt>
                <c:pt idx="602">
                  <c:v>0.27478986835662284</c:v>
                </c:pt>
                <c:pt idx="603">
                  <c:v>0.27480757323750449</c:v>
                </c:pt>
                <c:pt idx="604">
                  <c:v>0.27496691716543853</c:v>
                </c:pt>
                <c:pt idx="605">
                  <c:v>0.275364012350925</c:v>
                </c:pt>
                <c:pt idx="606">
                  <c:v>0.27569534655027994</c:v>
                </c:pt>
                <c:pt idx="607">
                  <c:v>0.27591741634190858</c:v>
                </c:pt>
                <c:pt idx="608">
                  <c:v>0.27626291444596873</c:v>
                </c:pt>
                <c:pt idx="609">
                  <c:v>0.27630490030634508</c:v>
                </c:pt>
                <c:pt idx="610">
                  <c:v>0.27649510131238703</c:v>
                </c:pt>
                <c:pt idx="611">
                  <c:v>0.27703332969118649</c:v>
                </c:pt>
                <c:pt idx="612">
                  <c:v>0.27726855168004155</c:v>
                </c:pt>
                <c:pt idx="613">
                  <c:v>0.27768082247771214</c:v>
                </c:pt>
                <c:pt idx="614">
                  <c:v>0.27821449817285637</c:v>
                </c:pt>
                <c:pt idx="615">
                  <c:v>0.27882607534387949</c:v>
                </c:pt>
                <c:pt idx="616">
                  <c:v>0.27963999401069178</c:v>
                </c:pt>
                <c:pt idx="617">
                  <c:v>0.28029254533461218</c:v>
                </c:pt>
                <c:pt idx="618">
                  <c:v>0.28095268446462468</c:v>
                </c:pt>
                <c:pt idx="619">
                  <c:v>0.28173776946828705</c:v>
                </c:pt>
                <c:pt idx="620">
                  <c:v>0.28253752423039413</c:v>
                </c:pt>
                <c:pt idx="621">
                  <c:v>0.28341669802959851</c:v>
                </c:pt>
                <c:pt idx="622">
                  <c:v>0.28409403618675322</c:v>
                </c:pt>
                <c:pt idx="623">
                  <c:v>0.28477845629626031</c:v>
                </c:pt>
                <c:pt idx="624">
                  <c:v>0.28573704913256204</c:v>
                </c:pt>
                <c:pt idx="625">
                  <c:v>0.28659194195227172</c:v>
                </c:pt>
                <c:pt idx="626">
                  <c:v>0.28758897967277341</c:v>
                </c:pt>
                <c:pt idx="627">
                  <c:v>0.28862142715503808</c:v>
                </c:pt>
                <c:pt idx="628">
                  <c:v>0.28950110680798197</c:v>
                </c:pt>
                <c:pt idx="629">
                  <c:v>0.29034132986924693</c:v>
                </c:pt>
                <c:pt idx="630">
                  <c:v>0.29145673736478539</c:v>
                </c:pt>
                <c:pt idx="631">
                  <c:v>0.29228077310638717</c:v>
                </c:pt>
                <c:pt idx="632">
                  <c:v>0.29307546933109951</c:v>
                </c:pt>
                <c:pt idx="633">
                  <c:v>0.29404063826601429</c:v>
                </c:pt>
                <c:pt idx="634">
                  <c:v>0.29496179792559507</c:v>
                </c:pt>
                <c:pt idx="635">
                  <c:v>0.29601346784995974</c:v>
                </c:pt>
                <c:pt idx="636">
                  <c:v>0.29703276313499827</c:v>
                </c:pt>
                <c:pt idx="637">
                  <c:v>0.29791648961785794</c:v>
                </c:pt>
                <c:pt idx="638">
                  <c:v>0.298725855601015</c:v>
                </c:pt>
                <c:pt idx="639">
                  <c:v>0.29966573184895612</c:v>
                </c:pt>
                <c:pt idx="640">
                  <c:v>0.30052113052240531</c:v>
                </c:pt>
                <c:pt idx="641">
                  <c:v>0.30154093166118323</c:v>
                </c:pt>
                <c:pt idx="642">
                  <c:v>0.30225671470253784</c:v>
                </c:pt>
                <c:pt idx="643">
                  <c:v>0.30304179970620021</c:v>
                </c:pt>
                <c:pt idx="644">
                  <c:v>0.30391338569931242</c:v>
                </c:pt>
                <c:pt idx="645">
                  <c:v>0.30499844197048243</c:v>
                </c:pt>
                <c:pt idx="646">
                  <c:v>0.30580730209990015</c:v>
                </c:pt>
                <c:pt idx="647">
                  <c:v>0.30669507541267554</c:v>
                </c:pt>
                <c:pt idx="648">
                  <c:v>0.30753226335150363</c:v>
                </c:pt>
                <c:pt idx="649">
                  <c:v>0.30847820984431856</c:v>
                </c:pt>
                <c:pt idx="650">
                  <c:v>0.30933107924907033</c:v>
                </c:pt>
                <c:pt idx="651">
                  <c:v>0.30992090470929601</c:v>
                </c:pt>
                <c:pt idx="652">
                  <c:v>0.31081373655946615</c:v>
                </c:pt>
                <c:pt idx="653">
                  <c:v>0.31154773033544181</c:v>
                </c:pt>
                <c:pt idx="654">
                  <c:v>0.31233230948536467</c:v>
                </c:pt>
                <c:pt idx="655">
                  <c:v>0.31272788710963267</c:v>
                </c:pt>
                <c:pt idx="656">
                  <c:v>0.31338802623964523</c:v>
                </c:pt>
                <c:pt idx="657">
                  <c:v>0.31426011808649695</c:v>
                </c:pt>
                <c:pt idx="658">
                  <c:v>0.31508516553557769</c:v>
                </c:pt>
                <c:pt idx="659">
                  <c:v>0.31557989049278251</c:v>
                </c:pt>
                <c:pt idx="660">
                  <c:v>0.31617325692918452</c:v>
                </c:pt>
                <c:pt idx="661">
                  <c:v>0.31655719991744474</c:v>
                </c:pt>
                <c:pt idx="662">
                  <c:v>0.31737061273051753</c:v>
                </c:pt>
                <c:pt idx="663">
                  <c:v>0.31785420890545391</c:v>
                </c:pt>
                <c:pt idx="664">
                  <c:v>0.31820173042447203</c:v>
                </c:pt>
                <c:pt idx="665">
                  <c:v>0.31891751346582653</c:v>
                </c:pt>
                <c:pt idx="666">
                  <c:v>0.31965707163293638</c:v>
                </c:pt>
                <c:pt idx="667">
                  <c:v>0.32049830640168031</c:v>
                </c:pt>
                <c:pt idx="668">
                  <c:v>0.3213000845787452</c:v>
                </c:pt>
                <c:pt idx="669">
                  <c:v>0.32196679980737097</c:v>
                </c:pt>
                <c:pt idx="670">
                  <c:v>0.32273215651519382</c:v>
                </c:pt>
                <c:pt idx="671">
                  <c:v>0.32334828636987223</c:v>
                </c:pt>
                <c:pt idx="672">
                  <c:v>0.32374335814040073</c:v>
                </c:pt>
                <c:pt idx="673">
                  <c:v>0.32402967135694249</c:v>
                </c:pt>
                <c:pt idx="674">
                  <c:v>0.3244060265391106</c:v>
                </c:pt>
                <c:pt idx="675">
                  <c:v>0.3251395144613467</c:v>
                </c:pt>
                <c:pt idx="676">
                  <c:v>0.32577334919690659</c:v>
                </c:pt>
                <c:pt idx="677">
                  <c:v>0.3260444868012643</c:v>
                </c:pt>
                <c:pt idx="678">
                  <c:v>0.32650481370418494</c:v>
                </c:pt>
                <c:pt idx="679">
                  <c:v>0.32701825524975009</c:v>
                </c:pt>
                <c:pt idx="680">
                  <c:v>0.32750943923077863</c:v>
                </c:pt>
                <c:pt idx="681">
                  <c:v>0.327720380240139</c:v>
                </c:pt>
                <c:pt idx="682">
                  <c:v>0.3276976168218626</c:v>
                </c:pt>
                <c:pt idx="683">
                  <c:v>0.32769002901577055</c:v>
                </c:pt>
                <c:pt idx="684">
                  <c:v>0.32791816905227295</c:v>
                </c:pt>
                <c:pt idx="685">
                  <c:v>0.32830919399288572</c:v>
                </c:pt>
                <c:pt idx="686">
                  <c:v>0.32866025648808012</c:v>
                </c:pt>
                <c:pt idx="687">
                  <c:v>0.32884539895672726</c:v>
                </c:pt>
                <c:pt idx="688">
                  <c:v>0.32932292488678994</c:v>
                </c:pt>
                <c:pt idx="689">
                  <c:v>0.32959709761358441</c:v>
                </c:pt>
                <c:pt idx="690">
                  <c:v>0.32992033815310778</c:v>
                </c:pt>
                <c:pt idx="691">
                  <c:v>0.33019400502616281</c:v>
                </c:pt>
                <c:pt idx="692">
                  <c:v>0.33028657626048641</c:v>
                </c:pt>
                <c:pt idx="693">
                  <c:v>0.33032502114468631</c:v>
                </c:pt>
                <c:pt idx="694">
                  <c:v>0.33052382166429928</c:v>
                </c:pt>
                <c:pt idx="695">
                  <c:v>0.3307904065850017</c:v>
                </c:pt>
                <c:pt idx="696">
                  <c:v>0.33087640172071209</c:v>
                </c:pt>
                <c:pt idx="697">
                  <c:v>0.33102815784255407</c:v>
                </c:pt>
                <c:pt idx="698">
                  <c:v>0.3311495627400276</c:v>
                </c:pt>
                <c:pt idx="699">
                  <c:v>0.33127552032115642</c:v>
                </c:pt>
                <c:pt idx="700">
                  <c:v>0.33143992278648526</c:v>
                </c:pt>
                <c:pt idx="701">
                  <c:v>0.33173787063903498</c:v>
                </c:pt>
                <c:pt idx="702">
                  <c:v>0.33190429651932168</c:v>
                </c:pt>
                <c:pt idx="703">
                  <c:v>0.33220932632422395</c:v>
                </c:pt>
                <c:pt idx="704">
                  <c:v>0.332435948799508</c:v>
                </c:pt>
                <c:pt idx="705">
                  <c:v>0.33273592006701552</c:v>
                </c:pt>
                <c:pt idx="706">
                  <c:v>0.33284012593734702</c:v>
                </c:pt>
                <c:pt idx="707">
                  <c:v>0.33301009279381</c:v>
                </c:pt>
                <c:pt idx="708">
                  <c:v>0.3332088933134229</c:v>
                </c:pt>
                <c:pt idx="709">
                  <c:v>0.33343855091114372</c:v>
                </c:pt>
                <c:pt idx="710">
                  <c:v>0.33378455486894354</c:v>
                </c:pt>
                <c:pt idx="711">
                  <c:v>0.3343920852100507</c:v>
                </c:pt>
                <c:pt idx="712">
                  <c:v>0.33500619164977113</c:v>
                </c:pt>
                <c:pt idx="713">
                  <c:v>0.33592128106447822</c:v>
                </c:pt>
                <c:pt idx="714">
                  <c:v>0.3368252416969168</c:v>
                </c:pt>
                <c:pt idx="715">
                  <c:v>0.33768519305402123</c:v>
                </c:pt>
                <c:pt idx="716">
                  <c:v>0.33831245169096791</c:v>
                </c:pt>
                <c:pt idx="717">
                  <c:v>0.33917139134059338</c:v>
                </c:pt>
                <c:pt idx="718">
                  <c:v>0.33972125435540079</c:v>
                </c:pt>
                <c:pt idx="719">
                  <c:v>0.34060447498452096</c:v>
                </c:pt>
                <c:pt idx="720">
                  <c:v>0.3413865248657465</c:v>
                </c:pt>
                <c:pt idx="721">
                  <c:v>0.34224192353919558</c:v>
                </c:pt>
                <c:pt idx="722">
                  <c:v>0.34332141541923133</c:v>
                </c:pt>
                <c:pt idx="723">
                  <c:v>0.34456733317955379</c:v>
                </c:pt>
                <c:pt idx="724">
                  <c:v>0.34572320897425002</c:v>
                </c:pt>
                <c:pt idx="725">
                  <c:v>0.34713504676111967</c:v>
                </c:pt>
                <c:pt idx="726">
                  <c:v>0.34854233186433409</c:v>
                </c:pt>
                <c:pt idx="727">
                  <c:v>0.34981556572658806</c:v>
                </c:pt>
                <c:pt idx="728">
                  <c:v>0.35121526302371048</c:v>
                </c:pt>
                <c:pt idx="729">
                  <c:v>0.3526984261878458</c:v>
                </c:pt>
                <c:pt idx="730">
                  <c:v>0.35417855422954436</c:v>
                </c:pt>
                <c:pt idx="731">
                  <c:v>0.3556622232474192</c:v>
                </c:pt>
                <c:pt idx="732">
                  <c:v>0.35718686641819142</c:v>
                </c:pt>
                <c:pt idx="733">
                  <c:v>0.35865181884770575</c:v>
                </c:pt>
                <c:pt idx="734">
                  <c:v>0.36049211475190918</c:v>
                </c:pt>
                <c:pt idx="735">
                  <c:v>0.36224236869048632</c:v>
                </c:pt>
                <c:pt idx="736">
                  <c:v>0.36402803239082665</c:v>
                </c:pt>
                <c:pt idx="737">
                  <c:v>0.36571960729562503</c:v>
                </c:pt>
                <c:pt idx="738">
                  <c:v>0.36755737393113114</c:v>
                </c:pt>
                <c:pt idx="739">
                  <c:v>0.369341520070253</c:v>
                </c:pt>
                <c:pt idx="740">
                  <c:v>0.37111301986588807</c:v>
                </c:pt>
                <c:pt idx="741">
                  <c:v>0.37286428551194428</c:v>
                </c:pt>
                <c:pt idx="742">
                  <c:v>0.37438994039019535</c:v>
                </c:pt>
                <c:pt idx="743">
                  <c:v>0.37583010598647548</c:v>
                </c:pt>
                <c:pt idx="744">
                  <c:v>0.37758390090122906</c:v>
                </c:pt>
                <c:pt idx="745">
                  <c:v>0.3794444309550114</c:v>
                </c:pt>
                <c:pt idx="746">
                  <c:v>0.38112184195510446</c:v>
                </c:pt>
                <c:pt idx="747">
                  <c:v>0.38254986706163729</c:v>
                </c:pt>
                <c:pt idx="748">
                  <c:v>0.38413015414375146</c:v>
                </c:pt>
                <c:pt idx="749">
                  <c:v>0.38610551299639434</c:v>
                </c:pt>
                <c:pt idx="750">
                  <c:v>0.38769237617712171</c:v>
                </c:pt>
                <c:pt idx="751">
                  <c:v>0.38916137543655183</c:v>
                </c:pt>
                <c:pt idx="752">
                  <c:v>0.39039717612208485</c:v>
                </c:pt>
                <c:pt idx="753">
                  <c:v>0.3918029436640808</c:v>
                </c:pt>
                <c:pt idx="754">
                  <c:v>0.3935031180824502</c:v>
                </c:pt>
                <c:pt idx="755">
                  <c:v>0.3950313022293987</c:v>
                </c:pt>
                <c:pt idx="756">
                  <c:v>0.39625293901022629</c:v>
                </c:pt>
                <c:pt idx="757">
                  <c:v>0.39781046267406422</c:v>
                </c:pt>
                <c:pt idx="758">
                  <c:v>0.39937051560659959</c:v>
                </c:pt>
                <c:pt idx="759">
                  <c:v>0.40098874171917437</c:v>
                </c:pt>
                <c:pt idx="760">
                  <c:v>0.40249922098524121</c:v>
                </c:pt>
                <c:pt idx="761">
                  <c:v>0.40393584560534507</c:v>
                </c:pt>
                <c:pt idx="762">
                  <c:v>0.40540433901103573</c:v>
                </c:pt>
                <c:pt idx="763">
                  <c:v>0.40682932899513163</c:v>
                </c:pt>
                <c:pt idx="764">
                  <c:v>0.40818956970057513</c:v>
                </c:pt>
                <c:pt idx="765">
                  <c:v>0.40959331382761316</c:v>
                </c:pt>
                <c:pt idx="766">
                  <c:v>0.41092016818625138</c:v>
                </c:pt>
                <c:pt idx="767">
                  <c:v>0.41189140736603991</c:v>
                </c:pt>
                <c:pt idx="768">
                  <c:v>0.41268357432205482</c:v>
                </c:pt>
                <c:pt idx="769">
                  <c:v>0.41326985880610423</c:v>
                </c:pt>
                <c:pt idx="770">
                  <c:v>0.41425677945181644</c:v>
                </c:pt>
                <c:pt idx="771">
                  <c:v>0.41489668443225003</c:v>
                </c:pt>
                <c:pt idx="772">
                  <c:v>0.41542277232130209</c:v>
                </c:pt>
                <c:pt idx="773">
                  <c:v>0.41568531041208878</c:v>
                </c:pt>
                <c:pt idx="774">
                  <c:v>0.41626552465126448</c:v>
                </c:pt>
                <c:pt idx="775">
                  <c:v>0.41696714378791377</c:v>
                </c:pt>
                <c:pt idx="776">
                  <c:v>0.41752459460881325</c:v>
                </c:pt>
                <c:pt idx="777">
                  <c:v>0.41764549365254727</c:v>
                </c:pt>
                <c:pt idx="778">
                  <c:v>0.41785997563808391</c:v>
                </c:pt>
                <c:pt idx="779">
                  <c:v>0.41809722104189695</c:v>
                </c:pt>
                <c:pt idx="780">
                  <c:v>0.41843260207116761</c:v>
                </c:pt>
                <c:pt idx="781">
                  <c:v>0.41852466745175171</c:v>
                </c:pt>
                <c:pt idx="782">
                  <c:v>0.41863241429825948</c:v>
                </c:pt>
                <c:pt idx="783">
                  <c:v>0.41858385233927009</c:v>
                </c:pt>
                <c:pt idx="784">
                  <c:v>0.41862179136973054</c:v>
                </c:pt>
                <c:pt idx="785">
                  <c:v>0.41885448408988812</c:v>
                </c:pt>
                <c:pt idx="786">
                  <c:v>0.41897184215744593</c:v>
                </c:pt>
                <c:pt idx="787">
                  <c:v>0.41907301290534066</c:v>
                </c:pt>
                <c:pt idx="788">
                  <c:v>0.4188812943380803</c:v>
                </c:pt>
                <c:pt idx="789">
                  <c:v>0.41843917816978082</c:v>
                </c:pt>
                <c:pt idx="790">
                  <c:v>0.4183577357177255</c:v>
                </c:pt>
                <c:pt idx="791">
                  <c:v>0.41808862152832577</c:v>
                </c:pt>
                <c:pt idx="792">
                  <c:v>0.41750941899662902</c:v>
                </c:pt>
                <c:pt idx="793">
                  <c:v>0.41703998672639792</c:v>
                </c:pt>
                <c:pt idx="794">
                  <c:v>0.41663631544229834</c:v>
                </c:pt>
                <c:pt idx="795">
                  <c:v>0.41657004860242725</c:v>
                </c:pt>
                <c:pt idx="796">
                  <c:v>0.41621595098479613</c:v>
                </c:pt>
                <c:pt idx="797">
                  <c:v>0.41564534796667035</c:v>
                </c:pt>
                <c:pt idx="798">
                  <c:v>0.41522801863160491</c:v>
                </c:pt>
                <c:pt idx="799">
                  <c:v>0.41488909662615797</c:v>
                </c:pt>
                <c:pt idx="800">
                  <c:v>0.41446468533873998</c:v>
                </c:pt>
                <c:pt idx="801">
                  <c:v>0.41390470524914308</c:v>
                </c:pt>
                <c:pt idx="802">
                  <c:v>0.41347118859441462</c:v>
                </c:pt>
                <c:pt idx="803">
                  <c:v>0.4131848753778728</c:v>
                </c:pt>
                <c:pt idx="804">
                  <c:v>0.41299012168817567</c:v>
                </c:pt>
                <c:pt idx="805">
                  <c:v>0.41262894211819179</c:v>
                </c:pt>
                <c:pt idx="806">
                  <c:v>0.41234718158530514</c:v>
                </c:pt>
                <c:pt idx="807">
                  <c:v>0.41188230199872927</c:v>
                </c:pt>
                <c:pt idx="808">
                  <c:v>0.41133395654514043</c:v>
                </c:pt>
                <c:pt idx="809">
                  <c:v>0.41080281011869363</c:v>
                </c:pt>
                <c:pt idx="810">
                  <c:v>0.41051548519467274</c:v>
                </c:pt>
                <c:pt idx="811">
                  <c:v>0.41019376221636783</c:v>
                </c:pt>
                <c:pt idx="812">
                  <c:v>0.40964288749408151</c:v>
                </c:pt>
                <c:pt idx="813">
                  <c:v>0.40940918306644491</c:v>
                </c:pt>
                <c:pt idx="814">
                  <c:v>0.40911376448259251</c:v>
                </c:pt>
                <c:pt idx="815">
                  <c:v>0.40893519811255857</c:v>
                </c:pt>
                <c:pt idx="816">
                  <c:v>0.40876017271870085</c:v>
                </c:pt>
                <c:pt idx="817">
                  <c:v>0.40901158202721893</c:v>
                </c:pt>
                <c:pt idx="818">
                  <c:v>0.40915271522053209</c:v>
                </c:pt>
                <c:pt idx="819">
                  <c:v>0.40989176753390233</c:v>
                </c:pt>
                <c:pt idx="820">
                  <c:v>0.41029493296426256</c:v>
                </c:pt>
                <c:pt idx="821">
                  <c:v>0.41117309505598798</c:v>
                </c:pt>
                <c:pt idx="822">
                  <c:v>0.41231885377589467</c:v>
                </c:pt>
                <c:pt idx="823">
                  <c:v>0.41339429882601469</c:v>
                </c:pt>
                <c:pt idx="824">
                  <c:v>0.41425273262190065</c:v>
                </c:pt>
                <c:pt idx="825">
                  <c:v>0.41570655626914654</c:v>
                </c:pt>
                <c:pt idx="826">
                  <c:v>0.41704605697127162</c:v>
                </c:pt>
                <c:pt idx="827">
                  <c:v>0.41855400696864115</c:v>
                </c:pt>
                <c:pt idx="828">
                  <c:v>0.42031943651940251</c:v>
                </c:pt>
                <c:pt idx="829">
                  <c:v>0.4219685197100852</c:v>
                </c:pt>
                <c:pt idx="830">
                  <c:v>0.42428988252052752</c:v>
                </c:pt>
                <c:pt idx="831">
                  <c:v>0.42639271651551763</c:v>
                </c:pt>
                <c:pt idx="832">
                  <c:v>0.42861897882293915</c:v>
                </c:pt>
                <c:pt idx="833">
                  <c:v>0.43104100652753674</c:v>
                </c:pt>
                <c:pt idx="834">
                  <c:v>0.43392437284253382</c:v>
                </c:pt>
                <c:pt idx="835">
                  <c:v>0.43674501329383625</c:v>
                </c:pt>
                <c:pt idx="836">
                  <c:v>0.43974017328525705</c:v>
                </c:pt>
                <c:pt idx="837">
                  <c:v>0.44283650402457242</c:v>
                </c:pt>
                <c:pt idx="838">
                  <c:v>0.44617210358265863</c:v>
                </c:pt>
                <c:pt idx="839">
                  <c:v>0.44998219394837052</c:v>
                </c:pt>
                <c:pt idx="840">
                  <c:v>0.45391723018773245</c:v>
                </c:pt>
                <c:pt idx="841">
                  <c:v>0.45777891763487072</c:v>
                </c:pt>
                <c:pt idx="842">
                  <c:v>0.46213280077051649</c:v>
                </c:pt>
                <c:pt idx="843">
                  <c:v>0.46629597704638076</c:v>
                </c:pt>
                <c:pt idx="844">
                  <c:v>0.47057651138980278</c:v>
                </c:pt>
                <c:pt idx="845">
                  <c:v>0.47531433751370866</c:v>
                </c:pt>
                <c:pt idx="846">
                  <c:v>0.47986044507035419</c:v>
                </c:pt>
                <c:pt idx="847">
                  <c:v>0.48445511458598911</c:v>
                </c:pt>
                <c:pt idx="848">
                  <c:v>0.48923087974035545</c:v>
                </c:pt>
                <c:pt idx="849">
                  <c:v>0.49378153998065621</c:v>
                </c:pt>
                <c:pt idx="850">
                  <c:v>0.49907631107172207</c:v>
                </c:pt>
                <c:pt idx="851">
                  <c:v>0.50420667969745891</c:v>
                </c:pt>
                <c:pt idx="852">
                  <c:v>0.50918124537143838</c:v>
                </c:pt>
                <c:pt idx="853">
                  <c:v>0.51378249098568651</c:v>
                </c:pt>
                <c:pt idx="854">
                  <c:v>0.51895231620310223</c:v>
                </c:pt>
                <c:pt idx="855">
                  <c:v>0.52393598724439217</c:v>
                </c:pt>
                <c:pt idx="856">
                  <c:v>0.52875222069791639</c:v>
                </c:pt>
                <c:pt idx="857">
                  <c:v>0.53322295604738035</c:v>
                </c:pt>
                <c:pt idx="858">
                  <c:v>0.5373532518301789</c:v>
                </c:pt>
                <c:pt idx="859">
                  <c:v>0.54189834767934553</c:v>
                </c:pt>
                <c:pt idx="860">
                  <c:v>0.54656029574233023</c:v>
                </c:pt>
                <c:pt idx="861">
                  <c:v>0.55072650714063132</c:v>
                </c:pt>
                <c:pt idx="862">
                  <c:v>0.55502828734111143</c:v>
                </c:pt>
                <c:pt idx="863">
                  <c:v>0.5595693363603621</c:v>
                </c:pt>
                <c:pt idx="864">
                  <c:v>0.564088127815076</c:v>
                </c:pt>
                <c:pt idx="865">
                  <c:v>0.56936620573273933</c:v>
                </c:pt>
                <c:pt idx="866">
                  <c:v>0.57457093485817889</c:v>
                </c:pt>
                <c:pt idx="867">
                  <c:v>0.57970939714374758</c:v>
                </c:pt>
                <c:pt idx="868">
                  <c:v>0.58466271696066885</c:v>
                </c:pt>
                <c:pt idx="869">
                  <c:v>0.58988464511325067</c:v>
                </c:pt>
                <c:pt idx="870">
                  <c:v>0.59538934550619782</c:v>
                </c:pt>
                <c:pt idx="871">
                  <c:v>0.60137359524416545</c:v>
                </c:pt>
                <c:pt idx="872">
                  <c:v>0.60698604248362042</c:v>
                </c:pt>
                <c:pt idx="873">
                  <c:v>0.61282106536844372</c:v>
                </c:pt>
                <c:pt idx="874">
                  <c:v>0.61925097225088721</c:v>
                </c:pt>
                <c:pt idx="875">
                  <c:v>0.62628992703565656</c:v>
                </c:pt>
                <c:pt idx="876">
                  <c:v>0.63329751888857866</c:v>
                </c:pt>
                <c:pt idx="877">
                  <c:v>0.64035215513927157</c:v>
                </c:pt>
                <c:pt idx="878">
                  <c:v>0.6480416378330035</c:v>
                </c:pt>
                <c:pt idx="879">
                  <c:v>0.65611101668507987</c:v>
                </c:pt>
                <c:pt idx="880">
                  <c:v>0.66426639067286652</c:v>
                </c:pt>
                <c:pt idx="881">
                  <c:v>0.6728380822882396</c:v>
                </c:pt>
                <c:pt idx="882">
                  <c:v>0.68117505776849707</c:v>
                </c:pt>
                <c:pt idx="883">
                  <c:v>0.69003913284528562</c:v>
                </c:pt>
                <c:pt idx="884">
                  <c:v>0.69950416216456834</c:v>
                </c:pt>
                <c:pt idx="885">
                  <c:v>0.70895806270158279</c:v>
                </c:pt>
                <c:pt idx="886">
                  <c:v>0.71853943838094436</c:v>
                </c:pt>
                <c:pt idx="887">
                  <c:v>0.72818303407026097</c:v>
                </c:pt>
                <c:pt idx="888">
                  <c:v>0.73762884094744385</c:v>
                </c:pt>
                <c:pt idx="889">
                  <c:v>0.74712523319857382</c:v>
                </c:pt>
                <c:pt idx="890">
                  <c:v>0.7573116099503453</c:v>
                </c:pt>
                <c:pt idx="891">
                  <c:v>0.76701034369726473</c:v>
                </c:pt>
                <c:pt idx="892">
                  <c:v>0.77631400567365549</c:v>
                </c:pt>
                <c:pt idx="893">
                  <c:v>0.78584580768654866</c:v>
                </c:pt>
                <c:pt idx="894">
                  <c:v>0.79504728720756601</c:v>
                </c:pt>
                <c:pt idx="895">
                  <c:v>0.80469240045810109</c:v>
                </c:pt>
                <c:pt idx="896">
                  <c:v>0.81487523623369651</c:v>
                </c:pt>
                <c:pt idx="897">
                  <c:v>0.824331666039408</c:v>
                </c:pt>
                <c:pt idx="898">
                  <c:v>0.83364898606676463</c:v>
                </c:pt>
                <c:pt idx="899">
                  <c:v>0.84296428267916323</c:v>
                </c:pt>
                <c:pt idx="900">
                  <c:v>0.85170290602856247</c:v>
                </c:pt>
                <c:pt idx="901">
                  <c:v>0.86092360799167977</c:v>
                </c:pt>
                <c:pt idx="902">
                  <c:v>0.86960810499095542</c:v>
                </c:pt>
                <c:pt idx="903">
                  <c:v>0.87793293998146549</c:v>
                </c:pt>
                <c:pt idx="904">
                  <c:v>0.88572612269178941</c:v>
                </c:pt>
                <c:pt idx="905">
                  <c:v>0.89329622390300556</c:v>
                </c:pt>
                <c:pt idx="906">
                  <c:v>0.90087037194413744</c:v>
                </c:pt>
                <c:pt idx="907">
                  <c:v>0.90843237949552225</c:v>
                </c:pt>
                <c:pt idx="908">
                  <c:v>0.91533880060054962</c:v>
                </c:pt>
                <c:pt idx="909">
                  <c:v>0.92203731581865356</c:v>
                </c:pt>
                <c:pt idx="910">
                  <c:v>0.92839033293269713</c:v>
                </c:pt>
                <c:pt idx="911">
                  <c:v>0.93463256807779627</c:v>
                </c:pt>
                <c:pt idx="912">
                  <c:v>0.9409936788516714</c:v>
                </c:pt>
                <c:pt idx="913">
                  <c:v>0.94673157781851591</c:v>
                </c:pt>
                <c:pt idx="914">
                  <c:v>0.95238955189452323</c:v>
                </c:pt>
                <c:pt idx="915">
                  <c:v>0.95762513809807082</c:v>
                </c:pt>
                <c:pt idx="916">
                  <c:v>0.96256024718037125</c:v>
                </c:pt>
                <c:pt idx="917">
                  <c:v>0.9675853982282977</c:v>
                </c:pt>
                <c:pt idx="918">
                  <c:v>0.97211582431901955</c:v>
                </c:pt>
                <c:pt idx="919">
                  <c:v>0.97690018898695696</c:v>
                </c:pt>
                <c:pt idx="920">
                  <c:v>0.98062984860809299</c:v>
                </c:pt>
                <c:pt idx="921">
                  <c:v>0.984246702845326</c:v>
                </c:pt>
                <c:pt idx="922">
                  <c:v>0.98732482285002043</c:v>
                </c:pt>
                <c:pt idx="923">
                  <c:v>0.98970435884050223</c:v>
                </c:pt>
                <c:pt idx="924">
                  <c:v>0.99189875236233704</c:v>
                </c:pt>
                <c:pt idx="925">
                  <c:v>0.99362927800507461</c:v>
                </c:pt>
                <c:pt idx="926">
                  <c:v>0.99451603961037138</c:v>
                </c:pt>
                <c:pt idx="927">
                  <c:v>0.9961954740254223</c:v>
                </c:pt>
                <c:pt idx="928">
                  <c:v>0.99734882055142093</c:v>
                </c:pt>
                <c:pt idx="929">
                  <c:v>0.99863621831838034</c:v>
                </c:pt>
                <c:pt idx="930">
                  <c:v>1</c:v>
                </c:pt>
                <c:pt idx="931">
                  <c:v>1.0002569736996525</c:v>
                </c:pt>
                <c:pt idx="932">
                  <c:v>1.0006980781604728</c:v>
                </c:pt>
                <c:pt idx="933">
                  <c:v>1.0008705742856334</c:v>
                </c:pt>
                <c:pt idx="934">
                  <c:v>1.000573132286823</c:v>
                </c:pt>
                <c:pt idx="935">
                  <c:v>1.0000976297717183</c:v>
                </c:pt>
                <c:pt idx="936">
                  <c:v>1.0002913717539366</c:v>
                </c:pt>
                <c:pt idx="937">
                  <c:v>0.99947795894086355</c:v>
                </c:pt>
                <c:pt idx="938">
                  <c:v>0.99933480233259275</c:v>
                </c:pt>
                <c:pt idx="939">
                  <c:v>0.99915117742516402</c:v>
                </c:pt>
                <c:pt idx="940">
                  <c:v>0.99853302415552769</c:v>
                </c:pt>
                <c:pt idx="941">
                  <c:v>0.99762602840065229</c:v>
                </c:pt>
                <c:pt idx="942">
                  <c:v>0.99662797897267164</c:v>
                </c:pt>
                <c:pt idx="943">
                  <c:v>0.99486204356817087</c:v>
                </c:pt>
                <c:pt idx="944">
                  <c:v>0.99394442488476653</c:v>
                </c:pt>
                <c:pt idx="945">
                  <c:v>0.99265348614163085</c:v>
                </c:pt>
                <c:pt idx="946">
                  <c:v>0.99122090835144294</c:v>
                </c:pt>
                <c:pt idx="947">
                  <c:v>0.9890786177647739</c:v>
                </c:pt>
                <c:pt idx="948">
                  <c:v>0.98699652377310243</c:v>
                </c:pt>
                <c:pt idx="949">
                  <c:v>0.98402716232239484</c:v>
                </c:pt>
                <c:pt idx="950">
                  <c:v>0.98008858510685659</c:v>
                </c:pt>
                <c:pt idx="951">
                  <c:v>0.97606856543926324</c:v>
                </c:pt>
                <c:pt idx="952">
                  <c:v>0.9713914417640942</c:v>
                </c:pt>
                <c:pt idx="953">
                  <c:v>0.96497367537139789</c:v>
                </c:pt>
                <c:pt idx="954">
                  <c:v>0.95892922903843281</c:v>
                </c:pt>
                <c:pt idx="955">
                  <c:v>0.95164746445871617</c:v>
                </c:pt>
                <c:pt idx="956">
                  <c:v>0.94461710918751784</c:v>
                </c:pt>
                <c:pt idx="957">
                  <c:v>0.93731966314187787</c:v>
                </c:pt>
                <c:pt idx="958">
                  <c:v>0.92868777493150745</c:v>
                </c:pt>
                <c:pt idx="959">
                  <c:v>0.91862634405338583</c:v>
                </c:pt>
                <c:pt idx="960">
                  <c:v>0.90952502357278431</c:v>
                </c:pt>
                <c:pt idx="961">
                  <c:v>0.89814483199585593</c:v>
                </c:pt>
                <c:pt idx="962">
                  <c:v>0.88691234971085409</c:v>
                </c:pt>
                <c:pt idx="963">
                  <c:v>0.87429332232595602</c:v>
                </c:pt>
                <c:pt idx="964">
                  <c:v>0.86100960312739006</c:v>
                </c:pt>
                <c:pt idx="965">
                  <c:v>0.84781896101688747</c:v>
                </c:pt>
                <c:pt idx="966">
                  <c:v>0.83468092769528979</c:v>
                </c:pt>
                <c:pt idx="967">
                  <c:v>0.82074212790410639</c:v>
                </c:pt>
                <c:pt idx="968">
                  <c:v>0.80716147256046966</c:v>
                </c:pt>
                <c:pt idx="969">
                  <c:v>0.79326819960583872</c:v>
                </c:pt>
                <c:pt idx="970">
                  <c:v>0.77908456660475023</c:v>
                </c:pt>
                <c:pt idx="971">
                  <c:v>0.76477042333887735</c:v>
                </c:pt>
                <c:pt idx="972">
                  <c:v>0.74944760771649543</c:v>
                </c:pt>
                <c:pt idx="973">
                  <c:v>0.73443538629014959</c:v>
                </c:pt>
                <c:pt idx="974">
                  <c:v>0.72018042791179537</c:v>
                </c:pt>
                <c:pt idx="975">
                  <c:v>0.7056679899800492</c:v>
                </c:pt>
                <c:pt idx="976">
                  <c:v>0.69164117163819716</c:v>
                </c:pt>
                <c:pt idx="977">
                  <c:v>0.6785921685747468</c:v>
                </c:pt>
                <c:pt idx="978">
                  <c:v>0.66572375529628858</c:v>
                </c:pt>
                <c:pt idx="979">
                  <c:v>0.65374260947686624</c:v>
                </c:pt>
                <c:pt idx="980">
                  <c:v>0.64131125382931276</c:v>
                </c:pt>
                <c:pt idx="981">
                  <c:v>0.62862039521340962</c:v>
                </c:pt>
                <c:pt idx="982">
                  <c:v>0.61633674885778233</c:v>
                </c:pt>
                <c:pt idx="983">
                  <c:v>0.60406726640686015</c:v>
                </c:pt>
                <c:pt idx="984">
                  <c:v>0.59137741949843603</c:v>
                </c:pt>
                <c:pt idx="985">
                  <c:v>0.58019198161120489</c:v>
                </c:pt>
                <c:pt idx="986">
                  <c:v>0.56826951482556143</c:v>
                </c:pt>
                <c:pt idx="987">
                  <c:v>0.55613509532307881</c:v>
                </c:pt>
                <c:pt idx="988">
                  <c:v>0.54512771795214221</c:v>
                </c:pt>
                <c:pt idx="989">
                  <c:v>0.53496865730230225</c:v>
                </c:pt>
                <c:pt idx="990">
                  <c:v>0.5239344696831737</c:v>
                </c:pt>
                <c:pt idx="991">
                  <c:v>0.51240100442318504</c:v>
                </c:pt>
                <c:pt idx="992">
                  <c:v>0.50072893523858075</c:v>
                </c:pt>
                <c:pt idx="993">
                  <c:v>0.48982728129919434</c:v>
                </c:pt>
                <c:pt idx="994">
                  <c:v>0.47998286167530668</c:v>
                </c:pt>
                <c:pt idx="995">
                  <c:v>0.46877617793101778</c:v>
                </c:pt>
                <c:pt idx="996">
                  <c:v>0.45729076877627906</c:v>
                </c:pt>
                <c:pt idx="997">
                  <c:v>0.44654592949612926</c:v>
                </c:pt>
                <c:pt idx="998">
                  <c:v>0.43685579526278095</c:v>
                </c:pt>
                <c:pt idx="999">
                  <c:v>0.42660315167113849</c:v>
                </c:pt>
                <c:pt idx="1000">
                  <c:v>0.41602979680866997</c:v>
                </c:pt>
                <c:pt idx="1001">
                  <c:v>0.40595774300201942</c:v>
                </c:pt>
                <c:pt idx="1002">
                  <c:v>0.3958042467433136</c:v>
                </c:pt>
                <c:pt idx="1003">
                  <c:v>0.38705145948920916</c:v>
                </c:pt>
                <c:pt idx="1004">
                  <c:v>0.37721665108637148</c:v>
                </c:pt>
                <c:pt idx="1005">
                  <c:v>0.36851293164499593</c:v>
                </c:pt>
                <c:pt idx="1006">
                  <c:v>0.35963873949341779</c:v>
                </c:pt>
                <c:pt idx="1007">
                  <c:v>0.35158403039978636</c:v>
                </c:pt>
                <c:pt idx="1008">
                  <c:v>0.34360115253716006</c:v>
                </c:pt>
                <c:pt idx="1009">
                  <c:v>0.33549079953218647</c:v>
                </c:pt>
                <c:pt idx="1010">
                  <c:v>0.32727219382696565</c:v>
                </c:pt>
                <c:pt idx="1011">
                  <c:v>0.3194729408717682</c:v>
                </c:pt>
                <c:pt idx="1012">
                  <c:v>0.31135398835322359</c:v>
                </c:pt>
                <c:pt idx="1013">
                  <c:v>0.30391237399183357</c:v>
                </c:pt>
                <c:pt idx="1014">
                  <c:v>0.29634935473297003</c:v>
                </c:pt>
                <c:pt idx="1015">
                  <c:v>0.28896085501422469</c:v>
                </c:pt>
                <c:pt idx="1016">
                  <c:v>0.28217381539171299</c:v>
                </c:pt>
                <c:pt idx="1017">
                  <c:v>0.2748288190945623</c:v>
                </c:pt>
                <c:pt idx="1018">
                  <c:v>0.26874592787739726</c:v>
                </c:pt>
                <c:pt idx="1019">
                  <c:v>0.26272373910896896</c:v>
                </c:pt>
                <c:pt idx="1020">
                  <c:v>0.25604798730914147</c:v>
                </c:pt>
                <c:pt idx="1021">
                  <c:v>0.24962111554913463</c:v>
                </c:pt>
                <c:pt idx="1022">
                  <c:v>0.24331817795529878</c:v>
                </c:pt>
                <c:pt idx="1023">
                  <c:v>0.23715738526225491</c:v>
                </c:pt>
                <c:pt idx="1024">
                  <c:v>0.23114733698357404</c:v>
                </c:pt>
                <c:pt idx="1025">
                  <c:v>0.22543574241118219</c:v>
                </c:pt>
                <c:pt idx="1026">
                  <c:v>0.22106567195587337</c:v>
                </c:pt>
                <c:pt idx="1027">
                  <c:v>0.21697483276475377</c:v>
                </c:pt>
                <c:pt idx="1028">
                  <c:v>0.21234020080370042</c:v>
                </c:pt>
                <c:pt idx="1029">
                  <c:v>0.20728368682392653</c:v>
                </c:pt>
                <c:pt idx="1030">
                  <c:v>0.20370426576341427</c:v>
                </c:pt>
                <c:pt idx="1031">
                  <c:v>0.19993009101320486</c:v>
                </c:pt>
                <c:pt idx="1032">
                  <c:v>0.1960643567361508</c:v>
                </c:pt>
                <c:pt idx="1033">
                  <c:v>0.1907716090600429</c:v>
                </c:pt>
                <c:pt idx="1034">
                  <c:v>0.18644048934267349</c:v>
                </c:pt>
                <c:pt idx="1035">
                  <c:v>0.18170923931738081</c:v>
                </c:pt>
                <c:pt idx="1036">
                  <c:v>0.17778684942150569</c:v>
                </c:pt>
                <c:pt idx="1037">
                  <c:v>0.17263219981627398</c:v>
                </c:pt>
                <c:pt idx="1038">
                  <c:v>0.16795052345744968</c:v>
                </c:pt>
                <c:pt idx="1039">
                  <c:v>0.1635040690874803</c:v>
                </c:pt>
                <c:pt idx="1040">
                  <c:v>0.15991554265965754</c:v>
                </c:pt>
                <c:pt idx="1041">
                  <c:v>0.15541698535452261</c:v>
                </c:pt>
                <c:pt idx="1042">
                  <c:v>0.15230446729554406</c:v>
                </c:pt>
                <c:pt idx="1043">
                  <c:v>0.14951721319104683</c:v>
                </c:pt>
                <c:pt idx="1044">
                  <c:v>0.14655088686277615</c:v>
                </c:pt>
                <c:pt idx="1045">
                  <c:v>0.14396496254658916</c:v>
                </c:pt>
                <c:pt idx="1046">
                  <c:v>0.14018674096646397</c:v>
                </c:pt>
                <c:pt idx="1047">
                  <c:v>0.13699227460169078</c:v>
                </c:pt>
                <c:pt idx="1048">
                  <c:v>0.13396221070224648</c:v>
                </c:pt>
                <c:pt idx="1049">
                  <c:v>0.13096199217343096</c:v>
                </c:pt>
                <c:pt idx="1050">
                  <c:v>0.12838922005447034</c:v>
                </c:pt>
                <c:pt idx="1051">
                  <c:v>0.12576788597652033</c:v>
                </c:pt>
                <c:pt idx="1052">
                  <c:v>0.12238524202066318</c:v>
                </c:pt>
                <c:pt idx="1053">
                  <c:v>0.12081911884325423</c:v>
                </c:pt>
                <c:pt idx="1054">
                  <c:v>0.11905318343875326</c:v>
                </c:pt>
                <c:pt idx="1055">
                  <c:v>0.11602261368556946</c:v>
                </c:pt>
                <c:pt idx="1056">
                  <c:v>0.11328240397884319</c:v>
                </c:pt>
                <c:pt idx="1057">
                  <c:v>0.1094151521405707</c:v>
                </c:pt>
                <c:pt idx="1058">
                  <c:v>0.10634107896579222</c:v>
                </c:pt>
                <c:pt idx="1059">
                  <c:v>0.10399644688333398</c:v>
                </c:pt>
                <c:pt idx="1060">
                  <c:v>0.10104023762985277</c:v>
                </c:pt>
                <c:pt idx="1061">
                  <c:v>9.7175515060277579E-2</c:v>
                </c:pt>
                <c:pt idx="1062">
                  <c:v>9.4440363890946052E-2</c:v>
                </c:pt>
                <c:pt idx="1063">
                  <c:v>9.1663732714977783E-2</c:v>
                </c:pt>
                <c:pt idx="1064">
                  <c:v>8.8799082988341188E-2</c:v>
                </c:pt>
                <c:pt idx="1065">
                  <c:v>8.7107508083542798E-2</c:v>
                </c:pt>
                <c:pt idx="1066">
                  <c:v>8.4543335478153209E-2</c:v>
                </c:pt>
                <c:pt idx="1067">
                  <c:v>8.2593269312484174E-2</c:v>
                </c:pt>
                <c:pt idx="1068">
                  <c:v>8.0565807524675626E-2</c:v>
                </c:pt>
                <c:pt idx="1069">
                  <c:v>7.9248058533347987E-2</c:v>
                </c:pt>
                <c:pt idx="1070">
                  <c:v>7.7651584131570625E-2</c:v>
                </c:pt>
                <c:pt idx="1071">
                  <c:v>7.6188655117014087E-2</c:v>
                </c:pt>
                <c:pt idx="1072">
                  <c:v>7.3347780516132721E-2</c:v>
                </c:pt>
                <c:pt idx="1073">
                  <c:v>7.2332026207270556E-2</c:v>
                </c:pt>
                <c:pt idx="1074">
                  <c:v>7.054838592188821E-2</c:v>
                </c:pt>
                <c:pt idx="1075">
                  <c:v>6.7912382085493328E-2</c:v>
                </c:pt>
                <c:pt idx="1076">
                  <c:v>6.5788808087184916E-2</c:v>
                </c:pt>
                <c:pt idx="1077">
                  <c:v>6.4281869797294347E-2</c:v>
                </c:pt>
                <c:pt idx="1078">
                  <c:v>6.1770305980809938E-2</c:v>
                </c:pt>
                <c:pt idx="1079">
                  <c:v>6.194027283727304E-2</c:v>
                </c:pt>
                <c:pt idx="1080">
                  <c:v>6.0908837062487189E-2</c:v>
                </c:pt>
                <c:pt idx="1081">
                  <c:v>5.8609225962842099E-2</c:v>
                </c:pt>
                <c:pt idx="1082">
                  <c:v>5.7684525327085061E-2</c:v>
                </c:pt>
                <c:pt idx="1083">
                  <c:v>5.6607562715746719E-2</c:v>
                </c:pt>
                <c:pt idx="1084">
                  <c:v>5.5033345878506112E-2</c:v>
                </c:pt>
                <c:pt idx="1085">
                  <c:v>5.3929573018975614E-2</c:v>
                </c:pt>
                <c:pt idx="1086">
                  <c:v>5.2019975152464329E-2</c:v>
                </c:pt>
                <c:pt idx="1087">
                  <c:v>5.0256063162921444E-2</c:v>
                </c:pt>
                <c:pt idx="1088">
                  <c:v>4.8680328764462377E-2</c:v>
                </c:pt>
                <c:pt idx="1089">
                  <c:v>4.6807658220932712E-2</c:v>
                </c:pt>
                <c:pt idx="1090">
                  <c:v>4.5185891132181667E-2</c:v>
                </c:pt>
                <c:pt idx="1091">
                  <c:v>4.4886425718413496E-2</c:v>
                </c:pt>
                <c:pt idx="1092">
                  <c:v>4.4598089086913775E-2</c:v>
                </c:pt>
                <c:pt idx="1093">
                  <c:v>4.2287855058739859E-2</c:v>
                </c:pt>
                <c:pt idx="1094">
                  <c:v>4.1446114436256426E-2</c:v>
                </c:pt>
                <c:pt idx="1095">
                  <c:v>4.0988316802033228E-2</c:v>
                </c:pt>
                <c:pt idx="1096">
                  <c:v>4.041265524651276E-2</c:v>
                </c:pt>
                <c:pt idx="1097">
                  <c:v>4.0068674703670933E-2</c:v>
                </c:pt>
                <c:pt idx="1098">
                  <c:v>3.8771665715661742E-2</c:v>
                </c:pt>
                <c:pt idx="1099">
                  <c:v>3.7760464090454832E-2</c:v>
                </c:pt>
                <c:pt idx="1100">
                  <c:v>3.6247961409430048E-2</c:v>
                </c:pt>
                <c:pt idx="1101">
                  <c:v>3.5578211058367525E-2</c:v>
                </c:pt>
                <c:pt idx="1102">
                  <c:v>3.4639346517905255E-2</c:v>
                </c:pt>
                <c:pt idx="1103">
                  <c:v>3.2738854018704473E-2</c:v>
                </c:pt>
                <c:pt idx="1104">
                  <c:v>3.0607692214304025E-2</c:v>
                </c:pt>
                <c:pt idx="1105">
                  <c:v>2.9518083259478762E-2</c:v>
                </c:pt>
                <c:pt idx="1106">
                  <c:v>2.8694047517876978E-2</c:v>
                </c:pt>
                <c:pt idx="1107">
                  <c:v>2.9408818851752502E-2</c:v>
                </c:pt>
                <c:pt idx="1108">
                  <c:v>2.7685375161367369E-2</c:v>
                </c:pt>
                <c:pt idx="1109">
                  <c:v>2.7561440995196525E-2</c:v>
                </c:pt>
                <c:pt idx="1110">
                  <c:v>2.7701562481030555E-2</c:v>
                </c:pt>
                <c:pt idx="1111">
                  <c:v>2.8225121101385333E-2</c:v>
                </c:pt>
                <c:pt idx="1112">
                  <c:v>2.6632693529523729E-2</c:v>
                </c:pt>
                <c:pt idx="1113">
                  <c:v>2.7858882994006746E-2</c:v>
                </c:pt>
                <c:pt idx="1114">
                  <c:v>2.780576835136208E-2</c:v>
                </c:pt>
                <c:pt idx="1115">
                  <c:v>2.6771297454139437E-2</c:v>
                </c:pt>
                <c:pt idx="1116">
                  <c:v>2.4732201030322944E-2</c:v>
                </c:pt>
                <c:pt idx="1117">
                  <c:v>2.3399276426811107E-2</c:v>
                </c:pt>
                <c:pt idx="1118">
                  <c:v>2.3192382247366524E-2</c:v>
                </c:pt>
                <c:pt idx="1119">
                  <c:v>2.396987944493684E-2</c:v>
                </c:pt>
                <c:pt idx="1120">
                  <c:v>2.1535205396852459E-2</c:v>
                </c:pt>
                <c:pt idx="1121">
                  <c:v>2.0336837888040426E-2</c:v>
                </c:pt>
                <c:pt idx="1122">
                  <c:v>1.8764138612018283E-2</c:v>
                </c:pt>
                <c:pt idx="1123">
                  <c:v>1.8788419591512992E-2</c:v>
                </c:pt>
                <c:pt idx="1124">
                  <c:v>1.835743220548194E-2</c:v>
                </c:pt>
                <c:pt idx="1125">
                  <c:v>1.4920661899501149E-2</c:v>
                </c:pt>
                <c:pt idx="1126">
                  <c:v>1.2992347444629382E-2</c:v>
                </c:pt>
                <c:pt idx="1127">
                  <c:v>1.3562444609015626E-2</c:v>
                </c:pt>
                <c:pt idx="1128">
                  <c:v>1.3177489913276556E-2</c:v>
                </c:pt>
                <c:pt idx="1129">
                  <c:v>1.3610500714265556E-2</c:v>
                </c:pt>
                <c:pt idx="1130">
                  <c:v>1.2569959572169201E-2</c:v>
                </c:pt>
                <c:pt idx="1131">
                  <c:v>1.3060131845718772E-2</c:v>
                </c:pt>
                <c:pt idx="1132">
                  <c:v>1.4579210625356758E-2</c:v>
                </c:pt>
                <c:pt idx="1133">
                  <c:v>1.4180092024912312E-2</c:v>
                </c:pt>
                <c:pt idx="1134">
                  <c:v>1.2655954707879589E-2</c:v>
                </c:pt>
                <c:pt idx="1135">
                  <c:v>1.0488877287976492E-2</c:v>
                </c:pt>
                <c:pt idx="1136">
                  <c:v>8.6870262679730071E-3</c:v>
                </c:pt>
                <c:pt idx="1137">
                  <c:v>9.0102668074964008E-3</c:v>
                </c:pt>
                <c:pt idx="1138">
                  <c:v>8.0663437296393942E-3</c:v>
                </c:pt>
                <c:pt idx="1139">
                  <c:v>9.140777072280443E-3</c:v>
                </c:pt>
                <c:pt idx="1140">
                  <c:v>1.0586507059694817E-2</c:v>
                </c:pt>
                <c:pt idx="1141">
                  <c:v>9.2267722079909711E-3</c:v>
                </c:pt>
                <c:pt idx="1142">
                  <c:v>9.6355020294852621E-3</c:v>
                </c:pt>
                <c:pt idx="1143">
                  <c:v>1.1362992549786158E-2</c:v>
                </c:pt>
                <c:pt idx="1144">
                  <c:v>1.2094457057064354E-2</c:v>
                </c:pt>
                <c:pt idx="1145">
                  <c:v>1.246524784809833E-2</c:v>
                </c:pt>
                <c:pt idx="1146">
                  <c:v>9.5272493292379769E-3</c:v>
                </c:pt>
                <c:pt idx="1147">
                  <c:v>7.5670660887794663E-3</c:v>
                </c:pt>
                <c:pt idx="1148">
                  <c:v>6.5391712901698837E-3</c:v>
                </c:pt>
                <c:pt idx="1149">
                  <c:v>7.1209030905640654E-3</c:v>
                </c:pt>
                <c:pt idx="1150">
                  <c:v>2.9410336412971387E-3</c:v>
                </c:pt>
                <c:pt idx="1151">
                  <c:v>8.0177817706502568E-4</c:v>
                </c:pt>
                <c:pt idx="1152">
                  <c:v>-3.5156834893372281E-4</c:v>
                </c:pt>
                <c:pt idx="1153">
                  <c:v>4.1581177384697969E-4</c:v>
                </c:pt>
                <c:pt idx="1154">
                  <c:v>0</c:v>
                </c:pt>
                <c:pt idx="1155">
                  <c:v>-1.7578417446691757E-3</c:v>
                </c:pt>
                <c:pt idx="1156">
                  <c:v>-5.1187339897290551E-3</c:v>
                </c:pt>
                <c:pt idx="1157">
                  <c:v>-5.5932247973549268E-3</c:v>
                </c:pt>
                <c:pt idx="1158">
                  <c:v>-4.358941673040388E-3</c:v>
                </c:pt>
                <c:pt idx="1159">
                  <c:v>-5.9179828980966426E-3</c:v>
                </c:pt>
                <c:pt idx="1160">
                  <c:v>-6.7602293743195636E-3</c:v>
                </c:pt>
                <c:pt idx="1161">
                  <c:v>-7.3976050860557101E-3</c:v>
                </c:pt>
                <c:pt idx="1162">
                  <c:v>-4.8430437017162459E-3</c:v>
                </c:pt>
                <c:pt idx="1163">
                  <c:v>-2.9218111991970263E-3</c:v>
                </c:pt>
                <c:pt idx="1164">
                  <c:v>5.5643911342246254E-6</c:v>
                </c:pt>
                <c:pt idx="1165">
                  <c:v>-2.142290586668899E-3</c:v>
                </c:pt>
                <c:pt idx="1166">
                  <c:v>2.0573071584374875E-3</c:v>
                </c:pt>
                <c:pt idx="1167">
                  <c:v>1.5681465923670336E-4</c:v>
                </c:pt>
                <c:pt idx="1168">
                  <c:v>2.5565847992975559E-3</c:v>
                </c:pt>
                <c:pt idx="1169">
                  <c:v>1.3025733791435571E-3</c:v>
                </c:pt>
                <c:pt idx="1170">
                  <c:v>4.4464543699693785E-4</c:v>
                </c:pt>
                <c:pt idx="1171">
                  <c:v>3.075084882257596E-3</c:v>
                </c:pt>
                <c:pt idx="1172">
                  <c:v>9.9906113545962429E-4</c:v>
                </c:pt>
                <c:pt idx="1173">
                  <c:v>-3.2298761265362082E-3</c:v>
                </c:pt>
                <c:pt idx="1174">
                  <c:v>-3.948188436588145E-3</c:v>
                </c:pt>
                <c:pt idx="1175">
                  <c:v>-6.9387957443535373E-3</c:v>
                </c:pt>
                <c:pt idx="1176">
                  <c:v>-6.825484506711655E-3</c:v>
                </c:pt>
                <c:pt idx="1177">
                  <c:v>-7.4436377763478301E-3</c:v>
                </c:pt>
                <c:pt idx="1178">
                  <c:v>-6.0090365712019067E-3</c:v>
                </c:pt>
                <c:pt idx="1179">
                  <c:v>-4.2830636121193345E-3</c:v>
                </c:pt>
                <c:pt idx="1180">
                  <c:v>-3.713472301472578E-3</c:v>
                </c:pt>
                <c:pt idx="1181">
                  <c:v>-3.0857078107768699E-5</c:v>
                </c:pt>
                <c:pt idx="1182">
                  <c:v>-3.7534347468909856E-3</c:v>
                </c:pt>
                <c:pt idx="1183">
                  <c:v>-4.0493591844827431E-3</c:v>
                </c:pt>
                <c:pt idx="1184">
                  <c:v>-3.0892487869626909E-3</c:v>
                </c:pt>
                <c:pt idx="1185">
                  <c:v>-8.3379871877364425E-3</c:v>
                </c:pt>
                <c:pt idx="1186">
                  <c:v>-1.0914300282873319E-2</c:v>
                </c:pt>
                <c:pt idx="1187">
                  <c:v>-1.2818839611989864E-2</c:v>
                </c:pt>
                <c:pt idx="1188">
                  <c:v>-1.5784154232781712E-2</c:v>
                </c:pt>
                <c:pt idx="1189">
                  <c:v>-1.4599950628674913E-2</c:v>
                </c:pt>
                <c:pt idx="1190">
                  <c:v>-1.2776853751613646E-2</c:v>
                </c:pt>
                <c:pt idx="1191">
                  <c:v>-1.4220560324070068E-2</c:v>
                </c:pt>
                <c:pt idx="1192">
                  <c:v>-1.1475797933688551E-2</c:v>
                </c:pt>
                <c:pt idx="1193">
                  <c:v>-1.3552833387965499E-2</c:v>
                </c:pt>
                <c:pt idx="1194">
                  <c:v>-1.0875349544933886E-2</c:v>
                </c:pt>
                <c:pt idx="1195">
                  <c:v>-1.3780973424467866E-2</c:v>
                </c:pt>
                <c:pt idx="1196">
                  <c:v>-1.5575742492118664E-2</c:v>
                </c:pt>
                <c:pt idx="1197">
                  <c:v>-1.7297162767545986E-2</c:v>
                </c:pt>
                <c:pt idx="1198">
                  <c:v>-1.8544598089086786E-2</c:v>
                </c:pt>
                <c:pt idx="1199">
                  <c:v>-2.3686601350831716E-2</c:v>
                </c:pt>
                <c:pt idx="1200">
                  <c:v>-1.6236387475870685E-2</c:v>
                </c:pt>
                <c:pt idx="1201">
                  <c:v>-1.9126835743220456E-2</c:v>
                </c:pt>
                <c:pt idx="1202">
                  <c:v>-1.5167518524363859E-2</c:v>
                </c:pt>
                <c:pt idx="1203">
                  <c:v>-1.3532599238386551E-2</c:v>
                </c:pt>
                <c:pt idx="1204">
                  <c:v>-1.8516776133415801E-2</c:v>
                </c:pt>
                <c:pt idx="1205">
                  <c:v>-1.5531227363045148E-2</c:v>
                </c:pt>
                <c:pt idx="1206">
                  <c:v>-1.6616283634215016E-2</c:v>
                </c:pt>
                <c:pt idx="1207">
                  <c:v>-2.9324847130999927E-2</c:v>
                </c:pt>
                <c:pt idx="1208">
                  <c:v>-2.8308586968398282E-2</c:v>
                </c:pt>
                <c:pt idx="1209">
                  <c:v>-3.2670563763875456E-2</c:v>
                </c:pt>
                <c:pt idx="1210">
                  <c:v>-3.3148089693938114E-2</c:v>
                </c:pt>
                <c:pt idx="1211">
                  <c:v>-3.0440254626538217E-2</c:v>
                </c:pt>
                <c:pt idx="1212">
                  <c:v>-2.9502907647294411E-2</c:v>
                </c:pt>
                <c:pt idx="1213">
                  <c:v>-2.7942348861019695E-2</c:v>
                </c:pt>
                <c:pt idx="1214">
                  <c:v>-2.3938516513089442E-2</c:v>
                </c:pt>
                <c:pt idx="1215">
                  <c:v>-2.6148085647108243E-2</c:v>
                </c:pt>
                <c:pt idx="1216">
                  <c:v>-2.3351726175300524E-2</c:v>
                </c:pt>
                <c:pt idx="1217">
                  <c:v>-2.3988596033297185E-2</c:v>
                </c:pt>
                <c:pt idx="1218">
                  <c:v>-2.3477177902689831E-2</c:v>
                </c:pt>
                <c:pt idx="1219">
                  <c:v>-2.7998498626101147E-2</c:v>
                </c:pt>
                <c:pt idx="1220">
                  <c:v>-3.2224906619399682E-2</c:v>
                </c:pt>
                <c:pt idx="1221">
                  <c:v>-2.8257495740711423E-2</c:v>
                </c:pt>
                <c:pt idx="1222">
                  <c:v>-2.8780042653587225E-2</c:v>
                </c:pt>
                <c:pt idx="1223">
                  <c:v>-3.2959406249114663E-2</c:v>
                </c:pt>
                <c:pt idx="1224">
                  <c:v>-3.1463090887753065E-2</c:v>
                </c:pt>
                <c:pt idx="1225">
                  <c:v>-3.9372114104416267E-2</c:v>
                </c:pt>
                <c:pt idx="1226">
                  <c:v>-4.1592812020703515E-2</c:v>
                </c:pt>
                <c:pt idx="1227">
                  <c:v>-3.7231846932705176E-2</c:v>
                </c:pt>
                <c:pt idx="1228">
                  <c:v>-4.3792769933672336E-2</c:v>
                </c:pt>
                <c:pt idx="1229">
                  <c:v>-5.6764377374983278E-2</c:v>
                </c:pt>
                <c:pt idx="1230">
                  <c:v>-5.5228099568203126E-2</c:v>
                </c:pt>
                <c:pt idx="1231">
                  <c:v>-5.9872342750306451E-2</c:v>
                </c:pt>
                <c:pt idx="1232">
                  <c:v>-4.8629743390515005E-2</c:v>
                </c:pt>
                <c:pt idx="1233">
                  <c:v>-4.6018020533614971E-2</c:v>
                </c:pt>
                <c:pt idx="1234">
                  <c:v>-4.7525970530984514E-2</c:v>
                </c:pt>
                <c:pt idx="1235">
                  <c:v>-4.0603867960033367E-2</c:v>
                </c:pt>
                <c:pt idx="1236">
                  <c:v>-2.7079868235217824E-2</c:v>
                </c:pt>
                <c:pt idx="1237">
                  <c:v>-2.8940904142739692E-2</c:v>
                </c:pt>
                <c:pt idx="1238">
                  <c:v>-2.2908092445782562E-2</c:v>
                </c:pt>
                <c:pt idx="1239">
                  <c:v>-2.2766453398730069E-2</c:v>
                </c:pt>
                <c:pt idx="1240">
                  <c:v>-2.0582682805424302E-2</c:v>
                </c:pt>
                <c:pt idx="1241">
                  <c:v>-1.7547054514845763E-2</c:v>
                </c:pt>
                <c:pt idx="1242">
                  <c:v>-1.2896741087868728E-2</c:v>
                </c:pt>
                <c:pt idx="1243">
                  <c:v>-9.6865932571719784E-3</c:v>
                </c:pt>
                <c:pt idx="1244">
                  <c:v>-4.5592597538717727E-3</c:v>
                </c:pt>
                <c:pt idx="1245">
                  <c:v>-4.3290963024114545E-3</c:v>
                </c:pt>
                <c:pt idx="1246">
                  <c:v>-9.9324381745558559E-3</c:v>
                </c:pt>
                <c:pt idx="1247">
                  <c:v>-1.2985771346016041E-2</c:v>
                </c:pt>
                <c:pt idx="1248">
                  <c:v>-1.8754021537228809E-2</c:v>
                </c:pt>
                <c:pt idx="1249">
                  <c:v>-1.9473851408499068E-2</c:v>
                </c:pt>
                <c:pt idx="1250">
                  <c:v>-1.9364587000772808E-2</c:v>
                </c:pt>
                <c:pt idx="1251">
                  <c:v>-1.9163257212462589E-2</c:v>
                </c:pt>
                <c:pt idx="1252">
                  <c:v>-1.809489411469525E-2</c:v>
                </c:pt>
                <c:pt idx="1253">
                  <c:v>-2.3891472115318349E-2</c:v>
                </c:pt>
                <c:pt idx="1254">
                  <c:v>-1.741249742014582E-2</c:v>
                </c:pt>
                <c:pt idx="1255">
                  <c:v>-2.0661595988782141E-2</c:v>
                </c:pt>
                <c:pt idx="1256">
                  <c:v>-1.6933453928864698E-2</c:v>
                </c:pt>
                <c:pt idx="1257">
                  <c:v>-1.1414083777472874E-2</c:v>
                </c:pt>
                <c:pt idx="1258">
                  <c:v>-5.22496327501839E-3</c:v>
                </c:pt>
                <c:pt idx="1259">
                  <c:v>-1.3902884175680899E-2</c:v>
                </c:pt>
                <c:pt idx="1260">
                  <c:v>-1.1080220309420519E-2</c:v>
                </c:pt>
                <c:pt idx="1261">
                  <c:v>-1.8686237136139278E-2</c:v>
                </c:pt>
                <c:pt idx="1262">
                  <c:v>-1.567286641009764E-2</c:v>
                </c:pt>
                <c:pt idx="1263">
                  <c:v>-2.348425985504252E-2</c:v>
                </c:pt>
                <c:pt idx="1264">
                  <c:v>-3.062590294892488E-2</c:v>
                </c:pt>
                <c:pt idx="1265">
                  <c:v>-3.8833885725616767E-2</c:v>
                </c:pt>
                <c:pt idx="1266">
                  <c:v>-3.8261259292533087E-2</c:v>
                </c:pt>
                <c:pt idx="1267">
                  <c:v>-3.2217824667046993E-2</c:v>
                </c:pt>
                <c:pt idx="1268">
                  <c:v>-3.7420024523789279E-2</c:v>
                </c:pt>
                <c:pt idx="1269">
                  <c:v>-4.0457170375586278E-2</c:v>
                </c:pt>
                <c:pt idx="1270">
                  <c:v>-4.2574168275281495E-2</c:v>
                </c:pt>
                <c:pt idx="1271">
                  <c:v>-5.0007688976839847E-2</c:v>
                </c:pt>
                <c:pt idx="1272">
                  <c:v>-5.5662122076671108E-2</c:v>
                </c:pt>
                <c:pt idx="1273">
                  <c:v>-5.7611682388600795E-2</c:v>
                </c:pt>
                <c:pt idx="1274">
                  <c:v>-7.1319812874584679E-2</c:v>
                </c:pt>
                <c:pt idx="1275">
                  <c:v>-6.9809839462257189E-2</c:v>
                </c:pt>
                <c:pt idx="1276">
                  <c:v>-6.1772835249507239E-2</c:v>
                </c:pt>
                <c:pt idx="1277">
                  <c:v>-5.9148971902859782E-2</c:v>
                </c:pt>
                <c:pt idx="1278">
                  <c:v>-5.6065793360770798E-2</c:v>
                </c:pt>
                <c:pt idx="1279">
                  <c:v>-5.6107779221147021E-2</c:v>
                </c:pt>
                <c:pt idx="1280">
                  <c:v>-5.1508051168117353E-2</c:v>
                </c:pt>
                <c:pt idx="1281">
                  <c:v>-4.1246302209164393E-2</c:v>
                </c:pt>
                <c:pt idx="1282">
                  <c:v>-4.2693043904057738E-2</c:v>
                </c:pt>
                <c:pt idx="1283">
                  <c:v>-4.8301444313596877E-2</c:v>
                </c:pt>
                <c:pt idx="1284">
                  <c:v>-4.982962846054536E-2</c:v>
                </c:pt>
                <c:pt idx="1285">
                  <c:v>-4.6638703071948444E-2</c:v>
                </c:pt>
                <c:pt idx="1286">
                  <c:v>-3.4093024479274092E-2</c:v>
                </c:pt>
                <c:pt idx="1287">
                  <c:v>-3.6683501479116205E-2</c:v>
                </c:pt>
                <c:pt idx="1288">
                  <c:v>-2.7269057533780901E-2</c:v>
                </c:pt>
                <c:pt idx="1289">
                  <c:v>-1.8234003893050306E-2</c:v>
                </c:pt>
                <c:pt idx="1290">
                  <c:v>-1.5150319497221839E-2</c:v>
                </c:pt>
                <c:pt idx="1291">
                  <c:v>-2.1900431796751926E-2</c:v>
                </c:pt>
                <c:pt idx="1292">
                  <c:v>-1.8769197149412879E-2</c:v>
                </c:pt>
                <c:pt idx="1293">
                  <c:v>-2.9193325158736766E-2</c:v>
                </c:pt>
                <c:pt idx="1294">
                  <c:v>-2.4469157085796767E-2</c:v>
                </c:pt>
                <c:pt idx="1295">
                  <c:v>-3.7014835678471261E-2</c:v>
                </c:pt>
                <c:pt idx="1296">
                  <c:v>-3.0946614219750833E-2</c:v>
                </c:pt>
                <c:pt idx="1297">
                  <c:v>-2.8519527977758485E-2</c:v>
                </c:pt>
                <c:pt idx="1298">
                  <c:v>-1.5108839490584967E-2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5C-4B0C-B48F-954FA6DC574E}"/>
            </c:ext>
          </c:extLst>
        </c:ser>
        <c:ser>
          <c:idx val="4"/>
          <c:order val="4"/>
          <c:tx>
            <c:strRef>
              <c:f>'24.08.21 Eg Filtres +Lihgt  Abs'!$Y$1</c:f>
              <c:strCache>
                <c:ptCount val="1"/>
                <c:pt idx="0">
                  <c:v>Abs HL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Abs'!$Y$2:$Y$1300</c:f>
              <c:numCache>
                <c:formatCode>General</c:formatCode>
                <c:ptCount val="1299"/>
                <c:pt idx="0">
                  <c:v>12.74006164732732</c:v>
                </c:pt>
                <c:pt idx="1">
                  <c:v>11.986046637249702</c:v>
                </c:pt>
                <c:pt idx="2">
                  <c:v>12.231116707911179</c:v>
                </c:pt>
                <c:pt idx="3">
                  <c:v>12.416207237652808</c:v>
                </c:pt>
                <c:pt idx="4">
                  <c:v>11.39669008544873</c:v>
                </c:pt>
                <c:pt idx="5">
                  <c:v>11.675521014446268</c:v>
                </c:pt>
                <c:pt idx="6">
                  <c:v>11.610132984020982</c:v>
                </c:pt>
                <c:pt idx="7">
                  <c:v>12.078531132575513</c:v>
                </c:pt>
                <c:pt idx="8">
                  <c:v>12.087187416652879</c:v>
                </c:pt>
                <c:pt idx="9">
                  <c:v>11.690294766054132</c:v>
                </c:pt>
                <c:pt idx="10">
                  <c:v>10.170077076039581</c:v>
                </c:pt>
                <c:pt idx="11">
                  <c:v>10.174492996309937</c:v>
                </c:pt>
                <c:pt idx="12">
                  <c:v>10.433965449137576</c:v>
                </c:pt>
                <c:pt idx="13">
                  <c:v>10.654106502003707</c:v>
                </c:pt>
                <c:pt idx="14">
                  <c:v>10.813133649109895</c:v>
                </c:pt>
                <c:pt idx="15">
                  <c:v>11.523725443195666</c:v>
                </c:pt>
                <c:pt idx="16">
                  <c:v>9.9114148838120038</c:v>
                </c:pt>
                <c:pt idx="17">
                  <c:v>11.561706408823737</c:v>
                </c:pt>
                <c:pt idx="18">
                  <c:v>13.977309327112332</c:v>
                </c:pt>
                <c:pt idx="19">
                  <c:v>6.7064155759096007</c:v>
                </c:pt>
                <c:pt idx="20">
                  <c:v>3.938577519994868</c:v>
                </c:pt>
                <c:pt idx="21">
                  <c:v>2.77712026630565</c:v>
                </c:pt>
                <c:pt idx="22">
                  <c:v>1.88119688994973</c:v>
                </c:pt>
                <c:pt idx="23">
                  <c:v>1.4890030756141941</c:v>
                </c:pt>
                <c:pt idx="24">
                  <c:v>1.7388023673113864</c:v>
                </c:pt>
                <c:pt idx="25">
                  <c:v>1.8044523819973595</c:v>
                </c:pt>
                <c:pt idx="26">
                  <c:v>2.2110195441608904</c:v>
                </c:pt>
                <c:pt idx="27">
                  <c:v>1.8803528684913282</c:v>
                </c:pt>
                <c:pt idx="28">
                  <c:v>1.9162440369883962</c:v>
                </c:pt>
                <c:pt idx="29">
                  <c:v>1.8958653076795822</c:v>
                </c:pt>
                <c:pt idx="30">
                  <c:v>2.1645524491814676</c:v>
                </c:pt>
                <c:pt idx="31">
                  <c:v>1.8995411899352126</c:v>
                </c:pt>
                <c:pt idx="32">
                  <c:v>2.1170651010631292</c:v>
                </c:pt>
                <c:pt idx="33">
                  <c:v>1.7564694244786478</c:v>
                </c:pt>
                <c:pt idx="34">
                  <c:v>2.195522634967471</c:v>
                </c:pt>
                <c:pt idx="35">
                  <c:v>2.0680504117136671</c:v>
                </c:pt>
                <c:pt idx="36">
                  <c:v>1.9945172366062232</c:v>
                </c:pt>
                <c:pt idx="37">
                  <c:v>1.6237197038497504</c:v>
                </c:pt>
                <c:pt idx="38">
                  <c:v>1.5707847036303049</c:v>
                </c:pt>
                <c:pt idx="39">
                  <c:v>1.5143351980580753</c:v>
                </c:pt>
                <c:pt idx="40">
                  <c:v>1.6273604748127115</c:v>
                </c:pt>
                <c:pt idx="41">
                  <c:v>1.308144131856408</c:v>
                </c:pt>
                <c:pt idx="42">
                  <c:v>1.2925358118304799</c:v>
                </c:pt>
                <c:pt idx="43">
                  <c:v>1.2706027326038734</c:v>
                </c:pt>
                <c:pt idx="44">
                  <c:v>1.4774237764220914</c:v>
                </c:pt>
                <c:pt idx="45">
                  <c:v>1.8109641763532194</c:v>
                </c:pt>
                <c:pt idx="46">
                  <c:v>1.8369593620548204</c:v>
                </c:pt>
                <c:pt idx="47">
                  <c:v>1.7028740618701486</c:v>
                </c:pt>
                <c:pt idx="48">
                  <c:v>1.7390467959257394</c:v>
                </c:pt>
                <c:pt idx="49">
                  <c:v>1.668205711662013</c:v>
                </c:pt>
                <c:pt idx="50">
                  <c:v>1.6401301818697436</c:v>
                </c:pt>
                <c:pt idx="51">
                  <c:v>1.6589424073517645</c:v>
                </c:pt>
                <c:pt idx="52">
                  <c:v>1.5450244935027224</c:v>
                </c:pt>
                <c:pt idx="53">
                  <c:v>1.3292656000486154</c:v>
                </c:pt>
                <c:pt idx="54">
                  <c:v>1.3879791087808617</c:v>
                </c:pt>
                <c:pt idx="55">
                  <c:v>1.2960725993497655</c:v>
                </c:pt>
                <c:pt idx="56">
                  <c:v>1.4424657580494322</c:v>
                </c:pt>
                <c:pt idx="57">
                  <c:v>1.3605787961553135</c:v>
                </c:pt>
                <c:pt idx="58">
                  <c:v>1.3660649356349235</c:v>
                </c:pt>
                <c:pt idx="59">
                  <c:v>1.378235049847907</c:v>
                </c:pt>
                <c:pt idx="60">
                  <c:v>1.3207011455059232</c:v>
                </c:pt>
                <c:pt idx="61">
                  <c:v>1.3785807610372687</c:v>
                </c:pt>
                <c:pt idx="62">
                  <c:v>1.481220522550565</c:v>
                </c:pt>
                <c:pt idx="63">
                  <c:v>1.5159732749045409</c:v>
                </c:pt>
                <c:pt idx="64">
                  <c:v>1.8144179121609987</c:v>
                </c:pt>
                <c:pt idx="65">
                  <c:v>1.9724295326484376</c:v>
                </c:pt>
                <c:pt idx="66">
                  <c:v>1.7332892191451073</c:v>
                </c:pt>
                <c:pt idx="67">
                  <c:v>2.089313000293719</c:v>
                </c:pt>
                <c:pt idx="68">
                  <c:v>1.9308273773552416</c:v>
                </c:pt>
                <c:pt idx="69">
                  <c:v>1.7434465109840951</c:v>
                </c:pt>
                <c:pt idx="70">
                  <c:v>1.8879119246727725</c:v>
                </c:pt>
                <c:pt idx="71">
                  <c:v>1.7179408577283666</c:v>
                </c:pt>
                <c:pt idx="72">
                  <c:v>1.3371089226572495</c:v>
                </c:pt>
                <c:pt idx="73">
                  <c:v>1.2847971478826874</c:v>
                </c:pt>
                <c:pt idx="74">
                  <c:v>1.3356031883754611</c:v>
                </c:pt>
                <c:pt idx="75">
                  <c:v>1.4388817053284759</c:v>
                </c:pt>
                <c:pt idx="76">
                  <c:v>1.7261967380258674</c:v>
                </c:pt>
                <c:pt idx="77">
                  <c:v>1.5346612604278849</c:v>
                </c:pt>
                <c:pt idx="78">
                  <c:v>1.5526503961836722</c:v>
                </c:pt>
                <c:pt idx="79">
                  <c:v>1.7414080303577635</c:v>
                </c:pt>
                <c:pt idx="80">
                  <c:v>1.9092265049746622</c:v>
                </c:pt>
                <c:pt idx="81">
                  <c:v>1.6514184624629895</c:v>
                </c:pt>
                <c:pt idx="82">
                  <c:v>1.4948146697681639</c:v>
                </c:pt>
                <c:pt idx="83">
                  <c:v>1.560666574386987</c:v>
                </c:pt>
                <c:pt idx="84">
                  <c:v>1.410175522702489</c:v>
                </c:pt>
                <c:pt idx="85">
                  <c:v>1.3954915749778021</c:v>
                </c:pt>
                <c:pt idx="86">
                  <c:v>1.4411511102258261</c:v>
                </c:pt>
                <c:pt idx="87">
                  <c:v>1.3474464974797518</c:v>
                </c:pt>
                <c:pt idx="88">
                  <c:v>1.2510106312942901</c:v>
                </c:pt>
                <c:pt idx="89">
                  <c:v>1.5374195225539413</c:v>
                </c:pt>
                <c:pt idx="90">
                  <c:v>1.3131690980111477</c:v>
                </c:pt>
                <c:pt idx="91">
                  <c:v>1.4536925938805065</c:v>
                </c:pt>
                <c:pt idx="92">
                  <c:v>1.343320920591085</c:v>
                </c:pt>
                <c:pt idx="93">
                  <c:v>1.2674670240816202</c:v>
                </c:pt>
                <c:pt idx="94">
                  <c:v>1.1856354299951721</c:v>
                </c:pt>
                <c:pt idx="95">
                  <c:v>1.1453377942680816</c:v>
                </c:pt>
                <c:pt idx="96">
                  <c:v>1.042917478333969</c:v>
                </c:pt>
                <c:pt idx="97">
                  <c:v>1.1434728444535973</c:v>
                </c:pt>
                <c:pt idx="98">
                  <c:v>1.1167632789896049</c:v>
                </c:pt>
                <c:pt idx="99">
                  <c:v>1.3426531308131977</c:v>
                </c:pt>
                <c:pt idx="100">
                  <c:v>1.4181025722397962</c:v>
                </c:pt>
                <c:pt idx="101">
                  <c:v>1.3430258506892276</c:v>
                </c:pt>
                <c:pt idx="102">
                  <c:v>1.6032937093392661</c:v>
                </c:pt>
                <c:pt idx="103">
                  <c:v>1.4835446200384197</c:v>
                </c:pt>
                <c:pt idx="104">
                  <c:v>1.5177295147551828</c:v>
                </c:pt>
                <c:pt idx="105">
                  <c:v>1.5022211268699293</c:v>
                </c:pt>
                <c:pt idx="106">
                  <c:v>1.5247011320015798</c:v>
                </c:pt>
                <c:pt idx="107">
                  <c:v>1.6843285471689831</c:v>
                </c:pt>
                <c:pt idx="108">
                  <c:v>1.7275687793086449</c:v>
                </c:pt>
                <c:pt idx="109">
                  <c:v>1.7200333557280358</c:v>
                </c:pt>
                <c:pt idx="110">
                  <c:v>1.8074422436116013</c:v>
                </c:pt>
                <c:pt idx="111">
                  <c:v>1.7023568455204403</c:v>
                </c:pt>
                <c:pt idx="112">
                  <c:v>1.7067092953771255</c:v>
                </c:pt>
                <c:pt idx="113">
                  <c:v>1.6632921563397827</c:v>
                </c:pt>
                <c:pt idx="114">
                  <c:v>1.2910145475538566</c:v>
                </c:pt>
                <c:pt idx="115">
                  <c:v>1.4081100333894887</c:v>
                </c:pt>
                <c:pt idx="116">
                  <c:v>1.4614940530248042</c:v>
                </c:pt>
                <c:pt idx="117">
                  <c:v>1.6539957663883644</c:v>
                </c:pt>
                <c:pt idx="118">
                  <c:v>1.6451240880348141</c:v>
                </c:pt>
                <c:pt idx="119">
                  <c:v>1.608351761135175</c:v>
                </c:pt>
                <c:pt idx="120">
                  <c:v>1.7130536358756381</c:v>
                </c:pt>
                <c:pt idx="121">
                  <c:v>1.9425997886570265</c:v>
                </c:pt>
                <c:pt idx="122">
                  <c:v>2.0625966826580595</c:v>
                </c:pt>
                <c:pt idx="123">
                  <c:v>1.8899260974811021</c:v>
                </c:pt>
                <c:pt idx="124">
                  <c:v>1.6028129547165606</c:v>
                </c:pt>
                <c:pt idx="125">
                  <c:v>1.8332780780618565</c:v>
                </c:pt>
                <c:pt idx="126">
                  <c:v>1.8226197750851616</c:v>
                </c:pt>
                <c:pt idx="127">
                  <c:v>1.9404796067535219</c:v>
                </c:pt>
                <c:pt idx="128">
                  <c:v>1.8801043885739748</c:v>
                </c:pt>
                <c:pt idx="129">
                  <c:v>1.7258091633721695</c:v>
                </c:pt>
                <c:pt idx="130">
                  <c:v>1.6643130846958651</c:v>
                </c:pt>
                <c:pt idx="131">
                  <c:v>1.8558701692431827</c:v>
                </c:pt>
                <c:pt idx="132">
                  <c:v>1.5833788542239897</c:v>
                </c:pt>
                <c:pt idx="133">
                  <c:v>1.699484471693208</c:v>
                </c:pt>
                <c:pt idx="134">
                  <c:v>1.589399765699643</c:v>
                </c:pt>
                <c:pt idx="135">
                  <c:v>1.7137261521736928</c:v>
                </c:pt>
                <c:pt idx="136">
                  <c:v>2.0384016259229369</c:v>
                </c:pt>
                <c:pt idx="137">
                  <c:v>2.1559589603006062</c:v>
                </c:pt>
                <c:pt idx="138">
                  <c:v>1.9196079689130015</c:v>
                </c:pt>
                <c:pt idx="139">
                  <c:v>1.8420572516635658</c:v>
                </c:pt>
                <c:pt idx="140">
                  <c:v>1.5897441264546706</c:v>
                </c:pt>
                <c:pt idx="141">
                  <c:v>1.5078693184695526</c:v>
                </c:pt>
                <c:pt idx="142">
                  <c:v>1.417721074540599</c:v>
                </c:pt>
                <c:pt idx="143">
                  <c:v>1.3543573451811437</c:v>
                </c:pt>
                <c:pt idx="144">
                  <c:v>1.3081623627199097</c:v>
                </c:pt>
                <c:pt idx="145">
                  <c:v>1.4060107832181523</c:v>
                </c:pt>
                <c:pt idx="146">
                  <c:v>1.5051670993683341</c:v>
                </c:pt>
                <c:pt idx="147">
                  <c:v>1.8125185262710117</c:v>
                </c:pt>
                <c:pt idx="148">
                  <c:v>1.7444984993298467</c:v>
                </c:pt>
                <c:pt idx="149">
                  <c:v>1.7086539208172826</c:v>
                </c:pt>
                <c:pt idx="150">
                  <c:v>1.4680510869308341</c:v>
                </c:pt>
                <c:pt idx="151">
                  <c:v>1.381653674363017</c:v>
                </c:pt>
                <c:pt idx="152">
                  <c:v>1.4061208436163279</c:v>
                </c:pt>
                <c:pt idx="153">
                  <c:v>1.4927052913393268</c:v>
                </c:pt>
                <c:pt idx="154">
                  <c:v>1.2700078662799921</c:v>
                </c:pt>
                <c:pt idx="155">
                  <c:v>1.3267078774210752</c:v>
                </c:pt>
                <c:pt idx="156">
                  <c:v>1.4825851364445086</c:v>
                </c:pt>
                <c:pt idx="157">
                  <c:v>1.5822026259195612</c:v>
                </c:pt>
                <c:pt idx="158">
                  <c:v>1.7538752401241049</c:v>
                </c:pt>
                <c:pt idx="159">
                  <c:v>1.6700753879966643</c:v>
                </c:pt>
                <c:pt idx="160">
                  <c:v>1.7233155863754677</c:v>
                </c:pt>
                <c:pt idx="161">
                  <c:v>1.7795638772320146</c:v>
                </c:pt>
                <c:pt idx="162">
                  <c:v>1.7720000945304031</c:v>
                </c:pt>
                <c:pt idx="163">
                  <c:v>1.5502013835199744</c:v>
                </c:pt>
                <c:pt idx="164">
                  <c:v>1.653666935628171</c:v>
                </c:pt>
                <c:pt idx="165">
                  <c:v>1.6407223473249579</c:v>
                </c:pt>
                <c:pt idx="166">
                  <c:v>1.623003973653026</c:v>
                </c:pt>
                <c:pt idx="167">
                  <c:v>1.5384890665460278</c:v>
                </c:pt>
                <c:pt idx="168">
                  <c:v>1.6072146954264162</c:v>
                </c:pt>
                <c:pt idx="169">
                  <c:v>1.5301177241130177</c:v>
                </c:pt>
                <c:pt idx="170">
                  <c:v>1.4573691513533038</c:v>
                </c:pt>
                <c:pt idx="171">
                  <c:v>1.3182251241555565</c:v>
                </c:pt>
                <c:pt idx="172">
                  <c:v>1.2288527047511653</c:v>
                </c:pt>
                <c:pt idx="173">
                  <c:v>1.3273270515629589</c:v>
                </c:pt>
                <c:pt idx="174">
                  <c:v>1.2062788444333405</c:v>
                </c:pt>
                <c:pt idx="175">
                  <c:v>1.0962278992981116</c:v>
                </c:pt>
                <c:pt idx="176">
                  <c:v>1.2162896141471498</c:v>
                </c:pt>
                <c:pt idx="177">
                  <c:v>1.4020803440906682</c:v>
                </c:pt>
                <c:pt idx="178">
                  <c:v>1.4839862120654554</c:v>
                </c:pt>
                <c:pt idx="179">
                  <c:v>1.6044969463303633</c:v>
                </c:pt>
                <c:pt idx="180">
                  <c:v>1.5320488452098404</c:v>
                </c:pt>
                <c:pt idx="181">
                  <c:v>1.6633792593542895</c:v>
                </c:pt>
                <c:pt idx="182">
                  <c:v>1.7764599039165969</c:v>
                </c:pt>
                <c:pt idx="183">
                  <c:v>1.6793015553627435</c:v>
                </c:pt>
                <c:pt idx="184">
                  <c:v>1.7096275839716946</c:v>
                </c:pt>
                <c:pt idx="185">
                  <c:v>1.744114975979149</c:v>
                </c:pt>
                <c:pt idx="186">
                  <c:v>1.6059095006431441</c:v>
                </c:pt>
                <c:pt idx="187">
                  <c:v>1.5991964915716015</c:v>
                </c:pt>
                <c:pt idx="188">
                  <c:v>1.5619096491909208</c:v>
                </c:pt>
                <c:pt idx="189">
                  <c:v>1.5600237676442685</c:v>
                </c:pt>
                <c:pt idx="190">
                  <c:v>1.6205664396811623</c:v>
                </c:pt>
                <c:pt idx="191">
                  <c:v>1.5882768795513855</c:v>
                </c:pt>
                <c:pt idx="192">
                  <c:v>1.601542196008791</c:v>
                </c:pt>
                <c:pt idx="193">
                  <c:v>1.6541517415538769</c:v>
                </c:pt>
                <c:pt idx="194">
                  <c:v>1.718027285525707</c:v>
                </c:pt>
                <c:pt idx="195">
                  <c:v>1.7400076299539835</c:v>
                </c:pt>
                <c:pt idx="196">
                  <c:v>1.7056762131120418</c:v>
                </c:pt>
                <c:pt idx="197">
                  <c:v>1.6797026343597758</c:v>
                </c:pt>
                <c:pt idx="198">
                  <c:v>1.6722563394451737</c:v>
                </c:pt>
                <c:pt idx="199">
                  <c:v>1.6903427064729692</c:v>
                </c:pt>
                <c:pt idx="200">
                  <c:v>1.6978457196295755</c:v>
                </c:pt>
                <c:pt idx="201">
                  <c:v>1.6976762401207286</c:v>
                </c:pt>
                <c:pt idx="202">
                  <c:v>1.7075816759565292</c:v>
                </c:pt>
                <c:pt idx="203">
                  <c:v>1.7006674521693039</c:v>
                </c:pt>
                <c:pt idx="204">
                  <c:v>1.7004358526811183</c:v>
                </c:pt>
                <c:pt idx="205">
                  <c:v>1.717429043115992</c:v>
                </c:pt>
                <c:pt idx="206">
                  <c:v>1.6928875999743414</c:v>
                </c:pt>
                <c:pt idx="207">
                  <c:v>1.7094932157555169</c:v>
                </c:pt>
                <c:pt idx="208">
                  <c:v>1.6775729994159367</c:v>
                </c:pt>
                <c:pt idx="209">
                  <c:v>1.6750004220107291</c:v>
                </c:pt>
                <c:pt idx="210">
                  <c:v>1.7072062552118323</c:v>
                </c:pt>
                <c:pt idx="211">
                  <c:v>1.7348374921083991</c:v>
                </c:pt>
                <c:pt idx="212">
                  <c:v>1.7298746459329981</c:v>
                </c:pt>
                <c:pt idx="213">
                  <c:v>1.709343317544505</c:v>
                </c:pt>
                <c:pt idx="214">
                  <c:v>1.7065276619592775</c:v>
                </c:pt>
                <c:pt idx="215">
                  <c:v>1.7238618370633452</c:v>
                </c:pt>
                <c:pt idx="216">
                  <c:v>1.7359867117261587</c:v>
                </c:pt>
                <c:pt idx="217">
                  <c:v>1.7355309401386219</c:v>
                </c:pt>
                <c:pt idx="218">
                  <c:v>1.7327132589018941</c:v>
                </c:pt>
                <c:pt idx="219">
                  <c:v>1.7365370137170366</c:v>
                </c:pt>
                <c:pt idx="220">
                  <c:v>1.7584451099084741</c:v>
                </c:pt>
                <c:pt idx="221">
                  <c:v>1.7630804757580154</c:v>
                </c:pt>
                <c:pt idx="222">
                  <c:v>1.7616503657988998</c:v>
                </c:pt>
                <c:pt idx="223">
                  <c:v>1.7604174192524669</c:v>
                </c:pt>
                <c:pt idx="224">
                  <c:v>1.7727745686206324</c:v>
                </c:pt>
                <c:pt idx="225">
                  <c:v>1.7725267639204458</c:v>
                </c:pt>
                <c:pt idx="226">
                  <c:v>1.7816840591355192</c:v>
                </c:pt>
                <c:pt idx="227">
                  <c:v>1.7832012721091419</c:v>
                </c:pt>
                <c:pt idx="228">
                  <c:v>1.7848542037332755</c:v>
                </c:pt>
                <c:pt idx="229">
                  <c:v>1.7865847853315819</c:v>
                </c:pt>
                <c:pt idx="230">
                  <c:v>1.796937890148919</c:v>
                </c:pt>
                <c:pt idx="231">
                  <c:v>1.8004935837488729</c:v>
                </c:pt>
                <c:pt idx="232">
                  <c:v>1.8040364482226592</c:v>
                </c:pt>
                <c:pt idx="233">
                  <c:v>1.8098824784521319</c:v>
                </c:pt>
                <c:pt idx="234">
                  <c:v>1.8142653130813198</c:v>
                </c:pt>
                <c:pt idx="235">
                  <c:v>1.8217723775409265</c:v>
                </c:pt>
                <c:pt idx="236">
                  <c:v>1.8327385795456461</c:v>
                </c:pt>
                <c:pt idx="237">
                  <c:v>1.8319553276322493</c:v>
                </c:pt>
                <c:pt idx="238">
                  <c:v>1.8332078554765172</c:v>
                </c:pt>
                <c:pt idx="239">
                  <c:v>1.8401787975057473</c:v>
                </c:pt>
                <c:pt idx="240">
                  <c:v>1.8436575163486955</c:v>
                </c:pt>
                <c:pt idx="241">
                  <c:v>1.8506021249084235</c:v>
                </c:pt>
                <c:pt idx="242">
                  <c:v>1.8556709801789999</c:v>
                </c:pt>
                <c:pt idx="243">
                  <c:v>1.8590842029567758</c:v>
                </c:pt>
                <c:pt idx="244">
                  <c:v>1.8643846577155374</c:v>
                </c:pt>
                <c:pt idx="245">
                  <c:v>1.8683488577013578</c:v>
                </c:pt>
                <c:pt idx="246">
                  <c:v>1.8712286589174238</c:v>
                </c:pt>
                <c:pt idx="247">
                  <c:v>1.8746459329982001</c:v>
                </c:pt>
                <c:pt idx="248">
                  <c:v>1.8762867107133328</c:v>
                </c:pt>
                <c:pt idx="249">
                  <c:v>1.8770132443847252</c:v>
                </c:pt>
                <c:pt idx="250">
                  <c:v>1.8762374198601621</c:v>
                </c:pt>
                <c:pt idx="251">
                  <c:v>1.8747519420933756</c:v>
                </c:pt>
                <c:pt idx="252">
                  <c:v>1.8753751675382591</c:v>
                </c:pt>
                <c:pt idx="253">
                  <c:v>1.8745446504231922</c:v>
                </c:pt>
                <c:pt idx="254">
                  <c:v>1.873549380319445</c:v>
                </c:pt>
                <c:pt idx="255">
                  <c:v>1.8687870736425602</c:v>
                </c:pt>
                <c:pt idx="256">
                  <c:v>1.8658248959321539</c:v>
                </c:pt>
                <c:pt idx="257">
                  <c:v>1.8632145063656096</c:v>
                </c:pt>
                <c:pt idx="258">
                  <c:v>1.8591436220674473</c:v>
                </c:pt>
                <c:pt idx="259">
                  <c:v>1.8529998210674505</c:v>
                </c:pt>
                <c:pt idx="260">
                  <c:v>1.8468573705017874</c:v>
                </c:pt>
                <c:pt idx="261">
                  <c:v>1.8399789332243981</c:v>
                </c:pt>
                <c:pt idx="262">
                  <c:v>1.8351896178608442</c:v>
                </c:pt>
                <c:pt idx="263">
                  <c:v>1.8273625004642116</c:v>
                </c:pt>
                <c:pt idx="264">
                  <c:v>1.8197946664595996</c:v>
                </c:pt>
                <c:pt idx="265">
                  <c:v>1.8127697070570319</c:v>
                </c:pt>
                <c:pt idx="266">
                  <c:v>1.8048278027420568</c:v>
                </c:pt>
                <c:pt idx="267">
                  <c:v>1.7965469394093874</c:v>
                </c:pt>
                <c:pt idx="268">
                  <c:v>1.7873471055128105</c:v>
                </c:pt>
                <c:pt idx="269">
                  <c:v>1.7780932542428958</c:v>
                </c:pt>
                <c:pt idx="270">
                  <c:v>1.7692695163081826</c:v>
                </c:pt>
                <c:pt idx="271">
                  <c:v>1.7579096626952642</c:v>
                </c:pt>
                <c:pt idx="272">
                  <c:v>1.7476943021799385</c:v>
                </c:pt>
                <c:pt idx="273">
                  <c:v>1.7367868440687235</c:v>
                </c:pt>
                <c:pt idx="274">
                  <c:v>1.7260448141633551</c:v>
                </c:pt>
                <c:pt idx="275">
                  <c:v>1.7149023804781209</c:v>
                </c:pt>
                <c:pt idx="276">
                  <c:v>1.7028666344813148</c:v>
                </c:pt>
                <c:pt idx="277">
                  <c:v>1.6908673502115115</c:v>
                </c:pt>
                <c:pt idx="278">
                  <c:v>1.6804176893393334</c:v>
                </c:pt>
                <c:pt idx="279">
                  <c:v>1.6677810000641455</c:v>
                </c:pt>
                <c:pt idx="280">
                  <c:v>1.6561773930540409</c:v>
                </c:pt>
                <c:pt idx="281">
                  <c:v>1.644399580014922</c:v>
                </c:pt>
                <c:pt idx="282">
                  <c:v>1.6335650453577131</c:v>
                </c:pt>
                <c:pt idx="283">
                  <c:v>1.6240876972056137</c:v>
                </c:pt>
                <c:pt idx="284">
                  <c:v>1.6150830010702188</c:v>
                </c:pt>
                <c:pt idx="285">
                  <c:v>1.6057157133162951</c:v>
                </c:pt>
                <c:pt idx="286">
                  <c:v>1.598897370366744</c:v>
                </c:pt>
                <c:pt idx="287">
                  <c:v>1.5919244026860135</c:v>
                </c:pt>
                <c:pt idx="288">
                  <c:v>1.585180333624802</c:v>
                </c:pt>
                <c:pt idx="289">
                  <c:v>1.5768906924689652</c:v>
                </c:pt>
                <c:pt idx="290">
                  <c:v>1.5695699879473732</c:v>
                </c:pt>
                <c:pt idx="291">
                  <c:v>1.5635045121387161</c:v>
                </c:pt>
                <c:pt idx="292">
                  <c:v>1.5591574640193651</c:v>
                </c:pt>
                <c:pt idx="293">
                  <c:v>1.5526254131485036</c:v>
                </c:pt>
                <c:pt idx="294">
                  <c:v>1.5473742492429126</c:v>
                </c:pt>
                <c:pt idx="295">
                  <c:v>1.5416484076691164</c:v>
                </c:pt>
                <c:pt idx="296">
                  <c:v>1.539714585703627</c:v>
                </c:pt>
                <c:pt idx="297">
                  <c:v>1.5357780696216421</c:v>
                </c:pt>
                <c:pt idx="298">
                  <c:v>1.5315721418901351</c:v>
                </c:pt>
                <c:pt idx="299">
                  <c:v>1.5260205063453531</c:v>
                </c:pt>
                <c:pt idx="300">
                  <c:v>1.5221656915405415</c:v>
                </c:pt>
                <c:pt idx="301">
                  <c:v>1.5177707030023528</c:v>
                </c:pt>
                <c:pt idx="302">
                  <c:v>1.5169327584984518</c:v>
                </c:pt>
                <c:pt idx="303">
                  <c:v>1.5093959844835094</c:v>
                </c:pt>
                <c:pt idx="304">
                  <c:v>1.5055580501078658</c:v>
                </c:pt>
                <c:pt idx="305">
                  <c:v>1.4998274820139026</c:v>
                </c:pt>
                <c:pt idx="306">
                  <c:v>1.4947903619501619</c:v>
                </c:pt>
                <c:pt idx="307">
                  <c:v>1.491302865284047</c:v>
                </c:pt>
                <c:pt idx="308">
                  <c:v>1.4858471105769391</c:v>
                </c:pt>
                <c:pt idx="309">
                  <c:v>1.4803332871934933</c:v>
                </c:pt>
                <c:pt idx="310">
                  <c:v>1.4781097970634804</c:v>
                </c:pt>
                <c:pt idx="311">
                  <c:v>1.4741591014209943</c:v>
                </c:pt>
                <c:pt idx="312">
                  <c:v>1.4711570858977516</c:v>
                </c:pt>
                <c:pt idx="313">
                  <c:v>1.4694791712384494</c:v>
                </c:pt>
                <c:pt idx="314">
                  <c:v>1.4636925601196482</c:v>
                </c:pt>
                <c:pt idx="315">
                  <c:v>1.4617141738211552</c:v>
                </c:pt>
                <c:pt idx="316">
                  <c:v>1.4546878639842538</c:v>
                </c:pt>
                <c:pt idx="317">
                  <c:v>1.4520234570443717</c:v>
                </c:pt>
                <c:pt idx="318">
                  <c:v>1.4458648012667072</c:v>
                </c:pt>
                <c:pt idx="319">
                  <c:v>1.4407095181987903</c:v>
                </c:pt>
                <c:pt idx="320">
                  <c:v>1.4339971843444146</c:v>
                </c:pt>
                <c:pt idx="321">
                  <c:v>1.4302233955996098</c:v>
                </c:pt>
                <c:pt idx="322">
                  <c:v>1.4232409748785451</c:v>
                </c:pt>
                <c:pt idx="323">
                  <c:v>1.419833153838103</c:v>
                </c:pt>
                <c:pt idx="324">
                  <c:v>1.4127190657695281</c:v>
                </c:pt>
                <c:pt idx="325">
                  <c:v>1.4095063824902683</c:v>
                </c:pt>
                <c:pt idx="326">
                  <c:v>1.4040675082123286</c:v>
                </c:pt>
                <c:pt idx="327">
                  <c:v>1.4008845344884044</c:v>
                </c:pt>
                <c:pt idx="328">
                  <c:v>1.3963342460018704</c:v>
                </c:pt>
                <c:pt idx="329">
                  <c:v>1.3931046822934423</c:v>
                </c:pt>
                <c:pt idx="330">
                  <c:v>1.3913464167913003</c:v>
                </c:pt>
                <c:pt idx="331">
                  <c:v>1.390341693647219</c:v>
                </c:pt>
                <c:pt idx="332">
                  <c:v>1.3893383209374712</c:v>
                </c:pt>
                <c:pt idx="333">
                  <c:v>1.3874591915624859</c:v>
                </c:pt>
                <c:pt idx="334">
                  <c:v>1.3838899936191975</c:v>
                </c:pt>
                <c:pt idx="335">
                  <c:v>1.3824301741047462</c:v>
                </c:pt>
                <c:pt idx="336">
                  <c:v>1.3792370721233214</c:v>
                </c:pt>
                <c:pt idx="337">
                  <c:v>1.3751796921684933</c:v>
                </c:pt>
                <c:pt idx="338">
                  <c:v>1.3711412182943337</c:v>
                </c:pt>
                <c:pt idx="339">
                  <c:v>1.3668097001698172</c:v>
                </c:pt>
                <c:pt idx="340">
                  <c:v>1.3672783008835216</c:v>
                </c:pt>
                <c:pt idx="341">
                  <c:v>1.3666064598026337</c:v>
                </c:pt>
                <c:pt idx="342">
                  <c:v>1.3631763565956898</c:v>
                </c:pt>
                <c:pt idx="343">
                  <c:v>1.3616240323293975</c:v>
                </c:pt>
                <c:pt idx="344">
                  <c:v>1.3598374077062536</c:v>
                </c:pt>
                <c:pt idx="345">
                  <c:v>1.3572283685740425</c:v>
                </c:pt>
                <c:pt idx="346">
                  <c:v>1.3541568056826274</c:v>
                </c:pt>
                <c:pt idx="347">
                  <c:v>1.3510825419225456</c:v>
                </c:pt>
                <c:pt idx="348">
                  <c:v>1.3471899149563977</c:v>
                </c:pt>
                <c:pt idx="349">
                  <c:v>1.345389110772752</c:v>
                </c:pt>
                <c:pt idx="350">
                  <c:v>1.3457267193561127</c:v>
                </c:pt>
                <c:pt idx="351">
                  <c:v>1.3434235536004266</c:v>
                </c:pt>
                <c:pt idx="352">
                  <c:v>1.3403351102798438</c:v>
                </c:pt>
                <c:pt idx="353">
                  <c:v>1.3373945395187725</c:v>
                </c:pt>
                <c:pt idx="354">
                  <c:v>1.3329043453600764</c:v>
                </c:pt>
                <c:pt idx="355">
                  <c:v>1.3316275096978065</c:v>
                </c:pt>
                <c:pt idx="356">
                  <c:v>1.328324347318206</c:v>
                </c:pt>
                <c:pt idx="357">
                  <c:v>1.3238544096745113</c:v>
                </c:pt>
                <c:pt idx="358">
                  <c:v>1.320095475707374</c:v>
                </c:pt>
                <c:pt idx="359">
                  <c:v>1.3172048710166404</c:v>
                </c:pt>
                <c:pt idx="360">
                  <c:v>1.3141029233527231</c:v>
                </c:pt>
                <c:pt idx="361">
                  <c:v>1.3115560041998509</c:v>
                </c:pt>
                <c:pt idx="362">
                  <c:v>1.309101589798819</c:v>
                </c:pt>
                <c:pt idx="363">
                  <c:v>1.3068612192396378</c:v>
                </c:pt>
                <c:pt idx="364">
                  <c:v>1.305102278520329</c:v>
                </c:pt>
                <c:pt idx="365">
                  <c:v>1.3034500221133618</c:v>
                </c:pt>
                <c:pt idx="366">
                  <c:v>1.3033419873666867</c:v>
                </c:pt>
                <c:pt idx="367">
                  <c:v>1.3036849976873808</c:v>
                </c:pt>
                <c:pt idx="368">
                  <c:v>1.3042974196575969</c:v>
                </c:pt>
                <c:pt idx="369">
                  <c:v>1.3040698714724122</c:v>
                </c:pt>
                <c:pt idx="370">
                  <c:v>1.302909848379985</c:v>
                </c:pt>
                <c:pt idx="371">
                  <c:v>1.3034007312601914</c:v>
                </c:pt>
                <c:pt idx="372">
                  <c:v>1.3034473212446953</c:v>
                </c:pt>
                <c:pt idx="373">
                  <c:v>1.3030691996313313</c:v>
                </c:pt>
                <c:pt idx="374">
                  <c:v>1.3013109341291893</c:v>
                </c:pt>
                <c:pt idx="375">
                  <c:v>1.3001954753697655</c:v>
                </c:pt>
                <c:pt idx="376">
                  <c:v>1.2993014878410267</c:v>
                </c:pt>
                <c:pt idx="377">
                  <c:v>1.3024729828731163</c:v>
                </c:pt>
                <c:pt idx="378">
                  <c:v>1.3023966833332767</c:v>
                </c:pt>
                <c:pt idx="379">
                  <c:v>1.3030523192021632</c:v>
                </c:pt>
                <c:pt idx="380">
                  <c:v>1.3042920179202635</c:v>
                </c:pt>
                <c:pt idx="381">
                  <c:v>1.3066147649737847</c:v>
                </c:pt>
                <c:pt idx="382">
                  <c:v>1.3082575683404174</c:v>
                </c:pt>
                <c:pt idx="383">
                  <c:v>1.3093169840750027</c:v>
                </c:pt>
                <c:pt idx="384">
                  <c:v>1.3100138081910593</c:v>
                </c:pt>
                <c:pt idx="385">
                  <c:v>1.3121866570335681</c:v>
                </c:pt>
                <c:pt idx="386">
                  <c:v>1.3139820594798799</c:v>
                </c:pt>
                <c:pt idx="387">
                  <c:v>1.3155985293770105</c:v>
                </c:pt>
                <c:pt idx="388">
                  <c:v>1.3159449157835388</c:v>
                </c:pt>
                <c:pt idx="389">
                  <c:v>1.3176849504221793</c:v>
                </c:pt>
                <c:pt idx="390">
                  <c:v>1.3179368064253663</c:v>
                </c:pt>
                <c:pt idx="391">
                  <c:v>1.3168780659079473</c:v>
                </c:pt>
                <c:pt idx="392">
                  <c:v>1.3154911698475023</c:v>
                </c:pt>
                <c:pt idx="393">
                  <c:v>1.3142075820135648</c:v>
                </c:pt>
                <c:pt idx="394">
                  <c:v>1.3123696408857497</c:v>
                </c:pt>
                <c:pt idx="395">
                  <c:v>1.3119854423178854</c:v>
                </c:pt>
                <c:pt idx="396">
                  <c:v>1.3087970668566276</c:v>
                </c:pt>
                <c:pt idx="397">
                  <c:v>1.3070772887329885</c:v>
                </c:pt>
                <c:pt idx="398">
                  <c:v>1.3052096380498375</c:v>
                </c:pt>
                <c:pt idx="399">
                  <c:v>1.3019078261045709</c:v>
                </c:pt>
                <c:pt idx="400">
                  <c:v>1.2988997336268278</c:v>
                </c:pt>
                <c:pt idx="401">
                  <c:v>1.2959389063507549</c:v>
                </c:pt>
                <c:pt idx="402">
                  <c:v>1.2933791580717147</c:v>
                </c:pt>
                <c:pt idx="403">
                  <c:v>1.2902880138824646</c:v>
                </c:pt>
                <c:pt idx="404">
                  <c:v>1.2861509583019639</c:v>
                </c:pt>
                <c:pt idx="405">
                  <c:v>1.2826324016461794</c:v>
                </c:pt>
                <c:pt idx="406">
                  <c:v>1.2803886550011647</c:v>
                </c:pt>
                <c:pt idx="407">
                  <c:v>1.2770159452533918</c:v>
                </c:pt>
                <c:pt idx="408">
                  <c:v>1.2718235252413057</c:v>
                </c:pt>
                <c:pt idx="409">
                  <c:v>1.265217200482105</c:v>
                </c:pt>
                <c:pt idx="410">
                  <c:v>1.2590274847147711</c:v>
                </c:pt>
                <c:pt idx="411">
                  <c:v>1.2531497192784626</c:v>
                </c:pt>
                <c:pt idx="412">
                  <c:v>1.2444407682620924</c:v>
                </c:pt>
                <c:pt idx="413">
                  <c:v>1.2350950874575035</c:v>
                </c:pt>
                <c:pt idx="414">
                  <c:v>1.2266737789541562</c:v>
                </c:pt>
                <c:pt idx="415">
                  <c:v>1.2184111464849883</c:v>
                </c:pt>
                <c:pt idx="416">
                  <c:v>1.2104840969476807</c:v>
                </c:pt>
                <c:pt idx="417">
                  <c:v>1.2018257872188141</c:v>
                </c:pt>
                <c:pt idx="418">
                  <c:v>1.1927042785135769</c:v>
                </c:pt>
                <c:pt idx="419">
                  <c:v>1.1838177453823582</c:v>
                </c:pt>
                <c:pt idx="420">
                  <c:v>1.1752857012636688</c:v>
                </c:pt>
                <c:pt idx="421">
                  <c:v>1.1642492766736101</c:v>
                </c:pt>
                <c:pt idx="422">
                  <c:v>1.1544572773218185</c:v>
                </c:pt>
                <c:pt idx="423">
                  <c:v>1.1435167335694341</c:v>
                </c:pt>
                <c:pt idx="424">
                  <c:v>1.1327166349877278</c:v>
                </c:pt>
                <c:pt idx="425">
                  <c:v>1.121455363081151</c:v>
                </c:pt>
                <c:pt idx="426">
                  <c:v>1.1104641780412623</c:v>
                </c:pt>
                <c:pt idx="427">
                  <c:v>1.0978902839625795</c:v>
                </c:pt>
                <c:pt idx="428">
                  <c:v>1.0870395440933689</c:v>
                </c:pt>
                <c:pt idx="429">
                  <c:v>1.0747654464367102</c:v>
                </c:pt>
                <c:pt idx="430">
                  <c:v>1.0625933065722264</c:v>
                </c:pt>
                <c:pt idx="431">
                  <c:v>1.0501341994118856</c:v>
                </c:pt>
                <c:pt idx="432">
                  <c:v>1.037285491946347</c:v>
                </c:pt>
                <c:pt idx="433">
                  <c:v>1.0254570376197245</c:v>
                </c:pt>
                <c:pt idx="434">
                  <c:v>1.013344316865912</c:v>
                </c:pt>
                <c:pt idx="435">
                  <c:v>1.0014085030097806</c:v>
                </c:pt>
                <c:pt idx="436">
                  <c:v>0.98853008598890624</c:v>
                </c:pt>
                <c:pt idx="437">
                  <c:v>0.97644234827026233</c:v>
                </c:pt>
                <c:pt idx="438">
                  <c:v>0.96420538755777319</c:v>
                </c:pt>
                <c:pt idx="439">
                  <c:v>0.95219665024763578</c:v>
                </c:pt>
                <c:pt idx="440">
                  <c:v>0.93949784099310918</c:v>
                </c:pt>
                <c:pt idx="441">
                  <c:v>0.92697998993926423</c:v>
                </c:pt>
                <c:pt idx="442">
                  <c:v>0.91402189729271677</c:v>
                </c:pt>
                <c:pt idx="443">
                  <c:v>0.90225961424843248</c:v>
                </c:pt>
                <c:pt idx="444">
                  <c:v>0.88974243841175393</c:v>
                </c:pt>
                <c:pt idx="445">
                  <c:v>0.87705780871772887</c:v>
                </c:pt>
                <c:pt idx="446">
                  <c:v>0.86542516736945507</c:v>
                </c:pt>
                <c:pt idx="447">
                  <c:v>0.85313418928362827</c:v>
                </c:pt>
                <c:pt idx="448">
                  <c:v>0.84178446392821094</c:v>
                </c:pt>
                <c:pt idx="449">
                  <c:v>0.83031184904845012</c:v>
                </c:pt>
                <c:pt idx="450">
                  <c:v>0.81908771408604286</c:v>
                </c:pt>
                <c:pt idx="451">
                  <c:v>0.80770220222078903</c:v>
                </c:pt>
                <c:pt idx="452">
                  <c:v>0.79645443465754651</c:v>
                </c:pt>
                <c:pt idx="453">
                  <c:v>0.78516885493296762</c:v>
                </c:pt>
                <c:pt idx="454">
                  <c:v>0.77420535379691469</c:v>
                </c:pt>
                <c:pt idx="455">
                  <c:v>0.76333435741270261</c:v>
                </c:pt>
                <c:pt idx="456">
                  <c:v>0.75219327416180215</c:v>
                </c:pt>
                <c:pt idx="457">
                  <c:v>0.74129189300508758</c:v>
                </c:pt>
                <c:pt idx="458">
                  <c:v>0.73078483867373822</c:v>
                </c:pt>
                <c:pt idx="459">
                  <c:v>0.72092936890827519</c:v>
                </c:pt>
                <c:pt idx="460">
                  <c:v>0.71087268442712881</c:v>
                </c:pt>
                <c:pt idx="461">
                  <c:v>0.70193415957407301</c:v>
                </c:pt>
                <c:pt idx="462">
                  <c:v>0.69243993099280543</c:v>
                </c:pt>
                <c:pt idx="463">
                  <c:v>0.68406521247396201</c:v>
                </c:pt>
                <c:pt idx="464">
                  <c:v>0.67532722711942217</c:v>
                </c:pt>
                <c:pt idx="465">
                  <c:v>0.66684987559123676</c:v>
                </c:pt>
                <c:pt idx="466">
                  <c:v>0.65885057781709033</c:v>
                </c:pt>
                <c:pt idx="467">
                  <c:v>0.65112001647529871</c:v>
                </c:pt>
                <c:pt idx="468">
                  <c:v>0.6425974253969432</c:v>
                </c:pt>
                <c:pt idx="469">
                  <c:v>0.63468388020297017</c:v>
                </c:pt>
                <c:pt idx="470">
                  <c:v>0.62677236066049735</c:v>
                </c:pt>
                <c:pt idx="471">
                  <c:v>0.61983652992393667</c:v>
                </c:pt>
                <c:pt idx="472">
                  <c:v>0.61273189489569591</c:v>
                </c:pt>
                <c:pt idx="473">
                  <c:v>0.60614312578282969</c:v>
                </c:pt>
                <c:pt idx="474">
                  <c:v>0.59909520899659352</c:v>
                </c:pt>
                <c:pt idx="475">
                  <c:v>0.59268469721574202</c:v>
                </c:pt>
                <c:pt idx="476">
                  <c:v>0.58663812748775312</c:v>
                </c:pt>
                <c:pt idx="477">
                  <c:v>0.5803957447814152</c:v>
                </c:pt>
                <c:pt idx="478">
                  <c:v>0.57380832610288279</c:v>
                </c:pt>
                <c:pt idx="479">
                  <c:v>0.56806155279691828</c:v>
                </c:pt>
                <c:pt idx="480">
                  <c:v>0.56137960371504481</c:v>
                </c:pt>
                <c:pt idx="481">
                  <c:v>0.55575166863042313</c:v>
                </c:pt>
                <c:pt idx="482">
                  <c:v>0.5502135374289755</c:v>
                </c:pt>
                <c:pt idx="483">
                  <c:v>0.54420005334215615</c:v>
                </c:pt>
                <c:pt idx="484">
                  <c:v>0.53909068504157653</c:v>
                </c:pt>
                <c:pt idx="485">
                  <c:v>0.53372270856614246</c:v>
                </c:pt>
                <c:pt idx="486">
                  <c:v>0.52814473955185826</c:v>
                </c:pt>
                <c:pt idx="487">
                  <c:v>0.5235931006309904</c:v>
                </c:pt>
                <c:pt idx="488">
                  <c:v>0.518601895334587</c:v>
                </c:pt>
                <c:pt idx="489">
                  <c:v>0.51314749106181268</c:v>
                </c:pt>
                <c:pt idx="490">
                  <c:v>0.50888011856813442</c:v>
                </c:pt>
                <c:pt idx="491">
                  <c:v>0.50412523928008346</c:v>
                </c:pt>
                <c:pt idx="492">
                  <c:v>0.50014618451659509</c:v>
                </c:pt>
                <c:pt idx="493">
                  <c:v>0.49638860098379139</c:v>
                </c:pt>
                <c:pt idx="494">
                  <c:v>0.49199226201126922</c:v>
                </c:pt>
                <c:pt idx="495">
                  <c:v>0.48819619109996248</c:v>
                </c:pt>
                <c:pt idx="496">
                  <c:v>0.48513273081454822</c:v>
                </c:pt>
                <c:pt idx="497">
                  <c:v>0.48150884028075525</c:v>
                </c:pt>
                <c:pt idx="498">
                  <c:v>0.47806725838197706</c:v>
                </c:pt>
                <c:pt idx="499">
                  <c:v>0.47467766820503637</c:v>
                </c:pt>
                <c:pt idx="500">
                  <c:v>0.47097680291423727</c:v>
                </c:pt>
                <c:pt idx="501">
                  <c:v>0.46815371994017568</c:v>
                </c:pt>
                <c:pt idx="502">
                  <c:v>0.4648188223537395</c:v>
                </c:pt>
                <c:pt idx="503">
                  <c:v>0.46188432854716893</c:v>
                </c:pt>
                <c:pt idx="504">
                  <c:v>0.45905381818427338</c:v>
                </c:pt>
                <c:pt idx="505">
                  <c:v>0.45614970915020542</c:v>
                </c:pt>
                <c:pt idx="506">
                  <c:v>0.45309570190512527</c:v>
                </c:pt>
                <c:pt idx="507">
                  <c:v>0.45077430528593759</c:v>
                </c:pt>
                <c:pt idx="508">
                  <c:v>0.44787289712053635</c:v>
                </c:pt>
                <c:pt idx="509">
                  <c:v>0.44561362048068714</c:v>
                </c:pt>
                <c:pt idx="510">
                  <c:v>0.44307547915098189</c:v>
                </c:pt>
                <c:pt idx="511">
                  <c:v>0.44032329397942604</c:v>
                </c:pt>
                <c:pt idx="512">
                  <c:v>0.43736516757202026</c:v>
                </c:pt>
                <c:pt idx="513">
                  <c:v>0.43508495920000262</c:v>
                </c:pt>
                <c:pt idx="514">
                  <c:v>0.43274803258598049</c:v>
                </c:pt>
                <c:pt idx="515">
                  <c:v>0.4305441237538023</c:v>
                </c:pt>
                <c:pt idx="516">
                  <c:v>0.42839220664346167</c:v>
                </c:pt>
                <c:pt idx="517">
                  <c:v>0.42615926347311456</c:v>
                </c:pt>
                <c:pt idx="518">
                  <c:v>0.4244057244911395</c:v>
                </c:pt>
                <c:pt idx="519">
                  <c:v>0.42275279286700573</c:v>
                </c:pt>
                <c:pt idx="520">
                  <c:v>0.42071296180634088</c:v>
                </c:pt>
                <c:pt idx="521">
                  <c:v>0.41861708772083822</c:v>
                </c:pt>
                <c:pt idx="522">
                  <c:v>0.41668596662401536</c:v>
                </c:pt>
                <c:pt idx="523">
                  <c:v>0.41419846658181436</c:v>
                </c:pt>
                <c:pt idx="524">
                  <c:v>0.41225586679315734</c:v>
                </c:pt>
                <c:pt idx="525">
                  <c:v>0.41016742009648843</c:v>
                </c:pt>
                <c:pt idx="526">
                  <c:v>0.4080884264401537</c:v>
                </c:pt>
                <c:pt idx="527">
                  <c:v>0.40640511004351776</c:v>
                </c:pt>
                <c:pt idx="528">
                  <c:v>0.40423563728684242</c:v>
                </c:pt>
                <c:pt idx="529">
                  <c:v>0.40254354306703888</c:v>
                </c:pt>
                <c:pt idx="530">
                  <c:v>0.40061984935905004</c:v>
                </c:pt>
                <c:pt idx="531">
                  <c:v>0.3981985205991877</c:v>
                </c:pt>
                <c:pt idx="532">
                  <c:v>0.39603985131717984</c:v>
                </c:pt>
                <c:pt idx="533">
                  <c:v>0.39429103885537176</c:v>
                </c:pt>
                <c:pt idx="534">
                  <c:v>0.39250171336356054</c:v>
                </c:pt>
                <c:pt idx="535">
                  <c:v>0.39099732951610561</c:v>
                </c:pt>
                <c:pt idx="536">
                  <c:v>0.38902772104077971</c:v>
                </c:pt>
                <c:pt idx="537">
                  <c:v>0.38732482334630869</c:v>
                </c:pt>
                <c:pt idx="538">
                  <c:v>0.38608579984537517</c:v>
                </c:pt>
                <c:pt idx="539">
                  <c:v>0.38488863980877847</c:v>
                </c:pt>
                <c:pt idx="540">
                  <c:v>0.38326609295714731</c:v>
                </c:pt>
                <c:pt idx="541">
                  <c:v>0.38150040006617125</c:v>
                </c:pt>
                <c:pt idx="542">
                  <c:v>0.38012025617739309</c:v>
                </c:pt>
                <c:pt idx="543">
                  <c:v>0.37826813548907667</c:v>
                </c:pt>
                <c:pt idx="544">
                  <c:v>0.37668407601594861</c:v>
                </c:pt>
                <c:pt idx="545">
                  <c:v>0.37531541081900466</c:v>
                </c:pt>
                <c:pt idx="546">
                  <c:v>0.37377118915871316</c:v>
                </c:pt>
                <c:pt idx="547">
                  <c:v>0.37268949125762574</c:v>
                </c:pt>
                <c:pt idx="548">
                  <c:v>0.37089611446281406</c:v>
                </c:pt>
                <c:pt idx="549">
                  <c:v>0.36911084027400309</c:v>
                </c:pt>
                <c:pt idx="550">
                  <c:v>0.36785493634390165</c:v>
                </c:pt>
                <c:pt idx="551">
                  <c:v>0.36655109199496289</c:v>
                </c:pt>
                <c:pt idx="552">
                  <c:v>0.36467668914014462</c:v>
                </c:pt>
                <c:pt idx="553">
                  <c:v>0.36321281832269303</c:v>
                </c:pt>
                <c:pt idx="554">
                  <c:v>0.3613836550180452</c:v>
                </c:pt>
                <c:pt idx="555">
                  <c:v>0.35990222855425874</c:v>
                </c:pt>
                <c:pt idx="556">
                  <c:v>0.35830196386912933</c:v>
                </c:pt>
                <c:pt idx="557">
                  <c:v>0.35698664082835635</c:v>
                </c:pt>
                <c:pt idx="558">
                  <c:v>0.355996772461943</c:v>
                </c:pt>
                <c:pt idx="559">
                  <c:v>0.35513316970570663</c:v>
                </c:pt>
                <c:pt idx="560">
                  <c:v>0.35351602459140924</c:v>
                </c:pt>
                <c:pt idx="561">
                  <c:v>0.35223446240897216</c:v>
                </c:pt>
                <c:pt idx="562">
                  <c:v>0.3511406105988838</c:v>
                </c:pt>
                <c:pt idx="563">
                  <c:v>0.35030469174648304</c:v>
                </c:pt>
                <c:pt idx="564">
                  <c:v>0.3489880182713766</c:v>
                </c:pt>
                <c:pt idx="565">
                  <c:v>0.34746675399475352</c:v>
                </c:pt>
                <c:pt idx="566">
                  <c:v>0.34618451659514993</c:v>
                </c:pt>
                <c:pt idx="567">
                  <c:v>0.34507378435589342</c:v>
                </c:pt>
                <c:pt idx="568">
                  <c:v>0.34379964956229053</c:v>
                </c:pt>
                <c:pt idx="569">
                  <c:v>0.34277804598904116</c:v>
                </c:pt>
                <c:pt idx="570">
                  <c:v>0.34129526909092134</c:v>
                </c:pt>
                <c:pt idx="571">
                  <c:v>0.34019669076066578</c:v>
                </c:pt>
                <c:pt idx="572">
                  <c:v>0.33941343884726932</c:v>
                </c:pt>
                <c:pt idx="573">
                  <c:v>0.33781519981364005</c:v>
                </c:pt>
                <c:pt idx="574">
                  <c:v>0.33665787758987975</c:v>
                </c:pt>
                <c:pt idx="575">
                  <c:v>0.33508057028841892</c:v>
                </c:pt>
                <c:pt idx="576">
                  <c:v>0.33369840074814067</c:v>
                </c:pt>
                <c:pt idx="577">
                  <c:v>0.33226896600619177</c:v>
                </c:pt>
                <c:pt idx="578">
                  <c:v>0.33111839595409864</c:v>
                </c:pt>
                <c:pt idx="579">
                  <c:v>0.32932772002795396</c:v>
                </c:pt>
                <c:pt idx="580">
                  <c:v>0.32852961333688951</c:v>
                </c:pt>
                <c:pt idx="581">
                  <c:v>0.32713866597344365</c:v>
                </c:pt>
                <c:pt idx="582">
                  <c:v>0.32675041610257904</c:v>
                </c:pt>
                <c:pt idx="583">
                  <c:v>0.32560659822215315</c:v>
                </c:pt>
                <c:pt idx="584">
                  <c:v>0.3248996458485961</c:v>
                </c:pt>
                <c:pt idx="585">
                  <c:v>0.32414542827336834</c:v>
                </c:pt>
                <c:pt idx="586">
                  <c:v>0.32364036583266093</c:v>
                </c:pt>
                <c:pt idx="587">
                  <c:v>0.32267007876408255</c:v>
                </c:pt>
                <c:pt idx="588">
                  <c:v>0.32236758147339134</c:v>
                </c:pt>
                <c:pt idx="589">
                  <c:v>0.32107926711928725</c:v>
                </c:pt>
                <c:pt idx="590">
                  <c:v>0.32037434039723023</c:v>
                </c:pt>
                <c:pt idx="591">
                  <c:v>0.3196721145438402</c:v>
                </c:pt>
                <c:pt idx="592">
                  <c:v>0.31882066569660461</c:v>
                </c:pt>
                <c:pt idx="593">
                  <c:v>0.31806374725271003</c:v>
                </c:pt>
                <c:pt idx="594">
                  <c:v>0.31738717965165542</c:v>
                </c:pt>
                <c:pt idx="595">
                  <c:v>0.31650399559758408</c:v>
                </c:pt>
                <c:pt idx="596">
                  <c:v>0.31627577219523229</c:v>
                </c:pt>
                <c:pt idx="597">
                  <c:v>0.31591723187970333</c:v>
                </c:pt>
                <c:pt idx="598">
                  <c:v>0.31536287858582518</c:v>
                </c:pt>
                <c:pt idx="599">
                  <c:v>0.31454924189992611</c:v>
                </c:pt>
                <c:pt idx="600">
                  <c:v>0.31417854767539616</c:v>
                </c:pt>
                <c:pt idx="601">
                  <c:v>0.31385849473837024</c:v>
                </c:pt>
                <c:pt idx="602">
                  <c:v>0.31358570700301491</c:v>
                </c:pt>
                <c:pt idx="603">
                  <c:v>0.31315694410214678</c:v>
                </c:pt>
                <c:pt idx="604">
                  <c:v>0.31276396771111514</c:v>
                </c:pt>
                <c:pt idx="605">
                  <c:v>0.31272885641844556</c:v>
                </c:pt>
                <c:pt idx="606">
                  <c:v>0.31258908646493416</c:v>
                </c:pt>
                <c:pt idx="607">
                  <c:v>0.31214344313489828</c:v>
                </c:pt>
                <c:pt idx="608">
                  <c:v>0.31213128922589733</c:v>
                </c:pt>
                <c:pt idx="609">
                  <c:v>0.31208334880706001</c:v>
                </c:pt>
                <c:pt idx="610">
                  <c:v>0.31204351099422345</c:v>
                </c:pt>
                <c:pt idx="611">
                  <c:v>0.31186255279354219</c:v>
                </c:pt>
                <c:pt idx="612">
                  <c:v>0.31151414073551398</c:v>
                </c:pt>
                <c:pt idx="613">
                  <c:v>0.31165728677485888</c:v>
                </c:pt>
                <c:pt idx="614">
                  <c:v>0.31197463884321797</c:v>
                </c:pt>
                <c:pt idx="615">
                  <c:v>0.31230211916907785</c:v>
                </c:pt>
                <c:pt idx="616">
                  <c:v>0.31251616301092844</c:v>
                </c:pt>
                <c:pt idx="617">
                  <c:v>0.31258638559626739</c:v>
                </c:pt>
                <c:pt idx="618">
                  <c:v>0.31325147450548785</c:v>
                </c:pt>
                <c:pt idx="619">
                  <c:v>0.31376328911786244</c:v>
                </c:pt>
                <c:pt idx="620">
                  <c:v>0.31432304414907436</c:v>
                </c:pt>
                <c:pt idx="621">
                  <c:v>0.31485241440778383</c:v>
                </c:pt>
                <c:pt idx="622">
                  <c:v>0.31495572263429217</c:v>
                </c:pt>
                <c:pt idx="623">
                  <c:v>0.31515761256714181</c:v>
                </c:pt>
                <c:pt idx="624">
                  <c:v>0.3156741536996836</c:v>
                </c:pt>
                <c:pt idx="625">
                  <c:v>0.31617448962022404</c:v>
                </c:pt>
                <c:pt idx="626">
                  <c:v>0.31690710024611662</c:v>
                </c:pt>
                <c:pt idx="627">
                  <c:v>0.31736084618215327</c:v>
                </c:pt>
                <c:pt idx="628">
                  <c:v>0.31791654991036489</c:v>
                </c:pt>
                <c:pt idx="629">
                  <c:v>0.31878555440393519</c:v>
                </c:pt>
                <c:pt idx="630">
                  <c:v>0.31979702971968366</c:v>
                </c:pt>
                <c:pt idx="631">
                  <c:v>0.32051343513357489</c:v>
                </c:pt>
                <c:pt idx="632">
                  <c:v>0.32095300150911032</c:v>
                </c:pt>
                <c:pt idx="633">
                  <c:v>0.32139661918764617</c:v>
                </c:pt>
                <c:pt idx="634">
                  <c:v>0.32176326210917588</c:v>
                </c:pt>
                <c:pt idx="635">
                  <c:v>0.32208669113203531</c:v>
                </c:pt>
                <c:pt idx="636">
                  <c:v>0.32261808704224498</c:v>
                </c:pt>
                <c:pt idx="637">
                  <c:v>0.32315015816962128</c:v>
                </c:pt>
                <c:pt idx="638">
                  <c:v>0.32374097319050232</c:v>
                </c:pt>
                <c:pt idx="639">
                  <c:v>0.32430410430754791</c:v>
                </c:pt>
                <c:pt idx="640">
                  <c:v>0.3248591328185928</c:v>
                </c:pt>
                <c:pt idx="641">
                  <c:v>0.32565656429249046</c:v>
                </c:pt>
                <c:pt idx="642">
                  <c:v>0.32633515754504533</c:v>
                </c:pt>
                <c:pt idx="643">
                  <c:v>0.32680038217291635</c:v>
                </c:pt>
                <c:pt idx="644">
                  <c:v>0.32720686290728263</c:v>
                </c:pt>
                <c:pt idx="645">
                  <c:v>0.32784899443283444</c:v>
                </c:pt>
                <c:pt idx="646">
                  <c:v>0.32834865513620809</c:v>
                </c:pt>
                <c:pt idx="647">
                  <c:v>0.32884561497091497</c:v>
                </c:pt>
                <c:pt idx="648">
                  <c:v>0.32930273699278528</c:v>
                </c:pt>
                <c:pt idx="649">
                  <c:v>0.32992933852350265</c:v>
                </c:pt>
                <c:pt idx="650">
                  <c:v>0.33024669059186157</c:v>
                </c:pt>
                <c:pt idx="651">
                  <c:v>0.33063426524555967</c:v>
                </c:pt>
                <c:pt idx="652">
                  <c:v>0.33100158338425589</c:v>
                </c:pt>
                <c:pt idx="653">
                  <c:v>0.33129530285177966</c:v>
                </c:pt>
                <c:pt idx="654">
                  <c:v>0.33186923744349273</c:v>
                </c:pt>
                <c:pt idx="655">
                  <c:v>0.33221359819852053</c:v>
                </c:pt>
                <c:pt idx="656">
                  <c:v>0.33233108598553002</c:v>
                </c:pt>
                <c:pt idx="657">
                  <c:v>0.33284695190090507</c:v>
                </c:pt>
                <c:pt idx="658">
                  <c:v>0.33314607310576255</c:v>
                </c:pt>
                <c:pt idx="659">
                  <c:v>0.33371460596014191</c:v>
                </c:pt>
                <c:pt idx="660">
                  <c:v>0.33400562455899868</c:v>
                </c:pt>
                <c:pt idx="661">
                  <c:v>0.33410623191684025</c:v>
                </c:pt>
                <c:pt idx="662">
                  <c:v>0.33459373871121295</c:v>
                </c:pt>
                <c:pt idx="663">
                  <c:v>0.33538576844777707</c:v>
                </c:pt>
                <c:pt idx="664">
                  <c:v>0.3358719248078163</c:v>
                </c:pt>
                <c:pt idx="665">
                  <c:v>0.33609542169000106</c:v>
                </c:pt>
                <c:pt idx="666">
                  <c:v>0.33636685899102292</c:v>
                </c:pt>
                <c:pt idx="667">
                  <c:v>0.33705423006674529</c:v>
                </c:pt>
                <c:pt idx="668">
                  <c:v>0.33763491683012553</c:v>
                </c:pt>
                <c:pt idx="669">
                  <c:v>0.3379158071714814</c:v>
                </c:pt>
                <c:pt idx="670">
                  <c:v>0.33764909639062657</c:v>
                </c:pt>
                <c:pt idx="671">
                  <c:v>0.33750797600278187</c:v>
                </c:pt>
                <c:pt idx="672">
                  <c:v>0.33813322709916571</c:v>
                </c:pt>
                <c:pt idx="673">
                  <c:v>0.33816563752316836</c:v>
                </c:pt>
                <c:pt idx="674">
                  <c:v>0.33811837232149783</c:v>
                </c:pt>
                <c:pt idx="675">
                  <c:v>0.33853430609619828</c:v>
                </c:pt>
                <c:pt idx="676">
                  <c:v>0.33874227298354836</c:v>
                </c:pt>
                <c:pt idx="677">
                  <c:v>0.3391926428337515</c:v>
                </c:pt>
                <c:pt idx="678">
                  <c:v>0.33960452530545127</c:v>
                </c:pt>
                <c:pt idx="679">
                  <c:v>0.33966056833028924</c:v>
                </c:pt>
                <c:pt idx="680">
                  <c:v>0.33985435565713823</c:v>
                </c:pt>
                <c:pt idx="681">
                  <c:v>0.34009338253415744</c:v>
                </c:pt>
                <c:pt idx="682">
                  <c:v>0.33974429525896266</c:v>
                </c:pt>
                <c:pt idx="683">
                  <c:v>0.33965044007278833</c:v>
                </c:pt>
                <c:pt idx="684">
                  <c:v>0.33947353317510737</c:v>
                </c:pt>
                <c:pt idx="685">
                  <c:v>0.33945260144293915</c:v>
                </c:pt>
                <c:pt idx="686">
                  <c:v>0.33943909709960468</c:v>
                </c:pt>
                <c:pt idx="687">
                  <c:v>0.33920277109125219</c:v>
                </c:pt>
                <c:pt idx="688">
                  <c:v>0.33917306153591653</c:v>
                </c:pt>
                <c:pt idx="689">
                  <c:v>0.33894618856789804</c:v>
                </c:pt>
                <c:pt idx="690">
                  <c:v>0.33902991549657147</c:v>
                </c:pt>
                <c:pt idx="691">
                  <c:v>0.33911026633941138</c:v>
                </c:pt>
                <c:pt idx="692">
                  <c:v>0.33871323864537928</c:v>
                </c:pt>
                <c:pt idx="693">
                  <c:v>0.33866664866087548</c:v>
                </c:pt>
                <c:pt idx="694">
                  <c:v>0.33859237477253629</c:v>
                </c:pt>
                <c:pt idx="695">
                  <c:v>0.33864909301454077</c:v>
                </c:pt>
                <c:pt idx="696">
                  <c:v>0.33875712776121614</c:v>
                </c:pt>
                <c:pt idx="697">
                  <c:v>0.33865111866604103</c:v>
                </c:pt>
                <c:pt idx="698">
                  <c:v>0.33853430609619828</c:v>
                </c:pt>
                <c:pt idx="699">
                  <c:v>0.33863356301970615</c:v>
                </c:pt>
                <c:pt idx="700">
                  <c:v>0.33836212571868424</c:v>
                </c:pt>
                <c:pt idx="701">
                  <c:v>0.33869905908487813</c:v>
                </c:pt>
                <c:pt idx="702">
                  <c:v>0.33851810088419687</c:v>
                </c:pt>
                <c:pt idx="703">
                  <c:v>0.33848028872286051</c:v>
                </c:pt>
                <c:pt idx="704">
                  <c:v>0.33862816128237239</c:v>
                </c:pt>
                <c:pt idx="705">
                  <c:v>0.3389448381335648</c:v>
                </c:pt>
                <c:pt idx="706">
                  <c:v>0.33908393286990923</c:v>
                </c:pt>
                <c:pt idx="707">
                  <c:v>0.33890162423489451</c:v>
                </c:pt>
                <c:pt idx="708">
                  <c:v>0.33909271069307667</c:v>
                </c:pt>
                <c:pt idx="709">
                  <c:v>0.33943909709960468</c:v>
                </c:pt>
                <c:pt idx="710">
                  <c:v>0.33973754308729542</c:v>
                </c:pt>
                <c:pt idx="711">
                  <c:v>0.3397605004709639</c:v>
                </c:pt>
                <c:pt idx="712">
                  <c:v>0.34000020256515007</c:v>
                </c:pt>
                <c:pt idx="713">
                  <c:v>0.34075104405454393</c:v>
                </c:pt>
                <c:pt idx="714">
                  <c:v>0.34183476760713161</c:v>
                </c:pt>
                <c:pt idx="715">
                  <c:v>0.34224462442733139</c:v>
                </c:pt>
                <c:pt idx="716">
                  <c:v>0.34256130127852374</c:v>
                </c:pt>
                <c:pt idx="717">
                  <c:v>0.3435950587607739</c:v>
                </c:pt>
                <c:pt idx="718">
                  <c:v>0.34434522503300125</c:v>
                </c:pt>
                <c:pt idx="719">
                  <c:v>0.34510551956272928</c:v>
                </c:pt>
                <c:pt idx="720">
                  <c:v>0.3456814798059426</c:v>
                </c:pt>
                <c:pt idx="721">
                  <c:v>0.34644785129017114</c:v>
                </c:pt>
                <c:pt idx="722">
                  <c:v>0.34733576186440962</c:v>
                </c:pt>
                <c:pt idx="723">
                  <c:v>0.34859099057734433</c:v>
                </c:pt>
                <c:pt idx="724">
                  <c:v>0.34929119077923432</c:v>
                </c:pt>
                <c:pt idx="725">
                  <c:v>0.35045526517466169</c:v>
                </c:pt>
                <c:pt idx="726">
                  <c:v>0.35145796266724288</c:v>
                </c:pt>
                <c:pt idx="727">
                  <c:v>0.35264837053217241</c:v>
                </c:pt>
                <c:pt idx="728">
                  <c:v>0.35365714497925388</c:v>
                </c:pt>
                <c:pt idx="729">
                  <c:v>0.354989348449195</c:v>
                </c:pt>
                <c:pt idx="730">
                  <c:v>0.35609400373395084</c:v>
                </c:pt>
                <c:pt idx="731">
                  <c:v>0.35743701067855943</c:v>
                </c:pt>
                <c:pt idx="732">
                  <c:v>0.35886982150634189</c:v>
                </c:pt>
                <c:pt idx="733">
                  <c:v>0.36033234188946017</c:v>
                </c:pt>
                <c:pt idx="734">
                  <c:v>0.36171586186407206</c:v>
                </c:pt>
                <c:pt idx="735">
                  <c:v>0.36340457999804193</c:v>
                </c:pt>
                <c:pt idx="736">
                  <c:v>0.36494947687549995</c:v>
                </c:pt>
                <c:pt idx="737">
                  <c:v>0.36644035637962064</c:v>
                </c:pt>
                <c:pt idx="738">
                  <c:v>0.36783400461173327</c:v>
                </c:pt>
                <c:pt idx="739">
                  <c:v>0.36949773971053446</c:v>
                </c:pt>
                <c:pt idx="740">
                  <c:v>0.37100414920948938</c:v>
                </c:pt>
                <c:pt idx="741">
                  <c:v>0.37229921573526087</c:v>
                </c:pt>
                <c:pt idx="742">
                  <c:v>0.37367193223520512</c:v>
                </c:pt>
                <c:pt idx="743">
                  <c:v>0.37481980141863125</c:v>
                </c:pt>
                <c:pt idx="744">
                  <c:v>0.37641061306342649</c:v>
                </c:pt>
                <c:pt idx="745">
                  <c:v>0.37789136431004622</c:v>
                </c:pt>
                <c:pt idx="746">
                  <c:v>0.37950783420717693</c:v>
                </c:pt>
                <c:pt idx="747">
                  <c:v>0.38082450768228338</c:v>
                </c:pt>
                <c:pt idx="748">
                  <c:v>0.38248959321541787</c:v>
                </c:pt>
                <c:pt idx="749">
                  <c:v>0.38399127619420598</c:v>
                </c:pt>
                <c:pt idx="750">
                  <c:v>0.3856090965256701</c:v>
                </c:pt>
                <c:pt idx="751">
                  <c:v>0.38733630203814307</c:v>
                </c:pt>
                <c:pt idx="752">
                  <c:v>0.38885824153193266</c:v>
                </c:pt>
                <c:pt idx="753">
                  <c:v>0.39011549589636763</c:v>
                </c:pt>
                <c:pt idx="754">
                  <c:v>0.39165701668799235</c:v>
                </c:pt>
                <c:pt idx="755">
                  <c:v>0.39321069138861781</c:v>
                </c:pt>
                <c:pt idx="756">
                  <c:v>0.39432344927937435</c:v>
                </c:pt>
                <c:pt idx="757">
                  <c:v>0.39572182403165418</c:v>
                </c:pt>
                <c:pt idx="758">
                  <c:v>0.39666307676206347</c:v>
                </c:pt>
                <c:pt idx="759">
                  <c:v>0.39821472581118894</c:v>
                </c:pt>
                <c:pt idx="760">
                  <c:v>0.39954895493263026</c:v>
                </c:pt>
                <c:pt idx="761">
                  <c:v>0.40081296146873241</c:v>
                </c:pt>
                <c:pt idx="762">
                  <c:v>0.40203375410616426</c:v>
                </c:pt>
                <c:pt idx="763">
                  <c:v>0.40330923933410084</c:v>
                </c:pt>
                <c:pt idx="764">
                  <c:v>0.40437540724035365</c:v>
                </c:pt>
                <c:pt idx="765">
                  <c:v>0.40571368766479521</c:v>
                </c:pt>
                <c:pt idx="766">
                  <c:v>0.40651584565886006</c:v>
                </c:pt>
                <c:pt idx="767">
                  <c:v>0.40692435204472638</c:v>
                </c:pt>
                <c:pt idx="768">
                  <c:v>0.40766101397361926</c:v>
                </c:pt>
                <c:pt idx="769">
                  <c:v>0.40807559731398602</c:v>
                </c:pt>
                <c:pt idx="770">
                  <c:v>0.40875216491504085</c:v>
                </c:pt>
                <c:pt idx="771">
                  <c:v>0.40931327038058607</c:v>
                </c:pt>
                <c:pt idx="772">
                  <c:v>0.40943075816759555</c:v>
                </c:pt>
                <c:pt idx="773">
                  <c:v>0.40995337625463785</c:v>
                </c:pt>
                <c:pt idx="774">
                  <c:v>0.41032339526200101</c:v>
                </c:pt>
                <c:pt idx="775">
                  <c:v>0.410735277733701</c:v>
                </c:pt>
                <c:pt idx="776">
                  <c:v>0.41083318422287562</c:v>
                </c:pt>
                <c:pt idx="777">
                  <c:v>0.41129368233057961</c:v>
                </c:pt>
                <c:pt idx="778">
                  <c:v>0.41138753751675378</c:v>
                </c:pt>
                <c:pt idx="779">
                  <c:v>0.41140036664292146</c:v>
                </c:pt>
                <c:pt idx="780">
                  <c:v>0.41094527027255134</c:v>
                </c:pt>
                <c:pt idx="781">
                  <c:v>0.41097092852488676</c:v>
                </c:pt>
                <c:pt idx="782">
                  <c:v>0.41054351605835232</c:v>
                </c:pt>
                <c:pt idx="783">
                  <c:v>0.41059348212868962</c:v>
                </c:pt>
                <c:pt idx="784">
                  <c:v>0.41000604319364209</c:v>
                </c:pt>
                <c:pt idx="785">
                  <c:v>0.40987842714913186</c:v>
                </c:pt>
                <c:pt idx="786">
                  <c:v>0.40973528110978696</c:v>
                </c:pt>
                <c:pt idx="787">
                  <c:v>0.40957930594427439</c:v>
                </c:pt>
                <c:pt idx="788">
                  <c:v>0.40902495265039623</c:v>
                </c:pt>
                <c:pt idx="789">
                  <c:v>0.40921671432574491</c:v>
                </c:pt>
                <c:pt idx="790">
                  <c:v>0.40904453394823115</c:v>
                </c:pt>
                <c:pt idx="791">
                  <c:v>0.40865898494603325</c:v>
                </c:pt>
                <c:pt idx="792">
                  <c:v>0.40792367345147384</c:v>
                </c:pt>
                <c:pt idx="793">
                  <c:v>0.40752597054027506</c:v>
                </c:pt>
                <c:pt idx="794">
                  <c:v>0.40744426926310168</c:v>
                </c:pt>
                <c:pt idx="795">
                  <c:v>0.40738890145543061</c:v>
                </c:pt>
                <c:pt idx="796">
                  <c:v>0.4063281352865114</c:v>
                </c:pt>
                <c:pt idx="797">
                  <c:v>0.40522145435025531</c:v>
                </c:pt>
                <c:pt idx="798">
                  <c:v>0.40442402287635765</c:v>
                </c:pt>
                <c:pt idx="799">
                  <c:v>0.40405062778316075</c:v>
                </c:pt>
                <c:pt idx="800">
                  <c:v>0.40333827367226976</c:v>
                </c:pt>
                <c:pt idx="801">
                  <c:v>0.40247939743620037</c:v>
                </c:pt>
                <c:pt idx="802">
                  <c:v>0.40157123034696024</c:v>
                </c:pt>
                <c:pt idx="803">
                  <c:v>0.40087035492790368</c:v>
                </c:pt>
                <c:pt idx="804">
                  <c:v>0.40071505497955784</c:v>
                </c:pt>
                <c:pt idx="805">
                  <c:v>0.40041255768886663</c:v>
                </c:pt>
                <c:pt idx="806">
                  <c:v>0.39974139182514573</c:v>
                </c:pt>
                <c:pt idx="807">
                  <c:v>0.39933491109077945</c:v>
                </c:pt>
                <c:pt idx="808">
                  <c:v>0.39843552182470676</c:v>
                </c:pt>
                <c:pt idx="809">
                  <c:v>0.39816340930651811</c:v>
                </c:pt>
                <c:pt idx="810">
                  <c:v>0.3982403840635243</c:v>
                </c:pt>
                <c:pt idx="811">
                  <c:v>0.39771979162798227</c:v>
                </c:pt>
                <c:pt idx="812">
                  <c:v>0.39718029311177205</c:v>
                </c:pt>
                <c:pt idx="813">
                  <c:v>0.39671439326673447</c:v>
                </c:pt>
                <c:pt idx="814">
                  <c:v>0.39621675821486085</c:v>
                </c:pt>
                <c:pt idx="815">
                  <c:v>0.39610872346818554</c:v>
                </c:pt>
                <c:pt idx="816">
                  <c:v>0.39580285009166061</c:v>
                </c:pt>
                <c:pt idx="817">
                  <c:v>0.39573870446082215</c:v>
                </c:pt>
                <c:pt idx="818">
                  <c:v>0.39592236353017035</c:v>
                </c:pt>
                <c:pt idx="819">
                  <c:v>0.39642945162237797</c:v>
                </c:pt>
                <c:pt idx="820">
                  <c:v>0.39683525713957746</c:v>
                </c:pt>
                <c:pt idx="821">
                  <c:v>0.39744497824112668</c:v>
                </c:pt>
                <c:pt idx="822">
                  <c:v>0.39808575933234519</c:v>
                </c:pt>
                <c:pt idx="823">
                  <c:v>0.39900743076491979</c:v>
                </c:pt>
                <c:pt idx="824">
                  <c:v>0.39942876627695378</c:v>
                </c:pt>
                <c:pt idx="825">
                  <c:v>0.4002207960135179</c:v>
                </c:pt>
                <c:pt idx="826">
                  <c:v>0.40112153571392389</c:v>
                </c:pt>
                <c:pt idx="827">
                  <c:v>0.40280350167622653</c:v>
                </c:pt>
                <c:pt idx="828">
                  <c:v>0.4041998507770061</c:v>
                </c:pt>
                <c:pt idx="829">
                  <c:v>0.40605602276832281</c:v>
                </c:pt>
                <c:pt idx="830">
                  <c:v>0.40788180998713708</c:v>
                </c:pt>
                <c:pt idx="831">
                  <c:v>0.4103085404843333</c:v>
                </c:pt>
                <c:pt idx="832">
                  <c:v>0.41291217787921031</c:v>
                </c:pt>
                <c:pt idx="833">
                  <c:v>0.41538347270941012</c:v>
                </c:pt>
                <c:pt idx="834">
                  <c:v>0.41787840014044508</c:v>
                </c:pt>
                <c:pt idx="835">
                  <c:v>0.42108770733387124</c:v>
                </c:pt>
                <c:pt idx="836">
                  <c:v>0.42417074891712048</c:v>
                </c:pt>
                <c:pt idx="837">
                  <c:v>0.42718356791503054</c:v>
                </c:pt>
                <c:pt idx="838">
                  <c:v>0.43029834470511585</c:v>
                </c:pt>
                <c:pt idx="839">
                  <c:v>0.43403229563708429</c:v>
                </c:pt>
                <c:pt idx="840">
                  <c:v>0.4383435572465994</c:v>
                </c:pt>
                <c:pt idx="841">
                  <c:v>0.4425751432304415</c:v>
                </c:pt>
                <c:pt idx="842">
                  <c:v>0.44677566922461426</c:v>
                </c:pt>
                <c:pt idx="843">
                  <c:v>0.45083507483094237</c:v>
                </c:pt>
                <c:pt idx="844">
                  <c:v>0.4556365441034973</c:v>
                </c:pt>
                <c:pt idx="845">
                  <c:v>0.46050148378972378</c:v>
                </c:pt>
                <c:pt idx="846">
                  <c:v>0.46524083308294023</c:v>
                </c:pt>
                <c:pt idx="847">
                  <c:v>0.46925162305326451</c:v>
                </c:pt>
                <c:pt idx="848">
                  <c:v>0.47340150775993328</c:v>
                </c:pt>
                <c:pt idx="849">
                  <c:v>0.47785726584312671</c:v>
                </c:pt>
                <c:pt idx="850">
                  <c:v>0.48250478560166904</c:v>
                </c:pt>
                <c:pt idx="851">
                  <c:v>0.48737040050506247</c:v>
                </c:pt>
                <c:pt idx="852">
                  <c:v>0.49194297115809865</c:v>
                </c:pt>
                <c:pt idx="853">
                  <c:v>0.49629677144911727</c:v>
                </c:pt>
                <c:pt idx="854">
                  <c:v>0.50155671317787576</c:v>
                </c:pt>
                <c:pt idx="855">
                  <c:v>0.50680922751780033</c:v>
                </c:pt>
                <c:pt idx="856">
                  <c:v>0.51180110803137058</c:v>
                </c:pt>
                <c:pt idx="857">
                  <c:v>0.5166910307527659</c:v>
                </c:pt>
                <c:pt idx="858">
                  <c:v>0.52113125884112466</c:v>
                </c:pt>
                <c:pt idx="859">
                  <c:v>0.52578620598850101</c:v>
                </c:pt>
                <c:pt idx="860">
                  <c:v>0.52992596243766898</c:v>
                </c:pt>
                <c:pt idx="861">
                  <c:v>0.53404208628600158</c:v>
                </c:pt>
                <c:pt idx="862">
                  <c:v>0.53824936445184179</c:v>
                </c:pt>
                <c:pt idx="863">
                  <c:v>0.54227365876550038</c:v>
                </c:pt>
                <c:pt idx="864">
                  <c:v>0.54695899068537923</c:v>
                </c:pt>
                <c:pt idx="865">
                  <c:v>0.5518421612351071</c:v>
                </c:pt>
                <c:pt idx="866">
                  <c:v>0.5569265465005182</c:v>
                </c:pt>
                <c:pt idx="867">
                  <c:v>0.56247750682813347</c:v>
                </c:pt>
                <c:pt idx="868">
                  <c:v>0.56812974973075703</c:v>
                </c:pt>
                <c:pt idx="869">
                  <c:v>0.57347409360535573</c:v>
                </c:pt>
                <c:pt idx="870">
                  <c:v>0.5794085772836689</c:v>
                </c:pt>
                <c:pt idx="871">
                  <c:v>0.58522894926080582</c:v>
                </c:pt>
                <c:pt idx="872">
                  <c:v>0.59112832164644946</c:v>
                </c:pt>
                <c:pt idx="873">
                  <c:v>0.59765564599714383</c:v>
                </c:pt>
                <c:pt idx="874">
                  <c:v>0.60434029594768413</c:v>
                </c:pt>
                <c:pt idx="875">
                  <c:v>0.61144763184459205</c:v>
                </c:pt>
                <c:pt idx="876">
                  <c:v>0.61879872113868628</c:v>
                </c:pt>
                <c:pt idx="877">
                  <c:v>0.62623758866445411</c:v>
                </c:pt>
                <c:pt idx="878">
                  <c:v>0.6345116998254563</c:v>
                </c:pt>
                <c:pt idx="879">
                  <c:v>0.64315515477665486</c:v>
                </c:pt>
                <c:pt idx="880">
                  <c:v>0.65165546368850868</c:v>
                </c:pt>
                <c:pt idx="881">
                  <c:v>0.66032322645770936</c:v>
                </c:pt>
                <c:pt idx="882">
                  <c:v>0.6692806573914335</c:v>
                </c:pt>
                <c:pt idx="883">
                  <c:v>0.67876745858386689</c:v>
                </c:pt>
                <c:pt idx="884">
                  <c:v>0.68840213233581249</c:v>
                </c:pt>
                <c:pt idx="885">
                  <c:v>0.69804895999675898</c:v>
                </c:pt>
                <c:pt idx="886">
                  <c:v>0.70759855638569735</c:v>
                </c:pt>
                <c:pt idx="887">
                  <c:v>0.717293324465481</c:v>
                </c:pt>
                <c:pt idx="888">
                  <c:v>0.72731894895695803</c:v>
                </c:pt>
                <c:pt idx="889">
                  <c:v>0.73703734963757717</c:v>
                </c:pt>
                <c:pt idx="890">
                  <c:v>0.74736547141974519</c:v>
                </c:pt>
                <c:pt idx="891">
                  <c:v>0.7575828575865714</c:v>
                </c:pt>
                <c:pt idx="892">
                  <c:v>0.76766857640588659</c:v>
                </c:pt>
                <c:pt idx="893">
                  <c:v>0.77734646405650198</c:v>
                </c:pt>
                <c:pt idx="894">
                  <c:v>0.78740382375481521</c:v>
                </c:pt>
                <c:pt idx="895">
                  <c:v>0.79740986694845717</c:v>
                </c:pt>
                <c:pt idx="896">
                  <c:v>0.80781226261896477</c:v>
                </c:pt>
                <c:pt idx="897">
                  <c:v>0.81750027852708129</c:v>
                </c:pt>
                <c:pt idx="898">
                  <c:v>0.82790807593492233</c:v>
                </c:pt>
                <c:pt idx="899">
                  <c:v>0.83756435663620288</c:v>
                </c:pt>
                <c:pt idx="900">
                  <c:v>0.84764197284951748</c:v>
                </c:pt>
                <c:pt idx="901">
                  <c:v>0.85717131272345448</c:v>
                </c:pt>
                <c:pt idx="902">
                  <c:v>0.86617060712151539</c:v>
                </c:pt>
                <c:pt idx="903">
                  <c:v>0.87466618951320207</c:v>
                </c:pt>
                <c:pt idx="904">
                  <c:v>0.88340552530207528</c:v>
                </c:pt>
                <c:pt idx="905">
                  <c:v>0.89101589798819048</c:v>
                </c:pt>
                <c:pt idx="906">
                  <c:v>0.89894092187399766</c:v>
                </c:pt>
                <c:pt idx="907">
                  <c:v>0.90659248280728288</c:v>
                </c:pt>
                <c:pt idx="908">
                  <c:v>0.91417719724106261</c:v>
                </c:pt>
                <c:pt idx="909">
                  <c:v>0.92146144003565134</c:v>
                </c:pt>
                <c:pt idx="910">
                  <c:v>0.92900699187376123</c:v>
                </c:pt>
                <c:pt idx="911">
                  <c:v>0.93509542506608678</c:v>
                </c:pt>
                <c:pt idx="912">
                  <c:v>0.94131620082308964</c:v>
                </c:pt>
                <c:pt idx="913">
                  <c:v>0.94760314786243094</c:v>
                </c:pt>
                <c:pt idx="914">
                  <c:v>0.95331075857272596</c:v>
                </c:pt>
                <c:pt idx="915">
                  <c:v>0.9587962228351693</c:v>
                </c:pt>
                <c:pt idx="916">
                  <c:v>0.9646341504586412</c:v>
                </c:pt>
                <c:pt idx="917">
                  <c:v>0.96897579684065882</c:v>
                </c:pt>
                <c:pt idx="918">
                  <c:v>0.97377861654754683</c:v>
                </c:pt>
                <c:pt idx="919">
                  <c:v>0.97880223226795304</c:v>
                </c:pt>
                <c:pt idx="920">
                  <c:v>0.98287311656611565</c:v>
                </c:pt>
                <c:pt idx="921">
                  <c:v>0.98649565666557504</c:v>
                </c:pt>
                <c:pt idx="922">
                  <c:v>0.98940584265414333</c:v>
                </c:pt>
                <c:pt idx="923">
                  <c:v>0.99204121525585642</c:v>
                </c:pt>
                <c:pt idx="924">
                  <c:v>0.99392709680250912</c:v>
                </c:pt>
                <c:pt idx="925">
                  <c:v>0.99589265397483462</c:v>
                </c:pt>
                <c:pt idx="926">
                  <c:v>0.99695747144675395</c:v>
                </c:pt>
                <c:pt idx="927">
                  <c:v>0.99833221359819857</c:v>
                </c:pt>
                <c:pt idx="928">
                  <c:v>0.99881431865523751</c:v>
                </c:pt>
                <c:pt idx="929">
                  <c:v>0.99962728012396962</c:v>
                </c:pt>
                <c:pt idx="930">
                  <c:v>1</c:v>
                </c:pt>
                <c:pt idx="931">
                  <c:v>1.0009804153260791</c:v>
                </c:pt>
                <c:pt idx="932">
                  <c:v>1.0010236292247492</c:v>
                </c:pt>
                <c:pt idx="933">
                  <c:v>1.0008615771047364</c:v>
                </c:pt>
                <c:pt idx="934">
                  <c:v>0.99928021850027504</c:v>
                </c:pt>
                <c:pt idx="935">
                  <c:v>0.99919108983426796</c:v>
                </c:pt>
                <c:pt idx="936">
                  <c:v>0.99829912795702902</c:v>
                </c:pt>
                <c:pt idx="937">
                  <c:v>0.99748549127113006</c:v>
                </c:pt>
                <c:pt idx="938">
                  <c:v>0.99560906276481176</c:v>
                </c:pt>
                <c:pt idx="939">
                  <c:v>0.99458610875722897</c:v>
                </c:pt>
                <c:pt idx="940">
                  <c:v>0.99370089905165737</c:v>
                </c:pt>
                <c:pt idx="941">
                  <c:v>0.99270697938224362</c:v>
                </c:pt>
                <c:pt idx="942">
                  <c:v>0.99072926830091723</c:v>
                </c:pt>
                <c:pt idx="943">
                  <c:v>0.98881637806759604</c:v>
                </c:pt>
                <c:pt idx="944">
                  <c:v>0.98685149611243694</c:v>
                </c:pt>
                <c:pt idx="945">
                  <c:v>0.98511888886263022</c:v>
                </c:pt>
                <c:pt idx="946">
                  <c:v>0.98296427088362293</c:v>
                </c:pt>
                <c:pt idx="947">
                  <c:v>0.97979142541719966</c:v>
                </c:pt>
                <c:pt idx="948">
                  <c:v>0.97645517739643006</c:v>
                </c:pt>
                <c:pt idx="949">
                  <c:v>0.97305478374482191</c:v>
                </c:pt>
                <c:pt idx="950">
                  <c:v>0.96843899919311538</c:v>
                </c:pt>
                <c:pt idx="951">
                  <c:v>0.96324050222652857</c:v>
                </c:pt>
                <c:pt idx="952">
                  <c:v>0.95760716540457314</c:v>
                </c:pt>
                <c:pt idx="953">
                  <c:v>0.95085094243436019</c:v>
                </c:pt>
                <c:pt idx="954">
                  <c:v>0.94330336494475009</c:v>
                </c:pt>
                <c:pt idx="955">
                  <c:v>0.93576253962680744</c:v>
                </c:pt>
                <c:pt idx="956">
                  <c:v>0.92645602141788852</c:v>
                </c:pt>
                <c:pt idx="957">
                  <c:v>0.91743714572199286</c:v>
                </c:pt>
                <c:pt idx="958">
                  <c:v>0.90714413523249393</c:v>
                </c:pt>
                <c:pt idx="959">
                  <c:v>0.89646287487213072</c:v>
                </c:pt>
                <c:pt idx="960">
                  <c:v>0.88396730598478745</c:v>
                </c:pt>
                <c:pt idx="961">
                  <c:v>0.87083433209205896</c:v>
                </c:pt>
                <c:pt idx="962">
                  <c:v>0.85703019233560984</c:v>
                </c:pt>
                <c:pt idx="963">
                  <c:v>0.84359337071785701</c:v>
                </c:pt>
                <c:pt idx="964">
                  <c:v>0.82859949831364499</c:v>
                </c:pt>
                <c:pt idx="965">
                  <c:v>0.81329975253290832</c:v>
                </c:pt>
                <c:pt idx="966">
                  <c:v>0.79646591334938077</c:v>
                </c:pt>
                <c:pt idx="967">
                  <c:v>0.78066042991076989</c:v>
                </c:pt>
                <c:pt idx="968">
                  <c:v>0.76440052531895541</c:v>
                </c:pt>
                <c:pt idx="969">
                  <c:v>0.74767809696793708</c:v>
                </c:pt>
                <c:pt idx="970">
                  <c:v>0.73047018747404646</c:v>
                </c:pt>
                <c:pt idx="971">
                  <c:v>0.71396652948504569</c:v>
                </c:pt>
                <c:pt idx="972">
                  <c:v>0.69739737543087288</c:v>
                </c:pt>
                <c:pt idx="973">
                  <c:v>0.6820510396656323</c:v>
                </c:pt>
                <c:pt idx="974">
                  <c:v>0.66612739322284531</c:v>
                </c:pt>
                <c:pt idx="975">
                  <c:v>0.65050354320208215</c:v>
                </c:pt>
                <c:pt idx="976">
                  <c:v>0.6356366116252139</c:v>
                </c:pt>
                <c:pt idx="977">
                  <c:v>0.62060222619099858</c:v>
                </c:pt>
                <c:pt idx="978">
                  <c:v>0.60559147335761854</c:v>
                </c:pt>
                <c:pt idx="979">
                  <c:v>0.5905381818427351</c:v>
                </c:pt>
                <c:pt idx="980">
                  <c:v>0.5754085907880121</c:v>
                </c:pt>
                <c:pt idx="981">
                  <c:v>0.56164563927873301</c:v>
                </c:pt>
                <c:pt idx="982">
                  <c:v>0.54813049246964052</c:v>
                </c:pt>
                <c:pt idx="983">
                  <c:v>0.5342615318651861</c:v>
                </c:pt>
                <c:pt idx="984">
                  <c:v>0.52175718515467528</c:v>
                </c:pt>
                <c:pt idx="985">
                  <c:v>0.50945135229118066</c:v>
                </c:pt>
                <c:pt idx="986">
                  <c:v>0.49756888059122012</c:v>
                </c:pt>
                <c:pt idx="987">
                  <c:v>0.48531166336372922</c:v>
                </c:pt>
                <c:pt idx="988">
                  <c:v>0.47328266953859027</c:v>
                </c:pt>
                <c:pt idx="989">
                  <c:v>0.46195320069817458</c:v>
                </c:pt>
                <c:pt idx="990">
                  <c:v>0.45081009179577375</c:v>
                </c:pt>
                <c:pt idx="991">
                  <c:v>0.43826725770675995</c:v>
                </c:pt>
                <c:pt idx="992">
                  <c:v>0.4269756010276804</c:v>
                </c:pt>
                <c:pt idx="993">
                  <c:v>0.41586355211494885</c:v>
                </c:pt>
                <c:pt idx="994">
                  <c:v>0.40571031157896148</c:v>
                </c:pt>
                <c:pt idx="995">
                  <c:v>0.39476841739224372</c:v>
                </c:pt>
                <c:pt idx="996">
                  <c:v>0.38462192902792358</c:v>
                </c:pt>
                <c:pt idx="997">
                  <c:v>0.37395349779372788</c:v>
                </c:pt>
                <c:pt idx="998">
                  <c:v>0.36475096302848403</c:v>
                </c:pt>
                <c:pt idx="999">
                  <c:v>0.35486915979351852</c:v>
                </c:pt>
                <c:pt idx="1000">
                  <c:v>0.34567877893727561</c:v>
                </c:pt>
                <c:pt idx="1001">
                  <c:v>0.33645126113686308</c:v>
                </c:pt>
                <c:pt idx="1002">
                  <c:v>0.32811975651668973</c:v>
                </c:pt>
                <c:pt idx="1003">
                  <c:v>0.31910290647229411</c:v>
                </c:pt>
                <c:pt idx="1004">
                  <c:v>0.31090712050263175</c:v>
                </c:pt>
                <c:pt idx="1005">
                  <c:v>0.30303746442449553</c:v>
                </c:pt>
                <c:pt idx="1006">
                  <c:v>0.29568569991323457</c:v>
                </c:pt>
                <c:pt idx="1007">
                  <c:v>0.28765601736658547</c:v>
                </c:pt>
                <c:pt idx="1008">
                  <c:v>0.28014692725547846</c:v>
                </c:pt>
                <c:pt idx="1009">
                  <c:v>0.27176343091346761</c:v>
                </c:pt>
                <c:pt idx="1010">
                  <c:v>0.26514022572509882</c:v>
                </c:pt>
                <c:pt idx="1011">
                  <c:v>0.25841101144155482</c:v>
                </c:pt>
                <c:pt idx="1012">
                  <c:v>0.25100590477412305</c:v>
                </c:pt>
                <c:pt idx="1013">
                  <c:v>0.24402213361872507</c:v>
                </c:pt>
                <c:pt idx="1014">
                  <c:v>0.23720919240650781</c:v>
                </c:pt>
                <c:pt idx="1015">
                  <c:v>0.23164877903855832</c:v>
                </c:pt>
                <c:pt idx="1016">
                  <c:v>0.22606338263544018</c:v>
                </c:pt>
                <c:pt idx="1017">
                  <c:v>0.2185954807715032</c:v>
                </c:pt>
                <c:pt idx="1018">
                  <c:v>0.21189867691196179</c:v>
                </c:pt>
                <c:pt idx="1019">
                  <c:v>0.2062437331406714</c:v>
                </c:pt>
                <c:pt idx="1020">
                  <c:v>0.20112828788559126</c:v>
                </c:pt>
                <c:pt idx="1021">
                  <c:v>0.19685348800307906</c:v>
                </c:pt>
                <c:pt idx="1022">
                  <c:v>0.19211278827552913</c:v>
                </c:pt>
                <c:pt idx="1023">
                  <c:v>0.18720328425629887</c:v>
                </c:pt>
                <c:pt idx="1024">
                  <c:v>0.18277858616277456</c:v>
                </c:pt>
                <c:pt idx="1025">
                  <c:v>0.17839912761942056</c:v>
                </c:pt>
                <c:pt idx="1026">
                  <c:v>0.17559157464019368</c:v>
                </c:pt>
                <c:pt idx="1027">
                  <c:v>0.17129179172251283</c:v>
                </c:pt>
                <c:pt idx="1028">
                  <c:v>0.16647749332379019</c:v>
                </c:pt>
                <c:pt idx="1029">
                  <c:v>0.16128642374603736</c:v>
                </c:pt>
                <c:pt idx="1030">
                  <c:v>0.15799406484110451</c:v>
                </c:pt>
                <c:pt idx="1031">
                  <c:v>0.15581041252392799</c:v>
                </c:pt>
                <c:pt idx="1032">
                  <c:v>0.15235195019598183</c:v>
                </c:pt>
                <c:pt idx="1033">
                  <c:v>0.14709943585605728</c:v>
                </c:pt>
                <c:pt idx="1034">
                  <c:v>0.14408729207531376</c:v>
                </c:pt>
                <c:pt idx="1035">
                  <c:v>0.1397179617894605</c:v>
                </c:pt>
                <c:pt idx="1036">
                  <c:v>0.13532769977143902</c:v>
                </c:pt>
                <c:pt idx="1037">
                  <c:v>0.13218388864318481</c:v>
                </c:pt>
                <c:pt idx="1038">
                  <c:v>0.12705358861043675</c:v>
                </c:pt>
                <c:pt idx="1039">
                  <c:v>0.12432503603971626</c:v>
                </c:pt>
                <c:pt idx="1040">
                  <c:v>0.12188615163351908</c:v>
                </c:pt>
                <c:pt idx="1041">
                  <c:v>0.11667279988926435</c:v>
                </c:pt>
                <c:pt idx="1042">
                  <c:v>0.11492533786178974</c:v>
                </c:pt>
                <c:pt idx="1043">
                  <c:v>0.11308064456230728</c:v>
                </c:pt>
                <c:pt idx="1044">
                  <c:v>0.11019611682607419</c:v>
                </c:pt>
                <c:pt idx="1045">
                  <c:v>0.10760193247153116</c:v>
                </c:pt>
                <c:pt idx="1046">
                  <c:v>0.10441895874760714</c:v>
                </c:pt>
                <c:pt idx="1047">
                  <c:v>0.10156076448087617</c:v>
                </c:pt>
                <c:pt idx="1048">
                  <c:v>9.8296764696945704E-2</c:v>
                </c:pt>
                <c:pt idx="1049">
                  <c:v>9.605977022359817E-2</c:v>
                </c:pt>
                <c:pt idx="1050">
                  <c:v>9.3470987606388875E-2</c:v>
                </c:pt>
                <c:pt idx="1051">
                  <c:v>9.0200235650791175E-2</c:v>
                </c:pt>
                <c:pt idx="1052">
                  <c:v>8.7171211440879706E-2</c:v>
                </c:pt>
                <c:pt idx="1053">
                  <c:v>8.5708015840594676E-2</c:v>
                </c:pt>
                <c:pt idx="1054">
                  <c:v>8.372355258760103E-2</c:v>
                </c:pt>
                <c:pt idx="1055">
                  <c:v>8.2728282483853957E-2</c:v>
                </c:pt>
                <c:pt idx="1056">
                  <c:v>7.9107092818727798E-2</c:v>
                </c:pt>
                <c:pt idx="1057">
                  <c:v>7.6061188179648381E-2</c:v>
                </c:pt>
                <c:pt idx="1058">
                  <c:v>7.2930206177561879E-2</c:v>
                </c:pt>
                <c:pt idx="1059">
                  <c:v>7.1945739548482296E-2</c:v>
                </c:pt>
                <c:pt idx="1060">
                  <c:v>7.055816827087015E-2</c:v>
                </c:pt>
                <c:pt idx="1061">
                  <c:v>6.7905240022822361E-2</c:v>
                </c:pt>
                <c:pt idx="1062">
                  <c:v>6.439343553870519E-2</c:v>
                </c:pt>
                <c:pt idx="1063">
                  <c:v>6.1633147761148629E-2</c:v>
                </c:pt>
                <c:pt idx="1064">
                  <c:v>6.0867451494086837E-2</c:v>
                </c:pt>
                <c:pt idx="1065">
                  <c:v>5.968379580082437E-2</c:v>
                </c:pt>
                <c:pt idx="1066">
                  <c:v>5.6781712418256587E-2</c:v>
                </c:pt>
                <c:pt idx="1067">
                  <c:v>5.3664909976671268E-2</c:v>
                </c:pt>
                <c:pt idx="1068">
                  <c:v>5.2312449991728703E-2</c:v>
                </c:pt>
                <c:pt idx="1069">
                  <c:v>5.037120063740496E-2</c:v>
                </c:pt>
                <c:pt idx="1070">
                  <c:v>5.0526500585750998E-2</c:v>
                </c:pt>
                <c:pt idx="1071">
                  <c:v>4.6661557523438583E-2</c:v>
                </c:pt>
                <c:pt idx="1072">
                  <c:v>4.3065350893481076E-2</c:v>
                </c:pt>
                <c:pt idx="1073">
                  <c:v>4.2885067909966566E-2</c:v>
                </c:pt>
                <c:pt idx="1074">
                  <c:v>4.0772313395295752E-2</c:v>
                </c:pt>
                <c:pt idx="1075">
                  <c:v>3.8675764092626339E-2</c:v>
                </c:pt>
                <c:pt idx="1076">
                  <c:v>3.8907363580811642E-2</c:v>
                </c:pt>
                <c:pt idx="1077">
                  <c:v>3.6191640136258842E-2</c:v>
                </c:pt>
                <c:pt idx="1078">
                  <c:v>3.5579218166042675E-2</c:v>
                </c:pt>
                <c:pt idx="1079">
                  <c:v>3.7500886222531317E-2</c:v>
                </c:pt>
                <c:pt idx="1080">
                  <c:v>3.6111964510585695E-2</c:v>
                </c:pt>
                <c:pt idx="1081">
                  <c:v>3.3766260073396101E-2</c:v>
                </c:pt>
                <c:pt idx="1082">
                  <c:v>3.2289560129776809E-2</c:v>
                </c:pt>
                <c:pt idx="1083">
                  <c:v>3.1845942451240943E-2</c:v>
                </c:pt>
                <c:pt idx="1084">
                  <c:v>3.1434735196707683E-2</c:v>
                </c:pt>
                <c:pt idx="1085">
                  <c:v>2.9462425852714993E-2</c:v>
                </c:pt>
                <c:pt idx="1086">
                  <c:v>2.8364522739626159E-2</c:v>
                </c:pt>
                <c:pt idx="1087">
                  <c:v>2.5830432712921354E-2</c:v>
                </c:pt>
                <c:pt idx="1088">
                  <c:v>2.5564397149233215E-2</c:v>
                </c:pt>
                <c:pt idx="1089">
                  <c:v>2.7551561270893827E-2</c:v>
                </c:pt>
                <c:pt idx="1090">
                  <c:v>2.4862846513009719E-2</c:v>
                </c:pt>
                <c:pt idx="1091">
                  <c:v>2.5521858467729679E-2</c:v>
                </c:pt>
                <c:pt idx="1092">
                  <c:v>2.6807471953166982E-2</c:v>
                </c:pt>
                <c:pt idx="1093">
                  <c:v>2.5561021063399511E-2</c:v>
                </c:pt>
                <c:pt idx="1094">
                  <c:v>2.5499576301227986E-2</c:v>
                </c:pt>
                <c:pt idx="1095">
                  <c:v>2.4662307014493554E-2</c:v>
                </c:pt>
                <c:pt idx="1096">
                  <c:v>1.9700136056259039E-2</c:v>
                </c:pt>
                <c:pt idx="1097">
                  <c:v>2.0134300694460917E-2</c:v>
                </c:pt>
                <c:pt idx="1098">
                  <c:v>1.6908113071866796E-2</c:v>
                </c:pt>
                <c:pt idx="1099">
                  <c:v>1.5968885992957524E-2</c:v>
                </c:pt>
                <c:pt idx="1100">
                  <c:v>1.4860179405201214E-2</c:v>
                </c:pt>
                <c:pt idx="1101">
                  <c:v>1.4482057791837312E-2</c:v>
                </c:pt>
                <c:pt idx="1102">
                  <c:v>1.2789288354867197E-2</c:v>
                </c:pt>
                <c:pt idx="1103">
                  <c:v>1.1619137004939176E-2</c:v>
                </c:pt>
                <c:pt idx="1104">
                  <c:v>1.0412523928008469E-2</c:v>
                </c:pt>
                <c:pt idx="1105">
                  <c:v>1.0933791580717268E-2</c:v>
                </c:pt>
                <c:pt idx="1106">
                  <c:v>9.2045604167440929E-3</c:v>
                </c:pt>
                <c:pt idx="1107">
                  <c:v>7.0425150489027109E-3</c:v>
                </c:pt>
                <c:pt idx="1108">
                  <c:v>7.65696267061891E-3</c:v>
                </c:pt>
                <c:pt idx="1109">
                  <c:v>7.4186110107663907E-3</c:v>
                </c:pt>
                <c:pt idx="1110">
                  <c:v>9.4078007839272226E-3</c:v>
                </c:pt>
                <c:pt idx="1111">
                  <c:v>1.036863481217145E-2</c:v>
                </c:pt>
                <c:pt idx="1112">
                  <c:v>9.616442888444092E-3</c:v>
                </c:pt>
                <c:pt idx="1113">
                  <c:v>8.8737040050507268E-3</c:v>
                </c:pt>
                <c:pt idx="1114">
                  <c:v>9.9506753859709748E-3</c:v>
                </c:pt>
                <c:pt idx="1115">
                  <c:v>5.1444795932492444E-3</c:v>
                </c:pt>
                <c:pt idx="1116">
                  <c:v>4.7967427523877351E-3</c:v>
                </c:pt>
                <c:pt idx="1117">
                  <c:v>3.077639845915484E-3</c:v>
                </c:pt>
                <c:pt idx="1118">
                  <c:v>2.1769001455093024E-3</c:v>
                </c:pt>
                <c:pt idx="1119">
                  <c:v>1.0020222754142825E-3</c:v>
                </c:pt>
                <c:pt idx="1120">
                  <c:v>0</c:v>
                </c:pt>
                <c:pt idx="1121">
                  <c:v>-1.4375373479494538E-3</c:v>
                </c:pt>
                <c:pt idx="1122">
                  <c:v>5.5030199087789786E-4</c:v>
                </c:pt>
                <c:pt idx="1123">
                  <c:v>1.4827768981199537E-3</c:v>
                </c:pt>
                <c:pt idx="1124">
                  <c:v>2.9844598769075215E-4</c:v>
                </c:pt>
                <c:pt idx="1125">
                  <c:v>-2.1769001455093024E-3</c:v>
                </c:pt>
                <c:pt idx="1126">
                  <c:v>-1.6306494576318483E-3</c:v>
                </c:pt>
                <c:pt idx="1127">
                  <c:v>1.1674504812610596E-3</c:v>
                </c:pt>
                <c:pt idx="1128">
                  <c:v>3.0533320279135696E-3</c:v>
                </c:pt>
                <c:pt idx="1129">
                  <c:v>4.5637928298689536E-3</c:v>
                </c:pt>
                <c:pt idx="1130">
                  <c:v>5.7717563411333285E-3</c:v>
                </c:pt>
                <c:pt idx="1131">
                  <c:v>6.1519036059972648E-3</c:v>
                </c:pt>
                <c:pt idx="1132">
                  <c:v>6.4969395781918106E-3</c:v>
                </c:pt>
                <c:pt idx="1133">
                  <c:v>5.6144307412872522E-3</c:v>
                </c:pt>
                <c:pt idx="1134">
                  <c:v>1.6590085786342065E-3</c:v>
                </c:pt>
                <c:pt idx="1135">
                  <c:v>-9.2774838707487123E-4</c:v>
                </c:pt>
                <c:pt idx="1136">
                  <c:v>-3.8946526176480722E-3</c:v>
                </c:pt>
                <c:pt idx="1137">
                  <c:v>-5.0242909375727797E-3</c:v>
                </c:pt>
                <c:pt idx="1138">
                  <c:v>-4.8784440295609197E-3</c:v>
                </c:pt>
                <c:pt idx="1139">
                  <c:v>-2.3349009625221193E-3</c:v>
                </c:pt>
                <c:pt idx="1140">
                  <c:v>-2.3457044371895954E-3</c:v>
                </c:pt>
                <c:pt idx="1141">
                  <c:v>-2.06683974733376E-3</c:v>
                </c:pt>
                <c:pt idx="1142">
                  <c:v>-2.1485410245069441E-3</c:v>
                </c:pt>
                <c:pt idx="1143">
                  <c:v>2.6603556368813737E-4</c:v>
                </c:pt>
                <c:pt idx="1144">
                  <c:v>3.3963423486080811E-4</c:v>
                </c:pt>
                <c:pt idx="1145">
                  <c:v>-2.37068747235825E-3</c:v>
                </c:pt>
                <c:pt idx="1146">
                  <c:v>-7.3794484150965563E-3</c:v>
                </c:pt>
                <c:pt idx="1147">
                  <c:v>-7.161353270245507E-3</c:v>
                </c:pt>
                <c:pt idx="1148">
                  <c:v>-6.4118622151849236E-3</c:v>
                </c:pt>
                <c:pt idx="1149">
                  <c:v>-6.0040310464853702E-3</c:v>
                </c:pt>
                <c:pt idx="1150">
                  <c:v>-8.3065215850046878E-3</c:v>
                </c:pt>
                <c:pt idx="1151">
                  <c:v>-7.8689808609692935E-3</c:v>
                </c:pt>
                <c:pt idx="1152">
                  <c:v>-2.1741992768423398E-3</c:v>
                </c:pt>
                <c:pt idx="1153">
                  <c:v>6.8467020705535416E-4</c:v>
                </c:pt>
                <c:pt idx="1154">
                  <c:v>0</c:v>
                </c:pt>
                <c:pt idx="1155">
                  <c:v>2.7650142977235525E-3</c:v>
                </c:pt>
                <c:pt idx="1156">
                  <c:v>-2.7670399492235871E-3</c:v>
                </c:pt>
                <c:pt idx="1157">
                  <c:v>-3.1951276329249857E-3</c:v>
                </c:pt>
                <c:pt idx="1158">
                  <c:v>-2.0884466966687117E-3</c:v>
                </c:pt>
                <c:pt idx="1159">
                  <c:v>-8.1005803491547828E-3</c:v>
                </c:pt>
                <c:pt idx="1160">
                  <c:v>-8.0809990513198652E-3</c:v>
                </c:pt>
                <c:pt idx="1161">
                  <c:v>-1.0539464755351965E-2</c:v>
                </c:pt>
                <c:pt idx="1162">
                  <c:v>-1.2397662398168858E-2</c:v>
                </c:pt>
                <c:pt idx="1163">
                  <c:v>-4.1660899186701352E-3</c:v>
                </c:pt>
                <c:pt idx="1164">
                  <c:v>-1.7285559468064333E-3</c:v>
                </c:pt>
                <c:pt idx="1165">
                  <c:v>-4.23361163534214E-3</c:v>
                </c:pt>
                <c:pt idx="1166">
                  <c:v>-2.7346295252209723E-3</c:v>
                </c:pt>
                <c:pt idx="1167">
                  <c:v>-3.9257126073172057E-3</c:v>
                </c:pt>
                <c:pt idx="1168">
                  <c:v>-4.3402959476841656E-3</c:v>
                </c:pt>
                <c:pt idx="1169">
                  <c:v>-8.6569592945331588E-3</c:v>
                </c:pt>
                <c:pt idx="1170">
                  <c:v>-1.0313267004500215E-2</c:v>
                </c:pt>
                <c:pt idx="1171">
                  <c:v>-1.170286393361258E-2</c:v>
                </c:pt>
                <c:pt idx="1172">
                  <c:v>-1.4727161623357053E-2</c:v>
                </c:pt>
                <c:pt idx="1173">
                  <c:v>-1.5481379198584633E-2</c:v>
                </c:pt>
                <c:pt idx="1174">
                  <c:v>-1.8793319401352381E-2</c:v>
                </c:pt>
                <c:pt idx="1175">
                  <c:v>-1.6808180931191991E-2</c:v>
                </c:pt>
                <c:pt idx="1176">
                  <c:v>-1.5457071380582719E-2</c:v>
                </c:pt>
                <c:pt idx="1177">
                  <c:v>-2.1277443357719875E-2</c:v>
                </c:pt>
                <c:pt idx="1178">
                  <c:v>-1.925854402922339E-2</c:v>
                </c:pt>
                <c:pt idx="1179">
                  <c:v>-1.4120141390474624E-2</c:v>
                </c:pt>
                <c:pt idx="1180">
                  <c:v>-1.3795361933281736E-2</c:v>
                </c:pt>
                <c:pt idx="1181">
                  <c:v>-1.0591456477189497E-2</c:v>
                </c:pt>
                <c:pt idx="1182">
                  <c:v>-1.2918930050877657E-2</c:v>
                </c:pt>
                <c:pt idx="1183">
                  <c:v>-1.076768815770375E-2</c:v>
                </c:pt>
                <c:pt idx="1184">
                  <c:v>-2.8082281963936434E-3</c:v>
                </c:pt>
                <c:pt idx="1185">
                  <c:v>-5.4051134196034557E-3</c:v>
                </c:pt>
                <c:pt idx="1186">
                  <c:v>-1.0799423364539623E-2</c:v>
                </c:pt>
                <c:pt idx="1187">
                  <c:v>-3.2342902285948201E-3</c:v>
                </c:pt>
                <c:pt idx="1188">
                  <c:v>-7.4449444802683392E-3</c:v>
                </c:pt>
                <c:pt idx="1189">
                  <c:v>-5.9203041178117763E-3</c:v>
                </c:pt>
                <c:pt idx="1190">
                  <c:v>-9.525963788103279E-3</c:v>
                </c:pt>
                <c:pt idx="1191">
                  <c:v>-1.3459779001421372E-2</c:v>
                </c:pt>
                <c:pt idx="1192">
                  <c:v>-6.3895800486830434E-3</c:v>
                </c:pt>
                <c:pt idx="1193">
                  <c:v>-1.3739318908443949E-2</c:v>
                </c:pt>
                <c:pt idx="1194">
                  <c:v>-2.3772370788754847E-2</c:v>
                </c:pt>
                <c:pt idx="1195">
                  <c:v>-2.4680537877994988E-2</c:v>
                </c:pt>
                <c:pt idx="1196">
                  <c:v>-2.4144415447618271E-2</c:v>
                </c:pt>
                <c:pt idx="1197">
                  <c:v>-1.8819652870854516E-2</c:v>
                </c:pt>
                <c:pt idx="1198">
                  <c:v>-1.6183605051974869E-2</c:v>
                </c:pt>
                <c:pt idx="1199">
                  <c:v>-2.6064733069773617E-2</c:v>
                </c:pt>
                <c:pt idx="1200">
                  <c:v>-1.4770375522027143E-2</c:v>
                </c:pt>
                <c:pt idx="1201">
                  <c:v>-1.0265326585663127E-2</c:v>
                </c:pt>
                <c:pt idx="1202">
                  <c:v>-2.0364549748311798E-3</c:v>
                </c:pt>
                <c:pt idx="1203">
                  <c:v>-7.4435940459350453E-3</c:v>
                </c:pt>
                <c:pt idx="1204">
                  <c:v>-1.069408948653108E-2</c:v>
                </c:pt>
                <c:pt idx="1205">
                  <c:v>-1.5453695294749202E-2</c:v>
                </c:pt>
                <c:pt idx="1206">
                  <c:v>-1.3647489373769842E-2</c:v>
                </c:pt>
                <c:pt idx="1207">
                  <c:v>-1.9026269323871161E-2</c:v>
                </c:pt>
                <c:pt idx="1208">
                  <c:v>-1.9457733093406076E-2</c:v>
                </c:pt>
                <c:pt idx="1209">
                  <c:v>-2.4995189077687142E-2</c:v>
                </c:pt>
                <c:pt idx="1210">
                  <c:v>-1.8807498961853557E-2</c:v>
                </c:pt>
                <c:pt idx="1211">
                  <c:v>-1.6937822627202451E-2</c:v>
                </c:pt>
                <c:pt idx="1212">
                  <c:v>-1.9850034267271156E-2</c:v>
                </c:pt>
                <c:pt idx="1213">
                  <c:v>-2.1665018011417958E-2</c:v>
                </c:pt>
                <c:pt idx="1214">
                  <c:v>-2.2337534309472169E-2</c:v>
                </c:pt>
                <c:pt idx="1215">
                  <c:v>-2.9194364637526445E-2</c:v>
                </c:pt>
                <c:pt idx="1216">
                  <c:v>-2.5324695055047027E-2</c:v>
                </c:pt>
                <c:pt idx="1217">
                  <c:v>-2.7812195097248037E-2</c:v>
                </c:pt>
                <c:pt idx="1218">
                  <c:v>-3.5100489194837228E-2</c:v>
                </c:pt>
                <c:pt idx="1219">
                  <c:v>-4.0051181461237338E-2</c:v>
                </c:pt>
                <c:pt idx="1220">
                  <c:v>-4.6641976225603475E-2</c:v>
                </c:pt>
                <c:pt idx="1221">
                  <c:v>-4.320917214999271E-2</c:v>
                </c:pt>
                <c:pt idx="1222">
                  <c:v>-3.9152467412331381E-2</c:v>
                </c:pt>
                <c:pt idx="1223">
                  <c:v>-4.482564204712338E-2</c:v>
                </c:pt>
                <c:pt idx="1224">
                  <c:v>-4.5186883231319142E-2</c:v>
                </c:pt>
                <c:pt idx="1225">
                  <c:v>-3.6149776671922047E-2</c:v>
                </c:pt>
                <c:pt idx="1226">
                  <c:v>-3.22024571152697E-2</c:v>
                </c:pt>
                <c:pt idx="1227">
                  <c:v>-2.2354414738640312E-2</c:v>
                </c:pt>
                <c:pt idx="1228">
                  <c:v>-2.7905375066255626E-2</c:v>
                </c:pt>
                <c:pt idx="1229">
                  <c:v>-3.4328040756108215E-2</c:v>
                </c:pt>
                <c:pt idx="1230">
                  <c:v>-2.9157227693356831E-2</c:v>
                </c:pt>
                <c:pt idx="1231">
                  <c:v>-2.8985722533009576E-2</c:v>
                </c:pt>
                <c:pt idx="1232">
                  <c:v>-2.4666358317493808E-2</c:v>
                </c:pt>
                <c:pt idx="1233">
                  <c:v>-2.2598843352993309E-2</c:v>
                </c:pt>
                <c:pt idx="1234">
                  <c:v>-2.7122798370025687E-2</c:v>
                </c:pt>
                <c:pt idx="1235">
                  <c:v>-1.6326075874153027E-2</c:v>
                </c:pt>
                <c:pt idx="1236">
                  <c:v>-2.2491483823484917E-3</c:v>
                </c:pt>
                <c:pt idx="1237">
                  <c:v>-2.1093784288371102E-3</c:v>
                </c:pt>
                <c:pt idx="1238">
                  <c:v>7.4618249094364807E-3</c:v>
                </c:pt>
                <c:pt idx="1239">
                  <c:v>1.1860864750625397E-2</c:v>
                </c:pt>
                <c:pt idx="1240">
                  <c:v>2.1750770591591587E-2</c:v>
                </c:pt>
                <c:pt idx="1241">
                  <c:v>3.4319938150107511E-2</c:v>
                </c:pt>
                <c:pt idx="1242">
                  <c:v>3.8626473239455582E-2</c:v>
                </c:pt>
                <c:pt idx="1243">
                  <c:v>2.5686611456409714E-2</c:v>
                </c:pt>
                <c:pt idx="1244">
                  <c:v>3.2704143470143582E-2</c:v>
                </c:pt>
                <c:pt idx="1245">
                  <c:v>2.700260971434941E-2</c:v>
                </c:pt>
                <c:pt idx="1246">
                  <c:v>1.8862191552358052E-2</c:v>
                </c:pt>
                <c:pt idx="1247">
                  <c:v>1.0795372061539367E-2</c:v>
                </c:pt>
                <c:pt idx="1248">
                  <c:v>-2.0891219138354524E-3</c:v>
                </c:pt>
                <c:pt idx="1249">
                  <c:v>-1.2440876296838948E-2</c:v>
                </c:pt>
                <c:pt idx="1250">
                  <c:v>1.1100570220897901E-3</c:v>
                </c:pt>
                <c:pt idx="1251">
                  <c:v>-8.0634434049851704E-3</c:v>
                </c:pt>
                <c:pt idx="1252">
                  <c:v>-9.3017916887519377E-3</c:v>
                </c:pt>
                <c:pt idx="1253">
                  <c:v>-1.0467216518512776E-2</c:v>
                </c:pt>
                <c:pt idx="1254">
                  <c:v>-2.4503630980313995E-3</c:v>
                </c:pt>
                <c:pt idx="1255">
                  <c:v>3.0249729069112114E-3</c:v>
                </c:pt>
                <c:pt idx="1256">
                  <c:v>1.3138375630062E-2</c:v>
                </c:pt>
                <c:pt idx="1257">
                  <c:v>1.0197804868990934E-2</c:v>
                </c:pt>
                <c:pt idx="1258">
                  <c:v>2.3817610338925346E-2</c:v>
                </c:pt>
                <c:pt idx="1259">
                  <c:v>3.1741959007565879E-2</c:v>
                </c:pt>
                <c:pt idx="1260">
                  <c:v>2.7905375066255626E-2</c:v>
                </c:pt>
                <c:pt idx="1261">
                  <c:v>3.3720345306059045E-2</c:v>
                </c:pt>
                <c:pt idx="1262">
                  <c:v>2.990469309691738E-2</c:v>
                </c:pt>
                <c:pt idx="1263">
                  <c:v>2.8774379559825935E-2</c:v>
                </c:pt>
                <c:pt idx="1264">
                  <c:v>3.7667664862711579E-2</c:v>
                </c:pt>
                <c:pt idx="1265">
                  <c:v>3.350427581270822E-2</c:v>
                </c:pt>
                <c:pt idx="1266">
                  <c:v>3.5673073352217005E-2</c:v>
                </c:pt>
                <c:pt idx="1267">
                  <c:v>3.8360437675767446E-2</c:v>
                </c:pt>
                <c:pt idx="1268">
                  <c:v>2.4180201957454586E-2</c:v>
                </c:pt>
                <c:pt idx="1269">
                  <c:v>2.4224766290458159E-2</c:v>
                </c:pt>
                <c:pt idx="1270">
                  <c:v>1.6520538418168716E-2</c:v>
                </c:pt>
                <c:pt idx="1271">
                  <c:v>5.6009263979528131E-3</c:v>
                </c:pt>
                <c:pt idx="1272">
                  <c:v>-7.9608103956434004E-3</c:v>
                </c:pt>
                <c:pt idx="1273">
                  <c:v>-2.5961424843265107E-2</c:v>
                </c:pt>
                <c:pt idx="1274">
                  <c:v>-2.9542776695554693E-2</c:v>
                </c:pt>
                <c:pt idx="1275">
                  <c:v>-1.8656250316507961E-2</c:v>
                </c:pt>
                <c:pt idx="1276">
                  <c:v>-7.1593276187452851E-3</c:v>
                </c:pt>
                <c:pt idx="1277">
                  <c:v>-5.4922164341105655E-3</c:v>
                </c:pt>
                <c:pt idx="1278">
                  <c:v>-1.4841273324532475E-3</c:v>
                </c:pt>
                <c:pt idx="1279">
                  <c:v>1.5010077616213894E-3</c:v>
                </c:pt>
                <c:pt idx="1280">
                  <c:v>1.4334860449492158E-2</c:v>
                </c:pt>
                <c:pt idx="1281">
                  <c:v>1.5502310930753218E-2</c:v>
                </c:pt>
                <c:pt idx="1282">
                  <c:v>1.0080992299148174E-2</c:v>
                </c:pt>
                <c:pt idx="1283">
                  <c:v>8.5921384465279284E-3</c:v>
                </c:pt>
                <c:pt idx="1284">
                  <c:v>4.6090323800392664E-3</c:v>
                </c:pt>
                <c:pt idx="1285">
                  <c:v>2.6117400008777328E-3</c:v>
                </c:pt>
                <c:pt idx="1286">
                  <c:v>1.4889888960537053E-2</c:v>
                </c:pt>
                <c:pt idx="1287">
                  <c:v>1.551649049125421E-2</c:v>
                </c:pt>
                <c:pt idx="1288">
                  <c:v>2.0374002788646917E-2</c:v>
                </c:pt>
                <c:pt idx="1289">
                  <c:v>2.4961428219351045E-2</c:v>
                </c:pt>
                <c:pt idx="1290">
                  <c:v>1.3035742620720417E-2</c:v>
                </c:pt>
                <c:pt idx="1291">
                  <c:v>2.1086356899537889E-2</c:v>
                </c:pt>
                <c:pt idx="1292">
                  <c:v>9.6745115647821015E-3</c:v>
                </c:pt>
                <c:pt idx="1293">
                  <c:v>2.5624491477071634E-3</c:v>
                </c:pt>
                <c:pt idx="1294">
                  <c:v>-4.0978929848312024E-3</c:v>
                </c:pt>
                <c:pt idx="1295">
                  <c:v>-3.452385373445682E-3</c:v>
                </c:pt>
                <c:pt idx="1296">
                  <c:v>3.8534643704782037E-3</c:v>
                </c:pt>
                <c:pt idx="1297">
                  <c:v>1.7647475869426461E-2</c:v>
                </c:pt>
                <c:pt idx="1298">
                  <c:v>1.2062754683475046E-2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D5C-4B0C-B48F-954FA6DC5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3999904"/>
        <c:axId val="2064000320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'24.08.21 Eg Filtres +Lihgt  Abs'!$Z$1</c15:sqref>
                        </c15:formulaRef>
                      </c:ext>
                    </c:extLst>
                    <c:strCache>
                      <c:ptCount val="1"/>
                      <c:pt idx="0">
                        <c:v>Abs 350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'24.08.21 Eg Filtres +Lihgt  Abs'!$Z$2:$Z$1300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0.45086750486230703</c:v>
                      </c:pt>
                      <c:pt idx="1">
                        <c:v>-0.17706869160747446</c:v>
                      </c:pt>
                      <c:pt idx="2">
                        <c:v>1.3207648655479822</c:v>
                      </c:pt>
                      <c:pt idx="3">
                        <c:v>3.1271124802033903</c:v>
                      </c:pt>
                      <c:pt idx="4">
                        <c:v>2.0459454522739353</c:v>
                      </c:pt>
                      <c:pt idx="5">
                        <c:v>2.468885769902061</c:v>
                      </c:pt>
                      <c:pt idx="6">
                        <c:v>2.0653524177943328</c:v>
                      </c:pt>
                      <c:pt idx="7">
                        <c:v>0.96529795005873531</c:v>
                      </c:pt>
                      <c:pt idx="8">
                        <c:v>0.80267609344700763</c:v>
                      </c:pt>
                      <c:pt idx="9">
                        <c:v>1.1083077109573332</c:v>
                      </c:pt>
                      <c:pt idx="10">
                        <c:v>-1.0840462724236164</c:v>
                      </c:pt>
                      <c:pt idx="11">
                        <c:v>1.7664498952495971</c:v>
                      </c:pt>
                      <c:pt idx="12">
                        <c:v>-0.75047695346822596</c:v>
                      </c:pt>
                      <c:pt idx="13">
                        <c:v>5.2477164577087523</c:v>
                      </c:pt>
                      <c:pt idx="14">
                        <c:v>17.330640389660783</c:v>
                      </c:pt>
                      <c:pt idx="15">
                        <c:v>18.415449251614962</c:v>
                      </c:pt>
                      <c:pt idx="16">
                        <c:v>15.954051867633094</c:v>
                      </c:pt>
                      <c:pt idx="17">
                        <c:v>18.473432032223791</c:v>
                      </c:pt>
                      <c:pt idx="18">
                        <c:v>3.7958595862183846</c:v>
                      </c:pt>
                      <c:pt idx="19">
                        <c:v>1.7127459861484549</c:v>
                      </c:pt>
                      <c:pt idx="20">
                        <c:v>0.81833711363882811</c:v>
                      </c:pt>
                      <c:pt idx="21">
                        <c:v>0.92018064651264231</c:v>
                      </c:pt>
                      <c:pt idx="22">
                        <c:v>0.30499519851036311</c:v>
                      </c:pt>
                      <c:pt idx="23">
                        <c:v>-3.1032796503839399E-2</c:v>
                      </c:pt>
                      <c:pt idx="24">
                        <c:v>-7.322405700928851E-2</c:v>
                      </c:pt>
                      <c:pt idx="25">
                        <c:v>-0.36745610523117045</c:v>
                      </c:pt>
                      <c:pt idx="26">
                        <c:v>-3.9347681863893369E-2</c:v>
                      </c:pt>
                      <c:pt idx="27">
                        <c:v>-0.12911636510123123</c:v>
                      </c:pt>
                      <c:pt idx="28">
                        <c:v>-0.17881075203821079</c:v>
                      </c:pt>
                      <c:pt idx="29">
                        <c:v>0.13076029289705257</c:v>
                      </c:pt>
                      <c:pt idx="30">
                        <c:v>0.42598696485243615</c:v>
                      </c:pt>
                      <c:pt idx="31">
                        <c:v>0.51218597041424763</c:v>
                      </c:pt>
                      <c:pt idx="32">
                        <c:v>0.81739598868423513</c:v>
                      </c:pt>
                      <c:pt idx="33">
                        <c:v>0.53744378504994661</c:v>
                      </c:pt>
                      <c:pt idx="34">
                        <c:v>0.57823686166885668</c:v>
                      </c:pt>
                      <c:pt idx="35">
                        <c:v>0.40221969423025455</c:v>
                      </c:pt>
                      <c:pt idx="36">
                        <c:v>0.26560195506597351</c:v>
                      </c:pt>
                      <c:pt idx="37">
                        <c:v>0.31886364882700574</c:v>
                      </c:pt>
                      <c:pt idx="38">
                        <c:v>0.13140495833692387</c:v>
                      </c:pt>
                      <c:pt idx="39">
                        <c:v>5.3495892654442372E-2</c:v>
                      </c:pt>
                      <c:pt idx="40">
                        <c:v>0.10184013121735176</c:v>
                      </c:pt>
                      <c:pt idx="41">
                        <c:v>3.9214192617869376E-2</c:v>
                      </c:pt>
                      <c:pt idx="42">
                        <c:v>0.21702135291917776</c:v>
                      </c:pt>
                      <c:pt idx="43">
                        <c:v>0.27585949550754563</c:v>
                      </c:pt>
                      <c:pt idx="44">
                        <c:v>0.43094513684760866</c:v>
                      </c:pt>
                      <c:pt idx="45">
                        <c:v>0.61256266778928192</c:v>
                      </c:pt>
                      <c:pt idx="46">
                        <c:v>0.46071684652839301</c:v>
                      </c:pt>
                      <c:pt idx="47">
                        <c:v>0.61059692267601928</c:v>
                      </c:pt>
                      <c:pt idx="48">
                        <c:v>0.49500451286424002</c:v>
                      </c:pt>
                      <c:pt idx="49">
                        <c:v>0.19081725930394272</c:v>
                      </c:pt>
                      <c:pt idx="50">
                        <c:v>0.27143424969148006</c:v>
                      </c:pt>
                      <c:pt idx="51">
                        <c:v>0.1672002800490992</c:v>
                      </c:pt>
                      <c:pt idx="52">
                        <c:v>0.24701334562602631</c:v>
                      </c:pt>
                      <c:pt idx="53">
                        <c:v>0.46584200893171901</c:v>
                      </c:pt>
                      <c:pt idx="54">
                        <c:v>0.44586913147257912</c:v>
                      </c:pt>
                      <c:pt idx="55">
                        <c:v>0.36329031303073572</c:v>
                      </c:pt>
                      <c:pt idx="56">
                        <c:v>0.52510401853139965</c:v>
                      </c:pt>
                      <c:pt idx="57">
                        <c:v>0.38578247788201731</c:v>
                      </c:pt>
                      <c:pt idx="58">
                        <c:v>0.286312888896952</c:v>
                      </c:pt>
                      <c:pt idx="59">
                        <c:v>0.19563812807463354</c:v>
                      </c:pt>
                      <c:pt idx="60">
                        <c:v>-2.0064103700631167E-2</c:v>
                      </c:pt>
                      <c:pt idx="61">
                        <c:v>-8.9995872656825765E-2</c:v>
                      </c:pt>
                      <c:pt idx="62">
                        <c:v>3.9447876108784467E-3</c:v>
                      </c:pt>
                      <c:pt idx="63">
                        <c:v>-1.8317920049940463E-2</c:v>
                      </c:pt>
                      <c:pt idx="64">
                        <c:v>5.2216663663588063E-2</c:v>
                      </c:pt>
                      <c:pt idx="65">
                        <c:v>7.8117494451176703E-2</c:v>
                      </c:pt>
                      <c:pt idx="66">
                        <c:v>0.18697142897196983</c:v>
                      </c:pt>
                      <c:pt idx="67">
                        <c:v>0.48840942254716857</c:v>
                      </c:pt>
                      <c:pt idx="68">
                        <c:v>0.46331138268470273</c:v>
                      </c:pt>
                      <c:pt idx="69">
                        <c:v>0.71929221630906659</c:v>
                      </c:pt>
                      <c:pt idx="70">
                        <c:v>0.9582781680863599</c:v>
                      </c:pt>
                      <c:pt idx="71">
                        <c:v>0.93718686721458755</c:v>
                      </c:pt>
                      <c:pt idx="72">
                        <c:v>0.86585310039339647</c:v>
                      </c:pt>
                      <c:pt idx="73">
                        <c:v>0.68508907598228508</c:v>
                      </c:pt>
                      <c:pt idx="74">
                        <c:v>0.60658812207534862</c:v>
                      </c:pt>
                      <c:pt idx="75">
                        <c:v>0.57825335454867421</c:v>
                      </c:pt>
                      <c:pt idx="76">
                        <c:v>0.57070580042213526</c:v>
                      </c:pt>
                      <c:pt idx="77">
                        <c:v>0.45880676488451472</c:v>
                      </c:pt>
                      <c:pt idx="78">
                        <c:v>0.50084402312466669</c:v>
                      </c:pt>
                      <c:pt idx="79">
                        <c:v>0.60199794746110669</c:v>
                      </c:pt>
                      <c:pt idx="80">
                        <c:v>0.6133182478459267</c:v>
                      </c:pt>
                      <c:pt idx="81">
                        <c:v>0.22832144952622144</c:v>
                      </c:pt>
                      <c:pt idx="82">
                        <c:v>0.47738908641403144</c:v>
                      </c:pt>
                      <c:pt idx="83">
                        <c:v>0.36527564343878183</c:v>
                      </c:pt>
                      <c:pt idx="84">
                        <c:v>0.2367000386345709</c:v>
                      </c:pt>
                      <c:pt idx="85">
                        <c:v>0.23833066904603942</c:v>
                      </c:pt>
                      <c:pt idx="86">
                        <c:v>0.38283952963956047</c:v>
                      </c:pt>
                      <c:pt idx="87">
                        <c:v>0.62700939970452996</c:v>
                      </c:pt>
                      <c:pt idx="88">
                        <c:v>0.95301075459460716</c:v>
                      </c:pt>
                      <c:pt idx="89">
                        <c:v>0.88052970182110268</c:v>
                      </c:pt>
                      <c:pt idx="90">
                        <c:v>0.98503477317548549</c:v>
                      </c:pt>
                      <c:pt idx="91">
                        <c:v>1.1613426276208731</c:v>
                      </c:pt>
                      <c:pt idx="92">
                        <c:v>1.0887275701988504</c:v>
                      </c:pt>
                      <c:pt idx="93">
                        <c:v>0.83966756126795594</c:v>
                      </c:pt>
                      <c:pt idx="94">
                        <c:v>0.69244799279591007</c:v>
                      </c:pt>
                      <c:pt idx="95">
                        <c:v>0.55896286999198852</c:v>
                      </c:pt>
                      <c:pt idx="96">
                        <c:v>0.66905284277461352</c:v>
                      </c:pt>
                      <c:pt idx="97">
                        <c:v>0.55913707603506224</c:v>
                      </c:pt>
                      <c:pt idx="98">
                        <c:v>0.20073669570925359</c:v>
                      </c:pt>
                      <c:pt idx="99">
                        <c:v>0.2402480694053368</c:v>
                      </c:pt>
                      <c:pt idx="100">
                        <c:v>0.36944009559273133</c:v>
                      </c:pt>
                      <c:pt idx="101">
                        <c:v>0.22883437808854942</c:v>
                      </c:pt>
                      <c:pt idx="102">
                        <c:v>0.33351963415493985</c:v>
                      </c:pt>
                      <c:pt idx="103">
                        <c:v>6.0995823590508189E-2</c:v>
                      </c:pt>
                      <c:pt idx="104">
                        <c:v>0.21642565071626516</c:v>
                      </c:pt>
                      <c:pt idx="105">
                        <c:v>0.35625506898353143</c:v>
                      </c:pt>
                      <c:pt idx="106">
                        <c:v>0.33109415001676079</c:v>
                      </c:pt>
                      <c:pt idx="107">
                        <c:v>0.31208301361198598</c:v>
                      </c:pt>
                      <c:pt idx="108">
                        <c:v>0.31299527602689825</c:v>
                      </c:pt>
                      <c:pt idx="109">
                        <c:v>0.21044770334586924</c:v>
                      </c:pt>
                      <c:pt idx="110">
                        <c:v>0.2143273440814682</c:v>
                      </c:pt>
                      <c:pt idx="111">
                        <c:v>0.13610192434798493</c:v>
                      </c:pt>
                      <c:pt idx="112">
                        <c:v>0.19791342392597333</c:v>
                      </c:pt>
                      <c:pt idx="113">
                        <c:v>0.15907434124345582</c:v>
                      </c:pt>
                      <c:pt idx="114">
                        <c:v>0.23485644391245744</c:v>
                      </c:pt>
                      <c:pt idx="115">
                        <c:v>0.36444584542295777</c:v>
                      </c:pt>
                      <c:pt idx="116">
                        <c:v>0.42854851524911053</c:v>
                      </c:pt>
                      <c:pt idx="117">
                        <c:v>0.4839522217764563</c:v>
                      </c:pt>
                      <c:pt idx="118">
                        <c:v>0.73026101219277384</c:v>
                      </c:pt>
                      <c:pt idx="119">
                        <c:v>0.89787196494933197</c:v>
                      </c:pt>
                      <c:pt idx="120">
                        <c:v>1.0797616284079958</c:v>
                      </c:pt>
                      <c:pt idx="121">
                        <c:v>0.96882536472972902</c:v>
                      </c:pt>
                      <c:pt idx="122">
                        <c:v>1.0027604957594742</c:v>
                      </c:pt>
                      <c:pt idx="123">
                        <c:v>0.80625298675745449</c:v>
                      </c:pt>
                      <c:pt idx="124">
                        <c:v>0.75965957046768451</c:v>
                      </c:pt>
                      <c:pt idx="125">
                        <c:v>0.551587460298546</c:v>
                      </c:pt>
                      <c:pt idx="126">
                        <c:v>0.37661037509344242</c:v>
                      </c:pt>
                      <c:pt idx="127">
                        <c:v>0.32604320557261424</c:v>
                      </c:pt>
                      <c:pt idx="128">
                        <c:v>0.34884667353045345</c:v>
                      </c:pt>
                      <c:pt idx="129">
                        <c:v>0.28111557014442401</c:v>
                      </c:pt>
                      <c:pt idx="130">
                        <c:v>0.38877490476392712</c:v>
                      </c:pt>
                      <c:pt idx="131">
                        <c:v>0.54488722787263699</c:v>
                      </c:pt>
                      <c:pt idx="132">
                        <c:v>0.50069455640131955</c:v>
                      </c:pt>
                      <c:pt idx="133">
                        <c:v>0.42170087770983161</c:v>
                      </c:pt>
                      <c:pt idx="134">
                        <c:v>0.24644794908977852</c:v>
                      </c:pt>
                      <c:pt idx="135">
                        <c:v>0.23790257573427329</c:v>
                      </c:pt>
                      <c:pt idx="136">
                        <c:v>0.26215391237910196</c:v>
                      </c:pt>
                      <c:pt idx="137">
                        <c:v>0.33722125486900734</c:v>
                      </c:pt>
                      <c:pt idx="138">
                        <c:v>0.3623368184162794</c:v>
                      </c:pt>
                      <c:pt idx="139">
                        <c:v>0.27144352693637741</c:v>
                      </c:pt>
                      <c:pt idx="140">
                        <c:v>0.38252513411803701</c:v>
                      </c:pt>
                      <c:pt idx="141">
                        <c:v>0.60366269751769797</c:v>
                      </c:pt>
                      <c:pt idx="142">
                        <c:v>0.51982320457479492</c:v>
                      </c:pt>
                      <c:pt idx="143">
                        <c:v>0.4389349063142578</c:v>
                      </c:pt>
                      <c:pt idx="144">
                        <c:v>0.56071420766762214</c:v>
                      </c:pt>
                      <c:pt idx="145">
                        <c:v>0.55133285146636124</c:v>
                      </c:pt>
                      <c:pt idx="146">
                        <c:v>0.69409521916769512</c:v>
                      </c:pt>
                      <c:pt idx="147">
                        <c:v>0.68418196759231575</c:v>
                      </c:pt>
                      <c:pt idx="148">
                        <c:v>0.5516070455933294</c:v>
                      </c:pt>
                      <c:pt idx="149">
                        <c:v>0.64389501622280887</c:v>
                      </c:pt>
                      <c:pt idx="150">
                        <c:v>0.74585606086532363</c:v>
                      </c:pt>
                      <c:pt idx="151">
                        <c:v>0.46985802516730996</c:v>
                      </c:pt>
                      <c:pt idx="152">
                        <c:v>0.25018008163150857</c:v>
                      </c:pt>
                      <c:pt idx="153">
                        <c:v>0.20429812694487126</c:v>
                      </c:pt>
                      <c:pt idx="154">
                        <c:v>0.29994116165125062</c:v>
                      </c:pt>
                      <c:pt idx="155">
                        <c:v>0.43749796416014752</c:v>
                      </c:pt>
                      <c:pt idx="156">
                        <c:v>0.453704280190938</c:v>
                      </c:pt>
                      <c:pt idx="157">
                        <c:v>0.52441440999402555</c:v>
                      </c:pt>
                      <c:pt idx="158">
                        <c:v>0.81445922527170989</c:v>
                      </c:pt>
                      <c:pt idx="159">
                        <c:v>1.0321013289550236</c:v>
                      </c:pt>
                      <c:pt idx="160">
                        <c:v>1.090882983430016</c:v>
                      </c:pt>
                      <c:pt idx="161">
                        <c:v>0.9795622294910008</c:v>
                      </c:pt>
                      <c:pt idx="162">
                        <c:v>1.0729820239979648</c:v>
                      </c:pt>
                      <c:pt idx="163">
                        <c:v>0.86222054361356526</c:v>
                      </c:pt>
                      <c:pt idx="164">
                        <c:v>0.87776714445165083</c:v>
                      </c:pt>
                      <c:pt idx="165">
                        <c:v>0.89062231346449838</c:v>
                      </c:pt>
                      <c:pt idx="166">
                        <c:v>0.82750921642740294</c:v>
                      </c:pt>
                      <c:pt idx="167">
                        <c:v>0.81499421306079389</c:v>
                      </c:pt>
                      <c:pt idx="168">
                        <c:v>0.88657124985929503</c:v>
                      </c:pt>
                      <c:pt idx="169">
                        <c:v>0.70322815136670314</c:v>
                      </c:pt>
                      <c:pt idx="170">
                        <c:v>0.77824086119221247</c:v>
                      </c:pt>
                      <c:pt idx="171">
                        <c:v>0.77228074674811942</c:v>
                      </c:pt>
                      <c:pt idx="172">
                        <c:v>0.73597167182962531</c:v>
                      </c:pt>
                      <c:pt idx="173">
                        <c:v>0.7276943077711564</c:v>
                      </c:pt>
                      <c:pt idx="174">
                        <c:v>0.81200797100881572</c:v>
                      </c:pt>
                      <c:pt idx="175">
                        <c:v>0.80827954936504465</c:v>
                      </c:pt>
                      <c:pt idx="176">
                        <c:v>0.83979435028155414</c:v>
                      </c:pt>
                      <c:pt idx="177">
                        <c:v>0.92794570049177649</c:v>
                      </c:pt>
                      <c:pt idx="178">
                        <c:v>0.78164664087455138</c:v>
                      </c:pt>
                      <c:pt idx="179">
                        <c:v>0.82476109032779188</c:v>
                      </c:pt>
                      <c:pt idx="180">
                        <c:v>0.8810739668550841</c:v>
                      </c:pt>
                      <c:pt idx="181">
                        <c:v>0.77825632326704164</c:v>
                      </c:pt>
                      <c:pt idx="182">
                        <c:v>0.84503187042863748</c:v>
                      </c:pt>
                      <c:pt idx="183">
                        <c:v>0.81907826242563264</c:v>
                      </c:pt>
                      <c:pt idx="184">
                        <c:v>0.8534834405301801</c:v>
                      </c:pt>
                      <c:pt idx="185">
                        <c:v>1.0122820414391851</c:v>
                      </c:pt>
                      <c:pt idx="186">
                        <c:v>0.99590667339026384</c:v>
                      </c:pt>
                      <c:pt idx="187">
                        <c:v>0.939184567282497</c:v>
                      </c:pt>
                      <c:pt idx="188">
                        <c:v>0.89828325613978366</c:v>
                      </c:pt>
                      <c:pt idx="189">
                        <c:v>0.84011905385296348</c:v>
                      </c:pt>
                      <c:pt idx="190">
                        <c:v>0.92966611401775212</c:v>
                      </c:pt>
                      <c:pt idx="191">
                        <c:v>0.88474981744443637</c:v>
                      </c:pt>
                      <c:pt idx="192">
                        <c:v>0.89751015239833276</c:v>
                      </c:pt>
                      <c:pt idx="193">
                        <c:v>0.89023266917880706</c:v>
                      </c:pt>
                      <c:pt idx="194">
                        <c:v>0.96593395673670235</c:v>
                      </c:pt>
                      <c:pt idx="195">
                        <c:v>1.0809882863444316</c:v>
                      </c:pt>
                      <c:pt idx="196">
                        <c:v>1.1550959493899491</c:v>
                      </c:pt>
                      <c:pt idx="197">
                        <c:v>1.1712569100012409</c:v>
                      </c:pt>
                      <c:pt idx="198">
                        <c:v>1.2264225005762199</c:v>
                      </c:pt>
                      <c:pt idx="199">
                        <c:v>1.2029964264052655</c:v>
                      </c:pt>
                      <c:pt idx="200">
                        <c:v>1.2447502132735522</c:v>
                      </c:pt>
                      <c:pt idx="201">
                        <c:v>1.2667919163448149</c:v>
                      </c:pt>
                      <c:pt idx="202">
                        <c:v>1.2607359370367819</c:v>
                      </c:pt>
                      <c:pt idx="203">
                        <c:v>1.2425958308473752</c:v>
                      </c:pt>
                      <c:pt idx="204">
                        <c:v>1.2405940075595117</c:v>
                      </c:pt>
                      <c:pt idx="205">
                        <c:v>1.2798429383054968</c:v>
                      </c:pt>
                      <c:pt idx="206">
                        <c:v>1.3152201655142954</c:v>
                      </c:pt>
                      <c:pt idx="207">
                        <c:v>1.3092239728956014</c:v>
                      </c:pt>
                      <c:pt idx="208">
                        <c:v>1.3288030828490955</c:v>
                      </c:pt>
                      <c:pt idx="209">
                        <c:v>1.3197969396636855</c:v>
                      </c:pt>
                      <c:pt idx="210">
                        <c:v>1.3549504821899576</c:v>
                      </c:pt>
                      <c:pt idx="211">
                        <c:v>1.3957146962691869</c:v>
                      </c:pt>
                      <c:pt idx="212">
                        <c:v>1.4061278882640378</c:v>
                      </c:pt>
                      <c:pt idx="213">
                        <c:v>1.396086816870072</c:v>
                      </c:pt>
                      <c:pt idx="214">
                        <c:v>1.4154989364154127</c:v>
                      </c:pt>
                      <c:pt idx="215">
                        <c:v>1.4174182953041883</c:v>
                      </c:pt>
                      <c:pt idx="216">
                        <c:v>1.4530872403247612</c:v>
                      </c:pt>
                      <c:pt idx="217">
                        <c:v>1.4538933298258474</c:v>
                      </c:pt>
                      <c:pt idx="218">
                        <c:v>1.4399733392597747</c:v>
                      </c:pt>
                      <c:pt idx="219">
                        <c:v>1.4327195645549873</c:v>
                      </c:pt>
                      <c:pt idx="220">
                        <c:v>1.4458458352798367</c:v>
                      </c:pt>
                      <c:pt idx="221">
                        <c:v>1.4532696928077438</c:v>
                      </c:pt>
                      <c:pt idx="222">
                        <c:v>1.4492608922070731</c:v>
                      </c:pt>
                      <c:pt idx="223">
                        <c:v>1.4456788448716833</c:v>
                      </c:pt>
                      <c:pt idx="224">
                        <c:v>1.4506875263112975</c:v>
                      </c:pt>
                      <c:pt idx="225">
                        <c:v>1.4641106688728645</c:v>
                      </c:pt>
                      <c:pt idx="226">
                        <c:v>1.4740012427384941</c:v>
                      </c:pt>
                      <c:pt idx="227">
                        <c:v>1.4819910122051432</c:v>
                      </c:pt>
                      <c:pt idx="228">
                        <c:v>1.4878047523408551</c:v>
                      </c:pt>
                      <c:pt idx="229">
                        <c:v>1.5013866388706665</c:v>
                      </c:pt>
                      <c:pt idx="230">
                        <c:v>1.5111060991081886</c:v>
                      </c:pt>
                      <c:pt idx="231">
                        <c:v>1.5203029412164901</c:v>
                      </c:pt>
                      <c:pt idx="232">
                        <c:v>1.5257301294814762</c:v>
                      </c:pt>
                      <c:pt idx="233">
                        <c:v>1.5291132314540659</c:v>
                      </c:pt>
                      <c:pt idx="234">
                        <c:v>1.5336075412043679</c:v>
                      </c:pt>
                      <c:pt idx="235">
                        <c:v>1.5369442569524703</c:v>
                      </c:pt>
                      <c:pt idx="236">
                        <c:v>1.5416344196506067</c:v>
                      </c:pt>
                      <c:pt idx="237">
                        <c:v>1.5432517526777221</c:v>
                      </c:pt>
                      <c:pt idx="238">
                        <c:v>1.5457823789247385</c:v>
                      </c:pt>
                      <c:pt idx="239">
                        <c:v>1.551702291974276</c:v>
                      </c:pt>
                      <c:pt idx="240">
                        <c:v>1.5565975848651439</c:v>
                      </c:pt>
                      <c:pt idx="241">
                        <c:v>1.560967167211825</c:v>
                      </c:pt>
                      <c:pt idx="242">
                        <c:v>1.5664871279257853</c:v>
                      </c:pt>
                      <c:pt idx="243">
                        <c:v>1.5712948023926221</c:v>
                      </c:pt>
                      <c:pt idx="244">
                        <c:v>1.5779867883786221</c:v>
                      </c:pt>
                      <c:pt idx="245">
                        <c:v>1.5829944390132475</c:v>
                      </c:pt>
                      <c:pt idx="246">
                        <c:v>1.5851044968249146</c:v>
                      </c:pt>
                      <c:pt idx="247">
                        <c:v>1.5904574671307214</c:v>
                      </c:pt>
                      <c:pt idx="248">
                        <c:v>1.5945899643300241</c:v>
                      </c:pt>
                      <c:pt idx="249">
                        <c:v>1.5977710285248481</c:v>
                      </c:pt>
                      <c:pt idx="250">
                        <c:v>1.6004047352707245</c:v>
                      </c:pt>
                      <c:pt idx="251">
                        <c:v>1.6027467242048268</c:v>
                      </c:pt>
                      <c:pt idx="252">
                        <c:v>1.6033971621526342</c:v>
                      </c:pt>
                      <c:pt idx="253">
                        <c:v>1.6029415463476724</c:v>
                      </c:pt>
                      <c:pt idx="254">
                        <c:v>1.6004511214952113</c:v>
                      </c:pt>
                      <c:pt idx="255">
                        <c:v>1.5979751279125909</c:v>
                      </c:pt>
                      <c:pt idx="256">
                        <c:v>1.5946827367789982</c:v>
                      </c:pt>
                      <c:pt idx="257">
                        <c:v>1.5889566150673178</c:v>
                      </c:pt>
                      <c:pt idx="258">
                        <c:v>1.5823192617457136</c:v>
                      </c:pt>
                      <c:pt idx="259">
                        <c:v>1.5775682815532499</c:v>
                      </c:pt>
                      <c:pt idx="260">
                        <c:v>1.5721709866329334</c:v>
                      </c:pt>
                      <c:pt idx="261">
                        <c:v>1.5653821049780048</c:v>
                      </c:pt>
                      <c:pt idx="262">
                        <c:v>1.5569841367358694</c:v>
                      </c:pt>
                      <c:pt idx="263">
                        <c:v>1.5496757293666859</c:v>
                      </c:pt>
                      <c:pt idx="264">
                        <c:v>1.5434620368953968</c:v>
                      </c:pt>
                      <c:pt idx="265">
                        <c:v>1.5353094002405487</c:v>
                      </c:pt>
                      <c:pt idx="266">
                        <c:v>1.5242251541981184</c:v>
                      </c:pt>
                      <c:pt idx="267">
                        <c:v>1.5145149712054935</c:v>
                      </c:pt>
                      <c:pt idx="268">
                        <c:v>1.5043893738024623</c:v>
                      </c:pt>
                      <c:pt idx="269">
                        <c:v>1.493767959199914</c:v>
                      </c:pt>
                      <c:pt idx="270">
                        <c:v>1.4803231697335864</c:v>
                      </c:pt>
                      <c:pt idx="271">
                        <c:v>1.4652167226256334</c:v>
                      </c:pt>
                      <c:pt idx="272">
                        <c:v>1.4524636033066574</c:v>
                      </c:pt>
                      <c:pt idx="273">
                        <c:v>1.4393765031713746</c:v>
                      </c:pt>
                      <c:pt idx="274">
                        <c:v>1.4253297235917037</c:v>
                      </c:pt>
                      <c:pt idx="275">
                        <c:v>1.4109211314610339</c:v>
                      </c:pt>
                      <c:pt idx="276">
                        <c:v>1.3968702286614092</c:v>
                      </c:pt>
                      <c:pt idx="277">
                        <c:v>1.3825348236849297</c:v>
                      </c:pt>
                      <c:pt idx="278">
                        <c:v>1.3699023085496203</c:v>
                      </c:pt>
                      <c:pt idx="279">
                        <c:v>1.3555586571332325</c:v>
                      </c:pt>
                      <c:pt idx="280">
                        <c:v>1.3409944134492839</c:v>
                      </c:pt>
                      <c:pt idx="281">
                        <c:v>1.3276465196518847</c:v>
                      </c:pt>
                      <c:pt idx="282">
                        <c:v>1.3142275003102724</c:v>
                      </c:pt>
                      <c:pt idx="283">
                        <c:v>1.302361904086482</c:v>
                      </c:pt>
                      <c:pt idx="284">
                        <c:v>1.2911415917855562</c:v>
                      </c:pt>
                      <c:pt idx="285">
                        <c:v>1.2789688156751629</c:v>
                      </c:pt>
                      <c:pt idx="286">
                        <c:v>1.2681010386803386</c:v>
                      </c:pt>
                      <c:pt idx="287">
                        <c:v>1.2591701442590963</c:v>
                      </c:pt>
                      <c:pt idx="288">
                        <c:v>1.2496980772188389</c:v>
                      </c:pt>
                      <c:pt idx="289">
                        <c:v>1.2418495280356279</c:v>
                      </c:pt>
                      <c:pt idx="290">
                        <c:v>1.2345658599861706</c:v>
                      </c:pt>
                      <c:pt idx="291">
                        <c:v>1.2291891811656261</c:v>
                      </c:pt>
                      <c:pt idx="292">
                        <c:v>1.2247804282293779</c:v>
                      </c:pt>
                      <c:pt idx="293">
                        <c:v>1.2194449816083774</c:v>
                      </c:pt>
                      <c:pt idx="294">
                        <c:v>1.2150743684567076</c:v>
                      </c:pt>
                      <c:pt idx="295">
                        <c:v>1.209229704171338</c:v>
                      </c:pt>
                      <c:pt idx="296">
                        <c:v>1.2050436051126279</c:v>
                      </c:pt>
                      <c:pt idx="297">
                        <c:v>1.1993154217909701</c:v>
                      </c:pt>
                      <c:pt idx="298">
                        <c:v>1.1947736950111925</c:v>
                      </c:pt>
                      <c:pt idx="299">
                        <c:v>1.1894681417348614</c:v>
                      </c:pt>
                      <c:pt idx="300">
                        <c:v>1.1841574344335872</c:v>
                      </c:pt>
                      <c:pt idx="301">
                        <c:v>1.1795383972796645</c:v>
                      </c:pt>
                      <c:pt idx="302">
                        <c:v>1.1745812560894804</c:v>
                      </c:pt>
                      <c:pt idx="303">
                        <c:v>1.1663327545706923</c:v>
                      </c:pt>
                      <c:pt idx="304">
                        <c:v>1.1633805290833381</c:v>
                      </c:pt>
                      <c:pt idx="305">
                        <c:v>1.1570647869181776</c:v>
                      </c:pt>
                      <c:pt idx="306">
                        <c:v>1.1524612118390838</c:v>
                      </c:pt>
                      <c:pt idx="307">
                        <c:v>1.1480782290275509</c:v>
                      </c:pt>
                      <c:pt idx="308">
                        <c:v>1.142200578982546</c:v>
                      </c:pt>
                      <c:pt idx="309">
                        <c:v>1.1401286609554573</c:v>
                      </c:pt>
                      <c:pt idx="310">
                        <c:v>1.1366187699692696</c:v>
                      </c:pt>
                      <c:pt idx="311">
                        <c:v>1.1292248057860321</c:v>
                      </c:pt>
                      <c:pt idx="312">
                        <c:v>1.1234110656503205</c:v>
                      </c:pt>
                      <c:pt idx="313">
                        <c:v>1.1161974923400881</c:v>
                      </c:pt>
                      <c:pt idx="314">
                        <c:v>1.1102579939957671</c:v>
                      </c:pt>
                      <c:pt idx="315">
                        <c:v>1.1042865406967992</c:v>
                      </c:pt>
                      <c:pt idx="316">
                        <c:v>1.0944237985658618</c:v>
                      </c:pt>
                      <c:pt idx="317">
                        <c:v>1.0897295126477708</c:v>
                      </c:pt>
                      <c:pt idx="318">
                        <c:v>1.0840951325800761</c:v>
                      </c:pt>
                      <c:pt idx="319">
                        <c:v>1.0803770189861908</c:v>
                      </c:pt>
                      <c:pt idx="320">
                        <c:v>1.0768145569455847</c:v>
                      </c:pt>
                      <c:pt idx="321">
                        <c:v>1.0701236017645732</c:v>
                      </c:pt>
                      <c:pt idx="322">
                        <c:v>1.0634202769236987</c:v>
                      </c:pt>
                      <c:pt idx="323">
                        <c:v>1.0581260625022419</c:v>
                      </c:pt>
                      <c:pt idx="324">
                        <c:v>1.0567128288628695</c:v>
                      </c:pt>
                      <c:pt idx="325">
                        <c:v>1.0521700712781032</c:v>
                      </c:pt>
                      <c:pt idx="326">
                        <c:v>1.0480282968339032</c:v>
                      </c:pt>
                      <c:pt idx="327">
                        <c:v>1.0444802660631372</c:v>
                      </c:pt>
                      <c:pt idx="328">
                        <c:v>1.0448534174690109</c:v>
                      </c:pt>
                      <c:pt idx="329">
                        <c:v>1.0444668655982854</c:v>
                      </c:pt>
                      <c:pt idx="330">
                        <c:v>1.0455811657909635</c:v>
                      </c:pt>
                      <c:pt idx="331">
                        <c:v>1.040444664532763</c:v>
                      </c:pt>
                      <c:pt idx="332">
                        <c:v>1.0403436456438799</c:v>
                      </c:pt>
                      <c:pt idx="333">
                        <c:v>1.0381160760635124</c:v>
                      </c:pt>
                      <c:pt idx="334">
                        <c:v>1.0378686828662482</c:v>
                      </c:pt>
                      <c:pt idx="335">
                        <c:v>1.0368461243175557</c:v>
                      </c:pt>
                      <c:pt idx="336">
                        <c:v>1.0366513021747099</c:v>
                      </c:pt>
                      <c:pt idx="337">
                        <c:v>1.0389273195895417</c:v>
                      </c:pt>
                      <c:pt idx="338">
                        <c:v>1.0427845918568881</c:v>
                      </c:pt>
                      <c:pt idx="339">
                        <c:v>1.0430258002242208</c:v>
                      </c:pt>
                      <c:pt idx="340">
                        <c:v>1.044258642990588</c:v>
                      </c:pt>
                      <c:pt idx="341">
                        <c:v>1.0438215816754211</c:v>
                      </c:pt>
                      <c:pt idx="342">
                        <c:v>1.0416527679794039</c:v>
                      </c:pt>
                      <c:pt idx="343">
                        <c:v>1.040731228319594</c:v>
                      </c:pt>
                      <c:pt idx="344">
                        <c:v>1.0384521184897963</c:v>
                      </c:pt>
                      <c:pt idx="345">
                        <c:v>1.0343690999299466</c:v>
                      </c:pt>
                      <c:pt idx="346">
                        <c:v>1.0318992911772578</c:v>
                      </c:pt>
                      <c:pt idx="347">
                        <c:v>1.0306922185356053</c:v>
                      </c:pt>
                      <c:pt idx="348">
                        <c:v>1.0300757971524217</c:v>
                      </c:pt>
                      <c:pt idx="349">
                        <c:v>1.0310705239664222</c:v>
                      </c:pt>
                      <c:pt idx="350">
                        <c:v>1.0313725498280824</c:v>
                      </c:pt>
                      <c:pt idx="351">
                        <c:v>1.0311498959505443</c:v>
                      </c:pt>
                      <c:pt idx="352">
                        <c:v>1.0303087590798459</c:v>
                      </c:pt>
                      <c:pt idx="353">
                        <c:v>1.02976758646083</c:v>
                      </c:pt>
                      <c:pt idx="354">
                        <c:v>1.0293243403157315</c:v>
                      </c:pt>
                      <c:pt idx="355">
                        <c:v>1.0277874100777267</c:v>
                      </c:pt>
                      <c:pt idx="356">
                        <c:v>1.024978466483788</c:v>
                      </c:pt>
                      <c:pt idx="357">
                        <c:v>1.0230147829805025</c:v>
                      </c:pt>
                      <c:pt idx="358">
                        <c:v>1.0187771436723625</c:v>
                      </c:pt>
                      <c:pt idx="359">
                        <c:v>1.0155754633777663</c:v>
                      </c:pt>
                      <c:pt idx="360">
                        <c:v>1.0159424299537088</c:v>
                      </c:pt>
                      <c:pt idx="361">
                        <c:v>1.0109914735934562</c:v>
                      </c:pt>
                      <c:pt idx="362">
                        <c:v>1.0065590121424706</c:v>
                      </c:pt>
                      <c:pt idx="363">
                        <c:v>1.0049530179702295</c:v>
                      </c:pt>
                      <c:pt idx="364">
                        <c:v>1.0025801048864693</c:v>
                      </c:pt>
                      <c:pt idx="365">
                        <c:v>1.0019049276189351</c:v>
                      </c:pt>
                      <c:pt idx="366">
                        <c:v>1.0021966454307094</c:v>
                      </c:pt>
                      <c:pt idx="367">
                        <c:v>0.99852491806131138</c:v>
                      </c:pt>
                      <c:pt idx="368">
                        <c:v>1.0004597390249164</c:v>
                      </c:pt>
                      <c:pt idx="369">
                        <c:v>1.0012647977210138</c:v>
                      </c:pt>
                      <c:pt idx="370">
                        <c:v>1.0003772746258282</c:v>
                      </c:pt>
                      <c:pt idx="371">
                        <c:v>0.99928668294788792</c:v>
                      </c:pt>
                      <c:pt idx="372">
                        <c:v>0.9990702139002815</c:v>
                      </c:pt>
                      <c:pt idx="373">
                        <c:v>0.99912690817465477</c:v>
                      </c:pt>
                      <c:pt idx="374">
                        <c:v>1.0000773103741449</c:v>
                      </c:pt>
                      <c:pt idx="375">
                        <c:v>1.0006246678230923</c:v>
                      </c:pt>
                      <c:pt idx="376">
                        <c:v>0.99977219209751911</c:v>
                      </c:pt>
                      <c:pt idx="377">
                        <c:v>1.0015998093423093</c:v>
                      </c:pt>
                      <c:pt idx="378">
                        <c:v>1.0043273193421485</c:v>
                      </c:pt>
                      <c:pt idx="379">
                        <c:v>1.0053488470858523</c:v>
                      </c:pt>
                      <c:pt idx="380">
                        <c:v>1.0053488470858523</c:v>
                      </c:pt>
                      <c:pt idx="381">
                        <c:v>1.0069094858385947</c:v>
                      </c:pt>
                      <c:pt idx="382">
                        <c:v>1.0078207174485185</c:v>
                      </c:pt>
                      <c:pt idx="383">
                        <c:v>1.0091401478339281</c:v>
                      </c:pt>
                      <c:pt idx="384">
                        <c:v>1.0079351368022531</c:v>
                      </c:pt>
                      <c:pt idx="385">
                        <c:v>1.0077032056798181</c:v>
                      </c:pt>
                      <c:pt idx="386">
                        <c:v>1.0069187630834924</c:v>
                      </c:pt>
                      <c:pt idx="387">
                        <c:v>1.0071929572104603</c:v>
                      </c:pt>
                      <c:pt idx="388">
                        <c:v>1.00694247159823</c:v>
                      </c:pt>
                      <c:pt idx="389">
                        <c:v>1.007406333843101</c:v>
                      </c:pt>
                      <c:pt idx="390">
                        <c:v>1.0094978371649728</c:v>
                      </c:pt>
                      <c:pt idx="391">
                        <c:v>1.0104193768247827</c:v>
                      </c:pt>
                      <c:pt idx="392">
                        <c:v>1.0098544956910289</c:v>
                      </c:pt>
                      <c:pt idx="393">
                        <c:v>1.0106585235821381</c:v>
                      </c:pt>
                      <c:pt idx="394">
                        <c:v>1.0110759996025216</c:v>
                      </c:pt>
                      <c:pt idx="395">
                        <c:v>1.0113893643190563</c:v>
                      </c:pt>
                      <c:pt idx="396">
                        <c:v>1.0095772091490951</c:v>
                      </c:pt>
                      <c:pt idx="397">
                        <c:v>1.0061250432422693</c:v>
                      </c:pt>
                      <c:pt idx="398">
                        <c:v>1.0045788357593672</c:v>
                      </c:pt>
                      <c:pt idx="399">
                        <c:v>1.0042293928682313</c:v>
                      </c:pt>
                      <c:pt idx="400">
                        <c:v>1.0028089435939387</c:v>
                      </c:pt>
                      <c:pt idx="401">
                        <c:v>1.0010225585486925</c:v>
                      </c:pt>
                      <c:pt idx="402">
                        <c:v>0.99886817612251577</c:v>
                      </c:pt>
                      <c:pt idx="403">
                        <c:v>0.99602109274399875</c:v>
                      </c:pt>
                      <c:pt idx="404">
                        <c:v>0.99493668589599016</c:v>
                      </c:pt>
                      <c:pt idx="405">
                        <c:v>0.99242564494375718</c:v>
                      </c:pt>
                      <c:pt idx="406">
                        <c:v>0.98829727096440867</c:v>
                      </c:pt>
                      <c:pt idx="407">
                        <c:v>0.98481521171291331</c:v>
                      </c:pt>
                      <c:pt idx="408">
                        <c:v>0.98099298681517944</c:v>
                      </c:pt>
                      <c:pt idx="409">
                        <c:v>0.97744186362944785</c:v>
                      </c:pt>
                      <c:pt idx="410">
                        <c:v>0.97376704384508417</c:v>
                      </c:pt>
                      <c:pt idx="411">
                        <c:v>0.96869445249617658</c:v>
                      </c:pt>
                      <c:pt idx="412">
                        <c:v>0.96242612736049171</c:v>
                      </c:pt>
                      <c:pt idx="413">
                        <c:v>0.95660723319983709</c:v>
                      </c:pt>
                      <c:pt idx="414">
                        <c:v>0.95103779384642406</c:v>
                      </c:pt>
                      <c:pt idx="415">
                        <c:v>0.94594046317779024</c:v>
                      </c:pt>
                      <c:pt idx="416">
                        <c:v>0.93986489857497391</c:v>
                      </c:pt>
                      <c:pt idx="417">
                        <c:v>0.9333223793123212</c:v>
                      </c:pt>
                      <c:pt idx="418">
                        <c:v>0.92670976531044336</c:v>
                      </c:pt>
                      <c:pt idx="419">
                        <c:v>0.92038371509539685</c:v>
                      </c:pt>
                      <c:pt idx="420">
                        <c:v>0.91505136088936212</c:v>
                      </c:pt>
                      <c:pt idx="421">
                        <c:v>0.90807796514147388</c:v>
                      </c:pt>
                      <c:pt idx="422">
                        <c:v>0.89948105153653857</c:v>
                      </c:pt>
                      <c:pt idx="423">
                        <c:v>0.89105834397467676</c:v>
                      </c:pt>
                      <c:pt idx="424">
                        <c:v>0.88300054137877992</c:v>
                      </c:pt>
                      <c:pt idx="425">
                        <c:v>0.8744469215833659</c:v>
                      </c:pt>
                      <c:pt idx="426">
                        <c:v>0.86651384639108975</c:v>
                      </c:pt>
                      <c:pt idx="427">
                        <c:v>0.85802722891993477</c:v>
                      </c:pt>
                      <c:pt idx="428">
                        <c:v>0.84853454577990484</c:v>
                      </c:pt>
                      <c:pt idx="429">
                        <c:v>0.84128077107511712</c:v>
                      </c:pt>
                      <c:pt idx="430">
                        <c:v>0.83191693855866233</c:v>
                      </c:pt>
                      <c:pt idx="431">
                        <c:v>0.8233963045228837</c:v>
                      </c:pt>
                      <c:pt idx="432">
                        <c:v>0.81497153535104483</c:v>
                      </c:pt>
                      <c:pt idx="433">
                        <c:v>0.80669314048758733</c:v>
                      </c:pt>
                      <c:pt idx="434">
                        <c:v>0.79804159421825593</c:v>
                      </c:pt>
                      <c:pt idx="435">
                        <c:v>0.79043837662233229</c:v>
                      </c:pt>
                      <c:pt idx="436">
                        <c:v>0.78047358479752316</c:v>
                      </c:pt>
                      <c:pt idx="437">
                        <c:v>0.77183750060302092</c:v>
                      </c:pt>
                      <c:pt idx="438">
                        <c:v>0.76298700897088956</c:v>
                      </c:pt>
                      <c:pt idx="439">
                        <c:v>0.75429938452695755</c:v>
                      </c:pt>
                      <c:pt idx="440">
                        <c:v>0.74486442646628914</c:v>
                      </c:pt>
                      <c:pt idx="441">
                        <c:v>0.73527690926730782</c:v>
                      </c:pt>
                      <c:pt idx="442">
                        <c:v>0.72585844408645728</c:v>
                      </c:pt>
                      <c:pt idx="443">
                        <c:v>0.71691311839537464</c:v>
                      </c:pt>
                      <c:pt idx="444">
                        <c:v>0.70841103884939083</c:v>
                      </c:pt>
                      <c:pt idx="445">
                        <c:v>0.69953890031249866</c:v>
                      </c:pt>
                      <c:pt idx="446">
                        <c:v>0.69090384692298512</c:v>
                      </c:pt>
                      <c:pt idx="447">
                        <c:v>0.68241826025681884</c:v>
                      </c:pt>
                      <c:pt idx="448">
                        <c:v>0.67418728242283688</c:v>
                      </c:pt>
                      <c:pt idx="449">
                        <c:v>0.66576766727594117</c:v>
                      </c:pt>
                      <c:pt idx="450">
                        <c:v>0.65811290943058742</c:v>
                      </c:pt>
                      <c:pt idx="451">
                        <c:v>0.64982936054218698</c:v>
                      </c:pt>
                      <c:pt idx="452">
                        <c:v>0.6415385960188662</c:v>
                      </c:pt>
                      <c:pt idx="453">
                        <c:v>0.6332292770057506</c:v>
                      </c:pt>
                      <c:pt idx="454">
                        <c:v>0.62574460198351611</c:v>
                      </c:pt>
                      <c:pt idx="455">
                        <c:v>0.61731674039671136</c:v>
                      </c:pt>
                      <c:pt idx="456">
                        <c:v>0.60962075035181373</c:v>
                      </c:pt>
                      <c:pt idx="457">
                        <c:v>0.60165778181486818</c:v>
                      </c:pt>
                      <c:pt idx="458">
                        <c:v>0.59413599781304405</c:v>
                      </c:pt>
                      <c:pt idx="459">
                        <c:v>0.58681728239397457</c:v>
                      </c:pt>
                      <c:pt idx="460">
                        <c:v>0.5796387564533545</c:v>
                      </c:pt>
                      <c:pt idx="461">
                        <c:v>0.57230767137442173</c:v>
                      </c:pt>
                      <c:pt idx="462">
                        <c:v>0.56576515211176903</c:v>
                      </c:pt>
                      <c:pt idx="463">
                        <c:v>0.55892782262237617</c:v>
                      </c:pt>
                      <c:pt idx="464">
                        <c:v>0.55210698601280084</c:v>
                      </c:pt>
                      <c:pt idx="465">
                        <c:v>0.54528305698825985</c:v>
                      </c:pt>
                      <c:pt idx="466">
                        <c:v>0.53972083326976694</c:v>
                      </c:pt>
                      <c:pt idx="467">
                        <c:v>0.53335767407513091</c:v>
                      </c:pt>
                      <c:pt idx="468">
                        <c:v>0.52686669506190797</c:v>
                      </c:pt>
                      <c:pt idx="469">
                        <c:v>0.51984278986957833</c:v>
                      </c:pt>
                      <c:pt idx="470">
                        <c:v>0.51493100409889303</c:v>
                      </c:pt>
                      <c:pt idx="471">
                        <c:v>0.50970997683162722</c:v>
                      </c:pt>
                      <c:pt idx="472">
                        <c:v>0.50506413874800071</c:v>
                      </c:pt>
                      <c:pt idx="473">
                        <c:v>0.49972147649207987</c:v>
                      </c:pt>
                      <c:pt idx="474">
                        <c:v>0.49437469101620468</c:v>
                      </c:pt>
                      <c:pt idx="475">
                        <c:v>0.4891701566287564</c:v>
                      </c:pt>
                      <c:pt idx="476">
                        <c:v>0.48502941298954466</c:v>
                      </c:pt>
                      <c:pt idx="477">
                        <c:v>0.47931463013273878</c:v>
                      </c:pt>
                      <c:pt idx="478">
                        <c:v>0.47415132794483461</c:v>
                      </c:pt>
                      <c:pt idx="479">
                        <c:v>0.46920243319455951</c:v>
                      </c:pt>
                      <c:pt idx="480">
                        <c:v>0.46341446318356283</c:v>
                      </c:pt>
                      <c:pt idx="481">
                        <c:v>0.45968294912482588</c:v>
                      </c:pt>
                      <c:pt idx="482">
                        <c:v>0.45556694480534077</c:v>
                      </c:pt>
                      <c:pt idx="483">
                        <c:v>0.45143960163098079</c:v>
                      </c:pt>
                      <c:pt idx="484">
                        <c:v>0.44726587223213393</c:v>
                      </c:pt>
                      <c:pt idx="485">
                        <c:v>0.44327665692624668</c:v>
                      </c:pt>
                      <c:pt idx="486">
                        <c:v>0.43950597227794291</c:v>
                      </c:pt>
                      <c:pt idx="487">
                        <c:v>0.43670115190395864</c:v>
                      </c:pt>
                      <c:pt idx="488">
                        <c:v>0.43312219698353466</c:v>
                      </c:pt>
                      <c:pt idx="489">
                        <c:v>0.4299493792286197</c:v>
                      </c:pt>
                      <c:pt idx="490">
                        <c:v>0.42716002092946448</c:v>
                      </c:pt>
                      <c:pt idx="491">
                        <c:v>0.42410986896819303</c:v>
                      </c:pt>
                      <c:pt idx="492">
                        <c:v>0.42109167196156833</c:v>
                      </c:pt>
                      <c:pt idx="493">
                        <c:v>0.4179137001817102</c:v>
                      </c:pt>
                      <c:pt idx="494">
                        <c:v>0.41453472142907505</c:v>
                      </c:pt>
                      <c:pt idx="495">
                        <c:v>0.41129490134990093</c:v>
                      </c:pt>
                      <c:pt idx="496">
                        <c:v>0.40890137216636857</c:v>
                      </c:pt>
                      <c:pt idx="497">
                        <c:v>0.40563475115749092</c:v>
                      </c:pt>
                      <c:pt idx="498">
                        <c:v>0.40315772676988187</c:v>
                      </c:pt>
                      <c:pt idx="499">
                        <c:v>0.40118785843666466</c:v>
                      </c:pt>
                      <c:pt idx="500">
                        <c:v>0.39791092937790085</c:v>
                      </c:pt>
                      <c:pt idx="501">
                        <c:v>0.39554935514901518</c:v>
                      </c:pt>
                      <c:pt idx="502">
                        <c:v>0.39317438045527758</c:v>
                      </c:pt>
                      <c:pt idx="503">
                        <c:v>0.39134057838055586</c:v>
                      </c:pt>
                      <c:pt idx="504">
                        <c:v>0.38929030725822772</c:v>
                      </c:pt>
                      <c:pt idx="505">
                        <c:v>0.38745135115856294</c:v>
                      </c:pt>
                      <c:pt idx="506">
                        <c:v>0.3845815900702968</c:v>
                      </c:pt>
                      <c:pt idx="507">
                        <c:v>0.3834549202177554</c:v>
                      </c:pt>
                      <c:pt idx="508">
                        <c:v>0.38164276504779421</c:v>
                      </c:pt>
                      <c:pt idx="509">
                        <c:v>0.37937499407287123</c:v>
                      </c:pt>
                      <c:pt idx="510">
                        <c:v>0.37678251952653879</c:v>
                      </c:pt>
                      <c:pt idx="511">
                        <c:v>0.37543216499147108</c:v>
                      </c:pt>
                      <c:pt idx="512">
                        <c:v>0.37315408596666211</c:v>
                      </c:pt>
                      <c:pt idx="513">
                        <c:v>0.37162024814362327</c:v>
                      </c:pt>
                      <c:pt idx="514">
                        <c:v>0.36979263089883296</c:v>
                      </c:pt>
                      <c:pt idx="515">
                        <c:v>0.36766917262231419</c:v>
                      </c:pt>
                      <c:pt idx="516">
                        <c:v>0.36711459953844677</c:v>
                      </c:pt>
                      <c:pt idx="517">
                        <c:v>0.36593638943647544</c:v>
                      </c:pt>
                      <c:pt idx="518">
                        <c:v>0.3647983807290594</c:v>
                      </c:pt>
                      <c:pt idx="519">
                        <c:v>0.36418711337081883</c:v>
                      </c:pt>
                      <c:pt idx="520">
                        <c:v>0.36337174662483518</c:v>
                      </c:pt>
                      <c:pt idx="521">
                        <c:v>0.36263678266796245</c:v>
                      </c:pt>
                      <c:pt idx="522">
                        <c:v>0.36232135634145035</c:v>
                      </c:pt>
                      <c:pt idx="523">
                        <c:v>0.3605988812054976</c:v>
                      </c:pt>
                      <c:pt idx="524">
                        <c:v>0.35932583704457477</c:v>
                      </c:pt>
                      <c:pt idx="525">
                        <c:v>0.35763222444830284</c:v>
                      </c:pt>
                      <c:pt idx="526">
                        <c:v>0.35559535379082646</c:v>
                      </c:pt>
                      <c:pt idx="527">
                        <c:v>0.35416150405168212</c:v>
                      </c:pt>
                      <c:pt idx="528">
                        <c:v>0.35232048634204005</c:v>
                      </c:pt>
                      <c:pt idx="529">
                        <c:v>0.35135771448268632</c:v>
                      </c:pt>
                      <c:pt idx="530">
                        <c:v>0.35041246630813888</c:v>
                      </c:pt>
                      <c:pt idx="531">
                        <c:v>0.34900850991366378</c:v>
                      </c:pt>
                      <c:pt idx="532">
                        <c:v>0.34728706558269951</c:v>
                      </c:pt>
                      <c:pt idx="533">
                        <c:v>0.34628099991382472</c:v>
                      </c:pt>
                      <c:pt idx="534">
                        <c:v>0.34541718533337668</c:v>
                      </c:pt>
                      <c:pt idx="535">
                        <c:v>0.34478117865540969</c:v>
                      </c:pt>
                      <c:pt idx="536">
                        <c:v>0.34352050415435031</c:v>
                      </c:pt>
                      <c:pt idx="537">
                        <c:v>0.34215468754445338</c:v>
                      </c:pt>
                      <c:pt idx="538">
                        <c:v>0.34172381105921812</c:v>
                      </c:pt>
                      <c:pt idx="539">
                        <c:v>0.34184235363290721</c:v>
                      </c:pt>
                      <c:pt idx="540">
                        <c:v>0.3411877924651453</c:v>
                      </c:pt>
                      <c:pt idx="541">
                        <c:v>0.34028996132007355</c:v>
                      </c:pt>
                      <c:pt idx="542">
                        <c:v>0.33940449983486504</c:v>
                      </c:pt>
                      <c:pt idx="543">
                        <c:v>0.33854893169432587</c:v>
                      </c:pt>
                      <c:pt idx="544">
                        <c:v>0.3378242757873392</c:v>
                      </c:pt>
                      <c:pt idx="545">
                        <c:v>0.33663060361053865</c:v>
                      </c:pt>
                      <c:pt idx="546">
                        <c:v>0.3355163034178606</c:v>
                      </c:pt>
                      <c:pt idx="547">
                        <c:v>0.33485246500520138</c:v>
                      </c:pt>
                      <c:pt idx="548">
                        <c:v>0.33356808198940407</c:v>
                      </c:pt>
                      <c:pt idx="549">
                        <c:v>0.33252593814592818</c:v>
                      </c:pt>
                      <c:pt idx="550">
                        <c:v>0.33094056007345918</c:v>
                      </c:pt>
                      <c:pt idx="551">
                        <c:v>0.33005612939323925</c:v>
                      </c:pt>
                      <c:pt idx="552">
                        <c:v>0.32845013522099836</c:v>
                      </c:pt>
                      <c:pt idx="553">
                        <c:v>0.32693279027777716</c:v>
                      </c:pt>
                      <c:pt idx="554">
                        <c:v>0.32493612101485631</c:v>
                      </c:pt>
                      <c:pt idx="555">
                        <c:v>0.32356308877003931</c:v>
                      </c:pt>
                      <c:pt idx="556">
                        <c:v>0.32244157294244108</c:v>
                      </c:pt>
                      <c:pt idx="557">
                        <c:v>0.32135098126450079</c:v>
                      </c:pt>
                      <c:pt idx="558">
                        <c:v>0.32035728525548912</c:v>
                      </c:pt>
                      <c:pt idx="559">
                        <c:v>0.32025935878157191</c:v>
                      </c:pt>
                      <c:pt idx="560">
                        <c:v>0.31959861278387847</c:v>
                      </c:pt>
                      <c:pt idx="561">
                        <c:v>0.31883375548233628</c:v>
                      </c:pt>
                      <c:pt idx="562">
                        <c:v>0.31798540297671729</c:v>
                      </c:pt>
                      <c:pt idx="563">
                        <c:v>0.31710406471146324</c:v>
                      </c:pt>
                      <c:pt idx="564">
                        <c:v>0.31633714579994382</c:v>
                      </c:pt>
                      <c:pt idx="565">
                        <c:v>0.31491360411068531</c:v>
                      </c:pt>
                      <c:pt idx="566">
                        <c:v>0.31354366428083408</c:v>
                      </c:pt>
                      <c:pt idx="567">
                        <c:v>0.3121067221267238</c:v>
                      </c:pt>
                      <c:pt idx="568">
                        <c:v>0.31090686511999177</c:v>
                      </c:pt>
                      <c:pt idx="569">
                        <c:v>0.3103265219114093</c:v>
                      </c:pt>
                      <c:pt idx="570">
                        <c:v>0.30893184276183161</c:v>
                      </c:pt>
                      <c:pt idx="571">
                        <c:v>0.30789897616325307</c:v>
                      </c:pt>
                      <c:pt idx="572">
                        <c:v>0.30757324178685497</c:v>
                      </c:pt>
                      <c:pt idx="573">
                        <c:v>0.30624453415654795</c:v>
                      </c:pt>
                      <c:pt idx="574">
                        <c:v>0.30552503227450412</c:v>
                      </c:pt>
                      <c:pt idx="575">
                        <c:v>0.30474265128815564</c:v>
                      </c:pt>
                      <c:pt idx="576">
                        <c:v>0.30337064984832729</c:v>
                      </c:pt>
                      <c:pt idx="577">
                        <c:v>0.30217491606154978</c:v>
                      </c:pt>
                      <c:pt idx="578">
                        <c:v>0.30146778383936923</c:v>
                      </c:pt>
                      <c:pt idx="579">
                        <c:v>0.29993394601633039</c:v>
                      </c:pt>
                      <c:pt idx="580">
                        <c:v>0.29945152928166496</c:v>
                      </c:pt>
                      <c:pt idx="581">
                        <c:v>0.29842897073297248</c:v>
                      </c:pt>
                      <c:pt idx="582">
                        <c:v>0.2980908666967112</c:v>
                      </c:pt>
                      <c:pt idx="583">
                        <c:v>0.29720128199154811</c:v>
                      </c:pt>
                      <c:pt idx="584">
                        <c:v>0.29697862811401027</c:v>
                      </c:pt>
                      <c:pt idx="585">
                        <c:v>0.29632097453128259</c:v>
                      </c:pt>
                      <c:pt idx="586">
                        <c:v>0.2956952759032016</c:v>
                      </c:pt>
                      <c:pt idx="587">
                        <c:v>0.29462633113002201</c:v>
                      </c:pt>
                      <c:pt idx="588">
                        <c:v>0.29435007539307673</c:v>
                      </c:pt>
                      <c:pt idx="589">
                        <c:v>0.29299559763805466</c:v>
                      </c:pt>
                      <c:pt idx="590">
                        <c:v>0.29227094173106782</c:v>
                      </c:pt>
                      <c:pt idx="591">
                        <c:v>0.29115045670845824</c:v>
                      </c:pt>
                      <c:pt idx="592">
                        <c:v>0.29044950931620933</c:v>
                      </c:pt>
                      <c:pt idx="593">
                        <c:v>0.28971969938427949</c:v>
                      </c:pt>
                      <c:pt idx="594">
                        <c:v>0.28915687986050315</c:v>
                      </c:pt>
                      <c:pt idx="595">
                        <c:v>0.28837862209410919</c:v>
                      </c:pt>
                      <c:pt idx="596">
                        <c:v>0.28882496065417351</c:v>
                      </c:pt>
                      <c:pt idx="597">
                        <c:v>0.2883518211644055</c:v>
                      </c:pt>
                      <c:pt idx="598">
                        <c:v>0.28852396559750199</c:v>
                      </c:pt>
                      <c:pt idx="599">
                        <c:v>0.28838583772902932</c:v>
                      </c:pt>
                      <c:pt idx="600">
                        <c:v>0.28836316001928014</c:v>
                      </c:pt>
                      <c:pt idx="601">
                        <c:v>0.28850438030271858</c:v>
                      </c:pt>
                      <c:pt idx="602">
                        <c:v>0.28864250817119114</c:v>
                      </c:pt>
                      <c:pt idx="603">
                        <c:v>0.28804361047281368</c:v>
                      </c:pt>
                      <c:pt idx="604">
                        <c:v>0.28864044656121385</c:v>
                      </c:pt>
                      <c:pt idx="605">
                        <c:v>0.2889569036927146</c:v>
                      </c:pt>
                      <c:pt idx="606">
                        <c:v>0.28891154827321608</c:v>
                      </c:pt>
                      <c:pt idx="607">
                        <c:v>0.28892597954305649</c:v>
                      </c:pt>
                      <c:pt idx="608">
                        <c:v>0.28911049363601615</c:v>
                      </c:pt>
                      <c:pt idx="609">
                        <c:v>0.28891670229815913</c:v>
                      </c:pt>
                      <c:pt idx="610">
                        <c:v>0.28913523295574256</c:v>
                      </c:pt>
                      <c:pt idx="611">
                        <c:v>0.28944138203735714</c:v>
                      </c:pt>
                      <c:pt idx="612">
                        <c:v>0.28912492490585656</c:v>
                      </c:pt>
                      <c:pt idx="613">
                        <c:v>0.2893321167085654</c:v>
                      </c:pt>
                      <c:pt idx="614">
                        <c:v>0.29031653547267966</c:v>
                      </c:pt>
                      <c:pt idx="615">
                        <c:v>0.29122673627761464</c:v>
                      </c:pt>
                      <c:pt idx="616">
                        <c:v>0.29208127361316527</c:v>
                      </c:pt>
                      <c:pt idx="617">
                        <c:v>0.29296467348839661</c:v>
                      </c:pt>
                      <c:pt idx="618">
                        <c:v>0.29385941221850254</c:v>
                      </c:pt>
                      <c:pt idx="619">
                        <c:v>0.29490052525698995</c:v>
                      </c:pt>
                      <c:pt idx="620">
                        <c:v>0.29571176878301925</c:v>
                      </c:pt>
                      <c:pt idx="621">
                        <c:v>0.29654465921380907</c:v>
                      </c:pt>
                      <c:pt idx="622">
                        <c:v>0.29731879376024878</c:v>
                      </c:pt>
                      <c:pt idx="623">
                        <c:v>0.29798881700283963</c:v>
                      </c:pt>
                      <c:pt idx="624">
                        <c:v>0.29883510789848133</c:v>
                      </c:pt>
                      <c:pt idx="625">
                        <c:v>0.29945771411159661</c:v>
                      </c:pt>
                      <c:pt idx="626">
                        <c:v>0.30037203813648594</c:v>
                      </c:pt>
                      <c:pt idx="627">
                        <c:v>0.30165745195727189</c:v>
                      </c:pt>
                      <c:pt idx="628">
                        <c:v>0.30237592303432698</c:v>
                      </c:pt>
                      <c:pt idx="629">
                        <c:v>0.302776906174893</c:v>
                      </c:pt>
                      <c:pt idx="630">
                        <c:v>0.30357371843108172</c:v>
                      </c:pt>
                      <c:pt idx="631">
                        <c:v>0.30408809012039384</c:v>
                      </c:pt>
                      <c:pt idx="632">
                        <c:v>0.30427569662831927</c:v>
                      </c:pt>
                      <c:pt idx="633">
                        <c:v>0.30499004448542011</c:v>
                      </c:pt>
                      <c:pt idx="634">
                        <c:v>0.30509518659425744</c:v>
                      </c:pt>
                      <c:pt idx="635">
                        <c:v>0.30572397763730419</c:v>
                      </c:pt>
                      <c:pt idx="636">
                        <c:v>0.30675787504087132</c:v>
                      </c:pt>
                      <c:pt idx="637">
                        <c:v>0.30783300464398256</c:v>
                      </c:pt>
                      <c:pt idx="638">
                        <c:v>0.30868651117454454</c:v>
                      </c:pt>
                      <c:pt idx="639">
                        <c:v>0.30968123798854486</c:v>
                      </c:pt>
                      <c:pt idx="640">
                        <c:v>0.31081306186602908</c:v>
                      </c:pt>
                      <c:pt idx="641">
                        <c:v>0.3122778357548317</c:v>
                      </c:pt>
                      <c:pt idx="642">
                        <c:v>0.31322102231940185</c:v>
                      </c:pt>
                      <c:pt idx="643">
                        <c:v>0.31399000284089856</c:v>
                      </c:pt>
                      <c:pt idx="644">
                        <c:v>0.31486515627622108</c:v>
                      </c:pt>
                      <c:pt idx="645">
                        <c:v>0.31607325972286188</c:v>
                      </c:pt>
                      <c:pt idx="646">
                        <c:v>0.31710818793141765</c:v>
                      </c:pt>
                      <c:pt idx="647">
                        <c:v>0.31811219199031532</c:v>
                      </c:pt>
                      <c:pt idx="648">
                        <c:v>0.31903991648005647</c:v>
                      </c:pt>
                      <c:pt idx="649">
                        <c:v>0.32026966683145797</c:v>
                      </c:pt>
                      <c:pt idx="650">
                        <c:v>0.32114172785181472</c:v>
                      </c:pt>
                      <c:pt idx="651">
                        <c:v>0.32157157353206156</c:v>
                      </c:pt>
                      <c:pt idx="652">
                        <c:v>0.32207563717148752</c:v>
                      </c:pt>
                      <c:pt idx="653">
                        <c:v>0.32261680979050322</c:v>
                      </c:pt>
                      <c:pt idx="654">
                        <c:v>0.32270236660455714</c:v>
                      </c:pt>
                      <c:pt idx="655">
                        <c:v>0.32251579090162036</c:v>
                      </c:pt>
                      <c:pt idx="656">
                        <c:v>0.32243229569754367</c:v>
                      </c:pt>
                      <c:pt idx="657">
                        <c:v>0.32313633550475834</c:v>
                      </c:pt>
                      <c:pt idx="658">
                        <c:v>0.32384656014190466</c:v>
                      </c:pt>
                      <c:pt idx="659">
                        <c:v>0.32464955722802519</c:v>
                      </c:pt>
                      <c:pt idx="660">
                        <c:v>0.32550821778353006</c:v>
                      </c:pt>
                      <c:pt idx="661">
                        <c:v>0.32631224567463918</c:v>
                      </c:pt>
                      <c:pt idx="662">
                        <c:v>0.32751004107139392</c:v>
                      </c:pt>
                      <c:pt idx="663">
                        <c:v>0.32848518259061082</c:v>
                      </c:pt>
                      <c:pt idx="664">
                        <c:v>0.32875834591259018</c:v>
                      </c:pt>
                      <c:pt idx="665">
                        <c:v>0.32937889051572816</c:v>
                      </c:pt>
                      <c:pt idx="666">
                        <c:v>0.32973967226173873</c:v>
                      </c:pt>
                      <c:pt idx="667">
                        <c:v>0.33058596315738042</c:v>
                      </c:pt>
                      <c:pt idx="668">
                        <c:v>0.33105085620723956</c:v>
                      </c:pt>
                      <c:pt idx="669">
                        <c:v>0.33188477744301803</c:v>
                      </c:pt>
                      <c:pt idx="670">
                        <c:v>0.33260118691009599</c:v>
                      </c:pt>
                      <c:pt idx="671">
                        <c:v>0.33322997795314285</c:v>
                      </c:pt>
                      <c:pt idx="672">
                        <c:v>0.33386495382612125</c:v>
                      </c:pt>
                      <c:pt idx="673">
                        <c:v>0.33440612644513706</c:v>
                      </c:pt>
                      <c:pt idx="674">
                        <c:v>0.33445972830454429</c:v>
                      </c:pt>
                      <c:pt idx="675">
                        <c:v>0.33528540310041399</c:v>
                      </c:pt>
                      <c:pt idx="676">
                        <c:v>0.33541013050403473</c:v>
                      </c:pt>
                      <c:pt idx="677">
                        <c:v>0.3352122159462233</c:v>
                      </c:pt>
                      <c:pt idx="678">
                        <c:v>0.33530705000517469</c:v>
                      </c:pt>
                      <c:pt idx="679">
                        <c:v>0.33544002384870419</c:v>
                      </c:pt>
                      <c:pt idx="680">
                        <c:v>0.33550084134303171</c:v>
                      </c:pt>
                      <c:pt idx="681">
                        <c:v>0.33597913485774261</c:v>
                      </c:pt>
                      <c:pt idx="682">
                        <c:v>0.33598531968767426</c:v>
                      </c:pt>
                      <c:pt idx="683">
                        <c:v>0.33585749986908775</c:v>
                      </c:pt>
                      <c:pt idx="684">
                        <c:v>0.33637805638833135</c:v>
                      </c:pt>
                      <c:pt idx="685">
                        <c:v>0.33678831677379478</c:v>
                      </c:pt>
                      <c:pt idx="686">
                        <c:v>0.33724702499372239</c:v>
                      </c:pt>
                      <c:pt idx="687">
                        <c:v>0.33769851757872976</c:v>
                      </c:pt>
                      <c:pt idx="688">
                        <c:v>0.33821082765806465</c:v>
                      </c:pt>
                      <c:pt idx="689">
                        <c:v>0.33824484422268847</c:v>
                      </c:pt>
                      <c:pt idx="690">
                        <c:v>0.33912205926798827</c:v>
                      </c:pt>
                      <c:pt idx="691">
                        <c:v>0.33931585060584529</c:v>
                      </c:pt>
                      <c:pt idx="692">
                        <c:v>0.33973641904119461</c:v>
                      </c:pt>
                      <c:pt idx="693">
                        <c:v>0.3401044164221253</c:v>
                      </c:pt>
                      <c:pt idx="694">
                        <c:v>0.34028686890510784</c:v>
                      </c:pt>
                      <c:pt idx="695">
                        <c:v>0.34039304181893365</c:v>
                      </c:pt>
                      <c:pt idx="696">
                        <c:v>0.34062806535633483</c:v>
                      </c:pt>
                      <c:pt idx="697">
                        <c:v>0.34039098020895653</c:v>
                      </c:pt>
                      <c:pt idx="698">
                        <c:v>0.34084041118398667</c:v>
                      </c:pt>
                      <c:pt idx="699">
                        <c:v>0.3409620461726417</c:v>
                      </c:pt>
                      <c:pt idx="700">
                        <c:v>0.34124036351956405</c:v>
                      </c:pt>
                      <c:pt idx="701">
                        <c:v>0.34195161896169896</c:v>
                      </c:pt>
                      <c:pt idx="702">
                        <c:v>0.34225570643333642</c:v>
                      </c:pt>
                      <c:pt idx="703">
                        <c:v>0.34255876309998518</c:v>
                      </c:pt>
                      <c:pt idx="704">
                        <c:v>0.34326692612715437</c:v>
                      </c:pt>
                      <c:pt idx="705">
                        <c:v>0.34365553960785694</c:v>
                      </c:pt>
                      <c:pt idx="706">
                        <c:v>0.34394622661464258</c:v>
                      </c:pt>
                      <c:pt idx="707">
                        <c:v>0.34365760121783423</c:v>
                      </c:pt>
                      <c:pt idx="708">
                        <c:v>0.34373181917701351</c:v>
                      </c:pt>
                      <c:pt idx="709">
                        <c:v>0.34370501824730981</c:v>
                      </c:pt>
                      <c:pt idx="710">
                        <c:v>0.34399261283912969</c:v>
                      </c:pt>
                      <c:pt idx="711">
                        <c:v>0.34412249426769348</c:v>
                      </c:pt>
                      <c:pt idx="712">
                        <c:v>0.34423897523140534</c:v>
                      </c:pt>
                      <c:pt idx="713">
                        <c:v>0.34513371396151132</c:v>
                      </c:pt>
                      <c:pt idx="714">
                        <c:v>0.3463335709682433</c:v>
                      </c:pt>
                      <c:pt idx="715">
                        <c:v>0.34704791882534403</c:v>
                      </c:pt>
                      <c:pt idx="716">
                        <c:v>0.3481611882130336</c:v>
                      </c:pt>
                      <c:pt idx="717">
                        <c:v>0.34966513269140287</c:v>
                      </c:pt>
                      <c:pt idx="718">
                        <c:v>0.35055265578658867</c:v>
                      </c:pt>
                      <c:pt idx="719">
                        <c:v>0.35173189669354865</c:v>
                      </c:pt>
                      <c:pt idx="720">
                        <c:v>0.35275857846219566</c:v>
                      </c:pt>
                      <c:pt idx="721">
                        <c:v>0.3539347269541897</c:v>
                      </c:pt>
                      <c:pt idx="722">
                        <c:v>0.35536857669333427</c:v>
                      </c:pt>
                      <c:pt idx="723">
                        <c:v>0.35679108757760414</c:v>
                      </c:pt>
                      <c:pt idx="724">
                        <c:v>0.35780746129636509</c:v>
                      </c:pt>
                      <c:pt idx="725">
                        <c:v>0.3596134316363947</c:v>
                      </c:pt>
                      <c:pt idx="726">
                        <c:v>0.36111325289480961</c:v>
                      </c:pt>
                      <c:pt idx="727">
                        <c:v>0.36245123777001415</c:v>
                      </c:pt>
                      <c:pt idx="728">
                        <c:v>0.36388302589918142</c:v>
                      </c:pt>
                      <c:pt idx="729">
                        <c:v>0.36530141356349688</c:v>
                      </c:pt>
                      <c:pt idx="730">
                        <c:v>0.36644354549086727</c:v>
                      </c:pt>
                      <c:pt idx="731">
                        <c:v>0.36795779801912259</c:v>
                      </c:pt>
                      <c:pt idx="732">
                        <c:v>0.36945246525259462</c:v>
                      </c:pt>
                      <c:pt idx="733">
                        <c:v>0.37120071051326242</c:v>
                      </c:pt>
                      <c:pt idx="734">
                        <c:v>0.37287061459479676</c:v>
                      </c:pt>
                      <c:pt idx="735">
                        <c:v>0.37467349251986043</c:v>
                      </c:pt>
                      <c:pt idx="736">
                        <c:v>0.37683715219093467</c:v>
                      </c:pt>
                      <c:pt idx="737">
                        <c:v>0.37859673630647728</c:v>
                      </c:pt>
                      <c:pt idx="738">
                        <c:v>0.38032951949231608</c:v>
                      </c:pt>
                      <c:pt idx="739">
                        <c:v>0.38243236166906297</c:v>
                      </c:pt>
                      <c:pt idx="740">
                        <c:v>0.38417854531975365</c:v>
                      </c:pt>
                      <c:pt idx="741">
                        <c:v>0.38575052292737072</c:v>
                      </c:pt>
                      <c:pt idx="742">
                        <c:v>0.38727096028555769</c:v>
                      </c:pt>
                      <c:pt idx="743">
                        <c:v>0.38841927704285956</c:v>
                      </c:pt>
                      <c:pt idx="744">
                        <c:v>0.39047882541008505</c:v>
                      </c:pt>
                      <c:pt idx="745">
                        <c:v>0.39285689251878841</c:v>
                      </c:pt>
                      <c:pt idx="746">
                        <c:v>0.3946391543440802</c:v>
                      </c:pt>
                      <c:pt idx="747">
                        <c:v>0.39642553938932634</c:v>
                      </c:pt>
                      <c:pt idx="748">
                        <c:v>0.39850054983138089</c:v>
                      </c:pt>
                      <c:pt idx="749">
                        <c:v>0.40072708860675976</c:v>
                      </c:pt>
                      <c:pt idx="750">
                        <c:v>0.40287116298305059</c:v>
                      </c:pt>
                      <c:pt idx="751">
                        <c:v>0.40470393425278389</c:v>
                      </c:pt>
                      <c:pt idx="752">
                        <c:v>0.40614396882185988</c:v>
                      </c:pt>
                      <c:pt idx="753">
                        <c:v>0.40777882553378175</c:v>
                      </c:pt>
                      <c:pt idx="754">
                        <c:v>0.40954768689422161</c:v>
                      </c:pt>
                      <c:pt idx="755">
                        <c:v>0.41139179701882939</c:v>
                      </c:pt>
                      <c:pt idx="756">
                        <c:v>0.41281224629312213</c:v>
                      </c:pt>
                      <c:pt idx="757">
                        <c:v>0.41450895130436</c:v>
                      </c:pt>
                      <c:pt idx="758">
                        <c:v>0.4159180617237781</c:v>
                      </c:pt>
                      <c:pt idx="759">
                        <c:v>0.41773124769872783</c:v>
                      </c:pt>
                      <c:pt idx="760">
                        <c:v>0.41944856880973769</c:v>
                      </c:pt>
                      <c:pt idx="761">
                        <c:v>0.42097416019286765</c:v>
                      </c:pt>
                      <c:pt idx="762">
                        <c:v>0.42285331768708806</c:v>
                      </c:pt>
                      <c:pt idx="763">
                        <c:v>0.42407069837862621</c:v>
                      </c:pt>
                      <c:pt idx="764">
                        <c:v>0.42506645599761517</c:v>
                      </c:pt>
                      <c:pt idx="765">
                        <c:v>0.42681985528322597</c:v>
                      </c:pt>
                      <c:pt idx="766">
                        <c:v>0.42780736646230616</c:v>
                      </c:pt>
                      <c:pt idx="767">
                        <c:v>0.42850522143958919</c:v>
                      </c:pt>
                      <c:pt idx="768">
                        <c:v>0.42934841992026512</c:v>
                      </c:pt>
                      <c:pt idx="769">
                        <c:v>0.4295473652830652</c:v>
                      </c:pt>
                      <c:pt idx="770">
                        <c:v>0.43066785030567489</c:v>
                      </c:pt>
                      <c:pt idx="771">
                        <c:v>0.43193470963666591</c:v>
                      </c:pt>
                      <c:pt idx="772">
                        <c:v>0.4318903850221561</c:v>
                      </c:pt>
                      <c:pt idx="773">
                        <c:v>0.43231095345750536</c:v>
                      </c:pt>
                      <c:pt idx="774">
                        <c:v>0.43268513566836769</c:v>
                      </c:pt>
                      <c:pt idx="775">
                        <c:v>0.43333763522615237</c:v>
                      </c:pt>
                      <c:pt idx="776">
                        <c:v>0.43383242162068109</c:v>
                      </c:pt>
                      <c:pt idx="777">
                        <c:v>0.434248866836076</c:v>
                      </c:pt>
                      <c:pt idx="778">
                        <c:v>0.43431277674536928</c:v>
                      </c:pt>
                      <c:pt idx="779">
                        <c:v>0.43537450588362875</c:v>
                      </c:pt>
                      <c:pt idx="780">
                        <c:v>0.43569405543009504</c:v>
                      </c:pt>
                      <c:pt idx="781">
                        <c:v>0.43640221845726423</c:v>
                      </c:pt>
                      <c:pt idx="782">
                        <c:v>0.43656611645045185</c:v>
                      </c:pt>
                      <c:pt idx="783">
                        <c:v>0.43687638875202089</c:v>
                      </c:pt>
                      <c:pt idx="784">
                        <c:v>0.43704853318511727</c:v>
                      </c:pt>
                      <c:pt idx="785">
                        <c:v>0.43678155469306956</c:v>
                      </c:pt>
                      <c:pt idx="786">
                        <c:v>0.43657848611031513</c:v>
                      </c:pt>
                      <c:pt idx="787">
                        <c:v>0.43672486041869646</c:v>
                      </c:pt>
                      <c:pt idx="788">
                        <c:v>0.43589815481783811</c:v>
                      </c:pt>
                      <c:pt idx="789">
                        <c:v>0.43571467152986709</c:v>
                      </c:pt>
                      <c:pt idx="790">
                        <c:v>0.43526833296980272</c:v>
                      </c:pt>
                      <c:pt idx="791">
                        <c:v>0.43460964858208639</c:v>
                      </c:pt>
                      <c:pt idx="792">
                        <c:v>0.43450759888821494</c:v>
                      </c:pt>
                      <c:pt idx="793">
                        <c:v>0.43388808509006549</c:v>
                      </c:pt>
                      <c:pt idx="794">
                        <c:v>0.43338195984066225</c:v>
                      </c:pt>
                      <c:pt idx="795">
                        <c:v>0.43306653351415031</c:v>
                      </c:pt>
                      <c:pt idx="796">
                        <c:v>0.43252020687019149</c:v>
                      </c:pt>
                      <c:pt idx="797">
                        <c:v>0.4323191998974143</c:v>
                      </c:pt>
                      <c:pt idx="798">
                        <c:v>0.43190790870696227</c:v>
                      </c:pt>
                      <c:pt idx="799">
                        <c:v>0.43161309848022239</c:v>
                      </c:pt>
                      <c:pt idx="800">
                        <c:v>0.43179142774325036</c:v>
                      </c:pt>
                      <c:pt idx="801">
                        <c:v>0.43156774306072387</c:v>
                      </c:pt>
                      <c:pt idx="802">
                        <c:v>0.43114202060043144</c:v>
                      </c:pt>
                      <c:pt idx="803">
                        <c:v>0.43104821734646875</c:v>
                      </c:pt>
                      <c:pt idx="804">
                        <c:v>0.43052663002223646</c:v>
                      </c:pt>
                      <c:pt idx="805">
                        <c:v>0.43054724612200851</c:v>
                      </c:pt>
                      <c:pt idx="806">
                        <c:v>0.42991948588395029</c:v>
                      </c:pt>
                      <c:pt idx="807">
                        <c:v>0.42880518569127218</c:v>
                      </c:pt>
                      <c:pt idx="808">
                        <c:v>0.42790529293622326</c:v>
                      </c:pt>
                      <c:pt idx="809">
                        <c:v>0.42808259139426263</c:v>
                      </c:pt>
                      <c:pt idx="810">
                        <c:v>0.42796404882057348</c:v>
                      </c:pt>
                      <c:pt idx="811">
                        <c:v>0.42780839726729464</c:v>
                      </c:pt>
                      <c:pt idx="812">
                        <c:v>0.42734659663240127</c:v>
                      </c:pt>
                      <c:pt idx="813">
                        <c:v>0.4274981249657257</c:v>
                      </c:pt>
                      <c:pt idx="814">
                        <c:v>0.42776098023781906</c:v>
                      </c:pt>
                      <c:pt idx="815">
                        <c:v>0.42778984277749987</c:v>
                      </c:pt>
                      <c:pt idx="816">
                        <c:v>0.42710744987504573</c:v>
                      </c:pt>
                      <c:pt idx="817">
                        <c:v>0.42680748562336285</c:v>
                      </c:pt>
                      <c:pt idx="818">
                        <c:v>0.42684047138299802</c:v>
                      </c:pt>
                      <c:pt idx="819">
                        <c:v>0.42696107556666441</c:v>
                      </c:pt>
                      <c:pt idx="820">
                        <c:v>0.42668997385466217</c:v>
                      </c:pt>
                      <c:pt idx="821">
                        <c:v>0.42649412090682803</c:v>
                      </c:pt>
                      <c:pt idx="822">
                        <c:v>0.42685181023787266</c:v>
                      </c:pt>
                      <c:pt idx="823">
                        <c:v>0.42729402557798263</c:v>
                      </c:pt>
                      <c:pt idx="824">
                        <c:v>0.42777334989768234</c:v>
                      </c:pt>
                      <c:pt idx="825">
                        <c:v>0.4285248067343726</c:v>
                      </c:pt>
                      <c:pt idx="826">
                        <c:v>0.42941336063454705</c:v>
                      </c:pt>
                      <c:pt idx="827">
                        <c:v>0.43102038561177658</c:v>
                      </c:pt>
                      <c:pt idx="828">
                        <c:v>0.4324367116661148</c:v>
                      </c:pt>
                      <c:pt idx="829">
                        <c:v>0.43372831031683223</c:v>
                      </c:pt>
                      <c:pt idx="830">
                        <c:v>0.4357394108495935</c:v>
                      </c:pt>
                      <c:pt idx="831">
                        <c:v>0.43740416090618484</c:v>
                      </c:pt>
                      <c:pt idx="832">
                        <c:v>0.43939052211921953</c:v>
                      </c:pt>
                      <c:pt idx="833">
                        <c:v>0.44146244014630831</c:v>
                      </c:pt>
                      <c:pt idx="834">
                        <c:v>0.44381473713029662</c:v>
                      </c:pt>
                      <c:pt idx="835">
                        <c:v>0.44701950983985828</c:v>
                      </c:pt>
                      <c:pt idx="836">
                        <c:v>0.4502789152138158</c:v>
                      </c:pt>
                      <c:pt idx="837">
                        <c:v>0.45312909100729853</c:v>
                      </c:pt>
                      <c:pt idx="838">
                        <c:v>0.45594628104114593</c:v>
                      </c:pt>
                      <c:pt idx="839">
                        <c:v>0.45917166985047964</c:v>
                      </c:pt>
                      <c:pt idx="840">
                        <c:v>0.46277948731058444</c:v>
                      </c:pt>
                      <c:pt idx="841">
                        <c:v>0.46578325304736873</c:v>
                      </c:pt>
                      <c:pt idx="842">
                        <c:v>0.46874475577962049</c:v>
                      </c:pt>
                      <c:pt idx="843">
                        <c:v>0.47185881765018517</c:v>
                      </c:pt>
                      <c:pt idx="844">
                        <c:v>0.47591606608532006</c:v>
                      </c:pt>
                      <c:pt idx="845">
                        <c:v>0.48046294689004065</c:v>
                      </c:pt>
                      <c:pt idx="846">
                        <c:v>0.48486448419136846</c:v>
                      </c:pt>
                      <c:pt idx="847">
                        <c:v>0.48933920864688701</c:v>
                      </c:pt>
                      <c:pt idx="848">
                        <c:v>0.49418089967834761</c:v>
                      </c:pt>
                      <c:pt idx="849">
                        <c:v>0.49874427336288574</c:v>
                      </c:pt>
                      <c:pt idx="850">
                        <c:v>0.50404673422425106</c:v>
                      </c:pt>
                      <c:pt idx="851">
                        <c:v>0.50901418346432104</c:v>
                      </c:pt>
                      <c:pt idx="852">
                        <c:v>0.51371053099238873</c:v>
                      </c:pt>
                      <c:pt idx="853">
                        <c:v>0.51852232867918013</c:v>
                      </c:pt>
                      <c:pt idx="854">
                        <c:v>0.52263936380365383</c:v>
                      </c:pt>
                      <c:pt idx="855">
                        <c:v>0.52729654074215482</c:v>
                      </c:pt>
                      <c:pt idx="856">
                        <c:v>0.53198361102532521</c:v>
                      </c:pt>
                      <c:pt idx="857">
                        <c:v>0.53605529073030067</c:v>
                      </c:pt>
                      <c:pt idx="858">
                        <c:v>0.53995173358721371</c:v>
                      </c:pt>
                      <c:pt idx="859">
                        <c:v>0.54478930139871995</c:v>
                      </c:pt>
                      <c:pt idx="860">
                        <c:v>0.54863008078624864</c:v>
                      </c:pt>
                      <c:pt idx="861">
                        <c:v>0.55353155850704794</c:v>
                      </c:pt>
                      <c:pt idx="862">
                        <c:v>0.55811967151131259</c:v>
                      </c:pt>
                      <c:pt idx="863">
                        <c:v>0.56336131487835051</c:v>
                      </c:pt>
                      <c:pt idx="864">
                        <c:v>0.56872665484402063</c:v>
                      </c:pt>
                      <c:pt idx="865">
                        <c:v>0.57479706542189402</c:v>
                      </c:pt>
                      <c:pt idx="866">
                        <c:v>0.57972843648736283</c:v>
                      </c:pt>
                      <c:pt idx="867">
                        <c:v>0.58577926177045292</c:v>
                      </c:pt>
                      <c:pt idx="868">
                        <c:v>0.5915930019061646</c:v>
                      </c:pt>
                      <c:pt idx="869">
                        <c:v>0.59710574698520469</c:v>
                      </c:pt>
                      <c:pt idx="870">
                        <c:v>0.60267930955857207</c:v>
                      </c:pt>
                      <c:pt idx="871">
                        <c:v>0.60880435280084144</c:v>
                      </c:pt>
                      <c:pt idx="872">
                        <c:v>0.61403568811799336</c:v>
                      </c:pt>
                      <c:pt idx="873">
                        <c:v>0.62133481824227943</c:v>
                      </c:pt>
                      <c:pt idx="874">
                        <c:v>0.62876073738016369</c:v>
                      </c:pt>
                      <c:pt idx="875">
                        <c:v>0.63616500961328737</c:v>
                      </c:pt>
                      <c:pt idx="876">
                        <c:v>0.64397541901191979</c:v>
                      </c:pt>
                      <c:pt idx="877">
                        <c:v>0.65233421666448821</c:v>
                      </c:pt>
                      <c:pt idx="878">
                        <c:v>0.66047036043951868</c:v>
                      </c:pt>
                      <c:pt idx="879">
                        <c:v>0.66920024788798371</c:v>
                      </c:pt>
                      <c:pt idx="880">
                        <c:v>0.67707353639092072</c:v>
                      </c:pt>
                      <c:pt idx="881">
                        <c:v>0.68529523698000527</c:v>
                      </c:pt>
                      <c:pt idx="882">
                        <c:v>0.69356641620854265</c:v>
                      </c:pt>
                      <c:pt idx="883">
                        <c:v>0.70243340072049132</c:v>
                      </c:pt>
                      <c:pt idx="884">
                        <c:v>0.71115607253403623</c:v>
                      </c:pt>
                      <c:pt idx="885">
                        <c:v>0.7206528788940203</c:v>
                      </c:pt>
                      <c:pt idx="886">
                        <c:v>0.73014659283903893</c:v>
                      </c:pt>
                      <c:pt idx="887">
                        <c:v>0.73968463139856722</c:v>
                      </c:pt>
                      <c:pt idx="888">
                        <c:v>0.74921751593315256</c:v>
                      </c:pt>
                      <c:pt idx="889">
                        <c:v>0.75870504504823966</c:v>
                      </c:pt>
                      <c:pt idx="890">
                        <c:v>0.76909968255329564</c:v>
                      </c:pt>
                      <c:pt idx="891">
                        <c:v>0.77910776818762617</c:v>
                      </c:pt>
                      <c:pt idx="892">
                        <c:v>0.7882922406360644</c:v>
                      </c:pt>
                      <c:pt idx="893">
                        <c:v>0.79747671308450252</c:v>
                      </c:pt>
                      <c:pt idx="894">
                        <c:v>0.80741058075965388</c:v>
                      </c:pt>
                      <c:pt idx="895">
                        <c:v>0.81590132145076311</c:v>
                      </c:pt>
                      <c:pt idx="896">
                        <c:v>0.82580632658623376</c:v>
                      </c:pt>
                      <c:pt idx="897">
                        <c:v>0.83410842996442891</c:v>
                      </c:pt>
                      <c:pt idx="898">
                        <c:v>0.84289604249225558</c:v>
                      </c:pt>
                      <c:pt idx="899">
                        <c:v>0.85246088198148762</c:v>
                      </c:pt>
                      <c:pt idx="900">
                        <c:v>0.8616999870943215</c:v>
                      </c:pt>
                      <c:pt idx="901">
                        <c:v>0.8697083110507654</c:v>
                      </c:pt>
                      <c:pt idx="902">
                        <c:v>0.8790700819572429</c:v>
                      </c:pt>
                      <c:pt idx="903">
                        <c:v>0.88647744660533245</c:v>
                      </c:pt>
                      <c:pt idx="904">
                        <c:v>0.8936642189858609</c:v>
                      </c:pt>
                      <c:pt idx="905">
                        <c:v>0.90102622821445177</c:v>
                      </c:pt>
                      <c:pt idx="906">
                        <c:v>0.90769244407573679</c:v>
                      </c:pt>
                      <c:pt idx="907">
                        <c:v>0.91415456054927879</c:v>
                      </c:pt>
                      <c:pt idx="908">
                        <c:v>0.9210073521135006</c:v>
                      </c:pt>
                      <c:pt idx="909">
                        <c:v>0.92721485975485796</c:v>
                      </c:pt>
                      <c:pt idx="910">
                        <c:v>0.9336718222034569</c:v>
                      </c:pt>
                      <c:pt idx="911">
                        <c:v>0.94125545450459713</c:v>
                      </c:pt>
                      <c:pt idx="912">
                        <c:v>0.94746811617089766</c:v>
                      </c:pt>
                      <c:pt idx="913">
                        <c:v>0.95293653663542777</c:v>
                      </c:pt>
                      <c:pt idx="914">
                        <c:v>0.95885644968496531</c:v>
                      </c:pt>
                      <c:pt idx="915">
                        <c:v>0.9643063156597006</c:v>
                      </c:pt>
                      <c:pt idx="916">
                        <c:v>0.96952528131698945</c:v>
                      </c:pt>
                      <c:pt idx="917">
                        <c:v>0.97415978054574115</c:v>
                      </c:pt>
                      <c:pt idx="918">
                        <c:v>0.97790881828928422</c:v>
                      </c:pt>
                      <c:pt idx="919">
                        <c:v>0.981855770590639</c:v>
                      </c:pt>
                      <c:pt idx="920">
                        <c:v>0.98537287721174671</c:v>
                      </c:pt>
                      <c:pt idx="921">
                        <c:v>0.98852507886688956</c:v>
                      </c:pt>
                      <c:pt idx="922">
                        <c:v>0.98981564671261868</c:v>
                      </c:pt>
                      <c:pt idx="923">
                        <c:v>0.99133608407080565</c:v>
                      </c:pt>
                      <c:pt idx="924">
                        <c:v>0.99332347608882898</c:v>
                      </c:pt>
                      <c:pt idx="925">
                        <c:v>0.99381207765342605</c:v>
                      </c:pt>
                      <c:pt idx="926">
                        <c:v>0.99475114099804174</c:v>
                      </c:pt>
                      <c:pt idx="927">
                        <c:v>0.99624786984149105</c:v>
                      </c:pt>
                      <c:pt idx="928">
                        <c:v>0.9973178454196594</c:v>
                      </c:pt>
                      <c:pt idx="929">
                        <c:v>0.99946604301590458</c:v>
                      </c:pt>
                      <c:pt idx="930">
                        <c:v>1</c:v>
                      </c:pt>
                      <c:pt idx="931">
                        <c:v>0.9998948578911625</c:v>
                      </c:pt>
                      <c:pt idx="932">
                        <c:v>1.0007329023468954</c:v>
                      </c:pt>
                      <c:pt idx="933">
                        <c:v>1.0008617529704706</c:v>
                      </c:pt>
                      <c:pt idx="934">
                        <c:v>1.0002401775623442</c:v>
                      </c:pt>
                      <c:pt idx="935">
                        <c:v>0.99858779716561619</c:v>
                      </c:pt>
                      <c:pt idx="936">
                        <c:v>0.99718487157612967</c:v>
                      </c:pt>
                      <c:pt idx="937">
                        <c:v>0.99627260916121763</c:v>
                      </c:pt>
                      <c:pt idx="938">
                        <c:v>0.99561804799345555</c:v>
                      </c:pt>
                      <c:pt idx="939">
                        <c:v>0.99508202939938284</c:v>
                      </c:pt>
                      <c:pt idx="940">
                        <c:v>0.99382857053324358</c:v>
                      </c:pt>
                      <c:pt idx="941">
                        <c:v>0.99189478037462764</c:v>
                      </c:pt>
                      <c:pt idx="942">
                        <c:v>0.99059493528400111</c:v>
                      </c:pt>
                      <c:pt idx="943">
                        <c:v>0.98778599169006265</c:v>
                      </c:pt>
                      <c:pt idx="944">
                        <c:v>0.98553059037500268</c:v>
                      </c:pt>
                      <c:pt idx="945">
                        <c:v>0.9825350710781271</c:v>
                      </c:pt>
                      <c:pt idx="946">
                        <c:v>0.97928803536403297</c:v>
                      </c:pt>
                      <c:pt idx="947">
                        <c:v>0.97625437628257927</c:v>
                      </c:pt>
                      <c:pt idx="948">
                        <c:v>0.97312897555713984</c:v>
                      </c:pt>
                      <c:pt idx="949">
                        <c:v>0.96979225980903716</c:v>
                      </c:pt>
                      <c:pt idx="950">
                        <c:v>0.96636998724688061</c:v>
                      </c:pt>
                      <c:pt idx="951">
                        <c:v>0.96216533369837587</c:v>
                      </c:pt>
                      <c:pt idx="952">
                        <c:v>0.95748857146509148</c:v>
                      </c:pt>
                      <c:pt idx="953">
                        <c:v>0.95195417948129069</c:v>
                      </c:pt>
                      <c:pt idx="954">
                        <c:v>0.94460763232752876</c:v>
                      </c:pt>
                      <c:pt idx="955">
                        <c:v>0.93682402385860009</c:v>
                      </c:pt>
                      <c:pt idx="956">
                        <c:v>0.92994546216966312</c:v>
                      </c:pt>
                      <c:pt idx="957">
                        <c:v>0.92259685340592379</c:v>
                      </c:pt>
                      <c:pt idx="958">
                        <c:v>0.91415765296424478</c:v>
                      </c:pt>
                      <c:pt idx="959">
                        <c:v>0.90705952981273563</c:v>
                      </c:pt>
                      <c:pt idx="960">
                        <c:v>0.89850178679736714</c:v>
                      </c:pt>
                      <c:pt idx="961">
                        <c:v>0.88924412719473855</c:v>
                      </c:pt>
                      <c:pt idx="962">
                        <c:v>0.88092243852175967</c:v>
                      </c:pt>
                      <c:pt idx="963">
                        <c:v>0.87052986262668086</c:v>
                      </c:pt>
                      <c:pt idx="964">
                        <c:v>0.86044549742319365</c:v>
                      </c:pt>
                      <c:pt idx="965">
                        <c:v>0.85099301567771912</c:v>
                      </c:pt>
                      <c:pt idx="966">
                        <c:v>0.83843265689161173</c:v>
                      </c:pt>
                      <c:pt idx="967">
                        <c:v>0.82672889705103181</c:v>
                      </c:pt>
                      <c:pt idx="968">
                        <c:v>0.81609511278862035</c:v>
                      </c:pt>
                      <c:pt idx="969">
                        <c:v>0.8043006421090434</c:v>
                      </c:pt>
                      <c:pt idx="970">
                        <c:v>0.79247421647482019</c:v>
                      </c:pt>
                      <c:pt idx="971">
                        <c:v>0.78070551591995851</c:v>
                      </c:pt>
                      <c:pt idx="972">
                        <c:v>0.76734216004773048</c:v>
                      </c:pt>
                      <c:pt idx="973">
                        <c:v>0.75655169342705131</c:v>
                      </c:pt>
                      <c:pt idx="974">
                        <c:v>0.74468609720326118</c:v>
                      </c:pt>
                      <c:pt idx="975">
                        <c:v>0.7330493396869403</c:v>
                      </c:pt>
                      <c:pt idx="976">
                        <c:v>0.72162389719328301</c:v>
                      </c:pt>
                      <c:pt idx="977">
                        <c:v>0.71060871508508883</c:v>
                      </c:pt>
                      <c:pt idx="978">
                        <c:v>0.69901215896332347</c:v>
                      </c:pt>
                      <c:pt idx="979">
                        <c:v>0.68741663364654693</c:v>
                      </c:pt>
                      <c:pt idx="980">
                        <c:v>0.67576750647036299</c:v>
                      </c:pt>
                      <c:pt idx="981">
                        <c:v>0.66580168384056493</c:v>
                      </c:pt>
                      <c:pt idx="982">
                        <c:v>0.65452776968023174</c:v>
                      </c:pt>
                      <c:pt idx="983">
                        <c:v>0.64347857100741401</c:v>
                      </c:pt>
                      <c:pt idx="984">
                        <c:v>0.63228505963619186</c:v>
                      </c:pt>
                      <c:pt idx="985">
                        <c:v>0.6220914291039128</c:v>
                      </c:pt>
                      <c:pt idx="986">
                        <c:v>0.61284201594119292</c:v>
                      </c:pt>
                      <c:pt idx="987">
                        <c:v>0.6018113717581699</c:v>
                      </c:pt>
                      <c:pt idx="988">
                        <c:v>0.59047354768854343</c:v>
                      </c:pt>
                      <c:pt idx="989">
                        <c:v>0.58069842398163685</c:v>
                      </c:pt>
                      <c:pt idx="990">
                        <c:v>0.57098721018402343</c:v>
                      </c:pt>
                      <c:pt idx="991">
                        <c:v>0.56054927886944605</c:v>
                      </c:pt>
                      <c:pt idx="992">
                        <c:v>0.54857647892684125</c:v>
                      </c:pt>
                      <c:pt idx="993">
                        <c:v>0.5374963561043653</c:v>
                      </c:pt>
                      <c:pt idx="994">
                        <c:v>0.52764392202331345</c:v>
                      </c:pt>
                      <c:pt idx="995">
                        <c:v>0.51703693869060541</c:v>
                      </c:pt>
                      <c:pt idx="996">
                        <c:v>0.50722470600410907</c:v>
                      </c:pt>
                      <c:pt idx="997">
                        <c:v>0.49476021208194149</c:v>
                      </c:pt>
                      <c:pt idx="998">
                        <c:v>0.48465419997369386</c:v>
                      </c:pt>
                      <c:pt idx="999">
                        <c:v>0.47507596001961</c:v>
                      </c:pt>
                      <c:pt idx="1000">
                        <c:v>0.46487614465739951</c:v>
                      </c:pt>
                      <c:pt idx="1001">
                        <c:v>0.45442584368295896</c:v>
                      </c:pt>
                      <c:pt idx="1002">
                        <c:v>0.44446105185814966</c:v>
                      </c:pt>
                      <c:pt idx="1003">
                        <c:v>0.4326995669382081</c:v>
                      </c:pt>
                      <c:pt idx="1004">
                        <c:v>0.42359343566890378</c:v>
                      </c:pt>
                      <c:pt idx="1005">
                        <c:v>0.41325755404819786</c:v>
                      </c:pt>
                      <c:pt idx="1006">
                        <c:v>0.40390815280158365</c:v>
                      </c:pt>
                      <c:pt idx="1007">
                        <c:v>0.39493087215585432</c:v>
                      </c:pt>
                      <c:pt idx="1008">
                        <c:v>0.38660196784795547</c:v>
                      </c:pt>
                      <c:pt idx="1009">
                        <c:v>0.3774999597986054</c:v>
                      </c:pt>
                      <c:pt idx="1010">
                        <c:v>0.36970913569475627</c:v>
                      </c:pt>
                      <c:pt idx="1011">
                        <c:v>0.3607782412735141</c:v>
                      </c:pt>
                      <c:pt idx="1012">
                        <c:v>0.35249984641005672</c:v>
                      </c:pt>
                      <c:pt idx="1013">
                        <c:v>0.34332671281649307</c:v>
                      </c:pt>
                      <c:pt idx="1014">
                        <c:v>0.33379588989188497</c:v>
                      </c:pt>
                      <c:pt idx="1015">
                        <c:v>0.32498869206927505</c:v>
                      </c:pt>
                      <c:pt idx="1016">
                        <c:v>0.31648042769335938</c:v>
                      </c:pt>
                      <c:pt idx="1017">
                        <c:v>0.30730523248981867</c:v>
                      </c:pt>
                      <c:pt idx="1018">
                        <c:v>0.29998136304580614</c:v>
                      </c:pt>
                      <c:pt idx="1019">
                        <c:v>0.29250081124352595</c:v>
                      </c:pt>
                      <c:pt idx="1020">
                        <c:v>0.2864324622756298</c:v>
                      </c:pt>
                      <c:pt idx="1021">
                        <c:v>0.28029917259345172</c:v>
                      </c:pt>
                      <c:pt idx="1022">
                        <c:v>0.27388653475936264</c:v>
                      </c:pt>
                      <c:pt idx="1023">
                        <c:v>0.26631836453305147</c:v>
                      </c:pt>
                      <c:pt idx="1024">
                        <c:v>0.25983150873978311</c:v>
                      </c:pt>
                      <c:pt idx="1025">
                        <c:v>0.25238600430711555</c:v>
                      </c:pt>
                      <c:pt idx="1026">
                        <c:v>0.24641496333014332</c:v>
                      </c:pt>
                      <c:pt idx="1027">
                        <c:v>0.2396204122477775</c:v>
                      </c:pt>
                      <c:pt idx="1028">
                        <c:v>0.23317798414951782</c:v>
                      </c:pt>
                      <c:pt idx="1029">
                        <c:v>0.22480454906611119</c:v>
                      </c:pt>
                      <c:pt idx="1030">
                        <c:v>0.22054835526817626</c:v>
                      </c:pt>
                      <c:pt idx="1031">
                        <c:v>0.21563141547254772</c:v>
                      </c:pt>
                      <c:pt idx="1032">
                        <c:v>0.21104319938778424</c:v>
                      </c:pt>
                      <c:pt idx="1033">
                        <c:v>0.20390868882017765</c:v>
                      </c:pt>
                      <c:pt idx="1034">
                        <c:v>0.20052321599611417</c:v>
                      </c:pt>
                      <c:pt idx="1035">
                        <c:v>0.19585954498618516</c:v>
                      </c:pt>
                      <c:pt idx="1036">
                        <c:v>0.19057584477561232</c:v>
                      </c:pt>
                      <c:pt idx="1037">
                        <c:v>0.18501743503557719</c:v>
                      </c:pt>
                      <c:pt idx="1038">
                        <c:v>0.18006050000639096</c:v>
                      </c:pt>
                      <c:pt idx="1039">
                        <c:v>0.17560041298171056</c:v>
                      </c:pt>
                      <c:pt idx="1040">
                        <c:v>0.17358353994101314</c:v>
                      </c:pt>
                      <c:pt idx="1041">
                        <c:v>0.1668557850219087</c:v>
                      </c:pt>
                      <c:pt idx="1042">
                        <c:v>0.16241085083056078</c:v>
                      </c:pt>
                      <c:pt idx="1043">
                        <c:v>0.16160517365146987</c:v>
                      </c:pt>
                      <c:pt idx="1044">
                        <c:v>0.158551001550743</c:v>
                      </c:pt>
                      <c:pt idx="1045">
                        <c:v>0.1559897603955652</c:v>
                      </c:pt>
                      <c:pt idx="1046">
                        <c:v>0.15205373462708968</c:v>
                      </c:pt>
                      <c:pt idx="1047">
                        <c:v>0.14746376617384563</c:v>
                      </c:pt>
                      <c:pt idx="1048">
                        <c:v>0.14348052953689228</c:v>
                      </c:pt>
                      <c:pt idx="1049">
                        <c:v>0.14005372143278588</c:v>
                      </c:pt>
                      <c:pt idx="1050">
                        <c:v>0.13506483144895309</c:v>
                      </c:pt>
                      <c:pt idx="1051">
                        <c:v>0.13066504651610589</c:v>
                      </c:pt>
                      <c:pt idx="1052">
                        <c:v>0.12605219419211477</c:v>
                      </c:pt>
                      <c:pt idx="1053">
                        <c:v>0.12512446970237362</c:v>
                      </c:pt>
                      <c:pt idx="1054">
                        <c:v>0.12200174906990464</c:v>
                      </c:pt>
                      <c:pt idx="1055">
                        <c:v>0.11870121457690197</c:v>
                      </c:pt>
                      <c:pt idx="1056">
                        <c:v>0.11424824010664289</c:v>
                      </c:pt>
                      <c:pt idx="1057">
                        <c:v>0.11082421517600584</c:v>
                      </c:pt>
                      <c:pt idx="1058">
                        <c:v>0.10580347331802514</c:v>
                      </c:pt>
                      <c:pt idx="1059">
                        <c:v>0.10128339344300824</c:v>
                      </c:pt>
                      <c:pt idx="1060">
                        <c:v>9.6591993778885707E-2</c:v>
                      </c:pt>
                      <c:pt idx="1061">
                        <c:v>9.4922605099845722E-2</c:v>
                      </c:pt>
                      <c:pt idx="1062">
                        <c:v>9.1294790022962147E-2</c:v>
                      </c:pt>
                      <c:pt idx="1063">
                        <c:v>8.7780054253328132E-2</c:v>
                      </c:pt>
                      <c:pt idx="1064">
                        <c:v>8.4613936730839001E-2</c:v>
                      </c:pt>
                      <c:pt idx="1065">
                        <c:v>8.3888868501856784E-2</c:v>
                      </c:pt>
                      <c:pt idx="1066">
                        <c:v>8.1756648382934935E-2</c:v>
                      </c:pt>
                      <c:pt idx="1067">
                        <c:v>7.9270140589430729E-2</c:v>
                      </c:pt>
                      <c:pt idx="1068">
                        <c:v>7.4007056478629957E-2</c:v>
                      </c:pt>
                      <c:pt idx="1069">
                        <c:v>7.3477531955985345E-2</c:v>
                      </c:pt>
                      <c:pt idx="1070">
                        <c:v>7.4314648687228632E-2</c:v>
                      </c:pt>
                      <c:pt idx="1071">
                        <c:v>7.1639812822306956E-2</c:v>
                      </c:pt>
                      <c:pt idx="1072">
                        <c:v>6.8452254556054901E-2</c:v>
                      </c:pt>
                      <c:pt idx="1073">
                        <c:v>6.6345392239852599E-2</c:v>
                      </c:pt>
                      <c:pt idx="1074">
                        <c:v>6.2071880918109106E-2</c:v>
                      </c:pt>
                      <c:pt idx="1075">
                        <c:v>6.049444004405246E-2</c:v>
                      </c:pt>
                      <c:pt idx="1076">
                        <c:v>5.867259530719833E-2</c:v>
                      </c:pt>
                      <c:pt idx="1077">
                        <c:v>5.6368746157674426E-2</c:v>
                      </c:pt>
                      <c:pt idx="1078">
                        <c:v>5.3839047635147817E-2</c:v>
                      </c:pt>
                      <c:pt idx="1079">
                        <c:v>5.6175057900316183E-2</c:v>
                      </c:pt>
                      <c:pt idx="1080">
                        <c:v>5.460555422467174E-2</c:v>
                      </c:pt>
                      <c:pt idx="1081">
                        <c:v>5.4167771346012715E-2</c:v>
                      </c:pt>
                      <c:pt idx="1082">
                        <c:v>5.3904916073919389E-2</c:v>
                      </c:pt>
                      <c:pt idx="1083">
                        <c:v>5.1424902351843396E-2</c:v>
                      </c:pt>
                      <c:pt idx="1084">
                        <c:v>4.8527618770381468E-2</c:v>
                      </c:pt>
                      <c:pt idx="1085">
                        <c:v>4.5404485815917134E-2</c:v>
                      </c:pt>
                      <c:pt idx="1086">
                        <c:v>4.2167242749214608E-2</c:v>
                      </c:pt>
                      <c:pt idx="1087">
                        <c:v>4.1602980098454242E-2</c:v>
                      </c:pt>
                      <c:pt idx="1088">
                        <c:v>3.9714133037341101E-2</c:v>
                      </c:pt>
                      <c:pt idx="1089">
                        <c:v>3.8025983707508579E-2</c:v>
                      </c:pt>
                      <c:pt idx="1090">
                        <c:v>3.5340633631703269E-2</c:v>
                      </c:pt>
                      <c:pt idx="1091">
                        <c:v>3.7095991446792417E-2</c:v>
                      </c:pt>
                      <c:pt idx="1092">
                        <c:v>3.7829512276681153E-2</c:v>
                      </c:pt>
                      <c:pt idx="1093">
                        <c:v>3.4679990714508634E-2</c:v>
                      </c:pt>
                      <c:pt idx="1094">
                        <c:v>3.3961725798451178E-2</c:v>
                      </c:pt>
                      <c:pt idx="1095">
                        <c:v>3.4201284877802073E-2</c:v>
                      </c:pt>
                      <c:pt idx="1096">
                        <c:v>3.390245451160661E-2</c:v>
                      </c:pt>
                      <c:pt idx="1097">
                        <c:v>3.7163303012548131E-2</c:v>
                      </c:pt>
                      <c:pt idx="1098">
                        <c:v>3.4729778595458047E-2</c:v>
                      </c:pt>
                      <c:pt idx="1099">
                        <c:v>3.4899036774586424E-2</c:v>
                      </c:pt>
                      <c:pt idx="1100">
                        <c:v>3.31411019470257E-2</c:v>
                      </c:pt>
                      <c:pt idx="1101">
                        <c:v>3.3152440801900211E-2</c:v>
                      </c:pt>
                      <c:pt idx="1102">
                        <c:v>3.3417048442474236E-2</c:v>
                      </c:pt>
                      <c:pt idx="1103">
                        <c:v>3.0147850421125007E-2</c:v>
                      </c:pt>
                      <c:pt idx="1104">
                        <c:v>2.413279407113951E-2</c:v>
                      </c:pt>
                      <c:pt idx="1105">
                        <c:v>2.3862826244624862E-2</c:v>
                      </c:pt>
                      <c:pt idx="1106">
                        <c:v>2.4964550616441889E-2</c:v>
                      </c:pt>
                      <c:pt idx="1107">
                        <c:v>2.403053821627029E-2</c:v>
                      </c:pt>
                      <c:pt idx="1108">
                        <c:v>2.4150833158439983E-2</c:v>
                      </c:pt>
                      <c:pt idx="1109">
                        <c:v>1.9775065981827274E-2</c:v>
                      </c:pt>
                      <c:pt idx="1110">
                        <c:v>1.9611167988639665E-2</c:v>
                      </c:pt>
                      <c:pt idx="1111">
                        <c:v>2.1275299562237684E-2</c:v>
                      </c:pt>
                      <c:pt idx="1112">
                        <c:v>1.9426035412686889E-2</c:v>
                      </c:pt>
                      <c:pt idx="1113">
                        <c:v>1.8336371459236302E-2</c:v>
                      </c:pt>
                      <c:pt idx="1114">
                        <c:v>2.0074824072512557E-2</c:v>
                      </c:pt>
                      <c:pt idx="1115">
                        <c:v>1.6227138291560316E-2</c:v>
                      </c:pt>
                      <c:pt idx="1116">
                        <c:v>1.9181940791386104E-2</c:v>
                      </c:pt>
                      <c:pt idx="1117">
                        <c:v>1.8142477040880445E-2</c:v>
                      </c:pt>
                      <c:pt idx="1118">
                        <c:v>2.0848133974961245E-2</c:v>
                      </c:pt>
                      <c:pt idx="1119">
                        <c:v>2.0626407821913068E-2</c:v>
                      </c:pt>
                      <c:pt idx="1120">
                        <c:v>1.5256326153295422E-2</c:v>
                      </c:pt>
                      <c:pt idx="1121">
                        <c:v>1.4289534154486246E-2</c:v>
                      </c:pt>
                      <c:pt idx="1122">
                        <c:v>1.6550398735985645E-2</c:v>
                      </c:pt>
                      <c:pt idx="1123">
                        <c:v>1.3878861447027472E-2</c:v>
                      </c:pt>
                      <c:pt idx="1124">
                        <c:v>1.2185455011753131E-2</c:v>
                      </c:pt>
                      <c:pt idx="1125">
                        <c:v>5.9137282196059567E-3</c:v>
                      </c:pt>
                      <c:pt idx="1126">
                        <c:v>3.1039599816762875E-3</c:v>
                      </c:pt>
                      <c:pt idx="1127">
                        <c:v>4.3098987378411332E-3</c:v>
                      </c:pt>
                      <c:pt idx="1128">
                        <c:v>5.5794381618025366E-3</c:v>
                      </c:pt>
                      <c:pt idx="1129">
                        <c:v>2.6378299658300525E-4</c:v>
                      </c:pt>
                      <c:pt idx="1130">
                        <c:v>4.3838074555238582E-3</c:v>
                      </c:pt>
                      <c:pt idx="1131">
                        <c:v>2.414145283304278E-3</c:v>
                      </c:pt>
                      <c:pt idx="1132">
                        <c:v>2.8515158399679374E-3</c:v>
                      </c:pt>
                      <c:pt idx="1133">
                        <c:v>-1.338706438696627E-3</c:v>
                      </c:pt>
                      <c:pt idx="1134">
                        <c:v>-2.6348406313639666E-3</c:v>
                      </c:pt>
                      <c:pt idx="1135">
                        <c:v>-8.7509158702324379E-3</c:v>
                      </c:pt>
                      <c:pt idx="1136">
                        <c:v>-1.1092904804334692E-2</c:v>
                      </c:pt>
                      <c:pt idx="1137">
                        <c:v>-1.8267822927494484E-2</c:v>
                      </c:pt>
                      <c:pt idx="1138">
                        <c:v>-1.495141403766727E-2</c:v>
                      </c:pt>
                      <c:pt idx="1139">
                        <c:v>-1.3321299028693072E-2</c:v>
                      </c:pt>
                      <c:pt idx="1140">
                        <c:v>-9.3017780561410225E-3</c:v>
                      </c:pt>
                      <c:pt idx="1141">
                        <c:v>-9.0882983430016079E-3</c:v>
                      </c:pt>
                      <c:pt idx="1142">
                        <c:v>-7.0535923760014722E-3</c:v>
                      </c:pt>
                      <c:pt idx="1143">
                        <c:v>-1.0115289353145318E-3</c:v>
                      </c:pt>
                      <c:pt idx="1144">
                        <c:v>-1.1065691552636207E-3</c:v>
                      </c:pt>
                      <c:pt idx="1145">
                        <c:v>-7.4248883328956574E-4</c:v>
                      </c:pt>
                      <c:pt idx="1146">
                        <c:v>-1.4624030373287706E-3</c:v>
                      </c:pt>
                      <c:pt idx="1147">
                        <c:v>-9.0865459745219086E-4</c:v>
                      </c:pt>
                      <c:pt idx="1148">
                        <c:v>-4.386075226499018E-4</c:v>
                      </c:pt>
                      <c:pt idx="1149">
                        <c:v>2.7731746608341272E-3</c:v>
                      </c:pt>
                      <c:pt idx="1150">
                        <c:v>-1.8214324148597641E-4</c:v>
                      </c:pt>
                      <c:pt idx="1151">
                        <c:v>8.0907883555321144E-4</c:v>
                      </c:pt>
                      <c:pt idx="1152">
                        <c:v>2.3014782980502286E-3</c:v>
                      </c:pt>
                      <c:pt idx="1153">
                        <c:v>2.5915468218426093E-3</c:v>
                      </c:pt>
                      <c:pt idx="1154">
                        <c:v>0</c:v>
                      </c:pt>
                      <c:pt idx="1155">
                        <c:v>-7.2506822898221691E-4</c:v>
                      </c:pt>
                      <c:pt idx="1156">
                        <c:v>-1.2125977563910954E-2</c:v>
                      </c:pt>
                      <c:pt idx="1157">
                        <c:v>-1.3641982460646964E-2</c:v>
                      </c:pt>
                      <c:pt idx="1158">
                        <c:v>-1.041638749031565E-2</c:v>
                      </c:pt>
                      <c:pt idx="1159">
                        <c:v>-1.5657103132863826E-2</c:v>
                      </c:pt>
                      <c:pt idx="1160">
                        <c:v>-2.2449180283257021E-2</c:v>
                      </c:pt>
                      <c:pt idx="1161">
                        <c:v>-2.7978315161615825E-2</c:v>
                      </c:pt>
                      <c:pt idx="1162">
                        <c:v>-3.0343600288460511E-2</c:v>
                      </c:pt>
                      <c:pt idx="1163">
                        <c:v>-2.6134308117506846E-2</c:v>
                      </c:pt>
                      <c:pt idx="1164">
                        <c:v>-2.6174509512062311E-2</c:v>
                      </c:pt>
                      <c:pt idx="1165">
                        <c:v>-3.0881268170514932E-2</c:v>
                      </c:pt>
                      <c:pt idx="1166">
                        <c:v>-3.2011545840516353E-2</c:v>
                      </c:pt>
                      <c:pt idx="1167">
                        <c:v>-2.9871285442683349E-2</c:v>
                      </c:pt>
                      <c:pt idx="1168">
                        <c:v>-2.4214433826236826E-2</c:v>
                      </c:pt>
                      <c:pt idx="1169">
                        <c:v>-2.5787854560837896E-2</c:v>
                      </c:pt>
                      <c:pt idx="1170">
                        <c:v>-2.334814531381631E-2</c:v>
                      </c:pt>
                      <c:pt idx="1171">
                        <c:v>-2.3416487684560516E-2</c:v>
                      </c:pt>
                      <c:pt idx="1172">
                        <c:v>-2.9375468243166142E-2</c:v>
                      </c:pt>
                      <c:pt idx="1173">
                        <c:v>-2.8788837124153036E-2</c:v>
                      </c:pt>
                      <c:pt idx="1174">
                        <c:v>-2.3990646063211531E-2</c:v>
                      </c:pt>
                      <c:pt idx="1175">
                        <c:v>-2.8247870666135107E-2</c:v>
                      </c:pt>
                      <c:pt idx="1176">
                        <c:v>-2.5067940356798834E-2</c:v>
                      </c:pt>
                      <c:pt idx="1177">
                        <c:v>-2.778266837477927E-2</c:v>
                      </c:pt>
                      <c:pt idx="1178">
                        <c:v>-2.9867986866719844E-2</c:v>
                      </c:pt>
                      <c:pt idx="1179">
                        <c:v>-2.625140756421198E-2</c:v>
                      </c:pt>
                      <c:pt idx="1180">
                        <c:v>-2.6215947872604159E-2</c:v>
                      </c:pt>
                      <c:pt idx="1181">
                        <c:v>-3.2440257635275742E-2</c:v>
                      </c:pt>
                      <c:pt idx="1182">
                        <c:v>-3.0225263875769133E-2</c:v>
                      </c:pt>
                      <c:pt idx="1183">
                        <c:v>-3.2627245660208026E-2</c:v>
                      </c:pt>
                      <c:pt idx="1184">
                        <c:v>-2.8121081652537072E-2</c:v>
                      </c:pt>
                      <c:pt idx="1185">
                        <c:v>-2.5071857415755457E-2</c:v>
                      </c:pt>
                      <c:pt idx="1186">
                        <c:v>-2.6863705727441199E-2</c:v>
                      </c:pt>
                      <c:pt idx="1187">
                        <c:v>-2.4693345823940997E-2</c:v>
                      </c:pt>
                      <c:pt idx="1188">
                        <c:v>-2.5555614196906083E-2</c:v>
                      </c:pt>
                      <c:pt idx="1189">
                        <c:v>-2.8185197722828088E-2</c:v>
                      </c:pt>
                      <c:pt idx="1190">
                        <c:v>-2.9549261964244265E-2</c:v>
                      </c:pt>
                      <c:pt idx="1191">
                        <c:v>-3.4228807370997975E-2</c:v>
                      </c:pt>
                      <c:pt idx="1192">
                        <c:v>-3.6515648238210047E-2</c:v>
                      </c:pt>
                      <c:pt idx="1193">
                        <c:v>-3.9072560012435711E-2</c:v>
                      </c:pt>
                      <c:pt idx="1194">
                        <c:v>-4.0852347905754725E-2</c:v>
                      </c:pt>
                      <c:pt idx="1195">
                        <c:v>-4.0544549536158436E-2</c:v>
                      </c:pt>
                      <c:pt idx="1196">
                        <c:v>-4.4951343942928164E-2</c:v>
                      </c:pt>
                      <c:pt idx="1197">
                        <c:v>-4.2066636182327137E-2</c:v>
                      </c:pt>
                      <c:pt idx="1198">
                        <c:v>-4.0482598156343481E-2</c:v>
                      </c:pt>
                      <c:pt idx="1199">
                        <c:v>-3.9152859721047692E-2</c:v>
                      </c:pt>
                      <c:pt idx="1200">
                        <c:v>-3.1439655232840355E-2</c:v>
                      </c:pt>
                      <c:pt idx="1201">
                        <c:v>-3.2635182858620222E-2</c:v>
                      </c:pt>
                      <c:pt idx="1202">
                        <c:v>-3.0446268465325239E-2</c:v>
                      </c:pt>
                      <c:pt idx="1203">
                        <c:v>-2.8160767644598218E-2</c:v>
                      </c:pt>
                      <c:pt idx="1204">
                        <c:v>-3.4725964617000372E-2</c:v>
                      </c:pt>
                      <c:pt idx="1205">
                        <c:v>-4.8427115283992954E-2</c:v>
                      </c:pt>
                      <c:pt idx="1206">
                        <c:v>-4.8716977646787722E-2</c:v>
                      </c:pt>
                      <c:pt idx="1207">
                        <c:v>-6.1064578283247899E-2</c:v>
                      </c:pt>
                      <c:pt idx="1208">
                        <c:v>-7.5447606450200433E-2</c:v>
                      </c:pt>
                      <c:pt idx="1209">
                        <c:v>-8.152863431945645E-2</c:v>
                      </c:pt>
                      <c:pt idx="1210">
                        <c:v>-7.8939973751581835E-2</c:v>
                      </c:pt>
                      <c:pt idx="1211">
                        <c:v>-7.213686698781055E-2</c:v>
                      </c:pt>
                      <c:pt idx="1212">
                        <c:v>-5.729306899095326E-2</c:v>
                      </c:pt>
                      <c:pt idx="1213">
                        <c:v>-7.13396424096263E-2</c:v>
                      </c:pt>
                      <c:pt idx="1214">
                        <c:v>-6.2915285559782846E-2</c:v>
                      </c:pt>
                      <c:pt idx="1215">
                        <c:v>-5.2965955809802533E-2</c:v>
                      </c:pt>
                      <c:pt idx="1216">
                        <c:v>-5.5475656715550214E-2</c:v>
                      </c:pt>
                      <c:pt idx="1217">
                        <c:v>-5.4909744776808107E-2</c:v>
                      </c:pt>
                      <c:pt idx="1218">
                        <c:v>-6.1941174845554586E-2</c:v>
                      </c:pt>
                      <c:pt idx="1219">
                        <c:v>-6.8570487888247614E-2</c:v>
                      </c:pt>
                      <c:pt idx="1220">
                        <c:v>-6.9608611592268083E-2</c:v>
                      </c:pt>
                      <c:pt idx="1221">
                        <c:v>-7.58424047608348E-2</c:v>
                      </c:pt>
                      <c:pt idx="1222">
                        <c:v>-7.6966497600904585E-2</c:v>
                      </c:pt>
                      <c:pt idx="1223">
                        <c:v>-7.4322379724643214E-2</c:v>
                      </c:pt>
                      <c:pt idx="1224">
                        <c:v>-7.4375156940059584E-2</c:v>
                      </c:pt>
                      <c:pt idx="1225">
                        <c:v>-8.5053781219475294E-2</c:v>
                      </c:pt>
                      <c:pt idx="1226">
                        <c:v>-8.9748273298563719E-2</c:v>
                      </c:pt>
                      <c:pt idx="1227">
                        <c:v>-7.5692731876489852E-2</c:v>
                      </c:pt>
                      <c:pt idx="1228">
                        <c:v>-7.5841580116843929E-2</c:v>
                      </c:pt>
                      <c:pt idx="1229">
                        <c:v>-8.4570849082315547E-2</c:v>
                      </c:pt>
                      <c:pt idx="1230">
                        <c:v>-9.3182709359585614E-2</c:v>
                      </c:pt>
                      <c:pt idx="1231">
                        <c:v>-9.4391637450217405E-2</c:v>
                      </c:pt>
                      <c:pt idx="1232">
                        <c:v>-8.6192202248886671E-2</c:v>
                      </c:pt>
                      <c:pt idx="1233">
                        <c:v>-8.0431857811584545E-2</c:v>
                      </c:pt>
                      <c:pt idx="1234">
                        <c:v>-9.6563543561200407E-2</c:v>
                      </c:pt>
                      <c:pt idx="1235">
                        <c:v>-9.327816190153021E-2</c:v>
                      </c:pt>
                      <c:pt idx="1236">
                        <c:v>-8.4892563319258069E-2</c:v>
                      </c:pt>
                      <c:pt idx="1237">
                        <c:v>-7.6861664733563789E-2</c:v>
                      </c:pt>
                      <c:pt idx="1238">
                        <c:v>-7.304036756031973E-2</c:v>
                      </c:pt>
                      <c:pt idx="1239">
                        <c:v>-6.818909004246515E-2</c:v>
                      </c:pt>
                      <c:pt idx="1240">
                        <c:v>-6.1429586329711641E-2</c:v>
                      </c:pt>
                      <c:pt idx="1241">
                        <c:v>-5.4387332808584966E-2</c:v>
                      </c:pt>
                      <c:pt idx="1242">
                        <c:v>-4.8782536844062738E-2</c:v>
                      </c:pt>
                      <c:pt idx="1243">
                        <c:v>-3.2426547928927262E-2</c:v>
                      </c:pt>
                      <c:pt idx="1244">
                        <c:v>-3.7963001522705146E-2</c:v>
                      </c:pt>
                      <c:pt idx="1245">
                        <c:v>-4.4401306401010456E-2</c:v>
                      </c:pt>
                      <c:pt idx="1246">
                        <c:v>-4.242875797482288E-2</c:v>
                      </c:pt>
                      <c:pt idx="1247">
                        <c:v>-4.8763260790775878E-2</c:v>
                      </c:pt>
                      <c:pt idx="1248">
                        <c:v>-5.6261336277862194E-2</c:v>
                      </c:pt>
                      <c:pt idx="1249">
                        <c:v>-6.0812237222038358E-2</c:v>
                      </c:pt>
                      <c:pt idx="1250">
                        <c:v>-7.8078839264104194E-2</c:v>
                      </c:pt>
                      <c:pt idx="1251">
                        <c:v>-6.6989851518726273E-2</c:v>
                      </c:pt>
                      <c:pt idx="1252">
                        <c:v>-6.3891560964487171E-2</c:v>
                      </c:pt>
                      <c:pt idx="1253">
                        <c:v>-6.1446388451025867E-2</c:v>
                      </c:pt>
                      <c:pt idx="1254">
                        <c:v>-5.8195951080469176E-2</c:v>
                      </c:pt>
                      <c:pt idx="1255">
                        <c:v>-5.663603389121883E-2</c:v>
                      </c:pt>
                      <c:pt idx="1256">
                        <c:v>-4.8449896074241064E-2</c:v>
                      </c:pt>
                      <c:pt idx="1257">
                        <c:v>-4.7401155078838013E-2</c:v>
                      </c:pt>
                      <c:pt idx="1258">
                        <c:v>-4.4816411569920167E-2</c:v>
                      </c:pt>
                      <c:pt idx="1259">
                        <c:v>-5.6478011486466161E-2</c:v>
                      </c:pt>
                      <c:pt idx="1260">
                        <c:v>-6.4773105390739105E-2</c:v>
                      </c:pt>
                      <c:pt idx="1261">
                        <c:v>-6.9905483428985227E-2</c:v>
                      </c:pt>
                      <c:pt idx="1262">
                        <c:v>-7.7318311343514148E-2</c:v>
                      </c:pt>
                      <c:pt idx="1263">
                        <c:v>-7.5230622000099903E-2</c:v>
                      </c:pt>
                      <c:pt idx="1264">
                        <c:v>-6.6278492996092522E-2</c:v>
                      </c:pt>
                      <c:pt idx="1265">
                        <c:v>-7.6413573805018731E-2</c:v>
                      </c:pt>
                      <c:pt idx="1266">
                        <c:v>-7.8772467940934163E-2</c:v>
                      </c:pt>
                      <c:pt idx="1267">
                        <c:v>-6.2724277395394976E-2</c:v>
                      </c:pt>
                      <c:pt idx="1268">
                        <c:v>-5.9399003582665887E-2</c:v>
                      </c:pt>
                      <c:pt idx="1269">
                        <c:v>-4.2099931183459033E-2</c:v>
                      </c:pt>
                      <c:pt idx="1270">
                        <c:v>-6.4718885048338601E-2</c:v>
                      </c:pt>
                      <c:pt idx="1271">
                        <c:v>-7.3305593683886866E-2</c:v>
                      </c:pt>
                      <c:pt idx="1272">
                        <c:v>-8.3879488176460737E-2</c:v>
                      </c:pt>
                      <c:pt idx="1273">
                        <c:v>-7.5432659777865715E-2</c:v>
                      </c:pt>
                      <c:pt idx="1274">
                        <c:v>-9.5505628401398757E-2</c:v>
                      </c:pt>
                      <c:pt idx="1275">
                        <c:v>-9.3929733734825063E-2</c:v>
                      </c:pt>
                      <c:pt idx="1276">
                        <c:v>-9.1463017397102039E-2</c:v>
                      </c:pt>
                      <c:pt idx="1277">
                        <c:v>-7.240188695037994E-2</c:v>
                      </c:pt>
                      <c:pt idx="1278">
                        <c:v>-6.9523260939211892E-2</c:v>
                      </c:pt>
                      <c:pt idx="1279">
                        <c:v>-5.6400804192819932E-2</c:v>
                      </c:pt>
                      <c:pt idx="1280">
                        <c:v>-6.2702321249137744E-2</c:v>
                      </c:pt>
                      <c:pt idx="1281">
                        <c:v>-6.5489514857817052E-2</c:v>
                      </c:pt>
                      <c:pt idx="1282">
                        <c:v>-7.1800102998034493E-2</c:v>
                      </c:pt>
                      <c:pt idx="1283">
                        <c:v>-5.7675188400227791E-2</c:v>
                      </c:pt>
                      <c:pt idx="1284">
                        <c:v>-5.9025955257290999E-2</c:v>
                      </c:pt>
                      <c:pt idx="1285">
                        <c:v>-5.7275957628142471E-2</c:v>
                      </c:pt>
                      <c:pt idx="1286">
                        <c:v>-4.1859959782112627E-2</c:v>
                      </c:pt>
                      <c:pt idx="1287">
                        <c:v>-1.8085164283514338E-2</c:v>
                      </c:pt>
                      <c:pt idx="1288">
                        <c:v>1.2522837484522445E-2</c:v>
                      </c:pt>
                      <c:pt idx="1289">
                        <c:v>2.4567381454333837E-2</c:v>
                      </c:pt>
                      <c:pt idx="1290">
                        <c:v>3.3396020020706966E-3</c:v>
                      </c:pt>
                      <c:pt idx="1291">
                        <c:v>-5.4456396742821236E-3</c:v>
                      </c:pt>
                      <c:pt idx="1292">
                        <c:v>-1.1766123542390228E-2</c:v>
                      </c:pt>
                      <c:pt idx="1293">
                        <c:v>-3.9616000402426264E-2</c:v>
                      </c:pt>
                      <c:pt idx="1294">
                        <c:v>-4.7959645221662239E-2</c:v>
                      </c:pt>
                      <c:pt idx="1295">
                        <c:v>-6.4538391094834516E-2</c:v>
                      </c:pt>
                      <c:pt idx="1296">
                        <c:v>-5.60408470908004E-2</c:v>
                      </c:pt>
                      <c:pt idx="1297">
                        <c:v>-5.2403754769019296E-2</c:v>
                      </c:pt>
                      <c:pt idx="1298">
                        <c:v>-4.1085000591682186E-2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DD5C-4B0C-B48F-954FA6DC574E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Abs'!$AA$1</c15:sqref>
                        </c15:formulaRef>
                      </c:ext>
                    </c:extLst>
                    <c:strCache>
                      <c:ptCount val="1"/>
                      <c:pt idx="0">
                        <c:v>Abs 400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Abs'!$AA$2:$AA$1300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3.1546706852554443</c:v>
                      </c:pt>
                      <c:pt idx="1">
                        <c:v>-1.4164443453956619</c:v>
                      </c:pt>
                      <c:pt idx="2">
                        <c:v>-2.2143147498147466</c:v>
                      </c:pt>
                      <c:pt idx="3">
                        <c:v>-2.3603630314878448</c:v>
                      </c:pt>
                      <c:pt idx="4">
                        <c:v>-4.634661169759779</c:v>
                      </c:pt>
                      <c:pt idx="5">
                        <c:v>-4.0928519722788304</c:v>
                      </c:pt>
                      <c:pt idx="6">
                        <c:v>-3.290155594583982</c:v>
                      </c:pt>
                      <c:pt idx="7">
                        <c:v>-3.5000435049904506</c:v>
                      </c:pt>
                      <c:pt idx="8">
                        <c:v>-2.639160141794711</c:v>
                      </c:pt>
                      <c:pt idx="9">
                        <c:v>-2.858638686020051</c:v>
                      </c:pt>
                      <c:pt idx="10">
                        <c:v>-5.4565914117993053</c:v>
                      </c:pt>
                      <c:pt idx="11">
                        <c:v>-5.0050216330255628</c:v>
                      </c:pt>
                      <c:pt idx="12">
                        <c:v>-3.3131764218279942</c:v>
                      </c:pt>
                      <c:pt idx="13">
                        <c:v>-2.3162268805539306</c:v>
                      </c:pt>
                      <c:pt idx="14">
                        <c:v>1.3492661782586552</c:v>
                      </c:pt>
                      <c:pt idx="15">
                        <c:v>1.4499903748026308</c:v>
                      </c:pt>
                      <c:pt idx="16">
                        <c:v>-0.91420130623170281</c:v>
                      </c:pt>
                      <c:pt idx="17">
                        <c:v>-0.65142043418130746</c:v>
                      </c:pt>
                      <c:pt idx="18">
                        <c:v>-0.89862537755043304</c:v>
                      </c:pt>
                      <c:pt idx="19">
                        <c:v>-2.1766670789246647</c:v>
                      </c:pt>
                      <c:pt idx="20">
                        <c:v>-1.6261956546404044</c:v>
                      </c:pt>
                      <c:pt idx="21">
                        <c:v>-1.1547748267351765</c:v>
                      </c:pt>
                      <c:pt idx="22">
                        <c:v>-1.4837081700268198</c:v>
                      </c:pt>
                      <c:pt idx="23">
                        <c:v>-1.515611078309133</c:v>
                      </c:pt>
                      <c:pt idx="24">
                        <c:v>-1.5601493686366439</c:v>
                      </c:pt>
                      <c:pt idx="25">
                        <c:v>-1.4395532345547142</c:v>
                      </c:pt>
                      <c:pt idx="26">
                        <c:v>-0.92368387635926796</c:v>
                      </c:pt>
                      <c:pt idx="27">
                        <c:v>-1.0593400555932164</c:v>
                      </c:pt>
                      <c:pt idx="28">
                        <c:v>-1.1916006365103198</c:v>
                      </c:pt>
                      <c:pt idx="29">
                        <c:v>-0.84638121882799811</c:v>
                      </c:pt>
                      <c:pt idx="30">
                        <c:v>-0.52077006387794911</c:v>
                      </c:pt>
                      <c:pt idx="31">
                        <c:v>-0.46518135569965713</c:v>
                      </c:pt>
                      <c:pt idx="32">
                        <c:v>1.8755685140483633E-2</c:v>
                      </c:pt>
                      <c:pt idx="33">
                        <c:v>-0.12247999784804324</c:v>
                      </c:pt>
                      <c:pt idx="34">
                        <c:v>1.2595258271621133E-2</c:v>
                      </c:pt>
                      <c:pt idx="35">
                        <c:v>0.25885544456314613</c:v>
                      </c:pt>
                      <c:pt idx="36">
                        <c:v>0.43767793653801562</c:v>
                      </c:pt>
                      <c:pt idx="37">
                        <c:v>0.23528009775173117</c:v>
                      </c:pt>
                      <c:pt idx="38">
                        <c:v>0.54613520148821626</c:v>
                      </c:pt>
                      <c:pt idx="39">
                        <c:v>0.14134072612609172</c:v>
                      </c:pt>
                      <c:pt idx="40">
                        <c:v>7.3926024084182404E-2</c:v>
                      </c:pt>
                      <c:pt idx="41">
                        <c:v>-0.11499533617485792</c:v>
                      </c:pt>
                      <c:pt idx="42">
                        <c:v>-0.28739471829880003</c:v>
                      </c:pt>
                      <c:pt idx="43">
                        <c:v>-0.8103865872987368</c:v>
                      </c:pt>
                      <c:pt idx="44">
                        <c:v>-0.41584699708118328</c:v>
                      </c:pt>
                      <c:pt idx="45">
                        <c:v>-0.4746275739889147</c:v>
                      </c:pt>
                      <c:pt idx="46">
                        <c:v>-0.58642037181664064</c:v>
                      </c:pt>
                      <c:pt idx="47">
                        <c:v>-0.25877865337102057</c:v>
                      </c:pt>
                      <c:pt idx="48">
                        <c:v>-4.1095910996754151E-2</c:v>
                      </c:pt>
                      <c:pt idx="49">
                        <c:v>-0.36882163389716499</c:v>
                      </c:pt>
                      <c:pt idx="50">
                        <c:v>-9.2902615393793783E-2</c:v>
                      </c:pt>
                      <c:pt idx="51">
                        <c:v>3.8020055575183301E-2</c:v>
                      </c:pt>
                      <c:pt idx="52">
                        <c:v>-4.2871726099192257E-2</c:v>
                      </c:pt>
                      <c:pt idx="53">
                        <c:v>0.30338141223360338</c:v>
                      </c:pt>
                      <c:pt idx="54">
                        <c:v>0.2050472100527635</c:v>
                      </c:pt>
                      <c:pt idx="55">
                        <c:v>0.19632697659551729</c:v>
                      </c:pt>
                      <c:pt idx="56">
                        <c:v>0.35901385081680443</c:v>
                      </c:pt>
                      <c:pt idx="57">
                        <c:v>0.4683802874154564</c:v>
                      </c:pt>
                      <c:pt idx="58">
                        <c:v>-1.305209824042978E-2</c:v>
                      </c:pt>
                      <c:pt idx="59">
                        <c:v>0.10233936627580305</c:v>
                      </c:pt>
                      <c:pt idx="60">
                        <c:v>-0.39820936765383669</c:v>
                      </c:pt>
                      <c:pt idx="61">
                        <c:v>-0.54707322618732934</c:v>
                      </c:pt>
                      <c:pt idx="62">
                        <c:v>-0.561101369032171</c:v>
                      </c:pt>
                      <c:pt idx="63">
                        <c:v>-0.2560349085846691</c:v>
                      </c:pt>
                      <c:pt idx="64">
                        <c:v>-0.311901026822968</c:v>
                      </c:pt>
                      <c:pt idx="65">
                        <c:v>-0.30654082128104837</c:v>
                      </c:pt>
                      <c:pt idx="66">
                        <c:v>-0.65750884864456027</c:v>
                      </c:pt>
                      <c:pt idx="67">
                        <c:v>-0.4652628054572539</c:v>
                      </c:pt>
                      <c:pt idx="68">
                        <c:v>-0.27876675449314875</c:v>
                      </c:pt>
                      <c:pt idx="69">
                        <c:v>-0.32736656253019614</c:v>
                      </c:pt>
                      <c:pt idx="70">
                        <c:v>-0.14932235154166204</c:v>
                      </c:pt>
                      <c:pt idx="71">
                        <c:v>3.5082003525783146E-3</c:v>
                      </c:pt>
                      <c:pt idx="72">
                        <c:v>-3.0265647933565374E-4</c:v>
                      </c:pt>
                      <c:pt idx="73">
                        <c:v>0.26548202853175984</c:v>
                      </c:pt>
                      <c:pt idx="74">
                        <c:v>0.50646571318354494</c:v>
                      </c:pt>
                      <c:pt idx="75">
                        <c:v>0.26472132987317143</c:v>
                      </c:pt>
                      <c:pt idx="76">
                        <c:v>9.7034011585401564E-2</c:v>
                      </c:pt>
                      <c:pt idx="77">
                        <c:v>-0.57922243733440493</c:v>
                      </c:pt>
                      <c:pt idx="78">
                        <c:v>-0.70774252078584288</c:v>
                      </c:pt>
                      <c:pt idx="79">
                        <c:v>-0.39055970259718031</c:v>
                      </c:pt>
                      <c:pt idx="80">
                        <c:v>-0.34123631414901001</c:v>
                      </c:pt>
                      <c:pt idx="81">
                        <c:v>-0.71161061786253288</c:v>
                      </c:pt>
                      <c:pt idx="82">
                        <c:v>-0.59802155232718635</c:v>
                      </c:pt>
                      <c:pt idx="83">
                        <c:v>-0.17922463136846564</c:v>
                      </c:pt>
                      <c:pt idx="84">
                        <c:v>-3.5767564031606705E-2</c:v>
                      </c:pt>
                      <c:pt idx="85">
                        <c:v>7.616303716828951E-2</c:v>
                      </c:pt>
                      <c:pt idx="86">
                        <c:v>-3.7494238782136785E-2</c:v>
                      </c:pt>
                      <c:pt idx="87">
                        <c:v>-4.9387856983242232E-2</c:v>
                      </c:pt>
                      <c:pt idx="88">
                        <c:v>-9.2920347997846181E-2</c:v>
                      </c:pt>
                      <c:pt idx="89">
                        <c:v>6.8722556728929643E-2</c:v>
                      </c:pt>
                      <c:pt idx="90">
                        <c:v>-5.7206733159924507E-2</c:v>
                      </c:pt>
                      <c:pt idx="91">
                        <c:v>0.23903655456104364</c:v>
                      </c:pt>
                      <c:pt idx="92">
                        <c:v>0.16055475399843924</c:v>
                      </c:pt>
                      <c:pt idx="93">
                        <c:v>-5.5316858341589739E-2</c:v>
                      </c:pt>
                      <c:pt idx="94">
                        <c:v>-0.31094902642744077</c:v>
                      </c:pt>
                      <c:pt idx="95">
                        <c:v>-0.36005601699564899</c:v>
                      </c:pt>
                      <c:pt idx="96">
                        <c:v>-0.36924947053900653</c:v>
                      </c:pt>
                      <c:pt idx="97">
                        <c:v>-0.55736760394499352</c:v>
                      </c:pt>
                      <c:pt idx="98">
                        <c:v>-0.84008636980383977</c:v>
                      </c:pt>
                      <c:pt idx="99">
                        <c:v>-0.83814108811165644</c:v>
                      </c:pt>
                      <c:pt idx="100">
                        <c:v>-0.545059373416933</c:v>
                      </c:pt>
                      <c:pt idx="101">
                        <c:v>-0.3746876694834958</c:v>
                      </c:pt>
                      <c:pt idx="102">
                        <c:v>-0.29174867369889645</c:v>
                      </c:pt>
                      <c:pt idx="103">
                        <c:v>-0.75738738030680097</c:v>
                      </c:pt>
                      <c:pt idx="104">
                        <c:v>-0.50818111721116022</c:v>
                      </c:pt>
                      <c:pt idx="105">
                        <c:v>-0.42780899100130454</c:v>
                      </c:pt>
                      <c:pt idx="106">
                        <c:v>-0.36313442711441385</c:v>
                      </c:pt>
                      <c:pt idx="107">
                        <c:v>-0.44901433019821896</c:v>
                      </c:pt>
                      <c:pt idx="108">
                        <c:v>-0.59373537154088363</c:v>
                      </c:pt>
                      <c:pt idx="109">
                        <c:v>-0.43394131620103299</c:v>
                      </c:pt>
                      <c:pt idx="110">
                        <c:v>-0.29228966839880144</c:v>
                      </c:pt>
                      <c:pt idx="111">
                        <c:v>-0.32358951786702617</c:v>
                      </c:pt>
                      <c:pt idx="112">
                        <c:v>-5.6658976026270715E-2</c:v>
                      </c:pt>
                      <c:pt idx="113">
                        <c:v>-7.2063800106064932E-2</c:v>
                      </c:pt>
                      <c:pt idx="114">
                        <c:v>-7.9462203179876664E-2</c:v>
                      </c:pt>
                      <c:pt idx="115">
                        <c:v>-0.11571215415223199</c:v>
                      </c:pt>
                      <c:pt idx="116">
                        <c:v>-7.3917909163683819E-3</c:v>
                      </c:pt>
                      <c:pt idx="117">
                        <c:v>0.24895073326571895</c:v>
                      </c:pt>
                      <c:pt idx="118">
                        <c:v>0.31298647257780521</c:v>
                      </c:pt>
                      <c:pt idx="119">
                        <c:v>0.21974137748371056</c:v>
                      </c:pt>
                      <c:pt idx="120">
                        <c:v>0.30498501068990497</c:v>
                      </c:pt>
                      <c:pt idx="121">
                        <c:v>0.34071545647404611</c:v>
                      </c:pt>
                      <c:pt idx="122">
                        <c:v>0.61752350960092783</c:v>
                      </c:pt>
                      <c:pt idx="123">
                        <c:v>0.30546213795996002</c:v>
                      </c:pt>
                      <c:pt idx="124">
                        <c:v>0.35932612497969402</c:v>
                      </c:pt>
                      <c:pt idx="125">
                        <c:v>0.20497507742610951</c:v>
                      </c:pt>
                      <c:pt idx="126">
                        <c:v>0.23109805844516013</c:v>
                      </c:pt>
                      <c:pt idx="127">
                        <c:v>0.17845326309218443</c:v>
                      </c:pt>
                      <c:pt idx="128">
                        <c:v>0.18394526095405311</c:v>
                      </c:pt>
                      <c:pt idx="129">
                        <c:v>0.16374917742507267</c:v>
                      </c:pt>
                      <c:pt idx="130">
                        <c:v>0.27131860996220697</c:v>
                      </c:pt>
                      <c:pt idx="131">
                        <c:v>0.21753036220045988</c:v>
                      </c:pt>
                      <c:pt idx="132">
                        <c:v>0.11144746287761993</c:v>
                      </c:pt>
                      <c:pt idx="133">
                        <c:v>-5.0112639604809321E-2</c:v>
                      </c:pt>
                      <c:pt idx="134">
                        <c:v>-2.5713478086483665E-2</c:v>
                      </c:pt>
                      <c:pt idx="135">
                        <c:v>-0.12254055919917152</c:v>
                      </c:pt>
                      <c:pt idx="136">
                        <c:v>-0.25275903540043904</c:v>
                      </c:pt>
                      <c:pt idx="137">
                        <c:v>-9.5378567803692249E-2</c:v>
                      </c:pt>
                      <c:pt idx="138">
                        <c:v>-7.6306400763764257E-2</c:v>
                      </c:pt>
                      <c:pt idx="139">
                        <c:v>-7.8560094517785076E-2</c:v>
                      </c:pt>
                      <c:pt idx="140">
                        <c:v>-7.1022836137664497E-2</c:v>
                      </c:pt>
                      <c:pt idx="141">
                        <c:v>-9.1859096728199238E-2</c:v>
                      </c:pt>
                      <c:pt idx="142">
                        <c:v>-8.3279521892928435E-2</c:v>
                      </c:pt>
                      <c:pt idx="143">
                        <c:v>-0.27534180721383367</c:v>
                      </c:pt>
                      <c:pt idx="144">
                        <c:v>-0.26594247513190117</c:v>
                      </c:pt>
                      <c:pt idx="145">
                        <c:v>-0.17380236171236238</c:v>
                      </c:pt>
                      <c:pt idx="146">
                        <c:v>2.722029860202466E-2</c:v>
                      </c:pt>
                      <c:pt idx="147">
                        <c:v>0.15239970972628822</c:v>
                      </c:pt>
                      <c:pt idx="148">
                        <c:v>0.22153146883517372</c:v>
                      </c:pt>
                      <c:pt idx="149">
                        <c:v>5.6508248891824944E-2</c:v>
                      </c:pt>
                      <c:pt idx="150">
                        <c:v>0.20950876328761889</c:v>
                      </c:pt>
                      <c:pt idx="151">
                        <c:v>-0.10345156121302426</c:v>
                      </c:pt>
                      <c:pt idx="152">
                        <c:v>-0.49660758754083195</c:v>
                      </c:pt>
                      <c:pt idx="153">
                        <c:v>-0.56440864996425677</c:v>
                      </c:pt>
                      <c:pt idx="154">
                        <c:v>-0.62904405184592649</c:v>
                      </c:pt>
                      <c:pt idx="155">
                        <c:v>-0.80075876009424729</c:v>
                      </c:pt>
                      <c:pt idx="156">
                        <c:v>-0.3792757553676066</c:v>
                      </c:pt>
                      <c:pt idx="157">
                        <c:v>-0.30074541555831624</c:v>
                      </c:pt>
                      <c:pt idx="158">
                        <c:v>-6.9961735144323106E-2</c:v>
                      </c:pt>
                      <c:pt idx="159">
                        <c:v>0.32048781492090428</c:v>
                      </c:pt>
                      <c:pt idx="160">
                        <c:v>0.21918189879822531</c:v>
                      </c:pt>
                      <c:pt idx="161">
                        <c:v>7.2580600320779856E-2</c:v>
                      </c:pt>
                      <c:pt idx="162">
                        <c:v>0.17237578874397405</c:v>
                      </c:pt>
                      <c:pt idx="163">
                        <c:v>-0.21074238147970767</c:v>
                      </c:pt>
                      <c:pt idx="164">
                        <c:v>6.8635396471722732E-2</c:v>
                      </c:pt>
                      <c:pt idx="165">
                        <c:v>0.13025769831701062</c:v>
                      </c:pt>
                      <c:pt idx="166">
                        <c:v>1.0027186486433299E-2</c:v>
                      </c:pt>
                      <c:pt idx="167">
                        <c:v>0.19633569262123798</c:v>
                      </c:pt>
                      <c:pt idx="168">
                        <c:v>0.37471456894218552</c:v>
                      </c:pt>
                      <c:pt idx="169">
                        <c:v>0.42559977903372032</c:v>
                      </c:pt>
                      <c:pt idx="170">
                        <c:v>0.64108322767656756</c:v>
                      </c:pt>
                      <c:pt idx="171">
                        <c:v>0.51664663233053465</c:v>
                      </c:pt>
                      <c:pt idx="172">
                        <c:v>0.35442351078811057</c:v>
                      </c:pt>
                      <c:pt idx="173">
                        <c:v>0.30181793755087799</c:v>
                      </c:pt>
                      <c:pt idx="174">
                        <c:v>0.35648214589755461</c:v>
                      </c:pt>
                      <c:pt idx="175">
                        <c:v>0.32349018522907147</c:v>
                      </c:pt>
                      <c:pt idx="176">
                        <c:v>0.35612268497472893</c:v>
                      </c:pt>
                      <c:pt idx="177">
                        <c:v>0.3474125200299531</c:v>
                      </c:pt>
                      <c:pt idx="178">
                        <c:v>0.30702501153746342</c:v>
                      </c:pt>
                      <c:pt idx="179">
                        <c:v>0.60738827445081911</c:v>
                      </c:pt>
                      <c:pt idx="180">
                        <c:v>0.86539751313753033</c:v>
                      </c:pt>
                      <c:pt idx="181">
                        <c:v>0.77914041652684718</c:v>
                      </c:pt>
                      <c:pt idx="182">
                        <c:v>0.89408375709999199</c:v>
                      </c:pt>
                      <c:pt idx="183">
                        <c:v>0.68992963913098815</c:v>
                      </c:pt>
                      <c:pt idx="184">
                        <c:v>0.70645011450303108</c:v>
                      </c:pt>
                      <c:pt idx="185">
                        <c:v>0.63499929144721956</c:v>
                      </c:pt>
                      <c:pt idx="186">
                        <c:v>0.54881147221338522</c:v>
                      </c:pt>
                      <c:pt idx="187">
                        <c:v>0.40757413618549754</c:v>
                      </c:pt>
                      <c:pt idx="188">
                        <c:v>0.37280049963866058</c:v>
                      </c:pt>
                      <c:pt idx="189">
                        <c:v>0.38224371240180766</c:v>
                      </c:pt>
                      <c:pt idx="190">
                        <c:v>0.58750686950561648</c:v>
                      </c:pt>
                      <c:pt idx="191">
                        <c:v>0.64859569046627574</c:v>
                      </c:pt>
                      <c:pt idx="192">
                        <c:v>0.80153759710291328</c:v>
                      </c:pt>
                      <c:pt idx="193">
                        <c:v>0.84338804542972945</c:v>
                      </c:pt>
                      <c:pt idx="194">
                        <c:v>0.83958004384762053</c:v>
                      </c:pt>
                      <c:pt idx="195">
                        <c:v>0.92325389076625752</c:v>
                      </c:pt>
                      <c:pt idx="196">
                        <c:v>0.9046196288806414</c:v>
                      </c:pt>
                      <c:pt idx="197">
                        <c:v>0.9486145200873588</c:v>
                      </c:pt>
                      <c:pt idx="198">
                        <c:v>0.95389823498976378</c:v>
                      </c:pt>
                      <c:pt idx="199">
                        <c:v>0.88700874863567891</c:v>
                      </c:pt>
                      <c:pt idx="200">
                        <c:v>0.93043860093360664</c:v>
                      </c:pt>
                      <c:pt idx="201">
                        <c:v>1.0139200941811661</c:v>
                      </c:pt>
                      <c:pt idx="202">
                        <c:v>1.0702962502004312</c:v>
                      </c:pt>
                      <c:pt idx="203">
                        <c:v>1.0866568315833909</c:v>
                      </c:pt>
                      <c:pt idx="204">
                        <c:v>1.0445148472238481</c:v>
                      </c:pt>
                      <c:pt idx="205">
                        <c:v>1.0562694598423392</c:v>
                      </c:pt>
                      <c:pt idx="206">
                        <c:v>1.1114388971282048</c:v>
                      </c:pt>
                      <c:pt idx="207">
                        <c:v>1.0904978939527161</c:v>
                      </c:pt>
                      <c:pt idx="208">
                        <c:v>1.0959889901567517</c:v>
                      </c:pt>
                      <c:pt idx="209">
                        <c:v>1.0678873210227986</c:v>
                      </c:pt>
                      <c:pt idx="210">
                        <c:v>1.1101405098484329</c:v>
                      </c:pt>
                      <c:pt idx="211">
                        <c:v>1.162241304975393</c:v>
                      </c:pt>
                      <c:pt idx="212">
                        <c:v>1.178505709522814</c:v>
                      </c:pt>
                      <c:pt idx="213">
                        <c:v>1.1651401349090504</c:v>
                      </c:pt>
                      <c:pt idx="214">
                        <c:v>1.2032051230995868</c:v>
                      </c:pt>
                      <c:pt idx="215">
                        <c:v>1.2173401123976599</c:v>
                      </c:pt>
                      <c:pt idx="216">
                        <c:v>1.2591499861219833</c:v>
                      </c:pt>
                      <c:pt idx="217">
                        <c:v>1.2641677119636019</c:v>
                      </c:pt>
                      <c:pt idx="218">
                        <c:v>1.2755030536896663</c:v>
                      </c:pt>
                      <c:pt idx="219">
                        <c:v>1.2714170409423287</c:v>
                      </c:pt>
                      <c:pt idx="220">
                        <c:v>1.3038241262296923</c:v>
                      </c:pt>
                      <c:pt idx="221">
                        <c:v>1.287693467594192</c:v>
                      </c:pt>
                      <c:pt idx="222">
                        <c:v>1.2868308816004546</c:v>
                      </c:pt>
                      <c:pt idx="223">
                        <c:v>1.2772237173879755</c:v>
                      </c:pt>
                      <c:pt idx="224">
                        <c:v>1.2854152788023701</c:v>
                      </c:pt>
                      <c:pt idx="225">
                        <c:v>1.2835653774813058</c:v>
                      </c:pt>
                      <c:pt idx="226">
                        <c:v>1.2948300893437721</c:v>
                      </c:pt>
                      <c:pt idx="227">
                        <c:v>1.2944889621302205</c:v>
                      </c:pt>
                      <c:pt idx="228">
                        <c:v>1.3112913558514363</c:v>
                      </c:pt>
                      <c:pt idx="229">
                        <c:v>1.3209601333491823</c:v>
                      </c:pt>
                      <c:pt idx="230">
                        <c:v>1.3272882685750154</c:v>
                      </c:pt>
                      <c:pt idx="231">
                        <c:v>1.3407229702893224</c:v>
                      </c:pt>
                      <c:pt idx="232">
                        <c:v>1.3541907327908458</c:v>
                      </c:pt>
                      <c:pt idx="233">
                        <c:v>1.3649971019214477</c:v>
                      </c:pt>
                      <c:pt idx="234">
                        <c:v>1.3692288826851491</c:v>
                      </c:pt>
                      <c:pt idx="235">
                        <c:v>1.3800953623379624</c:v>
                      </c:pt>
                      <c:pt idx="236">
                        <c:v>1.3893283385496744</c:v>
                      </c:pt>
                      <c:pt idx="237">
                        <c:v>1.3933752794575747</c:v>
                      </c:pt>
                      <c:pt idx="238">
                        <c:v>1.3931603843406681</c:v>
                      </c:pt>
                      <c:pt idx="239">
                        <c:v>1.3958939103382433</c:v>
                      </c:pt>
                      <c:pt idx="240">
                        <c:v>1.4011235257706582</c:v>
                      </c:pt>
                      <c:pt idx="241">
                        <c:v>1.4135994646556893</c:v>
                      </c:pt>
                      <c:pt idx="242">
                        <c:v>1.4189613232369696</c:v>
                      </c:pt>
                      <c:pt idx="243">
                        <c:v>1.4244208614168439</c:v>
                      </c:pt>
                      <c:pt idx="244">
                        <c:v>1.4339468764243377</c:v>
                      </c:pt>
                      <c:pt idx="245">
                        <c:v>1.4421053770515155</c:v>
                      </c:pt>
                      <c:pt idx="246">
                        <c:v>1.4497935128423876</c:v>
                      </c:pt>
                      <c:pt idx="247">
                        <c:v>1.4584193727797616</c:v>
                      </c:pt>
                      <c:pt idx="248">
                        <c:v>1.462499374474878</c:v>
                      </c:pt>
                      <c:pt idx="249">
                        <c:v>1.4615526337500446</c:v>
                      </c:pt>
                      <c:pt idx="250">
                        <c:v>1.4630794410142205</c:v>
                      </c:pt>
                      <c:pt idx="251">
                        <c:v>1.466857387335224</c:v>
                      </c:pt>
                      <c:pt idx="252">
                        <c:v>1.4679048131847623</c:v>
                      </c:pt>
                      <c:pt idx="253">
                        <c:v>1.4675651887342662</c:v>
                      </c:pt>
                      <c:pt idx="254">
                        <c:v>1.465930182530109</c:v>
                      </c:pt>
                      <c:pt idx="255">
                        <c:v>1.461453451388395</c:v>
                      </c:pt>
                      <c:pt idx="256">
                        <c:v>1.4626751977523471</c:v>
                      </c:pt>
                      <c:pt idx="257">
                        <c:v>1.4601655834500102</c:v>
                      </c:pt>
                      <c:pt idx="258">
                        <c:v>1.4536165420550495</c:v>
                      </c:pt>
                      <c:pt idx="259">
                        <c:v>1.4471636774956274</c:v>
                      </c:pt>
                      <c:pt idx="260">
                        <c:v>1.4396423484038927</c:v>
                      </c:pt>
                      <c:pt idx="261">
                        <c:v>1.431543958298926</c:v>
                      </c:pt>
                      <c:pt idx="262">
                        <c:v>1.4243036458985314</c:v>
                      </c:pt>
                      <c:pt idx="263">
                        <c:v>1.4135273320290349</c:v>
                      </c:pt>
                      <c:pt idx="264">
                        <c:v>1.4058256713706654</c:v>
                      </c:pt>
                      <c:pt idx="265">
                        <c:v>1.3977077453459803</c:v>
                      </c:pt>
                      <c:pt idx="266">
                        <c:v>1.3859576410166552</c:v>
                      </c:pt>
                      <c:pt idx="267">
                        <c:v>1.3751948520146566</c:v>
                      </c:pt>
                      <c:pt idx="268">
                        <c:v>1.3630630458692876</c:v>
                      </c:pt>
                      <c:pt idx="269">
                        <c:v>1.3501047200435079</c:v>
                      </c:pt>
                      <c:pt idx="270">
                        <c:v>1.3365948801764362</c:v>
                      </c:pt>
                      <c:pt idx="271">
                        <c:v>1.3183272924763116</c:v>
                      </c:pt>
                      <c:pt idx="272">
                        <c:v>1.3003001468650335</c:v>
                      </c:pt>
                      <c:pt idx="273">
                        <c:v>1.2858059971967457</c:v>
                      </c:pt>
                      <c:pt idx="274">
                        <c:v>1.2699939243289673</c:v>
                      </c:pt>
                      <c:pt idx="275">
                        <c:v>1.2527437072172749</c:v>
                      </c:pt>
                      <c:pt idx="276">
                        <c:v>1.2368640100120085</c:v>
                      </c:pt>
                      <c:pt idx="277">
                        <c:v>1.2207108099306792</c:v>
                      </c:pt>
                      <c:pt idx="278">
                        <c:v>1.2059702071213236</c:v>
                      </c:pt>
                      <c:pt idx="279">
                        <c:v>1.1909410738053521</c:v>
                      </c:pt>
                      <c:pt idx="280">
                        <c:v>1.1752943048736559</c:v>
                      </c:pt>
                      <c:pt idx="281">
                        <c:v>1.1595949392350244</c:v>
                      </c:pt>
                      <c:pt idx="282">
                        <c:v>1.1463646132962371</c:v>
                      </c:pt>
                      <c:pt idx="283">
                        <c:v>1.1337353925795663</c:v>
                      </c:pt>
                      <c:pt idx="284">
                        <c:v>1.1219807799610753</c:v>
                      </c:pt>
                      <c:pt idx="285">
                        <c:v>1.1124923340299639</c:v>
                      </c:pt>
                      <c:pt idx="286">
                        <c:v>1.1039551371128524</c:v>
                      </c:pt>
                      <c:pt idx="287">
                        <c:v>1.0943299397437098</c:v>
                      </c:pt>
                      <c:pt idx="288">
                        <c:v>1.0888749098530013</c:v>
                      </c:pt>
                      <c:pt idx="289">
                        <c:v>1.084416211867951</c:v>
                      </c:pt>
                      <c:pt idx="290">
                        <c:v>1.0792632373513562</c:v>
                      </c:pt>
                      <c:pt idx="291">
                        <c:v>1.0768993910653821</c:v>
                      </c:pt>
                      <c:pt idx="292">
                        <c:v>1.0751727163148526</c:v>
                      </c:pt>
                      <c:pt idx="293">
                        <c:v>1.0734520526165434</c:v>
                      </c:pt>
                      <c:pt idx="294">
                        <c:v>1.0728990358121959</c:v>
                      </c:pt>
                      <c:pt idx="295">
                        <c:v>1.0703728911162507</c:v>
                      </c:pt>
                      <c:pt idx="296">
                        <c:v>1.0677145032714401</c:v>
                      </c:pt>
                      <c:pt idx="297">
                        <c:v>1.0668639393821449</c:v>
                      </c:pt>
                      <c:pt idx="298">
                        <c:v>1.063613462893549</c:v>
                      </c:pt>
                      <c:pt idx="299">
                        <c:v>1.0593426102904104</c:v>
                      </c:pt>
                      <c:pt idx="300">
                        <c:v>1.0555661667324625</c:v>
                      </c:pt>
                      <c:pt idx="301">
                        <c:v>1.0551333709725386</c:v>
                      </c:pt>
                      <c:pt idx="302">
                        <c:v>1.0502959766975553</c:v>
                      </c:pt>
                      <c:pt idx="303">
                        <c:v>1.0474256992619477</c:v>
                      </c:pt>
                      <c:pt idx="304">
                        <c:v>1.0431563494218645</c:v>
                      </c:pt>
                      <c:pt idx="305">
                        <c:v>1.0423779181592232</c:v>
                      </c:pt>
                      <c:pt idx="306">
                        <c:v>1.038278380544388</c:v>
                      </c:pt>
                      <c:pt idx="307">
                        <c:v>1.037720855450875</c:v>
                      </c:pt>
                      <c:pt idx="308">
                        <c:v>1.0315670407394557</c:v>
                      </c:pt>
                      <c:pt idx="309">
                        <c:v>1.0293790177309512</c:v>
                      </c:pt>
                      <c:pt idx="310">
                        <c:v>1.0230869488184449</c:v>
                      </c:pt>
                      <c:pt idx="311">
                        <c:v>1.0160600287719015</c:v>
                      </c:pt>
                      <c:pt idx="312">
                        <c:v>1.0075438705375639</c:v>
                      </c:pt>
                      <c:pt idx="313">
                        <c:v>1.0031137250505642</c:v>
                      </c:pt>
                      <c:pt idx="314">
                        <c:v>0.9961559321045641</c:v>
                      </c:pt>
                      <c:pt idx="315">
                        <c:v>0.99213604093165897</c:v>
                      </c:pt>
                      <c:pt idx="316">
                        <c:v>0.98420445752582986</c:v>
                      </c:pt>
                      <c:pt idx="317">
                        <c:v>0.97726169221038273</c:v>
                      </c:pt>
                      <c:pt idx="318">
                        <c:v>0.97244683938122845</c:v>
                      </c:pt>
                      <c:pt idx="319">
                        <c:v>0.96580763220294985</c:v>
                      </c:pt>
                      <c:pt idx="320">
                        <c:v>0.95783998248379398</c:v>
                      </c:pt>
                      <c:pt idx="321">
                        <c:v>0.95358415751120795</c:v>
                      </c:pt>
                      <c:pt idx="322">
                        <c:v>0.94520475071490206</c:v>
                      </c:pt>
                      <c:pt idx="323">
                        <c:v>0.94037336749213951</c:v>
                      </c:pt>
                      <c:pt idx="324">
                        <c:v>0.9404905830104523</c:v>
                      </c:pt>
                      <c:pt idx="325">
                        <c:v>0.93447953078928581</c:v>
                      </c:pt>
                      <c:pt idx="326">
                        <c:v>0.9320751099008191</c:v>
                      </c:pt>
                      <c:pt idx="327">
                        <c:v>0.930461142379436</c:v>
                      </c:pt>
                      <c:pt idx="328">
                        <c:v>0.92909963905134185</c:v>
                      </c:pt>
                      <c:pt idx="329">
                        <c:v>0.92791395900071671</c:v>
                      </c:pt>
                      <c:pt idx="330">
                        <c:v>0.9349468900994814</c:v>
                      </c:pt>
                      <c:pt idx="331">
                        <c:v>0.935382691385516</c:v>
                      </c:pt>
                      <c:pt idx="332">
                        <c:v>0.93694706772607461</c:v>
                      </c:pt>
                      <c:pt idx="333">
                        <c:v>0.93844081420303449</c:v>
                      </c:pt>
                      <c:pt idx="334">
                        <c:v>0.93978428437446493</c:v>
                      </c:pt>
                      <c:pt idx="335">
                        <c:v>0.93702070311578378</c:v>
                      </c:pt>
                      <c:pt idx="336">
                        <c:v>0.94081217430428477</c:v>
                      </c:pt>
                      <c:pt idx="337">
                        <c:v>0.93663749853668443</c:v>
                      </c:pt>
                      <c:pt idx="338">
                        <c:v>0.93777659293259552</c:v>
                      </c:pt>
                      <c:pt idx="339">
                        <c:v>0.94272068338450499</c:v>
                      </c:pt>
                      <c:pt idx="340">
                        <c:v>0.94592607698144193</c:v>
                      </c:pt>
                      <c:pt idx="341">
                        <c:v>0.94773239817390231</c:v>
                      </c:pt>
                      <c:pt idx="342">
                        <c:v>0.95211595800618798</c:v>
                      </c:pt>
                      <c:pt idx="343">
                        <c:v>0.95286433400772341</c:v>
                      </c:pt>
                      <c:pt idx="344">
                        <c:v>0.95383662170449712</c:v>
                      </c:pt>
                      <c:pt idx="345">
                        <c:v>0.95264192507554013</c:v>
                      </c:pt>
                      <c:pt idx="346">
                        <c:v>0.95284179256189383</c:v>
                      </c:pt>
                      <c:pt idx="347">
                        <c:v>0.95148179199685501</c:v>
                      </c:pt>
                      <c:pt idx="348">
                        <c:v>0.95246159350890502</c:v>
                      </c:pt>
                      <c:pt idx="349">
                        <c:v>0.95126389135383771</c:v>
                      </c:pt>
                      <c:pt idx="350">
                        <c:v>0.95099940505610636</c:v>
                      </c:pt>
                      <c:pt idx="351">
                        <c:v>0.95479237900766256</c:v>
                      </c:pt>
                      <c:pt idx="352">
                        <c:v>0.95340983699679416</c:v>
                      </c:pt>
                      <c:pt idx="353">
                        <c:v>0.95167715119404317</c:v>
                      </c:pt>
                      <c:pt idx="354">
                        <c:v>0.95430247825163761</c:v>
                      </c:pt>
                      <c:pt idx="355">
                        <c:v>0.95627710890629036</c:v>
                      </c:pt>
                      <c:pt idx="356">
                        <c:v>0.95517858911287234</c:v>
                      </c:pt>
                      <c:pt idx="357">
                        <c:v>0.95669637979871669</c:v>
                      </c:pt>
                      <c:pt idx="358">
                        <c:v>0.9539658593272522</c:v>
                      </c:pt>
                      <c:pt idx="359">
                        <c:v>0.95058764797895667</c:v>
                      </c:pt>
                      <c:pt idx="360">
                        <c:v>0.9501353162993138</c:v>
                      </c:pt>
                      <c:pt idx="361">
                        <c:v>0.94533849662682312</c:v>
                      </c:pt>
                      <c:pt idx="362">
                        <c:v>0.94109168823256872</c:v>
                      </c:pt>
                      <c:pt idx="363">
                        <c:v>0.94239758932761708</c:v>
                      </c:pt>
                      <c:pt idx="364">
                        <c:v>0.93937853834953622</c:v>
                      </c:pt>
                      <c:pt idx="365">
                        <c:v>0.93673367537222318</c:v>
                      </c:pt>
                      <c:pt idx="366">
                        <c:v>0.94023962158021845</c:v>
                      </c:pt>
                      <c:pt idx="367">
                        <c:v>0.94272519167367097</c:v>
                      </c:pt>
                      <c:pt idx="368">
                        <c:v>0.94663087285437353</c:v>
                      </c:pt>
                      <c:pt idx="369">
                        <c:v>0.95161253238266541</c:v>
                      </c:pt>
                      <c:pt idx="370">
                        <c:v>0.94929677451446115</c:v>
                      </c:pt>
                      <c:pt idx="371">
                        <c:v>0.94980771395326002</c:v>
                      </c:pt>
                      <c:pt idx="372">
                        <c:v>0.95531083226173807</c:v>
                      </c:pt>
                      <c:pt idx="373">
                        <c:v>0.95846813744090564</c:v>
                      </c:pt>
                      <c:pt idx="374">
                        <c:v>0.95718928608085274</c:v>
                      </c:pt>
                      <c:pt idx="375">
                        <c:v>0.9570690650364293</c:v>
                      </c:pt>
                      <c:pt idx="376">
                        <c:v>0.9558533297246985</c:v>
                      </c:pt>
                      <c:pt idx="377">
                        <c:v>0.95914137528967647</c:v>
                      </c:pt>
                      <c:pt idx="378">
                        <c:v>0.96272095688738091</c:v>
                      </c:pt>
                      <c:pt idx="379">
                        <c:v>0.96113554186404815</c:v>
                      </c:pt>
                      <c:pt idx="380">
                        <c:v>0.96173965261227568</c:v>
                      </c:pt>
                      <c:pt idx="381">
                        <c:v>0.96531021763164859</c:v>
                      </c:pt>
                      <c:pt idx="382">
                        <c:v>0.9693721861701019</c:v>
                      </c:pt>
                      <c:pt idx="383">
                        <c:v>0.97246186701178139</c:v>
                      </c:pt>
                      <c:pt idx="384">
                        <c:v>0.97270531462673859</c:v>
                      </c:pt>
                      <c:pt idx="385">
                        <c:v>0.97393156927985636</c:v>
                      </c:pt>
                      <c:pt idx="386">
                        <c:v>0.97474456409276911</c:v>
                      </c:pt>
                      <c:pt idx="387">
                        <c:v>0.97676878592824712</c:v>
                      </c:pt>
                      <c:pt idx="388">
                        <c:v>0.97767495205058774</c:v>
                      </c:pt>
                      <c:pt idx="389">
                        <c:v>0.9786111734340347</c:v>
                      </c:pt>
                      <c:pt idx="390">
                        <c:v>0.98016953872237178</c:v>
                      </c:pt>
                      <c:pt idx="391">
                        <c:v>0.97951132850415434</c:v>
                      </c:pt>
                      <c:pt idx="392">
                        <c:v>0.97856308501626521</c:v>
                      </c:pt>
                      <c:pt idx="393">
                        <c:v>0.9805497377753607</c:v>
                      </c:pt>
                      <c:pt idx="394">
                        <c:v>0.9797142015166187</c:v>
                      </c:pt>
                      <c:pt idx="395">
                        <c:v>0.98065943947839684</c:v>
                      </c:pt>
                      <c:pt idx="396">
                        <c:v>0.98021462161403061</c:v>
                      </c:pt>
                      <c:pt idx="397">
                        <c:v>0.97916869852754762</c:v>
                      </c:pt>
                      <c:pt idx="398">
                        <c:v>0.98081873236225769</c:v>
                      </c:pt>
                      <c:pt idx="399">
                        <c:v>0.98138076574493704</c:v>
                      </c:pt>
                      <c:pt idx="400">
                        <c:v>0.98125453364829229</c:v>
                      </c:pt>
                      <c:pt idx="401">
                        <c:v>0.9810787103708235</c:v>
                      </c:pt>
                      <c:pt idx="402">
                        <c:v>0.98007486464988869</c:v>
                      </c:pt>
                      <c:pt idx="403">
                        <c:v>0.97768396862891982</c:v>
                      </c:pt>
                      <c:pt idx="404">
                        <c:v>0.97610907294697391</c:v>
                      </c:pt>
                      <c:pt idx="405">
                        <c:v>0.97462434304834611</c:v>
                      </c:pt>
                      <c:pt idx="406">
                        <c:v>0.97366858574518023</c:v>
                      </c:pt>
                      <c:pt idx="407">
                        <c:v>0.97194341375770554</c:v>
                      </c:pt>
                      <c:pt idx="408">
                        <c:v>0.9681850033564211</c:v>
                      </c:pt>
                      <c:pt idx="409">
                        <c:v>0.96352944341112767</c:v>
                      </c:pt>
                      <c:pt idx="410">
                        <c:v>0.96066667979079745</c:v>
                      </c:pt>
                      <c:pt idx="411">
                        <c:v>0.95684665610424602</c:v>
                      </c:pt>
                      <c:pt idx="412">
                        <c:v>0.95048095180203085</c:v>
                      </c:pt>
                      <c:pt idx="413">
                        <c:v>0.94484108205552153</c:v>
                      </c:pt>
                      <c:pt idx="414">
                        <c:v>0.93891418456545117</c:v>
                      </c:pt>
                      <c:pt idx="415">
                        <c:v>0.93540974112051134</c:v>
                      </c:pt>
                      <c:pt idx="416">
                        <c:v>0.93253194986962773</c:v>
                      </c:pt>
                      <c:pt idx="417">
                        <c:v>0.92753826823689378</c:v>
                      </c:pt>
                      <c:pt idx="418">
                        <c:v>0.92201561400869703</c:v>
                      </c:pt>
                      <c:pt idx="419">
                        <c:v>0.9180949051974413</c:v>
                      </c:pt>
                      <c:pt idx="420">
                        <c:v>0.91366776523655213</c:v>
                      </c:pt>
                      <c:pt idx="421">
                        <c:v>0.90643947494059951</c:v>
                      </c:pt>
                      <c:pt idx="422">
                        <c:v>0.90049304153081067</c:v>
                      </c:pt>
                      <c:pt idx="423">
                        <c:v>0.89332937004623558</c:v>
                      </c:pt>
                      <c:pt idx="424">
                        <c:v>0.88518589704961037</c:v>
                      </c:pt>
                      <c:pt idx="425">
                        <c:v>0.87794257912310469</c:v>
                      </c:pt>
                      <c:pt idx="426">
                        <c:v>0.87055048765412535</c:v>
                      </c:pt>
                      <c:pt idx="427">
                        <c:v>0.86132051696852419</c:v>
                      </c:pt>
                      <c:pt idx="428">
                        <c:v>0.85422446982143729</c:v>
                      </c:pt>
                      <c:pt idx="429">
                        <c:v>0.8459141901256747</c:v>
                      </c:pt>
                      <c:pt idx="430">
                        <c:v>0.83769557897628477</c:v>
                      </c:pt>
                      <c:pt idx="431">
                        <c:v>0.82961221650187111</c:v>
                      </c:pt>
                      <c:pt idx="432">
                        <c:v>0.82114114115919234</c:v>
                      </c:pt>
                      <c:pt idx="433">
                        <c:v>0.81242060714933517</c:v>
                      </c:pt>
                      <c:pt idx="434">
                        <c:v>0.80492933331870653</c:v>
                      </c:pt>
                      <c:pt idx="435">
                        <c:v>0.79771005960108554</c:v>
                      </c:pt>
                      <c:pt idx="436">
                        <c:v>0.78846806681104209</c:v>
                      </c:pt>
                      <c:pt idx="437">
                        <c:v>0.7801698092197219</c:v>
                      </c:pt>
                      <c:pt idx="438">
                        <c:v>0.77166417032677126</c:v>
                      </c:pt>
                      <c:pt idx="439">
                        <c:v>0.76382275270425981</c:v>
                      </c:pt>
                      <c:pt idx="440">
                        <c:v>0.75555455037404529</c:v>
                      </c:pt>
                      <c:pt idx="441">
                        <c:v>0.74741258014047529</c:v>
                      </c:pt>
                      <c:pt idx="442">
                        <c:v>0.73824572550319645</c:v>
                      </c:pt>
                      <c:pt idx="443">
                        <c:v>0.72876479338736178</c:v>
                      </c:pt>
                      <c:pt idx="444">
                        <c:v>0.72017575114484256</c:v>
                      </c:pt>
                      <c:pt idx="445">
                        <c:v>0.71159377188868322</c:v>
                      </c:pt>
                      <c:pt idx="446">
                        <c:v>0.70250911839052865</c:v>
                      </c:pt>
                      <c:pt idx="447">
                        <c:v>0.69408282538689758</c:v>
                      </c:pt>
                      <c:pt idx="448">
                        <c:v>0.68517670013971177</c:v>
                      </c:pt>
                      <c:pt idx="449">
                        <c:v>0.67655880484653108</c:v>
                      </c:pt>
                      <c:pt idx="450">
                        <c:v>0.67038861001780925</c:v>
                      </c:pt>
                      <c:pt idx="451">
                        <c:v>0.66136061068683927</c:v>
                      </c:pt>
                      <c:pt idx="452">
                        <c:v>0.65358065607328919</c:v>
                      </c:pt>
                      <c:pt idx="453">
                        <c:v>0.64622418008872018</c:v>
                      </c:pt>
                      <c:pt idx="454">
                        <c:v>0.63869924436565295</c:v>
                      </c:pt>
                      <c:pt idx="455">
                        <c:v>0.63115657603853326</c:v>
                      </c:pt>
                      <c:pt idx="456">
                        <c:v>0.62313512740199772</c:v>
                      </c:pt>
                      <c:pt idx="457">
                        <c:v>0.61402582858973653</c:v>
                      </c:pt>
                      <c:pt idx="458">
                        <c:v>0.60682308526572382</c:v>
                      </c:pt>
                      <c:pt idx="459">
                        <c:v>0.59907949751811163</c:v>
                      </c:pt>
                      <c:pt idx="460">
                        <c:v>0.59073991394277081</c:v>
                      </c:pt>
                      <c:pt idx="461">
                        <c:v>0.58338013187948023</c:v>
                      </c:pt>
                      <c:pt idx="462">
                        <c:v>0.57630136650752906</c:v>
                      </c:pt>
                      <c:pt idx="463">
                        <c:v>0.5694940001433636</c:v>
                      </c:pt>
                      <c:pt idx="464">
                        <c:v>0.56315234005003312</c:v>
                      </c:pt>
                      <c:pt idx="465">
                        <c:v>0.55615201890956822</c:v>
                      </c:pt>
                      <c:pt idx="466">
                        <c:v>0.55037464634349942</c:v>
                      </c:pt>
                      <c:pt idx="467">
                        <c:v>0.54395288897932181</c:v>
                      </c:pt>
                      <c:pt idx="468">
                        <c:v>0.53650564610621332</c:v>
                      </c:pt>
                      <c:pt idx="469">
                        <c:v>0.5293476851212483</c:v>
                      </c:pt>
                      <c:pt idx="470">
                        <c:v>0.52383555023443862</c:v>
                      </c:pt>
                      <c:pt idx="471">
                        <c:v>0.51762823715825101</c:v>
                      </c:pt>
                      <c:pt idx="472">
                        <c:v>0.51193682263894513</c:v>
                      </c:pt>
                      <c:pt idx="473">
                        <c:v>0.50738780859427202</c:v>
                      </c:pt>
                      <c:pt idx="474">
                        <c:v>0.50225842745764515</c:v>
                      </c:pt>
                      <c:pt idx="475">
                        <c:v>0.49824830424459943</c:v>
                      </c:pt>
                      <c:pt idx="476">
                        <c:v>0.49414876662976387</c:v>
                      </c:pt>
                      <c:pt idx="477">
                        <c:v>0.48889991583024123</c:v>
                      </c:pt>
                      <c:pt idx="478">
                        <c:v>0.48480368429412746</c:v>
                      </c:pt>
                      <c:pt idx="479">
                        <c:v>0.48010123814150901</c:v>
                      </c:pt>
                      <c:pt idx="480">
                        <c:v>0.47367497248816531</c:v>
                      </c:pt>
                      <c:pt idx="481">
                        <c:v>0.46979153220068082</c:v>
                      </c:pt>
                      <c:pt idx="482">
                        <c:v>0.46516572696388214</c:v>
                      </c:pt>
                      <c:pt idx="483">
                        <c:v>0.46008563645546896</c:v>
                      </c:pt>
                      <c:pt idx="484">
                        <c:v>0.4558026114715823</c:v>
                      </c:pt>
                      <c:pt idx="485">
                        <c:v>0.45102337412683846</c:v>
                      </c:pt>
                      <c:pt idx="486">
                        <c:v>0.44713722886585416</c:v>
                      </c:pt>
                      <c:pt idx="487">
                        <c:v>0.44352323399418342</c:v>
                      </c:pt>
                      <c:pt idx="488">
                        <c:v>0.43894671938559826</c:v>
                      </c:pt>
                      <c:pt idx="489">
                        <c:v>0.43435457604123817</c:v>
                      </c:pt>
                      <c:pt idx="490">
                        <c:v>0.43136512949534656</c:v>
                      </c:pt>
                      <c:pt idx="491">
                        <c:v>0.42816229059560368</c:v>
                      </c:pt>
                      <c:pt idx="492">
                        <c:v>0.42567055917362462</c:v>
                      </c:pt>
                      <c:pt idx="493">
                        <c:v>0.42246516557668762</c:v>
                      </c:pt>
                      <c:pt idx="494">
                        <c:v>0.41942733006041566</c:v>
                      </c:pt>
                      <c:pt idx="495">
                        <c:v>0.41695062626898949</c:v>
                      </c:pt>
                      <c:pt idx="496">
                        <c:v>0.41535003333879833</c:v>
                      </c:pt>
                      <c:pt idx="497">
                        <c:v>0.41268307974457236</c:v>
                      </c:pt>
                      <c:pt idx="498">
                        <c:v>0.40944357342628024</c:v>
                      </c:pt>
                      <c:pt idx="499">
                        <c:v>0.40684800107718055</c:v>
                      </c:pt>
                      <c:pt idx="500">
                        <c:v>0.4042001325737567</c:v>
                      </c:pt>
                      <c:pt idx="501">
                        <c:v>0.4024336346022615</c:v>
                      </c:pt>
                      <c:pt idx="502">
                        <c:v>0.3991834586662768</c:v>
                      </c:pt>
                      <c:pt idx="503">
                        <c:v>0.3973855529469259</c:v>
                      </c:pt>
                      <c:pt idx="504">
                        <c:v>0.39496400055962894</c:v>
                      </c:pt>
                      <c:pt idx="505">
                        <c:v>0.39346920214853048</c:v>
                      </c:pt>
                      <c:pt idx="506">
                        <c:v>0.39097957459482879</c:v>
                      </c:pt>
                      <c:pt idx="507">
                        <c:v>0.38984844484311076</c:v>
                      </c:pt>
                      <c:pt idx="508">
                        <c:v>0.38796127499827554</c:v>
                      </c:pt>
                      <c:pt idx="509">
                        <c:v>0.3869965011167783</c:v>
                      </c:pt>
                      <c:pt idx="510">
                        <c:v>0.38467773772246344</c:v>
                      </c:pt>
                      <c:pt idx="511">
                        <c:v>0.38270476010717119</c:v>
                      </c:pt>
                      <c:pt idx="512">
                        <c:v>0.38072351729507459</c:v>
                      </c:pt>
                      <c:pt idx="513">
                        <c:v>0.37880433859716162</c:v>
                      </c:pt>
                      <c:pt idx="514">
                        <c:v>0.37659061834041158</c:v>
                      </c:pt>
                      <c:pt idx="515">
                        <c:v>0.37443159865887415</c:v>
                      </c:pt>
                      <c:pt idx="516">
                        <c:v>0.37320008433506274</c:v>
                      </c:pt>
                      <c:pt idx="517">
                        <c:v>0.37169626934563227</c:v>
                      </c:pt>
                      <c:pt idx="518">
                        <c:v>0.37145567698048015</c:v>
                      </c:pt>
                      <c:pt idx="519">
                        <c:v>0.37071556617574902</c:v>
                      </c:pt>
                      <c:pt idx="520">
                        <c:v>0.36996117912199261</c:v>
                      </c:pt>
                      <c:pt idx="521">
                        <c:v>0.3696461999856035</c:v>
                      </c:pt>
                      <c:pt idx="522">
                        <c:v>0.36916486497899353</c:v>
                      </c:pt>
                      <c:pt idx="523">
                        <c:v>0.36745096371443364</c:v>
                      </c:pt>
                      <c:pt idx="524">
                        <c:v>0.36699622761390233</c:v>
                      </c:pt>
                      <c:pt idx="525">
                        <c:v>0.36460382882987807</c:v>
                      </c:pt>
                      <c:pt idx="526">
                        <c:v>0.36299016186110589</c:v>
                      </c:pt>
                      <c:pt idx="527">
                        <c:v>0.36154270048624909</c:v>
                      </c:pt>
                      <c:pt idx="528">
                        <c:v>0.35955108860907098</c:v>
                      </c:pt>
                      <c:pt idx="529">
                        <c:v>0.35911303317845361</c:v>
                      </c:pt>
                      <c:pt idx="530">
                        <c:v>0.35768074971045516</c:v>
                      </c:pt>
                      <c:pt idx="531">
                        <c:v>0.35594550921050983</c:v>
                      </c:pt>
                      <c:pt idx="532">
                        <c:v>0.35471384461039296</c:v>
                      </c:pt>
                      <c:pt idx="533">
                        <c:v>0.35330545507497357</c:v>
                      </c:pt>
                      <c:pt idx="534">
                        <c:v>0.35211361369582184</c:v>
                      </c:pt>
                      <c:pt idx="535">
                        <c:v>0.35083371040163003</c:v>
                      </c:pt>
                      <c:pt idx="536">
                        <c:v>0.34821995461956129</c:v>
                      </c:pt>
                      <c:pt idx="537">
                        <c:v>0.34699129554555486</c:v>
                      </c:pt>
                      <c:pt idx="538">
                        <c:v>0.34564271597973611</c:v>
                      </c:pt>
                      <c:pt idx="539">
                        <c:v>0.34562588503351693</c:v>
                      </c:pt>
                      <c:pt idx="540">
                        <c:v>0.34441060055070266</c:v>
                      </c:pt>
                      <c:pt idx="541">
                        <c:v>0.34347482999617251</c:v>
                      </c:pt>
                      <c:pt idx="542">
                        <c:v>0.34274268383563439</c:v>
                      </c:pt>
                      <c:pt idx="543">
                        <c:v>0.34187483817120357</c:v>
                      </c:pt>
                      <c:pt idx="544">
                        <c:v>0.34071034707965814</c:v>
                      </c:pt>
                      <c:pt idx="545">
                        <c:v>0.33979982294445693</c:v>
                      </c:pt>
                      <c:pt idx="546">
                        <c:v>0.33813521230811028</c:v>
                      </c:pt>
                      <c:pt idx="547">
                        <c:v>0.3379944034098295</c:v>
                      </c:pt>
                      <c:pt idx="548">
                        <c:v>0.33712490470603768</c:v>
                      </c:pt>
                      <c:pt idx="549">
                        <c:v>0.33572027207825667</c:v>
                      </c:pt>
                      <c:pt idx="550">
                        <c:v>0.33460552244384145</c:v>
                      </c:pt>
                      <c:pt idx="551">
                        <c:v>0.334299259333173</c:v>
                      </c:pt>
                      <c:pt idx="552">
                        <c:v>0.33263780449924268</c:v>
                      </c:pt>
                      <c:pt idx="553">
                        <c:v>0.33155882062554309</c:v>
                      </c:pt>
                      <c:pt idx="554">
                        <c:v>0.32954421647361931</c:v>
                      </c:pt>
                      <c:pt idx="555">
                        <c:v>0.32797773626478327</c:v>
                      </c:pt>
                      <c:pt idx="556">
                        <c:v>0.32686178441992381</c:v>
                      </c:pt>
                      <c:pt idx="557">
                        <c:v>0.32584471438410245</c:v>
                      </c:pt>
                      <c:pt idx="558">
                        <c:v>0.3247612222212371</c:v>
                      </c:pt>
                      <c:pt idx="559">
                        <c:v>0.32415470705212135</c:v>
                      </c:pt>
                      <c:pt idx="560">
                        <c:v>0.32305829112698065</c:v>
                      </c:pt>
                      <c:pt idx="561">
                        <c:v>0.32197284537214343</c:v>
                      </c:pt>
                      <c:pt idx="562">
                        <c:v>0.32132154786398021</c:v>
                      </c:pt>
                      <c:pt idx="563">
                        <c:v>0.32045234971279951</c:v>
                      </c:pt>
                      <c:pt idx="564">
                        <c:v>0.31919543869335365</c:v>
                      </c:pt>
                      <c:pt idx="565">
                        <c:v>0.31788037074366798</c:v>
                      </c:pt>
                      <c:pt idx="566">
                        <c:v>0.31707203449622645</c:v>
                      </c:pt>
                      <c:pt idx="567">
                        <c:v>0.31618134683335508</c:v>
                      </c:pt>
                      <c:pt idx="568">
                        <c:v>0.31599590587233212</c:v>
                      </c:pt>
                      <c:pt idx="569">
                        <c:v>0.31567341292066653</c:v>
                      </c:pt>
                      <c:pt idx="570">
                        <c:v>0.31446398921376795</c:v>
                      </c:pt>
                      <c:pt idx="571">
                        <c:v>0.31397979895735295</c:v>
                      </c:pt>
                      <c:pt idx="572">
                        <c:v>0.31407206860894787</c:v>
                      </c:pt>
                      <c:pt idx="573">
                        <c:v>0.3133205368049965</c:v>
                      </c:pt>
                      <c:pt idx="574">
                        <c:v>0.31222427115616125</c:v>
                      </c:pt>
                      <c:pt idx="575">
                        <c:v>0.31074750590172623</c:v>
                      </c:pt>
                      <c:pt idx="576">
                        <c:v>0.30821399766681018</c:v>
                      </c:pt>
                      <c:pt idx="577">
                        <c:v>0.30704740270698716</c:v>
                      </c:pt>
                      <c:pt idx="578">
                        <c:v>0.30622929849968655</c:v>
                      </c:pt>
                      <c:pt idx="579">
                        <c:v>0.30474231445647548</c:v>
                      </c:pt>
                      <c:pt idx="580">
                        <c:v>0.30390512515837254</c:v>
                      </c:pt>
                      <c:pt idx="581">
                        <c:v>0.30258900527454807</c:v>
                      </c:pt>
                      <c:pt idx="582">
                        <c:v>0.30237816761789071</c:v>
                      </c:pt>
                      <c:pt idx="583">
                        <c:v>0.30180471323599151</c:v>
                      </c:pt>
                      <c:pt idx="584">
                        <c:v>0.30137462244956692</c:v>
                      </c:pt>
                      <c:pt idx="585">
                        <c:v>0.3005401381249635</c:v>
                      </c:pt>
                      <c:pt idx="586">
                        <c:v>0.29974682950807513</c:v>
                      </c:pt>
                      <c:pt idx="587">
                        <c:v>0.29883044459695829</c:v>
                      </c:pt>
                      <c:pt idx="588">
                        <c:v>0.29869684896134285</c:v>
                      </c:pt>
                      <c:pt idx="589">
                        <c:v>0.29726186051984488</c:v>
                      </c:pt>
                      <c:pt idx="590">
                        <c:v>0.29699136316989233</c:v>
                      </c:pt>
                      <c:pt idx="591">
                        <c:v>0.29644646128604363</c:v>
                      </c:pt>
                      <c:pt idx="592">
                        <c:v>0.29560596590921911</c:v>
                      </c:pt>
                      <c:pt idx="593">
                        <c:v>0.29481896889716275</c:v>
                      </c:pt>
                      <c:pt idx="594">
                        <c:v>0.29410711003787121</c:v>
                      </c:pt>
                      <c:pt idx="595">
                        <c:v>0.29407765588198737</c:v>
                      </c:pt>
                      <c:pt idx="596">
                        <c:v>0.29440916541198475</c:v>
                      </c:pt>
                      <c:pt idx="597">
                        <c:v>0.29391746134029334</c:v>
                      </c:pt>
                      <c:pt idx="598">
                        <c:v>0.29353636062947136</c:v>
                      </c:pt>
                      <c:pt idx="599">
                        <c:v>0.29332792739370245</c:v>
                      </c:pt>
                      <c:pt idx="600">
                        <c:v>0.29316863450984154</c:v>
                      </c:pt>
                      <c:pt idx="601">
                        <c:v>0.29337811967974925</c:v>
                      </c:pt>
                      <c:pt idx="602">
                        <c:v>0.29353019930094476</c:v>
                      </c:pt>
                      <c:pt idx="603">
                        <c:v>0.29299115819301158</c:v>
                      </c:pt>
                      <c:pt idx="604">
                        <c:v>0.29374013529976906</c:v>
                      </c:pt>
                      <c:pt idx="605">
                        <c:v>0.29464059092249967</c:v>
                      </c:pt>
                      <c:pt idx="606">
                        <c:v>0.29503401429037501</c:v>
                      </c:pt>
                      <c:pt idx="607">
                        <c:v>0.29529399229894043</c:v>
                      </c:pt>
                      <c:pt idx="608">
                        <c:v>0.2949665402291925</c:v>
                      </c:pt>
                      <c:pt idx="609">
                        <c:v>0.29482858658071676</c:v>
                      </c:pt>
                      <c:pt idx="610">
                        <c:v>0.29583333395948452</c:v>
                      </c:pt>
                      <c:pt idx="611">
                        <c:v>0.29554810953159039</c:v>
                      </c:pt>
                      <c:pt idx="612">
                        <c:v>0.29514672151952198</c:v>
                      </c:pt>
                      <c:pt idx="613">
                        <c:v>0.29514777345366056</c:v>
                      </c:pt>
                      <c:pt idx="614">
                        <c:v>0.29581319693454378</c:v>
                      </c:pt>
                      <c:pt idx="615">
                        <c:v>0.29699406814339185</c:v>
                      </c:pt>
                      <c:pt idx="616">
                        <c:v>0.2971102317275659</c:v>
                      </c:pt>
                      <c:pt idx="617">
                        <c:v>0.2965642779095784</c:v>
                      </c:pt>
                      <c:pt idx="618">
                        <c:v>0.29761260541694989</c:v>
                      </c:pt>
                      <c:pt idx="619">
                        <c:v>0.29876492412774741</c:v>
                      </c:pt>
                      <c:pt idx="620">
                        <c:v>0.29979657096520518</c:v>
                      </c:pt>
                      <c:pt idx="621">
                        <c:v>0.30104446540631941</c:v>
                      </c:pt>
                      <c:pt idx="622">
                        <c:v>0.30214223381820982</c:v>
                      </c:pt>
                      <c:pt idx="623">
                        <c:v>0.30334564647288748</c:v>
                      </c:pt>
                      <c:pt idx="624">
                        <c:v>0.30498486041359951</c:v>
                      </c:pt>
                      <c:pt idx="625">
                        <c:v>0.30595399230795711</c:v>
                      </c:pt>
                      <c:pt idx="626">
                        <c:v>0.30696625350200157</c:v>
                      </c:pt>
                      <c:pt idx="627">
                        <c:v>0.30762145819410858</c:v>
                      </c:pt>
                      <c:pt idx="628">
                        <c:v>0.30832535240920728</c:v>
                      </c:pt>
                      <c:pt idx="629">
                        <c:v>0.30904743005727481</c:v>
                      </c:pt>
                      <c:pt idx="630">
                        <c:v>0.30998019508569424</c:v>
                      </c:pt>
                      <c:pt idx="631">
                        <c:v>0.3116242178681834</c:v>
                      </c:pt>
                      <c:pt idx="632">
                        <c:v>0.31243811433892932</c:v>
                      </c:pt>
                      <c:pt idx="633">
                        <c:v>0.31302960187749213</c:v>
                      </c:pt>
                      <c:pt idx="634">
                        <c:v>0.3141602808002934</c:v>
                      </c:pt>
                      <c:pt idx="635">
                        <c:v>0.31492774189263084</c:v>
                      </c:pt>
                      <c:pt idx="636">
                        <c:v>0.31596720309797616</c:v>
                      </c:pt>
                      <c:pt idx="637">
                        <c:v>0.31749235732279152</c:v>
                      </c:pt>
                      <c:pt idx="638">
                        <c:v>0.31803305147008554</c:v>
                      </c:pt>
                      <c:pt idx="639">
                        <c:v>0.31886197557138435</c:v>
                      </c:pt>
                      <c:pt idx="640">
                        <c:v>0.32021761812356281</c:v>
                      </c:pt>
                      <c:pt idx="641">
                        <c:v>0.32214551284719645</c:v>
                      </c:pt>
                      <c:pt idx="642">
                        <c:v>0.3235032592676525</c:v>
                      </c:pt>
                      <c:pt idx="643">
                        <c:v>0.32441708948157522</c:v>
                      </c:pt>
                      <c:pt idx="644">
                        <c:v>0.32525578154273355</c:v>
                      </c:pt>
                      <c:pt idx="645">
                        <c:v>0.32633025712726704</c:v>
                      </c:pt>
                      <c:pt idx="646">
                        <c:v>0.32797217604147866</c:v>
                      </c:pt>
                      <c:pt idx="647">
                        <c:v>0.32923855446817291</c:v>
                      </c:pt>
                      <c:pt idx="648">
                        <c:v>0.33003471833486653</c:v>
                      </c:pt>
                      <c:pt idx="649">
                        <c:v>0.33125195640965266</c:v>
                      </c:pt>
                      <c:pt idx="650">
                        <c:v>0.33224708610486664</c:v>
                      </c:pt>
                      <c:pt idx="651">
                        <c:v>0.33270407634998095</c:v>
                      </c:pt>
                      <c:pt idx="652">
                        <c:v>0.33366749774472831</c:v>
                      </c:pt>
                      <c:pt idx="653">
                        <c:v>0.33384302046958636</c:v>
                      </c:pt>
                      <c:pt idx="654">
                        <c:v>0.3345451113690186</c:v>
                      </c:pt>
                      <c:pt idx="655">
                        <c:v>0.33464895229613922</c:v>
                      </c:pt>
                      <c:pt idx="656">
                        <c:v>0.33479682418078011</c:v>
                      </c:pt>
                      <c:pt idx="657">
                        <c:v>0.33568525769906843</c:v>
                      </c:pt>
                      <c:pt idx="658">
                        <c:v>0.33727683405092779</c:v>
                      </c:pt>
                      <c:pt idx="659">
                        <c:v>0.33796014041216876</c:v>
                      </c:pt>
                      <c:pt idx="660">
                        <c:v>0.33916806135601224</c:v>
                      </c:pt>
                      <c:pt idx="661">
                        <c:v>0.33998135672153612</c:v>
                      </c:pt>
                      <c:pt idx="662">
                        <c:v>0.34144594959522323</c:v>
                      </c:pt>
                      <c:pt idx="663">
                        <c:v>0.34304909722260829</c:v>
                      </c:pt>
                      <c:pt idx="664">
                        <c:v>0.34358543335704195</c:v>
                      </c:pt>
                      <c:pt idx="665">
                        <c:v>0.34435169223893514</c:v>
                      </c:pt>
                      <c:pt idx="666">
                        <c:v>0.34518241965590041</c:v>
                      </c:pt>
                      <c:pt idx="667">
                        <c:v>0.34618235819289134</c:v>
                      </c:pt>
                      <c:pt idx="668">
                        <c:v>0.34642580580784865</c:v>
                      </c:pt>
                      <c:pt idx="669">
                        <c:v>0.34751004935224145</c:v>
                      </c:pt>
                      <c:pt idx="670">
                        <c:v>0.34774327817842282</c:v>
                      </c:pt>
                      <c:pt idx="671">
                        <c:v>0.34819425737131576</c:v>
                      </c:pt>
                      <c:pt idx="672">
                        <c:v>0.34856093155680701</c:v>
                      </c:pt>
                      <c:pt idx="673">
                        <c:v>0.3487756763974082</c:v>
                      </c:pt>
                      <c:pt idx="674">
                        <c:v>0.34889364329724842</c:v>
                      </c:pt>
                      <c:pt idx="675">
                        <c:v>0.35047665389969279</c:v>
                      </c:pt>
                      <c:pt idx="676">
                        <c:v>0.35020179853687988</c:v>
                      </c:pt>
                      <c:pt idx="677">
                        <c:v>0.35007211008520828</c:v>
                      </c:pt>
                      <c:pt idx="678">
                        <c:v>0.35029947813547374</c:v>
                      </c:pt>
                      <c:pt idx="679">
                        <c:v>0.35069230039812704</c:v>
                      </c:pt>
                      <c:pt idx="680">
                        <c:v>0.35084978996632155</c:v>
                      </c:pt>
                      <c:pt idx="681">
                        <c:v>0.35095708724846936</c:v>
                      </c:pt>
                      <c:pt idx="682">
                        <c:v>0.35094040657855569</c:v>
                      </c:pt>
                      <c:pt idx="683">
                        <c:v>0.35128213489732907</c:v>
                      </c:pt>
                      <c:pt idx="684">
                        <c:v>0.35194605561515679</c:v>
                      </c:pt>
                      <c:pt idx="685">
                        <c:v>0.35292781071917884</c:v>
                      </c:pt>
                      <c:pt idx="686">
                        <c:v>0.35337458217551709</c:v>
                      </c:pt>
                      <c:pt idx="687">
                        <c:v>0.35437692513339647</c:v>
                      </c:pt>
                      <c:pt idx="688">
                        <c:v>0.35541217860218688</c:v>
                      </c:pt>
                      <c:pt idx="689">
                        <c:v>0.35587337658385587</c:v>
                      </c:pt>
                      <c:pt idx="690">
                        <c:v>0.35663106971633401</c:v>
                      </c:pt>
                      <c:pt idx="691">
                        <c:v>0.35696828974594147</c:v>
                      </c:pt>
                      <c:pt idx="692">
                        <c:v>0.35720707879542712</c:v>
                      </c:pt>
                      <c:pt idx="693">
                        <c:v>0.35706747210759066</c:v>
                      </c:pt>
                      <c:pt idx="694">
                        <c:v>0.3569111847498404</c:v>
                      </c:pt>
                      <c:pt idx="695">
                        <c:v>0.35675489739208993</c:v>
                      </c:pt>
                      <c:pt idx="696">
                        <c:v>0.35645735030714221</c:v>
                      </c:pt>
                      <c:pt idx="697">
                        <c:v>0.35677623662747515</c:v>
                      </c:pt>
                      <c:pt idx="698">
                        <c:v>0.35760140382113581</c:v>
                      </c:pt>
                      <c:pt idx="699">
                        <c:v>0.35797694430865301</c:v>
                      </c:pt>
                      <c:pt idx="700">
                        <c:v>0.35863635673731514</c:v>
                      </c:pt>
                      <c:pt idx="701">
                        <c:v>0.3592508365506239</c:v>
                      </c:pt>
                      <c:pt idx="702">
                        <c:v>0.35988079482340218</c:v>
                      </c:pt>
                      <c:pt idx="703">
                        <c:v>0.36019877948590173</c:v>
                      </c:pt>
                      <c:pt idx="704">
                        <c:v>0.36087427147925538</c:v>
                      </c:pt>
                      <c:pt idx="705">
                        <c:v>0.36112192683076744</c:v>
                      </c:pt>
                      <c:pt idx="706">
                        <c:v>0.36096639085454485</c:v>
                      </c:pt>
                      <c:pt idx="707">
                        <c:v>0.36064449900810125</c:v>
                      </c:pt>
                      <c:pt idx="708">
                        <c:v>0.36080784935221138</c:v>
                      </c:pt>
                      <c:pt idx="709">
                        <c:v>0.36124274898041286</c:v>
                      </c:pt>
                      <c:pt idx="710">
                        <c:v>0.36161047510004268</c:v>
                      </c:pt>
                      <c:pt idx="711">
                        <c:v>0.36167434252989256</c:v>
                      </c:pt>
                      <c:pt idx="712">
                        <c:v>0.36196993602286842</c:v>
                      </c:pt>
                      <c:pt idx="713">
                        <c:v>0.36328305038058217</c:v>
                      </c:pt>
                      <c:pt idx="714">
                        <c:v>0.36466904874647782</c:v>
                      </c:pt>
                      <c:pt idx="715">
                        <c:v>0.36581280170786012</c:v>
                      </c:pt>
                      <c:pt idx="716">
                        <c:v>0.36625626708547682</c:v>
                      </c:pt>
                      <c:pt idx="717">
                        <c:v>0.36775572406204671</c:v>
                      </c:pt>
                      <c:pt idx="718">
                        <c:v>0.3687654305588971</c:v>
                      </c:pt>
                      <c:pt idx="719">
                        <c:v>0.3702207063016415</c:v>
                      </c:pt>
                      <c:pt idx="720">
                        <c:v>0.37190274898942954</c:v>
                      </c:pt>
                      <c:pt idx="721">
                        <c:v>0.37346231648821115</c:v>
                      </c:pt>
                      <c:pt idx="722">
                        <c:v>0.37549089633654931</c:v>
                      </c:pt>
                      <c:pt idx="723">
                        <c:v>0.37751632038247135</c:v>
                      </c:pt>
                      <c:pt idx="724">
                        <c:v>0.37909392103791634</c:v>
                      </c:pt>
                      <c:pt idx="725">
                        <c:v>0.38130042803200104</c:v>
                      </c:pt>
                      <c:pt idx="726">
                        <c:v>0.38288494139750051</c:v>
                      </c:pt>
                      <c:pt idx="727">
                        <c:v>0.38371687102490998</c:v>
                      </c:pt>
                      <c:pt idx="728">
                        <c:v>0.38515802079493461</c:v>
                      </c:pt>
                      <c:pt idx="729">
                        <c:v>0.38676417394843032</c:v>
                      </c:pt>
                      <c:pt idx="730">
                        <c:v>0.38857184762764052</c:v>
                      </c:pt>
                      <c:pt idx="731">
                        <c:v>0.39014463944130884</c:v>
                      </c:pt>
                      <c:pt idx="732">
                        <c:v>0.39089406737698262</c:v>
                      </c:pt>
                      <c:pt idx="733">
                        <c:v>0.39306676220232334</c:v>
                      </c:pt>
                      <c:pt idx="734">
                        <c:v>0.39531790125915023</c:v>
                      </c:pt>
                      <c:pt idx="735">
                        <c:v>0.39797914435376602</c:v>
                      </c:pt>
                      <c:pt idx="736">
                        <c:v>0.40051084927301589</c:v>
                      </c:pt>
                      <c:pt idx="737">
                        <c:v>0.40237262242221666</c:v>
                      </c:pt>
                      <c:pt idx="738">
                        <c:v>0.40447168185784804</c:v>
                      </c:pt>
                      <c:pt idx="739">
                        <c:v>0.40732618028137435</c:v>
                      </c:pt>
                      <c:pt idx="740">
                        <c:v>0.40913550699994555</c:v>
                      </c:pt>
                      <c:pt idx="741">
                        <c:v>0.41102928900222391</c:v>
                      </c:pt>
                      <c:pt idx="742">
                        <c:v>0.41288354833614827</c:v>
                      </c:pt>
                      <c:pt idx="743">
                        <c:v>0.41394299629012887</c:v>
                      </c:pt>
                      <c:pt idx="744">
                        <c:v>0.41674324496735937</c:v>
                      </c:pt>
                      <c:pt idx="745">
                        <c:v>0.41947000853118599</c:v>
                      </c:pt>
                      <c:pt idx="746">
                        <c:v>0.42207970685300528</c:v>
                      </c:pt>
                      <c:pt idx="747">
                        <c:v>0.42407627784826568</c:v>
                      </c:pt>
                      <c:pt idx="748">
                        <c:v>0.42668792976205711</c:v>
                      </c:pt>
                      <c:pt idx="749">
                        <c:v>0.42839942660572855</c:v>
                      </c:pt>
                      <c:pt idx="750">
                        <c:v>0.43015645716997564</c:v>
                      </c:pt>
                      <c:pt idx="751">
                        <c:v>0.43186028992206521</c:v>
                      </c:pt>
                      <c:pt idx="752">
                        <c:v>0.43360935584211924</c:v>
                      </c:pt>
                      <c:pt idx="753">
                        <c:v>0.43518244820839841</c:v>
                      </c:pt>
                      <c:pt idx="754">
                        <c:v>0.43717646450646491</c:v>
                      </c:pt>
                      <c:pt idx="755">
                        <c:v>0.43916867748886501</c:v>
                      </c:pt>
                      <c:pt idx="756">
                        <c:v>0.4413478341953434</c:v>
                      </c:pt>
                      <c:pt idx="757">
                        <c:v>0.44445479681215866</c:v>
                      </c:pt>
                      <c:pt idx="758">
                        <c:v>0.44608739859542756</c:v>
                      </c:pt>
                      <c:pt idx="759">
                        <c:v>0.44870235658794055</c:v>
                      </c:pt>
                      <c:pt idx="760">
                        <c:v>0.45105838850602664</c:v>
                      </c:pt>
                      <c:pt idx="761">
                        <c:v>0.45305000038320453</c:v>
                      </c:pt>
                      <c:pt idx="762">
                        <c:v>0.45519880127596613</c:v>
                      </c:pt>
                      <c:pt idx="763">
                        <c:v>0.45700226721862164</c:v>
                      </c:pt>
                      <c:pt idx="764">
                        <c:v>0.4583398766141365</c:v>
                      </c:pt>
                      <c:pt idx="765">
                        <c:v>0.46046237915343041</c:v>
                      </c:pt>
                      <c:pt idx="766">
                        <c:v>0.46124216290282138</c:v>
                      </c:pt>
                      <c:pt idx="767">
                        <c:v>0.46222707380925937</c:v>
                      </c:pt>
                      <c:pt idx="768">
                        <c:v>0.46361081803057202</c:v>
                      </c:pt>
                      <c:pt idx="769">
                        <c:v>0.4644430482105924</c:v>
                      </c:pt>
                      <c:pt idx="770">
                        <c:v>0.46599660465715287</c:v>
                      </c:pt>
                      <c:pt idx="771">
                        <c:v>0.46675279502657568</c:v>
                      </c:pt>
                      <c:pt idx="772">
                        <c:v>0.46753197767074428</c:v>
                      </c:pt>
                      <c:pt idx="773">
                        <c:v>0.46844400456900082</c:v>
                      </c:pt>
                      <c:pt idx="774">
                        <c:v>0.46907230980241826</c:v>
                      </c:pt>
                      <c:pt idx="775">
                        <c:v>0.46985720294619709</c:v>
                      </c:pt>
                      <c:pt idx="776">
                        <c:v>0.46995593447892969</c:v>
                      </c:pt>
                      <c:pt idx="777">
                        <c:v>0.46986922505063933</c:v>
                      </c:pt>
                      <c:pt idx="778">
                        <c:v>0.469702418351502</c:v>
                      </c:pt>
                      <c:pt idx="779">
                        <c:v>0.47012198979653941</c:v>
                      </c:pt>
                      <c:pt idx="780">
                        <c:v>0.47020088485694217</c:v>
                      </c:pt>
                      <c:pt idx="781">
                        <c:v>0.46996224608376197</c:v>
                      </c:pt>
                      <c:pt idx="782">
                        <c:v>0.46946813759118206</c:v>
                      </c:pt>
                      <c:pt idx="783">
                        <c:v>0.46955860392711057</c:v>
                      </c:pt>
                      <c:pt idx="784">
                        <c:v>0.46930328448401659</c:v>
                      </c:pt>
                      <c:pt idx="785">
                        <c:v>0.46972796532344202</c:v>
                      </c:pt>
                      <c:pt idx="786">
                        <c:v>0.46975651782149258</c:v>
                      </c:pt>
                      <c:pt idx="787">
                        <c:v>0.47030622854711818</c:v>
                      </c:pt>
                      <c:pt idx="788">
                        <c:v>0.4703099854547565</c:v>
                      </c:pt>
                      <c:pt idx="789">
                        <c:v>0.47129835271622167</c:v>
                      </c:pt>
                      <c:pt idx="790">
                        <c:v>0.47130782012347006</c:v>
                      </c:pt>
                      <c:pt idx="791">
                        <c:v>0.47149356163710415</c:v>
                      </c:pt>
                      <c:pt idx="792">
                        <c:v>0.4709409956616733</c:v>
                      </c:pt>
                      <c:pt idx="793">
                        <c:v>0.47045079435303722</c:v>
                      </c:pt>
                      <c:pt idx="794">
                        <c:v>0.46975982390021415</c:v>
                      </c:pt>
                      <c:pt idx="795">
                        <c:v>0.46966004043334275</c:v>
                      </c:pt>
                      <c:pt idx="796">
                        <c:v>0.46848262557952192</c:v>
                      </c:pt>
                      <c:pt idx="797">
                        <c:v>0.46798776570541439</c:v>
                      </c:pt>
                      <c:pt idx="798">
                        <c:v>0.46749095223933496</c:v>
                      </c:pt>
                      <c:pt idx="799">
                        <c:v>0.46776791147042518</c:v>
                      </c:pt>
                      <c:pt idx="800">
                        <c:v>0.46712758413256544</c:v>
                      </c:pt>
                      <c:pt idx="801">
                        <c:v>0.46653699825183576</c:v>
                      </c:pt>
                      <c:pt idx="802">
                        <c:v>0.46626740255971655</c:v>
                      </c:pt>
                      <c:pt idx="803">
                        <c:v>0.46637605232861407</c:v>
                      </c:pt>
                      <c:pt idx="804">
                        <c:v>0.46634133850203674</c:v>
                      </c:pt>
                      <c:pt idx="805">
                        <c:v>0.46600877703790078</c:v>
                      </c:pt>
                      <c:pt idx="806">
                        <c:v>0.46585699796931634</c:v>
                      </c:pt>
                      <c:pt idx="807">
                        <c:v>0.46602711074717529</c:v>
                      </c:pt>
                      <c:pt idx="808">
                        <c:v>0.46476388812289721</c:v>
                      </c:pt>
                      <c:pt idx="809">
                        <c:v>0.4641778105313335</c:v>
                      </c:pt>
                      <c:pt idx="810">
                        <c:v>0.46334257482520247</c:v>
                      </c:pt>
                      <c:pt idx="811">
                        <c:v>0.46286214147642563</c:v>
                      </c:pt>
                      <c:pt idx="812">
                        <c:v>0.46170020508207427</c:v>
                      </c:pt>
                      <c:pt idx="813">
                        <c:v>0.46128138501856453</c:v>
                      </c:pt>
                      <c:pt idx="814">
                        <c:v>0.46088961469004996</c:v>
                      </c:pt>
                      <c:pt idx="815">
                        <c:v>0.46148230443905697</c:v>
                      </c:pt>
                      <c:pt idx="816">
                        <c:v>0.46121030432604909</c:v>
                      </c:pt>
                      <c:pt idx="817">
                        <c:v>0.46118069989385979</c:v>
                      </c:pt>
                      <c:pt idx="818">
                        <c:v>0.46120579603688328</c:v>
                      </c:pt>
                      <c:pt idx="819">
                        <c:v>0.46214397101230187</c:v>
                      </c:pt>
                      <c:pt idx="820">
                        <c:v>0.46159110448426</c:v>
                      </c:pt>
                      <c:pt idx="821">
                        <c:v>0.4610825694663494</c:v>
                      </c:pt>
                      <c:pt idx="822">
                        <c:v>0.46134239719860914</c:v>
                      </c:pt>
                      <c:pt idx="823">
                        <c:v>0.46156240170990398</c:v>
                      </c:pt>
                      <c:pt idx="824">
                        <c:v>0.46230386500138482</c:v>
                      </c:pt>
                      <c:pt idx="825">
                        <c:v>0.46248930596240778</c:v>
                      </c:pt>
                      <c:pt idx="826">
                        <c:v>0.46347707211865097</c:v>
                      </c:pt>
                      <c:pt idx="827">
                        <c:v>0.46526971816730844</c:v>
                      </c:pt>
                      <c:pt idx="828">
                        <c:v>0.46673100496227399</c:v>
                      </c:pt>
                      <c:pt idx="829">
                        <c:v>0.46803810826776665</c:v>
                      </c:pt>
                      <c:pt idx="830">
                        <c:v>0.47023905503854674</c:v>
                      </c:pt>
                      <c:pt idx="831">
                        <c:v>0.47182597282493466</c:v>
                      </c:pt>
                      <c:pt idx="832">
                        <c:v>0.47515188801890601</c:v>
                      </c:pt>
                      <c:pt idx="833">
                        <c:v>0.47681153953717009</c:v>
                      </c:pt>
                      <c:pt idx="834">
                        <c:v>0.4781145853824133</c:v>
                      </c:pt>
                      <c:pt idx="835">
                        <c:v>0.48074622404483996</c:v>
                      </c:pt>
                      <c:pt idx="836">
                        <c:v>0.4821902290646698</c:v>
                      </c:pt>
                      <c:pt idx="837">
                        <c:v>0.48406327293678519</c:v>
                      </c:pt>
                      <c:pt idx="838">
                        <c:v>0.48549901275981089</c:v>
                      </c:pt>
                      <c:pt idx="839">
                        <c:v>0.48671625083459708</c:v>
                      </c:pt>
                      <c:pt idx="840">
                        <c:v>0.48920272258588265</c:v>
                      </c:pt>
                      <c:pt idx="841">
                        <c:v>0.49272625112162488</c:v>
                      </c:pt>
                      <c:pt idx="842">
                        <c:v>0.49586657507826759</c:v>
                      </c:pt>
                      <c:pt idx="843">
                        <c:v>0.49988857011945009</c:v>
                      </c:pt>
                      <c:pt idx="844">
                        <c:v>0.50454488144627119</c:v>
                      </c:pt>
                      <c:pt idx="845">
                        <c:v>0.50968658523995136</c:v>
                      </c:pt>
                      <c:pt idx="846">
                        <c:v>0.51481311112677319</c:v>
                      </c:pt>
                      <c:pt idx="847">
                        <c:v>0.5201148591858421</c:v>
                      </c:pt>
                      <c:pt idx="848">
                        <c:v>0.52458122126247431</c:v>
                      </c:pt>
                      <c:pt idx="849">
                        <c:v>0.52878174455462534</c:v>
                      </c:pt>
                      <c:pt idx="850">
                        <c:v>0.53435233692428585</c:v>
                      </c:pt>
                      <c:pt idx="851">
                        <c:v>0.53835599825619385</c:v>
                      </c:pt>
                      <c:pt idx="852">
                        <c:v>0.54280537911030113</c:v>
                      </c:pt>
                      <c:pt idx="853">
                        <c:v>0.54699237753495478</c:v>
                      </c:pt>
                      <c:pt idx="854">
                        <c:v>0.55109356818915112</c:v>
                      </c:pt>
                      <c:pt idx="855">
                        <c:v>0.5551274350584704</c:v>
                      </c:pt>
                      <c:pt idx="856">
                        <c:v>0.55970830767991564</c:v>
                      </c:pt>
                      <c:pt idx="857">
                        <c:v>0.56363367505664286</c:v>
                      </c:pt>
                      <c:pt idx="858">
                        <c:v>0.56729410530672231</c:v>
                      </c:pt>
                      <c:pt idx="859">
                        <c:v>0.57107836323255756</c:v>
                      </c:pt>
                      <c:pt idx="860">
                        <c:v>0.57523335280413346</c:v>
                      </c:pt>
                      <c:pt idx="861">
                        <c:v>0.57837908670777527</c:v>
                      </c:pt>
                      <c:pt idx="862">
                        <c:v>0.58350967005484633</c:v>
                      </c:pt>
                      <c:pt idx="863">
                        <c:v>0.58812149959523086</c:v>
                      </c:pt>
                      <c:pt idx="864">
                        <c:v>0.59296355243568577</c:v>
                      </c:pt>
                      <c:pt idx="865">
                        <c:v>0.59895101127688422</c:v>
                      </c:pt>
                      <c:pt idx="866">
                        <c:v>0.60496266460327286</c:v>
                      </c:pt>
                      <c:pt idx="867">
                        <c:v>0.61049253209413501</c:v>
                      </c:pt>
                      <c:pt idx="868">
                        <c:v>0.61710078235347421</c:v>
                      </c:pt>
                      <c:pt idx="869">
                        <c:v>0.62192705618184885</c:v>
                      </c:pt>
                      <c:pt idx="870">
                        <c:v>0.62763620330520709</c:v>
                      </c:pt>
                      <c:pt idx="871">
                        <c:v>0.63349803115498327</c:v>
                      </c:pt>
                      <c:pt idx="872">
                        <c:v>0.63903015279042819</c:v>
                      </c:pt>
                      <c:pt idx="873">
                        <c:v>0.64583751915459364</c:v>
                      </c:pt>
                      <c:pt idx="874">
                        <c:v>0.65371455226151576</c:v>
                      </c:pt>
                      <c:pt idx="875">
                        <c:v>0.66085883810267754</c:v>
                      </c:pt>
                      <c:pt idx="876">
                        <c:v>0.6691882028892423</c:v>
                      </c:pt>
                      <c:pt idx="877">
                        <c:v>0.67665002256398732</c:v>
                      </c:pt>
                      <c:pt idx="878">
                        <c:v>0.68418833287824665</c:v>
                      </c:pt>
                      <c:pt idx="879">
                        <c:v>0.69295154535887404</c:v>
                      </c:pt>
                      <c:pt idx="880">
                        <c:v>0.7012588195285262</c:v>
                      </c:pt>
                      <c:pt idx="881">
                        <c:v>0.70782379021187314</c:v>
                      </c:pt>
                      <c:pt idx="882">
                        <c:v>0.71620560142906764</c:v>
                      </c:pt>
                      <c:pt idx="883">
                        <c:v>0.72466766019341466</c:v>
                      </c:pt>
                      <c:pt idx="884">
                        <c:v>0.73352855227263614</c:v>
                      </c:pt>
                      <c:pt idx="885">
                        <c:v>0.74273748427546316</c:v>
                      </c:pt>
                      <c:pt idx="886">
                        <c:v>0.75129271434923817</c:v>
                      </c:pt>
                      <c:pt idx="887">
                        <c:v>0.75863822016350357</c:v>
                      </c:pt>
                      <c:pt idx="888">
                        <c:v>0.76842872146872865</c:v>
                      </c:pt>
                      <c:pt idx="889">
                        <c:v>0.77666987406394772</c:v>
                      </c:pt>
                      <c:pt idx="890">
                        <c:v>0.78523712624216524</c:v>
                      </c:pt>
                      <c:pt idx="891">
                        <c:v>0.79427023496752303</c:v>
                      </c:pt>
                      <c:pt idx="892">
                        <c:v>0.80235359744193668</c:v>
                      </c:pt>
                      <c:pt idx="893">
                        <c:v>0.80931289315099209</c:v>
                      </c:pt>
                      <c:pt idx="894">
                        <c:v>0.81820774767526316</c:v>
                      </c:pt>
                      <c:pt idx="895">
                        <c:v>0.82472072275689701</c:v>
                      </c:pt>
                      <c:pt idx="896">
                        <c:v>0.83440753341130669</c:v>
                      </c:pt>
                      <c:pt idx="897">
                        <c:v>0.84268324955679763</c:v>
                      </c:pt>
                      <c:pt idx="898">
                        <c:v>0.85134217028138792</c:v>
                      </c:pt>
                      <c:pt idx="899">
                        <c:v>0.86016188665289439</c:v>
                      </c:pt>
                      <c:pt idx="900">
                        <c:v>0.87029501793472575</c:v>
                      </c:pt>
                      <c:pt idx="901">
                        <c:v>0.87852715395161318</c:v>
                      </c:pt>
                      <c:pt idx="902">
                        <c:v>0.88766094780167548</c:v>
                      </c:pt>
                      <c:pt idx="903">
                        <c:v>0.89468035403294255</c:v>
                      </c:pt>
                      <c:pt idx="904">
                        <c:v>0.90108513017459546</c:v>
                      </c:pt>
                      <c:pt idx="905">
                        <c:v>0.90655218216974653</c:v>
                      </c:pt>
                      <c:pt idx="906">
                        <c:v>0.9117712782607742</c:v>
                      </c:pt>
                      <c:pt idx="907">
                        <c:v>0.91715567828788414</c:v>
                      </c:pt>
                      <c:pt idx="908">
                        <c:v>0.92326290734458905</c:v>
                      </c:pt>
                      <c:pt idx="909">
                        <c:v>0.92944377179100357</c:v>
                      </c:pt>
                      <c:pt idx="910">
                        <c:v>0.93459073525537739</c:v>
                      </c:pt>
                      <c:pt idx="911">
                        <c:v>0.94015546684912221</c:v>
                      </c:pt>
                      <c:pt idx="912">
                        <c:v>0.94585845264395396</c:v>
                      </c:pt>
                      <c:pt idx="913">
                        <c:v>0.95142769252686465</c:v>
                      </c:pt>
                      <c:pt idx="914">
                        <c:v>0.95636276640044204</c:v>
                      </c:pt>
                      <c:pt idx="915">
                        <c:v>0.96082446991160309</c:v>
                      </c:pt>
                      <c:pt idx="916">
                        <c:v>0.96415759836823978</c:v>
                      </c:pt>
                      <c:pt idx="917">
                        <c:v>0.96818049506725556</c:v>
                      </c:pt>
                      <c:pt idx="918">
                        <c:v>0.9717104854841353</c:v>
                      </c:pt>
                      <c:pt idx="919">
                        <c:v>0.97619322767807015</c:v>
                      </c:pt>
                      <c:pt idx="920">
                        <c:v>0.97967663244023617</c:v>
                      </c:pt>
                      <c:pt idx="921">
                        <c:v>0.98367398216731217</c:v>
                      </c:pt>
                      <c:pt idx="922">
                        <c:v>0.98517674522260357</c:v>
                      </c:pt>
                      <c:pt idx="923">
                        <c:v>0.98831301171899721</c:v>
                      </c:pt>
                      <c:pt idx="924">
                        <c:v>0.98977369740874055</c:v>
                      </c:pt>
                      <c:pt idx="925">
                        <c:v>0.99244260459493849</c:v>
                      </c:pt>
                      <c:pt idx="926">
                        <c:v>0.99425343407656475</c:v>
                      </c:pt>
                      <c:pt idx="927">
                        <c:v>0.99668039641086092</c:v>
                      </c:pt>
                      <c:pt idx="928">
                        <c:v>0.99624008683566034</c:v>
                      </c:pt>
                      <c:pt idx="929">
                        <c:v>0.9985843972019155</c:v>
                      </c:pt>
                      <c:pt idx="930">
                        <c:v>1</c:v>
                      </c:pt>
                      <c:pt idx="931">
                        <c:v>1.0010203761145431</c:v>
                      </c:pt>
                      <c:pt idx="932">
                        <c:v>1.0011030280825841</c:v>
                      </c:pt>
                      <c:pt idx="933">
                        <c:v>1.0006506964029411</c:v>
                      </c:pt>
                      <c:pt idx="934">
                        <c:v>0.9998617457989134</c:v>
                      </c:pt>
                      <c:pt idx="935">
                        <c:v>1.0009873153273265</c:v>
                      </c:pt>
                      <c:pt idx="936">
                        <c:v>1.0010339009820408</c:v>
                      </c:pt>
                      <c:pt idx="937">
                        <c:v>0.9997640662003191</c:v>
                      </c:pt>
                      <c:pt idx="938">
                        <c:v>0.9995641987139654</c:v>
                      </c:pt>
                      <c:pt idx="939">
                        <c:v>0.99917949137181095</c:v>
                      </c:pt>
                      <c:pt idx="940">
                        <c:v>0.99763164542486027</c:v>
                      </c:pt>
                      <c:pt idx="941">
                        <c:v>0.99725144637187191</c:v>
                      </c:pt>
                      <c:pt idx="942">
                        <c:v>0.9953279096610983</c:v>
                      </c:pt>
                      <c:pt idx="943">
                        <c:v>0.99327964361673582</c:v>
                      </c:pt>
                      <c:pt idx="944">
                        <c:v>0.99234793052245529</c:v>
                      </c:pt>
                      <c:pt idx="945">
                        <c:v>0.99089626141104359</c:v>
                      </c:pt>
                      <c:pt idx="946">
                        <c:v>0.98972560899097106</c:v>
                      </c:pt>
                      <c:pt idx="947">
                        <c:v>0.98885100089279165</c:v>
                      </c:pt>
                      <c:pt idx="948">
                        <c:v>0.98614001634104564</c:v>
                      </c:pt>
                      <c:pt idx="949">
                        <c:v>0.98421046857805117</c:v>
                      </c:pt>
                      <c:pt idx="950">
                        <c:v>0.9823064677869966</c:v>
                      </c:pt>
                      <c:pt idx="951">
                        <c:v>0.97975177059300089</c:v>
                      </c:pt>
                      <c:pt idx="952">
                        <c:v>0.97723614523844249</c:v>
                      </c:pt>
                      <c:pt idx="953">
                        <c:v>0.97323729274831161</c:v>
                      </c:pt>
                      <c:pt idx="954">
                        <c:v>0.97034146834076485</c:v>
                      </c:pt>
                      <c:pt idx="955">
                        <c:v>0.96612170968150601</c:v>
                      </c:pt>
                      <c:pt idx="956">
                        <c:v>0.96141956408149853</c:v>
                      </c:pt>
                      <c:pt idx="957">
                        <c:v>0.95689925281118149</c:v>
                      </c:pt>
                      <c:pt idx="958">
                        <c:v>0.95101443268665931</c:v>
                      </c:pt>
                      <c:pt idx="959">
                        <c:v>0.94481854060969184</c:v>
                      </c:pt>
                      <c:pt idx="960">
                        <c:v>0.9397136545108663</c:v>
                      </c:pt>
                      <c:pt idx="961">
                        <c:v>0.93064898776134741</c:v>
                      </c:pt>
                      <c:pt idx="962">
                        <c:v>0.9230720564365672</c:v>
                      </c:pt>
                      <c:pt idx="963">
                        <c:v>0.91448977662779674</c:v>
                      </c:pt>
                      <c:pt idx="964">
                        <c:v>0.90618400522119991</c:v>
                      </c:pt>
                      <c:pt idx="965">
                        <c:v>0.89813821182316878</c:v>
                      </c:pt>
                      <c:pt idx="966">
                        <c:v>0.88987301501906479</c:v>
                      </c:pt>
                      <c:pt idx="967">
                        <c:v>0.87924547469204262</c:v>
                      </c:pt>
                      <c:pt idx="968">
                        <c:v>0.87173015665252918</c:v>
                      </c:pt>
                      <c:pt idx="969">
                        <c:v>0.86241302570972134</c:v>
                      </c:pt>
                      <c:pt idx="970">
                        <c:v>0.85439578480974043</c:v>
                      </c:pt>
                      <c:pt idx="971">
                        <c:v>0.84525597990745682</c:v>
                      </c:pt>
                      <c:pt idx="972">
                        <c:v>0.83573747871523985</c:v>
                      </c:pt>
                      <c:pt idx="973">
                        <c:v>0.82546609323232167</c:v>
                      </c:pt>
                      <c:pt idx="974">
                        <c:v>0.817206907480439</c:v>
                      </c:pt>
                      <c:pt idx="975">
                        <c:v>0.80664248320173881</c:v>
                      </c:pt>
                      <c:pt idx="976">
                        <c:v>0.79915421489722083</c:v>
                      </c:pt>
                      <c:pt idx="977">
                        <c:v>0.79029843221238738</c:v>
                      </c:pt>
                      <c:pt idx="978">
                        <c:v>0.78084605259460305</c:v>
                      </c:pt>
                      <c:pt idx="979">
                        <c:v>0.77237497725192417</c:v>
                      </c:pt>
                      <c:pt idx="980">
                        <c:v>0.76367247639873048</c:v>
                      </c:pt>
                      <c:pt idx="981">
                        <c:v>0.75581002009344478</c:v>
                      </c:pt>
                      <c:pt idx="982">
                        <c:v>0.74739454698381191</c:v>
                      </c:pt>
                      <c:pt idx="983">
                        <c:v>0.73617491801300472</c:v>
                      </c:pt>
                      <c:pt idx="984">
                        <c:v>0.72699153298211761</c:v>
                      </c:pt>
                      <c:pt idx="985">
                        <c:v>0.71814100996797758</c:v>
                      </c:pt>
                      <c:pt idx="986">
                        <c:v>0.70987385957190186</c:v>
                      </c:pt>
                      <c:pt idx="987">
                        <c:v>0.69940020218174148</c:v>
                      </c:pt>
                      <c:pt idx="988">
                        <c:v>0.68883051823234787</c:v>
                      </c:pt>
                      <c:pt idx="989">
                        <c:v>0.67940714194153085</c:v>
                      </c:pt>
                      <c:pt idx="990">
                        <c:v>0.6709593594262091</c:v>
                      </c:pt>
                      <c:pt idx="991">
                        <c:v>0.65942715573990129</c:v>
                      </c:pt>
                      <c:pt idx="992">
                        <c:v>0.64985230093311075</c:v>
                      </c:pt>
                      <c:pt idx="993">
                        <c:v>0.63722443270318985</c:v>
                      </c:pt>
                      <c:pt idx="994">
                        <c:v>0.62816412396653121</c:v>
                      </c:pt>
                      <c:pt idx="995">
                        <c:v>0.61529100480598653</c:v>
                      </c:pt>
                      <c:pt idx="996">
                        <c:v>0.60436757043337741</c:v>
                      </c:pt>
                      <c:pt idx="997">
                        <c:v>0.59389782022716064</c:v>
                      </c:pt>
                      <c:pt idx="998">
                        <c:v>0.58452598870914008</c:v>
                      </c:pt>
                      <c:pt idx="999">
                        <c:v>0.5734905984889116</c:v>
                      </c:pt>
                      <c:pt idx="1000">
                        <c:v>0.5636631292125267</c:v>
                      </c:pt>
                      <c:pt idx="1001">
                        <c:v>0.55103240573280055</c:v>
                      </c:pt>
                      <c:pt idx="1002">
                        <c:v>0.54101964577169814</c:v>
                      </c:pt>
                      <c:pt idx="1003">
                        <c:v>0.52996246548716797</c:v>
                      </c:pt>
                      <c:pt idx="1004">
                        <c:v>0.51751042053471619</c:v>
                      </c:pt>
                      <c:pt idx="1005">
                        <c:v>0.50579022119019124</c:v>
                      </c:pt>
                      <c:pt idx="1006">
                        <c:v>0.49394213670966119</c:v>
                      </c:pt>
                      <c:pt idx="1007">
                        <c:v>0.48209675720263062</c:v>
                      </c:pt>
                      <c:pt idx="1008">
                        <c:v>0.47390234053843094</c:v>
                      </c:pt>
                      <c:pt idx="1009">
                        <c:v>0.4633903626903606</c:v>
                      </c:pt>
                      <c:pt idx="1010">
                        <c:v>0.45433771804528411</c:v>
                      </c:pt>
                      <c:pt idx="1011">
                        <c:v>0.44300958958188486</c:v>
                      </c:pt>
                      <c:pt idx="1012">
                        <c:v>0.43224319394855359</c:v>
                      </c:pt>
                      <c:pt idx="1013">
                        <c:v>0.42138798501865449</c:v>
                      </c:pt>
                      <c:pt idx="1014">
                        <c:v>0.41450683298847424</c:v>
                      </c:pt>
                      <c:pt idx="1015">
                        <c:v>0.4049325792869059</c:v>
                      </c:pt>
                      <c:pt idx="1016">
                        <c:v>0.39791167029258351</c:v>
                      </c:pt>
                      <c:pt idx="1017">
                        <c:v>0.38818789166701351</c:v>
                      </c:pt>
                      <c:pt idx="1018">
                        <c:v>0.38265516892634638</c:v>
                      </c:pt>
                      <c:pt idx="1019">
                        <c:v>0.37587560367870398</c:v>
                      </c:pt>
                      <c:pt idx="1020">
                        <c:v>0.37029945108573881</c:v>
                      </c:pt>
                      <c:pt idx="1021">
                        <c:v>0.36045575196835672</c:v>
                      </c:pt>
                      <c:pt idx="1022">
                        <c:v>0.35224555629207643</c:v>
                      </c:pt>
                      <c:pt idx="1023">
                        <c:v>0.34101886433490936</c:v>
                      </c:pt>
                      <c:pt idx="1024">
                        <c:v>0.33223250930323051</c:v>
                      </c:pt>
                      <c:pt idx="1025">
                        <c:v>0.32353271342353612</c:v>
                      </c:pt>
                      <c:pt idx="1026">
                        <c:v>0.31739798380291923</c:v>
                      </c:pt>
                      <c:pt idx="1027">
                        <c:v>0.30658605444901271</c:v>
                      </c:pt>
                      <c:pt idx="1028">
                        <c:v>0.29902009329453594</c:v>
                      </c:pt>
                      <c:pt idx="1029">
                        <c:v>0.29133646579283001</c:v>
                      </c:pt>
                      <c:pt idx="1030">
                        <c:v>0.28625892998161073</c:v>
                      </c:pt>
                      <c:pt idx="1031">
                        <c:v>0.28052588892567315</c:v>
                      </c:pt>
                      <c:pt idx="1032">
                        <c:v>0.27432518800692907</c:v>
                      </c:pt>
                      <c:pt idx="1033">
                        <c:v>0.26515577867245615</c:v>
                      </c:pt>
                      <c:pt idx="1034">
                        <c:v>0.26292357443012593</c:v>
                      </c:pt>
                      <c:pt idx="1035">
                        <c:v>0.2569283012210401</c:v>
                      </c:pt>
                      <c:pt idx="1036">
                        <c:v>0.25069874725163421</c:v>
                      </c:pt>
                      <c:pt idx="1037">
                        <c:v>0.24599404695443278</c:v>
                      </c:pt>
                      <c:pt idx="1038">
                        <c:v>0.24023004897955619</c:v>
                      </c:pt>
                      <c:pt idx="1039">
                        <c:v>0.23472467652649556</c:v>
                      </c:pt>
                      <c:pt idx="1040">
                        <c:v>0.23211933621753641</c:v>
                      </c:pt>
                      <c:pt idx="1041">
                        <c:v>0.22265117758767169</c:v>
                      </c:pt>
                      <c:pt idx="1042">
                        <c:v>0.21559630614829964</c:v>
                      </c:pt>
                      <c:pt idx="1043">
                        <c:v>0.21332412840869866</c:v>
                      </c:pt>
                      <c:pt idx="1044">
                        <c:v>0.20729895021481243</c:v>
                      </c:pt>
                      <c:pt idx="1045">
                        <c:v>0.20567566556248643</c:v>
                      </c:pt>
                      <c:pt idx="1046">
                        <c:v>0.20179853687983415</c:v>
                      </c:pt>
                      <c:pt idx="1047">
                        <c:v>0.19796724247036812</c:v>
                      </c:pt>
                      <c:pt idx="1048">
                        <c:v>0.19414646740228925</c:v>
                      </c:pt>
                      <c:pt idx="1049">
                        <c:v>0.19313901505002168</c:v>
                      </c:pt>
                      <c:pt idx="1050">
                        <c:v>0.18887372267018751</c:v>
                      </c:pt>
                      <c:pt idx="1051">
                        <c:v>0.18427902462863352</c:v>
                      </c:pt>
                      <c:pt idx="1052">
                        <c:v>0.17526229602057833</c:v>
                      </c:pt>
                      <c:pt idx="1053">
                        <c:v>0.17099610198291085</c:v>
                      </c:pt>
                      <c:pt idx="1054">
                        <c:v>0.16480396681358181</c:v>
                      </c:pt>
                      <c:pt idx="1055">
                        <c:v>0.16094261714301003</c:v>
                      </c:pt>
                      <c:pt idx="1056">
                        <c:v>0.1557677022858078</c:v>
                      </c:pt>
                      <c:pt idx="1057">
                        <c:v>0.15071255764411237</c:v>
                      </c:pt>
                      <c:pt idx="1058">
                        <c:v>0.14699156604290478</c:v>
                      </c:pt>
                      <c:pt idx="1059">
                        <c:v>0.1465132365624055</c:v>
                      </c:pt>
                      <c:pt idx="1060">
                        <c:v>0.14468242033214368</c:v>
                      </c:pt>
                      <c:pt idx="1061">
                        <c:v>0.14247531223283688</c:v>
                      </c:pt>
                      <c:pt idx="1062">
                        <c:v>0.13933303468422217</c:v>
                      </c:pt>
                      <c:pt idx="1063">
                        <c:v>0.1334210145483995</c:v>
                      </c:pt>
                      <c:pt idx="1064">
                        <c:v>0.12988095561904897</c:v>
                      </c:pt>
                      <c:pt idx="1065">
                        <c:v>0.12321680257405279</c:v>
                      </c:pt>
                      <c:pt idx="1066">
                        <c:v>0.11679549603879176</c:v>
                      </c:pt>
                      <c:pt idx="1067">
                        <c:v>0.11138239323732585</c:v>
                      </c:pt>
                      <c:pt idx="1068">
                        <c:v>0.10658301886764104</c:v>
                      </c:pt>
                      <c:pt idx="1069">
                        <c:v>0.10508296078584894</c:v>
                      </c:pt>
                      <c:pt idx="1070">
                        <c:v>0.10493809442731886</c:v>
                      </c:pt>
                      <c:pt idx="1071">
                        <c:v>9.8422564648491001E-2</c:v>
                      </c:pt>
                      <c:pt idx="1072">
                        <c:v>9.9976121095051468E-2</c:v>
                      </c:pt>
                      <c:pt idx="1073">
                        <c:v>0.10057542300150175</c:v>
                      </c:pt>
                      <c:pt idx="1074">
                        <c:v>9.6951810446277098E-2</c:v>
                      </c:pt>
                      <c:pt idx="1075">
                        <c:v>9.5560101580771536E-2</c:v>
                      </c:pt>
                      <c:pt idx="1076">
                        <c:v>9.115324892112886E-2</c:v>
                      </c:pt>
                      <c:pt idx="1077">
                        <c:v>8.4283818442779865E-2</c:v>
                      </c:pt>
                      <c:pt idx="1078">
                        <c:v>8.1956789851660841E-2</c:v>
                      </c:pt>
                      <c:pt idx="1079">
                        <c:v>8.1236665795565002E-2</c:v>
                      </c:pt>
                      <c:pt idx="1080">
                        <c:v>8.0058199007605371E-2</c:v>
                      </c:pt>
                      <c:pt idx="1081">
                        <c:v>7.5958360840158806E-2</c:v>
                      </c:pt>
                      <c:pt idx="1082">
                        <c:v>7.2032993463431616E-2</c:v>
                      </c:pt>
                      <c:pt idx="1083">
                        <c:v>6.8135577479532736E-2</c:v>
                      </c:pt>
                      <c:pt idx="1084">
                        <c:v>6.8380377581239771E-2</c:v>
                      </c:pt>
                      <c:pt idx="1085">
                        <c:v>6.6605764689245894E-2</c:v>
                      </c:pt>
                      <c:pt idx="1086">
                        <c:v>6.2820154276660781E-2</c:v>
                      </c:pt>
                      <c:pt idx="1087">
                        <c:v>6.0159061458350448E-2</c:v>
                      </c:pt>
                      <c:pt idx="1088">
                        <c:v>6.0331278104486831E-2</c:v>
                      </c:pt>
                      <c:pt idx="1089">
                        <c:v>5.8567935935407649E-2</c:v>
                      </c:pt>
                      <c:pt idx="1090">
                        <c:v>5.9047467626351248E-2</c:v>
                      </c:pt>
                      <c:pt idx="1091">
                        <c:v>6.3041360998399742E-2</c:v>
                      </c:pt>
                      <c:pt idx="1092">
                        <c:v>6.032090903940536E-2</c:v>
                      </c:pt>
                      <c:pt idx="1093">
                        <c:v>5.6569561624480895E-2</c:v>
                      </c:pt>
                      <c:pt idx="1094">
                        <c:v>5.5684584461219683E-2</c:v>
                      </c:pt>
                      <c:pt idx="1095">
                        <c:v>5.7320943152126727E-2</c:v>
                      </c:pt>
                      <c:pt idx="1096">
                        <c:v>5.4674276859147108E-2</c:v>
                      </c:pt>
                      <c:pt idx="1097">
                        <c:v>5.4894581923052854E-2</c:v>
                      </c:pt>
                      <c:pt idx="1098">
                        <c:v>4.9959357773169656E-2</c:v>
                      </c:pt>
                      <c:pt idx="1099">
                        <c:v>5.2593250580179232E-2</c:v>
                      </c:pt>
                      <c:pt idx="1100">
                        <c:v>5.6605177108891333E-2</c:v>
                      </c:pt>
                      <c:pt idx="1101">
                        <c:v>5.4808022771068048E-2</c:v>
                      </c:pt>
                      <c:pt idx="1102">
                        <c:v>5.0086190975036242E-2</c:v>
                      </c:pt>
                      <c:pt idx="1103">
                        <c:v>4.9273646991040122E-2</c:v>
                      </c:pt>
                      <c:pt idx="1104">
                        <c:v>4.4216398481067239E-2</c:v>
                      </c:pt>
                      <c:pt idx="1105">
                        <c:v>4.405169565020732E-2</c:v>
                      </c:pt>
                      <c:pt idx="1106">
                        <c:v>4.287428079638627E-2</c:v>
                      </c:pt>
                      <c:pt idx="1107">
                        <c:v>3.8437673428248831E-2</c:v>
                      </c:pt>
                      <c:pt idx="1108">
                        <c:v>3.6574547792298358E-2</c:v>
                      </c:pt>
                      <c:pt idx="1109">
                        <c:v>3.6718963321911886E-2</c:v>
                      </c:pt>
                      <c:pt idx="1110">
                        <c:v>3.6086149799328615E-2</c:v>
                      </c:pt>
                      <c:pt idx="1111">
                        <c:v>4.3558037986544007E-2</c:v>
                      </c:pt>
                      <c:pt idx="1112">
                        <c:v>4.1695513455815542E-2</c:v>
                      </c:pt>
                      <c:pt idx="1113">
                        <c:v>4.1330943138601826E-2</c:v>
                      </c:pt>
                      <c:pt idx="1114">
                        <c:v>4.0441758238785819E-2</c:v>
                      </c:pt>
                      <c:pt idx="1115">
                        <c:v>3.5896050272834185E-2</c:v>
                      </c:pt>
                      <c:pt idx="1116">
                        <c:v>3.4647103897581362E-2</c:v>
                      </c:pt>
                      <c:pt idx="1117">
                        <c:v>3.2073321612783402E-2</c:v>
                      </c:pt>
                      <c:pt idx="1118">
                        <c:v>2.5988183172991008E-2</c:v>
                      </c:pt>
                      <c:pt idx="1119">
                        <c:v>2.8389748811652581E-2</c:v>
                      </c:pt>
                      <c:pt idx="1120">
                        <c:v>2.4711585957520779E-2</c:v>
                      </c:pt>
                      <c:pt idx="1121">
                        <c:v>2.2636270178163137E-2</c:v>
                      </c:pt>
                      <c:pt idx="1122">
                        <c:v>2.5255736459841898E-2</c:v>
                      </c:pt>
                      <c:pt idx="1123">
                        <c:v>2.7213986997192421E-2</c:v>
                      </c:pt>
                      <c:pt idx="1124">
                        <c:v>2.6522415439147209E-2</c:v>
                      </c:pt>
                      <c:pt idx="1125">
                        <c:v>2.2250661178175254E-2</c:v>
                      </c:pt>
                      <c:pt idx="1126">
                        <c:v>1.3593243216640336E-2</c:v>
                      </c:pt>
                      <c:pt idx="1127">
                        <c:v>1.7033518679119352E-2</c:v>
                      </c:pt>
                      <c:pt idx="1128">
                        <c:v>1.9602041293223849E-2</c:v>
                      </c:pt>
                      <c:pt idx="1129">
                        <c:v>1.7383662471002356E-2</c:v>
                      </c:pt>
                      <c:pt idx="1130">
                        <c:v>1.5769544673313599E-2</c:v>
                      </c:pt>
                      <c:pt idx="1131">
                        <c:v>1.9695212602651897E-2</c:v>
                      </c:pt>
                      <c:pt idx="1132">
                        <c:v>2.3315068250238314E-2</c:v>
                      </c:pt>
                      <c:pt idx="1133">
                        <c:v>2.3613667269324731E-2</c:v>
                      </c:pt>
                      <c:pt idx="1134">
                        <c:v>2.0265962011051651E-2</c:v>
                      </c:pt>
                      <c:pt idx="1135">
                        <c:v>1.6065588995206114E-2</c:v>
                      </c:pt>
                      <c:pt idx="1136">
                        <c:v>1.2569861575986725E-2</c:v>
                      </c:pt>
                      <c:pt idx="1137">
                        <c:v>9.5707973465412096E-3</c:v>
                      </c:pt>
                      <c:pt idx="1138">
                        <c:v>5.6607581529779577E-3</c:v>
                      </c:pt>
                      <c:pt idx="1139">
                        <c:v>8.8790755121905471E-3</c:v>
                      </c:pt>
                      <c:pt idx="1140">
                        <c:v>9.1498734147541037E-3</c:v>
                      </c:pt>
                      <c:pt idx="1141">
                        <c:v>1.856964307423896E-3</c:v>
                      </c:pt>
                      <c:pt idx="1142">
                        <c:v>7.9946994541518627E-4</c:v>
                      </c:pt>
                      <c:pt idx="1143">
                        <c:v>4.6155864480227219E-3</c:v>
                      </c:pt>
                      <c:pt idx="1144">
                        <c:v>2.3181622890928897E-3</c:v>
                      </c:pt>
                      <c:pt idx="1145">
                        <c:v>3.4522975669214859E-3</c:v>
                      </c:pt>
                      <c:pt idx="1146">
                        <c:v>-6.6869950434365784E-3</c:v>
                      </c:pt>
                      <c:pt idx="1147">
                        <c:v>-3.3782113482952935E-4</c:v>
                      </c:pt>
                      <c:pt idx="1148">
                        <c:v>5.8311714834481092E-3</c:v>
                      </c:pt>
                      <c:pt idx="1149">
                        <c:v>6.5697795251239031E-3</c:v>
                      </c:pt>
                      <c:pt idx="1150">
                        <c:v>-1.2333176394777746E-3</c:v>
                      </c:pt>
                      <c:pt idx="1151">
                        <c:v>-4.6869676931489369E-3</c:v>
                      </c:pt>
                      <c:pt idx="1152">
                        <c:v>-5.3489348190049486E-3</c:v>
                      </c:pt>
                      <c:pt idx="1153">
                        <c:v>3.6063307800888217E-3</c:v>
                      </c:pt>
                      <c:pt idx="1154">
                        <c:v>0</c:v>
                      </c:pt>
                      <c:pt idx="1155">
                        <c:v>-7.1862129304040424E-4</c:v>
                      </c:pt>
                      <c:pt idx="1156">
                        <c:v>-1.1077467585776546E-2</c:v>
                      </c:pt>
                      <c:pt idx="1157">
                        <c:v>-1.0168897042547264E-2</c:v>
                      </c:pt>
                      <c:pt idx="1158">
                        <c:v>-7.2753267795832698E-3</c:v>
                      </c:pt>
                      <c:pt idx="1159">
                        <c:v>-1.352456694501337E-2</c:v>
                      </c:pt>
                      <c:pt idx="1160">
                        <c:v>-2.3489539040957599E-2</c:v>
                      </c:pt>
                      <c:pt idx="1161">
                        <c:v>-2.8762283773059324E-2</c:v>
                      </c:pt>
                      <c:pt idx="1162">
                        <c:v>-3.0108609194295088E-2</c:v>
                      </c:pt>
                      <c:pt idx="1163">
                        <c:v>-2.183379470663728E-2</c:v>
                      </c:pt>
                      <c:pt idx="1164">
                        <c:v>-1.6240510614841958E-2</c:v>
                      </c:pt>
                      <c:pt idx="1165">
                        <c:v>-1.4745712203743431E-2</c:v>
                      </c:pt>
                      <c:pt idx="1166">
                        <c:v>-7.5981202838598678E-3</c:v>
                      </c:pt>
                      <c:pt idx="1167">
                        <c:v>-1.047831595563182E-2</c:v>
                      </c:pt>
                      <c:pt idx="1168">
                        <c:v>-8.9309208375980345E-3</c:v>
                      </c:pt>
                      <c:pt idx="1169">
                        <c:v>-1.1793834734234053E-2</c:v>
                      </c:pt>
                      <c:pt idx="1170">
                        <c:v>-1.3123780038167105E-2</c:v>
                      </c:pt>
                      <c:pt idx="1171">
                        <c:v>-1.7157797183791932E-2</c:v>
                      </c:pt>
                      <c:pt idx="1172">
                        <c:v>-2.9838111844342534E-2</c:v>
                      </c:pt>
                      <c:pt idx="1173">
                        <c:v>-4.0395322860377246E-2</c:v>
                      </c:pt>
                      <c:pt idx="1174">
                        <c:v>-3.854707457867404E-2</c:v>
                      </c:pt>
                      <c:pt idx="1175">
                        <c:v>-4.1980737883709811E-2</c:v>
                      </c:pt>
                      <c:pt idx="1176">
                        <c:v>-3.6432236130962171E-2</c:v>
                      </c:pt>
                      <c:pt idx="1177">
                        <c:v>-4.0246248765292265E-2</c:v>
                      </c:pt>
                      <c:pt idx="1178">
                        <c:v>-4.0473616815557917E-2</c:v>
                      </c:pt>
                      <c:pt idx="1179">
                        <c:v>-2.3818343597455431E-2</c:v>
                      </c:pt>
                      <c:pt idx="1180">
                        <c:v>-1.8336714800668213E-2</c:v>
                      </c:pt>
                      <c:pt idx="1181">
                        <c:v>-1.7558433814332645E-2</c:v>
                      </c:pt>
                      <c:pt idx="1182">
                        <c:v>-2.0856097062864575E-2</c:v>
                      </c:pt>
                      <c:pt idx="1183">
                        <c:v>-2.9585046545831471E-2</c:v>
                      </c:pt>
                      <c:pt idx="1184">
                        <c:v>-1.9505263352463019E-2</c:v>
                      </c:pt>
                      <c:pt idx="1185">
                        <c:v>-1.7063123111308549E-2</c:v>
                      </c:pt>
                      <c:pt idx="1186">
                        <c:v>-3.3880694739382503E-2</c:v>
                      </c:pt>
                      <c:pt idx="1187">
                        <c:v>-3.1653449615134867E-2</c:v>
                      </c:pt>
                      <c:pt idx="1188">
                        <c:v>-3.8129005896691943E-2</c:v>
                      </c:pt>
                      <c:pt idx="1189">
                        <c:v>-4.2355526989699556E-2</c:v>
                      </c:pt>
                      <c:pt idx="1190">
                        <c:v>-3.8002623523741917E-2</c:v>
                      </c:pt>
                      <c:pt idx="1191">
                        <c:v>-4.409347246314433E-2</c:v>
                      </c:pt>
                      <c:pt idx="1192">
                        <c:v>-5.1032480870953301E-2</c:v>
                      </c:pt>
                      <c:pt idx="1193">
                        <c:v>-5.2291796311287705E-2</c:v>
                      </c:pt>
                      <c:pt idx="1194">
                        <c:v>-5.3984658893073689E-2</c:v>
                      </c:pt>
                      <c:pt idx="1195">
                        <c:v>-5.3544800146789862E-2</c:v>
                      </c:pt>
                      <c:pt idx="1196">
                        <c:v>-5.0864922790288369E-2</c:v>
                      </c:pt>
                      <c:pt idx="1197">
                        <c:v>-4.8911030265798197E-2</c:v>
                      </c:pt>
                      <c:pt idx="1198">
                        <c:v>-4.1735186400475209E-2</c:v>
                      </c:pt>
                      <c:pt idx="1199">
                        <c:v>-3.8605081232608314E-2</c:v>
                      </c:pt>
                      <c:pt idx="1200">
                        <c:v>-2.198181686758359E-2</c:v>
                      </c:pt>
                      <c:pt idx="1201">
                        <c:v>-3.0956167557479528E-2</c:v>
                      </c:pt>
                      <c:pt idx="1202">
                        <c:v>-2.7404387076297755E-2</c:v>
                      </c:pt>
                      <c:pt idx="1203">
                        <c:v>-2.9177647481541856E-2</c:v>
                      </c:pt>
                      <c:pt idx="1204">
                        <c:v>-3.7549089633654838E-2</c:v>
                      </c:pt>
                      <c:pt idx="1205">
                        <c:v>-5.3678996887627367E-2</c:v>
                      </c:pt>
                      <c:pt idx="1206">
                        <c:v>-5.2977206540806232E-2</c:v>
                      </c:pt>
                      <c:pt idx="1207">
                        <c:v>-7.6118855934463825E-2</c:v>
                      </c:pt>
                      <c:pt idx="1208">
                        <c:v>-6.7974481280005494E-2</c:v>
                      </c:pt>
                      <c:pt idx="1209">
                        <c:v>-7.2618469949773085E-2</c:v>
                      </c:pt>
                      <c:pt idx="1210">
                        <c:v>-7.2957944123963503E-2</c:v>
                      </c:pt>
                      <c:pt idx="1211">
                        <c:v>-7.457491717145727E-2</c:v>
                      </c:pt>
                      <c:pt idx="1212">
                        <c:v>-7.3669201878032997E-2</c:v>
                      </c:pt>
                      <c:pt idx="1213">
                        <c:v>-9.6121083029311827E-2</c:v>
                      </c:pt>
                      <c:pt idx="1214">
                        <c:v>-9.0572431000258635E-2</c:v>
                      </c:pt>
                      <c:pt idx="1215">
                        <c:v>-8.8244801303917389E-2</c:v>
                      </c:pt>
                      <c:pt idx="1216">
                        <c:v>-8.5069763520697256E-2</c:v>
                      </c:pt>
                      <c:pt idx="1217">
                        <c:v>-8.8756191571633183E-2</c:v>
                      </c:pt>
                      <c:pt idx="1218">
                        <c:v>-8.9746662701375823E-2</c:v>
                      </c:pt>
                      <c:pt idx="1219">
                        <c:v>-9.5185613027392799E-2</c:v>
                      </c:pt>
                      <c:pt idx="1220">
                        <c:v>-9.2472674883674888E-2</c:v>
                      </c:pt>
                      <c:pt idx="1221">
                        <c:v>-8.2291304907768592E-2</c:v>
                      </c:pt>
                      <c:pt idx="1222">
                        <c:v>-9.1786212720017579E-2</c:v>
                      </c:pt>
                      <c:pt idx="1223">
                        <c:v>-9.0338450792549735E-2</c:v>
                      </c:pt>
                      <c:pt idx="1224">
                        <c:v>-8.5695363780615166E-2</c:v>
                      </c:pt>
                      <c:pt idx="1225">
                        <c:v>-9.0194636368158332E-2</c:v>
                      </c:pt>
                      <c:pt idx="1226">
                        <c:v>-0.10735273410456136</c:v>
                      </c:pt>
                      <c:pt idx="1227">
                        <c:v>-8.9651237247364873E-2</c:v>
                      </c:pt>
                      <c:pt idx="1228">
                        <c:v>-0.10309796106611413</c:v>
                      </c:pt>
                      <c:pt idx="1229">
                        <c:v>-0.11862315646663736</c:v>
                      </c:pt>
                      <c:pt idx="1230">
                        <c:v>-0.12413544162975255</c:v>
                      </c:pt>
                      <c:pt idx="1231">
                        <c:v>-0.11047968347001215</c:v>
                      </c:pt>
                      <c:pt idx="1232">
                        <c:v>-0.10746799603090215</c:v>
                      </c:pt>
                      <c:pt idx="1233">
                        <c:v>-8.4865087192566552E-2</c:v>
                      </c:pt>
                      <c:pt idx="1234">
                        <c:v>-9.0379927052875758E-2</c:v>
                      </c:pt>
                      <c:pt idx="1235">
                        <c:v>-7.6131178591517301E-2</c:v>
                      </c:pt>
                      <c:pt idx="1236">
                        <c:v>-5.5850940331440391E-2</c:v>
                      </c:pt>
                      <c:pt idx="1237">
                        <c:v>-6.7504717548921261E-2</c:v>
                      </c:pt>
                      <c:pt idx="1238">
                        <c:v>-6.4251385810520451E-2</c:v>
                      </c:pt>
                      <c:pt idx="1239">
                        <c:v>-6.3058642773535567E-2</c:v>
                      </c:pt>
                      <c:pt idx="1240">
                        <c:v>-6.5672849384520768E-2</c:v>
                      </c:pt>
                      <c:pt idx="1241">
                        <c:v>-5.8664413323557374E-2</c:v>
                      </c:pt>
                      <c:pt idx="1242">
                        <c:v>-7.0320745238232243E-2</c:v>
                      </c:pt>
                      <c:pt idx="1243">
                        <c:v>-8.2417837557024171E-2</c:v>
                      </c:pt>
                      <c:pt idx="1244">
                        <c:v>-7.2399367096311562E-2</c:v>
                      </c:pt>
                      <c:pt idx="1245">
                        <c:v>-9.5252035154436657E-2</c:v>
                      </c:pt>
                      <c:pt idx="1246">
                        <c:v>-9.1110420174052964E-2</c:v>
                      </c:pt>
                      <c:pt idx="1247">
                        <c:v>-8.3298005878508483E-2</c:v>
                      </c:pt>
                      <c:pt idx="1248">
                        <c:v>-0.10961364112124755</c:v>
                      </c:pt>
                      <c:pt idx="1249">
                        <c:v>-0.10646971053327195</c:v>
                      </c:pt>
                      <c:pt idx="1250">
                        <c:v>-0.10422473280497181</c:v>
                      </c:pt>
                      <c:pt idx="1251">
                        <c:v>-8.1139136473276599E-2</c:v>
                      </c:pt>
                      <c:pt idx="1252">
                        <c:v>-8.7928619957084037E-2</c:v>
                      </c:pt>
                      <c:pt idx="1253">
                        <c:v>-8.3465864511784518E-2</c:v>
                      </c:pt>
                      <c:pt idx="1254">
                        <c:v>-6.9564404592503959E-2</c:v>
                      </c:pt>
                      <c:pt idx="1255">
                        <c:v>-6.2079292090401979E-2</c:v>
                      </c:pt>
                      <c:pt idx="1256">
                        <c:v>-5.2348600754777756E-2</c:v>
                      </c:pt>
                      <c:pt idx="1257">
                        <c:v>-4.4241043795173976E-2</c:v>
                      </c:pt>
                      <c:pt idx="1258">
                        <c:v>-5.249031131089172E-2</c:v>
                      </c:pt>
                      <c:pt idx="1259">
                        <c:v>-6.8654030733608346E-2</c:v>
                      </c:pt>
                      <c:pt idx="1260">
                        <c:v>-6.9339140410515754E-2</c:v>
                      </c:pt>
                      <c:pt idx="1261">
                        <c:v>-8.0195551550859001E-2</c:v>
                      </c:pt>
                      <c:pt idx="1262">
                        <c:v>-7.4961728381889386E-2</c:v>
                      </c:pt>
                      <c:pt idx="1263">
                        <c:v>-9.0782968104304917E-2</c:v>
                      </c:pt>
                      <c:pt idx="1264">
                        <c:v>-9.5393745710550634E-2</c:v>
                      </c:pt>
                      <c:pt idx="1265">
                        <c:v>-0.11097424279150857</c:v>
                      </c:pt>
                      <c:pt idx="1266">
                        <c:v>-9.2701996525912322E-2</c:v>
                      </c:pt>
                      <c:pt idx="1267">
                        <c:v>-8.5326736003152201E-2</c:v>
                      </c:pt>
                      <c:pt idx="1268">
                        <c:v>-9.4637705617433454E-2</c:v>
                      </c:pt>
                      <c:pt idx="1269">
                        <c:v>-9.2331264880171918E-2</c:v>
                      </c:pt>
                      <c:pt idx="1270">
                        <c:v>-8.5619624522628501E-2</c:v>
                      </c:pt>
                      <c:pt idx="1271">
                        <c:v>-6.2101983812536933E-2</c:v>
                      </c:pt>
                      <c:pt idx="1272">
                        <c:v>-6.1748383665626801E-2</c:v>
                      </c:pt>
                      <c:pt idx="1273">
                        <c:v>-5.6278326144365287E-2</c:v>
                      </c:pt>
                      <c:pt idx="1274">
                        <c:v>-0.10453460254697293</c:v>
                      </c:pt>
                      <c:pt idx="1275">
                        <c:v>-0.10116029838262122</c:v>
                      </c:pt>
                      <c:pt idx="1276">
                        <c:v>-0.13034756354771698</c:v>
                      </c:pt>
                      <c:pt idx="1277">
                        <c:v>-0.13108016053717164</c:v>
                      </c:pt>
                      <c:pt idx="1278">
                        <c:v>-0.15135123194261121</c:v>
                      </c:pt>
                      <c:pt idx="1279">
                        <c:v>-0.16070442919874622</c:v>
                      </c:pt>
                      <c:pt idx="1280">
                        <c:v>-0.16667716096200275</c:v>
                      </c:pt>
                      <c:pt idx="1281">
                        <c:v>-0.12818103005090309</c:v>
                      </c:pt>
                      <c:pt idx="1282">
                        <c:v>-0.14668184657720912</c:v>
                      </c:pt>
                      <c:pt idx="1283">
                        <c:v>-0.12310725114732204</c:v>
                      </c:pt>
                      <c:pt idx="1284">
                        <c:v>-0.12560183781910611</c:v>
                      </c:pt>
                      <c:pt idx="1285">
                        <c:v>-0.13671026232382164</c:v>
                      </c:pt>
                      <c:pt idx="1286">
                        <c:v>-0.11885548363498546</c:v>
                      </c:pt>
                      <c:pt idx="1287">
                        <c:v>-0.11968065082864607</c:v>
                      </c:pt>
                      <c:pt idx="1288">
                        <c:v>-0.10688702783372647</c:v>
                      </c:pt>
                      <c:pt idx="1289">
                        <c:v>-6.7861924327164064E-2</c:v>
                      </c:pt>
                      <c:pt idx="1290">
                        <c:v>-7.1521152366799151E-2</c:v>
                      </c:pt>
                      <c:pt idx="1291">
                        <c:v>-4.8791710879208069E-2</c:v>
                      </c:pt>
                      <c:pt idx="1292">
                        <c:v>-4.868516497858788E-2</c:v>
                      </c:pt>
                      <c:pt idx="1293">
                        <c:v>-5.612850066775274E-2</c:v>
                      </c:pt>
                      <c:pt idx="1294">
                        <c:v>-4.0817298726303124E-2</c:v>
                      </c:pt>
                      <c:pt idx="1295">
                        <c:v>-8.0522703067995943E-2</c:v>
                      </c:pt>
                      <c:pt idx="1296">
                        <c:v>-8.9287718864289822E-2</c:v>
                      </c:pt>
                      <c:pt idx="1297">
                        <c:v>-8.5013710458734876E-2</c:v>
                      </c:pt>
                      <c:pt idx="1298">
                        <c:v>-0.11763734390236608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D5C-4B0C-B48F-954FA6DC574E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Abs'!$AB$1</c15:sqref>
                        </c15:formulaRef>
                      </c:ext>
                    </c:extLst>
                    <c:strCache>
                      <c:ptCount val="1"/>
                      <c:pt idx="0">
                        <c:v>Abs 450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Abs'!$AB$2:$AB$1300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-4.7617235259195612</c:v>
                      </c:pt>
                      <c:pt idx="1">
                        <c:v>-5.592909767030692</c:v>
                      </c:pt>
                      <c:pt idx="2">
                        <c:v>-3.0487045326654139</c:v>
                      </c:pt>
                      <c:pt idx="3">
                        <c:v>-1.2554928830238157</c:v>
                      </c:pt>
                      <c:pt idx="4">
                        <c:v>-3.1253931778801425</c:v>
                      </c:pt>
                      <c:pt idx="5">
                        <c:v>-1.1417543610940699</c:v>
                      </c:pt>
                      <c:pt idx="6">
                        <c:v>-0.29135401764185515</c:v>
                      </c:pt>
                      <c:pt idx="7">
                        <c:v>2.0952832273612803</c:v>
                      </c:pt>
                      <c:pt idx="8">
                        <c:v>1.1379844654111801</c:v>
                      </c:pt>
                      <c:pt idx="9">
                        <c:v>-0.68942480730337397</c:v>
                      </c:pt>
                      <c:pt idx="10">
                        <c:v>-2.5266051655262629</c:v>
                      </c:pt>
                      <c:pt idx="11">
                        <c:v>-2.1660911510292116</c:v>
                      </c:pt>
                      <c:pt idx="12">
                        <c:v>-1.9914531594446572</c:v>
                      </c:pt>
                      <c:pt idx="13">
                        <c:v>-1.2733908725159608</c:v>
                      </c:pt>
                      <c:pt idx="14">
                        <c:v>1.6386939034755656</c:v>
                      </c:pt>
                      <c:pt idx="15">
                        <c:v>7.850653692080356</c:v>
                      </c:pt>
                      <c:pt idx="16">
                        <c:v>24.394576017898146</c:v>
                      </c:pt>
                      <c:pt idx="17">
                        <c:v>7.6236257732782047</c:v>
                      </c:pt>
                      <c:pt idx="18">
                        <c:v>1.6186024441565148</c:v>
                      </c:pt>
                      <c:pt idx="19">
                        <c:v>-0.8063646530222619</c:v>
                      </c:pt>
                      <c:pt idx="20">
                        <c:v>-0.24612532910559431</c:v>
                      </c:pt>
                      <c:pt idx="21">
                        <c:v>0.18922078195427283</c:v>
                      </c:pt>
                      <c:pt idx="22">
                        <c:v>-0.63339967549089582</c:v>
                      </c:pt>
                      <c:pt idx="23">
                        <c:v>-0.69606015799544751</c:v>
                      </c:pt>
                      <c:pt idx="24">
                        <c:v>-0.66185810867278749</c:v>
                      </c:pt>
                      <c:pt idx="25">
                        <c:v>-0.26542145635377318</c:v>
                      </c:pt>
                      <c:pt idx="26">
                        <c:v>0.25039511242983775</c:v>
                      </c:pt>
                      <c:pt idx="27">
                        <c:v>0.12539255882423953</c:v>
                      </c:pt>
                      <c:pt idx="28">
                        <c:v>0.36826088006225222</c:v>
                      </c:pt>
                      <c:pt idx="29">
                        <c:v>1.0336781887414779</c:v>
                      </c:pt>
                      <c:pt idx="30">
                        <c:v>1.1257147774215457</c:v>
                      </c:pt>
                      <c:pt idx="31">
                        <c:v>1.1148642750886335</c:v>
                      </c:pt>
                      <c:pt idx="32">
                        <c:v>1.3282837975117667</c:v>
                      </c:pt>
                      <c:pt idx="33">
                        <c:v>1.5161486922753586</c:v>
                      </c:pt>
                      <c:pt idx="34">
                        <c:v>1.6640225757306564</c:v>
                      </c:pt>
                      <c:pt idx="35">
                        <c:v>0.93985562378239451</c:v>
                      </c:pt>
                      <c:pt idx="36">
                        <c:v>0.73005247117830485</c:v>
                      </c:pt>
                      <c:pt idx="37">
                        <c:v>0.76534546724172847</c:v>
                      </c:pt>
                      <c:pt idx="38">
                        <c:v>0.63593492608163005</c:v>
                      </c:pt>
                      <c:pt idx="39">
                        <c:v>0.23365351936375922</c:v>
                      </c:pt>
                      <c:pt idx="40">
                        <c:v>-0.19139660868795441</c:v>
                      </c:pt>
                      <c:pt idx="41">
                        <c:v>-0.19602590872763589</c:v>
                      </c:pt>
                      <c:pt idx="42">
                        <c:v>0.22404375982364338</c:v>
                      </c:pt>
                      <c:pt idx="43">
                        <c:v>-7.0660743127086617E-2</c:v>
                      </c:pt>
                      <c:pt idx="44">
                        <c:v>-0.32885859091733566</c:v>
                      </c:pt>
                      <c:pt idx="45">
                        <c:v>-0.1813078546431979</c:v>
                      </c:pt>
                      <c:pt idx="46">
                        <c:v>-0.16253684156440384</c:v>
                      </c:pt>
                      <c:pt idx="47">
                        <c:v>0.24462411854177665</c:v>
                      </c:pt>
                      <c:pt idx="48">
                        <c:v>7.7867946709191657E-2</c:v>
                      </c:pt>
                      <c:pt idx="49">
                        <c:v>-2.1740933771542393E-2</c:v>
                      </c:pt>
                      <c:pt idx="50">
                        <c:v>0.29430830717306267</c:v>
                      </c:pt>
                      <c:pt idx="51">
                        <c:v>0.61590537235283949</c:v>
                      </c:pt>
                      <c:pt idx="52">
                        <c:v>0.78064233859510235</c:v>
                      </c:pt>
                      <c:pt idx="53">
                        <c:v>0.97314999786425715</c:v>
                      </c:pt>
                      <c:pt idx="54">
                        <c:v>0.82513218391160392</c:v>
                      </c:pt>
                      <c:pt idx="55">
                        <c:v>0.76425500026928939</c:v>
                      </c:pt>
                      <c:pt idx="56">
                        <c:v>0.79984266694235306</c:v>
                      </c:pt>
                      <c:pt idx="57">
                        <c:v>0.71781358121982486</c:v>
                      </c:pt>
                      <c:pt idx="58">
                        <c:v>0.46120887379493025</c:v>
                      </c:pt>
                      <c:pt idx="59">
                        <c:v>0.24522831710271936</c:v>
                      </c:pt>
                      <c:pt idx="60">
                        <c:v>-0.10617365879991066</c:v>
                      </c:pt>
                      <c:pt idx="61">
                        <c:v>-0.33721166697516292</c:v>
                      </c:pt>
                      <c:pt idx="62">
                        <c:v>-0.28269806848367834</c:v>
                      </c:pt>
                      <c:pt idx="63">
                        <c:v>-0.43483925903960907</c:v>
                      </c:pt>
                      <c:pt idx="64">
                        <c:v>-0.21096790628484124</c:v>
                      </c:pt>
                      <c:pt idx="65">
                        <c:v>0.18452663580879344</c:v>
                      </c:pt>
                      <c:pt idx="66">
                        <c:v>0.23073296837924354</c:v>
                      </c:pt>
                      <c:pt idx="67">
                        <c:v>0.29217240954509927</c:v>
                      </c:pt>
                      <c:pt idx="68">
                        <c:v>0.40776252767953713</c:v>
                      </c:pt>
                      <c:pt idx="69">
                        <c:v>0.53065735070074027</c:v>
                      </c:pt>
                      <c:pt idx="70">
                        <c:v>0.88638467019487277</c:v>
                      </c:pt>
                      <c:pt idx="71">
                        <c:v>0.60201406742633079</c:v>
                      </c:pt>
                      <c:pt idx="72">
                        <c:v>0.30675953330613615</c:v>
                      </c:pt>
                      <c:pt idx="73">
                        <c:v>0.11280715232427635</c:v>
                      </c:pt>
                      <c:pt idx="74">
                        <c:v>0.44402078665909778</c:v>
                      </c:pt>
                      <c:pt idx="75">
                        <c:v>0.64565147276494517</c:v>
                      </c:pt>
                      <c:pt idx="76">
                        <c:v>0.67365910943855967</c:v>
                      </c:pt>
                      <c:pt idx="77">
                        <c:v>0.29094807173372178</c:v>
                      </c:pt>
                      <c:pt idx="78">
                        <c:v>0.2778087649649027</c:v>
                      </c:pt>
                      <c:pt idx="79">
                        <c:v>0.31709606447591043</c:v>
                      </c:pt>
                      <c:pt idx="80">
                        <c:v>0.45267565246944497</c:v>
                      </c:pt>
                      <c:pt idx="81">
                        <c:v>-0.15367165151114645</c:v>
                      </c:pt>
                      <c:pt idx="82">
                        <c:v>-0.43970085980674317</c:v>
                      </c:pt>
                      <c:pt idx="83">
                        <c:v>-0.11801604345277195</c:v>
                      </c:pt>
                      <c:pt idx="84">
                        <c:v>3.4786453571116836E-2</c:v>
                      </c:pt>
                      <c:pt idx="85">
                        <c:v>-9.6561887328111655E-3</c:v>
                      </c:pt>
                      <c:pt idx="86">
                        <c:v>-0.23968111192345007</c:v>
                      </c:pt>
                      <c:pt idx="87">
                        <c:v>-9.2548393147546426E-2</c:v>
                      </c:pt>
                      <c:pt idx="88">
                        <c:v>4.4316045371845192E-2</c:v>
                      </c:pt>
                      <c:pt idx="89">
                        <c:v>0.26916999460802316</c:v>
                      </c:pt>
                      <c:pt idx="90">
                        <c:v>4.5539299835393052E-2</c:v>
                      </c:pt>
                      <c:pt idx="91">
                        <c:v>0.26188633762194635</c:v>
                      </c:pt>
                      <c:pt idx="92">
                        <c:v>0.36163481520871787</c:v>
                      </c:pt>
                      <c:pt idx="93">
                        <c:v>0.36263954293864603</c:v>
                      </c:pt>
                      <c:pt idx="94">
                        <c:v>0.18444770618121126</c:v>
                      </c:pt>
                      <c:pt idx="95">
                        <c:v>0.56722018518438277</c:v>
                      </c:pt>
                      <c:pt idx="96">
                        <c:v>0.43820955413736729</c:v>
                      </c:pt>
                      <c:pt idx="97">
                        <c:v>0.28357062777840025</c:v>
                      </c:pt>
                      <c:pt idx="98">
                        <c:v>-9.2351069078591044E-2</c:v>
                      </c:pt>
                      <c:pt idx="99">
                        <c:v>-0.15294457035353665</c:v>
                      </c:pt>
                      <c:pt idx="100">
                        <c:v>0.3036913374888493</c:v>
                      </c:pt>
                      <c:pt idx="101">
                        <c:v>0.27305751091240799</c:v>
                      </c:pt>
                      <c:pt idx="102">
                        <c:v>6.5520721967755893E-2</c:v>
                      </c:pt>
                      <c:pt idx="103">
                        <c:v>-2.3572410659399821E-2</c:v>
                      </c:pt>
                      <c:pt idx="104">
                        <c:v>4.7538540872856451E-2</c:v>
                      </c:pt>
                      <c:pt idx="105">
                        <c:v>0.23633743622950384</c:v>
                      </c:pt>
                      <c:pt idx="106">
                        <c:v>0.42666911400100166</c:v>
                      </c:pt>
                      <c:pt idx="107">
                        <c:v>0.1695563164440439</c:v>
                      </c:pt>
                      <c:pt idx="108">
                        <c:v>0.20638395209002555</c:v>
                      </c:pt>
                      <c:pt idx="109">
                        <c:v>0.25125513584253206</c:v>
                      </c:pt>
                      <c:pt idx="110">
                        <c:v>0.38300323209086745</c:v>
                      </c:pt>
                      <c:pt idx="111">
                        <c:v>0.56977270743479946</c:v>
                      </c:pt>
                      <c:pt idx="112">
                        <c:v>0.70146508865190049</c:v>
                      </c:pt>
                      <c:pt idx="113">
                        <c:v>0.61793680429723852</c:v>
                      </c:pt>
                      <c:pt idx="114">
                        <c:v>0.97544050470389621</c:v>
                      </c:pt>
                      <c:pt idx="115">
                        <c:v>1.1004155103218287</c:v>
                      </c:pt>
                      <c:pt idx="116">
                        <c:v>1.3400613360588305</c:v>
                      </c:pt>
                      <c:pt idx="117">
                        <c:v>1.2971174280951092</c:v>
                      </c:pt>
                      <c:pt idx="118">
                        <c:v>1.4080398647239043</c:v>
                      </c:pt>
                      <c:pt idx="119">
                        <c:v>1.2901994783834965</c:v>
                      </c:pt>
                      <c:pt idx="120">
                        <c:v>1.2709344586944236</c:v>
                      </c:pt>
                      <c:pt idx="121">
                        <c:v>1.2089932727195067</c:v>
                      </c:pt>
                      <c:pt idx="122">
                        <c:v>1.101707789518517</c:v>
                      </c:pt>
                      <c:pt idx="123">
                        <c:v>0.67388970776228008</c:v>
                      </c:pt>
                      <c:pt idx="124">
                        <c:v>0.62181642763886524</c:v>
                      </c:pt>
                      <c:pt idx="125">
                        <c:v>0.70974140177780476</c:v>
                      </c:pt>
                      <c:pt idx="126">
                        <c:v>0.62485908740016949</c:v>
                      </c:pt>
                      <c:pt idx="127">
                        <c:v>0.79595019819074719</c:v>
                      </c:pt>
                      <c:pt idx="128">
                        <c:v>0.50009997752827084</c:v>
                      </c:pt>
                      <c:pt idx="129">
                        <c:v>0.43350302687383585</c:v>
                      </c:pt>
                      <c:pt idx="130">
                        <c:v>0.52102329321644725</c:v>
                      </c:pt>
                      <c:pt idx="131">
                        <c:v>0.87237388747916123</c:v>
                      </c:pt>
                      <c:pt idx="132">
                        <c:v>0.45551882146613493</c:v>
                      </c:pt>
                      <c:pt idx="133">
                        <c:v>0.24767776654535242</c:v>
                      </c:pt>
                      <c:pt idx="134">
                        <c:v>0.18397985468281741</c:v>
                      </c:pt>
                      <c:pt idx="135">
                        <c:v>0.16098161837308397</c:v>
                      </c:pt>
                      <c:pt idx="136">
                        <c:v>0.38243323636854376</c:v>
                      </c:pt>
                      <c:pt idx="137">
                        <c:v>0.47007684959974944</c:v>
                      </c:pt>
                      <c:pt idx="138">
                        <c:v>0.2119913604558232</c:v>
                      </c:pt>
                      <c:pt idx="139">
                        <c:v>0.20440065174205424</c:v>
                      </c:pt>
                      <c:pt idx="140">
                        <c:v>0.55769276007931345</c:v>
                      </c:pt>
                      <c:pt idx="141">
                        <c:v>0.545877923414118</c:v>
                      </c:pt>
                      <c:pt idx="142">
                        <c:v>0.54821176416693962</c:v>
                      </c:pt>
                      <c:pt idx="143">
                        <c:v>0.26827360166105085</c:v>
                      </c:pt>
                      <c:pt idx="144">
                        <c:v>0.63954433152176937</c:v>
                      </c:pt>
                      <c:pt idx="145">
                        <c:v>0.61378278442678225</c:v>
                      </c:pt>
                      <c:pt idx="146">
                        <c:v>0.72449396822881307</c:v>
                      </c:pt>
                      <c:pt idx="147">
                        <c:v>0.49952564841462876</c:v>
                      </c:pt>
                      <c:pt idx="148">
                        <c:v>0.52902211453400882</c:v>
                      </c:pt>
                      <c:pt idx="149">
                        <c:v>0.44581666783255536</c:v>
                      </c:pt>
                      <c:pt idx="150">
                        <c:v>0.50953609188770588</c:v>
                      </c:pt>
                      <c:pt idx="151">
                        <c:v>-3.0096021761053051E-2</c:v>
                      </c:pt>
                      <c:pt idx="152">
                        <c:v>-3.7514168641970921E-2</c:v>
                      </c:pt>
                      <c:pt idx="153">
                        <c:v>-5.9637369433371938E-2</c:v>
                      </c:pt>
                      <c:pt idx="154">
                        <c:v>-5.2469630665058576E-3</c:v>
                      </c:pt>
                      <c:pt idx="155">
                        <c:v>1.8092218281587479E-2</c:v>
                      </c:pt>
                      <c:pt idx="156">
                        <c:v>0.32234256325048916</c:v>
                      </c:pt>
                      <c:pt idx="157">
                        <c:v>0.60928255754279381</c:v>
                      </c:pt>
                      <c:pt idx="158">
                        <c:v>0.84093358582560085</c:v>
                      </c:pt>
                      <c:pt idx="159">
                        <c:v>0.78372384411429508</c:v>
                      </c:pt>
                      <c:pt idx="160">
                        <c:v>0.83969702166014715</c:v>
                      </c:pt>
                      <c:pt idx="161">
                        <c:v>0.76060210615199186</c:v>
                      </c:pt>
                      <c:pt idx="162">
                        <c:v>0.80543831324600113</c:v>
                      </c:pt>
                      <c:pt idx="163">
                        <c:v>0.56906110267475485</c:v>
                      </c:pt>
                      <c:pt idx="164">
                        <c:v>0.41911895344885336</c:v>
                      </c:pt>
                      <c:pt idx="165">
                        <c:v>0.58341577094436359</c:v>
                      </c:pt>
                      <c:pt idx="166">
                        <c:v>0.88191663421781985</c:v>
                      </c:pt>
                      <c:pt idx="167">
                        <c:v>0.8261752931074936</c:v>
                      </c:pt>
                      <c:pt idx="168">
                        <c:v>0.82260798346873132</c:v>
                      </c:pt>
                      <c:pt idx="169">
                        <c:v>0.59596264121438969</c:v>
                      </c:pt>
                      <c:pt idx="170">
                        <c:v>0.67568017219658982</c:v>
                      </c:pt>
                      <c:pt idx="171">
                        <c:v>0.5951581780689541</c:v>
                      </c:pt>
                      <c:pt idx="172">
                        <c:v>0.35449152914855681</c:v>
                      </c:pt>
                      <c:pt idx="173">
                        <c:v>0.20057658866768646</c:v>
                      </c:pt>
                      <c:pt idx="174">
                        <c:v>0.36005529407322073</c:v>
                      </c:pt>
                      <c:pt idx="175">
                        <c:v>0.38342202340898002</c:v>
                      </c:pt>
                      <c:pt idx="176">
                        <c:v>0.6868601670336637</c:v>
                      </c:pt>
                      <c:pt idx="177">
                        <c:v>0.65338827867172899</c:v>
                      </c:pt>
                      <c:pt idx="178">
                        <c:v>0.76750132942255089</c:v>
                      </c:pt>
                      <c:pt idx="179">
                        <c:v>0.91613649687407717</c:v>
                      </c:pt>
                      <c:pt idx="180">
                        <c:v>0.91821188178756119</c:v>
                      </c:pt>
                      <c:pt idx="181">
                        <c:v>0.86121695247445929</c:v>
                      </c:pt>
                      <c:pt idx="182">
                        <c:v>0.98350525547508527</c:v>
                      </c:pt>
                      <c:pt idx="183">
                        <c:v>0.80444751427388161</c:v>
                      </c:pt>
                      <c:pt idx="184">
                        <c:v>0.94305769043861976</c:v>
                      </c:pt>
                      <c:pt idx="185">
                        <c:v>0.99080082928728719</c:v>
                      </c:pt>
                      <c:pt idx="186">
                        <c:v>1.0402989916198404</c:v>
                      </c:pt>
                      <c:pt idx="187">
                        <c:v>1.1314673543965041</c:v>
                      </c:pt>
                      <c:pt idx="188">
                        <c:v>0.95376580991393267</c:v>
                      </c:pt>
                      <c:pt idx="189">
                        <c:v>0.91961249576720527</c:v>
                      </c:pt>
                      <c:pt idx="190">
                        <c:v>1.0162022406109339</c:v>
                      </c:pt>
                      <c:pt idx="191">
                        <c:v>1.0823468161645402</c:v>
                      </c:pt>
                      <c:pt idx="192">
                        <c:v>1.0147706738361595</c:v>
                      </c:pt>
                      <c:pt idx="193">
                        <c:v>0.96875470095576055</c:v>
                      </c:pt>
                      <c:pt idx="194">
                        <c:v>0.89793780097724174</c:v>
                      </c:pt>
                      <c:pt idx="195">
                        <c:v>1.0435707020651086</c:v>
                      </c:pt>
                      <c:pt idx="196">
                        <c:v>1.0630616771586325</c:v>
                      </c:pt>
                      <c:pt idx="197">
                        <c:v>1.0998614552889969</c:v>
                      </c:pt>
                      <c:pt idx="198">
                        <c:v>1.0281329954938923</c:v>
                      </c:pt>
                      <c:pt idx="199">
                        <c:v>1.0481904067382997</c:v>
                      </c:pt>
                      <c:pt idx="200">
                        <c:v>1.1362217037285118</c:v>
                      </c:pt>
                      <c:pt idx="201">
                        <c:v>1.2041801130767513</c:v>
                      </c:pt>
                      <c:pt idx="202">
                        <c:v>1.2517994407448976</c:v>
                      </c:pt>
                      <c:pt idx="203">
                        <c:v>1.295558954860301</c:v>
                      </c:pt>
                      <c:pt idx="204">
                        <c:v>1.2975879105810895</c:v>
                      </c:pt>
                      <c:pt idx="205">
                        <c:v>1.3159970854848104</c:v>
                      </c:pt>
                      <c:pt idx="206">
                        <c:v>1.3690733909344215</c:v>
                      </c:pt>
                      <c:pt idx="207">
                        <c:v>1.3420051715930104</c:v>
                      </c:pt>
                      <c:pt idx="208">
                        <c:v>1.3547221274722772</c:v>
                      </c:pt>
                      <c:pt idx="209">
                        <c:v>1.3095217607435605</c:v>
                      </c:pt>
                      <c:pt idx="210">
                        <c:v>1.2917254511834182</c:v>
                      </c:pt>
                      <c:pt idx="211">
                        <c:v>1.334180304984081</c:v>
                      </c:pt>
                      <c:pt idx="212">
                        <c:v>1.3652398872575391</c:v>
                      </c:pt>
                      <c:pt idx="213">
                        <c:v>1.3584256294096126</c:v>
                      </c:pt>
                      <c:pt idx="214">
                        <c:v>1.3765423003993529</c:v>
                      </c:pt>
                      <c:pt idx="215">
                        <c:v>1.3820039211000872</c:v>
                      </c:pt>
                      <c:pt idx="216">
                        <c:v>1.4076947410582019</c:v>
                      </c:pt>
                      <c:pt idx="217">
                        <c:v>1.434654625616657</c:v>
                      </c:pt>
                      <c:pt idx="218">
                        <c:v>1.42006038271274</c:v>
                      </c:pt>
                      <c:pt idx="219">
                        <c:v>1.4235642391214856</c:v>
                      </c:pt>
                      <c:pt idx="220">
                        <c:v>1.4352411810843755</c:v>
                      </c:pt>
                      <c:pt idx="221">
                        <c:v>1.4343048590316854</c:v>
                      </c:pt>
                      <c:pt idx="222">
                        <c:v>1.4374140673025195</c:v>
                      </c:pt>
                      <c:pt idx="223">
                        <c:v>1.4385871782379565</c:v>
                      </c:pt>
                      <c:pt idx="224">
                        <c:v>1.4350926076677504</c:v>
                      </c:pt>
                      <c:pt idx="225">
                        <c:v>1.448530763673552</c:v>
                      </c:pt>
                      <c:pt idx="226">
                        <c:v>1.4530730863589174</c:v>
                      </c:pt>
                      <c:pt idx="227">
                        <c:v>1.4561776517104823</c:v>
                      </c:pt>
                      <c:pt idx="228">
                        <c:v>1.4674769695727834</c:v>
                      </c:pt>
                      <c:pt idx="229">
                        <c:v>1.4679644760960848</c:v>
                      </c:pt>
                      <c:pt idx="230">
                        <c:v>1.4772626957532147</c:v>
                      </c:pt>
                      <c:pt idx="231">
                        <c:v>1.4969239112199551</c:v>
                      </c:pt>
                      <c:pt idx="232">
                        <c:v>1.4984901226535461</c:v>
                      </c:pt>
                      <c:pt idx="233">
                        <c:v>1.5073519078993394</c:v>
                      </c:pt>
                      <c:pt idx="234">
                        <c:v>1.5129326968613248</c:v>
                      </c:pt>
                      <c:pt idx="235">
                        <c:v>1.5168064391718767</c:v>
                      </c:pt>
                      <c:pt idx="236">
                        <c:v>1.5340796464943174</c:v>
                      </c:pt>
                      <c:pt idx="237">
                        <c:v>1.5416522478229351</c:v>
                      </c:pt>
                      <c:pt idx="238">
                        <c:v>1.5438591821157228</c:v>
                      </c:pt>
                      <c:pt idx="239">
                        <c:v>1.5528648978588715</c:v>
                      </c:pt>
                      <c:pt idx="240">
                        <c:v>1.5555345764388562</c:v>
                      </c:pt>
                      <c:pt idx="241">
                        <c:v>1.5650370845438457</c:v>
                      </c:pt>
                      <c:pt idx="242">
                        <c:v>1.5756121070000986</c:v>
                      </c:pt>
                      <c:pt idx="243">
                        <c:v>1.5769601012280214</c:v>
                      </c:pt>
                      <c:pt idx="244">
                        <c:v>1.58321411348409</c:v>
                      </c:pt>
                      <c:pt idx="245">
                        <c:v>1.5913500556840787</c:v>
                      </c:pt>
                      <c:pt idx="246">
                        <c:v>1.5960564281836347</c:v>
                      </c:pt>
                      <c:pt idx="247">
                        <c:v>1.6036677205061649</c:v>
                      </c:pt>
                      <c:pt idx="248">
                        <c:v>1.6100795920173983</c:v>
                      </c:pt>
                      <c:pt idx="249">
                        <c:v>1.6106630522056036</c:v>
                      </c:pt>
                      <c:pt idx="250">
                        <c:v>1.6144981035222425</c:v>
                      </c:pt>
                      <c:pt idx="251">
                        <c:v>1.6154793071278715</c:v>
                      </c:pt>
                      <c:pt idx="252">
                        <c:v>1.6143990545778257</c:v>
                      </c:pt>
                      <c:pt idx="253">
                        <c:v>1.6138542853835331</c:v>
                      </c:pt>
                      <c:pt idx="254">
                        <c:v>1.6130247504740423</c:v>
                      </c:pt>
                      <c:pt idx="255">
                        <c:v>1.60787730064388</c:v>
                      </c:pt>
                      <c:pt idx="256">
                        <c:v>1.6053144092070948</c:v>
                      </c:pt>
                      <c:pt idx="257">
                        <c:v>1.5991486124171475</c:v>
                      </c:pt>
                      <c:pt idx="258">
                        <c:v>1.5932412714665374</c:v>
                      </c:pt>
                      <c:pt idx="259">
                        <c:v>1.586824757036035</c:v>
                      </c:pt>
                      <c:pt idx="260">
                        <c:v>1.578419525518413</c:v>
                      </c:pt>
                      <c:pt idx="261">
                        <c:v>1.5689324938109885</c:v>
                      </c:pt>
                      <c:pt idx="262">
                        <c:v>1.5587784293685074</c:v>
                      </c:pt>
                      <c:pt idx="263">
                        <c:v>1.5473723243630073</c:v>
                      </c:pt>
                      <c:pt idx="264">
                        <c:v>1.5372383792373605</c:v>
                      </c:pt>
                      <c:pt idx="265">
                        <c:v>1.5233854557768129</c:v>
                      </c:pt>
                      <c:pt idx="266">
                        <c:v>1.5090883597061464</c:v>
                      </c:pt>
                      <c:pt idx="267">
                        <c:v>1.4944554258083169</c:v>
                      </c:pt>
                      <c:pt idx="268">
                        <c:v>1.4793071278715684</c:v>
                      </c:pt>
                      <c:pt idx="269">
                        <c:v>1.4643445467056013</c:v>
                      </c:pt>
                      <c:pt idx="270">
                        <c:v>1.4475356313101144</c:v>
                      </c:pt>
                      <c:pt idx="271">
                        <c:v>1.4293013396988792</c:v>
                      </c:pt>
                      <c:pt idx="272">
                        <c:v>1.4125357582165743</c:v>
                      </c:pt>
                      <c:pt idx="273">
                        <c:v>1.3938015789639853</c:v>
                      </c:pt>
                      <c:pt idx="274">
                        <c:v>1.3748089438720583</c:v>
                      </c:pt>
                      <c:pt idx="275">
                        <c:v>1.3549016536840326</c:v>
                      </c:pt>
                      <c:pt idx="276">
                        <c:v>1.3347219788988607</c:v>
                      </c:pt>
                      <c:pt idx="277">
                        <c:v>1.3167631671642845</c:v>
                      </c:pt>
                      <c:pt idx="278">
                        <c:v>1.2985845905842837</c:v>
                      </c:pt>
                      <c:pt idx="279">
                        <c:v>1.2815419815855633</c:v>
                      </c:pt>
                      <c:pt idx="280">
                        <c:v>1.2639979373057324</c:v>
                      </c:pt>
                      <c:pt idx="281">
                        <c:v>1.2473453335256535</c:v>
                      </c:pt>
                      <c:pt idx="282">
                        <c:v>1.2320887008059491</c:v>
                      </c:pt>
                      <c:pt idx="283">
                        <c:v>1.2181599429973327</c:v>
                      </c:pt>
                      <c:pt idx="284">
                        <c:v>1.2044757122702452</c:v>
                      </c:pt>
                      <c:pt idx="285">
                        <c:v>1.192647101611217</c:v>
                      </c:pt>
                      <c:pt idx="286">
                        <c:v>1.1822051761740242</c:v>
                      </c:pt>
                      <c:pt idx="287">
                        <c:v>1.1714599133445547</c:v>
                      </c:pt>
                      <c:pt idx="288">
                        <c:v>1.1645063679185421</c:v>
                      </c:pt>
                      <c:pt idx="289">
                        <c:v>1.1559324436674605</c:v>
                      </c:pt>
                      <c:pt idx="290">
                        <c:v>1.1503872504198749</c:v>
                      </c:pt>
                      <c:pt idx="291">
                        <c:v>1.1461560033255684</c:v>
                      </c:pt>
                      <c:pt idx="292">
                        <c:v>1.1415904660438552</c:v>
                      </c:pt>
                      <c:pt idx="293">
                        <c:v>1.1372555270858626</c:v>
                      </c:pt>
                      <c:pt idx="294">
                        <c:v>1.1360158676408958</c:v>
                      </c:pt>
                      <c:pt idx="295">
                        <c:v>1.1336000019809789</c:v>
                      </c:pt>
                      <c:pt idx="296">
                        <c:v>1.1325398687477675</c:v>
                      </c:pt>
                      <c:pt idx="297">
                        <c:v>1.1283890989207999</c:v>
                      </c:pt>
                      <c:pt idx="298">
                        <c:v>1.1242321385348062</c:v>
                      </c:pt>
                      <c:pt idx="299">
                        <c:v>1.1198182699492312</c:v>
                      </c:pt>
                      <c:pt idx="300">
                        <c:v>1.1154539258358649</c:v>
                      </c:pt>
                      <c:pt idx="301">
                        <c:v>1.1134683040282589</c:v>
                      </c:pt>
                      <c:pt idx="302">
                        <c:v>1.1073907227044324</c:v>
                      </c:pt>
                      <c:pt idx="303">
                        <c:v>1.1017279088353515</c:v>
                      </c:pt>
                      <c:pt idx="304">
                        <c:v>1.100474320632576</c:v>
                      </c:pt>
                      <c:pt idx="305">
                        <c:v>1.0943951916689934</c:v>
                      </c:pt>
                      <c:pt idx="306">
                        <c:v>1.0905044253211198</c:v>
                      </c:pt>
                      <c:pt idx="307">
                        <c:v>1.0847595865449438</c:v>
                      </c:pt>
                      <c:pt idx="308">
                        <c:v>1.0749568363271911</c:v>
                      </c:pt>
                      <c:pt idx="309">
                        <c:v>1.0716804829626529</c:v>
                      </c:pt>
                      <c:pt idx="310">
                        <c:v>1.0651277762335774</c:v>
                      </c:pt>
                      <c:pt idx="311">
                        <c:v>1.0577997019864886</c:v>
                      </c:pt>
                      <c:pt idx="312">
                        <c:v>1.0504375796647565</c:v>
                      </c:pt>
                      <c:pt idx="313">
                        <c:v>1.0418543695751359</c:v>
                      </c:pt>
                      <c:pt idx="314">
                        <c:v>1.0338499767544509</c:v>
                      </c:pt>
                      <c:pt idx="315">
                        <c:v>1.0319169746985664</c:v>
                      </c:pt>
                      <c:pt idx="316">
                        <c:v>1.0220941051639787</c:v>
                      </c:pt>
                      <c:pt idx="317">
                        <c:v>1.0162564080024119</c:v>
                      </c:pt>
                      <c:pt idx="318">
                        <c:v>1.0045763707600088</c:v>
                      </c:pt>
                      <c:pt idx="319">
                        <c:v>0.99714150936972068</c:v>
                      </c:pt>
                      <c:pt idx="320">
                        <c:v>0.99156536332700462</c:v>
                      </c:pt>
                      <c:pt idx="321">
                        <c:v>0.98829055760222317</c:v>
                      </c:pt>
                      <c:pt idx="322">
                        <c:v>0.97686897619915769</c:v>
                      </c:pt>
                      <c:pt idx="323">
                        <c:v>0.97076044208020118</c:v>
                      </c:pt>
                      <c:pt idx="324">
                        <c:v>0.96801957207141687</c:v>
                      </c:pt>
                      <c:pt idx="325">
                        <c:v>0.96754754194568038</c:v>
                      </c:pt>
                      <c:pt idx="326">
                        <c:v>0.96689134268891885</c:v>
                      </c:pt>
                      <c:pt idx="327">
                        <c:v>0.96365677559780683</c:v>
                      </c:pt>
                      <c:pt idx="328">
                        <c:v>0.95837777638834132</c:v>
                      </c:pt>
                      <c:pt idx="329">
                        <c:v>0.95734550067074708</c:v>
                      </c:pt>
                      <c:pt idx="330">
                        <c:v>0.95745074017418996</c:v>
                      </c:pt>
                      <c:pt idx="331">
                        <c:v>0.95567404973371317</c:v>
                      </c:pt>
                      <c:pt idx="332">
                        <c:v>0.95566476389517407</c:v>
                      </c:pt>
                      <c:pt idx="333">
                        <c:v>0.95459534482342356</c:v>
                      </c:pt>
                      <c:pt idx="334">
                        <c:v>0.95637048762414401</c:v>
                      </c:pt>
                      <c:pt idx="335">
                        <c:v>0.95772776769060586</c:v>
                      </c:pt>
                      <c:pt idx="336">
                        <c:v>0.9623304483264753</c:v>
                      </c:pt>
                      <c:pt idx="337">
                        <c:v>0.96676907914815424</c:v>
                      </c:pt>
                      <c:pt idx="338">
                        <c:v>0.97495454582035135</c:v>
                      </c:pt>
                      <c:pt idx="339">
                        <c:v>0.97967175179820265</c:v>
                      </c:pt>
                      <c:pt idx="340">
                        <c:v>0.98309667857936578</c:v>
                      </c:pt>
                      <c:pt idx="341">
                        <c:v>0.98771328797304381</c:v>
                      </c:pt>
                      <c:pt idx="342">
                        <c:v>0.99174488953876017</c:v>
                      </c:pt>
                      <c:pt idx="343">
                        <c:v>0.9925496622121468</c:v>
                      </c:pt>
                      <c:pt idx="344">
                        <c:v>0.99245680382675594</c:v>
                      </c:pt>
                      <c:pt idx="345">
                        <c:v>0.98573076144495086</c:v>
                      </c:pt>
                      <c:pt idx="346">
                        <c:v>0.98586695374352407</c:v>
                      </c:pt>
                      <c:pt idx="347">
                        <c:v>0.98622910144654796</c:v>
                      </c:pt>
                      <c:pt idx="348">
                        <c:v>0.98342477820774643</c:v>
                      </c:pt>
                      <c:pt idx="349">
                        <c:v>0.9823708355335613</c:v>
                      </c:pt>
                      <c:pt idx="350">
                        <c:v>0.98354394646899812</c:v>
                      </c:pt>
                      <c:pt idx="351">
                        <c:v>0.98402371479351702</c:v>
                      </c:pt>
                      <c:pt idx="352">
                        <c:v>0.98511789610137179</c:v>
                      </c:pt>
                      <c:pt idx="353">
                        <c:v>0.98192047236441604</c:v>
                      </c:pt>
                      <c:pt idx="354">
                        <c:v>0.98256738578263836</c:v>
                      </c:pt>
                      <c:pt idx="355">
                        <c:v>0.9822392861542576</c:v>
                      </c:pt>
                      <c:pt idx="356">
                        <c:v>0.9826834587643769</c:v>
                      </c:pt>
                      <c:pt idx="357">
                        <c:v>0.98258286218020352</c:v>
                      </c:pt>
                      <c:pt idx="358">
                        <c:v>0.98039140428498128</c:v>
                      </c:pt>
                      <c:pt idx="359">
                        <c:v>0.97841971123518379</c:v>
                      </c:pt>
                      <c:pt idx="360">
                        <c:v>0.97431846588042448</c:v>
                      </c:pt>
                      <c:pt idx="361">
                        <c:v>0.9700934093451441</c:v>
                      </c:pt>
                      <c:pt idx="362">
                        <c:v>0.96389665976006633</c:v>
                      </c:pt>
                      <c:pt idx="363">
                        <c:v>0.96126876745350742</c:v>
                      </c:pt>
                      <c:pt idx="364">
                        <c:v>0.95674192116570711</c:v>
                      </c:pt>
                      <c:pt idx="365">
                        <c:v>0.95501785047695176</c:v>
                      </c:pt>
                      <c:pt idx="366">
                        <c:v>0.95614298457993652</c:v>
                      </c:pt>
                      <c:pt idx="367">
                        <c:v>0.95826325104635923</c:v>
                      </c:pt>
                      <c:pt idx="368">
                        <c:v>0.9598557723558111</c:v>
                      </c:pt>
                      <c:pt idx="369">
                        <c:v>0.96411178168622158</c:v>
                      </c:pt>
                      <c:pt idx="370">
                        <c:v>0.96211223112080702</c:v>
                      </c:pt>
                      <c:pt idx="371">
                        <c:v>0.96341689143554732</c:v>
                      </c:pt>
                      <c:pt idx="372">
                        <c:v>0.96648276579319958</c:v>
                      </c:pt>
                      <c:pt idx="373">
                        <c:v>0.96546132355390102</c:v>
                      </c:pt>
                      <c:pt idx="374">
                        <c:v>0.96553251498270054</c:v>
                      </c:pt>
                      <c:pt idx="375">
                        <c:v>0.96743765952296801</c:v>
                      </c:pt>
                      <c:pt idx="376">
                        <c:v>0.96638371684878266</c:v>
                      </c:pt>
                      <c:pt idx="377">
                        <c:v>0.97042150897352486</c:v>
                      </c:pt>
                      <c:pt idx="378">
                        <c:v>0.97164104910165705</c:v>
                      </c:pt>
                      <c:pt idx="379">
                        <c:v>0.97084710990656586</c:v>
                      </c:pt>
                      <c:pt idx="380">
                        <c:v>0.9740770340784084</c:v>
                      </c:pt>
                      <c:pt idx="381">
                        <c:v>0.97719862346729502</c:v>
                      </c:pt>
                      <c:pt idx="382">
                        <c:v>0.98017009179979986</c:v>
                      </c:pt>
                      <c:pt idx="383">
                        <c:v>0.98413669249574243</c:v>
                      </c:pt>
                      <c:pt idx="384">
                        <c:v>0.98448491144095807</c:v>
                      </c:pt>
                      <c:pt idx="385">
                        <c:v>0.98585921554474154</c:v>
                      </c:pt>
                      <c:pt idx="386">
                        <c:v>0.98644577101245978</c:v>
                      </c:pt>
                      <c:pt idx="387">
                        <c:v>0.98663922598202392</c:v>
                      </c:pt>
                      <c:pt idx="388">
                        <c:v>0.98873318257258591</c:v>
                      </c:pt>
                      <c:pt idx="389">
                        <c:v>0.9881450794651111</c:v>
                      </c:pt>
                      <c:pt idx="390">
                        <c:v>0.99046653909988047</c:v>
                      </c:pt>
                      <c:pt idx="391">
                        <c:v>0.98822091381318011</c:v>
                      </c:pt>
                      <c:pt idx="392">
                        <c:v>0.98828436704319722</c:v>
                      </c:pt>
                      <c:pt idx="393">
                        <c:v>0.98954259816524215</c:v>
                      </c:pt>
                      <c:pt idx="394">
                        <c:v>0.98875484952917714</c:v>
                      </c:pt>
                      <c:pt idx="395">
                        <c:v>0.98769162101645269</c:v>
                      </c:pt>
                      <c:pt idx="396">
                        <c:v>0.9869936354862654</c:v>
                      </c:pt>
                      <c:pt idx="397">
                        <c:v>0.98234916857697019</c:v>
                      </c:pt>
                      <c:pt idx="398">
                        <c:v>0.98465205653466126</c:v>
                      </c:pt>
                      <c:pt idx="399">
                        <c:v>0.98403145299229955</c:v>
                      </c:pt>
                      <c:pt idx="400">
                        <c:v>0.98149796671088785</c:v>
                      </c:pt>
                      <c:pt idx="401">
                        <c:v>0.98034342745252934</c:v>
                      </c:pt>
                      <c:pt idx="402">
                        <c:v>0.97835935328467982</c:v>
                      </c:pt>
                      <c:pt idx="403">
                        <c:v>0.97373036277294944</c:v>
                      </c:pt>
                      <c:pt idx="404">
                        <c:v>0.97286523214905873</c:v>
                      </c:pt>
                      <c:pt idx="405">
                        <c:v>0.97045400940841164</c:v>
                      </c:pt>
                      <c:pt idx="406">
                        <c:v>0.96938459033666113</c:v>
                      </c:pt>
                      <c:pt idx="407">
                        <c:v>0.96752123206981977</c:v>
                      </c:pt>
                      <c:pt idx="408">
                        <c:v>0.96388892156128381</c:v>
                      </c:pt>
                      <c:pt idx="409">
                        <c:v>0.95956172080207358</c:v>
                      </c:pt>
                      <c:pt idx="410">
                        <c:v>0.95781907843624015</c:v>
                      </c:pt>
                      <c:pt idx="411">
                        <c:v>0.95402117047375734</c:v>
                      </c:pt>
                      <c:pt idx="412">
                        <c:v>0.94798847070286996</c:v>
                      </c:pt>
                      <c:pt idx="413">
                        <c:v>0.94185672198756576</c:v>
                      </c:pt>
                      <c:pt idx="414">
                        <c:v>0.93723237439510509</c:v>
                      </c:pt>
                      <c:pt idx="415">
                        <c:v>0.93276743369756532</c:v>
                      </c:pt>
                      <c:pt idx="416">
                        <c:v>0.92861356859108457</c:v>
                      </c:pt>
                      <c:pt idx="417">
                        <c:v>0.9235140955933745</c:v>
                      </c:pt>
                      <c:pt idx="418">
                        <c:v>0.91654043085052705</c:v>
                      </c:pt>
                      <c:pt idx="419">
                        <c:v>0.91023534648249338</c:v>
                      </c:pt>
                      <c:pt idx="420">
                        <c:v>0.90530301857848683</c:v>
                      </c:pt>
                      <c:pt idx="421">
                        <c:v>0.89835102079223073</c:v>
                      </c:pt>
                      <c:pt idx="422">
                        <c:v>0.89299463959493941</c:v>
                      </c:pt>
                      <c:pt idx="423">
                        <c:v>0.88464202782903911</c:v>
                      </c:pt>
                      <c:pt idx="424">
                        <c:v>0.87691466252477013</c:v>
                      </c:pt>
                      <c:pt idx="425">
                        <c:v>0.87090672498998678</c:v>
                      </c:pt>
                      <c:pt idx="426">
                        <c:v>0.86583665714765046</c:v>
                      </c:pt>
                      <c:pt idx="427">
                        <c:v>0.85794214674967806</c:v>
                      </c:pt>
                      <c:pt idx="428">
                        <c:v>0.84984799082311524</c:v>
                      </c:pt>
                      <c:pt idx="429">
                        <c:v>0.84154335588966689</c:v>
                      </c:pt>
                      <c:pt idx="430">
                        <c:v>0.83562827674027451</c:v>
                      </c:pt>
                      <c:pt idx="431">
                        <c:v>0.82887282920309568</c:v>
                      </c:pt>
                      <c:pt idx="432">
                        <c:v>0.82054343203354296</c:v>
                      </c:pt>
                      <c:pt idx="433">
                        <c:v>0.81202506804972019</c:v>
                      </c:pt>
                      <c:pt idx="434">
                        <c:v>0.80351970423985208</c:v>
                      </c:pt>
                      <c:pt idx="435">
                        <c:v>0.79671952991370987</c:v>
                      </c:pt>
                      <c:pt idx="436">
                        <c:v>0.78727289160393055</c:v>
                      </c:pt>
                      <c:pt idx="437">
                        <c:v>0.77860456132770173</c:v>
                      </c:pt>
                      <c:pt idx="438">
                        <c:v>0.76879314432731227</c:v>
                      </c:pt>
                      <c:pt idx="439">
                        <c:v>0.75995643084557474</c:v>
                      </c:pt>
                      <c:pt idx="440">
                        <c:v>0.75075215292166542</c:v>
                      </c:pt>
                      <c:pt idx="441">
                        <c:v>0.74225653924226331</c:v>
                      </c:pt>
                      <c:pt idx="442">
                        <c:v>0.73311014304524758</c:v>
                      </c:pt>
                      <c:pt idx="443">
                        <c:v>0.72486323507471706</c:v>
                      </c:pt>
                      <c:pt idx="444">
                        <c:v>0.71572658900816732</c:v>
                      </c:pt>
                      <c:pt idx="445">
                        <c:v>0.70827981079175395</c:v>
                      </c:pt>
                      <c:pt idx="446">
                        <c:v>0.70064081571758174</c:v>
                      </c:pt>
                      <c:pt idx="447">
                        <c:v>0.69322916892364128</c:v>
                      </c:pt>
                      <c:pt idx="448">
                        <c:v>0.68563815068192102</c:v>
                      </c:pt>
                      <c:pt idx="449">
                        <c:v>0.67756009020882613</c:v>
                      </c:pt>
                      <c:pt idx="450">
                        <c:v>0.67005156116612796</c:v>
                      </c:pt>
                      <c:pt idx="451">
                        <c:v>0.66261035445283822</c:v>
                      </c:pt>
                      <c:pt idx="452">
                        <c:v>0.65481117866386696</c:v>
                      </c:pt>
                      <c:pt idx="453">
                        <c:v>0.64717435028535386</c:v>
                      </c:pt>
                      <c:pt idx="454">
                        <c:v>0.63983807354755562</c:v>
                      </c:pt>
                      <c:pt idx="455">
                        <c:v>0.63189001481400786</c:v>
                      </c:pt>
                      <c:pt idx="456">
                        <c:v>0.62524305682376036</c:v>
                      </c:pt>
                      <c:pt idx="457">
                        <c:v>0.61777027825943776</c:v>
                      </c:pt>
                      <c:pt idx="458">
                        <c:v>0.61098202075942076</c:v>
                      </c:pt>
                      <c:pt idx="459">
                        <c:v>0.60386597315897406</c:v>
                      </c:pt>
                      <c:pt idx="460">
                        <c:v>0.59691784447210949</c:v>
                      </c:pt>
                      <c:pt idx="461">
                        <c:v>0.59031669661865471</c:v>
                      </c:pt>
                      <c:pt idx="462">
                        <c:v>0.58339379445982109</c:v>
                      </c:pt>
                      <c:pt idx="463">
                        <c:v>0.57612561387130934</c:v>
                      </c:pt>
                      <c:pt idx="464">
                        <c:v>0.56974500468315781</c:v>
                      </c:pt>
                      <c:pt idx="465">
                        <c:v>0.56312729708430853</c:v>
                      </c:pt>
                      <c:pt idx="466">
                        <c:v>0.55797783532246326</c:v>
                      </c:pt>
                      <c:pt idx="467">
                        <c:v>0.55228654488186246</c:v>
                      </c:pt>
                      <c:pt idx="468">
                        <c:v>0.54563819401583424</c:v>
                      </c:pt>
                      <c:pt idx="469">
                        <c:v>0.54041305266989537</c:v>
                      </c:pt>
                      <c:pt idx="470">
                        <c:v>0.53583838431361874</c:v>
                      </c:pt>
                      <c:pt idx="471">
                        <c:v>0.53123988230509178</c:v>
                      </c:pt>
                      <c:pt idx="472">
                        <c:v>0.52642842506606879</c:v>
                      </c:pt>
                      <c:pt idx="473">
                        <c:v>0.5210471268686977</c:v>
                      </c:pt>
                      <c:pt idx="474">
                        <c:v>0.51689480940197352</c:v>
                      </c:pt>
                      <c:pt idx="475">
                        <c:v>0.51233174834387074</c:v>
                      </c:pt>
                      <c:pt idx="476">
                        <c:v>0.50758219669510818</c:v>
                      </c:pt>
                      <c:pt idx="477">
                        <c:v>0.50290151501551039</c:v>
                      </c:pt>
                      <c:pt idx="478">
                        <c:v>0.49834000159716413</c:v>
                      </c:pt>
                      <c:pt idx="479">
                        <c:v>0.49402580101190885</c:v>
                      </c:pt>
                      <c:pt idx="480">
                        <c:v>0.48887401779042849</c:v>
                      </c:pt>
                      <c:pt idx="481">
                        <c:v>0.48428217063285467</c:v>
                      </c:pt>
                      <c:pt idx="482">
                        <c:v>0.48043380961430965</c:v>
                      </c:pt>
                      <c:pt idx="483">
                        <c:v>0.47592073732034235</c:v>
                      </c:pt>
                      <c:pt idx="484">
                        <c:v>0.47076601358332465</c:v>
                      </c:pt>
                      <c:pt idx="485">
                        <c:v>0.46624798884213647</c:v>
                      </c:pt>
                      <c:pt idx="486">
                        <c:v>0.46183458454848852</c:v>
                      </c:pt>
                      <c:pt idx="487">
                        <c:v>0.45840578866793413</c:v>
                      </c:pt>
                      <c:pt idx="488">
                        <c:v>0.45529843756480748</c:v>
                      </c:pt>
                      <c:pt idx="489">
                        <c:v>0.45066016121453822</c:v>
                      </c:pt>
                      <c:pt idx="490">
                        <c:v>0.44786326664656795</c:v>
                      </c:pt>
                      <c:pt idx="491">
                        <c:v>0.44481302345045665</c:v>
                      </c:pt>
                      <c:pt idx="492">
                        <c:v>0.44220633380856195</c:v>
                      </c:pt>
                      <c:pt idx="493">
                        <c:v>0.43887983691591309</c:v>
                      </c:pt>
                      <c:pt idx="494">
                        <c:v>0.43594690481334536</c:v>
                      </c:pt>
                      <c:pt idx="495">
                        <c:v>0.4334793479855612</c:v>
                      </c:pt>
                      <c:pt idx="496">
                        <c:v>0.43226367695682033</c:v>
                      </c:pt>
                      <c:pt idx="497">
                        <c:v>0.43007500481315969</c:v>
                      </c:pt>
                      <c:pt idx="498">
                        <c:v>0.42789066606081738</c:v>
                      </c:pt>
                      <c:pt idx="499">
                        <c:v>0.4269040457160404</c:v>
                      </c:pt>
                      <c:pt idx="500">
                        <c:v>0.42534557248123173</c:v>
                      </c:pt>
                      <c:pt idx="501">
                        <c:v>0.42379019452593636</c:v>
                      </c:pt>
                      <c:pt idx="502">
                        <c:v>0.42044651883199002</c:v>
                      </c:pt>
                      <c:pt idx="503">
                        <c:v>0.41775161372397418</c:v>
                      </c:pt>
                      <c:pt idx="504">
                        <c:v>0.41495007623673441</c:v>
                      </c:pt>
                      <c:pt idx="505">
                        <c:v>0.41309832526806667</c:v>
                      </c:pt>
                      <c:pt idx="506">
                        <c:v>0.40898841313067097</c:v>
                      </c:pt>
                      <c:pt idx="507">
                        <c:v>0.40803135270524327</c:v>
                      </c:pt>
                      <c:pt idx="508">
                        <c:v>0.40633250854451908</c:v>
                      </c:pt>
                      <c:pt idx="509">
                        <c:v>0.40474447539036112</c:v>
                      </c:pt>
                      <c:pt idx="510">
                        <c:v>0.40366778241175522</c:v>
                      </c:pt>
                      <c:pt idx="511">
                        <c:v>0.40254450547647808</c:v>
                      </c:pt>
                      <c:pt idx="512">
                        <c:v>0.40133657264651978</c:v>
                      </c:pt>
                      <c:pt idx="513">
                        <c:v>0.3998457312690708</c:v>
                      </c:pt>
                      <c:pt idx="514">
                        <c:v>0.39676082094241361</c:v>
                      </c:pt>
                      <c:pt idx="515">
                        <c:v>0.39471422212840085</c:v>
                      </c:pt>
                      <c:pt idx="516">
                        <c:v>0.39354126595693978</c:v>
                      </c:pt>
                      <c:pt idx="517">
                        <c:v>0.39187321982737011</c:v>
                      </c:pt>
                      <c:pt idx="518">
                        <c:v>0.3913479508940097</c:v>
                      </c:pt>
                      <c:pt idx="519">
                        <c:v>0.38964446381401585</c:v>
                      </c:pt>
                      <c:pt idx="520">
                        <c:v>0.3894841283352411</c:v>
                      </c:pt>
                      <c:pt idx="521">
                        <c:v>0.38962264209344893</c:v>
                      </c:pt>
                      <c:pt idx="522">
                        <c:v>0.3890040504827707</c:v>
                      </c:pt>
                      <c:pt idx="523">
                        <c:v>0.38790259526806048</c:v>
                      </c:pt>
                      <c:pt idx="524">
                        <c:v>0.38711298946428763</c:v>
                      </c:pt>
                      <c:pt idx="525">
                        <c:v>0.38528692931557806</c:v>
                      </c:pt>
                      <c:pt idx="526">
                        <c:v>0.38385737447248691</c:v>
                      </c:pt>
                      <c:pt idx="527">
                        <c:v>0.38216193511922703</c:v>
                      </c:pt>
                      <c:pt idx="528">
                        <c:v>0.37993704820526414</c:v>
                      </c:pt>
                      <c:pt idx="529">
                        <c:v>0.37892659420823688</c:v>
                      </c:pt>
                      <c:pt idx="530">
                        <c:v>0.37752211112920142</c:v>
                      </c:pt>
                      <c:pt idx="531">
                        <c:v>0.37573984918560105</c:v>
                      </c:pt>
                      <c:pt idx="532">
                        <c:v>0.37405044562739159</c:v>
                      </c:pt>
                      <c:pt idx="533">
                        <c:v>0.37358398700477841</c:v>
                      </c:pt>
                      <c:pt idx="534">
                        <c:v>0.37254490167225573</c:v>
                      </c:pt>
                      <c:pt idx="535">
                        <c:v>0.37144127976188629</c:v>
                      </c:pt>
                      <c:pt idx="536">
                        <c:v>0.36976518590558288</c:v>
                      </c:pt>
                      <c:pt idx="537">
                        <c:v>0.36889726953013047</c:v>
                      </c:pt>
                      <c:pt idx="538">
                        <c:v>0.36788279166973625</c:v>
                      </c:pt>
                      <c:pt idx="539">
                        <c:v>0.36842694180812607</c:v>
                      </c:pt>
                      <c:pt idx="540">
                        <c:v>0.36752667976176256</c:v>
                      </c:pt>
                      <c:pt idx="541">
                        <c:v>0.36678458649851453</c:v>
                      </c:pt>
                      <c:pt idx="542">
                        <c:v>0.36614510175112341</c:v>
                      </c:pt>
                      <c:pt idx="543">
                        <c:v>0.36472947566584113</c:v>
                      </c:pt>
                      <c:pt idx="544">
                        <c:v>0.36294628513838695</c:v>
                      </c:pt>
                      <c:pt idx="545">
                        <c:v>0.36243556401873755</c:v>
                      </c:pt>
                      <c:pt idx="546">
                        <c:v>0.36015620018534533</c:v>
                      </c:pt>
                      <c:pt idx="547">
                        <c:v>0.35902735174694489</c:v>
                      </c:pt>
                      <c:pt idx="548">
                        <c:v>0.35812987545214292</c:v>
                      </c:pt>
                      <c:pt idx="549">
                        <c:v>0.35652884212403047</c:v>
                      </c:pt>
                      <c:pt idx="550">
                        <c:v>0.35578024877380504</c:v>
                      </c:pt>
                      <c:pt idx="551">
                        <c:v>0.35516305003890758</c:v>
                      </c:pt>
                      <c:pt idx="552">
                        <c:v>0.35271685063976321</c:v>
                      </c:pt>
                      <c:pt idx="553">
                        <c:v>0.35228459485576924</c:v>
                      </c:pt>
                      <c:pt idx="554">
                        <c:v>0.35026631784930079</c:v>
                      </c:pt>
                      <c:pt idx="555">
                        <c:v>0.34834910171893246</c:v>
                      </c:pt>
                      <c:pt idx="556">
                        <c:v>0.34787660730126924</c:v>
                      </c:pt>
                      <c:pt idx="557">
                        <c:v>0.34687234386326782</c:v>
                      </c:pt>
                      <c:pt idx="558">
                        <c:v>0.34538568111316159</c:v>
                      </c:pt>
                      <c:pt idx="559">
                        <c:v>0.34580323431946869</c:v>
                      </c:pt>
                      <c:pt idx="560">
                        <c:v>0.34434086951353982</c:v>
                      </c:pt>
                      <c:pt idx="561">
                        <c:v>0.34394668566755576</c:v>
                      </c:pt>
                      <c:pt idx="562">
                        <c:v>0.34358902611982572</c:v>
                      </c:pt>
                      <c:pt idx="563">
                        <c:v>0.34209152989142377</c:v>
                      </c:pt>
                      <c:pt idx="564">
                        <c:v>0.34089195431615055</c:v>
                      </c:pt>
                      <c:pt idx="565">
                        <c:v>0.33994572736901857</c:v>
                      </c:pt>
                      <c:pt idx="566">
                        <c:v>0.33831265789794612</c:v>
                      </c:pt>
                      <c:pt idx="567">
                        <c:v>0.33685694794297016</c:v>
                      </c:pt>
                      <c:pt idx="568">
                        <c:v>0.33592712597725716</c:v>
                      </c:pt>
                      <c:pt idx="569">
                        <c:v>0.33525668843473577</c:v>
                      </c:pt>
                      <c:pt idx="570">
                        <c:v>0.33402956487179669</c:v>
                      </c:pt>
                      <c:pt idx="571">
                        <c:v>0.3329409550670655</c:v>
                      </c:pt>
                      <c:pt idx="572">
                        <c:v>0.33282658448905922</c:v>
                      </c:pt>
                      <c:pt idx="573">
                        <c:v>0.33185961916918988</c:v>
                      </c:pt>
                      <c:pt idx="574">
                        <c:v>0.3309561070793377</c:v>
                      </c:pt>
                      <c:pt idx="575">
                        <c:v>0.32942518183219505</c:v>
                      </c:pt>
                      <c:pt idx="576">
                        <c:v>0.32718327088091026</c:v>
                      </c:pt>
                      <c:pt idx="577">
                        <c:v>0.32642972508346429</c:v>
                      </c:pt>
                      <c:pt idx="578">
                        <c:v>0.32563841687595929</c:v>
                      </c:pt>
                      <c:pt idx="579">
                        <c:v>0.32396077537989915</c:v>
                      </c:pt>
                      <c:pt idx="580">
                        <c:v>0.32290528506595723</c:v>
                      </c:pt>
                      <c:pt idx="581">
                        <c:v>0.32115072587399873</c:v>
                      </c:pt>
                      <c:pt idx="582">
                        <c:v>0.32026129730593067</c:v>
                      </c:pt>
                      <c:pt idx="583">
                        <c:v>0.3191469966812413</c:v>
                      </c:pt>
                      <c:pt idx="584">
                        <c:v>0.31807370851009964</c:v>
                      </c:pt>
                      <c:pt idx="585">
                        <c:v>0.31719944681164541</c:v>
                      </c:pt>
                      <c:pt idx="586">
                        <c:v>0.31621189788301457</c:v>
                      </c:pt>
                      <c:pt idx="587">
                        <c:v>0.31447296985259654</c:v>
                      </c:pt>
                      <c:pt idx="588">
                        <c:v>0.31466348430662328</c:v>
                      </c:pt>
                      <c:pt idx="589">
                        <c:v>0.31330790664389363</c:v>
                      </c:pt>
                      <c:pt idx="590">
                        <c:v>0.31275261349925676</c:v>
                      </c:pt>
                      <c:pt idx="591">
                        <c:v>0.31183950604291427</c:v>
                      </c:pt>
                      <c:pt idx="592">
                        <c:v>0.31067552618204081</c:v>
                      </c:pt>
                      <c:pt idx="593">
                        <c:v>0.30978129993072778</c:v>
                      </c:pt>
                      <c:pt idx="594">
                        <c:v>0.30987895599936366</c:v>
                      </c:pt>
                      <c:pt idx="595">
                        <c:v>0.30911411243169484</c:v>
                      </c:pt>
                      <c:pt idx="596">
                        <c:v>0.30968054858257876</c:v>
                      </c:pt>
                      <c:pt idx="597">
                        <c:v>0.30957592813503831</c:v>
                      </c:pt>
                      <c:pt idx="598">
                        <c:v>0.30902868271713541</c:v>
                      </c:pt>
                      <c:pt idx="599">
                        <c:v>0.3086047841878265</c:v>
                      </c:pt>
                      <c:pt idx="600">
                        <c:v>0.30808415817373552</c:v>
                      </c:pt>
                      <c:pt idx="601">
                        <c:v>0.30822638626735915</c:v>
                      </c:pt>
                      <c:pt idx="602">
                        <c:v>0.30817995707466367</c:v>
                      </c:pt>
                      <c:pt idx="603">
                        <c:v>0.30792010835954514</c:v>
                      </c:pt>
                      <c:pt idx="604">
                        <c:v>0.30855634306344776</c:v>
                      </c:pt>
                      <c:pt idx="605">
                        <c:v>0.3091331484007</c:v>
                      </c:pt>
                      <c:pt idx="606">
                        <c:v>0.3093594133331023</c:v>
                      </c:pt>
                      <c:pt idx="607">
                        <c:v>0.30989257522922087</c:v>
                      </c:pt>
                      <c:pt idx="608">
                        <c:v>0.30996717146548486</c:v>
                      </c:pt>
                      <c:pt idx="609">
                        <c:v>0.31029310439820651</c:v>
                      </c:pt>
                      <c:pt idx="610">
                        <c:v>0.31010382805598496</c:v>
                      </c:pt>
                      <c:pt idx="611">
                        <c:v>0.30991548029761723</c:v>
                      </c:pt>
                      <c:pt idx="612">
                        <c:v>0.31001654117371763</c:v>
                      </c:pt>
                      <c:pt idx="613">
                        <c:v>0.31019699596932698</c:v>
                      </c:pt>
                      <c:pt idx="614">
                        <c:v>0.31113238943816351</c:v>
                      </c:pt>
                      <c:pt idx="615">
                        <c:v>0.31132367771206837</c:v>
                      </c:pt>
                      <c:pt idx="616">
                        <c:v>0.3113298682710946</c:v>
                      </c:pt>
                      <c:pt idx="617">
                        <c:v>0.31193375730408596</c:v>
                      </c:pt>
                      <c:pt idx="618">
                        <c:v>0.312764994617309</c:v>
                      </c:pt>
                      <c:pt idx="619">
                        <c:v>0.31365643511706032</c:v>
                      </c:pt>
                      <c:pt idx="620">
                        <c:v>0.31480184330085553</c:v>
                      </c:pt>
                      <c:pt idx="621">
                        <c:v>0.31515888379268309</c:v>
                      </c:pt>
                      <c:pt idx="622">
                        <c:v>0.31631837549826264</c:v>
                      </c:pt>
                      <c:pt idx="623">
                        <c:v>0.31750804617909401</c:v>
                      </c:pt>
                      <c:pt idx="624">
                        <c:v>0.31798100488868458</c:v>
                      </c:pt>
                      <c:pt idx="625">
                        <c:v>0.31892846994762158</c:v>
                      </c:pt>
                      <c:pt idx="626">
                        <c:v>0.31960680045290135</c:v>
                      </c:pt>
                      <c:pt idx="627">
                        <c:v>0.32012649788313824</c:v>
                      </c:pt>
                      <c:pt idx="628">
                        <c:v>0.32031376229367631</c:v>
                      </c:pt>
                      <c:pt idx="629">
                        <c:v>0.32014739101985135</c:v>
                      </c:pt>
                      <c:pt idx="630">
                        <c:v>0.32039841818835768</c:v>
                      </c:pt>
                      <c:pt idx="631">
                        <c:v>0.32203411864701609</c:v>
                      </c:pt>
                      <c:pt idx="632">
                        <c:v>0.32183988985757372</c:v>
                      </c:pt>
                      <c:pt idx="633">
                        <c:v>0.32242195716999833</c:v>
                      </c:pt>
                      <c:pt idx="634">
                        <c:v>0.32315646699843936</c:v>
                      </c:pt>
                      <c:pt idx="635">
                        <c:v>0.32462765335098048</c:v>
                      </c:pt>
                      <c:pt idx="636">
                        <c:v>0.32598338577768593</c:v>
                      </c:pt>
                      <c:pt idx="637">
                        <c:v>0.32739452370767436</c:v>
                      </c:pt>
                      <c:pt idx="638">
                        <c:v>0.327214068912065</c:v>
                      </c:pt>
                      <c:pt idx="639">
                        <c:v>0.32854658674242271</c:v>
                      </c:pt>
                      <c:pt idx="640">
                        <c:v>0.32950643291941195</c:v>
                      </c:pt>
                      <c:pt idx="641">
                        <c:v>0.33052493464317312</c:v>
                      </c:pt>
                      <c:pt idx="642">
                        <c:v>0.33100454820371639</c:v>
                      </c:pt>
                      <c:pt idx="643">
                        <c:v>0.33180421366590668</c:v>
                      </c:pt>
                      <c:pt idx="644">
                        <c:v>0.3323212801085576</c:v>
                      </c:pt>
                      <c:pt idx="645">
                        <c:v>0.33328515014891386</c:v>
                      </c:pt>
                      <c:pt idx="646">
                        <c:v>0.33411019690311089</c:v>
                      </c:pt>
                      <c:pt idx="647">
                        <c:v>0.33497842280651469</c:v>
                      </c:pt>
                      <c:pt idx="648">
                        <c:v>0.33583999385896535</c:v>
                      </c:pt>
                      <c:pt idx="649">
                        <c:v>0.33729879909345467</c:v>
                      </c:pt>
                      <c:pt idx="650">
                        <c:v>0.33798270110185769</c:v>
                      </c:pt>
                      <c:pt idx="651">
                        <c:v>0.33829424098484367</c:v>
                      </c:pt>
                      <c:pt idx="652">
                        <c:v>0.33871488947066392</c:v>
                      </c:pt>
                      <c:pt idx="653">
                        <c:v>0.33881687893061813</c:v>
                      </c:pt>
                      <c:pt idx="654">
                        <c:v>0.33933410013724463</c:v>
                      </c:pt>
                      <c:pt idx="655">
                        <c:v>0.33894703543414084</c:v>
                      </c:pt>
                      <c:pt idx="656">
                        <c:v>0.33826143102200568</c:v>
                      </c:pt>
                      <c:pt idx="657">
                        <c:v>0.33877679506092445</c:v>
                      </c:pt>
                      <c:pt idx="658">
                        <c:v>0.33997822780390541</c:v>
                      </c:pt>
                      <c:pt idx="659">
                        <c:v>0.34129016202550139</c:v>
                      </c:pt>
                      <c:pt idx="660">
                        <c:v>0.34229813979891821</c:v>
                      </c:pt>
                      <c:pt idx="661">
                        <c:v>0.34267916870697174</c:v>
                      </c:pt>
                      <c:pt idx="662">
                        <c:v>0.34441995390509744</c:v>
                      </c:pt>
                      <c:pt idx="663">
                        <c:v>0.34606354732651418</c:v>
                      </c:pt>
                      <c:pt idx="664">
                        <c:v>0.34718837190154789</c:v>
                      </c:pt>
                      <c:pt idx="665">
                        <c:v>0.34763238974769139</c:v>
                      </c:pt>
                      <c:pt idx="666">
                        <c:v>0.34801852586694132</c:v>
                      </c:pt>
                      <c:pt idx="667">
                        <c:v>0.34904878965285202</c:v>
                      </c:pt>
                      <c:pt idx="668">
                        <c:v>0.34983003820193981</c:v>
                      </c:pt>
                      <c:pt idx="669">
                        <c:v>0.35029758017238238</c:v>
                      </c:pt>
                      <c:pt idx="670">
                        <c:v>0.35056098845894079</c:v>
                      </c:pt>
                      <c:pt idx="671">
                        <c:v>0.35076713407450827</c:v>
                      </c:pt>
                      <c:pt idx="672">
                        <c:v>0.35183082687915967</c:v>
                      </c:pt>
                      <c:pt idx="673">
                        <c:v>0.35247572836569874</c:v>
                      </c:pt>
                      <c:pt idx="674">
                        <c:v>0.35261284924812575</c:v>
                      </c:pt>
                      <c:pt idx="675">
                        <c:v>0.35364001775452331</c:v>
                      </c:pt>
                      <c:pt idx="676">
                        <c:v>0.3538032937488354</c:v>
                      </c:pt>
                      <c:pt idx="677">
                        <c:v>0.35403048726509156</c:v>
                      </c:pt>
                      <c:pt idx="678">
                        <c:v>0.35427841915408481</c:v>
                      </c:pt>
                      <c:pt idx="679">
                        <c:v>0.35441848055204939</c:v>
                      </c:pt>
                      <c:pt idx="680">
                        <c:v>0.35451226752129411</c:v>
                      </c:pt>
                      <c:pt idx="681">
                        <c:v>0.35437282517923224</c:v>
                      </c:pt>
                      <c:pt idx="682">
                        <c:v>0.35446769549630636</c:v>
                      </c:pt>
                      <c:pt idx="683">
                        <c:v>0.354704484379053</c:v>
                      </c:pt>
                      <c:pt idx="684">
                        <c:v>0.35508520375915514</c:v>
                      </c:pt>
                      <c:pt idx="685">
                        <c:v>0.35540664853658271</c:v>
                      </c:pt>
                      <c:pt idx="686">
                        <c:v>0.35513704969099835</c:v>
                      </c:pt>
                      <c:pt idx="687">
                        <c:v>0.35516846677805552</c:v>
                      </c:pt>
                      <c:pt idx="688">
                        <c:v>0.35555181714574369</c:v>
                      </c:pt>
                      <c:pt idx="689">
                        <c:v>0.35536687419484048</c:v>
                      </c:pt>
                      <c:pt idx="690">
                        <c:v>0.35518595510730416</c:v>
                      </c:pt>
                      <c:pt idx="691">
                        <c:v>0.35521427691484825</c:v>
                      </c:pt>
                      <c:pt idx="692">
                        <c:v>0.35520994352352997</c:v>
                      </c:pt>
                      <c:pt idx="693">
                        <c:v>0.35499513112532605</c:v>
                      </c:pt>
                      <c:pt idx="694">
                        <c:v>0.35502639344840747</c:v>
                      </c:pt>
                      <c:pt idx="695">
                        <c:v>0.35561140127636942</c:v>
                      </c:pt>
                      <c:pt idx="696">
                        <c:v>0.35520065768499104</c:v>
                      </c:pt>
                      <c:pt idx="697">
                        <c:v>0.35618464704218189</c:v>
                      </c:pt>
                      <c:pt idx="698">
                        <c:v>0.35711292136813833</c:v>
                      </c:pt>
                      <c:pt idx="699">
                        <c:v>0.35788643171844359</c:v>
                      </c:pt>
                      <c:pt idx="700">
                        <c:v>0.35847298718616188</c:v>
                      </c:pt>
                      <c:pt idx="701">
                        <c:v>0.35999524565066809</c:v>
                      </c:pt>
                      <c:pt idx="702">
                        <c:v>0.36088142417524721</c:v>
                      </c:pt>
                      <c:pt idx="703">
                        <c:v>0.36248415990709204</c:v>
                      </c:pt>
                      <c:pt idx="704">
                        <c:v>0.36301840515104028</c:v>
                      </c:pt>
                      <c:pt idx="705">
                        <c:v>0.36369255702897751</c:v>
                      </c:pt>
                      <c:pt idx="706">
                        <c:v>0.36385397585558166</c:v>
                      </c:pt>
                      <c:pt idx="707">
                        <c:v>0.36425311214878631</c:v>
                      </c:pt>
                      <c:pt idx="708">
                        <c:v>0.36383246366296607</c:v>
                      </c:pt>
                      <c:pt idx="709">
                        <c:v>0.36346195870525688</c:v>
                      </c:pt>
                      <c:pt idx="710">
                        <c:v>0.36255287511228135</c:v>
                      </c:pt>
                      <c:pt idx="711">
                        <c:v>0.3621241788997272</c:v>
                      </c:pt>
                      <c:pt idx="712">
                        <c:v>0.36155232600969578</c:v>
                      </c:pt>
                      <c:pt idx="713">
                        <c:v>0.36226795463310718</c:v>
                      </c:pt>
                      <c:pt idx="714">
                        <c:v>0.36310615632523474</c:v>
                      </c:pt>
                      <c:pt idx="715">
                        <c:v>0.36402282335301728</c:v>
                      </c:pt>
                      <c:pt idx="716">
                        <c:v>0.36455211614974464</c:v>
                      </c:pt>
                      <c:pt idx="717">
                        <c:v>0.36660041736748955</c:v>
                      </c:pt>
                      <c:pt idx="718">
                        <c:v>0.36819216485706313</c:v>
                      </c:pt>
                      <c:pt idx="719">
                        <c:v>0.36954975445147631</c:v>
                      </c:pt>
                      <c:pt idx="720">
                        <c:v>0.37101939316426086</c:v>
                      </c:pt>
                      <c:pt idx="721">
                        <c:v>0.37238766147299407</c:v>
                      </c:pt>
                      <c:pt idx="722">
                        <c:v>0.37376258463268008</c:v>
                      </c:pt>
                      <c:pt idx="723">
                        <c:v>0.3753862135012378</c:v>
                      </c:pt>
                      <c:pt idx="724">
                        <c:v>0.37592974458372513</c:v>
                      </c:pt>
                      <c:pt idx="725">
                        <c:v>0.37758850487475565</c:v>
                      </c:pt>
                      <c:pt idx="726">
                        <c:v>0.37918319287986657</c:v>
                      </c:pt>
                      <c:pt idx="727">
                        <c:v>0.37944969644593829</c:v>
                      </c:pt>
                      <c:pt idx="728">
                        <c:v>0.3808431912827025</c:v>
                      </c:pt>
                      <c:pt idx="729">
                        <c:v>0.3827453953074324</c:v>
                      </c:pt>
                      <c:pt idx="730">
                        <c:v>0.38432708313858877</c:v>
                      </c:pt>
                      <c:pt idx="731">
                        <c:v>0.38717613316635341</c:v>
                      </c:pt>
                      <c:pt idx="732">
                        <c:v>0.38894199012853453</c:v>
                      </c:pt>
                      <c:pt idx="733">
                        <c:v>0.39047848687880071</c:v>
                      </c:pt>
                      <c:pt idx="734">
                        <c:v>0.39335632300603635</c:v>
                      </c:pt>
                      <c:pt idx="735">
                        <c:v>0.39540493375173258</c:v>
                      </c:pt>
                      <c:pt idx="736">
                        <c:v>0.3975200930069589</c:v>
                      </c:pt>
                      <c:pt idx="737">
                        <c:v>0.39922063957141524</c:v>
                      </c:pt>
                      <c:pt idx="738">
                        <c:v>0.40092025755201766</c:v>
                      </c:pt>
                      <c:pt idx="739">
                        <c:v>0.40276349650202475</c:v>
                      </c:pt>
                      <c:pt idx="740">
                        <c:v>0.4048348575521416</c:v>
                      </c:pt>
                      <c:pt idx="741">
                        <c:v>0.40635262786135368</c:v>
                      </c:pt>
                      <c:pt idx="742">
                        <c:v>0.40819029530823725</c:v>
                      </c:pt>
                      <c:pt idx="743">
                        <c:v>0.40963532654889329</c:v>
                      </c:pt>
                      <c:pt idx="744">
                        <c:v>0.41243748309203576</c:v>
                      </c:pt>
                      <c:pt idx="745">
                        <c:v>0.41428474590540959</c:v>
                      </c:pt>
                      <c:pt idx="746">
                        <c:v>0.41613835404178501</c:v>
                      </c:pt>
                      <c:pt idx="747">
                        <c:v>0.41793052087982696</c:v>
                      </c:pt>
                      <c:pt idx="748">
                        <c:v>0.41977855751307908</c:v>
                      </c:pt>
                      <c:pt idx="749">
                        <c:v>0.42222491167619919</c:v>
                      </c:pt>
                      <c:pt idx="750">
                        <c:v>0.42402698340868278</c:v>
                      </c:pt>
                      <c:pt idx="751">
                        <c:v>0.42585861506051592</c:v>
                      </c:pt>
                      <c:pt idx="752">
                        <c:v>0.42748363680485441</c:v>
                      </c:pt>
                      <c:pt idx="753">
                        <c:v>0.42945811560621361</c:v>
                      </c:pt>
                      <c:pt idx="754">
                        <c:v>0.43143785638274501</c:v>
                      </c:pt>
                      <c:pt idx="755">
                        <c:v>0.43373594665719106</c:v>
                      </c:pt>
                      <c:pt idx="756">
                        <c:v>0.43435345492003968</c:v>
                      </c:pt>
                      <c:pt idx="757">
                        <c:v>0.43624002778322885</c:v>
                      </c:pt>
                      <c:pt idx="758">
                        <c:v>0.43765054665731479</c:v>
                      </c:pt>
                      <c:pt idx="759">
                        <c:v>0.43959453695547068</c:v>
                      </c:pt>
                      <c:pt idx="760">
                        <c:v>0.44165274306765723</c:v>
                      </c:pt>
                      <c:pt idx="761">
                        <c:v>0.44332388447673998</c:v>
                      </c:pt>
                      <c:pt idx="762">
                        <c:v>0.44494457282976035</c:v>
                      </c:pt>
                      <c:pt idx="763">
                        <c:v>0.44660720222018208</c:v>
                      </c:pt>
                      <c:pt idx="764">
                        <c:v>0.44800441139236191</c:v>
                      </c:pt>
                      <c:pt idx="765">
                        <c:v>0.44950809817978987</c:v>
                      </c:pt>
                      <c:pt idx="766">
                        <c:v>0.45026644166048135</c:v>
                      </c:pt>
                      <c:pt idx="767">
                        <c:v>0.45042461044359683</c:v>
                      </c:pt>
                      <c:pt idx="768">
                        <c:v>0.45137315885036366</c:v>
                      </c:pt>
                      <c:pt idx="769">
                        <c:v>0.45180959326170039</c:v>
                      </c:pt>
                      <c:pt idx="770">
                        <c:v>0.45331869678827608</c:v>
                      </c:pt>
                      <c:pt idx="771">
                        <c:v>0.4536639752179541</c:v>
                      </c:pt>
                      <c:pt idx="772">
                        <c:v>0.45409282619448382</c:v>
                      </c:pt>
                      <c:pt idx="773">
                        <c:v>0.45486494366900809</c:v>
                      </c:pt>
                      <c:pt idx="774">
                        <c:v>0.45573363386433879</c:v>
                      </c:pt>
                      <c:pt idx="775">
                        <c:v>0.45643332179825835</c:v>
                      </c:pt>
                      <c:pt idx="776">
                        <c:v>0.45726424958353007</c:v>
                      </c:pt>
                      <c:pt idx="777">
                        <c:v>0.45820769077910034</c:v>
                      </c:pt>
                      <c:pt idx="778">
                        <c:v>0.45816095205845381</c:v>
                      </c:pt>
                      <c:pt idx="779">
                        <c:v>0.45852851650062565</c:v>
                      </c:pt>
                      <c:pt idx="780">
                        <c:v>0.45829931105268601</c:v>
                      </c:pt>
                      <c:pt idx="781">
                        <c:v>0.4583958837734925</c:v>
                      </c:pt>
                      <c:pt idx="782">
                        <c:v>0.45798900928150504</c:v>
                      </c:pt>
                      <c:pt idx="783">
                        <c:v>0.45755272963414412</c:v>
                      </c:pt>
                      <c:pt idx="784">
                        <c:v>0.45652834687930832</c:v>
                      </c:pt>
                      <c:pt idx="785">
                        <c:v>0.4570033175205821</c:v>
                      </c:pt>
                      <c:pt idx="786">
                        <c:v>0.45704216327847053</c:v>
                      </c:pt>
                      <c:pt idx="787">
                        <c:v>0.45787788874698748</c:v>
                      </c:pt>
                      <c:pt idx="788">
                        <c:v>0.45783703105741558</c:v>
                      </c:pt>
                      <c:pt idx="789">
                        <c:v>0.45887658068186543</c:v>
                      </c:pt>
                      <c:pt idx="790">
                        <c:v>0.45949888662795924</c:v>
                      </c:pt>
                      <c:pt idx="791">
                        <c:v>0.45935511089457903</c:v>
                      </c:pt>
                      <c:pt idx="792">
                        <c:v>0.45902824937800352</c:v>
                      </c:pt>
                      <c:pt idx="793">
                        <c:v>0.45820536931946576</c:v>
                      </c:pt>
                      <c:pt idx="794">
                        <c:v>0.4579232345918533</c:v>
                      </c:pt>
                      <c:pt idx="795">
                        <c:v>0.45740059664607885</c:v>
                      </c:pt>
                      <c:pt idx="796">
                        <c:v>0.45634123723274578</c:v>
                      </c:pt>
                      <c:pt idx="797">
                        <c:v>0.45481712160053189</c:v>
                      </c:pt>
                      <c:pt idx="798">
                        <c:v>0.45453003442569884</c:v>
                      </c:pt>
                      <c:pt idx="799">
                        <c:v>0.45411619555480714</c:v>
                      </c:pt>
                      <c:pt idx="800">
                        <c:v>0.45433394846854858</c:v>
                      </c:pt>
                      <c:pt idx="801">
                        <c:v>0.45347934179500221</c:v>
                      </c:pt>
                      <c:pt idx="802">
                        <c:v>0.45312183701124775</c:v>
                      </c:pt>
                      <c:pt idx="803">
                        <c:v>0.45277516570578874</c:v>
                      </c:pt>
                      <c:pt idx="804">
                        <c:v>0.45362389134826048</c:v>
                      </c:pt>
                      <c:pt idx="805">
                        <c:v>0.45334717335979596</c:v>
                      </c:pt>
                      <c:pt idx="806">
                        <c:v>0.45379335790159858</c:v>
                      </c:pt>
                      <c:pt idx="807">
                        <c:v>0.45325013634706257</c:v>
                      </c:pt>
                      <c:pt idx="808">
                        <c:v>0.45294107268768702</c:v>
                      </c:pt>
                      <c:pt idx="809">
                        <c:v>0.45295020376225037</c:v>
                      </c:pt>
                      <c:pt idx="810">
                        <c:v>0.45275442733305143</c:v>
                      </c:pt>
                      <c:pt idx="811">
                        <c:v>0.45181717669650723</c:v>
                      </c:pt>
                      <c:pt idx="812">
                        <c:v>0.45095111748876265</c:v>
                      </c:pt>
                      <c:pt idx="813">
                        <c:v>0.45053201664269898</c:v>
                      </c:pt>
                      <c:pt idx="814">
                        <c:v>0.44995877087688657</c:v>
                      </c:pt>
                      <c:pt idx="815">
                        <c:v>0.44939883481298021</c:v>
                      </c:pt>
                      <c:pt idx="816">
                        <c:v>0.44888594699767181</c:v>
                      </c:pt>
                      <c:pt idx="817">
                        <c:v>0.44873954027670565</c:v>
                      </c:pt>
                      <c:pt idx="818">
                        <c:v>0.44860149081042477</c:v>
                      </c:pt>
                      <c:pt idx="819">
                        <c:v>0.44882574381114337</c:v>
                      </c:pt>
                      <c:pt idx="820">
                        <c:v>0.44844084580369864</c:v>
                      </c:pt>
                      <c:pt idx="821">
                        <c:v>0.44846235799631423</c:v>
                      </c:pt>
                      <c:pt idx="822">
                        <c:v>0.44899706753218938</c:v>
                      </c:pt>
                      <c:pt idx="823">
                        <c:v>0.44911252145802527</c:v>
                      </c:pt>
                      <c:pt idx="824">
                        <c:v>0.44972972019292251</c:v>
                      </c:pt>
                      <c:pt idx="825">
                        <c:v>0.4508310206436571</c:v>
                      </c:pt>
                      <c:pt idx="826">
                        <c:v>0.45191947568441276</c:v>
                      </c:pt>
                      <c:pt idx="827">
                        <c:v>0.45339979311151746</c:v>
                      </c:pt>
                      <c:pt idx="828">
                        <c:v>0.45456036816492645</c:v>
                      </c:pt>
                      <c:pt idx="829">
                        <c:v>0.45566089479578276</c:v>
                      </c:pt>
                      <c:pt idx="830">
                        <c:v>0.45751434816818259</c:v>
                      </c:pt>
                      <c:pt idx="831">
                        <c:v>0.45864598235814502</c:v>
                      </c:pt>
                      <c:pt idx="832">
                        <c:v>0.46047730448202678</c:v>
                      </c:pt>
                      <c:pt idx="833">
                        <c:v>0.46258983274966686</c:v>
                      </c:pt>
                      <c:pt idx="834">
                        <c:v>0.46432876078008467</c:v>
                      </c:pt>
                      <c:pt idx="835">
                        <c:v>0.46728862181441572</c:v>
                      </c:pt>
                      <c:pt idx="836">
                        <c:v>0.4697416308284888</c:v>
                      </c:pt>
                      <c:pt idx="837">
                        <c:v>0.47210998394788056</c:v>
                      </c:pt>
                      <c:pt idx="838">
                        <c:v>0.47481371060250865</c:v>
                      </c:pt>
                      <c:pt idx="839">
                        <c:v>0.47772683291619289</c:v>
                      </c:pt>
                      <c:pt idx="840">
                        <c:v>0.48160723007769785</c:v>
                      </c:pt>
                      <c:pt idx="841">
                        <c:v>0.48506945497699272</c:v>
                      </c:pt>
                      <c:pt idx="842">
                        <c:v>0.48782750378707462</c:v>
                      </c:pt>
                      <c:pt idx="843">
                        <c:v>0.49071292334911726</c:v>
                      </c:pt>
                      <c:pt idx="844">
                        <c:v>0.49442369919330831</c:v>
                      </c:pt>
                      <c:pt idx="845">
                        <c:v>0.49824636939189521</c:v>
                      </c:pt>
                      <c:pt idx="846">
                        <c:v>0.50174976150871364</c:v>
                      </c:pt>
                      <c:pt idx="847">
                        <c:v>0.50497256653767608</c:v>
                      </c:pt>
                      <c:pt idx="848">
                        <c:v>0.50939866147732749</c:v>
                      </c:pt>
                      <c:pt idx="849">
                        <c:v>0.51440310939398759</c:v>
                      </c:pt>
                      <c:pt idx="850">
                        <c:v>0.51979493154170309</c:v>
                      </c:pt>
                      <c:pt idx="851">
                        <c:v>0.52487536857040817</c:v>
                      </c:pt>
                      <c:pt idx="852">
                        <c:v>0.52951828783994681</c:v>
                      </c:pt>
                      <c:pt idx="853">
                        <c:v>0.53388758440053419</c:v>
                      </c:pt>
                      <c:pt idx="854">
                        <c:v>0.53858900445286928</c:v>
                      </c:pt>
                      <c:pt idx="855">
                        <c:v>0.54218510019110244</c:v>
                      </c:pt>
                      <c:pt idx="856">
                        <c:v>0.54534027336270552</c:v>
                      </c:pt>
                      <c:pt idx="857">
                        <c:v>0.54905228731870181</c:v>
                      </c:pt>
                      <c:pt idx="858">
                        <c:v>0.55253215531122113</c:v>
                      </c:pt>
                      <c:pt idx="859">
                        <c:v>0.55681803408893227</c:v>
                      </c:pt>
                      <c:pt idx="860">
                        <c:v>0.560871147847264</c:v>
                      </c:pt>
                      <c:pt idx="861">
                        <c:v>0.56454555415717711</c:v>
                      </c:pt>
                      <c:pt idx="862">
                        <c:v>0.56902937605974646</c:v>
                      </c:pt>
                      <c:pt idx="863">
                        <c:v>0.57426844616349393</c:v>
                      </c:pt>
                      <c:pt idx="864">
                        <c:v>0.57932319237224095</c:v>
                      </c:pt>
                      <c:pt idx="865">
                        <c:v>0.58541485721785125</c:v>
                      </c:pt>
                      <c:pt idx="866">
                        <c:v>0.59106606378875837</c:v>
                      </c:pt>
                      <c:pt idx="867">
                        <c:v>0.59791003632000983</c:v>
                      </c:pt>
                      <c:pt idx="868">
                        <c:v>0.6031220227280184</c:v>
                      </c:pt>
                      <c:pt idx="869">
                        <c:v>0.60862589399410549</c:v>
                      </c:pt>
                      <c:pt idx="870">
                        <c:v>0.61442226917417331</c:v>
                      </c:pt>
                      <c:pt idx="871">
                        <c:v>0.62108563214583978</c:v>
                      </c:pt>
                      <c:pt idx="872">
                        <c:v>0.62620754592001926</c:v>
                      </c:pt>
                      <c:pt idx="873">
                        <c:v>0.63270732336942226</c:v>
                      </c:pt>
                      <c:pt idx="874">
                        <c:v>0.63839412565472897</c:v>
                      </c:pt>
                      <c:pt idx="875">
                        <c:v>0.6463847444815809</c:v>
                      </c:pt>
                      <c:pt idx="876">
                        <c:v>0.654454757227942</c:v>
                      </c:pt>
                      <c:pt idx="877">
                        <c:v>0.66266746235985352</c:v>
                      </c:pt>
                      <c:pt idx="878">
                        <c:v>0.67038538706160777</c:v>
                      </c:pt>
                      <c:pt idx="879">
                        <c:v>0.6791078847293146</c:v>
                      </c:pt>
                      <c:pt idx="880">
                        <c:v>0.68738915030243974</c:v>
                      </c:pt>
                      <c:pt idx="881">
                        <c:v>0.69550977086883892</c:v>
                      </c:pt>
                      <c:pt idx="882">
                        <c:v>0.70402024188990342</c:v>
                      </c:pt>
                      <c:pt idx="883">
                        <c:v>0.71274908488061206</c:v>
                      </c:pt>
                      <c:pt idx="884">
                        <c:v>0.72058215398025083</c:v>
                      </c:pt>
                      <c:pt idx="885">
                        <c:v>0.72953772619528878</c:v>
                      </c:pt>
                      <c:pt idx="886">
                        <c:v>0.73741196251245078</c:v>
                      </c:pt>
                      <c:pt idx="887">
                        <c:v>0.74619667529836964</c:v>
                      </c:pt>
                      <c:pt idx="888">
                        <c:v>0.75593782945381316</c:v>
                      </c:pt>
                      <c:pt idx="889">
                        <c:v>0.7638332684356397</c:v>
                      </c:pt>
                      <c:pt idx="890">
                        <c:v>0.77255592086732205</c:v>
                      </c:pt>
                      <c:pt idx="891">
                        <c:v>0.78218920453173679</c:v>
                      </c:pt>
                      <c:pt idx="892">
                        <c:v>0.79019885932759404</c:v>
                      </c:pt>
                      <c:pt idx="893">
                        <c:v>0.79874956898232785</c:v>
                      </c:pt>
                      <c:pt idx="894">
                        <c:v>0.80727180206554194</c:v>
                      </c:pt>
                      <c:pt idx="895">
                        <c:v>0.81535883884922467</c:v>
                      </c:pt>
                      <c:pt idx="896">
                        <c:v>0.82570016770224419</c:v>
                      </c:pt>
                      <c:pt idx="897">
                        <c:v>0.83433444990382988</c:v>
                      </c:pt>
                      <c:pt idx="898">
                        <c:v>0.84341599999504768</c:v>
                      </c:pt>
                      <c:pt idx="899">
                        <c:v>0.85266159990045587</c:v>
                      </c:pt>
                      <c:pt idx="900">
                        <c:v>0.8620681543405414</c:v>
                      </c:pt>
                      <c:pt idx="901">
                        <c:v>0.86984349647726233</c:v>
                      </c:pt>
                      <c:pt idx="902">
                        <c:v>0.87858766110156061</c:v>
                      </c:pt>
                      <c:pt idx="903">
                        <c:v>0.88657657752468022</c:v>
                      </c:pt>
                      <c:pt idx="904">
                        <c:v>0.89433953854334924</c:v>
                      </c:pt>
                      <c:pt idx="905">
                        <c:v>0.9013426084415701</c:v>
                      </c:pt>
                      <c:pt idx="906">
                        <c:v>0.90846020368177305</c:v>
                      </c:pt>
                      <c:pt idx="907">
                        <c:v>0.91540755854875966</c:v>
                      </c:pt>
                      <c:pt idx="908">
                        <c:v>0.92256848770214495</c:v>
                      </c:pt>
                      <c:pt idx="909">
                        <c:v>0.92837368442882506</c:v>
                      </c:pt>
                      <c:pt idx="910">
                        <c:v>0.93324255910281473</c:v>
                      </c:pt>
                      <c:pt idx="911">
                        <c:v>0.93883572918285241</c:v>
                      </c:pt>
                      <c:pt idx="912">
                        <c:v>0.94411937131158763</c:v>
                      </c:pt>
                      <c:pt idx="913">
                        <c:v>0.94997718778998919</c:v>
                      </c:pt>
                      <c:pt idx="914">
                        <c:v>0.95668620613447253</c:v>
                      </c:pt>
                      <c:pt idx="915">
                        <c:v>0.9613972215532981</c:v>
                      </c:pt>
                      <c:pt idx="916">
                        <c:v>0.96587454336888989</c:v>
                      </c:pt>
                      <c:pt idx="917">
                        <c:v>0.97034722226521219</c:v>
                      </c:pt>
                      <c:pt idx="918">
                        <c:v>0.9745165637692581</c:v>
                      </c:pt>
                      <c:pt idx="919">
                        <c:v>0.97885769328627692</c:v>
                      </c:pt>
                      <c:pt idx="920">
                        <c:v>0.98198392559443293</c:v>
                      </c:pt>
                      <c:pt idx="921">
                        <c:v>0.98412585901744698</c:v>
                      </c:pt>
                      <c:pt idx="922">
                        <c:v>0.9874331651771151</c:v>
                      </c:pt>
                      <c:pt idx="923">
                        <c:v>0.99062749363455771</c:v>
                      </c:pt>
                      <c:pt idx="924">
                        <c:v>0.99286538072247554</c:v>
                      </c:pt>
                      <c:pt idx="925">
                        <c:v>0.99495778967328086</c:v>
                      </c:pt>
                      <c:pt idx="926">
                        <c:v>0.99623768775191712</c:v>
                      </c:pt>
                      <c:pt idx="927">
                        <c:v>0.99749282359444913</c:v>
                      </c:pt>
                      <c:pt idx="928">
                        <c:v>0.99822330955952321</c:v>
                      </c:pt>
                      <c:pt idx="929">
                        <c:v>0.99933761018421252</c:v>
                      </c:pt>
                      <c:pt idx="930">
                        <c:v>1</c:v>
                      </c:pt>
                      <c:pt idx="931">
                        <c:v>1.0011452534198197</c:v>
                      </c:pt>
                      <c:pt idx="932">
                        <c:v>1.000724295406048</c:v>
                      </c:pt>
                      <c:pt idx="933">
                        <c:v>1.0002290506839639</c:v>
                      </c:pt>
                      <c:pt idx="934">
                        <c:v>0.99914105993513536</c:v>
                      </c:pt>
                      <c:pt idx="935">
                        <c:v>0.99738603645124968</c:v>
                      </c:pt>
                      <c:pt idx="936">
                        <c:v>0.9967731711076705</c:v>
                      </c:pt>
                      <c:pt idx="937">
                        <c:v>0.9960256611052748</c:v>
                      </c:pt>
                      <c:pt idx="938">
                        <c:v>0.99477362054225593</c:v>
                      </c:pt>
                      <c:pt idx="939">
                        <c:v>0.99491290812034194</c:v>
                      </c:pt>
                      <c:pt idx="940">
                        <c:v>0.99446409259095325</c:v>
                      </c:pt>
                      <c:pt idx="941">
                        <c:v>0.99379086929687022</c:v>
                      </c:pt>
                      <c:pt idx="942">
                        <c:v>0.99347360314678501</c:v>
                      </c:pt>
                      <c:pt idx="943">
                        <c:v>0.99043249102523712</c:v>
                      </c:pt>
                      <c:pt idx="944">
                        <c:v>0.98689768182136173</c:v>
                      </c:pt>
                      <c:pt idx="945">
                        <c:v>0.98516587293382352</c:v>
                      </c:pt>
                      <c:pt idx="946">
                        <c:v>0.98305024938667052</c:v>
                      </c:pt>
                      <c:pt idx="947">
                        <c:v>0.98067462236042313</c:v>
                      </c:pt>
                      <c:pt idx="948">
                        <c:v>0.97691540539185318</c:v>
                      </c:pt>
                      <c:pt idx="949">
                        <c:v>0.97436179979360682</c:v>
                      </c:pt>
                      <c:pt idx="950">
                        <c:v>0.97181283711462996</c:v>
                      </c:pt>
                      <c:pt idx="951">
                        <c:v>0.96978697667335456</c:v>
                      </c:pt>
                      <c:pt idx="952">
                        <c:v>0.96521524883261534</c:v>
                      </c:pt>
                      <c:pt idx="953">
                        <c:v>0.96031851664300849</c:v>
                      </c:pt>
                      <c:pt idx="954">
                        <c:v>0.95567559737346974</c:v>
                      </c:pt>
                      <c:pt idx="955">
                        <c:v>0.95122922835300805</c:v>
                      </c:pt>
                      <c:pt idx="956">
                        <c:v>0.94634487728145322</c:v>
                      </c:pt>
                      <c:pt idx="957">
                        <c:v>0.94087087546266701</c:v>
                      </c:pt>
                      <c:pt idx="958">
                        <c:v>0.93431197817456513</c:v>
                      </c:pt>
                      <c:pt idx="959">
                        <c:v>0.92807498995581805</c:v>
                      </c:pt>
                      <c:pt idx="960">
                        <c:v>0.92018667011687161</c:v>
                      </c:pt>
                      <c:pt idx="961">
                        <c:v>0.91135274238669584</c:v>
                      </c:pt>
                      <c:pt idx="962">
                        <c:v>0.90273703186218823</c:v>
                      </c:pt>
                      <c:pt idx="963">
                        <c:v>0.89235855965501265</c:v>
                      </c:pt>
                      <c:pt idx="964">
                        <c:v>0.88379701652198295</c:v>
                      </c:pt>
                      <c:pt idx="965">
                        <c:v>0.87502808966158074</c:v>
                      </c:pt>
                      <c:pt idx="966">
                        <c:v>0.86423484999965949</c:v>
                      </c:pt>
                      <c:pt idx="967">
                        <c:v>0.85439186114823729</c:v>
                      </c:pt>
                      <c:pt idx="968">
                        <c:v>0.84455196757632822</c:v>
                      </c:pt>
                      <c:pt idx="969">
                        <c:v>0.83545339344778868</c:v>
                      </c:pt>
                      <c:pt idx="970">
                        <c:v>0.82550980801219298</c:v>
                      </c:pt>
                      <c:pt idx="971">
                        <c:v>0.81460204300828976</c:v>
                      </c:pt>
                      <c:pt idx="972">
                        <c:v>0.80272808650439564</c:v>
                      </c:pt>
                      <c:pt idx="973">
                        <c:v>0.79266935667091554</c:v>
                      </c:pt>
                      <c:pt idx="974">
                        <c:v>0.78301100124244516</c:v>
                      </c:pt>
                      <c:pt idx="975">
                        <c:v>0.77280756709173115</c:v>
                      </c:pt>
                      <c:pt idx="976">
                        <c:v>0.76224090189016336</c:v>
                      </c:pt>
                      <c:pt idx="977">
                        <c:v>0.7538672422235746</c:v>
                      </c:pt>
                      <c:pt idx="978">
                        <c:v>0.74347375791076076</c:v>
                      </c:pt>
                      <c:pt idx="979">
                        <c:v>0.73538888782273704</c:v>
                      </c:pt>
                      <c:pt idx="980">
                        <c:v>0.72510822644817297</c:v>
                      </c:pt>
                      <c:pt idx="981">
                        <c:v>0.71550218124347287</c:v>
                      </c:pt>
                      <c:pt idx="982">
                        <c:v>0.70541621295027801</c:v>
                      </c:pt>
                      <c:pt idx="983">
                        <c:v>0.69638573497102507</c:v>
                      </c:pt>
                      <c:pt idx="984">
                        <c:v>0.68420921489473263</c:v>
                      </c:pt>
                      <c:pt idx="985">
                        <c:v>0.67484908964734236</c:v>
                      </c:pt>
                      <c:pt idx="986">
                        <c:v>0.6638213825623096</c:v>
                      </c:pt>
                      <c:pt idx="987">
                        <c:v>0.65513865923634507</c:v>
                      </c:pt>
                      <c:pt idx="988">
                        <c:v>0.64494033229682735</c:v>
                      </c:pt>
                      <c:pt idx="989">
                        <c:v>0.63457981271082731</c:v>
                      </c:pt>
                      <c:pt idx="990">
                        <c:v>0.62529273605994451</c:v>
                      </c:pt>
                      <c:pt idx="991">
                        <c:v>0.6144010665095091</c:v>
                      </c:pt>
                      <c:pt idx="992">
                        <c:v>0.60484562912484685</c:v>
                      </c:pt>
                      <c:pt idx="993">
                        <c:v>0.59471973172593406</c:v>
                      </c:pt>
                      <c:pt idx="994">
                        <c:v>0.58379370457290403</c:v>
                      </c:pt>
                      <c:pt idx="995">
                        <c:v>0.57282264110295966</c:v>
                      </c:pt>
                      <c:pt idx="996">
                        <c:v>0.56379262741563352</c:v>
                      </c:pt>
                      <c:pt idx="997">
                        <c:v>0.54995843039614023</c:v>
                      </c:pt>
                      <c:pt idx="998">
                        <c:v>0.53980405642570739</c:v>
                      </c:pt>
                      <c:pt idx="999">
                        <c:v>0.52948052542988788</c:v>
                      </c:pt>
                      <c:pt idx="1000">
                        <c:v>0.51848856882323036</c:v>
                      </c:pt>
                      <c:pt idx="1001">
                        <c:v>0.50748980260164445</c:v>
                      </c:pt>
                      <c:pt idx="1002">
                        <c:v>0.49687438674774659</c:v>
                      </c:pt>
                      <c:pt idx="1003">
                        <c:v>0.48531785115791309</c:v>
                      </c:pt>
                      <c:pt idx="1004">
                        <c:v>0.47725449326250502</c:v>
                      </c:pt>
                      <c:pt idx="1005">
                        <c:v>0.46839827951983543</c:v>
                      </c:pt>
                      <c:pt idx="1006">
                        <c:v>0.45697793622857535</c:v>
                      </c:pt>
                      <c:pt idx="1007">
                        <c:v>0.4484154645116919</c:v>
                      </c:pt>
                      <c:pt idx="1008">
                        <c:v>0.43691402489719028</c:v>
                      </c:pt>
                      <c:pt idx="1009">
                        <c:v>0.42598830727211173</c:v>
                      </c:pt>
                      <c:pt idx="1010">
                        <c:v>0.41812010674999989</c:v>
                      </c:pt>
                      <c:pt idx="1011">
                        <c:v>0.4071490432800553</c:v>
                      </c:pt>
                      <c:pt idx="1012">
                        <c:v>0.39830846069892661</c:v>
                      </c:pt>
                      <c:pt idx="1013">
                        <c:v>0.38958812972687878</c:v>
                      </c:pt>
                      <c:pt idx="1014">
                        <c:v>0.37943932725956953</c:v>
                      </c:pt>
                      <c:pt idx="1015">
                        <c:v>0.37320667243214067</c:v>
                      </c:pt>
                      <c:pt idx="1016">
                        <c:v>0.3661516018381008</c:v>
                      </c:pt>
                      <c:pt idx="1017">
                        <c:v>0.35567825931385083</c:v>
                      </c:pt>
                      <c:pt idx="1018">
                        <c:v>0.34674899697467382</c:v>
                      </c:pt>
                      <c:pt idx="1019">
                        <c:v>0.33780534158576125</c:v>
                      </c:pt>
                      <c:pt idx="1020">
                        <c:v>0.32894819925923779</c:v>
                      </c:pt>
                      <c:pt idx="1021">
                        <c:v>0.32197732026795212</c:v>
                      </c:pt>
                      <c:pt idx="1022">
                        <c:v>0.31374434105523036</c:v>
                      </c:pt>
                      <c:pt idx="1023">
                        <c:v>0.3039841509307814</c:v>
                      </c:pt>
                      <c:pt idx="1024">
                        <c:v>0.29675899472750095</c:v>
                      </c:pt>
                      <c:pt idx="1025">
                        <c:v>0.29103071569671968</c:v>
                      </c:pt>
                      <c:pt idx="1026">
                        <c:v>0.28604452992918622</c:v>
                      </c:pt>
                      <c:pt idx="1027">
                        <c:v>0.27936832154754082</c:v>
                      </c:pt>
                      <c:pt idx="1028">
                        <c:v>0.27122216492515927</c:v>
                      </c:pt>
                      <c:pt idx="1029">
                        <c:v>0.26418396360446533</c:v>
                      </c:pt>
                      <c:pt idx="1030">
                        <c:v>0.26164939397522419</c:v>
                      </c:pt>
                      <c:pt idx="1031">
                        <c:v>0.25530639243315589</c:v>
                      </c:pt>
                      <c:pt idx="1032">
                        <c:v>0.24862786259187561</c:v>
                      </c:pt>
                      <c:pt idx="1033">
                        <c:v>0.24080640079041057</c:v>
                      </c:pt>
                      <c:pt idx="1034">
                        <c:v>0.23826502154624071</c:v>
                      </c:pt>
                      <c:pt idx="1035">
                        <c:v>0.23257435016154268</c:v>
                      </c:pt>
                      <c:pt idx="1036">
                        <c:v>0.22621943179334927</c:v>
                      </c:pt>
                      <c:pt idx="1037">
                        <c:v>0.21859931792420656</c:v>
                      </c:pt>
                      <c:pt idx="1038">
                        <c:v>0.21460284778096314</c:v>
                      </c:pt>
                      <c:pt idx="1039">
                        <c:v>0.21076470118481108</c:v>
                      </c:pt>
                      <c:pt idx="1040">
                        <c:v>0.206335820493598</c:v>
                      </c:pt>
                      <c:pt idx="1041">
                        <c:v>0.19728862800497479</c:v>
                      </c:pt>
                      <c:pt idx="1042">
                        <c:v>0.19302271378012253</c:v>
                      </c:pt>
                      <c:pt idx="1043">
                        <c:v>0.19202897429246554</c:v>
                      </c:pt>
                      <c:pt idx="1044">
                        <c:v>0.18819051816836213</c:v>
                      </c:pt>
                      <c:pt idx="1045">
                        <c:v>0.18506707161176777</c:v>
                      </c:pt>
                      <c:pt idx="1046">
                        <c:v>0.17935101893506286</c:v>
                      </c:pt>
                      <c:pt idx="1047">
                        <c:v>0.17633281188191138</c:v>
                      </c:pt>
                      <c:pt idx="1048">
                        <c:v>0.17217198239652634</c:v>
                      </c:pt>
                      <c:pt idx="1049">
                        <c:v>0.17007291859476789</c:v>
                      </c:pt>
                      <c:pt idx="1050">
                        <c:v>0.16484359862148634</c:v>
                      </c:pt>
                      <c:pt idx="1051">
                        <c:v>0.16402752817787705</c:v>
                      </c:pt>
                      <c:pt idx="1052">
                        <c:v>0.15743318993935104</c:v>
                      </c:pt>
                      <c:pt idx="1053">
                        <c:v>0.15609804112140735</c:v>
                      </c:pt>
                      <c:pt idx="1054">
                        <c:v>0.14962766882737816</c:v>
                      </c:pt>
                      <c:pt idx="1055">
                        <c:v>0.14660837842639707</c:v>
                      </c:pt>
                      <c:pt idx="1056">
                        <c:v>0.14097899357605689</c:v>
                      </c:pt>
                      <c:pt idx="1057">
                        <c:v>0.1375449357203303</c:v>
                      </c:pt>
                      <c:pt idx="1058">
                        <c:v>0.129742664651846</c:v>
                      </c:pt>
                      <c:pt idx="1059">
                        <c:v>0.12863780462967148</c:v>
                      </c:pt>
                      <c:pt idx="1060">
                        <c:v>0.12561882375664171</c:v>
                      </c:pt>
                      <c:pt idx="1061">
                        <c:v>0.12440764088319464</c:v>
                      </c:pt>
                      <c:pt idx="1062">
                        <c:v>0.11938694274909108</c:v>
                      </c:pt>
                      <c:pt idx="1063">
                        <c:v>0.11429335078245567</c:v>
                      </c:pt>
                      <c:pt idx="1064">
                        <c:v>0.10960570472395366</c:v>
                      </c:pt>
                      <c:pt idx="1065">
                        <c:v>0.10844868924198459</c:v>
                      </c:pt>
                      <c:pt idx="1066">
                        <c:v>0.10392695016538073</c:v>
                      </c:pt>
                      <c:pt idx="1067">
                        <c:v>9.7367279057400724E-2</c:v>
                      </c:pt>
                      <c:pt idx="1068">
                        <c:v>9.390133982269E-2</c:v>
                      </c:pt>
                      <c:pt idx="1069">
                        <c:v>9.1218042012847861E-2</c:v>
                      </c:pt>
                      <c:pt idx="1070">
                        <c:v>9.359908577824308E-2</c:v>
                      </c:pt>
                      <c:pt idx="1071">
                        <c:v>9.1040527732775836E-2</c:v>
                      </c:pt>
                      <c:pt idx="1072">
                        <c:v>8.4274556245252569E-2</c:v>
                      </c:pt>
                      <c:pt idx="1073">
                        <c:v>8.2700297084927613E-2</c:v>
                      </c:pt>
                      <c:pt idx="1074">
                        <c:v>8.1734415112887912E-2</c:v>
                      </c:pt>
                      <c:pt idx="1075">
                        <c:v>7.7248116986708235E-2</c:v>
                      </c:pt>
                      <c:pt idx="1076">
                        <c:v>7.5119338501624694E-2</c:v>
                      </c:pt>
                      <c:pt idx="1077">
                        <c:v>6.957878817330844E-2</c:v>
                      </c:pt>
                      <c:pt idx="1078">
                        <c:v>6.586925044092258E-2</c:v>
                      </c:pt>
                      <c:pt idx="1079">
                        <c:v>7.1367859731837388E-2</c:v>
                      </c:pt>
                      <c:pt idx="1080">
                        <c:v>7.0274452243860919E-2</c:v>
                      </c:pt>
                      <c:pt idx="1081">
                        <c:v>6.9067757525707846E-2</c:v>
                      </c:pt>
                      <c:pt idx="1082">
                        <c:v>6.67077616610013E-2</c:v>
                      </c:pt>
                      <c:pt idx="1083">
                        <c:v>6.5644378384301275E-2</c:v>
                      </c:pt>
                      <c:pt idx="1084">
                        <c:v>6.4260324150051729E-2</c:v>
                      </c:pt>
                      <c:pt idx="1085">
                        <c:v>6.5395517911453968E-2</c:v>
                      </c:pt>
                      <c:pt idx="1086">
                        <c:v>5.8916943126715179E-2</c:v>
                      </c:pt>
                      <c:pt idx="1087">
                        <c:v>5.5573267432768955E-2</c:v>
                      </c:pt>
                      <c:pt idx="1088">
                        <c:v>5.1873170302897904E-2</c:v>
                      </c:pt>
                      <c:pt idx="1089">
                        <c:v>5.4172343925173498E-2</c:v>
                      </c:pt>
                      <c:pt idx="1090">
                        <c:v>5.1983981309464217E-2</c:v>
                      </c:pt>
                      <c:pt idx="1091">
                        <c:v>5.4530158236879206E-2</c:v>
                      </c:pt>
                      <c:pt idx="1092">
                        <c:v>4.981449989878433E-2</c:v>
                      </c:pt>
                      <c:pt idx="1093">
                        <c:v>5.0152349657631108E-2</c:v>
                      </c:pt>
                      <c:pt idx="1094">
                        <c:v>5.0283434745007807E-2</c:v>
                      </c:pt>
                      <c:pt idx="1095">
                        <c:v>5.263321618732137E-2</c:v>
                      </c:pt>
                      <c:pt idx="1096">
                        <c:v>5.1196851729301739E-2</c:v>
                      </c:pt>
                      <c:pt idx="1097">
                        <c:v>5.7848916930745585E-2</c:v>
                      </c:pt>
                      <c:pt idx="1098">
                        <c:v>5.4093569061567003E-2</c:v>
                      </c:pt>
                      <c:pt idx="1099">
                        <c:v>5.5888366887195048E-2</c:v>
                      </c:pt>
                      <c:pt idx="1100">
                        <c:v>5.0906669274955491E-2</c:v>
                      </c:pt>
                      <c:pt idx="1101">
                        <c:v>4.7239846399849454E-2</c:v>
                      </c:pt>
                      <c:pt idx="1102">
                        <c:v>4.6506884211164883E-2</c:v>
                      </c:pt>
                      <c:pt idx="1103">
                        <c:v>3.9248918045046197E-2</c:v>
                      </c:pt>
                      <c:pt idx="1104">
                        <c:v>2.8323664711894445E-2</c:v>
                      </c:pt>
                      <c:pt idx="1105">
                        <c:v>2.7701358765800609E-2</c:v>
                      </c:pt>
                      <c:pt idx="1106">
                        <c:v>2.6407222401404504E-2</c:v>
                      </c:pt>
                      <c:pt idx="1107">
                        <c:v>2.9833542058348515E-2</c:v>
                      </c:pt>
                      <c:pt idx="1108">
                        <c:v>3.0944128347622151E-2</c:v>
                      </c:pt>
                      <c:pt idx="1109">
                        <c:v>2.7705227865191896E-2</c:v>
                      </c:pt>
                      <c:pt idx="1110">
                        <c:v>3.1829068760396304E-2</c:v>
                      </c:pt>
                      <c:pt idx="1111">
                        <c:v>3.9072177584852444E-2</c:v>
                      </c:pt>
                      <c:pt idx="1112">
                        <c:v>3.4768655713916963E-2</c:v>
                      </c:pt>
                      <c:pt idx="1113">
                        <c:v>3.6088947190198117E-2</c:v>
                      </c:pt>
                      <c:pt idx="1114">
                        <c:v>3.3716879735390684E-2</c:v>
                      </c:pt>
                      <c:pt idx="1115">
                        <c:v>3.4846501993669503E-2</c:v>
                      </c:pt>
                      <c:pt idx="1116">
                        <c:v>3.6152400420215149E-2</c:v>
                      </c:pt>
                      <c:pt idx="1117">
                        <c:v>3.6422773085677936E-2</c:v>
                      </c:pt>
                      <c:pt idx="1118">
                        <c:v>3.5723858971636657E-2</c:v>
                      </c:pt>
                      <c:pt idx="1119">
                        <c:v>3.971367426392703E-2</c:v>
                      </c:pt>
                      <c:pt idx="1120">
                        <c:v>4.0047500159406849E-2</c:v>
                      </c:pt>
                      <c:pt idx="1121">
                        <c:v>4.1057335100531583E-2</c:v>
                      </c:pt>
                      <c:pt idx="1122">
                        <c:v>4.2182469203516516E-2</c:v>
                      </c:pt>
                      <c:pt idx="1123">
                        <c:v>4.4307842881135692E-2</c:v>
                      </c:pt>
                      <c:pt idx="1124">
                        <c:v>3.8198070650373978E-2</c:v>
                      </c:pt>
                      <c:pt idx="1125">
                        <c:v>3.1289097249348898E-2</c:v>
                      </c:pt>
                      <c:pt idx="1126">
                        <c:v>2.2278893350906208E-2</c:v>
                      </c:pt>
                      <c:pt idx="1127">
                        <c:v>2.3365181696002709E-2</c:v>
                      </c:pt>
                      <c:pt idx="1128">
                        <c:v>2.4518947134483094E-2</c:v>
                      </c:pt>
                      <c:pt idx="1129">
                        <c:v>1.816990979736445E-2</c:v>
                      </c:pt>
                      <c:pt idx="1130">
                        <c:v>1.5776484913917213E-2</c:v>
                      </c:pt>
                      <c:pt idx="1131">
                        <c:v>1.7608271329725887E-2</c:v>
                      </c:pt>
                      <c:pt idx="1132">
                        <c:v>2.2366334997149233E-2</c:v>
                      </c:pt>
                      <c:pt idx="1133">
                        <c:v>2.6432448929435703E-2</c:v>
                      </c:pt>
                      <c:pt idx="1134">
                        <c:v>2.4621710414315587E-2</c:v>
                      </c:pt>
                      <c:pt idx="1135">
                        <c:v>1.9483546422692559E-2</c:v>
                      </c:pt>
                      <c:pt idx="1136">
                        <c:v>1.6726890488391773E-2</c:v>
                      </c:pt>
                      <c:pt idx="1137">
                        <c:v>1.2585561263938845E-2</c:v>
                      </c:pt>
                      <c:pt idx="1138">
                        <c:v>9.723511062219482E-3</c:v>
                      </c:pt>
                      <c:pt idx="1139">
                        <c:v>6.5302659526062772E-3</c:v>
                      </c:pt>
                      <c:pt idx="1140">
                        <c:v>5.5475147072205485E-3</c:v>
                      </c:pt>
                      <c:pt idx="1141">
                        <c:v>2.2126605598865273E-3</c:v>
                      </c:pt>
                      <c:pt idx="1142">
                        <c:v>3.3150443584508809E-4</c:v>
                      </c:pt>
                      <c:pt idx="1143">
                        <c:v>2.174743385851944E-3</c:v>
                      </c:pt>
                      <c:pt idx="1144">
                        <c:v>3.897421198826541E-3</c:v>
                      </c:pt>
                      <c:pt idx="1145">
                        <c:v>7.2285610107449541E-3</c:v>
                      </c:pt>
                      <c:pt idx="1146">
                        <c:v>7.2223704517189388E-3</c:v>
                      </c:pt>
                      <c:pt idx="1147">
                        <c:v>1.2616359295093457E-2</c:v>
                      </c:pt>
                      <c:pt idx="1148">
                        <c:v>7.922677441540989E-3</c:v>
                      </c:pt>
                      <c:pt idx="1149">
                        <c:v>1.0245220424139981E-2</c:v>
                      </c:pt>
                      <c:pt idx="1150">
                        <c:v>7.9968093858779205E-3</c:v>
                      </c:pt>
                      <c:pt idx="1151">
                        <c:v>1.9408950186428596E-3</c:v>
                      </c:pt>
                      <c:pt idx="1152">
                        <c:v>2.985706618264737E-3</c:v>
                      </c:pt>
                      <c:pt idx="1153">
                        <c:v>3.9480290188644013E-4</c:v>
                      </c:pt>
                      <c:pt idx="1154">
                        <c:v>0</c:v>
                      </c:pt>
                      <c:pt idx="1155">
                        <c:v>8.6095199654814842E-3</c:v>
                      </c:pt>
                      <c:pt idx="1156">
                        <c:v>1.9828360560444061E-3</c:v>
                      </c:pt>
                      <c:pt idx="1157">
                        <c:v>-1.4354358741657843E-3</c:v>
                      </c:pt>
                      <c:pt idx="1158">
                        <c:v>5.0544366807956107E-3</c:v>
                      </c:pt>
                      <c:pt idx="1159">
                        <c:v>4.4180472129174064E-3</c:v>
                      </c:pt>
                      <c:pt idx="1160">
                        <c:v>1.3469108800932335E-3</c:v>
                      </c:pt>
                      <c:pt idx="1161">
                        <c:v>-8.9114644819771622E-3</c:v>
                      </c:pt>
                      <c:pt idx="1162">
                        <c:v>-1.3059912849310061E-2</c:v>
                      </c:pt>
                      <c:pt idx="1163">
                        <c:v>-8.4657442321014013E-3</c:v>
                      </c:pt>
                      <c:pt idx="1164">
                        <c:v>-7.3622770857077365E-3</c:v>
                      </c:pt>
                      <c:pt idx="1165">
                        <c:v>-8.7916771648230748E-3</c:v>
                      </c:pt>
                      <c:pt idx="1166">
                        <c:v>-8.5835196175720069E-3</c:v>
                      </c:pt>
                      <c:pt idx="1167">
                        <c:v>-4.2677713925600609E-3</c:v>
                      </c:pt>
                      <c:pt idx="1168">
                        <c:v>-1.1865754013184794E-3</c:v>
                      </c:pt>
                      <c:pt idx="1169">
                        <c:v>-5.5622172849075224E-3</c:v>
                      </c:pt>
                      <c:pt idx="1170">
                        <c:v>-7.6103637386766548E-3</c:v>
                      </c:pt>
                      <c:pt idx="1171">
                        <c:v>-2.002645844928191E-4</c:v>
                      </c:pt>
                      <c:pt idx="1172">
                        <c:v>-1.0305114082717079E-2</c:v>
                      </c:pt>
                      <c:pt idx="1173">
                        <c:v>-1.6162311505215878E-2</c:v>
                      </c:pt>
                      <c:pt idx="1174">
                        <c:v>-1.8938467700448772E-2</c:v>
                      </c:pt>
                      <c:pt idx="1175">
                        <c:v>-1.5026343923935367E-2</c:v>
                      </c:pt>
                      <c:pt idx="1176">
                        <c:v>-2.1967817759847186E-2</c:v>
                      </c:pt>
                      <c:pt idx="1177">
                        <c:v>-1.8943574911645264E-2</c:v>
                      </c:pt>
                      <c:pt idx="1178">
                        <c:v>-1.7294564751080779E-2</c:v>
                      </c:pt>
                      <c:pt idx="1179">
                        <c:v>-1.2056732759138376E-2</c:v>
                      </c:pt>
                      <c:pt idx="1180">
                        <c:v>-1.2208246691301031E-2</c:v>
                      </c:pt>
                      <c:pt idx="1181">
                        <c:v>-2.4488613395255404E-2</c:v>
                      </c:pt>
                      <c:pt idx="1182">
                        <c:v>-3.2730878446516377E-2</c:v>
                      </c:pt>
                      <c:pt idx="1183">
                        <c:v>-3.262532941512223E-2</c:v>
                      </c:pt>
                      <c:pt idx="1184">
                        <c:v>-3.3913894276394817E-2</c:v>
                      </c:pt>
                      <c:pt idx="1185">
                        <c:v>-3.7922900301665952E-2</c:v>
                      </c:pt>
                      <c:pt idx="1186">
                        <c:v>-4.4867933709017697E-2</c:v>
                      </c:pt>
                      <c:pt idx="1187">
                        <c:v>-3.900268855978508E-2</c:v>
                      </c:pt>
                      <c:pt idx="1188">
                        <c:v>-2.8604870855652918E-2</c:v>
                      </c:pt>
                      <c:pt idx="1189">
                        <c:v>-4.2379948036447575E-2</c:v>
                      </c:pt>
                      <c:pt idx="1190">
                        <c:v>-3.7766124394331232E-2</c:v>
                      </c:pt>
                      <c:pt idx="1191">
                        <c:v>-4.1903584519392877E-2</c:v>
                      </c:pt>
                      <c:pt idx="1192">
                        <c:v>-3.5745216400276565E-2</c:v>
                      </c:pt>
                      <c:pt idx="1193">
                        <c:v>-4.3308067598428368E-2</c:v>
                      </c:pt>
                      <c:pt idx="1194">
                        <c:v>-4.8490803615038811E-2</c:v>
                      </c:pt>
                      <c:pt idx="1195">
                        <c:v>-5.6706758790439057E-2</c:v>
                      </c:pt>
                      <c:pt idx="1196">
                        <c:v>-4.4477464198449577E-2</c:v>
                      </c:pt>
                      <c:pt idx="1197">
                        <c:v>-3.5731751934394908E-2</c:v>
                      </c:pt>
                      <c:pt idx="1198">
                        <c:v>-2.198685372885226E-2</c:v>
                      </c:pt>
                      <c:pt idx="1199">
                        <c:v>-3.4731202831809305E-2</c:v>
                      </c:pt>
                      <c:pt idx="1200">
                        <c:v>-1.4240452455578095E-2</c:v>
                      </c:pt>
                      <c:pt idx="1201">
                        <c:v>-2.1668504230938019E-3</c:v>
                      </c:pt>
                      <c:pt idx="1202">
                        <c:v>6.1726064048761419E-3</c:v>
                      </c:pt>
                      <c:pt idx="1203">
                        <c:v>8.4733276669082952E-3</c:v>
                      </c:pt>
                      <c:pt idx="1204">
                        <c:v>-5.7677438445724004E-3</c:v>
                      </c:pt>
                      <c:pt idx="1205">
                        <c:v>-2.3535422069219086E-2</c:v>
                      </c:pt>
                      <c:pt idx="1206">
                        <c:v>-1.8546295786148418E-2</c:v>
                      </c:pt>
                      <c:pt idx="1207">
                        <c:v>-4.1887179537973884E-2</c:v>
                      </c:pt>
                      <c:pt idx="1208">
                        <c:v>-4.8812712684393522E-2</c:v>
                      </c:pt>
                      <c:pt idx="1209">
                        <c:v>-4.9218503828551217E-2</c:v>
                      </c:pt>
                      <c:pt idx="1210">
                        <c:v>-4.6698327249045601E-2</c:v>
                      </c:pt>
                      <c:pt idx="1211">
                        <c:v>-4.9618878233561182E-2</c:v>
                      </c:pt>
                      <c:pt idx="1212">
                        <c:v>-5.8825013325178269E-2</c:v>
                      </c:pt>
                      <c:pt idx="1213">
                        <c:v>-7.5695060491047517E-2</c:v>
                      </c:pt>
                      <c:pt idx="1214">
                        <c:v>-7.4852061115674912E-2</c:v>
                      </c:pt>
                      <c:pt idx="1215">
                        <c:v>-8.5399999876188848E-2</c:v>
                      </c:pt>
                      <c:pt idx="1216">
                        <c:v>-8.4913731464692416E-2</c:v>
                      </c:pt>
                      <c:pt idx="1217">
                        <c:v>-9.4182855494399725E-2</c:v>
                      </c:pt>
                      <c:pt idx="1218">
                        <c:v>-9.174609669777016E-2</c:v>
                      </c:pt>
                      <c:pt idx="1219">
                        <c:v>-8.7987034493175867E-2</c:v>
                      </c:pt>
                      <c:pt idx="1220">
                        <c:v>-8.9763724933652686E-2</c:v>
                      </c:pt>
                      <c:pt idx="1221">
                        <c:v>-7.3041632128506145E-2</c:v>
                      </c:pt>
                      <c:pt idx="1222">
                        <c:v>-7.0983890308246533E-2</c:v>
                      </c:pt>
                      <c:pt idx="1223">
                        <c:v>-8.6688409973485869E-2</c:v>
                      </c:pt>
                      <c:pt idx="1224">
                        <c:v>-8.0996655240958199E-2</c:v>
                      </c:pt>
                      <c:pt idx="1225">
                        <c:v>-8.3106397757036668E-2</c:v>
                      </c:pt>
                      <c:pt idx="1226">
                        <c:v>-7.7035161756212139E-2</c:v>
                      </c:pt>
                      <c:pt idx="1227">
                        <c:v>-4.9546293928980703E-2</c:v>
                      </c:pt>
                      <c:pt idx="1228">
                        <c:v>-5.9262995376271457E-2</c:v>
                      </c:pt>
                      <c:pt idx="1229">
                        <c:v>-8.041505222046072E-2</c:v>
                      </c:pt>
                      <c:pt idx="1230">
                        <c:v>-7.9460313254667833E-2</c:v>
                      </c:pt>
                      <c:pt idx="1231">
                        <c:v>-7.1738364689546585E-2</c:v>
                      </c:pt>
                      <c:pt idx="1232">
                        <c:v>-6.5745903552328455E-2</c:v>
                      </c:pt>
                      <c:pt idx="1233">
                        <c:v>-5.7782368421215549E-2</c:v>
                      </c:pt>
                      <c:pt idx="1234">
                        <c:v>-8.1072489589027366E-2</c:v>
                      </c:pt>
                      <c:pt idx="1235">
                        <c:v>-6.9541954347103377E-2</c:v>
                      </c:pt>
                      <c:pt idx="1236">
                        <c:v>-3.8899460988025665E-2</c:v>
                      </c:pt>
                      <c:pt idx="1237">
                        <c:v>-3.7616003337949462E-2</c:v>
                      </c:pt>
                      <c:pt idx="1238">
                        <c:v>-2.4800617570168493E-2</c:v>
                      </c:pt>
                      <c:pt idx="1239">
                        <c:v>-2.0853671899133511E-2</c:v>
                      </c:pt>
                      <c:pt idx="1240">
                        <c:v>-8.0550006407228911E-3</c:v>
                      </c:pt>
                      <c:pt idx="1241">
                        <c:v>1.449519395950049E-3</c:v>
                      </c:pt>
                      <c:pt idx="1242">
                        <c:v>3.2067095754947602E-3</c:v>
                      </c:pt>
                      <c:pt idx="1243">
                        <c:v>-8.1368707838423964E-3</c:v>
                      </c:pt>
                      <c:pt idx="1244">
                        <c:v>5.8140182732921578E-3</c:v>
                      </c:pt>
                      <c:pt idx="1245">
                        <c:v>-2.6302601953864208E-2</c:v>
                      </c:pt>
                      <c:pt idx="1246">
                        <c:v>-4.3925575861277065E-2</c:v>
                      </c:pt>
                      <c:pt idx="1247">
                        <c:v>-7.0356012859029177E-2</c:v>
                      </c:pt>
                      <c:pt idx="1248">
                        <c:v>-8.2375447500035573E-2</c:v>
                      </c:pt>
                      <c:pt idx="1249">
                        <c:v>-9.5925343096257679E-2</c:v>
                      </c:pt>
                      <c:pt idx="1250">
                        <c:v>-9.4848185825724629E-2</c:v>
                      </c:pt>
                      <c:pt idx="1251">
                        <c:v>-8.5265974273274828E-2</c:v>
                      </c:pt>
                      <c:pt idx="1252">
                        <c:v>-7.2114131622427954E-2</c:v>
                      </c:pt>
                      <c:pt idx="1253">
                        <c:v>-5.1814979048053038E-2</c:v>
                      </c:pt>
                      <c:pt idx="1254">
                        <c:v>-3.1466766293396606E-2</c:v>
                      </c:pt>
                      <c:pt idx="1255">
                        <c:v>-1.253046528860699E-2</c:v>
                      </c:pt>
                      <c:pt idx="1256">
                        <c:v>-4.8719699535027731E-4</c:v>
                      </c:pt>
                      <c:pt idx="1257">
                        <c:v>-1.3140390116648686E-2</c:v>
                      </c:pt>
                      <c:pt idx="1258">
                        <c:v>-2.701761152137323E-2</c:v>
                      </c:pt>
                      <c:pt idx="1259">
                        <c:v>-4.5970936563484548E-2</c:v>
                      </c:pt>
                      <c:pt idx="1260">
                        <c:v>-6.4471267448864458E-2</c:v>
                      </c:pt>
                      <c:pt idx="1261">
                        <c:v>-8.006373799573227E-2</c:v>
                      </c:pt>
                      <c:pt idx="1262">
                        <c:v>-8.9424482299025027E-2</c:v>
                      </c:pt>
                      <c:pt idx="1263">
                        <c:v>-8.9294944851404989E-2</c:v>
                      </c:pt>
                      <c:pt idx="1264">
                        <c:v>-8.4043029337678321E-2</c:v>
                      </c:pt>
                      <c:pt idx="1265">
                        <c:v>-9.3840362816283371E-2</c:v>
                      </c:pt>
                      <c:pt idx="1266">
                        <c:v>-8.6932163235136681E-2</c:v>
                      </c:pt>
                      <c:pt idx="1267">
                        <c:v>-7.8689124363997429E-2</c:v>
                      </c:pt>
                      <c:pt idx="1268">
                        <c:v>-9.4431251675320099E-2</c:v>
                      </c:pt>
                      <c:pt idx="1269">
                        <c:v>-9.3778457226022904E-2</c:v>
                      </c:pt>
                      <c:pt idx="1270">
                        <c:v>-0.123908217533768</c:v>
                      </c:pt>
                      <c:pt idx="1271">
                        <c:v>-0.1417809804978819</c:v>
                      </c:pt>
                      <c:pt idx="1272">
                        <c:v>-0.13730768254565698</c:v>
                      </c:pt>
                      <c:pt idx="1273">
                        <c:v>-0.12439464070924</c:v>
                      </c:pt>
                      <c:pt idx="1274">
                        <c:v>-0.14030963938136504</c:v>
                      </c:pt>
                      <c:pt idx="1275">
                        <c:v>-0.12622905811263477</c:v>
                      </c:pt>
                      <c:pt idx="1276">
                        <c:v>-0.11849612130524226</c:v>
                      </c:pt>
                      <c:pt idx="1277">
                        <c:v>-8.3284221565060046E-2</c:v>
                      </c:pt>
                      <c:pt idx="1278">
                        <c:v>-5.32788914937386E-2</c:v>
                      </c:pt>
                      <c:pt idx="1279">
                        <c:v>-4.0391850005231003E-2</c:v>
                      </c:pt>
                      <c:pt idx="1280">
                        <c:v>-4.0848713261353697E-2</c:v>
                      </c:pt>
                      <c:pt idx="1281">
                        <c:v>-2.9982579766900656E-2</c:v>
                      </c:pt>
                      <c:pt idx="1282">
                        <c:v>-4.526196279102597E-2</c:v>
                      </c:pt>
                      <c:pt idx="1283">
                        <c:v>-3.21737281341717E-2</c:v>
                      </c:pt>
                      <c:pt idx="1284">
                        <c:v>-3.0830067297567154E-2</c:v>
                      </c:pt>
                      <c:pt idx="1285">
                        <c:v>-4.3373687524104559E-2</c:v>
                      </c:pt>
                      <c:pt idx="1286">
                        <c:v>-3.0373668333371486E-2</c:v>
                      </c:pt>
                      <c:pt idx="1287">
                        <c:v>-4.435752211731981E-2</c:v>
                      </c:pt>
                      <c:pt idx="1288">
                        <c:v>-2.9222688646452864E-2</c:v>
                      </c:pt>
                      <c:pt idx="1289">
                        <c:v>2.0243437543140459E-2</c:v>
                      </c:pt>
                      <c:pt idx="1290">
                        <c:v>4.5652277537618522E-3</c:v>
                      </c:pt>
                      <c:pt idx="1291">
                        <c:v>-2.3831176026688751E-2</c:v>
                      </c:pt>
                      <c:pt idx="1292">
                        <c:v>-3.1127059366842021E-2</c:v>
                      </c:pt>
                      <c:pt idx="1293">
                        <c:v>-8.1203729440379638E-2</c:v>
                      </c:pt>
                      <c:pt idx="1294">
                        <c:v>-6.9307022632064771E-2</c:v>
                      </c:pt>
                      <c:pt idx="1295">
                        <c:v>-8.0557744606011158E-2</c:v>
                      </c:pt>
                      <c:pt idx="1296">
                        <c:v>-9.8909656838741533E-2</c:v>
                      </c:pt>
                      <c:pt idx="1297">
                        <c:v>-8.9342921683856866E-2</c:v>
                      </c:pt>
                      <c:pt idx="1298">
                        <c:v>-6.8653299598913725E-2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D5C-4B0C-B48F-954FA6DC574E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Abs'!$AC$1</c15:sqref>
                        </c15:formulaRef>
                      </c:ext>
                    </c:extLst>
                    <c:strCache>
                      <c:ptCount val="1"/>
                      <c:pt idx="0">
                        <c:v>Abs 500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Abs'!$AC$2:$AC$1300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25.754319455680577</c:v>
                      </c:pt>
                      <c:pt idx="1">
                        <c:v>24.314619076320106</c:v>
                      </c:pt>
                      <c:pt idx="2">
                        <c:v>24.782550707634588</c:v>
                      </c:pt>
                      <c:pt idx="3">
                        <c:v>25.135958666791293</c:v>
                      </c:pt>
                      <c:pt idx="4">
                        <c:v>23.189314089196447</c:v>
                      </c:pt>
                      <c:pt idx="5">
                        <c:v>23.721707992354773</c:v>
                      </c:pt>
                      <c:pt idx="6">
                        <c:v>23.596857464247609</c:v>
                      </c:pt>
                      <c:pt idx="7">
                        <c:v>24.491207023809139</c:v>
                      </c:pt>
                      <c:pt idx="8">
                        <c:v>24.507735150309902</c:v>
                      </c:pt>
                      <c:pt idx="9">
                        <c:v>23.749916682513643</c:v>
                      </c:pt>
                      <c:pt idx="10">
                        <c:v>20.847245043657075</c:v>
                      </c:pt>
                      <c:pt idx="11">
                        <c:v>20.855676708814247</c:v>
                      </c:pt>
                      <c:pt idx="12">
                        <c:v>21.351107945297315</c:v>
                      </c:pt>
                      <c:pt idx="13">
                        <c:v>21.771440635082303</c:v>
                      </c:pt>
                      <c:pt idx="14">
                        <c:v>22.075083720375559</c:v>
                      </c:pt>
                      <c:pt idx="15">
                        <c:v>23.431872725690472</c:v>
                      </c:pt>
                      <c:pt idx="16">
                        <c:v>20.35336090169826</c:v>
                      </c:pt>
                      <c:pt idx="17">
                        <c:v>15.361518602200096</c:v>
                      </c:pt>
                      <c:pt idx="18">
                        <c:v>6.1258090820894804</c:v>
                      </c:pt>
                      <c:pt idx="19">
                        <c:v>1.4028479431700611</c:v>
                      </c:pt>
                      <c:pt idx="20">
                        <c:v>1.8663793798084827</c:v>
                      </c:pt>
                      <c:pt idx="21">
                        <c:v>1.7552670510766812</c:v>
                      </c:pt>
                      <c:pt idx="22">
                        <c:v>1.1070860152324349</c:v>
                      </c:pt>
                      <c:pt idx="23">
                        <c:v>1.1528348895600129</c:v>
                      </c:pt>
                      <c:pt idx="24">
                        <c:v>1.0488030967675395</c:v>
                      </c:pt>
                      <c:pt idx="25">
                        <c:v>0.90972961300075095</c:v>
                      </c:pt>
                      <c:pt idx="26">
                        <c:v>1.2549869625055197</c:v>
                      </c:pt>
                      <c:pt idx="27">
                        <c:v>1.1255905549879295</c:v>
                      </c:pt>
                      <c:pt idx="28">
                        <c:v>1.2454143151367083</c:v>
                      </c:pt>
                      <c:pt idx="29">
                        <c:v>1.4282215826132361</c:v>
                      </c:pt>
                      <c:pt idx="30">
                        <c:v>1.2542056797707724</c:v>
                      </c:pt>
                      <c:pt idx="31">
                        <c:v>1.0037865138481075</c:v>
                      </c:pt>
                      <c:pt idx="32">
                        <c:v>1.4214427301061372</c:v>
                      </c:pt>
                      <c:pt idx="33">
                        <c:v>1.2558675171389064</c:v>
                      </c:pt>
                      <c:pt idx="34">
                        <c:v>1.1028920998262741</c:v>
                      </c:pt>
                      <c:pt idx="35">
                        <c:v>0.85738109128180007</c:v>
                      </c:pt>
                      <c:pt idx="36">
                        <c:v>0.95436844700717793</c:v>
                      </c:pt>
                      <c:pt idx="37">
                        <c:v>1.0403159940565787</c:v>
                      </c:pt>
                      <c:pt idx="38">
                        <c:v>1.1684296023644762</c:v>
                      </c:pt>
                      <c:pt idx="39">
                        <c:v>1.1491347551561759</c:v>
                      </c:pt>
                      <c:pt idx="40">
                        <c:v>1.2811431739288788</c:v>
                      </c:pt>
                      <c:pt idx="41">
                        <c:v>1.6669524494051742</c:v>
                      </c:pt>
                      <c:pt idx="42">
                        <c:v>2.0489997066966628</c:v>
                      </c:pt>
                      <c:pt idx="43">
                        <c:v>1.4020537679809451</c:v>
                      </c:pt>
                      <c:pt idx="44">
                        <c:v>1.5019960742476446</c:v>
                      </c:pt>
                      <c:pt idx="45">
                        <c:v>1.5018478110224038</c:v>
                      </c:pt>
                      <c:pt idx="46">
                        <c:v>1.2922281061951466</c:v>
                      </c:pt>
                      <c:pt idx="47">
                        <c:v>1.563904350881038</c:v>
                      </c:pt>
                      <c:pt idx="48">
                        <c:v>1.18719456969822</c:v>
                      </c:pt>
                      <c:pt idx="49">
                        <c:v>0.64249533454307528</c:v>
                      </c:pt>
                      <c:pt idx="50">
                        <c:v>1.1173303594738591</c:v>
                      </c:pt>
                      <c:pt idx="51">
                        <c:v>1.1773847011690233</c:v>
                      </c:pt>
                      <c:pt idx="52">
                        <c:v>1.5405922148914295</c:v>
                      </c:pt>
                      <c:pt idx="53">
                        <c:v>1.7230913527085434</c:v>
                      </c:pt>
                      <c:pt idx="54">
                        <c:v>1.6786626657083275</c:v>
                      </c:pt>
                      <c:pt idx="55">
                        <c:v>1.4939795461211438</c:v>
                      </c:pt>
                      <c:pt idx="56">
                        <c:v>1.7922993370055342</c:v>
                      </c:pt>
                      <c:pt idx="57">
                        <c:v>1.8634050905856077</c:v>
                      </c:pt>
                      <c:pt idx="58">
                        <c:v>1.6932362961267842</c:v>
                      </c:pt>
                      <c:pt idx="59">
                        <c:v>1.3959595048008275</c:v>
                      </c:pt>
                      <c:pt idx="60">
                        <c:v>1.121761496040405</c:v>
                      </c:pt>
                      <c:pt idx="61">
                        <c:v>0.96177000506028831</c:v>
                      </c:pt>
                      <c:pt idx="62">
                        <c:v>1.3798117057039441</c:v>
                      </c:pt>
                      <c:pt idx="63">
                        <c:v>1.4999925868387378</c:v>
                      </c:pt>
                      <c:pt idx="64">
                        <c:v>1.5070331561695227</c:v>
                      </c:pt>
                      <c:pt idx="65">
                        <c:v>1.5492791506451062</c:v>
                      </c:pt>
                      <c:pt idx="66">
                        <c:v>1.55050780154645</c:v>
                      </c:pt>
                      <c:pt idx="67">
                        <c:v>1.7469591534814461</c:v>
                      </c:pt>
                      <c:pt idx="68">
                        <c:v>1.6486477426923956</c:v>
                      </c:pt>
                      <c:pt idx="69">
                        <c:v>1.6459867401106816</c:v>
                      </c:pt>
                      <c:pt idx="70">
                        <c:v>1.782221305425467</c:v>
                      </c:pt>
                      <c:pt idx="71">
                        <c:v>1.6234339696833937</c:v>
                      </c:pt>
                      <c:pt idx="72">
                        <c:v>1.6705816753099829</c:v>
                      </c:pt>
                      <c:pt idx="73">
                        <c:v>1.3194157139680072</c:v>
                      </c:pt>
                      <c:pt idx="74">
                        <c:v>1.3870379263776391</c:v>
                      </c:pt>
                      <c:pt idx="75">
                        <c:v>1.6111229650066556</c:v>
                      </c:pt>
                      <c:pt idx="76">
                        <c:v>1.384988026133005</c:v>
                      </c:pt>
                      <c:pt idx="77">
                        <c:v>0.81298076768119532</c:v>
                      </c:pt>
                      <c:pt idx="78">
                        <c:v>0.77386506112634923</c:v>
                      </c:pt>
                      <c:pt idx="79">
                        <c:v>0.79974408478077996</c:v>
                      </c:pt>
                      <c:pt idx="80">
                        <c:v>1.0572966457056845</c:v>
                      </c:pt>
                      <c:pt idx="81">
                        <c:v>0.64831550414331263</c:v>
                      </c:pt>
                      <c:pt idx="82">
                        <c:v>0.89766872193876734</c:v>
                      </c:pt>
                      <c:pt idx="83">
                        <c:v>1.4404964884177411</c:v>
                      </c:pt>
                      <c:pt idx="84">
                        <c:v>1.5661166960507191</c:v>
                      </c:pt>
                      <c:pt idx="85">
                        <c:v>1.4204242262110043</c:v>
                      </c:pt>
                      <c:pt idx="86">
                        <c:v>1.2414576208909329</c:v>
                      </c:pt>
                      <c:pt idx="87">
                        <c:v>1.8734379985753837</c:v>
                      </c:pt>
                      <c:pt idx="88">
                        <c:v>2.2098859340099724</c:v>
                      </c:pt>
                      <c:pt idx="89">
                        <c:v>1.8766224348044696</c:v>
                      </c:pt>
                      <c:pt idx="90">
                        <c:v>1.3602796373352588</c:v>
                      </c:pt>
                      <c:pt idx="91">
                        <c:v>1.4828881676276917</c:v>
                      </c:pt>
                      <c:pt idx="92">
                        <c:v>1.6947305315881247</c:v>
                      </c:pt>
                      <c:pt idx="93">
                        <c:v>1.6517380640045896</c:v>
                      </c:pt>
                      <c:pt idx="94">
                        <c:v>0.8964606989644136</c:v>
                      </c:pt>
                      <c:pt idx="95">
                        <c:v>0.57814638737313018</c:v>
                      </c:pt>
                      <c:pt idx="96">
                        <c:v>0.67549614999081398</c:v>
                      </c:pt>
                      <c:pt idx="97">
                        <c:v>0.67040337266606287</c:v>
                      </c:pt>
                      <c:pt idx="98">
                        <c:v>0.70297860819508851</c:v>
                      </c:pt>
                      <c:pt idx="99">
                        <c:v>0.61458471792921399</c:v>
                      </c:pt>
                      <c:pt idx="100">
                        <c:v>0.82376917349698164</c:v>
                      </c:pt>
                      <c:pt idx="101">
                        <c:v>0.87827589207726442</c:v>
                      </c:pt>
                      <c:pt idx="102">
                        <c:v>1.1298760068201084</c:v>
                      </c:pt>
                      <c:pt idx="103">
                        <c:v>0.96766314595225278</c:v>
                      </c:pt>
                      <c:pt idx="104">
                        <c:v>1.1376707847314662</c:v>
                      </c:pt>
                      <c:pt idx="105">
                        <c:v>1.0554917020940568</c:v>
                      </c:pt>
                      <c:pt idx="106">
                        <c:v>1.0492749605974363</c:v>
                      </c:pt>
                      <c:pt idx="107">
                        <c:v>1.1724842792634542</c:v>
                      </c:pt>
                      <c:pt idx="108">
                        <c:v>1.2813262467809152</c:v>
                      </c:pt>
                      <c:pt idx="109">
                        <c:v>1.291846489545831</c:v>
                      </c:pt>
                      <c:pt idx="110">
                        <c:v>1.2331600372591931</c:v>
                      </c:pt>
                      <c:pt idx="111">
                        <c:v>1.327704272881689</c:v>
                      </c:pt>
                      <c:pt idx="112">
                        <c:v>1.5853883368411552</c:v>
                      </c:pt>
                      <c:pt idx="113">
                        <c:v>1.7326111410144427</c:v>
                      </c:pt>
                      <c:pt idx="114">
                        <c:v>1.6196809762166446</c:v>
                      </c:pt>
                      <c:pt idx="115">
                        <c:v>1.5318266351661032</c:v>
                      </c:pt>
                      <c:pt idx="116">
                        <c:v>1.684230916750199</c:v>
                      </c:pt>
                      <c:pt idx="117">
                        <c:v>1.7819711918107131</c:v>
                      </c:pt>
                      <c:pt idx="118">
                        <c:v>1.6107516623208353</c:v>
                      </c:pt>
                      <c:pt idx="119">
                        <c:v>1.4928733735363033</c:v>
                      </c:pt>
                      <c:pt idx="120">
                        <c:v>1.4772799499772769</c:v>
                      </c:pt>
                      <c:pt idx="121">
                        <c:v>1.5591715308822629</c:v>
                      </c:pt>
                      <c:pt idx="122">
                        <c:v>1.6118372069786853</c:v>
                      </c:pt>
                      <c:pt idx="123">
                        <c:v>1.4243912344202747</c:v>
                      </c:pt>
                      <c:pt idx="124">
                        <c:v>1.3395924050551313</c:v>
                      </c:pt>
                      <c:pt idx="125">
                        <c:v>1.5045255737947971</c:v>
                      </c:pt>
                      <c:pt idx="126">
                        <c:v>1.5104818877131685</c:v>
                      </c:pt>
                      <c:pt idx="127">
                        <c:v>1.4031534943386008</c:v>
                      </c:pt>
                      <c:pt idx="128">
                        <c:v>1.270394734721636</c:v>
                      </c:pt>
                      <c:pt idx="129">
                        <c:v>1.2518914842115783</c:v>
                      </c:pt>
                      <c:pt idx="130">
                        <c:v>1.27661405470913</c:v>
                      </c:pt>
                      <c:pt idx="131">
                        <c:v>1.2794246097615218</c:v>
                      </c:pt>
                      <c:pt idx="132">
                        <c:v>1.1429437985682931</c:v>
                      </c:pt>
                      <c:pt idx="133">
                        <c:v>1.087997447294035</c:v>
                      </c:pt>
                      <c:pt idx="134">
                        <c:v>1.2018997031512382</c:v>
                      </c:pt>
                      <c:pt idx="135">
                        <c:v>1.1231190714854364</c:v>
                      </c:pt>
                      <c:pt idx="136">
                        <c:v>1.1374799764068086</c:v>
                      </c:pt>
                      <c:pt idx="137">
                        <c:v>0.97356660080771218</c:v>
                      </c:pt>
                      <c:pt idx="138">
                        <c:v>0.88813733042393606</c:v>
                      </c:pt>
                      <c:pt idx="139">
                        <c:v>0.87829265226794395</c:v>
                      </c:pt>
                      <c:pt idx="140">
                        <c:v>0.85083043521702828</c:v>
                      </c:pt>
                      <c:pt idx="141">
                        <c:v>0.73300758398628252</c:v>
                      </c:pt>
                      <c:pt idx="142">
                        <c:v>0.69916282847556399</c:v>
                      </c:pt>
                      <c:pt idx="143">
                        <c:v>0.73590838621925547</c:v>
                      </c:pt>
                      <c:pt idx="144">
                        <c:v>0.74393136057294063</c:v>
                      </c:pt>
                      <c:pt idx="145">
                        <c:v>0.91702287443716379</c:v>
                      </c:pt>
                      <c:pt idx="146">
                        <c:v>1.0118649257555783</c:v>
                      </c:pt>
                      <c:pt idx="147">
                        <c:v>1.1487995513425879</c:v>
                      </c:pt>
                      <c:pt idx="148">
                        <c:v>1.2731330920295625</c:v>
                      </c:pt>
                      <c:pt idx="149">
                        <c:v>1.3774794607086336</c:v>
                      </c:pt>
                      <c:pt idx="150">
                        <c:v>1.2615530895155338</c:v>
                      </c:pt>
                      <c:pt idx="151">
                        <c:v>1.3288697507566261</c:v>
                      </c:pt>
                      <c:pt idx="152">
                        <c:v>1.2031812131154938</c:v>
                      </c:pt>
                      <c:pt idx="153">
                        <c:v>1.0498834844436422</c:v>
                      </c:pt>
                      <c:pt idx="154">
                        <c:v>0.97030480985241374</c:v>
                      </c:pt>
                      <c:pt idx="155">
                        <c:v>0.98337260160059814</c:v>
                      </c:pt>
                      <c:pt idx="156">
                        <c:v>1.0807970115290775</c:v>
                      </c:pt>
                      <c:pt idx="157">
                        <c:v>1.3962740806874256</c:v>
                      </c:pt>
                      <c:pt idx="158">
                        <c:v>1.3682755375347693</c:v>
                      </c:pt>
                      <c:pt idx="159">
                        <c:v>1.4211603853554611</c:v>
                      </c:pt>
                      <c:pt idx="160">
                        <c:v>1.4769640848452423</c:v>
                      </c:pt>
                      <c:pt idx="161">
                        <c:v>1.3743543297696443</c:v>
                      </c:pt>
                      <c:pt idx="162">
                        <c:v>1.2894923273780938</c:v>
                      </c:pt>
                      <c:pt idx="163">
                        <c:v>1.0800531169119991</c:v>
                      </c:pt>
                      <c:pt idx="164">
                        <c:v>0.88853055028218353</c:v>
                      </c:pt>
                      <c:pt idx="165">
                        <c:v>1.023161294273494</c:v>
                      </c:pt>
                      <c:pt idx="166">
                        <c:v>1.0105460276736533</c:v>
                      </c:pt>
                      <c:pt idx="167">
                        <c:v>1.0543649015822265</c:v>
                      </c:pt>
                      <c:pt idx="168">
                        <c:v>1.1389174850689263</c:v>
                      </c:pt>
                      <c:pt idx="169">
                        <c:v>1.0988580508542862</c:v>
                      </c:pt>
                      <c:pt idx="170">
                        <c:v>1.2206156791583807</c:v>
                      </c:pt>
                      <c:pt idx="171">
                        <c:v>1.3386809085312592</c:v>
                      </c:pt>
                      <c:pt idx="172">
                        <c:v>1.1426614538176167</c:v>
                      </c:pt>
                      <c:pt idx="173">
                        <c:v>1.0849329108905783</c:v>
                      </c:pt>
                      <c:pt idx="174">
                        <c:v>1.0733928749850932</c:v>
                      </c:pt>
                      <c:pt idx="175">
                        <c:v>1.1896235081012958</c:v>
                      </c:pt>
                      <c:pt idx="176">
                        <c:v>1.3493764886755906</c:v>
                      </c:pt>
                      <c:pt idx="177">
                        <c:v>1.4220486754614694</c:v>
                      </c:pt>
                      <c:pt idx="178">
                        <c:v>1.3109415037114152</c:v>
                      </c:pt>
                      <c:pt idx="179">
                        <c:v>1.5005276236950418</c:v>
                      </c:pt>
                      <c:pt idx="180">
                        <c:v>1.5037417125691761</c:v>
                      </c:pt>
                      <c:pt idx="181">
                        <c:v>1.4226455960987434</c:v>
                      </c:pt>
                      <c:pt idx="182">
                        <c:v>1.3923315681414561</c:v>
                      </c:pt>
                      <c:pt idx="183">
                        <c:v>1.3089328593207612</c:v>
                      </c:pt>
                      <c:pt idx="184">
                        <c:v>1.2876615988577285</c:v>
                      </c:pt>
                      <c:pt idx="185">
                        <c:v>1.3354964723021734</c:v>
                      </c:pt>
                      <c:pt idx="186">
                        <c:v>1.3426092393774236</c:v>
                      </c:pt>
                      <c:pt idx="187">
                        <c:v>1.3507662952565438</c:v>
                      </c:pt>
                      <c:pt idx="188">
                        <c:v>1.4476144124747388</c:v>
                      </c:pt>
                      <c:pt idx="189">
                        <c:v>1.4547478074769788</c:v>
                      </c:pt>
                      <c:pt idx="190">
                        <c:v>1.5438514273558543</c:v>
                      </c:pt>
                      <c:pt idx="191">
                        <c:v>1.5375676450965161</c:v>
                      </c:pt>
                      <c:pt idx="192">
                        <c:v>1.5329018658604585</c:v>
                      </c:pt>
                      <c:pt idx="193">
                        <c:v>1.4276581823573209</c:v>
                      </c:pt>
                      <c:pt idx="194">
                        <c:v>1.4170708988296874</c:v>
                      </c:pt>
                      <c:pt idx="195">
                        <c:v>1.4285297122726497</c:v>
                      </c:pt>
                      <c:pt idx="196">
                        <c:v>1.3914613274715641</c:v>
                      </c:pt>
                      <c:pt idx="197">
                        <c:v>1.3677624178508923</c:v>
                      </c:pt>
                      <c:pt idx="198">
                        <c:v>1.350940343390522</c:v>
                      </c:pt>
                      <c:pt idx="199">
                        <c:v>1.3105289451716144</c:v>
                      </c:pt>
                      <c:pt idx="200">
                        <c:v>1.3978405138932311</c:v>
                      </c:pt>
                      <c:pt idx="201">
                        <c:v>1.442460009218105</c:v>
                      </c:pt>
                      <c:pt idx="202">
                        <c:v>1.4664270818896472</c:v>
                      </c:pt>
                      <c:pt idx="203">
                        <c:v>1.4631304813075525</c:v>
                      </c:pt>
                      <c:pt idx="204">
                        <c:v>1.4171121546836676</c:v>
                      </c:pt>
                      <c:pt idx="205">
                        <c:v>1.4457166431916559</c:v>
                      </c:pt>
                      <c:pt idx="206">
                        <c:v>1.4936366068349347</c:v>
                      </c:pt>
                      <c:pt idx="207">
                        <c:v>1.4502818612836372</c:v>
                      </c:pt>
                      <c:pt idx="208">
                        <c:v>1.4706519391862927</c:v>
                      </c:pt>
                      <c:pt idx="209">
                        <c:v>1.4323935808469697</c:v>
                      </c:pt>
                      <c:pt idx="210">
                        <c:v>1.438708304996793</c:v>
                      </c:pt>
                      <c:pt idx="211">
                        <c:v>1.4967707624919824</c:v>
                      </c:pt>
                      <c:pt idx="212">
                        <c:v>1.5148807931437929</c:v>
                      </c:pt>
                      <c:pt idx="213">
                        <c:v>1.5114088551822833</c:v>
                      </c:pt>
                      <c:pt idx="214">
                        <c:v>1.5269739153416984</c:v>
                      </c:pt>
                      <c:pt idx="215">
                        <c:v>1.5333492340270549</c:v>
                      </c:pt>
                      <c:pt idx="216">
                        <c:v>1.5591921588092528</c:v>
                      </c:pt>
                      <c:pt idx="217">
                        <c:v>1.5755604188758425</c:v>
                      </c:pt>
                      <c:pt idx="218">
                        <c:v>1.5706535507430888</c:v>
                      </c:pt>
                      <c:pt idx="219">
                        <c:v>1.5419033775007331</c:v>
                      </c:pt>
                      <c:pt idx="220">
                        <c:v>1.5403188948588116</c:v>
                      </c:pt>
                      <c:pt idx="221">
                        <c:v>1.5394370509799877</c:v>
                      </c:pt>
                      <c:pt idx="222">
                        <c:v>1.5248440818799776</c:v>
                      </c:pt>
                      <c:pt idx="223">
                        <c:v>1.5240086508368813</c:v>
                      </c:pt>
                      <c:pt idx="224">
                        <c:v>1.5166586626012459</c:v>
                      </c:pt>
                      <c:pt idx="225">
                        <c:v>1.5096103577978397</c:v>
                      </c:pt>
                      <c:pt idx="226">
                        <c:v>1.5286228602554641</c:v>
                      </c:pt>
                      <c:pt idx="227">
                        <c:v>1.545060739575645</c:v>
                      </c:pt>
                      <c:pt idx="228">
                        <c:v>1.5509023106501341</c:v>
                      </c:pt>
                      <c:pt idx="229">
                        <c:v>1.5595067346958509</c:v>
                      </c:pt>
                      <c:pt idx="230">
                        <c:v>1.5664054870285793</c:v>
                      </c:pt>
                      <c:pt idx="231">
                        <c:v>1.5863269075192015</c:v>
                      </c:pt>
                      <c:pt idx="232">
                        <c:v>1.5962734360647071</c:v>
                      </c:pt>
                      <c:pt idx="233">
                        <c:v>1.6019602976867713</c:v>
                      </c:pt>
                      <c:pt idx="234">
                        <c:v>1.60403727208558</c:v>
                      </c:pt>
                      <c:pt idx="235">
                        <c:v>1.6116412416722801</c:v>
                      </c:pt>
                      <c:pt idx="236">
                        <c:v>1.6308767835904838</c:v>
                      </c:pt>
                      <c:pt idx="237">
                        <c:v>1.6337853212960785</c:v>
                      </c:pt>
                      <c:pt idx="238">
                        <c:v>1.6374996373997208</c:v>
                      </c:pt>
                      <c:pt idx="239">
                        <c:v>1.6484736945584171</c:v>
                      </c:pt>
                      <c:pt idx="240">
                        <c:v>1.6559087729928865</c:v>
                      </c:pt>
                      <c:pt idx="241">
                        <c:v>1.6635217672976448</c:v>
                      </c:pt>
                      <c:pt idx="242">
                        <c:v>1.676089331816321</c:v>
                      </c:pt>
                      <c:pt idx="243">
                        <c:v>1.6754060317347763</c:v>
                      </c:pt>
                      <c:pt idx="244">
                        <c:v>1.686440683429006</c:v>
                      </c:pt>
                      <c:pt idx="245">
                        <c:v>1.691259882872052</c:v>
                      </c:pt>
                      <c:pt idx="246">
                        <c:v>1.6956807054751031</c:v>
                      </c:pt>
                      <c:pt idx="247">
                        <c:v>1.7003825835833932</c:v>
                      </c:pt>
                      <c:pt idx="248">
                        <c:v>1.7057974144182764</c:v>
                      </c:pt>
                      <c:pt idx="249">
                        <c:v>1.7057561585642962</c:v>
                      </c:pt>
                      <c:pt idx="250">
                        <c:v>1.7101241221044352</c:v>
                      </c:pt>
                      <c:pt idx="251">
                        <c:v>1.7111129733545201</c:v>
                      </c:pt>
                      <c:pt idx="252">
                        <c:v>1.7129282309296427</c:v>
                      </c:pt>
                      <c:pt idx="253">
                        <c:v>1.7124834412539203</c:v>
                      </c:pt>
                      <c:pt idx="254">
                        <c:v>1.7127722322317804</c:v>
                      </c:pt>
                      <c:pt idx="255">
                        <c:v>1.7090617838644488</c:v>
                      </c:pt>
                      <c:pt idx="256">
                        <c:v>1.7050135531926551</c:v>
                      </c:pt>
                      <c:pt idx="257">
                        <c:v>1.6982707995577888</c:v>
                      </c:pt>
                      <c:pt idx="258">
                        <c:v>1.6913320806165171</c:v>
                      </c:pt>
                      <c:pt idx="259">
                        <c:v>1.6827766478974018</c:v>
                      </c:pt>
                      <c:pt idx="260">
                        <c:v>1.6741051830889677</c:v>
                      </c:pt>
                      <c:pt idx="261">
                        <c:v>1.6635681801333722</c:v>
                      </c:pt>
                      <c:pt idx="262">
                        <c:v>1.6525425531572007</c:v>
                      </c:pt>
                      <c:pt idx="263">
                        <c:v>1.6405474136124978</c:v>
                      </c:pt>
                      <c:pt idx="264">
                        <c:v>1.6296855208068097</c:v>
                      </c:pt>
                      <c:pt idx="265">
                        <c:v>1.61605432880271</c:v>
                      </c:pt>
                      <c:pt idx="266">
                        <c:v>1.6018094559706566</c:v>
                      </c:pt>
                      <c:pt idx="267">
                        <c:v>1.5869109357021072</c:v>
                      </c:pt>
                      <c:pt idx="268">
                        <c:v>1.5712646530801686</c:v>
                      </c:pt>
                      <c:pt idx="269">
                        <c:v>1.5548577156504726</c:v>
                      </c:pt>
                      <c:pt idx="270">
                        <c:v>1.5400326823718249</c:v>
                      </c:pt>
                      <c:pt idx="271">
                        <c:v>1.5223016898784565</c:v>
                      </c:pt>
                      <c:pt idx="272">
                        <c:v>1.5050838170689649</c:v>
                      </c:pt>
                      <c:pt idx="273">
                        <c:v>1.4859681749763907</c:v>
                      </c:pt>
                      <c:pt idx="274">
                        <c:v>1.4666862202224593</c:v>
                      </c:pt>
                      <c:pt idx="275">
                        <c:v>1.4478142455174547</c:v>
                      </c:pt>
                      <c:pt idx="276">
                        <c:v>1.4279250561627546</c:v>
                      </c:pt>
                      <c:pt idx="277">
                        <c:v>1.4058518850379842</c:v>
                      </c:pt>
                      <c:pt idx="278">
                        <c:v>1.3860310256914383</c:v>
                      </c:pt>
                      <c:pt idx="279">
                        <c:v>1.367513593481575</c:v>
                      </c:pt>
                      <c:pt idx="280">
                        <c:v>1.3477378577253196</c:v>
                      </c:pt>
                      <c:pt idx="281">
                        <c:v>1.3282032108657604</c:v>
                      </c:pt>
                      <c:pt idx="282">
                        <c:v>1.3091146429273606</c:v>
                      </c:pt>
                      <c:pt idx="283">
                        <c:v>1.292338981302718</c:v>
                      </c:pt>
                      <c:pt idx="284">
                        <c:v>1.2778659120283375</c:v>
                      </c:pt>
                      <c:pt idx="285">
                        <c:v>1.2624452473578525</c:v>
                      </c:pt>
                      <c:pt idx="286">
                        <c:v>1.2463773814780554</c:v>
                      </c:pt>
                      <c:pt idx="287">
                        <c:v>1.2336628429795751</c:v>
                      </c:pt>
                      <c:pt idx="288">
                        <c:v>1.2245040433960013</c:v>
                      </c:pt>
                      <c:pt idx="289">
                        <c:v>1.2141501132924426</c:v>
                      </c:pt>
                      <c:pt idx="290">
                        <c:v>1.205485094711193</c:v>
                      </c:pt>
                      <c:pt idx="291">
                        <c:v>1.1970070167182902</c:v>
                      </c:pt>
                      <c:pt idx="292">
                        <c:v>1.1891116776628561</c:v>
                      </c:pt>
                      <c:pt idx="293">
                        <c:v>1.1851343554900904</c:v>
                      </c:pt>
                      <c:pt idx="294">
                        <c:v>1.1797723837181193</c:v>
                      </c:pt>
                      <c:pt idx="295">
                        <c:v>1.1706329228160985</c:v>
                      </c:pt>
                      <c:pt idx="296">
                        <c:v>1.1644935360456909</c:v>
                      </c:pt>
                      <c:pt idx="297">
                        <c:v>1.1595428335680835</c:v>
                      </c:pt>
                      <c:pt idx="298">
                        <c:v>1.1523939676206008</c:v>
                      </c:pt>
                      <c:pt idx="299">
                        <c:v>1.1496233791767523</c:v>
                      </c:pt>
                      <c:pt idx="300">
                        <c:v>1.1413876793259825</c:v>
                      </c:pt>
                      <c:pt idx="301">
                        <c:v>1.1389716333772752</c:v>
                      </c:pt>
                      <c:pt idx="302">
                        <c:v>1.1352805236914962</c:v>
                      </c:pt>
                      <c:pt idx="303">
                        <c:v>1.1304432748123341</c:v>
                      </c:pt>
                      <c:pt idx="304">
                        <c:v>1.1243967137133815</c:v>
                      </c:pt>
                      <c:pt idx="305">
                        <c:v>1.1209286434881824</c:v>
                      </c:pt>
                      <c:pt idx="306">
                        <c:v>1.1133259631469192</c:v>
                      </c:pt>
                      <c:pt idx="307">
                        <c:v>1.107271666575345</c:v>
                      </c:pt>
                      <c:pt idx="308">
                        <c:v>1.0987948778278791</c:v>
                      </c:pt>
                      <c:pt idx="309">
                        <c:v>1.0951901475863715</c:v>
                      </c:pt>
                      <c:pt idx="310">
                        <c:v>1.0885827647223771</c:v>
                      </c:pt>
                      <c:pt idx="311">
                        <c:v>1.0816247070995522</c:v>
                      </c:pt>
                      <c:pt idx="312">
                        <c:v>1.0743301564177026</c:v>
                      </c:pt>
                      <c:pt idx="313">
                        <c:v>1.0661705220477085</c:v>
                      </c:pt>
                      <c:pt idx="314">
                        <c:v>1.0595515359747825</c:v>
                      </c:pt>
                      <c:pt idx="315">
                        <c:v>1.0520855156498281</c:v>
                      </c:pt>
                      <c:pt idx="316">
                        <c:v>1.0399240634437679</c:v>
                      </c:pt>
                      <c:pt idx="317">
                        <c:v>1.0341237482232586</c:v>
                      </c:pt>
                      <c:pt idx="318">
                        <c:v>1.0281223107145965</c:v>
                      </c:pt>
                      <c:pt idx="319">
                        <c:v>1.0189441724494697</c:v>
                      </c:pt>
                      <c:pt idx="320">
                        <c:v>1.0114420532522828</c:v>
                      </c:pt>
                      <c:pt idx="321">
                        <c:v>1.0054225663075043</c:v>
                      </c:pt>
                      <c:pt idx="322">
                        <c:v>0.9991864861293307</c:v>
                      </c:pt>
                      <c:pt idx="323">
                        <c:v>0.99380001869405876</c:v>
                      </c:pt>
                      <c:pt idx="324">
                        <c:v>0.98817890858927548</c:v>
                      </c:pt>
                      <c:pt idx="325">
                        <c:v>0.98379031712214626</c:v>
                      </c:pt>
                      <c:pt idx="326">
                        <c:v>0.9828981592798276</c:v>
                      </c:pt>
                      <c:pt idx="327">
                        <c:v>0.98331071781962809</c:v>
                      </c:pt>
                      <c:pt idx="328">
                        <c:v>0.98310701704060155</c:v>
                      </c:pt>
                      <c:pt idx="329">
                        <c:v>0.98137684966431271</c:v>
                      </c:pt>
                      <c:pt idx="330">
                        <c:v>0.98481913498077411</c:v>
                      </c:pt>
                      <c:pt idx="331">
                        <c:v>0.98150190647168978</c:v>
                      </c:pt>
                      <c:pt idx="332">
                        <c:v>0.98011983536335767</c:v>
                      </c:pt>
                      <c:pt idx="333">
                        <c:v>0.98122987568450881</c:v>
                      </c:pt>
                      <c:pt idx="334">
                        <c:v>0.97790491170280314</c:v>
                      </c:pt>
                      <c:pt idx="335">
                        <c:v>0.97399205180188164</c:v>
                      </c:pt>
                      <c:pt idx="336">
                        <c:v>0.97403975388304609</c:v>
                      </c:pt>
                      <c:pt idx="337">
                        <c:v>0.97326104963917237</c:v>
                      </c:pt>
                      <c:pt idx="338">
                        <c:v>0.97574800408690809</c:v>
                      </c:pt>
                      <c:pt idx="339">
                        <c:v>0.9759697543020508</c:v>
                      </c:pt>
                      <c:pt idx="340">
                        <c:v>0.97352792344460581</c:v>
                      </c:pt>
                      <c:pt idx="341">
                        <c:v>0.97575445031409247</c:v>
                      </c:pt>
                      <c:pt idx="342">
                        <c:v>0.97948423736297729</c:v>
                      </c:pt>
                      <c:pt idx="343">
                        <c:v>0.98083278808995056</c:v>
                      </c:pt>
                      <c:pt idx="344">
                        <c:v>0.98310057081341717</c:v>
                      </c:pt>
                      <c:pt idx="345">
                        <c:v>0.98113962850392733</c:v>
                      </c:pt>
                      <c:pt idx="346">
                        <c:v>0.97928440432026143</c:v>
                      </c:pt>
                      <c:pt idx="347">
                        <c:v>0.98097847282431772</c:v>
                      </c:pt>
                      <c:pt idx="348">
                        <c:v>0.97991097760258372</c:v>
                      </c:pt>
                      <c:pt idx="349">
                        <c:v>0.9784889398857084</c:v>
                      </c:pt>
                      <c:pt idx="350">
                        <c:v>0.97824785098901246</c:v>
                      </c:pt>
                      <c:pt idx="351">
                        <c:v>0.97557137746205591</c:v>
                      </c:pt>
                      <c:pt idx="352">
                        <c:v>0.97442652751410919</c:v>
                      </c:pt>
                      <c:pt idx="353">
                        <c:v>0.97556750972574535</c:v>
                      </c:pt>
                      <c:pt idx="354">
                        <c:v>0.97415578597236507</c:v>
                      </c:pt>
                      <c:pt idx="355">
                        <c:v>0.97112605919570427</c:v>
                      </c:pt>
                      <c:pt idx="356">
                        <c:v>0.96684447509983595</c:v>
                      </c:pt>
                      <c:pt idx="357">
                        <c:v>0.96633651239770635</c:v>
                      </c:pt>
                      <c:pt idx="358">
                        <c:v>0.96380314511424314</c:v>
                      </c:pt>
                      <c:pt idx="359">
                        <c:v>0.96086366551816382</c:v>
                      </c:pt>
                      <c:pt idx="360">
                        <c:v>0.95787003761373557</c:v>
                      </c:pt>
                      <c:pt idx="361">
                        <c:v>0.95201944182118803</c:v>
                      </c:pt>
                      <c:pt idx="362">
                        <c:v>0.95010749083829971</c:v>
                      </c:pt>
                      <c:pt idx="363">
                        <c:v>0.94787065000531812</c:v>
                      </c:pt>
                      <c:pt idx="364">
                        <c:v>0.94326546530479372</c:v>
                      </c:pt>
                      <c:pt idx="365">
                        <c:v>0.94268788334907283</c:v>
                      </c:pt>
                      <c:pt idx="366">
                        <c:v>0.94095900521822096</c:v>
                      </c:pt>
                      <c:pt idx="367">
                        <c:v>0.94125295317782887</c:v>
                      </c:pt>
                      <c:pt idx="368">
                        <c:v>0.94652338852378182</c:v>
                      </c:pt>
                      <c:pt idx="369">
                        <c:v>0.9468985589459129</c:v>
                      </c:pt>
                      <c:pt idx="370">
                        <c:v>0.94837990195288446</c:v>
                      </c:pt>
                      <c:pt idx="371">
                        <c:v>0.94908382996141927</c:v>
                      </c:pt>
                      <c:pt idx="372">
                        <c:v>0.94854363612336789</c:v>
                      </c:pt>
                      <c:pt idx="373">
                        <c:v>0.951757724997502</c:v>
                      </c:pt>
                      <c:pt idx="374">
                        <c:v>0.95118530002352863</c:v>
                      </c:pt>
                      <c:pt idx="375">
                        <c:v>0.94922693620491261</c:v>
                      </c:pt>
                      <c:pt idx="376">
                        <c:v>0.94974908060684782</c:v>
                      </c:pt>
                      <c:pt idx="377">
                        <c:v>0.95165200687167806</c:v>
                      </c:pt>
                      <c:pt idx="378">
                        <c:v>0.95232112525341728</c:v>
                      </c:pt>
                      <c:pt idx="379">
                        <c:v>0.95286389758234258</c:v>
                      </c:pt>
                      <c:pt idx="380">
                        <c:v>0.95211871371982759</c:v>
                      </c:pt>
                      <c:pt idx="381">
                        <c:v>0.95470622931163951</c:v>
                      </c:pt>
                      <c:pt idx="382">
                        <c:v>0.95610506061065115</c:v>
                      </c:pt>
                      <c:pt idx="383">
                        <c:v>0.95769727872519417</c:v>
                      </c:pt>
                      <c:pt idx="384">
                        <c:v>0.95634486026191012</c:v>
                      </c:pt>
                      <c:pt idx="385">
                        <c:v>0.95813820066460598</c:v>
                      </c:pt>
                      <c:pt idx="386">
                        <c:v>0.95865003110304625</c:v>
                      </c:pt>
                      <c:pt idx="387">
                        <c:v>0.96082885589136813</c:v>
                      </c:pt>
                      <c:pt idx="388">
                        <c:v>0.95949061912789002</c:v>
                      </c:pt>
                      <c:pt idx="389">
                        <c:v>0.96033765337991794</c:v>
                      </c:pt>
                      <c:pt idx="390">
                        <c:v>0.9602731911080743</c:v>
                      </c:pt>
                      <c:pt idx="391">
                        <c:v>0.96023451374496793</c:v>
                      </c:pt>
                      <c:pt idx="392">
                        <c:v>0.95961438668983012</c:v>
                      </c:pt>
                      <c:pt idx="393">
                        <c:v>0.96018552241836663</c:v>
                      </c:pt>
                      <c:pt idx="394">
                        <c:v>0.95970205537953779</c:v>
                      </c:pt>
                      <c:pt idx="395">
                        <c:v>0.96098743308010404</c:v>
                      </c:pt>
                      <c:pt idx="396">
                        <c:v>0.95786874836829872</c:v>
                      </c:pt>
                      <c:pt idx="397">
                        <c:v>0.955528767900367</c:v>
                      </c:pt>
                      <c:pt idx="398">
                        <c:v>0.95516648993260478</c:v>
                      </c:pt>
                      <c:pt idx="399">
                        <c:v>0.95317202724175609</c:v>
                      </c:pt>
                      <c:pt idx="400">
                        <c:v>0.95081270809227125</c:v>
                      </c:pt>
                      <c:pt idx="401">
                        <c:v>0.94913539977889438</c:v>
                      </c:pt>
                      <c:pt idx="402">
                        <c:v>0.9464486122884429</c:v>
                      </c:pt>
                      <c:pt idx="403">
                        <c:v>0.94441289374361426</c:v>
                      </c:pt>
                      <c:pt idx="404">
                        <c:v>0.94182666739723897</c:v>
                      </c:pt>
                      <c:pt idx="405">
                        <c:v>0.94066505725861294</c:v>
                      </c:pt>
                      <c:pt idx="406">
                        <c:v>0.93829800263650698</c:v>
                      </c:pt>
                      <c:pt idx="407">
                        <c:v>0.93638347316274462</c:v>
                      </c:pt>
                      <c:pt idx="408">
                        <c:v>0.93153591032008731</c:v>
                      </c:pt>
                      <c:pt idx="409">
                        <c:v>0.92684950315703984</c:v>
                      </c:pt>
                      <c:pt idx="410">
                        <c:v>0.92338658991358824</c:v>
                      </c:pt>
                      <c:pt idx="411">
                        <c:v>0.91922490564334958</c:v>
                      </c:pt>
                      <c:pt idx="412">
                        <c:v>0.91176404230014274</c:v>
                      </c:pt>
                      <c:pt idx="413">
                        <c:v>0.90602818935147733</c:v>
                      </c:pt>
                      <c:pt idx="414">
                        <c:v>0.89950718593175383</c:v>
                      </c:pt>
                      <c:pt idx="415">
                        <c:v>0.89463125968948531</c:v>
                      </c:pt>
                      <c:pt idx="416">
                        <c:v>0.89044250126507207</c:v>
                      </c:pt>
                      <c:pt idx="417">
                        <c:v>0.88468215265310601</c:v>
                      </c:pt>
                      <c:pt idx="418">
                        <c:v>0.87857241852774626</c:v>
                      </c:pt>
                      <c:pt idx="419">
                        <c:v>0.87161436090492139</c:v>
                      </c:pt>
                      <c:pt idx="420">
                        <c:v>0.86556264282422113</c:v>
                      </c:pt>
                      <c:pt idx="421">
                        <c:v>0.85842409084023352</c:v>
                      </c:pt>
                      <c:pt idx="422">
                        <c:v>0.85097611995139544</c:v>
                      </c:pt>
                      <c:pt idx="423">
                        <c:v>0.84258442140276357</c:v>
                      </c:pt>
                      <c:pt idx="424">
                        <c:v>0.83433969683393561</c:v>
                      </c:pt>
                      <c:pt idx="425">
                        <c:v>0.82741000261072195</c:v>
                      </c:pt>
                      <c:pt idx="426">
                        <c:v>0.82023277326362809</c:v>
                      </c:pt>
                      <c:pt idx="427">
                        <c:v>0.81151360637402936</c:v>
                      </c:pt>
                      <c:pt idx="428">
                        <c:v>0.80313351103432939</c:v>
                      </c:pt>
                      <c:pt idx="429">
                        <c:v>0.7956597552367537</c:v>
                      </c:pt>
                      <c:pt idx="430">
                        <c:v>0.78774378825432956</c:v>
                      </c:pt>
                      <c:pt idx="431">
                        <c:v>0.77926313177055306</c:v>
                      </c:pt>
                      <c:pt idx="432">
                        <c:v>0.76973302950115863</c:v>
                      </c:pt>
                      <c:pt idx="433">
                        <c:v>0.76207491160610974</c:v>
                      </c:pt>
                      <c:pt idx="434">
                        <c:v>0.75439358729319705</c:v>
                      </c:pt>
                      <c:pt idx="435">
                        <c:v>0.74687857564164128</c:v>
                      </c:pt>
                      <c:pt idx="436">
                        <c:v>0.73765402454078688</c:v>
                      </c:pt>
                      <c:pt idx="437">
                        <c:v>0.72902252634089582</c:v>
                      </c:pt>
                      <c:pt idx="438">
                        <c:v>0.72106272501361757</c:v>
                      </c:pt>
                      <c:pt idx="439">
                        <c:v>0.71338784692788926</c:v>
                      </c:pt>
                      <c:pt idx="440">
                        <c:v>0.70503985379956735</c:v>
                      </c:pt>
                      <c:pt idx="441">
                        <c:v>0.69608075833416605</c:v>
                      </c:pt>
                      <c:pt idx="442">
                        <c:v>0.68727134426398595</c:v>
                      </c:pt>
                      <c:pt idx="443">
                        <c:v>0.67902623292152697</c:v>
                      </c:pt>
                      <c:pt idx="444">
                        <c:v>0.67100042222788059</c:v>
                      </c:pt>
                      <c:pt idx="445">
                        <c:v>0.66321093022281385</c:v>
                      </c:pt>
                      <c:pt idx="446">
                        <c:v>0.65443207126948777</c:v>
                      </c:pt>
                      <c:pt idx="447">
                        <c:v>0.64672766946325477</c:v>
                      </c:pt>
                      <c:pt idx="448">
                        <c:v>0.63977115893495429</c:v>
                      </c:pt>
                      <c:pt idx="449">
                        <c:v>0.63225124815073863</c:v>
                      </c:pt>
                      <c:pt idx="450">
                        <c:v>0.62526160401471031</c:v>
                      </c:pt>
                      <c:pt idx="451">
                        <c:v>0.61734383208867427</c:v>
                      </c:pt>
                      <c:pt idx="452">
                        <c:v>0.60964046167879105</c:v>
                      </c:pt>
                      <c:pt idx="453">
                        <c:v>0.60346291324345147</c:v>
                      </c:pt>
                      <c:pt idx="454">
                        <c:v>0.59651955301860715</c:v>
                      </c:pt>
                      <c:pt idx="455">
                        <c:v>0.58883565021482043</c:v>
                      </c:pt>
                      <c:pt idx="456">
                        <c:v>0.58182318643455955</c:v>
                      </c:pt>
                      <c:pt idx="457">
                        <c:v>0.57363970102398321</c:v>
                      </c:pt>
                      <c:pt idx="458">
                        <c:v>0.56683635285358358</c:v>
                      </c:pt>
                      <c:pt idx="459">
                        <c:v>0.55967278950812061</c:v>
                      </c:pt>
                      <c:pt idx="460">
                        <c:v>0.55254442256308434</c:v>
                      </c:pt>
                      <c:pt idx="461">
                        <c:v>0.54570678046406396</c:v>
                      </c:pt>
                      <c:pt idx="462">
                        <c:v>0.5389958711914884</c:v>
                      </c:pt>
                      <c:pt idx="463">
                        <c:v>0.53245681833564851</c:v>
                      </c:pt>
                      <c:pt idx="464">
                        <c:v>0.52650952913533533</c:v>
                      </c:pt>
                      <c:pt idx="465">
                        <c:v>0.52043421786314004</c:v>
                      </c:pt>
                      <c:pt idx="466">
                        <c:v>0.51555571312999782</c:v>
                      </c:pt>
                      <c:pt idx="467">
                        <c:v>0.5098990198511566</c:v>
                      </c:pt>
                      <c:pt idx="468">
                        <c:v>0.50414821165542334</c:v>
                      </c:pt>
                      <c:pt idx="469">
                        <c:v>0.49897782175537203</c:v>
                      </c:pt>
                      <c:pt idx="470">
                        <c:v>0.49489349221134604</c:v>
                      </c:pt>
                      <c:pt idx="471">
                        <c:v>0.49032479315668515</c:v>
                      </c:pt>
                      <c:pt idx="472">
                        <c:v>0.48586142545421734</c:v>
                      </c:pt>
                      <c:pt idx="473">
                        <c:v>0.48094153594255123</c:v>
                      </c:pt>
                      <c:pt idx="474">
                        <c:v>0.47643497851794786</c:v>
                      </c:pt>
                      <c:pt idx="475">
                        <c:v>0.47169107100841551</c:v>
                      </c:pt>
                      <c:pt idx="476">
                        <c:v>0.46757799129114708</c:v>
                      </c:pt>
                      <c:pt idx="477">
                        <c:v>0.46283820936701264</c:v>
                      </c:pt>
                      <c:pt idx="478">
                        <c:v>0.45833590645235106</c:v>
                      </c:pt>
                      <c:pt idx="479">
                        <c:v>0.45389703441318391</c:v>
                      </c:pt>
                      <c:pt idx="480">
                        <c:v>0.44885363518866489</c:v>
                      </c:pt>
                      <c:pt idx="481">
                        <c:v>0.44488868977209362</c:v>
                      </c:pt>
                      <c:pt idx="482">
                        <c:v>0.44114265823070409</c:v>
                      </c:pt>
                      <c:pt idx="483">
                        <c:v>0.43680860184555492</c:v>
                      </c:pt>
                      <c:pt idx="484">
                        <c:v>0.43278087017620753</c:v>
                      </c:pt>
                      <c:pt idx="485">
                        <c:v>0.42878317792553966</c:v>
                      </c:pt>
                      <c:pt idx="486">
                        <c:v>0.42534269755268977</c:v>
                      </c:pt>
                      <c:pt idx="487">
                        <c:v>0.42229169822632062</c:v>
                      </c:pt>
                      <c:pt idx="488">
                        <c:v>0.41858099200990134</c:v>
                      </c:pt>
                      <c:pt idx="489">
                        <c:v>0.41457156762575781</c:v>
                      </c:pt>
                      <c:pt idx="490">
                        <c:v>0.41155924566249485</c:v>
                      </c:pt>
                      <c:pt idx="491">
                        <c:v>0.40832182144595319</c:v>
                      </c:pt>
                      <c:pt idx="492">
                        <c:v>0.40610625316268018</c:v>
                      </c:pt>
                      <c:pt idx="493">
                        <c:v>0.40278541476637264</c:v>
                      </c:pt>
                      <c:pt idx="494">
                        <c:v>0.4008211204187469</c:v>
                      </c:pt>
                      <c:pt idx="495">
                        <c:v>0.39865286744300726</c:v>
                      </c:pt>
                      <c:pt idx="496">
                        <c:v>0.39770565882053388</c:v>
                      </c:pt>
                      <c:pt idx="497">
                        <c:v>0.3955036276143481</c:v>
                      </c:pt>
                      <c:pt idx="498">
                        <c:v>0.39330726908808444</c:v>
                      </c:pt>
                      <c:pt idx="499">
                        <c:v>0.39180890804134605</c:v>
                      </c:pt>
                      <c:pt idx="500">
                        <c:v>0.38980619417970158</c:v>
                      </c:pt>
                      <c:pt idx="501">
                        <c:v>0.38743050161316844</c:v>
                      </c:pt>
                      <c:pt idx="502">
                        <c:v>0.38476640484240582</c:v>
                      </c:pt>
                      <c:pt idx="503">
                        <c:v>0.38244640767874583</c:v>
                      </c:pt>
                      <c:pt idx="504">
                        <c:v>0.38122948891087771</c:v>
                      </c:pt>
                      <c:pt idx="505">
                        <c:v>0.37961470900118927</c:v>
                      </c:pt>
                      <c:pt idx="506">
                        <c:v>0.37701198031322225</c:v>
                      </c:pt>
                      <c:pt idx="507">
                        <c:v>0.375880538517819</c:v>
                      </c:pt>
                      <c:pt idx="508">
                        <c:v>0.37449253688047734</c:v>
                      </c:pt>
                      <c:pt idx="509">
                        <c:v>0.37362242513512905</c:v>
                      </c:pt>
                      <c:pt idx="510">
                        <c:v>0.37140775932366188</c:v>
                      </c:pt>
                      <c:pt idx="511">
                        <c:v>0.36933877824656175</c:v>
                      </c:pt>
                      <c:pt idx="512">
                        <c:v>0.36679754656593361</c:v>
                      </c:pt>
                      <c:pt idx="513">
                        <c:v>0.36505861232067394</c:v>
                      </c:pt>
                      <c:pt idx="514">
                        <c:v>0.36313660522337787</c:v>
                      </c:pt>
                      <c:pt idx="515">
                        <c:v>0.36131722206285721</c:v>
                      </c:pt>
                      <c:pt idx="516">
                        <c:v>0.35916057229604942</c:v>
                      </c:pt>
                      <c:pt idx="517">
                        <c:v>0.35808547052623774</c:v>
                      </c:pt>
                      <c:pt idx="518">
                        <c:v>0.35712923718570611</c:v>
                      </c:pt>
                      <c:pt idx="519">
                        <c:v>0.35664667261868321</c:v>
                      </c:pt>
                      <c:pt idx="520">
                        <c:v>0.35605310401954493</c:v>
                      </c:pt>
                      <c:pt idx="521">
                        <c:v>0.35606805926661267</c:v>
                      </c:pt>
                      <c:pt idx="522">
                        <c:v>0.35524732562149691</c:v>
                      </c:pt>
                      <c:pt idx="523">
                        <c:v>0.35476978911167767</c:v>
                      </c:pt>
                      <c:pt idx="524">
                        <c:v>0.3546064417148253</c:v>
                      </c:pt>
                      <c:pt idx="525">
                        <c:v>0.35350723105534415</c:v>
                      </c:pt>
                      <c:pt idx="526">
                        <c:v>0.3520842908666631</c:v>
                      </c:pt>
                      <c:pt idx="527">
                        <c:v>0.35086273081522212</c:v>
                      </c:pt>
                      <c:pt idx="528">
                        <c:v>0.3486402006065899</c:v>
                      </c:pt>
                      <c:pt idx="529">
                        <c:v>0.34788624987510425</c:v>
                      </c:pt>
                      <c:pt idx="530">
                        <c:v>0.34699551020276609</c:v>
                      </c:pt>
                      <c:pt idx="531">
                        <c:v>0.34526160401471029</c:v>
                      </c:pt>
                      <c:pt idx="532">
                        <c:v>0.34414253897550112</c:v>
                      </c:pt>
                      <c:pt idx="533">
                        <c:v>0.34337092558153026</c:v>
                      </c:pt>
                      <c:pt idx="534">
                        <c:v>0.34274589939373229</c:v>
                      </c:pt>
                      <c:pt idx="535">
                        <c:v>0.3421351838302838</c:v>
                      </c:pt>
                      <c:pt idx="536">
                        <c:v>0.34039998839679109</c:v>
                      </c:pt>
                      <c:pt idx="537">
                        <c:v>0.33978437370068237</c:v>
                      </c:pt>
                      <c:pt idx="538">
                        <c:v>0.33850531330275674</c:v>
                      </c:pt>
                      <c:pt idx="539">
                        <c:v>0.33831747024260372</c:v>
                      </c:pt>
                      <c:pt idx="540">
                        <c:v>0.3375104025991188</c:v>
                      </c:pt>
                      <c:pt idx="541">
                        <c:v>0.33628046245233828</c:v>
                      </c:pt>
                      <c:pt idx="542">
                        <c:v>0.33581246635875189</c:v>
                      </c:pt>
                      <c:pt idx="543">
                        <c:v>0.33552135473910516</c:v>
                      </c:pt>
                      <c:pt idx="544">
                        <c:v>0.33404207452483253</c:v>
                      </c:pt>
                      <c:pt idx="545">
                        <c:v>0.33365865293190533</c:v>
                      </c:pt>
                      <c:pt idx="546">
                        <c:v>0.33225157046209775</c:v>
                      </c:pt>
                      <c:pt idx="547">
                        <c:v>0.33179066521841422</c:v>
                      </c:pt>
                      <c:pt idx="548">
                        <c:v>0.33083133768883416</c:v>
                      </c:pt>
                      <c:pt idx="549">
                        <c:v>0.32940762395289103</c:v>
                      </c:pt>
                      <c:pt idx="550">
                        <c:v>0.32821623224467306</c:v>
                      </c:pt>
                      <c:pt idx="551">
                        <c:v>0.32724826677066576</c:v>
                      </c:pt>
                      <c:pt idx="552">
                        <c:v>0.32539368720971829</c:v>
                      </c:pt>
                      <c:pt idx="553">
                        <c:v>0.32399485591070687</c:v>
                      </c:pt>
                      <c:pt idx="554">
                        <c:v>0.32176239851221067</c:v>
                      </c:pt>
                      <c:pt idx="555">
                        <c:v>0.32045175160108175</c:v>
                      </c:pt>
                      <c:pt idx="556">
                        <c:v>0.31917062841045712</c:v>
                      </c:pt>
                      <c:pt idx="557">
                        <c:v>0.31768876970531068</c:v>
                      </c:pt>
                      <c:pt idx="558">
                        <c:v>0.31666768731930411</c:v>
                      </c:pt>
                      <c:pt idx="559">
                        <c:v>0.31648590371270457</c:v>
                      </c:pt>
                      <c:pt idx="560">
                        <c:v>0.31543903641796051</c:v>
                      </c:pt>
                      <c:pt idx="561">
                        <c:v>0.31487189735027843</c:v>
                      </c:pt>
                      <c:pt idx="562">
                        <c:v>0.31399856249133784</c:v>
                      </c:pt>
                      <c:pt idx="563">
                        <c:v>0.3132448696089396</c:v>
                      </c:pt>
                      <c:pt idx="564">
                        <c:v>0.31242839047376547</c:v>
                      </c:pt>
                      <c:pt idx="565">
                        <c:v>0.31116750843649987</c:v>
                      </c:pt>
                      <c:pt idx="566">
                        <c:v>0.30957619279376258</c:v>
                      </c:pt>
                      <c:pt idx="567">
                        <c:v>0.30821178434791574</c:v>
                      </c:pt>
                      <c:pt idx="568">
                        <c:v>0.30728842676602452</c:v>
                      </c:pt>
                      <c:pt idx="569">
                        <c:v>0.30633619008634727</c:v>
                      </c:pt>
                      <c:pt idx="570">
                        <c:v>0.30467602873728089</c:v>
                      </c:pt>
                      <c:pt idx="571">
                        <c:v>0.30362529370622598</c:v>
                      </c:pt>
                      <c:pt idx="572">
                        <c:v>0.30363767046242013</c:v>
                      </c:pt>
                      <c:pt idx="573">
                        <c:v>0.30318153542685305</c:v>
                      </c:pt>
                      <c:pt idx="574">
                        <c:v>0.30275453733815944</c:v>
                      </c:pt>
                      <c:pt idx="575">
                        <c:v>0.30164604411153267</c:v>
                      </c:pt>
                      <c:pt idx="576">
                        <c:v>0.30052543197779918</c:v>
                      </c:pt>
                      <c:pt idx="577">
                        <c:v>0.29961664286934475</c:v>
                      </c:pt>
                      <c:pt idx="578">
                        <c:v>0.2986508691125801</c:v>
                      </c:pt>
                      <c:pt idx="579">
                        <c:v>0.29670114323839109</c:v>
                      </c:pt>
                      <c:pt idx="580">
                        <c:v>0.29514425044881853</c:v>
                      </c:pt>
                      <c:pt idx="581">
                        <c:v>0.29368907912421549</c:v>
                      </c:pt>
                      <c:pt idx="582">
                        <c:v>0.2931519794752126</c:v>
                      </c:pt>
                      <c:pt idx="583">
                        <c:v>0.29222668802516605</c:v>
                      </c:pt>
                      <c:pt idx="584">
                        <c:v>0.2918048469182199</c:v>
                      </c:pt>
                      <c:pt idx="585">
                        <c:v>0.29147905459632117</c:v>
                      </c:pt>
                      <c:pt idx="586">
                        <c:v>0.29071569237314632</c:v>
                      </c:pt>
                      <c:pt idx="587">
                        <c:v>0.29031435026864644</c:v>
                      </c:pt>
                      <c:pt idx="588">
                        <c:v>0.29056562420429388</c:v>
                      </c:pt>
                      <c:pt idx="589">
                        <c:v>0.28943637412613327</c:v>
                      </c:pt>
                      <c:pt idx="590">
                        <c:v>0.28894104602928516</c:v>
                      </c:pt>
                      <c:pt idx="591">
                        <c:v>0.28846131780222328</c:v>
                      </c:pt>
                      <c:pt idx="592">
                        <c:v>0.28786297899496877</c:v>
                      </c:pt>
                      <c:pt idx="593">
                        <c:v>0.28738454001334363</c:v>
                      </c:pt>
                      <c:pt idx="594">
                        <c:v>0.2866822880238768</c:v>
                      </c:pt>
                      <c:pt idx="595">
                        <c:v>0.28552931582967772</c:v>
                      </c:pt>
                      <c:pt idx="596">
                        <c:v>0.28546343538785346</c:v>
                      </c:pt>
                      <c:pt idx="597">
                        <c:v>0.28504455954541202</c:v>
                      </c:pt>
                      <c:pt idx="598">
                        <c:v>0.28419365755707326</c:v>
                      </c:pt>
                      <c:pt idx="599">
                        <c:v>0.28323987378287169</c:v>
                      </c:pt>
                      <c:pt idx="600">
                        <c:v>0.28284201264105158</c:v>
                      </c:pt>
                      <c:pt idx="601">
                        <c:v>0.28264733658008306</c:v>
                      </c:pt>
                      <c:pt idx="602">
                        <c:v>0.28294051099242884</c:v>
                      </c:pt>
                      <c:pt idx="603">
                        <c:v>0.28286805539887638</c:v>
                      </c:pt>
                      <c:pt idx="604">
                        <c:v>0.28302044420951533</c:v>
                      </c:pt>
                      <c:pt idx="605">
                        <c:v>0.28389416584208677</c:v>
                      </c:pt>
                      <c:pt idx="606">
                        <c:v>0.2841068913391715</c:v>
                      </c:pt>
                      <c:pt idx="607">
                        <c:v>0.28438214523994476</c:v>
                      </c:pt>
                      <c:pt idx="608">
                        <c:v>0.28462632832568918</c:v>
                      </c:pt>
                      <c:pt idx="609">
                        <c:v>0.28461820607943683</c:v>
                      </c:pt>
                      <c:pt idx="610">
                        <c:v>0.2839020302392517</c:v>
                      </c:pt>
                      <c:pt idx="611">
                        <c:v>0.28397164949284309</c:v>
                      </c:pt>
                      <c:pt idx="612">
                        <c:v>0.283717797066322</c:v>
                      </c:pt>
                      <c:pt idx="613">
                        <c:v>0.28347129333879112</c:v>
                      </c:pt>
                      <c:pt idx="614">
                        <c:v>0.28406589333427873</c:v>
                      </c:pt>
                      <c:pt idx="615">
                        <c:v>0.28516897173007061</c:v>
                      </c:pt>
                      <c:pt idx="616">
                        <c:v>0.28560048217779344</c:v>
                      </c:pt>
                      <c:pt idx="617">
                        <c:v>0.28693962141307738</c:v>
                      </c:pt>
                      <c:pt idx="618">
                        <c:v>0.28792357353050191</c:v>
                      </c:pt>
                      <c:pt idx="619">
                        <c:v>0.28858431181690142</c:v>
                      </c:pt>
                      <c:pt idx="620">
                        <c:v>0.28962434611082988</c:v>
                      </c:pt>
                      <c:pt idx="621">
                        <c:v>0.29055505239171137</c:v>
                      </c:pt>
                      <c:pt idx="622">
                        <c:v>0.29089528426250322</c:v>
                      </c:pt>
                      <c:pt idx="623">
                        <c:v>0.29095033504265783</c:v>
                      </c:pt>
                      <c:pt idx="624">
                        <c:v>0.291104657721452</c:v>
                      </c:pt>
                      <c:pt idx="625">
                        <c:v>0.29125872255115892</c:v>
                      </c:pt>
                      <c:pt idx="626">
                        <c:v>0.29196368195604311</c:v>
                      </c:pt>
                      <c:pt idx="627">
                        <c:v>0.29267005953090813</c:v>
                      </c:pt>
                      <c:pt idx="628">
                        <c:v>0.29285751581742997</c:v>
                      </c:pt>
                      <c:pt idx="629">
                        <c:v>0.29309473697781535</c:v>
                      </c:pt>
                      <c:pt idx="630">
                        <c:v>0.29390219139493129</c:v>
                      </c:pt>
                      <c:pt idx="631">
                        <c:v>0.29530940278928247</c:v>
                      </c:pt>
                      <c:pt idx="632">
                        <c:v>0.29564086779110349</c:v>
                      </c:pt>
                      <c:pt idx="633">
                        <c:v>0.29603112238484613</c:v>
                      </c:pt>
                      <c:pt idx="634">
                        <c:v>0.29619253591354316</c:v>
                      </c:pt>
                      <c:pt idx="635">
                        <c:v>0.29685495021901059</c:v>
                      </c:pt>
                      <c:pt idx="636">
                        <c:v>0.29757602519185578</c:v>
                      </c:pt>
                      <c:pt idx="637">
                        <c:v>0.2985272304751837</c:v>
                      </c:pt>
                      <c:pt idx="638">
                        <c:v>0.29879732739420933</c:v>
                      </c:pt>
                      <c:pt idx="639">
                        <c:v>0.29986508046503074</c:v>
                      </c:pt>
                      <c:pt idx="640">
                        <c:v>0.30090575938167791</c:v>
                      </c:pt>
                      <c:pt idx="641">
                        <c:v>0.30228344705552457</c:v>
                      </c:pt>
                      <c:pt idx="642">
                        <c:v>0.30321969709178459</c:v>
                      </c:pt>
                      <c:pt idx="643">
                        <c:v>0.30442178953712873</c:v>
                      </c:pt>
                      <c:pt idx="644">
                        <c:v>0.30544918922577585</c:v>
                      </c:pt>
                      <c:pt idx="645">
                        <c:v>0.30679941597181704</c:v>
                      </c:pt>
                      <c:pt idx="646">
                        <c:v>0.30786046496636688</c:v>
                      </c:pt>
                      <c:pt idx="647">
                        <c:v>0.30883126678033518</c:v>
                      </c:pt>
                      <c:pt idx="648">
                        <c:v>0.30962698906397562</c:v>
                      </c:pt>
                      <c:pt idx="649">
                        <c:v>0.31040363051515019</c:v>
                      </c:pt>
                      <c:pt idx="650">
                        <c:v>0.31089573549840616</c:v>
                      </c:pt>
                      <c:pt idx="651">
                        <c:v>0.31094898133494925</c:v>
                      </c:pt>
                      <c:pt idx="652">
                        <c:v>0.31091881299172625</c:v>
                      </c:pt>
                      <c:pt idx="653">
                        <c:v>0.31091662127448366</c:v>
                      </c:pt>
                      <c:pt idx="654">
                        <c:v>0.31078576286264065</c:v>
                      </c:pt>
                      <c:pt idx="655">
                        <c:v>0.31085099868174665</c:v>
                      </c:pt>
                      <c:pt idx="656">
                        <c:v>0.31078357114539784</c:v>
                      </c:pt>
                      <c:pt idx="657">
                        <c:v>0.31158715782620322</c:v>
                      </c:pt>
                      <c:pt idx="658">
                        <c:v>0.31246229762875538</c:v>
                      </c:pt>
                      <c:pt idx="659">
                        <c:v>0.31335161913111303</c:v>
                      </c:pt>
                      <c:pt idx="660">
                        <c:v>0.31417415771984053</c:v>
                      </c:pt>
                      <c:pt idx="661">
                        <c:v>0.31458439561785484</c:v>
                      </c:pt>
                      <c:pt idx="662">
                        <c:v>0.31532906378219477</c:v>
                      </c:pt>
                      <c:pt idx="663">
                        <c:v>0.31677185835060384</c:v>
                      </c:pt>
                      <c:pt idx="664">
                        <c:v>0.31695054776815507</c:v>
                      </c:pt>
                      <c:pt idx="665">
                        <c:v>0.31744716511044008</c:v>
                      </c:pt>
                      <c:pt idx="666">
                        <c:v>0.31818151931128508</c:v>
                      </c:pt>
                      <c:pt idx="667">
                        <c:v>0.31904157494222568</c:v>
                      </c:pt>
                      <c:pt idx="668">
                        <c:v>0.31996067801417527</c:v>
                      </c:pt>
                      <c:pt idx="669">
                        <c:v>0.32111854934103434</c:v>
                      </c:pt>
                      <c:pt idx="670">
                        <c:v>0.32083517319400895</c:v>
                      </c:pt>
                      <c:pt idx="671">
                        <c:v>0.32110565688666559</c:v>
                      </c:pt>
                      <c:pt idx="672">
                        <c:v>0.32187881737516078</c:v>
                      </c:pt>
                      <c:pt idx="673">
                        <c:v>0.32219171724269069</c:v>
                      </c:pt>
                      <c:pt idx="674">
                        <c:v>0.32206253484991565</c:v>
                      </c:pt>
                      <c:pt idx="675">
                        <c:v>0.32320635340151288</c:v>
                      </c:pt>
                      <c:pt idx="676">
                        <c:v>0.32352969615708171</c:v>
                      </c:pt>
                      <c:pt idx="677">
                        <c:v>0.32411926809536545</c:v>
                      </c:pt>
                      <c:pt idx="678">
                        <c:v>0.32418579315990836</c:v>
                      </c:pt>
                      <c:pt idx="679">
                        <c:v>0.32458068903722381</c:v>
                      </c:pt>
                      <c:pt idx="680">
                        <c:v>0.32491847134168544</c:v>
                      </c:pt>
                      <c:pt idx="681">
                        <c:v>0.32595618499382772</c:v>
                      </c:pt>
                      <c:pt idx="682">
                        <c:v>0.32564289835266658</c:v>
                      </c:pt>
                      <c:pt idx="683">
                        <c:v>0.32559725906420117</c:v>
                      </c:pt>
                      <c:pt idx="684">
                        <c:v>0.32524349011632209</c:v>
                      </c:pt>
                      <c:pt idx="685">
                        <c:v>0.32645035276978268</c:v>
                      </c:pt>
                      <c:pt idx="686">
                        <c:v>0.32641115970850171</c:v>
                      </c:pt>
                      <c:pt idx="687">
                        <c:v>0.32622215632745555</c:v>
                      </c:pt>
                      <c:pt idx="688">
                        <c:v>0.32619766066415473</c:v>
                      </c:pt>
                      <c:pt idx="689">
                        <c:v>0.32677150380810877</c:v>
                      </c:pt>
                      <c:pt idx="690">
                        <c:v>0.32706364682410499</c:v>
                      </c:pt>
                      <c:pt idx="691">
                        <c:v>0.32832556025772008</c:v>
                      </c:pt>
                      <c:pt idx="692">
                        <c:v>0.32810845132615013</c:v>
                      </c:pt>
                      <c:pt idx="693">
                        <c:v>0.32857838128789169</c:v>
                      </c:pt>
                      <c:pt idx="694">
                        <c:v>0.32913249897666136</c:v>
                      </c:pt>
                      <c:pt idx="695">
                        <c:v>0.32929004476904783</c:v>
                      </c:pt>
                      <c:pt idx="696">
                        <c:v>0.32873992374113231</c:v>
                      </c:pt>
                      <c:pt idx="697">
                        <c:v>0.32892505938586791</c:v>
                      </c:pt>
                      <c:pt idx="698">
                        <c:v>0.32941368340644439</c:v>
                      </c:pt>
                      <c:pt idx="699">
                        <c:v>0.32970311900702315</c:v>
                      </c:pt>
                      <c:pt idx="700">
                        <c:v>0.32976061935350787</c:v>
                      </c:pt>
                      <c:pt idx="701">
                        <c:v>0.3302179147099682</c:v>
                      </c:pt>
                      <c:pt idx="702">
                        <c:v>0.33100306518102612</c:v>
                      </c:pt>
                      <c:pt idx="703">
                        <c:v>0.33164446478587239</c:v>
                      </c:pt>
                      <c:pt idx="704">
                        <c:v>0.33242897063421206</c:v>
                      </c:pt>
                      <c:pt idx="705">
                        <c:v>0.33236631330597988</c:v>
                      </c:pt>
                      <c:pt idx="706">
                        <c:v>0.33281535749164409</c:v>
                      </c:pt>
                      <c:pt idx="707">
                        <c:v>0.33286254387463382</c:v>
                      </c:pt>
                      <c:pt idx="708">
                        <c:v>0.33317118923222216</c:v>
                      </c:pt>
                      <c:pt idx="709">
                        <c:v>0.33294866546981716</c:v>
                      </c:pt>
                      <c:pt idx="710">
                        <c:v>0.33358542379109063</c:v>
                      </c:pt>
                      <c:pt idx="711">
                        <c:v>0.33342555735691792</c:v>
                      </c:pt>
                      <c:pt idx="712">
                        <c:v>0.33377120405854466</c:v>
                      </c:pt>
                      <c:pt idx="713">
                        <c:v>0.33454900583061248</c:v>
                      </c:pt>
                      <c:pt idx="714">
                        <c:v>0.33544219506928091</c:v>
                      </c:pt>
                      <c:pt idx="715">
                        <c:v>0.3358105324905965</c:v>
                      </c:pt>
                      <c:pt idx="716">
                        <c:v>0.33667226414060503</c:v>
                      </c:pt>
                      <c:pt idx="717">
                        <c:v>0.33756932111558402</c:v>
                      </c:pt>
                      <c:pt idx="718">
                        <c:v>0.33869496130652132</c:v>
                      </c:pt>
                      <c:pt idx="719">
                        <c:v>0.33957628948717045</c:v>
                      </c:pt>
                      <c:pt idx="720">
                        <c:v>0.34091220560886232</c:v>
                      </c:pt>
                      <c:pt idx="721">
                        <c:v>0.34224554323968037</c:v>
                      </c:pt>
                      <c:pt idx="722">
                        <c:v>0.344047650511347</c:v>
                      </c:pt>
                      <c:pt idx="723">
                        <c:v>0.34524845371125407</c:v>
                      </c:pt>
                      <c:pt idx="724">
                        <c:v>0.34668557559974084</c:v>
                      </c:pt>
                      <c:pt idx="725">
                        <c:v>0.34797507888570522</c:v>
                      </c:pt>
                      <c:pt idx="726">
                        <c:v>0.34934593355873644</c:v>
                      </c:pt>
                      <c:pt idx="727">
                        <c:v>0.35024376408097752</c:v>
                      </c:pt>
                      <c:pt idx="728">
                        <c:v>0.35138564876441936</c:v>
                      </c:pt>
                      <c:pt idx="729">
                        <c:v>0.35265993895422854</c:v>
                      </c:pt>
                      <c:pt idx="730">
                        <c:v>0.35381871275289356</c:v>
                      </c:pt>
                      <c:pt idx="731">
                        <c:v>0.35489987397625861</c:v>
                      </c:pt>
                      <c:pt idx="732">
                        <c:v>0.35632552158035713</c:v>
                      </c:pt>
                      <c:pt idx="733">
                        <c:v>0.35813600894736336</c:v>
                      </c:pt>
                      <c:pt idx="734">
                        <c:v>0.35989673144050621</c:v>
                      </c:pt>
                      <c:pt idx="735">
                        <c:v>0.3618450391447145</c:v>
                      </c:pt>
                      <c:pt idx="736">
                        <c:v>0.36361027399688656</c:v>
                      </c:pt>
                      <c:pt idx="737">
                        <c:v>0.36583783226272248</c:v>
                      </c:pt>
                      <c:pt idx="738">
                        <c:v>0.36787084339213377</c:v>
                      </c:pt>
                      <c:pt idx="739">
                        <c:v>0.3703536722544713</c:v>
                      </c:pt>
                      <c:pt idx="740">
                        <c:v>0.37232570207471821</c:v>
                      </c:pt>
                      <c:pt idx="741">
                        <c:v>0.37428019815702362</c:v>
                      </c:pt>
                      <c:pt idx="742">
                        <c:v>0.37627375837606647</c:v>
                      </c:pt>
                      <c:pt idx="743">
                        <c:v>0.37829942080648749</c:v>
                      </c:pt>
                      <c:pt idx="744">
                        <c:v>0.38040733709578123</c:v>
                      </c:pt>
                      <c:pt idx="745">
                        <c:v>0.38261078647194768</c:v>
                      </c:pt>
                      <c:pt idx="746">
                        <c:v>0.38478084439129895</c:v>
                      </c:pt>
                      <c:pt idx="747">
                        <c:v>0.38663181406502312</c:v>
                      </c:pt>
                      <c:pt idx="748">
                        <c:v>0.38869267289587095</c:v>
                      </c:pt>
                      <c:pt idx="749">
                        <c:v>0.39109363467296676</c:v>
                      </c:pt>
                      <c:pt idx="750">
                        <c:v>0.39306746943682541</c:v>
                      </c:pt>
                      <c:pt idx="751">
                        <c:v>0.39481491270196845</c:v>
                      </c:pt>
                      <c:pt idx="752">
                        <c:v>0.39646037665305434</c:v>
                      </c:pt>
                      <c:pt idx="753">
                        <c:v>0.39801095213998627</c:v>
                      </c:pt>
                      <c:pt idx="754">
                        <c:v>0.40010726522034817</c:v>
                      </c:pt>
                      <c:pt idx="755">
                        <c:v>0.40167756616246436</c:v>
                      </c:pt>
                      <c:pt idx="756">
                        <c:v>0.40273732591157707</c:v>
                      </c:pt>
                      <c:pt idx="757">
                        <c:v>0.40411320864181216</c:v>
                      </c:pt>
                      <c:pt idx="758">
                        <c:v>0.4054925723347268</c:v>
                      </c:pt>
                      <c:pt idx="759">
                        <c:v>0.40747646321299297</c:v>
                      </c:pt>
                      <c:pt idx="760">
                        <c:v>0.40907603002652626</c:v>
                      </c:pt>
                      <c:pt idx="761">
                        <c:v>0.41053068565295442</c:v>
                      </c:pt>
                      <c:pt idx="762">
                        <c:v>0.41232002939479589</c:v>
                      </c:pt>
                      <c:pt idx="763">
                        <c:v>0.41368469568973021</c:v>
                      </c:pt>
                      <c:pt idx="764">
                        <c:v>0.41529122442862249</c:v>
                      </c:pt>
                      <c:pt idx="765">
                        <c:v>0.41710441921104618</c:v>
                      </c:pt>
                      <c:pt idx="766">
                        <c:v>0.41803203130287914</c:v>
                      </c:pt>
                      <c:pt idx="767">
                        <c:v>0.4180496939653644</c:v>
                      </c:pt>
                      <c:pt idx="768">
                        <c:v>0.41879951911145202</c:v>
                      </c:pt>
                      <c:pt idx="769">
                        <c:v>0.4190703895777399</c:v>
                      </c:pt>
                      <c:pt idx="770">
                        <c:v>0.42023096832001644</c:v>
                      </c:pt>
                      <c:pt idx="771">
                        <c:v>0.42131032459976991</c:v>
                      </c:pt>
                      <c:pt idx="772">
                        <c:v>0.42160169406850412</c:v>
                      </c:pt>
                      <c:pt idx="773">
                        <c:v>0.42218855859137039</c:v>
                      </c:pt>
                      <c:pt idx="774">
                        <c:v>0.42365868516304117</c:v>
                      </c:pt>
                      <c:pt idx="775">
                        <c:v>0.4241326117856371</c:v>
                      </c:pt>
                      <c:pt idx="776">
                        <c:v>0.42458603940578671</c:v>
                      </c:pt>
                      <c:pt idx="777">
                        <c:v>0.42459184101025266</c:v>
                      </c:pt>
                      <c:pt idx="778">
                        <c:v>0.42385774465849502</c:v>
                      </c:pt>
                      <c:pt idx="779">
                        <c:v>0.42397983620136726</c:v>
                      </c:pt>
                      <c:pt idx="780">
                        <c:v>0.42375447609900113</c:v>
                      </c:pt>
                      <c:pt idx="781">
                        <c:v>0.42316232566984358</c:v>
                      </c:pt>
                      <c:pt idx="782">
                        <c:v>0.42286979588021611</c:v>
                      </c:pt>
                      <c:pt idx="783">
                        <c:v>0.42252066821590989</c:v>
                      </c:pt>
                      <c:pt idx="784">
                        <c:v>0.42285213321773091</c:v>
                      </c:pt>
                      <c:pt idx="785">
                        <c:v>0.42325257285042489</c:v>
                      </c:pt>
                      <c:pt idx="786">
                        <c:v>0.42382873663616516</c:v>
                      </c:pt>
                      <c:pt idx="787">
                        <c:v>0.4245217060584866</c:v>
                      </c:pt>
                      <c:pt idx="788">
                        <c:v>0.42499202279385939</c:v>
                      </c:pt>
                      <c:pt idx="789">
                        <c:v>0.42531265813401065</c:v>
                      </c:pt>
                      <c:pt idx="790">
                        <c:v>0.42513345301828476</c:v>
                      </c:pt>
                      <c:pt idx="791">
                        <c:v>0.42466713294376635</c:v>
                      </c:pt>
                      <c:pt idx="792">
                        <c:v>0.42404004396326939</c:v>
                      </c:pt>
                      <c:pt idx="793">
                        <c:v>0.42306898430021361</c:v>
                      </c:pt>
                      <c:pt idx="794">
                        <c:v>0.4222784189983208</c:v>
                      </c:pt>
                      <c:pt idx="795">
                        <c:v>0.42188842225366541</c:v>
                      </c:pt>
                      <c:pt idx="796">
                        <c:v>0.42107065387305453</c:v>
                      </c:pt>
                      <c:pt idx="797">
                        <c:v>0.42116012750637377</c:v>
                      </c:pt>
                      <c:pt idx="798">
                        <c:v>0.42035654082556839</c:v>
                      </c:pt>
                      <c:pt idx="799">
                        <c:v>0.42090756432528958</c:v>
                      </c:pt>
                      <c:pt idx="800">
                        <c:v>0.42096712746447323</c:v>
                      </c:pt>
                      <c:pt idx="801">
                        <c:v>0.42064507395434148</c:v>
                      </c:pt>
                      <c:pt idx="802">
                        <c:v>0.42048482074653754</c:v>
                      </c:pt>
                      <c:pt idx="803">
                        <c:v>0.42089248015367797</c:v>
                      </c:pt>
                      <c:pt idx="804">
                        <c:v>0.42073867317305863</c:v>
                      </c:pt>
                      <c:pt idx="805">
                        <c:v>0.42127448357662467</c:v>
                      </c:pt>
                      <c:pt idx="806">
                        <c:v>0.4206947099036612</c:v>
                      </c:pt>
                      <c:pt idx="807">
                        <c:v>0.4203905769051019</c:v>
                      </c:pt>
                      <c:pt idx="808">
                        <c:v>0.4197206849761006</c:v>
                      </c:pt>
                      <c:pt idx="809">
                        <c:v>0.41970972638988718</c:v>
                      </c:pt>
                      <c:pt idx="810">
                        <c:v>0.41880751243316072</c:v>
                      </c:pt>
                      <c:pt idx="811">
                        <c:v>0.41868761260753112</c:v>
                      </c:pt>
                      <c:pt idx="812">
                        <c:v>0.41769154158300009</c:v>
                      </c:pt>
                      <c:pt idx="813">
                        <c:v>0.41768599782762139</c:v>
                      </c:pt>
                      <c:pt idx="814">
                        <c:v>0.41717519878553089</c:v>
                      </c:pt>
                      <c:pt idx="815">
                        <c:v>0.41724829900180177</c:v>
                      </c:pt>
                      <c:pt idx="816">
                        <c:v>0.41648622602406382</c:v>
                      </c:pt>
                      <c:pt idx="817">
                        <c:v>0.41690471509287402</c:v>
                      </c:pt>
                      <c:pt idx="818">
                        <c:v>0.41653057606709232</c:v>
                      </c:pt>
                      <c:pt idx="819">
                        <c:v>0.41695950802394127</c:v>
                      </c:pt>
                      <c:pt idx="820">
                        <c:v>0.41651458942367503</c:v>
                      </c:pt>
                      <c:pt idx="821">
                        <c:v>0.41657041375109177</c:v>
                      </c:pt>
                      <c:pt idx="822">
                        <c:v>0.41663784128744052</c:v>
                      </c:pt>
                      <c:pt idx="823">
                        <c:v>0.41672396288262387</c:v>
                      </c:pt>
                      <c:pt idx="824">
                        <c:v>0.41682555542304978</c:v>
                      </c:pt>
                      <c:pt idx="825">
                        <c:v>0.41691103239551464</c:v>
                      </c:pt>
                      <c:pt idx="826">
                        <c:v>0.41704111726009557</c:v>
                      </c:pt>
                      <c:pt idx="827">
                        <c:v>0.41828008212493434</c:v>
                      </c:pt>
                      <c:pt idx="828">
                        <c:v>0.41963714187179091</c:v>
                      </c:pt>
                      <c:pt idx="829">
                        <c:v>0.42122433192913022</c:v>
                      </c:pt>
                      <c:pt idx="830">
                        <c:v>0.42296958347703051</c:v>
                      </c:pt>
                      <c:pt idx="831">
                        <c:v>0.42459751369017495</c:v>
                      </c:pt>
                      <c:pt idx="832">
                        <c:v>0.4269940920327856</c:v>
                      </c:pt>
                      <c:pt idx="833">
                        <c:v>0.42912843785353516</c:v>
                      </c:pt>
                      <c:pt idx="834">
                        <c:v>0.43057909681910916</c:v>
                      </c:pt>
                      <c:pt idx="835">
                        <c:v>0.43244721345714388</c:v>
                      </c:pt>
                      <c:pt idx="836">
                        <c:v>0.43443303820356544</c:v>
                      </c:pt>
                      <c:pt idx="837">
                        <c:v>0.43727505084461693</c:v>
                      </c:pt>
                      <c:pt idx="838">
                        <c:v>0.43950209341227803</c:v>
                      </c:pt>
                      <c:pt idx="839">
                        <c:v>0.44275305470590692</c:v>
                      </c:pt>
                      <c:pt idx="840">
                        <c:v>0.44599795654598245</c:v>
                      </c:pt>
                      <c:pt idx="841">
                        <c:v>0.44989869753979739</c:v>
                      </c:pt>
                      <c:pt idx="842">
                        <c:v>0.45370145588040955</c:v>
                      </c:pt>
                      <c:pt idx="843">
                        <c:v>0.45720446465694797</c:v>
                      </c:pt>
                      <c:pt idx="844">
                        <c:v>0.46067575799573912</c:v>
                      </c:pt>
                      <c:pt idx="845">
                        <c:v>0.4648624536274531</c:v>
                      </c:pt>
                      <c:pt idx="846">
                        <c:v>0.46889289271221779</c:v>
                      </c:pt>
                      <c:pt idx="847">
                        <c:v>0.47288568583022578</c:v>
                      </c:pt>
                      <c:pt idx="848">
                        <c:v>0.47653115622753889</c:v>
                      </c:pt>
                      <c:pt idx="849">
                        <c:v>0.48037117376127686</c:v>
                      </c:pt>
                      <c:pt idx="850">
                        <c:v>0.48527494770498192</c:v>
                      </c:pt>
                      <c:pt idx="851">
                        <c:v>0.49068810252079714</c:v>
                      </c:pt>
                      <c:pt idx="852">
                        <c:v>0.49514051163705153</c:v>
                      </c:pt>
                      <c:pt idx="853">
                        <c:v>0.49897614573630411</c:v>
                      </c:pt>
                      <c:pt idx="854">
                        <c:v>0.5039606264443578</c:v>
                      </c:pt>
                      <c:pt idx="855">
                        <c:v>0.50801079098430657</c:v>
                      </c:pt>
                      <c:pt idx="856">
                        <c:v>0.51253784741135633</c:v>
                      </c:pt>
                      <c:pt idx="857">
                        <c:v>0.51650472669608294</c:v>
                      </c:pt>
                      <c:pt idx="858">
                        <c:v>0.51905988222742927</c:v>
                      </c:pt>
                      <c:pt idx="859">
                        <c:v>0.52339857989615124</c:v>
                      </c:pt>
                      <c:pt idx="860">
                        <c:v>0.5271916688959869</c:v>
                      </c:pt>
                      <c:pt idx="861">
                        <c:v>0.53139512471838046</c:v>
                      </c:pt>
                      <c:pt idx="862">
                        <c:v>0.53662288604037267</c:v>
                      </c:pt>
                      <c:pt idx="863">
                        <c:v>0.54138871072233208</c:v>
                      </c:pt>
                      <c:pt idx="864">
                        <c:v>0.54679477468824444</c:v>
                      </c:pt>
                      <c:pt idx="865">
                        <c:v>0.55298818084245749</c:v>
                      </c:pt>
                      <c:pt idx="866">
                        <c:v>0.55955508139973376</c:v>
                      </c:pt>
                      <c:pt idx="867">
                        <c:v>0.56694297345121336</c:v>
                      </c:pt>
                      <c:pt idx="868">
                        <c:v>0.5729779313412342</c:v>
                      </c:pt>
                      <c:pt idx="869">
                        <c:v>0.57834905675580717</c:v>
                      </c:pt>
                      <c:pt idx="870">
                        <c:v>0.58547574768177557</c:v>
                      </c:pt>
                      <c:pt idx="871">
                        <c:v>0.5917015138964542</c:v>
                      </c:pt>
                      <c:pt idx="872">
                        <c:v>0.59819479853928492</c:v>
                      </c:pt>
                      <c:pt idx="873">
                        <c:v>0.60460221943601966</c:v>
                      </c:pt>
                      <c:pt idx="874">
                        <c:v>0.61101170312545328</c:v>
                      </c:pt>
                      <c:pt idx="875">
                        <c:v>0.61878804482706395</c:v>
                      </c:pt>
                      <c:pt idx="876">
                        <c:v>0.62746724510811935</c:v>
                      </c:pt>
                      <c:pt idx="877">
                        <c:v>0.63518905172774998</c:v>
                      </c:pt>
                      <c:pt idx="878">
                        <c:v>0.64364714641638121</c:v>
                      </c:pt>
                      <c:pt idx="879">
                        <c:v>0.65287066612088607</c:v>
                      </c:pt>
                      <c:pt idx="880">
                        <c:v>0.66150371141530151</c:v>
                      </c:pt>
                      <c:pt idx="881">
                        <c:v>0.66994491698870939</c:v>
                      </c:pt>
                      <c:pt idx="882">
                        <c:v>0.67837555074953504</c:v>
                      </c:pt>
                      <c:pt idx="883">
                        <c:v>0.68712875371866733</c:v>
                      </c:pt>
                      <c:pt idx="884">
                        <c:v>0.69561121514605528</c:v>
                      </c:pt>
                      <c:pt idx="885">
                        <c:v>0.70483886043595834</c:v>
                      </c:pt>
                      <c:pt idx="886">
                        <c:v>0.71315449350381444</c:v>
                      </c:pt>
                      <c:pt idx="887">
                        <c:v>0.72160291885166916</c:v>
                      </c:pt>
                      <c:pt idx="888">
                        <c:v>0.73164098382319276</c:v>
                      </c:pt>
                      <c:pt idx="889">
                        <c:v>0.74086940266035795</c:v>
                      </c:pt>
                      <c:pt idx="890">
                        <c:v>0.75081077422411591</c:v>
                      </c:pt>
                      <c:pt idx="891">
                        <c:v>0.76095455732146366</c:v>
                      </c:pt>
                      <c:pt idx="892">
                        <c:v>0.77095007719357056</c:v>
                      </c:pt>
                      <c:pt idx="893">
                        <c:v>0.78143808882256438</c:v>
                      </c:pt>
                      <c:pt idx="894">
                        <c:v>0.79258877260611293</c:v>
                      </c:pt>
                      <c:pt idx="895">
                        <c:v>0.80214208129337095</c:v>
                      </c:pt>
                      <c:pt idx="896">
                        <c:v>0.81337527678487975</c:v>
                      </c:pt>
                      <c:pt idx="897">
                        <c:v>0.82356160498164432</c:v>
                      </c:pt>
                      <c:pt idx="898">
                        <c:v>0.83458594271237896</c:v>
                      </c:pt>
                      <c:pt idx="899">
                        <c:v>0.84460209051147583</c:v>
                      </c:pt>
                      <c:pt idx="900">
                        <c:v>0.85414508523523902</c:v>
                      </c:pt>
                      <c:pt idx="901">
                        <c:v>0.86211391128057524</c:v>
                      </c:pt>
                      <c:pt idx="902">
                        <c:v>0.87151637825171879</c:v>
                      </c:pt>
                      <c:pt idx="903">
                        <c:v>0.87972113621200354</c:v>
                      </c:pt>
                      <c:pt idx="904">
                        <c:v>0.8873367090076355</c:v>
                      </c:pt>
                      <c:pt idx="905">
                        <c:v>0.89442498041958496</c:v>
                      </c:pt>
                      <c:pt idx="906">
                        <c:v>0.90085960439503776</c:v>
                      </c:pt>
                      <c:pt idx="907">
                        <c:v>0.90798397467921965</c:v>
                      </c:pt>
                      <c:pt idx="908">
                        <c:v>0.91650975475328667</c:v>
                      </c:pt>
                      <c:pt idx="909">
                        <c:v>0.92330665669650192</c:v>
                      </c:pt>
                      <c:pt idx="910">
                        <c:v>0.92957496801059769</c:v>
                      </c:pt>
                      <c:pt idx="911">
                        <c:v>0.93534176284974813</c:v>
                      </c:pt>
                      <c:pt idx="912">
                        <c:v>0.94153658717394173</c:v>
                      </c:pt>
                      <c:pt idx="913">
                        <c:v>0.94813623456531471</c:v>
                      </c:pt>
                      <c:pt idx="914">
                        <c:v>0.95359232125417803</c:v>
                      </c:pt>
                      <c:pt idx="915">
                        <c:v>0.9586745267663469</c:v>
                      </c:pt>
                      <c:pt idx="916">
                        <c:v>0.96397332551191095</c:v>
                      </c:pt>
                      <c:pt idx="917">
                        <c:v>0.96853854360389213</c:v>
                      </c:pt>
                      <c:pt idx="918">
                        <c:v>0.97407069577353111</c:v>
                      </c:pt>
                      <c:pt idx="919">
                        <c:v>0.97810732323639271</c:v>
                      </c:pt>
                      <c:pt idx="920">
                        <c:v>0.98156379025265983</c:v>
                      </c:pt>
                      <c:pt idx="921">
                        <c:v>0.98551532751668769</c:v>
                      </c:pt>
                      <c:pt idx="922">
                        <c:v>0.98783854779393976</c:v>
                      </c:pt>
                      <c:pt idx="923">
                        <c:v>0.99017466052556091</c:v>
                      </c:pt>
                      <c:pt idx="924">
                        <c:v>0.99323661843814359</c:v>
                      </c:pt>
                      <c:pt idx="925">
                        <c:v>0.9953458239728743</c:v>
                      </c:pt>
                      <c:pt idx="926">
                        <c:v>0.99686068736120459</c:v>
                      </c:pt>
                      <c:pt idx="927">
                        <c:v>0.99871075456312308</c:v>
                      </c:pt>
                      <c:pt idx="928">
                        <c:v>0.99847997962992208</c:v>
                      </c:pt>
                      <c:pt idx="929">
                        <c:v>0.99981048092077895</c:v>
                      </c:pt>
                      <c:pt idx="930">
                        <c:v>1</c:v>
                      </c:pt>
                      <c:pt idx="931">
                        <c:v>0.99991233131029233</c:v>
                      </c:pt>
                      <c:pt idx="932">
                        <c:v>0.99869270512700681</c:v>
                      </c:pt>
                      <c:pt idx="933">
                        <c:v>0.99843743453050515</c:v>
                      </c:pt>
                      <c:pt idx="934">
                        <c:v>0.99590664573791576</c:v>
                      </c:pt>
                      <c:pt idx="935">
                        <c:v>0.9959053564924788</c:v>
                      </c:pt>
                      <c:pt idx="936">
                        <c:v>0.99430927064162533</c:v>
                      </c:pt>
                      <c:pt idx="937">
                        <c:v>0.99301486822300089</c:v>
                      </c:pt>
                      <c:pt idx="938">
                        <c:v>0.9890955620948948</c:v>
                      </c:pt>
                      <c:pt idx="939">
                        <c:v>0.98831299011471052</c:v>
                      </c:pt>
                      <c:pt idx="940">
                        <c:v>0.98571387131396671</c:v>
                      </c:pt>
                      <c:pt idx="941">
                        <c:v>0.98445427852213785</c:v>
                      </c:pt>
                      <c:pt idx="942">
                        <c:v>0.98149803873537922</c:v>
                      </c:pt>
                      <c:pt idx="943">
                        <c:v>0.97910648844997239</c:v>
                      </c:pt>
                      <c:pt idx="944">
                        <c:v>0.97634234623330829</c:v>
                      </c:pt>
                      <c:pt idx="945">
                        <c:v>0.97358980722557609</c:v>
                      </c:pt>
                      <c:pt idx="946">
                        <c:v>0.96967823657009133</c:v>
                      </c:pt>
                      <c:pt idx="947">
                        <c:v>0.96574474874217986</c:v>
                      </c:pt>
                      <c:pt idx="948">
                        <c:v>0.96154696559970865</c:v>
                      </c:pt>
                      <c:pt idx="949">
                        <c:v>0.95801959008441329</c:v>
                      </c:pt>
                      <c:pt idx="950">
                        <c:v>0.953099829497291</c:v>
                      </c:pt>
                      <c:pt idx="951">
                        <c:v>0.94835282779871022</c:v>
                      </c:pt>
                      <c:pt idx="952">
                        <c:v>0.94385336122400965</c:v>
                      </c:pt>
                      <c:pt idx="953">
                        <c:v>0.93802468260388905</c:v>
                      </c:pt>
                      <c:pt idx="954">
                        <c:v>0.93155009201989303</c:v>
                      </c:pt>
                      <c:pt idx="955">
                        <c:v>0.92558217489258965</c:v>
                      </c:pt>
                      <c:pt idx="956">
                        <c:v>0.91790085057967696</c:v>
                      </c:pt>
                      <c:pt idx="957">
                        <c:v>0.91000422227880573</c:v>
                      </c:pt>
                      <c:pt idx="958">
                        <c:v>0.902228783049001</c:v>
                      </c:pt>
                      <c:pt idx="959">
                        <c:v>0.89418647001376261</c:v>
                      </c:pt>
                      <c:pt idx="960">
                        <c:v>0.88628210624027026</c:v>
                      </c:pt>
                      <c:pt idx="961">
                        <c:v>0.87705884438485271</c:v>
                      </c:pt>
                      <c:pt idx="962">
                        <c:v>0.86769505477681552</c:v>
                      </c:pt>
                      <c:pt idx="963">
                        <c:v>0.85671841912724533</c:v>
                      </c:pt>
                      <c:pt idx="964">
                        <c:v>0.8473701004644506</c:v>
                      </c:pt>
                      <c:pt idx="965">
                        <c:v>0.8348270316090749</c:v>
                      </c:pt>
                      <c:pt idx="966">
                        <c:v>0.82339658156572404</c:v>
                      </c:pt>
                      <c:pt idx="967">
                        <c:v>0.81117840256044138</c:v>
                      </c:pt>
                      <c:pt idx="968">
                        <c:v>0.80006510689456223</c:v>
                      </c:pt>
                      <c:pt idx="969">
                        <c:v>0.78873521799528779</c:v>
                      </c:pt>
                      <c:pt idx="970">
                        <c:v>0.77770959101911619</c:v>
                      </c:pt>
                      <c:pt idx="971">
                        <c:v>0.76728475241652949</c:v>
                      </c:pt>
                      <c:pt idx="972">
                        <c:v>0.75716288649160857</c:v>
                      </c:pt>
                      <c:pt idx="973">
                        <c:v>0.74650856220125772</c:v>
                      </c:pt>
                      <c:pt idx="974">
                        <c:v>0.73575754450314101</c:v>
                      </c:pt>
                      <c:pt idx="975">
                        <c:v>0.72554929913394928</c:v>
                      </c:pt>
                      <c:pt idx="976">
                        <c:v>0.71490142107078281</c:v>
                      </c:pt>
                      <c:pt idx="977">
                        <c:v>0.70553195878282338</c:v>
                      </c:pt>
                      <c:pt idx="978">
                        <c:v>0.69447732378432214</c:v>
                      </c:pt>
                      <c:pt idx="979">
                        <c:v>0.68433173574336281</c:v>
                      </c:pt>
                      <c:pt idx="980">
                        <c:v>0.67429573356453798</c:v>
                      </c:pt>
                      <c:pt idx="981">
                        <c:v>0.66403475805697831</c:v>
                      </c:pt>
                      <c:pt idx="982">
                        <c:v>0.65458652287282559</c:v>
                      </c:pt>
                      <c:pt idx="983">
                        <c:v>0.64353807625242132</c:v>
                      </c:pt>
                      <c:pt idx="984">
                        <c:v>0.6327516043047906</c:v>
                      </c:pt>
                      <c:pt idx="985">
                        <c:v>0.62282918464895454</c:v>
                      </c:pt>
                      <c:pt idx="986">
                        <c:v>0.61350626412126641</c:v>
                      </c:pt>
                      <c:pt idx="987">
                        <c:v>0.6033281870952979</c:v>
                      </c:pt>
                      <c:pt idx="988">
                        <c:v>0.59472273165323175</c:v>
                      </c:pt>
                      <c:pt idx="989">
                        <c:v>0.58460782765367003</c:v>
                      </c:pt>
                      <c:pt idx="990">
                        <c:v>0.57585720317541156</c:v>
                      </c:pt>
                      <c:pt idx="991">
                        <c:v>0.56636874353362843</c:v>
                      </c:pt>
                      <c:pt idx="992">
                        <c:v>0.55572744062218982</c:v>
                      </c:pt>
                      <c:pt idx="993">
                        <c:v>0.54463167869425222</c:v>
                      </c:pt>
                      <c:pt idx="994">
                        <c:v>0.53512736133359551</c:v>
                      </c:pt>
                      <c:pt idx="995">
                        <c:v>0.52379940630247623</c:v>
                      </c:pt>
                      <c:pt idx="996">
                        <c:v>0.51333550356315205</c:v>
                      </c:pt>
                      <c:pt idx="997">
                        <c:v>0.50185103413599608</c:v>
                      </c:pt>
                      <c:pt idx="998">
                        <c:v>0.49145584817845739</c:v>
                      </c:pt>
                      <c:pt idx="999">
                        <c:v>0.48246503727530871</c:v>
                      </c:pt>
                      <c:pt idx="1000">
                        <c:v>0.47226143318968988</c:v>
                      </c:pt>
                      <c:pt idx="1001">
                        <c:v>0.46157487776341705</c:v>
                      </c:pt>
                      <c:pt idx="1002">
                        <c:v>0.45071401635407826</c:v>
                      </c:pt>
                      <c:pt idx="1003">
                        <c:v>0.43953883690722922</c:v>
                      </c:pt>
                      <c:pt idx="1004">
                        <c:v>0.42942908988941497</c:v>
                      </c:pt>
                      <c:pt idx="1005">
                        <c:v>0.41940688263676479</c:v>
                      </c:pt>
                      <c:pt idx="1006">
                        <c:v>0.40817033510712009</c:v>
                      </c:pt>
                      <c:pt idx="1007">
                        <c:v>0.39955250290886002</c:v>
                      </c:pt>
                      <c:pt idx="1008">
                        <c:v>0.39134400613680836</c:v>
                      </c:pt>
                      <c:pt idx="1009">
                        <c:v>0.3816290260717658</c:v>
                      </c:pt>
                      <c:pt idx="1010">
                        <c:v>0.37464144472843658</c:v>
                      </c:pt>
                      <c:pt idx="1011">
                        <c:v>0.36518779471344903</c:v>
                      </c:pt>
                      <c:pt idx="1012">
                        <c:v>0.3557619923998982</c:v>
                      </c:pt>
                      <c:pt idx="1013">
                        <c:v>0.34792209089824955</c:v>
                      </c:pt>
                      <c:pt idx="1014">
                        <c:v>0.33915380375750587</c:v>
                      </c:pt>
                      <c:pt idx="1015">
                        <c:v>0.33144372927135074</c:v>
                      </c:pt>
                      <c:pt idx="1016">
                        <c:v>0.32468241050219337</c:v>
                      </c:pt>
                      <c:pt idx="1017">
                        <c:v>0.31556422214988117</c:v>
                      </c:pt>
                      <c:pt idx="1018">
                        <c:v>0.3093129288755524</c:v>
                      </c:pt>
                      <c:pt idx="1019">
                        <c:v>0.3034565314785389</c:v>
                      </c:pt>
                      <c:pt idx="1020">
                        <c:v>0.29497252295662652</c:v>
                      </c:pt>
                      <c:pt idx="1021">
                        <c:v>0.28776654343629032</c:v>
                      </c:pt>
                      <c:pt idx="1022">
                        <c:v>0.27940617355177449</c:v>
                      </c:pt>
                      <c:pt idx="1023">
                        <c:v>0.27184874572534562</c:v>
                      </c:pt>
                      <c:pt idx="1024">
                        <c:v>0.26595122139889571</c:v>
                      </c:pt>
                      <c:pt idx="1025">
                        <c:v>0.25832146690345797</c:v>
                      </c:pt>
                      <c:pt idx="1026">
                        <c:v>0.25269468411875234</c:v>
                      </c:pt>
                      <c:pt idx="1027">
                        <c:v>0.24595438005021611</c:v>
                      </c:pt>
                      <c:pt idx="1028">
                        <c:v>0.24107071833532631</c:v>
                      </c:pt>
                      <c:pt idx="1029">
                        <c:v>0.23461391933835926</c:v>
                      </c:pt>
                      <c:pt idx="1030">
                        <c:v>0.23035051360315101</c:v>
                      </c:pt>
                      <c:pt idx="1031">
                        <c:v>0.22372340528397244</c:v>
                      </c:pt>
                      <c:pt idx="1032">
                        <c:v>0.21865834673611401</c:v>
                      </c:pt>
                      <c:pt idx="1033">
                        <c:v>0.21086859688195989</c:v>
                      </c:pt>
                      <c:pt idx="1034">
                        <c:v>0.20792151073780296</c:v>
                      </c:pt>
                      <c:pt idx="1035">
                        <c:v>0.19927170525270818</c:v>
                      </c:pt>
                      <c:pt idx="1036">
                        <c:v>0.19346507272955824</c:v>
                      </c:pt>
                      <c:pt idx="1037">
                        <c:v>0.18801826860784054</c:v>
                      </c:pt>
                      <c:pt idx="1038">
                        <c:v>0.18278535030410079</c:v>
                      </c:pt>
                      <c:pt idx="1039">
                        <c:v>0.1801422682339594</c:v>
                      </c:pt>
                      <c:pt idx="1040">
                        <c:v>0.17718834908898698</c:v>
                      </c:pt>
                      <c:pt idx="1041">
                        <c:v>0.17059437437753616</c:v>
                      </c:pt>
                      <c:pt idx="1042">
                        <c:v>0.16872870730583156</c:v>
                      </c:pt>
                      <c:pt idx="1043">
                        <c:v>0.16771806780786377</c:v>
                      </c:pt>
                      <c:pt idx="1044">
                        <c:v>0.16372063340628315</c:v>
                      </c:pt>
                      <c:pt idx="1045">
                        <c:v>0.16000580160446595</c:v>
                      </c:pt>
                      <c:pt idx="1046">
                        <c:v>0.15512974643765368</c:v>
                      </c:pt>
                      <c:pt idx="1047">
                        <c:v>0.15161358735765923</c:v>
                      </c:pt>
                      <c:pt idx="1048">
                        <c:v>0.14675661302331278</c:v>
                      </c:pt>
                      <c:pt idx="1049">
                        <c:v>0.14335571248537513</c:v>
                      </c:pt>
                      <c:pt idx="1050">
                        <c:v>0.1400708440367564</c:v>
                      </c:pt>
                      <c:pt idx="1051">
                        <c:v>0.13761857029127275</c:v>
                      </c:pt>
                      <c:pt idx="1052">
                        <c:v>0.13520252434256544</c:v>
                      </c:pt>
                      <c:pt idx="1053">
                        <c:v>0.13129856023515837</c:v>
                      </c:pt>
                      <c:pt idx="1054">
                        <c:v>0.12800569846483104</c:v>
                      </c:pt>
                      <c:pt idx="1055">
                        <c:v>0.12448012789314734</c:v>
                      </c:pt>
                      <c:pt idx="1056">
                        <c:v>0.12061574362065243</c:v>
                      </c:pt>
                      <c:pt idx="1057">
                        <c:v>0.11541570107555299</c:v>
                      </c:pt>
                      <c:pt idx="1058">
                        <c:v>0.11024634257185126</c:v>
                      </c:pt>
                      <c:pt idx="1059">
                        <c:v>0.10647207655539402</c:v>
                      </c:pt>
                      <c:pt idx="1060">
                        <c:v>0.10690036388952455</c:v>
                      </c:pt>
                      <c:pt idx="1061">
                        <c:v>0.1035159656931789</c:v>
                      </c:pt>
                      <c:pt idx="1062">
                        <c:v>0.1033220631794726</c:v>
                      </c:pt>
                      <c:pt idx="1063">
                        <c:v>9.9055563255215764E-2</c:v>
                      </c:pt>
                      <c:pt idx="1064">
                        <c:v>9.780319023783357E-2</c:v>
                      </c:pt>
                      <c:pt idx="1065">
                        <c:v>9.5172484923886136E-2</c:v>
                      </c:pt>
                      <c:pt idx="1066">
                        <c:v>9.0447916095906952E-2</c:v>
                      </c:pt>
                      <c:pt idx="1067">
                        <c:v>8.3875342858708374E-2</c:v>
                      </c:pt>
                      <c:pt idx="1068">
                        <c:v>8.0811193228882944E-2</c:v>
                      </c:pt>
                      <c:pt idx="1069">
                        <c:v>7.9157607031544619E-2</c:v>
                      </c:pt>
                      <c:pt idx="1070">
                        <c:v>7.9663249091887739E-2</c:v>
                      </c:pt>
                      <c:pt idx="1071">
                        <c:v>7.6014942354613382E-2</c:v>
                      </c:pt>
                      <c:pt idx="1072">
                        <c:v>7.4271882523955834E-2</c:v>
                      </c:pt>
                      <c:pt idx="1073">
                        <c:v>7.4974521287053744E-2</c:v>
                      </c:pt>
                      <c:pt idx="1074">
                        <c:v>7.2517606257997358E-2</c:v>
                      </c:pt>
                      <c:pt idx="1075">
                        <c:v>6.8227513142245663E-2</c:v>
                      </c:pt>
                      <c:pt idx="1076">
                        <c:v>6.6328325689182288E-2</c:v>
                      </c:pt>
                      <c:pt idx="1077">
                        <c:v>6.3625164781682397E-2</c:v>
                      </c:pt>
                      <c:pt idx="1078">
                        <c:v>6.1328889734060865E-2</c:v>
                      </c:pt>
                      <c:pt idx="1079">
                        <c:v>6.1489014017321056E-2</c:v>
                      </c:pt>
                      <c:pt idx="1080">
                        <c:v>6.0333592256791878E-2</c:v>
                      </c:pt>
                      <c:pt idx="1081">
                        <c:v>5.9808998288526705E-2</c:v>
                      </c:pt>
                      <c:pt idx="1082">
                        <c:v>5.9965125910932449E-2</c:v>
                      </c:pt>
                      <c:pt idx="1083">
                        <c:v>5.7370261620130293E-2</c:v>
                      </c:pt>
                      <c:pt idx="1084">
                        <c:v>5.4485059256943393E-2</c:v>
                      </c:pt>
                      <c:pt idx="1085">
                        <c:v>5.0423807206237396E-2</c:v>
                      </c:pt>
                      <c:pt idx="1086">
                        <c:v>4.7276372321189718E-2</c:v>
                      </c:pt>
                      <c:pt idx="1087">
                        <c:v>4.5429786081950876E-2</c:v>
                      </c:pt>
                      <c:pt idx="1088">
                        <c:v>4.2728945816237394E-2</c:v>
                      </c:pt>
                      <c:pt idx="1089">
                        <c:v>4.4678413841338985E-2</c:v>
                      </c:pt>
                      <c:pt idx="1090">
                        <c:v>4.1828536803122526E-2</c:v>
                      </c:pt>
                      <c:pt idx="1091">
                        <c:v>4.4031341556570472E-2</c:v>
                      </c:pt>
                      <c:pt idx="1092">
                        <c:v>4.3939160507833808E-2</c:v>
                      </c:pt>
                      <c:pt idx="1093">
                        <c:v>4.3825449060301266E-2</c:v>
                      </c:pt>
                      <c:pt idx="1094">
                        <c:v>4.3094962595766798E-2</c:v>
                      </c:pt>
                      <c:pt idx="1095">
                        <c:v>4.4567409809223892E-2</c:v>
                      </c:pt>
                      <c:pt idx="1096">
                        <c:v>4.2577975175579132E-2</c:v>
                      </c:pt>
                      <c:pt idx="1097">
                        <c:v>4.5475425370416357E-2</c:v>
                      </c:pt>
                      <c:pt idx="1098">
                        <c:v>4.2850521660934858E-2</c:v>
                      </c:pt>
                      <c:pt idx="1099">
                        <c:v>4.3806110378748091E-2</c:v>
                      </c:pt>
                      <c:pt idx="1100">
                        <c:v>4.511172923267337E-2</c:v>
                      </c:pt>
                      <c:pt idx="1101">
                        <c:v>4.2417464118687895E-2</c:v>
                      </c:pt>
                      <c:pt idx="1102">
                        <c:v>4.0476505113469688E-2</c:v>
                      </c:pt>
                      <c:pt idx="1103">
                        <c:v>3.2944862195778357E-2</c:v>
                      </c:pt>
                      <c:pt idx="1104">
                        <c:v>2.6779561592089187E-2</c:v>
                      </c:pt>
                      <c:pt idx="1105">
                        <c:v>2.7677907812505065E-2</c:v>
                      </c:pt>
                      <c:pt idx="1106">
                        <c:v>2.5072342784576738E-2</c:v>
                      </c:pt>
                      <c:pt idx="1107">
                        <c:v>2.2238968087952293E-2</c:v>
                      </c:pt>
                      <c:pt idx="1108">
                        <c:v>2.3769689195156329E-2</c:v>
                      </c:pt>
                      <c:pt idx="1109">
                        <c:v>2.0764071308165166E-2</c:v>
                      </c:pt>
                      <c:pt idx="1110">
                        <c:v>2.5411156485388043E-2</c:v>
                      </c:pt>
                      <c:pt idx="1111">
                        <c:v>3.0269677914258733E-2</c:v>
                      </c:pt>
                      <c:pt idx="1112">
                        <c:v>2.5998149932798045E-2</c:v>
                      </c:pt>
                      <c:pt idx="1113">
                        <c:v>2.8350765006011143E-2</c:v>
                      </c:pt>
                      <c:pt idx="1114">
                        <c:v>2.6744623040749874E-2</c:v>
                      </c:pt>
                      <c:pt idx="1115">
                        <c:v>2.2756213357227377E-2</c:v>
                      </c:pt>
                      <c:pt idx="1116">
                        <c:v>2.1760915879958393E-2</c:v>
                      </c:pt>
                      <c:pt idx="1117">
                        <c:v>1.9279247338513942E-2</c:v>
                      </c:pt>
                      <c:pt idx="1118">
                        <c:v>1.7965506238336322E-2</c:v>
                      </c:pt>
                      <c:pt idx="1119">
                        <c:v>2.3785804763117306E-2</c:v>
                      </c:pt>
                      <c:pt idx="1120">
                        <c:v>2.1727137649512195E-2</c:v>
                      </c:pt>
                      <c:pt idx="1121">
                        <c:v>2.1058277116860476E-2</c:v>
                      </c:pt>
                      <c:pt idx="1122">
                        <c:v>2.0867726641289989E-2</c:v>
                      </c:pt>
                      <c:pt idx="1123">
                        <c:v>2.4799022751958843E-2</c:v>
                      </c:pt>
                      <c:pt idx="1124">
                        <c:v>2.5707554011326055E-2</c:v>
                      </c:pt>
                      <c:pt idx="1125">
                        <c:v>2.0709794075272587E-2</c:v>
                      </c:pt>
                      <c:pt idx="1126">
                        <c:v>1.2366184381436204E-2</c:v>
                      </c:pt>
                      <c:pt idx="1127">
                        <c:v>1.3944349720717212E-2</c:v>
                      </c:pt>
                      <c:pt idx="1128">
                        <c:v>1.643981318833623E-2</c:v>
                      </c:pt>
                      <c:pt idx="1129">
                        <c:v>1.7424281003935425E-2</c:v>
                      </c:pt>
                      <c:pt idx="1130">
                        <c:v>1.8595173709707032E-2</c:v>
                      </c:pt>
                      <c:pt idx="1131">
                        <c:v>2.0866953094027915E-2</c:v>
                      </c:pt>
                      <c:pt idx="1132">
                        <c:v>2.3352102598151889E-2</c:v>
                      </c:pt>
                      <c:pt idx="1133">
                        <c:v>2.24406060742799E-2</c:v>
                      </c:pt>
                      <c:pt idx="1134">
                        <c:v>2.2068529841197233E-2</c:v>
                      </c:pt>
                      <c:pt idx="1135">
                        <c:v>1.6812662968680971E-2</c:v>
                      </c:pt>
                      <c:pt idx="1136">
                        <c:v>1.1941506934528917E-2</c:v>
                      </c:pt>
                      <c:pt idx="1137">
                        <c:v>8.1997299030809653E-3</c:v>
                      </c:pt>
                      <c:pt idx="1138">
                        <c:v>1.8456837674330579E-3</c:v>
                      </c:pt>
                      <c:pt idx="1139">
                        <c:v>1.9007345475877116E-3</c:v>
                      </c:pt>
                      <c:pt idx="1140">
                        <c:v>4.0305680093083683E-3</c:v>
                      </c:pt>
                      <c:pt idx="1141">
                        <c:v>1.0665927499283255E-3</c:v>
                      </c:pt>
                      <c:pt idx="1142">
                        <c:v>4.4992087256131002E-3</c:v>
                      </c:pt>
                      <c:pt idx="1143">
                        <c:v>1.422166641418947E-2</c:v>
                      </c:pt>
                      <c:pt idx="1144">
                        <c:v>1.5318556431884379E-2</c:v>
                      </c:pt>
                      <c:pt idx="1145">
                        <c:v>1.763765112373852E-2</c:v>
                      </c:pt>
                      <c:pt idx="1146">
                        <c:v>1.5457537089979647E-2</c:v>
                      </c:pt>
                      <c:pt idx="1147">
                        <c:v>1.693797762514547E-2</c:v>
                      </c:pt>
                      <c:pt idx="1148">
                        <c:v>1.2141597826332191E-2</c:v>
                      </c:pt>
                      <c:pt idx="1149">
                        <c:v>1.1301009801488413E-2</c:v>
                      </c:pt>
                      <c:pt idx="1150">
                        <c:v>1.8205434814139506E-3</c:v>
                      </c:pt>
                      <c:pt idx="1151">
                        <c:v>6.729861180497874E-5</c:v>
                      </c:pt>
                      <c:pt idx="1152">
                        <c:v>-1.3792347683709361E-3</c:v>
                      </c:pt>
                      <c:pt idx="1153">
                        <c:v>1.0677530708214406E-3</c:v>
                      </c:pt>
                      <c:pt idx="1154">
                        <c:v>0</c:v>
                      </c:pt>
                      <c:pt idx="1155">
                        <c:v>6.5394396294708281E-3</c:v>
                      </c:pt>
                      <c:pt idx="1156">
                        <c:v>-3.368798326559321E-4</c:v>
                      </c:pt>
                      <c:pt idx="1157">
                        <c:v>1.4757992515930041E-3</c:v>
                      </c:pt>
                      <c:pt idx="1158">
                        <c:v>3.6180094695077844E-3</c:v>
                      </c:pt>
                      <c:pt idx="1159">
                        <c:v>4.0335332738131446E-3</c:v>
                      </c:pt>
                      <c:pt idx="1160">
                        <c:v>2.6496572218694795E-3</c:v>
                      </c:pt>
                      <c:pt idx="1161">
                        <c:v>-3.4304242584421644E-3</c:v>
                      </c:pt>
                      <c:pt idx="1162">
                        <c:v>-5.6466371644335539E-3</c:v>
                      </c:pt>
                      <c:pt idx="1163">
                        <c:v>-3.1154615982130545E-3</c:v>
                      </c:pt>
                      <c:pt idx="1164">
                        <c:v>-3.1924295507946201E-3</c:v>
                      </c:pt>
                      <c:pt idx="1165">
                        <c:v>-6.555813046519224E-3</c:v>
                      </c:pt>
                      <c:pt idx="1166">
                        <c:v>-4.7482909440177655E-3</c:v>
                      </c:pt>
                      <c:pt idx="1167">
                        <c:v>-6.6241430546736986E-3</c:v>
                      </c:pt>
                      <c:pt idx="1168">
                        <c:v>-1.2321318640232349E-3</c:v>
                      </c:pt>
                      <c:pt idx="1169">
                        <c:v>-7.2453015061609387E-3</c:v>
                      </c:pt>
                      <c:pt idx="1170">
                        <c:v>-2.6996799448199179E-4</c:v>
                      </c:pt>
                      <c:pt idx="1171">
                        <c:v>6.6512172088477295E-4</c:v>
                      </c:pt>
                      <c:pt idx="1172">
                        <c:v>-3.9680396056198282E-3</c:v>
                      </c:pt>
                      <c:pt idx="1173">
                        <c:v>-1.3845851369339772E-2</c:v>
                      </c:pt>
                      <c:pt idx="1174">
                        <c:v>-1.3690884067827236E-2</c:v>
                      </c:pt>
                      <c:pt idx="1175">
                        <c:v>-1.4259054531858903E-2</c:v>
                      </c:pt>
                      <c:pt idx="1176">
                        <c:v>-1.5084945158722236E-2</c:v>
                      </c:pt>
                      <c:pt idx="1177">
                        <c:v>-2.8372682178437966E-2</c:v>
                      </c:pt>
                      <c:pt idx="1178">
                        <c:v>-2.6340573520832581E-2</c:v>
                      </c:pt>
                      <c:pt idx="1179">
                        <c:v>-2.0073680376717484E-2</c:v>
                      </c:pt>
                      <c:pt idx="1180">
                        <c:v>-1.3003329476340714E-2</c:v>
                      </c:pt>
                      <c:pt idx="1181">
                        <c:v>-1.6107058941078282E-2</c:v>
                      </c:pt>
                      <c:pt idx="1182">
                        <c:v>-1.9178428345350183E-2</c:v>
                      </c:pt>
                      <c:pt idx="1183">
                        <c:v>-1.5154048714138786E-2</c:v>
                      </c:pt>
                      <c:pt idx="1184">
                        <c:v>-8.6397493706870665E-3</c:v>
                      </c:pt>
                      <c:pt idx="1185">
                        <c:v>-1.136663239422544E-2</c:v>
                      </c:pt>
                      <c:pt idx="1186">
                        <c:v>-1.6070831144302054E-2</c:v>
                      </c:pt>
                      <c:pt idx="1187">
                        <c:v>-1.9654804534276218E-2</c:v>
                      </c:pt>
                      <c:pt idx="1188">
                        <c:v>-2.4367899077867163E-2</c:v>
                      </c:pt>
                      <c:pt idx="1189">
                        <c:v>-2.9395182734425138E-2</c:v>
                      </c:pt>
                      <c:pt idx="1190">
                        <c:v>-3.1207990743217784E-2</c:v>
                      </c:pt>
                      <c:pt idx="1191">
                        <c:v>-3.495067024647152E-2</c:v>
                      </c:pt>
                      <c:pt idx="1192">
                        <c:v>-2.9236863394776609E-2</c:v>
                      </c:pt>
                      <c:pt idx="1193">
                        <c:v>-3.5329837329457034E-2</c:v>
                      </c:pt>
                      <c:pt idx="1194">
                        <c:v>-3.0837590529202982E-2</c:v>
                      </c:pt>
                      <c:pt idx="1195">
                        <c:v>-3.2802916273178225E-2</c:v>
                      </c:pt>
                      <c:pt idx="1196">
                        <c:v>-3.0459454842566965E-2</c:v>
                      </c:pt>
                      <c:pt idx="1197">
                        <c:v>-2.4707228476853214E-2</c:v>
                      </c:pt>
                      <c:pt idx="1198">
                        <c:v>-1.5132776164430331E-2</c:v>
                      </c:pt>
                      <c:pt idx="1199">
                        <c:v>-2.4234204326063082E-2</c:v>
                      </c:pt>
                      <c:pt idx="1200">
                        <c:v>-1.2542295308113576E-2</c:v>
                      </c:pt>
                      <c:pt idx="1201">
                        <c:v>-1.4054838054657556E-2</c:v>
                      </c:pt>
                      <c:pt idx="1202">
                        <c:v>-5.2276323974485795E-3</c:v>
                      </c:pt>
                      <c:pt idx="1203">
                        <c:v>-4.8288687838225642E-3</c:v>
                      </c:pt>
                      <c:pt idx="1204">
                        <c:v>-9.3673994952603798E-3</c:v>
                      </c:pt>
                      <c:pt idx="1205">
                        <c:v>-2.0462516800479585E-2</c:v>
                      </c:pt>
                      <c:pt idx="1206">
                        <c:v>-1.8738151028656662E-2</c:v>
                      </c:pt>
                      <c:pt idx="1207">
                        <c:v>-3.0671277867845907E-2</c:v>
                      </c:pt>
                      <c:pt idx="1208">
                        <c:v>-2.1134600446723495E-2</c:v>
                      </c:pt>
                      <c:pt idx="1209">
                        <c:v>-2.35863584940324E-2</c:v>
                      </c:pt>
                      <c:pt idx="1210">
                        <c:v>-2.1290212370954579E-2</c:v>
                      </c:pt>
                      <c:pt idx="1211">
                        <c:v>-3.0712533721825992E-2</c:v>
                      </c:pt>
                      <c:pt idx="1212">
                        <c:v>-2.9886514170418859E-2</c:v>
                      </c:pt>
                      <c:pt idx="1213">
                        <c:v>-3.6245459438727007E-2</c:v>
                      </c:pt>
                      <c:pt idx="1214">
                        <c:v>-3.0014278393213387E-2</c:v>
                      </c:pt>
                      <c:pt idx="1215">
                        <c:v>-4.4027087046628784E-2</c:v>
                      </c:pt>
                      <c:pt idx="1216">
                        <c:v>-4.0355444966946971E-2</c:v>
                      </c:pt>
                      <c:pt idx="1217">
                        <c:v>-4.2753312554994337E-2</c:v>
                      </c:pt>
                      <c:pt idx="1218">
                        <c:v>-3.2965876896399487E-2</c:v>
                      </c:pt>
                      <c:pt idx="1219">
                        <c:v>-2.0082576170231993E-2</c:v>
                      </c:pt>
                      <c:pt idx="1220">
                        <c:v>-1.3805240138078144E-2</c:v>
                      </c:pt>
                      <c:pt idx="1221">
                        <c:v>-1.3327832552802611E-2</c:v>
                      </c:pt>
                      <c:pt idx="1222">
                        <c:v>-1.1659291108396509E-2</c:v>
                      </c:pt>
                      <c:pt idx="1223">
                        <c:v>-1.8509696737242086E-2</c:v>
                      </c:pt>
                      <c:pt idx="1224">
                        <c:v>-1.3483960175208443E-2</c:v>
                      </c:pt>
                      <c:pt idx="1225">
                        <c:v>-1.5402873083456033E-2</c:v>
                      </c:pt>
                      <c:pt idx="1226">
                        <c:v>-3.2441154003590517E-2</c:v>
                      </c:pt>
                      <c:pt idx="1227">
                        <c:v>-2.5906613506779835E-2</c:v>
                      </c:pt>
                      <c:pt idx="1228">
                        <c:v>-3.5979617029642995E-2</c:v>
                      </c:pt>
                      <c:pt idx="1229">
                        <c:v>-5.2390808969280507E-2</c:v>
                      </c:pt>
                      <c:pt idx="1230">
                        <c:v>-6.0656290389642202E-2</c:v>
                      </c:pt>
                      <c:pt idx="1231">
                        <c:v>-5.1498522202417976E-2</c:v>
                      </c:pt>
                      <c:pt idx="1232">
                        <c:v>-5.1143850782733119E-2</c:v>
                      </c:pt>
                      <c:pt idx="1233">
                        <c:v>-5.4325321747314324E-2</c:v>
                      </c:pt>
                      <c:pt idx="1234">
                        <c:v>-6.7079182231619336E-2</c:v>
                      </c:pt>
                      <c:pt idx="1235">
                        <c:v>-5.6368517915676916E-2</c:v>
                      </c:pt>
                      <c:pt idx="1236">
                        <c:v>-3.0412526308664655E-2</c:v>
                      </c:pt>
                      <c:pt idx="1237">
                        <c:v>-1.2954982772457871E-2</c:v>
                      </c:pt>
                      <c:pt idx="1238">
                        <c:v>-1.5045236399266394E-2</c:v>
                      </c:pt>
                      <c:pt idx="1239">
                        <c:v>-1.697652606370802E-2</c:v>
                      </c:pt>
                      <c:pt idx="1240">
                        <c:v>1.3102085676805481E-2</c:v>
                      </c:pt>
                      <c:pt idx="1241">
                        <c:v>1.8552370761202704E-2</c:v>
                      </c:pt>
                      <c:pt idx="1242">
                        <c:v>3.1096471012927944E-2</c:v>
                      </c:pt>
                      <c:pt idx="1243">
                        <c:v>2.6149249498000109E-2</c:v>
                      </c:pt>
                      <c:pt idx="1244">
                        <c:v>3.0544802890488294E-2</c:v>
                      </c:pt>
                      <c:pt idx="1245">
                        <c:v>2.2585130487753773E-2</c:v>
                      </c:pt>
                      <c:pt idx="1246">
                        <c:v>4.1636954931202633E-2</c:v>
                      </c:pt>
                      <c:pt idx="1247">
                        <c:v>3.1544870575873719E-2</c:v>
                      </c:pt>
                      <c:pt idx="1248">
                        <c:v>8.3575335445547488E-3</c:v>
                      </c:pt>
                      <c:pt idx="1249">
                        <c:v>1.8233798213750181E-3</c:v>
                      </c:pt>
                      <c:pt idx="1250">
                        <c:v>5.4589230288243145E-3</c:v>
                      </c:pt>
                      <c:pt idx="1251">
                        <c:v>1.1369081960555558E-2</c:v>
                      </c:pt>
                      <c:pt idx="1252">
                        <c:v>2.4728758875649088E-2</c:v>
                      </c:pt>
                      <c:pt idx="1253">
                        <c:v>7.1372627385507112E-3</c:v>
                      </c:pt>
                      <c:pt idx="1254">
                        <c:v>2.2144079623798176E-3</c:v>
                      </c:pt>
                      <c:pt idx="1255">
                        <c:v>2.9293719118542921E-2</c:v>
                      </c:pt>
                      <c:pt idx="1256">
                        <c:v>3.1190328080732563E-2</c:v>
                      </c:pt>
                      <c:pt idx="1257">
                        <c:v>3.2884396584788811E-2</c:v>
                      </c:pt>
                      <c:pt idx="1258">
                        <c:v>2.8483944059640477E-2</c:v>
                      </c:pt>
                      <c:pt idx="1259">
                        <c:v>-6.1045771436122939E-3</c:v>
                      </c:pt>
                      <c:pt idx="1260">
                        <c:v>-1.0522434482158428E-2</c:v>
                      </c:pt>
                      <c:pt idx="1261">
                        <c:v>-1.4991861638179692E-2</c:v>
                      </c:pt>
                      <c:pt idx="1262">
                        <c:v>-2.4446414124972973E-2</c:v>
                      </c:pt>
                      <c:pt idx="1263">
                        <c:v>-3.920505126362165E-2</c:v>
                      </c:pt>
                      <c:pt idx="1264">
                        <c:v>-4.1500294914893682E-2</c:v>
                      </c:pt>
                      <c:pt idx="1265">
                        <c:v>-6.227429341292276E-2</c:v>
                      </c:pt>
                      <c:pt idx="1266">
                        <c:v>-4.345350175176222E-2</c:v>
                      </c:pt>
                      <c:pt idx="1267">
                        <c:v>-2.9098914133030746E-2</c:v>
                      </c:pt>
                      <c:pt idx="1268">
                        <c:v>-3.9041188168594601E-2</c:v>
                      </c:pt>
                      <c:pt idx="1269">
                        <c:v>-4.7849699766968859E-2</c:v>
                      </c:pt>
                      <c:pt idx="1270">
                        <c:v>-5.1965486899654759E-2</c:v>
                      </c:pt>
                      <c:pt idx="1271">
                        <c:v>-5.0762620907048611E-2</c:v>
                      </c:pt>
                      <c:pt idx="1272">
                        <c:v>-4.3604214543333158E-2</c:v>
                      </c:pt>
                      <c:pt idx="1273">
                        <c:v>-3.827086402006067E-2</c:v>
                      </c:pt>
                      <c:pt idx="1274">
                        <c:v>-5.8820404887529446E-2</c:v>
                      </c:pt>
                      <c:pt idx="1275">
                        <c:v>-4.4311365665460178E-2</c:v>
                      </c:pt>
                      <c:pt idx="1276">
                        <c:v>-2.983107661663317E-2</c:v>
                      </c:pt>
                      <c:pt idx="1277">
                        <c:v>-1.7737309796009161E-2</c:v>
                      </c:pt>
                      <c:pt idx="1278">
                        <c:v>6.1780641335142453E-4</c:v>
                      </c:pt>
                      <c:pt idx="1279">
                        <c:v>-1.3662133894584447E-3</c:v>
                      </c:pt>
                      <c:pt idx="1280">
                        <c:v>-2.7035476811309283E-3</c:v>
                      </c:pt>
                      <c:pt idx="1281">
                        <c:v>2.2849296877769831E-2</c:v>
                      </c:pt>
                      <c:pt idx="1282">
                        <c:v>3.306012073783541E-3</c:v>
                      </c:pt>
                      <c:pt idx="1283">
                        <c:v>4.9126697372195594E-3</c:v>
                      </c:pt>
                      <c:pt idx="1284">
                        <c:v>2.7281980538840119E-2</c:v>
                      </c:pt>
                      <c:pt idx="1285">
                        <c:v>1.14446317431565E-2</c:v>
                      </c:pt>
                      <c:pt idx="1286">
                        <c:v>2.4276362651848953E-2</c:v>
                      </c:pt>
                      <c:pt idx="1287">
                        <c:v>2.2747962186431325E-2</c:v>
                      </c:pt>
                      <c:pt idx="1288">
                        <c:v>2.3821516861718788E-2</c:v>
                      </c:pt>
                      <c:pt idx="1289">
                        <c:v>6.757734666842867E-2</c:v>
                      </c:pt>
                      <c:pt idx="1290">
                        <c:v>5.6839866047399101E-2</c:v>
                      </c:pt>
                      <c:pt idx="1291">
                        <c:v>3.0770678691029132E-2</c:v>
                      </c:pt>
                      <c:pt idx="1292">
                        <c:v>2.5142993434517622E-2</c:v>
                      </c:pt>
                      <c:pt idx="1293">
                        <c:v>7.0332206317947569E-3</c:v>
                      </c:pt>
                      <c:pt idx="1294">
                        <c:v>2.3751252985408942E-2</c:v>
                      </c:pt>
                      <c:pt idx="1295">
                        <c:v>1.8722937932501561E-2</c:v>
                      </c:pt>
                      <c:pt idx="1296">
                        <c:v>-1.2197422153748921E-2</c:v>
                      </c:pt>
                      <c:pt idx="1297">
                        <c:v>1.0268453131093706E-2</c:v>
                      </c:pt>
                      <c:pt idx="1298">
                        <c:v>4.5467432048707727E-2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D5C-4B0C-B48F-954FA6DC574E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Abs'!$AD$1</c15:sqref>
                        </c15:formulaRef>
                      </c:ext>
                    </c:extLst>
                    <c:strCache>
                      <c:ptCount val="1"/>
                      <c:pt idx="0">
                        <c:v>Abs 550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Abs'!$AD$2:$AD$1300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-2.2526110185913203E-2</c:v>
                      </c:pt>
                      <c:pt idx="1">
                        <c:v>-2.9181793136751137</c:v>
                      </c:pt>
                      <c:pt idx="2">
                        <c:v>-1.9087253214632847</c:v>
                      </c:pt>
                      <c:pt idx="3">
                        <c:v>-1.0732950218848862</c:v>
                      </c:pt>
                      <c:pt idx="4">
                        <c:v>-4.6191503587635498</c:v>
                      </c:pt>
                      <c:pt idx="5">
                        <c:v>-4.5772765543840972</c:v>
                      </c:pt>
                      <c:pt idx="6">
                        <c:v>-4.1270174645724866</c:v>
                      </c:pt>
                      <c:pt idx="7">
                        <c:v>-2.6936843376030017</c:v>
                      </c:pt>
                      <c:pt idx="8">
                        <c:v>-1.55856219084116</c:v>
                      </c:pt>
                      <c:pt idx="9">
                        <c:v>-4.0647399505964943</c:v>
                      </c:pt>
                      <c:pt idx="10">
                        <c:v>-8.0317841599237276</c:v>
                      </c:pt>
                      <c:pt idx="11">
                        <c:v>-7.8360676543240464</c:v>
                      </c:pt>
                      <c:pt idx="12">
                        <c:v>-6.4694447367932293</c:v>
                      </c:pt>
                      <c:pt idx="13">
                        <c:v>-6.6648300284163025</c:v>
                      </c:pt>
                      <c:pt idx="14">
                        <c:v>-5.1253288923833171</c:v>
                      </c:pt>
                      <c:pt idx="15">
                        <c:v>-4.8203876132163659</c:v>
                      </c:pt>
                      <c:pt idx="16">
                        <c:v>-8.0860676543240455</c:v>
                      </c:pt>
                      <c:pt idx="17">
                        <c:v>-6.1646226327487046</c:v>
                      </c:pt>
                      <c:pt idx="18">
                        <c:v>-3.0587641694577381</c:v>
                      </c:pt>
                      <c:pt idx="19">
                        <c:v>-3.1496096627808359</c:v>
                      </c:pt>
                      <c:pt idx="20">
                        <c:v>-1.7672760591108609</c:v>
                      </c:pt>
                      <c:pt idx="21">
                        <c:v>-1.2620018634655508</c:v>
                      </c:pt>
                      <c:pt idx="22">
                        <c:v>-1.1180881524451023</c:v>
                      </c:pt>
                      <c:pt idx="23">
                        <c:v>-0.51746655357927784</c:v>
                      </c:pt>
                      <c:pt idx="24">
                        <c:v>-0.36016316157670242</c:v>
                      </c:pt>
                      <c:pt idx="25">
                        <c:v>-0.51320061042426346</c:v>
                      </c:pt>
                      <c:pt idx="26">
                        <c:v>9.656373237910687E-2</c:v>
                      </c:pt>
                      <c:pt idx="27">
                        <c:v>-0.11640824753756339</c:v>
                      </c:pt>
                      <c:pt idx="28">
                        <c:v>-0.39220238721699779</c:v>
                      </c:pt>
                      <c:pt idx="29">
                        <c:v>-0.32114027376228121</c:v>
                      </c:pt>
                      <c:pt idx="30">
                        <c:v>-0.61834475041324366</c:v>
                      </c:pt>
                      <c:pt idx="31">
                        <c:v>-0.47701848607353575</c:v>
                      </c:pt>
                      <c:pt idx="32">
                        <c:v>0.10990190494468416</c:v>
                      </c:pt>
                      <c:pt idx="33">
                        <c:v>-0.14989042079652318</c:v>
                      </c:pt>
                      <c:pt idx="34">
                        <c:v>-0.2216121762925084</c:v>
                      </c:pt>
                      <c:pt idx="35">
                        <c:v>-0.40925215289084799</c:v>
                      </c:pt>
                      <c:pt idx="36">
                        <c:v>-0.44264765333349843</c:v>
                      </c:pt>
                      <c:pt idx="37">
                        <c:v>-0.2843697957616993</c:v>
                      </c:pt>
                      <c:pt idx="38">
                        <c:v>-0.36409346425055872</c:v>
                      </c:pt>
                      <c:pt idx="39">
                        <c:v>-0.65343215066211846</c:v>
                      </c:pt>
                      <c:pt idx="40">
                        <c:v>-0.90055578943458381</c:v>
                      </c:pt>
                      <c:pt idx="41">
                        <c:v>-0.63877700013000926</c:v>
                      </c:pt>
                      <c:pt idx="42">
                        <c:v>-0.52717177314009422</c:v>
                      </c:pt>
                      <c:pt idx="43">
                        <c:v>-0.46190045627046872</c:v>
                      </c:pt>
                      <c:pt idx="44">
                        <c:v>-0.13199232945575662</c:v>
                      </c:pt>
                      <c:pt idx="45">
                        <c:v>-0.32951797532301097</c:v>
                      </c:pt>
                      <c:pt idx="46">
                        <c:v>-0.38200579469686186</c:v>
                      </c:pt>
                      <c:pt idx="47">
                        <c:v>0.16818844527540291</c:v>
                      </c:pt>
                      <c:pt idx="48">
                        <c:v>0.15606694236876809</c:v>
                      </c:pt>
                      <c:pt idx="49">
                        <c:v>5.8240727556383751E-2</c:v>
                      </c:pt>
                      <c:pt idx="50">
                        <c:v>0.16124750041788685</c:v>
                      </c:pt>
                      <c:pt idx="51">
                        <c:v>-5.2414147479987822E-2</c:v>
                      </c:pt>
                      <c:pt idx="52">
                        <c:v>0.39757563750951852</c:v>
                      </c:pt>
                      <c:pt idx="53">
                        <c:v>0.46504732954862033</c:v>
                      </c:pt>
                      <c:pt idx="54">
                        <c:v>0.18997566970227886</c:v>
                      </c:pt>
                      <c:pt idx="55">
                        <c:v>-0.18697214707138743</c:v>
                      </c:pt>
                      <c:pt idx="56">
                        <c:v>0.1090416772428139</c:v>
                      </c:pt>
                      <c:pt idx="57">
                        <c:v>-0.15354151318355444</c:v>
                      </c:pt>
                      <c:pt idx="58">
                        <c:v>-0.36632420586032061</c:v>
                      </c:pt>
                      <c:pt idx="59">
                        <c:v>-0.41004655568418907</c:v>
                      </c:pt>
                      <c:pt idx="60">
                        <c:v>-0.80780349415268038</c:v>
                      </c:pt>
                      <c:pt idx="61">
                        <c:v>-0.83599026788091158</c:v>
                      </c:pt>
                      <c:pt idx="62">
                        <c:v>-0.50241931689438923</c:v>
                      </c:pt>
                      <c:pt idx="63">
                        <c:v>-0.73818169717756166</c:v>
                      </c:pt>
                      <c:pt idx="64">
                        <c:v>-0.59307860295801951</c:v>
                      </c:pt>
                      <c:pt idx="65">
                        <c:v>-0.63635986553331647</c:v>
                      </c:pt>
                      <c:pt idx="66">
                        <c:v>-1.1041307335615718</c:v>
                      </c:pt>
                      <c:pt idx="67">
                        <c:v>-0.84954589635169353</c:v>
                      </c:pt>
                      <c:pt idx="68">
                        <c:v>-0.88469760473481218</c:v>
                      </c:pt>
                      <c:pt idx="69">
                        <c:v>-0.78377051514607465</c:v>
                      </c:pt>
                      <c:pt idx="70">
                        <c:v>-0.36176691822419782</c:v>
                      </c:pt>
                      <c:pt idx="71">
                        <c:v>-0.34112331065394635</c:v>
                      </c:pt>
                      <c:pt idx="72">
                        <c:v>-0.34236737511375809</c:v>
                      </c:pt>
                      <c:pt idx="73">
                        <c:v>-0.22715072402756198</c:v>
                      </c:pt>
                      <c:pt idx="74">
                        <c:v>-8.8863781287338961E-2</c:v>
                      </c:pt>
                      <c:pt idx="75">
                        <c:v>-2.7411516340921354E-2</c:v>
                      </c:pt>
                      <c:pt idx="76">
                        <c:v>-0.285252310759192</c:v>
                      </c:pt>
                      <c:pt idx="77">
                        <c:v>-0.98115268654775989</c:v>
                      </c:pt>
                      <c:pt idx="78">
                        <c:v>-1.0602744432819282</c:v>
                      </c:pt>
                      <c:pt idx="79">
                        <c:v>-0.79495130844998052</c:v>
                      </c:pt>
                      <c:pt idx="80">
                        <c:v>-0.5638631745776248</c:v>
                      </c:pt>
                      <c:pt idx="81">
                        <c:v>-0.90177369727661627</c:v>
                      </c:pt>
                      <c:pt idx="82">
                        <c:v>-0.75906628613173033</c:v>
                      </c:pt>
                      <c:pt idx="83">
                        <c:v>-0.21612129860642496</c:v>
                      </c:pt>
                      <c:pt idx="84">
                        <c:v>0.12542670884743728</c:v>
                      </c:pt>
                      <c:pt idx="85">
                        <c:v>0.10005989710698517</c:v>
                      </c:pt>
                      <c:pt idx="86">
                        <c:v>7.0664347137011196E-2</c:v>
                      </c:pt>
                      <c:pt idx="87">
                        <c:v>0.20865195911519438</c:v>
                      </c:pt>
                      <c:pt idx="88">
                        <c:v>0.22813693685885333</c:v>
                      </c:pt>
                      <c:pt idx="89">
                        <c:v>0.11241139252261227</c:v>
                      </c:pt>
                      <c:pt idx="90">
                        <c:v>-0.39460570059494698</c:v>
                      </c:pt>
                      <c:pt idx="91">
                        <c:v>-0.23148529348034694</c:v>
                      </c:pt>
                      <c:pt idx="92">
                        <c:v>-0.27494350789651267</c:v>
                      </c:pt>
                      <c:pt idx="93">
                        <c:v>-0.34331288267596133</c:v>
                      </c:pt>
                      <c:pt idx="94">
                        <c:v>-0.7412917035542046</c:v>
                      </c:pt>
                      <c:pt idx="95">
                        <c:v>-0.68605463792430987</c:v>
                      </c:pt>
                      <c:pt idx="96">
                        <c:v>-0.34659530604790528</c:v>
                      </c:pt>
                      <c:pt idx="97">
                        <c:v>-0.28718728138329819</c:v>
                      </c:pt>
                      <c:pt idx="98">
                        <c:v>-0.55308856414097962</c:v>
                      </c:pt>
                      <c:pt idx="99">
                        <c:v>-0.59435951884205118</c:v>
                      </c:pt>
                      <c:pt idx="100">
                        <c:v>-0.46063450692453894</c:v>
                      </c:pt>
                      <c:pt idx="101">
                        <c:v>-0.54048047849585523</c:v>
                      </c:pt>
                      <c:pt idx="102">
                        <c:v>-0.43673480285029748</c:v>
                      </c:pt>
                      <c:pt idx="103">
                        <c:v>-1.0014584249072911</c:v>
                      </c:pt>
                      <c:pt idx="104">
                        <c:v>-0.78639484420561268</c:v>
                      </c:pt>
                      <c:pt idx="105">
                        <c:v>-0.46219138286478423</c:v>
                      </c:pt>
                      <c:pt idx="106">
                        <c:v>-0.21612300110817384</c:v>
                      </c:pt>
                      <c:pt idx="107">
                        <c:v>-0.11873216242485775</c:v>
                      </c:pt>
                      <c:pt idx="108">
                        <c:v>-6.6829229788208808E-2</c:v>
                      </c:pt>
                      <c:pt idx="109">
                        <c:v>0.11900564611489106</c:v>
                      </c:pt>
                      <c:pt idx="110">
                        <c:v>0.44136506590229507</c:v>
                      </c:pt>
                      <c:pt idx="111">
                        <c:v>0.32292047150012071</c:v>
                      </c:pt>
                      <c:pt idx="112">
                        <c:v>0.28086604716239394</c:v>
                      </c:pt>
                      <c:pt idx="113">
                        <c:v>5.7123422090424501E-2</c:v>
                      </c:pt>
                      <c:pt idx="114">
                        <c:v>8.5908083478303962E-2</c:v>
                      </c:pt>
                      <c:pt idx="115">
                        <c:v>0.37564308134243818</c:v>
                      </c:pt>
                      <c:pt idx="116">
                        <c:v>0.28208534796040291</c:v>
                      </c:pt>
                      <c:pt idx="117">
                        <c:v>0.25318661895534494</c:v>
                      </c:pt>
                      <c:pt idx="118">
                        <c:v>0.48694924068422002</c:v>
                      </c:pt>
                      <c:pt idx="119">
                        <c:v>0.48931030106421841</c:v>
                      </c:pt>
                      <c:pt idx="120">
                        <c:v>0.64860812743380369</c:v>
                      </c:pt>
                      <c:pt idx="121">
                        <c:v>0.59012239439845959</c:v>
                      </c:pt>
                      <c:pt idx="122">
                        <c:v>0.58989271143524002</c:v>
                      </c:pt>
                      <c:pt idx="123">
                        <c:v>0.63195549350882529</c:v>
                      </c:pt>
                      <c:pt idx="124">
                        <c:v>0.51132210094906738</c:v>
                      </c:pt>
                      <c:pt idx="125">
                        <c:v>0.4086929739300551</c:v>
                      </c:pt>
                      <c:pt idx="126">
                        <c:v>0.4373485547307881</c:v>
                      </c:pt>
                      <c:pt idx="127">
                        <c:v>0.44649888253976111</c:v>
                      </c:pt>
                      <c:pt idx="128">
                        <c:v>0.18821497334810899</c:v>
                      </c:pt>
                      <c:pt idx="129">
                        <c:v>0.14108647470701491</c:v>
                      </c:pt>
                      <c:pt idx="130">
                        <c:v>-9.3266296037194996E-2</c:v>
                      </c:pt>
                      <c:pt idx="131">
                        <c:v>-1.8436391439202143E-2</c:v>
                      </c:pt>
                      <c:pt idx="132">
                        <c:v>-7.8667033994316723E-2</c:v>
                      </c:pt>
                      <c:pt idx="133">
                        <c:v>-0.306877642747033</c:v>
                      </c:pt>
                      <c:pt idx="134">
                        <c:v>-0.28747933781968343</c:v>
                      </c:pt>
                      <c:pt idx="135">
                        <c:v>-0.18201028311056355</c:v>
                      </c:pt>
                      <c:pt idx="136">
                        <c:v>-0.1892500944114606</c:v>
                      </c:pt>
                      <c:pt idx="137">
                        <c:v>0.11852646925900932</c:v>
                      </c:pt>
                      <c:pt idx="138">
                        <c:v>-2.0533099729457001E-2</c:v>
                      </c:pt>
                      <c:pt idx="139">
                        <c:v>-0.38434410346257902</c:v>
                      </c:pt>
                      <c:pt idx="140">
                        <c:v>-0.2309507079311818</c:v>
                      </c:pt>
                      <c:pt idx="141">
                        <c:v>-0.14923696967070521</c:v>
                      </c:pt>
                      <c:pt idx="142">
                        <c:v>-0.22773406303590116</c:v>
                      </c:pt>
                      <c:pt idx="143">
                        <c:v>-0.2976183548261282</c:v>
                      </c:pt>
                      <c:pt idx="144">
                        <c:v>-0.37609377998724675</c:v>
                      </c:pt>
                      <c:pt idx="145">
                        <c:v>-0.16496808583085182</c:v>
                      </c:pt>
                      <c:pt idx="146">
                        <c:v>0.13575687036842138</c:v>
                      </c:pt>
                      <c:pt idx="147">
                        <c:v>0.11927123638772463</c:v>
                      </c:pt>
                      <c:pt idx="148">
                        <c:v>0.19134184996935497</c:v>
                      </c:pt>
                      <c:pt idx="149">
                        <c:v>0.1587941953976735</c:v>
                      </c:pt>
                      <c:pt idx="150">
                        <c:v>0.11507503389526208</c:v>
                      </c:pt>
                      <c:pt idx="151">
                        <c:v>-4.4650894277736865E-2</c:v>
                      </c:pt>
                      <c:pt idx="152">
                        <c:v>-0.10348223516811429</c:v>
                      </c:pt>
                      <c:pt idx="153">
                        <c:v>-0.3643485299671263</c:v>
                      </c:pt>
                      <c:pt idx="154">
                        <c:v>-0.52848938567545989</c:v>
                      </c:pt>
                      <c:pt idx="155">
                        <c:v>-0.510022178954602</c:v>
                      </c:pt>
                      <c:pt idx="156">
                        <c:v>-0.27828845951450842</c:v>
                      </c:pt>
                      <c:pt idx="157">
                        <c:v>-4.0294037529329418E-2</c:v>
                      </c:pt>
                      <c:pt idx="158">
                        <c:v>-9.8435555665611629E-4</c:v>
                      </c:pt>
                      <c:pt idx="159">
                        <c:v>7.6747540658837224E-2</c:v>
                      </c:pt>
                      <c:pt idx="160">
                        <c:v>0.22058185318863105</c:v>
                      </c:pt>
                      <c:pt idx="161">
                        <c:v>0.50894680146353244</c:v>
                      </c:pt>
                      <c:pt idx="162">
                        <c:v>0.57935051106007041</c:v>
                      </c:pt>
                      <c:pt idx="163">
                        <c:v>0.44970376469568557</c:v>
                      </c:pt>
                      <c:pt idx="164">
                        <c:v>0.53003151175964403</c:v>
                      </c:pt>
                      <c:pt idx="165">
                        <c:v>0.74983934574405531</c:v>
                      </c:pt>
                      <c:pt idx="166">
                        <c:v>0.8794704600469273</c:v>
                      </c:pt>
                      <c:pt idx="167">
                        <c:v>0.96477152426529322</c:v>
                      </c:pt>
                      <c:pt idx="168">
                        <c:v>0.78839110489268061</c:v>
                      </c:pt>
                      <c:pt idx="169">
                        <c:v>0.75867331777349933</c:v>
                      </c:pt>
                      <c:pt idx="170">
                        <c:v>0.83705742693172036</c:v>
                      </c:pt>
                      <c:pt idx="171">
                        <c:v>0.70272570530004275</c:v>
                      </c:pt>
                      <c:pt idx="172">
                        <c:v>0.50504559609229416</c:v>
                      </c:pt>
                      <c:pt idx="173">
                        <c:v>0.47445349693859246</c:v>
                      </c:pt>
                      <c:pt idx="174">
                        <c:v>0.54342927188643375</c:v>
                      </c:pt>
                      <c:pt idx="175">
                        <c:v>0.63075306295541922</c:v>
                      </c:pt>
                      <c:pt idx="176">
                        <c:v>0.45225720777331341</c:v>
                      </c:pt>
                      <c:pt idx="177">
                        <c:v>0.39119976845976223</c:v>
                      </c:pt>
                      <c:pt idx="178">
                        <c:v>0.36807515152265563</c:v>
                      </c:pt>
                      <c:pt idx="179">
                        <c:v>0.55194688813634873</c:v>
                      </c:pt>
                      <c:pt idx="180">
                        <c:v>0.41738006649043197</c:v>
                      </c:pt>
                      <c:pt idx="181">
                        <c:v>0.40766915128740094</c:v>
                      </c:pt>
                      <c:pt idx="182">
                        <c:v>0.45383062893510062</c:v>
                      </c:pt>
                      <c:pt idx="183">
                        <c:v>0.45880270790641803</c:v>
                      </c:pt>
                      <c:pt idx="184">
                        <c:v>0.49479235669578464</c:v>
                      </c:pt>
                      <c:pt idx="185">
                        <c:v>0.70988224878812844</c:v>
                      </c:pt>
                      <c:pt idx="186">
                        <c:v>0.68366418617320956</c:v>
                      </c:pt>
                      <c:pt idx="187">
                        <c:v>0.73594105010307875</c:v>
                      </c:pt>
                      <c:pt idx="188">
                        <c:v>0.67477496022336825</c:v>
                      </c:pt>
                      <c:pt idx="189">
                        <c:v>0.62420230054418147</c:v>
                      </c:pt>
                      <c:pt idx="190">
                        <c:v>0.79984677484259592</c:v>
                      </c:pt>
                      <c:pt idx="191">
                        <c:v>0.86037752202418172</c:v>
                      </c:pt>
                      <c:pt idx="192">
                        <c:v>0.82259328161855294</c:v>
                      </c:pt>
                      <c:pt idx="193">
                        <c:v>0.77049053718573357</c:v>
                      </c:pt>
                      <c:pt idx="194">
                        <c:v>0.710403214323302</c:v>
                      </c:pt>
                      <c:pt idx="195">
                        <c:v>0.84258235465278253</c:v>
                      </c:pt>
                      <c:pt idx="196">
                        <c:v>0.84561110526413541</c:v>
                      </c:pt>
                      <c:pt idx="197">
                        <c:v>0.80498229398181109</c:v>
                      </c:pt>
                      <c:pt idx="198">
                        <c:v>0.84018120809524111</c:v>
                      </c:pt>
                      <c:pt idx="199">
                        <c:v>0.82724869526456879</c:v>
                      </c:pt>
                      <c:pt idx="200">
                        <c:v>0.87955279922242102</c:v>
                      </c:pt>
                      <c:pt idx="201">
                        <c:v>1.0004333640815468</c:v>
                      </c:pt>
                      <c:pt idx="202">
                        <c:v>1.0054928897336048</c:v>
                      </c:pt>
                      <c:pt idx="203">
                        <c:v>1.072672061017663</c:v>
                      </c:pt>
                      <c:pt idx="204">
                        <c:v>1.1215323134831949</c:v>
                      </c:pt>
                      <c:pt idx="205">
                        <c:v>1.1421387755607424</c:v>
                      </c:pt>
                      <c:pt idx="206">
                        <c:v>1.1657493793607261</c:v>
                      </c:pt>
                      <c:pt idx="207">
                        <c:v>1.2049610900963925</c:v>
                      </c:pt>
                      <c:pt idx="208">
                        <c:v>1.2143898543277594</c:v>
                      </c:pt>
                      <c:pt idx="209">
                        <c:v>1.1939226878478522</c:v>
                      </c:pt>
                      <c:pt idx="210">
                        <c:v>1.2249887015793028</c:v>
                      </c:pt>
                      <c:pt idx="211">
                        <c:v>1.2466476192834637</c:v>
                      </c:pt>
                      <c:pt idx="212">
                        <c:v>1.2907439623097068</c:v>
                      </c:pt>
                      <c:pt idx="213">
                        <c:v>1.3031304363976302</c:v>
                      </c:pt>
                      <c:pt idx="214">
                        <c:v>1.2999792604332403</c:v>
                      </c:pt>
                      <c:pt idx="215">
                        <c:v>1.312458598252924</c:v>
                      </c:pt>
                      <c:pt idx="216">
                        <c:v>1.3546202802008334</c:v>
                      </c:pt>
                      <c:pt idx="217">
                        <c:v>1.3718867433927453</c:v>
                      </c:pt>
                      <c:pt idx="218">
                        <c:v>1.3623898790914213</c:v>
                      </c:pt>
                      <c:pt idx="219">
                        <c:v>1.3349455508986114</c:v>
                      </c:pt>
                      <c:pt idx="220">
                        <c:v>1.3519875934054371</c:v>
                      </c:pt>
                      <c:pt idx="221">
                        <c:v>1.3623001108173867</c:v>
                      </c:pt>
                      <c:pt idx="222">
                        <c:v>1.3529796876064064</c:v>
                      </c:pt>
                      <c:pt idx="223">
                        <c:v>1.349102626805426</c:v>
                      </c:pt>
                      <c:pt idx="224">
                        <c:v>1.3390516755712667</c:v>
                      </c:pt>
                      <c:pt idx="225">
                        <c:v>1.3527877692274357</c:v>
                      </c:pt>
                      <c:pt idx="226">
                        <c:v>1.365649396076198</c:v>
                      </c:pt>
                      <c:pt idx="227">
                        <c:v>1.3761120431878264</c:v>
                      </c:pt>
                      <c:pt idx="228">
                        <c:v>1.3911853745813392</c:v>
                      </c:pt>
                      <c:pt idx="229">
                        <c:v>1.4166176552526821</c:v>
                      </c:pt>
                      <c:pt idx="230">
                        <c:v>1.426668606486841</c:v>
                      </c:pt>
                      <c:pt idx="231">
                        <c:v>1.441673837810397</c:v>
                      </c:pt>
                      <c:pt idx="232">
                        <c:v>1.4552474199359859</c:v>
                      </c:pt>
                      <c:pt idx="233">
                        <c:v>1.4664374996130678</c:v>
                      </c:pt>
                      <c:pt idx="234">
                        <c:v>1.4724860240083699</c:v>
                      </c:pt>
                      <c:pt idx="235">
                        <c:v>1.479466281178998</c:v>
                      </c:pt>
                      <c:pt idx="236">
                        <c:v>1.4833123874027254</c:v>
                      </c:pt>
                      <c:pt idx="237">
                        <c:v>1.486630718084283</c:v>
                      </c:pt>
                      <c:pt idx="238">
                        <c:v>1.4918187052319425</c:v>
                      </c:pt>
                      <c:pt idx="239">
                        <c:v>1.4978548477963436</c:v>
                      </c:pt>
                      <c:pt idx="240">
                        <c:v>1.5072603960947704</c:v>
                      </c:pt>
                      <c:pt idx="241">
                        <c:v>1.5160793551542466</c:v>
                      </c:pt>
                      <c:pt idx="242">
                        <c:v>1.5241368316132908</c:v>
                      </c:pt>
                      <c:pt idx="243">
                        <c:v>1.5288899069505408</c:v>
                      </c:pt>
                      <c:pt idx="244">
                        <c:v>1.5404204869774094</c:v>
                      </c:pt>
                      <c:pt idx="245">
                        <c:v>1.5444554161223822</c:v>
                      </c:pt>
                      <c:pt idx="246">
                        <c:v>1.5487967955821627</c:v>
                      </c:pt>
                      <c:pt idx="247">
                        <c:v>1.5543670717589009</c:v>
                      </c:pt>
                      <c:pt idx="248">
                        <c:v>1.5536009459718807</c:v>
                      </c:pt>
                      <c:pt idx="249">
                        <c:v>1.5554675069802573</c:v>
                      </c:pt>
                      <c:pt idx="250">
                        <c:v>1.5572412042568735</c:v>
                      </c:pt>
                      <c:pt idx="251">
                        <c:v>1.555780148210516</c:v>
                      </c:pt>
                      <c:pt idx="252">
                        <c:v>1.5586960693877803</c:v>
                      </c:pt>
                      <c:pt idx="253">
                        <c:v>1.5575507500294068</c:v>
                      </c:pt>
                      <c:pt idx="254">
                        <c:v>1.5542989716889437</c:v>
                      </c:pt>
                      <c:pt idx="255">
                        <c:v>1.5520361920917245</c:v>
                      </c:pt>
                      <c:pt idx="256">
                        <c:v>1.5471422734279718</c:v>
                      </c:pt>
                      <c:pt idx="257">
                        <c:v>1.5415008017235508</c:v>
                      </c:pt>
                      <c:pt idx="258">
                        <c:v>1.5361116098237446</c:v>
                      </c:pt>
                      <c:pt idx="259">
                        <c:v>1.5268236889188804</c:v>
                      </c:pt>
                      <c:pt idx="260">
                        <c:v>1.5184164257368737</c:v>
                      </c:pt>
                      <c:pt idx="261">
                        <c:v>1.5085512019662346</c:v>
                      </c:pt>
                      <c:pt idx="262">
                        <c:v>1.498964569390876</c:v>
                      </c:pt>
                      <c:pt idx="263">
                        <c:v>1.4893655549846154</c:v>
                      </c:pt>
                      <c:pt idx="264">
                        <c:v>1.479248051409362</c:v>
                      </c:pt>
                      <c:pt idx="265">
                        <c:v>1.466064496957165</c:v>
                      </c:pt>
                      <c:pt idx="266">
                        <c:v>1.4527462900939163</c:v>
                      </c:pt>
                      <c:pt idx="267">
                        <c:v>1.4387145802249779</c:v>
                      </c:pt>
                      <c:pt idx="268">
                        <c:v>1.424077708370737</c:v>
                      </c:pt>
                      <c:pt idx="269">
                        <c:v>1.408612801574969</c:v>
                      </c:pt>
                      <c:pt idx="270">
                        <c:v>1.3918292297882087</c:v>
                      </c:pt>
                      <c:pt idx="271">
                        <c:v>1.3725275031418898</c:v>
                      </c:pt>
                      <c:pt idx="272">
                        <c:v>1.3552533013056642</c:v>
                      </c:pt>
                      <c:pt idx="273">
                        <c:v>1.3368121119069876</c:v>
                      </c:pt>
                      <c:pt idx="274">
                        <c:v>1.318618559126338</c:v>
                      </c:pt>
                      <c:pt idx="275">
                        <c:v>1.301231373083138</c:v>
                      </c:pt>
                      <c:pt idx="276">
                        <c:v>1.2815674778829544</c:v>
                      </c:pt>
                      <c:pt idx="277">
                        <c:v>1.2613742594117392</c:v>
                      </c:pt>
                      <c:pt idx="278">
                        <c:v>1.2431017724590936</c:v>
                      </c:pt>
                      <c:pt idx="279">
                        <c:v>1.2245135488184637</c:v>
                      </c:pt>
                      <c:pt idx="280">
                        <c:v>1.2066125167928583</c:v>
                      </c:pt>
                      <c:pt idx="281">
                        <c:v>1.1882208547177873</c:v>
                      </c:pt>
                      <c:pt idx="282">
                        <c:v>1.1701248088554854</c:v>
                      </c:pt>
                      <c:pt idx="283">
                        <c:v>1.1561101240040363</c:v>
                      </c:pt>
                      <c:pt idx="284">
                        <c:v>1.1424622508930398</c:v>
                      </c:pt>
                      <c:pt idx="285">
                        <c:v>1.1308295207612353</c:v>
                      </c:pt>
                      <c:pt idx="286">
                        <c:v>1.1198762436001413</c:v>
                      </c:pt>
                      <c:pt idx="287">
                        <c:v>1.1110650231849786</c:v>
                      </c:pt>
                      <c:pt idx="288">
                        <c:v>1.1043881208714335</c:v>
                      </c:pt>
                      <c:pt idx="289">
                        <c:v>1.0969094950070266</c:v>
                      </c:pt>
                      <c:pt idx="290">
                        <c:v>1.0921486810254635</c:v>
                      </c:pt>
                      <c:pt idx="291">
                        <c:v>1.0889232140756655</c:v>
                      </c:pt>
                      <c:pt idx="292">
                        <c:v>1.0862549295164274</c:v>
                      </c:pt>
                      <c:pt idx="293">
                        <c:v>1.0847598234350913</c:v>
                      </c:pt>
                      <c:pt idx="294">
                        <c:v>1.0834194902400218</c:v>
                      </c:pt>
                      <c:pt idx="295">
                        <c:v>1.0803843939403319</c:v>
                      </c:pt>
                      <c:pt idx="296">
                        <c:v>1.0799912708092148</c:v>
                      </c:pt>
                      <c:pt idx="297">
                        <c:v>1.0750849703145604</c:v>
                      </c:pt>
                      <c:pt idx="298">
                        <c:v>1.0726859905774269</c:v>
                      </c:pt>
                      <c:pt idx="299">
                        <c:v>1.0678818401877086</c:v>
                      </c:pt>
                      <c:pt idx="300">
                        <c:v>1.0634723606579704</c:v>
                      </c:pt>
                      <c:pt idx="301">
                        <c:v>1.0615160313755594</c:v>
                      </c:pt>
                      <c:pt idx="302">
                        <c:v>1.0590195447200776</c:v>
                      </c:pt>
                      <c:pt idx="303">
                        <c:v>1.0540838373770332</c:v>
                      </c:pt>
                      <c:pt idx="304">
                        <c:v>1.0511168411473004</c:v>
                      </c:pt>
                      <c:pt idx="305">
                        <c:v>1.0455837104632664</c:v>
                      </c:pt>
                      <c:pt idx="306">
                        <c:v>1.0445714957870822</c:v>
                      </c:pt>
                      <c:pt idx="307">
                        <c:v>1.0402022572077734</c:v>
                      </c:pt>
                      <c:pt idx="308">
                        <c:v>1.0343812489552833</c:v>
                      </c:pt>
                      <c:pt idx="309">
                        <c:v>1.0286082202975353</c:v>
                      </c:pt>
                      <c:pt idx="310">
                        <c:v>1.0220551362930037</c:v>
                      </c:pt>
                      <c:pt idx="311">
                        <c:v>1.0166257034427681</c:v>
                      </c:pt>
                      <c:pt idx="312">
                        <c:v>1.0091857707999281</c:v>
                      </c:pt>
                      <c:pt idx="313">
                        <c:v>1.0021188408129909</c:v>
                      </c:pt>
                      <c:pt idx="314">
                        <c:v>0.99494620094473385</c:v>
                      </c:pt>
                      <c:pt idx="315">
                        <c:v>0.98713899224278312</c:v>
                      </c:pt>
                      <c:pt idx="316">
                        <c:v>0.9758079144663121</c:v>
                      </c:pt>
                      <c:pt idx="317">
                        <c:v>0.97078862976468328</c:v>
                      </c:pt>
                      <c:pt idx="318">
                        <c:v>0.96184120920960592</c:v>
                      </c:pt>
                      <c:pt idx="319">
                        <c:v>0.95515950893658652</c:v>
                      </c:pt>
                      <c:pt idx="320">
                        <c:v>0.94425699728218826</c:v>
                      </c:pt>
                      <c:pt idx="321">
                        <c:v>0.9386227999034219</c:v>
                      </c:pt>
                      <c:pt idx="322">
                        <c:v>0.92954320330347262</c:v>
                      </c:pt>
                      <c:pt idx="323">
                        <c:v>0.92787784704724308</c:v>
                      </c:pt>
                      <c:pt idx="324">
                        <c:v>0.9226183548261282</c:v>
                      </c:pt>
                      <c:pt idx="325">
                        <c:v>0.91832696700861172</c:v>
                      </c:pt>
                      <c:pt idx="326">
                        <c:v>0.91804311353519852</c:v>
                      </c:pt>
                      <c:pt idx="327">
                        <c:v>0.91751642140323286</c:v>
                      </c:pt>
                      <c:pt idx="328">
                        <c:v>0.91557293827038222</c:v>
                      </c:pt>
                      <c:pt idx="329">
                        <c:v>0.91566533768348324</c:v>
                      </c:pt>
                      <c:pt idx="330">
                        <c:v>0.91643904734193049</c:v>
                      </c:pt>
                      <c:pt idx="331">
                        <c:v>0.91617020683848516</c:v>
                      </c:pt>
                      <c:pt idx="332">
                        <c:v>0.91763420356968195</c:v>
                      </c:pt>
                      <c:pt idx="333">
                        <c:v>0.91971992298501182</c:v>
                      </c:pt>
                      <c:pt idx="334">
                        <c:v>0.92016288298550719</c:v>
                      </c:pt>
                      <c:pt idx="335">
                        <c:v>0.91976821212552695</c:v>
                      </c:pt>
                      <c:pt idx="336">
                        <c:v>0.92424238672172465</c:v>
                      </c:pt>
                      <c:pt idx="337">
                        <c:v>0.92760451813009603</c:v>
                      </c:pt>
                      <c:pt idx="338">
                        <c:v>0.932079621363611</c:v>
                      </c:pt>
                      <c:pt idx="339">
                        <c:v>0.93669386542188005</c:v>
                      </c:pt>
                      <c:pt idx="340">
                        <c:v>0.93352318807382062</c:v>
                      </c:pt>
                      <c:pt idx="341">
                        <c:v>0.93792229782017877</c:v>
                      </c:pt>
                      <c:pt idx="342">
                        <c:v>0.94275693846849151</c:v>
                      </c:pt>
                      <c:pt idx="343">
                        <c:v>0.94527648628402694</c:v>
                      </c:pt>
                      <c:pt idx="344">
                        <c:v>0.94372349514322684</c:v>
                      </c:pt>
                      <c:pt idx="345">
                        <c:v>0.93999733790635631</c:v>
                      </c:pt>
                      <c:pt idx="346">
                        <c:v>0.93899131414562287</c:v>
                      </c:pt>
                      <c:pt idx="347">
                        <c:v>0.94403288614287395</c:v>
                      </c:pt>
                      <c:pt idx="348">
                        <c:v>0.94675503166653252</c:v>
                      </c:pt>
                      <c:pt idx="349">
                        <c:v>0.94516164480241693</c:v>
                      </c:pt>
                      <c:pt idx="350">
                        <c:v>0.94462798789056945</c:v>
                      </c:pt>
                      <c:pt idx="351">
                        <c:v>0.94913512911154185</c:v>
                      </c:pt>
                      <c:pt idx="352">
                        <c:v>0.94967838194233789</c:v>
                      </c:pt>
                      <c:pt idx="353">
                        <c:v>0.94954403907705842</c:v>
                      </c:pt>
                      <c:pt idx="354">
                        <c:v>0.9491823348418531</c:v>
                      </c:pt>
                      <c:pt idx="355">
                        <c:v>0.94691769796999892</c:v>
                      </c:pt>
                      <c:pt idx="356">
                        <c:v>0.9487186352745981</c:v>
                      </c:pt>
                      <c:pt idx="357">
                        <c:v>0.94860410333876066</c:v>
                      </c:pt>
                      <c:pt idx="358">
                        <c:v>0.9430683415156601</c:v>
                      </c:pt>
                      <c:pt idx="359">
                        <c:v>0.94109204653092071</c:v>
                      </c:pt>
                      <c:pt idx="360">
                        <c:v>0.94085632742513636</c:v>
                      </c:pt>
                      <c:pt idx="361">
                        <c:v>0.93522104663616601</c:v>
                      </c:pt>
                      <c:pt idx="362">
                        <c:v>0.93199294854730175</c:v>
                      </c:pt>
                      <c:pt idx="363">
                        <c:v>0.93227509951896592</c:v>
                      </c:pt>
                      <c:pt idx="364">
                        <c:v>0.92968559435883802</c:v>
                      </c:pt>
                      <c:pt idx="365">
                        <c:v>0.93187624979105665</c:v>
                      </c:pt>
                      <c:pt idx="366">
                        <c:v>0.93349053099481827</c:v>
                      </c:pt>
                      <c:pt idx="367">
                        <c:v>0.93519473524550079</c:v>
                      </c:pt>
                      <c:pt idx="368">
                        <c:v>0.94127947649618959</c:v>
                      </c:pt>
                      <c:pt idx="369">
                        <c:v>0.94487717223745871</c:v>
                      </c:pt>
                      <c:pt idx="370">
                        <c:v>0.94264348994285796</c:v>
                      </c:pt>
                      <c:pt idx="371">
                        <c:v>0.94310177245909366</c:v>
                      </c:pt>
                      <c:pt idx="372">
                        <c:v>0.94356918657561895</c:v>
                      </c:pt>
                      <c:pt idx="373">
                        <c:v>0.94578971317488736</c:v>
                      </c:pt>
                      <c:pt idx="374">
                        <c:v>0.94464145313167469</c:v>
                      </c:pt>
                      <c:pt idx="375">
                        <c:v>0.94491586545902551</c:v>
                      </c:pt>
                      <c:pt idx="376">
                        <c:v>0.94490967454357477</c:v>
                      </c:pt>
                      <c:pt idx="377">
                        <c:v>0.94814055854439194</c:v>
                      </c:pt>
                      <c:pt idx="378">
                        <c:v>0.95209361283252969</c:v>
                      </c:pt>
                      <c:pt idx="379">
                        <c:v>0.95158239798919075</c:v>
                      </c:pt>
                      <c:pt idx="380">
                        <c:v>0.95305831223262993</c:v>
                      </c:pt>
                      <c:pt idx="381">
                        <c:v>0.95495629213691835</c:v>
                      </c:pt>
                      <c:pt idx="382">
                        <c:v>0.95811520674562156</c:v>
                      </c:pt>
                      <c:pt idx="383">
                        <c:v>0.96102834201093335</c:v>
                      </c:pt>
                      <c:pt idx="384">
                        <c:v>0.96201192370315802</c:v>
                      </c:pt>
                      <c:pt idx="385">
                        <c:v>0.96337284169210113</c:v>
                      </c:pt>
                      <c:pt idx="386">
                        <c:v>0.96688711484767265</c:v>
                      </c:pt>
                      <c:pt idx="387">
                        <c:v>0.96786868449237573</c:v>
                      </c:pt>
                      <c:pt idx="388">
                        <c:v>0.97166170361611381</c:v>
                      </c:pt>
                      <c:pt idx="389">
                        <c:v>0.97183845425223014</c:v>
                      </c:pt>
                      <c:pt idx="390">
                        <c:v>0.97270827787304903</c:v>
                      </c:pt>
                      <c:pt idx="391">
                        <c:v>0.97242597212849857</c:v>
                      </c:pt>
                      <c:pt idx="392">
                        <c:v>0.97165907247704741</c:v>
                      </c:pt>
                      <c:pt idx="393">
                        <c:v>0.97134240715174569</c:v>
                      </c:pt>
                      <c:pt idx="394">
                        <c:v>0.97129365369257159</c:v>
                      </c:pt>
                      <c:pt idx="395">
                        <c:v>0.97097048790604679</c:v>
                      </c:pt>
                      <c:pt idx="396">
                        <c:v>0.96985534926049544</c:v>
                      </c:pt>
                      <c:pt idx="397">
                        <c:v>0.96581809852222855</c:v>
                      </c:pt>
                      <c:pt idx="398">
                        <c:v>0.96445098961783482</c:v>
                      </c:pt>
                      <c:pt idx="399">
                        <c:v>0.96427934648696501</c:v>
                      </c:pt>
                      <c:pt idx="400">
                        <c:v>0.96214982634482171</c:v>
                      </c:pt>
                      <c:pt idx="401">
                        <c:v>0.96323401041311996</c:v>
                      </c:pt>
                      <c:pt idx="402">
                        <c:v>0.96169912770001298</c:v>
                      </c:pt>
                      <c:pt idx="403">
                        <c:v>0.96011967039566148</c:v>
                      </c:pt>
                      <c:pt idx="404">
                        <c:v>0.96153011570820979</c:v>
                      </c:pt>
                      <c:pt idx="405">
                        <c:v>0.96154404526797377</c:v>
                      </c:pt>
                      <c:pt idx="406">
                        <c:v>0.96019860456765738</c:v>
                      </c:pt>
                      <c:pt idx="407">
                        <c:v>0.96094399078791792</c:v>
                      </c:pt>
                      <c:pt idx="408">
                        <c:v>0.95681016176862088</c:v>
                      </c:pt>
                      <c:pt idx="409">
                        <c:v>0.9534893547208827</c:v>
                      </c:pt>
                      <c:pt idx="410">
                        <c:v>0.95079119899459541</c:v>
                      </c:pt>
                      <c:pt idx="411">
                        <c:v>0.94699090554520304</c:v>
                      </c:pt>
                      <c:pt idx="412">
                        <c:v>0.94047759817244181</c:v>
                      </c:pt>
                      <c:pt idx="413">
                        <c:v>0.93551186488946125</c:v>
                      </c:pt>
                      <c:pt idx="414">
                        <c:v>0.93030669795142618</c:v>
                      </c:pt>
                      <c:pt idx="415">
                        <c:v>0.92616435642338446</c:v>
                      </c:pt>
                      <c:pt idx="416">
                        <c:v>0.922654881227287</c:v>
                      </c:pt>
                      <c:pt idx="417">
                        <c:v>0.9183986268549531</c:v>
                      </c:pt>
                      <c:pt idx="418">
                        <c:v>0.91265206436075708</c:v>
                      </c:pt>
                      <c:pt idx="419">
                        <c:v>0.90824227528524659</c:v>
                      </c:pt>
                      <c:pt idx="420">
                        <c:v>0.90347387743225593</c:v>
                      </c:pt>
                      <c:pt idx="421">
                        <c:v>0.89676462758548114</c:v>
                      </c:pt>
                      <c:pt idx="422">
                        <c:v>0.89051087434298926</c:v>
                      </c:pt>
                      <c:pt idx="423">
                        <c:v>0.88344100367121303</c:v>
                      </c:pt>
                      <c:pt idx="424">
                        <c:v>0.87544636500399309</c:v>
                      </c:pt>
                      <c:pt idx="425">
                        <c:v>0.86916382400465575</c:v>
                      </c:pt>
                      <c:pt idx="426">
                        <c:v>0.86309904845629537</c:v>
                      </c:pt>
                      <c:pt idx="427">
                        <c:v>0.85534957004092205</c:v>
                      </c:pt>
                      <c:pt idx="428">
                        <c:v>0.84813467717471402</c:v>
                      </c:pt>
                      <c:pt idx="429">
                        <c:v>0.84126508261776667</c:v>
                      </c:pt>
                      <c:pt idx="430">
                        <c:v>0.83341639478229657</c:v>
                      </c:pt>
                      <c:pt idx="431">
                        <c:v>0.82601205990329796</c:v>
                      </c:pt>
                      <c:pt idx="432">
                        <c:v>0.81851362310944931</c:v>
                      </c:pt>
                      <c:pt idx="433">
                        <c:v>0.81137549759482941</c:v>
                      </c:pt>
                      <c:pt idx="434">
                        <c:v>0.80337451323927267</c:v>
                      </c:pt>
                      <c:pt idx="435">
                        <c:v>0.7970359444551065</c:v>
                      </c:pt>
                      <c:pt idx="436">
                        <c:v>0.78964863459359735</c:v>
                      </c:pt>
                      <c:pt idx="437">
                        <c:v>0.78242166944226044</c:v>
                      </c:pt>
                      <c:pt idx="438">
                        <c:v>0.77541448178942229</c:v>
                      </c:pt>
                      <c:pt idx="439">
                        <c:v>0.76837788728819334</c:v>
                      </c:pt>
                      <c:pt idx="440">
                        <c:v>0.75994137203068224</c:v>
                      </c:pt>
                      <c:pt idx="441">
                        <c:v>0.75282259312684563</c:v>
                      </c:pt>
                      <c:pt idx="442">
                        <c:v>0.74496709528437977</c:v>
                      </c:pt>
                      <c:pt idx="443">
                        <c:v>0.73550691215710073</c:v>
                      </c:pt>
                      <c:pt idx="444">
                        <c:v>0.72830146043695487</c:v>
                      </c:pt>
                      <c:pt idx="445">
                        <c:v>0.72007930562692313</c:v>
                      </c:pt>
                      <c:pt idx="446">
                        <c:v>0.71185993672884418</c:v>
                      </c:pt>
                      <c:pt idx="447">
                        <c:v>0.70471840621072634</c:v>
                      </c:pt>
                      <c:pt idx="448">
                        <c:v>0.69790282739108633</c:v>
                      </c:pt>
                      <c:pt idx="449">
                        <c:v>0.68995740650169957</c:v>
                      </c:pt>
                      <c:pt idx="450">
                        <c:v>0.68415295894803962</c:v>
                      </c:pt>
                      <c:pt idx="451">
                        <c:v>0.67568239365554994</c:v>
                      </c:pt>
                      <c:pt idx="452">
                        <c:v>0.66849551468175605</c:v>
                      </c:pt>
                      <c:pt idx="453">
                        <c:v>0.66151618614844587</c:v>
                      </c:pt>
                      <c:pt idx="454">
                        <c:v>0.65442387340816099</c:v>
                      </c:pt>
                      <c:pt idx="455">
                        <c:v>0.64590749534133618</c:v>
                      </c:pt>
                      <c:pt idx="456">
                        <c:v>0.63833817256557734</c:v>
                      </c:pt>
                      <c:pt idx="457">
                        <c:v>0.62989376389086649</c:v>
                      </c:pt>
                      <c:pt idx="458">
                        <c:v>0.62324843524611995</c:v>
                      </c:pt>
                      <c:pt idx="459">
                        <c:v>0.61499052789936048</c:v>
                      </c:pt>
                      <c:pt idx="460">
                        <c:v>0.60822865527125503</c:v>
                      </c:pt>
                      <c:pt idx="461">
                        <c:v>0.6016766546769271</c:v>
                      </c:pt>
                      <c:pt idx="462">
                        <c:v>0.59522989964526063</c:v>
                      </c:pt>
                      <c:pt idx="463">
                        <c:v>0.5890700935447325</c:v>
                      </c:pt>
                      <c:pt idx="464">
                        <c:v>0.58301630687129713</c:v>
                      </c:pt>
                      <c:pt idx="465">
                        <c:v>0.57613169934438224</c:v>
                      </c:pt>
                      <c:pt idx="466">
                        <c:v>0.57179310579655429</c:v>
                      </c:pt>
                      <c:pt idx="467">
                        <c:v>0.56601883895571636</c:v>
                      </c:pt>
                      <c:pt idx="468">
                        <c:v>0.55984572238696939</c:v>
                      </c:pt>
                      <c:pt idx="469">
                        <c:v>0.55423365753093912</c:v>
                      </c:pt>
                      <c:pt idx="470">
                        <c:v>0.54931791589022272</c:v>
                      </c:pt>
                      <c:pt idx="471">
                        <c:v>0.54470939842874555</c:v>
                      </c:pt>
                      <c:pt idx="472">
                        <c:v>0.54025085589406119</c:v>
                      </c:pt>
                      <c:pt idx="473">
                        <c:v>0.53697013502386604</c:v>
                      </c:pt>
                      <c:pt idx="474">
                        <c:v>0.5311299349334786</c:v>
                      </c:pt>
                      <c:pt idx="475">
                        <c:v>0.52690602809437426</c:v>
                      </c:pt>
                      <c:pt idx="476">
                        <c:v>0.52331405894989691</c:v>
                      </c:pt>
                      <c:pt idx="477">
                        <c:v>0.51823657964303171</c:v>
                      </c:pt>
                      <c:pt idx="478">
                        <c:v>0.51412890724151372</c:v>
                      </c:pt>
                      <c:pt idx="479">
                        <c:v>0.5103117435475184</c:v>
                      </c:pt>
                      <c:pt idx="480">
                        <c:v>0.50303463198103104</c:v>
                      </c:pt>
                      <c:pt idx="481">
                        <c:v>0.49938911141790548</c:v>
                      </c:pt>
                      <c:pt idx="482">
                        <c:v>0.49456948373956061</c:v>
                      </c:pt>
                      <c:pt idx="483">
                        <c:v>0.48966070687872626</c:v>
                      </c:pt>
                      <c:pt idx="484">
                        <c:v>0.48610479981674898</c:v>
                      </c:pt>
                      <c:pt idx="485">
                        <c:v>0.48209215796739879</c:v>
                      </c:pt>
                      <c:pt idx="486">
                        <c:v>0.47752604827675871</c:v>
                      </c:pt>
                      <c:pt idx="487">
                        <c:v>0.47549248732410071</c:v>
                      </c:pt>
                      <c:pt idx="488">
                        <c:v>0.47194571186241313</c:v>
                      </c:pt>
                      <c:pt idx="489">
                        <c:v>0.46858280658961043</c:v>
                      </c:pt>
                      <c:pt idx="490">
                        <c:v>0.4655196963975064</c:v>
                      </c:pt>
                      <c:pt idx="491">
                        <c:v>0.46135026961436781</c:v>
                      </c:pt>
                      <c:pt idx="492">
                        <c:v>0.45796801773078188</c:v>
                      </c:pt>
                      <c:pt idx="493">
                        <c:v>0.45527914837767069</c:v>
                      </c:pt>
                      <c:pt idx="494">
                        <c:v>0.45194982882118778</c:v>
                      </c:pt>
                      <c:pt idx="495">
                        <c:v>0.44988330124375497</c:v>
                      </c:pt>
                      <c:pt idx="496">
                        <c:v>0.44787125372228787</c:v>
                      </c:pt>
                      <c:pt idx="497">
                        <c:v>0.44587592167253781</c:v>
                      </c:pt>
                      <c:pt idx="498">
                        <c:v>0.44443901019643767</c:v>
                      </c:pt>
                      <c:pt idx="499">
                        <c:v>0.44329957220774235</c:v>
                      </c:pt>
                      <c:pt idx="500">
                        <c:v>0.44103199465104903</c:v>
                      </c:pt>
                      <c:pt idx="501">
                        <c:v>0.43919143548756556</c:v>
                      </c:pt>
                      <c:pt idx="502">
                        <c:v>0.4364940536257097</c:v>
                      </c:pt>
                      <c:pt idx="503">
                        <c:v>0.43455366595058414</c:v>
                      </c:pt>
                      <c:pt idx="504">
                        <c:v>0.43282315030923624</c:v>
                      </c:pt>
                      <c:pt idx="505">
                        <c:v>0.43046657834293955</c:v>
                      </c:pt>
                      <c:pt idx="506">
                        <c:v>0.427695679360107</c:v>
                      </c:pt>
                      <c:pt idx="507">
                        <c:v>0.42666674921220615</c:v>
                      </c:pt>
                      <c:pt idx="508">
                        <c:v>0.42517938177518322</c:v>
                      </c:pt>
                      <c:pt idx="509">
                        <c:v>0.42389662409380474</c:v>
                      </c:pt>
                      <c:pt idx="510">
                        <c:v>0.42212416500027866</c:v>
                      </c:pt>
                      <c:pt idx="511">
                        <c:v>0.42006831675199818</c:v>
                      </c:pt>
                      <c:pt idx="512">
                        <c:v>0.4183843877494165</c:v>
                      </c:pt>
                      <c:pt idx="513">
                        <c:v>0.41647418078711301</c:v>
                      </c:pt>
                      <c:pt idx="514">
                        <c:v>0.41408309446717889</c:v>
                      </c:pt>
                      <c:pt idx="515">
                        <c:v>0.41203637781918817</c:v>
                      </c:pt>
                      <c:pt idx="516">
                        <c:v>0.4112233558476292</c:v>
                      </c:pt>
                      <c:pt idx="517">
                        <c:v>0.41002928303008168</c:v>
                      </c:pt>
                      <c:pt idx="518">
                        <c:v>0.40907557250490634</c:v>
                      </c:pt>
                      <c:pt idx="519">
                        <c:v>0.40835448562778986</c:v>
                      </c:pt>
                      <c:pt idx="520">
                        <c:v>0.40814229200071822</c:v>
                      </c:pt>
                      <c:pt idx="521">
                        <c:v>0.40800671095234853</c:v>
                      </c:pt>
                      <c:pt idx="522">
                        <c:v>0.40712636277526365</c:v>
                      </c:pt>
                      <c:pt idx="523">
                        <c:v>0.40539631145257449</c:v>
                      </c:pt>
                      <c:pt idx="524">
                        <c:v>0.40492177778328087</c:v>
                      </c:pt>
                      <c:pt idx="525">
                        <c:v>0.40414327016535939</c:v>
                      </c:pt>
                      <c:pt idx="526">
                        <c:v>0.40262045973738142</c:v>
                      </c:pt>
                      <c:pt idx="527">
                        <c:v>0.40146306809387905</c:v>
                      </c:pt>
                      <c:pt idx="528">
                        <c:v>0.39954450339571718</c:v>
                      </c:pt>
                      <c:pt idx="529">
                        <c:v>0.39876723396088587</c:v>
                      </c:pt>
                      <c:pt idx="530">
                        <c:v>0.39747472558767272</c:v>
                      </c:pt>
                      <c:pt idx="531">
                        <c:v>0.39598441746581076</c:v>
                      </c:pt>
                      <c:pt idx="532">
                        <c:v>0.3942525088684864</c:v>
                      </c:pt>
                      <c:pt idx="533">
                        <c:v>0.39356794839252879</c:v>
                      </c:pt>
                      <c:pt idx="534">
                        <c:v>0.39235081441492758</c:v>
                      </c:pt>
                      <c:pt idx="535">
                        <c:v>0.39171253103196374</c:v>
                      </c:pt>
                      <c:pt idx="536">
                        <c:v>0.39068468429426662</c:v>
                      </c:pt>
                      <c:pt idx="537">
                        <c:v>0.38993186897546539</c:v>
                      </c:pt>
                      <c:pt idx="538">
                        <c:v>0.38881193237043971</c:v>
                      </c:pt>
                      <c:pt idx="539">
                        <c:v>0.38877865619989227</c:v>
                      </c:pt>
                      <c:pt idx="540">
                        <c:v>0.38818494740817333</c:v>
                      </c:pt>
                      <c:pt idx="541">
                        <c:v>0.38685049558278184</c:v>
                      </c:pt>
                      <c:pt idx="542">
                        <c:v>0.38609845412841204</c:v>
                      </c:pt>
                      <c:pt idx="543">
                        <c:v>0.38516888817349426</c:v>
                      </c:pt>
                      <c:pt idx="544">
                        <c:v>0.38369653370643914</c:v>
                      </c:pt>
                      <c:pt idx="545">
                        <c:v>0.38289713174887169</c:v>
                      </c:pt>
                      <c:pt idx="546">
                        <c:v>0.38144025457044334</c:v>
                      </c:pt>
                      <c:pt idx="547">
                        <c:v>0.38013288800014866</c:v>
                      </c:pt>
                      <c:pt idx="548">
                        <c:v>0.37906139530852428</c:v>
                      </c:pt>
                      <c:pt idx="549">
                        <c:v>0.37765481931813255</c:v>
                      </c:pt>
                      <c:pt idx="550">
                        <c:v>0.37642870851312787</c:v>
                      </c:pt>
                      <c:pt idx="551">
                        <c:v>0.37541076724015182</c:v>
                      </c:pt>
                      <c:pt idx="552">
                        <c:v>0.37326886526710706</c:v>
                      </c:pt>
                      <c:pt idx="553">
                        <c:v>0.37092096058244134</c:v>
                      </c:pt>
                      <c:pt idx="554">
                        <c:v>0.36849164535959938</c:v>
                      </c:pt>
                      <c:pt idx="555">
                        <c:v>0.36719542243711584</c:v>
                      </c:pt>
                      <c:pt idx="556">
                        <c:v>0.36579565645371981</c:v>
                      </c:pt>
                      <c:pt idx="557">
                        <c:v>0.36387306766051492</c:v>
                      </c:pt>
                      <c:pt idx="558">
                        <c:v>0.36269973440972719</c:v>
                      </c:pt>
                      <c:pt idx="559">
                        <c:v>0.36255842676456568</c:v>
                      </c:pt>
                      <c:pt idx="560">
                        <c:v>0.36198530276672009</c:v>
                      </c:pt>
                      <c:pt idx="561">
                        <c:v>0.36202353166962803</c:v>
                      </c:pt>
                      <c:pt idx="562">
                        <c:v>0.36181598122914432</c:v>
                      </c:pt>
                      <c:pt idx="563">
                        <c:v>0.36143152537965789</c:v>
                      </c:pt>
                      <c:pt idx="564">
                        <c:v>0.36103453292638393</c:v>
                      </c:pt>
                      <c:pt idx="565">
                        <c:v>0.36040151182155306</c:v>
                      </c:pt>
                      <c:pt idx="566">
                        <c:v>0.35924257244918811</c:v>
                      </c:pt>
                      <c:pt idx="567">
                        <c:v>0.35851684238548359</c:v>
                      </c:pt>
                      <c:pt idx="568">
                        <c:v>0.35753728478830166</c:v>
                      </c:pt>
                      <c:pt idx="569">
                        <c:v>0.35619865409498103</c:v>
                      </c:pt>
                      <c:pt idx="570">
                        <c:v>0.35413707924990867</c:v>
                      </c:pt>
                      <c:pt idx="571">
                        <c:v>0.3526229361035616</c:v>
                      </c:pt>
                      <c:pt idx="572">
                        <c:v>0.35189643217542582</c:v>
                      </c:pt>
                      <c:pt idx="573">
                        <c:v>0.35110523318083048</c:v>
                      </c:pt>
                      <c:pt idx="574">
                        <c:v>0.35015616584224307</c:v>
                      </c:pt>
                      <c:pt idx="575">
                        <c:v>0.34867638227664727</c:v>
                      </c:pt>
                      <c:pt idx="576">
                        <c:v>0.3467333634624552</c:v>
                      </c:pt>
                      <c:pt idx="577">
                        <c:v>0.3454927040061414</c:v>
                      </c:pt>
                      <c:pt idx="578">
                        <c:v>0.34430281005652313</c:v>
                      </c:pt>
                      <c:pt idx="579">
                        <c:v>0.34230546595925138</c:v>
                      </c:pt>
                      <c:pt idx="580">
                        <c:v>0.34078977508404174</c:v>
                      </c:pt>
                      <c:pt idx="581">
                        <c:v>0.33894132250335857</c:v>
                      </c:pt>
                      <c:pt idx="582">
                        <c:v>0.33872417614392641</c:v>
                      </c:pt>
                      <c:pt idx="583">
                        <c:v>0.33807149888253979</c:v>
                      </c:pt>
                      <c:pt idx="584">
                        <c:v>0.337716449881444</c:v>
                      </c:pt>
                      <c:pt idx="585">
                        <c:v>0.33775344060126172</c:v>
                      </c:pt>
                      <c:pt idx="586">
                        <c:v>0.33707507104075485</c:v>
                      </c:pt>
                      <c:pt idx="587">
                        <c:v>0.33599197038266049</c:v>
                      </c:pt>
                      <c:pt idx="588">
                        <c:v>0.33599243470131929</c:v>
                      </c:pt>
                      <c:pt idx="589">
                        <c:v>0.3348127557621946</c:v>
                      </c:pt>
                      <c:pt idx="590">
                        <c:v>0.33398967355302833</c:v>
                      </c:pt>
                      <c:pt idx="591">
                        <c:v>0.3333117683111802</c:v>
                      </c:pt>
                      <c:pt idx="592">
                        <c:v>0.33259764621394566</c:v>
                      </c:pt>
                      <c:pt idx="593">
                        <c:v>0.33182966315229034</c:v>
                      </c:pt>
                      <c:pt idx="594">
                        <c:v>0.33125561051712721</c:v>
                      </c:pt>
                      <c:pt idx="595">
                        <c:v>0.33078308889535502</c:v>
                      </c:pt>
                      <c:pt idx="596">
                        <c:v>0.3304162771549029</c:v>
                      </c:pt>
                      <c:pt idx="597">
                        <c:v>0.33073387111752223</c:v>
                      </c:pt>
                      <c:pt idx="598">
                        <c:v>0.33074006203297285</c:v>
                      </c:pt>
                      <c:pt idx="599">
                        <c:v>0.33032619933509577</c:v>
                      </c:pt>
                      <c:pt idx="600">
                        <c:v>0.33004606041095302</c:v>
                      </c:pt>
                      <c:pt idx="601">
                        <c:v>0.33027667201149036</c:v>
                      </c:pt>
                      <c:pt idx="602">
                        <c:v>0.33010425501618929</c:v>
                      </c:pt>
                      <c:pt idx="603">
                        <c:v>0.3294874850644165</c:v>
                      </c:pt>
                      <c:pt idx="604">
                        <c:v>0.32913413856506962</c:v>
                      </c:pt>
                      <c:pt idx="605">
                        <c:v>0.32918134429538104</c:v>
                      </c:pt>
                      <c:pt idx="606">
                        <c:v>0.32915302085719422</c:v>
                      </c:pt>
                      <c:pt idx="607">
                        <c:v>0.32903632210094913</c:v>
                      </c:pt>
                      <c:pt idx="608">
                        <c:v>0.32825177834046326</c:v>
                      </c:pt>
                      <c:pt idx="609">
                        <c:v>0.32857494412698812</c:v>
                      </c:pt>
                      <c:pt idx="610">
                        <c:v>0.32855946683836146</c:v>
                      </c:pt>
                      <c:pt idx="611">
                        <c:v>0.3287863638896284</c:v>
                      </c:pt>
                      <c:pt idx="612">
                        <c:v>0.32853207203749218</c:v>
                      </c:pt>
                      <c:pt idx="613">
                        <c:v>0.32795353098862734</c:v>
                      </c:pt>
                      <c:pt idx="614">
                        <c:v>0.32887535829923176</c:v>
                      </c:pt>
                      <c:pt idx="615">
                        <c:v>0.32992394460368857</c:v>
                      </c:pt>
                      <c:pt idx="616">
                        <c:v>0.32984795111653165</c:v>
                      </c:pt>
                      <c:pt idx="617">
                        <c:v>0.33054721501668455</c:v>
                      </c:pt>
                      <c:pt idx="618">
                        <c:v>0.33095271997870324</c:v>
                      </c:pt>
                      <c:pt idx="619">
                        <c:v>0.33178539810681806</c:v>
                      </c:pt>
                      <c:pt idx="620">
                        <c:v>0.33309431240597542</c:v>
                      </c:pt>
                      <c:pt idx="621">
                        <c:v>0.33376060968135363</c:v>
                      </c:pt>
                      <c:pt idx="622">
                        <c:v>0.33449051861298729</c:v>
                      </c:pt>
                      <c:pt idx="623">
                        <c:v>0.33509475196097249</c:v>
                      </c:pt>
                      <c:pt idx="624">
                        <c:v>0.33614983872665255</c:v>
                      </c:pt>
                      <c:pt idx="625">
                        <c:v>0.33724516644276187</c:v>
                      </c:pt>
                      <c:pt idx="626">
                        <c:v>0.33784026819045737</c:v>
                      </c:pt>
                      <c:pt idx="627">
                        <c:v>0.33859896487893665</c:v>
                      </c:pt>
                      <c:pt idx="628">
                        <c:v>0.33900091006457123</c:v>
                      </c:pt>
                      <c:pt idx="629">
                        <c:v>0.33945934735369321</c:v>
                      </c:pt>
                      <c:pt idx="630">
                        <c:v>0.34078915599249665</c:v>
                      </c:pt>
                      <c:pt idx="631">
                        <c:v>0.34139741343552477</c:v>
                      </c:pt>
                      <c:pt idx="632">
                        <c:v>0.34132761086381846</c:v>
                      </c:pt>
                      <c:pt idx="633">
                        <c:v>0.34251518322014279</c:v>
                      </c:pt>
                      <c:pt idx="634">
                        <c:v>0.34312173816142194</c:v>
                      </c:pt>
                      <c:pt idx="635">
                        <c:v>0.34453543370458195</c:v>
                      </c:pt>
                      <c:pt idx="636">
                        <c:v>0.34514075046277093</c:v>
                      </c:pt>
                      <c:pt idx="637">
                        <c:v>0.34583413299324578</c:v>
                      </c:pt>
                      <c:pt idx="638">
                        <c:v>0.34623870931794692</c:v>
                      </c:pt>
                      <c:pt idx="639">
                        <c:v>0.34698486940263862</c:v>
                      </c:pt>
                      <c:pt idx="640">
                        <c:v>0.34687823088400083</c:v>
                      </c:pt>
                      <c:pt idx="641">
                        <c:v>0.34753152723693259</c:v>
                      </c:pt>
                      <c:pt idx="642">
                        <c:v>0.34819209791551875</c:v>
                      </c:pt>
                      <c:pt idx="643">
                        <c:v>0.34934964433190741</c:v>
                      </c:pt>
                      <c:pt idx="644">
                        <c:v>0.34983176187262821</c:v>
                      </c:pt>
                      <c:pt idx="645">
                        <c:v>0.35107892179016514</c:v>
                      </c:pt>
                      <c:pt idx="646">
                        <c:v>0.35224095662025545</c:v>
                      </c:pt>
                      <c:pt idx="647">
                        <c:v>0.35349121199551781</c:v>
                      </c:pt>
                      <c:pt idx="648">
                        <c:v>0.35479734038272237</c:v>
                      </c:pt>
                      <c:pt idx="649">
                        <c:v>0.35598150773554887</c:v>
                      </c:pt>
                      <c:pt idx="650">
                        <c:v>0.35748187609501825</c:v>
                      </c:pt>
                      <c:pt idx="651">
                        <c:v>0.35793907520104995</c:v>
                      </c:pt>
                      <c:pt idx="652">
                        <c:v>0.35894231304983065</c:v>
                      </c:pt>
                      <c:pt idx="653">
                        <c:v>0.35942087081416735</c:v>
                      </c:pt>
                      <c:pt idx="654">
                        <c:v>0.35973304772576725</c:v>
                      </c:pt>
                      <c:pt idx="655">
                        <c:v>0.35965039900450085</c:v>
                      </c:pt>
                      <c:pt idx="656">
                        <c:v>0.35971153429457614</c:v>
                      </c:pt>
                      <c:pt idx="657">
                        <c:v>0.36007076216360118</c:v>
                      </c:pt>
                      <c:pt idx="658">
                        <c:v>0.36115262463860531</c:v>
                      </c:pt>
                      <c:pt idx="659">
                        <c:v>0.36165687470206226</c:v>
                      </c:pt>
                      <c:pt idx="660">
                        <c:v>0.36246122939199021</c:v>
                      </c:pt>
                      <c:pt idx="661">
                        <c:v>0.36309425049682093</c:v>
                      </c:pt>
                      <c:pt idx="662">
                        <c:v>0.364216663468027</c:v>
                      </c:pt>
                      <c:pt idx="663">
                        <c:v>0.36515242033839551</c:v>
                      </c:pt>
                      <c:pt idx="664">
                        <c:v>0.36525085589406109</c:v>
                      </c:pt>
                      <c:pt idx="665">
                        <c:v>0.36590430701987908</c:v>
                      </c:pt>
                      <c:pt idx="666">
                        <c:v>0.3668224197812131</c:v>
                      </c:pt>
                      <c:pt idx="667">
                        <c:v>0.36795071412209723</c:v>
                      </c:pt>
                      <c:pt idx="668">
                        <c:v>0.36874980653389222</c:v>
                      </c:pt>
                      <c:pt idx="669">
                        <c:v>0.36947414364162035</c:v>
                      </c:pt>
                      <c:pt idx="670">
                        <c:v>0.36988692292929359</c:v>
                      </c:pt>
                      <c:pt idx="671">
                        <c:v>0.3704190321122785</c:v>
                      </c:pt>
                      <c:pt idx="672">
                        <c:v>0.37110189008648714</c:v>
                      </c:pt>
                      <c:pt idx="673">
                        <c:v>0.37122710135147685</c:v>
                      </c:pt>
                      <c:pt idx="674">
                        <c:v>0.37147288069486839</c:v>
                      </c:pt>
                      <c:pt idx="675">
                        <c:v>0.37318141858636644</c:v>
                      </c:pt>
                      <c:pt idx="676">
                        <c:v>0.37407383904858021</c:v>
                      </c:pt>
                      <c:pt idx="677">
                        <c:v>0.37449497607211185</c:v>
                      </c:pt>
                      <c:pt idx="678">
                        <c:v>0.37475514929392617</c:v>
                      </c:pt>
                      <c:pt idx="679">
                        <c:v>0.37509998328452832</c:v>
                      </c:pt>
                      <c:pt idx="680">
                        <c:v>0.37568363183863995</c:v>
                      </c:pt>
                      <c:pt idx="681">
                        <c:v>0.37586657339020724</c:v>
                      </c:pt>
                      <c:pt idx="682">
                        <c:v>0.37556584967219103</c:v>
                      </c:pt>
                      <c:pt idx="683">
                        <c:v>0.3751818581413634</c:v>
                      </c:pt>
                      <c:pt idx="684">
                        <c:v>0.37542531589146089</c:v>
                      </c:pt>
                      <c:pt idx="685">
                        <c:v>0.3763692757248015</c:v>
                      </c:pt>
                      <c:pt idx="686">
                        <c:v>0.37677013750023214</c:v>
                      </c:pt>
                      <c:pt idx="687">
                        <c:v>0.37697985476112356</c:v>
                      </c:pt>
                      <c:pt idx="688">
                        <c:v>0.3776695227423279</c:v>
                      </c:pt>
                      <c:pt idx="689">
                        <c:v>0.37752248850037462</c:v>
                      </c:pt>
                      <c:pt idx="690">
                        <c:v>0.37822608604134295</c:v>
                      </c:pt>
                      <c:pt idx="691">
                        <c:v>0.3786274121354325</c:v>
                      </c:pt>
                      <c:pt idx="692">
                        <c:v>0.37853331022058234</c:v>
                      </c:pt>
                      <c:pt idx="693">
                        <c:v>0.37869938152754651</c:v>
                      </c:pt>
                      <c:pt idx="694">
                        <c:v>0.37868374946603356</c:v>
                      </c:pt>
                      <c:pt idx="695">
                        <c:v>0.37839896735530282</c:v>
                      </c:pt>
                      <c:pt idx="696">
                        <c:v>0.37819606010140722</c:v>
                      </c:pt>
                      <c:pt idx="697">
                        <c:v>0.37785029747348742</c:v>
                      </c:pt>
                      <c:pt idx="698">
                        <c:v>0.37825409993375719</c:v>
                      </c:pt>
                      <c:pt idx="699">
                        <c:v>0.37828830474162217</c:v>
                      </c:pt>
                      <c:pt idx="700">
                        <c:v>0.37887040556687118</c:v>
                      </c:pt>
                      <c:pt idx="701">
                        <c:v>0.37988958502293735</c:v>
                      </c:pt>
                      <c:pt idx="702">
                        <c:v>0.38114572176787787</c:v>
                      </c:pt>
                      <c:pt idx="703">
                        <c:v>0.38228500498368695</c:v>
                      </c:pt>
                      <c:pt idx="704">
                        <c:v>0.3841198375503786</c:v>
                      </c:pt>
                      <c:pt idx="705">
                        <c:v>0.38464560104502654</c:v>
                      </c:pt>
                      <c:pt idx="706">
                        <c:v>0.38539996409269039</c:v>
                      </c:pt>
                      <c:pt idx="707">
                        <c:v>0.38519829502188496</c:v>
                      </c:pt>
                      <c:pt idx="708">
                        <c:v>0.3854641948404911</c:v>
                      </c:pt>
                      <c:pt idx="709">
                        <c:v>0.38511796789391251</c:v>
                      </c:pt>
                      <c:pt idx="710">
                        <c:v>0.38539919022825903</c:v>
                      </c:pt>
                      <c:pt idx="711">
                        <c:v>0.3846734601645545</c:v>
                      </c:pt>
                      <c:pt idx="712">
                        <c:v>0.38469358063976922</c:v>
                      </c:pt>
                      <c:pt idx="713">
                        <c:v>0.38594445510657666</c:v>
                      </c:pt>
                      <c:pt idx="714">
                        <c:v>0.38622830857998974</c:v>
                      </c:pt>
                      <c:pt idx="715">
                        <c:v>0.38646402768577393</c:v>
                      </c:pt>
                      <c:pt idx="716">
                        <c:v>0.38737966408092767</c:v>
                      </c:pt>
                      <c:pt idx="717">
                        <c:v>0.38833198165012661</c:v>
                      </c:pt>
                      <c:pt idx="718">
                        <c:v>0.38916357636803756</c:v>
                      </c:pt>
                      <c:pt idx="719">
                        <c:v>0.39056241371411593</c:v>
                      </c:pt>
                      <c:pt idx="720">
                        <c:v>0.39159366545531088</c:v>
                      </c:pt>
                      <c:pt idx="721">
                        <c:v>0.39385768323562004</c:v>
                      </c:pt>
                      <c:pt idx="722">
                        <c:v>0.3954595826084803</c:v>
                      </c:pt>
                      <c:pt idx="723">
                        <c:v>0.39685625313415102</c:v>
                      </c:pt>
                      <c:pt idx="724">
                        <c:v>0.39863443882446903</c:v>
                      </c:pt>
                      <c:pt idx="725">
                        <c:v>0.40103357333448897</c:v>
                      </c:pt>
                      <c:pt idx="726">
                        <c:v>0.40270217982133022</c:v>
                      </c:pt>
                      <c:pt idx="727">
                        <c:v>0.40381886619574436</c:v>
                      </c:pt>
                      <c:pt idx="728">
                        <c:v>0.40523937174590008</c:v>
                      </c:pt>
                      <c:pt idx="729">
                        <c:v>0.40723640629739921</c:v>
                      </c:pt>
                      <c:pt idx="730">
                        <c:v>0.4091356243847778</c:v>
                      </c:pt>
                      <c:pt idx="731">
                        <c:v>0.41129795637880978</c:v>
                      </c:pt>
                      <c:pt idx="732">
                        <c:v>0.41251106626136813</c:v>
                      </c:pt>
                      <c:pt idx="733">
                        <c:v>0.41405012784240414</c:v>
                      </c:pt>
                      <c:pt idx="734">
                        <c:v>0.41622917530815279</c:v>
                      </c:pt>
                      <c:pt idx="735">
                        <c:v>0.4182563905724741</c:v>
                      </c:pt>
                      <c:pt idx="736">
                        <c:v>0.42011381998056052</c:v>
                      </c:pt>
                      <c:pt idx="737">
                        <c:v>0.42160644969571653</c:v>
                      </c:pt>
                      <c:pt idx="738">
                        <c:v>0.42321701635020775</c:v>
                      </c:pt>
                      <c:pt idx="739">
                        <c:v>0.42526713800169641</c:v>
                      </c:pt>
                      <c:pt idx="740">
                        <c:v>0.42748425959746672</c:v>
                      </c:pt>
                      <c:pt idx="741">
                        <c:v>0.42893231472137777</c:v>
                      </c:pt>
                      <c:pt idx="742">
                        <c:v>0.43052678499569741</c:v>
                      </c:pt>
                      <c:pt idx="743">
                        <c:v>0.4324657797148464</c:v>
                      </c:pt>
                      <c:pt idx="744">
                        <c:v>0.43469110427358904</c:v>
                      </c:pt>
                      <c:pt idx="745">
                        <c:v>0.43591148848180178</c:v>
                      </c:pt>
                      <c:pt idx="746">
                        <c:v>0.43786379366917</c:v>
                      </c:pt>
                      <c:pt idx="747">
                        <c:v>0.4395037671720517</c:v>
                      </c:pt>
                      <c:pt idx="748">
                        <c:v>0.44130764516149007</c:v>
                      </c:pt>
                      <c:pt idx="749">
                        <c:v>0.4432684628576028</c:v>
                      </c:pt>
                      <c:pt idx="750">
                        <c:v>0.44498458462052776</c:v>
                      </c:pt>
                      <c:pt idx="751">
                        <c:v>0.447166727544002</c:v>
                      </c:pt>
                      <c:pt idx="752">
                        <c:v>0.44943941260594206</c:v>
                      </c:pt>
                      <c:pt idx="753">
                        <c:v>0.45185541736056517</c:v>
                      </c:pt>
                      <c:pt idx="754">
                        <c:v>0.45371284676865159</c:v>
                      </c:pt>
                      <c:pt idx="755">
                        <c:v>0.45609031307459447</c:v>
                      </c:pt>
                      <c:pt idx="756">
                        <c:v>0.4579050251660714</c:v>
                      </c:pt>
                      <c:pt idx="757">
                        <c:v>0.45920681991246054</c:v>
                      </c:pt>
                      <c:pt idx="758">
                        <c:v>0.46090251165439833</c:v>
                      </c:pt>
                      <c:pt idx="759">
                        <c:v>0.46289072415138022</c:v>
                      </c:pt>
                      <c:pt idx="760">
                        <c:v>0.46395339478848752</c:v>
                      </c:pt>
                      <c:pt idx="761">
                        <c:v>0.46618924390349614</c:v>
                      </c:pt>
                      <c:pt idx="762">
                        <c:v>0.46828270196313937</c:v>
                      </c:pt>
                      <c:pt idx="763">
                        <c:v>0.46986835018294149</c:v>
                      </c:pt>
                      <c:pt idx="764">
                        <c:v>0.47218266915128748</c:v>
                      </c:pt>
                      <c:pt idx="765">
                        <c:v>0.47361989017315997</c:v>
                      </c:pt>
                      <c:pt idx="766">
                        <c:v>0.47481102230586847</c:v>
                      </c:pt>
                      <c:pt idx="767">
                        <c:v>0.47641292167872862</c:v>
                      </c:pt>
                      <c:pt idx="768">
                        <c:v>0.47736013174268072</c:v>
                      </c:pt>
                      <c:pt idx="769">
                        <c:v>0.47806202678190018</c:v>
                      </c:pt>
                      <c:pt idx="770">
                        <c:v>0.47931940170993093</c:v>
                      </c:pt>
                      <c:pt idx="771">
                        <c:v>0.48012793526778808</c:v>
                      </c:pt>
                      <c:pt idx="772">
                        <c:v>0.48047075721086874</c:v>
                      </c:pt>
                      <c:pt idx="773">
                        <c:v>0.4811469599509679</c:v>
                      </c:pt>
                      <c:pt idx="774">
                        <c:v>0.48146625641533625</c:v>
                      </c:pt>
                      <c:pt idx="775">
                        <c:v>0.48193986144731216</c:v>
                      </c:pt>
                      <c:pt idx="776">
                        <c:v>0.48202978449423328</c:v>
                      </c:pt>
                      <c:pt idx="777">
                        <c:v>0.4823063636419917</c:v>
                      </c:pt>
                      <c:pt idx="778">
                        <c:v>0.48197097079745194</c:v>
                      </c:pt>
                      <c:pt idx="779">
                        <c:v>0.48222247673763524</c:v>
                      </c:pt>
                      <c:pt idx="780">
                        <c:v>0.48204417837265601</c:v>
                      </c:pt>
                      <c:pt idx="781">
                        <c:v>0.48218641465513518</c:v>
                      </c:pt>
                      <c:pt idx="782">
                        <c:v>0.48219492716387968</c:v>
                      </c:pt>
                      <c:pt idx="783">
                        <c:v>0.48169918960916763</c:v>
                      </c:pt>
                      <c:pt idx="784">
                        <c:v>0.48160245655525075</c:v>
                      </c:pt>
                      <c:pt idx="785">
                        <c:v>0.48166885412345922</c:v>
                      </c:pt>
                      <c:pt idx="786">
                        <c:v>0.48192469370445806</c:v>
                      </c:pt>
                      <c:pt idx="787">
                        <c:v>0.48166761594036911</c:v>
                      </c:pt>
                      <c:pt idx="788">
                        <c:v>0.48079175617698594</c:v>
                      </c:pt>
                      <c:pt idx="789">
                        <c:v>0.48048561540795048</c:v>
                      </c:pt>
                      <c:pt idx="790">
                        <c:v>0.48076436137611678</c:v>
                      </c:pt>
                      <c:pt idx="791">
                        <c:v>0.48025159880391516</c:v>
                      </c:pt>
                      <c:pt idx="792">
                        <c:v>0.48006091860803463</c:v>
                      </c:pt>
                      <c:pt idx="793">
                        <c:v>0.47977892240925674</c:v>
                      </c:pt>
                      <c:pt idx="794">
                        <c:v>0.48009620682610332</c:v>
                      </c:pt>
                      <c:pt idx="795">
                        <c:v>0.48060200461842301</c:v>
                      </c:pt>
                      <c:pt idx="796">
                        <c:v>0.4800463699567255</c:v>
                      </c:pt>
                      <c:pt idx="797">
                        <c:v>0.47957787242999622</c:v>
                      </c:pt>
                      <c:pt idx="798">
                        <c:v>0.47929417372946942</c:v>
                      </c:pt>
                      <c:pt idx="799">
                        <c:v>0.47874952794269687</c:v>
                      </c:pt>
                      <c:pt idx="800">
                        <c:v>0.47868065400830817</c:v>
                      </c:pt>
                      <c:pt idx="801">
                        <c:v>0.47833256978709437</c:v>
                      </c:pt>
                      <c:pt idx="802">
                        <c:v>0.4782864474669869</c:v>
                      </c:pt>
                      <c:pt idx="803">
                        <c:v>0.47879735276455326</c:v>
                      </c:pt>
                      <c:pt idx="804">
                        <c:v>0.47938301336618655</c:v>
                      </c:pt>
                      <c:pt idx="805">
                        <c:v>0.47991342004742238</c:v>
                      </c:pt>
                      <c:pt idx="806">
                        <c:v>0.48069424925863796</c:v>
                      </c:pt>
                      <c:pt idx="807">
                        <c:v>0.48089529923789842</c:v>
                      </c:pt>
                      <c:pt idx="808">
                        <c:v>0.48036102323450564</c:v>
                      </c:pt>
                      <c:pt idx="809">
                        <c:v>0.47992967120048041</c:v>
                      </c:pt>
                      <c:pt idx="810">
                        <c:v>0.47925919505717307</c:v>
                      </c:pt>
                      <c:pt idx="811">
                        <c:v>0.47865171147857649</c:v>
                      </c:pt>
                      <c:pt idx="812">
                        <c:v>0.47744014932488082</c:v>
                      </c:pt>
                      <c:pt idx="813">
                        <c:v>0.47659880391513504</c:v>
                      </c:pt>
                      <c:pt idx="814">
                        <c:v>0.47531682009818793</c:v>
                      </c:pt>
                      <c:pt idx="815">
                        <c:v>0.47503389526209244</c:v>
                      </c:pt>
                      <c:pt idx="816">
                        <c:v>0.47503405003497867</c:v>
                      </c:pt>
                      <c:pt idx="817">
                        <c:v>0.47579305626923052</c:v>
                      </c:pt>
                      <c:pt idx="818">
                        <c:v>0.47629637769536992</c:v>
                      </c:pt>
                      <c:pt idx="819">
                        <c:v>0.47709732738179988</c:v>
                      </c:pt>
                      <c:pt idx="820">
                        <c:v>0.47747497322429072</c:v>
                      </c:pt>
                      <c:pt idx="821">
                        <c:v>0.47808013520959353</c:v>
                      </c:pt>
                      <c:pt idx="822">
                        <c:v>0.47859908869724577</c:v>
                      </c:pt>
                      <c:pt idx="823">
                        <c:v>0.47862911463718139</c:v>
                      </c:pt>
                      <c:pt idx="824">
                        <c:v>0.4783811684733823</c:v>
                      </c:pt>
                      <c:pt idx="825">
                        <c:v>0.47838968098212675</c:v>
                      </c:pt>
                      <c:pt idx="826">
                        <c:v>0.47882319983655991</c:v>
                      </c:pt>
                      <c:pt idx="827">
                        <c:v>0.48024757470887219</c:v>
                      </c:pt>
                      <c:pt idx="828">
                        <c:v>0.48171575030799807</c:v>
                      </c:pt>
                      <c:pt idx="829">
                        <c:v>0.48283537736725135</c:v>
                      </c:pt>
                      <c:pt idx="830">
                        <c:v>0.4848079578027204</c:v>
                      </c:pt>
                      <c:pt idx="831">
                        <c:v>0.48662715830789904</c:v>
                      </c:pt>
                      <c:pt idx="832">
                        <c:v>0.48874522525645864</c:v>
                      </c:pt>
                      <c:pt idx="833">
                        <c:v>0.49032359915060642</c:v>
                      </c:pt>
                      <c:pt idx="834">
                        <c:v>0.49152757743287512</c:v>
                      </c:pt>
                      <c:pt idx="835">
                        <c:v>0.49348793081032888</c:v>
                      </c:pt>
                      <c:pt idx="836">
                        <c:v>0.49584233595621785</c:v>
                      </c:pt>
                      <c:pt idx="837">
                        <c:v>0.49735694342122377</c:v>
                      </c:pt>
                      <c:pt idx="838">
                        <c:v>0.49915617822407404</c:v>
                      </c:pt>
                      <c:pt idx="839">
                        <c:v>0.50211822172144593</c:v>
                      </c:pt>
                      <c:pt idx="840">
                        <c:v>0.50536829756016022</c:v>
                      </c:pt>
                      <c:pt idx="841">
                        <c:v>0.50865056615921789</c:v>
                      </c:pt>
                      <c:pt idx="842">
                        <c:v>0.51187649742767471</c:v>
                      </c:pt>
                      <c:pt idx="843">
                        <c:v>0.51545159632754911</c:v>
                      </c:pt>
                      <c:pt idx="844">
                        <c:v>0.51983321673775906</c:v>
                      </c:pt>
                      <c:pt idx="845">
                        <c:v>0.52369959820958734</c:v>
                      </c:pt>
                      <c:pt idx="846">
                        <c:v>0.52751134485256346</c:v>
                      </c:pt>
                      <c:pt idx="847">
                        <c:v>0.5317296798677621</c:v>
                      </c:pt>
                      <c:pt idx="848">
                        <c:v>0.53527537191924579</c:v>
                      </c:pt>
                      <c:pt idx="849">
                        <c:v>0.53955669949915508</c:v>
                      </c:pt>
                      <c:pt idx="850">
                        <c:v>0.54373448401815172</c:v>
                      </c:pt>
                      <c:pt idx="851">
                        <c:v>0.54839748153559464</c:v>
                      </c:pt>
                      <c:pt idx="852">
                        <c:v>0.55276873216242484</c:v>
                      </c:pt>
                      <c:pt idx="853">
                        <c:v>0.55655556037071208</c:v>
                      </c:pt>
                      <c:pt idx="854">
                        <c:v>0.56139670148024801</c:v>
                      </c:pt>
                      <c:pt idx="855">
                        <c:v>0.56593170182074826</c:v>
                      </c:pt>
                      <c:pt idx="856">
                        <c:v>0.57036532592074396</c:v>
                      </c:pt>
                      <c:pt idx="857">
                        <c:v>0.57484987030032131</c:v>
                      </c:pt>
                      <c:pt idx="858">
                        <c:v>0.57771301392336893</c:v>
                      </c:pt>
                      <c:pt idx="859">
                        <c:v>0.58249998452271134</c:v>
                      </c:pt>
                      <c:pt idx="860">
                        <c:v>0.58656757074668631</c:v>
                      </c:pt>
                      <c:pt idx="861">
                        <c:v>0.58982306363642001</c:v>
                      </c:pt>
                      <c:pt idx="862">
                        <c:v>0.59467240770892804</c:v>
                      </c:pt>
                      <c:pt idx="863">
                        <c:v>0.59878812830053174</c:v>
                      </c:pt>
                      <c:pt idx="864">
                        <c:v>0.60345870968940185</c:v>
                      </c:pt>
                      <c:pt idx="865">
                        <c:v>0.60948742315526216</c:v>
                      </c:pt>
                      <c:pt idx="866">
                        <c:v>0.61433893404817763</c:v>
                      </c:pt>
                      <c:pt idx="867">
                        <c:v>0.61947259591275772</c:v>
                      </c:pt>
                      <c:pt idx="868">
                        <c:v>0.62515322515740401</c:v>
                      </c:pt>
                      <c:pt idx="869">
                        <c:v>0.6301839630526167</c:v>
                      </c:pt>
                      <c:pt idx="870">
                        <c:v>0.63570935509233761</c:v>
                      </c:pt>
                      <c:pt idx="871">
                        <c:v>0.64152912516173766</c:v>
                      </c:pt>
                      <c:pt idx="872">
                        <c:v>0.64685811040878605</c:v>
                      </c:pt>
                      <c:pt idx="873">
                        <c:v>0.65336785800516328</c:v>
                      </c:pt>
                      <c:pt idx="874">
                        <c:v>0.66034935335888112</c:v>
                      </c:pt>
                      <c:pt idx="875">
                        <c:v>0.66722343632953018</c:v>
                      </c:pt>
                      <c:pt idx="876">
                        <c:v>0.67479415206126525</c:v>
                      </c:pt>
                      <c:pt idx="877">
                        <c:v>0.6824349799104793</c:v>
                      </c:pt>
                      <c:pt idx="878">
                        <c:v>0.68988141301454242</c:v>
                      </c:pt>
                      <c:pt idx="879">
                        <c:v>0.69841419700731144</c:v>
                      </c:pt>
                      <c:pt idx="880">
                        <c:v>0.70630142329146228</c:v>
                      </c:pt>
                      <c:pt idx="881">
                        <c:v>0.71322193812799117</c:v>
                      </c:pt>
                      <c:pt idx="882">
                        <c:v>0.72116534696985646</c:v>
                      </c:pt>
                      <c:pt idx="883">
                        <c:v>0.72900799866276222</c:v>
                      </c:pt>
                      <c:pt idx="884">
                        <c:v>0.73657763098429374</c:v>
                      </c:pt>
                      <c:pt idx="885">
                        <c:v>0.74435868306846542</c:v>
                      </c:pt>
                      <c:pt idx="886">
                        <c:v>0.75170033492852595</c:v>
                      </c:pt>
                      <c:pt idx="887">
                        <c:v>0.75929442136608749</c:v>
                      </c:pt>
                      <c:pt idx="888">
                        <c:v>0.76848824035610153</c:v>
                      </c:pt>
                      <c:pt idx="889">
                        <c:v>0.77613108025283706</c:v>
                      </c:pt>
                      <c:pt idx="890">
                        <c:v>0.78433868641155968</c:v>
                      </c:pt>
                      <c:pt idx="891">
                        <c:v>0.79367876577909569</c:v>
                      </c:pt>
                      <c:pt idx="892">
                        <c:v>0.80244494728435489</c:v>
                      </c:pt>
                      <c:pt idx="893">
                        <c:v>0.81124099995666377</c:v>
                      </c:pt>
                      <c:pt idx="894">
                        <c:v>0.82044503395717139</c:v>
                      </c:pt>
                      <c:pt idx="895">
                        <c:v>0.82800367740377767</c:v>
                      </c:pt>
                      <c:pt idx="896">
                        <c:v>0.83768936462634735</c:v>
                      </c:pt>
                      <c:pt idx="897">
                        <c:v>0.84668832455255161</c:v>
                      </c:pt>
                      <c:pt idx="898">
                        <c:v>0.85497347192729389</c:v>
                      </c:pt>
                      <c:pt idx="899">
                        <c:v>0.86319315037114541</c:v>
                      </c:pt>
                      <c:pt idx="900">
                        <c:v>0.87192729388894752</c:v>
                      </c:pt>
                      <c:pt idx="901">
                        <c:v>0.87995195849610297</c:v>
                      </c:pt>
                      <c:pt idx="902">
                        <c:v>0.88817364898747575</c:v>
                      </c:pt>
                      <c:pt idx="903">
                        <c:v>0.89569220625653923</c:v>
                      </c:pt>
                      <c:pt idx="904">
                        <c:v>0.90186702532703522</c:v>
                      </c:pt>
                      <c:pt idx="905">
                        <c:v>0.90817974703919468</c:v>
                      </c:pt>
                      <c:pt idx="906">
                        <c:v>0.91480882453088341</c:v>
                      </c:pt>
                      <c:pt idx="907">
                        <c:v>0.92017247890445564</c:v>
                      </c:pt>
                      <c:pt idx="908">
                        <c:v>0.92593622118902741</c:v>
                      </c:pt>
                      <c:pt idx="909">
                        <c:v>0.93244720696849448</c:v>
                      </c:pt>
                      <c:pt idx="910">
                        <c:v>0.93739854637305231</c:v>
                      </c:pt>
                      <c:pt idx="911">
                        <c:v>0.94376481950386004</c:v>
                      </c:pt>
                      <c:pt idx="912">
                        <c:v>0.94833510806242927</c:v>
                      </c:pt>
                      <c:pt idx="913">
                        <c:v>0.95345220922817864</c:v>
                      </c:pt>
                      <c:pt idx="914">
                        <c:v>0.95889588118395075</c:v>
                      </c:pt>
                      <c:pt idx="915">
                        <c:v>0.96399750506107351</c:v>
                      </c:pt>
                      <c:pt idx="916">
                        <c:v>0.9684750846607687</c:v>
                      </c:pt>
                      <c:pt idx="917">
                        <c:v>0.9725468497526728</c:v>
                      </c:pt>
                      <c:pt idx="918">
                        <c:v>0.97674568338420198</c:v>
                      </c:pt>
                      <c:pt idx="919">
                        <c:v>0.98148823416518605</c:v>
                      </c:pt>
                      <c:pt idx="920">
                        <c:v>0.98474542955666855</c:v>
                      </c:pt>
                      <c:pt idx="921">
                        <c:v>0.98755053334736609</c:v>
                      </c:pt>
                      <c:pt idx="922">
                        <c:v>0.98830149139153201</c:v>
                      </c:pt>
                      <c:pt idx="923">
                        <c:v>0.98994935831161346</c:v>
                      </c:pt>
                      <c:pt idx="924">
                        <c:v>0.99173884242262911</c:v>
                      </c:pt>
                      <c:pt idx="925">
                        <c:v>0.99223597293331767</c:v>
                      </c:pt>
                      <c:pt idx="926">
                        <c:v>0.99431875166380856</c:v>
                      </c:pt>
                      <c:pt idx="927">
                        <c:v>0.99581354819937251</c:v>
                      </c:pt>
                      <c:pt idx="928">
                        <c:v>0.99597172608913664</c:v>
                      </c:pt>
                      <c:pt idx="929">
                        <c:v>0.99926637651909578</c:v>
                      </c:pt>
                      <c:pt idx="930">
                        <c:v>1</c:v>
                      </c:pt>
                      <c:pt idx="931">
                        <c:v>0.99975545883969885</c:v>
                      </c:pt>
                      <c:pt idx="932">
                        <c:v>1.0006639756820843</c:v>
                      </c:pt>
                      <c:pt idx="933">
                        <c:v>0.99996749769388393</c:v>
                      </c:pt>
                      <c:pt idx="934">
                        <c:v>0.99937936072607081</c:v>
                      </c:pt>
                      <c:pt idx="935">
                        <c:v>0.99926947197682126</c:v>
                      </c:pt>
                      <c:pt idx="936">
                        <c:v>0.99748138082178217</c:v>
                      </c:pt>
                      <c:pt idx="937">
                        <c:v>0.99654995759222931</c:v>
                      </c:pt>
                      <c:pt idx="938">
                        <c:v>0.9963416332873144</c:v>
                      </c:pt>
                      <c:pt idx="939">
                        <c:v>0.99511026020417648</c:v>
                      </c:pt>
                      <c:pt idx="940">
                        <c:v>0.99480659580132125</c:v>
                      </c:pt>
                      <c:pt idx="941">
                        <c:v>0.99424151999356136</c:v>
                      </c:pt>
                      <c:pt idx="942">
                        <c:v>0.99351253969924525</c:v>
                      </c:pt>
                      <c:pt idx="943">
                        <c:v>0.9910895701647402</c:v>
                      </c:pt>
                      <c:pt idx="944">
                        <c:v>0.98945176348226638</c:v>
                      </c:pt>
                      <c:pt idx="945">
                        <c:v>0.98694939545710647</c:v>
                      </c:pt>
                      <c:pt idx="946">
                        <c:v>0.98500746005311801</c:v>
                      </c:pt>
                      <c:pt idx="947">
                        <c:v>0.98140558544391976</c:v>
                      </c:pt>
                      <c:pt idx="948">
                        <c:v>0.97758192128870114</c:v>
                      </c:pt>
                      <c:pt idx="949">
                        <c:v>0.9738885759037188</c:v>
                      </c:pt>
                      <c:pt idx="950">
                        <c:v>0.97082716821336368</c:v>
                      </c:pt>
                      <c:pt idx="951">
                        <c:v>0.96812638134800999</c:v>
                      </c:pt>
                      <c:pt idx="952">
                        <c:v>0.96467494598426284</c:v>
                      </c:pt>
                      <c:pt idx="953">
                        <c:v>0.96075965628037419</c:v>
                      </c:pt>
                      <c:pt idx="954">
                        <c:v>0.95599977093612842</c:v>
                      </c:pt>
                      <c:pt idx="955">
                        <c:v>0.95184675007893427</c:v>
                      </c:pt>
                      <c:pt idx="956">
                        <c:v>0.94823512477790095</c:v>
                      </c:pt>
                      <c:pt idx="957">
                        <c:v>0.94292455750431814</c:v>
                      </c:pt>
                      <c:pt idx="958">
                        <c:v>0.93851863775096422</c:v>
                      </c:pt>
                      <c:pt idx="959">
                        <c:v>0.93401227039442325</c:v>
                      </c:pt>
                      <c:pt idx="960">
                        <c:v>0.92643443510991963</c:v>
                      </c:pt>
                      <c:pt idx="961">
                        <c:v>0.91999294235638629</c:v>
                      </c:pt>
                      <c:pt idx="962">
                        <c:v>0.91243182254359956</c:v>
                      </c:pt>
                      <c:pt idx="963">
                        <c:v>0.90307286088393901</c:v>
                      </c:pt>
                      <c:pt idx="964">
                        <c:v>0.89497761984064594</c:v>
                      </c:pt>
                      <c:pt idx="965">
                        <c:v>0.88377747992595668</c:v>
                      </c:pt>
                      <c:pt idx="966">
                        <c:v>0.87388176589672317</c:v>
                      </c:pt>
                      <c:pt idx="967">
                        <c:v>0.86519126833284854</c:v>
                      </c:pt>
                      <c:pt idx="968">
                        <c:v>0.85474734874045821</c:v>
                      </c:pt>
                      <c:pt idx="969">
                        <c:v>0.8461272728398348</c:v>
                      </c:pt>
                      <c:pt idx="970">
                        <c:v>0.83794520420734631</c:v>
                      </c:pt>
                      <c:pt idx="971">
                        <c:v>0.8288666910176008</c:v>
                      </c:pt>
                      <c:pt idx="972">
                        <c:v>0.8197001120555697</c:v>
                      </c:pt>
                      <c:pt idx="973">
                        <c:v>0.81069991394627539</c:v>
                      </c:pt>
                      <c:pt idx="974">
                        <c:v>0.80144263807289184</c:v>
                      </c:pt>
                      <c:pt idx="975">
                        <c:v>0.79142449869062137</c:v>
                      </c:pt>
                      <c:pt idx="976">
                        <c:v>0.78198907922514505</c:v>
                      </c:pt>
                      <c:pt idx="977">
                        <c:v>0.77301085886570065</c:v>
                      </c:pt>
                      <c:pt idx="978">
                        <c:v>0.76253567515028464</c:v>
                      </c:pt>
                      <c:pt idx="979">
                        <c:v>0.75253765624322877</c:v>
                      </c:pt>
                      <c:pt idx="980">
                        <c:v>0.74140793799179094</c:v>
                      </c:pt>
                      <c:pt idx="981">
                        <c:v>0.73224460926037149</c:v>
                      </c:pt>
                      <c:pt idx="982">
                        <c:v>0.72386272883171232</c:v>
                      </c:pt>
                      <c:pt idx="983">
                        <c:v>0.71363781287338968</c:v>
                      </c:pt>
                      <c:pt idx="984">
                        <c:v>0.70317779690082782</c:v>
                      </c:pt>
                      <c:pt idx="985">
                        <c:v>0.69509292564091452</c:v>
                      </c:pt>
                      <c:pt idx="986">
                        <c:v>0.68726946578590586</c:v>
                      </c:pt>
                      <c:pt idx="987">
                        <c:v>0.67802132151281225</c:v>
                      </c:pt>
                      <c:pt idx="988">
                        <c:v>0.66780027487664595</c:v>
                      </c:pt>
                      <c:pt idx="989">
                        <c:v>0.65929906455267551</c:v>
                      </c:pt>
                      <c:pt idx="990">
                        <c:v>0.64921359896487907</c:v>
                      </c:pt>
                      <c:pt idx="991">
                        <c:v>0.63773780853974893</c:v>
                      </c:pt>
                      <c:pt idx="992">
                        <c:v>0.62760745881493507</c:v>
                      </c:pt>
                      <c:pt idx="993">
                        <c:v>0.61585833947265789</c:v>
                      </c:pt>
                      <c:pt idx="994">
                        <c:v>0.6064014065759904</c:v>
                      </c:pt>
                      <c:pt idx="995">
                        <c:v>0.59713871365158766</c:v>
                      </c:pt>
                      <c:pt idx="996">
                        <c:v>0.58534084085013649</c:v>
                      </c:pt>
                      <c:pt idx="997">
                        <c:v>0.57392355457601507</c:v>
                      </c:pt>
                      <c:pt idx="998">
                        <c:v>0.56502024429352371</c:v>
                      </c:pt>
                      <c:pt idx="999">
                        <c:v>0.55528410111003113</c:v>
                      </c:pt>
                      <c:pt idx="1000">
                        <c:v>0.5447219350325333</c:v>
                      </c:pt>
                      <c:pt idx="1001">
                        <c:v>0.5354425266364139</c:v>
                      </c:pt>
                      <c:pt idx="1002">
                        <c:v>0.52381614219294603</c:v>
                      </c:pt>
                      <c:pt idx="1003">
                        <c:v>0.51299705312424559</c:v>
                      </c:pt>
                      <c:pt idx="1004">
                        <c:v>0.50404684665721533</c:v>
                      </c:pt>
                      <c:pt idx="1005">
                        <c:v>0.49332743132727036</c:v>
                      </c:pt>
                      <c:pt idx="1006">
                        <c:v>0.48167690231354515</c:v>
                      </c:pt>
                      <c:pt idx="1007">
                        <c:v>0.47367266772737687</c:v>
                      </c:pt>
                      <c:pt idx="1008">
                        <c:v>0.46358534486494529</c:v>
                      </c:pt>
                      <c:pt idx="1009">
                        <c:v>0.45468513004017908</c:v>
                      </c:pt>
                      <c:pt idx="1010">
                        <c:v>0.44731267837575156</c:v>
                      </c:pt>
                      <c:pt idx="1011">
                        <c:v>0.4383209927752017</c:v>
                      </c:pt>
                      <c:pt idx="1012">
                        <c:v>0.43041411033449528</c:v>
                      </c:pt>
                      <c:pt idx="1013">
                        <c:v>0.42214413070260709</c:v>
                      </c:pt>
                      <c:pt idx="1014">
                        <c:v>0.41372556909990282</c:v>
                      </c:pt>
                      <c:pt idx="1015">
                        <c:v>0.40524958675639366</c:v>
                      </c:pt>
                      <c:pt idx="1016">
                        <c:v>0.39609291325908358</c:v>
                      </c:pt>
                      <c:pt idx="1017">
                        <c:v>0.38438001077219291</c:v>
                      </c:pt>
                      <c:pt idx="1018">
                        <c:v>0.37520522884718971</c:v>
                      </c:pt>
                      <c:pt idx="1019">
                        <c:v>0.3670372445473512</c:v>
                      </c:pt>
                      <c:pt idx="1020">
                        <c:v>0.36013932655221731</c:v>
                      </c:pt>
                      <c:pt idx="1021">
                        <c:v>0.35213029400657481</c:v>
                      </c:pt>
                      <c:pt idx="1022">
                        <c:v>0.34534443158109795</c:v>
                      </c:pt>
                      <c:pt idx="1023">
                        <c:v>0.33589399914565371</c:v>
                      </c:pt>
                      <c:pt idx="1024">
                        <c:v>0.32929788827873985</c:v>
                      </c:pt>
                      <c:pt idx="1025">
                        <c:v>0.32046979761897393</c:v>
                      </c:pt>
                      <c:pt idx="1026">
                        <c:v>0.31438521114117146</c:v>
                      </c:pt>
                      <c:pt idx="1027">
                        <c:v>0.30586496375219002</c:v>
                      </c:pt>
                      <c:pt idx="1028">
                        <c:v>0.29716703708977449</c:v>
                      </c:pt>
                      <c:pt idx="1029">
                        <c:v>0.2876563980015725</c:v>
                      </c:pt>
                      <c:pt idx="1030">
                        <c:v>0.28201647402601421</c:v>
                      </c:pt>
                      <c:pt idx="1031">
                        <c:v>0.27953794102533946</c:v>
                      </c:pt>
                      <c:pt idx="1032">
                        <c:v>0.275361549462319</c:v>
                      </c:pt>
                      <c:pt idx="1033">
                        <c:v>0.26769657704284733</c:v>
                      </c:pt>
                      <c:pt idx="1034">
                        <c:v>0.26319392423557675</c:v>
                      </c:pt>
                      <c:pt idx="1035">
                        <c:v>0.25849068576770451</c:v>
                      </c:pt>
                      <c:pt idx="1036">
                        <c:v>0.25462817361803286</c:v>
                      </c:pt>
                      <c:pt idx="1037">
                        <c:v>0.25274365895484968</c:v>
                      </c:pt>
                      <c:pt idx="1038">
                        <c:v>0.24580735728392164</c:v>
                      </c:pt>
                      <c:pt idx="1039">
                        <c:v>0.24359859342400961</c:v>
                      </c:pt>
                      <c:pt idx="1040">
                        <c:v>0.23827548954663927</c:v>
                      </c:pt>
                      <c:pt idx="1041">
                        <c:v>0.23160725451472508</c:v>
                      </c:pt>
                      <c:pt idx="1042">
                        <c:v>0.22556027784828539</c:v>
                      </c:pt>
                      <c:pt idx="1043">
                        <c:v>0.22124072136546835</c:v>
                      </c:pt>
                      <c:pt idx="1044">
                        <c:v>0.21383081466256415</c:v>
                      </c:pt>
                      <c:pt idx="1045">
                        <c:v>0.20948339906021907</c:v>
                      </c:pt>
                      <c:pt idx="1046">
                        <c:v>0.19944715125025536</c:v>
                      </c:pt>
                      <c:pt idx="1047">
                        <c:v>0.19765735759346734</c:v>
                      </c:pt>
                      <c:pt idx="1048">
                        <c:v>0.19254149461080813</c:v>
                      </c:pt>
                      <c:pt idx="1049">
                        <c:v>0.1889530852427149</c:v>
                      </c:pt>
                      <c:pt idx="1050">
                        <c:v>0.18295594544565308</c:v>
                      </c:pt>
                      <c:pt idx="1051">
                        <c:v>0.18187454728930769</c:v>
                      </c:pt>
                      <c:pt idx="1052">
                        <c:v>0.17483439301169462</c:v>
                      </c:pt>
                      <c:pt idx="1053">
                        <c:v>0.17606205154556204</c:v>
                      </c:pt>
                      <c:pt idx="1054">
                        <c:v>0.17116209673924485</c:v>
                      </c:pt>
                      <c:pt idx="1055">
                        <c:v>0.16813025067016665</c:v>
                      </c:pt>
                      <c:pt idx="1056">
                        <c:v>0.16408742810799432</c:v>
                      </c:pt>
                      <c:pt idx="1057">
                        <c:v>0.16145211017353134</c:v>
                      </c:pt>
                      <c:pt idx="1058">
                        <c:v>0.15432775944578925</c:v>
                      </c:pt>
                      <c:pt idx="1059">
                        <c:v>0.1544503395717125</c:v>
                      </c:pt>
                      <c:pt idx="1060">
                        <c:v>0.15142669646560641</c:v>
                      </c:pt>
                      <c:pt idx="1061">
                        <c:v>0.14672748209277703</c:v>
                      </c:pt>
                      <c:pt idx="1062">
                        <c:v>0.14417078878453762</c:v>
                      </c:pt>
                      <c:pt idx="1063">
                        <c:v>0.1414938369436689</c:v>
                      </c:pt>
                      <c:pt idx="1064">
                        <c:v>0.1384048796795582</c:v>
                      </c:pt>
                      <c:pt idx="1065">
                        <c:v>0.13546465915914987</c:v>
                      </c:pt>
                      <c:pt idx="1066">
                        <c:v>0.13153946399054026</c:v>
                      </c:pt>
                      <c:pt idx="1067">
                        <c:v>0.1273977415540436</c:v>
                      </c:pt>
                      <c:pt idx="1068">
                        <c:v>0.12501129842069747</c:v>
                      </c:pt>
                      <c:pt idx="1069">
                        <c:v>0.12145183158233613</c:v>
                      </c:pt>
                      <c:pt idx="1070">
                        <c:v>0.12103363524364348</c:v>
                      </c:pt>
                      <c:pt idx="1071">
                        <c:v>0.11721724541407945</c:v>
                      </c:pt>
                      <c:pt idx="1072">
                        <c:v>0.11477523881456353</c:v>
                      </c:pt>
                      <c:pt idx="1073">
                        <c:v>0.11324561837958978</c:v>
                      </c:pt>
                      <c:pt idx="1074">
                        <c:v>0.10727525429185218</c:v>
                      </c:pt>
                      <c:pt idx="1075">
                        <c:v>0.10381267528029368</c:v>
                      </c:pt>
                      <c:pt idx="1076">
                        <c:v>0.10202086957598416</c:v>
                      </c:pt>
                      <c:pt idx="1077">
                        <c:v>9.7918614225485548E-2</c:v>
                      </c:pt>
                      <c:pt idx="1078">
                        <c:v>9.5155299114080064E-2</c:v>
                      </c:pt>
                      <c:pt idx="1079">
                        <c:v>9.8923554576015149E-2</c:v>
                      </c:pt>
                      <c:pt idx="1080">
                        <c:v>9.8488333219833218E-2</c:v>
                      </c:pt>
                      <c:pt idx="1081">
                        <c:v>9.7965819955796854E-2</c:v>
                      </c:pt>
                      <c:pt idx="1082">
                        <c:v>9.7307570870504637E-2</c:v>
                      </c:pt>
                      <c:pt idx="1083">
                        <c:v>9.4479560692639672E-2</c:v>
                      </c:pt>
                      <c:pt idx="1084">
                        <c:v>9.3478180118494153E-2</c:v>
                      </c:pt>
                      <c:pt idx="1085">
                        <c:v>9.0169445355884753E-2</c:v>
                      </c:pt>
                      <c:pt idx="1086">
                        <c:v>8.3974505810174141E-2</c:v>
                      </c:pt>
                      <c:pt idx="1087">
                        <c:v>8.0123756399858831E-2</c:v>
                      </c:pt>
                      <c:pt idx="1088">
                        <c:v>7.4507976994558217E-2</c:v>
                      </c:pt>
                      <c:pt idx="1089">
                        <c:v>7.0765878150402084E-2</c:v>
                      </c:pt>
                      <c:pt idx="1090">
                        <c:v>6.6630191856469845E-2</c:v>
                      </c:pt>
                      <c:pt idx="1091">
                        <c:v>6.8622118902722212E-2</c:v>
                      </c:pt>
                      <c:pt idx="1092">
                        <c:v>6.7602320355110879E-2</c:v>
                      </c:pt>
                      <c:pt idx="1093">
                        <c:v>6.5433487899855799E-2</c:v>
                      </c:pt>
                      <c:pt idx="1094">
                        <c:v>6.0313136503494749E-2</c:v>
                      </c:pt>
                      <c:pt idx="1095">
                        <c:v>6.4087118562221809E-2</c:v>
                      </c:pt>
                      <c:pt idx="1096">
                        <c:v>6.2308468553245018E-2</c:v>
                      </c:pt>
                      <c:pt idx="1097">
                        <c:v>6.7093581877952307E-2</c:v>
                      </c:pt>
                      <c:pt idx="1098">
                        <c:v>6.0608288397605375E-2</c:v>
                      </c:pt>
                      <c:pt idx="1099">
                        <c:v>6.2370842026410418E-2</c:v>
                      </c:pt>
                      <c:pt idx="1100">
                        <c:v>5.9821577816711755E-2</c:v>
                      </c:pt>
                      <c:pt idx="1101">
                        <c:v>5.9294266593201181E-2</c:v>
                      </c:pt>
                      <c:pt idx="1102">
                        <c:v>5.5585908238251241E-2</c:v>
                      </c:pt>
                      <c:pt idx="1103">
                        <c:v>4.9384468231317404E-2</c:v>
                      </c:pt>
                      <c:pt idx="1104">
                        <c:v>4.2868994038148464E-2</c:v>
                      </c:pt>
                      <c:pt idx="1105">
                        <c:v>4.2122214861911679E-2</c:v>
                      </c:pt>
                      <c:pt idx="1106">
                        <c:v>3.8691209519151622E-2</c:v>
                      </c:pt>
                      <c:pt idx="1107">
                        <c:v>3.8997505061073384E-2</c:v>
                      </c:pt>
                      <c:pt idx="1108">
                        <c:v>4.2040649550849109E-2</c:v>
                      </c:pt>
                      <c:pt idx="1109">
                        <c:v>4.2039411367758982E-2</c:v>
                      </c:pt>
                      <c:pt idx="1110">
                        <c:v>4.5049434459873569E-2</c:v>
                      </c:pt>
                      <c:pt idx="1111">
                        <c:v>5.0386158351235395E-2</c:v>
                      </c:pt>
                      <c:pt idx="1112">
                        <c:v>4.7350133414227946E-2</c:v>
                      </c:pt>
                      <c:pt idx="1113">
                        <c:v>5.0726194382363365E-2</c:v>
                      </c:pt>
                      <c:pt idx="1114">
                        <c:v>4.6046481393203637E-2</c:v>
                      </c:pt>
                      <c:pt idx="1115">
                        <c:v>4.0781572121069552E-2</c:v>
                      </c:pt>
                      <c:pt idx="1116">
                        <c:v>3.831758777170384E-2</c:v>
                      </c:pt>
                      <c:pt idx="1117">
                        <c:v>4.0090511183888768E-2</c:v>
                      </c:pt>
                      <c:pt idx="1118">
                        <c:v>3.880063394974214E-2</c:v>
                      </c:pt>
                      <c:pt idx="1119">
                        <c:v>4.2858779027654871E-2</c:v>
                      </c:pt>
                      <c:pt idx="1120">
                        <c:v>3.5098156964470349E-2</c:v>
                      </c:pt>
                      <c:pt idx="1121">
                        <c:v>3.9390009100645745E-2</c:v>
                      </c:pt>
                      <c:pt idx="1122">
                        <c:v>4.2783095086270456E-2</c:v>
                      </c:pt>
                      <c:pt idx="1123">
                        <c:v>4.3435927120543297E-2</c:v>
                      </c:pt>
                      <c:pt idx="1124">
                        <c:v>3.7064082165829855E-2</c:v>
                      </c:pt>
                      <c:pt idx="1125">
                        <c:v>2.9830152234610954E-2</c:v>
                      </c:pt>
                      <c:pt idx="1126">
                        <c:v>2.2858871891386599E-2</c:v>
                      </c:pt>
                      <c:pt idx="1127">
                        <c:v>2.7606375404731116E-2</c:v>
                      </c:pt>
                      <c:pt idx="1128">
                        <c:v>2.8228252861750697E-2</c:v>
                      </c:pt>
                      <c:pt idx="1129">
                        <c:v>2.3579803995616815E-2</c:v>
                      </c:pt>
                      <c:pt idx="1130">
                        <c:v>2.8816699375336659E-2</c:v>
                      </c:pt>
                      <c:pt idx="1131">
                        <c:v>3.4635540807419242E-2</c:v>
                      </c:pt>
                      <c:pt idx="1132">
                        <c:v>3.9005862796931787E-2</c:v>
                      </c:pt>
                      <c:pt idx="1133">
                        <c:v>3.7768608344115842E-2</c:v>
                      </c:pt>
                      <c:pt idx="1134">
                        <c:v>3.8247939972883761E-2</c:v>
                      </c:pt>
                      <c:pt idx="1135">
                        <c:v>3.0528023178787434E-2</c:v>
                      </c:pt>
                      <c:pt idx="1136">
                        <c:v>2.5006036142564369E-2</c:v>
                      </c:pt>
                      <c:pt idx="1137">
                        <c:v>1.9103772124784129E-2</c:v>
                      </c:pt>
                      <c:pt idx="1138">
                        <c:v>1.3684089966383307E-2</c:v>
                      </c:pt>
                      <c:pt idx="1139">
                        <c:v>1.2290050579779246E-2</c:v>
                      </c:pt>
                      <c:pt idx="1140">
                        <c:v>1.3194543327121794E-2</c:v>
                      </c:pt>
                      <c:pt idx="1141">
                        <c:v>6.4676493713125734E-3</c:v>
                      </c:pt>
                      <c:pt idx="1142">
                        <c:v>8.0630482829496131E-3</c:v>
                      </c:pt>
                      <c:pt idx="1143">
                        <c:v>1.7586688293597948E-2</c:v>
                      </c:pt>
                      <c:pt idx="1144">
                        <c:v>1.5240021792022386E-2</c:v>
                      </c:pt>
                      <c:pt idx="1145">
                        <c:v>1.9393352194989083E-2</c:v>
                      </c:pt>
                      <c:pt idx="1146">
                        <c:v>1.3895974047682466E-2</c:v>
                      </c:pt>
                      <c:pt idx="1147">
                        <c:v>1.8728447875587348E-2</c:v>
                      </c:pt>
                      <c:pt idx="1148">
                        <c:v>1.8703684213784717E-2</c:v>
                      </c:pt>
                      <c:pt idx="1149">
                        <c:v>1.8757235632432943E-2</c:v>
                      </c:pt>
                      <c:pt idx="1150">
                        <c:v>7.1173859478601015E-3</c:v>
                      </c:pt>
                      <c:pt idx="1151">
                        <c:v>4.6199706550607662E-3</c:v>
                      </c:pt>
                      <c:pt idx="1152">
                        <c:v>7.8330557739572247E-4</c:v>
                      </c:pt>
                      <c:pt idx="1153">
                        <c:v>2.8919313798931806E-3</c:v>
                      </c:pt>
                      <c:pt idx="1154">
                        <c:v>0</c:v>
                      </c:pt>
                      <c:pt idx="1155">
                        <c:v>-8.7183566834028172E-4</c:v>
                      </c:pt>
                      <c:pt idx="1156">
                        <c:v>-1.0107907656305143E-2</c:v>
                      </c:pt>
                      <c:pt idx="1157">
                        <c:v>-4.2164777405634532E-3</c:v>
                      </c:pt>
                      <c:pt idx="1158">
                        <c:v>3.408098955592192E-4</c:v>
                      </c:pt>
                      <c:pt idx="1159">
                        <c:v>1.8713589678506048E-3</c:v>
                      </c:pt>
                      <c:pt idx="1160">
                        <c:v>7.695307905180418E-4</c:v>
                      </c:pt>
                      <c:pt idx="1161">
                        <c:v>-5.236431061060965E-3</c:v>
                      </c:pt>
                      <c:pt idx="1162">
                        <c:v>-3.8318671181907247E-3</c:v>
                      </c:pt>
                      <c:pt idx="1163">
                        <c:v>6.3280442278999339E-3</c:v>
                      </c:pt>
                      <c:pt idx="1164">
                        <c:v>4.0395723315608416E-4</c:v>
                      </c:pt>
                      <c:pt idx="1165">
                        <c:v>-9.8570208076667956E-3</c:v>
                      </c:pt>
                      <c:pt idx="1166">
                        <c:v>-1.1769858909036842E-2</c:v>
                      </c:pt>
                      <c:pt idx="1167">
                        <c:v>-1.1392832158091164E-2</c:v>
                      </c:pt>
                      <c:pt idx="1168">
                        <c:v>-4.5492394460368516E-3</c:v>
                      </c:pt>
                      <c:pt idx="1169">
                        <c:v>-7.7055229156735832E-3</c:v>
                      </c:pt>
                      <c:pt idx="1170">
                        <c:v>-1.4651575278436427E-2</c:v>
                      </c:pt>
                      <c:pt idx="1171">
                        <c:v>-1.1207414240343747E-2</c:v>
                      </c:pt>
                      <c:pt idx="1172">
                        <c:v>-6.901787317290564E-3</c:v>
                      </c:pt>
                      <c:pt idx="1173">
                        <c:v>-8.7344530635744579E-3</c:v>
                      </c:pt>
                      <c:pt idx="1174">
                        <c:v>-6.8982275409064783E-3</c:v>
                      </c:pt>
                      <c:pt idx="1175">
                        <c:v>-8.6095513443572528E-3</c:v>
                      </c:pt>
                      <c:pt idx="1176">
                        <c:v>-6.0132361772334718E-3</c:v>
                      </c:pt>
                      <c:pt idx="1177">
                        <c:v>-2.3242244330668881E-3</c:v>
                      </c:pt>
                      <c:pt idx="1178">
                        <c:v>3.3297838751416568E-3</c:v>
                      </c:pt>
                      <c:pt idx="1179">
                        <c:v>-7.3300438935899718E-4</c:v>
                      </c:pt>
                      <c:pt idx="1180">
                        <c:v>5.2310140100416905E-3</c:v>
                      </c:pt>
                      <c:pt idx="1181">
                        <c:v>-8.9607310232963592E-3</c:v>
                      </c:pt>
                      <c:pt idx="1182">
                        <c:v>-1.7029196357265356E-2</c:v>
                      </c:pt>
                      <c:pt idx="1183">
                        <c:v>-2.2278937886545232E-2</c:v>
                      </c:pt>
                      <c:pt idx="1184">
                        <c:v>-2.2198146439914013E-2</c:v>
                      </c:pt>
                      <c:pt idx="1185">
                        <c:v>-2.3110996923114968E-2</c:v>
                      </c:pt>
                      <c:pt idx="1186">
                        <c:v>-2.785354770409898E-2</c:v>
                      </c:pt>
                      <c:pt idx="1187">
                        <c:v>-3.1138292669337E-2</c:v>
                      </c:pt>
                      <c:pt idx="1188">
                        <c:v>-2.9060157125434142E-2</c:v>
                      </c:pt>
                      <c:pt idx="1189">
                        <c:v>-3.4970778879072892E-2</c:v>
                      </c:pt>
                      <c:pt idx="1190">
                        <c:v>-3.9933107158555484E-2</c:v>
                      </c:pt>
                      <c:pt idx="1191">
                        <c:v>-3.7980492425414895E-2</c:v>
                      </c:pt>
                      <c:pt idx="1192">
                        <c:v>-4.9134819565769185E-2</c:v>
                      </c:pt>
                      <c:pt idx="1193">
                        <c:v>-4.9373788902164935E-2</c:v>
                      </c:pt>
                      <c:pt idx="1194">
                        <c:v>-5.7132863236486746E-2</c:v>
                      </c:pt>
                      <c:pt idx="1195">
                        <c:v>-5.7251728813139606E-2</c:v>
                      </c:pt>
                      <c:pt idx="1196">
                        <c:v>-5.19872838596643E-2</c:v>
                      </c:pt>
                      <c:pt idx="1197">
                        <c:v>-4.329090492611138E-2</c:v>
                      </c:pt>
                      <c:pt idx="1198">
                        <c:v>-4.7545611569582778E-2</c:v>
                      </c:pt>
                      <c:pt idx="1199">
                        <c:v>-4.9059909488816118E-2</c:v>
                      </c:pt>
                      <c:pt idx="1200">
                        <c:v>-3.9085106514700291E-2</c:v>
                      </c:pt>
                      <c:pt idx="1201">
                        <c:v>-4.066673063945965E-2</c:v>
                      </c:pt>
                      <c:pt idx="1202">
                        <c:v>-3.3169686801587328E-2</c:v>
                      </c:pt>
                      <c:pt idx="1203">
                        <c:v>-3.1859998637998571E-2</c:v>
                      </c:pt>
                      <c:pt idx="1204">
                        <c:v>-4.3345539754963545E-2</c:v>
                      </c:pt>
                      <c:pt idx="1205">
                        <c:v>-6.1625920124808824E-2</c:v>
                      </c:pt>
                      <c:pt idx="1206">
                        <c:v>-4.7200777578980592E-2</c:v>
                      </c:pt>
                      <c:pt idx="1207">
                        <c:v>-5.9377379633126358E-2</c:v>
                      </c:pt>
                      <c:pt idx="1208">
                        <c:v>-5.6352962662588921E-2</c:v>
                      </c:pt>
                      <c:pt idx="1209">
                        <c:v>-6.1166554198369326E-2</c:v>
                      </c:pt>
                      <c:pt idx="1210">
                        <c:v>-6.5693970667442564E-2</c:v>
                      </c:pt>
                      <c:pt idx="1211">
                        <c:v>-5.8241501420815106E-2</c:v>
                      </c:pt>
                      <c:pt idx="1212">
                        <c:v>-3.8734545927306248E-2</c:v>
                      </c:pt>
                      <c:pt idx="1213">
                        <c:v>-6.4914998730862289E-2</c:v>
                      </c:pt>
                      <c:pt idx="1214">
                        <c:v>-7.4093804750908487E-2</c:v>
                      </c:pt>
                      <c:pt idx="1215">
                        <c:v>-7.3511858698545748E-2</c:v>
                      </c:pt>
                      <c:pt idx="1216">
                        <c:v>-7.1073102329641494E-2</c:v>
                      </c:pt>
                      <c:pt idx="1217">
                        <c:v>-7.0898518513932682E-2</c:v>
                      </c:pt>
                      <c:pt idx="1218">
                        <c:v>-7.3341298977879846E-2</c:v>
                      </c:pt>
                      <c:pt idx="1219">
                        <c:v>-8.7910689853708687E-2</c:v>
                      </c:pt>
                      <c:pt idx="1220">
                        <c:v>-9.114822908863536E-2</c:v>
                      </c:pt>
                      <c:pt idx="1221">
                        <c:v>-7.1442235663387532E-2</c:v>
                      </c:pt>
                      <c:pt idx="1222">
                        <c:v>-8.3661555034142923E-2</c:v>
                      </c:pt>
                      <c:pt idx="1223">
                        <c:v>-9.067245723625153E-2</c:v>
                      </c:pt>
                      <c:pt idx="1224">
                        <c:v>-9.3176992081819135E-2</c:v>
                      </c:pt>
                      <c:pt idx="1225">
                        <c:v>-8.8003863131241228E-2</c:v>
                      </c:pt>
                      <c:pt idx="1226">
                        <c:v>-8.5008543463321914E-2</c:v>
                      </c:pt>
                      <c:pt idx="1227">
                        <c:v>-5.299593875946438E-2</c:v>
                      </c:pt>
                      <c:pt idx="1228">
                        <c:v>-6.9966630965720894E-2</c:v>
                      </c:pt>
                      <c:pt idx="1229">
                        <c:v>-7.4390659146768012E-2</c:v>
                      </c:pt>
                      <c:pt idx="1230">
                        <c:v>-8.1818983823137903E-2</c:v>
                      </c:pt>
                      <c:pt idx="1231">
                        <c:v>-7.6958341329932442E-2</c:v>
                      </c:pt>
                      <c:pt idx="1232">
                        <c:v>-9.4073591411962101E-2</c:v>
                      </c:pt>
                      <c:pt idx="1233">
                        <c:v>-9.8138701269756767E-2</c:v>
                      </c:pt>
                      <c:pt idx="1234">
                        <c:v>-0.11208528605124839</c:v>
                      </c:pt>
                      <c:pt idx="1235">
                        <c:v>-8.8280287506113511E-2</c:v>
                      </c:pt>
                      <c:pt idx="1236">
                        <c:v>-7.3688145016003515E-2</c:v>
                      </c:pt>
                      <c:pt idx="1237">
                        <c:v>-6.0615717496146138E-2</c:v>
                      </c:pt>
                      <c:pt idx="1238">
                        <c:v>-6.7537006197106356E-2</c:v>
                      </c:pt>
                      <c:pt idx="1239">
                        <c:v>-5.1536120896196913E-2</c:v>
                      </c:pt>
                      <c:pt idx="1240">
                        <c:v>-2.8960019068019569E-2</c:v>
                      </c:pt>
                      <c:pt idx="1241">
                        <c:v>-3.2782754585920643E-2</c:v>
                      </c:pt>
                      <c:pt idx="1242">
                        <c:v>-5.606152531774878E-2</c:v>
                      </c:pt>
                      <c:pt idx="1243">
                        <c:v>-7.0315643824252289E-2</c:v>
                      </c:pt>
                      <c:pt idx="1244">
                        <c:v>-7.782305744550444E-2</c:v>
                      </c:pt>
                      <c:pt idx="1245">
                        <c:v>-9.1384257740192029E-2</c:v>
                      </c:pt>
                      <c:pt idx="1246">
                        <c:v>-9.5926841952119479E-2</c:v>
                      </c:pt>
                      <c:pt idx="1247">
                        <c:v>-9.3839729580813103E-2</c:v>
                      </c:pt>
                      <c:pt idx="1248">
                        <c:v>-0.11331650436149994</c:v>
                      </c:pt>
                      <c:pt idx="1249">
                        <c:v>-0.12439251642140321</c:v>
                      </c:pt>
                      <c:pt idx="1250">
                        <c:v>-0.11072901124889339</c:v>
                      </c:pt>
                      <c:pt idx="1251">
                        <c:v>-0.11441817776594626</c:v>
                      </c:pt>
                      <c:pt idx="1252">
                        <c:v>-9.4020194766200063E-2</c:v>
                      </c:pt>
                      <c:pt idx="1253">
                        <c:v>-9.7192110297349671E-2</c:v>
                      </c:pt>
                      <c:pt idx="1254">
                        <c:v>-9.4826251957876986E-2</c:v>
                      </c:pt>
                      <c:pt idx="1255">
                        <c:v>-8.4112253678951476E-2</c:v>
                      </c:pt>
                      <c:pt idx="1256">
                        <c:v>-5.1779578646294393E-2</c:v>
                      </c:pt>
                      <c:pt idx="1257">
                        <c:v>-4.8278770731828062E-2</c:v>
                      </c:pt>
                      <c:pt idx="1258">
                        <c:v>-2.6604530511926832E-2</c:v>
                      </c:pt>
                      <c:pt idx="1259">
                        <c:v>-3.5378295888613062E-2</c:v>
                      </c:pt>
                      <c:pt idx="1260">
                        <c:v>-4.3379125471283461E-2</c:v>
                      </c:pt>
                      <c:pt idx="1261">
                        <c:v>-6.19066781404966E-2</c:v>
                      </c:pt>
                      <c:pt idx="1262">
                        <c:v>-5.6788648337429623E-2</c:v>
                      </c:pt>
                      <c:pt idx="1263">
                        <c:v>-6.2412630705702445E-2</c:v>
                      </c:pt>
                      <c:pt idx="1264">
                        <c:v>-7.6587041175778678E-2</c:v>
                      </c:pt>
                      <c:pt idx="1265">
                        <c:v>-0.12470391946857183</c:v>
                      </c:pt>
                      <c:pt idx="1266">
                        <c:v>-0.13649761340209376</c:v>
                      </c:pt>
                      <c:pt idx="1267">
                        <c:v>-0.13297962569725186</c:v>
                      </c:pt>
                      <c:pt idx="1268">
                        <c:v>-0.14904520606462077</c:v>
                      </c:pt>
                      <c:pt idx="1269">
                        <c:v>-0.14244971428925196</c:v>
                      </c:pt>
                      <c:pt idx="1270">
                        <c:v>-0.15105059835197832</c:v>
                      </c:pt>
                      <c:pt idx="1271">
                        <c:v>-0.15270481096039673</c:v>
                      </c:pt>
                      <c:pt idx="1272">
                        <c:v>-0.11178889597404769</c:v>
                      </c:pt>
                      <c:pt idx="1273">
                        <c:v>-0.10229450803890372</c:v>
                      </c:pt>
                      <c:pt idx="1274">
                        <c:v>-0.10207813554390288</c:v>
                      </c:pt>
                      <c:pt idx="1275">
                        <c:v>-7.988494183634931E-2</c:v>
                      </c:pt>
                      <c:pt idx="1276">
                        <c:v>-7.0256520581698442E-2</c:v>
                      </c:pt>
                      <c:pt idx="1277">
                        <c:v>-7.5936066416140965E-2</c:v>
                      </c:pt>
                      <c:pt idx="1278">
                        <c:v>-6.5608845579995911E-2</c:v>
                      </c:pt>
                      <c:pt idx="1279">
                        <c:v>-8.5731642387959897E-2</c:v>
                      </c:pt>
                      <c:pt idx="1280">
                        <c:v>-6.0684127111875985E-2</c:v>
                      </c:pt>
                      <c:pt idx="1281">
                        <c:v>-6.7921616819479072E-2</c:v>
                      </c:pt>
                      <c:pt idx="1282">
                        <c:v>-9.4582484662006971E-2</c:v>
                      </c:pt>
                      <c:pt idx="1283">
                        <c:v>-8.6986540949810259E-2</c:v>
                      </c:pt>
                      <c:pt idx="1284">
                        <c:v>-5.4726454400812218E-2</c:v>
                      </c:pt>
                      <c:pt idx="1285">
                        <c:v>-6.869439784060867E-2</c:v>
                      </c:pt>
                      <c:pt idx="1286">
                        <c:v>-4.4765890532232955E-2</c:v>
                      </c:pt>
                      <c:pt idx="1287">
                        <c:v>-5.1465544460059291E-2</c:v>
                      </c:pt>
                      <c:pt idx="1288">
                        <c:v>-2.2763377020560055E-2</c:v>
                      </c:pt>
                      <c:pt idx="1289">
                        <c:v>2.6562741832634806E-2</c:v>
                      </c:pt>
                      <c:pt idx="1290">
                        <c:v>1.0702080766682963E-2</c:v>
                      </c:pt>
                      <c:pt idx="1291">
                        <c:v>-2.8533619766354813E-2</c:v>
                      </c:pt>
                      <c:pt idx="1292">
                        <c:v>-3.2130696416079046E-2</c:v>
                      </c:pt>
                      <c:pt idx="1293">
                        <c:v>-5.6029023011632699E-2</c:v>
                      </c:pt>
                      <c:pt idx="1294">
                        <c:v>-5.7274480427420761E-2</c:v>
                      </c:pt>
                      <c:pt idx="1295">
                        <c:v>-8.3736000792437162E-2</c:v>
                      </c:pt>
                      <c:pt idx="1296">
                        <c:v>-9.2711744785701489E-2</c:v>
                      </c:pt>
                      <c:pt idx="1297">
                        <c:v>-9.2534994149584895E-2</c:v>
                      </c:pt>
                      <c:pt idx="1298">
                        <c:v>-6.7017897936567886E-2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D5C-4B0C-B48F-954FA6DC574E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Abs'!$AE$1</c15:sqref>
                        </c15:formulaRef>
                      </c:ext>
                    </c:extLst>
                    <c:strCache>
                      <c:ptCount val="1"/>
                      <c:pt idx="0">
                        <c:v>Abs 600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Abs'!$AE$2:$AE$1300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-5.6080214059368849</c:v>
                      </c:pt>
                      <c:pt idx="1">
                        <c:v>-7.1504055626579852</c:v>
                      </c:pt>
                      <c:pt idx="2">
                        <c:v>-5.9892695691309212</c:v>
                      </c:pt>
                      <c:pt idx="3">
                        <c:v>-5.7430627655811355</c:v>
                      </c:pt>
                      <c:pt idx="4">
                        <c:v>-8.2461714166417668</c:v>
                      </c:pt>
                      <c:pt idx="5">
                        <c:v>-7.1799105927225124</c:v>
                      </c:pt>
                      <c:pt idx="6">
                        <c:v>-7.3542286876881304</c:v>
                      </c:pt>
                      <c:pt idx="7">
                        <c:v>-5.9233665765325227</c:v>
                      </c:pt>
                      <c:pt idx="8">
                        <c:v>-5.188258897177259</c:v>
                      </c:pt>
                      <c:pt idx="9">
                        <c:v>-6.4880596511233435</c:v>
                      </c:pt>
                      <c:pt idx="10">
                        <c:v>-9.2380623495458654</c:v>
                      </c:pt>
                      <c:pt idx="11">
                        <c:v>-8.2552763724347749</c:v>
                      </c:pt>
                      <c:pt idx="12">
                        <c:v>-7.3222629695408905</c:v>
                      </c:pt>
                      <c:pt idx="13">
                        <c:v>-7.4966944665669555</c:v>
                      </c:pt>
                      <c:pt idx="14">
                        <c:v>-7.2718987918035172</c:v>
                      </c:pt>
                      <c:pt idx="15">
                        <c:v>-6.9189082360090888</c:v>
                      </c:pt>
                      <c:pt idx="16">
                        <c:v>-10.79848016645783</c:v>
                      </c:pt>
                      <c:pt idx="17">
                        <c:v>-7.8519107085838939</c:v>
                      </c:pt>
                      <c:pt idx="18">
                        <c:v>-4.7979686275249209</c:v>
                      </c:pt>
                      <c:pt idx="19">
                        <c:v>-3.907675010462365</c:v>
                      </c:pt>
                      <c:pt idx="20">
                        <c:v>-2.5334223881080313</c:v>
                      </c:pt>
                      <c:pt idx="21">
                        <c:v>-1.725225714504711</c:v>
                      </c:pt>
                      <c:pt idx="22">
                        <c:v>-1.7246431284977877</c:v>
                      </c:pt>
                      <c:pt idx="23">
                        <c:v>-1.2213635545725556</c:v>
                      </c:pt>
                      <c:pt idx="24">
                        <c:v>-1.1936206285725919</c:v>
                      </c:pt>
                      <c:pt idx="25">
                        <c:v>-1.3894538269847991</c:v>
                      </c:pt>
                      <c:pt idx="26">
                        <c:v>-1.3190857990425313</c:v>
                      </c:pt>
                      <c:pt idx="27">
                        <c:v>-1.1469644249538637</c:v>
                      </c:pt>
                      <c:pt idx="28">
                        <c:v>-0.89246834067235936</c:v>
                      </c:pt>
                      <c:pt idx="29">
                        <c:v>-0.68599515978145376</c:v>
                      </c:pt>
                      <c:pt idx="30">
                        <c:v>-0.78751063485889172</c:v>
                      </c:pt>
                      <c:pt idx="31">
                        <c:v>-0.69537651601817774</c:v>
                      </c:pt>
                      <c:pt idx="32">
                        <c:v>-0.1461799013019513</c:v>
                      </c:pt>
                      <c:pt idx="33">
                        <c:v>-0.23299368733084477</c:v>
                      </c:pt>
                      <c:pt idx="34">
                        <c:v>-0.42513668705581065</c:v>
                      </c:pt>
                      <c:pt idx="35">
                        <c:v>-0.89983851819850313</c:v>
                      </c:pt>
                      <c:pt idx="36">
                        <c:v>-0.98891692971162681</c:v>
                      </c:pt>
                      <c:pt idx="37">
                        <c:v>-0.83781537898627034</c:v>
                      </c:pt>
                      <c:pt idx="38">
                        <c:v>-1.0901565508613023</c:v>
                      </c:pt>
                      <c:pt idx="39">
                        <c:v>-1.2398569713096885</c:v>
                      </c:pt>
                      <c:pt idx="40">
                        <c:v>-1.3850665335353802</c:v>
                      </c:pt>
                      <c:pt idx="41">
                        <c:v>-1.3896839102014171</c:v>
                      </c:pt>
                      <c:pt idx="42">
                        <c:v>-1.3368041195279579</c:v>
                      </c:pt>
                      <c:pt idx="43">
                        <c:v>-1.2916442765911778</c:v>
                      </c:pt>
                      <c:pt idx="44">
                        <c:v>-1.1084099104656575</c:v>
                      </c:pt>
                      <c:pt idx="45">
                        <c:v>-0.89049364190170621</c:v>
                      </c:pt>
                      <c:pt idx="46">
                        <c:v>-1.1624323293698631</c:v>
                      </c:pt>
                      <c:pt idx="47">
                        <c:v>-0.88050100757047556</c:v>
                      </c:pt>
                      <c:pt idx="48">
                        <c:v>-0.81539866084463219</c:v>
                      </c:pt>
                      <c:pt idx="49">
                        <c:v>-0.81240293364298932</c:v>
                      </c:pt>
                      <c:pt idx="50">
                        <c:v>-0.75714484216687561</c:v>
                      </c:pt>
                      <c:pt idx="51">
                        <c:v>-0.76774492898093505</c:v>
                      </c:pt>
                      <c:pt idx="52">
                        <c:v>-0.48009106595340867</c:v>
                      </c:pt>
                      <c:pt idx="53">
                        <c:v>-0.30348809708746621</c:v>
                      </c:pt>
                      <c:pt idx="54">
                        <c:v>-0.35960531164320814</c:v>
                      </c:pt>
                      <c:pt idx="55">
                        <c:v>-0.52750252729471458</c:v>
                      </c:pt>
                      <c:pt idx="56">
                        <c:v>-0.63640508090417247</c:v>
                      </c:pt>
                      <c:pt idx="57">
                        <c:v>-0.67298579837304928</c:v>
                      </c:pt>
                      <c:pt idx="58">
                        <c:v>-0.9463235256946525</c:v>
                      </c:pt>
                      <c:pt idx="59">
                        <c:v>-1.2639404264819225</c:v>
                      </c:pt>
                      <c:pt idx="60">
                        <c:v>-1.4995910011229536</c:v>
                      </c:pt>
                      <c:pt idx="61">
                        <c:v>-1.5096456650149588</c:v>
                      </c:pt>
                      <c:pt idx="62">
                        <c:v>-1.3134863332072249</c:v>
                      </c:pt>
                      <c:pt idx="63">
                        <c:v>-1.2356460658844111</c:v>
                      </c:pt>
                      <c:pt idx="64">
                        <c:v>-1.1247570224225931</c:v>
                      </c:pt>
                      <c:pt idx="65">
                        <c:v>-0.89278764261846189</c:v>
                      </c:pt>
                      <c:pt idx="66">
                        <c:v>-0.96081781193866833</c:v>
                      </c:pt>
                      <c:pt idx="67">
                        <c:v>-0.59874989940690726</c:v>
                      </c:pt>
                      <c:pt idx="68">
                        <c:v>-0.75812351561143321</c:v>
                      </c:pt>
                      <c:pt idx="69">
                        <c:v>-0.74554954980065158</c:v>
                      </c:pt>
                      <c:pt idx="70">
                        <c:v>-0.61914744604213834</c:v>
                      </c:pt>
                      <c:pt idx="71">
                        <c:v>-0.64603305246512177</c:v>
                      </c:pt>
                      <c:pt idx="72">
                        <c:v>-0.84381667067672739</c:v>
                      </c:pt>
                      <c:pt idx="73">
                        <c:v>-0.86601724175857364</c:v>
                      </c:pt>
                      <c:pt idx="74">
                        <c:v>-0.83268741979024452</c:v>
                      </c:pt>
                      <c:pt idx="75">
                        <c:v>-0.99886010434902373</c:v>
                      </c:pt>
                      <c:pt idx="76">
                        <c:v>-1.0264812939202423</c:v>
                      </c:pt>
                      <c:pt idx="77">
                        <c:v>-1.3764125900333799</c:v>
                      </c:pt>
                      <c:pt idx="78">
                        <c:v>-1.4677933366315574</c:v>
                      </c:pt>
                      <c:pt idx="79">
                        <c:v>-1.1539841491245293</c:v>
                      </c:pt>
                      <c:pt idx="80">
                        <c:v>-0.96400126737049718</c:v>
                      </c:pt>
                      <c:pt idx="81">
                        <c:v>-1.4313590307867465</c:v>
                      </c:pt>
                      <c:pt idx="82">
                        <c:v>-1.2878934009701477</c:v>
                      </c:pt>
                      <c:pt idx="83">
                        <c:v>-1.1294197599128089</c:v>
                      </c:pt>
                      <c:pt idx="84">
                        <c:v>-1.0193010306881005</c:v>
                      </c:pt>
                      <c:pt idx="85">
                        <c:v>-1.0813576440025137</c:v>
                      </c:pt>
                      <c:pt idx="86">
                        <c:v>-1.251914752801953</c:v>
                      </c:pt>
                      <c:pt idx="87">
                        <c:v>-1.3074951520619158</c:v>
                      </c:pt>
                      <c:pt idx="88">
                        <c:v>-1.1260071776672815</c:v>
                      </c:pt>
                      <c:pt idx="89">
                        <c:v>-0.99518314501076699</c:v>
                      </c:pt>
                      <c:pt idx="90">
                        <c:v>-1.0789271509262557</c:v>
                      </c:pt>
                      <c:pt idx="91">
                        <c:v>-0.80555782131961473</c:v>
                      </c:pt>
                      <c:pt idx="92">
                        <c:v>-0.80529043838913872</c:v>
                      </c:pt>
                      <c:pt idx="93">
                        <c:v>-0.88450464682021301</c:v>
                      </c:pt>
                      <c:pt idx="94">
                        <c:v>-1.155326938823414</c:v>
                      </c:pt>
                      <c:pt idx="95">
                        <c:v>-1.1211232378446996</c:v>
                      </c:pt>
                      <c:pt idx="96">
                        <c:v>-0.98463511384132274</c:v>
                      </c:pt>
                      <c:pt idx="97">
                        <c:v>-0.95521561352359208</c:v>
                      </c:pt>
                      <c:pt idx="98">
                        <c:v>-1.3338133109699006</c:v>
                      </c:pt>
                      <c:pt idx="99">
                        <c:v>-1.1964746715131702</c:v>
                      </c:pt>
                      <c:pt idx="100">
                        <c:v>-0.90451478195857926</c:v>
                      </c:pt>
                      <c:pt idx="101">
                        <c:v>-0.78185460462235001</c:v>
                      </c:pt>
                      <c:pt idx="102">
                        <c:v>-0.72224132750911285</c:v>
                      </c:pt>
                      <c:pt idx="103">
                        <c:v>-0.95829482103720276</c:v>
                      </c:pt>
                      <c:pt idx="104">
                        <c:v>-0.99649997520183864</c:v>
                      </c:pt>
                      <c:pt idx="105">
                        <c:v>-0.76832163994135338</c:v>
                      </c:pt>
                      <c:pt idx="106">
                        <c:v>-0.85843228346252287</c:v>
                      </c:pt>
                      <c:pt idx="107">
                        <c:v>-0.99760844618546207</c:v>
                      </c:pt>
                      <c:pt idx="108">
                        <c:v>-0.84314773514907793</c:v>
                      </c:pt>
                      <c:pt idx="109">
                        <c:v>-0.68421723408002444</c:v>
                      </c:pt>
                      <c:pt idx="110">
                        <c:v>-0.64066525474269964</c:v>
                      </c:pt>
                      <c:pt idx="111">
                        <c:v>-0.48141091564512584</c:v>
                      </c:pt>
                      <c:pt idx="112">
                        <c:v>-0.45892723563622861</c:v>
                      </c:pt>
                      <c:pt idx="113">
                        <c:v>-0.38630548520301228</c:v>
                      </c:pt>
                      <c:pt idx="114">
                        <c:v>-0.2547551328436824</c:v>
                      </c:pt>
                      <c:pt idx="115">
                        <c:v>-0.31198355096281766</c:v>
                      </c:pt>
                      <c:pt idx="116">
                        <c:v>-0.45436936089467944</c:v>
                      </c:pt>
                      <c:pt idx="117">
                        <c:v>-0.36840093940627322</c:v>
                      </c:pt>
                      <c:pt idx="118">
                        <c:v>-0.41693014883952118</c:v>
                      </c:pt>
                      <c:pt idx="119">
                        <c:v>-0.41022484896006894</c:v>
                      </c:pt>
                      <c:pt idx="120">
                        <c:v>-0.17785910846032654</c:v>
                      </c:pt>
                      <c:pt idx="121">
                        <c:v>-0.45637624945502114</c:v>
                      </c:pt>
                      <c:pt idx="122">
                        <c:v>-0.32696874516247987</c:v>
                      </c:pt>
                      <c:pt idx="123">
                        <c:v>-0.54174693414797004</c:v>
                      </c:pt>
                      <c:pt idx="124">
                        <c:v>-0.6432445914390188</c:v>
                      </c:pt>
                      <c:pt idx="125">
                        <c:v>-0.73724510325120984</c:v>
                      </c:pt>
                      <c:pt idx="126">
                        <c:v>-0.52815017602595737</c:v>
                      </c:pt>
                      <c:pt idx="127">
                        <c:v>-0.6123865381643705</c:v>
                      </c:pt>
                      <c:pt idx="128">
                        <c:v>-0.481305547369202</c:v>
                      </c:pt>
                      <c:pt idx="129">
                        <c:v>-0.46661100401675565</c:v>
                      </c:pt>
                      <c:pt idx="130">
                        <c:v>-0.34853645076963791</c:v>
                      </c:pt>
                      <c:pt idx="131">
                        <c:v>-8.5012879331600053E-2</c:v>
                      </c:pt>
                      <c:pt idx="132">
                        <c:v>-0.11099547744385194</c:v>
                      </c:pt>
                      <c:pt idx="133">
                        <c:v>-0.43818949648255506</c:v>
                      </c:pt>
                      <c:pt idx="134">
                        <c:v>-0.75838338394754212</c:v>
                      </c:pt>
                      <c:pt idx="135">
                        <c:v>-0.78541064730579246</c:v>
                      </c:pt>
                      <c:pt idx="136">
                        <c:v>-0.8951215389998568</c:v>
                      </c:pt>
                      <c:pt idx="137">
                        <c:v>-0.74520879710335619</c:v>
                      </c:pt>
                      <c:pt idx="138">
                        <c:v>-0.97370110577939262</c:v>
                      </c:pt>
                      <c:pt idx="139">
                        <c:v>-1.1598776405430675</c:v>
                      </c:pt>
                      <c:pt idx="140">
                        <c:v>-1.0088520555353118</c:v>
                      </c:pt>
                      <c:pt idx="141">
                        <c:v>-0.7655196526453899</c:v>
                      </c:pt>
                      <c:pt idx="142">
                        <c:v>-0.6360203746612797</c:v>
                      </c:pt>
                      <c:pt idx="143">
                        <c:v>-0.56746840557112899</c:v>
                      </c:pt>
                      <c:pt idx="144">
                        <c:v>-0.60522571723729079</c:v>
                      </c:pt>
                      <c:pt idx="145">
                        <c:v>-0.60667652581447618</c:v>
                      </c:pt>
                      <c:pt idx="146">
                        <c:v>-0.33357270732116873</c:v>
                      </c:pt>
                      <c:pt idx="147">
                        <c:v>-0.27360200877404039</c:v>
                      </c:pt>
                      <c:pt idx="148">
                        <c:v>-0.33243322155715788</c:v>
                      </c:pt>
                      <c:pt idx="149">
                        <c:v>-0.45997404595734637</c:v>
                      </c:pt>
                      <c:pt idx="150">
                        <c:v>-0.5118777727999283</c:v>
                      </c:pt>
                      <c:pt idx="151">
                        <c:v>-0.64298338413882272</c:v>
                      </c:pt>
                      <c:pt idx="152">
                        <c:v>-0.58503918041188452</c:v>
                      </c:pt>
                      <c:pt idx="153">
                        <c:v>-0.66774139029013302</c:v>
                      </c:pt>
                      <c:pt idx="154">
                        <c:v>-0.80458652584043566</c:v>
                      </c:pt>
                      <c:pt idx="155">
                        <c:v>-0.77988113551259308</c:v>
                      </c:pt>
                      <c:pt idx="156">
                        <c:v>-0.50168708108698201</c:v>
                      </c:pt>
                      <c:pt idx="157">
                        <c:v>-0.37226712989358923</c:v>
                      </c:pt>
                      <c:pt idx="158">
                        <c:v>-7.4702855860106096E-2</c:v>
                      </c:pt>
                      <c:pt idx="159">
                        <c:v>3.2965022569059511E-2</c:v>
                      </c:pt>
                      <c:pt idx="160">
                        <c:v>3.943536157700462E-2</c:v>
                      </c:pt>
                      <c:pt idx="161">
                        <c:v>0.16293129843583035</c:v>
                      </c:pt>
                      <c:pt idx="162">
                        <c:v>0.18249260734700529</c:v>
                      </c:pt>
                      <c:pt idx="163">
                        <c:v>-0.15794010485728349</c:v>
                      </c:pt>
                      <c:pt idx="164">
                        <c:v>-0.12689116722281496</c:v>
                      </c:pt>
                      <c:pt idx="165">
                        <c:v>-9.0489515706253673E-2</c:v>
                      </c:pt>
                      <c:pt idx="166">
                        <c:v>-2.9798099244837933E-2</c:v>
                      </c:pt>
                      <c:pt idx="167">
                        <c:v>0.16967995069333061</c:v>
                      </c:pt>
                      <c:pt idx="168">
                        <c:v>0.21330900244306294</c:v>
                      </c:pt>
                      <c:pt idx="169">
                        <c:v>0.27141430541033029</c:v>
                      </c:pt>
                      <c:pt idx="170">
                        <c:v>0.3943749298922502</c:v>
                      </c:pt>
                      <c:pt idx="171">
                        <c:v>0.41696038483467412</c:v>
                      </c:pt>
                      <c:pt idx="172">
                        <c:v>0.14974140914493342</c:v>
                      </c:pt>
                      <c:pt idx="173">
                        <c:v>0.1117103203116343</c:v>
                      </c:pt>
                      <c:pt idx="174">
                        <c:v>0.10505375599237662</c:v>
                      </c:pt>
                      <c:pt idx="175">
                        <c:v>8.3442875624855653E-2</c:v>
                      </c:pt>
                      <c:pt idx="176">
                        <c:v>0.11085010420009804</c:v>
                      </c:pt>
                      <c:pt idx="177">
                        <c:v>0.19163390645095138</c:v>
                      </c:pt>
                      <c:pt idx="178">
                        <c:v>0.12832672800488476</c:v>
                      </c:pt>
                      <c:pt idx="179">
                        <c:v>0.33005560389944594</c:v>
                      </c:pt>
                      <c:pt idx="180">
                        <c:v>0.19564724635887165</c:v>
                      </c:pt>
                      <c:pt idx="181">
                        <c:v>0.20804017875990341</c:v>
                      </c:pt>
                      <c:pt idx="182">
                        <c:v>0.25671097681392402</c:v>
                      </c:pt>
                      <c:pt idx="183">
                        <c:v>0.2397008043758439</c:v>
                      </c:pt>
                      <c:pt idx="184">
                        <c:v>0.3066410842548617</c:v>
                      </c:pt>
                      <c:pt idx="185">
                        <c:v>0.42802569335454355</c:v>
                      </c:pt>
                      <c:pt idx="186">
                        <c:v>0.34490840460926087</c:v>
                      </c:pt>
                      <c:pt idx="187">
                        <c:v>0.47854521825182944</c:v>
                      </c:pt>
                      <c:pt idx="188">
                        <c:v>0.33450506353862797</c:v>
                      </c:pt>
                      <c:pt idx="189">
                        <c:v>0.28433503559390094</c:v>
                      </c:pt>
                      <c:pt idx="190">
                        <c:v>0.39907742641811678</c:v>
                      </c:pt>
                      <c:pt idx="191">
                        <c:v>0.43650857736295401</c:v>
                      </c:pt>
                      <c:pt idx="192">
                        <c:v>0.44208112728752796</c:v>
                      </c:pt>
                      <c:pt idx="193">
                        <c:v>0.47740627900377253</c:v>
                      </c:pt>
                      <c:pt idx="194">
                        <c:v>0.47053575368853856</c:v>
                      </c:pt>
                      <c:pt idx="195">
                        <c:v>0.61861753051027801</c:v>
                      </c:pt>
                      <c:pt idx="196">
                        <c:v>0.66733683185521253</c:v>
                      </c:pt>
                      <c:pt idx="197">
                        <c:v>0.66969532145453581</c:v>
                      </c:pt>
                      <c:pt idx="198">
                        <c:v>0.71902125550836848</c:v>
                      </c:pt>
                      <c:pt idx="199">
                        <c:v>0.73225623236546722</c:v>
                      </c:pt>
                      <c:pt idx="200">
                        <c:v>0.78231231173379323</c:v>
                      </c:pt>
                      <c:pt idx="201">
                        <c:v>0.8276493624686454</c:v>
                      </c:pt>
                      <c:pt idx="202">
                        <c:v>0.83067296198394036</c:v>
                      </c:pt>
                      <c:pt idx="203">
                        <c:v>0.86123003525984321</c:v>
                      </c:pt>
                      <c:pt idx="204">
                        <c:v>0.8820154032789046</c:v>
                      </c:pt>
                      <c:pt idx="205">
                        <c:v>0.85670761574080734</c:v>
                      </c:pt>
                      <c:pt idx="206">
                        <c:v>0.88551037280449185</c:v>
                      </c:pt>
                      <c:pt idx="207">
                        <c:v>0.8800288177862523</c:v>
                      </c:pt>
                      <c:pt idx="208">
                        <c:v>0.90322432116228624</c:v>
                      </c:pt>
                      <c:pt idx="209">
                        <c:v>0.91450714303183289</c:v>
                      </c:pt>
                      <c:pt idx="210">
                        <c:v>0.953883617514798</c:v>
                      </c:pt>
                      <c:pt idx="211">
                        <c:v>0.99770053412370452</c:v>
                      </c:pt>
                      <c:pt idx="212">
                        <c:v>1.0273804492934984</c:v>
                      </c:pt>
                      <c:pt idx="213">
                        <c:v>1.0234646624833603</c:v>
                      </c:pt>
                      <c:pt idx="214">
                        <c:v>1.0468746733713246</c:v>
                      </c:pt>
                      <c:pt idx="215">
                        <c:v>1.0496359452287176</c:v>
                      </c:pt>
                      <c:pt idx="216">
                        <c:v>1.065918021787132</c:v>
                      </c:pt>
                      <c:pt idx="217">
                        <c:v>1.0921589853166194</c:v>
                      </c:pt>
                      <c:pt idx="218">
                        <c:v>1.0801465646485338</c:v>
                      </c:pt>
                      <c:pt idx="219">
                        <c:v>1.0768087184597104</c:v>
                      </c:pt>
                      <c:pt idx="220">
                        <c:v>1.0946606620958805</c:v>
                      </c:pt>
                      <c:pt idx="221">
                        <c:v>1.1155266412181513</c:v>
                      </c:pt>
                      <c:pt idx="222">
                        <c:v>1.1224947196311674</c:v>
                      </c:pt>
                      <c:pt idx="223">
                        <c:v>1.1308413845380527</c:v>
                      </c:pt>
                      <c:pt idx="224">
                        <c:v>1.1191650711816536</c:v>
                      </c:pt>
                      <c:pt idx="225">
                        <c:v>1.134419697746619</c:v>
                      </c:pt>
                      <c:pt idx="226">
                        <c:v>1.1428756658442969</c:v>
                      </c:pt>
                      <c:pt idx="227">
                        <c:v>1.1601059475828353</c:v>
                      </c:pt>
                      <c:pt idx="228">
                        <c:v>1.1722044445136697</c:v>
                      </c:pt>
                      <c:pt idx="229">
                        <c:v>1.1873484015979581</c:v>
                      </c:pt>
                      <c:pt idx="230">
                        <c:v>1.1941634555438647</c:v>
                      </c:pt>
                      <c:pt idx="231">
                        <c:v>1.2113349868173522</c:v>
                      </c:pt>
                      <c:pt idx="232">
                        <c:v>1.2202814529837109</c:v>
                      </c:pt>
                      <c:pt idx="233">
                        <c:v>1.2306652561089895</c:v>
                      </c:pt>
                      <c:pt idx="234">
                        <c:v>1.237989936181966</c:v>
                      </c:pt>
                      <c:pt idx="235">
                        <c:v>1.2483218202916184</c:v>
                      </c:pt>
                      <c:pt idx="236">
                        <c:v>1.2625817878203729</c:v>
                      </c:pt>
                      <c:pt idx="237">
                        <c:v>1.2731541389497687</c:v>
                      </c:pt>
                      <c:pt idx="238">
                        <c:v>1.2801372465515186</c:v>
                      </c:pt>
                      <c:pt idx="239">
                        <c:v>1.2909323029321538</c:v>
                      </c:pt>
                      <c:pt idx="240">
                        <c:v>1.2998760365187425</c:v>
                      </c:pt>
                      <c:pt idx="241">
                        <c:v>1.3048643608885313</c:v>
                      </c:pt>
                      <c:pt idx="242">
                        <c:v>1.3111274337209362</c:v>
                      </c:pt>
                      <c:pt idx="243">
                        <c:v>1.3112667952891968</c:v>
                      </c:pt>
                      <c:pt idx="244">
                        <c:v>1.317350884146679</c:v>
                      </c:pt>
                      <c:pt idx="245">
                        <c:v>1.3224744712150733</c:v>
                      </c:pt>
                      <c:pt idx="246">
                        <c:v>1.3284437917222236</c:v>
                      </c:pt>
                      <c:pt idx="247">
                        <c:v>1.3343598269238626</c:v>
                      </c:pt>
                      <c:pt idx="248">
                        <c:v>1.3382933755025044</c:v>
                      </c:pt>
                      <c:pt idx="249">
                        <c:v>1.3396350721694812</c:v>
                      </c:pt>
                      <c:pt idx="250">
                        <c:v>1.3426955615116687</c:v>
                      </c:pt>
                      <c:pt idx="251">
                        <c:v>1.345008690286813</c:v>
                      </c:pt>
                      <c:pt idx="252">
                        <c:v>1.347313621322648</c:v>
                      </c:pt>
                      <c:pt idx="253">
                        <c:v>1.3446288616988096</c:v>
                      </c:pt>
                      <c:pt idx="254">
                        <c:v>1.3433732412945816</c:v>
                      </c:pt>
                      <c:pt idx="255">
                        <c:v>1.3424277686942274</c:v>
                      </c:pt>
                      <c:pt idx="256">
                        <c:v>1.3404097585342225</c:v>
                      </c:pt>
                      <c:pt idx="257">
                        <c:v>1.3360827184687281</c:v>
                      </c:pt>
                      <c:pt idx="258">
                        <c:v>1.3308949157757433</c:v>
                      </c:pt>
                      <c:pt idx="259">
                        <c:v>1.3259134228553793</c:v>
                      </c:pt>
                      <c:pt idx="260">
                        <c:v>1.3205193103897739</c:v>
                      </c:pt>
                      <c:pt idx="261">
                        <c:v>1.3133107649570148</c:v>
                      </c:pt>
                      <c:pt idx="262">
                        <c:v>1.3037344391537149</c:v>
                      </c:pt>
                      <c:pt idx="263">
                        <c:v>1.2946827686662183</c:v>
                      </c:pt>
                      <c:pt idx="264">
                        <c:v>1.2865779370689614</c:v>
                      </c:pt>
                      <c:pt idx="265">
                        <c:v>1.2772106536180519</c:v>
                      </c:pt>
                      <c:pt idx="266">
                        <c:v>1.2649181435235606</c:v>
                      </c:pt>
                      <c:pt idx="267">
                        <c:v>1.2526365637481485</c:v>
                      </c:pt>
                      <c:pt idx="268">
                        <c:v>1.2412130140204571</c:v>
                      </c:pt>
                      <c:pt idx="269">
                        <c:v>1.2290093127684847</c:v>
                      </c:pt>
                      <c:pt idx="270">
                        <c:v>1.2153177218318505</c:v>
                      </c:pt>
                      <c:pt idx="271">
                        <c:v>1.2003445509831756</c:v>
                      </c:pt>
                      <c:pt idx="272">
                        <c:v>1.1851691692315345</c:v>
                      </c:pt>
                      <c:pt idx="273">
                        <c:v>1.1693174739868653</c:v>
                      </c:pt>
                      <c:pt idx="274">
                        <c:v>1.1550547738783412</c:v>
                      </c:pt>
                      <c:pt idx="275">
                        <c:v>1.138018505303459</c:v>
                      </c:pt>
                      <c:pt idx="276">
                        <c:v>1.1216312244239073</c:v>
                      </c:pt>
                      <c:pt idx="277">
                        <c:v>1.1057440056422307</c:v>
                      </c:pt>
                      <c:pt idx="278">
                        <c:v>1.0893567247626788</c:v>
                      </c:pt>
                      <c:pt idx="279">
                        <c:v>1.0746021602955886</c:v>
                      </c:pt>
                      <c:pt idx="280">
                        <c:v>1.0609460928959622</c:v>
                      </c:pt>
                      <c:pt idx="281">
                        <c:v>1.0466273749021564</c:v>
                      </c:pt>
                      <c:pt idx="282">
                        <c:v>1.0344865229848899</c:v>
                      </c:pt>
                      <c:pt idx="283">
                        <c:v>1.0239770211901997</c:v>
                      </c:pt>
                      <c:pt idx="284">
                        <c:v>1.0129428640797062</c:v>
                      </c:pt>
                      <c:pt idx="285">
                        <c:v>1.0069161593973899</c:v>
                      </c:pt>
                      <c:pt idx="286">
                        <c:v>0.99781530247403682</c:v>
                      </c:pt>
                      <c:pt idx="287">
                        <c:v>0.98956837672874953</c:v>
                      </c:pt>
                      <c:pt idx="288">
                        <c:v>0.98292137643868616</c:v>
                      </c:pt>
                      <c:pt idx="289">
                        <c:v>0.9779221217498183</c:v>
                      </c:pt>
                      <c:pt idx="290">
                        <c:v>0.97506247702071203</c:v>
                      </c:pt>
                      <c:pt idx="291">
                        <c:v>0.97403092815760861</c:v>
                      </c:pt>
                      <c:pt idx="292">
                        <c:v>0.97150192558064929</c:v>
                      </c:pt>
                      <c:pt idx="293">
                        <c:v>0.96979816209417258</c:v>
                      </c:pt>
                      <c:pt idx="294">
                        <c:v>0.97056055184994949</c:v>
                      </c:pt>
                      <c:pt idx="295">
                        <c:v>0.97187355642934359</c:v>
                      </c:pt>
                      <c:pt idx="296">
                        <c:v>0.97319475874804684</c:v>
                      </c:pt>
                      <c:pt idx="297">
                        <c:v>0.97238318255641298</c:v>
                      </c:pt>
                      <c:pt idx="298">
                        <c:v>0.97230530403297344</c:v>
                      </c:pt>
                      <c:pt idx="299">
                        <c:v>0.97189814964727184</c:v>
                      </c:pt>
                      <c:pt idx="300">
                        <c:v>0.97258949232903391</c:v>
                      </c:pt>
                      <c:pt idx="301">
                        <c:v>0.97368115794707299</c:v>
                      </c:pt>
                      <c:pt idx="302">
                        <c:v>0.9713926223898568</c:v>
                      </c:pt>
                      <c:pt idx="303">
                        <c:v>0.96813538730424298</c:v>
                      </c:pt>
                      <c:pt idx="304">
                        <c:v>0.96561731504636295</c:v>
                      </c:pt>
                      <c:pt idx="305">
                        <c:v>0.96000186361940298</c:v>
                      </c:pt>
                      <c:pt idx="306">
                        <c:v>0.95766550791621519</c:v>
                      </c:pt>
                      <c:pt idx="307">
                        <c:v>0.95119612531118969</c:v>
                      </c:pt>
                      <c:pt idx="308">
                        <c:v>0.94170587577063858</c:v>
                      </c:pt>
                      <c:pt idx="309">
                        <c:v>0.93705639129230667</c:v>
                      </c:pt>
                      <c:pt idx="310">
                        <c:v>0.93205850289332381</c:v>
                      </c:pt>
                      <c:pt idx="311">
                        <c:v>0.92580772666988298</c:v>
                      </c:pt>
                      <c:pt idx="312">
                        <c:v>0.92031114246290979</c:v>
                      </c:pt>
                      <c:pt idx="313">
                        <c:v>0.91068699651363827</c:v>
                      </c:pt>
                      <c:pt idx="314">
                        <c:v>0.90506881250690852</c:v>
                      </c:pt>
                      <c:pt idx="315">
                        <c:v>0.90201242203437548</c:v>
                      </c:pt>
                      <c:pt idx="316">
                        <c:v>0.89315339842065089</c:v>
                      </c:pt>
                      <c:pt idx="317">
                        <c:v>0.88802434619271708</c:v>
                      </c:pt>
                      <c:pt idx="318">
                        <c:v>0.88233648140185705</c:v>
                      </c:pt>
                      <c:pt idx="319">
                        <c:v>0.87641634733056328</c:v>
                      </c:pt>
                      <c:pt idx="320">
                        <c:v>0.87256614243490072</c:v>
                      </c:pt>
                      <c:pt idx="321">
                        <c:v>0.86838939425674588</c:v>
                      </c:pt>
                      <c:pt idx="322">
                        <c:v>0.8615989335287676</c:v>
                      </c:pt>
                      <c:pt idx="323">
                        <c:v>0.8584332398654424</c:v>
                      </c:pt>
                      <c:pt idx="324">
                        <c:v>0.85427425345579111</c:v>
                      </c:pt>
                      <c:pt idx="325">
                        <c:v>0.8502887858615229</c:v>
                      </c:pt>
                      <c:pt idx="326">
                        <c:v>0.84959471059999125</c:v>
                      </c:pt>
                      <c:pt idx="327">
                        <c:v>0.8479619941875296</c:v>
                      </c:pt>
                      <c:pt idx="328">
                        <c:v>0.84781443487995989</c:v>
                      </c:pt>
                      <c:pt idx="329">
                        <c:v>0.84854403367849918</c:v>
                      </c:pt>
                      <c:pt idx="330">
                        <c:v>0.84927773134669327</c:v>
                      </c:pt>
                      <c:pt idx="331">
                        <c:v>0.84657930882400567</c:v>
                      </c:pt>
                      <c:pt idx="332">
                        <c:v>0.84854539996838418</c:v>
                      </c:pt>
                      <c:pt idx="333">
                        <c:v>0.85049646192402861</c:v>
                      </c:pt>
                      <c:pt idx="334">
                        <c:v>0.84995814370937584</c:v>
                      </c:pt>
                      <c:pt idx="335">
                        <c:v>0.85068227734837576</c:v>
                      </c:pt>
                      <c:pt idx="336">
                        <c:v>0.85326593152073127</c:v>
                      </c:pt>
                      <c:pt idx="337">
                        <c:v>0.8562608389484434</c:v>
                      </c:pt>
                      <c:pt idx="338">
                        <c:v>0.86154154935360139</c:v>
                      </c:pt>
                      <c:pt idx="339">
                        <c:v>0.86744528794627629</c:v>
                      </c:pt>
                      <c:pt idx="340">
                        <c:v>0.86788659957910075</c:v>
                      </c:pt>
                      <c:pt idx="341">
                        <c:v>0.86948242616466997</c:v>
                      </c:pt>
                      <c:pt idx="342">
                        <c:v>0.87323562447850411</c:v>
                      </c:pt>
                      <c:pt idx="343">
                        <c:v>0.87735225590172328</c:v>
                      </c:pt>
                      <c:pt idx="344">
                        <c:v>0.87698335763279889</c:v>
                      </c:pt>
                      <c:pt idx="345">
                        <c:v>0.8751675583757601</c:v>
                      </c:pt>
                      <c:pt idx="346">
                        <c:v>0.8724254145767556</c:v>
                      </c:pt>
                      <c:pt idx="347">
                        <c:v>0.87508148211301084</c:v>
                      </c:pt>
                      <c:pt idx="348">
                        <c:v>0.87975009464973164</c:v>
                      </c:pt>
                      <c:pt idx="349">
                        <c:v>0.88111228566498212</c:v>
                      </c:pt>
                      <c:pt idx="350">
                        <c:v>0.88100844763372943</c:v>
                      </c:pt>
                      <c:pt idx="351">
                        <c:v>0.88424792095083926</c:v>
                      </c:pt>
                      <c:pt idx="352">
                        <c:v>0.88407850100511109</c:v>
                      </c:pt>
                      <c:pt idx="353">
                        <c:v>0.88338305945369455</c:v>
                      </c:pt>
                      <c:pt idx="354">
                        <c:v>0.88482859415192394</c:v>
                      </c:pt>
                      <c:pt idx="355">
                        <c:v>0.88154130068884251</c:v>
                      </c:pt>
                      <c:pt idx="356">
                        <c:v>0.88037175654736355</c:v>
                      </c:pt>
                      <c:pt idx="357">
                        <c:v>0.88123935062427816</c:v>
                      </c:pt>
                      <c:pt idx="358">
                        <c:v>0.87930468414725271</c:v>
                      </c:pt>
                      <c:pt idx="359">
                        <c:v>0.87836331041655324</c:v>
                      </c:pt>
                      <c:pt idx="360">
                        <c:v>0.87794659200165703</c:v>
                      </c:pt>
                      <c:pt idx="361">
                        <c:v>0.87421115545632633</c:v>
                      </c:pt>
                      <c:pt idx="362">
                        <c:v>0.87239672248917255</c:v>
                      </c:pt>
                      <c:pt idx="363">
                        <c:v>0.87429996429884549</c:v>
                      </c:pt>
                      <c:pt idx="364">
                        <c:v>0.87418929481816798</c:v>
                      </c:pt>
                      <c:pt idx="365">
                        <c:v>0.87483281735395824</c:v>
                      </c:pt>
                      <c:pt idx="366">
                        <c:v>0.87968724531502607</c:v>
                      </c:pt>
                      <c:pt idx="367">
                        <c:v>0.88104533746062175</c:v>
                      </c:pt>
                      <c:pt idx="368">
                        <c:v>0.88424792095083926</c:v>
                      </c:pt>
                      <c:pt idx="369">
                        <c:v>0.88803254393202646</c:v>
                      </c:pt>
                      <c:pt idx="370">
                        <c:v>0.88895478960433738</c:v>
                      </c:pt>
                      <c:pt idx="371">
                        <c:v>0.88808173036788329</c:v>
                      </c:pt>
                      <c:pt idx="372">
                        <c:v>0.89046590621704258</c:v>
                      </c:pt>
                      <c:pt idx="373">
                        <c:v>0.8911709117976534</c:v>
                      </c:pt>
                      <c:pt idx="374">
                        <c:v>0.89296621670641885</c:v>
                      </c:pt>
                      <c:pt idx="375">
                        <c:v>0.89475469016575981</c:v>
                      </c:pt>
                      <c:pt idx="376">
                        <c:v>0.8951727748705407</c:v>
                      </c:pt>
                      <c:pt idx="377">
                        <c:v>0.89559632473486128</c:v>
                      </c:pt>
                      <c:pt idx="378">
                        <c:v>0.89816494971848282</c:v>
                      </c:pt>
                      <c:pt idx="379">
                        <c:v>0.89877841387680535</c:v>
                      </c:pt>
                      <c:pt idx="380">
                        <c:v>0.90080462177611953</c:v>
                      </c:pt>
                      <c:pt idx="381">
                        <c:v>0.90353310267627496</c:v>
                      </c:pt>
                      <c:pt idx="382">
                        <c:v>0.90703217107151712</c:v>
                      </c:pt>
                      <c:pt idx="383">
                        <c:v>0.91122668101817583</c:v>
                      </c:pt>
                      <c:pt idx="384">
                        <c:v>0.91372835779743689</c:v>
                      </c:pt>
                      <c:pt idx="385">
                        <c:v>0.9169828603032808</c:v>
                      </c:pt>
                      <c:pt idx="386">
                        <c:v>0.91868252492010272</c:v>
                      </c:pt>
                      <c:pt idx="387">
                        <c:v>0.91976189392917773</c:v>
                      </c:pt>
                      <c:pt idx="388">
                        <c:v>0.922540927555075</c:v>
                      </c:pt>
                      <c:pt idx="389">
                        <c:v>0.9237787861907989</c:v>
                      </c:pt>
                      <c:pt idx="390">
                        <c:v>0.92645808065509794</c:v>
                      </c:pt>
                      <c:pt idx="391">
                        <c:v>0.92801428483400483</c:v>
                      </c:pt>
                      <c:pt idx="392">
                        <c:v>0.92861135351370805</c:v>
                      </c:pt>
                      <c:pt idx="393">
                        <c:v>0.9325817919192424</c:v>
                      </c:pt>
                      <c:pt idx="394">
                        <c:v>0.93274847928520099</c:v>
                      </c:pt>
                      <c:pt idx="395">
                        <c:v>0.93435660247973429</c:v>
                      </c:pt>
                      <c:pt idx="396">
                        <c:v>0.93464898851510403</c:v>
                      </c:pt>
                      <c:pt idx="397">
                        <c:v>0.9331009820755064</c:v>
                      </c:pt>
                      <c:pt idx="398">
                        <c:v>0.93367209124739692</c:v>
                      </c:pt>
                      <c:pt idx="399">
                        <c:v>0.93310644723504588</c:v>
                      </c:pt>
                      <c:pt idx="400">
                        <c:v>0.93007055111078696</c:v>
                      </c:pt>
                      <c:pt idx="401">
                        <c:v>0.93060203787601481</c:v>
                      </c:pt>
                      <c:pt idx="402">
                        <c:v>0.92914693914859114</c:v>
                      </c:pt>
                      <c:pt idx="403">
                        <c:v>0.92676276329943175</c:v>
                      </c:pt>
                      <c:pt idx="404">
                        <c:v>0.92458353093300805</c:v>
                      </c:pt>
                      <c:pt idx="405">
                        <c:v>0.92301503014513697</c:v>
                      </c:pt>
                      <c:pt idx="406">
                        <c:v>0.92272401039965224</c:v>
                      </c:pt>
                      <c:pt idx="407">
                        <c:v>0.92212420914017867</c:v>
                      </c:pt>
                      <c:pt idx="408">
                        <c:v>0.91876860118285197</c:v>
                      </c:pt>
                      <c:pt idx="409">
                        <c:v>0.91481729083570618</c:v>
                      </c:pt>
                      <c:pt idx="410">
                        <c:v>0.91212843234221297</c:v>
                      </c:pt>
                      <c:pt idx="411">
                        <c:v>0.90871544020972006</c:v>
                      </c:pt>
                      <c:pt idx="412">
                        <c:v>0.90393615819232187</c:v>
                      </c:pt>
                      <c:pt idx="413">
                        <c:v>0.89864998262762408</c:v>
                      </c:pt>
                      <c:pt idx="414">
                        <c:v>0.8938324444934489</c:v>
                      </c:pt>
                      <c:pt idx="415">
                        <c:v>0.8899890710472107</c:v>
                      </c:pt>
                      <c:pt idx="416">
                        <c:v>0.88670041129424393</c:v>
                      </c:pt>
                      <c:pt idx="417">
                        <c:v>0.88231462076369871</c:v>
                      </c:pt>
                      <c:pt idx="418">
                        <c:v>0.87746975683182504</c:v>
                      </c:pt>
                      <c:pt idx="419">
                        <c:v>0.87265221869764997</c:v>
                      </c:pt>
                      <c:pt idx="420">
                        <c:v>0.86770898189406298</c:v>
                      </c:pt>
                      <c:pt idx="421">
                        <c:v>0.86237088731373879</c:v>
                      </c:pt>
                      <c:pt idx="422">
                        <c:v>0.85610644819144888</c:v>
                      </c:pt>
                      <c:pt idx="423">
                        <c:v>0.84861371446262923</c:v>
                      </c:pt>
                      <c:pt idx="424">
                        <c:v>0.84122071989540792</c:v>
                      </c:pt>
                      <c:pt idx="425">
                        <c:v>0.83498224028093115</c:v>
                      </c:pt>
                      <c:pt idx="426">
                        <c:v>0.82789939351758302</c:v>
                      </c:pt>
                      <c:pt idx="427">
                        <c:v>0.81980822481917504</c:v>
                      </c:pt>
                      <c:pt idx="428">
                        <c:v>0.81100071033411114</c:v>
                      </c:pt>
                      <c:pt idx="429">
                        <c:v>0.80451260955766235</c:v>
                      </c:pt>
                      <c:pt idx="430">
                        <c:v>0.79712412374706088</c:v>
                      </c:pt>
                      <c:pt idx="431">
                        <c:v>0.79017285069962928</c:v>
                      </c:pt>
                      <c:pt idx="432">
                        <c:v>0.78215669131590249</c:v>
                      </c:pt>
                      <c:pt idx="433">
                        <c:v>0.7744364703212463</c:v>
                      </c:pt>
                      <c:pt idx="434">
                        <c:v>0.76750309567130681</c:v>
                      </c:pt>
                      <c:pt idx="435">
                        <c:v>0.76128278771229918</c:v>
                      </c:pt>
                      <c:pt idx="436">
                        <c:v>0.75311619981224442</c:v>
                      </c:pt>
                      <c:pt idx="437">
                        <c:v>0.74545636883050104</c:v>
                      </c:pt>
                      <c:pt idx="438">
                        <c:v>0.73800885929687166</c:v>
                      </c:pt>
                      <c:pt idx="439">
                        <c:v>0.73027934753099799</c:v>
                      </c:pt>
                      <c:pt idx="440">
                        <c:v>0.72245788445587023</c:v>
                      </c:pt>
                      <c:pt idx="441">
                        <c:v>0.71396092766164543</c:v>
                      </c:pt>
                      <c:pt idx="442">
                        <c:v>0.70501651093011408</c:v>
                      </c:pt>
                      <c:pt idx="443">
                        <c:v>0.69555768605691615</c:v>
                      </c:pt>
                      <c:pt idx="444">
                        <c:v>0.686669287210666</c:v>
                      </c:pt>
                      <c:pt idx="445">
                        <c:v>0.67723929105403935</c:v>
                      </c:pt>
                      <c:pt idx="446">
                        <c:v>0.66893306832774724</c:v>
                      </c:pt>
                      <c:pt idx="447">
                        <c:v>0.6605638596377611</c:v>
                      </c:pt>
                      <c:pt idx="448">
                        <c:v>0.65265030862439066</c:v>
                      </c:pt>
                      <c:pt idx="449">
                        <c:v>0.64431225134378034</c:v>
                      </c:pt>
                      <c:pt idx="450">
                        <c:v>0.63773001319426137</c:v>
                      </c:pt>
                      <c:pt idx="451">
                        <c:v>0.63024247136700451</c:v>
                      </c:pt>
                      <c:pt idx="452">
                        <c:v>0.62273211249866967</c:v>
                      </c:pt>
                      <c:pt idx="453">
                        <c:v>0.61488236722292433</c:v>
                      </c:pt>
                      <c:pt idx="454">
                        <c:v>0.60745630844048804</c:v>
                      </c:pt>
                      <c:pt idx="455">
                        <c:v>0.60010129673206691</c:v>
                      </c:pt>
                      <c:pt idx="456">
                        <c:v>0.59289138500942262</c:v>
                      </c:pt>
                      <c:pt idx="457">
                        <c:v>0.58504519208737804</c:v>
                      </c:pt>
                      <c:pt idx="458">
                        <c:v>0.57781656219331068</c:v>
                      </c:pt>
                      <c:pt idx="459">
                        <c:v>0.57039938429512627</c:v>
                      </c:pt>
                      <c:pt idx="460">
                        <c:v>0.56290173192272108</c:v>
                      </c:pt>
                      <c:pt idx="461">
                        <c:v>0.55596302874223047</c:v>
                      </c:pt>
                      <c:pt idx="462">
                        <c:v>0.54835525340510183</c:v>
                      </c:pt>
                      <c:pt idx="463">
                        <c:v>0.54131858723986348</c:v>
                      </c:pt>
                      <c:pt idx="464">
                        <c:v>0.53452990268873557</c:v>
                      </c:pt>
                      <c:pt idx="465">
                        <c:v>0.52697322659330248</c:v>
                      </c:pt>
                      <c:pt idx="466">
                        <c:v>0.5216278906765881</c:v>
                      </c:pt>
                      <c:pt idx="467">
                        <c:v>0.51585435950994463</c:v>
                      </c:pt>
                      <c:pt idx="468">
                        <c:v>0.50868693940272081</c:v>
                      </c:pt>
                      <c:pt idx="469">
                        <c:v>0.50331072533460786</c:v>
                      </c:pt>
                      <c:pt idx="470">
                        <c:v>0.49815038506830972</c:v>
                      </c:pt>
                      <c:pt idx="471">
                        <c:v>0.49221440203435102</c:v>
                      </c:pt>
                      <c:pt idx="472">
                        <c:v>0.48773447413073567</c:v>
                      </c:pt>
                      <c:pt idx="473">
                        <c:v>0.48253041258812052</c:v>
                      </c:pt>
                      <c:pt idx="474">
                        <c:v>0.47733290923695304</c:v>
                      </c:pt>
                      <c:pt idx="475">
                        <c:v>0.47316490531406158</c:v>
                      </c:pt>
                      <c:pt idx="476">
                        <c:v>0.46744083384125162</c:v>
                      </c:pt>
                      <c:pt idx="477">
                        <c:v>0.46276579974207177</c:v>
                      </c:pt>
                      <c:pt idx="478">
                        <c:v>0.45851677482900544</c:v>
                      </c:pt>
                      <c:pt idx="479">
                        <c:v>0.45373134450712532</c:v>
                      </c:pt>
                      <c:pt idx="480">
                        <c:v>0.44839338655578959</c:v>
                      </c:pt>
                      <c:pt idx="481">
                        <c:v>0.44450287610852229</c:v>
                      </c:pt>
                      <c:pt idx="482">
                        <c:v>0.44053394062186141</c:v>
                      </c:pt>
                      <c:pt idx="483">
                        <c:v>0.43709389594964743</c:v>
                      </c:pt>
                      <c:pt idx="484">
                        <c:v>0.4332134960475284</c:v>
                      </c:pt>
                      <c:pt idx="485">
                        <c:v>0.42911339673191662</c:v>
                      </c:pt>
                      <c:pt idx="486">
                        <c:v>0.42623202799364018</c:v>
                      </c:pt>
                      <c:pt idx="487">
                        <c:v>0.42306893028109632</c:v>
                      </c:pt>
                      <c:pt idx="488">
                        <c:v>0.41973928183158254</c:v>
                      </c:pt>
                      <c:pt idx="489">
                        <c:v>0.41568440671116125</c:v>
                      </c:pt>
                      <c:pt idx="490">
                        <c:v>0.41240107548874588</c:v>
                      </c:pt>
                      <c:pt idx="491">
                        <c:v>0.40884926830394652</c:v>
                      </c:pt>
                      <c:pt idx="492">
                        <c:v>0.40588346285078297</c:v>
                      </c:pt>
                      <c:pt idx="493">
                        <c:v>0.40257717795830117</c:v>
                      </c:pt>
                      <c:pt idx="494">
                        <c:v>0.39999748602661189</c:v>
                      </c:pt>
                      <c:pt idx="495">
                        <c:v>0.39764651102165549</c:v>
                      </c:pt>
                      <c:pt idx="496">
                        <c:v>0.39648912686015236</c:v>
                      </c:pt>
                      <c:pt idx="497">
                        <c:v>0.39357565030958086</c:v>
                      </c:pt>
                      <c:pt idx="498">
                        <c:v>0.3911129127920393</c:v>
                      </c:pt>
                      <c:pt idx="499">
                        <c:v>0.3895131239658039</c:v>
                      </c:pt>
                      <c:pt idx="500">
                        <c:v>0.38665129317288177</c:v>
                      </c:pt>
                      <c:pt idx="501">
                        <c:v>0.38362195524007003</c:v>
                      </c:pt>
                      <c:pt idx="502">
                        <c:v>0.38081764525130246</c:v>
                      </c:pt>
                      <c:pt idx="503">
                        <c:v>0.37799803281582384</c:v>
                      </c:pt>
                      <c:pt idx="504">
                        <c:v>0.37669022013799253</c:v>
                      </c:pt>
                      <c:pt idx="505">
                        <c:v>0.37543241366994884</c:v>
                      </c:pt>
                      <c:pt idx="506">
                        <c:v>0.37296489413781037</c:v>
                      </c:pt>
                      <c:pt idx="507">
                        <c:v>0.37223297264646665</c:v>
                      </c:pt>
                      <c:pt idx="508">
                        <c:v>0.37159368560931949</c:v>
                      </c:pt>
                      <c:pt idx="509">
                        <c:v>0.37019925015278532</c:v>
                      </c:pt>
                      <c:pt idx="510">
                        <c:v>0.36977146478982165</c:v>
                      </c:pt>
                      <c:pt idx="511">
                        <c:v>0.36856407441853095</c:v>
                      </c:pt>
                      <c:pt idx="512">
                        <c:v>0.36647856953821184</c:v>
                      </c:pt>
                      <c:pt idx="513">
                        <c:v>0.36558187348674864</c:v>
                      </c:pt>
                      <c:pt idx="514">
                        <c:v>0.36360608168418734</c:v>
                      </c:pt>
                      <c:pt idx="515">
                        <c:v>0.36162427820613235</c:v>
                      </c:pt>
                      <c:pt idx="516">
                        <c:v>0.36073618978094413</c:v>
                      </c:pt>
                      <c:pt idx="517">
                        <c:v>0.35895181519125813</c:v>
                      </c:pt>
                      <c:pt idx="518">
                        <c:v>0.35797573769748181</c:v>
                      </c:pt>
                      <c:pt idx="519">
                        <c:v>0.35754658604463319</c:v>
                      </c:pt>
                      <c:pt idx="520">
                        <c:v>0.35715787657237769</c:v>
                      </c:pt>
                      <c:pt idx="521">
                        <c:v>0.35710773373360172</c:v>
                      </c:pt>
                      <c:pt idx="522">
                        <c:v>0.35682928385505808</c:v>
                      </c:pt>
                      <c:pt idx="523">
                        <c:v>0.35530122524778018</c:v>
                      </c:pt>
                      <c:pt idx="524">
                        <c:v>0.35397004901291701</c:v>
                      </c:pt>
                      <c:pt idx="525">
                        <c:v>0.35231028006073434</c:v>
                      </c:pt>
                      <c:pt idx="526">
                        <c:v>0.35073904669309341</c:v>
                      </c:pt>
                      <c:pt idx="527">
                        <c:v>0.34870190847469995</c:v>
                      </c:pt>
                      <c:pt idx="528">
                        <c:v>0.34658675510387826</c:v>
                      </c:pt>
                      <c:pt idx="529">
                        <c:v>0.34556804936569319</c:v>
                      </c:pt>
                      <c:pt idx="530">
                        <c:v>0.34477478145851709</c:v>
                      </c:pt>
                      <c:pt idx="531">
                        <c:v>0.34313987898223974</c:v>
                      </c:pt>
                      <c:pt idx="532">
                        <c:v>0.34259650549501308</c:v>
                      </c:pt>
                      <c:pt idx="533">
                        <c:v>0.34204274820466085</c:v>
                      </c:pt>
                      <c:pt idx="534">
                        <c:v>0.34203769293208675</c:v>
                      </c:pt>
                      <c:pt idx="535">
                        <c:v>0.34175596395781932</c:v>
                      </c:pt>
                      <c:pt idx="536">
                        <c:v>0.34076130492160844</c:v>
                      </c:pt>
                      <c:pt idx="537">
                        <c:v>0.33950486474344965</c:v>
                      </c:pt>
                      <c:pt idx="538">
                        <c:v>0.33915892014459176</c:v>
                      </c:pt>
                      <c:pt idx="539">
                        <c:v>0.33859532556706828</c:v>
                      </c:pt>
                      <c:pt idx="540">
                        <c:v>0.33732932135971533</c:v>
                      </c:pt>
                      <c:pt idx="541">
                        <c:v>0.33541624226287109</c:v>
                      </c:pt>
                      <c:pt idx="542">
                        <c:v>0.33499132610866572</c:v>
                      </c:pt>
                      <c:pt idx="543">
                        <c:v>0.33384131991254101</c:v>
                      </c:pt>
                      <c:pt idx="544">
                        <c:v>0.3326939096671977</c:v>
                      </c:pt>
                      <c:pt idx="545">
                        <c:v>0.33238581129815165</c:v>
                      </c:pt>
                      <c:pt idx="546">
                        <c:v>0.33074926927401233</c:v>
                      </c:pt>
                      <c:pt idx="547">
                        <c:v>0.33023868674402335</c:v>
                      </c:pt>
                      <c:pt idx="548">
                        <c:v>0.3292313212118827</c:v>
                      </c:pt>
                      <c:pt idx="549">
                        <c:v>0.32757086911475763</c:v>
                      </c:pt>
                      <c:pt idx="550">
                        <c:v>0.32678224659319044</c:v>
                      </c:pt>
                      <c:pt idx="551">
                        <c:v>0.32636962704794897</c:v>
                      </c:pt>
                      <c:pt idx="552">
                        <c:v>0.32446939107602296</c:v>
                      </c:pt>
                      <c:pt idx="553">
                        <c:v>0.32400225656437387</c:v>
                      </c:pt>
                      <c:pt idx="554">
                        <c:v>0.3222352338562261</c:v>
                      </c:pt>
                      <c:pt idx="555">
                        <c:v>0.32111692558543137</c:v>
                      </c:pt>
                      <c:pt idx="556">
                        <c:v>0.32006761495382424</c:v>
                      </c:pt>
                      <c:pt idx="557">
                        <c:v>0.31901147287279252</c:v>
                      </c:pt>
                      <c:pt idx="558">
                        <c:v>0.31789070528020491</c:v>
                      </c:pt>
                      <c:pt idx="559">
                        <c:v>0.3177889166837794</c:v>
                      </c:pt>
                      <c:pt idx="560">
                        <c:v>0.31707926571755968</c:v>
                      </c:pt>
                      <c:pt idx="561">
                        <c:v>0.31687910424942123</c:v>
                      </c:pt>
                      <c:pt idx="562">
                        <c:v>0.31682117355830119</c:v>
                      </c:pt>
                      <c:pt idx="563">
                        <c:v>0.31627616052321256</c:v>
                      </c:pt>
                      <c:pt idx="564">
                        <c:v>0.3153421647578914</c:v>
                      </c:pt>
                      <c:pt idx="565">
                        <c:v>0.31468170022752834</c:v>
                      </c:pt>
                      <c:pt idx="566">
                        <c:v>0.31378035879045646</c:v>
                      </c:pt>
                      <c:pt idx="567">
                        <c:v>0.31255466013470801</c:v>
                      </c:pt>
                      <c:pt idx="568">
                        <c:v>0.31144919498883122</c:v>
                      </c:pt>
                      <c:pt idx="569">
                        <c:v>0.31095268524465675</c:v>
                      </c:pt>
                      <c:pt idx="570">
                        <c:v>0.30911898759012568</c:v>
                      </c:pt>
                      <c:pt idx="571">
                        <c:v>0.30849213379093121</c:v>
                      </c:pt>
                      <c:pt idx="572">
                        <c:v>0.30835195244873981</c:v>
                      </c:pt>
                      <c:pt idx="573">
                        <c:v>0.30714114635273693</c:v>
                      </c:pt>
                      <c:pt idx="574">
                        <c:v>0.30592815419291824</c:v>
                      </c:pt>
                      <c:pt idx="575">
                        <c:v>0.3049747571112314</c:v>
                      </c:pt>
                      <c:pt idx="576">
                        <c:v>0.30338138984745505</c:v>
                      </c:pt>
                      <c:pt idx="577">
                        <c:v>0.3030817624756954</c:v>
                      </c:pt>
                      <c:pt idx="578">
                        <c:v>0.30234055021313444</c:v>
                      </c:pt>
                      <c:pt idx="579">
                        <c:v>0.3011029648353874</c:v>
                      </c:pt>
                      <c:pt idx="580">
                        <c:v>0.30043307290481841</c:v>
                      </c:pt>
                      <c:pt idx="581">
                        <c:v>0.29942734692053974</c:v>
                      </c:pt>
                      <c:pt idx="582">
                        <c:v>0.29957162713238572</c:v>
                      </c:pt>
                      <c:pt idx="583">
                        <c:v>0.29888684264207127</c:v>
                      </c:pt>
                      <c:pt idx="584">
                        <c:v>0.29865416347467194</c:v>
                      </c:pt>
                      <c:pt idx="585">
                        <c:v>0.29843378091623679</c:v>
                      </c:pt>
                      <c:pt idx="586">
                        <c:v>0.29782086327386836</c:v>
                      </c:pt>
                      <c:pt idx="587">
                        <c:v>0.29734689731279473</c:v>
                      </c:pt>
                      <c:pt idx="588">
                        <c:v>0.29760512610104178</c:v>
                      </c:pt>
                      <c:pt idx="589">
                        <c:v>0.29609400948833675</c:v>
                      </c:pt>
                      <c:pt idx="590">
                        <c:v>0.29576145453035085</c:v>
                      </c:pt>
                      <c:pt idx="591">
                        <c:v>0.29529718922746007</c:v>
                      </c:pt>
                      <c:pt idx="592">
                        <c:v>0.29447577574865513</c:v>
                      </c:pt>
                      <c:pt idx="593">
                        <c:v>0.29418325308429699</c:v>
                      </c:pt>
                      <c:pt idx="594">
                        <c:v>0.2941294212628317</c:v>
                      </c:pt>
                      <c:pt idx="595">
                        <c:v>0.29375683401121805</c:v>
                      </c:pt>
                      <c:pt idx="596">
                        <c:v>0.29435280965901367</c:v>
                      </c:pt>
                      <c:pt idx="597">
                        <c:v>0.29405031307849572</c:v>
                      </c:pt>
                      <c:pt idx="598">
                        <c:v>0.29342878780985238</c:v>
                      </c:pt>
                      <c:pt idx="599">
                        <c:v>0.29283691103171144</c:v>
                      </c:pt>
                      <c:pt idx="600">
                        <c:v>0.29208025969345103</c:v>
                      </c:pt>
                      <c:pt idx="601">
                        <c:v>0.29148455730363243</c:v>
                      </c:pt>
                      <c:pt idx="602">
                        <c:v>0.29195169181528141</c:v>
                      </c:pt>
                      <c:pt idx="603">
                        <c:v>0.29191890085804373</c:v>
                      </c:pt>
                      <c:pt idx="604">
                        <c:v>0.29248263206455555</c:v>
                      </c:pt>
                      <c:pt idx="605">
                        <c:v>0.29387624774715876</c:v>
                      </c:pt>
                      <c:pt idx="606">
                        <c:v>0.29506847230072691</c:v>
                      </c:pt>
                      <c:pt idx="607">
                        <c:v>0.29586419952969567</c:v>
                      </c:pt>
                      <c:pt idx="608">
                        <c:v>0.29670870330755555</c:v>
                      </c:pt>
                      <c:pt idx="609">
                        <c:v>0.29698346420340993</c:v>
                      </c:pt>
                      <c:pt idx="610">
                        <c:v>0.29705369150349409</c:v>
                      </c:pt>
                      <c:pt idx="611">
                        <c:v>0.29779845611975586</c:v>
                      </c:pt>
                      <c:pt idx="612">
                        <c:v>0.2976004807154331</c:v>
                      </c:pt>
                      <c:pt idx="613">
                        <c:v>0.29729238234638705</c:v>
                      </c:pt>
                      <c:pt idx="614">
                        <c:v>0.29803345797995956</c:v>
                      </c:pt>
                      <c:pt idx="615">
                        <c:v>0.29862287543630756</c:v>
                      </c:pt>
                      <c:pt idx="616">
                        <c:v>0.29926489505322451</c:v>
                      </c:pt>
                      <c:pt idx="617">
                        <c:v>0.30001840392474965</c:v>
                      </c:pt>
                      <c:pt idx="618">
                        <c:v>0.30073761892016371</c:v>
                      </c:pt>
                      <c:pt idx="619">
                        <c:v>0.3016446987747522</c:v>
                      </c:pt>
                      <c:pt idx="620">
                        <c:v>0.3030984312122913</c:v>
                      </c:pt>
                      <c:pt idx="621">
                        <c:v>0.30441307533954692</c:v>
                      </c:pt>
                      <c:pt idx="622">
                        <c:v>0.30531195745482592</c:v>
                      </c:pt>
                      <c:pt idx="623">
                        <c:v>0.30647098116419103</c:v>
                      </c:pt>
                      <c:pt idx="624">
                        <c:v>0.30730551102589115</c:v>
                      </c:pt>
                      <c:pt idx="625">
                        <c:v>0.30813252629322407</c:v>
                      </c:pt>
                      <c:pt idx="626">
                        <c:v>0.309638587633355</c:v>
                      </c:pt>
                      <c:pt idx="627">
                        <c:v>0.31076645993334417</c:v>
                      </c:pt>
                      <c:pt idx="628">
                        <c:v>0.31154647482863645</c:v>
                      </c:pt>
                      <c:pt idx="629">
                        <c:v>0.31257050909737288</c:v>
                      </c:pt>
                      <c:pt idx="630">
                        <c:v>0.31337689338744396</c:v>
                      </c:pt>
                      <c:pt idx="631">
                        <c:v>0.31507806092313922</c:v>
                      </c:pt>
                      <c:pt idx="632">
                        <c:v>0.31586258457505179</c:v>
                      </c:pt>
                      <c:pt idx="633">
                        <c:v>0.31639174864747555</c:v>
                      </c:pt>
                      <c:pt idx="634">
                        <c:v>0.31692870057224315</c:v>
                      </c:pt>
                      <c:pt idx="635">
                        <c:v>0.31828146418728781</c:v>
                      </c:pt>
                      <c:pt idx="636">
                        <c:v>0.31967521649887953</c:v>
                      </c:pt>
                      <c:pt idx="637">
                        <c:v>0.32103139583863621</c:v>
                      </c:pt>
                      <c:pt idx="638">
                        <c:v>0.32201731061958377</c:v>
                      </c:pt>
                      <c:pt idx="639">
                        <c:v>0.32277888060142984</c:v>
                      </c:pt>
                      <c:pt idx="640">
                        <c:v>0.32394637530808124</c:v>
                      </c:pt>
                      <c:pt idx="641">
                        <c:v>0.32554370481252382</c:v>
                      </c:pt>
                      <c:pt idx="642">
                        <c:v>0.32639012139622259</c:v>
                      </c:pt>
                      <c:pt idx="643">
                        <c:v>0.32720934881121166</c:v>
                      </c:pt>
                      <c:pt idx="644">
                        <c:v>0.32790451710465141</c:v>
                      </c:pt>
                      <c:pt idx="645">
                        <c:v>0.32881706211877948</c:v>
                      </c:pt>
                      <c:pt idx="646">
                        <c:v>0.33051768313852087</c:v>
                      </c:pt>
                      <c:pt idx="647">
                        <c:v>0.33216611188465889</c:v>
                      </c:pt>
                      <c:pt idx="648">
                        <c:v>0.33298889165334877</c:v>
                      </c:pt>
                      <c:pt idx="649">
                        <c:v>0.33416349106740173</c:v>
                      </c:pt>
                      <c:pt idx="650">
                        <c:v>0.33532948285517983</c:v>
                      </c:pt>
                      <c:pt idx="651">
                        <c:v>0.3365620129603526</c:v>
                      </c:pt>
                      <c:pt idx="652">
                        <c:v>0.33759438159738692</c:v>
                      </c:pt>
                      <c:pt idx="653">
                        <c:v>0.3385617148358997</c:v>
                      </c:pt>
                      <c:pt idx="654">
                        <c:v>0.33938545100750905</c:v>
                      </c:pt>
                      <c:pt idx="655">
                        <c:v>0.34017175083627199</c:v>
                      </c:pt>
                      <c:pt idx="656">
                        <c:v>0.34057999825388158</c:v>
                      </c:pt>
                      <c:pt idx="657">
                        <c:v>0.34199246873689648</c:v>
                      </c:pt>
                      <c:pt idx="658">
                        <c:v>0.34286498145739686</c:v>
                      </c:pt>
                      <c:pt idx="659">
                        <c:v>0.34335206380136551</c:v>
                      </c:pt>
                      <c:pt idx="660">
                        <c:v>0.3440738747475609</c:v>
                      </c:pt>
                      <c:pt idx="661">
                        <c:v>0.34458800963125069</c:v>
                      </c:pt>
                      <c:pt idx="662">
                        <c:v>0.34590962183691942</c:v>
                      </c:pt>
                      <c:pt idx="663">
                        <c:v>0.34758496649378995</c:v>
                      </c:pt>
                      <c:pt idx="664">
                        <c:v>0.3475876990735598</c:v>
                      </c:pt>
                      <c:pt idx="665">
                        <c:v>0.34838602225330983</c:v>
                      </c:pt>
                      <c:pt idx="666">
                        <c:v>0.34977116693862664</c:v>
                      </c:pt>
                      <c:pt idx="667">
                        <c:v>0.35081542229765961</c:v>
                      </c:pt>
                      <c:pt idx="668">
                        <c:v>0.35120180907711085</c:v>
                      </c:pt>
                      <c:pt idx="669">
                        <c:v>0.35174518256433757</c:v>
                      </c:pt>
                      <c:pt idx="670">
                        <c:v>0.35219428204950592</c:v>
                      </c:pt>
                      <c:pt idx="671">
                        <c:v>0.35303919571433112</c:v>
                      </c:pt>
                      <c:pt idx="672">
                        <c:v>0.35417212328689446</c:v>
                      </c:pt>
                      <c:pt idx="673">
                        <c:v>0.35468653142856121</c:v>
                      </c:pt>
                      <c:pt idx="674">
                        <c:v>0.35504600229727978</c:v>
                      </c:pt>
                      <c:pt idx="675">
                        <c:v>0.3569119443930947</c:v>
                      </c:pt>
                      <c:pt idx="676">
                        <c:v>0.35812876216459122</c:v>
                      </c:pt>
                      <c:pt idx="677">
                        <c:v>0.35904349324253515</c:v>
                      </c:pt>
                      <c:pt idx="678">
                        <c:v>0.36009034455234945</c:v>
                      </c:pt>
                      <c:pt idx="679">
                        <c:v>0.36078646924870872</c:v>
                      </c:pt>
                      <c:pt idx="680">
                        <c:v>0.36169915089182519</c:v>
                      </c:pt>
                      <c:pt idx="681">
                        <c:v>0.36277086867754477</c:v>
                      </c:pt>
                      <c:pt idx="682">
                        <c:v>0.36281595624374657</c:v>
                      </c:pt>
                      <c:pt idx="683">
                        <c:v>0.36302076309749398</c:v>
                      </c:pt>
                      <c:pt idx="684">
                        <c:v>0.36309167354252059</c:v>
                      </c:pt>
                      <c:pt idx="685">
                        <c:v>0.36372932103180577</c:v>
                      </c:pt>
                      <c:pt idx="686">
                        <c:v>0.36417145243856097</c:v>
                      </c:pt>
                      <c:pt idx="687">
                        <c:v>0.36425342983165537</c:v>
                      </c:pt>
                      <c:pt idx="688">
                        <c:v>0.36437243368063055</c:v>
                      </c:pt>
                      <c:pt idx="689">
                        <c:v>0.36470662818647837</c:v>
                      </c:pt>
                      <c:pt idx="690">
                        <c:v>0.36526407445951958</c:v>
                      </c:pt>
                      <c:pt idx="691">
                        <c:v>0.36578258147084119</c:v>
                      </c:pt>
                      <c:pt idx="692">
                        <c:v>0.36585636112462611</c:v>
                      </c:pt>
                      <c:pt idx="693">
                        <c:v>0.36585021282014385</c:v>
                      </c:pt>
                      <c:pt idx="694">
                        <c:v>0.36637787397369426</c:v>
                      </c:pt>
                      <c:pt idx="695">
                        <c:v>0.36678612139130401</c:v>
                      </c:pt>
                      <c:pt idx="696">
                        <c:v>0.36665837328706535</c:v>
                      </c:pt>
                      <c:pt idx="697">
                        <c:v>0.36677778702300595</c:v>
                      </c:pt>
                      <c:pt idx="698">
                        <c:v>0.3673453438411956</c:v>
                      </c:pt>
                      <c:pt idx="699">
                        <c:v>0.36792205480161405</c:v>
                      </c:pt>
                      <c:pt idx="700">
                        <c:v>0.3682011878251002</c:v>
                      </c:pt>
                      <c:pt idx="701">
                        <c:v>0.36900907503404445</c:v>
                      </c:pt>
                      <c:pt idx="702">
                        <c:v>0.37013038914258611</c:v>
                      </c:pt>
                      <c:pt idx="703">
                        <c:v>0.37136305587674756</c:v>
                      </c:pt>
                      <c:pt idx="704">
                        <c:v>0.37220701313865345</c:v>
                      </c:pt>
                      <c:pt idx="705">
                        <c:v>0.3727808548903136</c:v>
                      </c:pt>
                      <c:pt idx="706">
                        <c:v>0.37317298008728128</c:v>
                      </c:pt>
                      <c:pt idx="707">
                        <c:v>0.37272442711806697</c:v>
                      </c:pt>
                      <c:pt idx="708">
                        <c:v>0.3730721478937753</c:v>
                      </c:pt>
                      <c:pt idx="709">
                        <c:v>0.37303307200306707</c:v>
                      </c:pt>
                      <c:pt idx="710">
                        <c:v>0.37314182867790552</c:v>
                      </c:pt>
                      <c:pt idx="711">
                        <c:v>0.37328105361717728</c:v>
                      </c:pt>
                      <c:pt idx="712">
                        <c:v>0.37331411783239205</c:v>
                      </c:pt>
                      <c:pt idx="713">
                        <c:v>0.37421696218833728</c:v>
                      </c:pt>
                      <c:pt idx="714">
                        <c:v>0.37599067971692113</c:v>
                      </c:pt>
                      <c:pt idx="715">
                        <c:v>0.37685308189227323</c:v>
                      </c:pt>
                      <c:pt idx="716">
                        <c:v>0.37761191929434962</c:v>
                      </c:pt>
                      <c:pt idx="717">
                        <c:v>0.37908764899903546</c:v>
                      </c:pt>
                      <c:pt idx="718">
                        <c:v>0.380621172765853</c:v>
                      </c:pt>
                      <c:pt idx="719">
                        <c:v>0.38265161616381055</c:v>
                      </c:pt>
                      <c:pt idx="720">
                        <c:v>0.38441809235600444</c:v>
                      </c:pt>
                      <c:pt idx="721">
                        <c:v>0.38628225827496876</c:v>
                      </c:pt>
                      <c:pt idx="722">
                        <c:v>0.38796948965383815</c:v>
                      </c:pt>
                      <c:pt idx="723">
                        <c:v>0.39011593106302417</c:v>
                      </c:pt>
                      <c:pt idx="724">
                        <c:v>0.3918110869232258</c:v>
                      </c:pt>
                      <c:pt idx="725">
                        <c:v>0.39374998889889479</c:v>
                      </c:pt>
                      <c:pt idx="726">
                        <c:v>0.3950743336843332</c:v>
                      </c:pt>
                      <c:pt idx="727">
                        <c:v>0.39628076765270442</c:v>
                      </c:pt>
                      <c:pt idx="728">
                        <c:v>0.39794039997589864</c:v>
                      </c:pt>
                      <c:pt idx="729">
                        <c:v>0.40009982113899123</c:v>
                      </c:pt>
                      <c:pt idx="730">
                        <c:v>0.40151693700761482</c:v>
                      </c:pt>
                      <c:pt idx="731">
                        <c:v>0.40279892680662116</c:v>
                      </c:pt>
                      <c:pt idx="732">
                        <c:v>0.4044496782455636</c:v>
                      </c:pt>
                      <c:pt idx="733">
                        <c:v>0.4064466475413408</c:v>
                      </c:pt>
                      <c:pt idx="734">
                        <c:v>0.40833089792161353</c:v>
                      </c:pt>
                      <c:pt idx="735">
                        <c:v>0.41051860128532358</c:v>
                      </c:pt>
                      <c:pt idx="736">
                        <c:v>0.41227032154676047</c:v>
                      </c:pt>
                      <c:pt idx="737">
                        <c:v>0.4143442129630579</c:v>
                      </c:pt>
                      <c:pt idx="738">
                        <c:v>0.41674355462993967</c:v>
                      </c:pt>
                      <c:pt idx="739">
                        <c:v>0.41912786710808758</c:v>
                      </c:pt>
                      <c:pt idx="740">
                        <c:v>0.42117347632376761</c:v>
                      </c:pt>
                      <c:pt idx="741">
                        <c:v>0.42365219943296245</c:v>
                      </c:pt>
                      <c:pt idx="742">
                        <c:v>0.42536074493403631</c:v>
                      </c:pt>
                      <c:pt idx="743">
                        <c:v>0.42764272229980471</c:v>
                      </c:pt>
                      <c:pt idx="744">
                        <c:v>0.4300016217860933</c:v>
                      </c:pt>
                      <c:pt idx="745">
                        <c:v>0.43235437296790008</c:v>
                      </c:pt>
                      <c:pt idx="746">
                        <c:v>0.43429983313501636</c:v>
                      </c:pt>
                      <c:pt idx="747">
                        <c:v>0.43643753028893884</c:v>
                      </c:pt>
                      <c:pt idx="748">
                        <c:v>0.43817531439354962</c:v>
                      </c:pt>
                      <c:pt idx="749">
                        <c:v>0.4408257801412771</c:v>
                      </c:pt>
                      <c:pt idx="750">
                        <c:v>0.44291961938989427</c:v>
                      </c:pt>
                      <c:pt idx="751">
                        <c:v>0.44558702713219439</c:v>
                      </c:pt>
                      <c:pt idx="752">
                        <c:v>0.44776270714491734</c:v>
                      </c:pt>
                      <c:pt idx="753">
                        <c:v>0.45006668177783288</c:v>
                      </c:pt>
                      <c:pt idx="754">
                        <c:v>0.4524977213700444</c:v>
                      </c:pt>
                      <c:pt idx="755">
                        <c:v>0.455016476772867</c:v>
                      </c:pt>
                      <c:pt idx="756">
                        <c:v>0.45680754618298908</c:v>
                      </c:pt>
                      <c:pt idx="757">
                        <c:v>0.45879850380327286</c:v>
                      </c:pt>
                      <c:pt idx="758">
                        <c:v>0.46016479368817798</c:v>
                      </c:pt>
                      <c:pt idx="759">
                        <c:v>0.46233254921956851</c:v>
                      </c:pt>
                      <c:pt idx="760">
                        <c:v>0.46426038424716948</c:v>
                      </c:pt>
                      <c:pt idx="761">
                        <c:v>0.46555808637985246</c:v>
                      </c:pt>
                      <c:pt idx="762">
                        <c:v>0.4676558878691357</c:v>
                      </c:pt>
                      <c:pt idx="763">
                        <c:v>0.46902491033381055</c:v>
                      </c:pt>
                      <c:pt idx="764">
                        <c:v>0.47052659954630982</c:v>
                      </c:pt>
                      <c:pt idx="765">
                        <c:v>0.47260172062350375</c:v>
                      </c:pt>
                      <c:pt idx="766">
                        <c:v>0.47405695597991604</c:v>
                      </c:pt>
                      <c:pt idx="767">
                        <c:v>0.47483601447228901</c:v>
                      </c:pt>
                      <c:pt idx="768">
                        <c:v>0.4767219044004235</c:v>
                      </c:pt>
                      <c:pt idx="769">
                        <c:v>0.47772681061077127</c:v>
                      </c:pt>
                      <c:pt idx="770">
                        <c:v>0.4797185880049859</c:v>
                      </c:pt>
                      <c:pt idx="771">
                        <c:v>0.48097038279753601</c:v>
                      </c:pt>
                      <c:pt idx="772">
                        <c:v>0.48159723659673043</c:v>
                      </c:pt>
                      <c:pt idx="773">
                        <c:v>0.48230934688474303</c:v>
                      </c:pt>
                      <c:pt idx="774">
                        <c:v>0.48337833209069264</c:v>
                      </c:pt>
                      <c:pt idx="775">
                        <c:v>0.48396802280501772</c:v>
                      </c:pt>
                      <c:pt idx="776">
                        <c:v>0.48391692356332222</c:v>
                      </c:pt>
                      <c:pt idx="777">
                        <c:v>0.4840525961488934</c:v>
                      </c:pt>
                      <c:pt idx="778">
                        <c:v>0.48417733841538518</c:v>
                      </c:pt>
                      <c:pt idx="779">
                        <c:v>0.4845113962922446</c:v>
                      </c:pt>
                      <c:pt idx="780">
                        <c:v>0.48460922264800371</c:v>
                      </c:pt>
                      <c:pt idx="781">
                        <c:v>0.48489628015282227</c:v>
                      </c:pt>
                      <c:pt idx="782">
                        <c:v>0.4851978203304208</c:v>
                      </c:pt>
                      <c:pt idx="783">
                        <c:v>0.48581360718154748</c:v>
                      </c:pt>
                      <c:pt idx="784">
                        <c:v>0.48668775944990983</c:v>
                      </c:pt>
                      <c:pt idx="785">
                        <c:v>0.48737227068224726</c:v>
                      </c:pt>
                      <c:pt idx="786">
                        <c:v>0.48787465547292697</c:v>
                      </c:pt>
                      <c:pt idx="787">
                        <c:v>0.48812728247264586</c:v>
                      </c:pt>
                      <c:pt idx="788">
                        <c:v>0.48852364316825675</c:v>
                      </c:pt>
                      <c:pt idx="789">
                        <c:v>0.48887245697587317</c:v>
                      </c:pt>
                      <c:pt idx="790">
                        <c:v>0.48874621179050781</c:v>
                      </c:pt>
                      <c:pt idx="791">
                        <c:v>0.48812127079715217</c:v>
                      </c:pt>
                      <c:pt idx="792">
                        <c:v>0.48714095780473282</c:v>
                      </c:pt>
                      <c:pt idx="793">
                        <c:v>0.48695650867027068</c:v>
                      </c:pt>
                      <c:pt idx="794">
                        <c:v>0.48710748370255263</c:v>
                      </c:pt>
                      <c:pt idx="795">
                        <c:v>0.48706840781184446</c:v>
                      </c:pt>
                      <c:pt idx="796">
                        <c:v>0.48588164841781578</c:v>
                      </c:pt>
                      <c:pt idx="797">
                        <c:v>0.48576742658343774</c:v>
                      </c:pt>
                      <c:pt idx="798">
                        <c:v>0.48504506912128842</c:v>
                      </c:pt>
                      <c:pt idx="799">
                        <c:v>0.48540167078124868</c:v>
                      </c:pt>
                      <c:pt idx="800">
                        <c:v>0.4850595517940684</c:v>
                      </c:pt>
                      <c:pt idx="801">
                        <c:v>0.48450770730955522</c:v>
                      </c:pt>
                      <c:pt idx="802">
                        <c:v>0.48454323084656281</c:v>
                      </c:pt>
                      <c:pt idx="803">
                        <c:v>0.48555223592656521</c:v>
                      </c:pt>
                      <c:pt idx="804">
                        <c:v>0.48551384318079932</c:v>
                      </c:pt>
                      <c:pt idx="805">
                        <c:v>0.48554731728297951</c:v>
                      </c:pt>
                      <c:pt idx="806">
                        <c:v>0.4859983295739867</c:v>
                      </c:pt>
                      <c:pt idx="807">
                        <c:v>0.48599901271892915</c:v>
                      </c:pt>
                      <c:pt idx="808">
                        <c:v>0.48510067711960403</c:v>
                      </c:pt>
                      <c:pt idx="809">
                        <c:v>0.4844042791652679</c:v>
                      </c:pt>
                      <c:pt idx="810">
                        <c:v>0.48346960025500446</c:v>
                      </c:pt>
                      <c:pt idx="811">
                        <c:v>0.48323172918604235</c:v>
                      </c:pt>
                      <c:pt idx="812">
                        <c:v>0.48264777688923388</c:v>
                      </c:pt>
                      <c:pt idx="813">
                        <c:v>0.481755316336414</c:v>
                      </c:pt>
                      <c:pt idx="814">
                        <c:v>0.48120934689840583</c:v>
                      </c:pt>
                      <c:pt idx="815">
                        <c:v>0.48156417238151566</c:v>
                      </c:pt>
                      <c:pt idx="816">
                        <c:v>0.48082418977985109</c:v>
                      </c:pt>
                      <c:pt idx="817">
                        <c:v>0.48124227448463214</c:v>
                      </c:pt>
                      <c:pt idx="818">
                        <c:v>0.48068209563182085</c:v>
                      </c:pt>
                      <c:pt idx="819">
                        <c:v>0.48173796445487571</c:v>
                      </c:pt>
                      <c:pt idx="820">
                        <c:v>0.48179685154891505</c:v>
                      </c:pt>
                      <c:pt idx="821">
                        <c:v>0.48230101251644508</c:v>
                      </c:pt>
                      <c:pt idx="822">
                        <c:v>0.48299782035774663</c:v>
                      </c:pt>
                      <c:pt idx="823">
                        <c:v>0.48365186332565063</c:v>
                      </c:pt>
                      <c:pt idx="824">
                        <c:v>0.48328583426548455</c:v>
                      </c:pt>
                      <c:pt idx="825">
                        <c:v>0.48455921643821614</c:v>
                      </c:pt>
                      <c:pt idx="826">
                        <c:v>0.48469010700919019</c:v>
                      </c:pt>
                      <c:pt idx="827">
                        <c:v>0.48585568891000258</c:v>
                      </c:pt>
                      <c:pt idx="828">
                        <c:v>0.48652366803473285</c:v>
                      </c:pt>
                      <c:pt idx="829">
                        <c:v>0.48708972193404892</c:v>
                      </c:pt>
                      <c:pt idx="830">
                        <c:v>0.48868951076028433</c:v>
                      </c:pt>
                      <c:pt idx="831">
                        <c:v>0.49080780659784112</c:v>
                      </c:pt>
                      <c:pt idx="832">
                        <c:v>0.49278824378601116</c:v>
                      </c:pt>
                      <c:pt idx="833">
                        <c:v>0.49450758297717579</c:v>
                      </c:pt>
                      <c:pt idx="834">
                        <c:v>0.49641123467381398</c:v>
                      </c:pt>
                      <c:pt idx="835">
                        <c:v>0.49894133028268134</c:v>
                      </c:pt>
                      <c:pt idx="836">
                        <c:v>0.5009019562675201</c:v>
                      </c:pt>
                      <c:pt idx="837">
                        <c:v>0.50344708106512148</c:v>
                      </c:pt>
                      <c:pt idx="838">
                        <c:v>0.50571607867698321</c:v>
                      </c:pt>
                      <c:pt idx="839">
                        <c:v>0.50822854914633531</c:v>
                      </c:pt>
                      <c:pt idx="840">
                        <c:v>0.51209446637567435</c:v>
                      </c:pt>
                      <c:pt idx="841">
                        <c:v>0.51529500043106446</c:v>
                      </c:pt>
                      <c:pt idx="842">
                        <c:v>0.51839251622913285</c:v>
                      </c:pt>
                      <c:pt idx="843">
                        <c:v>0.52253920602981985</c:v>
                      </c:pt>
                      <c:pt idx="844">
                        <c:v>0.52618610699060864</c:v>
                      </c:pt>
                      <c:pt idx="845">
                        <c:v>0.53042228877875675</c:v>
                      </c:pt>
                      <c:pt idx="846">
                        <c:v>0.53450954496945036</c:v>
                      </c:pt>
                      <c:pt idx="847">
                        <c:v>0.53796707815219125</c:v>
                      </c:pt>
                      <c:pt idx="848">
                        <c:v>0.54214983800583982</c:v>
                      </c:pt>
                      <c:pt idx="849">
                        <c:v>0.54636730162256486</c:v>
                      </c:pt>
                      <c:pt idx="850">
                        <c:v>0.55086909016433871</c:v>
                      </c:pt>
                      <c:pt idx="851">
                        <c:v>0.55568444223469837</c:v>
                      </c:pt>
                      <c:pt idx="852">
                        <c:v>0.56001093578423888</c:v>
                      </c:pt>
                      <c:pt idx="853">
                        <c:v>0.56400624066567839</c:v>
                      </c:pt>
                      <c:pt idx="854">
                        <c:v>0.56898513763526104</c:v>
                      </c:pt>
                      <c:pt idx="855">
                        <c:v>0.5733284365503859</c:v>
                      </c:pt>
                      <c:pt idx="856">
                        <c:v>0.57825254529558379</c:v>
                      </c:pt>
                      <c:pt idx="857">
                        <c:v>0.5829038059507663</c:v>
                      </c:pt>
                      <c:pt idx="858">
                        <c:v>0.58630627765114551</c:v>
                      </c:pt>
                      <c:pt idx="859">
                        <c:v>0.5908836220235546</c:v>
                      </c:pt>
                      <c:pt idx="860">
                        <c:v>0.59529154645023541</c:v>
                      </c:pt>
                      <c:pt idx="861">
                        <c:v>0.59841201591837012</c:v>
                      </c:pt>
                      <c:pt idx="862">
                        <c:v>0.60314320453181958</c:v>
                      </c:pt>
                      <c:pt idx="863">
                        <c:v>0.60755727726298248</c:v>
                      </c:pt>
                      <c:pt idx="864">
                        <c:v>0.61266159964399958</c:v>
                      </c:pt>
                      <c:pt idx="865">
                        <c:v>0.61896579780194017</c:v>
                      </c:pt>
                      <c:pt idx="866">
                        <c:v>0.62460447615694348</c:v>
                      </c:pt>
                      <c:pt idx="867">
                        <c:v>0.63073406246759334</c:v>
                      </c:pt>
                      <c:pt idx="868">
                        <c:v>0.63731957971283593</c:v>
                      </c:pt>
                      <c:pt idx="869">
                        <c:v>0.64224669429578085</c:v>
                      </c:pt>
                      <c:pt idx="870">
                        <c:v>0.64801298412603436</c:v>
                      </c:pt>
                      <c:pt idx="871">
                        <c:v>0.65352924290735015</c:v>
                      </c:pt>
                      <c:pt idx="872">
                        <c:v>0.65902377767949594</c:v>
                      </c:pt>
                      <c:pt idx="873">
                        <c:v>0.66543399993250529</c:v>
                      </c:pt>
                      <c:pt idx="874">
                        <c:v>0.67209370671849822</c:v>
                      </c:pt>
                      <c:pt idx="875">
                        <c:v>0.67850543189038093</c:v>
                      </c:pt>
                      <c:pt idx="876">
                        <c:v>0.6869879060118258</c:v>
                      </c:pt>
                      <c:pt idx="877">
                        <c:v>0.69491225071528695</c:v>
                      </c:pt>
                      <c:pt idx="878">
                        <c:v>0.70352862124545246</c:v>
                      </c:pt>
                      <c:pt idx="879">
                        <c:v>0.71219773056517532</c:v>
                      </c:pt>
                      <c:pt idx="880">
                        <c:v>0.72019968053409922</c:v>
                      </c:pt>
                      <c:pt idx="881">
                        <c:v>0.72777685097780598</c:v>
                      </c:pt>
                      <c:pt idx="882">
                        <c:v>0.73653832149374832</c:v>
                      </c:pt>
                      <c:pt idx="883">
                        <c:v>0.74401643592079936</c:v>
                      </c:pt>
                      <c:pt idx="884">
                        <c:v>0.75196906282487819</c:v>
                      </c:pt>
                      <c:pt idx="885">
                        <c:v>0.76011925524631396</c:v>
                      </c:pt>
                      <c:pt idx="886">
                        <c:v>0.76770052455967552</c:v>
                      </c:pt>
                      <c:pt idx="887">
                        <c:v>0.77588173176149888</c:v>
                      </c:pt>
                      <c:pt idx="888">
                        <c:v>0.7845768005890349</c:v>
                      </c:pt>
                      <c:pt idx="889">
                        <c:v>0.79234142600495072</c:v>
                      </c:pt>
                      <c:pt idx="890">
                        <c:v>0.80113678051003867</c:v>
                      </c:pt>
                      <c:pt idx="891">
                        <c:v>0.80947073892099441</c:v>
                      </c:pt>
                      <c:pt idx="892">
                        <c:v>0.8170223597438534</c:v>
                      </c:pt>
                      <c:pt idx="893">
                        <c:v>0.82506297571651999</c:v>
                      </c:pt>
                      <c:pt idx="894">
                        <c:v>0.83334679128869971</c:v>
                      </c:pt>
                      <c:pt idx="895">
                        <c:v>0.84147484981400011</c:v>
                      </c:pt>
                      <c:pt idx="896">
                        <c:v>0.8505565786789645</c:v>
                      </c:pt>
                      <c:pt idx="897">
                        <c:v>0.85979406459080798</c:v>
                      </c:pt>
                      <c:pt idx="898">
                        <c:v>0.86803415888667057</c:v>
                      </c:pt>
                      <c:pt idx="899">
                        <c:v>0.8752768615665526</c:v>
                      </c:pt>
                      <c:pt idx="900">
                        <c:v>0.88307291164982082</c:v>
                      </c:pt>
                      <c:pt idx="901">
                        <c:v>0.88988659930584291</c:v>
                      </c:pt>
                      <c:pt idx="902">
                        <c:v>0.89737523416500775</c:v>
                      </c:pt>
                      <c:pt idx="903">
                        <c:v>0.90350031171903711</c:v>
                      </c:pt>
                      <c:pt idx="904">
                        <c:v>0.90850503156744467</c:v>
                      </c:pt>
                      <c:pt idx="905">
                        <c:v>0.91389777774316516</c:v>
                      </c:pt>
                      <c:pt idx="906">
                        <c:v>0.92064998235436613</c:v>
                      </c:pt>
                      <c:pt idx="907">
                        <c:v>0.92664936123898445</c:v>
                      </c:pt>
                      <c:pt idx="908">
                        <c:v>0.93187268746897667</c:v>
                      </c:pt>
                      <c:pt idx="909">
                        <c:v>0.93624481510067326</c:v>
                      </c:pt>
                      <c:pt idx="910">
                        <c:v>0.94227015349310472</c:v>
                      </c:pt>
                      <c:pt idx="911">
                        <c:v>0.94694013231971041</c:v>
                      </c:pt>
                      <c:pt idx="912">
                        <c:v>0.95141063282311988</c:v>
                      </c:pt>
                      <c:pt idx="913">
                        <c:v>0.95637299768509498</c:v>
                      </c:pt>
                      <c:pt idx="914">
                        <c:v>0.96042951235337848</c:v>
                      </c:pt>
                      <c:pt idx="915">
                        <c:v>0.96515414277538003</c:v>
                      </c:pt>
                      <c:pt idx="916">
                        <c:v>0.96884312546462414</c:v>
                      </c:pt>
                      <c:pt idx="917">
                        <c:v>0.97132567418549642</c:v>
                      </c:pt>
                      <c:pt idx="918">
                        <c:v>0.97562675474317773</c:v>
                      </c:pt>
                      <c:pt idx="919">
                        <c:v>0.98065060264997383</c:v>
                      </c:pt>
                      <c:pt idx="920">
                        <c:v>0.98329300728738045</c:v>
                      </c:pt>
                      <c:pt idx="921">
                        <c:v>0.98693963499019199</c:v>
                      </c:pt>
                      <c:pt idx="922">
                        <c:v>0.98912706509592541</c:v>
                      </c:pt>
                      <c:pt idx="923">
                        <c:v>0.99257011560588593</c:v>
                      </c:pt>
                      <c:pt idx="924">
                        <c:v>0.99458949205577563</c:v>
                      </c:pt>
                      <c:pt idx="925">
                        <c:v>0.99592572356321296</c:v>
                      </c:pt>
                      <c:pt idx="926">
                        <c:v>0.99682064343782584</c:v>
                      </c:pt>
                      <c:pt idx="927">
                        <c:v>0.9984984474164893</c:v>
                      </c:pt>
                      <c:pt idx="928">
                        <c:v>0.99825798039674596</c:v>
                      </c:pt>
                      <c:pt idx="929">
                        <c:v>0.99952043225039822</c:v>
                      </c:pt>
                      <c:pt idx="930">
                        <c:v>1</c:v>
                      </c:pt>
                      <c:pt idx="931">
                        <c:v>1.0008197739309432</c:v>
                      </c:pt>
                      <c:pt idx="932">
                        <c:v>1.0012761147525013</c:v>
                      </c:pt>
                      <c:pt idx="933">
                        <c:v>1.0021532728586104</c:v>
                      </c:pt>
                      <c:pt idx="934">
                        <c:v>1.0016327164124614</c:v>
                      </c:pt>
                      <c:pt idx="935">
                        <c:v>1.0025030430691462</c:v>
                      </c:pt>
                      <c:pt idx="936">
                        <c:v>1.0029511861513949</c:v>
                      </c:pt>
                      <c:pt idx="937">
                        <c:v>1.0029484535716255</c:v>
                      </c:pt>
                      <c:pt idx="938">
                        <c:v>1.0022625760494031</c:v>
                      </c:pt>
                      <c:pt idx="939">
                        <c:v>1.0018349273154277</c:v>
                      </c:pt>
                      <c:pt idx="940">
                        <c:v>1.0007350639580788</c:v>
                      </c:pt>
                      <c:pt idx="941">
                        <c:v>1.0007118370300356</c:v>
                      </c:pt>
                      <c:pt idx="942">
                        <c:v>0.99999043597080572</c:v>
                      </c:pt>
                      <c:pt idx="943">
                        <c:v>0.99925673830261152</c:v>
                      </c:pt>
                      <c:pt idx="944">
                        <c:v>0.99871705379807396</c:v>
                      </c:pt>
                      <c:pt idx="945">
                        <c:v>0.99872115266772887</c:v>
                      </c:pt>
                      <c:pt idx="946">
                        <c:v>0.99830033538317808</c:v>
                      </c:pt>
                      <c:pt idx="947">
                        <c:v>0.99682064343782584</c:v>
                      </c:pt>
                      <c:pt idx="948">
                        <c:v>0.99546938274165486</c:v>
                      </c:pt>
                      <c:pt idx="949">
                        <c:v>0.99272723894265036</c:v>
                      </c:pt>
                      <c:pt idx="950">
                        <c:v>0.98972276748574373</c:v>
                      </c:pt>
                      <c:pt idx="951">
                        <c:v>0.98675108698607528</c:v>
                      </c:pt>
                      <c:pt idx="952">
                        <c:v>0.98429449777301581</c:v>
                      </c:pt>
                      <c:pt idx="953">
                        <c:v>0.97991417240200995</c:v>
                      </c:pt>
                      <c:pt idx="954">
                        <c:v>0.97718979037150933</c:v>
                      </c:pt>
                      <c:pt idx="955">
                        <c:v>0.97280536613084867</c:v>
                      </c:pt>
                      <c:pt idx="956">
                        <c:v>0.96930629773560695</c:v>
                      </c:pt>
                      <c:pt idx="957">
                        <c:v>0.96425785661088237</c:v>
                      </c:pt>
                      <c:pt idx="958">
                        <c:v>0.95843336283153202</c:v>
                      </c:pt>
                      <c:pt idx="959">
                        <c:v>0.95225226739222135</c:v>
                      </c:pt>
                      <c:pt idx="960">
                        <c:v>0.94707812759808563</c:v>
                      </c:pt>
                      <c:pt idx="961">
                        <c:v>0.94064836739972235</c:v>
                      </c:pt>
                      <c:pt idx="962">
                        <c:v>0.93439349230662672</c:v>
                      </c:pt>
                      <c:pt idx="963">
                        <c:v>0.92683654295321649</c:v>
                      </c:pt>
                      <c:pt idx="964">
                        <c:v>0.92072786087780567</c:v>
                      </c:pt>
                      <c:pt idx="965">
                        <c:v>0.9133553606588577</c:v>
                      </c:pt>
                      <c:pt idx="966">
                        <c:v>0.90642553836261919</c:v>
                      </c:pt>
                      <c:pt idx="967">
                        <c:v>0.89777282452151519</c:v>
                      </c:pt>
                      <c:pt idx="968">
                        <c:v>0.88790274639296052</c:v>
                      </c:pt>
                      <c:pt idx="969">
                        <c:v>0.87952329052883771</c:v>
                      </c:pt>
                      <c:pt idx="970">
                        <c:v>0.87123810866677309</c:v>
                      </c:pt>
                      <c:pt idx="971">
                        <c:v>0.86287504828126882</c:v>
                      </c:pt>
                      <c:pt idx="972">
                        <c:v>0.85492187486123616</c:v>
                      </c:pt>
                      <c:pt idx="973">
                        <c:v>0.84578002924133611</c:v>
                      </c:pt>
                      <c:pt idx="974">
                        <c:v>0.83849360528513717</c:v>
                      </c:pt>
                      <c:pt idx="975">
                        <c:v>0.83145994495764575</c:v>
                      </c:pt>
                      <c:pt idx="976">
                        <c:v>0.82408744473869777</c:v>
                      </c:pt>
                      <c:pt idx="977">
                        <c:v>0.81628961847857884</c:v>
                      </c:pt>
                      <c:pt idx="978">
                        <c:v>0.80722674441402631</c:v>
                      </c:pt>
                      <c:pt idx="979">
                        <c:v>0.79861433612452692</c:v>
                      </c:pt>
                      <c:pt idx="980">
                        <c:v>0.78928476227444089</c:v>
                      </c:pt>
                      <c:pt idx="981">
                        <c:v>0.77951920532208163</c:v>
                      </c:pt>
                      <c:pt idx="982">
                        <c:v>0.77020643683757994</c:v>
                      </c:pt>
                      <c:pt idx="983">
                        <c:v>0.7601931715290875</c:v>
                      </c:pt>
                      <c:pt idx="984">
                        <c:v>0.75098314804393063</c:v>
                      </c:pt>
                      <c:pt idx="985">
                        <c:v>0.74208286247568178</c:v>
                      </c:pt>
                      <c:pt idx="986">
                        <c:v>0.73379508466283583</c:v>
                      </c:pt>
                      <c:pt idx="987">
                        <c:v>0.72453368867800672</c:v>
                      </c:pt>
                      <c:pt idx="988">
                        <c:v>0.71467167165977308</c:v>
                      </c:pt>
                      <c:pt idx="989">
                        <c:v>0.70592236112380624</c:v>
                      </c:pt>
                      <c:pt idx="990">
                        <c:v>0.69772380204044471</c:v>
                      </c:pt>
                      <c:pt idx="991">
                        <c:v>0.68849902262453078</c:v>
                      </c:pt>
                      <c:pt idx="992">
                        <c:v>0.68030743161958218</c:v>
                      </c:pt>
                      <c:pt idx="993">
                        <c:v>0.66890246343432536</c:v>
                      </c:pt>
                      <c:pt idx="994">
                        <c:v>0.65997594510028645</c:v>
                      </c:pt>
                      <c:pt idx="995">
                        <c:v>0.65022145509599483</c:v>
                      </c:pt>
                      <c:pt idx="996">
                        <c:v>0.63791938097230927</c:v>
                      </c:pt>
                      <c:pt idx="997">
                        <c:v>0.62412080953768723</c:v>
                      </c:pt>
                      <c:pt idx="998">
                        <c:v>0.61335253243879606</c:v>
                      </c:pt>
                      <c:pt idx="999">
                        <c:v>0.60035255744190086</c:v>
                      </c:pt>
                      <c:pt idx="1000">
                        <c:v>0.59050884870812503</c:v>
                      </c:pt>
                      <c:pt idx="1001">
                        <c:v>0.57985533995956595</c:v>
                      </c:pt>
                      <c:pt idx="1002">
                        <c:v>0.56957018296397732</c:v>
                      </c:pt>
                      <c:pt idx="1003">
                        <c:v>0.55956347584693245</c:v>
                      </c:pt>
                      <c:pt idx="1004">
                        <c:v>0.54990121040987183</c:v>
                      </c:pt>
                      <c:pt idx="1005">
                        <c:v>0.54073367854013554</c:v>
                      </c:pt>
                      <c:pt idx="1006">
                        <c:v>0.53183899476041496</c:v>
                      </c:pt>
                      <c:pt idx="1007">
                        <c:v>0.52154618654147078</c:v>
                      </c:pt>
                      <c:pt idx="1008">
                        <c:v>0.51002945584362869</c:v>
                      </c:pt>
                      <c:pt idx="1009">
                        <c:v>0.49955206186123385</c:v>
                      </c:pt>
                      <c:pt idx="1010">
                        <c:v>0.49047142602817745</c:v>
                      </c:pt>
                      <c:pt idx="1011">
                        <c:v>0.47927454379239171</c:v>
                      </c:pt>
                      <c:pt idx="1012">
                        <c:v>0.46735776341624929</c:v>
                      </c:pt>
                      <c:pt idx="1013">
                        <c:v>0.45629805668490803</c:v>
                      </c:pt>
                      <c:pt idx="1014">
                        <c:v>0.44715894364477776</c:v>
                      </c:pt>
                      <c:pt idx="1015">
                        <c:v>0.43925837238531396</c:v>
                      </c:pt>
                      <c:pt idx="1016">
                        <c:v>0.42959405751342616</c:v>
                      </c:pt>
                      <c:pt idx="1017">
                        <c:v>0.4185872262006306</c:v>
                      </c:pt>
                      <c:pt idx="1018">
                        <c:v>0.41095034888895365</c:v>
                      </c:pt>
                      <c:pt idx="1019">
                        <c:v>0.4023679989769221</c:v>
                      </c:pt>
                      <c:pt idx="1020">
                        <c:v>0.39420742275236104</c:v>
                      </c:pt>
                      <c:pt idx="1021">
                        <c:v>0.38373180494681641</c:v>
                      </c:pt>
                      <c:pt idx="1022">
                        <c:v>0.37470090206557077</c:v>
                      </c:pt>
                      <c:pt idx="1023">
                        <c:v>0.3647245265839707</c:v>
                      </c:pt>
                      <c:pt idx="1024">
                        <c:v>0.35780891370253493</c:v>
                      </c:pt>
                      <c:pt idx="1025">
                        <c:v>0.35078249471143347</c:v>
                      </c:pt>
                      <c:pt idx="1026">
                        <c:v>0.34445001435287526</c:v>
                      </c:pt>
                      <c:pt idx="1027">
                        <c:v>0.33595947912110941</c:v>
                      </c:pt>
                      <c:pt idx="1028">
                        <c:v>0.33096241049605757</c:v>
                      </c:pt>
                      <c:pt idx="1029">
                        <c:v>0.32455082195316332</c:v>
                      </c:pt>
                      <c:pt idx="1030">
                        <c:v>0.32106104432913879</c:v>
                      </c:pt>
                      <c:pt idx="1031">
                        <c:v>0.31473881114471725</c:v>
                      </c:pt>
                      <c:pt idx="1032">
                        <c:v>0.30700574702514283</c:v>
                      </c:pt>
                      <c:pt idx="1033">
                        <c:v>0.29999121475604001</c:v>
                      </c:pt>
                      <c:pt idx="1034">
                        <c:v>0.29564695943799579</c:v>
                      </c:pt>
                      <c:pt idx="1035">
                        <c:v>0.28730739923851195</c:v>
                      </c:pt>
                      <c:pt idx="1036">
                        <c:v>0.28043851347114013</c:v>
                      </c:pt>
                      <c:pt idx="1037">
                        <c:v>0.2742132868685469</c:v>
                      </c:pt>
                      <c:pt idx="1038">
                        <c:v>0.26725408933978279</c:v>
                      </c:pt>
                      <c:pt idx="1039">
                        <c:v>0.26176529298515355</c:v>
                      </c:pt>
                      <c:pt idx="1040">
                        <c:v>0.25512690032136504</c:v>
                      </c:pt>
                      <c:pt idx="1041">
                        <c:v>0.24805102163642995</c:v>
                      </c:pt>
                      <c:pt idx="1042">
                        <c:v>0.24296446102391678</c:v>
                      </c:pt>
                      <c:pt idx="1043">
                        <c:v>0.23767869534618441</c:v>
                      </c:pt>
                      <c:pt idx="1044">
                        <c:v>0.23209302903871531</c:v>
                      </c:pt>
                      <c:pt idx="1045">
                        <c:v>0.22835772912237326</c:v>
                      </c:pt>
                      <c:pt idx="1046">
                        <c:v>0.22351395822240772</c:v>
                      </c:pt>
                      <c:pt idx="1047">
                        <c:v>0.21920959856900263</c:v>
                      </c:pt>
                      <c:pt idx="1048">
                        <c:v>0.21320202194507487</c:v>
                      </c:pt>
                      <c:pt idx="1049">
                        <c:v>0.20937176488173193</c:v>
                      </c:pt>
                      <c:pt idx="1050">
                        <c:v>0.20474755676627054</c:v>
                      </c:pt>
                      <c:pt idx="1051">
                        <c:v>0.20184132155208892</c:v>
                      </c:pt>
                      <c:pt idx="1052">
                        <c:v>0.19721492737281168</c:v>
                      </c:pt>
                      <c:pt idx="1053">
                        <c:v>0.19291698928186579</c:v>
                      </c:pt>
                      <c:pt idx="1054">
                        <c:v>0.187650351662522</c:v>
                      </c:pt>
                      <c:pt idx="1055">
                        <c:v>0.18510440709098983</c:v>
                      </c:pt>
                      <c:pt idx="1056">
                        <c:v>0.17985853707789676</c:v>
                      </c:pt>
                      <c:pt idx="1057">
                        <c:v>0.17752846630817953</c:v>
                      </c:pt>
                      <c:pt idx="1058">
                        <c:v>0.17158496867985384</c:v>
                      </c:pt>
                      <c:pt idx="1059">
                        <c:v>0.16713878813639563</c:v>
                      </c:pt>
                      <c:pt idx="1060">
                        <c:v>0.16393593138820109</c:v>
                      </c:pt>
                      <c:pt idx="1061">
                        <c:v>0.16021593391857</c:v>
                      </c:pt>
                      <c:pt idx="1062">
                        <c:v>0.15582782069522022</c:v>
                      </c:pt>
                      <c:pt idx="1063">
                        <c:v>0.15019283132290612</c:v>
                      </c:pt>
                      <c:pt idx="1064">
                        <c:v>0.14426982804285393</c:v>
                      </c:pt>
                      <c:pt idx="1065">
                        <c:v>0.13779962566389733</c:v>
                      </c:pt>
                      <c:pt idx="1066">
                        <c:v>0.13221327621148585</c:v>
                      </c:pt>
                      <c:pt idx="1067">
                        <c:v>0.13004770674391125</c:v>
                      </c:pt>
                      <c:pt idx="1068">
                        <c:v>0.12615337068496627</c:v>
                      </c:pt>
                      <c:pt idx="1069">
                        <c:v>0.12194956996709017</c:v>
                      </c:pt>
                      <c:pt idx="1070">
                        <c:v>0.12296294717472425</c:v>
                      </c:pt>
                      <c:pt idx="1071">
                        <c:v>0.11957331859926319</c:v>
                      </c:pt>
                      <c:pt idx="1072">
                        <c:v>0.11921726345525699</c:v>
                      </c:pt>
                      <c:pt idx="1073">
                        <c:v>0.11970912781382276</c:v>
                      </c:pt>
                      <c:pt idx="1074">
                        <c:v>0.1131516195112207</c:v>
                      </c:pt>
                      <c:pt idx="1075">
                        <c:v>0.11257244922900947</c:v>
                      </c:pt>
                      <c:pt idx="1076">
                        <c:v>0.1111388012527785</c:v>
                      </c:pt>
                      <c:pt idx="1077">
                        <c:v>0.10599212388532947</c:v>
                      </c:pt>
                      <c:pt idx="1078">
                        <c:v>0.10504104949644706</c:v>
                      </c:pt>
                      <c:pt idx="1079">
                        <c:v>0.10581682889309617</c:v>
                      </c:pt>
                      <c:pt idx="1080">
                        <c:v>0.10424914787915603</c:v>
                      </c:pt>
                      <c:pt idx="1081">
                        <c:v>0.10234221708679399</c:v>
                      </c:pt>
                      <c:pt idx="1082">
                        <c:v>9.830769968565764E-2</c:v>
                      </c:pt>
                      <c:pt idx="1083">
                        <c:v>9.6715971969743214E-2</c:v>
                      </c:pt>
                      <c:pt idx="1084">
                        <c:v>9.7393651752656199E-2</c:v>
                      </c:pt>
                      <c:pt idx="1085">
                        <c:v>9.1615338571415517E-2</c:v>
                      </c:pt>
                      <c:pt idx="1086">
                        <c:v>8.8640378976023129E-2</c:v>
                      </c:pt>
                      <c:pt idx="1087">
                        <c:v>8.5475778344605902E-2</c:v>
                      </c:pt>
                      <c:pt idx="1088">
                        <c:v>8.484332275688336E-2</c:v>
                      </c:pt>
                      <c:pt idx="1089">
                        <c:v>8.5752725304276203E-2</c:v>
                      </c:pt>
                      <c:pt idx="1090">
                        <c:v>8.2700433701398207E-2</c:v>
                      </c:pt>
                      <c:pt idx="1091">
                        <c:v>8.0257370758199373E-2</c:v>
                      </c:pt>
                      <c:pt idx="1092">
                        <c:v>8.2150502022723837E-2</c:v>
                      </c:pt>
                      <c:pt idx="1093">
                        <c:v>7.8469443814812509E-2</c:v>
                      </c:pt>
                      <c:pt idx="1094">
                        <c:v>7.9744328906417444E-2</c:v>
                      </c:pt>
                      <c:pt idx="1095">
                        <c:v>7.9957743386439642E-2</c:v>
                      </c:pt>
                      <c:pt idx="1096">
                        <c:v>7.6727560840546966E-2</c:v>
                      </c:pt>
                      <c:pt idx="1097">
                        <c:v>7.6687801804896302E-2</c:v>
                      </c:pt>
                      <c:pt idx="1098">
                        <c:v>7.6242391302417223E-2</c:v>
                      </c:pt>
                      <c:pt idx="1099">
                        <c:v>7.6378337145965314E-2</c:v>
                      </c:pt>
                      <c:pt idx="1100">
                        <c:v>7.5884559981560545E-2</c:v>
                      </c:pt>
                      <c:pt idx="1101">
                        <c:v>7.0722853425377596E-2</c:v>
                      </c:pt>
                      <c:pt idx="1102">
                        <c:v>6.7146179764672978E-2</c:v>
                      </c:pt>
                      <c:pt idx="1103">
                        <c:v>6.5449111098632343E-2</c:v>
                      </c:pt>
                      <c:pt idx="1104">
                        <c:v>6.194307462497739E-2</c:v>
                      </c:pt>
                      <c:pt idx="1105">
                        <c:v>6.1277691451028522E-2</c:v>
                      </c:pt>
                      <c:pt idx="1106">
                        <c:v>5.8961146951171946E-2</c:v>
                      </c:pt>
                      <c:pt idx="1107">
                        <c:v>5.5610457637430659E-2</c:v>
                      </c:pt>
                      <c:pt idx="1108">
                        <c:v>5.6246875465819419E-2</c:v>
                      </c:pt>
                      <c:pt idx="1109">
                        <c:v>5.3318506355502324E-2</c:v>
                      </c:pt>
                      <c:pt idx="1110">
                        <c:v>5.1736615926759245E-2</c:v>
                      </c:pt>
                      <c:pt idx="1111">
                        <c:v>5.3333125657270788E-2</c:v>
                      </c:pt>
                      <c:pt idx="1112">
                        <c:v>5.1550663873423608E-2</c:v>
                      </c:pt>
                      <c:pt idx="1113">
                        <c:v>4.9099129932938357E-2</c:v>
                      </c:pt>
                      <c:pt idx="1114">
                        <c:v>5.010171345048179E-2</c:v>
                      </c:pt>
                      <c:pt idx="1115">
                        <c:v>4.6760998052900266E-2</c:v>
                      </c:pt>
                      <c:pt idx="1116">
                        <c:v>4.4447596019778934E-2</c:v>
                      </c:pt>
                      <c:pt idx="1117">
                        <c:v>4.3504309483240453E-2</c:v>
                      </c:pt>
                      <c:pt idx="1118">
                        <c:v>4.4408520129070643E-2</c:v>
                      </c:pt>
                      <c:pt idx="1119">
                        <c:v>4.4273120801476613E-2</c:v>
                      </c:pt>
                      <c:pt idx="1120">
                        <c:v>4.15962856589705E-2</c:v>
                      </c:pt>
                      <c:pt idx="1121">
                        <c:v>4.0176983726531064E-2</c:v>
                      </c:pt>
                      <c:pt idx="1122">
                        <c:v>3.9237932688635749E-2</c:v>
                      </c:pt>
                      <c:pt idx="1123">
                        <c:v>4.405451441989177E-2</c:v>
                      </c:pt>
                      <c:pt idx="1124">
                        <c:v>4.1712830186152898E-2</c:v>
                      </c:pt>
                      <c:pt idx="1125">
                        <c:v>3.3141410593200735E-2</c:v>
                      </c:pt>
                      <c:pt idx="1126">
                        <c:v>3.1407315471279139E-2</c:v>
                      </c:pt>
                      <c:pt idx="1127">
                        <c:v>3.0922419191126326E-2</c:v>
                      </c:pt>
                      <c:pt idx="1128">
                        <c:v>3.2532591820487032E-2</c:v>
                      </c:pt>
                      <c:pt idx="1129">
                        <c:v>3.0632629106537943E-2</c:v>
                      </c:pt>
                      <c:pt idx="1130">
                        <c:v>3.2912966924444627E-2</c:v>
                      </c:pt>
                      <c:pt idx="1131">
                        <c:v>3.2841646592452582E-2</c:v>
                      </c:pt>
                      <c:pt idx="1132">
                        <c:v>3.8434964123277023E-2</c:v>
                      </c:pt>
                      <c:pt idx="1133">
                        <c:v>3.487277313535244E-2</c:v>
                      </c:pt>
                      <c:pt idx="1134">
                        <c:v>3.712961076723871E-2</c:v>
                      </c:pt>
                      <c:pt idx="1135">
                        <c:v>3.0110842999492678E-2</c:v>
                      </c:pt>
                      <c:pt idx="1136">
                        <c:v>2.3699937601540946E-2</c:v>
                      </c:pt>
                      <c:pt idx="1137">
                        <c:v>1.5883803056964293E-2</c:v>
                      </c:pt>
                      <c:pt idx="1138">
                        <c:v>1.5482113830802205E-2</c:v>
                      </c:pt>
                      <c:pt idx="1139">
                        <c:v>1.2943957111613965E-2</c:v>
                      </c:pt>
                      <c:pt idx="1140">
                        <c:v>1.4495652533900699E-2</c:v>
                      </c:pt>
                      <c:pt idx="1141">
                        <c:v>1.0642988316445265E-2</c:v>
                      </c:pt>
                      <c:pt idx="1142">
                        <c:v>1.6050490422922767E-2</c:v>
                      </c:pt>
                      <c:pt idx="1143">
                        <c:v>2.6477741566541493E-2</c:v>
                      </c:pt>
                      <c:pt idx="1144">
                        <c:v>2.9420593349638639E-2</c:v>
                      </c:pt>
                      <c:pt idx="1145">
                        <c:v>2.7070574747601876E-2</c:v>
                      </c:pt>
                      <c:pt idx="1146">
                        <c:v>2.1684250134340444E-2</c:v>
                      </c:pt>
                      <c:pt idx="1147">
                        <c:v>2.4610843067807153E-2</c:v>
                      </c:pt>
                      <c:pt idx="1148">
                        <c:v>2.0383678792899249E-2</c:v>
                      </c:pt>
                      <c:pt idx="1149">
                        <c:v>1.5459296789724261E-2</c:v>
                      </c:pt>
                      <c:pt idx="1150">
                        <c:v>6.770649524647219E-3</c:v>
                      </c:pt>
                      <c:pt idx="1151">
                        <c:v>6.7863618583238901E-4</c:v>
                      </c:pt>
                      <c:pt idx="1152">
                        <c:v>1.367929432767022E-3</c:v>
                      </c:pt>
                      <c:pt idx="1153">
                        <c:v>6.3281082309264523E-3</c:v>
                      </c:pt>
                      <c:pt idx="1154">
                        <c:v>0</c:v>
                      </c:pt>
                      <c:pt idx="1155">
                        <c:v>2.8105949222382649E-3</c:v>
                      </c:pt>
                      <c:pt idx="1156">
                        <c:v>-4.0237237110455808E-3</c:v>
                      </c:pt>
                      <c:pt idx="1157">
                        <c:v>-4.0711339700517674E-3</c:v>
                      </c:pt>
                      <c:pt idx="1158">
                        <c:v>-1.688734297743111E-4</c:v>
                      </c:pt>
                      <c:pt idx="1159">
                        <c:v>-2.5542789398300724E-3</c:v>
                      </c:pt>
                      <c:pt idx="1160">
                        <c:v>-4.6423797709305411E-3</c:v>
                      </c:pt>
                      <c:pt idx="1161">
                        <c:v>-9.6342564944198669E-3</c:v>
                      </c:pt>
                      <c:pt idx="1162">
                        <c:v>-1.1201937508360014E-2</c:v>
                      </c:pt>
                      <c:pt idx="1163">
                        <c:v>-9.1162959990523113E-3</c:v>
                      </c:pt>
                      <c:pt idx="1164">
                        <c:v>-7.9608246433880755E-3</c:v>
                      </c:pt>
                      <c:pt idx="1165">
                        <c:v>-8.7979504558694643E-3</c:v>
                      </c:pt>
                      <c:pt idx="1166">
                        <c:v>-1.3234566970133333E-2</c:v>
                      </c:pt>
                      <c:pt idx="1167">
                        <c:v>-2.0553508625592961E-2</c:v>
                      </c:pt>
                      <c:pt idx="1168">
                        <c:v>-1.8875841275918015E-2</c:v>
                      </c:pt>
                      <c:pt idx="1169">
                        <c:v>-1.8991292771192499E-2</c:v>
                      </c:pt>
                      <c:pt idx="1170">
                        <c:v>-2.030634678541365E-2</c:v>
                      </c:pt>
                      <c:pt idx="1171">
                        <c:v>-1.8942926109266813E-2</c:v>
                      </c:pt>
                      <c:pt idx="1172">
                        <c:v>-2.2098099340478232E-2</c:v>
                      </c:pt>
                      <c:pt idx="1173">
                        <c:v>-2.2473009284896147E-2</c:v>
                      </c:pt>
                      <c:pt idx="1174">
                        <c:v>-2.0047981368178137E-2</c:v>
                      </c:pt>
                      <c:pt idx="1175">
                        <c:v>-1.997105924765789E-2</c:v>
                      </c:pt>
                      <c:pt idx="1176">
                        <c:v>-1.5606446210328542E-2</c:v>
                      </c:pt>
                      <c:pt idx="1177">
                        <c:v>-1.5504111097949165E-2</c:v>
                      </c:pt>
                      <c:pt idx="1178">
                        <c:v>-1.3654291222776154E-2</c:v>
                      </c:pt>
                      <c:pt idx="1179">
                        <c:v>-1.0270537693820211E-2</c:v>
                      </c:pt>
                      <c:pt idx="1180">
                        <c:v>-2.3791205765852823E-3</c:v>
                      </c:pt>
                      <c:pt idx="1181">
                        <c:v>-2.9602036646354099E-3</c:v>
                      </c:pt>
                      <c:pt idx="1182">
                        <c:v>-6.3568003185095262E-3</c:v>
                      </c:pt>
                      <c:pt idx="1183">
                        <c:v>-1.4883132345259856E-2</c:v>
                      </c:pt>
                      <c:pt idx="1184">
                        <c:v>-7.7183081888174609E-3</c:v>
                      </c:pt>
                      <c:pt idx="1185">
                        <c:v>-1.5458340386804856E-2</c:v>
                      </c:pt>
                      <c:pt idx="1186">
                        <c:v>-2.6422680084179886E-2</c:v>
                      </c:pt>
                      <c:pt idx="1187">
                        <c:v>-2.6042168351233772E-2</c:v>
                      </c:pt>
                      <c:pt idx="1188">
                        <c:v>-3.2818146406432158E-2</c:v>
                      </c:pt>
                      <c:pt idx="1189">
                        <c:v>-3.9991988076114926E-2</c:v>
                      </c:pt>
                      <c:pt idx="1190">
                        <c:v>-4.1936765098288822E-2</c:v>
                      </c:pt>
                      <c:pt idx="1191">
                        <c:v>-4.4458526338858204E-2</c:v>
                      </c:pt>
                      <c:pt idx="1192">
                        <c:v>-4.3289801971310347E-2</c:v>
                      </c:pt>
                      <c:pt idx="1193">
                        <c:v>-4.3882908410347664E-2</c:v>
                      </c:pt>
                      <c:pt idx="1194">
                        <c:v>-5.0260066448142272E-2</c:v>
                      </c:pt>
                      <c:pt idx="1195">
                        <c:v>-4.8551384318079906E-2</c:v>
                      </c:pt>
                      <c:pt idx="1196">
                        <c:v>-4.0856166428317416E-2</c:v>
                      </c:pt>
                      <c:pt idx="1197">
                        <c:v>-3.7142453892156785E-2</c:v>
                      </c:pt>
                      <c:pt idx="1198">
                        <c:v>-3.9515152906283074E-2</c:v>
                      </c:pt>
                      <c:pt idx="1199">
                        <c:v>-3.5244403984046602E-2</c:v>
                      </c:pt>
                      <c:pt idx="1200">
                        <c:v>-2.0826766602573973E-2</c:v>
                      </c:pt>
                      <c:pt idx="1201">
                        <c:v>-2.1293764485234561E-2</c:v>
                      </c:pt>
                      <c:pt idx="1202">
                        <c:v>-9.6719660952432132E-3</c:v>
                      </c:pt>
                      <c:pt idx="1203">
                        <c:v>-1.5067171592756501E-2</c:v>
                      </c:pt>
                      <c:pt idx="1204">
                        <c:v>-1.8839907851944962E-2</c:v>
                      </c:pt>
                      <c:pt idx="1205">
                        <c:v>-2.6212271441904422E-2</c:v>
                      </c:pt>
                      <c:pt idx="1206">
                        <c:v>-2.5009936343187957E-2</c:v>
                      </c:pt>
                      <c:pt idx="1207">
                        <c:v>-4.1818034507290588E-2</c:v>
                      </c:pt>
                      <c:pt idx="1208">
                        <c:v>-4.2821984314718869E-2</c:v>
                      </c:pt>
                      <c:pt idx="1209">
                        <c:v>-4.9731585520660988E-2</c:v>
                      </c:pt>
                      <c:pt idx="1210">
                        <c:v>-3.9362128439173666E-2</c:v>
                      </c:pt>
                      <c:pt idx="1211">
                        <c:v>-4.5201788036246526E-2</c:v>
                      </c:pt>
                      <c:pt idx="1212">
                        <c:v>-5.0106495465078907E-2</c:v>
                      </c:pt>
                      <c:pt idx="1213">
                        <c:v>-6.2118369617210692E-2</c:v>
                      </c:pt>
                      <c:pt idx="1214">
                        <c:v>-6.9097241720317448E-2</c:v>
                      </c:pt>
                      <c:pt idx="1215">
                        <c:v>-6.7664413518017455E-2</c:v>
                      </c:pt>
                      <c:pt idx="1216">
                        <c:v>-7.6684795967149486E-2</c:v>
                      </c:pt>
                      <c:pt idx="1217">
                        <c:v>-9.2024679020933031E-2</c:v>
                      </c:pt>
                      <c:pt idx="1218">
                        <c:v>-8.5135025647310555E-2</c:v>
                      </c:pt>
                      <c:pt idx="1219">
                        <c:v>-7.4371530563016666E-2</c:v>
                      </c:pt>
                      <c:pt idx="1220">
                        <c:v>-7.6154128975852359E-2</c:v>
                      </c:pt>
                      <c:pt idx="1221">
                        <c:v>-7.8602793707579305E-2</c:v>
                      </c:pt>
                      <c:pt idx="1222">
                        <c:v>-8.2746204412542518E-2</c:v>
                      </c:pt>
                      <c:pt idx="1223">
                        <c:v>-7.4040615152892661E-2</c:v>
                      </c:pt>
                      <c:pt idx="1224">
                        <c:v>-7.2265804592400895E-2</c:v>
                      </c:pt>
                      <c:pt idx="1225">
                        <c:v>-8.3303787314572234E-2</c:v>
                      </c:pt>
                      <c:pt idx="1226">
                        <c:v>-0.11148146675591275</c:v>
                      </c:pt>
                      <c:pt idx="1227">
                        <c:v>-0.10068217487663424</c:v>
                      </c:pt>
                      <c:pt idx="1228">
                        <c:v>-8.9106283826775795E-2</c:v>
                      </c:pt>
                      <c:pt idx="1229">
                        <c:v>-0.10889316719794843</c:v>
                      </c:pt>
                      <c:pt idx="1230">
                        <c:v>-0.12059298074036785</c:v>
                      </c:pt>
                      <c:pt idx="1231">
                        <c:v>-0.11774686228112208</c:v>
                      </c:pt>
                      <c:pt idx="1232">
                        <c:v>-0.10740172515958607</c:v>
                      </c:pt>
                      <c:pt idx="1233">
                        <c:v>-8.6534926263384299E-2</c:v>
                      </c:pt>
                      <c:pt idx="1234">
                        <c:v>-0.10964927202025494</c:v>
                      </c:pt>
                      <c:pt idx="1235">
                        <c:v>-9.965035275555395E-2</c:v>
                      </c:pt>
                      <c:pt idx="1236">
                        <c:v>-9.1611103072772274E-2</c:v>
                      </c:pt>
                      <c:pt idx="1237">
                        <c:v>-8.8533261849046543E-2</c:v>
                      </c:pt>
                      <c:pt idx="1238">
                        <c:v>-7.2423747703095939E-2</c:v>
                      </c:pt>
                      <c:pt idx="1239">
                        <c:v>-7.0576797036681238E-2</c:v>
                      </c:pt>
                      <c:pt idx="1240">
                        <c:v>-6.5960786660529319E-2</c:v>
                      </c:pt>
                      <c:pt idx="1241">
                        <c:v>-5.8157631869859262E-2</c:v>
                      </c:pt>
                      <c:pt idx="1242">
                        <c:v>-5.947036319127607E-2</c:v>
                      </c:pt>
                      <c:pt idx="1243">
                        <c:v>-5.3502272345022035E-2</c:v>
                      </c:pt>
                      <c:pt idx="1244">
                        <c:v>-4.615873747163407E-2</c:v>
                      </c:pt>
                      <c:pt idx="1245">
                        <c:v>-6.5381479749329494E-2</c:v>
                      </c:pt>
                      <c:pt idx="1246">
                        <c:v>-7.5881827401790752E-2</c:v>
                      </c:pt>
                      <c:pt idx="1247">
                        <c:v>-7.5268909759422312E-2</c:v>
                      </c:pt>
                      <c:pt idx="1248">
                        <c:v>-8.5593552532684733E-2</c:v>
                      </c:pt>
                      <c:pt idx="1249">
                        <c:v>-9.2800868304547687E-2</c:v>
                      </c:pt>
                      <c:pt idx="1250">
                        <c:v>-9.4710258418702578E-2</c:v>
                      </c:pt>
                      <c:pt idx="1251">
                        <c:v>-0.10329069552489512</c:v>
                      </c:pt>
                      <c:pt idx="1252">
                        <c:v>-0.10612929938977399</c:v>
                      </c:pt>
                      <c:pt idx="1253">
                        <c:v>-9.3849085904246815E-2</c:v>
                      </c:pt>
                      <c:pt idx="1254">
                        <c:v>-8.9135795688289665E-2</c:v>
                      </c:pt>
                      <c:pt idx="1255">
                        <c:v>-6.6581902042207153E-2</c:v>
                      </c:pt>
                      <c:pt idx="1256">
                        <c:v>-6.5647223131943599E-2</c:v>
                      </c:pt>
                      <c:pt idx="1257">
                        <c:v>-4.9806868093319266E-2</c:v>
                      </c:pt>
                      <c:pt idx="1258">
                        <c:v>-2.3393752038333705E-2</c:v>
                      </c:pt>
                      <c:pt idx="1259">
                        <c:v>-3.3513724586837365E-2</c:v>
                      </c:pt>
                      <c:pt idx="1260">
                        <c:v>-4.5758141277379899E-2</c:v>
                      </c:pt>
                      <c:pt idx="1261">
                        <c:v>-4.5065022418767559E-2</c:v>
                      </c:pt>
                      <c:pt idx="1262">
                        <c:v>-6.2498198205214232E-2</c:v>
                      </c:pt>
                      <c:pt idx="1263">
                        <c:v>-7.5831547934026258E-2</c:v>
                      </c:pt>
                      <c:pt idx="1264">
                        <c:v>-0.1020151272883477</c:v>
                      </c:pt>
                      <c:pt idx="1265">
                        <c:v>-0.12745148270461454</c:v>
                      </c:pt>
                      <c:pt idx="1266">
                        <c:v>-0.12049050899899996</c:v>
                      </c:pt>
                      <c:pt idx="1267">
                        <c:v>-0.11920401044337338</c:v>
                      </c:pt>
                      <c:pt idx="1268">
                        <c:v>-0.13702521255713312</c:v>
                      </c:pt>
                      <c:pt idx="1269">
                        <c:v>-0.13243816752654122</c:v>
                      </c:pt>
                      <c:pt idx="1270">
                        <c:v>-0.14021290348760523</c:v>
                      </c:pt>
                      <c:pt idx="1271">
                        <c:v>-0.12050963705738871</c:v>
                      </c:pt>
                      <c:pt idx="1272">
                        <c:v>-0.13096107153197029</c:v>
                      </c:pt>
                      <c:pt idx="1273">
                        <c:v>-0.13733973248863826</c:v>
                      </c:pt>
                      <c:pt idx="1274">
                        <c:v>-0.15667123144117215</c:v>
                      </c:pt>
                      <c:pt idx="1275">
                        <c:v>-0.15455689784428145</c:v>
                      </c:pt>
                      <c:pt idx="1276">
                        <c:v>-0.15686866032954092</c:v>
                      </c:pt>
                      <c:pt idx="1277">
                        <c:v>-0.13669457040498612</c:v>
                      </c:pt>
                      <c:pt idx="1278">
                        <c:v>-0.14520764941985281</c:v>
                      </c:pt>
                      <c:pt idx="1279">
                        <c:v>-0.12524970655508999</c:v>
                      </c:pt>
                      <c:pt idx="1280">
                        <c:v>-0.11093863978463993</c:v>
                      </c:pt>
                      <c:pt idx="1281">
                        <c:v>-9.219068324194904E-2</c:v>
                      </c:pt>
                      <c:pt idx="1282">
                        <c:v>-9.9991378710826237E-2</c:v>
                      </c:pt>
                      <c:pt idx="1283">
                        <c:v>-8.4889913241958562E-2</c:v>
                      </c:pt>
                      <c:pt idx="1284">
                        <c:v>-8.7728380477848908E-2</c:v>
                      </c:pt>
                      <c:pt idx="1285">
                        <c:v>-9.1690484515085283E-2</c:v>
                      </c:pt>
                      <c:pt idx="1286">
                        <c:v>-8.2807960715340148E-2</c:v>
                      </c:pt>
                      <c:pt idx="1287">
                        <c:v>-8.1147781876191982E-2</c:v>
                      </c:pt>
                      <c:pt idx="1288">
                        <c:v>-8.4995664079050293E-2</c:v>
                      </c:pt>
                      <c:pt idx="1289">
                        <c:v>-6.0828455336871735E-2</c:v>
                      </c:pt>
                      <c:pt idx="1290">
                        <c:v>-7.9357258982023823E-2</c:v>
                      </c:pt>
                      <c:pt idx="1291">
                        <c:v>-8.7189925634207854E-2</c:v>
                      </c:pt>
                      <c:pt idx="1292">
                        <c:v>-0.10113359705460695</c:v>
                      </c:pt>
                      <c:pt idx="1293">
                        <c:v>-0.12821933761993121</c:v>
                      </c:pt>
                      <c:pt idx="1294">
                        <c:v>-0.13628714276130741</c:v>
                      </c:pt>
                      <c:pt idx="1295">
                        <c:v>-0.12398288257380595</c:v>
                      </c:pt>
                      <c:pt idx="1296">
                        <c:v>-0.13171061816282922</c:v>
                      </c:pt>
                      <c:pt idx="1297">
                        <c:v>-0.10007472239380548</c:v>
                      </c:pt>
                      <c:pt idx="1298">
                        <c:v>-8.0282237234104645E-2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D5C-4B0C-B48F-954FA6DC574E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Abs'!$AF$1</c15:sqref>
                        </c15:formulaRef>
                      </c:ext>
                    </c:extLst>
                    <c:strCache>
                      <c:ptCount val="1"/>
                      <c:pt idx="0">
                        <c:v>Abs 650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Abs'!$AF$2:$AF$1300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-5.6727771323752361</c:v>
                      </c:pt>
                      <c:pt idx="1">
                        <c:v>-7.1648163111813652</c:v>
                      </c:pt>
                      <c:pt idx="2">
                        <c:v>-6.4968065421750163</c:v>
                      </c:pt>
                      <c:pt idx="3">
                        <c:v>-5.412058689007571</c:v>
                      </c:pt>
                      <c:pt idx="4">
                        <c:v>-6.5076060765178374</c:v>
                      </c:pt>
                      <c:pt idx="5">
                        <c:v>-4.2411624440411817</c:v>
                      </c:pt>
                      <c:pt idx="6">
                        <c:v>-4.2965914886066043</c:v>
                      </c:pt>
                      <c:pt idx="7">
                        <c:v>-3.3773251495686383</c:v>
                      </c:pt>
                      <c:pt idx="8">
                        <c:v>-3.1215673880362624</c:v>
                      </c:pt>
                      <c:pt idx="9">
                        <c:v>-3.825663774598226</c:v>
                      </c:pt>
                      <c:pt idx="10">
                        <c:v>-7.7984927810138602</c:v>
                      </c:pt>
                      <c:pt idx="11">
                        <c:v>-8.0786685239749669</c:v>
                      </c:pt>
                      <c:pt idx="12">
                        <c:v>-8.6346608976445989</c:v>
                      </c:pt>
                      <c:pt idx="13">
                        <c:v>-7.8810075716147434</c:v>
                      </c:pt>
                      <c:pt idx="14">
                        <c:v>-7.4291864935234537</c:v>
                      </c:pt>
                      <c:pt idx="15">
                        <c:v>-5.3596692334643192</c:v>
                      </c:pt>
                      <c:pt idx="16">
                        <c:v>-8.8042808477475756</c:v>
                      </c:pt>
                      <c:pt idx="17">
                        <c:v>-6.2910803252586982</c:v>
                      </c:pt>
                      <c:pt idx="18">
                        <c:v>-3.5324726656152805</c:v>
                      </c:pt>
                      <c:pt idx="19">
                        <c:v>-3.1511863768370922</c:v>
                      </c:pt>
                      <c:pt idx="20">
                        <c:v>-2.1260180960594774</c:v>
                      </c:pt>
                      <c:pt idx="21">
                        <c:v>-0.97616076478538638</c:v>
                      </c:pt>
                      <c:pt idx="22">
                        <c:v>-1.4117449054764901</c:v>
                      </c:pt>
                      <c:pt idx="23">
                        <c:v>-1.1577569374727366</c:v>
                      </c:pt>
                      <c:pt idx="24">
                        <c:v>-0.87707908040264659</c:v>
                      </c:pt>
                      <c:pt idx="25">
                        <c:v>-1.0443919053522464</c:v>
                      </c:pt>
                      <c:pt idx="26">
                        <c:v>-0.67266271323601212</c:v>
                      </c:pt>
                      <c:pt idx="27">
                        <c:v>-0.64716659215063543</c:v>
                      </c:pt>
                      <c:pt idx="28">
                        <c:v>-0.89605195021905903</c:v>
                      </c:pt>
                      <c:pt idx="29">
                        <c:v>-0.65187954219043276</c:v>
                      </c:pt>
                      <c:pt idx="30">
                        <c:v>-0.6295508814505868</c:v>
                      </c:pt>
                      <c:pt idx="31">
                        <c:v>-0.81561030745647012</c:v>
                      </c:pt>
                      <c:pt idx="32">
                        <c:v>-6.4701831582886768E-2</c:v>
                      </c:pt>
                      <c:pt idx="33">
                        <c:v>-0.11286745245559796</c:v>
                      </c:pt>
                      <c:pt idx="34">
                        <c:v>-0.22196920024195796</c:v>
                      </c:pt>
                      <c:pt idx="35">
                        <c:v>-0.5569778292890627</c:v>
                      </c:pt>
                      <c:pt idx="36">
                        <c:v>-0.31389315882374103</c:v>
                      </c:pt>
                      <c:pt idx="37">
                        <c:v>-6.4019246599091376E-2</c:v>
                      </c:pt>
                      <c:pt idx="38">
                        <c:v>8.9374195325109082E-2</c:v>
                      </c:pt>
                      <c:pt idx="39">
                        <c:v>-0.44286871907698067</c:v>
                      </c:pt>
                      <c:pt idx="40">
                        <c:v>-0.56540232762084064</c:v>
                      </c:pt>
                      <c:pt idx="41">
                        <c:v>-0.55395473052856814</c:v>
                      </c:pt>
                      <c:pt idx="42">
                        <c:v>-0.28481103308844308</c:v>
                      </c:pt>
                      <c:pt idx="43">
                        <c:v>-0.61355033973566608</c:v>
                      </c:pt>
                      <c:pt idx="44">
                        <c:v>-0.77121840210422399</c:v>
                      </c:pt>
                      <c:pt idx="45">
                        <c:v>-0.92792365084417738</c:v>
                      </c:pt>
                      <c:pt idx="46">
                        <c:v>-0.97826263076958886</c:v>
                      </c:pt>
                      <c:pt idx="47">
                        <c:v>-0.74326128706265671</c:v>
                      </c:pt>
                      <c:pt idx="48">
                        <c:v>-0.72216523937481503</c:v>
                      </c:pt>
                      <c:pt idx="49">
                        <c:v>-1.2564043732597181</c:v>
                      </c:pt>
                      <c:pt idx="50">
                        <c:v>-1.2816402172542853</c:v>
                      </c:pt>
                      <c:pt idx="51">
                        <c:v>-1.0149996387559541</c:v>
                      </c:pt>
                      <c:pt idx="52">
                        <c:v>-0.74308247881734435</c:v>
                      </c:pt>
                      <c:pt idx="53">
                        <c:v>-0.54248851198589609</c:v>
                      </c:pt>
                      <c:pt idx="54">
                        <c:v>-0.69058827761559582</c:v>
                      </c:pt>
                      <c:pt idx="55">
                        <c:v>-0.79738939961844169</c:v>
                      </c:pt>
                      <c:pt idx="56">
                        <c:v>-0.5308503473233025</c:v>
                      </c:pt>
                      <c:pt idx="57">
                        <c:v>-0.54039780073415666</c:v>
                      </c:pt>
                      <c:pt idx="58">
                        <c:v>-0.98344534921718862</c:v>
                      </c:pt>
                      <c:pt idx="59">
                        <c:v>-1.0455147848572541</c:v>
                      </c:pt>
                      <c:pt idx="60">
                        <c:v>-1.2994967069355532</c:v>
                      </c:pt>
                      <c:pt idx="61">
                        <c:v>-1.2563256250806754</c:v>
                      </c:pt>
                      <c:pt idx="62">
                        <c:v>-0.96232662930889346</c:v>
                      </c:pt>
                      <c:pt idx="63">
                        <c:v>-0.69962376205897625</c:v>
                      </c:pt>
                      <c:pt idx="64">
                        <c:v>-0.67196350195721721</c:v>
                      </c:pt>
                      <c:pt idx="65">
                        <c:v>-0.78964774322229081</c:v>
                      </c:pt>
                      <c:pt idx="66">
                        <c:v>-1.0872718758964974</c:v>
                      </c:pt>
                      <c:pt idx="67">
                        <c:v>-0.92634611774500286</c:v>
                      </c:pt>
                      <c:pt idx="68">
                        <c:v>-1.0561846340990801</c:v>
                      </c:pt>
                      <c:pt idx="69">
                        <c:v>-1.2356311779911386</c:v>
                      </c:pt>
                      <c:pt idx="70">
                        <c:v>-0.85486650143152398</c:v>
                      </c:pt>
                      <c:pt idx="71">
                        <c:v>-0.62269177902263384</c:v>
                      </c:pt>
                      <c:pt idx="72">
                        <c:v>-0.32778398996618213</c:v>
                      </c:pt>
                      <c:pt idx="73">
                        <c:v>-0.255280586865892</c:v>
                      </c:pt>
                      <c:pt idx="74">
                        <c:v>-9.8524552352121986E-2</c:v>
                      </c:pt>
                      <c:pt idx="75">
                        <c:v>0.11424652805173376</c:v>
                      </c:pt>
                      <c:pt idx="76">
                        <c:v>0.15809838111277072</c:v>
                      </c:pt>
                      <c:pt idx="77">
                        <c:v>-0.55477616019042242</c:v>
                      </c:pt>
                      <c:pt idx="78">
                        <c:v>-0.64465889342031002</c:v>
                      </c:pt>
                      <c:pt idx="79">
                        <c:v>-0.53289148198631631</c:v>
                      </c:pt>
                      <c:pt idx="80">
                        <c:v>-0.20495082697679848</c:v>
                      </c:pt>
                      <c:pt idx="81">
                        <c:v>-0.50758849798957861</c:v>
                      </c:pt>
                      <c:pt idx="82">
                        <c:v>-0.45760770891770985</c:v>
                      </c:pt>
                      <c:pt idx="83">
                        <c:v>-0.20858080061958648</c:v>
                      </c:pt>
                      <c:pt idx="84">
                        <c:v>3.940960933345785E-2</c:v>
                      </c:pt>
                      <c:pt idx="85">
                        <c:v>-5.7407120225948335E-2</c:v>
                      </c:pt>
                      <c:pt idx="86">
                        <c:v>-2.744426941490254E-2</c:v>
                      </c:pt>
                      <c:pt idx="87">
                        <c:v>1.453652086615136E-2</c:v>
                      </c:pt>
                      <c:pt idx="88">
                        <c:v>-0.13202109544309532</c:v>
                      </c:pt>
                      <c:pt idx="89">
                        <c:v>-0.11884158254517137</c:v>
                      </c:pt>
                      <c:pt idx="90">
                        <c:v>-0.35699880865038924</c:v>
                      </c:pt>
                      <c:pt idx="91">
                        <c:v>-0.33016291048433</c:v>
                      </c:pt>
                      <c:pt idx="92">
                        <c:v>-0.35435542423805472</c:v>
                      </c:pt>
                      <c:pt idx="93">
                        <c:v>-0.49899900635215166</c:v>
                      </c:pt>
                      <c:pt idx="94">
                        <c:v>-0.7626913799915539</c:v>
                      </c:pt>
                      <c:pt idx="95">
                        <c:v>-0.61909747634002654</c:v>
                      </c:pt>
                      <c:pt idx="96">
                        <c:v>-0.74286512779726077</c:v>
                      </c:pt>
                      <c:pt idx="97">
                        <c:v>-0.82164837320772321</c:v>
                      </c:pt>
                      <c:pt idx="98">
                        <c:v>-0.96032890439064189</c:v>
                      </c:pt>
                      <c:pt idx="99">
                        <c:v>-0.99322176182499888</c:v>
                      </c:pt>
                      <c:pt idx="100">
                        <c:v>-0.56321726970238628</c:v>
                      </c:pt>
                      <c:pt idx="101">
                        <c:v>-0.25990012735741974</c:v>
                      </c:pt>
                      <c:pt idx="102">
                        <c:v>0.11145255475114516</c:v>
                      </c:pt>
                      <c:pt idx="103">
                        <c:v>-0.10821753118866222</c:v>
                      </c:pt>
                      <c:pt idx="104">
                        <c:v>0.11150545659887072</c:v>
                      </c:pt>
                      <c:pt idx="105">
                        <c:v>0.38229822555110876</c:v>
                      </c:pt>
                      <c:pt idx="106">
                        <c:v>0.50626765977038191</c:v>
                      </c:pt>
                      <c:pt idx="107">
                        <c:v>0.45396813736826308</c:v>
                      </c:pt>
                      <c:pt idx="108">
                        <c:v>9.893340806097195E-2</c:v>
                      </c:pt>
                      <c:pt idx="109">
                        <c:v>-0.26652298524824419</c:v>
                      </c:pt>
                      <c:pt idx="110">
                        <c:v>-0.20260107804896776</c:v>
                      </c:pt>
                      <c:pt idx="111">
                        <c:v>-0.22806530687757276</c:v>
                      </c:pt>
                      <c:pt idx="112">
                        <c:v>-0.3202620273862285</c:v>
                      </c:pt>
                      <c:pt idx="113">
                        <c:v>-0.33221569866865702</c:v>
                      </c:pt>
                      <c:pt idx="114">
                        <c:v>-0.52359543327066727</c:v>
                      </c:pt>
                      <c:pt idx="115">
                        <c:v>-0.44729041270394043</c:v>
                      </c:pt>
                      <c:pt idx="116">
                        <c:v>-0.3066203337169473</c:v>
                      </c:pt>
                      <c:pt idx="117">
                        <c:v>-0.18846721581807571</c:v>
                      </c:pt>
                      <c:pt idx="118">
                        <c:v>4.315853655956009E-2</c:v>
                      </c:pt>
                      <c:pt idx="119">
                        <c:v>0.11278371638805533</c:v>
                      </c:pt>
                      <c:pt idx="120">
                        <c:v>0.47594159998766639</c:v>
                      </c:pt>
                      <c:pt idx="121">
                        <c:v>0.50112560017146235</c:v>
                      </c:pt>
                      <c:pt idx="122">
                        <c:v>0.52412868389574052</c:v>
                      </c:pt>
                      <c:pt idx="123">
                        <c:v>0.2263248360874035</c:v>
                      </c:pt>
                      <c:pt idx="124">
                        <c:v>0.16838250031060939</c:v>
                      </c:pt>
                      <c:pt idx="125">
                        <c:v>7.8763293856463037E-2</c:v>
                      </c:pt>
                      <c:pt idx="126">
                        <c:v>-3.3596149712833645E-2</c:v>
                      </c:pt>
                      <c:pt idx="127">
                        <c:v>-0.43967998614273884</c:v>
                      </c:pt>
                      <c:pt idx="128">
                        <c:v>-0.43462322850605489</c:v>
                      </c:pt>
                      <c:pt idx="129">
                        <c:v>-0.48745341992307767</c:v>
                      </c:pt>
                      <c:pt idx="130">
                        <c:v>-0.11859309500899784</c:v>
                      </c:pt>
                      <c:pt idx="131">
                        <c:v>9.5253404385049228E-2</c:v>
                      </c:pt>
                      <c:pt idx="132">
                        <c:v>-0.19246583976544226</c:v>
                      </c:pt>
                      <c:pt idx="133">
                        <c:v>-0.28603776647794316</c:v>
                      </c:pt>
                      <c:pt idx="134">
                        <c:v>-6.2964686051717469E-2</c:v>
                      </c:pt>
                      <c:pt idx="135">
                        <c:v>-3.0299306562580022E-2</c:v>
                      </c:pt>
                      <c:pt idx="136">
                        <c:v>4.4655054257646473E-2</c:v>
                      </c:pt>
                      <c:pt idx="137">
                        <c:v>8.5398697042605269E-3</c:v>
                      </c:pt>
                      <c:pt idx="138">
                        <c:v>-0.15843302308666865</c:v>
                      </c:pt>
                      <c:pt idx="139">
                        <c:v>-3.5280695692550205E-2</c:v>
                      </c:pt>
                      <c:pt idx="140">
                        <c:v>0.18240753588332331</c:v>
                      </c:pt>
                      <c:pt idx="141">
                        <c:v>0.2626594877347822</c:v>
                      </c:pt>
                      <c:pt idx="142">
                        <c:v>0.10200670311755125</c:v>
                      </c:pt>
                      <c:pt idx="143">
                        <c:v>-3.1180197901277917E-2</c:v>
                      </c:pt>
                      <c:pt idx="144">
                        <c:v>-5.4768527209536386E-2</c:v>
                      </c:pt>
                      <c:pt idx="145">
                        <c:v>1.920790516845005E-2</c:v>
                      </c:pt>
                      <c:pt idx="146">
                        <c:v>0.10809631038330256</c:v>
                      </c:pt>
                      <c:pt idx="147">
                        <c:v>4.0502712655603207E-2</c:v>
                      </c:pt>
                      <c:pt idx="148">
                        <c:v>-6.9568650425497147E-2</c:v>
                      </c:pt>
                      <c:pt idx="149">
                        <c:v>-2.2491144986431427E-2</c:v>
                      </c:pt>
                      <c:pt idx="150">
                        <c:v>-3.8504534292942615E-2</c:v>
                      </c:pt>
                      <c:pt idx="151">
                        <c:v>-0.22731803049141586</c:v>
                      </c:pt>
                      <c:pt idx="152">
                        <c:v>-0.35908575631353329</c:v>
                      </c:pt>
                      <c:pt idx="153">
                        <c:v>-0.67254194587506155</c:v>
                      </c:pt>
                      <c:pt idx="154">
                        <c:v>-0.72373128521562646</c:v>
                      </c:pt>
                      <c:pt idx="155">
                        <c:v>-0.73082345806984439</c:v>
                      </c:pt>
                      <c:pt idx="156">
                        <c:v>-0.56094008699482145</c:v>
                      </c:pt>
                      <c:pt idx="157">
                        <c:v>-0.43867371440196884</c:v>
                      </c:pt>
                      <c:pt idx="158">
                        <c:v>-0.40011695842791434</c:v>
                      </c:pt>
                      <c:pt idx="159">
                        <c:v>-0.39119013437976213</c:v>
                      </c:pt>
                      <c:pt idx="160">
                        <c:v>-0.18415631982099223</c:v>
                      </c:pt>
                      <c:pt idx="161">
                        <c:v>-0.15360640964832969</c:v>
                      </c:pt>
                      <c:pt idx="162">
                        <c:v>-6.7054301177171954E-2</c:v>
                      </c:pt>
                      <c:pt idx="163">
                        <c:v>-0.36807554867529241</c:v>
                      </c:pt>
                      <c:pt idx="164">
                        <c:v>-0.2099947914352211</c:v>
                      </c:pt>
                      <c:pt idx="165">
                        <c:v>-9.576398278966862E-2</c:v>
                      </c:pt>
                      <c:pt idx="166">
                        <c:v>4.5236521138217967E-2</c:v>
                      </c:pt>
                      <c:pt idx="167">
                        <c:v>0.16326401982096195</c:v>
                      </c:pt>
                      <c:pt idx="168">
                        <c:v>0.142251254756254</c:v>
                      </c:pt>
                      <c:pt idx="169">
                        <c:v>0.10286325960629532</c:v>
                      </c:pt>
                      <c:pt idx="170">
                        <c:v>0.24217468311037471</c:v>
                      </c:pt>
                      <c:pt idx="171">
                        <c:v>0.16843479756578952</c:v>
                      </c:pt>
                      <c:pt idx="172">
                        <c:v>0.19045012821896409</c:v>
                      </c:pt>
                      <c:pt idx="173">
                        <c:v>0.15587907302661749</c:v>
                      </c:pt>
                      <c:pt idx="174">
                        <c:v>0.1516017319158057</c:v>
                      </c:pt>
                      <c:pt idx="175">
                        <c:v>0.29616842497293688</c:v>
                      </c:pt>
                      <c:pt idx="176">
                        <c:v>0.25772948897117393</c:v>
                      </c:pt>
                      <c:pt idx="177">
                        <c:v>0.26034208450813223</c:v>
                      </c:pt>
                      <c:pt idx="178">
                        <c:v>0.26798730839328622</c:v>
                      </c:pt>
                      <c:pt idx="179">
                        <c:v>0.43898663638867197</c:v>
                      </c:pt>
                      <c:pt idx="180">
                        <c:v>0.38779729704810711</c:v>
                      </c:pt>
                      <c:pt idx="181">
                        <c:v>0.37855111210264292</c:v>
                      </c:pt>
                      <c:pt idx="182">
                        <c:v>0.46325059786645334</c:v>
                      </c:pt>
                      <c:pt idx="183">
                        <c:v>0.45883465391460065</c:v>
                      </c:pt>
                      <c:pt idx="184">
                        <c:v>0.58855557701859107</c:v>
                      </c:pt>
                      <c:pt idx="185">
                        <c:v>0.58937268384374553</c:v>
                      </c:pt>
                      <c:pt idx="186">
                        <c:v>0.47850295630639905</c:v>
                      </c:pt>
                      <c:pt idx="187">
                        <c:v>0.5995165375710434</c:v>
                      </c:pt>
                      <c:pt idx="188">
                        <c:v>0.64010797418268917</c:v>
                      </c:pt>
                      <c:pt idx="189">
                        <c:v>0.5806725971149449</c:v>
                      </c:pt>
                      <c:pt idx="190">
                        <c:v>0.76203494363534841</c:v>
                      </c:pt>
                      <c:pt idx="191">
                        <c:v>0.76021375974036376</c:v>
                      </c:pt>
                      <c:pt idx="192">
                        <c:v>0.82302487928554102</c:v>
                      </c:pt>
                      <c:pt idx="193">
                        <c:v>0.89378518161808918</c:v>
                      </c:pt>
                      <c:pt idx="194">
                        <c:v>0.91026697899917564</c:v>
                      </c:pt>
                      <c:pt idx="195">
                        <c:v>0.91972325985417835</c:v>
                      </c:pt>
                      <c:pt idx="196">
                        <c:v>0.9529487943366608</c:v>
                      </c:pt>
                      <c:pt idx="197">
                        <c:v>0.9146959216907552</c:v>
                      </c:pt>
                      <c:pt idx="198">
                        <c:v>0.97346866532870346</c:v>
                      </c:pt>
                      <c:pt idx="199">
                        <c:v>1.0148308062876417</c:v>
                      </c:pt>
                      <c:pt idx="200">
                        <c:v>1.1071251836071987</c:v>
                      </c:pt>
                      <c:pt idx="201">
                        <c:v>1.1706104238405353</c:v>
                      </c:pt>
                      <c:pt idx="202">
                        <c:v>1.2229832530887879</c:v>
                      </c:pt>
                      <c:pt idx="203">
                        <c:v>1.2757868545256623</c:v>
                      </c:pt>
                      <c:pt idx="204">
                        <c:v>1.2950113859891119</c:v>
                      </c:pt>
                      <c:pt idx="205">
                        <c:v>1.297340578770398</c:v>
                      </c:pt>
                      <c:pt idx="206">
                        <c:v>1.3316738779442525</c:v>
                      </c:pt>
                      <c:pt idx="207">
                        <c:v>1.3193175177969374</c:v>
                      </c:pt>
                      <c:pt idx="208">
                        <c:v>1.362517166649587</c:v>
                      </c:pt>
                      <c:pt idx="209">
                        <c:v>1.3791615994253954</c:v>
                      </c:pt>
                      <c:pt idx="210">
                        <c:v>1.3884209342587228</c:v>
                      </c:pt>
                      <c:pt idx="211">
                        <c:v>1.425521755809303</c:v>
                      </c:pt>
                      <c:pt idx="212">
                        <c:v>1.4439149725227804</c:v>
                      </c:pt>
                      <c:pt idx="213">
                        <c:v>1.4426150985500965</c:v>
                      </c:pt>
                      <c:pt idx="214">
                        <c:v>1.466968086280193</c:v>
                      </c:pt>
                      <c:pt idx="215">
                        <c:v>1.4689496383478542</c:v>
                      </c:pt>
                      <c:pt idx="216">
                        <c:v>1.4892654593558126</c:v>
                      </c:pt>
                      <c:pt idx="217">
                        <c:v>1.5105697891755565</c:v>
                      </c:pt>
                      <c:pt idx="218">
                        <c:v>1.5242048625564655</c:v>
                      </c:pt>
                      <c:pt idx="219">
                        <c:v>1.5353626179824567</c:v>
                      </c:pt>
                      <c:pt idx="220">
                        <c:v>1.5593800568498373</c:v>
                      </c:pt>
                      <c:pt idx="221">
                        <c:v>1.5587255854194042</c:v>
                      </c:pt>
                      <c:pt idx="222">
                        <c:v>1.5485926143579243</c:v>
                      </c:pt>
                      <c:pt idx="223">
                        <c:v>1.5457026619907479</c:v>
                      </c:pt>
                      <c:pt idx="224">
                        <c:v>1.5469133585629804</c:v>
                      </c:pt>
                      <c:pt idx="225">
                        <c:v>1.5463556219398169</c:v>
                      </c:pt>
                      <c:pt idx="226">
                        <c:v>1.5544919261200003</c:v>
                      </c:pt>
                      <c:pt idx="227">
                        <c:v>1.5671143069873061</c:v>
                      </c:pt>
                      <c:pt idx="228">
                        <c:v>1.5855694944366905</c:v>
                      </c:pt>
                      <c:pt idx="229">
                        <c:v>1.6077278112268607</c:v>
                      </c:pt>
                      <c:pt idx="230">
                        <c:v>1.6239051962613209</c:v>
                      </c:pt>
                      <c:pt idx="231">
                        <c:v>1.6366787252649855</c:v>
                      </c:pt>
                      <c:pt idx="232">
                        <c:v>1.6456418097510501</c:v>
                      </c:pt>
                      <c:pt idx="233">
                        <c:v>1.6590622527783296</c:v>
                      </c:pt>
                      <c:pt idx="234">
                        <c:v>1.6668766114280686</c:v>
                      </c:pt>
                      <c:pt idx="235">
                        <c:v>1.6778545005717935</c:v>
                      </c:pt>
                      <c:pt idx="236">
                        <c:v>1.6903393366350132</c:v>
                      </c:pt>
                      <c:pt idx="237">
                        <c:v>1.6979058123411244</c:v>
                      </c:pt>
                      <c:pt idx="238">
                        <c:v>1.7061237365149411</c:v>
                      </c:pt>
                      <c:pt idx="239">
                        <c:v>1.7222300819253129</c:v>
                      </c:pt>
                      <c:pt idx="240">
                        <c:v>1.731581617121819</c:v>
                      </c:pt>
                      <c:pt idx="241">
                        <c:v>1.740963381945597</c:v>
                      </c:pt>
                      <c:pt idx="242">
                        <c:v>1.7466253911335901</c:v>
                      </c:pt>
                      <c:pt idx="243">
                        <c:v>1.7516722274066034</c:v>
                      </c:pt>
                      <c:pt idx="244">
                        <c:v>1.7610796874135621</c:v>
                      </c:pt>
                      <c:pt idx="245">
                        <c:v>1.7731700268408859</c:v>
                      </c:pt>
                      <c:pt idx="246">
                        <c:v>1.7799868077906587</c:v>
                      </c:pt>
                      <c:pt idx="247">
                        <c:v>1.7892310278103505</c:v>
                      </c:pt>
                      <c:pt idx="248">
                        <c:v>1.7925970968070561</c:v>
                      </c:pt>
                      <c:pt idx="249">
                        <c:v>1.7967718083332807</c:v>
                      </c:pt>
                      <c:pt idx="250">
                        <c:v>1.7998023284672704</c:v>
                      </c:pt>
                      <c:pt idx="251">
                        <c:v>1.8041236536857626</c:v>
                      </c:pt>
                      <c:pt idx="252">
                        <c:v>1.8032046730167024</c:v>
                      </c:pt>
                      <c:pt idx="253">
                        <c:v>1.8000713721499888</c:v>
                      </c:pt>
                      <c:pt idx="254">
                        <c:v>1.7994169007195557</c:v>
                      </c:pt>
                      <c:pt idx="255">
                        <c:v>1.7965707813119234</c:v>
                      </c:pt>
                      <c:pt idx="256">
                        <c:v>1.7938999937424673</c:v>
                      </c:pt>
                      <c:pt idx="257">
                        <c:v>1.7875729327544965</c:v>
                      </c:pt>
                      <c:pt idx="258">
                        <c:v>1.7784284705048017</c:v>
                      </c:pt>
                      <c:pt idx="259">
                        <c:v>1.7695092189782808</c:v>
                      </c:pt>
                      <c:pt idx="260">
                        <c:v>1.7611341007426511</c:v>
                      </c:pt>
                      <c:pt idx="261">
                        <c:v>1.7480340917644519</c:v>
                      </c:pt>
                      <c:pt idx="262">
                        <c:v>1.7363291800848426</c:v>
                      </c:pt>
                      <c:pt idx="263">
                        <c:v>1.7221998522980411</c:v>
                      </c:pt>
                      <c:pt idx="264">
                        <c:v>1.7093960936671049</c:v>
                      </c:pt>
                      <c:pt idx="265">
                        <c:v>1.6937311008149003</c:v>
                      </c:pt>
                      <c:pt idx="266">
                        <c:v>1.6767964636172832</c:v>
                      </c:pt>
                      <c:pt idx="267">
                        <c:v>1.6592783946133223</c:v>
                      </c:pt>
                      <c:pt idx="268">
                        <c:v>1.6419341459661738</c:v>
                      </c:pt>
                      <c:pt idx="269">
                        <c:v>1.6239898392176815</c:v>
                      </c:pt>
                      <c:pt idx="270">
                        <c:v>1.6031691834342852</c:v>
                      </c:pt>
                      <c:pt idx="271">
                        <c:v>1.5799815478355133</c:v>
                      </c:pt>
                      <c:pt idx="272">
                        <c:v>1.5595644575761947</c:v>
                      </c:pt>
                      <c:pt idx="273">
                        <c:v>1.5372277859851218</c:v>
                      </c:pt>
                      <c:pt idx="274">
                        <c:v>1.5153264210267614</c:v>
                      </c:pt>
                      <c:pt idx="275">
                        <c:v>1.4920586769157196</c:v>
                      </c:pt>
                      <c:pt idx="276">
                        <c:v>1.4663377985515778</c:v>
                      </c:pt>
                      <c:pt idx="277">
                        <c:v>1.4429763425959936</c:v>
                      </c:pt>
                      <c:pt idx="278">
                        <c:v>1.4208225602499145</c:v>
                      </c:pt>
                      <c:pt idx="279">
                        <c:v>1.3977543316788659</c:v>
                      </c:pt>
                      <c:pt idx="280">
                        <c:v>1.3754161486064294</c:v>
                      </c:pt>
                      <c:pt idx="281">
                        <c:v>1.3523962874390156</c:v>
                      </c:pt>
                      <c:pt idx="282">
                        <c:v>1.3315272642519846</c:v>
                      </c:pt>
                      <c:pt idx="283">
                        <c:v>1.3146122763120944</c:v>
                      </c:pt>
                      <c:pt idx="284">
                        <c:v>1.2969551510226833</c:v>
                      </c:pt>
                      <c:pt idx="285">
                        <c:v>1.2827547836117936</c:v>
                      </c:pt>
                      <c:pt idx="286">
                        <c:v>1.269060762457705</c:v>
                      </c:pt>
                      <c:pt idx="287">
                        <c:v>1.2566590578694825</c:v>
                      </c:pt>
                      <c:pt idx="288">
                        <c:v>1.2457189557598474</c:v>
                      </c:pt>
                      <c:pt idx="289">
                        <c:v>1.2329272889798197</c:v>
                      </c:pt>
                      <c:pt idx="290">
                        <c:v>1.22209903649109</c:v>
                      </c:pt>
                      <c:pt idx="291">
                        <c:v>1.2145023311577072</c:v>
                      </c:pt>
                      <c:pt idx="292">
                        <c:v>1.2073288406061282</c:v>
                      </c:pt>
                      <c:pt idx="293">
                        <c:v>1.2009866648045218</c:v>
                      </c:pt>
                      <c:pt idx="294">
                        <c:v>1.1952838456197119</c:v>
                      </c:pt>
                      <c:pt idx="295">
                        <c:v>1.191429568142568</c:v>
                      </c:pt>
                      <c:pt idx="296">
                        <c:v>1.1887300624272035</c:v>
                      </c:pt>
                      <c:pt idx="297">
                        <c:v>1.184384553506894</c:v>
                      </c:pt>
                      <c:pt idx="298">
                        <c:v>1.1819329307351574</c:v>
                      </c:pt>
                      <c:pt idx="299">
                        <c:v>1.1769510881607783</c:v>
                      </c:pt>
                      <c:pt idx="300">
                        <c:v>1.1692153265419454</c:v>
                      </c:pt>
                      <c:pt idx="301">
                        <c:v>1.1652476879625322</c:v>
                      </c:pt>
                      <c:pt idx="302">
                        <c:v>1.15972926950408</c:v>
                      </c:pt>
                      <c:pt idx="303">
                        <c:v>1.1525784511729551</c:v>
                      </c:pt>
                      <c:pt idx="304">
                        <c:v>1.1491065784807981</c:v>
                      </c:pt>
                      <c:pt idx="305">
                        <c:v>1.1432571456037206</c:v>
                      </c:pt>
                      <c:pt idx="306">
                        <c:v>1.1367789364793912</c:v>
                      </c:pt>
                      <c:pt idx="307">
                        <c:v>1.1304941969696007</c:v>
                      </c:pt>
                      <c:pt idx="308">
                        <c:v>1.1209763988231003</c:v>
                      </c:pt>
                      <c:pt idx="309">
                        <c:v>1.1128597439006438</c:v>
                      </c:pt>
                      <c:pt idx="310">
                        <c:v>1.104933535629999</c:v>
                      </c:pt>
                      <c:pt idx="311">
                        <c:v>1.0931031709972119</c:v>
                      </c:pt>
                      <c:pt idx="312">
                        <c:v>1.0831636695502709</c:v>
                      </c:pt>
                      <c:pt idx="313">
                        <c:v>1.0721516209277291</c:v>
                      </c:pt>
                      <c:pt idx="314">
                        <c:v>1.0649418548234242</c:v>
                      </c:pt>
                      <c:pt idx="315">
                        <c:v>1.0583703872989616</c:v>
                      </c:pt>
                      <c:pt idx="316">
                        <c:v>1.0472927403852403</c:v>
                      </c:pt>
                      <c:pt idx="317">
                        <c:v>1.0398499038546707</c:v>
                      </c:pt>
                      <c:pt idx="318">
                        <c:v>1.0328736616210397</c:v>
                      </c:pt>
                      <c:pt idx="319">
                        <c:v>1.0255051899735581</c:v>
                      </c:pt>
                      <c:pt idx="320">
                        <c:v>1.0197570263478408</c:v>
                      </c:pt>
                      <c:pt idx="321">
                        <c:v>1.0131501901594704</c:v>
                      </c:pt>
                      <c:pt idx="322">
                        <c:v>1.0060958043393422</c:v>
                      </c:pt>
                      <c:pt idx="323">
                        <c:v>1.0016525025748086</c:v>
                      </c:pt>
                      <c:pt idx="324">
                        <c:v>0.99977358009173489</c:v>
                      </c:pt>
                      <c:pt idx="325">
                        <c:v>0.99473792878081202</c:v>
                      </c:pt>
                      <c:pt idx="326">
                        <c:v>0.98994018463651756</c:v>
                      </c:pt>
                      <c:pt idx="327">
                        <c:v>0.98289290277879804</c:v>
                      </c:pt>
                      <c:pt idx="328">
                        <c:v>0.97947952441541197</c:v>
                      </c:pt>
                      <c:pt idx="329">
                        <c:v>0.97587902465921395</c:v>
                      </c:pt>
                      <c:pt idx="330">
                        <c:v>0.97825265499258918</c:v>
                      </c:pt>
                      <c:pt idx="331">
                        <c:v>0.97700779894153977</c:v>
                      </c:pt>
                      <c:pt idx="332">
                        <c:v>0.97689791424640726</c:v>
                      </c:pt>
                      <c:pt idx="333">
                        <c:v>0.97604135775766299</c:v>
                      </c:pt>
                      <c:pt idx="334">
                        <c:v>0.98100339992617935</c:v>
                      </c:pt>
                      <c:pt idx="335">
                        <c:v>0.98132156675321414</c:v>
                      </c:pt>
                      <c:pt idx="336">
                        <c:v>0.98448131854379062</c:v>
                      </c:pt>
                      <c:pt idx="337">
                        <c:v>0.98467584619528403</c:v>
                      </c:pt>
                      <c:pt idx="338">
                        <c:v>0.98502318461263616</c:v>
                      </c:pt>
                      <c:pt idx="339">
                        <c:v>0.98562883519502487</c:v>
                      </c:pt>
                      <c:pt idx="340">
                        <c:v>0.98580492277388265</c:v>
                      </c:pt>
                      <c:pt idx="341">
                        <c:v>0.98842235505120446</c:v>
                      </c:pt>
                      <c:pt idx="342">
                        <c:v>0.99033830882768603</c:v>
                      </c:pt>
                      <c:pt idx="343">
                        <c:v>0.99039907037850206</c:v>
                      </c:pt>
                      <c:pt idx="344">
                        <c:v>0.98866252943987831</c:v>
                      </c:pt>
                      <c:pt idx="345">
                        <c:v>0.98658787012022031</c:v>
                      </c:pt>
                      <c:pt idx="346">
                        <c:v>0.98936899582921844</c:v>
                      </c:pt>
                      <c:pt idx="347">
                        <c:v>0.99099278025811866</c:v>
                      </c:pt>
                      <c:pt idx="348">
                        <c:v>0.98503724138931748</c:v>
                      </c:pt>
                      <c:pt idx="349">
                        <c:v>0.98270139809003187</c:v>
                      </c:pt>
                      <c:pt idx="350">
                        <c:v>0.98380583752240403</c:v>
                      </c:pt>
                      <c:pt idx="351">
                        <c:v>0.98290983137007037</c:v>
                      </c:pt>
                      <c:pt idx="352">
                        <c:v>0.98298283591993152</c:v>
                      </c:pt>
                      <c:pt idx="353">
                        <c:v>0.98225218582877394</c:v>
                      </c:pt>
                      <c:pt idx="354">
                        <c:v>0.98180100864174358</c:v>
                      </c:pt>
                      <c:pt idx="355">
                        <c:v>0.98295200170011421</c:v>
                      </c:pt>
                      <c:pt idx="356">
                        <c:v>0.98503149776013599</c:v>
                      </c:pt>
                      <c:pt idx="357">
                        <c:v>0.98323207919678679</c:v>
                      </c:pt>
                      <c:pt idx="358">
                        <c:v>0.98167132354074804</c:v>
                      </c:pt>
                      <c:pt idx="359">
                        <c:v>0.97627140522120093</c:v>
                      </c:pt>
                      <c:pt idx="360">
                        <c:v>0.97364233453737936</c:v>
                      </c:pt>
                      <c:pt idx="361">
                        <c:v>0.9693231253927963</c:v>
                      </c:pt>
                      <c:pt idx="362">
                        <c:v>0.96802884390115762</c:v>
                      </c:pt>
                      <c:pt idx="363">
                        <c:v>0.96559097560982987</c:v>
                      </c:pt>
                      <c:pt idx="364">
                        <c:v>0.96622866959712672</c:v>
                      </c:pt>
                      <c:pt idx="365">
                        <c:v>0.96202523992499422</c:v>
                      </c:pt>
                      <c:pt idx="366">
                        <c:v>0.96592108313963698</c:v>
                      </c:pt>
                      <c:pt idx="367">
                        <c:v>0.96415612635137771</c:v>
                      </c:pt>
                      <c:pt idx="368">
                        <c:v>0.96603761835276958</c:v>
                      </c:pt>
                      <c:pt idx="369">
                        <c:v>0.96618695271149169</c:v>
                      </c:pt>
                      <c:pt idx="370">
                        <c:v>0.96596476495104466</c:v>
                      </c:pt>
                      <c:pt idx="371">
                        <c:v>0.96283101063992194</c:v>
                      </c:pt>
                      <c:pt idx="372">
                        <c:v>0.96691669591383123</c:v>
                      </c:pt>
                      <c:pt idx="373">
                        <c:v>0.9667673615551089</c:v>
                      </c:pt>
                      <c:pt idx="374">
                        <c:v>0.96729607773609128</c:v>
                      </c:pt>
                      <c:pt idx="375">
                        <c:v>0.96836892720796452</c:v>
                      </c:pt>
                      <c:pt idx="376">
                        <c:v>0.96800934579156728</c:v>
                      </c:pt>
                      <c:pt idx="377">
                        <c:v>0.9703979397904422</c:v>
                      </c:pt>
                      <c:pt idx="378">
                        <c:v>0.97227217668128874</c:v>
                      </c:pt>
                      <c:pt idx="379">
                        <c:v>0.97171716072458014</c:v>
                      </c:pt>
                      <c:pt idx="380">
                        <c:v>0.97281933293490686</c:v>
                      </c:pt>
                      <c:pt idx="381">
                        <c:v>0.9758347382552609</c:v>
                      </c:pt>
                      <c:pt idx="382">
                        <c:v>0.97932021427968996</c:v>
                      </c:pt>
                      <c:pt idx="383">
                        <c:v>0.98370638204867999</c:v>
                      </c:pt>
                      <c:pt idx="384">
                        <c:v>0.98159499373188686</c:v>
                      </c:pt>
                      <c:pt idx="385">
                        <c:v>0.98369247642013491</c:v>
                      </c:pt>
                      <c:pt idx="386">
                        <c:v>0.98693687116707229</c:v>
                      </c:pt>
                      <c:pt idx="387">
                        <c:v>0.98811265251980573</c:v>
                      </c:pt>
                      <c:pt idx="388">
                        <c:v>0.98900805407959402</c:v>
                      </c:pt>
                      <c:pt idx="389">
                        <c:v>0.98862338207256151</c:v>
                      </c:pt>
                      <c:pt idx="390">
                        <c:v>0.98964998021470907</c:v>
                      </c:pt>
                      <c:pt idx="391">
                        <c:v>0.99083422586307845</c:v>
                      </c:pt>
                      <c:pt idx="392">
                        <c:v>0.99012382962219325</c:v>
                      </c:pt>
                      <c:pt idx="393">
                        <c:v>0.98772012080968241</c:v>
                      </c:pt>
                      <c:pt idx="394">
                        <c:v>0.98681655725053086</c:v>
                      </c:pt>
                      <c:pt idx="395">
                        <c:v>0.98681262739898556</c:v>
                      </c:pt>
                      <c:pt idx="396">
                        <c:v>0.98546090961553057</c:v>
                      </c:pt>
                      <c:pt idx="397">
                        <c:v>0.98169067050220182</c:v>
                      </c:pt>
                      <c:pt idx="398">
                        <c:v>0.98133819304821368</c:v>
                      </c:pt>
                      <c:pt idx="399">
                        <c:v>0.97980434176044662</c:v>
                      </c:pt>
                      <c:pt idx="400">
                        <c:v>0.97944884134373122</c:v>
                      </c:pt>
                      <c:pt idx="401">
                        <c:v>0.97753470134488607</c:v>
                      </c:pt>
                      <c:pt idx="402">
                        <c:v>0.97469387212202618</c:v>
                      </c:pt>
                      <c:pt idx="403">
                        <c:v>0.97205029121711428</c:v>
                      </c:pt>
                      <c:pt idx="404">
                        <c:v>0.9704700374514853</c:v>
                      </c:pt>
                      <c:pt idx="405">
                        <c:v>0.96738706891417903</c:v>
                      </c:pt>
                      <c:pt idx="406">
                        <c:v>0.96606104631390521</c:v>
                      </c:pt>
                      <c:pt idx="407">
                        <c:v>0.9634167096683115</c:v>
                      </c:pt>
                      <c:pt idx="408">
                        <c:v>0.96004096719087861</c:v>
                      </c:pt>
                      <c:pt idx="409">
                        <c:v>0.9563098754448669</c:v>
                      </c:pt>
                      <c:pt idx="410">
                        <c:v>0.95261324547394477</c:v>
                      </c:pt>
                      <c:pt idx="411">
                        <c:v>0.94732487447903013</c:v>
                      </c:pt>
                      <c:pt idx="412">
                        <c:v>0.94182565183389544</c:v>
                      </c:pt>
                      <c:pt idx="413">
                        <c:v>0.93425297905419369</c:v>
                      </c:pt>
                      <c:pt idx="414">
                        <c:v>0.92898909405736918</c:v>
                      </c:pt>
                      <c:pt idx="415">
                        <c:v>0.92374652094777143</c:v>
                      </c:pt>
                      <c:pt idx="416">
                        <c:v>0.9193883155840078</c:v>
                      </c:pt>
                      <c:pt idx="417">
                        <c:v>0.91314317688594349</c:v>
                      </c:pt>
                      <c:pt idx="418">
                        <c:v>0.90707745102573667</c:v>
                      </c:pt>
                      <c:pt idx="419">
                        <c:v>0.90067285104381389</c:v>
                      </c:pt>
                      <c:pt idx="420">
                        <c:v>0.89590352274915497</c:v>
                      </c:pt>
                      <c:pt idx="421">
                        <c:v>0.88766549587320254</c:v>
                      </c:pt>
                      <c:pt idx="422">
                        <c:v>0.88149275713245379</c:v>
                      </c:pt>
                      <c:pt idx="423">
                        <c:v>0.87350624075540217</c:v>
                      </c:pt>
                      <c:pt idx="424">
                        <c:v>0.86478076113969338</c:v>
                      </c:pt>
                      <c:pt idx="425">
                        <c:v>0.85708444918445004</c:v>
                      </c:pt>
                      <c:pt idx="426">
                        <c:v>0.84935246626902616</c:v>
                      </c:pt>
                      <c:pt idx="427">
                        <c:v>0.84162562239023853</c:v>
                      </c:pt>
                      <c:pt idx="428">
                        <c:v>0.83425352318748447</c:v>
                      </c:pt>
                      <c:pt idx="429">
                        <c:v>0.82562598756413608</c:v>
                      </c:pt>
                      <c:pt idx="430">
                        <c:v>0.81795869605107363</c:v>
                      </c:pt>
                      <c:pt idx="431">
                        <c:v>0.81139599511851979</c:v>
                      </c:pt>
                      <c:pt idx="432">
                        <c:v>0.80408949420694553</c:v>
                      </c:pt>
                      <c:pt idx="433">
                        <c:v>0.7974138856165317</c:v>
                      </c:pt>
                      <c:pt idx="434">
                        <c:v>0.78949493245643232</c:v>
                      </c:pt>
                      <c:pt idx="435">
                        <c:v>0.78306403269878322</c:v>
                      </c:pt>
                      <c:pt idx="436">
                        <c:v>0.77464810446633681</c:v>
                      </c:pt>
                      <c:pt idx="437">
                        <c:v>0.76581908837722223</c:v>
                      </c:pt>
                      <c:pt idx="438">
                        <c:v>0.75809662779438902</c:v>
                      </c:pt>
                      <c:pt idx="439">
                        <c:v>0.74967374674767007</c:v>
                      </c:pt>
                      <c:pt idx="440">
                        <c:v>0.74115413089368165</c:v>
                      </c:pt>
                      <c:pt idx="441">
                        <c:v>0.73168817655795204</c:v>
                      </c:pt>
                      <c:pt idx="442">
                        <c:v>0.72338349335386531</c:v>
                      </c:pt>
                      <c:pt idx="443">
                        <c:v>0.71550474559803734</c:v>
                      </c:pt>
                      <c:pt idx="444">
                        <c:v>0.7079899625545607</c:v>
                      </c:pt>
                      <c:pt idx="445">
                        <c:v>0.69972276408829115</c:v>
                      </c:pt>
                      <c:pt idx="446">
                        <c:v>0.69271553648670681</c:v>
                      </c:pt>
                      <c:pt idx="447">
                        <c:v>0.68508572971146131</c:v>
                      </c:pt>
                      <c:pt idx="448">
                        <c:v>0.67882502275535206</c:v>
                      </c:pt>
                      <c:pt idx="449">
                        <c:v>0.67084228508170929</c:v>
                      </c:pt>
                      <c:pt idx="450">
                        <c:v>0.66434412440338064</c:v>
                      </c:pt>
                      <c:pt idx="451">
                        <c:v>0.65697761768167184</c:v>
                      </c:pt>
                      <c:pt idx="452">
                        <c:v>0.64985325027440943</c:v>
                      </c:pt>
                      <c:pt idx="453">
                        <c:v>0.64304085262059141</c:v>
                      </c:pt>
                      <c:pt idx="454">
                        <c:v>0.63736100795250805</c:v>
                      </c:pt>
                      <c:pt idx="455">
                        <c:v>0.63002866070961638</c:v>
                      </c:pt>
                      <c:pt idx="456">
                        <c:v>0.62269374394840649</c:v>
                      </c:pt>
                      <c:pt idx="457">
                        <c:v>0.61546175906805689</c:v>
                      </c:pt>
                      <c:pt idx="458">
                        <c:v>0.60932393554680708</c:v>
                      </c:pt>
                      <c:pt idx="459">
                        <c:v>0.60275564213320809</c:v>
                      </c:pt>
                      <c:pt idx="460">
                        <c:v>0.59579814226848582</c:v>
                      </c:pt>
                      <c:pt idx="461">
                        <c:v>0.5890378907217112</c:v>
                      </c:pt>
                      <c:pt idx="462">
                        <c:v>0.58320992087999668</c:v>
                      </c:pt>
                      <c:pt idx="463">
                        <c:v>0.577617137538456</c:v>
                      </c:pt>
                      <c:pt idx="464">
                        <c:v>0.57203856212173287</c:v>
                      </c:pt>
                      <c:pt idx="465">
                        <c:v>0.56574006813153399</c:v>
                      </c:pt>
                      <c:pt idx="466">
                        <c:v>0.56122512215036646</c:v>
                      </c:pt>
                      <c:pt idx="467">
                        <c:v>0.55632792253234797</c:v>
                      </c:pt>
                      <c:pt idx="468">
                        <c:v>0.54999632710028656</c:v>
                      </c:pt>
                      <c:pt idx="469">
                        <c:v>0.54428731084188597</c:v>
                      </c:pt>
                      <c:pt idx="470">
                        <c:v>0.53970782460649347</c:v>
                      </c:pt>
                      <c:pt idx="471">
                        <c:v>0.53450530575303057</c:v>
                      </c:pt>
                      <c:pt idx="472">
                        <c:v>0.53088878429437858</c:v>
                      </c:pt>
                      <c:pt idx="473">
                        <c:v>0.52587081731540952</c:v>
                      </c:pt>
                      <c:pt idx="474">
                        <c:v>0.52135602248237833</c:v>
                      </c:pt>
                      <c:pt idx="475">
                        <c:v>0.51744899430564506</c:v>
                      </c:pt>
                      <c:pt idx="476">
                        <c:v>0.51402080342489587</c:v>
                      </c:pt>
                      <c:pt idx="477">
                        <c:v>0.51027943360561145</c:v>
                      </c:pt>
                      <c:pt idx="478">
                        <c:v>0.50680468909886389</c:v>
                      </c:pt>
                      <c:pt idx="479">
                        <c:v>0.50169814931198875</c:v>
                      </c:pt>
                      <c:pt idx="480">
                        <c:v>0.49662924541106707</c:v>
                      </c:pt>
                      <c:pt idx="481">
                        <c:v>0.49200894917885757</c:v>
                      </c:pt>
                      <c:pt idx="482">
                        <c:v>0.48792401964563009</c:v>
                      </c:pt>
                      <c:pt idx="483">
                        <c:v>0.48326125078710391</c:v>
                      </c:pt>
                      <c:pt idx="484">
                        <c:v>0.47837765450135783</c:v>
                      </c:pt>
                      <c:pt idx="485">
                        <c:v>0.47384668681773623</c:v>
                      </c:pt>
                      <c:pt idx="486">
                        <c:v>0.46995341312141153</c:v>
                      </c:pt>
                      <c:pt idx="487">
                        <c:v>0.46690596439614956</c:v>
                      </c:pt>
                      <c:pt idx="488">
                        <c:v>0.46493060940207914</c:v>
                      </c:pt>
                      <c:pt idx="489">
                        <c:v>0.46145828326551314</c:v>
                      </c:pt>
                      <c:pt idx="490">
                        <c:v>0.45906757319272928</c:v>
                      </c:pt>
                      <c:pt idx="491">
                        <c:v>0.45659992871853888</c:v>
                      </c:pt>
                      <c:pt idx="492">
                        <c:v>0.45428328123257078</c:v>
                      </c:pt>
                      <c:pt idx="493">
                        <c:v>0.45238153538090686</c:v>
                      </c:pt>
                      <c:pt idx="494">
                        <c:v>0.44953450908445641</c:v>
                      </c:pt>
                      <c:pt idx="495">
                        <c:v>0.44726864737230482</c:v>
                      </c:pt>
                      <c:pt idx="496">
                        <c:v>0.44654510124355612</c:v>
                      </c:pt>
                      <c:pt idx="497">
                        <c:v>0.44411615069227356</c:v>
                      </c:pt>
                      <c:pt idx="498">
                        <c:v>0.44163777470040172</c:v>
                      </c:pt>
                      <c:pt idx="499">
                        <c:v>0.44063929011161684</c:v>
                      </c:pt>
                      <c:pt idx="500">
                        <c:v>0.43727397685559277</c:v>
                      </c:pt>
                      <c:pt idx="501">
                        <c:v>0.43656116224452568</c:v>
                      </c:pt>
                      <c:pt idx="502">
                        <c:v>0.43300827415128057</c:v>
                      </c:pt>
                      <c:pt idx="503">
                        <c:v>0.43054017623268104</c:v>
                      </c:pt>
                      <c:pt idx="504">
                        <c:v>0.42931844584649459</c:v>
                      </c:pt>
                      <c:pt idx="505">
                        <c:v>0.42750270328441875</c:v>
                      </c:pt>
                      <c:pt idx="506">
                        <c:v>0.42376480987227072</c:v>
                      </c:pt>
                      <c:pt idx="507">
                        <c:v>0.42342971445396371</c:v>
                      </c:pt>
                      <c:pt idx="508">
                        <c:v>0.42068108559428274</c:v>
                      </c:pt>
                      <c:pt idx="509">
                        <c:v>0.41930609099782856</c:v>
                      </c:pt>
                      <c:pt idx="510">
                        <c:v>0.41714920709199149</c:v>
                      </c:pt>
                      <c:pt idx="511">
                        <c:v>0.41494183970861059</c:v>
                      </c:pt>
                      <c:pt idx="512">
                        <c:v>0.41333543731539146</c:v>
                      </c:pt>
                      <c:pt idx="513">
                        <c:v>0.41248250838191985</c:v>
                      </c:pt>
                      <c:pt idx="514">
                        <c:v>0.41019639281949616</c:v>
                      </c:pt>
                      <c:pt idx="515">
                        <c:v>0.40896619813767354</c:v>
                      </c:pt>
                      <c:pt idx="516">
                        <c:v>0.40785223637271079</c:v>
                      </c:pt>
                      <c:pt idx="517">
                        <c:v>0.40644746559339401</c:v>
                      </c:pt>
                      <c:pt idx="518">
                        <c:v>0.405923132708366</c:v>
                      </c:pt>
                      <c:pt idx="519">
                        <c:v>0.4053582921227939</c:v>
                      </c:pt>
                      <c:pt idx="520">
                        <c:v>0.40462189840245494</c:v>
                      </c:pt>
                      <c:pt idx="521">
                        <c:v>0.40486947904981024</c:v>
                      </c:pt>
                      <c:pt idx="522">
                        <c:v>0.40427712950342087</c:v>
                      </c:pt>
                      <c:pt idx="523">
                        <c:v>0.40272347780979095</c:v>
                      </c:pt>
                      <c:pt idx="524">
                        <c:v>0.40228802002894187</c:v>
                      </c:pt>
                      <c:pt idx="525">
                        <c:v>0.40085377536303518</c:v>
                      </c:pt>
                      <c:pt idx="526">
                        <c:v>0.39962962660666684</c:v>
                      </c:pt>
                      <c:pt idx="527">
                        <c:v>0.39842406907107075</c:v>
                      </c:pt>
                      <c:pt idx="528">
                        <c:v>0.3958045207198399</c:v>
                      </c:pt>
                      <c:pt idx="529">
                        <c:v>0.39500797004123023</c:v>
                      </c:pt>
                      <c:pt idx="530">
                        <c:v>0.39439763386661419</c:v>
                      </c:pt>
                      <c:pt idx="531">
                        <c:v>0.3922123341111417</c:v>
                      </c:pt>
                      <c:pt idx="532">
                        <c:v>0.38996083147194405</c:v>
                      </c:pt>
                      <c:pt idx="533">
                        <c:v>0.38890082959166117</c:v>
                      </c:pt>
                      <c:pt idx="534">
                        <c:v>0.38858387194971727</c:v>
                      </c:pt>
                      <c:pt idx="535">
                        <c:v>0.38850058932658371</c:v>
                      </c:pt>
                      <c:pt idx="536">
                        <c:v>0.38701555888686051</c:v>
                      </c:pt>
                      <c:pt idx="537">
                        <c:v>0.38576344772526588</c:v>
                      </c:pt>
                      <c:pt idx="538">
                        <c:v>0.38537091601514262</c:v>
                      </c:pt>
                      <c:pt idx="539">
                        <c:v>0.38601359789093931</c:v>
                      </c:pt>
                      <c:pt idx="540">
                        <c:v>0.38472536232475507</c:v>
                      </c:pt>
                      <c:pt idx="541">
                        <c:v>0.38300166897772164</c:v>
                      </c:pt>
                      <c:pt idx="542">
                        <c:v>0.38204988916307164</c:v>
                      </c:pt>
                      <c:pt idx="543">
                        <c:v>0.38104823046342323</c:v>
                      </c:pt>
                      <c:pt idx="544">
                        <c:v>0.37964920331328811</c:v>
                      </c:pt>
                      <c:pt idx="545">
                        <c:v>0.37895256155281126</c:v>
                      </c:pt>
                      <c:pt idx="546">
                        <c:v>0.37768321950367184</c:v>
                      </c:pt>
                      <c:pt idx="547">
                        <c:v>0.37678630646251998</c:v>
                      </c:pt>
                      <c:pt idx="548">
                        <c:v>0.37473915610367914</c:v>
                      </c:pt>
                      <c:pt idx="549">
                        <c:v>0.37337156776590658</c:v>
                      </c:pt>
                      <c:pt idx="550">
                        <c:v>0.37196981994931705</c:v>
                      </c:pt>
                      <c:pt idx="551">
                        <c:v>0.37123055441438707</c:v>
                      </c:pt>
                      <c:pt idx="552">
                        <c:v>0.36936160770831311</c:v>
                      </c:pt>
                      <c:pt idx="553">
                        <c:v>0.36779284120104727</c:v>
                      </c:pt>
                      <c:pt idx="554">
                        <c:v>0.36604632448542374</c:v>
                      </c:pt>
                      <c:pt idx="555">
                        <c:v>0.36549901708366928</c:v>
                      </c:pt>
                      <c:pt idx="556">
                        <c:v>0.36370519100136545</c:v>
                      </c:pt>
                      <c:pt idx="557">
                        <c:v>0.36166454001238807</c:v>
                      </c:pt>
                      <c:pt idx="558">
                        <c:v>0.36029407986002471</c:v>
                      </c:pt>
                      <c:pt idx="559">
                        <c:v>0.35941077015114509</c:v>
                      </c:pt>
                      <c:pt idx="560">
                        <c:v>0.35789384745465025</c:v>
                      </c:pt>
                      <c:pt idx="561">
                        <c:v>0.35651401611783262</c:v>
                      </c:pt>
                      <c:pt idx="562">
                        <c:v>0.35532886358064497</c:v>
                      </c:pt>
                      <c:pt idx="563">
                        <c:v>0.35410819123141291</c:v>
                      </c:pt>
                      <c:pt idx="564">
                        <c:v>0.35405060379146025</c:v>
                      </c:pt>
                      <c:pt idx="565">
                        <c:v>0.35249937046801205</c:v>
                      </c:pt>
                      <c:pt idx="566">
                        <c:v>0.35125663049087164</c:v>
                      </c:pt>
                      <c:pt idx="567">
                        <c:v>0.3499789752942325</c:v>
                      </c:pt>
                      <c:pt idx="568">
                        <c:v>0.34918605217089532</c:v>
                      </c:pt>
                      <c:pt idx="569">
                        <c:v>0.3483940359363763</c:v>
                      </c:pt>
                      <c:pt idx="570">
                        <c:v>0.34697309230646917</c:v>
                      </c:pt>
                      <c:pt idx="571">
                        <c:v>0.34542805605661164</c:v>
                      </c:pt>
                      <c:pt idx="572">
                        <c:v>0.34545269320283811</c:v>
                      </c:pt>
                      <c:pt idx="573">
                        <c:v>0.3442253703356063</c:v>
                      </c:pt>
                      <c:pt idx="574">
                        <c:v>0.34307195890705383</c:v>
                      </c:pt>
                      <c:pt idx="575">
                        <c:v>0.34152646921278723</c:v>
                      </c:pt>
                      <c:pt idx="576">
                        <c:v>0.33993775115152208</c:v>
                      </c:pt>
                      <c:pt idx="577">
                        <c:v>0.3390075855203713</c:v>
                      </c:pt>
                      <c:pt idx="578">
                        <c:v>0.33761445314755412</c:v>
                      </c:pt>
                      <c:pt idx="579">
                        <c:v>0.33581730180625047</c:v>
                      </c:pt>
                      <c:pt idx="580">
                        <c:v>0.33483453662364693</c:v>
                      </c:pt>
                      <c:pt idx="581">
                        <c:v>0.33319986952892872</c:v>
                      </c:pt>
                      <c:pt idx="582">
                        <c:v>0.33289878244130239</c:v>
                      </c:pt>
                      <c:pt idx="583">
                        <c:v>0.33215347098091808</c:v>
                      </c:pt>
                      <c:pt idx="584">
                        <c:v>0.33185661604110989</c:v>
                      </c:pt>
                      <c:pt idx="585">
                        <c:v>0.33128164853040176</c:v>
                      </c:pt>
                      <c:pt idx="586">
                        <c:v>0.33027560653479898</c:v>
                      </c:pt>
                      <c:pt idx="587">
                        <c:v>0.32892706286220758</c:v>
                      </c:pt>
                      <c:pt idx="588">
                        <c:v>0.32886599901511876</c:v>
                      </c:pt>
                      <c:pt idx="589">
                        <c:v>0.32746440234666552</c:v>
                      </c:pt>
                      <c:pt idx="590">
                        <c:v>0.32582323588208384</c:v>
                      </c:pt>
                      <c:pt idx="591">
                        <c:v>0.32489715125061486</c:v>
                      </c:pt>
                      <c:pt idx="592">
                        <c:v>0.32416771034454822</c:v>
                      </c:pt>
                      <c:pt idx="593">
                        <c:v>0.32325311297144238</c:v>
                      </c:pt>
                      <c:pt idx="594">
                        <c:v>0.32299600999149636</c:v>
                      </c:pt>
                      <c:pt idx="595">
                        <c:v>0.32207854080379972</c:v>
                      </c:pt>
                      <c:pt idx="596">
                        <c:v>0.32155224299299917</c:v>
                      </c:pt>
                      <c:pt idx="597">
                        <c:v>0.32112524950778609</c:v>
                      </c:pt>
                      <c:pt idx="598">
                        <c:v>0.32023710305854297</c:v>
                      </c:pt>
                      <c:pt idx="599">
                        <c:v>0.31942029852966114</c:v>
                      </c:pt>
                      <c:pt idx="600">
                        <c:v>0.31896262197276731</c:v>
                      </c:pt>
                      <c:pt idx="601">
                        <c:v>0.31784019591216839</c:v>
                      </c:pt>
                      <c:pt idx="602">
                        <c:v>0.31753517897299671</c:v>
                      </c:pt>
                      <c:pt idx="603">
                        <c:v>0.31690761191083588</c:v>
                      </c:pt>
                      <c:pt idx="604">
                        <c:v>0.31673908173879606</c:v>
                      </c:pt>
                      <c:pt idx="605">
                        <c:v>0.31695809538837966</c:v>
                      </c:pt>
                      <c:pt idx="606">
                        <c:v>0.31665247385666256</c:v>
                      </c:pt>
                      <c:pt idx="607">
                        <c:v>0.31691955261360821</c:v>
                      </c:pt>
                      <c:pt idx="608">
                        <c:v>0.31723122007077964</c:v>
                      </c:pt>
                      <c:pt idx="609">
                        <c:v>0.31726734447536931</c:v>
                      </c:pt>
                      <c:pt idx="610">
                        <c:v>0.31717091196437253</c:v>
                      </c:pt>
                      <c:pt idx="611">
                        <c:v>0.3173578822090482</c:v>
                      </c:pt>
                      <c:pt idx="612">
                        <c:v>0.31699633586687836</c:v>
                      </c:pt>
                      <c:pt idx="613">
                        <c:v>0.31663977741320848</c:v>
                      </c:pt>
                      <c:pt idx="614">
                        <c:v>0.31652248645939418</c:v>
                      </c:pt>
                      <c:pt idx="615">
                        <c:v>0.3169600603141523</c:v>
                      </c:pt>
                      <c:pt idx="616">
                        <c:v>0.31697970957187899</c:v>
                      </c:pt>
                      <c:pt idx="617">
                        <c:v>0.31751114641931577</c:v>
                      </c:pt>
                      <c:pt idx="618">
                        <c:v>0.31839294464683177</c:v>
                      </c:pt>
                      <c:pt idx="619">
                        <c:v>0.31848786567646503</c:v>
                      </c:pt>
                      <c:pt idx="620">
                        <c:v>0.31906026366885493</c:v>
                      </c:pt>
                      <c:pt idx="621">
                        <c:v>0.31972743154274186</c:v>
                      </c:pt>
                      <c:pt idx="622">
                        <c:v>0.32003290192632255</c:v>
                      </c:pt>
                      <c:pt idx="623">
                        <c:v>0.32010530188363828</c:v>
                      </c:pt>
                      <c:pt idx="624">
                        <c:v>0.31986618553191903</c:v>
                      </c:pt>
                      <c:pt idx="625">
                        <c:v>0.3194432730463877</c:v>
                      </c:pt>
                      <c:pt idx="626">
                        <c:v>0.31962706918019973</c:v>
                      </c:pt>
                      <c:pt idx="627">
                        <c:v>0.3193864413471168</c:v>
                      </c:pt>
                      <c:pt idx="628">
                        <c:v>0.3190493810030372</c:v>
                      </c:pt>
                      <c:pt idx="629">
                        <c:v>0.31900947789503847</c:v>
                      </c:pt>
                      <c:pt idx="630">
                        <c:v>0.3193971728647983</c:v>
                      </c:pt>
                      <c:pt idx="631">
                        <c:v>0.32023468468836125</c:v>
                      </c:pt>
                      <c:pt idx="632">
                        <c:v>0.32025327590913338</c:v>
                      </c:pt>
                      <c:pt idx="633">
                        <c:v>0.32063371576834793</c:v>
                      </c:pt>
                      <c:pt idx="634">
                        <c:v>0.32109864743578698</c:v>
                      </c:pt>
                      <c:pt idx="635">
                        <c:v>0.32167769594617673</c:v>
                      </c:pt>
                      <c:pt idx="636">
                        <c:v>0.32230873941547383</c:v>
                      </c:pt>
                      <c:pt idx="637">
                        <c:v>0.32285816289113739</c:v>
                      </c:pt>
                      <c:pt idx="638">
                        <c:v>0.32328031963598691</c:v>
                      </c:pt>
                      <c:pt idx="639">
                        <c:v>0.32396804365641857</c:v>
                      </c:pt>
                      <c:pt idx="640">
                        <c:v>0.32454709216680833</c:v>
                      </c:pt>
                      <c:pt idx="641">
                        <c:v>0.32540969458100677</c:v>
                      </c:pt>
                      <c:pt idx="642">
                        <c:v>0.32597786042557869</c:v>
                      </c:pt>
                      <c:pt idx="643">
                        <c:v>0.32631643225102192</c:v>
                      </c:pt>
                      <c:pt idx="644">
                        <c:v>0.32727803669453531</c:v>
                      </c:pt>
                      <c:pt idx="645">
                        <c:v>0.32787975742537889</c:v>
                      </c:pt>
                      <c:pt idx="646">
                        <c:v>0.32827773046841113</c:v>
                      </c:pt>
                      <c:pt idx="647">
                        <c:v>0.3289284231954348</c:v>
                      </c:pt>
                      <c:pt idx="648">
                        <c:v>0.32982866149558659</c:v>
                      </c:pt>
                      <c:pt idx="649">
                        <c:v>0.33097512010986657</c:v>
                      </c:pt>
                      <c:pt idx="650">
                        <c:v>0.332010938288332</c:v>
                      </c:pt>
                      <c:pt idx="651">
                        <c:v>0.3317429526425682</c:v>
                      </c:pt>
                      <c:pt idx="652">
                        <c:v>0.33225806549127823</c:v>
                      </c:pt>
                      <c:pt idx="653">
                        <c:v>0.33273644934285324</c:v>
                      </c:pt>
                      <c:pt idx="654">
                        <c:v>0.33315543197683928</c:v>
                      </c:pt>
                      <c:pt idx="655">
                        <c:v>0.33338336336646801</c:v>
                      </c:pt>
                      <c:pt idx="656">
                        <c:v>0.33323070374874586</c:v>
                      </c:pt>
                      <c:pt idx="657">
                        <c:v>0.33386204951431564</c:v>
                      </c:pt>
                      <c:pt idx="658">
                        <c:v>0.33544789576099004</c:v>
                      </c:pt>
                      <c:pt idx="659">
                        <c:v>0.33558785893525805</c:v>
                      </c:pt>
                      <c:pt idx="660">
                        <c:v>0.33612473711560387</c:v>
                      </c:pt>
                      <c:pt idx="661">
                        <c:v>0.33681457720994445</c:v>
                      </c:pt>
                      <c:pt idx="662">
                        <c:v>0.3376993984001877</c:v>
                      </c:pt>
                      <c:pt idx="663">
                        <c:v>0.33851862129925125</c:v>
                      </c:pt>
                      <c:pt idx="664">
                        <c:v>0.33884313634801316</c:v>
                      </c:pt>
                      <c:pt idx="665">
                        <c:v>0.33923763298390902</c:v>
                      </c:pt>
                      <c:pt idx="666">
                        <c:v>0.34080896900949298</c:v>
                      </c:pt>
                      <c:pt idx="667">
                        <c:v>0.34177450330455172</c:v>
                      </c:pt>
                      <c:pt idx="668">
                        <c:v>0.34267504390097625</c:v>
                      </c:pt>
                      <c:pt idx="669">
                        <c:v>0.34325817341104764</c:v>
                      </c:pt>
                      <c:pt idx="670">
                        <c:v>0.34353522794499292</c:v>
                      </c:pt>
                      <c:pt idx="671">
                        <c:v>0.34369967711735111</c:v>
                      </c:pt>
                      <c:pt idx="672">
                        <c:v>0.34395103646811542</c:v>
                      </c:pt>
                      <c:pt idx="673">
                        <c:v>0.34359810556971815</c:v>
                      </c:pt>
                      <c:pt idx="674">
                        <c:v>0.34395269909761544</c:v>
                      </c:pt>
                      <c:pt idx="675">
                        <c:v>0.34452872464527795</c:v>
                      </c:pt>
                      <c:pt idx="676">
                        <c:v>0.34456500019800412</c:v>
                      </c:pt>
                      <c:pt idx="677">
                        <c:v>0.34451844657200564</c:v>
                      </c:pt>
                      <c:pt idx="678">
                        <c:v>0.34439012180423717</c:v>
                      </c:pt>
                      <c:pt idx="679">
                        <c:v>0.34487288895176654</c:v>
                      </c:pt>
                      <c:pt idx="680">
                        <c:v>0.34521297225857328</c:v>
                      </c:pt>
                      <c:pt idx="681">
                        <c:v>0.34554776538060766</c:v>
                      </c:pt>
                      <c:pt idx="682">
                        <c:v>0.34548700382979153</c:v>
                      </c:pt>
                      <c:pt idx="683">
                        <c:v>0.34577826628855446</c:v>
                      </c:pt>
                      <c:pt idx="684">
                        <c:v>0.34581212347109874</c:v>
                      </c:pt>
                      <c:pt idx="685">
                        <c:v>0.3471857577343257</c:v>
                      </c:pt>
                      <c:pt idx="686">
                        <c:v>0.34734476557377492</c:v>
                      </c:pt>
                      <c:pt idx="687">
                        <c:v>0.34760806562731167</c:v>
                      </c:pt>
                      <c:pt idx="688">
                        <c:v>0.34757330155594912</c:v>
                      </c:pt>
                      <c:pt idx="689">
                        <c:v>0.34750468030204235</c:v>
                      </c:pt>
                      <c:pt idx="690">
                        <c:v>0.34821976213515482</c:v>
                      </c:pt>
                      <c:pt idx="691">
                        <c:v>0.34896189948467554</c:v>
                      </c:pt>
                      <c:pt idx="692">
                        <c:v>0.34782541664739525</c:v>
                      </c:pt>
                      <c:pt idx="693">
                        <c:v>0.34743107115963567</c:v>
                      </c:pt>
                      <c:pt idx="694">
                        <c:v>0.34708479077923809</c:v>
                      </c:pt>
                      <c:pt idx="695">
                        <c:v>0.34702206430264937</c:v>
                      </c:pt>
                      <c:pt idx="696">
                        <c:v>0.34666475010829761</c:v>
                      </c:pt>
                      <c:pt idx="697">
                        <c:v>0.34650060323221227</c:v>
                      </c:pt>
                      <c:pt idx="698">
                        <c:v>0.34722142869450634</c:v>
                      </c:pt>
                      <c:pt idx="699">
                        <c:v>0.34758085896276708</c:v>
                      </c:pt>
                      <c:pt idx="700">
                        <c:v>0.34835307479142319</c:v>
                      </c:pt>
                      <c:pt idx="701">
                        <c:v>0.34919209809634966</c:v>
                      </c:pt>
                      <c:pt idx="702">
                        <c:v>0.35003731847486691</c:v>
                      </c:pt>
                      <c:pt idx="703">
                        <c:v>0.35075481867816116</c:v>
                      </c:pt>
                      <c:pt idx="704">
                        <c:v>0.35146324999327389</c:v>
                      </c:pt>
                      <c:pt idx="705">
                        <c:v>0.35187679129435101</c:v>
                      </c:pt>
                      <c:pt idx="706">
                        <c:v>0.35261061549637202</c:v>
                      </c:pt>
                      <c:pt idx="707">
                        <c:v>0.35184867774098832</c:v>
                      </c:pt>
                      <c:pt idx="708">
                        <c:v>0.35239628743901552</c:v>
                      </c:pt>
                      <c:pt idx="709">
                        <c:v>0.35212799949697904</c:v>
                      </c:pt>
                      <c:pt idx="710">
                        <c:v>0.35237210373719818</c:v>
                      </c:pt>
                      <c:pt idx="711">
                        <c:v>0.35221309589774891</c:v>
                      </c:pt>
                      <c:pt idx="712">
                        <c:v>0.35176463937717295</c:v>
                      </c:pt>
                      <c:pt idx="713">
                        <c:v>0.35271626804368666</c:v>
                      </c:pt>
                      <c:pt idx="714">
                        <c:v>0.35399785309187121</c:v>
                      </c:pt>
                      <c:pt idx="715">
                        <c:v>0.3542437711097266</c:v>
                      </c:pt>
                      <c:pt idx="716">
                        <c:v>0.35496852642356602</c:v>
                      </c:pt>
                      <c:pt idx="717">
                        <c:v>0.3558778336118994</c:v>
                      </c:pt>
                      <c:pt idx="718">
                        <c:v>0.35690836160559219</c:v>
                      </c:pt>
                      <c:pt idx="719">
                        <c:v>0.35846458281754034</c:v>
                      </c:pt>
                      <c:pt idx="720">
                        <c:v>0.35964671239200086</c:v>
                      </c:pt>
                      <c:pt idx="721">
                        <c:v>0.36143222532680491</c:v>
                      </c:pt>
                      <c:pt idx="722">
                        <c:v>0.3633123569949695</c:v>
                      </c:pt>
                      <c:pt idx="723">
                        <c:v>0.36539880586926349</c:v>
                      </c:pt>
                      <c:pt idx="724">
                        <c:v>0.36685466471866945</c:v>
                      </c:pt>
                      <c:pt idx="725">
                        <c:v>0.36864199143110982</c:v>
                      </c:pt>
                      <c:pt idx="726">
                        <c:v>0.3701918644213309</c:v>
                      </c:pt>
                      <c:pt idx="727">
                        <c:v>0.37141767580719909</c:v>
                      </c:pt>
                      <c:pt idx="728">
                        <c:v>0.37241857876616569</c:v>
                      </c:pt>
                      <c:pt idx="729">
                        <c:v>0.37413290092874479</c:v>
                      </c:pt>
                      <c:pt idx="730">
                        <c:v>0.37541478827320213</c:v>
                      </c:pt>
                      <c:pt idx="731">
                        <c:v>0.3770941952162824</c:v>
                      </c:pt>
                      <c:pt idx="732">
                        <c:v>0.37826075653269808</c:v>
                      </c:pt>
                      <c:pt idx="733">
                        <c:v>0.37915797187012262</c:v>
                      </c:pt>
                      <c:pt idx="734">
                        <c:v>0.38030579081762983</c:v>
                      </c:pt>
                      <c:pt idx="735">
                        <c:v>0.38213710163775055</c:v>
                      </c:pt>
                      <c:pt idx="736">
                        <c:v>0.38320496322112402</c:v>
                      </c:pt>
                      <c:pt idx="737">
                        <c:v>0.38485625661084161</c:v>
                      </c:pt>
                      <c:pt idx="738">
                        <c:v>0.38632738142201978</c:v>
                      </c:pt>
                      <c:pt idx="739">
                        <c:v>0.38841080733358663</c:v>
                      </c:pt>
                      <c:pt idx="740">
                        <c:v>0.39049226831938083</c:v>
                      </c:pt>
                      <c:pt idx="741">
                        <c:v>0.39294373994298087</c:v>
                      </c:pt>
                      <c:pt idx="742">
                        <c:v>0.39453351604120057</c:v>
                      </c:pt>
                      <c:pt idx="743">
                        <c:v>0.39659033988076831</c:v>
                      </c:pt>
                      <c:pt idx="744">
                        <c:v>0.39869250816124358</c:v>
                      </c:pt>
                      <c:pt idx="745">
                        <c:v>0.4012192515567502</c:v>
                      </c:pt>
                      <c:pt idx="746">
                        <c:v>0.40325672843486404</c:v>
                      </c:pt>
                      <c:pt idx="747">
                        <c:v>0.40519611017248125</c:v>
                      </c:pt>
                      <c:pt idx="748">
                        <c:v>0.40659105632293463</c:v>
                      </c:pt>
                      <c:pt idx="749">
                        <c:v>0.40850564976618897</c:v>
                      </c:pt>
                      <c:pt idx="750">
                        <c:v>0.41001849146300207</c:v>
                      </c:pt>
                      <c:pt idx="751">
                        <c:v>0.41134451406327605</c:v>
                      </c:pt>
                      <c:pt idx="752">
                        <c:v>0.41267960555173155</c:v>
                      </c:pt>
                      <c:pt idx="753">
                        <c:v>0.41427739250117818</c:v>
                      </c:pt>
                      <c:pt idx="754">
                        <c:v>0.41574912190490176</c:v>
                      </c:pt>
                      <c:pt idx="755">
                        <c:v>0.41763288112833896</c:v>
                      </c:pt>
                      <c:pt idx="756">
                        <c:v>0.41899956257729337</c:v>
                      </c:pt>
                      <c:pt idx="757">
                        <c:v>0.42052434497687879</c:v>
                      </c:pt>
                      <c:pt idx="758">
                        <c:v>0.42193365020028639</c:v>
                      </c:pt>
                      <c:pt idx="759">
                        <c:v>0.4240590952937609</c:v>
                      </c:pt>
                      <c:pt idx="760">
                        <c:v>0.42597368873701524</c:v>
                      </c:pt>
                      <c:pt idx="761">
                        <c:v>0.42790687340104167</c:v>
                      </c:pt>
                      <c:pt idx="762">
                        <c:v>0.42992953776179238</c:v>
                      </c:pt>
                      <c:pt idx="763">
                        <c:v>0.43124180588165772</c:v>
                      </c:pt>
                      <c:pt idx="764">
                        <c:v>0.4328222107954231</c:v>
                      </c:pt>
                      <c:pt idx="765">
                        <c:v>0.43490624129953537</c:v>
                      </c:pt>
                      <c:pt idx="766">
                        <c:v>0.43562343920655688</c:v>
                      </c:pt>
                      <c:pt idx="767">
                        <c:v>0.43602110995331639</c:v>
                      </c:pt>
                      <c:pt idx="768">
                        <c:v>0.43710756275746199</c:v>
                      </c:pt>
                      <c:pt idx="769">
                        <c:v>0.43727155848541105</c:v>
                      </c:pt>
                      <c:pt idx="770">
                        <c:v>0.43883518595604065</c:v>
                      </c:pt>
                      <c:pt idx="771">
                        <c:v>0.43954346612301709</c:v>
                      </c:pt>
                      <c:pt idx="772">
                        <c:v>0.4394048632819762</c:v>
                      </c:pt>
                      <c:pt idx="773">
                        <c:v>0.43985090143237049</c:v>
                      </c:pt>
                      <c:pt idx="774">
                        <c:v>0.44014276848367884</c:v>
                      </c:pt>
                      <c:pt idx="775">
                        <c:v>0.44034062139417224</c:v>
                      </c:pt>
                      <c:pt idx="776">
                        <c:v>0.44027336047349275</c:v>
                      </c:pt>
                      <c:pt idx="777">
                        <c:v>0.43977608310487293</c:v>
                      </c:pt>
                      <c:pt idx="778">
                        <c:v>0.43933488169484219</c:v>
                      </c:pt>
                      <c:pt idx="779">
                        <c:v>0.43953953627147174</c:v>
                      </c:pt>
                      <c:pt idx="780">
                        <c:v>0.43947620520233749</c:v>
                      </c:pt>
                      <c:pt idx="781">
                        <c:v>0.43930450091943407</c:v>
                      </c:pt>
                      <c:pt idx="782">
                        <c:v>0.43923104292516385</c:v>
                      </c:pt>
                      <c:pt idx="783">
                        <c:v>0.4392376934431636</c:v>
                      </c:pt>
                      <c:pt idx="784">
                        <c:v>0.43936208835938667</c:v>
                      </c:pt>
                      <c:pt idx="785">
                        <c:v>0.43972242551646562</c:v>
                      </c:pt>
                      <c:pt idx="786">
                        <c:v>0.43943237224279347</c:v>
                      </c:pt>
                      <c:pt idx="787">
                        <c:v>0.4391754204109839</c:v>
                      </c:pt>
                      <c:pt idx="788">
                        <c:v>0.4385729439394585</c:v>
                      </c:pt>
                      <c:pt idx="789">
                        <c:v>0.43766288101044348</c:v>
                      </c:pt>
                      <c:pt idx="790">
                        <c:v>0.43755858879635595</c:v>
                      </c:pt>
                      <c:pt idx="791">
                        <c:v>0.43719160112127731</c:v>
                      </c:pt>
                      <c:pt idx="792">
                        <c:v>0.43731055470459151</c:v>
                      </c:pt>
                      <c:pt idx="793">
                        <c:v>0.43733836596168152</c:v>
                      </c:pt>
                      <c:pt idx="794">
                        <c:v>0.43769341293398789</c:v>
                      </c:pt>
                      <c:pt idx="795">
                        <c:v>0.43812222019683722</c:v>
                      </c:pt>
                      <c:pt idx="796">
                        <c:v>0.43850235775977908</c:v>
                      </c:pt>
                      <c:pt idx="797">
                        <c:v>0.43827427522201395</c:v>
                      </c:pt>
                      <c:pt idx="798">
                        <c:v>0.43795459691361555</c:v>
                      </c:pt>
                      <c:pt idx="799">
                        <c:v>0.43733715677659069</c:v>
                      </c:pt>
                      <c:pt idx="800">
                        <c:v>0.43739761603113403</c:v>
                      </c:pt>
                      <c:pt idx="801">
                        <c:v>0.43703289557810082</c:v>
                      </c:pt>
                      <c:pt idx="802">
                        <c:v>0.43745898217449564</c:v>
                      </c:pt>
                      <c:pt idx="803">
                        <c:v>0.43717421908559606</c:v>
                      </c:pt>
                      <c:pt idx="804">
                        <c:v>0.43753591657590218</c:v>
                      </c:pt>
                      <c:pt idx="805">
                        <c:v>0.43738083858799826</c:v>
                      </c:pt>
                      <c:pt idx="806">
                        <c:v>0.43709834272114401</c:v>
                      </c:pt>
                      <c:pt idx="807">
                        <c:v>0.43672455337992933</c:v>
                      </c:pt>
                      <c:pt idx="808">
                        <c:v>0.43554423758310501</c:v>
                      </c:pt>
                      <c:pt idx="809">
                        <c:v>0.43472985142440496</c:v>
                      </c:pt>
                      <c:pt idx="810">
                        <c:v>0.43436256145305358</c:v>
                      </c:pt>
                      <c:pt idx="811">
                        <c:v>0.43371806579962047</c:v>
                      </c:pt>
                      <c:pt idx="812">
                        <c:v>0.43283702331278623</c:v>
                      </c:pt>
                      <c:pt idx="813">
                        <c:v>0.43245416508338996</c:v>
                      </c:pt>
                      <c:pt idx="814">
                        <c:v>0.4318395967609559</c:v>
                      </c:pt>
                      <c:pt idx="815">
                        <c:v>0.43214249762621854</c:v>
                      </c:pt>
                      <c:pt idx="816">
                        <c:v>0.43153835852519323</c:v>
                      </c:pt>
                      <c:pt idx="817">
                        <c:v>0.43183612035381963</c:v>
                      </c:pt>
                      <c:pt idx="818">
                        <c:v>0.43139053564783453</c:v>
                      </c:pt>
                      <c:pt idx="819">
                        <c:v>0.43265700588238315</c:v>
                      </c:pt>
                      <c:pt idx="820">
                        <c:v>0.43337813364095001</c:v>
                      </c:pt>
                      <c:pt idx="821">
                        <c:v>0.43408323969706286</c:v>
                      </c:pt>
                      <c:pt idx="822">
                        <c:v>0.43449043277641286</c:v>
                      </c:pt>
                      <c:pt idx="823">
                        <c:v>0.43512268543080085</c:v>
                      </c:pt>
                      <c:pt idx="824">
                        <c:v>0.43536029030115664</c:v>
                      </c:pt>
                      <c:pt idx="825">
                        <c:v>0.43610424142831355</c:v>
                      </c:pt>
                      <c:pt idx="826">
                        <c:v>0.43583958104154968</c:v>
                      </c:pt>
                      <c:pt idx="827">
                        <c:v>0.43687978251596959</c:v>
                      </c:pt>
                      <c:pt idx="828">
                        <c:v>0.43785378110666434</c:v>
                      </c:pt>
                      <c:pt idx="829">
                        <c:v>0.43904785138389718</c:v>
                      </c:pt>
                      <c:pt idx="830">
                        <c:v>0.44034258631994494</c:v>
                      </c:pt>
                      <c:pt idx="831">
                        <c:v>0.44206476818561474</c:v>
                      </c:pt>
                      <c:pt idx="832">
                        <c:v>0.44423193016472423</c:v>
                      </c:pt>
                      <c:pt idx="833">
                        <c:v>0.44619307723397705</c:v>
                      </c:pt>
                      <c:pt idx="834">
                        <c:v>0.4473966698438005</c:v>
                      </c:pt>
                      <c:pt idx="835">
                        <c:v>0.44915210429946922</c:v>
                      </c:pt>
                      <c:pt idx="836">
                        <c:v>0.45105415244740577</c:v>
                      </c:pt>
                      <c:pt idx="837">
                        <c:v>0.45357046662150358</c:v>
                      </c:pt>
                      <c:pt idx="838">
                        <c:v>0.45621208260064278</c:v>
                      </c:pt>
                      <c:pt idx="839">
                        <c:v>0.45911669633704588</c:v>
                      </c:pt>
                      <c:pt idx="840">
                        <c:v>0.46266520113433651</c:v>
                      </c:pt>
                      <c:pt idx="841">
                        <c:v>0.46663828104665855</c:v>
                      </c:pt>
                      <c:pt idx="842">
                        <c:v>0.47045189967512219</c:v>
                      </c:pt>
                      <c:pt idx="843">
                        <c:v>0.47389580996205272</c:v>
                      </c:pt>
                      <c:pt idx="844">
                        <c:v>0.47819280033059125</c:v>
                      </c:pt>
                      <c:pt idx="845">
                        <c:v>0.48147709818552709</c:v>
                      </c:pt>
                      <c:pt idx="846">
                        <c:v>0.48560298886370756</c:v>
                      </c:pt>
                      <c:pt idx="847">
                        <c:v>0.48960614725516488</c:v>
                      </c:pt>
                      <c:pt idx="848">
                        <c:v>0.49337910703494814</c:v>
                      </c:pt>
                      <c:pt idx="849">
                        <c:v>0.49720496866245684</c:v>
                      </c:pt>
                      <c:pt idx="850">
                        <c:v>0.50142366429636154</c:v>
                      </c:pt>
                      <c:pt idx="851">
                        <c:v>0.50611560474520501</c:v>
                      </c:pt>
                      <c:pt idx="852">
                        <c:v>0.51059760043264646</c:v>
                      </c:pt>
                      <c:pt idx="853">
                        <c:v>0.51455254256860539</c:v>
                      </c:pt>
                      <c:pt idx="854">
                        <c:v>0.51949009873903162</c:v>
                      </c:pt>
                      <c:pt idx="855">
                        <c:v>0.52417946966955686</c:v>
                      </c:pt>
                      <c:pt idx="856">
                        <c:v>0.5289347411875347</c:v>
                      </c:pt>
                      <c:pt idx="857">
                        <c:v>0.53340706339424904</c:v>
                      </c:pt>
                      <c:pt idx="858">
                        <c:v>0.53609190774038673</c:v>
                      </c:pt>
                      <c:pt idx="859">
                        <c:v>0.54084113333291017</c:v>
                      </c:pt>
                      <c:pt idx="860">
                        <c:v>0.54495387412322749</c:v>
                      </c:pt>
                      <c:pt idx="861">
                        <c:v>0.54848348540347336</c:v>
                      </c:pt>
                      <c:pt idx="862">
                        <c:v>0.55256660115906442</c:v>
                      </c:pt>
                      <c:pt idx="863">
                        <c:v>0.55737175156204033</c:v>
                      </c:pt>
                      <c:pt idx="864">
                        <c:v>0.56270803651618062</c:v>
                      </c:pt>
                      <c:pt idx="865">
                        <c:v>0.56884691807438481</c:v>
                      </c:pt>
                      <c:pt idx="866">
                        <c:v>0.57432543342483855</c:v>
                      </c:pt>
                      <c:pt idx="867">
                        <c:v>0.58009929223373669</c:v>
                      </c:pt>
                      <c:pt idx="868">
                        <c:v>0.58571777075845843</c:v>
                      </c:pt>
                      <c:pt idx="869">
                        <c:v>0.59115426692700435</c:v>
                      </c:pt>
                      <c:pt idx="870">
                        <c:v>0.5970688446508523</c:v>
                      </c:pt>
                      <c:pt idx="871">
                        <c:v>0.60386295338017115</c:v>
                      </c:pt>
                      <c:pt idx="872">
                        <c:v>0.61019651373800532</c:v>
                      </c:pt>
                      <c:pt idx="873">
                        <c:v>0.61789222110070319</c:v>
                      </c:pt>
                      <c:pt idx="874">
                        <c:v>0.62539990018177083</c:v>
                      </c:pt>
                      <c:pt idx="875">
                        <c:v>0.63412296142729796</c:v>
                      </c:pt>
                      <c:pt idx="876">
                        <c:v>0.64234058330484201</c:v>
                      </c:pt>
                      <c:pt idx="877">
                        <c:v>0.65040796393484546</c:v>
                      </c:pt>
                      <c:pt idx="878">
                        <c:v>0.65791836368236767</c:v>
                      </c:pt>
                      <c:pt idx="879">
                        <c:v>0.6670977411515614</c:v>
                      </c:pt>
                      <c:pt idx="880">
                        <c:v>0.67494777076148149</c:v>
                      </c:pt>
                      <c:pt idx="881">
                        <c:v>0.68344547013569779</c:v>
                      </c:pt>
                      <c:pt idx="882">
                        <c:v>0.69175952452423872</c:v>
                      </c:pt>
                      <c:pt idx="883">
                        <c:v>0.70065156938621476</c:v>
                      </c:pt>
                      <c:pt idx="884">
                        <c:v>0.70992390295926899</c:v>
                      </c:pt>
                      <c:pt idx="885">
                        <c:v>0.71984753385189248</c:v>
                      </c:pt>
                      <c:pt idx="886">
                        <c:v>0.72853401724842082</c:v>
                      </c:pt>
                      <c:pt idx="887">
                        <c:v>0.73759036013461865</c:v>
                      </c:pt>
                      <c:pt idx="888">
                        <c:v>0.74785996911136698</c:v>
                      </c:pt>
                      <c:pt idx="889">
                        <c:v>0.75678798722979634</c:v>
                      </c:pt>
                      <c:pt idx="890">
                        <c:v>0.76696191943622971</c:v>
                      </c:pt>
                      <c:pt idx="891">
                        <c:v>0.77642228129091406</c:v>
                      </c:pt>
                      <c:pt idx="892">
                        <c:v>0.78541106096015967</c:v>
                      </c:pt>
                      <c:pt idx="893">
                        <c:v>0.79471861204898531</c:v>
                      </c:pt>
                      <c:pt idx="894">
                        <c:v>0.80398263247454005</c:v>
                      </c:pt>
                      <c:pt idx="895">
                        <c:v>0.81209248573086024</c:v>
                      </c:pt>
                      <c:pt idx="896">
                        <c:v>0.82227034778883878</c:v>
                      </c:pt>
                      <c:pt idx="897">
                        <c:v>0.83201592617683184</c:v>
                      </c:pt>
                      <c:pt idx="898">
                        <c:v>0.84197976247372686</c:v>
                      </c:pt>
                      <c:pt idx="899">
                        <c:v>0.85184127148230671</c:v>
                      </c:pt>
                      <c:pt idx="900">
                        <c:v>0.86212659986523643</c:v>
                      </c:pt>
                      <c:pt idx="901">
                        <c:v>0.87198841117008918</c:v>
                      </c:pt>
                      <c:pt idx="902">
                        <c:v>0.88199940568552793</c:v>
                      </c:pt>
                      <c:pt idx="903">
                        <c:v>0.89047035183960888</c:v>
                      </c:pt>
                      <c:pt idx="904">
                        <c:v>0.89840683818352585</c:v>
                      </c:pt>
                      <c:pt idx="905">
                        <c:v>0.90638489026494162</c:v>
                      </c:pt>
                      <c:pt idx="906">
                        <c:v>0.91461838269680318</c:v>
                      </c:pt>
                      <c:pt idx="907">
                        <c:v>0.9221977059945049</c:v>
                      </c:pt>
                      <c:pt idx="908">
                        <c:v>0.92924604588917892</c:v>
                      </c:pt>
                      <c:pt idx="909">
                        <c:v>0.93624813445412702</c:v>
                      </c:pt>
                      <c:pt idx="910">
                        <c:v>0.94235890245896858</c:v>
                      </c:pt>
                      <c:pt idx="911">
                        <c:v>0.94895863468493025</c:v>
                      </c:pt>
                      <c:pt idx="912">
                        <c:v>0.95373990368236172</c:v>
                      </c:pt>
                      <c:pt idx="913">
                        <c:v>0.95869589992542359</c:v>
                      </c:pt>
                      <c:pt idx="914">
                        <c:v>0.96311637832136687</c:v>
                      </c:pt>
                      <c:pt idx="915">
                        <c:v>0.96796218757302344</c:v>
                      </c:pt>
                      <c:pt idx="916">
                        <c:v>0.97252716358732572</c:v>
                      </c:pt>
                      <c:pt idx="917">
                        <c:v>0.97778847906583188</c:v>
                      </c:pt>
                      <c:pt idx="918">
                        <c:v>0.98237053481954273</c:v>
                      </c:pt>
                      <c:pt idx="919">
                        <c:v>0.98816525207125849</c:v>
                      </c:pt>
                      <c:pt idx="920">
                        <c:v>0.99132016712147153</c:v>
                      </c:pt>
                      <c:pt idx="921">
                        <c:v>0.99558677671460183</c:v>
                      </c:pt>
                      <c:pt idx="922">
                        <c:v>0.99817216558701571</c:v>
                      </c:pt>
                      <c:pt idx="923">
                        <c:v>1.0005128456266648</c:v>
                      </c:pt>
                      <c:pt idx="924">
                        <c:v>1.001765561380805</c:v>
                      </c:pt>
                      <c:pt idx="925">
                        <c:v>1.0027592092292261</c:v>
                      </c:pt>
                      <c:pt idx="926">
                        <c:v>1.0021724521638822</c:v>
                      </c:pt>
                      <c:pt idx="927">
                        <c:v>1.0033388623321615</c:v>
                      </c:pt>
                      <c:pt idx="928">
                        <c:v>1.0010879642855091</c:v>
                      </c:pt>
                      <c:pt idx="929">
                        <c:v>1.0018344849309844</c:v>
                      </c:pt>
                      <c:pt idx="930">
                        <c:v>1</c:v>
                      </c:pt>
                      <c:pt idx="931">
                        <c:v>0.99844196501041571</c:v>
                      </c:pt>
                      <c:pt idx="932">
                        <c:v>0.99562048274900983</c:v>
                      </c:pt>
                      <c:pt idx="933">
                        <c:v>0.99446918739436652</c:v>
                      </c:pt>
                      <c:pt idx="934">
                        <c:v>0.99276166689792333</c:v>
                      </c:pt>
                      <c:pt idx="935">
                        <c:v>0.99216145764844343</c:v>
                      </c:pt>
                      <c:pt idx="936">
                        <c:v>0.98965466580693628</c:v>
                      </c:pt>
                      <c:pt idx="937">
                        <c:v>0.98876425213564767</c:v>
                      </c:pt>
                      <c:pt idx="938">
                        <c:v>0.98737716568828493</c:v>
                      </c:pt>
                      <c:pt idx="939">
                        <c:v>0.98680990673253099</c:v>
                      </c:pt>
                      <c:pt idx="940">
                        <c:v>0.98415090871771072</c:v>
                      </c:pt>
                      <c:pt idx="941">
                        <c:v>0.98089517786054647</c:v>
                      </c:pt>
                      <c:pt idx="942">
                        <c:v>0.97721351155512404</c:v>
                      </c:pt>
                      <c:pt idx="943">
                        <c:v>0.97287752496740487</c:v>
                      </c:pt>
                      <c:pt idx="944">
                        <c:v>0.96882161587635851</c:v>
                      </c:pt>
                      <c:pt idx="945">
                        <c:v>0.96397958532811079</c:v>
                      </c:pt>
                      <c:pt idx="946">
                        <c:v>0.95856409875051884</c:v>
                      </c:pt>
                      <c:pt idx="947">
                        <c:v>0.95391417748358309</c:v>
                      </c:pt>
                      <c:pt idx="948">
                        <c:v>0.94871301896334759</c:v>
                      </c:pt>
                      <c:pt idx="949">
                        <c:v>0.94463428650371095</c:v>
                      </c:pt>
                      <c:pt idx="950">
                        <c:v>0.93993645127754955</c:v>
                      </c:pt>
                      <c:pt idx="951">
                        <c:v>0.93640563081221284</c:v>
                      </c:pt>
                      <c:pt idx="952">
                        <c:v>0.9321356959600825</c:v>
                      </c:pt>
                      <c:pt idx="953">
                        <c:v>0.92649137110404334</c:v>
                      </c:pt>
                      <c:pt idx="954">
                        <c:v>0.91944227546868773</c:v>
                      </c:pt>
                      <c:pt idx="955">
                        <c:v>0.91184723276480484</c:v>
                      </c:pt>
                      <c:pt idx="956">
                        <c:v>0.9045458708898666</c:v>
                      </c:pt>
                      <c:pt idx="957">
                        <c:v>0.89751566877155564</c:v>
                      </c:pt>
                      <c:pt idx="958">
                        <c:v>0.88746537574066375</c:v>
                      </c:pt>
                      <c:pt idx="959">
                        <c:v>0.87879718126863471</c:v>
                      </c:pt>
                      <c:pt idx="960">
                        <c:v>0.86921106416450011</c:v>
                      </c:pt>
                      <c:pt idx="961">
                        <c:v>0.85980466219449569</c:v>
                      </c:pt>
                      <c:pt idx="962">
                        <c:v>0.8516582310891766</c:v>
                      </c:pt>
                      <c:pt idx="963">
                        <c:v>0.84103236595503106</c:v>
                      </c:pt>
                      <c:pt idx="964">
                        <c:v>0.8296885471731823</c:v>
                      </c:pt>
                      <c:pt idx="965">
                        <c:v>0.81720809440591691</c:v>
                      </c:pt>
                      <c:pt idx="966">
                        <c:v>0.80578734122266149</c:v>
                      </c:pt>
                      <c:pt idx="967">
                        <c:v>0.79449461051090187</c:v>
                      </c:pt>
                      <c:pt idx="968">
                        <c:v>0.78371230705562533</c:v>
                      </c:pt>
                      <c:pt idx="969">
                        <c:v>0.77099848156582229</c:v>
                      </c:pt>
                      <c:pt idx="970">
                        <c:v>0.75832833788742671</c:v>
                      </c:pt>
                      <c:pt idx="971">
                        <c:v>0.74609062902715328</c:v>
                      </c:pt>
                      <c:pt idx="972">
                        <c:v>0.73500950570629564</c:v>
                      </c:pt>
                      <c:pt idx="973">
                        <c:v>0.72186732639805229</c:v>
                      </c:pt>
                      <c:pt idx="974">
                        <c:v>0.71091619047446319</c:v>
                      </c:pt>
                      <c:pt idx="975">
                        <c:v>0.69975707471524451</c:v>
                      </c:pt>
                      <c:pt idx="976">
                        <c:v>0.690377577113512</c:v>
                      </c:pt>
                      <c:pt idx="977">
                        <c:v>0.68106957258027712</c:v>
                      </c:pt>
                      <c:pt idx="978">
                        <c:v>0.67174086075236095</c:v>
                      </c:pt>
                      <c:pt idx="979">
                        <c:v>0.66320083989996426</c:v>
                      </c:pt>
                      <c:pt idx="980">
                        <c:v>0.65326904700797739</c:v>
                      </c:pt>
                      <c:pt idx="981">
                        <c:v>0.64355732580252867</c:v>
                      </c:pt>
                      <c:pt idx="982">
                        <c:v>0.63313808017078543</c:v>
                      </c:pt>
                      <c:pt idx="983">
                        <c:v>0.62212708958519813</c:v>
                      </c:pt>
                      <c:pt idx="984">
                        <c:v>0.61133662413055823</c:v>
                      </c:pt>
                      <c:pt idx="985">
                        <c:v>0.60113563640771672</c:v>
                      </c:pt>
                      <c:pt idx="986">
                        <c:v>0.58990759709831853</c:v>
                      </c:pt>
                      <c:pt idx="987">
                        <c:v>0.58064206519140038</c:v>
                      </c:pt>
                      <c:pt idx="988">
                        <c:v>0.57080217036631975</c:v>
                      </c:pt>
                      <c:pt idx="989">
                        <c:v>0.56201608034793105</c:v>
                      </c:pt>
                      <c:pt idx="990">
                        <c:v>0.55426172750832592</c:v>
                      </c:pt>
                      <c:pt idx="991">
                        <c:v>0.54414901029711793</c:v>
                      </c:pt>
                      <c:pt idx="992">
                        <c:v>0.53303856423780693</c:v>
                      </c:pt>
                      <c:pt idx="993">
                        <c:v>0.52203573565158301</c:v>
                      </c:pt>
                      <c:pt idx="994">
                        <c:v>0.51272123174848472</c:v>
                      </c:pt>
                      <c:pt idx="995">
                        <c:v>0.5004179245970316</c:v>
                      </c:pt>
                      <c:pt idx="996">
                        <c:v>0.48998175037401609</c:v>
                      </c:pt>
                      <c:pt idx="997">
                        <c:v>0.47616242741488624</c:v>
                      </c:pt>
                      <c:pt idx="998">
                        <c:v>0.46537831018197334</c:v>
                      </c:pt>
                      <c:pt idx="999">
                        <c:v>0.45565631090325215</c:v>
                      </c:pt>
                      <c:pt idx="1000">
                        <c:v>0.4477403807058799</c:v>
                      </c:pt>
                      <c:pt idx="1001">
                        <c:v>0.4374369145465874</c:v>
                      </c:pt>
                      <c:pt idx="1002">
                        <c:v>0.43026009873600862</c:v>
                      </c:pt>
                      <c:pt idx="1003">
                        <c:v>0.41952510464741222</c:v>
                      </c:pt>
                      <c:pt idx="1004">
                        <c:v>0.41326016554348483</c:v>
                      </c:pt>
                      <c:pt idx="1005">
                        <c:v>0.4061314148402681</c:v>
                      </c:pt>
                      <c:pt idx="1006">
                        <c:v>0.3984577751054787</c:v>
                      </c:pt>
                      <c:pt idx="1007">
                        <c:v>0.38993513628876308</c:v>
                      </c:pt>
                      <c:pt idx="1008">
                        <c:v>0.38021752030599637</c:v>
                      </c:pt>
                      <c:pt idx="1009">
                        <c:v>0.36999703447356463</c:v>
                      </c:pt>
                      <c:pt idx="1010">
                        <c:v>0.36299101605707113</c:v>
                      </c:pt>
                      <c:pt idx="1011">
                        <c:v>0.3525397270204198</c:v>
                      </c:pt>
                      <c:pt idx="1012">
                        <c:v>0.34352827513072048</c:v>
                      </c:pt>
                      <c:pt idx="1013">
                        <c:v>0.33438426632543461</c:v>
                      </c:pt>
                      <c:pt idx="1014">
                        <c:v>0.32532898147619133</c:v>
                      </c:pt>
                      <c:pt idx="1015">
                        <c:v>0.31917453165994208</c:v>
                      </c:pt>
                      <c:pt idx="1016">
                        <c:v>0.31269027661015847</c:v>
                      </c:pt>
                      <c:pt idx="1017">
                        <c:v>0.3048245275940572</c:v>
                      </c:pt>
                      <c:pt idx="1018">
                        <c:v>0.29860206111644666</c:v>
                      </c:pt>
                      <c:pt idx="1019">
                        <c:v>0.29266828757928093</c:v>
                      </c:pt>
                      <c:pt idx="1020">
                        <c:v>0.28706174975733162</c:v>
                      </c:pt>
                      <c:pt idx="1021">
                        <c:v>0.28092060097708199</c:v>
                      </c:pt>
                      <c:pt idx="1022">
                        <c:v>0.27454517258547656</c:v>
                      </c:pt>
                      <c:pt idx="1023">
                        <c:v>0.26672401226960107</c:v>
                      </c:pt>
                      <c:pt idx="1024">
                        <c:v>0.25851349435446597</c:v>
                      </c:pt>
                      <c:pt idx="1025">
                        <c:v>0.25209937203995264</c:v>
                      </c:pt>
                      <c:pt idx="1026">
                        <c:v>0.24634637167387188</c:v>
                      </c:pt>
                      <c:pt idx="1027">
                        <c:v>0.23893829921466453</c:v>
                      </c:pt>
                      <c:pt idx="1028">
                        <c:v>0.23336849038985036</c:v>
                      </c:pt>
                      <c:pt idx="1029">
                        <c:v>0.2268237760855232</c:v>
                      </c:pt>
                      <c:pt idx="1030">
                        <c:v>0.22371284514299072</c:v>
                      </c:pt>
                      <c:pt idx="1031">
                        <c:v>0.21973311471266893</c:v>
                      </c:pt>
                      <c:pt idx="1032">
                        <c:v>0.21463851562856617</c:v>
                      </c:pt>
                      <c:pt idx="1033">
                        <c:v>0.20725145276031265</c:v>
                      </c:pt>
                      <c:pt idx="1034">
                        <c:v>0.20444795712713343</c:v>
                      </c:pt>
                      <c:pt idx="1035">
                        <c:v>0.19675890028243537</c:v>
                      </c:pt>
                      <c:pt idx="1036">
                        <c:v>0.19085248455795062</c:v>
                      </c:pt>
                      <c:pt idx="1037">
                        <c:v>0.18751830781801643</c:v>
                      </c:pt>
                      <c:pt idx="1038">
                        <c:v>0.18253374457718269</c:v>
                      </c:pt>
                      <c:pt idx="1039">
                        <c:v>0.17864062202899442</c:v>
                      </c:pt>
                      <c:pt idx="1040">
                        <c:v>0.17547799842382722</c:v>
                      </c:pt>
                      <c:pt idx="1041">
                        <c:v>0.16805647378048391</c:v>
                      </c:pt>
                      <c:pt idx="1042">
                        <c:v>0.16394826743425731</c:v>
                      </c:pt>
                      <c:pt idx="1043">
                        <c:v>0.16421791570952113</c:v>
                      </c:pt>
                      <c:pt idx="1044">
                        <c:v>0.15855469733643732</c:v>
                      </c:pt>
                      <c:pt idx="1045">
                        <c:v>0.15549530790840302</c:v>
                      </c:pt>
                      <c:pt idx="1046">
                        <c:v>0.15049986200175153</c:v>
                      </c:pt>
                      <c:pt idx="1047">
                        <c:v>0.14943003549260542</c:v>
                      </c:pt>
                      <c:pt idx="1048">
                        <c:v>0.14522705926488191</c:v>
                      </c:pt>
                      <c:pt idx="1049">
                        <c:v>0.1459243056179042</c:v>
                      </c:pt>
                      <c:pt idx="1050">
                        <c:v>0.1395201590803905</c:v>
                      </c:pt>
                      <c:pt idx="1051">
                        <c:v>0.13525687474626011</c:v>
                      </c:pt>
                      <c:pt idx="1052">
                        <c:v>0.13063688081032324</c:v>
                      </c:pt>
                      <c:pt idx="1053">
                        <c:v>0.12831071099176453</c:v>
                      </c:pt>
                      <c:pt idx="1054">
                        <c:v>0.12262572728704509</c:v>
                      </c:pt>
                      <c:pt idx="1055">
                        <c:v>0.12107268018596055</c:v>
                      </c:pt>
                      <c:pt idx="1056">
                        <c:v>0.11899590479239344</c:v>
                      </c:pt>
                      <c:pt idx="1057">
                        <c:v>0.11667562975115274</c:v>
                      </c:pt>
                      <c:pt idx="1058">
                        <c:v>0.11547974569628351</c:v>
                      </c:pt>
                      <c:pt idx="1059">
                        <c:v>0.11438921189245627</c:v>
                      </c:pt>
                      <c:pt idx="1060">
                        <c:v>0.11555788928278089</c:v>
                      </c:pt>
                      <c:pt idx="1061">
                        <c:v>0.11626239074634834</c:v>
                      </c:pt>
                      <c:pt idx="1062">
                        <c:v>0.11357074473407454</c:v>
                      </c:pt>
                      <c:pt idx="1063">
                        <c:v>0.10614060464695872</c:v>
                      </c:pt>
                      <c:pt idx="1064">
                        <c:v>0.10272798202425447</c:v>
                      </c:pt>
                      <c:pt idx="1065">
                        <c:v>9.647498362309942E-2</c:v>
                      </c:pt>
                      <c:pt idx="1066">
                        <c:v>9.1055718342098441E-2</c:v>
                      </c:pt>
                      <c:pt idx="1067">
                        <c:v>8.7222450455908138E-2</c:v>
                      </c:pt>
                      <c:pt idx="1068">
                        <c:v>8.396702189501673E-2</c:v>
                      </c:pt>
                      <c:pt idx="1069">
                        <c:v>8.177900147308971E-2</c:v>
                      </c:pt>
                      <c:pt idx="1070">
                        <c:v>8.400722729928814E-2</c:v>
                      </c:pt>
                      <c:pt idx="1071">
                        <c:v>8.308371218613711E-2</c:v>
                      </c:pt>
                      <c:pt idx="1072">
                        <c:v>8.3789876279204464E-2</c:v>
                      </c:pt>
                      <c:pt idx="1073">
                        <c:v>8.5129351063614273E-2</c:v>
                      </c:pt>
                      <c:pt idx="1074">
                        <c:v>8.0779609995486765E-2</c:v>
                      </c:pt>
                      <c:pt idx="1075">
                        <c:v>7.5804266790970881E-2</c:v>
                      </c:pt>
                      <c:pt idx="1076">
                        <c:v>7.3587377074999363E-2</c:v>
                      </c:pt>
                      <c:pt idx="1077">
                        <c:v>6.9776479112990203E-2</c:v>
                      </c:pt>
                      <c:pt idx="1078">
                        <c:v>6.6833020305542973E-2</c:v>
                      </c:pt>
                      <c:pt idx="1079">
                        <c:v>6.9023761393924368E-2</c:v>
                      </c:pt>
                      <c:pt idx="1080">
                        <c:v>6.8480383843715228E-2</c:v>
                      </c:pt>
                      <c:pt idx="1081">
                        <c:v>6.6731599906046352E-2</c:v>
                      </c:pt>
                      <c:pt idx="1082">
                        <c:v>6.7180207574758621E-2</c:v>
                      </c:pt>
                      <c:pt idx="1083">
                        <c:v>6.9008797728424873E-2</c:v>
                      </c:pt>
                      <c:pt idx="1084">
                        <c:v>7.0078775385707379E-2</c:v>
                      </c:pt>
                      <c:pt idx="1085">
                        <c:v>6.8994589803607204E-2</c:v>
                      </c:pt>
                      <c:pt idx="1086">
                        <c:v>6.4061416929135417E-2</c:v>
                      </c:pt>
                      <c:pt idx="1087">
                        <c:v>6.3935057087139646E-2</c:v>
                      </c:pt>
                      <c:pt idx="1088">
                        <c:v>6.1099064604643337E-2</c:v>
                      </c:pt>
                      <c:pt idx="1089">
                        <c:v>6.0332894701441639E-2</c:v>
                      </c:pt>
                      <c:pt idx="1090">
                        <c:v>5.5273361984974081E-2</c:v>
                      </c:pt>
                      <c:pt idx="1091">
                        <c:v>5.623844283562366E-2</c:v>
                      </c:pt>
                      <c:pt idx="1092">
                        <c:v>5.4606345259223553E-2</c:v>
                      </c:pt>
                      <c:pt idx="1093">
                        <c:v>5.4924663234394801E-2</c:v>
                      </c:pt>
                      <c:pt idx="1094">
                        <c:v>5.4860274128306061E-2</c:v>
                      </c:pt>
                      <c:pt idx="1095">
                        <c:v>6.0138820494357204E-2</c:v>
                      </c:pt>
                      <c:pt idx="1096">
                        <c:v>6.0254902263080543E-2</c:v>
                      </c:pt>
                      <c:pt idx="1097">
                        <c:v>6.3610693186514092E-2</c:v>
                      </c:pt>
                      <c:pt idx="1098">
                        <c:v>5.9260347525841035E-2</c:v>
                      </c:pt>
                      <c:pt idx="1099">
                        <c:v>5.9482384138151774E-2</c:v>
                      </c:pt>
                      <c:pt idx="1100">
                        <c:v>5.7303734900678992E-2</c:v>
                      </c:pt>
                      <c:pt idx="1101">
                        <c:v>5.4566593299361296E-2</c:v>
                      </c:pt>
                      <c:pt idx="1102">
                        <c:v>4.7433157003917495E-2</c:v>
                      </c:pt>
                      <c:pt idx="1103">
                        <c:v>4.0259666452338617E-2</c:v>
                      </c:pt>
                      <c:pt idx="1104">
                        <c:v>3.2459364579280676E-2</c:v>
                      </c:pt>
                      <c:pt idx="1105">
                        <c:v>2.9861279263412796E-2</c:v>
                      </c:pt>
                      <c:pt idx="1106">
                        <c:v>3.1414326364497328E-2</c:v>
                      </c:pt>
                      <c:pt idx="1107">
                        <c:v>2.768852480325799E-2</c:v>
                      </c:pt>
                      <c:pt idx="1108">
                        <c:v>2.8621713397135963E-2</c:v>
                      </c:pt>
                      <c:pt idx="1109">
                        <c:v>2.9551879028286782E-2</c:v>
                      </c:pt>
                      <c:pt idx="1110">
                        <c:v>2.9242327645024335E-2</c:v>
                      </c:pt>
                      <c:pt idx="1111">
                        <c:v>3.4675649702706708E-2</c:v>
                      </c:pt>
                      <c:pt idx="1112">
                        <c:v>3.4169454594041769E-2</c:v>
                      </c:pt>
                      <c:pt idx="1113">
                        <c:v>3.1719041007396274E-2</c:v>
                      </c:pt>
                      <c:pt idx="1114">
                        <c:v>3.4532210121302441E-2</c:v>
                      </c:pt>
                      <c:pt idx="1115">
                        <c:v>2.6700318287745554E-2</c:v>
                      </c:pt>
                      <c:pt idx="1116">
                        <c:v>2.380039014356955E-2</c:v>
                      </c:pt>
                      <c:pt idx="1117">
                        <c:v>2.545727601433247E-2</c:v>
                      </c:pt>
                      <c:pt idx="1118">
                        <c:v>2.5055070823482257E-2</c:v>
                      </c:pt>
                      <c:pt idx="1119">
                        <c:v>2.734269786726954E-2</c:v>
                      </c:pt>
                      <c:pt idx="1120">
                        <c:v>2.4243254183100221E-2</c:v>
                      </c:pt>
                      <c:pt idx="1121">
                        <c:v>2.3095132939320345E-2</c:v>
                      </c:pt>
                      <c:pt idx="1122">
                        <c:v>2.6814132834423555E-2</c:v>
                      </c:pt>
                      <c:pt idx="1123">
                        <c:v>2.6625499960248052E-2</c:v>
                      </c:pt>
                      <c:pt idx="1124">
                        <c:v>2.1668445680231584E-2</c:v>
                      </c:pt>
                      <c:pt idx="1125">
                        <c:v>1.8687502134967435E-2</c:v>
                      </c:pt>
                      <c:pt idx="1126">
                        <c:v>1.2312678335907391E-2</c:v>
                      </c:pt>
                      <c:pt idx="1127">
                        <c:v>1.6857098203664829E-2</c:v>
                      </c:pt>
                      <c:pt idx="1128">
                        <c:v>1.7180706363608571E-2</c:v>
                      </c:pt>
                      <c:pt idx="1129">
                        <c:v>1.3936765061080457E-2</c:v>
                      </c:pt>
                      <c:pt idx="1130">
                        <c:v>2.1616450721324221E-2</c:v>
                      </c:pt>
                      <c:pt idx="1131">
                        <c:v>2.2669953231743655E-2</c:v>
                      </c:pt>
                      <c:pt idx="1132">
                        <c:v>2.3957584205382496E-2</c:v>
                      </c:pt>
                      <c:pt idx="1133">
                        <c:v>2.3616594009757491E-2</c:v>
                      </c:pt>
                      <c:pt idx="1134">
                        <c:v>1.8117220216486464E-2</c:v>
                      </c:pt>
                      <c:pt idx="1135">
                        <c:v>1.462101267437581E-2</c:v>
                      </c:pt>
                      <c:pt idx="1136">
                        <c:v>7.7235186197877606E-3</c:v>
                      </c:pt>
                      <c:pt idx="1137">
                        <c:v>1.4236642963616065E-3</c:v>
                      </c:pt>
                      <c:pt idx="1138">
                        <c:v>1.8382636343932048E-3</c:v>
                      </c:pt>
                      <c:pt idx="1139">
                        <c:v>3.875438216234396E-4</c:v>
                      </c:pt>
                      <c:pt idx="1140">
                        <c:v>3.1345100518045134E-3</c:v>
                      </c:pt>
                      <c:pt idx="1141">
                        <c:v>1.2221838305955656E-3</c:v>
                      </c:pt>
                      <c:pt idx="1142">
                        <c:v>1.408700630862116E-4</c:v>
                      </c:pt>
                      <c:pt idx="1143">
                        <c:v>9.1811912468300321E-3</c:v>
                      </c:pt>
                      <c:pt idx="1144">
                        <c:v>6.5685957098717629E-3</c:v>
                      </c:pt>
                      <c:pt idx="1145">
                        <c:v>9.6379609149057164E-3</c:v>
                      </c:pt>
                      <c:pt idx="1146">
                        <c:v>5.4241020213644728E-3</c:v>
                      </c:pt>
                      <c:pt idx="1147">
                        <c:v>3.0138938389903378E-3</c:v>
                      </c:pt>
                      <c:pt idx="1148">
                        <c:v>-4.9395210961988682E-4</c:v>
                      </c:pt>
                      <c:pt idx="1149">
                        <c:v>1.4729385888144777E-3</c:v>
                      </c:pt>
                      <c:pt idx="1150">
                        <c:v>-2.0479060995226136E-3</c:v>
                      </c:pt>
                      <c:pt idx="1151">
                        <c:v>1.9735412164341554E-3</c:v>
                      </c:pt>
                      <c:pt idx="1152">
                        <c:v>-1.4201878892253533E-3</c:v>
                      </c:pt>
                      <c:pt idx="1153">
                        <c:v>1.1490281325980212E-3</c:v>
                      </c:pt>
                      <c:pt idx="1154">
                        <c:v>0</c:v>
                      </c:pt>
                      <c:pt idx="1155">
                        <c:v>-9.8246288633288928E-6</c:v>
                      </c:pt>
                      <c:pt idx="1156">
                        <c:v>-1.1754337120198759E-2</c:v>
                      </c:pt>
                      <c:pt idx="1157">
                        <c:v>-1.9634898653663083E-2</c:v>
                      </c:pt>
                      <c:pt idx="1158">
                        <c:v>-2.5083184376844946E-2</c:v>
                      </c:pt>
                      <c:pt idx="1159">
                        <c:v>-2.9714363274872278E-2</c:v>
                      </c:pt>
                      <c:pt idx="1160">
                        <c:v>-3.478976654565747E-2</c:v>
                      </c:pt>
                      <c:pt idx="1161">
                        <c:v>-4.3187405853604595E-2</c:v>
                      </c:pt>
                      <c:pt idx="1162">
                        <c:v>-4.846035973861048E-2</c:v>
                      </c:pt>
                      <c:pt idx="1163">
                        <c:v>-4.0304255152564424E-2</c:v>
                      </c:pt>
                      <c:pt idx="1164">
                        <c:v>-3.4750619178340596E-2</c:v>
                      </c:pt>
                      <c:pt idx="1165">
                        <c:v>-4.1065134870993579E-2</c:v>
                      </c:pt>
                      <c:pt idx="1166">
                        <c:v>-4.0589169389600332E-2</c:v>
                      </c:pt>
                      <c:pt idx="1167">
                        <c:v>-4.3249376589511619E-2</c:v>
                      </c:pt>
                      <c:pt idx="1168">
                        <c:v>-3.4769966139794481E-2</c:v>
                      </c:pt>
                      <c:pt idx="1169">
                        <c:v>-3.4805485951838779E-2</c:v>
                      </c:pt>
                      <c:pt idx="1170">
                        <c:v>-4.2404760803539776E-2</c:v>
                      </c:pt>
                      <c:pt idx="1171">
                        <c:v>-3.9783549822809045E-2</c:v>
                      </c:pt>
                      <c:pt idx="1172">
                        <c:v>-4.5785340021336086E-2</c:v>
                      </c:pt>
                      <c:pt idx="1173">
                        <c:v>-4.1998021168598784E-2</c:v>
                      </c:pt>
                      <c:pt idx="1174">
                        <c:v>-3.5176101182190049E-2</c:v>
                      </c:pt>
                      <c:pt idx="1175">
                        <c:v>-4.3088857268698801E-2</c:v>
                      </c:pt>
                      <c:pt idx="1176">
                        <c:v>-3.3854159581597779E-2</c:v>
                      </c:pt>
                      <c:pt idx="1177">
                        <c:v>-3.2339050662739267E-2</c:v>
                      </c:pt>
                      <c:pt idx="1178">
                        <c:v>-3.2087540163838538E-2</c:v>
                      </c:pt>
                      <c:pt idx="1179">
                        <c:v>-2.5830158466729133E-2</c:v>
                      </c:pt>
                      <c:pt idx="1180">
                        <c:v>-3.1159641754733167E-2</c:v>
                      </c:pt>
                      <c:pt idx="1181">
                        <c:v>-3.9517831399090639E-2</c:v>
                      </c:pt>
                      <c:pt idx="1182">
                        <c:v>-3.7132864955488371E-2</c:v>
                      </c:pt>
                      <c:pt idx="1183">
                        <c:v>-5.0021115394649332E-2</c:v>
                      </c:pt>
                      <c:pt idx="1184">
                        <c:v>-4.3196928186195159E-2</c:v>
                      </c:pt>
                      <c:pt idx="1185">
                        <c:v>-5.0599408164357283E-2</c:v>
                      </c:pt>
                      <c:pt idx="1186">
                        <c:v>-5.8055848027199451E-2</c:v>
                      </c:pt>
                      <c:pt idx="1187">
                        <c:v>-5.1122380716158003E-2</c:v>
                      </c:pt>
                      <c:pt idx="1188">
                        <c:v>-6.2796155879677615E-2</c:v>
                      </c:pt>
                      <c:pt idx="1189">
                        <c:v>-7.1769367290878253E-2</c:v>
                      </c:pt>
                      <c:pt idx="1190">
                        <c:v>-6.7200159128757986E-2</c:v>
                      </c:pt>
                      <c:pt idx="1191">
                        <c:v>-7.1125627378127027E-2</c:v>
                      </c:pt>
                      <c:pt idx="1192">
                        <c:v>-6.5115977476509324E-2</c:v>
                      </c:pt>
                      <c:pt idx="1193">
                        <c:v>-7.2582997708896577E-2</c:v>
                      </c:pt>
                      <c:pt idx="1194">
                        <c:v>-8.2388581907023944E-2</c:v>
                      </c:pt>
                      <c:pt idx="1195">
                        <c:v>-7.2219486440954148E-2</c:v>
                      </c:pt>
                      <c:pt idx="1196">
                        <c:v>-5.8748559936130831E-2</c:v>
                      </c:pt>
                      <c:pt idx="1197">
                        <c:v>-5.6090619958264989E-2</c:v>
                      </c:pt>
                      <c:pt idx="1198">
                        <c:v>-4.895552103332123E-2</c:v>
                      </c:pt>
                      <c:pt idx="1199">
                        <c:v>-4.6384793530134277E-2</c:v>
                      </c:pt>
                      <c:pt idx="1200">
                        <c:v>-3.0547340654344494E-2</c:v>
                      </c:pt>
                      <c:pt idx="1201">
                        <c:v>-3.048264925198298E-2</c:v>
                      </c:pt>
                      <c:pt idx="1202">
                        <c:v>-3.2982941723626882E-2</c:v>
                      </c:pt>
                      <c:pt idx="1203">
                        <c:v>-4.3631781374498843E-2</c:v>
                      </c:pt>
                      <c:pt idx="1204">
                        <c:v>-5.2492992016657775E-2</c:v>
                      </c:pt>
                      <c:pt idx="1205">
                        <c:v>-7.4765274501641943E-2</c:v>
                      </c:pt>
                      <c:pt idx="1206">
                        <c:v>-8.1531269677598009E-2</c:v>
                      </c:pt>
                      <c:pt idx="1207">
                        <c:v>-9.8199432710814619E-2</c:v>
                      </c:pt>
                      <c:pt idx="1208">
                        <c:v>-9.739910332879588E-2</c:v>
                      </c:pt>
                      <c:pt idx="1209">
                        <c:v>-0.10006656563925233</c:v>
                      </c:pt>
                      <c:pt idx="1210">
                        <c:v>-9.7495233543519952E-2</c:v>
                      </c:pt>
                      <c:pt idx="1211">
                        <c:v>-0.10517900020344539</c:v>
                      </c:pt>
                      <c:pt idx="1212">
                        <c:v>-9.9267445442324451E-2</c:v>
                      </c:pt>
                      <c:pt idx="1213">
                        <c:v>-0.12300873666457779</c:v>
                      </c:pt>
                      <c:pt idx="1214">
                        <c:v>-0.11683448644246565</c:v>
                      </c:pt>
                      <c:pt idx="1215">
                        <c:v>-0.11067293266380754</c:v>
                      </c:pt>
                      <c:pt idx="1216">
                        <c:v>-9.9566416456041751E-2</c:v>
                      </c:pt>
                      <c:pt idx="1217">
                        <c:v>-0.10204252522586821</c:v>
                      </c:pt>
                      <c:pt idx="1218">
                        <c:v>-9.3028957262259876E-2</c:v>
                      </c:pt>
                      <c:pt idx="1219">
                        <c:v>-9.1217597996138503E-2</c:v>
                      </c:pt>
                      <c:pt idx="1220">
                        <c:v>-8.361288181152858E-2</c:v>
                      </c:pt>
                      <c:pt idx="1221">
                        <c:v>-8.4579171847269069E-2</c:v>
                      </c:pt>
                      <c:pt idx="1222">
                        <c:v>-9.3491017115108113E-2</c:v>
                      </c:pt>
                      <c:pt idx="1223">
                        <c:v>-9.9312336438822965E-2</c:v>
                      </c:pt>
                      <c:pt idx="1224">
                        <c:v>-0.11025833332577595</c:v>
                      </c:pt>
                      <c:pt idx="1225">
                        <c:v>-0.11672475289546927</c:v>
                      </c:pt>
                      <c:pt idx="1226">
                        <c:v>-0.13502546694949508</c:v>
                      </c:pt>
                      <c:pt idx="1227">
                        <c:v>-0.12438478929798644</c:v>
                      </c:pt>
                      <c:pt idx="1228">
                        <c:v>-0.12022715751117062</c:v>
                      </c:pt>
                      <c:pt idx="1229">
                        <c:v>-0.15058420266183961</c:v>
                      </c:pt>
                      <c:pt idx="1230">
                        <c:v>-0.17605916300812605</c:v>
                      </c:pt>
                      <c:pt idx="1231">
                        <c:v>-0.165591549972748</c:v>
                      </c:pt>
                      <c:pt idx="1232">
                        <c:v>-0.15787044972314196</c:v>
                      </c:pt>
                      <c:pt idx="1233">
                        <c:v>-0.15120209624327352</c:v>
                      </c:pt>
                      <c:pt idx="1234">
                        <c:v>-0.16540080102466348</c:v>
                      </c:pt>
                      <c:pt idx="1235">
                        <c:v>-0.1652340846302599</c:v>
                      </c:pt>
                      <c:pt idx="1236">
                        <c:v>-0.12993404197625588</c:v>
                      </c:pt>
                      <c:pt idx="1237">
                        <c:v>-0.12388781422563939</c:v>
                      </c:pt>
                      <c:pt idx="1238">
                        <c:v>-0.11705077942559479</c:v>
                      </c:pt>
                      <c:pt idx="1239">
                        <c:v>-0.1193872273174259</c:v>
                      </c:pt>
                      <c:pt idx="1240">
                        <c:v>-9.9820345325124196E-2</c:v>
                      </c:pt>
                      <c:pt idx="1241">
                        <c:v>-8.0606091934947069E-2</c:v>
                      </c:pt>
                      <c:pt idx="1242">
                        <c:v>-7.1603255489020176E-2</c:v>
                      </c:pt>
                      <c:pt idx="1243">
                        <c:v>-8.9560107532830155E-2</c:v>
                      </c:pt>
                      <c:pt idx="1244">
                        <c:v>-7.5859889305150877E-2</c:v>
                      </c:pt>
                      <c:pt idx="1245">
                        <c:v>-9.4153952841176905E-2</c:v>
                      </c:pt>
                      <c:pt idx="1246">
                        <c:v>-9.4291044200854143E-2</c:v>
                      </c:pt>
                      <c:pt idx="1247">
                        <c:v>-0.10630626300440781</c:v>
                      </c:pt>
                      <c:pt idx="1248">
                        <c:v>-0.12103050985591653</c:v>
                      </c:pt>
                      <c:pt idx="1249">
                        <c:v>-0.1415664025504132</c:v>
                      </c:pt>
                      <c:pt idx="1250">
                        <c:v>-0.13761856437686307</c:v>
                      </c:pt>
                      <c:pt idx="1251">
                        <c:v>-0.14974880691218567</c:v>
                      </c:pt>
                      <c:pt idx="1252">
                        <c:v>-0.14779672873111446</c:v>
                      </c:pt>
                      <c:pt idx="1253">
                        <c:v>-0.13945471193734726</c:v>
                      </c:pt>
                      <c:pt idx="1254">
                        <c:v>-0.13748389138736761</c:v>
                      </c:pt>
                      <c:pt idx="1255">
                        <c:v>-0.14605429301517256</c:v>
                      </c:pt>
                      <c:pt idx="1256">
                        <c:v>-0.13274600190507113</c:v>
                      </c:pt>
                      <c:pt idx="1257">
                        <c:v>-0.12596186895275202</c:v>
                      </c:pt>
                      <c:pt idx="1258">
                        <c:v>-9.8679932636298595E-2</c:v>
                      </c:pt>
                      <c:pt idx="1259">
                        <c:v>-9.4286812053036073E-2</c:v>
                      </c:pt>
                      <c:pt idx="1260">
                        <c:v>-0.10748597420868662</c:v>
                      </c:pt>
                      <c:pt idx="1261">
                        <c:v>-0.10313200099274097</c:v>
                      </c:pt>
                      <c:pt idx="1262">
                        <c:v>-8.7939043770384237E-2</c:v>
                      </c:pt>
                      <c:pt idx="1263">
                        <c:v>-0.10133212898498284</c:v>
                      </c:pt>
                      <c:pt idx="1264">
                        <c:v>-0.10625653526754583</c:v>
                      </c:pt>
                      <c:pt idx="1265">
                        <c:v>-0.13773661107135915</c:v>
                      </c:pt>
                      <c:pt idx="1266">
                        <c:v>-0.14632046488330006</c:v>
                      </c:pt>
                      <c:pt idx="1267">
                        <c:v>-0.1376175063399086</c:v>
                      </c:pt>
                      <c:pt idx="1268">
                        <c:v>-0.16613160226395726</c:v>
                      </c:pt>
                      <c:pt idx="1269">
                        <c:v>-0.16570355074178975</c:v>
                      </c:pt>
                      <c:pt idx="1270">
                        <c:v>-0.15726434569634401</c:v>
                      </c:pt>
                      <c:pt idx="1271">
                        <c:v>-0.15253310673204731</c:v>
                      </c:pt>
                      <c:pt idx="1272">
                        <c:v>-0.14560840601291472</c:v>
                      </c:pt>
                      <c:pt idx="1273">
                        <c:v>-0.14580157333118102</c:v>
                      </c:pt>
                      <c:pt idx="1274">
                        <c:v>-0.15712891696616668</c:v>
                      </c:pt>
                      <c:pt idx="1275">
                        <c:v>-0.13157868484797369</c:v>
                      </c:pt>
                      <c:pt idx="1276">
                        <c:v>-0.13987792671915134</c:v>
                      </c:pt>
                      <c:pt idx="1277">
                        <c:v>-0.14774155966134356</c:v>
                      </c:pt>
                      <c:pt idx="1278">
                        <c:v>-0.16194495003496057</c:v>
                      </c:pt>
                      <c:pt idx="1279">
                        <c:v>-0.15094786507791835</c:v>
                      </c:pt>
                      <c:pt idx="1280">
                        <c:v>-0.15097461829805386</c:v>
                      </c:pt>
                      <c:pt idx="1281">
                        <c:v>-0.12660712034686683</c:v>
                      </c:pt>
                      <c:pt idx="1282">
                        <c:v>-0.1429738939961844</c:v>
                      </c:pt>
                      <c:pt idx="1283">
                        <c:v>-0.13981006120592634</c:v>
                      </c:pt>
                      <c:pt idx="1284">
                        <c:v>-0.12921397225464351</c:v>
                      </c:pt>
                      <c:pt idx="1285">
                        <c:v>-0.12293165111503494</c:v>
                      </c:pt>
                      <c:pt idx="1286">
                        <c:v>-9.7330330926752723E-2</c:v>
                      </c:pt>
                      <c:pt idx="1287">
                        <c:v>-8.7316464596723195E-2</c:v>
                      </c:pt>
                      <c:pt idx="1288">
                        <c:v>-8.7181338162818575E-2</c:v>
                      </c:pt>
                      <c:pt idx="1289">
                        <c:v>-6.9520283021862361E-2</c:v>
                      </c:pt>
                      <c:pt idx="1290">
                        <c:v>-8.710485720582116E-2</c:v>
                      </c:pt>
                      <c:pt idx="1291">
                        <c:v>-0.10705867842720088</c:v>
                      </c:pt>
                      <c:pt idx="1292">
                        <c:v>-0.12676038455713448</c:v>
                      </c:pt>
                      <c:pt idx="1293">
                        <c:v>-0.19460367900609823</c:v>
                      </c:pt>
                      <c:pt idx="1294">
                        <c:v>-0.21026459085862118</c:v>
                      </c:pt>
                      <c:pt idx="1295">
                        <c:v>-0.23607630925271456</c:v>
                      </c:pt>
                      <c:pt idx="1296">
                        <c:v>-0.23276087488168884</c:v>
                      </c:pt>
                      <c:pt idx="1297">
                        <c:v>-0.21701139022125973</c:v>
                      </c:pt>
                      <c:pt idx="1298">
                        <c:v>-0.19155396305879091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D5C-4B0C-B48F-954FA6DC574E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Abs'!$AG$1</c15:sqref>
                        </c15:formulaRef>
                      </c:ext>
                    </c:extLst>
                    <c:strCache>
                      <c:ptCount val="1"/>
                      <c:pt idx="0">
                        <c:v>Abs 700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Abs'!$AG$2:$AG$1300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33.514438219314066</c:v>
                      </c:pt>
                      <c:pt idx="1">
                        <c:v>27.553524820285066</c:v>
                      </c:pt>
                      <c:pt idx="2">
                        <c:v>21.174507640948292</c:v>
                      </c:pt>
                      <c:pt idx="3">
                        <c:v>16.175869862947458</c:v>
                      </c:pt>
                      <c:pt idx="4">
                        <c:v>6.0325747796518367</c:v>
                      </c:pt>
                      <c:pt idx="5">
                        <c:v>0.28518892868659462</c:v>
                      </c:pt>
                      <c:pt idx="6">
                        <c:v>3.6513206884006379</c:v>
                      </c:pt>
                      <c:pt idx="7">
                        <c:v>4.143816462511217</c:v>
                      </c:pt>
                      <c:pt idx="8">
                        <c:v>5.6312761835908436</c:v>
                      </c:pt>
                      <c:pt idx="9">
                        <c:v>5.9774339672473129</c:v>
                      </c:pt>
                      <c:pt idx="10">
                        <c:v>0.94817954119295955</c:v>
                      </c:pt>
                      <c:pt idx="11">
                        <c:v>2.1160964953379326</c:v>
                      </c:pt>
                      <c:pt idx="12">
                        <c:v>14.211925895123244</c:v>
                      </c:pt>
                      <c:pt idx="13">
                        <c:v>0.23169395390187397</c:v>
                      </c:pt>
                      <c:pt idx="14">
                        <c:v>-0.47719832118226857</c:v>
                      </c:pt>
                      <c:pt idx="15">
                        <c:v>0.45422600613516773</c:v>
                      </c:pt>
                      <c:pt idx="16">
                        <c:v>-6.230657864856239</c:v>
                      </c:pt>
                      <c:pt idx="17">
                        <c:v>-3.4607069815461431</c:v>
                      </c:pt>
                      <c:pt idx="18">
                        <c:v>-2.2743650161382454</c:v>
                      </c:pt>
                      <c:pt idx="19">
                        <c:v>-2.5457223061267973</c:v>
                      </c:pt>
                      <c:pt idx="20">
                        <c:v>-1.4044287054355824</c:v>
                      </c:pt>
                      <c:pt idx="21">
                        <c:v>-0.3067343787150561</c:v>
                      </c:pt>
                      <c:pt idx="22">
                        <c:v>-0.32369962821510229</c:v>
                      </c:pt>
                      <c:pt idx="23">
                        <c:v>0.15096837810880911</c:v>
                      </c:pt>
                      <c:pt idx="24">
                        <c:v>0.23467183455121871</c:v>
                      </c:pt>
                      <c:pt idx="25">
                        <c:v>0.25605888667280025</c:v>
                      </c:pt>
                      <c:pt idx="26">
                        <c:v>0.89800025143583528</c:v>
                      </c:pt>
                      <c:pt idx="27">
                        <c:v>0.59192697556370477</c:v>
                      </c:pt>
                      <c:pt idx="28">
                        <c:v>0.5716136945161312</c:v>
                      </c:pt>
                      <c:pt idx="29">
                        <c:v>0.45747016200270968</c:v>
                      </c:pt>
                      <c:pt idx="30">
                        <c:v>0.61227893904748509</c:v>
                      </c:pt>
                      <c:pt idx="31">
                        <c:v>0.51843201411775541</c:v>
                      </c:pt>
                      <c:pt idx="32">
                        <c:v>1.1917780148373818</c:v>
                      </c:pt>
                      <c:pt idx="33">
                        <c:v>0.98008388086209797</c:v>
                      </c:pt>
                      <c:pt idx="34">
                        <c:v>1.3855686834999732</c:v>
                      </c:pt>
                      <c:pt idx="35">
                        <c:v>0.88651623645239375</c:v>
                      </c:pt>
                      <c:pt idx="36">
                        <c:v>1.2484411144943421</c:v>
                      </c:pt>
                      <c:pt idx="37">
                        <c:v>1.2153209458389203</c:v>
                      </c:pt>
                      <c:pt idx="38">
                        <c:v>1.3018945723539963</c:v>
                      </c:pt>
                      <c:pt idx="39">
                        <c:v>1.1114692756413695</c:v>
                      </c:pt>
                      <c:pt idx="40">
                        <c:v>1.0472240850186594</c:v>
                      </c:pt>
                      <c:pt idx="41">
                        <c:v>0.78996804363912354</c:v>
                      </c:pt>
                      <c:pt idx="42">
                        <c:v>1.1758648609082969</c:v>
                      </c:pt>
                      <c:pt idx="43">
                        <c:v>0.97670833809916502</c:v>
                      </c:pt>
                      <c:pt idx="44">
                        <c:v>1.3633229479884632</c:v>
                      </c:pt>
                      <c:pt idx="45">
                        <c:v>1.047986562521988</c:v>
                      </c:pt>
                      <c:pt idx="46">
                        <c:v>0.69157276449699312</c:v>
                      </c:pt>
                      <c:pt idx="47">
                        <c:v>0.44362535126820035</c:v>
                      </c:pt>
                      <c:pt idx="48">
                        <c:v>0.62940358686224418</c:v>
                      </c:pt>
                      <c:pt idx="49">
                        <c:v>0.20364685336722271</c:v>
                      </c:pt>
                      <c:pt idx="50">
                        <c:v>0.25364340196019908</c:v>
                      </c:pt>
                      <c:pt idx="51">
                        <c:v>-9.0683301892738211E-2</c:v>
                      </c:pt>
                      <c:pt idx="52">
                        <c:v>0.13468223879268121</c:v>
                      </c:pt>
                      <c:pt idx="53">
                        <c:v>0.19513655066715527</c:v>
                      </c:pt>
                      <c:pt idx="54">
                        <c:v>0.50380071609192678</c:v>
                      </c:pt>
                      <c:pt idx="55">
                        <c:v>0.11682495897494213</c:v>
                      </c:pt>
                      <c:pt idx="56">
                        <c:v>0.16483369720389351</c:v>
                      </c:pt>
                      <c:pt idx="57">
                        <c:v>0.18477949510750549</c:v>
                      </c:pt>
                      <c:pt idx="58">
                        <c:v>2.4676726545522104E-3</c:v>
                      </c:pt>
                      <c:pt idx="59">
                        <c:v>-0.1067740282121678</c:v>
                      </c:pt>
                      <c:pt idx="60">
                        <c:v>-0.10590934237524161</c:v>
                      </c:pt>
                      <c:pt idx="61">
                        <c:v>-0.19197192722233092</c:v>
                      </c:pt>
                      <c:pt idx="62">
                        <c:v>9.218608119243285E-2</c:v>
                      </c:pt>
                      <c:pt idx="63">
                        <c:v>0.25786378913803865</c:v>
                      </c:pt>
                      <c:pt idx="64">
                        <c:v>0.18402768862106123</c:v>
                      </c:pt>
                      <c:pt idx="65">
                        <c:v>0.40076437827821143</c:v>
                      </c:pt>
                      <c:pt idx="66">
                        <c:v>0.40892203721717219</c:v>
                      </c:pt>
                      <c:pt idx="67">
                        <c:v>0.62543396858119149</c:v>
                      </c:pt>
                      <c:pt idx="68">
                        <c:v>0.6174892297760054</c:v>
                      </c:pt>
                      <c:pt idx="69">
                        <c:v>0.64725102933629264</c:v>
                      </c:pt>
                      <c:pt idx="70">
                        <c:v>0.78726277412425127</c:v>
                      </c:pt>
                      <c:pt idx="71">
                        <c:v>0.84682155425361727</c:v>
                      </c:pt>
                      <c:pt idx="72">
                        <c:v>0.74501238338162523</c:v>
                      </c:pt>
                      <c:pt idx="73">
                        <c:v>0.518556398158316</c:v>
                      </c:pt>
                      <c:pt idx="74">
                        <c:v>0.52044366753513194</c:v>
                      </c:pt>
                      <c:pt idx="75">
                        <c:v>0.4478479059963445</c:v>
                      </c:pt>
                      <c:pt idx="76">
                        <c:v>0.41505020213240262</c:v>
                      </c:pt>
                      <c:pt idx="77">
                        <c:v>0.13708671901912015</c:v>
                      </c:pt>
                      <c:pt idx="78">
                        <c:v>0.11575002075846259</c:v>
                      </c:pt>
                      <c:pt idx="79">
                        <c:v>5.0320680730844627E-2</c:v>
                      </c:pt>
                      <c:pt idx="80">
                        <c:v>0.40980689794539576</c:v>
                      </c:pt>
                      <c:pt idx="81">
                        <c:v>-0.10621730125314416</c:v>
                      </c:pt>
                      <c:pt idx="82">
                        <c:v>8.6414895138918368E-2</c:v>
                      </c:pt>
                      <c:pt idx="83">
                        <c:v>0.37309843312790519</c:v>
                      </c:pt>
                      <c:pt idx="84">
                        <c:v>0.31416674197514521</c:v>
                      </c:pt>
                      <c:pt idx="85">
                        <c:v>0.14094829325421665</c:v>
                      </c:pt>
                      <c:pt idx="86">
                        <c:v>0.33996142427396236</c:v>
                      </c:pt>
                      <c:pt idx="87">
                        <c:v>0.39129468446636739</c:v>
                      </c:pt>
                      <c:pt idx="88">
                        <c:v>0.59700571266219526</c:v>
                      </c:pt>
                      <c:pt idx="89">
                        <c:v>0.67678907101128216</c:v>
                      </c:pt>
                      <c:pt idx="90">
                        <c:v>0.43252299187302018</c:v>
                      </c:pt>
                      <c:pt idx="91">
                        <c:v>0.75681902989118555</c:v>
                      </c:pt>
                      <c:pt idx="92">
                        <c:v>0.76205049591883611</c:v>
                      </c:pt>
                      <c:pt idx="93">
                        <c:v>0.81151899591066623</c:v>
                      </c:pt>
                      <c:pt idx="94">
                        <c:v>0.29315584319874405</c:v>
                      </c:pt>
                      <c:pt idx="95">
                        <c:v>0.40525237455135876</c:v>
                      </c:pt>
                      <c:pt idx="96">
                        <c:v>0.15155478383354279</c:v>
                      </c:pt>
                      <c:pt idx="97">
                        <c:v>0.11183525817358218</c:v>
                      </c:pt>
                      <c:pt idx="98">
                        <c:v>-0.25059182460049539</c:v>
                      </c:pt>
                      <c:pt idx="99">
                        <c:v>-8.7376954004915977E-2</c:v>
                      </c:pt>
                      <c:pt idx="100">
                        <c:v>1.694157318133363E-2</c:v>
                      </c:pt>
                      <c:pt idx="101">
                        <c:v>0.28602243514606129</c:v>
                      </c:pt>
                      <c:pt idx="102">
                        <c:v>0.18711077882750199</c:v>
                      </c:pt>
                      <c:pt idx="103">
                        <c:v>0.10809373287843675</c:v>
                      </c:pt>
                      <c:pt idx="104">
                        <c:v>5.0639477360270628E-2</c:v>
                      </c:pt>
                      <c:pt idx="105">
                        <c:v>6.8527102882275023E-2</c:v>
                      </c:pt>
                      <c:pt idx="106">
                        <c:v>8.1057544458957756E-2</c:v>
                      </c:pt>
                      <c:pt idx="107">
                        <c:v>5.834578563194262E-2</c:v>
                      </c:pt>
                      <c:pt idx="108">
                        <c:v>4.5336315437926919E-2</c:v>
                      </c:pt>
                      <c:pt idx="109">
                        <c:v>0.43442209940919241</c:v>
                      </c:pt>
                      <c:pt idx="110">
                        <c:v>0.31692620024763429</c:v>
                      </c:pt>
                      <c:pt idx="111">
                        <c:v>0.60703930302253217</c:v>
                      </c:pt>
                      <c:pt idx="112">
                        <c:v>1.247925904460385</c:v>
                      </c:pt>
                      <c:pt idx="113">
                        <c:v>1.2757088973271435</c:v>
                      </c:pt>
                      <c:pt idx="114">
                        <c:v>1.3408387819434389</c:v>
                      </c:pt>
                      <c:pt idx="115">
                        <c:v>1.5902304506136999</c:v>
                      </c:pt>
                      <c:pt idx="116">
                        <c:v>1.4043263303673461</c:v>
                      </c:pt>
                      <c:pt idx="117">
                        <c:v>1.4936344049590882</c:v>
                      </c:pt>
                      <c:pt idx="118">
                        <c:v>1.6675503046742055</c:v>
                      </c:pt>
                      <c:pt idx="119">
                        <c:v>1.2372615569613878</c:v>
                      </c:pt>
                      <c:pt idx="120">
                        <c:v>1.3337842393749184</c:v>
                      </c:pt>
                      <c:pt idx="121">
                        <c:v>1.3023781028065775</c:v>
                      </c:pt>
                      <c:pt idx="122">
                        <c:v>1.137109061460722</c:v>
                      </c:pt>
                      <c:pt idx="123">
                        <c:v>0.96674027445188482</c:v>
                      </c:pt>
                      <c:pt idx="124">
                        <c:v>0.91917488362755884</c:v>
                      </c:pt>
                      <c:pt idx="125">
                        <c:v>0.82009332471204088</c:v>
                      </c:pt>
                      <c:pt idx="126">
                        <c:v>1.0417291782616713</c:v>
                      </c:pt>
                      <c:pt idx="127">
                        <c:v>0.94543458883404796</c:v>
                      </c:pt>
                      <c:pt idx="128">
                        <c:v>0.82633520265094729</c:v>
                      </c:pt>
                      <c:pt idx="129">
                        <c:v>0.92493956703015923</c:v>
                      </c:pt>
                      <c:pt idx="130">
                        <c:v>0.89573849606022715</c:v>
                      </c:pt>
                      <c:pt idx="131">
                        <c:v>1.3279151800884159</c:v>
                      </c:pt>
                      <c:pt idx="132">
                        <c:v>0.92222079200954232</c:v>
                      </c:pt>
                      <c:pt idx="133">
                        <c:v>0.72926946551877647</c:v>
                      </c:pt>
                      <c:pt idx="134">
                        <c:v>0.6551782610044028</c:v>
                      </c:pt>
                      <c:pt idx="135">
                        <c:v>0.4963695199743095</c:v>
                      </c:pt>
                      <c:pt idx="136">
                        <c:v>0.50102391741700036</c:v>
                      </c:pt>
                      <c:pt idx="137">
                        <c:v>0.7321851541478408</c:v>
                      </c:pt>
                      <c:pt idx="138">
                        <c:v>0.3369970491303621</c:v>
                      </c:pt>
                      <c:pt idx="139">
                        <c:v>0.26456685508792416</c:v>
                      </c:pt>
                      <c:pt idx="140">
                        <c:v>0.33458339849878793</c:v>
                      </c:pt>
                      <c:pt idx="141">
                        <c:v>0.18637197764288577</c:v>
                      </c:pt>
                      <c:pt idx="142">
                        <c:v>7.2572251954713618E-2</c:v>
                      </c:pt>
                      <c:pt idx="143">
                        <c:v>4.6322217357276808E-3</c:v>
                      </c:pt>
                      <c:pt idx="144">
                        <c:v>5.7142461743570849E-2</c:v>
                      </c:pt>
                      <c:pt idx="145">
                        <c:v>0.22885112830997439</c:v>
                      </c:pt>
                      <c:pt idx="146">
                        <c:v>0.64882517106140258</c:v>
                      </c:pt>
                      <c:pt idx="147">
                        <c:v>0.68834878352074869</c:v>
                      </c:pt>
                      <c:pt idx="148">
                        <c:v>0.99865595207646307</c:v>
                      </c:pt>
                      <c:pt idx="149">
                        <c:v>1.1582043279643668</c:v>
                      </c:pt>
                      <c:pt idx="150">
                        <c:v>1.1675331310064068</c:v>
                      </c:pt>
                      <c:pt idx="151">
                        <c:v>0.92934336231070203</c:v>
                      </c:pt>
                      <c:pt idx="152">
                        <c:v>0.79548112447174302</c:v>
                      </c:pt>
                      <c:pt idx="153">
                        <c:v>0.48828739182673464</c:v>
                      </c:pt>
                      <c:pt idx="154">
                        <c:v>0.24961392594380977</c:v>
                      </c:pt>
                      <c:pt idx="155">
                        <c:v>0.20414855789543543</c:v>
                      </c:pt>
                      <c:pt idx="156">
                        <c:v>0.23654926658434428</c:v>
                      </c:pt>
                      <c:pt idx="157">
                        <c:v>0.31730735563197926</c:v>
                      </c:pt>
                      <c:pt idx="158">
                        <c:v>0.34106270656337567</c:v>
                      </c:pt>
                      <c:pt idx="159">
                        <c:v>0.5211816350465539</c:v>
                      </c:pt>
                      <c:pt idx="160">
                        <c:v>0.54512222816168054</c:v>
                      </c:pt>
                      <c:pt idx="161">
                        <c:v>0.75342131142128932</c:v>
                      </c:pt>
                      <c:pt idx="162">
                        <c:v>0.82217567361627752</c:v>
                      </c:pt>
                      <c:pt idx="163">
                        <c:v>0.76248367251049343</c:v>
                      </c:pt>
                      <c:pt idx="164">
                        <c:v>0.98798410151871896</c:v>
                      </c:pt>
                      <c:pt idx="165">
                        <c:v>1.1267631771218733</c:v>
                      </c:pt>
                      <c:pt idx="166">
                        <c:v>1.0361467358193022</c:v>
                      </c:pt>
                      <c:pt idx="167">
                        <c:v>1.2787618085639578</c:v>
                      </c:pt>
                      <c:pt idx="168">
                        <c:v>1.098861302457635</c:v>
                      </c:pt>
                      <c:pt idx="169">
                        <c:v>0.78244447653159943</c:v>
                      </c:pt>
                      <c:pt idx="170">
                        <c:v>0.88221865113678011</c:v>
                      </c:pt>
                      <c:pt idx="171">
                        <c:v>0.51573341398843597</c:v>
                      </c:pt>
                      <c:pt idx="172">
                        <c:v>0.41996153765351674</c:v>
                      </c:pt>
                      <c:pt idx="173">
                        <c:v>0.34532311005453226</c:v>
                      </c:pt>
                      <c:pt idx="174">
                        <c:v>0.32721722889031096</c:v>
                      </c:pt>
                      <c:pt idx="175">
                        <c:v>0.4074280948533352</c:v>
                      </c:pt>
                      <c:pt idx="176">
                        <c:v>0.53683001436919109</c:v>
                      </c:pt>
                      <c:pt idx="177">
                        <c:v>0.61765413033379934</c:v>
                      </c:pt>
                      <c:pt idx="178">
                        <c:v>0.68769051516668289</c:v>
                      </c:pt>
                      <c:pt idx="179">
                        <c:v>0.75678451582094974</c:v>
                      </c:pt>
                      <c:pt idx="180">
                        <c:v>0.76109310562272559</c:v>
                      </c:pt>
                      <c:pt idx="181">
                        <c:v>0.60977541844558636</c:v>
                      </c:pt>
                      <c:pt idx="182">
                        <c:v>0.78085782970857776</c:v>
                      </c:pt>
                      <c:pt idx="183">
                        <c:v>0.75756950250051924</c:v>
                      </c:pt>
                      <c:pt idx="184">
                        <c:v>0.81781439566863412</c:v>
                      </c:pt>
                      <c:pt idx="185">
                        <c:v>0.92383645065971898</c:v>
                      </c:pt>
                      <c:pt idx="186">
                        <c:v>0.8989373001060097</c:v>
                      </c:pt>
                      <c:pt idx="187">
                        <c:v>0.95854976878907627</c:v>
                      </c:pt>
                      <c:pt idx="188">
                        <c:v>0.98415353992644328</c:v>
                      </c:pt>
                      <c:pt idx="189">
                        <c:v>0.89575950462471865</c:v>
                      </c:pt>
                      <c:pt idx="190">
                        <c:v>1.1336726605546192</c:v>
                      </c:pt>
                      <c:pt idx="191">
                        <c:v>1.1196464425330726</c:v>
                      </c:pt>
                      <c:pt idx="192">
                        <c:v>1.219801105584043</c:v>
                      </c:pt>
                      <c:pt idx="193">
                        <c:v>1.2525244457990705</c:v>
                      </c:pt>
                      <c:pt idx="194">
                        <c:v>1.207494421892658</c:v>
                      </c:pt>
                      <c:pt idx="195">
                        <c:v>1.2308656162162108</c:v>
                      </c:pt>
                      <c:pt idx="196">
                        <c:v>1.1543194108798351</c:v>
                      </c:pt>
                      <c:pt idx="197">
                        <c:v>0.95656029107866292</c:v>
                      </c:pt>
                      <c:pt idx="198">
                        <c:v>1.0005865724593725</c:v>
                      </c:pt>
                      <c:pt idx="199">
                        <c:v>0.89875389200330658</c:v>
                      </c:pt>
                      <c:pt idx="200">
                        <c:v>0.93481926131886428</c:v>
                      </c:pt>
                      <c:pt idx="201">
                        <c:v>1.0127833780237743</c:v>
                      </c:pt>
                      <c:pt idx="202">
                        <c:v>1.0538209410036157</c:v>
                      </c:pt>
                      <c:pt idx="203">
                        <c:v>1.0952136487641462</c:v>
                      </c:pt>
                      <c:pt idx="204">
                        <c:v>1.1307548043752502</c:v>
                      </c:pt>
                      <c:pt idx="205">
                        <c:v>1.0376170018644266</c:v>
                      </c:pt>
                      <c:pt idx="206">
                        <c:v>1.0886814858190521</c:v>
                      </c:pt>
                      <c:pt idx="207">
                        <c:v>1.0571457964363471</c:v>
                      </c:pt>
                      <c:pt idx="208">
                        <c:v>1.0568223312370342</c:v>
                      </c:pt>
                      <c:pt idx="209">
                        <c:v>1.013694916294209</c:v>
                      </c:pt>
                      <c:pt idx="210">
                        <c:v>1.0388736808372212</c:v>
                      </c:pt>
                      <c:pt idx="211">
                        <c:v>1.08077009394163</c:v>
                      </c:pt>
                      <c:pt idx="212">
                        <c:v>1.1248073798085019</c:v>
                      </c:pt>
                      <c:pt idx="213">
                        <c:v>1.1179882665499967</c:v>
                      </c:pt>
                      <c:pt idx="214">
                        <c:v>1.1422811699569522</c:v>
                      </c:pt>
                      <c:pt idx="215">
                        <c:v>1.1415558742780807</c:v>
                      </c:pt>
                      <c:pt idx="216">
                        <c:v>1.1893703666528055</c:v>
                      </c:pt>
                      <c:pt idx="217">
                        <c:v>1.2020038502362795</c:v>
                      </c:pt>
                      <c:pt idx="218">
                        <c:v>1.1881865507171756</c:v>
                      </c:pt>
                      <c:pt idx="219">
                        <c:v>1.1907209172272564</c:v>
                      </c:pt>
                      <c:pt idx="220">
                        <c:v>1.1956095768374906</c:v>
                      </c:pt>
                      <c:pt idx="221">
                        <c:v>1.1991226756774511</c:v>
                      </c:pt>
                      <c:pt idx="222">
                        <c:v>1.1943674037782737</c:v>
                      </c:pt>
                      <c:pt idx="223">
                        <c:v>1.1840065133219309</c:v>
                      </c:pt>
                      <c:pt idx="224">
                        <c:v>1.188324940467397</c:v>
                      </c:pt>
                      <c:pt idx="225">
                        <c:v>1.1986408125712582</c:v>
                      </c:pt>
                      <c:pt idx="226">
                        <c:v>1.1990743226321929</c:v>
                      </c:pt>
                      <c:pt idx="227">
                        <c:v>1.214433917560392</c:v>
                      </c:pt>
                      <c:pt idx="228">
                        <c:v>1.2236860226685744</c:v>
                      </c:pt>
                      <c:pt idx="229">
                        <c:v>1.2420234982461182</c:v>
                      </c:pt>
                      <c:pt idx="230">
                        <c:v>1.2561776017356407</c:v>
                      </c:pt>
                      <c:pt idx="231">
                        <c:v>1.2652129518133557</c:v>
                      </c:pt>
                      <c:pt idx="232">
                        <c:v>1.2719857128422687</c:v>
                      </c:pt>
                      <c:pt idx="233">
                        <c:v>1.2858080144005373</c:v>
                      </c:pt>
                      <c:pt idx="234">
                        <c:v>1.2906199760769139</c:v>
                      </c:pt>
                      <c:pt idx="235">
                        <c:v>1.2959704906366827</c:v>
                      </c:pt>
                      <c:pt idx="236">
                        <c:v>1.3066114952862449</c:v>
                      </c:pt>
                      <c:pt idx="237">
                        <c:v>1.304792420376707</c:v>
                      </c:pt>
                      <c:pt idx="238">
                        <c:v>1.3057261343541049</c:v>
                      </c:pt>
                      <c:pt idx="239">
                        <c:v>1.3165572164919233</c:v>
                      </c:pt>
                      <c:pt idx="240">
                        <c:v>1.3218076902683993</c:v>
                      </c:pt>
                      <c:pt idx="241">
                        <c:v>1.3294924897716633</c:v>
                      </c:pt>
                      <c:pt idx="242">
                        <c:v>1.3387829438467749</c:v>
                      </c:pt>
                      <c:pt idx="243">
                        <c:v>1.3376708238058381</c:v>
                      </c:pt>
                      <c:pt idx="244">
                        <c:v>1.3491021506434122</c:v>
                      </c:pt>
                      <c:pt idx="245">
                        <c:v>1.3584176149143468</c:v>
                      </c:pt>
                      <c:pt idx="246">
                        <c:v>1.3635930581033533</c:v>
                      </c:pt>
                      <c:pt idx="247">
                        <c:v>1.3681799280173215</c:v>
                      </c:pt>
                      <c:pt idx="248">
                        <c:v>1.3693153909076932</c:v>
                      </c:pt>
                      <c:pt idx="249">
                        <c:v>1.3687885094490186</c:v>
                      </c:pt>
                      <c:pt idx="250">
                        <c:v>1.3762448824970979</c:v>
                      </c:pt>
                      <c:pt idx="251">
                        <c:v>1.3792327672247719</c:v>
                      </c:pt>
                      <c:pt idx="252">
                        <c:v>1.3803615607295905</c:v>
                      </c:pt>
                      <c:pt idx="253">
                        <c:v>1.3793944998244283</c:v>
                      </c:pt>
                      <c:pt idx="254">
                        <c:v>1.3805583076033996</c:v>
                      </c:pt>
                      <c:pt idx="255">
                        <c:v>1.3781406553404936</c:v>
                      </c:pt>
                      <c:pt idx="256">
                        <c:v>1.3766683884797033</c:v>
                      </c:pt>
                      <c:pt idx="257">
                        <c:v>1.3688968869642522</c:v>
                      </c:pt>
                      <c:pt idx="258">
                        <c:v>1.3608819528761222</c:v>
                      </c:pt>
                      <c:pt idx="259">
                        <c:v>1.3531437982884356</c:v>
                      </c:pt>
                      <c:pt idx="260">
                        <c:v>1.3463993821481222</c:v>
                      </c:pt>
                      <c:pt idx="261">
                        <c:v>1.3342127473966887</c:v>
                      </c:pt>
                      <c:pt idx="262">
                        <c:v>1.3231999245025554</c:v>
                      </c:pt>
                      <c:pt idx="263">
                        <c:v>1.3115251650923025</c:v>
                      </c:pt>
                      <c:pt idx="264">
                        <c:v>1.3018345478840205</c:v>
                      </c:pt>
                      <c:pt idx="265">
                        <c:v>1.2888775991012333</c:v>
                      </c:pt>
                      <c:pt idx="266">
                        <c:v>1.2747334996900401</c:v>
                      </c:pt>
                      <c:pt idx="267">
                        <c:v>1.2591154660716684</c:v>
                      </c:pt>
                      <c:pt idx="268">
                        <c:v>1.2442127240538392</c:v>
                      </c:pt>
                      <c:pt idx="269">
                        <c:v>1.2295767574581236</c:v>
                      </c:pt>
                      <c:pt idx="270">
                        <c:v>1.2126765344672177</c:v>
                      </c:pt>
                      <c:pt idx="271">
                        <c:v>1.1923349085310444</c:v>
                      </c:pt>
                      <c:pt idx="272">
                        <c:v>1.1740858023120757</c:v>
                      </c:pt>
                      <c:pt idx="273">
                        <c:v>1.1551347432636703</c:v>
                      </c:pt>
                      <c:pt idx="274">
                        <c:v>1.1353033253222897</c:v>
                      </c:pt>
                      <c:pt idx="275">
                        <c:v>1.1153035053956994</c:v>
                      </c:pt>
                      <c:pt idx="276">
                        <c:v>1.0949863894514329</c:v>
                      </c:pt>
                      <c:pt idx="277">
                        <c:v>1.0754370865189375</c:v>
                      </c:pt>
                      <c:pt idx="278">
                        <c:v>1.0593520291772278</c:v>
                      </c:pt>
                      <c:pt idx="279">
                        <c:v>1.0422013707588125</c:v>
                      </c:pt>
                      <c:pt idx="280">
                        <c:v>1.0249751815490113</c:v>
                      </c:pt>
                      <c:pt idx="281">
                        <c:v>1.0077213143891659</c:v>
                      </c:pt>
                      <c:pt idx="282">
                        <c:v>0.99259964979056459</c:v>
                      </c:pt>
                      <c:pt idx="283">
                        <c:v>0.9790836397638103</c:v>
                      </c:pt>
                      <c:pt idx="284">
                        <c:v>0.96687933114066149</c:v>
                      </c:pt>
                      <c:pt idx="285">
                        <c:v>0.95548001735374111</c:v>
                      </c:pt>
                      <c:pt idx="286">
                        <c:v>0.94577272668157708</c:v>
                      </c:pt>
                      <c:pt idx="287">
                        <c:v>0.93708818628394164</c:v>
                      </c:pt>
                      <c:pt idx="288">
                        <c:v>0.93505719164846191</c:v>
                      </c:pt>
                      <c:pt idx="289">
                        <c:v>0.93158177483687499</c:v>
                      </c:pt>
                      <c:pt idx="290">
                        <c:v>0.93094284770091262</c:v>
                      </c:pt>
                      <c:pt idx="291">
                        <c:v>0.93051400620986469</c:v>
                      </c:pt>
                      <c:pt idx="292">
                        <c:v>0.93103671930256904</c:v>
                      </c:pt>
                      <c:pt idx="293">
                        <c:v>0.93204579733671422</c:v>
                      </c:pt>
                      <c:pt idx="294">
                        <c:v>0.9331619190089826</c:v>
                      </c:pt>
                      <c:pt idx="295">
                        <c:v>0.93241444762314751</c:v>
                      </c:pt>
                      <c:pt idx="296">
                        <c:v>0.93498566248840764</c:v>
                      </c:pt>
                      <c:pt idx="297">
                        <c:v>0.93426770313364405</c:v>
                      </c:pt>
                      <c:pt idx="298">
                        <c:v>0.93262836816475503</c:v>
                      </c:pt>
                      <c:pt idx="299">
                        <c:v>0.93084497446792458</c:v>
                      </c:pt>
                      <c:pt idx="300">
                        <c:v>0.92802165682876714</c:v>
                      </c:pt>
                      <c:pt idx="301">
                        <c:v>0.92910293096152197</c:v>
                      </c:pt>
                      <c:pt idx="302">
                        <c:v>0.9264768604000897</c:v>
                      </c:pt>
                      <c:pt idx="303">
                        <c:v>0.92320302576683755</c:v>
                      </c:pt>
                      <c:pt idx="304">
                        <c:v>0.92192133659821973</c:v>
                      </c:pt>
                      <c:pt idx="305">
                        <c:v>0.91872636744913017</c:v>
                      </c:pt>
                      <c:pt idx="306">
                        <c:v>0.91675389667187657</c:v>
                      </c:pt>
                      <c:pt idx="307">
                        <c:v>0.91276393676488787</c:v>
                      </c:pt>
                      <c:pt idx="308">
                        <c:v>0.90649354720274289</c:v>
                      </c:pt>
                      <c:pt idx="309">
                        <c:v>0.90630030175634912</c:v>
                      </c:pt>
                      <c:pt idx="310">
                        <c:v>0.90100180840389266</c:v>
                      </c:pt>
                      <c:pt idx="311">
                        <c:v>0.89312226284248541</c:v>
                      </c:pt>
                      <c:pt idx="312">
                        <c:v>0.88775524155347318</c:v>
                      </c:pt>
                      <c:pt idx="313">
                        <c:v>0.88116472148479186</c:v>
                      </c:pt>
                      <c:pt idx="314">
                        <c:v>0.87602279195818833</c:v>
                      </c:pt>
                      <c:pt idx="315">
                        <c:v>0.87242532539098427</c:v>
                      </c:pt>
                      <c:pt idx="316">
                        <c:v>0.858864797215665</c:v>
                      </c:pt>
                      <c:pt idx="317">
                        <c:v>0.85432144504242902</c:v>
                      </c:pt>
                      <c:pt idx="318">
                        <c:v>0.84728524328417876</c:v>
                      </c:pt>
                      <c:pt idx="319">
                        <c:v>0.84073757401767457</c:v>
                      </c:pt>
                      <c:pt idx="320">
                        <c:v>0.83230196843579896</c:v>
                      </c:pt>
                      <c:pt idx="321">
                        <c:v>0.82726174703887623</c:v>
                      </c:pt>
                      <c:pt idx="322">
                        <c:v>0.81916011093855912</c:v>
                      </c:pt>
                      <c:pt idx="323">
                        <c:v>0.81701256879054351</c:v>
                      </c:pt>
                      <c:pt idx="324">
                        <c:v>0.8098319748350743</c:v>
                      </c:pt>
                      <c:pt idx="325">
                        <c:v>0.80628869702548733</c:v>
                      </c:pt>
                      <c:pt idx="326">
                        <c:v>0.80617531747108895</c:v>
                      </c:pt>
                      <c:pt idx="327">
                        <c:v>0.80348038550382372</c:v>
                      </c:pt>
                      <c:pt idx="328">
                        <c:v>0.80252016071885302</c:v>
                      </c:pt>
                      <c:pt idx="329">
                        <c:v>0.80300469157926713</c:v>
                      </c:pt>
                      <c:pt idx="330">
                        <c:v>0.80452030944615094</c:v>
                      </c:pt>
                      <c:pt idx="331">
                        <c:v>0.80744300093004573</c:v>
                      </c:pt>
                      <c:pt idx="332">
                        <c:v>0.81242336459163178</c:v>
                      </c:pt>
                      <c:pt idx="333">
                        <c:v>0.81313115313342732</c:v>
                      </c:pt>
                      <c:pt idx="334">
                        <c:v>0.81889216837397372</c:v>
                      </c:pt>
                      <c:pt idx="335">
                        <c:v>0.82297066437417643</c:v>
                      </c:pt>
                      <c:pt idx="336">
                        <c:v>0.82941462469533411</c:v>
                      </c:pt>
                      <c:pt idx="337">
                        <c:v>0.83402650480512552</c:v>
                      </c:pt>
                      <c:pt idx="338">
                        <c:v>0.84553736406541724</c:v>
                      </c:pt>
                      <c:pt idx="339">
                        <c:v>0.84703447438739199</c:v>
                      </c:pt>
                      <c:pt idx="340">
                        <c:v>0.84879002339953913</c:v>
                      </c:pt>
                      <c:pt idx="341">
                        <c:v>0.85186794483217643</c:v>
                      </c:pt>
                      <c:pt idx="342">
                        <c:v>0.85675443689210629</c:v>
                      </c:pt>
                      <c:pt idx="343">
                        <c:v>0.8585138208009464</c:v>
                      </c:pt>
                      <c:pt idx="344">
                        <c:v>0.85962177247591254</c:v>
                      </c:pt>
                      <c:pt idx="345">
                        <c:v>0.85449384865896993</c:v>
                      </c:pt>
                      <c:pt idx="346">
                        <c:v>0.85839410533027294</c:v>
                      </c:pt>
                      <c:pt idx="347">
                        <c:v>0.86672116666227594</c:v>
                      </c:pt>
                      <c:pt idx="348">
                        <c:v>0.86966953528054936</c:v>
                      </c:pt>
                      <c:pt idx="349">
                        <c:v>0.86986194705374875</c:v>
                      </c:pt>
                      <c:pt idx="350">
                        <c:v>0.87132354289765457</c:v>
                      </c:pt>
                      <c:pt idx="351">
                        <c:v>0.87457320100827762</c:v>
                      </c:pt>
                      <c:pt idx="352">
                        <c:v>0.87307575721702546</c:v>
                      </c:pt>
                      <c:pt idx="353">
                        <c:v>0.8744893334849505</c:v>
                      </c:pt>
                      <c:pt idx="354">
                        <c:v>0.8739351075455094</c:v>
                      </c:pt>
                      <c:pt idx="355">
                        <c:v>0.87234829398784897</c:v>
                      </c:pt>
                      <c:pt idx="356">
                        <c:v>0.87324632675253944</c:v>
                      </c:pt>
                      <c:pt idx="357">
                        <c:v>0.87555593496948925</c:v>
                      </c:pt>
                      <c:pt idx="358">
                        <c:v>0.8765248299556786</c:v>
                      </c:pt>
                      <c:pt idx="359">
                        <c:v>0.87810647473953551</c:v>
                      </c:pt>
                      <c:pt idx="360">
                        <c:v>0.87492150966877502</c:v>
                      </c:pt>
                      <c:pt idx="361">
                        <c:v>0.87016240287290447</c:v>
                      </c:pt>
                      <c:pt idx="362">
                        <c:v>0.86968820956009729</c:v>
                      </c:pt>
                      <c:pt idx="363">
                        <c:v>0.86963918957628394</c:v>
                      </c:pt>
                      <c:pt idx="364">
                        <c:v>0.86543747667799242</c:v>
                      </c:pt>
                      <c:pt idx="365">
                        <c:v>0.86223083610418494</c:v>
                      </c:pt>
                      <c:pt idx="366">
                        <c:v>0.86293612362639838</c:v>
                      </c:pt>
                      <c:pt idx="367">
                        <c:v>0.86606406545068193</c:v>
                      </c:pt>
                      <c:pt idx="368">
                        <c:v>0.87044118318901331</c:v>
                      </c:pt>
                      <c:pt idx="369">
                        <c:v>0.87374586373044727</c:v>
                      </c:pt>
                      <c:pt idx="370">
                        <c:v>0.87412351768737706</c:v>
                      </c:pt>
                      <c:pt idx="371">
                        <c:v>0.87774366016546068</c:v>
                      </c:pt>
                      <c:pt idx="372">
                        <c:v>0.88213861851014597</c:v>
                      </c:pt>
                      <c:pt idx="373">
                        <c:v>0.88645287728964151</c:v>
                      </c:pt>
                      <c:pt idx="374">
                        <c:v>0.88565872020493686</c:v>
                      </c:pt>
                      <c:pt idx="375">
                        <c:v>0.88883751609406092</c:v>
                      </c:pt>
                      <c:pt idx="376">
                        <c:v>0.89034746498322481</c:v>
                      </c:pt>
                      <c:pt idx="377">
                        <c:v>0.89602678025074889</c:v>
                      </c:pt>
                      <c:pt idx="378">
                        <c:v>0.89603895187938265</c:v>
                      </c:pt>
                      <c:pt idx="379">
                        <c:v>0.89758474871589322</c:v>
                      </c:pt>
                      <c:pt idx="380">
                        <c:v>0.89848428209233289</c:v>
                      </c:pt>
                      <c:pt idx="381">
                        <c:v>0.90567988216529594</c:v>
                      </c:pt>
                      <c:pt idx="382">
                        <c:v>0.90952178171301146</c:v>
                      </c:pt>
                      <c:pt idx="383">
                        <c:v>0.91467988449958093</c:v>
                      </c:pt>
                      <c:pt idx="384">
                        <c:v>0.91468672061977252</c:v>
                      </c:pt>
                      <c:pt idx="385">
                        <c:v>0.91766393433056204</c:v>
                      </c:pt>
                      <c:pt idx="386">
                        <c:v>0.91962339980598751</c:v>
                      </c:pt>
                      <c:pt idx="387">
                        <c:v>0.92160103935704452</c:v>
                      </c:pt>
                      <c:pt idx="388">
                        <c:v>0.92228331749910042</c:v>
                      </c:pt>
                      <c:pt idx="389">
                        <c:v>0.92347697077842061</c:v>
                      </c:pt>
                      <c:pt idx="390">
                        <c:v>0.92471564241022253</c:v>
                      </c:pt>
                      <c:pt idx="391">
                        <c:v>0.92585410652409283</c:v>
                      </c:pt>
                      <c:pt idx="392">
                        <c:v>0.9265633956776379</c:v>
                      </c:pt>
                      <c:pt idx="393">
                        <c:v>0.92819989615766674</c:v>
                      </c:pt>
                      <c:pt idx="394">
                        <c:v>0.93070658471770329</c:v>
                      </c:pt>
                      <c:pt idx="395">
                        <c:v>0.93179035987004033</c:v>
                      </c:pt>
                      <c:pt idx="396">
                        <c:v>0.93047148887696551</c:v>
                      </c:pt>
                      <c:pt idx="397">
                        <c:v>0.92799231153233452</c:v>
                      </c:pt>
                      <c:pt idx="398">
                        <c:v>0.92739923642204791</c:v>
                      </c:pt>
                      <c:pt idx="399">
                        <c:v>0.92786842769569045</c:v>
                      </c:pt>
                      <c:pt idx="400">
                        <c:v>0.92732253848819035</c:v>
                      </c:pt>
                      <c:pt idx="401">
                        <c:v>0.92708594203570305</c:v>
                      </c:pt>
                      <c:pt idx="402">
                        <c:v>0.92621575395569589</c:v>
                      </c:pt>
                      <c:pt idx="403">
                        <c:v>0.92490672030631138</c:v>
                      </c:pt>
                      <c:pt idx="404">
                        <c:v>0.92480884707332356</c:v>
                      </c:pt>
                      <c:pt idx="405">
                        <c:v>0.92433432029123863</c:v>
                      </c:pt>
                      <c:pt idx="406">
                        <c:v>0.92529337793373756</c:v>
                      </c:pt>
                      <c:pt idx="407">
                        <c:v>0.92368255458808712</c:v>
                      </c:pt>
                      <c:pt idx="408">
                        <c:v>0.91983581973584549</c:v>
                      </c:pt>
                      <c:pt idx="409">
                        <c:v>0.91575815740883704</c:v>
                      </c:pt>
                      <c:pt idx="410">
                        <c:v>0.91419602057772209</c:v>
                      </c:pt>
                      <c:pt idx="411">
                        <c:v>0.91014970436281184</c:v>
                      </c:pt>
                      <c:pt idx="412">
                        <c:v>0.90633331521483573</c:v>
                      </c:pt>
                      <c:pt idx="413">
                        <c:v>0.89940515750254191</c:v>
                      </c:pt>
                      <c:pt idx="414">
                        <c:v>0.89413751005826703</c:v>
                      </c:pt>
                      <c:pt idx="415">
                        <c:v>0.89083166237436118</c:v>
                      </c:pt>
                      <c:pt idx="416">
                        <c:v>0.88715833154649371</c:v>
                      </c:pt>
                      <c:pt idx="417">
                        <c:v>0.88053196353046592</c:v>
                      </c:pt>
                      <c:pt idx="418">
                        <c:v>0.87533317749202422</c:v>
                      </c:pt>
                      <c:pt idx="419">
                        <c:v>0.86832382001062414</c:v>
                      </c:pt>
                      <c:pt idx="420">
                        <c:v>0.86446241251016664</c:v>
                      </c:pt>
                      <c:pt idx="421">
                        <c:v>0.86004461151996281</c:v>
                      </c:pt>
                      <c:pt idx="422">
                        <c:v>0.8527628096387293</c:v>
                      </c:pt>
                      <c:pt idx="423">
                        <c:v>0.84624948770782216</c:v>
                      </c:pt>
                      <c:pt idx="424">
                        <c:v>0.83904488396436272</c:v>
                      </c:pt>
                      <c:pt idx="425">
                        <c:v>0.83213623420481087</c:v>
                      </c:pt>
                      <c:pt idx="426">
                        <c:v>0.82501966635064883</c:v>
                      </c:pt>
                      <c:pt idx="427">
                        <c:v>0.81672328419218887</c:v>
                      </c:pt>
                      <c:pt idx="428">
                        <c:v>0.80704700616284564</c:v>
                      </c:pt>
                      <c:pt idx="429">
                        <c:v>0.79967450063809353</c:v>
                      </c:pt>
                      <c:pt idx="430">
                        <c:v>0.79126990769903849</c:v>
                      </c:pt>
                      <c:pt idx="431">
                        <c:v>0.78372883345443822</c:v>
                      </c:pt>
                      <c:pt idx="432">
                        <c:v>0.77494875410875841</c:v>
                      </c:pt>
                      <c:pt idx="433">
                        <c:v>0.76813314227766849</c:v>
                      </c:pt>
                      <c:pt idx="434">
                        <c:v>0.75967919588552257</c:v>
                      </c:pt>
                      <c:pt idx="435">
                        <c:v>0.75375778192243048</c:v>
                      </c:pt>
                      <c:pt idx="436">
                        <c:v>0.74494385544506969</c:v>
                      </c:pt>
                      <c:pt idx="437">
                        <c:v>0.73647857109748405</c:v>
                      </c:pt>
                      <c:pt idx="438">
                        <c:v>0.72862937124034233</c:v>
                      </c:pt>
                      <c:pt idx="439">
                        <c:v>0.71935542389447427</c:v>
                      </c:pt>
                      <c:pt idx="440">
                        <c:v>0.70914125992029409</c:v>
                      </c:pt>
                      <c:pt idx="441">
                        <c:v>0.70069665066792231</c:v>
                      </c:pt>
                      <c:pt idx="442">
                        <c:v>0.69013000966727422</c:v>
                      </c:pt>
                      <c:pt idx="443">
                        <c:v>0.68154284229871043</c:v>
                      </c:pt>
                      <c:pt idx="444">
                        <c:v>0.67366913244966198</c:v>
                      </c:pt>
                      <c:pt idx="445">
                        <c:v>0.66507296141060168</c:v>
                      </c:pt>
                      <c:pt idx="446">
                        <c:v>0.65861016007525741</c:v>
                      </c:pt>
                      <c:pt idx="447">
                        <c:v>0.65201663878307714</c:v>
                      </c:pt>
                      <c:pt idx="448">
                        <c:v>0.64482187238330824</c:v>
                      </c:pt>
                      <c:pt idx="449">
                        <c:v>0.63613899933206086</c:v>
                      </c:pt>
                      <c:pt idx="450">
                        <c:v>0.6289015488647538</c:v>
                      </c:pt>
                      <c:pt idx="451">
                        <c:v>0.62064801750847087</c:v>
                      </c:pt>
                      <c:pt idx="452">
                        <c:v>0.61257989507055699</c:v>
                      </c:pt>
                      <c:pt idx="453">
                        <c:v>0.60442290307015156</c:v>
                      </c:pt>
                      <c:pt idx="454">
                        <c:v>0.5962939224890681</c:v>
                      </c:pt>
                      <c:pt idx="455">
                        <c:v>0.58733960544582009</c:v>
                      </c:pt>
                      <c:pt idx="456">
                        <c:v>0.58083712126643638</c:v>
                      </c:pt>
                      <c:pt idx="457">
                        <c:v>0.57181510995982698</c:v>
                      </c:pt>
                      <c:pt idx="458">
                        <c:v>0.56473705780723271</c:v>
                      </c:pt>
                      <c:pt idx="459">
                        <c:v>0.55715163214870589</c:v>
                      </c:pt>
                      <c:pt idx="460">
                        <c:v>0.55009742304946307</c:v>
                      </c:pt>
                      <c:pt idx="461">
                        <c:v>0.54367597190454631</c:v>
                      </c:pt>
                      <c:pt idx="462">
                        <c:v>0.53745326844910435</c:v>
                      </c:pt>
                      <c:pt idx="463">
                        <c:v>0.52994437398979644</c:v>
                      </c:pt>
                      <c:pt idx="464">
                        <c:v>0.52385439130685607</c:v>
                      </c:pt>
                      <c:pt idx="465">
                        <c:v>0.51661443981996658</c:v>
                      </c:pt>
                      <c:pt idx="466">
                        <c:v>0.51070553095478588</c:v>
                      </c:pt>
                      <c:pt idx="467">
                        <c:v>0.50394944338975511</c:v>
                      </c:pt>
                      <c:pt idx="468">
                        <c:v>0.49636868630111536</c:v>
                      </c:pt>
                      <c:pt idx="469">
                        <c:v>0.49003993961538322</c:v>
                      </c:pt>
                      <c:pt idx="470">
                        <c:v>0.48519229672629871</c:v>
                      </c:pt>
                      <c:pt idx="471">
                        <c:v>0.48007137576418657</c:v>
                      </c:pt>
                      <c:pt idx="472">
                        <c:v>0.47583681614204715</c:v>
                      </c:pt>
                      <c:pt idx="473">
                        <c:v>0.47171363525864041</c:v>
                      </c:pt>
                      <c:pt idx="474">
                        <c:v>0.4671059235148195</c:v>
                      </c:pt>
                      <c:pt idx="475">
                        <c:v>0.46358548835075097</c:v>
                      </c:pt>
                      <c:pt idx="476">
                        <c:v>0.45874634892824634</c:v>
                      </c:pt>
                      <c:pt idx="477">
                        <c:v>0.45450978849044121</c:v>
                      </c:pt>
                      <c:pt idx="478">
                        <c:v>0.44924180757688886</c:v>
                      </c:pt>
                      <c:pt idx="479">
                        <c:v>0.44355598965845078</c:v>
                      </c:pt>
                      <c:pt idx="480">
                        <c:v>0.43685459105495339</c:v>
                      </c:pt>
                      <c:pt idx="481">
                        <c:v>0.43182887557160793</c:v>
                      </c:pt>
                      <c:pt idx="482">
                        <c:v>0.42640949960600605</c:v>
                      </c:pt>
                      <c:pt idx="483">
                        <c:v>0.42161821302484309</c:v>
                      </c:pt>
                      <c:pt idx="484">
                        <c:v>0.41622884929422893</c:v>
                      </c:pt>
                      <c:pt idx="485">
                        <c:v>0.41211017024607027</c:v>
                      </c:pt>
                      <c:pt idx="486">
                        <c:v>0.40805234934108137</c:v>
                      </c:pt>
                      <c:pt idx="487">
                        <c:v>0.40515383437981545</c:v>
                      </c:pt>
                      <c:pt idx="488">
                        <c:v>0.40228633206137038</c:v>
                      </c:pt>
                      <c:pt idx="489">
                        <c:v>0.39944267279627665</c:v>
                      </c:pt>
                      <c:pt idx="490">
                        <c:v>0.39779500109544652</c:v>
                      </c:pt>
                      <c:pt idx="491">
                        <c:v>0.39464855172625374</c:v>
                      </c:pt>
                      <c:pt idx="492">
                        <c:v>0.39221289212235522</c:v>
                      </c:pt>
                      <c:pt idx="493">
                        <c:v>0.38963567481009759</c:v>
                      </c:pt>
                      <c:pt idx="494">
                        <c:v>0.38755782774110908</c:v>
                      </c:pt>
                      <c:pt idx="495">
                        <c:v>0.38520336790631649</c:v>
                      </c:pt>
                      <c:pt idx="496">
                        <c:v>0.38251243757038289</c:v>
                      </c:pt>
                      <c:pt idx="497">
                        <c:v>0.37937265758674282</c:v>
                      </c:pt>
                      <c:pt idx="498">
                        <c:v>0.37721411095256502</c:v>
                      </c:pt>
                      <c:pt idx="499">
                        <c:v>0.37590874546523467</c:v>
                      </c:pt>
                      <c:pt idx="500">
                        <c:v>0.37321564757899639</c:v>
                      </c:pt>
                      <c:pt idx="501">
                        <c:v>0.371010081776671</c:v>
                      </c:pt>
                      <c:pt idx="502">
                        <c:v>0.36787080199694738</c:v>
                      </c:pt>
                      <c:pt idx="503">
                        <c:v>0.36605772953440685</c:v>
                      </c:pt>
                      <c:pt idx="504">
                        <c:v>0.36392569370780153</c:v>
                      </c:pt>
                      <c:pt idx="505">
                        <c:v>0.36258848190445642</c:v>
                      </c:pt>
                      <c:pt idx="506">
                        <c:v>0.35933849032455567</c:v>
                      </c:pt>
                      <c:pt idx="507">
                        <c:v>0.35882311355595964</c:v>
                      </c:pt>
                      <c:pt idx="508">
                        <c:v>0.35725447407393074</c:v>
                      </c:pt>
                      <c:pt idx="509">
                        <c:v>0.35572835192480129</c:v>
                      </c:pt>
                      <c:pt idx="510">
                        <c:v>0.35391211150412311</c:v>
                      </c:pt>
                      <c:pt idx="511">
                        <c:v>0.35233213406665448</c:v>
                      </c:pt>
                      <c:pt idx="512">
                        <c:v>0.35039401062499814</c:v>
                      </c:pt>
                      <c:pt idx="513">
                        <c:v>0.34923687223157968</c:v>
                      </c:pt>
                      <c:pt idx="514">
                        <c:v>0.34736744346111759</c:v>
                      </c:pt>
                      <c:pt idx="515">
                        <c:v>0.34602606329180197</c:v>
                      </c:pt>
                      <c:pt idx="516">
                        <c:v>0.34597654310407217</c:v>
                      </c:pt>
                      <c:pt idx="517">
                        <c:v>0.3456133950607197</c:v>
                      </c:pt>
                      <c:pt idx="518">
                        <c:v>0.34550068244487675</c:v>
                      </c:pt>
                      <c:pt idx="519">
                        <c:v>0.34581464376977683</c:v>
                      </c:pt>
                      <c:pt idx="520">
                        <c:v>0.34586649824245019</c:v>
                      </c:pt>
                      <c:pt idx="521">
                        <c:v>0.34563840525654288</c:v>
                      </c:pt>
                      <c:pt idx="522">
                        <c:v>0.34489626937915024</c:v>
                      </c:pt>
                      <c:pt idx="523">
                        <c:v>0.34303417693279625</c:v>
                      </c:pt>
                      <c:pt idx="524">
                        <c:v>0.34233305777655365</c:v>
                      </c:pt>
                      <c:pt idx="525">
                        <c:v>0.33993874836308274</c:v>
                      </c:pt>
                      <c:pt idx="526">
                        <c:v>0.33781988457294426</c:v>
                      </c:pt>
                      <c:pt idx="527">
                        <c:v>0.33624190795114145</c:v>
                      </c:pt>
                      <c:pt idx="528">
                        <c:v>0.33372121368144414</c:v>
                      </c:pt>
                      <c:pt idx="529">
                        <c:v>0.33271380299368714</c:v>
                      </c:pt>
                      <c:pt idx="530">
                        <c:v>0.33161752274343836</c:v>
                      </c:pt>
                      <c:pt idx="531">
                        <c:v>0.32966155869542824</c:v>
                      </c:pt>
                      <c:pt idx="532">
                        <c:v>0.3290027901374461</c:v>
                      </c:pt>
                      <c:pt idx="533">
                        <c:v>0.3275623695926706</c:v>
                      </c:pt>
                      <c:pt idx="534">
                        <c:v>0.32669351538977381</c:v>
                      </c:pt>
                      <c:pt idx="535">
                        <c:v>0.32581482384318677</c:v>
                      </c:pt>
                      <c:pt idx="536">
                        <c:v>0.32482675437353298</c:v>
                      </c:pt>
                      <c:pt idx="537">
                        <c:v>0.32433955575889767</c:v>
                      </c:pt>
                      <c:pt idx="538">
                        <c:v>0.32323410510351386</c:v>
                      </c:pt>
                      <c:pt idx="539">
                        <c:v>0.32344435748306721</c:v>
                      </c:pt>
                      <c:pt idx="540">
                        <c:v>0.32255299410392968</c:v>
                      </c:pt>
                      <c:pt idx="541">
                        <c:v>0.32098235380623508</c:v>
                      </c:pt>
                      <c:pt idx="542">
                        <c:v>0.32037443931309334</c:v>
                      </c:pt>
                      <c:pt idx="543">
                        <c:v>0.31958361692116488</c:v>
                      </c:pt>
                      <c:pt idx="544">
                        <c:v>0.31750777066784225</c:v>
                      </c:pt>
                      <c:pt idx="545">
                        <c:v>0.31736421214381733</c:v>
                      </c:pt>
                      <c:pt idx="546">
                        <c:v>0.31617556090366172</c:v>
                      </c:pt>
                      <c:pt idx="547">
                        <c:v>0.3157944055193167</c:v>
                      </c:pt>
                      <c:pt idx="548">
                        <c:v>0.31499307884514249</c:v>
                      </c:pt>
                      <c:pt idx="549">
                        <c:v>0.31379592413840712</c:v>
                      </c:pt>
                      <c:pt idx="550">
                        <c:v>0.31200669472921794</c:v>
                      </c:pt>
                      <c:pt idx="551">
                        <c:v>0.31160636486140858</c:v>
                      </c:pt>
                      <c:pt idx="552">
                        <c:v>0.30919804973827664</c:v>
                      </c:pt>
                      <c:pt idx="553">
                        <c:v>0.30772444900037582</c:v>
                      </c:pt>
                      <c:pt idx="554">
                        <c:v>0.30556456848908736</c:v>
                      </c:pt>
                      <c:pt idx="555">
                        <c:v>0.30424002851829257</c:v>
                      </c:pt>
                      <c:pt idx="556">
                        <c:v>0.3030717189040732</c:v>
                      </c:pt>
                      <c:pt idx="557">
                        <c:v>0.30139820333422596</c:v>
                      </c:pt>
                      <c:pt idx="558">
                        <c:v>0.29996978768344562</c:v>
                      </c:pt>
                      <c:pt idx="559">
                        <c:v>0.30031742940538764</c:v>
                      </c:pt>
                      <c:pt idx="560">
                        <c:v>0.29920180793703566</c:v>
                      </c:pt>
                      <c:pt idx="561">
                        <c:v>0.29862657343310289</c:v>
                      </c:pt>
                      <c:pt idx="562">
                        <c:v>0.29766401436318873</c:v>
                      </c:pt>
                      <c:pt idx="563">
                        <c:v>0.29703692538658261</c:v>
                      </c:pt>
                      <c:pt idx="564">
                        <c:v>0.29644601782660068</c:v>
                      </c:pt>
                      <c:pt idx="565">
                        <c:v>0.29620441933494884</c:v>
                      </c:pt>
                      <c:pt idx="566">
                        <c:v>0.29473948879826678</c:v>
                      </c:pt>
                      <c:pt idx="567">
                        <c:v>0.29403886984594052</c:v>
                      </c:pt>
                      <c:pt idx="568">
                        <c:v>0.29382311522330606</c:v>
                      </c:pt>
                      <c:pt idx="569">
                        <c:v>0.29339660801720163</c:v>
                      </c:pt>
                      <c:pt idx="570">
                        <c:v>0.2920097092914879</c:v>
                      </c:pt>
                      <c:pt idx="571">
                        <c:v>0.29141630071192359</c:v>
                      </c:pt>
                      <c:pt idx="572">
                        <c:v>0.29077670663740585</c:v>
                      </c:pt>
                      <c:pt idx="573">
                        <c:v>0.28989334652093168</c:v>
                      </c:pt>
                      <c:pt idx="574">
                        <c:v>0.28869202344822575</c:v>
                      </c:pt>
                      <c:pt idx="575">
                        <c:v>0.28736398205001573</c:v>
                      </c:pt>
                      <c:pt idx="576">
                        <c:v>0.28561426875022722</c:v>
                      </c:pt>
                      <c:pt idx="577">
                        <c:v>0.28474291352774811</c:v>
                      </c:pt>
                      <c:pt idx="578">
                        <c:v>0.2834502198729682</c:v>
                      </c:pt>
                      <c:pt idx="579">
                        <c:v>0.28155594764132175</c:v>
                      </c:pt>
                      <c:pt idx="580">
                        <c:v>0.28023157440516583</c:v>
                      </c:pt>
                      <c:pt idx="581">
                        <c:v>0.27834030339701821</c:v>
                      </c:pt>
                      <c:pt idx="582">
                        <c:v>0.27800750105793132</c:v>
                      </c:pt>
                      <c:pt idx="583">
                        <c:v>0.27739158330212621</c:v>
                      </c:pt>
                      <c:pt idx="584">
                        <c:v>0.27716865909002236</c:v>
                      </c:pt>
                      <c:pt idx="585">
                        <c:v>0.27708412462814008</c:v>
                      </c:pt>
                      <c:pt idx="586">
                        <c:v>0.27689137938566294</c:v>
                      </c:pt>
                      <c:pt idx="587">
                        <c:v>0.27656808092098878</c:v>
                      </c:pt>
                      <c:pt idx="588">
                        <c:v>0.27758716303346326</c:v>
                      </c:pt>
                      <c:pt idx="589">
                        <c:v>0.27649938624979448</c:v>
                      </c:pt>
                      <c:pt idx="590">
                        <c:v>0.27600935314629932</c:v>
                      </c:pt>
                      <c:pt idx="591">
                        <c:v>0.27577375710164509</c:v>
                      </c:pt>
                      <c:pt idx="592">
                        <c:v>0.27559318348780193</c:v>
                      </c:pt>
                      <c:pt idx="593">
                        <c:v>0.27516967750519628</c:v>
                      </c:pt>
                      <c:pt idx="594">
                        <c:v>0.27455175893372535</c:v>
                      </c:pt>
                      <c:pt idx="595">
                        <c:v>0.27323839018373164</c:v>
                      </c:pt>
                      <c:pt idx="596">
                        <c:v>0.27275886136248212</c:v>
                      </c:pt>
                      <c:pt idx="597">
                        <c:v>0.27229400518944891</c:v>
                      </c:pt>
                      <c:pt idx="598">
                        <c:v>0.27089960340498809</c:v>
                      </c:pt>
                      <c:pt idx="599">
                        <c:v>0.26997622697519685</c:v>
                      </c:pt>
                      <c:pt idx="600">
                        <c:v>0.26943750735716587</c:v>
                      </c:pt>
                      <c:pt idx="601">
                        <c:v>0.26949269652261576</c:v>
                      </c:pt>
                      <c:pt idx="602">
                        <c:v>0.26993320943838112</c:v>
                      </c:pt>
                      <c:pt idx="603">
                        <c:v>0.27043824865937011</c:v>
                      </c:pt>
                      <c:pt idx="604">
                        <c:v>0.2715215236077908</c:v>
                      </c:pt>
                      <c:pt idx="605">
                        <c:v>0.27301363189060074</c:v>
                      </c:pt>
                      <c:pt idx="606">
                        <c:v>0.27359520231080875</c:v>
                      </c:pt>
                      <c:pt idx="607">
                        <c:v>0.27443604509438346</c:v>
                      </c:pt>
                      <c:pt idx="608">
                        <c:v>0.27459911157115047</c:v>
                      </c:pt>
                      <c:pt idx="609">
                        <c:v>0.27499110470701893</c:v>
                      </c:pt>
                      <c:pt idx="610">
                        <c:v>0.27531940521085763</c:v>
                      </c:pt>
                      <c:pt idx="611">
                        <c:v>0.27572957242235752</c:v>
                      </c:pt>
                      <c:pt idx="612">
                        <c:v>0.27599784845622072</c:v>
                      </c:pt>
                      <c:pt idx="613">
                        <c:v>0.27665561660636984</c:v>
                      </c:pt>
                      <c:pt idx="614">
                        <c:v>0.27716282337766368</c:v>
                      </c:pt>
                      <c:pt idx="615">
                        <c:v>0.27833896951990766</c:v>
                      </c:pt>
                      <c:pt idx="616">
                        <c:v>0.27867727410207566</c:v>
                      </c:pt>
                      <c:pt idx="617">
                        <c:v>0.27945442425362066</c:v>
                      </c:pt>
                      <c:pt idx="618">
                        <c:v>0.28052702818515679</c:v>
                      </c:pt>
                      <c:pt idx="619">
                        <c:v>0.28090701642703009</c:v>
                      </c:pt>
                      <c:pt idx="620">
                        <c:v>0.28143706584384232</c:v>
                      </c:pt>
                      <c:pt idx="621">
                        <c:v>0.28285330986598878</c:v>
                      </c:pt>
                      <c:pt idx="622">
                        <c:v>0.28337668989724812</c:v>
                      </c:pt>
                      <c:pt idx="623">
                        <c:v>0.2847996033049473</c:v>
                      </c:pt>
                      <c:pt idx="624">
                        <c:v>0.28521643990200007</c:v>
                      </c:pt>
                      <c:pt idx="625">
                        <c:v>0.28557525284474305</c:v>
                      </c:pt>
                      <c:pt idx="626">
                        <c:v>0.28703918297359221</c:v>
                      </c:pt>
                      <c:pt idx="627">
                        <c:v>0.28770161969362845</c:v>
                      </c:pt>
                      <c:pt idx="628">
                        <c:v>0.28809561364516262</c:v>
                      </c:pt>
                      <c:pt idx="629">
                        <c:v>0.28918672512160787</c:v>
                      </c:pt>
                      <c:pt idx="630">
                        <c:v>0.2900464089193695</c:v>
                      </c:pt>
                      <c:pt idx="631">
                        <c:v>0.29196352379653445</c:v>
                      </c:pt>
                      <c:pt idx="632">
                        <c:v>0.29252291850977913</c:v>
                      </c:pt>
                      <c:pt idx="633">
                        <c:v>0.29333658354722608</c:v>
                      </c:pt>
                      <c:pt idx="634">
                        <c:v>0.29447521439573526</c:v>
                      </c:pt>
                      <c:pt idx="635">
                        <c:v>0.29520151048244003</c:v>
                      </c:pt>
                      <c:pt idx="636">
                        <c:v>0.2966097512419229</c:v>
                      </c:pt>
                      <c:pt idx="637">
                        <c:v>0.29771736944761151</c:v>
                      </c:pt>
                      <c:pt idx="638">
                        <c:v>0.29841898880777068</c:v>
                      </c:pt>
                      <c:pt idx="639">
                        <c:v>0.30029675431017383</c:v>
                      </c:pt>
                      <c:pt idx="640">
                        <c:v>0.30149841085215734</c:v>
                      </c:pt>
                      <c:pt idx="641">
                        <c:v>0.30294083221259871</c:v>
                      </c:pt>
                      <c:pt idx="642">
                        <c:v>0.30474706855494754</c:v>
                      </c:pt>
                      <c:pt idx="643">
                        <c:v>0.30510304700883062</c:v>
                      </c:pt>
                      <c:pt idx="644">
                        <c:v>0.306089615866735</c:v>
                      </c:pt>
                      <c:pt idx="645">
                        <c:v>0.30694563150244253</c:v>
                      </c:pt>
                      <c:pt idx="646">
                        <c:v>0.30819247313154663</c:v>
                      </c:pt>
                      <c:pt idx="647">
                        <c:v>0.30953718799363877</c:v>
                      </c:pt>
                      <c:pt idx="648">
                        <c:v>0.31043105239235858</c:v>
                      </c:pt>
                      <c:pt idx="649">
                        <c:v>0.31206805307630409</c:v>
                      </c:pt>
                      <c:pt idx="650">
                        <c:v>0.31337591958321676</c:v>
                      </c:pt>
                      <c:pt idx="651">
                        <c:v>0.31408754302170522</c:v>
                      </c:pt>
                      <c:pt idx="652">
                        <c:v>0.31519949632800298</c:v>
                      </c:pt>
                      <c:pt idx="653">
                        <c:v>0.31554430356108504</c:v>
                      </c:pt>
                      <c:pt idx="654">
                        <c:v>0.31609952990835927</c:v>
                      </c:pt>
                      <c:pt idx="655">
                        <c:v>0.31649185651350531</c:v>
                      </c:pt>
                      <c:pt idx="656">
                        <c:v>0.31612303949243309</c:v>
                      </c:pt>
                      <c:pt idx="657">
                        <c:v>0.31752677841666782</c:v>
                      </c:pt>
                      <c:pt idx="658">
                        <c:v>0.31874144026047957</c:v>
                      </c:pt>
                      <c:pt idx="659">
                        <c:v>0.32001595983962794</c:v>
                      </c:pt>
                      <c:pt idx="660">
                        <c:v>0.32087597710666721</c:v>
                      </c:pt>
                      <c:pt idx="661">
                        <c:v>0.32162961767413845</c:v>
                      </c:pt>
                      <c:pt idx="662">
                        <c:v>0.32296082703048612</c:v>
                      </c:pt>
                      <c:pt idx="663">
                        <c:v>0.32419666417342802</c:v>
                      </c:pt>
                      <c:pt idx="664">
                        <c:v>0.32457231731469194</c:v>
                      </c:pt>
                      <c:pt idx="665">
                        <c:v>0.32555171658312709</c:v>
                      </c:pt>
                      <c:pt idx="666">
                        <c:v>0.32666950560178365</c:v>
                      </c:pt>
                      <c:pt idx="667">
                        <c:v>0.32791434641522199</c:v>
                      </c:pt>
                      <c:pt idx="668">
                        <c:v>0.32823647773742426</c:v>
                      </c:pt>
                      <c:pt idx="669">
                        <c:v>0.32921137517061116</c:v>
                      </c:pt>
                      <c:pt idx="670">
                        <c:v>0.32965739032945768</c:v>
                      </c:pt>
                      <c:pt idx="671">
                        <c:v>0.32972808581631774</c:v>
                      </c:pt>
                      <c:pt idx="672">
                        <c:v>0.32989131902772367</c:v>
                      </c:pt>
                      <c:pt idx="673">
                        <c:v>0.32939545021186972</c:v>
                      </c:pt>
                      <c:pt idx="674">
                        <c:v>0.32963488115321676</c:v>
                      </c:pt>
                      <c:pt idx="675">
                        <c:v>0.33171773026136986</c:v>
                      </c:pt>
                      <c:pt idx="676">
                        <c:v>0.33254039896931314</c:v>
                      </c:pt>
                      <c:pt idx="677">
                        <c:v>0.3333115466738607</c:v>
                      </c:pt>
                      <c:pt idx="678">
                        <c:v>0.33455221912132849</c:v>
                      </c:pt>
                      <c:pt idx="679">
                        <c:v>0.33647983828073907</c:v>
                      </c:pt>
                      <c:pt idx="680">
                        <c:v>0.33795677371141641</c:v>
                      </c:pt>
                      <c:pt idx="681">
                        <c:v>0.33832192257043453</c:v>
                      </c:pt>
                      <c:pt idx="682">
                        <c:v>0.33834109705389898</c:v>
                      </c:pt>
                      <c:pt idx="683">
                        <c:v>0.33844197151038574</c:v>
                      </c:pt>
                      <c:pt idx="684">
                        <c:v>0.33893917420335024</c:v>
                      </c:pt>
                      <c:pt idx="685">
                        <c:v>0.34021569459816459</c:v>
                      </c:pt>
                      <c:pt idx="686">
                        <c:v>0.33997126161765284</c:v>
                      </c:pt>
                      <c:pt idx="687">
                        <c:v>0.34031840313567835</c:v>
                      </c:pt>
                      <c:pt idx="688">
                        <c:v>0.34181784774259644</c:v>
                      </c:pt>
                      <c:pt idx="689">
                        <c:v>0.34239575000075034</c:v>
                      </c:pt>
                      <c:pt idx="690">
                        <c:v>0.34317956953784828</c:v>
                      </c:pt>
                      <c:pt idx="691">
                        <c:v>0.34397722804996839</c:v>
                      </c:pt>
                      <c:pt idx="692">
                        <c:v>0.34363875673316158</c:v>
                      </c:pt>
                      <c:pt idx="693">
                        <c:v>0.34389369399591901</c:v>
                      </c:pt>
                      <c:pt idx="694">
                        <c:v>0.3435570567601392</c:v>
                      </c:pt>
                      <c:pt idx="695">
                        <c:v>0.34334597070739176</c:v>
                      </c:pt>
                      <c:pt idx="696">
                        <c:v>0.34291846309345447</c:v>
                      </c:pt>
                      <c:pt idx="697">
                        <c:v>0.34327260746631044</c:v>
                      </c:pt>
                      <c:pt idx="698">
                        <c:v>0.34358973674934817</c:v>
                      </c:pt>
                      <c:pt idx="699">
                        <c:v>0.34374563363664584</c:v>
                      </c:pt>
                      <c:pt idx="700">
                        <c:v>0.34355222145561337</c:v>
                      </c:pt>
                      <c:pt idx="701">
                        <c:v>0.34449310502248087</c:v>
                      </c:pt>
                      <c:pt idx="702">
                        <c:v>0.34515670888498878</c:v>
                      </c:pt>
                      <c:pt idx="703">
                        <c:v>0.3463350225775374</c:v>
                      </c:pt>
                      <c:pt idx="704">
                        <c:v>0.34773475987044056</c:v>
                      </c:pt>
                      <c:pt idx="705">
                        <c:v>0.34871982811659552</c:v>
                      </c:pt>
                      <c:pt idx="706">
                        <c:v>0.35027346148113042</c:v>
                      </c:pt>
                      <c:pt idx="707">
                        <c:v>0.35134806622833237</c:v>
                      </c:pt>
                      <c:pt idx="708">
                        <c:v>0.35247219116326417</c:v>
                      </c:pt>
                      <c:pt idx="709">
                        <c:v>0.35303358669217488</c:v>
                      </c:pt>
                      <c:pt idx="710">
                        <c:v>0.35363116363770963</c:v>
                      </c:pt>
                      <c:pt idx="711">
                        <c:v>0.35430260402824221</c:v>
                      </c:pt>
                      <c:pt idx="712">
                        <c:v>0.35474211653617466</c:v>
                      </c:pt>
                      <c:pt idx="713">
                        <c:v>0.35551226383288914</c:v>
                      </c:pt>
                      <c:pt idx="714">
                        <c:v>0.35648866187782546</c:v>
                      </c:pt>
                      <c:pt idx="715">
                        <c:v>0.35707306678689343</c:v>
                      </c:pt>
                      <c:pt idx="716">
                        <c:v>0.3580017787251269</c:v>
                      </c:pt>
                      <c:pt idx="717">
                        <c:v>0.35917742466345448</c:v>
                      </c:pt>
                      <c:pt idx="718">
                        <c:v>0.35968213041516589</c:v>
                      </c:pt>
                      <c:pt idx="719">
                        <c:v>0.36165426772314174</c:v>
                      </c:pt>
                      <c:pt idx="720">
                        <c:v>0.3629739723894107</c:v>
                      </c:pt>
                      <c:pt idx="721">
                        <c:v>0.36423248544323233</c:v>
                      </c:pt>
                      <c:pt idx="722">
                        <c:v>0.36613909603815153</c:v>
                      </c:pt>
                      <c:pt idx="723">
                        <c:v>0.36761869922304985</c:v>
                      </c:pt>
                      <c:pt idx="724">
                        <c:v>0.36932656212849435</c:v>
                      </c:pt>
                      <c:pt idx="725">
                        <c:v>0.37193946065345973</c:v>
                      </c:pt>
                      <c:pt idx="726">
                        <c:v>0.37338838466481505</c:v>
                      </c:pt>
                      <c:pt idx="727">
                        <c:v>0.37484948030480425</c:v>
                      </c:pt>
                      <c:pt idx="728">
                        <c:v>0.37705071100652027</c:v>
                      </c:pt>
                      <c:pt idx="729">
                        <c:v>0.37933831025114573</c:v>
                      </c:pt>
                      <c:pt idx="730">
                        <c:v>0.38165375418045422</c:v>
                      </c:pt>
                      <c:pt idx="731">
                        <c:v>0.38421062986677562</c:v>
                      </c:pt>
                      <c:pt idx="732">
                        <c:v>0.38560136348918245</c:v>
                      </c:pt>
                      <c:pt idx="733">
                        <c:v>0.38789046334555721</c:v>
                      </c:pt>
                      <c:pt idx="734">
                        <c:v>0.3905497141001148</c:v>
                      </c:pt>
                      <c:pt idx="735">
                        <c:v>0.39310658978643631</c:v>
                      </c:pt>
                      <c:pt idx="736">
                        <c:v>0.39535483965629986</c:v>
                      </c:pt>
                      <c:pt idx="737">
                        <c:v>0.3972641180054402</c:v>
                      </c:pt>
                      <c:pt idx="738">
                        <c:v>0.39885693401009814</c:v>
                      </c:pt>
                      <c:pt idx="739">
                        <c:v>0.40136662379363325</c:v>
                      </c:pt>
                      <c:pt idx="740">
                        <c:v>0.40368356833469105</c:v>
                      </c:pt>
                      <c:pt idx="741">
                        <c:v>0.4058791300586872</c:v>
                      </c:pt>
                      <c:pt idx="742">
                        <c:v>0.40776406515055974</c:v>
                      </c:pt>
                      <c:pt idx="743">
                        <c:v>0.40963232677854999</c:v>
                      </c:pt>
                      <c:pt idx="744">
                        <c:v>0.41273559187628828</c:v>
                      </c:pt>
                      <c:pt idx="745">
                        <c:v>0.4154415283297157</c:v>
                      </c:pt>
                      <c:pt idx="746">
                        <c:v>0.41798673259131974</c:v>
                      </c:pt>
                      <c:pt idx="747">
                        <c:v>0.41992302195194908</c:v>
                      </c:pt>
                      <c:pt idx="748">
                        <c:v>0.4224593892776955</c:v>
                      </c:pt>
                      <c:pt idx="749">
                        <c:v>0.42510763554609093</c:v>
                      </c:pt>
                      <c:pt idx="750">
                        <c:v>0.42755730085965044</c:v>
                      </c:pt>
                      <c:pt idx="751">
                        <c:v>0.42984023153438883</c:v>
                      </c:pt>
                      <c:pt idx="752">
                        <c:v>0.4316531372622906</c:v>
                      </c:pt>
                      <c:pt idx="753">
                        <c:v>0.43343136218531753</c:v>
                      </c:pt>
                      <c:pt idx="754">
                        <c:v>0.43569962021183961</c:v>
                      </c:pt>
                      <c:pt idx="755">
                        <c:v>0.43745717003965279</c:v>
                      </c:pt>
                      <c:pt idx="756">
                        <c:v>0.43923906312473382</c:v>
                      </c:pt>
                      <c:pt idx="757">
                        <c:v>0.44131107448136359</c:v>
                      </c:pt>
                      <c:pt idx="758">
                        <c:v>0.44285253621726461</c:v>
                      </c:pt>
                      <c:pt idx="759">
                        <c:v>0.44588560603205912</c:v>
                      </c:pt>
                      <c:pt idx="760">
                        <c:v>0.44820788608155926</c:v>
                      </c:pt>
                      <c:pt idx="761">
                        <c:v>0.45027272784871969</c:v>
                      </c:pt>
                      <c:pt idx="762">
                        <c:v>0.45308120610502212</c:v>
                      </c:pt>
                      <c:pt idx="763">
                        <c:v>0.4550788538127376</c:v>
                      </c:pt>
                      <c:pt idx="764">
                        <c:v>0.45724507024030125</c:v>
                      </c:pt>
                      <c:pt idx="765">
                        <c:v>0.4596690584194823</c:v>
                      </c:pt>
                      <c:pt idx="766">
                        <c:v>0.46089455801481738</c:v>
                      </c:pt>
                      <c:pt idx="767">
                        <c:v>0.46215423821111073</c:v>
                      </c:pt>
                      <c:pt idx="768">
                        <c:v>0.46321900561462226</c:v>
                      </c:pt>
                      <c:pt idx="769">
                        <c:v>0.46372037667355726</c:v>
                      </c:pt>
                      <c:pt idx="770">
                        <c:v>0.46516763333852429</c:v>
                      </c:pt>
                      <c:pt idx="771">
                        <c:v>0.4658042261895432</c:v>
                      </c:pt>
                      <c:pt idx="772">
                        <c:v>0.46587959024629039</c:v>
                      </c:pt>
                      <c:pt idx="773">
                        <c:v>0.46652051819791868</c:v>
                      </c:pt>
                      <c:pt idx="774">
                        <c:v>0.46713827003475078</c:v>
                      </c:pt>
                      <c:pt idx="775">
                        <c:v>0.46767715638742058</c:v>
                      </c:pt>
                      <c:pt idx="776">
                        <c:v>0.46797661179874323</c:v>
                      </c:pt>
                      <c:pt idx="777">
                        <c:v>0.46834876351259197</c:v>
                      </c:pt>
                      <c:pt idx="778">
                        <c:v>0.46812333828090585</c:v>
                      </c:pt>
                      <c:pt idx="779">
                        <c:v>0.46911374203550316</c:v>
                      </c:pt>
                      <c:pt idx="780">
                        <c:v>0.46917793487144926</c:v>
                      </c:pt>
                      <c:pt idx="781">
                        <c:v>0.46902320512662327</c:v>
                      </c:pt>
                      <c:pt idx="782">
                        <c:v>0.46935700787354312</c:v>
                      </c:pt>
                      <c:pt idx="783">
                        <c:v>0.46983053424779503</c:v>
                      </c:pt>
                      <c:pt idx="784">
                        <c:v>0.46988839116746589</c:v>
                      </c:pt>
                      <c:pt idx="785">
                        <c:v>0.47077558618063292</c:v>
                      </c:pt>
                      <c:pt idx="786">
                        <c:v>0.47094648918542459</c:v>
                      </c:pt>
                      <c:pt idx="787">
                        <c:v>0.47162209794192766</c:v>
                      </c:pt>
                      <c:pt idx="788">
                        <c:v>0.47179933686299447</c:v>
                      </c:pt>
                      <c:pt idx="789">
                        <c:v>0.4725299680503085</c:v>
                      </c:pt>
                      <c:pt idx="790">
                        <c:v>0.47285176590323319</c:v>
                      </c:pt>
                      <c:pt idx="791">
                        <c:v>0.47308286011263917</c:v>
                      </c:pt>
                      <c:pt idx="792">
                        <c:v>0.47296114382629989</c:v>
                      </c:pt>
                      <c:pt idx="793">
                        <c:v>0.47257481966815135</c:v>
                      </c:pt>
                      <c:pt idx="794">
                        <c:v>0.47296197749949387</c:v>
                      </c:pt>
                      <c:pt idx="795">
                        <c:v>0.473819327012312</c:v>
                      </c:pt>
                      <c:pt idx="796">
                        <c:v>0.47334713451517069</c:v>
                      </c:pt>
                      <c:pt idx="797">
                        <c:v>0.47337097756852209</c:v>
                      </c:pt>
                      <c:pt idx="798">
                        <c:v>0.4731082037777401</c:v>
                      </c:pt>
                      <c:pt idx="799">
                        <c:v>0.47280307938869737</c:v>
                      </c:pt>
                      <c:pt idx="800">
                        <c:v>0.47273221716719849</c:v>
                      </c:pt>
                      <c:pt idx="801">
                        <c:v>0.47214864593132461</c:v>
                      </c:pt>
                      <c:pt idx="802">
                        <c:v>0.47209028880773729</c:v>
                      </c:pt>
                      <c:pt idx="803">
                        <c:v>0.47225585630408662</c:v>
                      </c:pt>
                      <c:pt idx="804">
                        <c:v>0.47186719786099468</c:v>
                      </c:pt>
                      <c:pt idx="805">
                        <c:v>0.471848190112169</c:v>
                      </c:pt>
                      <c:pt idx="806">
                        <c:v>0.47225668997728076</c:v>
                      </c:pt>
                      <c:pt idx="807">
                        <c:v>0.47223634835134454</c:v>
                      </c:pt>
                      <c:pt idx="808">
                        <c:v>0.47097383366619117</c:v>
                      </c:pt>
                      <c:pt idx="809">
                        <c:v>0.46998209603448332</c:v>
                      </c:pt>
                      <c:pt idx="810">
                        <c:v>0.46924579586944948</c:v>
                      </c:pt>
                      <c:pt idx="811">
                        <c:v>0.46847514836881837</c:v>
                      </c:pt>
                      <c:pt idx="812">
                        <c:v>0.46765064557984809</c:v>
                      </c:pt>
                      <c:pt idx="813">
                        <c:v>0.46673860710549664</c:v>
                      </c:pt>
                      <c:pt idx="814">
                        <c:v>0.46658054266789423</c:v>
                      </c:pt>
                      <c:pt idx="815">
                        <c:v>0.46652985533769259</c:v>
                      </c:pt>
                      <c:pt idx="816">
                        <c:v>0.46704489863701104</c:v>
                      </c:pt>
                      <c:pt idx="817">
                        <c:v>0.46776535901135691</c:v>
                      </c:pt>
                      <c:pt idx="818">
                        <c:v>0.46783538755966181</c:v>
                      </c:pt>
                      <c:pt idx="819">
                        <c:v>0.46872841828518758</c:v>
                      </c:pt>
                      <c:pt idx="820">
                        <c:v>0.46901836982209744</c:v>
                      </c:pt>
                      <c:pt idx="821">
                        <c:v>0.46862504280911854</c:v>
                      </c:pt>
                      <c:pt idx="822">
                        <c:v>0.4694063613266341</c:v>
                      </c:pt>
                      <c:pt idx="823">
                        <c:v>0.46867089483479429</c:v>
                      </c:pt>
                      <c:pt idx="824">
                        <c:v>0.46811049971371665</c:v>
                      </c:pt>
                      <c:pt idx="825">
                        <c:v>0.46835443249031183</c:v>
                      </c:pt>
                      <c:pt idx="826">
                        <c:v>0.46864188300763943</c:v>
                      </c:pt>
                      <c:pt idx="827">
                        <c:v>0.46995191706485673</c:v>
                      </c:pt>
                      <c:pt idx="828">
                        <c:v>0.47169912934506297</c:v>
                      </c:pt>
                      <c:pt idx="829">
                        <c:v>0.47292229465545454</c:v>
                      </c:pt>
                      <c:pt idx="830">
                        <c:v>0.47492744542191695</c:v>
                      </c:pt>
                      <c:pt idx="831">
                        <c:v>0.47705447920935762</c:v>
                      </c:pt>
                      <c:pt idx="832">
                        <c:v>0.4801257312564422</c:v>
                      </c:pt>
                      <c:pt idx="833">
                        <c:v>0.48241666519384396</c:v>
                      </c:pt>
                      <c:pt idx="834">
                        <c:v>0.48451852205082269</c:v>
                      </c:pt>
                      <c:pt idx="835">
                        <c:v>0.48687815065941881</c:v>
                      </c:pt>
                      <c:pt idx="836">
                        <c:v>0.4894188530857746</c:v>
                      </c:pt>
                      <c:pt idx="837">
                        <c:v>0.49250594492354721</c:v>
                      </c:pt>
                      <c:pt idx="838">
                        <c:v>0.49484389802909651</c:v>
                      </c:pt>
                      <c:pt idx="839">
                        <c:v>0.49771973707948275</c:v>
                      </c:pt>
                      <c:pt idx="840">
                        <c:v>0.50102758557905436</c:v>
                      </c:pt>
                      <c:pt idx="841">
                        <c:v>0.50413118414607028</c:v>
                      </c:pt>
                      <c:pt idx="842">
                        <c:v>0.507089390108034</c:v>
                      </c:pt>
                      <c:pt idx="843">
                        <c:v>0.51043775512483924</c:v>
                      </c:pt>
                      <c:pt idx="844">
                        <c:v>0.51390183398098632</c:v>
                      </c:pt>
                      <c:pt idx="845">
                        <c:v>0.51853572306310214</c:v>
                      </c:pt>
                      <c:pt idx="846">
                        <c:v>0.52262455661091178</c:v>
                      </c:pt>
                      <c:pt idx="847">
                        <c:v>0.52675924218439718</c:v>
                      </c:pt>
                      <c:pt idx="848">
                        <c:v>0.53066866926083534</c:v>
                      </c:pt>
                      <c:pt idx="849">
                        <c:v>0.53543611278864689</c:v>
                      </c:pt>
                      <c:pt idx="850">
                        <c:v>0.54007233615570616</c:v>
                      </c:pt>
                      <c:pt idx="851">
                        <c:v>0.5453049693258285</c:v>
                      </c:pt>
                      <c:pt idx="852">
                        <c:v>0.55021146954241684</c:v>
                      </c:pt>
                      <c:pt idx="853">
                        <c:v>0.55458175116055641</c:v>
                      </c:pt>
                      <c:pt idx="854">
                        <c:v>0.55908141885842133</c:v>
                      </c:pt>
                      <c:pt idx="855">
                        <c:v>0.56393206297100451</c:v>
                      </c:pt>
                      <c:pt idx="856">
                        <c:v>0.5685864604136952</c:v>
                      </c:pt>
                      <c:pt idx="857">
                        <c:v>0.57276232944296945</c:v>
                      </c:pt>
                      <c:pt idx="858">
                        <c:v>0.57582257700389194</c:v>
                      </c:pt>
                      <c:pt idx="859">
                        <c:v>0.5797686857008707</c:v>
                      </c:pt>
                      <c:pt idx="860">
                        <c:v>0.5843648927546129</c:v>
                      </c:pt>
                      <c:pt idx="861">
                        <c:v>0.58835968796612736</c:v>
                      </c:pt>
                      <c:pt idx="862">
                        <c:v>0.59393179286088971</c:v>
                      </c:pt>
                      <c:pt idx="863">
                        <c:v>0.59881044839279474</c:v>
                      </c:pt>
                      <c:pt idx="864">
                        <c:v>0.60404741666352646</c:v>
                      </c:pt>
                      <c:pt idx="865">
                        <c:v>0.61095756703482784</c:v>
                      </c:pt>
                      <c:pt idx="866">
                        <c:v>0.61694100628356163</c:v>
                      </c:pt>
                      <c:pt idx="867">
                        <c:v>0.6227750512959116</c:v>
                      </c:pt>
                      <c:pt idx="868">
                        <c:v>0.62901109352245921</c:v>
                      </c:pt>
                      <c:pt idx="869">
                        <c:v>0.63384873233321459</c:v>
                      </c:pt>
                      <c:pt idx="870">
                        <c:v>0.64018898370902533</c:v>
                      </c:pt>
                      <c:pt idx="871">
                        <c:v>0.64683619355490585</c:v>
                      </c:pt>
                      <c:pt idx="872">
                        <c:v>0.65217637056706768</c:v>
                      </c:pt>
                      <c:pt idx="873">
                        <c:v>0.65843392156202352</c:v>
                      </c:pt>
                      <c:pt idx="874">
                        <c:v>0.6648383657737803</c:v>
                      </c:pt>
                      <c:pt idx="875">
                        <c:v>0.6725188301764351</c:v>
                      </c:pt>
                      <c:pt idx="876">
                        <c:v>0.68040771287761648</c:v>
                      </c:pt>
                      <c:pt idx="877">
                        <c:v>0.6877885551343097</c:v>
                      </c:pt>
                      <c:pt idx="878">
                        <c:v>0.69640773555352742</c:v>
                      </c:pt>
                      <c:pt idx="879">
                        <c:v>0.7062095647659028</c:v>
                      </c:pt>
                      <c:pt idx="880">
                        <c:v>0.7155068549612057</c:v>
                      </c:pt>
                      <c:pt idx="881">
                        <c:v>0.72406517723725361</c:v>
                      </c:pt>
                      <c:pt idx="882">
                        <c:v>0.73244526018440181</c:v>
                      </c:pt>
                      <c:pt idx="883">
                        <c:v>0.74146260292112409</c:v>
                      </c:pt>
                      <c:pt idx="884">
                        <c:v>0.74915323813674695</c:v>
                      </c:pt>
                      <c:pt idx="885">
                        <c:v>0.756976093920955</c:v>
                      </c:pt>
                      <c:pt idx="886">
                        <c:v>0.76396927814238935</c:v>
                      </c:pt>
                      <c:pt idx="887">
                        <c:v>0.77100031112683598</c:v>
                      </c:pt>
                      <c:pt idx="888">
                        <c:v>0.77906910050330502</c:v>
                      </c:pt>
                      <c:pt idx="889">
                        <c:v>0.78653280987549246</c:v>
                      </c:pt>
                      <c:pt idx="890">
                        <c:v>0.79479151000557891</c:v>
                      </c:pt>
                      <c:pt idx="891">
                        <c:v>0.80395924738651781</c:v>
                      </c:pt>
                      <c:pt idx="892">
                        <c:v>0.81224812648623079</c:v>
                      </c:pt>
                      <c:pt idx="893">
                        <c:v>0.81994042904824183</c:v>
                      </c:pt>
                      <c:pt idx="894">
                        <c:v>0.82790701009111367</c:v>
                      </c:pt>
                      <c:pt idx="895">
                        <c:v>0.83546209004537508</c:v>
                      </c:pt>
                      <c:pt idx="896">
                        <c:v>0.84489710305234433</c:v>
                      </c:pt>
                      <c:pt idx="897">
                        <c:v>0.85273529842332374</c:v>
                      </c:pt>
                      <c:pt idx="898">
                        <c:v>0.8611607331922313</c:v>
                      </c:pt>
                      <c:pt idx="899">
                        <c:v>0.86856841972577481</c:v>
                      </c:pt>
                      <c:pt idx="900">
                        <c:v>0.87644596447151613</c:v>
                      </c:pt>
                      <c:pt idx="901">
                        <c:v>0.884417047349636</c:v>
                      </c:pt>
                      <c:pt idx="902">
                        <c:v>0.89234744697588375</c:v>
                      </c:pt>
                      <c:pt idx="903">
                        <c:v>0.89875405873794556</c:v>
                      </c:pt>
                      <c:pt idx="904">
                        <c:v>0.90514633132106836</c:v>
                      </c:pt>
                      <c:pt idx="905">
                        <c:v>0.91060672400782039</c:v>
                      </c:pt>
                      <c:pt idx="906">
                        <c:v>0.91689078581034855</c:v>
                      </c:pt>
                      <c:pt idx="907">
                        <c:v>0.922524082317558</c:v>
                      </c:pt>
                      <c:pt idx="908">
                        <c:v>0.92840948159866488</c:v>
                      </c:pt>
                      <c:pt idx="909">
                        <c:v>0.93438691840040111</c:v>
                      </c:pt>
                      <c:pt idx="910">
                        <c:v>0.93927107617538752</c:v>
                      </c:pt>
                      <c:pt idx="911">
                        <c:v>0.94372105695088349</c:v>
                      </c:pt>
                      <c:pt idx="912">
                        <c:v>0.94851134312421359</c:v>
                      </c:pt>
                      <c:pt idx="913">
                        <c:v>0.95337515927326366</c:v>
                      </c:pt>
                      <c:pt idx="914">
                        <c:v>0.95801838549515339</c:v>
                      </c:pt>
                      <c:pt idx="915">
                        <c:v>0.9624451901558535</c:v>
                      </c:pt>
                      <c:pt idx="916">
                        <c:v>0.96591643860146981</c:v>
                      </c:pt>
                      <c:pt idx="917">
                        <c:v>0.97009480865032638</c:v>
                      </c:pt>
                      <c:pt idx="918">
                        <c:v>0.97448910005645628</c:v>
                      </c:pt>
                      <c:pt idx="919">
                        <c:v>0.97846405384595114</c:v>
                      </c:pt>
                      <c:pt idx="920">
                        <c:v>0.98219757587843315</c:v>
                      </c:pt>
                      <c:pt idx="921">
                        <c:v>0.98601913380021255</c:v>
                      </c:pt>
                      <c:pt idx="922">
                        <c:v>0.98711724813148827</c:v>
                      </c:pt>
                      <c:pt idx="923">
                        <c:v>0.98982551886985914</c:v>
                      </c:pt>
                      <c:pt idx="924">
                        <c:v>0.99129328389540128</c:v>
                      </c:pt>
                      <c:pt idx="925">
                        <c:v>0.99229252458585604</c:v>
                      </c:pt>
                      <c:pt idx="926">
                        <c:v>0.99367592188415466</c:v>
                      </c:pt>
                      <c:pt idx="927">
                        <c:v>0.99498378839106738</c:v>
                      </c:pt>
                      <c:pt idx="928">
                        <c:v>0.99590583094374785</c:v>
                      </c:pt>
                      <c:pt idx="929">
                        <c:v>0.99948679078170855</c:v>
                      </c:pt>
                      <c:pt idx="930">
                        <c:v>1</c:v>
                      </c:pt>
                      <c:pt idx="931">
                        <c:v>1.0005207122770381</c:v>
                      </c:pt>
                      <c:pt idx="932">
                        <c:v>1.0017031943355574</c:v>
                      </c:pt>
                      <c:pt idx="933">
                        <c:v>1.0025040208058151</c:v>
                      </c:pt>
                      <c:pt idx="934">
                        <c:v>1.0020386644288655</c:v>
                      </c:pt>
                      <c:pt idx="935">
                        <c:v>1.0012485089754923</c:v>
                      </c:pt>
                      <c:pt idx="936">
                        <c:v>0.99883452487464042</c:v>
                      </c:pt>
                      <c:pt idx="937">
                        <c:v>0.99863027494208467</c:v>
                      </c:pt>
                      <c:pt idx="938">
                        <c:v>0.99832965238829019</c:v>
                      </c:pt>
                      <c:pt idx="939">
                        <c:v>0.99722553561001681</c:v>
                      </c:pt>
                      <c:pt idx="940">
                        <c:v>0.99653542093993652</c:v>
                      </c:pt>
                      <c:pt idx="941">
                        <c:v>0.99640920281834877</c:v>
                      </c:pt>
                      <c:pt idx="942">
                        <c:v>0.99640620159485016</c:v>
                      </c:pt>
                      <c:pt idx="943">
                        <c:v>0.99693491713455173</c:v>
                      </c:pt>
                      <c:pt idx="944">
                        <c:v>0.99549816475183039</c:v>
                      </c:pt>
                      <c:pt idx="945">
                        <c:v>0.99373194472279847</c:v>
                      </c:pt>
                      <c:pt idx="946">
                        <c:v>0.99212012096931512</c:v>
                      </c:pt>
                      <c:pt idx="947">
                        <c:v>0.99103684602089448</c:v>
                      </c:pt>
                      <c:pt idx="948">
                        <c:v>0.98790907093124958</c:v>
                      </c:pt>
                      <c:pt idx="949">
                        <c:v>0.98549358621864835</c:v>
                      </c:pt>
                      <c:pt idx="950">
                        <c:v>0.98125185700703976</c:v>
                      </c:pt>
                      <c:pt idx="951">
                        <c:v>0.97960935408001315</c:v>
                      </c:pt>
                      <c:pt idx="952">
                        <c:v>0.97756185271529006</c:v>
                      </c:pt>
                      <c:pt idx="953">
                        <c:v>0.9756884223134964</c:v>
                      </c:pt>
                      <c:pt idx="954">
                        <c:v>0.97143969024705723</c:v>
                      </c:pt>
                      <c:pt idx="955">
                        <c:v>0.96868490054445533</c:v>
                      </c:pt>
                      <c:pt idx="956">
                        <c:v>0.96523932923321731</c:v>
                      </c:pt>
                      <c:pt idx="957">
                        <c:v>0.96161952022441144</c:v>
                      </c:pt>
                      <c:pt idx="958">
                        <c:v>0.95683890466013299</c:v>
                      </c:pt>
                      <c:pt idx="959">
                        <c:v>0.95085129704542881</c:v>
                      </c:pt>
                      <c:pt idx="960">
                        <c:v>0.9439256403527172</c:v>
                      </c:pt>
                      <c:pt idx="961">
                        <c:v>0.93597523256981074</c:v>
                      </c:pt>
                      <c:pt idx="962">
                        <c:v>0.92952627020948875</c:v>
                      </c:pt>
                      <c:pt idx="963">
                        <c:v>0.92189832721806253</c:v>
                      </c:pt>
                      <c:pt idx="964">
                        <c:v>0.91415850528398745</c:v>
                      </c:pt>
                      <c:pt idx="965">
                        <c:v>0.90565520543875044</c:v>
                      </c:pt>
                      <c:pt idx="966">
                        <c:v>0.89831571337248473</c:v>
                      </c:pt>
                      <c:pt idx="967">
                        <c:v>0.89004117345171041</c:v>
                      </c:pt>
                      <c:pt idx="968">
                        <c:v>0.88058948698085915</c:v>
                      </c:pt>
                      <c:pt idx="969">
                        <c:v>0.87040700258805492</c:v>
                      </c:pt>
                      <c:pt idx="970">
                        <c:v>0.86119858195524357</c:v>
                      </c:pt>
                      <c:pt idx="971">
                        <c:v>0.85344158635336997</c:v>
                      </c:pt>
                      <c:pt idx="972">
                        <c:v>0.84490210509150887</c:v>
                      </c:pt>
                      <c:pt idx="973">
                        <c:v>0.83650851663861636</c:v>
                      </c:pt>
                      <c:pt idx="974">
                        <c:v>0.82946281100595332</c:v>
                      </c:pt>
                      <c:pt idx="975">
                        <c:v>0.82356373948446326</c:v>
                      </c:pt>
                      <c:pt idx="976">
                        <c:v>0.81776070711493376</c:v>
                      </c:pt>
                      <c:pt idx="977">
                        <c:v>0.80991167399243069</c:v>
                      </c:pt>
                      <c:pt idx="978">
                        <c:v>0.80008700213453687</c:v>
                      </c:pt>
                      <c:pt idx="979">
                        <c:v>0.79213109210854948</c:v>
                      </c:pt>
                      <c:pt idx="980">
                        <c:v>0.78120430428804788</c:v>
                      </c:pt>
                      <c:pt idx="981">
                        <c:v>0.77184715635740819</c:v>
                      </c:pt>
                      <c:pt idx="982">
                        <c:v>0.76352459686065355</c:v>
                      </c:pt>
                      <c:pt idx="983">
                        <c:v>0.75252327865659885</c:v>
                      </c:pt>
                      <c:pt idx="984">
                        <c:v>0.74313878624519258</c:v>
                      </c:pt>
                      <c:pt idx="985">
                        <c:v>0.7353009243434907</c:v>
                      </c:pt>
                      <c:pt idx="986">
                        <c:v>0.72557412571858459</c:v>
                      </c:pt>
                      <c:pt idx="987">
                        <c:v>0.71841904216285501</c:v>
                      </c:pt>
                      <c:pt idx="988">
                        <c:v>0.70809750108127412</c:v>
                      </c:pt>
                      <c:pt idx="989">
                        <c:v>0.69724957874493509</c:v>
                      </c:pt>
                      <c:pt idx="990">
                        <c:v>0.6881808817394558</c:v>
                      </c:pt>
                      <c:pt idx="991">
                        <c:v>0.6779835579637965</c:v>
                      </c:pt>
                      <c:pt idx="992">
                        <c:v>0.66769886523739508</c:v>
                      </c:pt>
                      <c:pt idx="993">
                        <c:v>0.65661868154917824</c:v>
                      </c:pt>
                      <c:pt idx="994">
                        <c:v>0.64643803123740107</c:v>
                      </c:pt>
                      <c:pt idx="995">
                        <c:v>0.63615700667305364</c:v>
                      </c:pt>
                      <c:pt idx="996">
                        <c:v>0.62524222374654737</c:v>
                      </c:pt>
                      <c:pt idx="997">
                        <c:v>0.61308510102618508</c:v>
                      </c:pt>
                      <c:pt idx="998">
                        <c:v>0.60212113138122636</c:v>
                      </c:pt>
                      <c:pt idx="999">
                        <c:v>0.59025746162518911</c:v>
                      </c:pt>
                      <c:pt idx="1000">
                        <c:v>0.57832276291301421</c:v>
                      </c:pt>
                      <c:pt idx="1001">
                        <c:v>0.56759905788259668</c:v>
                      </c:pt>
                      <c:pt idx="1002">
                        <c:v>0.55659590559751526</c:v>
                      </c:pt>
                      <c:pt idx="1003">
                        <c:v>0.54498583922712496</c:v>
                      </c:pt>
                      <c:pt idx="1004">
                        <c:v>0.53532323343816501</c:v>
                      </c:pt>
                      <c:pt idx="1005">
                        <c:v>0.5243345870666607</c:v>
                      </c:pt>
                      <c:pt idx="1006">
                        <c:v>0.51458878069292913</c:v>
                      </c:pt>
                      <c:pt idx="1007">
                        <c:v>0.50564363405481627</c:v>
                      </c:pt>
                      <c:pt idx="1008">
                        <c:v>0.49396037117798358</c:v>
                      </c:pt>
                      <c:pt idx="1009">
                        <c:v>0.4818414306899112</c:v>
                      </c:pt>
                      <c:pt idx="1010">
                        <c:v>0.47301883401133193</c:v>
                      </c:pt>
                      <c:pt idx="1011">
                        <c:v>0.46058693260619243</c:v>
                      </c:pt>
                      <c:pt idx="1012">
                        <c:v>0.44975118189848728</c:v>
                      </c:pt>
                      <c:pt idx="1013">
                        <c:v>0.43771160709849383</c:v>
                      </c:pt>
                      <c:pt idx="1014">
                        <c:v>0.42603651421896321</c:v>
                      </c:pt>
                      <c:pt idx="1015">
                        <c:v>0.41498600929645652</c:v>
                      </c:pt>
                      <c:pt idx="1016">
                        <c:v>0.40632397807506193</c:v>
                      </c:pt>
                      <c:pt idx="1017">
                        <c:v>0.39447498096724098</c:v>
                      </c:pt>
                      <c:pt idx="1018">
                        <c:v>0.38597434887622517</c:v>
                      </c:pt>
                      <c:pt idx="1019">
                        <c:v>0.37978049051329932</c:v>
                      </c:pt>
                      <c:pt idx="1020">
                        <c:v>0.37403498159416315</c:v>
                      </c:pt>
                      <c:pt idx="1021">
                        <c:v>0.36643438308350368</c:v>
                      </c:pt>
                      <c:pt idx="1022">
                        <c:v>0.35910622897267785</c:v>
                      </c:pt>
                      <c:pt idx="1023">
                        <c:v>0.34867297568308681</c:v>
                      </c:pt>
                      <c:pt idx="1024">
                        <c:v>0.34007680464402656</c:v>
                      </c:pt>
                      <c:pt idx="1025">
                        <c:v>0.33171839719992513</c:v>
                      </c:pt>
                      <c:pt idx="1026">
                        <c:v>0.32257416940306005</c:v>
                      </c:pt>
                      <c:pt idx="1027">
                        <c:v>0.31229414524654553</c:v>
                      </c:pt>
                      <c:pt idx="1028">
                        <c:v>0.30547169729526408</c:v>
                      </c:pt>
                      <c:pt idx="1029">
                        <c:v>0.29660041410214899</c:v>
                      </c:pt>
                      <c:pt idx="1030">
                        <c:v>0.29384979276551743</c:v>
                      </c:pt>
                      <c:pt idx="1031">
                        <c:v>0.29038337962442695</c:v>
                      </c:pt>
                      <c:pt idx="1032">
                        <c:v>0.28539101106884573</c:v>
                      </c:pt>
                      <c:pt idx="1033">
                        <c:v>0.27503995795619351</c:v>
                      </c:pt>
                      <c:pt idx="1034">
                        <c:v>0.27123340615190794</c:v>
                      </c:pt>
                      <c:pt idx="1035">
                        <c:v>0.26150160548783719</c:v>
                      </c:pt>
                      <c:pt idx="1036">
                        <c:v>0.25640519451763172</c:v>
                      </c:pt>
                      <c:pt idx="1037">
                        <c:v>0.24830155760164901</c:v>
                      </c:pt>
                      <c:pt idx="1038">
                        <c:v>0.23896191680808546</c:v>
                      </c:pt>
                      <c:pt idx="1039">
                        <c:v>0.23311703404421208</c:v>
                      </c:pt>
                      <c:pt idx="1040">
                        <c:v>0.23028738048877925</c:v>
                      </c:pt>
                      <c:pt idx="1041">
                        <c:v>0.22041635640129295</c:v>
                      </c:pt>
                      <c:pt idx="1042">
                        <c:v>0.21643906832685456</c:v>
                      </c:pt>
                      <c:pt idx="1043">
                        <c:v>0.21551185700037051</c:v>
                      </c:pt>
                      <c:pt idx="1044">
                        <c:v>0.21182068556614916</c:v>
                      </c:pt>
                      <c:pt idx="1045">
                        <c:v>0.2102488781259827</c:v>
                      </c:pt>
                      <c:pt idx="1046">
                        <c:v>0.20333555979654375</c:v>
                      </c:pt>
                      <c:pt idx="1047">
                        <c:v>0.20039686178732194</c:v>
                      </c:pt>
                      <c:pt idx="1048">
                        <c:v>0.19572845863497015</c:v>
                      </c:pt>
                      <c:pt idx="1049">
                        <c:v>0.19481341893712001</c:v>
                      </c:pt>
                      <c:pt idx="1050">
                        <c:v>0.18688301931087239</c:v>
                      </c:pt>
                      <c:pt idx="1051">
                        <c:v>0.18158152473491695</c:v>
                      </c:pt>
                      <c:pt idx="1052">
                        <c:v>0.17302270225495267</c:v>
                      </c:pt>
                      <c:pt idx="1053">
                        <c:v>0.16949543097069236</c:v>
                      </c:pt>
                      <c:pt idx="1054">
                        <c:v>0.165496800862485</c:v>
                      </c:pt>
                      <c:pt idx="1055">
                        <c:v>0.16167257518648434</c:v>
                      </c:pt>
                      <c:pt idx="1056">
                        <c:v>0.15557308862913122</c:v>
                      </c:pt>
                      <c:pt idx="1057">
                        <c:v>0.15079864224648915</c:v>
                      </c:pt>
                      <c:pt idx="1058">
                        <c:v>0.14468898487616783</c:v>
                      </c:pt>
                      <c:pt idx="1059">
                        <c:v>0.14433450703403425</c:v>
                      </c:pt>
                      <c:pt idx="1060">
                        <c:v>0.14120739888294465</c:v>
                      </c:pt>
                      <c:pt idx="1061">
                        <c:v>0.13781151449407539</c:v>
                      </c:pt>
                      <c:pt idx="1062">
                        <c:v>0.13576768129140648</c:v>
                      </c:pt>
                      <c:pt idx="1063">
                        <c:v>0.13020791475991716</c:v>
                      </c:pt>
                      <c:pt idx="1064">
                        <c:v>0.12581579090409195</c:v>
                      </c:pt>
                      <c:pt idx="1065">
                        <c:v>0.12140415909552461</c:v>
                      </c:pt>
                      <c:pt idx="1066">
                        <c:v>0.11491551389116297</c:v>
                      </c:pt>
                      <c:pt idx="1067">
                        <c:v>0.11179707594129211</c:v>
                      </c:pt>
                      <c:pt idx="1068">
                        <c:v>0.10574694283702996</c:v>
                      </c:pt>
                      <c:pt idx="1069">
                        <c:v>0.10179883332438529</c:v>
                      </c:pt>
                      <c:pt idx="1070">
                        <c:v>0.10022452486463657</c:v>
                      </c:pt>
                      <c:pt idx="1071">
                        <c:v>9.663389441762428E-2</c:v>
                      </c:pt>
                      <c:pt idx="1072">
                        <c:v>9.5243327529856411E-2</c:v>
                      </c:pt>
                      <c:pt idx="1073">
                        <c:v>9.6499006094817985E-2</c:v>
                      </c:pt>
                      <c:pt idx="1074">
                        <c:v>9.2449855391047817E-2</c:v>
                      </c:pt>
                      <c:pt idx="1075">
                        <c:v>9.1020939536351028E-2</c:v>
                      </c:pt>
                      <c:pt idx="1076">
                        <c:v>8.8201623528525119E-2</c:v>
                      </c:pt>
                      <c:pt idx="1077">
                        <c:v>8.6002226907836099E-2</c:v>
                      </c:pt>
                      <c:pt idx="1078">
                        <c:v>8.2282377115737576E-2</c:v>
                      </c:pt>
                      <c:pt idx="1079">
                        <c:v>8.3472362233003736E-2</c:v>
                      </c:pt>
                      <c:pt idx="1080">
                        <c:v>7.8844142128607853E-2</c:v>
                      </c:pt>
                      <c:pt idx="1081">
                        <c:v>7.3297214164307706E-2</c:v>
                      </c:pt>
                      <c:pt idx="1082">
                        <c:v>6.933943404261142E-2</c:v>
                      </c:pt>
                      <c:pt idx="1083">
                        <c:v>6.8124271994883329E-2</c:v>
                      </c:pt>
                      <c:pt idx="1084">
                        <c:v>6.5238262131529029E-2</c:v>
                      </c:pt>
                      <c:pt idx="1085">
                        <c:v>6.3431692319902491E-2</c:v>
                      </c:pt>
                      <c:pt idx="1086">
                        <c:v>6.2233537205334116E-2</c:v>
                      </c:pt>
                      <c:pt idx="1087">
                        <c:v>6.2116489488881654E-2</c:v>
                      </c:pt>
                      <c:pt idx="1088">
                        <c:v>6.4356736096081849E-2</c:v>
                      </c:pt>
                      <c:pt idx="1089">
                        <c:v>6.4189001049427846E-2</c:v>
                      </c:pt>
                      <c:pt idx="1090">
                        <c:v>6.0001127126158432E-2</c:v>
                      </c:pt>
                      <c:pt idx="1091">
                        <c:v>6.1423206860663555E-2</c:v>
                      </c:pt>
                      <c:pt idx="1092">
                        <c:v>6.2415277961649009E-2</c:v>
                      </c:pt>
                      <c:pt idx="1093">
                        <c:v>5.9107762931355057E-2</c:v>
                      </c:pt>
                      <c:pt idx="1094">
                        <c:v>5.7397065537050623E-2</c:v>
                      </c:pt>
                      <c:pt idx="1095">
                        <c:v>5.8187554459701384E-2</c:v>
                      </c:pt>
                      <c:pt idx="1096">
                        <c:v>5.5322886630116287E-2</c:v>
                      </c:pt>
                      <c:pt idx="1097">
                        <c:v>5.6492863590723801E-2</c:v>
                      </c:pt>
                      <c:pt idx="1098">
                        <c:v>5.4827184548901085E-2</c:v>
                      </c:pt>
                      <c:pt idx="1099">
                        <c:v>5.3335909939285296E-2</c:v>
                      </c:pt>
                      <c:pt idx="1100">
                        <c:v>5.5490955146047877E-2</c:v>
                      </c:pt>
                      <c:pt idx="1101">
                        <c:v>5.1533508493629282E-2</c:v>
                      </c:pt>
                      <c:pt idx="1102">
                        <c:v>4.6555979320903232E-2</c:v>
                      </c:pt>
                      <c:pt idx="1103">
                        <c:v>4.1080247047379705E-2</c:v>
                      </c:pt>
                      <c:pt idx="1104">
                        <c:v>3.7774732832751477E-2</c:v>
                      </c:pt>
                      <c:pt idx="1105">
                        <c:v>3.5935316297277232E-2</c:v>
                      </c:pt>
                      <c:pt idx="1106">
                        <c:v>3.3202702301638347E-2</c:v>
                      </c:pt>
                      <c:pt idx="1107">
                        <c:v>3.062181682732662E-2</c:v>
                      </c:pt>
                      <c:pt idx="1108">
                        <c:v>3.1476832055201194E-2</c:v>
                      </c:pt>
                      <c:pt idx="1109">
                        <c:v>2.9086857742339673E-2</c:v>
                      </c:pt>
                      <c:pt idx="1110">
                        <c:v>3.2400541954270119E-2</c:v>
                      </c:pt>
                      <c:pt idx="1111">
                        <c:v>3.7115464070852915E-2</c:v>
                      </c:pt>
                      <c:pt idx="1112">
                        <c:v>3.5805596748274438E-2</c:v>
                      </c:pt>
                      <c:pt idx="1113">
                        <c:v>3.897839019040094E-2</c:v>
                      </c:pt>
                      <c:pt idx="1114">
                        <c:v>3.4181768100795769E-2</c:v>
                      </c:pt>
                      <c:pt idx="1115">
                        <c:v>2.9190900156963996E-2</c:v>
                      </c:pt>
                      <c:pt idx="1116">
                        <c:v>2.6976830888058693E-2</c:v>
                      </c:pt>
                      <c:pt idx="1117">
                        <c:v>2.2305426512208203E-2</c:v>
                      </c:pt>
                      <c:pt idx="1118">
                        <c:v>2.132586050913423E-2</c:v>
                      </c:pt>
                      <c:pt idx="1119">
                        <c:v>2.4362598485982833E-2</c:v>
                      </c:pt>
                      <c:pt idx="1120">
                        <c:v>1.719734411728523E-2</c:v>
                      </c:pt>
                      <c:pt idx="1121">
                        <c:v>1.932988014780701E-2</c:v>
                      </c:pt>
                      <c:pt idx="1122">
                        <c:v>2.2159033499323286E-2</c:v>
                      </c:pt>
                      <c:pt idx="1123">
                        <c:v>2.7140731038019866E-2</c:v>
                      </c:pt>
                      <c:pt idx="1124">
                        <c:v>2.5010696027080361E-2</c:v>
                      </c:pt>
                      <c:pt idx="1125">
                        <c:v>1.7967658148638616E-2</c:v>
                      </c:pt>
                      <c:pt idx="1126">
                        <c:v>1.135329502660587E-2</c:v>
                      </c:pt>
                      <c:pt idx="1127">
                        <c:v>2.0334289612065206E-2</c:v>
                      </c:pt>
                      <c:pt idx="1128">
                        <c:v>1.7287380822248549E-2</c:v>
                      </c:pt>
                      <c:pt idx="1129">
                        <c:v>1.5020289938198164E-2</c:v>
                      </c:pt>
                      <c:pt idx="1130">
                        <c:v>1.8016511397813167E-2</c:v>
                      </c:pt>
                      <c:pt idx="1131">
                        <c:v>1.9218834878352069E-2</c:v>
                      </c:pt>
                      <c:pt idx="1132">
                        <c:v>1.8836679086174195E-2</c:v>
                      </c:pt>
                      <c:pt idx="1133">
                        <c:v>1.8751977889653004E-2</c:v>
                      </c:pt>
                      <c:pt idx="1134">
                        <c:v>1.5111327050994461E-2</c:v>
                      </c:pt>
                      <c:pt idx="1135">
                        <c:v>1.4361521380216034E-2</c:v>
                      </c:pt>
                      <c:pt idx="1136">
                        <c:v>1.480403511164719E-2</c:v>
                      </c:pt>
                      <c:pt idx="1137">
                        <c:v>1.2977623878000969E-2</c:v>
                      </c:pt>
                      <c:pt idx="1138">
                        <c:v>1.3021641822649708E-2</c:v>
                      </c:pt>
                      <c:pt idx="1139">
                        <c:v>1.54634706081846E-2</c:v>
                      </c:pt>
                      <c:pt idx="1140">
                        <c:v>1.3525180431889425E-2</c:v>
                      </c:pt>
                      <c:pt idx="1141">
                        <c:v>5.2729829527171238E-3</c:v>
                      </c:pt>
                      <c:pt idx="1142">
                        <c:v>4.2395616613039389E-3</c:v>
                      </c:pt>
                      <c:pt idx="1143">
                        <c:v>2.6022275080808139E-3</c:v>
                      </c:pt>
                      <c:pt idx="1144">
                        <c:v>9.0120072282800492E-4</c:v>
                      </c:pt>
                      <c:pt idx="1145">
                        <c:v>6.1958591785917999E-3</c:v>
                      </c:pt>
                      <c:pt idx="1146">
                        <c:v>3.9971294964580642E-3</c:v>
                      </c:pt>
                      <c:pt idx="1147">
                        <c:v>5.0068744691586205E-3</c:v>
                      </c:pt>
                      <c:pt idx="1148">
                        <c:v>7.6762960366843699E-3</c:v>
                      </c:pt>
                      <c:pt idx="1149">
                        <c:v>7.3913465389390505E-3</c:v>
                      </c:pt>
                      <c:pt idx="1150">
                        <c:v>2.0953542060646942E-3</c:v>
                      </c:pt>
                      <c:pt idx="1151">
                        <c:v>-3.331191349006583E-3</c:v>
                      </c:pt>
                      <c:pt idx="1152">
                        <c:v>1.7763908419999581E-3</c:v>
                      </c:pt>
                      <c:pt idx="1153">
                        <c:v>3.9149293195192619E-3</c:v>
                      </c:pt>
                      <c:pt idx="1154">
                        <c:v>0</c:v>
                      </c:pt>
                      <c:pt idx="1155">
                        <c:v>2.2457488502812947E-3</c:v>
                      </c:pt>
                      <c:pt idx="1156">
                        <c:v>-4.7157557897769282E-3</c:v>
                      </c:pt>
                      <c:pt idx="1157">
                        <c:v>5.3355084422756745E-4</c:v>
                      </c:pt>
                      <c:pt idx="1158">
                        <c:v>6.1973597903412104E-3</c:v>
                      </c:pt>
                      <c:pt idx="1159">
                        <c:v>-2.9315284197524542E-3</c:v>
                      </c:pt>
                      <c:pt idx="1160">
                        <c:v>-8.3942553914478392E-3</c:v>
                      </c:pt>
                      <c:pt idx="1161">
                        <c:v>-9.5235491001831318E-3</c:v>
                      </c:pt>
                      <c:pt idx="1162">
                        <c:v>-1.2087594375973882E-2</c:v>
                      </c:pt>
                      <c:pt idx="1163">
                        <c:v>-1.116471815009909E-2</c:v>
                      </c:pt>
                      <c:pt idx="1164">
                        <c:v>-7.4930546686198338E-3</c:v>
                      </c:pt>
                      <c:pt idx="1165">
                        <c:v>-1.3275745412213049E-2</c:v>
                      </c:pt>
                      <c:pt idx="1166">
                        <c:v>-1.3496502074012137E-2</c:v>
                      </c:pt>
                      <c:pt idx="1167">
                        <c:v>-9.7438055580657892E-3</c:v>
                      </c:pt>
                      <c:pt idx="1168">
                        <c:v>-2.6827603386307789E-4</c:v>
                      </c:pt>
                      <c:pt idx="1169">
                        <c:v>-1.7457116684568279E-3</c:v>
                      </c:pt>
                      <c:pt idx="1170">
                        <c:v>3.5614518852185618E-3</c:v>
                      </c:pt>
                      <c:pt idx="1171">
                        <c:v>6.8924764995864111E-3</c:v>
                      </c:pt>
                      <c:pt idx="1172">
                        <c:v>3.0340702226274827E-3</c:v>
                      </c:pt>
                      <c:pt idx="1173">
                        <c:v>1.3107009957726062E-3</c:v>
                      </c:pt>
                      <c:pt idx="1174">
                        <c:v>9.0086725355042259E-4</c:v>
                      </c:pt>
                      <c:pt idx="1175">
                        <c:v>2.5053546829257273E-3</c:v>
                      </c:pt>
                      <c:pt idx="1176">
                        <c:v>6.4221180834720965E-3</c:v>
                      </c:pt>
                      <c:pt idx="1177">
                        <c:v>-6.9274907737386909E-3</c:v>
                      </c:pt>
                      <c:pt idx="1178">
                        <c:v>-7.3448275747079236E-3</c:v>
                      </c:pt>
                      <c:pt idx="1179">
                        <c:v>-3.2013050653644794E-4</c:v>
                      </c:pt>
                      <c:pt idx="1180">
                        <c:v>3.6371494112434088E-3</c:v>
                      </c:pt>
                      <c:pt idx="1181">
                        <c:v>-2.4651716349698219E-3</c:v>
                      </c:pt>
                      <c:pt idx="1182">
                        <c:v>-1.1569216383879147E-2</c:v>
                      </c:pt>
                      <c:pt idx="1183">
                        <c:v>-1.4209459389611176E-2</c:v>
                      </c:pt>
                      <c:pt idx="1184">
                        <c:v>-2.6442446370637113E-3</c:v>
                      </c:pt>
                      <c:pt idx="1185">
                        <c:v>2.9143547519538972E-3</c:v>
                      </c:pt>
                      <c:pt idx="1186">
                        <c:v>-5.8623899009496282E-3</c:v>
                      </c:pt>
                      <c:pt idx="1187">
                        <c:v>-5.7600148327134493E-3</c:v>
                      </c:pt>
                      <c:pt idx="1188">
                        <c:v>-1.1199065485696321E-2</c:v>
                      </c:pt>
                      <c:pt idx="1189">
                        <c:v>-1.3793956669668934E-2</c:v>
                      </c:pt>
                      <c:pt idx="1190">
                        <c:v>-1.5513991203747293E-2</c:v>
                      </c:pt>
                      <c:pt idx="1191">
                        <c:v>-2.1975125192703469E-2</c:v>
                      </c:pt>
                      <c:pt idx="1192">
                        <c:v>-2.8764726420137211E-2</c:v>
                      </c:pt>
                      <c:pt idx="1193">
                        <c:v>-3.0077428231575717E-2</c:v>
                      </c:pt>
                      <c:pt idx="1194">
                        <c:v>-3.1667409747373643E-2</c:v>
                      </c:pt>
                      <c:pt idx="1195">
                        <c:v>-2.3897408843671912E-2</c:v>
                      </c:pt>
                      <c:pt idx="1196">
                        <c:v>-2.5801685153647613E-2</c:v>
                      </c:pt>
                      <c:pt idx="1197">
                        <c:v>-2.0851500461688117E-2</c:v>
                      </c:pt>
                      <c:pt idx="1198">
                        <c:v>1.8394165354743619E-3</c:v>
                      </c:pt>
                      <c:pt idx="1199">
                        <c:v>-6.7670920511928847E-3</c:v>
                      </c:pt>
                      <c:pt idx="1200">
                        <c:v>1.2376045301134453E-2</c:v>
                      </c:pt>
                      <c:pt idx="1201">
                        <c:v>1.2771039660501618E-2</c:v>
                      </c:pt>
                      <c:pt idx="1202">
                        <c:v>1.2995131015077224E-2</c:v>
                      </c:pt>
                      <c:pt idx="1203">
                        <c:v>5.6731460858876837E-3</c:v>
                      </c:pt>
                      <c:pt idx="1204">
                        <c:v>-2.7973070355014331E-3</c:v>
                      </c:pt>
                      <c:pt idx="1205">
                        <c:v>-3.2332680956269788E-2</c:v>
                      </c:pt>
                      <c:pt idx="1206">
                        <c:v>-2.6074796492036558E-2</c:v>
                      </c:pt>
                      <c:pt idx="1207">
                        <c:v>-5.2778349307067457E-2</c:v>
                      </c:pt>
                      <c:pt idx="1208">
                        <c:v>-6.0979192517482933E-2</c:v>
                      </c:pt>
                      <c:pt idx="1209">
                        <c:v>-5.8153207124104211E-2</c:v>
                      </c:pt>
                      <c:pt idx="1210">
                        <c:v>-4.9616393616464291E-2</c:v>
                      </c:pt>
                      <c:pt idx="1211">
                        <c:v>-5.5920463575650947E-2</c:v>
                      </c:pt>
                      <c:pt idx="1212">
                        <c:v>-5.0293336250077897E-2</c:v>
                      </c:pt>
                      <c:pt idx="1213">
                        <c:v>-6.3832188922350624E-2</c:v>
                      </c:pt>
                      <c:pt idx="1214">
                        <c:v>-6.6245672819285936E-2</c:v>
                      </c:pt>
                      <c:pt idx="1215">
                        <c:v>-4.9367959004620834E-2</c:v>
                      </c:pt>
                      <c:pt idx="1216">
                        <c:v>-4.0110518387996147E-2</c:v>
                      </c:pt>
                      <c:pt idx="1217">
                        <c:v>-3.2540765785518545E-2</c:v>
                      </c:pt>
                      <c:pt idx="1218">
                        <c:v>-2.0688433984921189E-2</c:v>
                      </c:pt>
                      <c:pt idx="1219">
                        <c:v>-1.4634132514688493E-2</c:v>
                      </c:pt>
                      <c:pt idx="1220">
                        <c:v>-1.4622627824609762E-2</c:v>
                      </c:pt>
                      <c:pt idx="1221">
                        <c:v>3.6276455368305185E-3</c:v>
                      </c:pt>
                      <c:pt idx="1222">
                        <c:v>-7.0933917393657051E-3</c:v>
                      </c:pt>
                      <c:pt idx="1223">
                        <c:v>-2.338770105279582E-2</c:v>
                      </c:pt>
                      <c:pt idx="1224">
                        <c:v>-3.9404230457949968E-2</c:v>
                      </c:pt>
                      <c:pt idx="1225">
                        <c:v>-5.3133160618478774E-2</c:v>
                      </c:pt>
                      <c:pt idx="1226">
                        <c:v>-6.0353937621903789E-2</c:v>
                      </c:pt>
                      <c:pt idx="1227">
                        <c:v>-3.8196904938246463E-2</c:v>
                      </c:pt>
                      <c:pt idx="1228">
                        <c:v>-4.8822069797120581E-2</c:v>
                      </c:pt>
                      <c:pt idx="1229">
                        <c:v>-7.545709467559604E-2</c:v>
                      </c:pt>
                      <c:pt idx="1230">
                        <c:v>-7.1516321487059512E-2</c:v>
                      </c:pt>
                      <c:pt idx="1231">
                        <c:v>-6.2045627267382615E-2</c:v>
                      </c:pt>
                      <c:pt idx="1232">
                        <c:v>-4.7634919168714394E-2</c:v>
                      </c:pt>
                      <c:pt idx="1233">
                        <c:v>-3.9847244393297614E-2</c:v>
                      </c:pt>
                      <c:pt idx="1234">
                        <c:v>-6.2588848720661755E-2</c:v>
                      </c:pt>
                      <c:pt idx="1235">
                        <c:v>-3.4527575741710628E-2</c:v>
                      </c:pt>
                      <c:pt idx="1236">
                        <c:v>3.9496101243940741E-3</c:v>
                      </c:pt>
                      <c:pt idx="1237">
                        <c:v>7.2331153666978188E-3</c:v>
                      </c:pt>
                      <c:pt idx="1238">
                        <c:v>3.4882553787760798E-2</c:v>
                      </c:pt>
                      <c:pt idx="1239">
                        <c:v>3.0421068322186058E-2</c:v>
                      </c:pt>
                      <c:pt idx="1240">
                        <c:v>3.3275231869525523E-2</c:v>
                      </c:pt>
                      <c:pt idx="1241">
                        <c:v>5.1950178356043236E-2</c:v>
                      </c:pt>
                      <c:pt idx="1242">
                        <c:v>5.4337318180044787E-2</c:v>
                      </c:pt>
                      <c:pt idx="1243">
                        <c:v>3.2743515106325061E-2</c:v>
                      </c:pt>
                      <c:pt idx="1244">
                        <c:v>2.1133448735934732E-2</c:v>
                      </c:pt>
                      <c:pt idx="1245">
                        <c:v>-1.1800644062562838E-2</c:v>
                      </c:pt>
                      <c:pt idx="1246">
                        <c:v>-5.0645646541906657E-3</c:v>
                      </c:pt>
                      <c:pt idx="1247">
                        <c:v>1.4684319640974068E-3</c:v>
                      </c:pt>
                      <c:pt idx="1248">
                        <c:v>-3.2694661857150399E-2</c:v>
                      </c:pt>
                      <c:pt idx="1249">
                        <c:v>-6.1033714744377431E-2</c:v>
                      </c:pt>
                      <c:pt idx="1250">
                        <c:v>-3.6471534895725806E-2</c:v>
                      </c:pt>
                      <c:pt idx="1251">
                        <c:v>-2.3741011752457731E-2</c:v>
                      </c:pt>
                      <c:pt idx="1252">
                        <c:v>-2.478193610261779E-2</c:v>
                      </c:pt>
                      <c:pt idx="1253">
                        <c:v>-3.8157555563484685E-2</c:v>
                      </c:pt>
                      <c:pt idx="1254">
                        <c:v>-4.3062221699045923E-2</c:v>
                      </c:pt>
                      <c:pt idx="1255">
                        <c:v>-2.4520329454307519E-2</c:v>
                      </c:pt>
                      <c:pt idx="1256">
                        <c:v>-1.2272503090426446E-2</c:v>
                      </c:pt>
                      <c:pt idx="1257">
                        <c:v>-1.7687043751502676E-2</c:v>
                      </c:pt>
                      <c:pt idx="1258">
                        <c:v>-5.6419667084281226E-3</c:v>
                      </c:pt>
                      <c:pt idx="1259">
                        <c:v>-7.8527012845569059E-3</c:v>
                      </c:pt>
                      <c:pt idx="1260">
                        <c:v>-8.5998392011143263E-3</c:v>
                      </c:pt>
                      <c:pt idx="1261">
                        <c:v>-9.8051639051519347E-3</c:v>
                      </c:pt>
                      <c:pt idx="1262">
                        <c:v>-1.1978216452907201E-2</c:v>
                      </c:pt>
                      <c:pt idx="1263">
                        <c:v>-3.3537338721752172E-2</c:v>
                      </c:pt>
                      <c:pt idx="1264">
                        <c:v>-2.7902541602793342E-2</c:v>
                      </c:pt>
                      <c:pt idx="1265">
                        <c:v>-6.0610208761771825E-2</c:v>
                      </c:pt>
                      <c:pt idx="1266">
                        <c:v>-5.1440303830528181E-2</c:v>
                      </c:pt>
                      <c:pt idx="1267">
                        <c:v>-2.1577796548392879E-2</c:v>
                      </c:pt>
                      <c:pt idx="1268">
                        <c:v>-3.7718876728746367E-2</c:v>
                      </c:pt>
                      <c:pt idx="1269">
                        <c:v>-4.6460607107497436E-2</c:v>
                      </c:pt>
                      <c:pt idx="1270">
                        <c:v>-4.2562017782582666E-2</c:v>
                      </c:pt>
                      <c:pt idx="1271">
                        <c:v>-5.8006814111219294E-2</c:v>
                      </c:pt>
                      <c:pt idx="1272">
                        <c:v>-2.3447558788132556E-2</c:v>
                      </c:pt>
                      <c:pt idx="1273">
                        <c:v>-2.5949078574365451E-2</c:v>
                      </c:pt>
                      <c:pt idx="1274">
                        <c:v>-7.2999926303289581E-2</c:v>
                      </c:pt>
                      <c:pt idx="1275">
                        <c:v>-4.8598311911822671E-2</c:v>
                      </c:pt>
                      <c:pt idx="1276">
                        <c:v>-2.3540429981955963E-2</c:v>
                      </c:pt>
                      <c:pt idx="1277">
                        <c:v>-1.1063010020418308E-2</c:v>
                      </c:pt>
                      <c:pt idx="1278">
                        <c:v>-4.1465237328416858E-3</c:v>
                      </c:pt>
                      <c:pt idx="1279">
                        <c:v>-2.2385625873481047E-2</c:v>
                      </c:pt>
                      <c:pt idx="1280">
                        <c:v>-2.6604345704932329E-2</c:v>
                      </c:pt>
                      <c:pt idx="1281">
                        <c:v>1.3011971213598084E-2</c:v>
                      </c:pt>
                      <c:pt idx="1282">
                        <c:v>-4.7074190578358655E-3</c:v>
                      </c:pt>
                      <c:pt idx="1283">
                        <c:v>-3.1681248722395393E-3</c:v>
                      </c:pt>
                      <c:pt idx="1284">
                        <c:v>7.0045221768740987E-3</c:v>
                      </c:pt>
                      <c:pt idx="1285">
                        <c:v>1.5134669900429391E-2</c:v>
                      </c:pt>
                      <c:pt idx="1286">
                        <c:v>5.2528414083474709E-2</c:v>
                      </c:pt>
                      <c:pt idx="1287">
                        <c:v>4.7283942753996139E-2</c:v>
                      </c:pt>
                      <c:pt idx="1288">
                        <c:v>5.8683590010194173E-2</c:v>
                      </c:pt>
                      <c:pt idx="1289">
                        <c:v>9.1223855591796285E-2</c:v>
                      </c:pt>
                      <c:pt idx="1290">
                        <c:v>6.8524101658776315E-2</c:v>
                      </c:pt>
                      <c:pt idx="1291">
                        <c:v>5.8691093068941103E-2</c:v>
                      </c:pt>
                      <c:pt idx="1292">
                        <c:v>1.2478253634731783E-2</c:v>
                      </c:pt>
                      <c:pt idx="1293">
                        <c:v>-2.8625502996721643E-2</c:v>
                      </c:pt>
                      <c:pt idx="1294">
                        <c:v>-2.3800702753155673E-2</c:v>
                      </c:pt>
                      <c:pt idx="1295">
                        <c:v>-4.2315750721043897E-2</c:v>
                      </c:pt>
                      <c:pt idx="1296">
                        <c:v>-4.1879906375165546E-2</c:v>
                      </c:pt>
                      <c:pt idx="1297">
                        <c:v>-2.6907802747586709E-2</c:v>
                      </c:pt>
                      <c:pt idx="1298">
                        <c:v>-3.2577780875336783E-2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D5C-4B0C-B48F-954FA6DC574E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Abs'!$AH$1</c15:sqref>
                        </c15:formulaRef>
                      </c:ext>
                    </c:extLst>
                    <c:strCache>
                      <c:ptCount val="1"/>
                      <c:pt idx="0">
                        <c:v>Abs 750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Abs'!$AH$2:$AH$1300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38.402387268967892</c:v>
                      </c:pt>
                      <c:pt idx="1">
                        <c:v>36.270583494184265</c:v>
                      </c:pt>
                      <c:pt idx="2">
                        <c:v>24.893104558799468</c:v>
                      </c:pt>
                      <c:pt idx="3">
                        <c:v>22.933227217218146</c:v>
                      </c:pt>
                      <c:pt idx="4">
                        <c:v>20.574574474441739</c:v>
                      </c:pt>
                      <c:pt idx="5">
                        <c:v>19.687796029503534</c:v>
                      </c:pt>
                      <c:pt idx="6">
                        <c:v>9.0742729445713834</c:v>
                      </c:pt>
                      <c:pt idx="7">
                        <c:v>3.6609078502189747</c:v>
                      </c:pt>
                      <c:pt idx="8">
                        <c:v>12.181305835285468</c:v>
                      </c:pt>
                      <c:pt idx="9">
                        <c:v>11.540491385828995</c:v>
                      </c:pt>
                      <c:pt idx="10">
                        <c:v>31.136347817521262</c:v>
                      </c:pt>
                      <c:pt idx="11">
                        <c:v>7.902365028872989</c:v>
                      </c:pt>
                      <c:pt idx="12">
                        <c:v>0.78211064036773881</c:v>
                      </c:pt>
                      <c:pt idx="13">
                        <c:v>5.9100839644715926</c:v>
                      </c:pt>
                      <c:pt idx="14">
                        <c:v>10.668463946324438</c:v>
                      </c:pt>
                      <c:pt idx="15">
                        <c:v>4.6105408122922631</c:v>
                      </c:pt>
                      <c:pt idx="16">
                        <c:v>6.8573249232048568</c:v>
                      </c:pt>
                      <c:pt idx="17">
                        <c:v>4.7581157733434614</c:v>
                      </c:pt>
                      <c:pt idx="18">
                        <c:v>2.9745556133140472</c:v>
                      </c:pt>
                      <c:pt idx="19">
                        <c:v>1.9727300165111232</c:v>
                      </c:pt>
                      <c:pt idx="20">
                        <c:v>1.9619803191386804</c:v>
                      </c:pt>
                      <c:pt idx="21">
                        <c:v>2.0098547483175322</c:v>
                      </c:pt>
                      <c:pt idx="22">
                        <c:v>1.4388360164305625</c:v>
                      </c:pt>
                      <c:pt idx="23">
                        <c:v>1.1218020318474344</c:v>
                      </c:pt>
                      <c:pt idx="24">
                        <c:v>0.55449920937894392</c:v>
                      </c:pt>
                      <c:pt idx="25">
                        <c:v>0.48364436694667556</c:v>
                      </c:pt>
                      <c:pt idx="26">
                        <c:v>1.4102980611791605</c:v>
                      </c:pt>
                      <c:pt idx="27">
                        <c:v>1.0082651065128734</c:v>
                      </c:pt>
                      <c:pt idx="28">
                        <c:v>0.83214779946192341</c:v>
                      </c:pt>
                      <c:pt idx="29">
                        <c:v>0.34474972448054103</c:v>
                      </c:pt>
                      <c:pt idx="30">
                        <c:v>0.24513433494575618</c:v>
                      </c:pt>
                      <c:pt idx="31">
                        <c:v>0.64109011209198752</c:v>
                      </c:pt>
                      <c:pt idx="32">
                        <c:v>1.2673641211334929</c:v>
                      </c:pt>
                      <c:pt idx="33">
                        <c:v>0.73421463925134312</c:v>
                      </c:pt>
                      <c:pt idx="34">
                        <c:v>0.79372913320709626</c:v>
                      </c:pt>
                      <c:pt idx="35">
                        <c:v>0.73903644454761663</c:v>
                      </c:pt>
                      <c:pt idx="36">
                        <c:v>1.2247488539669555</c:v>
                      </c:pt>
                      <c:pt idx="37">
                        <c:v>1.5237225451755509</c:v>
                      </c:pt>
                      <c:pt idx="38">
                        <c:v>1.23356108590461</c:v>
                      </c:pt>
                      <c:pt idx="39">
                        <c:v>0.78726786065750143</c:v>
                      </c:pt>
                      <c:pt idx="40">
                        <c:v>0.59930507816772938</c:v>
                      </c:pt>
                      <c:pt idx="41">
                        <c:v>0.47585995192703268</c:v>
                      </c:pt>
                      <c:pt idx="42">
                        <c:v>0.49800115953936852</c:v>
                      </c:pt>
                      <c:pt idx="43">
                        <c:v>0.70107766145688466</c:v>
                      </c:pt>
                      <c:pt idx="44">
                        <c:v>0.77566712171364438</c:v>
                      </c:pt>
                      <c:pt idx="45">
                        <c:v>0.76155162937807719</c:v>
                      </c:pt>
                      <c:pt idx="46">
                        <c:v>0.85491058431888156</c:v>
                      </c:pt>
                      <c:pt idx="47">
                        <c:v>0.96766290201357819</c:v>
                      </c:pt>
                      <c:pt idx="48">
                        <c:v>0.92711166837555881</c:v>
                      </c:pt>
                      <c:pt idx="49">
                        <c:v>0.96259445120131837</c:v>
                      </c:pt>
                      <c:pt idx="50">
                        <c:v>0.53432448432092405</c:v>
                      </c:pt>
                      <c:pt idx="51">
                        <c:v>0.58324543882379876</c:v>
                      </c:pt>
                      <c:pt idx="52">
                        <c:v>1.0160567758123984</c:v>
                      </c:pt>
                      <c:pt idx="53">
                        <c:v>0.9425508758874801</c:v>
                      </c:pt>
                      <c:pt idx="54">
                        <c:v>1.3776977091938647</c:v>
                      </c:pt>
                      <c:pt idx="55">
                        <c:v>1.5570101447286109</c:v>
                      </c:pt>
                      <c:pt idx="56">
                        <c:v>1.560102758783549</c:v>
                      </c:pt>
                      <c:pt idx="57">
                        <c:v>1.7563768460949163</c:v>
                      </c:pt>
                      <c:pt idx="58">
                        <c:v>1.6540914997593681</c:v>
                      </c:pt>
                      <c:pt idx="59">
                        <c:v>1.4592644503823484</c:v>
                      </c:pt>
                      <c:pt idx="60">
                        <c:v>1.1564085740242946</c:v>
                      </c:pt>
                      <c:pt idx="61">
                        <c:v>0.99005476408604598</c:v>
                      </c:pt>
                      <c:pt idx="62">
                        <c:v>0.96084884237919777</c:v>
                      </c:pt>
                      <c:pt idx="63">
                        <c:v>1.2731184831988016</c:v>
                      </c:pt>
                      <c:pt idx="64">
                        <c:v>0.9792000705574172</c:v>
                      </c:pt>
                      <c:pt idx="65">
                        <c:v>0.95378126475315317</c:v>
                      </c:pt>
                      <c:pt idx="66">
                        <c:v>0.83366776199929493</c:v>
                      </c:pt>
                      <c:pt idx="67">
                        <c:v>1.5291002573933044</c:v>
                      </c:pt>
                      <c:pt idx="68">
                        <c:v>1.1237121982816141</c:v>
                      </c:pt>
                      <c:pt idx="69">
                        <c:v>1.2314279458151112</c:v>
                      </c:pt>
                      <c:pt idx="70">
                        <c:v>1.2337038806770229</c:v>
                      </c:pt>
                      <c:pt idx="71">
                        <c:v>1.6733191594885888</c:v>
                      </c:pt>
                      <c:pt idx="72">
                        <c:v>1.7233813267581561</c:v>
                      </c:pt>
                      <c:pt idx="73">
                        <c:v>1.4882911150152716</c:v>
                      </c:pt>
                      <c:pt idx="74">
                        <c:v>1.4598123394155382</c:v>
                      </c:pt>
                      <c:pt idx="75">
                        <c:v>1.6670499344537633</c:v>
                      </c:pt>
                      <c:pt idx="76">
                        <c:v>1.4052067021146419</c:v>
                      </c:pt>
                      <c:pt idx="77">
                        <c:v>0.65556927293216272</c:v>
                      </c:pt>
                      <c:pt idx="78">
                        <c:v>0.68240285421550995</c:v>
                      </c:pt>
                      <c:pt idx="79">
                        <c:v>0.90820663319898298</c:v>
                      </c:pt>
                      <c:pt idx="80">
                        <c:v>1.1044841567481891</c:v>
                      </c:pt>
                      <c:pt idx="81">
                        <c:v>0.73214850579970137</c:v>
                      </c:pt>
                      <c:pt idx="82">
                        <c:v>0.87127872145989715</c:v>
                      </c:pt>
                      <c:pt idx="83">
                        <c:v>1.2815193211063085</c:v>
                      </c:pt>
                      <c:pt idx="84">
                        <c:v>1.6254275491205428</c:v>
                      </c:pt>
                      <c:pt idx="85">
                        <c:v>1.5342698863197073</c:v>
                      </c:pt>
                      <c:pt idx="86">
                        <c:v>1.2901774950475224</c:v>
                      </c:pt>
                      <c:pt idx="87">
                        <c:v>1.4725817810287984</c:v>
                      </c:pt>
                      <c:pt idx="88">
                        <c:v>1.3503987085854596</c:v>
                      </c:pt>
                      <c:pt idx="89">
                        <c:v>1.4564314631863433</c:v>
                      </c:pt>
                      <c:pt idx="90">
                        <c:v>1.3670110095151335</c:v>
                      </c:pt>
                      <c:pt idx="91">
                        <c:v>1.7251605343502563</c:v>
                      </c:pt>
                      <c:pt idx="92">
                        <c:v>1.6807452512624836</c:v>
                      </c:pt>
                      <c:pt idx="93">
                        <c:v>1.5244498821847678</c:v>
                      </c:pt>
                      <c:pt idx="94">
                        <c:v>0.86569349865709933</c:v>
                      </c:pt>
                      <c:pt idx="95">
                        <c:v>0.84142869606037252</c:v>
                      </c:pt>
                      <c:pt idx="96">
                        <c:v>1.0428027330308556</c:v>
                      </c:pt>
                      <c:pt idx="97">
                        <c:v>0.81448381885146826</c:v>
                      </c:pt>
                      <c:pt idx="98">
                        <c:v>0.38201076038789022</c:v>
                      </c:pt>
                      <c:pt idx="99">
                        <c:v>0.19851470528438014</c:v>
                      </c:pt>
                      <c:pt idx="100">
                        <c:v>0.59997724446942291</c:v>
                      </c:pt>
                      <c:pt idx="101">
                        <c:v>1.035836333518954</c:v>
                      </c:pt>
                      <c:pt idx="102">
                        <c:v>0.93238075729718517</c:v>
                      </c:pt>
                      <c:pt idx="103">
                        <c:v>0.22102798109381944</c:v>
                      </c:pt>
                      <c:pt idx="104">
                        <c:v>0.39957890814306285</c:v>
                      </c:pt>
                      <c:pt idx="105">
                        <c:v>0.8254961975164784</c:v>
                      </c:pt>
                      <c:pt idx="106">
                        <c:v>1.2765220767781529</c:v>
                      </c:pt>
                      <c:pt idx="107">
                        <c:v>1.0175043864530524</c:v>
                      </c:pt>
                      <c:pt idx="108">
                        <c:v>1.0887719592301834</c:v>
                      </c:pt>
                      <c:pt idx="109">
                        <c:v>1.7569590975064941</c:v>
                      </c:pt>
                      <c:pt idx="110">
                        <c:v>1.7248417278396546</c:v>
                      </c:pt>
                      <c:pt idx="111">
                        <c:v>1.6808521564396912</c:v>
                      </c:pt>
                      <c:pt idx="112">
                        <c:v>1.6312367000891705</c:v>
                      </c:pt>
                      <c:pt idx="113">
                        <c:v>1.277369109405422</c:v>
                      </c:pt>
                      <c:pt idx="114">
                        <c:v>1.8142316371745191</c:v>
                      </c:pt>
                      <c:pt idx="115">
                        <c:v>1.7553574288693996</c:v>
                      </c:pt>
                      <c:pt idx="116">
                        <c:v>1.2164774476847107</c:v>
                      </c:pt>
                      <c:pt idx="117">
                        <c:v>1.478387113955383</c:v>
                      </c:pt>
                      <c:pt idx="118">
                        <c:v>1.773960838724568</c:v>
                      </c:pt>
                      <c:pt idx="119">
                        <c:v>1.7152011716807425</c:v>
                      </c:pt>
                      <c:pt idx="120">
                        <c:v>2.0699774563707565</c:v>
                      </c:pt>
                      <c:pt idx="121">
                        <c:v>1.7616839245348719</c:v>
                      </c:pt>
                      <c:pt idx="122">
                        <c:v>1.7739302943882229</c:v>
                      </c:pt>
                      <c:pt idx="123">
                        <c:v>1.8225148793870976</c:v>
                      </c:pt>
                      <c:pt idx="124">
                        <c:v>1.9497072229910275</c:v>
                      </c:pt>
                      <c:pt idx="125">
                        <c:v>1.7100162705861668</c:v>
                      </c:pt>
                      <c:pt idx="126">
                        <c:v>1.7924516163394639</c:v>
                      </c:pt>
                      <c:pt idx="127">
                        <c:v>1.8018230005343352</c:v>
                      </c:pt>
                      <c:pt idx="128">
                        <c:v>1.2834401780582088</c:v>
                      </c:pt>
                      <c:pt idx="129">
                        <c:v>1.3883634096413582</c:v>
                      </c:pt>
                      <c:pt idx="130">
                        <c:v>1.5158344703144369</c:v>
                      </c:pt>
                      <c:pt idx="131">
                        <c:v>1.5861227153075044</c:v>
                      </c:pt>
                      <c:pt idx="132">
                        <c:v>1.3387994968584198</c:v>
                      </c:pt>
                      <c:pt idx="133">
                        <c:v>0.96933596803687938</c:v>
                      </c:pt>
                      <c:pt idx="134">
                        <c:v>0.82876405970119627</c:v>
                      </c:pt>
                      <c:pt idx="135">
                        <c:v>1.115977799612736</c:v>
                      </c:pt>
                      <c:pt idx="136">
                        <c:v>1.2327623515091863</c:v>
                      </c:pt>
                      <c:pt idx="137">
                        <c:v>1.3038762480940813</c:v>
                      </c:pt>
                      <c:pt idx="138">
                        <c:v>1.1144297744663478</c:v>
                      </c:pt>
                      <c:pt idx="139">
                        <c:v>1.3191232171891307</c:v>
                      </c:pt>
                      <c:pt idx="140">
                        <c:v>1.6500806465930562</c:v>
                      </c:pt>
                      <c:pt idx="141">
                        <c:v>1.2785954645096766</c:v>
                      </c:pt>
                      <c:pt idx="142">
                        <c:v>1.2127514204548169</c:v>
                      </c:pt>
                      <c:pt idx="143">
                        <c:v>0.88206507203595375</c:v>
                      </c:pt>
                      <c:pt idx="144">
                        <c:v>0.9558928329051084</c:v>
                      </c:pt>
                      <c:pt idx="145">
                        <c:v>1.0996486065005604</c:v>
                      </c:pt>
                      <c:pt idx="146">
                        <c:v>1.255481992491057</c:v>
                      </c:pt>
                      <c:pt idx="147">
                        <c:v>1.3269521123985761</c:v>
                      </c:pt>
                      <c:pt idx="148">
                        <c:v>1.6720477514882253</c:v>
                      </c:pt>
                      <c:pt idx="149">
                        <c:v>1.4554826797386247</c:v>
                      </c:pt>
                      <c:pt idx="150">
                        <c:v>1.2968441782590379</c:v>
                      </c:pt>
                      <c:pt idx="151">
                        <c:v>0.96740690229458604</c:v>
                      </c:pt>
                      <c:pt idx="152">
                        <c:v>0.64531286659169307</c:v>
                      </c:pt>
                      <c:pt idx="153">
                        <c:v>0.58503438242310901</c:v>
                      </c:pt>
                      <c:pt idx="154">
                        <c:v>0.43222794016440869</c:v>
                      </c:pt>
                      <c:pt idx="155">
                        <c:v>0.47272304858439418</c:v>
                      </c:pt>
                      <c:pt idx="156">
                        <c:v>1.1033408440583725</c:v>
                      </c:pt>
                      <c:pt idx="157">
                        <c:v>1.4815121813676877</c:v>
                      </c:pt>
                      <c:pt idx="158">
                        <c:v>1.9378483844050549</c:v>
                      </c:pt>
                      <c:pt idx="159">
                        <c:v>2.2247188823369166</c:v>
                      </c:pt>
                      <c:pt idx="160">
                        <c:v>2.1434824017851639</c:v>
                      </c:pt>
                      <c:pt idx="161">
                        <c:v>2.0486956900223299</c:v>
                      </c:pt>
                      <c:pt idx="162">
                        <c:v>1.903932716935899</c:v>
                      </c:pt>
                      <c:pt idx="163">
                        <c:v>1.5447217764127856</c:v>
                      </c:pt>
                      <c:pt idx="164">
                        <c:v>1.5488624430085638</c:v>
                      </c:pt>
                      <c:pt idx="165">
                        <c:v>1.1908406316797842</c:v>
                      </c:pt>
                      <c:pt idx="166">
                        <c:v>1.2787315777085144</c:v>
                      </c:pt>
                      <c:pt idx="167">
                        <c:v>1.2365204502922427</c:v>
                      </c:pt>
                      <c:pt idx="168">
                        <c:v>1.3164563148220021</c:v>
                      </c:pt>
                      <c:pt idx="169">
                        <c:v>1.2823459272086468</c:v>
                      </c:pt>
                      <c:pt idx="170">
                        <c:v>1.42913437159896</c:v>
                      </c:pt>
                      <c:pt idx="171">
                        <c:v>1.1803656424323448</c:v>
                      </c:pt>
                      <c:pt idx="172">
                        <c:v>1.2734443530871831</c:v>
                      </c:pt>
                      <c:pt idx="173">
                        <c:v>1.135204313929344</c:v>
                      </c:pt>
                      <c:pt idx="174">
                        <c:v>1.2228814496036589</c:v>
                      </c:pt>
                      <c:pt idx="175">
                        <c:v>1.2397218785454103</c:v>
                      </c:pt>
                      <c:pt idx="176">
                        <c:v>1.2707772598179521</c:v>
                      </c:pt>
                      <c:pt idx="177">
                        <c:v>0.96534993214384801</c:v>
                      </c:pt>
                      <c:pt idx="178">
                        <c:v>0.96187742290561806</c:v>
                      </c:pt>
                      <c:pt idx="179">
                        <c:v>0.92105549008674048</c:v>
                      </c:pt>
                      <c:pt idx="180">
                        <c:v>0.78312242150916911</c:v>
                      </c:pt>
                      <c:pt idx="181">
                        <c:v>0.57832360082599521</c:v>
                      </c:pt>
                      <c:pt idx="182">
                        <c:v>0.6418539114027163</c:v>
                      </c:pt>
                      <c:pt idx="183">
                        <c:v>0.53296220691993401</c:v>
                      </c:pt>
                      <c:pt idx="184">
                        <c:v>0.76127615764466527</c:v>
                      </c:pt>
                      <c:pt idx="185">
                        <c:v>0.93457975861192799</c:v>
                      </c:pt>
                      <c:pt idx="186">
                        <c:v>1.0601060995703369</c:v>
                      </c:pt>
                      <c:pt idx="187">
                        <c:v>1.1848737955747748</c:v>
                      </c:pt>
                      <c:pt idx="188">
                        <c:v>1.2244831182407534</c:v>
                      </c:pt>
                      <c:pt idx="189">
                        <c:v>1.1728166097046613</c:v>
                      </c:pt>
                      <c:pt idx="190">
                        <c:v>1.360778055879718</c:v>
                      </c:pt>
                      <c:pt idx="191">
                        <c:v>1.3174852771526266</c:v>
                      </c:pt>
                      <c:pt idx="192">
                        <c:v>1.3525921737392399</c:v>
                      </c:pt>
                      <c:pt idx="193">
                        <c:v>1.3605947898616477</c:v>
                      </c:pt>
                      <c:pt idx="194">
                        <c:v>1.2565134365490094</c:v>
                      </c:pt>
                      <c:pt idx="195">
                        <c:v>1.3262419565785535</c:v>
                      </c:pt>
                      <c:pt idx="196">
                        <c:v>1.2881611870445435</c:v>
                      </c:pt>
                      <c:pt idx="197">
                        <c:v>1.2371523362503813</c:v>
                      </c:pt>
                      <c:pt idx="198">
                        <c:v>1.2186922938739326</c:v>
                      </c:pt>
                      <c:pt idx="199">
                        <c:v>1.1399369679439102</c:v>
                      </c:pt>
                      <c:pt idx="200">
                        <c:v>1.1329633141521267</c:v>
                      </c:pt>
                      <c:pt idx="201">
                        <c:v>1.235858210899861</c:v>
                      </c:pt>
                      <c:pt idx="202">
                        <c:v>1.2837830382336821</c:v>
                      </c:pt>
                      <c:pt idx="203">
                        <c:v>1.2899581485321443</c:v>
                      </c:pt>
                      <c:pt idx="204">
                        <c:v>1.2672018543466597</c:v>
                      </c:pt>
                      <c:pt idx="205">
                        <c:v>1.2453130193133748</c:v>
                      </c:pt>
                      <c:pt idx="206">
                        <c:v>1.2801421533413502</c:v>
                      </c:pt>
                      <c:pt idx="207">
                        <c:v>1.2267626802426062</c:v>
                      </c:pt>
                      <c:pt idx="208">
                        <c:v>1.2147507381707037</c:v>
                      </c:pt>
                      <c:pt idx="209">
                        <c:v>1.1546736557198949</c:v>
                      </c:pt>
                      <c:pt idx="210">
                        <c:v>1.1790104284091347</c:v>
                      </c:pt>
                      <c:pt idx="211">
                        <c:v>1.2163191898420229</c:v>
                      </c:pt>
                      <c:pt idx="212">
                        <c:v>1.2396877070691241</c:v>
                      </c:pt>
                      <c:pt idx="213">
                        <c:v>1.2250823599394229</c:v>
                      </c:pt>
                      <c:pt idx="214">
                        <c:v>1.2508026001629924</c:v>
                      </c:pt>
                      <c:pt idx="215">
                        <c:v>1.2571760577455953</c:v>
                      </c:pt>
                      <c:pt idx="216">
                        <c:v>1.2863331085142913</c:v>
                      </c:pt>
                      <c:pt idx="217">
                        <c:v>1.3061015938989216</c:v>
                      </c:pt>
                      <c:pt idx="218">
                        <c:v>1.3004319923669705</c:v>
                      </c:pt>
                      <c:pt idx="219">
                        <c:v>1.3010846866542443</c:v>
                      </c:pt>
                      <c:pt idx="220">
                        <c:v>1.3262343204944671</c:v>
                      </c:pt>
                      <c:pt idx="221">
                        <c:v>1.3198028286728085</c:v>
                      </c:pt>
                      <c:pt idx="222">
                        <c:v>1.3068676840348763</c:v>
                      </c:pt>
                      <c:pt idx="223">
                        <c:v>1.3055437779564198</c:v>
                      </c:pt>
                      <c:pt idx="224">
                        <c:v>1.2807921749991935</c:v>
                      </c:pt>
                      <c:pt idx="225">
                        <c:v>1.2761181279299896</c:v>
                      </c:pt>
                      <c:pt idx="226">
                        <c:v>1.2773421922090182</c:v>
                      </c:pt>
                      <c:pt idx="227">
                        <c:v>1.2735508764601864</c:v>
                      </c:pt>
                      <c:pt idx="228">
                        <c:v>1.2826408709564789</c:v>
                      </c:pt>
                      <c:pt idx="229">
                        <c:v>1.2974264296706159</c:v>
                      </c:pt>
                      <c:pt idx="230">
                        <c:v>1.3011410027743804</c:v>
                      </c:pt>
                      <c:pt idx="231">
                        <c:v>1.31217724420216</c:v>
                      </c:pt>
                      <c:pt idx="232">
                        <c:v>1.3206523430274058</c:v>
                      </c:pt>
                      <c:pt idx="233">
                        <c:v>1.3313027713067269</c:v>
                      </c:pt>
                      <c:pt idx="234">
                        <c:v>1.3340059450732655</c:v>
                      </c:pt>
                      <c:pt idx="235">
                        <c:v>1.347294640404392</c:v>
                      </c:pt>
                      <c:pt idx="236">
                        <c:v>1.3601805322999676</c:v>
                      </c:pt>
                      <c:pt idx="237">
                        <c:v>1.3685038639539988</c:v>
                      </c:pt>
                      <c:pt idx="238">
                        <c:v>1.3776538017103683</c:v>
                      </c:pt>
                      <c:pt idx="239">
                        <c:v>1.3931435982793614</c:v>
                      </c:pt>
                      <c:pt idx="240">
                        <c:v>1.4026829763241306</c:v>
                      </c:pt>
                      <c:pt idx="241">
                        <c:v>1.4158399492047689</c:v>
                      </c:pt>
                      <c:pt idx="242">
                        <c:v>1.4228403292908542</c:v>
                      </c:pt>
                      <c:pt idx="243">
                        <c:v>1.4246615353454288</c:v>
                      </c:pt>
                      <c:pt idx="244">
                        <c:v>1.4341570059067019</c:v>
                      </c:pt>
                      <c:pt idx="245">
                        <c:v>1.4421080784615277</c:v>
                      </c:pt>
                      <c:pt idx="246">
                        <c:v>1.4449716099938781</c:v>
                      </c:pt>
                      <c:pt idx="247">
                        <c:v>1.4511415659355817</c:v>
                      </c:pt>
                      <c:pt idx="248">
                        <c:v>1.4570079875348565</c:v>
                      </c:pt>
                      <c:pt idx="249">
                        <c:v>1.4562978317148336</c:v>
                      </c:pt>
                      <c:pt idx="250">
                        <c:v>1.4598161574575812</c:v>
                      </c:pt>
                      <c:pt idx="251">
                        <c:v>1.4586172922560372</c:v>
                      </c:pt>
                      <c:pt idx="252">
                        <c:v>1.4601826894937222</c:v>
                      </c:pt>
                      <c:pt idx="253">
                        <c:v>1.4603602284487276</c:v>
                      </c:pt>
                      <c:pt idx="254">
                        <c:v>1.4585924749827568</c:v>
                      </c:pt>
                      <c:pt idx="255">
                        <c:v>1.4510098434850935</c:v>
                      </c:pt>
                      <c:pt idx="256">
                        <c:v>1.44780077914784</c:v>
                      </c:pt>
                      <c:pt idx="257">
                        <c:v>1.4409092132599839</c:v>
                      </c:pt>
                      <c:pt idx="258">
                        <c:v>1.434779346759733</c:v>
                      </c:pt>
                      <c:pt idx="259">
                        <c:v>1.4244553610750996</c:v>
                      </c:pt>
                      <c:pt idx="260">
                        <c:v>1.4146659012765053</c:v>
                      </c:pt>
                      <c:pt idx="261">
                        <c:v>1.4009075867740732</c:v>
                      </c:pt>
                      <c:pt idx="262">
                        <c:v>1.3903621546509386</c:v>
                      </c:pt>
                      <c:pt idx="263">
                        <c:v>1.3767126543467358</c:v>
                      </c:pt>
                      <c:pt idx="264">
                        <c:v>1.3645960979228517</c:v>
                      </c:pt>
                      <c:pt idx="265">
                        <c:v>1.3480716119601694</c:v>
                      </c:pt>
                      <c:pt idx="266">
                        <c:v>1.3307472461894512</c:v>
                      </c:pt>
                      <c:pt idx="267">
                        <c:v>1.311514432103472</c:v>
                      </c:pt>
                      <c:pt idx="268">
                        <c:v>1.2950355717432056</c:v>
                      </c:pt>
                      <c:pt idx="269">
                        <c:v>1.275270713498516</c:v>
                      </c:pt>
                      <c:pt idx="270">
                        <c:v>1.254655004584514</c:v>
                      </c:pt>
                      <c:pt idx="271">
                        <c:v>1.2319334545816221</c:v>
                      </c:pt>
                      <c:pt idx="272">
                        <c:v>1.2106283981767325</c:v>
                      </c:pt>
                      <c:pt idx="273">
                        <c:v>1.18865480261009</c:v>
                      </c:pt>
                      <c:pt idx="274">
                        <c:v>1.1679667417993707</c:v>
                      </c:pt>
                      <c:pt idx="275">
                        <c:v>1.1457760905425765</c:v>
                      </c:pt>
                      <c:pt idx="276">
                        <c:v>1.1234157273169647</c:v>
                      </c:pt>
                      <c:pt idx="277">
                        <c:v>1.1016324611461725</c:v>
                      </c:pt>
                      <c:pt idx="278">
                        <c:v>1.0807017637636123</c:v>
                      </c:pt>
                      <c:pt idx="279">
                        <c:v>1.0616000994218149</c:v>
                      </c:pt>
                      <c:pt idx="280">
                        <c:v>1.0407908157762262</c:v>
                      </c:pt>
                      <c:pt idx="281">
                        <c:v>1.019922543381071</c:v>
                      </c:pt>
                      <c:pt idx="282">
                        <c:v>1.0016192316304933</c:v>
                      </c:pt>
                      <c:pt idx="283">
                        <c:v>0.98861039878112844</c:v>
                      </c:pt>
                      <c:pt idx="284">
                        <c:v>0.97592266326759114</c:v>
                      </c:pt>
                      <c:pt idx="285">
                        <c:v>0.96438091307330054</c:v>
                      </c:pt>
                      <c:pt idx="286">
                        <c:v>0.95333608105092393</c:v>
                      </c:pt>
                      <c:pt idx="287">
                        <c:v>0.94527352166843859</c:v>
                      </c:pt>
                      <c:pt idx="288">
                        <c:v>0.94018578974386102</c:v>
                      </c:pt>
                      <c:pt idx="289">
                        <c:v>0.93490467398979871</c:v>
                      </c:pt>
                      <c:pt idx="290">
                        <c:v>0.93168071928857688</c:v>
                      </c:pt>
                      <c:pt idx="291">
                        <c:v>0.92991582935413819</c:v>
                      </c:pt>
                      <c:pt idx="292">
                        <c:v>0.93066225657357082</c:v>
                      </c:pt>
                      <c:pt idx="293">
                        <c:v>0.93239373864013186</c:v>
                      </c:pt>
                      <c:pt idx="294">
                        <c:v>0.93575075210655712</c:v>
                      </c:pt>
                      <c:pt idx="295">
                        <c:v>0.94044274397336403</c:v>
                      </c:pt>
                      <c:pt idx="296">
                        <c:v>0.94387191843440443</c:v>
                      </c:pt>
                      <c:pt idx="297">
                        <c:v>0.94238994541536192</c:v>
                      </c:pt>
                      <c:pt idx="298">
                        <c:v>0.9450406211038076</c:v>
                      </c:pt>
                      <c:pt idx="299">
                        <c:v>0.94494917899687447</c:v>
                      </c:pt>
                      <c:pt idx="300">
                        <c:v>0.94363539072983227</c:v>
                      </c:pt>
                      <c:pt idx="301">
                        <c:v>0.94488656310736718</c:v>
                      </c:pt>
                      <c:pt idx="302">
                        <c:v>0.94121360666187259</c:v>
                      </c:pt>
                      <c:pt idx="303">
                        <c:v>0.93890750926782007</c:v>
                      </c:pt>
                      <c:pt idx="304">
                        <c:v>0.93808071226337941</c:v>
                      </c:pt>
                      <c:pt idx="305">
                        <c:v>0.93374971627175074</c:v>
                      </c:pt>
                      <c:pt idx="306">
                        <c:v>0.9299301470118001</c:v>
                      </c:pt>
                      <c:pt idx="307">
                        <c:v>0.92672280079346558</c:v>
                      </c:pt>
                      <c:pt idx="308">
                        <c:v>0.91955881760583191</c:v>
                      </c:pt>
                      <c:pt idx="309">
                        <c:v>0.91792755914290314</c:v>
                      </c:pt>
                      <c:pt idx="310">
                        <c:v>0.9115329114269608</c:v>
                      </c:pt>
                      <c:pt idx="311">
                        <c:v>0.90584173795746592</c:v>
                      </c:pt>
                      <c:pt idx="312">
                        <c:v>0.8979103283191624</c:v>
                      </c:pt>
                      <c:pt idx="313">
                        <c:v>0.88809204230314243</c:v>
                      </c:pt>
                      <c:pt idx="314">
                        <c:v>0.8776160985451924</c:v>
                      </c:pt>
                      <c:pt idx="315">
                        <c:v>0.87307759196851953</c:v>
                      </c:pt>
                      <c:pt idx="316">
                        <c:v>0.86241780948619295</c:v>
                      </c:pt>
                      <c:pt idx="317">
                        <c:v>0.85824564404355874</c:v>
                      </c:pt>
                      <c:pt idx="318">
                        <c:v>0.84740832260622612</c:v>
                      </c:pt>
                      <c:pt idx="319">
                        <c:v>0.83961493518778207</c:v>
                      </c:pt>
                      <c:pt idx="320">
                        <c:v>0.83178451276151921</c:v>
                      </c:pt>
                      <c:pt idx="321">
                        <c:v>0.82707514880341626</c:v>
                      </c:pt>
                      <c:pt idx="322">
                        <c:v>0.8192126548239913</c:v>
                      </c:pt>
                      <c:pt idx="323">
                        <c:v>0.8108814961837717</c:v>
                      </c:pt>
                      <c:pt idx="324">
                        <c:v>0.80644569493805918</c:v>
                      </c:pt>
                      <c:pt idx="325">
                        <c:v>0.80508532655809062</c:v>
                      </c:pt>
                      <c:pt idx="326">
                        <c:v>0.80606121810431552</c:v>
                      </c:pt>
                      <c:pt idx="327">
                        <c:v>0.8079240408171604</c:v>
                      </c:pt>
                      <c:pt idx="328">
                        <c:v>0.80912347872501078</c:v>
                      </c:pt>
                      <c:pt idx="329">
                        <c:v>0.80705524535024542</c:v>
                      </c:pt>
                      <c:pt idx="330">
                        <c:v>0.81152120912809877</c:v>
                      </c:pt>
                      <c:pt idx="331">
                        <c:v>0.81260992381669828</c:v>
                      </c:pt>
                      <c:pt idx="332">
                        <c:v>0.81695657378070374</c:v>
                      </c:pt>
                      <c:pt idx="333">
                        <c:v>0.82342376429546527</c:v>
                      </c:pt>
                      <c:pt idx="334">
                        <c:v>0.82774636059459894</c:v>
                      </c:pt>
                      <c:pt idx="335">
                        <c:v>0.82754419526841527</c:v>
                      </c:pt>
                      <c:pt idx="336">
                        <c:v>0.83267029851552621</c:v>
                      </c:pt>
                      <c:pt idx="337">
                        <c:v>0.83891107913713026</c:v>
                      </c:pt>
                      <c:pt idx="338">
                        <c:v>0.84718095820255768</c:v>
                      </c:pt>
                      <c:pt idx="339">
                        <c:v>0.84766260420629869</c:v>
                      </c:pt>
                      <c:pt idx="340">
                        <c:v>0.84522612067647329</c:v>
                      </c:pt>
                      <c:pt idx="341">
                        <c:v>0.84862226907384042</c:v>
                      </c:pt>
                      <c:pt idx="342">
                        <c:v>0.8582597707991183</c:v>
                      </c:pt>
                      <c:pt idx="343">
                        <c:v>0.86264822832349608</c:v>
                      </c:pt>
                      <c:pt idx="344">
                        <c:v>0.86456641264596634</c:v>
                      </c:pt>
                      <c:pt idx="345">
                        <c:v>0.86144000891894634</c:v>
                      </c:pt>
                      <c:pt idx="346">
                        <c:v>0.86309875728458585</c:v>
                      </c:pt>
                      <c:pt idx="347">
                        <c:v>0.87066248947413549</c:v>
                      </c:pt>
                      <c:pt idx="348">
                        <c:v>0.87382191926482844</c:v>
                      </c:pt>
                      <c:pt idx="349">
                        <c:v>0.87347695916623147</c:v>
                      </c:pt>
                      <c:pt idx="350">
                        <c:v>0.87831480023908581</c:v>
                      </c:pt>
                      <c:pt idx="351">
                        <c:v>0.87999512054226903</c:v>
                      </c:pt>
                      <c:pt idx="352">
                        <c:v>0.87892454155337441</c:v>
                      </c:pt>
                      <c:pt idx="353">
                        <c:v>0.88198871119509126</c:v>
                      </c:pt>
                      <c:pt idx="354">
                        <c:v>0.88021045811350185</c:v>
                      </c:pt>
                      <c:pt idx="355">
                        <c:v>0.87892835959541737</c:v>
                      </c:pt>
                      <c:pt idx="356">
                        <c:v>0.87964366977219866</c:v>
                      </c:pt>
                      <c:pt idx="357">
                        <c:v>0.87953829181180798</c:v>
                      </c:pt>
                      <c:pt idx="358">
                        <c:v>0.87898047586930628</c:v>
                      </c:pt>
                      <c:pt idx="359">
                        <c:v>0.87918397751020516</c:v>
                      </c:pt>
                      <c:pt idx="360">
                        <c:v>0.87660221748063838</c:v>
                      </c:pt>
                      <c:pt idx="361">
                        <c:v>0.87699738483210266</c:v>
                      </c:pt>
                      <c:pt idx="362">
                        <c:v>0.87638707081150791</c:v>
                      </c:pt>
                      <c:pt idx="363">
                        <c:v>0.87635729008357122</c:v>
                      </c:pt>
                      <c:pt idx="364">
                        <c:v>0.87436751747279229</c:v>
                      </c:pt>
                      <c:pt idx="365">
                        <c:v>0.87486691737203404</c:v>
                      </c:pt>
                      <c:pt idx="366">
                        <c:v>0.87758650871935828</c:v>
                      </c:pt>
                      <c:pt idx="367">
                        <c:v>0.88047466662288665</c:v>
                      </c:pt>
                      <c:pt idx="368">
                        <c:v>0.88174970176319112</c:v>
                      </c:pt>
                      <c:pt idx="369">
                        <c:v>0.88740135849753943</c:v>
                      </c:pt>
                      <c:pt idx="370">
                        <c:v>0.89030345225452523</c:v>
                      </c:pt>
                      <c:pt idx="371">
                        <c:v>0.89246179142150861</c:v>
                      </c:pt>
                      <c:pt idx="372">
                        <c:v>0.89331569652445553</c:v>
                      </c:pt>
                      <c:pt idx="373">
                        <c:v>0.89549446221636986</c:v>
                      </c:pt>
                      <c:pt idx="374">
                        <c:v>0.89682829520413854</c:v>
                      </c:pt>
                      <c:pt idx="375">
                        <c:v>0.89736053026495122</c:v>
                      </c:pt>
                      <c:pt idx="376">
                        <c:v>0.89749530714907388</c:v>
                      </c:pt>
                      <c:pt idx="377">
                        <c:v>0.90007821259125365</c:v>
                      </c:pt>
                      <c:pt idx="378">
                        <c:v>0.90220295298825759</c:v>
                      </c:pt>
                      <c:pt idx="379">
                        <c:v>0.90665078106640606</c:v>
                      </c:pt>
                      <c:pt idx="380">
                        <c:v>0.91040162556958049</c:v>
                      </c:pt>
                      <c:pt idx="381">
                        <c:v>0.91756942679925735</c:v>
                      </c:pt>
                      <c:pt idx="382">
                        <c:v>0.92620144715247565</c:v>
                      </c:pt>
                      <c:pt idx="383">
                        <c:v>0.93262816642158031</c:v>
                      </c:pt>
                      <c:pt idx="384">
                        <c:v>0.93580401379305889</c:v>
                      </c:pt>
                      <c:pt idx="385">
                        <c:v>0.94091999922875569</c:v>
                      </c:pt>
                      <c:pt idx="386">
                        <c:v>0.94315431743239742</c:v>
                      </c:pt>
                      <c:pt idx="387">
                        <c:v>0.94362298209319206</c:v>
                      </c:pt>
                      <c:pt idx="388">
                        <c:v>0.94183022045183862</c:v>
                      </c:pt>
                      <c:pt idx="389">
                        <c:v>0.93971827049567924</c:v>
                      </c:pt>
                      <c:pt idx="390">
                        <c:v>0.94112025553391809</c:v>
                      </c:pt>
                      <c:pt idx="391">
                        <c:v>0.93948498812684389</c:v>
                      </c:pt>
                      <c:pt idx="392">
                        <c:v>0.93894378066722983</c:v>
                      </c:pt>
                      <c:pt idx="393">
                        <c:v>0.94176073208665356</c:v>
                      </c:pt>
                      <c:pt idx="394">
                        <c:v>0.94541459832193253</c:v>
                      </c:pt>
                      <c:pt idx="395">
                        <c:v>0.94963544380061649</c:v>
                      </c:pt>
                      <c:pt idx="396">
                        <c:v>0.95182184557661698</c:v>
                      </c:pt>
                      <c:pt idx="397">
                        <c:v>0.94759928197901344</c:v>
                      </c:pt>
                      <c:pt idx="398">
                        <c:v>0.94917441522390833</c:v>
                      </c:pt>
                      <c:pt idx="399">
                        <c:v>0.94851274853783318</c:v>
                      </c:pt>
                      <c:pt idx="400">
                        <c:v>0.94748092267567641</c:v>
                      </c:pt>
                      <c:pt idx="401">
                        <c:v>0.94601803986684985</c:v>
                      </c:pt>
                      <c:pt idx="402">
                        <c:v>0.94389749931609324</c:v>
                      </c:pt>
                      <c:pt idx="403">
                        <c:v>0.94025050555649226</c:v>
                      </c:pt>
                      <c:pt idx="404">
                        <c:v>0.94083122975125288</c:v>
                      </c:pt>
                      <c:pt idx="405">
                        <c:v>0.93956306708662596</c:v>
                      </c:pt>
                      <c:pt idx="406">
                        <c:v>0.94014722751922553</c:v>
                      </c:pt>
                      <c:pt idx="407">
                        <c:v>0.93744748999052574</c:v>
                      </c:pt>
                      <c:pt idx="408">
                        <c:v>0.9324481457392465</c:v>
                      </c:pt>
                      <c:pt idx="409">
                        <c:v>0.92925607168908464</c:v>
                      </c:pt>
                      <c:pt idx="410">
                        <c:v>0.92783518734273251</c:v>
                      </c:pt>
                      <c:pt idx="411">
                        <c:v>0.92601169046293186</c:v>
                      </c:pt>
                      <c:pt idx="412">
                        <c:v>0.92128724523875849</c:v>
                      </c:pt>
                      <c:pt idx="413">
                        <c:v>0.91608306303186515</c:v>
                      </c:pt>
                      <c:pt idx="414">
                        <c:v>0.9114701046353515</c:v>
                      </c:pt>
                      <c:pt idx="415">
                        <c:v>0.90975752187690373</c:v>
                      </c:pt>
                      <c:pt idx="416">
                        <c:v>0.90627565843566804</c:v>
                      </c:pt>
                      <c:pt idx="417">
                        <c:v>0.90184272072148786</c:v>
                      </c:pt>
                      <c:pt idx="418">
                        <c:v>0.8944870718232889</c:v>
                      </c:pt>
                      <c:pt idx="419">
                        <c:v>0.88900226352622536</c:v>
                      </c:pt>
                      <c:pt idx="420">
                        <c:v>0.88513916858698283</c:v>
                      </c:pt>
                      <c:pt idx="421">
                        <c:v>0.87927007435827786</c:v>
                      </c:pt>
                      <c:pt idx="422">
                        <c:v>0.87219562425655572</c:v>
                      </c:pt>
                      <c:pt idx="423">
                        <c:v>0.86542489939936484</c:v>
                      </c:pt>
                      <c:pt idx="424">
                        <c:v>0.85815744727236221</c:v>
                      </c:pt>
                      <c:pt idx="425">
                        <c:v>0.85087472297718703</c:v>
                      </c:pt>
                      <c:pt idx="426">
                        <c:v>0.84425118364075913</c:v>
                      </c:pt>
                      <c:pt idx="427">
                        <c:v>0.83401004946846191</c:v>
                      </c:pt>
                      <c:pt idx="428">
                        <c:v>0.82556702219637856</c:v>
                      </c:pt>
                      <c:pt idx="429">
                        <c:v>0.81879534282867683</c:v>
                      </c:pt>
                      <c:pt idx="430">
                        <c:v>0.81043077632057969</c:v>
                      </c:pt>
                      <c:pt idx="431">
                        <c:v>0.80129572892817835</c:v>
                      </c:pt>
                      <c:pt idx="432">
                        <c:v>0.79238804593944545</c:v>
                      </c:pt>
                      <c:pt idx="433">
                        <c:v>0.78540351072783932</c:v>
                      </c:pt>
                      <c:pt idx="434">
                        <c:v>0.77707712464017353</c:v>
                      </c:pt>
                      <c:pt idx="435">
                        <c:v>0.76957467202541596</c:v>
                      </c:pt>
                      <c:pt idx="436">
                        <c:v>0.7601498352419408</c:v>
                      </c:pt>
                      <c:pt idx="437">
                        <c:v>0.7518702201693036</c:v>
                      </c:pt>
                      <c:pt idx="438">
                        <c:v>0.74457260551016025</c:v>
                      </c:pt>
                      <c:pt idx="439">
                        <c:v>0.73724482831887606</c:v>
                      </c:pt>
                      <c:pt idx="440">
                        <c:v>0.72743914184159841</c:v>
                      </c:pt>
                      <c:pt idx="441">
                        <c:v>0.71974349629945833</c:v>
                      </c:pt>
                      <c:pt idx="442">
                        <c:v>0.71121723571083451</c:v>
                      </c:pt>
                      <c:pt idx="443">
                        <c:v>0.70209803319291231</c:v>
                      </c:pt>
                      <c:pt idx="444">
                        <c:v>0.69353798293220681</c:v>
                      </c:pt>
                      <c:pt idx="445">
                        <c:v>0.68422367846588017</c:v>
                      </c:pt>
                      <c:pt idx="446">
                        <c:v>0.67641998233391953</c:v>
                      </c:pt>
                      <c:pt idx="447">
                        <c:v>0.66866782976954109</c:v>
                      </c:pt>
                      <c:pt idx="448">
                        <c:v>0.66098612008085844</c:v>
                      </c:pt>
                      <c:pt idx="449">
                        <c:v>0.65250243066101576</c:v>
                      </c:pt>
                      <c:pt idx="450">
                        <c:v>0.64536555557188846</c:v>
                      </c:pt>
                      <c:pt idx="451">
                        <c:v>0.63723980759358945</c:v>
                      </c:pt>
                      <c:pt idx="452">
                        <c:v>0.6294099578736333</c:v>
                      </c:pt>
                      <c:pt idx="453">
                        <c:v>0.62173473885642405</c:v>
                      </c:pt>
                      <c:pt idx="454">
                        <c:v>0.61413435346326029</c:v>
                      </c:pt>
                      <c:pt idx="455">
                        <c:v>0.60584442967710628</c:v>
                      </c:pt>
                      <c:pt idx="456">
                        <c:v>0.59760624036063714</c:v>
                      </c:pt>
                      <c:pt idx="457">
                        <c:v>0.58873597418392698</c:v>
                      </c:pt>
                      <c:pt idx="458">
                        <c:v>0.58096224968200483</c:v>
                      </c:pt>
                      <c:pt idx="459">
                        <c:v>0.5733960357651271</c:v>
                      </c:pt>
                      <c:pt idx="460">
                        <c:v>0.56521817151293929</c:v>
                      </c:pt>
                      <c:pt idx="461">
                        <c:v>0.55778406185075402</c:v>
                      </c:pt>
                      <c:pt idx="462">
                        <c:v>0.55148677420691161</c:v>
                      </c:pt>
                      <c:pt idx="463">
                        <c:v>0.5446545788728262</c:v>
                      </c:pt>
                      <c:pt idx="464">
                        <c:v>0.53808258310398038</c:v>
                      </c:pt>
                      <c:pt idx="465">
                        <c:v>0.53064217367242383</c:v>
                      </c:pt>
                      <c:pt idx="466">
                        <c:v>0.52490766542573941</c:v>
                      </c:pt>
                      <c:pt idx="467">
                        <c:v>0.5183559052797222</c:v>
                      </c:pt>
                      <c:pt idx="468">
                        <c:v>0.510814699538227</c:v>
                      </c:pt>
                      <c:pt idx="469">
                        <c:v>0.50271548695212775</c:v>
                      </c:pt>
                      <c:pt idx="470">
                        <c:v>0.49762088255187242</c:v>
                      </c:pt>
                      <c:pt idx="471">
                        <c:v>0.49252723266212789</c:v>
                      </c:pt>
                      <c:pt idx="472">
                        <c:v>0.48818287352334844</c:v>
                      </c:pt>
                      <c:pt idx="473">
                        <c:v>0.4836955287100535</c:v>
                      </c:pt>
                      <c:pt idx="474">
                        <c:v>0.47854518089596848</c:v>
                      </c:pt>
                      <c:pt idx="475">
                        <c:v>0.47517652240131181</c:v>
                      </c:pt>
                      <c:pt idx="476">
                        <c:v>0.47159768069218055</c:v>
                      </c:pt>
                      <c:pt idx="477">
                        <c:v>0.46740547052881987</c:v>
                      </c:pt>
                      <c:pt idx="478">
                        <c:v>0.46257831997368609</c:v>
                      </c:pt>
                      <c:pt idx="479">
                        <c:v>0.457238979078466</c:v>
                      </c:pt>
                      <c:pt idx="480">
                        <c:v>0.44931367830743141</c:v>
                      </c:pt>
                      <c:pt idx="481">
                        <c:v>0.44554107096461121</c:v>
                      </c:pt>
                      <c:pt idx="482">
                        <c:v>0.44006370784953175</c:v>
                      </c:pt>
                      <c:pt idx="483">
                        <c:v>0.43575542920805987</c:v>
                      </c:pt>
                      <c:pt idx="484">
                        <c:v>0.43109436348180241</c:v>
                      </c:pt>
                      <c:pt idx="485">
                        <c:v>0.42595604250015329</c:v>
                      </c:pt>
                      <c:pt idx="486">
                        <c:v>0.4223623104270538</c:v>
                      </c:pt>
                      <c:pt idx="487">
                        <c:v>0.41947186169829948</c:v>
                      </c:pt>
                      <c:pt idx="488">
                        <c:v>0.4155106430785484</c:v>
                      </c:pt>
                      <c:pt idx="489">
                        <c:v>0.41166969278315607</c:v>
                      </c:pt>
                      <c:pt idx="490">
                        <c:v>0.4086719570729897</c:v>
                      </c:pt>
                      <c:pt idx="491">
                        <c:v>0.40418155782606041</c:v>
                      </c:pt>
                      <c:pt idx="492">
                        <c:v>0.40108283490385321</c:v>
                      </c:pt>
                      <c:pt idx="493">
                        <c:v>0.39715063340362988</c:v>
                      </c:pt>
                      <c:pt idx="494">
                        <c:v>0.39490104303181561</c:v>
                      </c:pt>
                      <c:pt idx="495">
                        <c:v>0.39289771637178345</c:v>
                      </c:pt>
                      <c:pt idx="496">
                        <c:v>0.39210356362681159</c:v>
                      </c:pt>
                      <c:pt idx="497">
                        <c:v>0.38870321538319691</c:v>
                      </c:pt>
                      <c:pt idx="498">
                        <c:v>0.38599507816200229</c:v>
                      </c:pt>
                      <c:pt idx="499">
                        <c:v>0.38523204245968201</c:v>
                      </c:pt>
                      <c:pt idx="500">
                        <c:v>0.38250405141986304</c:v>
                      </c:pt>
                      <c:pt idx="501">
                        <c:v>0.38077829641636673</c:v>
                      </c:pt>
                      <c:pt idx="502">
                        <c:v>0.3772981510940504</c:v>
                      </c:pt>
                      <c:pt idx="503">
                        <c:v>0.37351809856924606</c:v>
                      </c:pt>
                      <c:pt idx="504">
                        <c:v>0.37210981376163627</c:v>
                      </c:pt>
                      <c:pt idx="505">
                        <c:v>0.37094760176370639</c:v>
                      </c:pt>
                      <c:pt idx="506">
                        <c:v>0.36742488527260919</c:v>
                      </c:pt>
                      <c:pt idx="507">
                        <c:v>0.36731492566176693</c:v>
                      </c:pt>
                      <c:pt idx="508">
                        <c:v>0.36568614892616613</c:v>
                      </c:pt>
                      <c:pt idx="509">
                        <c:v>0.36388804202595237</c:v>
                      </c:pt>
                      <c:pt idx="510">
                        <c:v>0.36207065401342087</c:v>
                      </c:pt>
                      <c:pt idx="511">
                        <c:v>0.36014349729214912</c:v>
                      </c:pt>
                      <c:pt idx="512">
                        <c:v>0.35798057647471404</c:v>
                      </c:pt>
                      <c:pt idx="513">
                        <c:v>0.35650604863765584</c:v>
                      </c:pt>
                      <c:pt idx="514">
                        <c:v>0.35357302874012059</c:v>
                      </c:pt>
                      <c:pt idx="515">
                        <c:v>0.35189576287057212</c:v>
                      </c:pt>
                      <c:pt idx="516">
                        <c:v>0.35153667601641536</c:v>
                      </c:pt>
                      <c:pt idx="517">
                        <c:v>0.35029409423347746</c:v>
                      </c:pt>
                      <c:pt idx="518">
                        <c:v>0.34953277665007665</c:v>
                      </c:pt>
                      <c:pt idx="519">
                        <c:v>0.34902535886254427</c:v>
                      </c:pt>
                      <c:pt idx="520">
                        <c:v>0.34868498041439883</c:v>
                      </c:pt>
                      <c:pt idx="521">
                        <c:v>0.3493067485611232</c:v>
                      </c:pt>
                      <c:pt idx="522">
                        <c:v>0.34903986742230808</c:v>
                      </c:pt>
                      <c:pt idx="523">
                        <c:v>0.34741758135818063</c:v>
                      </c:pt>
                      <c:pt idx="524">
                        <c:v>0.34714516405840312</c:v>
                      </c:pt>
                      <c:pt idx="525">
                        <c:v>0.34604365892895911</c:v>
                      </c:pt>
                      <c:pt idx="526">
                        <c:v>0.34542360890115414</c:v>
                      </c:pt>
                      <c:pt idx="527">
                        <c:v>0.34464052847810744</c:v>
                      </c:pt>
                      <c:pt idx="528">
                        <c:v>0.34188600204608877</c:v>
                      </c:pt>
                      <c:pt idx="529">
                        <c:v>0.34136312118828172</c:v>
                      </c:pt>
                      <c:pt idx="530">
                        <c:v>0.34039811106187962</c:v>
                      </c:pt>
                      <c:pt idx="531">
                        <c:v>0.33919256428676026</c:v>
                      </c:pt>
                      <c:pt idx="532">
                        <c:v>0.3374454282478222</c:v>
                      </c:pt>
                      <c:pt idx="533">
                        <c:v>0.33602988916033055</c:v>
                      </c:pt>
                      <c:pt idx="534">
                        <c:v>0.33456051568003053</c:v>
                      </c:pt>
                      <c:pt idx="535">
                        <c:v>0.33373371867558999</c:v>
                      </c:pt>
                      <c:pt idx="536">
                        <c:v>0.33126344547368258</c:v>
                      </c:pt>
                      <c:pt idx="537">
                        <c:v>0.3296396321927379</c:v>
                      </c:pt>
                      <c:pt idx="538">
                        <c:v>0.3285226639930191</c:v>
                      </c:pt>
                      <c:pt idx="539">
                        <c:v>0.32826208262357526</c:v>
                      </c:pt>
                      <c:pt idx="540">
                        <c:v>0.3271218243673934</c:v>
                      </c:pt>
                      <c:pt idx="541">
                        <c:v>0.32583170796101862</c:v>
                      </c:pt>
                      <c:pt idx="542">
                        <c:v>0.32534223497108888</c:v>
                      </c:pt>
                      <c:pt idx="543">
                        <c:v>0.32398912087100235</c:v>
                      </c:pt>
                      <c:pt idx="544">
                        <c:v>0.32310696225693636</c:v>
                      </c:pt>
                      <c:pt idx="545">
                        <c:v>0.32275913862680689</c:v>
                      </c:pt>
                      <c:pt idx="546">
                        <c:v>0.32191286960794629</c:v>
                      </c:pt>
                      <c:pt idx="547">
                        <c:v>0.32120195017951481</c:v>
                      </c:pt>
                      <c:pt idx="548">
                        <c:v>0.32110019935906536</c:v>
                      </c:pt>
                      <c:pt idx="549">
                        <c:v>0.31935554504745539</c:v>
                      </c:pt>
                      <c:pt idx="550">
                        <c:v>0.31871258676739178</c:v>
                      </c:pt>
                      <c:pt idx="551">
                        <c:v>0.31840122543877414</c:v>
                      </c:pt>
                      <c:pt idx="552">
                        <c:v>0.31560431874007677</c:v>
                      </c:pt>
                      <c:pt idx="553">
                        <c:v>0.31405209374744075</c:v>
                      </c:pt>
                      <c:pt idx="554">
                        <c:v>0.31239391808810785</c:v>
                      </c:pt>
                      <c:pt idx="555">
                        <c:v>0.30980127663871798</c:v>
                      </c:pt>
                      <c:pt idx="556">
                        <c:v>0.30838191950918309</c:v>
                      </c:pt>
                      <c:pt idx="557">
                        <c:v>0.30672488926246316</c:v>
                      </c:pt>
                      <c:pt idx="558">
                        <c:v>0.304259770417314</c:v>
                      </c:pt>
                      <c:pt idx="559">
                        <c:v>0.30423266231880769</c:v>
                      </c:pt>
                      <c:pt idx="560">
                        <c:v>0.30266230162646685</c:v>
                      </c:pt>
                      <c:pt idx="561">
                        <c:v>0.30149398076126804</c:v>
                      </c:pt>
                      <c:pt idx="562">
                        <c:v>0.30144663703993307</c:v>
                      </c:pt>
                      <c:pt idx="563">
                        <c:v>0.30091363837071172</c:v>
                      </c:pt>
                      <c:pt idx="564">
                        <c:v>0.30010936781432562</c:v>
                      </c:pt>
                      <c:pt idx="565">
                        <c:v>0.29995149177584196</c:v>
                      </c:pt>
                      <c:pt idx="566">
                        <c:v>0.29885724092627991</c:v>
                      </c:pt>
                      <c:pt idx="567">
                        <c:v>0.29797909125635924</c:v>
                      </c:pt>
                      <c:pt idx="568">
                        <c:v>0.29625696339280383</c:v>
                      </c:pt>
                      <c:pt idx="569">
                        <c:v>0.29508864252760503</c:v>
                      </c:pt>
                      <c:pt idx="570">
                        <c:v>0.29383498842274203</c:v>
                      </c:pt>
                      <c:pt idx="571">
                        <c:v>0.29317962150603816</c:v>
                      </c:pt>
                      <c:pt idx="572">
                        <c:v>0.29280106263746147</c:v>
                      </c:pt>
                      <c:pt idx="573">
                        <c:v>0.29124368328806738</c:v>
                      </c:pt>
                      <c:pt idx="574">
                        <c:v>0.2899419218534609</c:v>
                      </c:pt>
                      <c:pt idx="575">
                        <c:v>0.28915960503882282</c:v>
                      </c:pt>
                      <c:pt idx="576">
                        <c:v>0.28756079993326061</c:v>
                      </c:pt>
                      <c:pt idx="577">
                        <c:v>0.28649690251794152</c:v>
                      </c:pt>
                      <c:pt idx="578">
                        <c:v>0.28479749200454268</c:v>
                      </c:pt>
                      <c:pt idx="579">
                        <c:v>0.28289725247967523</c:v>
                      </c:pt>
                      <c:pt idx="580">
                        <c:v>0.28193033333225154</c:v>
                      </c:pt>
                      <c:pt idx="581">
                        <c:v>0.28066293427603334</c:v>
                      </c:pt>
                      <c:pt idx="582">
                        <c:v>0.28026032174258503</c:v>
                      </c:pt>
                      <c:pt idx="583">
                        <c:v>0.27931955618315679</c:v>
                      </c:pt>
                      <c:pt idx="584">
                        <c:v>0.27871821456136331</c:v>
                      </c:pt>
                      <c:pt idx="585">
                        <c:v>0.27861951817454833</c:v>
                      </c:pt>
                      <c:pt idx="586">
                        <c:v>0.27755982060547657</c:v>
                      </c:pt>
                      <c:pt idx="587">
                        <c:v>0.2764109717546977</c:v>
                      </c:pt>
                      <c:pt idx="588">
                        <c:v>0.2759699878987158</c:v>
                      </c:pt>
                      <c:pt idx="589">
                        <c:v>0.27460427425988687</c:v>
                      </c:pt>
                      <c:pt idx="590">
                        <c:v>0.27394375298642476</c:v>
                      </c:pt>
                      <c:pt idx="591">
                        <c:v>0.27344988924814545</c:v>
                      </c:pt>
                      <c:pt idx="592">
                        <c:v>0.27247686123345294</c:v>
                      </c:pt>
                      <c:pt idx="593">
                        <c:v>0.27171840718158441</c:v>
                      </c:pt>
                      <c:pt idx="594">
                        <c:v>0.27102848698439008</c:v>
                      </c:pt>
                      <c:pt idx="595">
                        <c:v>0.27104719539040156</c:v>
                      </c:pt>
                      <c:pt idx="596">
                        <c:v>0.27151261471545945</c:v>
                      </c:pt>
                      <c:pt idx="597">
                        <c:v>0.27133087591420635</c:v>
                      </c:pt>
                      <c:pt idx="598">
                        <c:v>0.27031852206646945</c:v>
                      </c:pt>
                      <c:pt idx="599">
                        <c:v>0.26958641250469856</c:v>
                      </c:pt>
                      <c:pt idx="600">
                        <c:v>0.26910763003248966</c:v>
                      </c:pt>
                      <c:pt idx="601">
                        <c:v>0.26954441404222407</c:v>
                      </c:pt>
                      <c:pt idx="602">
                        <c:v>0.26872143507982665</c:v>
                      </c:pt>
                      <c:pt idx="603">
                        <c:v>0.26780052333902288</c:v>
                      </c:pt>
                      <c:pt idx="604">
                        <c:v>0.26819168174634189</c:v>
                      </c:pt>
                      <c:pt idx="605">
                        <c:v>0.26848051662690497</c:v>
                      </c:pt>
                      <c:pt idx="606">
                        <c:v>0.26860441209120461</c:v>
                      </c:pt>
                      <c:pt idx="607">
                        <c:v>0.26838907451997196</c:v>
                      </c:pt>
                      <c:pt idx="608">
                        <c:v>0.26852270599148165</c:v>
                      </c:pt>
                      <c:pt idx="609">
                        <c:v>0.26939150145839669</c:v>
                      </c:pt>
                      <c:pt idx="610">
                        <c:v>0.26965819169510957</c:v>
                      </c:pt>
                      <c:pt idx="611">
                        <c:v>0.27004056860572934</c:v>
                      </c:pt>
                      <c:pt idx="612">
                        <c:v>0.27035460256377714</c:v>
                      </c:pt>
                      <c:pt idx="613">
                        <c:v>0.27052985069355689</c:v>
                      </c:pt>
                      <c:pt idx="614">
                        <c:v>0.27229474062799541</c:v>
                      </c:pt>
                      <c:pt idx="615">
                        <c:v>0.27360299273407507</c:v>
                      </c:pt>
                      <c:pt idx="616">
                        <c:v>0.27386491041823408</c:v>
                      </c:pt>
                      <c:pt idx="617">
                        <c:v>0.2741285462213125</c:v>
                      </c:pt>
                      <c:pt idx="618">
                        <c:v>0.27482381167736702</c:v>
                      </c:pt>
                      <c:pt idx="619">
                        <c:v>0.27496221570143065</c:v>
                      </c:pt>
                      <c:pt idx="620">
                        <c:v>0.27630654830481799</c:v>
                      </c:pt>
                      <c:pt idx="621">
                        <c:v>0.27738800871353553</c:v>
                      </c:pt>
                      <c:pt idx="622">
                        <c:v>0.2776125095856718</c:v>
                      </c:pt>
                      <c:pt idx="623">
                        <c:v>0.27815161712216235</c:v>
                      </c:pt>
                      <c:pt idx="624">
                        <c:v>0.27979184798389245</c:v>
                      </c:pt>
                      <c:pt idx="625">
                        <c:v>0.28038956246574503</c:v>
                      </c:pt>
                      <c:pt idx="626">
                        <c:v>0.28210729958095088</c:v>
                      </c:pt>
                      <c:pt idx="627">
                        <c:v>0.28251964812160923</c:v>
                      </c:pt>
                      <c:pt idx="628">
                        <c:v>0.28293428748749361</c:v>
                      </c:pt>
                      <c:pt idx="629">
                        <c:v>0.28388975250878767</c:v>
                      </c:pt>
                      <c:pt idx="630">
                        <c:v>0.28490019733550298</c:v>
                      </c:pt>
                      <c:pt idx="631">
                        <c:v>0.28612712514606403</c:v>
                      </c:pt>
                      <c:pt idx="632">
                        <c:v>0.28670708573241599</c:v>
                      </c:pt>
                      <c:pt idx="633">
                        <c:v>0.28765911451587134</c:v>
                      </c:pt>
                      <c:pt idx="634">
                        <c:v>0.28869189488853902</c:v>
                      </c:pt>
                      <c:pt idx="635">
                        <c:v>0.29026569181871859</c:v>
                      </c:pt>
                      <c:pt idx="636">
                        <c:v>0.2907167934861149</c:v>
                      </c:pt>
                      <c:pt idx="637">
                        <c:v>0.29180321734948855</c:v>
                      </c:pt>
                      <c:pt idx="638">
                        <c:v>0.29245075728000397</c:v>
                      </c:pt>
                      <c:pt idx="639">
                        <c:v>0.29348315584846729</c:v>
                      </c:pt>
                      <c:pt idx="640">
                        <c:v>0.29452166328419965</c:v>
                      </c:pt>
                      <c:pt idx="641">
                        <c:v>0.29575794529776622</c:v>
                      </c:pt>
                      <c:pt idx="642">
                        <c:v>0.29566173063827933</c:v>
                      </c:pt>
                      <c:pt idx="643">
                        <c:v>0.29756025204422754</c:v>
                      </c:pt>
                      <c:pt idx="644">
                        <c:v>0.29876808964457274</c:v>
                      </c:pt>
                      <c:pt idx="645">
                        <c:v>0.30002937983352196</c:v>
                      </c:pt>
                      <c:pt idx="646">
                        <c:v>0.30132789593239173</c:v>
                      </c:pt>
                      <c:pt idx="647">
                        <c:v>0.30299809842416042</c:v>
                      </c:pt>
                      <c:pt idx="648">
                        <c:v>0.30376743389585181</c:v>
                      </c:pt>
                      <c:pt idx="649">
                        <c:v>0.30559054897144822</c:v>
                      </c:pt>
                      <c:pt idx="650">
                        <c:v>0.30622491665691476</c:v>
                      </c:pt>
                      <c:pt idx="651">
                        <c:v>0.30747704354496047</c:v>
                      </c:pt>
                      <c:pt idx="652">
                        <c:v>0.30857759416389374</c:v>
                      </c:pt>
                      <c:pt idx="653">
                        <c:v>0.30894259898321724</c:v>
                      </c:pt>
                      <c:pt idx="654">
                        <c:v>0.30940553658094727</c:v>
                      </c:pt>
                      <c:pt idx="655">
                        <c:v>0.31034210229412784</c:v>
                      </c:pt>
                      <c:pt idx="656">
                        <c:v>0.30994750764897</c:v>
                      </c:pt>
                      <c:pt idx="657">
                        <c:v>0.31032644832175105</c:v>
                      </c:pt>
                      <c:pt idx="658">
                        <c:v>0.31078213163959906</c:v>
                      </c:pt>
                      <c:pt idx="659">
                        <c:v>0.31123934217426424</c:v>
                      </c:pt>
                      <c:pt idx="660">
                        <c:v>0.31221981537094096</c:v>
                      </c:pt>
                      <c:pt idx="661">
                        <c:v>0.31266671719208972</c:v>
                      </c:pt>
                      <c:pt idx="662">
                        <c:v>0.31310121037659827</c:v>
                      </c:pt>
                      <c:pt idx="663">
                        <c:v>0.31466546220167013</c:v>
                      </c:pt>
                      <c:pt idx="664">
                        <c:v>0.31539928988236043</c:v>
                      </c:pt>
                      <c:pt idx="665">
                        <c:v>0.3160546567990643</c:v>
                      </c:pt>
                      <c:pt idx="666">
                        <c:v>0.31693204286057636</c:v>
                      </c:pt>
                      <c:pt idx="667">
                        <c:v>0.31773745882957544</c:v>
                      </c:pt>
                      <c:pt idx="668">
                        <c:v>0.31793103356116231</c:v>
                      </c:pt>
                      <c:pt idx="669">
                        <c:v>0.31979920153286751</c:v>
                      </c:pt>
                      <c:pt idx="670">
                        <c:v>0.32097916742629801</c:v>
                      </c:pt>
                      <c:pt idx="671">
                        <c:v>0.32186915302655239</c:v>
                      </c:pt>
                      <c:pt idx="672">
                        <c:v>0.32288131597218711</c:v>
                      </c:pt>
                      <c:pt idx="673">
                        <c:v>0.32318714113984209</c:v>
                      </c:pt>
                      <c:pt idx="674">
                        <c:v>0.32360712576458678</c:v>
                      </c:pt>
                      <c:pt idx="675">
                        <c:v>0.32591074143131149</c:v>
                      </c:pt>
                      <c:pt idx="676">
                        <c:v>0.3259962655730777</c:v>
                      </c:pt>
                      <c:pt idx="677">
                        <c:v>0.32620778510226722</c:v>
                      </c:pt>
                      <c:pt idx="678">
                        <c:v>0.32617399543018555</c:v>
                      </c:pt>
                      <c:pt idx="679">
                        <c:v>0.32669687628799271</c:v>
                      </c:pt>
                      <c:pt idx="680">
                        <c:v>0.3279988286247012</c:v>
                      </c:pt>
                      <c:pt idx="681">
                        <c:v>0.3287496465924834</c:v>
                      </c:pt>
                      <c:pt idx="682">
                        <c:v>0.32893062178532789</c:v>
                      </c:pt>
                      <c:pt idx="683">
                        <c:v>0.32954589926057887</c:v>
                      </c:pt>
                      <c:pt idx="684">
                        <c:v>0.33049888255454507</c:v>
                      </c:pt>
                      <c:pt idx="685">
                        <c:v>0.33226300888057497</c:v>
                      </c:pt>
                      <c:pt idx="686">
                        <c:v>0.3335628612941598</c:v>
                      </c:pt>
                      <c:pt idx="687">
                        <c:v>0.33426652644270927</c:v>
                      </c:pt>
                      <c:pt idx="688">
                        <c:v>0.33566927508935657</c:v>
                      </c:pt>
                      <c:pt idx="689">
                        <c:v>0.33595581914469369</c:v>
                      </c:pt>
                      <c:pt idx="690">
                        <c:v>0.33720126445916387</c:v>
                      </c:pt>
                      <c:pt idx="691">
                        <c:v>0.33728907942615594</c:v>
                      </c:pt>
                      <c:pt idx="692">
                        <c:v>0.33699413567832387</c:v>
                      </c:pt>
                      <c:pt idx="693">
                        <c:v>0.33601385338374934</c:v>
                      </c:pt>
                      <c:pt idx="694">
                        <c:v>0.3355123535613837</c:v>
                      </c:pt>
                      <c:pt idx="695">
                        <c:v>0.3353964759853747</c:v>
                      </c:pt>
                      <c:pt idx="696">
                        <c:v>0.33531763341718401</c:v>
                      </c:pt>
                      <c:pt idx="697">
                        <c:v>0.33530007042378557</c:v>
                      </c:pt>
                      <c:pt idx="698">
                        <c:v>0.33651134426196966</c:v>
                      </c:pt>
                      <c:pt idx="699">
                        <c:v>0.33727667078951579</c:v>
                      </c:pt>
                      <c:pt idx="700">
                        <c:v>0.33861279460251037</c:v>
                      </c:pt>
                      <c:pt idx="701">
                        <c:v>0.33988916605752995</c:v>
                      </c:pt>
                      <c:pt idx="702">
                        <c:v>0.3411859640374803</c:v>
                      </c:pt>
                      <c:pt idx="703">
                        <c:v>0.34211603907918753</c:v>
                      </c:pt>
                      <c:pt idx="704">
                        <c:v>0.34357376753125601</c:v>
                      </c:pt>
                      <c:pt idx="705">
                        <c:v>0.34430377716990307</c:v>
                      </c:pt>
                      <c:pt idx="706">
                        <c:v>0.34538523757862072</c:v>
                      </c:pt>
                      <c:pt idx="707">
                        <c:v>0.34606523086650282</c:v>
                      </c:pt>
                      <c:pt idx="708">
                        <c:v>0.34669539870572202</c:v>
                      </c:pt>
                      <c:pt idx="709">
                        <c:v>0.34651995967383992</c:v>
                      </c:pt>
                      <c:pt idx="710">
                        <c:v>0.34717895373048485</c:v>
                      </c:pt>
                      <c:pt idx="711">
                        <c:v>0.34654191341558804</c:v>
                      </c:pt>
                      <c:pt idx="712">
                        <c:v>0.34672193409792174</c:v>
                      </c:pt>
                      <c:pt idx="713">
                        <c:v>0.34816477218602188</c:v>
                      </c:pt>
                      <c:pt idx="714">
                        <c:v>0.34870254340779727</c:v>
                      </c:pt>
                      <c:pt idx="715">
                        <c:v>0.34922771509083034</c:v>
                      </c:pt>
                      <c:pt idx="716">
                        <c:v>0.34988155479071692</c:v>
                      </c:pt>
                      <c:pt idx="717">
                        <c:v>0.35105617542528694</c:v>
                      </c:pt>
                      <c:pt idx="718">
                        <c:v>0.35250092253440868</c:v>
                      </c:pt>
                      <c:pt idx="719">
                        <c:v>0.35350697661277442</c:v>
                      </c:pt>
                      <c:pt idx="720">
                        <c:v>0.35416654337572578</c:v>
                      </c:pt>
                      <c:pt idx="721">
                        <c:v>0.35588389868672726</c:v>
                      </c:pt>
                      <c:pt idx="722">
                        <c:v>0.35805063754620547</c:v>
                      </c:pt>
                      <c:pt idx="723">
                        <c:v>0.36001005672274167</c:v>
                      </c:pt>
                      <c:pt idx="724">
                        <c:v>0.36172722113164096</c:v>
                      </c:pt>
                      <c:pt idx="725">
                        <c:v>0.36412399702421805</c:v>
                      </c:pt>
                      <c:pt idx="726">
                        <c:v>0.36616932214672471</c:v>
                      </c:pt>
                      <c:pt idx="727">
                        <c:v>0.36787865956943561</c:v>
                      </c:pt>
                      <c:pt idx="728">
                        <c:v>0.37004310760368808</c:v>
                      </c:pt>
                      <c:pt idx="729">
                        <c:v>0.37257485128248991</c:v>
                      </c:pt>
                      <c:pt idx="730">
                        <c:v>0.3749084385792531</c:v>
                      </c:pt>
                      <c:pt idx="731">
                        <c:v>0.37721759040694031</c:v>
                      </c:pt>
                      <c:pt idx="732">
                        <c:v>0.37868104592207341</c:v>
                      </c:pt>
                      <c:pt idx="733">
                        <c:v>0.38118949954441222</c:v>
                      </c:pt>
                      <c:pt idx="734">
                        <c:v>0.3842635960954412</c:v>
                      </c:pt>
                      <c:pt idx="735">
                        <c:v>0.38656014838438602</c:v>
                      </c:pt>
                      <c:pt idx="736">
                        <c:v>0.38853732145642278</c:v>
                      </c:pt>
                      <c:pt idx="737">
                        <c:v>0.39110323661151059</c:v>
                      </c:pt>
                      <c:pt idx="738">
                        <c:v>0.39354143826025578</c:v>
                      </c:pt>
                      <c:pt idx="739">
                        <c:v>0.39637767079199754</c:v>
                      </c:pt>
                      <c:pt idx="740">
                        <c:v>0.3989831026822318</c:v>
                      </c:pt>
                      <c:pt idx="741">
                        <c:v>0.4010755806239712</c:v>
                      </c:pt>
                      <c:pt idx="742">
                        <c:v>0.40309322494166511</c:v>
                      </c:pt>
                      <c:pt idx="743">
                        <c:v>0.40541478540599252</c:v>
                      </c:pt>
                      <c:pt idx="744">
                        <c:v>0.40785107803371606</c:v>
                      </c:pt>
                      <c:pt idx="745">
                        <c:v>0.41001514426376418</c:v>
                      </c:pt>
                      <c:pt idx="746">
                        <c:v>0.4127899063186114</c:v>
                      </c:pt>
                      <c:pt idx="747">
                        <c:v>0.41422033577007139</c:v>
                      </c:pt>
                      <c:pt idx="748">
                        <c:v>0.41610167598682551</c:v>
                      </c:pt>
                      <c:pt idx="749">
                        <c:v>0.41868019068065582</c:v>
                      </c:pt>
                      <c:pt idx="750">
                        <c:v>0.42065450022116019</c:v>
                      </c:pt>
                      <c:pt idx="751">
                        <c:v>0.42308525668792107</c:v>
                      </c:pt>
                      <c:pt idx="752">
                        <c:v>0.42510843716657765</c:v>
                      </c:pt>
                      <c:pt idx="753">
                        <c:v>0.42720836029030107</c:v>
                      </c:pt>
                      <c:pt idx="754">
                        <c:v>0.42979546557872839</c:v>
                      </c:pt>
                      <c:pt idx="755">
                        <c:v>0.43259256317952799</c:v>
                      </c:pt>
                      <c:pt idx="756">
                        <c:v>0.43413696118597556</c:v>
                      </c:pt>
                      <c:pt idx="757">
                        <c:v>0.43606335429883852</c:v>
                      </c:pt>
                      <c:pt idx="758">
                        <c:v>0.43784141647832592</c:v>
                      </c:pt>
                      <c:pt idx="759">
                        <c:v>0.44015438634805615</c:v>
                      </c:pt>
                      <c:pt idx="760">
                        <c:v>0.4426523403547763</c:v>
                      </c:pt>
                      <c:pt idx="761">
                        <c:v>0.44439527654746686</c:v>
                      </c:pt>
                      <c:pt idx="762">
                        <c:v>0.44630181584170558</c:v>
                      </c:pt>
                      <c:pt idx="763">
                        <c:v>0.44864189380994213</c:v>
                      </c:pt>
                      <c:pt idx="764">
                        <c:v>0.45071871777930456</c:v>
                      </c:pt>
                      <c:pt idx="765">
                        <c:v>0.45319719977160483</c:v>
                      </c:pt>
                      <c:pt idx="766">
                        <c:v>0.45508808509346665</c:v>
                      </c:pt>
                      <c:pt idx="767">
                        <c:v>0.4556082933218436</c:v>
                      </c:pt>
                      <c:pt idx="768">
                        <c:v>0.45721836165143304</c:v>
                      </c:pt>
                      <c:pt idx="769">
                        <c:v>0.45792126319157395</c:v>
                      </c:pt>
                      <c:pt idx="770">
                        <c:v>0.45932897529287736</c:v>
                      </c:pt>
                      <c:pt idx="771">
                        <c:v>0.46027814054480026</c:v>
                      </c:pt>
                      <c:pt idx="772">
                        <c:v>0.4601981525639966</c:v>
                      </c:pt>
                      <c:pt idx="773">
                        <c:v>0.46079720336056434</c:v>
                      </c:pt>
                      <c:pt idx="774">
                        <c:v>0.46121298813906159</c:v>
                      </c:pt>
                      <c:pt idx="775">
                        <c:v>0.46197125128882788</c:v>
                      </c:pt>
                      <c:pt idx="776">
                        <c:v>0.4625764109526645</c:v>
                      </c:pt>
                      <c:pt idx="777">
                        <c:v>0.46318767948377015</c:v>
                      </c:pt>
                      <c:pt idx="778">
                        <c:v>0.46357272902382018</c:v>
                      </c:pt>
                      <c:pt idx="779">
                        <c:v>0.4642903300258272</c:v>
                      </c:pt>
                      <c:pt idx="780">
                        <c:v>0.46427925770390216</c:v>
                      </c:pt>
                      <c:pt idx="781">
                        <c:v>0.46475899468662185</c:v>
                      </c:pt>
                      <c:pt idx="782">
                        <c:v>0.46491477080198168</c:v>
                      </c:pt>
                      <c:pt idx="783">
                        <c:v>0.46473933177009974</c:v>
                      </c:pt>
                      <c:pt idx="784">
                        <c:v>0.46512323589753674</c:v>
                      </c:pt>
                      <c:pt idx="785">
                        <c:v>0.46550733092707608</c:v>
                      </c:pt>
                      <c:pt idx="786">
                        <c:v>0.46572285940041092</c:v>
                      </c:pt>
                      <c:pt idx="787">
                        <c:v>0.46644828738860622</c:v>
                      </c:pt>
                      <c:pt idx="788">
                        <c:v>0.466680615246931</c:v>
                      </c:pt>
                      <c:pt idx="789">
                        <c:v>0.46722258631495373</c:v>
                      </c:pt>
                      <c:pt idx="790">
                        <c:v>0.46776455738297662</c:v>
                      </c:pt>
                      <c:pt idx="791">
                        <c:v>0.46753222952465195</c:v>
                      </c:pt>
                      <c:pt idx="792">
                        <c:v>0.46699942175753256</c:v>
                      </c:pt>
                      <c:pt idx="793">
                        <c:v>0.46611382690562786</c:v>
                      </c:pt>
                      <c:pt idx="794">
                        <c:v>0.46581086526950516</c:v>
                      </c:pt>
                      <c:pt idx="795">
                        <c:v>0.4659490783914666</c:v>
                      </c:pt>
                      <c:pt idx="796">
                        <c:v>0.4652570582711486</c:v>
                      </c:pt>
                      <c:pt idx="797">
                        <c:v>0.46462555411721435</c:v>
                      </c:pt>
                      <c:pt idx="798">
                        <c:v>0.46426990350089647</c:v>
                      </c:pt>
                      <c:pt idx="799">
                        <c:v>0.46472310509141634</c:v>
                      </c:pt>
                      <c:pt idx="800">
                        <c:v>0.46581487421365048</c:v>
                      </c:pt>
                      <c:pt idx="801">
                        <c:v>0.46556593787243805</c:v>
                      </c:pt>
                      <c:pt idx="802">
                        <c:v>0.46568105184003861</c:v>
                      </c:pt>
                      <c:pt idx="803">
                        <c:v>0.46642728815736906</c:v>
                      </c:pt>
                      <c:pt idx="804">
                        <c:v>0.46699789454071533</c:v>
                      </c:pt>
                      <c:pt idx="805">
                        <c:v>0.46733025510057014</c:v>
                      </c:pt>
                      <c:pt idx="806">
                        <c:v>0.46696601388965525</c:v>
                      </c:pt>
                      <c:pt idx="807">
                        <c:v>0.46583988238903296</c:v>
                      </c:pt>
                      <c:pt idx="808">
                        <c:v>0.46448905911417226</c:v>
                      </c:pt>
                      <c:pt idx="809">
                        <c:v>0.46362789973134355</c:v>
                      </c:pt>
                      <c:pt idx="810">
                        <c:v>0.46242979813820823</c:v>
                      </c:pt>
                      <c:pt idx="811">
                        <c:v>0.46198747796751116</c:v>
                      </c:pt>
                      <c:pt idx="812">
                        <c:v>0.46082984762003304</c:v>
                      </c:pt>
                      <c:pt idx="813">
                        <c:v>0.46014164554175829</c:v>
                      </c:pt>
                      <c:pt idx="814">
                        <c:v>0.45974762360290689</c:v>
                      </c:pt>
                      <c:pt idx="815">
                        <c:v>0.46022449705409424</c:v>
                      </c:pt>
                      <c:pt idx="816">
                        <c:v>0.45995990674050513</c:v>
                      </c:pt>
                      <c:pt idx="817">
                        <c:v>0.46071606996714765</c:v>
                      </c:pt>
                      <c:pt idx="818">
                        <c:v>0.46016989905287742</c:v>
                      </c:pt>
                      <c:pt idx="819">
                        <c:v>0.46007769333753584</c:v>
                      </c:pt>
                      <c:pt idx="820">
                        <c:v>0.46017047175918385</c:v>
                      </c:pt>
                      <c:pt idx="821">
                        <c:v>0.46061947350345639</c:v>
                      </c:pt>
                      <c:pt idx="822">
                        <c:v>0.46083500197679134</c:v>
                      </c:pt>
                      <c:pt idx="823">
                        <c:v>0.46168737986292091</c:v>
                      </c:pt>
                      <c:pt idx="824">
                        <c:v>0.46146077906766086</c:v>
                      </c:pt>
                      <c:pt idx="825">
                        <c:v>0.4616745894220764</c:v>
                      </c:pt>
                      <c:pt idx="826">
                        <c:v>0.46215356279638747</c:v>
                      </c:pt>
                      <c:pt idx="827">
                        <c:v>0.46357501984904603</c:v>
                      </c:pt>
                      <c:pt idx="828">
                        <c:v>0.46443140667932092</c:v>
                      </c:pt>
                      <c:pt idx="829">
                        <c:v>0.46620965976091039</c:v>
                      </c:pt>
                      <c:pt idx="830">
                        <c:v>0.46733980020567795</c:v>
                      </c:pt>
                      <c:pt idx="831">
                        <c:v>0.46879065618206872</c:v>
                      </c:pt>
                      <c:pt idx="832">
                        <c:v>0.47098221231482734</c:v>
                      </c:pt>
                      <c:pt idx="833">
                        <c:v>0.47335302552151121</c:v>
                      </c:pt>
                      <c:pt idx="834">
                        <c:v>0.47524811068962053</c:v>
                      </c:pt>
                      <c:pt idx="835">
                        <c:v>0.47770463894017262</c:v>
                      </c:pt>
                      <c:pt idx="836">
                        <c:v>0.47977172690232522</c:v>
                      </c:pt>
                      <c:pt idx="837">
                        <c:v>0.48183652403925176</c:v>
                      </c:pt>
                      <c:pt idx="838">
                        <c:v>0.48383794167826238</c:v>
                      </c:pt>
                      <c:pt idx="839">
                        <c:v>0.48736027636515528</c:v>
                      </c:pt>
                      <c:pt idx="840">
                        <c:v>0.4901001033353079</c:v>
                      </c:pt>
                      <c:pt idx="841">
                        <c:v>0.49317248176741746</c:v>
                      </c:pt>
                      <c:pt idx="842">
                        <c:v>0.49729921250973841</c:v>
                      </c:pt>
                      <c:pt idx="843">
                        <c:v>0.50072456892873574</c:v>
                      </c:pt>
                      <c:pt idx="844">
                        <c:v>0.50507923678103162</c:v>
                      </c:pt>
                      <c:pt idx="845">
                        <c:v>0.50989588772054695</c:v>
                      </c:pt>
                      <c:pt idx="846">
                        <c:v>0.51435784255425487</c:v>
                      </c:pt>
                      <c:pt idx="847">
                        <c:v>0.51940033068062141</c:v>
                      </c:pt>
                      <c:pt idx="848">
                        <c:v>0.52460775822325123</c:v>
                      </c:pt>
                      <c:pt idx="849">
                        <c:v>0.52885590270254379</c:v>
                      </c:pt>
                      <c:pt idx="850">
                        <c:v>0.53417825331067204</c:v>
                      </c:pt>
                      <c:pt idx="851">
                        <c:v>0.53992707921501826</c:v>
                      </c:pt>
                      <c:pt idx="852">
                        <c:v>0.54483937210771383</c:v>
                      </c:pt>
                      <c:pt idx="853">
                        <c:v>0.54881509928722882</c:v>
                      </c:pt>
                      <c:pt idx="854">
                        <c:v>0.5539927461019224</c:v>
                      </c:pt>
                      <c:pt idx="855">
                        <c:v>0.55823917246229549</c:v>
                      </c:pt>
                      <c:pt idx="856">
                        <c:v>0.56333014972260975</c:v>
                      </c:pt>
                      <c:pt idx="857">
                        <c:v>0.5675815395376389</c:v>
                      </c:pt>
                      <c:pt idx="858">
                        <c:v>0.57056801202377805</c:v>
                      </c:pt>
                      <c:pt idx="859">
                        <c:v>0.57536022749421711</c:v>
                      </c:pt>
                      <c:pt idx="860">
                        <c:v>0.57981702797116697</c:v>
                      </c:pt>
                      <c:pt idx="861">
                        <c:v>0.58300337495826415</c:v>
                      </c:pt>
                      <c:pt idx="862">
                        <c:v>0.58701403722247369</c:v>
                      </c:pt>
                      <c:pt idx="863">
                        <c:v>0.59176807227248152</c:v>
                      </c:pt>
                      <c:pt idx="864">
                        <c:v>0.59639439381614645</c:v>
                      </c:pt>
                      <c:pt idx="865">
                        <c:v>0.60265750998370293</c:v>
                      </c:pt>
                      <c:pt idx="866">
                        <c:v>0.6072613050793132</c:v>
                      </c:pt>
                      <c:pt idx="867">
                        <c:v>0.61349005886848151</c:v>
                      </c:pt>
                      <c:pt idx="868">
                        <c:v>0.61992116888593563</c:v>
                      </c:pt>
                      <c:pt idx="869">
                        <c:v>0.62573413789660648</c:v>
                      </c:pt>
                      <c:pt idx="870">
                        <c:v>0.63114869422007625</c:v>
                      </c:pt>
                      <c:pt idx="871">
                        <c:v>0.63808206766830455</c:v>
                      </c:pt>
                      <c:pt idx="872">
                        <c:v>0.64440932694218556</c:v>
                      </c:pt>
                      <c:pt idx="873">
                        <c:v>0.65320514129905449</c:v>
                      </c:pt>
                      <c:pt idx="874">
                        <c:v>0.66078681828620722</c:v>
                      </c:pt>
                      <c:pt idx="875">
                        <c:v>0.66894731044709865</c:v>
                      </c:pt>
                      <c:pt idx="876">
                        <c:v>0.67764710104658266</c:v>
                      </c:pt>
                      <c:pt idx="877">
                        <c:v>0.6852257236001007</c:v>
                      </c:pt>
                      <c:pt idx="878">
                        <c:v>0.69409808969993436</c:v>
                      </c:pt>
                      <c:pt idx="879">
                        <c:v>0.70289218593788394</c:v>
                      </c:pt>
                      <c:pt idx="880">
                        <c:v>0.70945864554576721</c:v>
                      </c:pt>
                      <c:pt idx="881">
                        <c:v>0.71703421366565068</c:v>
                      </c:pt>
                      <c:pt idx="882">
                        <c:v>0.72516110705656278</c:v>
                      </c:pt>
                      <c:pt idx="883">
                        <c:v>0.73350963778807843</c:v>
                      </c:pt>
                      <c:pt idx="884">
                        <c:v>0.7420870601400803</c:v>
                      </c:pt>
                      <c:pt idx="885">
                        <c:v>0.74977545140233837</c:v>
                      </c:pt>
                      <c:pt idx="886">
                        <c:v>0.75653434032919542</c:v>
                      </c:pt>
                      <c:pt idx="887">
                        <c:v>0.76566213344171496</c:v>
                      </c:pt>
                      <c:pt idx="888">
                        <c:v>0.77416128593183242</c:v>
                      </c:pt>
                      <c:pt idx="889">
                        <c:v>0.78174334472318929</c:v>
                      </c:pt>
                      <c:pt idx="890">
                        <c:v>0.78976867819575369</c:v>
                      </c:pt>
                      <c:pt idx="891">
                        <c:v>0.79923207720386469</c:v>
                      </c:pt>
                      <c:pt idx="892">
                        <c:v>0.80713065168059728</c:v>
                      </c:pt>
                      <c:pt idx="893">
                        <c:v>0.8162746714718</c:v>
                      </c:pt>
                      <c:pt idx="894">
                        <c:v>0.82457242224414229</c:v>
                      </c:pt>
                      <c:pt idx="895">
                        <c:v>0.83195632465346037</c:v>
                      </c:pt>
                      <c:pt idx="896">
                        <c:v>0.84158179954630208</c:v>
                      </c:pt>
                      <c:pt idx="897">
                        <c:v>0.85051659063354124</c:v>
                      </c:pt>
                      <c:pt idx="898">
                        <c:v>0.85849648940579248</c:v>
                      </c:pt>
                      <c:pt idx="899">
                        <c:v>0.86632003935637758</c:v>
                      </c:pt>
                      <c:pt idx="900">
                        <c:v>0.87414568923008606</c:v>
                      </c:pt>
                      <c:pt idx="901">
                        <c:v>0.88116687764530677</c:v>
                      </c:pt>
                      <c:pt idx="902">
                        <c:v>0.89000984482140832</c:v>
                      </c:pt>
                      <c:pt idx="903">
                        <c:v>0.8967635793915073</c:v>
                      </c:pt>
                      <c:pt idx="904">
                        <c:v>0.90203343192154239</c:v>
                      </c:pt>
                      <c:pt idx="905">
                        <c:v>0.90964355332191638</c:v>
                      </c:pt>
                      <c:pt idx="906">
                        <c:v>0.9174210958658815</c:v>
                      </c:pt>
                      <c:pt idx="907">
                        <c:v>0.92364965875294747</c:v>
                      </c:pt>
                      <c:pt idx="908">
                        <c:v>0.92992842889288052</c:v>
                      </c:pt>
                      <c:pt idx="909">
                        <c:v>0.93590022845254583</c:v>
                      </c:pt>
                      <c:pt idx="910">
                        <c:v>0.94191078113894866</c:v>
                      </c:pt>
                      <c:pt idx="911">
                        <c:v>0.94920763218968363</c:v>
                      </c:pt>
                      <c:pt idx="912">
                        <c:v>0.95266773279127337</c:v>
                      </c:pt>
                      <c:pt idx="913">
                        <c:v>0.95726732804063619</c:v>
                      </c:pt>
                      <c:pt idx="914">
                        <c:v>0.96321469213122535</c:v>
                      </c:pt>
                      <c:pt idx="915">
                        <c:v>0.9680588329734513</c:v>
                      </c:pt>
                      <c:pt idx="916">
                        <c:v>0.97143035499964026</c:v>
                      </c:pt>
                      <c:pt idx="917">
                        <c:v>0.97500232423309396</c:v>
                      </c:pt>
                      <c:pt idx="918">
                        <c:v>0.97676415973389785</c:v>
                      </c:pt>
                      <c:pt idx="919">
                        <c:v>0.98068166177225502</c:v>
                      </c:pt>
                      <c:pt idx="920">
                        <c:v>0.98269739706892745</c:v>
                      </c:pt>
                      <c:pt idx="921">
                        <c:v>0.98520432347444897</c:v>
                      </c:pt>
                      <c:pt idx="922">
                        <c:v>0.98644766886579538</c:v>
                      </c:pt>
                      <c:pt idx="923">
                        <c:v>0.98805391915334162</c:v>
                      </c:pt>
                      <c:pt idx="924">
                        <c:v>0.98889369750072897</c:v>
                      </c:pt>
                      <c:pt idx="925">
                        <c:v>0.99097433951213465</c:v>
                      </c:pt>
                      <c:pt idx="926">
                        <c:v>0.99195099466676817</c:v>
                      </c:pt>
                      <c:pt idx="927">
                        <c:v>0.99449743780743605</c:v>
                      </c:pt>
                      <c:pt idx="928">
                        <c:v>0.99472842935104555</c:v>
                      </c:pt>
                      <c:pt idx="929">
                        <c:v>0.99731782546469894</c:v>
                      </c:pt>
                      <c:pt idx="930">
                        <c:v>1</c:v>
                      </c:pt>
                      <c:pt idx="931">
                        <c:v>1.000653076091478</c:v>
                      </c:pt>
                      <c:pt idx="932">
                        <c:v>1.0003543143016027</c:v>
                      </c:pt>
                      <c:pt idx="933">
                        <c:v>1.0011809204039415</c:v>
                      </c:pt>
                      <c:pt idx="934">
                        <c:v>1.0006446763989831</c:v>
                      </c:pt>
                      <c:pt idx="935">
                        <c:v>0.99983296066061311</c:v>
                      </c:pt>
                      <c:pt idx="936">
                        <c:v>0.99891720327656741</c:v>
                      </c:pt>
                      <c:pt idx="937">
                        <c:v>0.997369178130179</c:v>
                      </c:pt>
                      <c:pt idx="938">
                        <c:v>0.99645055721460118</c:v>
                      </c:pt>
                      <c:pt idx="939">
                        <c:v>0.99842314863618609</c:v>
                      </c:pt>
                      <c:pt idx="940">
                        <c:v>0.99772692866962043</c:v>
                      </c:pt>
                      <c:pt idx="941">
                        <c:v>0.99734894250735018</c:v>
                      </c:pt>
                      <c:pt idx="942">
                        <c:v>0.99810911467813834</c:v>
                      </c:pt>
                      <c:pt idx="943">
                        <c:v>0.99702937238834022</c:v>
                      </c:pt>
                      <c:pt idx="944">
                        <c:v>0.99556782589422854</c:v>
                      </c:pt>
                      <c:pt idx="945">
                        <c:v>0.99563387802157477</c:v>
                      </c:pt>
                      <c:pt idx="946">
                        <c:v>0.99388578747212608</c:v>
                      </c:pt>
                      <c:pt idx="947">
                        <c:v>0.99197371201692475</c:v>
                      </c:pt>
                      <c:pt idx="948">
                        <c:v>0.98888968855658366</c:v>
                      </c:pt>
                      <c:pt idx="949">
                        <c:v>0.98518351514531377</c:v>
                      </c:pt>
                      <c:pt idx="950">
                        <c:v>0.98181581116116801</c:v>
                      </c:pt>
                      <c:pt idx="951">
                        <c:v>0.98069597942991693</c:v>
                      </c:pt>
                      <c:pt idx="952">
                        <c:v>0.9765511129878911</c:v>
                      </c:pt>
                      <c:pt idx="953">
                        <c:v>0.97279931397420583</c:v>
                      </c:pt>
                      <c:pt idx="954">
                        <c:v>0.96876841608716746</c:v>
                      </c:pt>
                      <c:pt idx="955">
                        <c:v>0.9644080211718068</c:v>
                      </c:pt>
                      <c:pt idx="956">
                        <c:v>0.96114664965856222</c:v>
                      </c:pt>
                      <c:pt idx="957">
                        <c:v>0.95703328206339211</c:v>
                      </c:pt>
                      <c:pt idx="958">
                        <c:v>0.95101738411812875</c:v>
                      </c:pt>
                      <c:pt idx="959">
                        <c:v>0.94691222531335162</c:v>
                      </c:pt>
                      <c:pt idx="960">
                        <c:v>0.94119795268949569</c:v>
                      </c:pt>
                      <c:pt idx="961">
                        <c:v>0.93240137472421813</c:v>
                      </c:pt>
                      <c:pt idx="962">
                        <c:v>0.92658344225889111</c:v>
                      </c:pt>
                      <c:pt idx="963">
                        <c:v>0.91876561937137091</c:v>
                      </c:pt>
                      <c:pt idx="964">
                        <c:v>0.9118028469994105</c:v>
                      </c:pt>
                      <c:pt idx="965">
                        <c:v>0.90311603774287297</c:v>
                      </c:pt>
                      <c:pt idx="966">
                        <c:v>0.89187457655527491</c:v>
                      </c:pt>
                      <c:pt idx="967">
                        <c:v>0.88308124392573373</c:v>
                      </c:pt>
                      <c:pt idx="968">
                        <c:v>0.87572559502753478</c:v>
                      </c:pt>
                      <c:pt idx="969">
                        <c:v>0.86711686473077954</c:v>
                      </c:pt>
                      <c:pt idx="970">
                        <c:v>0.85732530500906123</c:v>
                      </c:pt>
                      <c:pt idx="971">
                        <c:v>0.84751446417502518</c:v>
                      </c:pt>
                      <c:pt idx="972">
                        <c:v>0.83917891478645601</c:v>
                      </c:pt>
                      <c:pt idx="973">
                        <c:v>0.83037183720555996</c:v>
                      </c:pt>
                      <c:pt idx="974">
                        <c:v>0.81990715667163738</c:v>
                      </c:pt>
                      <c:pt idx="975">
                        <c:v>0.81124020123372398</c:v>
                      </c:pt>
                      <c:pt idx="976">
                        <c:v>0.80276892045052151</c:v>
                      </c:pt>
                      <c:pt idx="977">
                        <c:v>0.79567748006170735</c:v>
                      </c:pt>
                      <c:pt idx="978">
                        <c:v>0.78716286450131512</c:v>
                      </c:pt>
                      <c:pt idx="979">
                        <c:v>0.77739058589191479</c:v>
                      </c:pt>
                      <c:pt idx="980">
                        <c:v>0.76866254178131144</c:v>
                      </c:pt>
                      <c:pt idx="981">
                        <c:v>0.76225395821191178</c:v>
                      </c:pt>
                      <c:pt idx="982">
                        <c:v>0.75322505238830939</c:v>
                      </c:pt>
                      <c:pt idx="983">
                        <c:v>0.74252174422669093</c:v>
                      </c:pt>
                      <c:pt idx="984">
                        <c:v>0.73244459496014636</c:v>
                      </c:pt>
                      <c:pt idx="985">
                        <c:v>0.72239321747739316</c:v>
                      </c:pt>
                      <c:pt idx="986">
                        <c:v>0.71459162126855613</c:v>
                      </c:pt>
                      <c:pt idx="987">
                        <c:v>0.70593211101262698</c:v>
                      </c:pt>
                      <c:pt idx="988">
                        <c:v>0.69335815315197513</c:v>
                      </c:pt>
                      <c:pt idx="989">
                        <c:v>0.68276824083903787</c:v>
                      </c:pt>
                      <c:pt idx="990">
                        <c:v>0.67323401715102671</c:v>
                      </c:pt>
                      <c:pt idx="991">
                        <c:v>0.66068392205314452</c:v>
                      </c:pt>
                      <c:pt idx="992">
                        <c:v>0.65181289226802586</c:v>
                      </c:pt>
                      <c:pt idx="993">
                        <c:v>0.6382376528815622</c:v>
                      </c:pt>
                      <c:pt idx="994">
                        <c:v>0.62904590756482037</c:v>
                      </c:pt>
                      <c:pt idx="995">
                        <c:v>0.61846725847591022</c:v>
                      </c:pt>
                      <c:pt idx="996">
                        <c:v>0.60734072035381037</c:v>
                      </c:pt>
                      <c:pt idx="997">
                        <c:v>0.59662996701020776</c:v>
                      </c:pt>
                      <c:pt idx="998">
                        <c:v>0.58805082653928664</c:v>
                      </c:pt>
                      <c:pt idx="999">
                        <c:v>0.57745480535908023</c:v>
                      </c:pt>
                      <c:pt idx="1000">
                        <c:v>0.5678136764938615</c:v>
                      </c:pt>
                      <c:pt idx="1001">
                        <c:v>0.55757826938462907</c:v>
                      </c:pt>
                      <c:pt idx="1002">
                        <c:v>0.54780160002687905</c:v>
                      </c:pt>
                      <c:pt idx="1003">
                        <c:v>0.53736230947254326</c:v>
                      </c:pt>
                      <c:pt idx="1004">
                        <c:v>0.52645549967002581</c:v>
                      </c:pt>
                      <c:pt idx="1005">
                        <c:v>0.5146195693363117</c:v>
                      </c:pt>
                      <c:pt idx="1006">
                        <c:v>0.50407490082158546</c:v>
                      </c:pt>
                      <c:pt idx="1007">
                        <c:v>0.49285386615891796</c:v>
                      </c:pt>
                      <c:pt idx="1008">
                        <c:v>0.4815442529208499</c:v>
                      </c:pt>
                      <c:pt idx="1009">
                        <c:v>0.46921331343624356</c:v>
                      </c:pt>
                      <c:pt idx="1010">
                        <c:v>0.45933241153071608</c:v>
                      </c:pt>
                      <c:pt idx="1011">
                        <c:v>0.44779619749738808</c:v>
                      </c:pt>
                      <c:pt idx="1012">
                        <c:v>0.43759877990648477</c:v>
                      </c:pt>
                      <c:pt idx="1013">
                        <c:v>0.42566911664061169</c:v>
                      </c:pt>
                      <c:pt idx="1014">
                        <c:v>0.41564351094164942</c:v>
                      </c:pt>
                      <c:pt idx="1015">
                        <c:v>0.40700041826650596</c:v>
                      </c:pt>
                      <c:pt idx="1016">
                        <c:v>0.40062638797759653</c:v>
                      </c:pt>
                      <c:pt idx="1017">
                        <c:v>0.39225456718961754</c:v>
                      </c:pt>
                      <c:pt idx="1018">
                        <c:v>0.38476242328837662</c:v>
                      </c:pt>
                      <c:pt idx="1019">
                        <c:v>0.37741383776795739</c:v>
                      </c:pt>
                      <c:pt idx="1020">
                        <c:v>0.36995567444090022</c:v>
                      </c:pt>
                      <c:pt idx="1021">
                        <c:v>0.36405069061698997</c:v>
                      </c:pt>
                      <c:pt idx="1022">
                        <c:v>0.35542649724995978</c:v>
                      </c:pt>
                      <c:pt idx="1023">
                        <c:v>0.34296612614009125</c:v>
                      </c:pt>
                      <c:pt idx="1024">
                        <c:v>0.33427645335202139</c:v>
                      </c:pt>
                      <c:pt idx="1025">
                        <c:v>0.32599550196466909</c:v>
                      </c:pt>
                      <c:pt idx="1026">
                        <c:v>0.31700611287621322</c:v>
                      </c:pt>
                      <c:pt idx="1027">
                        <c:v>0.30843021774102874</c:v>
                      </c:pt>
                      <c:pt idx="1028">
                        <c:v>0.29788421291158734</c:v>
                      </c:pt>
                      <c:pt idx="1029">
                        <c:v>0.28998048407809651</c:v>
                      </c:pt>
                      <c:pt idx="1030">
                        <c:v>0.28451667501227024</c:v>
                      </c:pt>
                      <c:pt idx="1031">
                        <c:v>0.27791566212389662</c:v>
                      </c:pt>
                      <c:pt idx="1032">
                        <c:v>0.26967556378640584</c:v>
                      </c:pt>
                      <c:pt idx="1033">
                        <c:v>0.26370090069520824</c:v>
                      </c:pt>
                      <c:pt idx="1034">
                        <c:v>0.2601762751830895</c:v>
                      </c:pt>
                      <c:pt idx="1035">
                        <c:v>0.25522961991200566</c:v>
                      </c:pt>
                      <c:pt idx="1036">
                        <c:v>0.24712639838176104</c:v>
                      </c:pt>
                      <c:pt idx="1037">
                        <c:v>0.24319973304250045</c:v>
                      </c:pt>
                      <c:pt idx="1038">
                        <c:v>0.23566883601452154</c:v>
                      </c:pt>
                      <c:pt idx="1039">
                        <c:v>0.23125422490214845</c:v>
                      </c:pt>
                      <c:pt idx="1040">
                        <c:v>0.22438327644132516</c:v>
                      </c:pt>
                      <c:pt idx="1041">
                        <c:v>0.21460145272681702</c:v>
                      </c:pt>
                      <c:pt idx="1042">
                        <c:v>0.20746400493138314</c:v>
                      </c:pt>
                      <c:pt idx="1043">
                        <c:v>0.20570159672427268</c:v>
                      </c:pt>
                      <c:pt idx="1044">
                        <c:v>0.19993272609920001</c:v>
                      </c:pt>
                      <c:pt idx="1045">
                        <c:v>0.19874779675111356</c:v>
                      </c:pt>
                      <c:pt idx="1046">
                        <c:v>0.19075052588756594</c:v>
                      </c:pt>
                      <c:pt idx="1047">
                        <c:v>0.18875006275906608</c:v>
                      </c:pt>
                      <c:pt idx="1048">
                        <c:v>0.18390744913365767</c:v>
                      </c:pt>
                      <c:pt idx="1049">
                        <c:v>0.18133313428607489</c:v>
                      </c:pt>
                      <c:pt idx="1050">
                        <c:v>0.17613200651281619</c:v>
                      </c:pt>
                      <c:pt idx="1051">
                        <c:v>0.17268431454786651</c:v>
                      </c:pt>
                      <c:pt idx="1052">
                        <c:v>0.16638874502294354</c:v>
                      </c:pt>
                      <c:pt idx="1053">
                        <c:v>0.16724837718895511</c:v>
                      </c:pt>
                      <c:pt idx="1054">
                        <c:v>0.16322950613435272</c:v>
                      </c:pt>
                      <c:pt idx="1055">
                        <c:v>0.15808316726441302</c:v>
                      </c:pt>
                      <c:pt idx="1056">
                        <c:v>0.15490712899083239</c:v>
                      </c:pt>
                      <c:pt idx="1057">
                        <c:v>0.15065612098000741</c:v>
                      </c:pt>
                      <c:pt idx="1058">
                        <c:v>0.14216613179079352</c:v>
                      </c:pt>
                      <c:pt idx="1059">
                        <c:v>0.13741037862186625</c:v>
                      </c:pt>
                      <c:pt idx="1060">
                        <c:v>0.13342281551201765</c:v>
                      </c:pt>
                      <c:pt idx="1061">
                        <c:v>0.12728550382978257</c:v>
                      </c:pt>
                      <c:pt idx="1062">
                        <c:v>0.12479518590714864</c:v>
                      </c:pt>
                      <c:pt idx="1063">
                        <c:v>0.11826881574071839</c:v>
                      </c:pt>
                      <c:pt idx="1064">
                        <c:v>0.11311025913624059</c:v>
                      </c:pt>
                      <c:pt idx="1065">
                        <c:v>0.11207614244885789</c:v>
                      </c:pt>
                      <c:pt idx="1066">
                        <c:v>0.10719458479460947</c:v>
                      </c:pt>
                      <c:pt idx="1067">
                        <c:v>9.9662542354017725E-2</c:v>
                      </c:pt>
                      <c:pt idx="1068">
                        <c:v>9.7445023535365674E-2</c:v>
                      </c:pt>
                      <c:pt idx="1069">
                        <c:v>9.6857045060723151E-2</c:v>
                      </c:pt>
                      <c:pt idx="1070">
                        <c:v>9.509024610526301E-2</c:v>
                      </c:pt>
                      <c:pt idx="1071">
                        <c:v>9.0636690964049929E-2</c:v>
                      </c:pt>
                      <c:pt idx="1072">
                        <c:v>8.7937144337452311E-2</c:v>
                      </c:pt>
                      <c:pt idx="1073">
                        <c:v>8.723233377628993E-2</c:v>
                      </c:pt>
                      <c:pt idx="1074">
                        <c:v>8.6176645151363473E-2</c:v>
                      </c:pt>
                      <c:pt idx="1075">
                        <c:v>7.9293669858104418E-2</c:v>
                      </c:pt>
                      <c:pt idx="1076">
                        <c:v>7.5752054058893695E-2</c:v>
                      </c:pt>
                      <c:pt idx="1077">
                        <c:v>7.4133204232605138E-2</c:v>
                      </c:pt>
                      <c:pt idx="1078">
                        <c:v>7.1451220599405965E-2</c:v>
                      </c:pt>
                      <c:pt idx="1079">
                        <c:v>6.8651068564971746E-2</c:v>
                      </c:pt>
                      <c:pt idx="1080">
                        <c:v>6.9507837199450861E-2</c:v>
                      </c:pt>
                      <c:pt idx="1081">
                        <c:v>6.5299591259509127E-2</c:v>
                      </c:pt>
                      <c:pt idx="1082">
                        <c:v>6.707211727803386E-2</c:v>
                      </c:pt>
                      <c:pt idx="1083">
                        <c:v>6.2761166007131719E-2</c:v>
                      </c:pt>
                      <c:pt idx="1084">
                        <c:v>5.8351327447312543E-2</c:v>
                      </c:pt>
                      <c:pt idx="1085">
                        <c:v>5.4258004572869049E-2</c:v>
                      </c:pt>
                      <c:pt idx="1086">
                        <c:v>5.2804094162843679E-2</c:v>
                      </c:pt>
                      <c:pt idx="1087">
                        <c:v>4.9268205426697687E-2</c:v>
                      </c:pt>
                      <c:pt idx="1088">
                        <c:v>4.8850702529281025E-2</c:v>
                      </c:pt>
                      <c:pt idx="1089">
                        <c:v>4.61175571327039E-2</c:v>
                      </c:pt>
                      <c:pt idx="1090">
                        <c:v>4.460179444157987E-2</c:v>
                      </c:pt>
                      <c:pt idx="1091">
                        <c:v>4.8428427079310443E-2</c:v>
                      </c:pt>
                      <c:pt idx="1092">
                        <c:v>4.710184837142372E-2</c:v>
                      </c:pt>
                      <c:pt idx="1093">
                        <c:v>4.4573540930460717E-2</c:v>
                      </c:pt>
                      <c:pt idx="1094">
                        <c:v>3.9447246781247378E-2</c:v>
                      </c:pt>
                      <c:pt idx="1095">
                        <c:v>3.9311897190818269E-2</c:v>
                      </c:pt>
                      <c:pt idx="1096">
                        <c:v>3.7368131986659052E-2</c:v>
                      </c:pt>
                      <c:pt idx="1097">
                        <c:v>4.1899575185552138E-2</c:v>
                      </c:pt>
                      <c:pt idx="1098">
                        <c:v>3.5591024317682463E-2</c:v>
                      </c:pt>
                      <c:pt idx="1099">
                        <c:v>3.9458319103172462E-2</c:v>
                      </c:pt>
                      <c:pt idx="1100">
                        <c:v>3.8927420357074818E-2</c:v>
                      </c:pt>
                      <c:pt idx="1101">
                        <c:v>3.7263708536779343E-2</c:v>
                      </c:pt>
                      <c:pt idx="1102">
                        <c:v>3.9036807261610504E-2</c:v>
                      </c:pt>
                      <c:pt idx="1103">
                        <c:v>3.0583089471806352E-2</c:v>
                      </c:pt>
                      <c:pt idx="1104">
                        <c:v>1.8152117285669941E-2</c:v>
                      </c:pt>
                      <c:pt idx="1105">
                        <c:v>2.3201477887714098E-2</c:v>
                      </c:pt>
                      <c:pt idx="1106">
                        <c:v>2.2793520095405282E-2</c:v>
                      </c:pt>
                      <c:pt idx="1107">
                        <c:v>2.1656125370755726E-2</c:v>
                      </c:pt>
                      <c:pt idx="1108">
                        <c:v>2.267229726053575E-2</c:v>
                      </c:pt>
                      <c:pt idx="1109">
                        <c:v>1.7514695166568769E-2</c:v>
                      </c:pt>
                      <c:pt idx="1110">
                        <c:v>2.4135752775668831E-2</c:v>
                      </c:pt>
                      <c:pt idx="1111">
                        <c:v>3.6347187544325109E-2</c:v>
                      </c:pt>
                      <c:pt idx="1112">
                        <c:v>3.0094189188183056E-2</c:v>
                      </c:pt>
                      <c:pt idx="1113">
                        <c:v>3.0047799977359027E-2</c:v>
                      </c:pt>
                      <c:pt idx="1114">
                        <c:v>3.1737092679343541E-2</c:v>
                      </c:pt>
                      <c:pt idx="1115">
                        <c:v>2.9728993466757347E-2</c:v>
                      </c:pt>
                      <c:pt idx="1116">
                        <c:v>2.882889005508869E-2</c:v>
                      </c:pt>
                      <c:pt idx="1117">
                        <c:v>2.9728420760450913E-2</c:v>
                      </c:pt>
                      <c:pt idx="1118">
                        <c:v>2.8755392745758373E-2</c:v>
                      </c:pt>
                      <c:pt idx="1119">
                        <c:v>3.4555953119788936E-2</c:v>
                      </c:pt>
                      <c:pt idx="1120">
                        <c:v>3.1310235578921097E-2</c:v>
                      </c:pt>
                      <c:pt idx="1121">
                        <c:v>2.6996611678588845E-2</c:v>
                      </c:pt>
                      <c:pt idx="1122">
                        <c:v>2.8851989209449543E-2</c:v>
                      </c:pt>
                      <c:pt idx="1123">
                        <c:v>3.0151268916727928E-2</c:v>
                      </c:pt>
                      <c:pt idx="1124">
                        <c:v>2.2791229270179413E-2</c:v>
                      </c:pt>
                      <c:pt idx="1125">
                        <c:v>1.1825812522299761E-2</c:v>
                      </c:pt>
                      <c:pt idx="1126">
                        <c:v>2.4334290961911986E-3</c:v>
                      </c:pt>
                      <c:pt idx="1127">
                        <c:v>3.116285915605655E-3</c:v>
                      </c:pt>
                      <c:pt idx="1128">
                        <c:v>7.1246573545894355E-3</c:v>
                      </c:pt>
                      <c:pt idx="1129">
                        <c:v>-3.0926140549330687E-5</c:v>
                      </c:pt>
                      <c:pt idx="1130">
                        <c:v>5.3028785937082445E-3</c:v>
                      </c:pt>
                      <c:pt idx="1131">
                        <c:v>7.6943092274248922E-3</c:v>
                      </c:pt>
                      <c:pt idx="1132">
                        <c:v>1.1585275873582317E-2</c:v>
                      </c:pt>
                      <c:pt idx="1133">
                        <c:v>1.1354857036279283E-2</c:v>
                      </c:pt>
                      <c:pt idx="1134">
                        <c:v>7.1863187335860406E-3</c:v>
                      </c:pt>
                      <c:pt idx="1135">
                        <c:v>2.6249039046543693E-3</c:v>
                      </c:pt>
                      <c:pt idx="1136">
                        <c:v>2.7575808656532344E-3</c:v>
                      </c:pt>
                      <c:pt idx="1137">
                        <c:v>-2.7405905785612252E-3</c:v>
                      </c:pt>
                      <c:pt idx="1138">
                        <c:v>-7.8130503349663691E-3</c:v>
                      </c:pt>
                      <c:pt idx="1139">
                        <c:v>-1.1199462725123677E-2</c:v>
                      </c:pt>
                      <c:pt idx="1140">
                        <c:v>-1.2934762833727843E-2</c:v>
                      </c:pt>
                      <c:pt idx="1141">
                        <c:v>-1.7555548216430253E-2</c:v>
                      </c:pt>
                      <c:pt idx="1142">
                        <c:v>-1.5844874479004251E-2</c:v>
                      </c:pt>
                      <c:pt idx="1143">
                        <c:v>-8.3275315002785764E-3</c:v>
                      </c:pt>
                      <c:pt idx="1144">
                        <c:v>-1.1723107191339415E-2</c:v>
                      </c:pt>
                      <c:pt idx="1145">
                        <c:v>-7.0377968981080999E-3</c:v>
                      </c:pt>
                      <c:pt idx="1146">
                        <c:v>-8.6486288361061221E-3</c:v>
                      </c:pt>
                      <c:pt idx="1147">
                        <c:v>-4.3903665453992437E-3</c:v>
                      </c:pt>
                      <c:pt idx="1148">
                        <c:v>-1.780734808917451E-3</c:v>
                      </c:pt>
                      <c:pt idx="1149">
                        <c:v>-2.3532502132853402E-3</c:v>
                      </c:pt>
                      <c:pt idx="1150">
                        <c:v>-1.9011940353783612E-3</c:v>
                      </c:pt>
                      <c:pt idx="1151">
                        <c:v>3.1181949366272106E-3</c:v>
                      </c:pt>
                      <c:pt idx="1152">
                        <c:v>-7.1645558939396458E-4</c:v>
                      </c:pt>
                      <c:pt idx="1153">
                        <c:v>3.3833579565228184E-3</c:v>
                      </c:pt>
                      <c:pt idx="1154">
                        <c:v>0</c:v>
                      </c:pt>
                      <c:pt idx="1155">
                        <c:v>1.1874110754147729E-4</c:v>
                      </c:pt>
                      <c:pt idx="1156">
                        <c:v>-1.1326603525159998E-2</c:v>
                      </c:pt>
                      <c:pt idx="1157">
                        <c:v>-2.7394069855279004E-2</c:v>
                      </c:pt>
                      <c:pt idx="1158">
                        <c:v>-2.2515566634665085E-2</c:v>
                      </c:pt>
                      <c:pt idx="1159">
                        <c:v>-1.5750187036334573E-2</c:v>
                      </c:pt>
                      <c:pt idx="1160">
                        <c:v>-1.9422761677624727E-2</c:v>
                      </c:pt>
                      <c:pt idx="1161">
                        <c:v>-2.276793921371624E-2</c:v>
                      </c:pt>
                      <c:pt idx="1162">
                        <c:v>-2.4584754519941319E-2</c:v>
                      </c:pt>
                      <c:pt idx="1163">
                        <c:v>-1.3028304863784656E-2</c:v>
                      </c:pt>
                      <c:pt idx="1164">
                        <c:v>3.2283454495715888E-3</c:v>
                      </c:pt>
                      <c:pt idx="1165">
                        <c:v>-4.8569312830701768E-3</c:v>
                      </c:pt>
                      <c:pt idx="1166">
                        <c:v>-6.7949694241647898E-3</c:v>
                      </c:pt>
                      <c:pt idx="1167">
                        <c:v>-3.4957992946930633E-3</c:v>
                      </c:pt>
                      <c:pt idx="1168">
                        <c:v>1.4875091800048785E-3</c:v>
                      </c:pt>
                      <c:pt idx="1169">
                        <c:v>1.1110502345518928E-3</c:v>
                      </c:pt>
                      <c:pt idx="1170">
                        <c:v>-4.5491970943935846E-3</c:v>
                      </c:pt>
                      <c:pt idx="1171">
                        <c:v>-3.3094788429881257E-3</c:v>
                      </c:pt>
                      <c:pt idx="1172">
                        <c:v>-9.1860182536771928E-3</c:v>
                      </c:pt>
                      <c:pt idx="1173">
                        <c:v>-9.9580263547987859E-3</c:v>
                      </c:pt>
                      <c:pt idx="1174">
                        <c:v>-5.9828718815902685E-3</c:v>
                      </c:pt>
                      <c:pt idx="1175">
                        <c:v>-2.8188604404454621E-3</c:v>
                      </c:pt>
                      <c:pt idx="1176">
                        <c:v>-2.1081319141161639E-3</c:v>
                      </c:pt>
                      <c:pt idx="1177">
                        <c:v>2.0080992125861286E-3</c:v>
                      </c:pt>
                      <c:pt idx="1178">
                        <c:v>5.2219361023937635E-3</c:v>
                      </c:pt>
                      <c:pt idx="1179">
                        <c:v>6.1909551729411368E-3</c:v>
                      </c:pt>
                      <c:pt idx="1180">
                        <c:v>3.7848250773583462E-3</c:v>
                      </c:pt>
                      <c:pt idx="1181">
                        <c:v>-1.1033568798349483E-2</c:v>
                      </c:pt>
                      <c:pt idx="1182">
                        <c:v>-2.3573927889021719E-2</c:v>
                      </c:pt>
                      <c:pt idx="1183">
                        <c:v>-2.5854826205589675E-2</c:v>
                      </c:pt>
                      <c:pt idx="1184">
                        <c:v>-2.7279910398189326E-2</c:v>
                      </c:pt>
                      <c:pt idx="1185">
                        <c:v>-3.8767826199671722E-2</c:v>
                      </c:pt>
                      <c:pt idx="1186">
                        <c:v>-3.5597896793360125E-2</c:v>
                      </c:pt>
                      <c:pt idx="1187">
                        <c:v>-2.4419624201575812E-2</c:v>
                      </c:pt>
                      <c:pt idx="1188">
                        <c:v>-2.408440011018869E-2</c:v>
                      </c:pt>
                      <c:pt idx="1189">
                        <c:v>-2.7490475416868117E-2</c:v>
                      </c:pt>
                      <c:pt idx="1190">
                        <c:v>-2.0787139001738519E-2</c:v>
                      </c:pt>
                      <c:pt idx="1191">
                        <c:v>-2.112064497420621E-2</c:v>
                      </c:pt>
                      <c:pt idx="1192">
                        <c:v>-2.2145598360685456E-2</c:v>
                      </c:pt>
                      <c:pt idx="1193">
                        <c:v>-3.4150858859012485E-2</c:v>
                      </c:pt>
                      <c:pt idx="1194">
                        <c:v>-4.1583250402278449E-2</c:v>
                      </c:pt>
                      <c:pt idx="1195">
                        <c:v>-4.5956435758483627E-2</c:v>
                      </c:pt>
                      <c:pt idx="1196">
                        <c:v>-3.4674121521023914E-2</c:v>
                      </c:pt>
                      <c:pt idx="1197">
                        <c:v>-3.7967946391635289E-2</c:v>
                      </c:pt>
                      <c:pt idx="1198">
                        <c:v>-3.5376068550654061E-2</c:v>
                      </c:pt>
                      <c:pt idx="1199">
                        <c:v>-3.0824389728932353E-2</c:v>
                      </c:pt>
                      <c:pt idx="1200">
                        <c:v>-2.6228230717408173E-2</c:v>
                      </c:pt>
                      <c:pt idx="1201">
                        <c:v>-1.9940679080775802E-2</c:v>
                      </c:pt>
                      <c:pt idx="1202">
                        <c:v>-6.894238517286269E-3</c:v>
                      </c:pt>
                      <c:pt idx="1203">
                        <c:v>-1.2906700224710813E-2</c:v>
                      </c:pt>
                      <c:pt idx="1204">
                        <c:v>-9.752806594980349E-3</c:v>
                      </c:pt>
                      <c:pt idx="1205">
                        <c:v>-1.3627355660352265E-2</c:v>
                      </c:pt>
                      <c:pt idx="1206">
                        <c:v>-8.5936490306849946E-3</c:v>
                      </c:pt>
                      <c:pt idx="1207">
                        <c:v>-2.6343535587110785E-2</c:v>
                      </c:pt>
                      <c:pt idx="1208">
                        <c:v>-2.9476811789808384E-2</c:v>
                      </c:pt>
                      <c:pt idx="1209">
                        <c:v>-2.5158224434819954E-2</c:v>
                      </c:pt>
                      <c:pt idx="1210">
                        <c:v>-1.6720733323699121E-2</c:v>
                      </c:pt>
                      <c:pt idx="1211">
                        <c:v>-2.3032338625203225E-2</c:v>
                      </c:pt>
                      <c:pt idx="1212">
                        <c:v>-2.923226619694564E-2</c:v>
                      </c:pt>
                      <c:pt idx="1213">
                        <c:v>-3.8360441113669402E-2</c:v>
                      </c:pt>
                      <c:pt idx="1214">
                        <c:v>-2.7748765961086126E-2</c:v>
                      </c:pt>
                      <c:pt idx="1215">
                        <c:v>-3.4116687382726413E-2</c:v>
                      </c:pt>
                      <c:pt idx="1216">
                        <c:v>-3.5130759349382694E-2</c:v>
                      </c:pt>
                      <c:pt idx="1217">
                        <c:v>-3.3734501374208761E-2</c:v>
                      </c:pt>
                      <c:pt idx="1218">
                        <c:v>-4.5892674456363282E-2</c:v>
                      </c:pt>
                      <c:pt idx="1219">
                        <c:v>-3.8108068534618254E-2</c:v>
                      </c:pt>
                      <c:pt idx="1220">
                        <c:v>-5.4659089889500134E-2</c:v>
                      </c:pt>
                      <c:pt idx="1221">
                        <c:v>-4.5259070379305287E-2</c:v>
                      </c:pt>
                      <c:pt idx="1222">
                        <c:v>-5.0917026883024893E-2</c:v>
                      </c:pt>
                      <c:pt idx="1223">
                        <c:v>-5.3251568690298928E-2</c:v>
                      </c:pt>
                      <c:pt idx="1224">
                        <c:v>-6.4387842819608757E-2</c:v>
                      </c:pt>
                      <c:pt idx="1225">
                        <c:v>-5.9945932706627181E-2</c:v>
                      </c:pt>
                      <c:pt idx="1226">
                        <c:v>-7.4361714048886543E-2</c:v>
                      </c:pt>
                      <c:pt idx="1227">
                        <c:v>-6.7147714510487858E-2</c:v>
                      </c:pt>
                      <c:pt idx="1228">
                        <c:v>-8.3243625253828196E-2</c:v>
                      </c:pt>
                      <c:pt idx="1229">
                        <c:v>-0.10861031478420327</c:v>
                      </c:pt>
                      <c:pt idx="1230">
                        <c:v>-0.13919244974549883</c:v>
                      </c:pt>
                      <c:pt idx="1231">
                        <c:v>-0.11424899017560507</c:v>
                      </c:pt>
                      <c:pt idx="1232">
                        <c:v>-0.11095077455664415</c:v>
                      </c:pt>
                      <c:pt idx="1233">
                        <c:v>-0.10895928382694572</c:v>
                      </c:pt>
                      <c:pt idx="1234">
                        <c:v>-0.10319499485232478</c:v>
                      </c:pt>
                      <c:pt idx="1235">
                        <c:v>-7.4767571918071679E-2</c:v>
                      </c:pt>
                      <c:pt idx="1236">
                        <c:v>-4.7091730560009377E-2</c:v>
                      </c:pt>
                      <c:pt idx="1237">
                        <c:v>-1.7584183531753783E-2</c:v>
                      </c:pt>
                      <c:pt idx="1238">
                        <c:v>-3.4457256732973958E-2</c:v>
                      </c:pt>
                      <c:pt idx="1239">
                        <c:v>-2.1734013428435651E-2</c:v>
                      </c:pt>
                      <c:pt idx="1240">
                        <c:v>7.5883585607279353E-3</c:v>
                      </c:pt>
                      <c:pt idx="1241">
                        <c:v>1.0073522126603585E-2</c:v>
                      </c:pt>
                      <c:pt idx="1242">
                        <c:v>1.5178244338273182E-2</c:v>
                      </c:pt>
                      <c:pt idx="1243">
                        <c:v>9.8644843247421045E-3</c:v>
                      </c:pt>
                      <c:pt idx="1244">
                        <c:v>1.9504658679449956E-2</c:v>
                      </c:pt>
                      <c:pt idx="1245">
                        <c:v>2.0075265062796288E-3</c:v>
                      </c:pt>
                      <c:pt idx="1246">
                        <c:v>-1.1338057651289396E-2</c:v>
                      </c:pt>
                      <c:pt idx="1247">
                        <c:v>-1.2256296762663063E-2</c:v>
                      </c:pt>
                      <c:pt idx="1248">
                        <c:v>-4.4316586700957762E-2</c:v>
                      </c:pt>
                      <c:pt idx="1249">
                        <c:v>-5.259200192734758E-2</c:v>
                      </c:pt>
                      <c:pt idx="1250">
                        <c:v>-4.4019543030001947E-2</c:v>
                      </c:pt>
                      <c:pt idx="1251">
                        <c:v>-3.3540735740519724E-2</c:v>
                      </c:pt>
                      <c:pt idx="1252">
                        <c:v>-5.2721433552609699E-3</c:v>
                      </c:pt>
                      <c:pt idx="1253">
                        <c:v>6.8274227815314972E-3</c:v>
                      </c:pt>
                      <c:pt idx="1254">
                        <c:v>-1.5859383038768205E-2</c:v>
                      </c:pt>
                      <c:pt idx="1255">
                        <c:v>2.8919568553613068E-2</c:v>
                      </c:pt>
                      <c:pt idx="1256">
                        <c:v>4.3417628701902036E-2</c:v>
                      </c:pt>
                      <c:pt idx="1257">
                        <c:v>4.5723916998056849E-2</c:v>
                      </c:pt>
                      <c:pt idx="1258">
                        <c:v>4.3303087440608047E-2</c:v>
                      </c:pt>
                      <c:pt idx="1259">
                        <c:v>7.9495453380084777E-3</c:v>
                      </c:pt>
                      <c:pt idx="1260">
                        <c:v>-8.3193227098858537E-3</c:v>
                      </c:pt>
                      <c:pt idx="1261">
                        <c:v>-2.029480248027616E-3</c:v>
                      </c:pt>
                      <c:pt idx="1262">
                        <c:v>-1.6879182068489151E-2</c:v>
                      </c:pt>
                      <c:pt idx="1263">
                        <c:v>-3.3119987507366389E-2</c:v>
                      </c:pt>
                      <c:pt idx="1264">
                        <c:v>-1.3480742845895946E-2</c:v>
                      </c:pt>
                      <c:pt idx="1265">
                        <c:v>-3.0228584268101353E-2</c:v>
                      </c:pt>
                      <c:pt idx="1266">
                        <c:v>-1.0999397322063474E-2</c:v>
                      </c:pt>
                      <c:pt idx="1267">
                        <c:v>2.1984095182261004E-2</c:v>
                      </c:pt>
                      <c:pt idx="1268">
                        <c:v>-1.3756405481410009E-3</c:v>
                      </c:pt>
                      <c:pt idx="1269">
                        <c:v>-1.1363256728774061E-2</c:v>
                      </c:pt>
                      <c:pt idx="1270">
                        <c:v>-3.2351415644083593E-2</c:v>
                      </c:pt>
                      <c:pt idx="1271">
                        <c:v>-5.0006614757839705E-2</c:v>
                      </c:pt>
                      <c:pt idx="1272">
                        <c:v>-4.800176088099025E-2</c:v>
                      </c:pt>
                      <c:pt idx="1273">
                        <c:v>-5.7947760403353206E-2</c:v>
                      </c:pt>
                      <c:pt idx="1274">
                        <c:v>-9.6996212693195305E-2</c:v>
                      </c:pt>
                      <c:pt idx="1275">
                        <c:v>-7.8339732053627431E-2</c:v>
                      </c:pt>
                      <c:pt idx="1276">
                        <c:v>-4.9421499814729486E-2</c:v>
                      </c:pt>
                      <c:pt idx="1277">
                        <c:v>-2.5375471027074287E-2</c:v>
                      </c:pt>
                      <c:pt idx="1278">
                        <c:v>-2.3690378171337262E-2</c:v>
                      </c:pt>
                      <c:pt idx="1279">
                        <c:v>-5.1108501691488062E-2</c:v>
                      </c:pt>
                      <c:pt idx="1280">
                        <c:v>-3.2460802548619418E-2</c:v>
                      </c:pt>
                      <c:pt idx="1281">
                        <c:v>-2.7796873290829589E-2</c:v>
                      </c:pt>
                      <c:pt idx="1282">
                        <c:v>-2.866738687666404E-2</c:v>
                      </c:pt>
                      <c:pt idx="1283">
                        <c:v>-1.852838532902067E-2</c:v>
                      </c:pt>
                      <c:pt idx="1284">
                        <c:v>-2.0317328928330911E-2</c:v>
                      </c:pt>
                      <c:pt idx="1285">
                        <c:v>-2.8400314835746874E-2</c:v>
                      </c:pt>
                      <c:pt idx="1286">
                        <c:v>1.8082438018382736E-2</c:v>
                      </c:pt>
                      <c:pt idx="1287">
                        <c:v>-2.3423687934624412E-3</c:v>
                      </c:pt>
                      <c:pt idx="1288">
                        <c:v>3.2556444501799911E-2</c:v>
                      </c:pt>
                      <c:pt idx="1289">
                        <c:v>8.8126710124893856E-2</c:v>
                      </c:pt>
                      <c:pt idx="1290">
                        <c:v>5.372099695950229E-2</c:v>
                      </c:pt>
                      <c:pt idx="1291">
                        <c:v>4.3144638695817951E-2</c:v>
                      </c:pt>
                      <c:pt idx="1292">
                        <c:v>3.8463910053038369E-2</c:v>
                      </c:pt>
                      <c:pt idx="1293">
                        <c:v>2.5932141556963498E-3</c:v>
                      </c:pt>
                      <c:pt idx="1294">
                        <c:v>4.002968909492749E-2</c:v>
                      </c:pt>
                      <c:pt idx="1295">
                        <c:v>3.3436884996946581E-2</c:v>
                      </c:pt>
                      <c:pt idx="1296">
                        <c:v>7.3363677858811595E-3</c:v>
                      </c:pt>
                      <c:pt idx="1297">
                        <c:v>3.1315389935679394E-2</c:v>
                      </c:pt>
                      <c:pt idx="1298">
                        <c:v>6.3528783359903696E-2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D5C-4B0C-B48F-954FA6DC574E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Abs'!$AI$1</c15:sqref>
                        </c15:formulaRef>
                      </c:ext>
                    </c:extLst>
                    <c:strCache>
                      <c:ptCount val="1"/>
                      <c:pt idx="0">
                        <c:v>Abs 800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Abs'!$AI$2:$AI$1300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39.73817536454564</c:v>
                      </c:pt>
                      <c:pt idx="1">
                        <c:v>37.52652123263227</c:v>
                      </c:pt>
                      <c:pt idx="2">
                        <c:v>38.245353387354179</c:v>
                      </c:pt>
                      <c:pt idx="3">
                        <c:v>38.788255358017828</c:v>
                      </c:pt>
                      <c:pt idx="4">
                        <c:v>35.797838334361231</c:v>
                      </c:pt>
                      <c:pt idx="5">
                        <c:v>36.615696822561844</c:v>
                      </c:pt>
                      <c:pt idx="6">
                        <c:v>36.423902619880288</c:v>
                      </c:pt>
                      <c:pt idx="7">
                        <c:v>37.797793970563831</c:v>
                      </c:pt>
                      <c:pt idx="8">
                        <c:v>37.823184322467775</c:v>
                      </c:pt>
                      <c:pt idx="9">
                        <c:v>36.659030746092128</c:v>
                      </c:pt>
                      <c:pt idx="10">
                        <c:v>32.199973975879566</c:v>
                      </c:pt>
                      <c:pt idx="11">
                        <c:v>32.212926620298582</c:v>
                      </c:pt>
                      <c:pt idx="12">
                        <c:v>32.974003408882503</c:v>
                      </c:pt>
                      <c:pt idx="13">
                        <c:v>33.619714518963747</c:v>
                      </c:pt>
                      <c:pt idx="14">
                        <c:v>34.086168160181835</c:v>
                      </c:pt>
                      <c:pt idx="15">
                        <c:v>36.170454621974898</c:v>
                      </c:pt>
                      <c:pt idx="16">
                        <c:v>31.441273819299127</c:v>
                      </c:pt>
                      <c:pt idx="17">
                        <c:v>36.281859247138435</c:v>
                      </c:pt>
                      <c:pt idx="18">
                        <c:v>16.129837981035269</c:v>
                      </c:pt>
                      <c:pt idx="19">
                        <c:v>8.3289177491235176</c:v>
                      </c:pt>
                      <c:pt idx="20">
                        <c:v>6.4036636178439119</c:v>
                      </c:pt>
                      <c:pt idx="21">
                        <c:v>5.1610395942930731</c:v>
                      </c:pt>
                      <c:pt idx="22">
                        <c:v>3.5888499913450991</c:v>
                      </c:pt>
                      <c:pt idx="23">
                        <c:v>2.9954148827072693</c:v>
                      </c:pt>
                      <c:pt idx="24">
                        <c:v>2.1213688528908361</c:v>
                      </c:pt>
                      <c:pt idx="25">
                        <c:v>1.4398518011503694</c:v>
                      </c:pt>
                      <c:pt idx="26">
                        <c:v>1.0021411473824766</c:v>
                      </c:pt>
                      <c:pt idx="27">
                        <c:v>0.77520032036999409</c:v>
                      </c:pt>
                      <c:pt idx="28">
                        <c:v>0.78042158282899221</c:v>
                      </c:pt>
                      <c:pt idx="29">
                        <c:v>1.2875611834201397</c:v>
                      </c:pt>
                      <c:pt idx="30">
                        <c:v>1.4828034830334222</c:v>
                      </c:pt>
                      <c:pt idx="31">
                        <c:v>1.1353444393346859</c:v>
                      </c:pt>
                      <c:pt idx="32">
                        <c:v>2.2158280918695028</c:v>
                      </c:pt>
                      <c:pt idx="33">
                        <c:v>2.7096268648143993</c:v>
                      </c:pt>
                      <c:pt idx="34">
                        <c:v>3.2539746199468356</c:v>
                      </c:pt>
                      <c:pt idx="35">
                        <c:v>3.1648845887693842</c:v>
                      </c:pt>
                      <c:pt idx="36">
                        <c:v>2.5347107104109559</c:v>
                      </c:pt>
                      <c:pt idx="37">
                        <c:v>2.3953628344663933</c:v>
                      </c:pt>
                      <c:pt idx="38">
                        <c:v>2.7320048356539171</c:v>
                      </c:pt>
                      <c:pt idx="39">
                        <c:v>2.2908068705262381</c:v>
                      </c:pt>
                      <c:pt idx="40">
                        <c:v>2.0907538716325602</c:v>
                      </c:pt>
                      <c:pt idx="41">
                        <c:v>1.5912868313593425</c:v>
                      </c:pt>
                      <c:pt idx="42">
                        <c:v>1.4955105421454093</c:v>
                      </c:pt>
                      <c:pt idx="43">
                        <c:v>1.4496514471114217</c:v>
                      </c:pt>
                      <c:pt idx="44">
                        <c:v>1.8093844087395101</c:v>
                      </c:pt>
                      <c:pt idx="45">
                        <c:v>2.0163593483433493</c:v>
                      </c:pt>
                      <c:pt idx="46">
                        <c:v>1.9914066928333856</c:v>
                      </c:pt>
                      <c:pt idx="47">
                        <c:v>1.9050993016266864</c:v>
                      </c:pt>
                      <c:pt idx="48">
                        <c:v>2.0419497334409158</c:v>
                      </c:pt>
                      <c:pt idx="49">
                        <c:v>1.860222547820807</c:v>
                      </c:pt>
                      <c:pt idx="50">
                        <c:v>2.0492063831582352</c:v>
                      </c:pt>
                      <c:pt idx="51">
                        <c:v>1.9293449091156119</c:v>
                      </c:pt>
                      <c:pt idx="52">
                        <c:v>2.1216263213578812</c:v>
                      </c:pt>
                      <c:pt idx="53">
                        <c:v>2.2488692182980072</c:v>
                      </c:pt>
                      <c:pt idx="54">
                        <c:v>2.5784387587484821</c:v>
                      </c:pt>
                      <c:pt idx="55">
                        <c:v>2.4365419449801773</c:v>
                      </c:pt>
                      <c:pt idx="56">
                        <c:v>2.9743301957829837</c:v>
                      </c:pt>
                      <c:pt idx="57">
                        <c:v>2.8969094277426635</c:v>
                      </c:pt>
                      <c:pt idx="58">
                        <c:v>2.6325051563011845</c:v>
                      </c:pt>
                      <c:pt idx="59">
                        <c:v>2.1812203688453655</c:v>
                      </c:pt>
                      <c:pt idx="60">
                        <c:v>1.7639649906261679</c:v>
                      </c:pt>
                      <c:pt idx="61">
                        <c:v>1.413518718551712</c:v>
                      </c:pt>
                      <c:pt idx="62">
                        <c:v>1.4571497210824291</c:v>
                      </c:pt>
                      <c:pt idx="63">
                        <c:v>1.4061155098608444</c:v>
                      </c:pt>
                      <c:pt idx="64">
                        <c:v>1.541989542026974</c:v>
                      </c:pt>
                      <c:pt idx="65">
                        <c:v>1.8061482281614261</c:v>
                      </c:pt>
                      <c:pt idx="66">
                        <c:v>1.8146129991471855</c:v>
                      </c:pt>
                      <c:pt idx="67">
                        <c:v>2.6488385597451622</c:v>
                      </c:pt>
                      <c:pt idx="68">
                        <c:v>2.8820000229741098</c:v>
                      </c:pt>
                      <c:pt idx="69">
                        <c:v>2.8111823308501496</c:v>
                      </c:pt>
                      <c:pt idx="70">
                        <c:v>3.0384556882904534</c:v>
                      </c:pt>
                      <c:pt idx="71">
                        <c:v>2.732339544661075</c:v>
                      </c:pt>
                      <c:pt idx="72">
                        <c:v>2.7703161435501578</c:v>
                      </c:pt>
                      <c:pt idx="73">
                        <c:v>2.663268677059679</c:v>
                      </c:pt>
                      <c:pt idx="74">
                        <c:v>2.3266841111455725</c:v>
                      </c:pt>
                      <c:pt idx="75">
                        <c:v>2.2756855494040402</c:v>
                      </c:pt>
                      <c:pt idx="76">
                        <c:v>2.1348800058306709</c:v>
                      </c:pt>
                      <c:pt idx="77">
                        <c:v>1.4436227239292385</c:v>
                      </c:pt>
                      <c:pt idx="78">
                        <c:v>1.68685714579964</c:v>
                      </c:pt>
                      <c:pt idx="79">
                        <c:v>1.8802476529768708</c:v>
                      </c:pt>
                      <c:pt idx="80">
                        <c:v>2.4854886810920314</c:v>
                      </c:pt>
                      <c:pt idx="81">
                        <c:v>2.1665525883304997</c:v>
                      </c:pt>
                      <c:pt idx="82">
                        <c:v>2.1273639071196375</c:v>
                      </c:pt>
                      <c:pt idx="83">
                        <c:v>2.7019107329097389</c:v>
                      </c:pt>
                      <c:pt idx="84">
                        <c:v>2.9018765886299551</c:v>
                      </c:pt>
                      <c:pt idx="85">
                        <c:v>2.5715267206716681</c:v>
                      </c:pt>
                      <c:pt idx="86">
                        <c:v>2.1079804926045158</c:v>
                      </c:pt>
                      <c:pt idx="87">
                        <c:v>1.6833397304344764</c:v>
                      </c:pt>
                      <c:pt idx="88">
                        <c:v>1.8578280910772922</c:v>
                      </c:pt>
                      <c:pt idx="89">
                        <c:v>1.9687375845734407</c:v>
                      </c:pt>
                      <c:pt idx="90">
                        <c:v>1.7688093588599456</c:v>
                      </c:pt>
                      <c:pt idx="91">
                        <c:v>1.9658143272091493</c:v>
                      </c:pt>
                      <c:pt idx="92">
                        <c:v>1.953947011405061</c:v>
                      </c:pt>
                      <c:pt idx="93">
                        <c:v>1.835820478724985</c:v>
                      </c:pt>
                      <c:pt idx="94">
                        <c:v>1.7581640280109851</c:v>
                      </c:pt>
                      <c:pt idx="95">
                        <c:v>1.3513539474471208</c:v>
                      </c:pt>
                      <c:pt idx="96">
                        <c:v>1.0871526799892737</c:v>
                      </c:pt>
                      <c:pt idx="97">
                        <c:v>1.110275923014552</c:v>
                      </c:pt>
                      <c:pt idx="98">
                        <c:v>0.77368125641443075</c:v>
                      </c:pt>
                      <c:pt idx="99">
                        <c:v>1.1025879145885993</c:v>
                      </c:pt>
                      <c:pt idx="100">
                        <c:v>1.497098924534408</c:v>
                      </c:pt>
                      <c:pt idx="101">
                        <c:v>1.2251442912705119</c:v>
                      </c:pt>
                      <c:pt idx="102">
                        <c:v>1.6026590154960367</c:v>
                      </c:pt>
                      <c:pt idx="103">
                        <c:v>1.2204900535970127</c:v>
                      </c:pt>
                      <c:pt idx="104">
                        <c:v>1.0093312514036983</c:v>
                      </c:pt>
                      <c:pt idx="105">
                        <c:v>1.0518638538434697</c:v>
                      </c:pt>
                      <c:pt idx="106">
                        <c:v>1.1199868413808074</c:v>
                      </c:pt>
                      <c:pt idx="107">
                        <c:v>1.0996761442789913</c:v>
                      </c:pt>
                      <c:pt idx="108">
                        <c:v>1.5428867206082912</c:v>
                      </c:pt>
                      <c:pt idx="109">
                        <c:v>1.3293562377281618</c:v>
                      </c:pt>
                      <c:pt idx="110">
                        <c:v>1.4935537817958706</c:v>
                      </c:pt>
                      <c:pt idx="111">
                        <c:v>1.705450330173601</c:v>
                      </c:pt>
                      <c:pt idx="112">
                        <c:v>1.8595353050664647</c:v>
                      </c:pt>
                      <c:pt idx="113">
                        <c:v>1.7134397747586629</c:v>
                      </c:pt>
                      <c:pt idx="114">
                        <c:v>1.4439633745164051</c:v>
                      </c:pt>
                      <c:pt idx="115">
                        <c:v>1.4045291079985156</c:v>
                      </c:pt>
                      <c:pt idx="116">
                        <c:v>1.5314590817248488</c:v>
                      </c:pt>
                      <c:pt idx="117">
                        <c:v>1.7583581196246034</c:v>
                      </c:pt>
                      <c:pt idx="118">
                        <c:v>2.1088123138057369</c:v>
                      </c:pt>
                      <c:pt idx="119">
                        <c:v>2.3907105773195636</c:v>
                      </c:pt>
                      <c:pt idx="120">
                        <c:v>2.5450569817328108</c:v>
                      </c:pt>
                      <c:pt idx="121">
                        <c:v>2.7764478541191595</c:v>
                      </c:pt>
                      <c:pt idx="122">
                        <c:v>2.7415054220878639</c:v>
                      </c:pt>
                      <c:pt idx="123">
                        <c:v>2.6760351519717531</c:v>
                      </c:pt>
                      <c:pt idx="124">
                        <c:v>2.8624898547521358</c:v>
                      </c:pt>
                      <c:pt idx="125">
                        <c:v>2.3548769082869594</c:v>
                      </c:pt>
                      <c:pt idx="126">
                        <c:v>1.9919869871475708</c:v>
                      </c:pt>
                      <c:pt idx="127">
                        <c:v>2.2147130553545327</c:v>
                      </c:pt>
                      <c:pt idx="128">
                        <c:v>1.9322087506798165</c:v>
                      </c:pt>
                      <c:pt idx="129">
                        <c:v>1.8033319192372914</c:v>
                      </c:pt>
                      <c:pt idx="130">
                        <c:v>1.9850293969573565</c:v>
                      </c:pt>
                      <c:pt idx="131">
                        <c:v>1.7984895315301832</c:v>
                      </c:pt>
                      <c:pt idx="132">
                        <c:v>1.8091586286991783</c:v>
                      </c:pt>
                      <c:pt idx="133">
                        <c:v>1.8322278033463777</c:v>
                      </c:pt>
                      <c:pt idx="134">
                        <c:v>1.4896085726700787</c:v>
                      </c:pt>
                      <c:pt idx="135">
                        <c:v>1.6813473206048846</c:v>
                      </c:pt>
                      <c:pt idx="136">
                        <c:v>1.8354679449778004</c:v>
                      </c:pt>
                      <c:pt idx="137">
                        <c:v>1.8936776043232524</c:v>
                      </c:pt>
                      <c:pt idx="138">
                        <c:v>2.0504283681133622</c:v>
                      </c:pt>
                      <c:pt idx="139">
                        <c:v>1.8127810119778296</c:v>
                      </c:pt>
                      <c:pt idx="140">
                        <c:v>1.6709119255828988</c:v>
                      </c:pt>
                      <c:pt idx="141">
                        <c:v>1.7239979624341626</c:v>
                      </c:pt>
                      <c:pt idx="142">
                        <c:v>1.680503616243646</c:v>
                      </c:pt>
                      <c:pt idx="143">
                        <c:v>1.5372897522400748</c:v>
                      </c:pt>
                      <c:pt idx="144">
                        <c:v>1.4969127550274681</c:v>
                      </c:pt>
                      <c:pt idx="145">
                        <c:v>1.5319601549722512</c:v>
                      </c:pt>
                      <c:pt idx="146">
                        <c:v>1.9092742518461481</c:v>
                      </c:pt>
                      <c:pt idx="147">
                        <c:v>2.0032660865307954</c:v>
                      </c:pt>
                      <c:pt idx="148">
                        <c:v>2.0457642278065156</c:v>
                      </c:pt>
                      <c:pt idx="149">
                        <c:v>1.8260148911839238</c:v>
                      </c:pt>
                      <c:pt idx="150">
                        <c:v>1.9416637850003629</c:v>
                      </c:pt>
                      <c:pt idx="151">
                        <c:v>1.5630049105178248</c:v>
                      </c:pt>
                      <c:pt idx="152">
                        <c:v>1.2609549861937486</c:v>
                      </c:pt>
                      <c:pt idx="153">
                        <c:v>1.0311675481990876</c:v>
                      </c:pt>
                      <c:pt idx="154">
                        <c:v>0.98088316437460332</c:v>
                      </c:pt>
                      <c:pt idx="155">
                        <c:v>1.1466920649406773</c:v>
                      </c:pt>
                      <c:pt idx="156">
                        <c:v>1.4062739519944101</c:v>
                      </c:pt>
                      <c:pt idx="157">
                        <c:v>1.2517158292801858</c:v>
                      </c:pt>
                      <c:pt idx="158">
                        <c:v>1.3302950073695399</c:v>
                      </c:pt>
                      <c:pt idx="159">
                        <c:v>1.4731246491992136</c:v>
                      </c:pt>
                      <c:pt idx="160">
                        <c:v>1.4014771164007016</c:v>
                      </c:pt>
                      <c:pt idx="161">
                        <c:v>1.4305730337034146</c:v>
                      </c:pt>
                      <c:pt idx="162">
                        <c:v>1.2378519445405003</c:v>
                      </c:pt>
                      <c:pt idx="163">
                        <c:v>1.1330969376700533</c:v>
                      </c:pt>
                      <c:pt idx="164">
                        <c:v>1.5152306461943588</c:v>
                      </c:pt>
                      <c:pt idx="165">
                        <c:v>1.9544916562391941</c:v>
                      </c:pt>
                      <c:pt idx="166">
                        <c:v>2.0422606761280391</c:v>
                      </c:pt>
                      <c:pt idx="167">
                        <c:v>2.118124750206074</c:v>
                      </c:pt>
                      <c:pt idx="168">
                        <c:v>2.1294394990693508</c:v>
                      </c:pt>
                      <c:pt idx="169">
                        <c:v>1.9704547011959612</c:v>
                      </c:pt>
                      <c:pt idx="170">
                        <c:v>1.8765302044180798</c:v>
                      </c:pt>
                      <c:pt idx="171">
                        <c:v>1.4333616152541748</c:v>
                      </c:pt>
                      <c:pt idx="172">
                        <c:v>1.2283374944198664</c:v>
                      </c:pt>
                      <c:pt idx="173">
                        <c:v>1.316247131702251</c:v>
                      </c:pt>
                      <c:pt idx="174">
                        <c:v>1.6540794294181891</c:v>
                      </c:pt>
                      <c:pt idx="175">
                        <c:v>1.8321525433329338</c:v>
                      </c:pt>
                      <c:pt idx="176">
                        <c:v>2.0642801716403638</c:v>
                      </c:pt>
                      <c:pt idx="177">
                        <c:v>1.9193868210209934</c:v>
                      </c:pt>
                      <c:pt idx="178">
                        <c:v>2.0871611962539531</c:v>
                      </c:pt>
                      <c:pt idx="179">
                        <c:v>2.0919025771009134</c:v>
                      </c:pt>
                      <c:pt idx="180">
                        <c:v>1.7878996554279707</c:v>
                      </c:pt>
                      <c:pt idx="181">
                        <c:v>1.4355441556440454</c:v>
                      </c:pt>
                      <c:pt idx="182">
                        <c:v>1.3666277691228761</c:v>
                      </c:pt>
                      <c:pt idx="183">
                        <c:v>1.1786621225462761</c:v>
                      </c:pt>
                      <c:pt idx="184">
                        <c:v>1.5120221929896489</c:v>
                      </c:pt>
                      <c:pt idx="185">
                        <c:v>1.4511408031669413</c:v>
                      </c:pt>
                      <c:pt idx="186">
                        <c:v>1.3471671140676413</c:v>
                      </c:pt>
                      <c:pt idx="187">
                        <c:v>1.5516030184810867</c:v>
                      </c:pt>
                      <c:pt idx="188">
                        <c:v>1.606281398774688</c:v>
                      </c:pt>
                      <c:pt idx="189">
                        <c:v>1.5441740629435146</c:v>
                      </c:pt>
                      <c:pt idx="190">
                        <c:v>1.7514044904877284</c:v>
                      </c:pt>
                      <c:pt idx="191">
                        <c:v>1.6072261099960745</c:v>
                      </c:pt>
                      <c:pt idx="192">
                        <c:v>1.6367973536994855</c:v>
                      </c:pt>
                      <c:pt idx="193">
                        <c:v>1.5285912791073055</c:v>
                      </c:pt>
                      <c:pt idx="194">
                        <c:v>1.3834543237075776</c:v>
                      </c:pt>
                      <c:pt idx="195">
                        <c:v>1.3541365874178728</c:v>
                      </c:pt>
                      <c:pt idx="196">
                        <c:v>1.2706455051353076</c:v>
                      </c:pt>
                      <c:pt idx="197">
                        <c:v>1.2391923649904677</c:v>
                      </c:pt>
                      <c:pt idx="198">
                        <c:v>1.3005435357391979</c:v>
                      </c:pt>
                      <c:pt idx="199">
                        <c:v>1.2544459852941936</c:v>
                      </c:pt>
                      <c:pt idx="200">
                        <c:v>1.387870898180728</c:v>
                      </c:pt>
                      <c:pt idx="201">
                        <c:v>1.4145208650465166</c:v>
                      </c:pt>
                      <c:pt idx="202">
                        <c:v>1.4023643923486711</c:v>
                      </c:pt>
                      <c:pt idx="203">
                        <c:v>1.4659808895020601</c:v>
                      </c:pt>
                      <c:pt idx="204">
                        <c:v>1.4149605419671623</c:v>
                      </c:pt>
                      <c:pt idx="205">
                        <c:v>1.3503260541056121</c:v>
                      </c:pt>
                      <c:pt idx="206">
                        <c:v>1.3617160629823324</c:v>
                      </c:pt>
                      <c:pt idx="207">
                        <c:v>1.2664963017625499</c:v>
                      </c:pt>
                      <c:pt idx="208">
                        <c:v>1.2911538587987477</c:v>
                      </c:pt>
                      <c:pt idx="209">
                        <c:v>1.2779576095993754</c:v>
                      </c:pt>
                      <c:pt idx="210">
                        <c:v>1.2559888155697916</c:v>
                      </c:pt>
                      <c:pt idx="211">
                        <c:v>1.2853390324968781</c:v>
                      </c:pt>
                      <c:pt idx="212">
                        <c:v>1.3057325156134822</c:v>
                      </c:pt>
                      <c:pt idx="213">
                        <c:v>1.2959764412391601</c:v>
                      </c:pt>
                      <c:pt idx="214">
                        <c:v>1.2953961469249753</c:v>
                      </c:pt>
                      <c:pt idx="215">
                        <c:v>1.2885831351816401</c:v>
                      </c:pt>
                      <c:pt idx="216">
                        <c:v>1.32327205979923</c:v>
                      </c:pt>
                      <c:pt idx="217">
                        <c:v>1.3556219824200531</c:v>
                      </c:pt>
                      <c:pt idx="218">
                        <c:v>1.3457668817122528</c:v>
                      </c:pt>
                      <c:pt idx="219">
                        <c:v>1.3500329361585155</c:v>
                      </c:pt>
                      <c:pt idx="220">
                        <c:v>1.351954047028002</c:v>
                      </c:pt>
                      <c:pt idx="221">
                        <c:v>1.3720029185041003</c:v>
                      </c:pt>
                      <c:pt idx="222">
                        <c:v>1.3580916991770122</c:v>
                      </c:pt>
                      <c:pt idx="223">
                        <c:v>1.3364108737251845</c:v>
                      </c:pt>
                      <c:pt idx="224">
                        <c:v>1.3234423850928132</c:v>
                      </c:pt>
                      <c:pt idx="225">
                        <c:v>1.3250901832818991</c:v>
                      </c:pt>
                      <c:pt idx="226">
                        <c:v>1.3252208980420908</c:v>
                      </c:pt>
                      <c:pt idx="227">
                        <c:v>1.3433050870619718</c:v>
                      </c:pt>
                      <c:pt idx="228">
                        <c:v>1.3491971539039549</c:v>
                      </c:pt>
                      <c:pt idx="229">
                        <c:v>1.3535503515236791</c:v>
                      </c:pt>
                      <c:pt idx="230">
                        <c:v>1.3669743612900518</c:v>
                      </c:pt>
                      <c:pt idx="231">
                        <c:v>1.3751242285353493</c:v>
                      </c:pt>
                      <c:pt idx="232">
                        <c:v>1.3767442993510606</c:v>
                      </c:pt>
                      <c:pt idx="233">
                        <c:v>1.3882115487678945</c:v>
                      </c:pt>
                      <c:pt idx="234">
                        <c:v>1.3889502852156461</c:v>
                      </c:pt>
                      <c:pt idx="235">
                        <c:v>1.3993797386576228</c:v>
                      </c:pt>
                      <c:pt idx="236">
                        <c:v>1.4135048548650251</c:v>
                      </c:pt>
                      <c:pt idx="237">
                        <c:v>1.415170477794137</c:v>
                      </c:pt>
                      <c:pt idx="238">
                        <c:v>1.4221716395710815</c:v>
                      </c:pt>
                      <c:pt idx="239">
                        <c:v>1.4363026973584927</c:v>
                      </c:pt>
                      <c:pt idx="240">
                        <c:v>1.4400320290773008</c:v>
                      </c:pt>
                      <c:pt idx="241">
                        <c:v>1.4439613939897356</c:v>
                      </c:pt>
                      <c:pt idx="242">
                        <c:v>1.452049864908276</c:v>
                      </c:pt>
                      <c:pt idx="243">
                        <c:v>1.4576725801231969</c:v>
                      </c:pt>
                      <c:pt idx="244">
                        <c:v>1.4671751470838135</c:v>
                      </c:pt>
                      <c:pt idx="245">
                        <c:v>1.4762875502905237</c:v>
                      </c:pt>
                      <c:pt idx="246">
                        <c:v>1.4826192940531522</c:v>
                      </c:pt>
                      <c:pt idx="247">
                        <c:v>1.4888599335889796</c:v>
                      </c:pt>
                      <c:pt idx="248">
                        <c:v>1.4986496769166844</c:v>
                      </c:pt>
                      <c:pt idx="249">
                        <c:v>1.5010877052469305</c:v>
                      </c:pt>
                      <c:pt idx="250">
                        <c:v>1.5049398296192518</c:v>
                      </c:pt>
                      <c:pt idx="251">
                        <c:v>1.5083542575975979</c:v>
                      </c:pt>
                      <c:pt idx="252">
                        <c:v>1.5085166607845026</c:v>
                      </c:pt>
                      <c:pt idx="253">
                        <c:v>1.5041377163180742</c:v>
                      </c:pt>
                      <c:pt idx="254">
                        <c:v>1.5026939123759551</c:v>
                      </c:pt>
                      <c:pt idx="255">
                        <c:v>1.4946688183108403</c:v>
                      </c:pt>
                      <c:pt idx="256">
                        <c:v>1.4898462358704279</c:v>
                      </c:pt>
                      <c:pt idx="257">
                        <c:v>1.4818587718120357</c:v>
                      </c:pt>
                      <c:pt idx="258">
                        <c:v>1.472273022731297</c:v>
                      </c:pt>
                      <c:pt idx="259">
                        <c:v>1.4622535383099216</c:v>
                      </c:pt>
                      <c:pt idx="260">
                        <c:v>1.4543433147916429</c:v>
                      </c:pt>
                      <c:pt idx="261">
                        <c:v>1.4416204114662987</c:v>
                      </c:pt>
                      <c:pt idx="262">
                        <c:v>1.4296144587953412</c:v>
                      </c:pt>
                      <c:pt idx="263">
                        <c:v>1.4142851823728373</c:v>
                      </c:pt>
                      <c:pt idx="264">
                        <c:v>1.4003818851524277</c:v>
                      </c:pt>
                      <c:pt idx="265">
                        <c:v>1.3844089375623123</c:v>
                      </c:pt>
                      <c:pt idx="266">
                        <c:v>1.3662871185357095</c:v>
                      </c:pt>
                      <c:pt idx="267">
                        <c:v>1.3460520775526714</c:v>
                      </c:pt>
                      <c:pt idx="268">
                        <c:v>1.3279777911661381</c:v>
                      </c:pt>
                      <c:pt idx="269">
                        <c:v>1.3069624226752878</c:v>
                      </c:pt>
                      <c:pt idx="270">
                        <c:v>1.2864065363717783</c:v>
                      </c:pt>
                      <c:pt idx="271">
                        <c:v>1.2615657806186451</c:v>
                      </c:pt>
                      <c:pt idx="272">
                        <c:v>1.2388212142925898</c:v>
                      </c:pt>
                      <c:pt idx="273">
                        <c:v>1.2160439692764859</c:v>
                      </c:pt>
                      <c:pt idx="274">
                        <c:v>1.1921572332200869</c:v>
                      </c:pt>
                      <c:pt idx="275">
                        <c:v>1.1666864719333625</c:v>
                      </c:pt>
                      <c:pt idx="276">
                        <c:v>1.1445525019795366</c:v>
                      </c:pt>
                      <c:pt idx="277">
                        <c:v>1.121175553487886</c:v>
                      </c:pt>
                      <c:pt idx="278">
                        <c:v>1.1005178681135603</c:v>
                      </c:pt>
                      <c:pt idx="279">
                        <c:v>1.0788237731330466</c:v>
                      </c:pt>
                      <c:pt idx="280">
                        <c:v>1.0564663997708927</c:v>
                      </c:pt>
                      <c:pt idx="281">
                        <c:v>1.0367934322566794</c:v>
                      </c:pt>
                      <c:pt idx="282">
                        <c:v>1.0202156318216766</c:v>
                      </c:pt>
                      <c:pt idx="283">
                        <c:v>1.0050366773733941</c:v>
                      </c:pt>
                      <c:pt idx="284">
                        <c:v>0.98998130778929261</c:v>
                      </c:pt>
                      <c:pt idx="285">
                        <c:v>0.97670306478580027</c:v>
                      </c:pt>
                      <c:pt idx="286">
                        <c:v>0.96772078218128077</c:v>
                      </c:pt>
                      <c:pt idx="287">
                        <c:v>0.95761554095511292</c:v>
                      </c:pt>
                      <c:pt idx="288">
                        <c:v>0.95233545685402865</c:v>
                      </c:pt>
                      <c:pt idx="289">
                        <c:v>0.94584249822049682</c:v>
                      </c:pt>
                      <c:pt idx="290">
                        <c:v>0.94252907710229938</c:v>
                      </c:pt>
                      <c:pt idx="291">
                        <c:v>0.94245243072018681</c:v>
                      </c:pt>
                      <c:pt idx="292">
                        <c:v>0.9449768100132262</c:v>
                      </c:pt>
                      <c:pt idx="293">
                        <c:v>0.94707517801963981</c:v>
                      </c:pt>
                      <c:pt idx="294">
                        <c:v>0.95181398418192964</c:v>
                      </c:pt>
                      <c:pt idx="295">
                        <c:v>0.95673420658715269</c:v>
                      </c:pt>
                      <c:pt idx="296">
                        <c:v>0.96267756906987734</c:v>
                      </c:pt>
                      <c:pt idx="297">
                        <c:v>0.96511024997811523</c:v>
                      </c:pt>
                      <c:pt idx="298">
                        <c:v>0.96809906277516955</c:v>
                      </c:pt>
                      <c:pt idx="299">
                        <c:v>0.9704146945572355</c:v>
                      </c:pt>
                      <c:pt idx="300">
                        <c:v>0.970073449812068</c:v>
                      </c:pt>
                      <c:pt idx="301">
                        <c:v>0.97242334470551761</c:v>
                      </c:pt>
                      <c:pt idx="302">
                        <c:v>0.96762809353314483</c:v>
                      </c:pt>
                      <c:pt idx="303">
                        <c:v>0.96341016588495276</c:v>
                      </c:pt>
                      <c:pt idx="304">
                        <c:v>0.96089766975193125</c:v>
                      </c:pt>
                      <c:pt idx="305">
                        <c:v>0.95510146040075583</c:v>
                      </c:pt>
                      <c:pt idx="306">
                        <c:v>0.94947656660649837</c:v>
                      </c:pt>
                      <c:pt idx="307">
                        <c:v>0.94274871750995526</c:v>
                      </c:pt>
                      <c:pt idx="308">
                        <c:v>0.93493732227248816</c:v>
                      </c:pt>
                      <c:pt idx="309">
                        <c:v>0.93601532293873724</c:v>
                      </c:pt>
                      <c:pt idx="310">
                        <c:v>0.92951265972452468</c:v>
                      </c:pt>
                      <c:pt idx="311">
                        <c:v>0.92069159199090855</c:v>
                      </c:pt>
                      <c:pt idx="312">
                        <c:v>0.91442045234436931</c:v>
                      </c:pt>
                      <c:pt idx="313">
                        <c:v>0.90602262316004134</c:v>
                      </c:pt>
                      <c:pt idx="314">
                        <c:v>0.90045457048120081</c:v>
                      </c:pt>
                      <c:pt idx="315">
                        <c:v>0.89557990018937794</c:v>
                      </c:pt>
                      <c:pt idx="316">
                        <c:v>0.88144191055862364</c:v>
                      </c:pt>
                      <c:pt idx="317">
                        <c:v>0.87369012917391065</c:v>
                      </c:pt>
                      <c:pt idx="318">
                        <c:v>0.86609579965942873</c:v>
                      </c:pt>
                      <c:pt idx="319">
                        <c:v>0.8564031021385331</c:v>
                      </c:pt>
                      <c:pt idx="320">
                        <c:v>0.84762105078030769</c:v>
                      </c:pt>
                      <c:pt idx="321">
                        <c:v>0.83903328908836761</c:v>
                      </c:pt>
                      <c:pt idx="322">
                        <c:v>0.8304671151371259</c:v>
                      </c:pt>
                      <c:pt idx="323">
                        <c:v>0.82634286640040489</c:v>
                      </c:pt>
                      <c:pt idx="324">
                        <c:v>0.82359231096170027</c:v>
                      </c:pt>
                      <c:pt idx="325">
                        <c:v>0.82260303789024813</c:v>
                      </c:pt>
                      <c:pt idx="326">
                        <c:v>0.82003706753714789</c:v>
                      </c:pt>
                      <c:pt idx="327">
                        <c:v>0.82108298367135002</c:v>
                      </c:pt>
                      <c:pt idx="328">
                        <c:v>0.81902937556766853</c:v>
                      </c:pt>
                      <c:pt idx="329">
                        <c:v>0.82081996972963045</c:v>
                      </c:pt>
                      <c:pt idx="330">
                        <c:v>0.8252900184228591</c:v>
                      </c:pt>
                      <c:pt idx="331">
                        <c:v>0.82426806666135888</c:v>
                      </c:pt>
                      <c:pt idx="332">
                        <c:v>0.82361271038639683</c:v>
                      </c:pt>
                      <c:pt idx="333">
                        <c:v>0.82913639926783889</c:v>
                      </c:pt>
                      <c:pt idx="334">
                        <c:v>0.83223295271571796</c:v>
                      </c:pt>
                      <c:pt idx="335">
                        <c:v>0.83795845726478979</c:v>
                      </c:pt>
                      <c:pt idx="336">
                        <c:v>0.83974905142675171</c:v>
                      </c:pt>
                      <c:pt idx="337">
                        <c:v>0.84462471198190914</c:v>
                      </c:pt>
                      <c:pt idx="338">
                        <c:v>0.85926417096539986</c:v>
                      </c:pt>
                      <c:pt idx="339">
                        <c:v>0.86444621899634044</c:v>
                      </c:pt>
                      <c:pt idx="340">
                        <c:v>0.8694850749490709</c:v>
                      </c:pt>
                      <c:pt idx="341">
                        <c:v>0.87605368970138031</c:v>
                      </c:pt>
                      <c:pt idx="342">
                        <c:v>0.88521600218016383</c:v>
                      </c:pt>
                      <c:pt idx="343">
                        <c:v>0.89290143592144611</c:v>
                      </c:pt>
                      <c:pt idx="344">
                        <c:v>0.89409430713453042</c:v>
                      </c:pt>
                      <c:pt idx="345">
                        <c:v>0.88697550207341358</c:v>
                      </c:pt>
                      <c:pt idx="346">
                        <c:v>0.89496554081647617</c:v>
                      </c:pt>
                      <c:pt idx="347">
                        <c:v>0.90072134742359256</c:v>
                      </c:pt>
                      <c:pt idx="348">
                        <c:v>0.90002202345656568</c:v>
                      </c:pt>
                      <c:pt idx="349">
                        <c:v>0.89658184863151558</c:v>
                      </c:pt>
                      <c:pt idx="350">
                        <c:v>0.90190391989799501</c:v>
                      </c:pt>
                      <c:pt idx="351">
                        <c:v>0.90734343639598025</c:v>
                      </c:pt>
                      <c:pt idx="352">
                        <c:v>0.9083010210407193</c:v>
                      </c:pt>
                      <c:pt idx="353">
                        <c:v>0.90915858908864489</c:v>
                      </c:pt>
                      <c:pt idx="354">
                        <c:v>0.90675502192244972</c:v>
                      </c:pt>
                      <c:pt idx="355">
                        <c:v>0.91166890664233013</c:v>
                      </c:pt>
                      <c:pt idx="356">
                        <c:v>0.91484527531499282</c:v>
                      </c:pt>
                      <c:pt idx="357">
                        <c:v>0.91131934368515022</c:v>
                      </c:pt>
                      <c:pt idx="358">
                        <c:v>0.90459684201061485</c:v>
                      </c:pt>
                      <c:pt idx="359">
                        <c:v>0.90187223147128204</c:v>
                      </c:pt>
                      <c:pt idx="360">
                        <c:v>0.8978559214380526</c:v>
                      </c:pt>
                      <c:pt idx="361">
                        <c:v>0.8952350904962052</c:v>
                      </c:pt>
                      <c:pt idx="362">
                        <c:v>0.8928919293934322</c:v>
                      </c:pt>
                      <c:pt idx="363">
                        <c:v>0.89278319847927257</c:v>
                      </c:pt>
                      <c:pt idx="364">
                        <c:v>0.88843217943888508</c:v>
                      </c:pt>
                      <c:pt idx="365">
                        <c:v>0.88961594022928958</c:v>
                      </c:pt>
                      <c:pt idx="366">
                        <c:v>0.8939471540029813</c:v>
                      </c:pt>
                      <c:pt idx="367">
                        <c:v>0.89455438347987271</c:v>
                      </c:pt>
                      <c:pt idx="368">
                        <c:v>0.90176944213713106</c:v>
                      </c:pt>
                      <c:pt idx="369">
                        <c:v>0.90224635295916444</c:v>
                      </c:pt>
                      <c:pt idx="370">
                        <c:v>0.90302687851964358</c:v>
                      </c:pt>
                      <c:pt idx="371">
                        <c:v>0.90747652778817567</c:v>
                      </c:pt>
                      <c:pt idx="372">
                        <c:v>0.91321272718126301</c:v>
                      </c:pt>
                      <c:pt idx="373">
                        <c:v>0.91693413679339286</c:v>
                      </c:pt>
                      <c:pt idx="374">
                        <c:v>0.92069416667557902</c:v>
                      </c:pt>
                      <c:pt idx="375">
                        <c:v>0.92593761103327654</c:v>
                      </c:pt>
                      <c:pt idx="376">
                        <c:v>0.92735032070668366</c:v>
                      </c:pt>
                      <c:pt idx="377">
                        <c:v>0.93211566592634587</c:v>
                      </c:pt>
                      <c:pt idx="378">
                        <c:v>0.93665107199967046</c:v>
                      </c:pt>
                      <c:pt idx="379">
                        <c:v>0.93852920544042762</c:v>
                      </c:pt>
                      <c:pt idx="380">
                        <c:v>0.94018789652619605</c:v>
                      </c:pt>
                      <c:pt idx="381">
                        <c:v>0.94439394101437024</c:v>
                      </c:pt>
                      <c:pt idx="382">
                        <c:v>0.94496215411587137</c:v>
                      </c:pt>
                      <c:pt idx="383">
                        <c:v>0.95251132762228685</c:v>
                      </c:pt>
                      <c:pt idx="384">
                        <c:v>0.95316430726524526</c:v>
                      </c:pt>
                      <c:pt idx="385">
                        <c:v>0.95610499326422904</c:v>
                      </c:pt>
                      <c:pt idx="386">
                        <c:v>0.95596100897535086</c:v>
                      </c:pt>
                      <c:pt idx="387">
                        <c:v>0.96081092268380397</c:v>
                      </c:pt>
                      <c:pt idx="388">
                        <c:v>0.96297464807031352</c:v>
                      </c:pt>
                      <c:pt idx="389">
                        <c:v>0.96369971888404471</c:v>
                      </c:pt>
                      <c:pt idx="390">
                        <c:v>0.96387558965230291</c:v>
                      </c:pt>
                      <c:pt idx="391">
                        <c:v>0.96382132322155656</c:v>
                      </c:pt>
                      <c:pt idx="392">
                        <c:v>0.96371239425472988</c:v>
                      </c:pt>
                      <c:pt idx="393">
                        <c:v>0.96589909375060667</c:v>
                      </c:pt>
                      <c:pt idx="394">
                        <c:v>0.96551942678804936</c:v>
                      </c:pt>
                      <c:pt idx="395">
                        <c:v>0.9675365932010106</c:v>
                      </c:pt>
                      <c:pt idx="396">
                        <c:v>0.96786852947083102</c:v>
                      </c:pt>
                      <c:pt idx="397">
                        <c:v>0.96696303267750183</c:v>
                      </c:pt>
                      <c:pt idx="398">
                        <c:v>0.96732962816403989</c:v>
                      </c:pt>
                      <c:pt idx="399">
                        <c:v>0.96719693287717845</c:v>
                      </c:pt>
                      <c:pt idx="400">
                        <c:v>0.9674393493415343</c:v>
                      </c:pt>
                      <c:pt idx="401">
                        <c:v>0.96772296076061726</c:v>
                      </c:pt>
                      <c:pt idx="402">
                        <c:v>0.96543664077326108</c:v>
                      </c:pt>
                      <c:pt idx="403">
                        <c:v>0.96404908378855758</c:v>
                      </c:pt>
                      <c:pt idx="404">
                        <c:v>0.96269539380990343</c:v>
                      </c:pt>
                      <c:pt idx="405">
                        <c:v>0.96314972662790399</c:v>
                      </c:pt>
                      <c:pt idx="406">
                        <c:v>0.96181326723127525</c:v>
                      </c:pt>
                      <c:pt idx="407">
                        <c:v>0.96105393330616062</c:v>
                      </c:pt>
                      <c:pt idx="408">
                        <c:v>0.95650228691414529</c:v>
                      </c:pt>
                      <c:pt idx="409">
                        <c:v>0.95321322627398386</c:v>
                      </c:pt>
                      <c:pt idx="410">
                        <c:v>0.94926603662152276</c:v>
                      </c:pt>
                      <c:pt idx="411">
                        <c:v>0.94626276597978043</c:v>
                      </c:pt>
                      <c:pt idx="412">
                        <c:v>0.9395998781579995</c:v>
                      </c:pt>
                      <c:pt idx="413">
                        <c:v>0.93443743734108753</c:v>
                      </c:pt>
                      <c:pt idx="414">
                        <c:v>0.92779791973400738</c:v>
                      </c:pt>
                      <c:pt idx="415">
                        <c:v>0.92380557407348007</c:v>
                      </c:pt>
                      <c:pt idx="416">
                        <c:v>0.91892100114830955</c:v>
                      </c:pt>
                      <c:pt idx="417">
                        <c:v>0.91414634745330026</c:v>
                      </c:pt>
                      <c:pt idx="418">
                        <c:v>0.90717845852440471</c:v>
                      </c:pt>
                      <c:pt idx="419">
                        <c:v>0.90282882585268598</c:v>
                      </c:pt>
                      <c:pt idx="420">
                        <c:v>0.89821518897591335</c:v>
                      </c:pt>
                      <c:pt idx="421">
                        <c:v>0.89257761981097072</c:v>
                      </c:pt>
                      <c:pt idx="422">
                        <c:v>0.88716246379102137</c:v>
                      </c:pt>
                      <c:pt idx="423">
                        <c:v>0.87950574768644796</c:v>
                      </c:pt>
                      <c:pt idx="424">
                        <c:v>0.87239743941667958</c:v>
                      </c:pt>
                      <c:pt idx="425">
                        <c:v>0.86594884458054644</c:v>
                      </c:pt>
                      <c:pt idx="426">
                        <c:v>0.85831153763733481</c:v>
                      </c:pt>
                      <c:pt idx="427">
                        <c:v>0.84888680537483252</c:v>
                      </c:pt>
                      <c:pt idx="428">
                        <c:v>0.83990670134964984</c:v>
                      </c:pt>
                      <c:pt idx="429">
                        <c:v>0.83240723906264058</c:v>
                      </c:pt>
                      <c:pt idx="430">
                        <c:v>0.82483627976285967</c:v>
                      </c:pt>
                      <c:pt idx="431">
                        <c:v>0.81677177321702088</c:v>
                      </c:pt>
                      <c:pt idx="432">
                        <c:v>0.80819173557909207</c:v>
                      </c:pt>
                      <c:pt idx="433">
                        <c:v>0.80248009471670745</c:v>
                      </c:pt>
                      <c:pt idx="434">
                        <c:v>0.7958304764236126</c:v>
                      </c:pt>
                      <c:pt idx="435">
                        <c:v>0.7892624558293041</c:v>
                      </c:pt>
                      <c:pt idx="436">
                        <c:v>0.78046574857372386</c:v>
                      </c:pt>
                      <c:pt idx="437">
                        <c:v>0.77134423494433346</c:v>
                      </c:pt>
                      <c:pt idx="438">
                        <c:v>0.76261506364818565</c:v>
                      </c:pt>
                      <c:pt idx="439">
                        <c:v>0.75333193904255791</c:v>
                      </c:pt>
                      <c:pt idx="440">
                        <c:v>0.74295219681998725</c:v>
                      </c:pt>
                      <c:pt idx="441">
                        <c:v>0.73323335634705333</c:v>
                      </c:pt>
                      <c:pt idx="442">
                        <c:v>0.72533620430479351</c:v>
                      </c:pt>
                      <c:pt idx="443">
                        <c:v>0.7157498610660542</c:v>
                      </c:pt>
                      <c:pt idx="444">
                        <c:v>0.70735005135505657</c:v>
                      </c:pt>
                      <c:pt idx="445">
                        <c:v>0.69887834852595365</c:v>
                      </c:pt>
                      <c:pt idx="446">
                        <c:v>0.69068887074726459</c:v>
                      </c:pt>
                      <c:pt idx="447">
                        <c:v>0.68250988975992455</c:v>
                      </c:pt>
                      <c:pt idx="448">
                        <c:v>0.67490031019008723</c:v>
                      </c:pt>
                      <c:pt idx="449">
                        <c:v>0.66456275318557834</c:v>
                      </c:pt>
                      <c:pt idx="450">
                        <c:v>0.65697773214644339</c:v>
                      </c:pt>
                      <c:pt idx="451">
                        <c:v>0.64879558231643197</c:v>
                      </c:pt>
                      <c:pt idx="452">
                        <c:v>0.6417506509000902</c:v>
                      </c:pt>
                      <c:pt idx="453">
                        <c:v>0.63504993501891993</c:v>
                      </c:pt>
                      <c:pt idx="454">
                        <c:v>0.62678163227878214</c:v>
                      </c:pt>
                      <c:pt idx="455">
                        <c:v>0.61842895910252027</c:v>
                      </c:pt>
                      <c:pt idx="456">
                        <c:v>0.61120934523392212</c:v>
                      </c:pt>
                      <c:pt idx="457">
                        <c:v>0.60179867471077386</c:v>
                      </c:pt>
                      <c:pt idx="458">
                        <c:v>0.59438100817521811</c:v>
                      </c:pt>
                      <c:pt idx="459">
                        <c:v>0.58451541067606883</c:v>
                      </c:pt>
                      <c:pt idx="460">
                        <c:v>0.57685770430816052</c:v>
                      </c:pt>
                      <c:pt idx="461">
                        <c:v>0.56970107118765445</c:v>
                      </c:pt>
                      <c:pt idx="462">
                        <c:v>0.56300609883382624</c:v>
                      </c:pt>
                      <c:pt idx="463">
                        <c:v>0.55583084876262634</c:v>
                      </c:pt>
                      <c:pt idx="464">
                        <c:v>0.54910656461408847</c:v>
                      </c:pt>
                      <c:pt idx="465">
                        <c:v>0.54238426099222026</c:v>
                      </c:pt>
                      <c:pt idx="466">
                        <c:v>0.53667242207716848</c:v>
                      </c:pt>
                      <c:pt idx="467">
                        <c:v>0.52867564954342927</c:v>
                      </c:pt>
                      <c:pt idx="468">
                        <c:v>0.52063253268562193</c:v>
                      </c:pt>
                      <c:pt idx="469">
                        <c:v>0.51277301065008418</c:v>
                      </c:pt>
                      <c:pt idx="470">
                        <c:v>0.50723941913529413</c:v>
                      </c:pt>
                      <c:pt idx="471">
                        <c:v>0.50268024674193457</c:v>
                      </c:pt>
                      <c:pt idx="472">
                        <c:v>0.49729658109603148</c:v>
                      </c:pt>
                      <c:pt idx="473">
                        <c:v>0.49294397763430853</c:v>
                      </c:pt>
                      <c:pt idx="474">
                        <c:v>0.48777321860538442</c:v>
                      </c:pt>
                      <c:pt idx="475">
                        <c:v>0.48396882492579962</c:v>
                      </c:pt>
                      <c:pt idx="476">
                        <c:v>0.48027930179305006</c:v>
                      </c:pt>
                      <c:pt idx="477">
                        <c:v>0.47492831483719478</c:v>
                      </c:pt>
                      <c:pt idx="478">
                        <c:v>0.4693265932049715</c:v>
                      </c:pt>
                      <c:pt idx="479">
                        <c:v>0.46416870759939971</c:v>
                      </c:pt>
                      <c:pt idx="480">
                        <c:v>0.45714932497709526</c:v>
                      </c:pt>
                      <c:pt idx="481">
                        <c:v>0.45301418334369153</c:v>
                      </c:pt>
                      <c:pt idx="482">
                        <c:v>0.44792581422422179</c:v>
                      </c:pt>
                      <c:pt idx="483">
                        <c:v>0.44208365665431215</c:v>
                      </c:pt>
                      <c:pt idx="484">
                        <c:v>0.43836601004285464</c:v>
                      </c:pt>
                      <c:pt idx="485">
                        <c:v>0.43380010385881868</c:v>
                      </c:pt>
                      <c:pt idx="486">
                        <c:v>0.42918092150737103</c:v>
                      </c:pt>
                      <c:pt idx="487">
                        <c:v>0.42657276593620885</c:v>
                      </c:pt>
                      <c:pt idx="488">
                        <c:v>0.4241664260326764</c:v>
                      </c:pt>
                      <c:pt idx="489">
                        <c:v>0.42024716180625626</c:v>
                      </c:pt>
                      <c:pt idx="490">
                        <c:v>0.41803253688433839</c:v>
                      </c:pt>
                      <c:pt idx="491">
                        <c:v>0.41348346517699375</c:v>
                      </c:pt>
                      <c:pt idx="492">
                        <c:v>0.41046514253256289</c:v>
                      </c:pt>
                      <c:pt idx="493">
                        <c:v>0.40803424409832761</c:v>
                      </c:pt>
                      <c:pt idx="494">
                        <c:v>0.40473389445614949</c:v>
                      </c:pt>
                      <c:pt idx="495">
                        <c:v>0.40125311883437298</c:v>
                      </c:pt>
                      <c:pt idx="496">
                        <c:v>0.40021274817484565</c:v>
                      </c:pt>
                      <c:pt idx="497">
                        <c:v>0.39629982163376815</c:v>
                      </c:pt>
                      <c:pt idx="498">
                        <c:v>0.39437118476293687</c:v>
                      </c:pt>
                      <c:pt idx="499">
                        <c:v>0.3930119493096082</c:v>
                      </c:pt>
                      <c:pt idx="500">
                        <c:v>0.38916735093863097</c:v>
                      </c:pt>
                      <c:pt idx="501">
                        <c:v>0.38765105972040514</c:v>
                      </c:pt>
                      <c:pt idx="502">
                        <c:v>0.38477117589017751</c:v>
                      </c:pt>
                      <c:pt idx="503">
                        <c:v>0.38135575764849694</c:v>
                      </c:pt>
                      <c:pt idx="504">
                        <c:v>0.38074120022292807</c:v>
                      </c:pt>
                      <c:pt idx="505">
                        <c:v>0.37797262199153059</c:v>
                      </c:pt>
                      <c:pt idx="506">
                        <c:v>0.37441064477630154</c:v>
                      </c:pt>
                      <c:pt idx="507">
                        <c:v>0.37569600658485514</c:v>
                      </c:pt>
                      <c:pt idx="508">
                        <c:v>0.37377113271469597</c:v>
                      </c:pt>
                      <c:pt idx="509">
                        <c:v>0.37315043565645151</c:v>
                      </c:pt>
                      <c:pt idx="510">
                        <c:v>0.37145569898529696</c:v>
                      </c:pt>
                      <c:pt idx="511">
                        <c:v>0.36924503511671841</c:v>
                      </c:pt>
                      <c:pt idx="512">
                        <c:v>0.36826388220461137</c:v>
                      </c:pt>
                      <c:pt idx="513">
                        <c:v>0.36683651663384931</c:v>
                      </c:pt>
                      <c:pt idx="514">
                        <c:v>0.36354923846769033</c:v>
                      </c:pt>
                      <c:pt idx="515">
                        <c:v>0.36229021766384212</c:v>
                      </c:pt>
                      <c:pt idx="516">
                        <c:v>0.36058102314799961</c:v>
                      </c:pt>
                      <c:pt idx="517">
                        <c:v>0.35984525749025287</c:v>
                      </c:pt>
                      <c:pt idx="518">
                        <c:v>0.36009480385061921</c:v>
                      </c:pt>
                      <c:pt idx="519">
                        <c:v>0.35881082841073431</c:v>
                      </c:pt>
                      <c:pt idx="520">
                        <c:v>0.35776669475053485</c:v>
                      </c:pt>
                      <c:pt idx="521">
                        <c:v>0.35736345952060966</c:v>
                      </c:pt>
                      <c:pt idx="522">
                        <c:v>0.35636250134180686</c:v>
                      </c:pt>
                      <c:pt idx="523">
                        <c:v>0.35479847943084425</c:v>
                      </c:pt>
                      <c:pt idx="524">
                        <c:v>0.35378504393402316</c:v>
                      </c:pt>
                      <c:pt idx="525">
                        <c:v>0.35130245375371194</c:v>
                      </c:pt>
                      <c:pt idx="526">
                        <c:v>0.34962692819125235</c:v>
                      </c:pt>
                      <c:pt idx="527">
                        <c:v>0.34828829021528723</c:v>
                      </c:pt>
                      <c:pt idx="528">
                        <c:v>0.34527828578286851</c:v>
                      </c:pt>
                      <c:pt idx="529">
                        <c:v>0.34473482926473742</c:v>
                      </c:pt>
                      <c:pt idx="530">
                        <c:v>0.34229323598648642</c:v>
                      </c:pt>
                      <c:pt idx="531">
                        <c:v>0.33978985027614483</c:v>
                      </c:pt>
                      <c:pt idx="532">
                        <c:v>0.33818998083246299</c:v>
                      </c:pt>
                      <c:pt idx="533">
                        <c:v>0.33694700229463825</c:v>
                      </c:pt>
                      <c:pt idx="534">
                        <c:v>0.33702681751942215</c:v>
                      </c:pt>
                      <c:pt idx="535">
                        <c:v>0.33689214170589105</c:v>
                      </c:pt>
                      <c:pt idx="536">
                        <c:v>0.33433627203880573</c:v>
                      </c:pt>
                      <c:pt idx="537">
                        <c:v>0.3341285147911674</c:v>
                      </c:pt>
                      <c:pt idx="538">
                        <c:v>0.33346701888352959</c:v>
                      </c:pt>
                      <c:pt idx="539">
                        <c:v>0.33329550527394447</c:v>
                      </c:pt>
                      <c:pt idx="540">
                        <c:v>0.33234604078855073</c:v>
                      </c:pt>
                      <c:pt idx="541">
                        <c:v>0.330805587144956</c:v>
                      </c:pt>
                      <c:pt idx="542">
                        <c:v>0.33041720586505247</c:v>
                      </c:pt>
                      <c:pt idx="543">
                        <c:v>0.32964123551591334</c:v>
                      </c:pt>
                      <c:pt idx="544">
                        <c:v>0.32847648778153682</c:v>
                      </c:pt>
                      <c:pt idx="545">
                        <c:v>0.32838142250139729</c:v>
                      </c:pt>
                      <c:pt idx="546">
                        <c:v>0.32709566458750972</c:v>
                      </c:pt>
                      <c:pt idx="547">
                        <c:v>0.32675026073633601</c:v>
                      </c:pt>
                      <c:pt idx="548">
                        <c:v>0.32530724900488445</c:v>
                      </c:pt>
                      <c:pt idx="549">
                        <c:v>0.32346714167618312</c:v>
                      </c:pt>
                      <c:pt idx="550">
                        <c:v>0.32225406909106907</c:v>
                      </c:pt>
                      <c:pt idx="551">
                        <c:v>0.32158227444474952</c:v>
                      </c:pt>
                      <c:pt idx="552">
                        <c:v>0.31931556167142194</c:v>
                      </c:pt>
                      <c:pt idx="553">
                        <c:v>0.31868397171649476</c:v>
                      </c:pt>
                      <c:pt idx="554">
                        <c:v>0.31703221247407004</c:v>
                      </c:pt>
                      <c:pt idx="555">
                        <c:v>0.31616078073945741</c:v>
                      </c:pt>
                      <c:pt idx="556">
                        <c:v>0.31515071213797458</c:v>
                      </c:pt>
                      <c:pt idx="557">
                        <c:v>0.31391724012816385</c:v>
                      </c:pt>
                      <c:pt idx="558">
                        <c:v>0.31261326136891637</c:v>
                      </c:pt>
                      <c:pt idx="559">
                        <c:v>0.31204108721407631</c:v>
                      </c:pt>
                      <c:pt idx="560">
                        <c:v>0.3103891299189846</c:v>
                      </c:pt>
                      <c:pt idx="561">
                        <c:v>0.30881896837534628</c:v>
                      </c:pt>
                      <c:pt idx="562">
                        <c:v>0.30756410667750417</c:v>
                      </c:pt>
                      <c:pt idx="563">
                        <c:v>0.3074611192906862</c:v>
                      </c:pt>
                      <c:pt idx="564">
                        <c:v>0.30670475615557585</c:v>
                      </c:pt>
                      <c:pt idx="565">
                        <c:v>0.30511855234591406</c:v>
                      </c:pt>
                      <c:pt idx="566">
                        <c:v>0.30430257535804955</c:v>
                      </c:pt>
                      <c:pt idx="567">
                        <c:v>0.30286392078527097</c:v>
                      </c:pt>
                      <c:pt idx="568">
                        <c:v>0.30181681633506707</c:v>
                      </c:pt>
                      <c:pt idx="569">
                        <c:v>0.30049164594045513</c:v>
                      </c:pt>
                      <c:pt idx="570">
                        <c:v>0.2980217311308293</c:v>
                      </c:pt>
                      <c:pt idx="571">
                        <c:v>0.2969459090439166</c:v>
                      </c:pt>
                      <c:pt idx="572">
                        <c:v>0.29674884664029394</c:v>
                      </c:pt>
                      <c:pt idx="573">
                        <c:v>0.29518264614999484</c:v>
                      </c:pt>
                      <c:pt idx="574">
                        <c:v>0.29389015444543071</c:v>
                      </c:pt>
                      <c:pt idx="575">
                        <c:v>0.29204984906406256</c:v>
                      </c:pt>
                      <c:pt idx="576">
                        <c:v>0.29112870611004366</c:v>
                      </c:pt>
                      <c:pt idx="577">
                        <c:v>0.2898330455628082</c:v>
                      </c:pt>
                      <c:pt idx="578">
                        <c:v>0.28881624317064897</c:v>
                      </c:pt>
                      <c:pt idx="579">
                        <c:v>0.287127844184837</c:v>
                      </c:pt>
                      <c:pt idx="580">
                        <c:v>0.28586803117032095</c:v>
                      </c:pt>
                      <c:pt idx="581">
                        <c:v>0.28357735402429163</c:v>
                      </c:pt>
                      <c:pt idx="582">
                        <c:v>0.28432737947405928</c:v>
                      </c:pt>
                      <c:pt idx="583">
                        <c:v>0.28348268484948597</c:v>
                      </c:pt>
                      <c:pt idx="584">
                        <c:v>0.28324026838513</c:v>
                      </c:pt>
                      <c:pt idx="585">
                        <c:v>0.28212642018616158</c:v>
                      </c:pt>
                      <c:pt idx="586">
                        <c:v>0.28152750892128237</c:v>
                      </c:pt>
                      <c:pt idx="587">
                        <c:v>0.28096048413578339</c:v>
                      </c:pt>
                      <c:pt idx="588">
                        <c:v>0.28200976716532378</c:v>
                      </c:pt>
                      <c:pt idx="589">
                        <c:v>0.28013084151389878</c:v>
                      </c:pt>
                      <c:pt idx="590">
                        <c:v>0.27882111922730946</c:v>
                      </c:pt>
                      <c:pt idx="591">
                        <c:v>0.27802791829614504</c:v>
                      </c:pt>
                      <c:pt idx="592">
                        <c:v>0.27739613028855087</c:v>
                      </c:pt>
                      <c:pt idx="593">
                        <c:v>0.27674572533026276</c:v>
                      </c:pt>
                      <c:pt idx="594">
                        <c:v>0.27623910660818563</c:v>
                      </c:pt>
                      <c:pt idx="595">
                        <c:v>0.27520745026600457</c:v>
                      </c:pt>
                      <c:pt idx="596">
                        <c:v>0.2755126494257859</c:v>
                      </c:pt>
                      <c:pt idx="597">
                        <c:v>0.27577190036683319</c:v>
                      </c:pt>
                      <c:pt idx="598">
                        <c:v>0.27486620552083696</c:v>
                      </c:pt>
                      <c:pt idx="599">
                        <c:v>0.27422451487989491</c:v>
                      </c:pt>
                      <c:pt idx="600">
                        <c:v>0.27293142901733008</c:v>
                      </c:pt>
                      <c:pt idx="601">
                        <c:v>0.27180827234301458</c:v>
                      </c:pt>
                      <c:pt idx="602">
                        <c:v>0.27151733297525421</c:v>
                      </c:pt>
                      <c:pt idx="603">
                        <c:v>0.27033277997418192</c:v>
                      </c:pt>
                      <c:pt idx="604">
                        <c:v>0.26983844051745615</c:v>
                      </c:pt>
                      <c:pt idx="605">
                        <c:v>0.26950848477430522</c:v>
                      </c:pt>
                      <c:pt idx="606">
                        <c:v>0.26955225441370273</c:v>
                      </c:pt>
                      <c:pt idx="607">
                        <c:v>0.27000678528436994</c:v>
                      </c:pt>
                      <c:pt idx="608">
                        <c:v>0.2706958105127148</c:v>
                      </c:pt>
                      <c:pt idx="609">
                        <c:v>0.27121728318481358</c:v>
                      </c:pt>
                      <c:pt idx="610">
                        <c:v>0.27174964875359514</c:v>
                      </c:pt>
                      <c:pt idx="611">
                        <c:v>0.27229112474505668</c:v>
                      </c:pt>
                      <c:pt idx="612">
                        <c:v>0.27329069655519078</c:v>
                      </c:pt>
                      <c:pt idx="613">
                        <c:v>0.27399913094489742</c:v>
                      </c:pt>
                      <c:pt idx="614">
                        <c:v>0.27565524734599522</c:v>
                      </c:pt>
                      <c:pt idx="615">
                        <c:v>0.27671898822022345</c:v>
                      </c:pt>
                      <c:pt idx="616">
                        <c:v>0.27780887204649013</c:v>
                      </c:pt>
                      <c:pt idx="617">
                        <c:v>0.27874902805653695</c:v>
                      </c:pt>
                      <c:pt idx="618">
                        <c:v>0.27961847926447997</c:v>
                      </c:pt>
                      <c:pt idx="619">
                        <c:v>0.28030393954481952</c:v>
                      </c:pt>
                      <c:pt idx="620">
                        <c:v>0.28077886984018341</c:v>
                      </c:pt>
                      <c:pt idx="621">
                        <c:v>0.28184716592575171</c:v>
                      </c:pt>
                      <c:pt idx="622">
                        <c:v>0.28194579615389653</c:v>
                      </c:pt>
                      <c:pt idx="623">
                        <c:v>0.28152414202594417</c:v>
                      </c:pt>
                      <c:pt idx="624">
                        <c:v>0.28191529604318505</c:v>
                      </c:pt>
                      <c:pt idx="625">
                        <c:v>0.28240448613056979</c:v>
                      </c:pt>
                      <c:pt idx="626">
                        <c:v>0.28367142904109638</c:v>
                      </c:pt>
                      <c:pt idx="627">
                        <c:v>0.28405743368899627</c:v>
                      </c:pt>
                      <c:pt idx="628">
                        <c:v>0.2842832137293278</c:v>
                      </c:pt>
                      <c:pt idx="629">
                        <c:v>0.28509503161118616</c:v>
                      </c:pt>
                      <c:pt idx="630">
                        <c:v>0.28597834650581627</c:v>
                      </c:pt>
                      <c:pt idx="631">
                        <c:v>0.28707852907076459</c:v>
                      </c:pt>
                      <c:pt idx="632">
                        <c:v>0.28733857222247966</c:v>
                      </c:pt>
                      <c:pt idx="633">
                        <c:v>0.28758079063416864</c:v>
                      </c:pt>
                      <c:pt idx="634">
                        <c:v>0.28860789176500973</c:v>
                      </c:pt>
                      <c:pt idx="635">
                        <c:v>0.28923829340393509</c:v>
                      </c:pt>
                      <c:pt idx="636">
                        <c:v>0.29063040559997877</c:v>
                      </c:pt>
                      <c:pt idx="637">
                        <c:v>0.29210312523147408</c:v>
                      </c:pt>
                      <c:pt idx="638">
                        <c:v>0.29289890084730896</c:v>
                      </c:pt>
                      <c:pt idx="639">
                        <c:v>0.29434409115809712</c:v>
                      </c:pt>
                      <c:pt idx="640">
                        <c:v>0.29568649213473452</c:v>
                      </c:pt>
                      <c:pt idx="641">
                        <c:v>0.29698334099797163</c:v>
                      </c:pt>
                      <c:pt idx="642">
                        <c:v>0.29814432573167587</c:v>
                      </c:pt>
                      <c:pt idx="643">
                        <c:v>0.29916053396583431</c:v>
                      </c:pt>
                      <c:pt idx="644">
                        <c:v>0.30016505709264235</c:v>
                      </c:pt>
                      <c:pt idx="645">
                        <c:v>0.30161678314144014</c:v>
                      </c:pt>
                      <c:pt idx="646">
                        <c:v>0.30277024187380008</c:v>
                      </c:pt>
                      <c:pt idx="647">
                        <c:v>0.30351036469021997</c:v>
                      </c:pt>
                      <c:pt idx="648">
                        <c:v>0.30428118567001816</c:v>
                      </c:pt>
                      <c:pt idx="649">
                        <c:v>0.30530392964218617</c:v>
                      </c:pt>
                      <c:pt idx="650">
                        <c:v>0.30604761740661129</c:v>
                      </c:pt>
                      <c:pt idx="651">
                        <c:v>0.30673961342496042</c:v>
                      </c:pt>
                      <c:pt idx="652">
                        <c:v>0.30763936669094794</c:v>
                      </c:pt>
                      <c:pt idx="653">
                        <c:v>0.30748132066271594</c:v>
                      </c:pt>
                      <c:pt idx="654">
                        <c:v>0.30782593230322186</c:v>
                      </c:pt>
                      <c:pt idx="655">
                        <c:v>0.30809033261360991</c:v>
                      </c:pt>
                      <c:pt idx="656">
                        <c:v>0.30798061143611555</c:v>
                      </c:pt>
                      <c:pt idx="657">
                        <c:v>0.30907306994705258</c:v>
                      </c:pt>
                      <c:pt idx="658">
                        <c:v>0.31035506486026787</c:v>
                      </c:pt>
                      <c:pt idx="659">
                        <c:v>0.31084267052631709</c:v>
                      </c:pt>
                      <c:pt idx="660">
                        <c:v>0.31213278559887758</c:v>
                      </c:pt>
                      <c:pt idx="661">
                        <c:v>0.31334902702666312</c:v>
                      </c:pt>
                      <c:pt idx="662">
                        <c:v>0.31520220583138348</c:v>
                      </c:pt>
                      <c:pt idx="663">
                        <c:v>0.31697576746398709</c:v>
                      </c:pt>
                      <c:pt idx="664">
                        <c:v>0.3177636209731437</c:v>
                      </c:pt>
                      <c:pt idx="665">
                        <c:v>0.31828806443524699</c:v>
                      </c:pt>
                      <c:pt idx="666">
                        <c:v>0.31971186505800375</c:v>
                      </c:pt>
                      <c:pt idx="667">
                        <c:v>0.32081184957028519</c:v>
                      </c:pt>
                      <c:pt idx="668">
                        <c:v>0.3220249221553993</c:v>
                      </c:pt>
                      <c:pt idx="669">
                        <c:v>0.3231013384003128</c:v>
                      </c:pt>
                      <c:pt idx="670">
                        <c:v>0.3234942748915563</c:v>
                      </c:pt>
                      <c:pt idx="671">
                        <c:v>0.32391850370417913</c:v>
                      </c:pt>
                      <c:pt idx="672">
                        <c:v>0.3246310971998918</c:v>
                      </c:pt>
                      <c:pt idx="673">
                        <c:v>0.32554411999456551</c:v>
                      </c:pt>
                      <c:pt idx="674">
                        <c:v>0.32678095889971448</c:v>
                      </c:pt>
                      <c:pt idx="675">
                        <c:v>0.32810573318899255</c:v>
                      </c:pt>
                      <c:pt idx="676">
                        <c:v>0.32851213726158923</c:v>
                      </c:pt>
                      <c:pt idx="677">
                        <c:v>0.32959706977118186</c:v>
                      </c:pt>
                      <c:pt idx="678">
                        <c:v>0.33048375156115017</c:v>
                      </c:pt>
                      <c:pt idx="679">
                        <c:v>0.33225691708841981</c:v>
                      </c:pt>
                      <c:pt idx="680">
                        <c:v>0.33251854466147063</c:v>
                      </c:pt>
                      <c:pt idx="681">
                        <c:v>0.33299545548350401</c:v>
                      </c:pt>
                      <c:pt idx="682">
                        <c:v>0.33330006048528454</c:v>
                      </c:pt>
                      <c:pt idx="683">
                        <c:v>0.33329550527394447</c:v>
                      </c:pt>
                      <c:pt idx="684">
                        <c:v>0.33415148890053442</c:v>
                      </c:pt>
                      <c:pt idx="685">
                        <c:v>0.33508550527790554</c:v>
                      </c:pt>
                      <c:pt idx="686">
                        <c:v>0.33514828797333107</c:v>
                      </c:pt>
                      <c:pt idx="687">
                        <c:v>0.33586424836438211</c:v>
                      </c:pt>
                      <c:pt idx="688">
                        <c:v>0.33663487129151332</c:v>
                      </c:pt>
                      <c:pt idx="689">
                        <c:v>0.3362518374336177</c:v>
                      </c:pt>
                      <c:pt idx="690">
                        <c:v>0.33764414768232831</c:v>
                      </c:pt>
                      <c:pt idx="691">
                        <c:v>0.3372761658271215</c:v>
                      </c:pt>
                      <c:pt idx="692">
                        <c:v>0.33689471639056151</c:v>
                      </c:pt>
                      <c:pt idx="693">
                        <c:v>0.33656555285807827</c:v>
                      </c:pt>
                      <c:pt idx="694">
                        <c:v>0.33640711072451235</c:v>
                      </c:pt>
                      <c:pt idx="695">
                        <c:v>0.33662912776417153</c:v>
                      </c:pt>
                      <c:pt idx="696">
                        <c:v>0.33741262411465506</c:v>
                      </c:pt>
                      <c:pt idx="697">
                        <c:v>0.33727477945845269</c:v>
                      </c:pt>
                      <c:pt idx="698">
                        <c:v>0.33871620676856873</c:v>
                      </c:pt>
                      <c:pt idx="699">
                        <c:v>0.33952802465042714</c:v>
                      </c:pt>
                      <c:pt idx="700">
                        <c:v>0.34092706868981432</c:v>
                      </c:pt>
                      <c:pt idx="701">
                        <c:v>0.34174859115235356</c:v>
                      </c:pt>
                      <c:pt idx="702">
                        <c:v>0.34229085935448295</c:v>
                      </c:pt>
                      <c:pt idx="703">
                        <c:v>0.34308623886498402</c:v>
                      </c:pt>
                      <c:pt idx="704">
                        <c:v>0.34441002289092731</c:v>
                      </c:pt>
                      <c:pt idx="705">
                        <c:v>0.34448449069370324</c:v>
                      </c:pt>
                      <c:pt idx="706">
                        <c:v>0.34532581842293825</c:v>
                      </c:pt>
                      <c:pt idx="707">
                        <c:v>0.34461678987523081</c:v>
                      </c:pt>
                      <c:pt idx="708">
                        <c:v>0.34558447520598468</c:v>
                      </c:pt>
                      <c:pt idx="709">
                        <c:v>0.34645432251926167</c:v>
                      </c:pt>
                      <c:pt idx="710">
                        <c:v>0.34695460355599606</c:v>
                      </c:pt>
                      <c:pt idx="711">
                        <c:v>0.34650720258133921</c:v>
                      </c:pt>
                      <c:pt idx="712">
                        <c:v>0.34724475071308863</c:v>
                      </c:pt>
                      <c:pt idx="713">
                        <c:v>0.34848772925091337</c:v>
                      </c:pt>
                      <c:pt idx="714">
                        <c:v>0.35003313421118204</c:v>
                      </c:pt>
                      <c:pt idx="715">
                        <c:v>0.35046132407714392</c:v>
                      </c:pt>
                      <c:pt idx="716">
                        <c:v>0.35086178656973183</c:v>
                      </c:pt>
                      <c:pt idx="717">
                        <c:v>0.35230460024851656</c:v>
                      </c:pt>
                      <c:pt idx="718">
                        <c:v>0.35416669142325008</c:v>
                      </c:pt>
                      <c:pt idx="719">
                        <c:v>0.3553603548470024</c:v>
                      </c:pt>
                      <c:pt idx="720">
                        <c:v>0.35557266730598075</c:v>
                      </c:pt>
                      <c:pt idx="721">
                        <c:v>0.35719947191236889</c:v>
                      </c:pt>
                      <c:pt idx="722">
                        <c:v>0.35959828581455694</c:v>
                      </c:pt>
                      <c:pt idx="723">
                        <c:v>0.3610292163333243</c:v>
                      </c:pt>
                      <c:pt idx="724">
                        <c:v>0.36266097225638638</c:v>
                      </c:pt>
                      <c:pt idx="725">
                        <c:v>0.36489817518233719</c:v>
                      </c:pt>
                      <c:pt idx="726">
                        <c:v>0.36705061156683028</c:v>
                      </c:pt>
                      <c:pt idx="727">
                        <c:v>0.36957003954319551</c:v>
                      </c:pt>
                      <c:pt idx="728">
                        <c:v>0.37133706543778955</c:v>
                      </c:pt>
                      <c:pt idx="729">
                        <c:v>0.37315122786711935</c:v>
                      </c:pt>
                      <c:pt idx="730">
                        <c:v>0.37484220153760178</c:v>
                      </c:pt>
                      <c:pt idx="731">
                        <c:v>0.37647772046133599</c:v>
                      </c:pt>
                      <c:pt idx="732">
                        <c:v>0.37782329028064471</c:v>
                      </c:pt>
                      <c:pt idx="733">
                        <c:v>0.37972974525277658</c:v>
                      </c:pt>
                      <c:pt idx="734">
                        <c:v>0.38225095570314443</c:v>
                      </c:pt>
                      <c:pt idx="735">
                        <c:v>0.38450023984177972</c:v>
                      </c:pt>
                      <c:pt idx="736">
                        <c:v>0.38648631198602867</c:v>
                      </c:pt>
                      <c:pt idx="737">
                        <c:v>0.38881957045545379</c:v>
                      </c:pt>
                      <c:pt idx="738">
                        <c:v>0.39154497320545473</c:v>
                      </c:pt>
                      <c:pt idx="739">
                        <c:v>0.39432998980820982</c:v>
                      </c:pt>
                      <c:pt idx="740">
                        <c:v>0.3961879218769373</c:v>
                      </c:pt>
                      <c:pt idx="741">
                        <c:v>0.39788186633742401</c:v>
                      </c:pt>
                      <c:pt idx="742">
                        <c:v>0.39973009382547053</c:v>
                      </c:pt>
                      <c:pt idx="743">
                        <c:v>0.40189520558064884</c:v>
                      </c:pt>
                      <c:pt idx="744">
                        <c:v>0.40478538814955833</c:v>
                      </c:pt>
                      <c:pt idx="745">
                        <c:v>0.40709567250961642</c:v>
                      </c:pt>
                      <c:pt idx="746">
                        <c:v>0.40961411022264688</c:v>
                      </c:pt>
                      <c:pt idx="747">
                        <c:v>0.41241833793409688</c:v>
                      </c:pt>
                      <c:pt idx="748">
                        <c:v>0.41488508390105128</c:v>
                      </c:pt>
                      <c:pt idx="749">
                        <c:v>0.41740035277141041</c:v>
                      </c:pt>
                      <c:pt idx="750">
                        <c:v>0.41988947868973114</c:v>
                      </c:pt>
                      <c:pt idx="751">
                        <c:v>0.42279035610265625</c:v>
                      </c:pt>
                      <c:pt idx="752">
                        <c:v>0.42447103103445677</c:v>
                      </c:pt>
                      <c:pt idx="753">
                        <c:v>0.42656959709353753</c:v>
                      </c:pt>
                      <c:pt idx="754">
                        <c:v>0.42902564821647637</c:v>
                      </c:pt>
                      <c:pt idx="755">
                        <c:v>0.43158508283156699</c:v>
                      </c:pt>
                      <c:pt idx="756">
                        <c:v>0.43415600450134112</c:v>
                      </c:pt>
                      <c:pt idx="757">
                        <c:v>0.43621119702635802</c:v>
                      </c:pt>
                      <c:pt idx="758">
                        <c:v>0.43775838446062931</c:v>
                      </c:pt>
                      <c:pt idx="759">
                        <c:v>0.44115577990961669</c:v>
                      </c:pt>
                      <c:pt idx="760">
                        <c:v>0.44362212977123738</c:v>
                      </c:pt>
                      <c:pt idx="761">
                        <c:v>0.44463417889938966</c:v>
                      </c:pt>
                      <c:pt idx="762">
                        <c:v>0.44704923312026834</c:v>
                      </c:pt>
                      <c:pt idx="763">
                        <c:v>0.4486661350933086</c:v>
                      </c:pt>
                      <c:pt idx="764">
                        <c:v>0.45088392885789763</c:v>
                      </c:pt>
                      <c:pt idx="765">
                        <c:v>0.45328848628742757</c:v>
                      </c:pt>
                      <c:pt idx="766">
                        <c:v>0.45390165734432764</c:v>
                      </c:pt>
                      <c:pt idx="767">
                        <c:v>0.45438470779903672</c:v>
                      </c:pt>
                      <c:pt idx="768">
                        <c:v>0.45671955068979769</c:v>
                      </c:pt>
                      <c:pt idx="769">
                        <c:v>0.45711783460304894</c:v>
                      </c:pt>
                      <c:pt idx="770">
                        <c:v>0.45828258233742558</c:v>
                      </c:pt>
                      <c:pt idx="771">
                        <c:v>0.45882069143354887</c:v>
                      </c:pt>
                      <c:pt idx="772">
                        <c:v>0.45878741858549998</c:v>
                      </c:pt>
                      <c:pt idx="773">
                        <c:v>0.46017933272887662</c:v>
                      </c:pt>
                      <c:pt idx="774">
                        <c:v>0.4611971253843708</c:v>
                      </c:pt>
                      <c:pt idx="775">
                        <c:v>0.46173166953248884</c:v>
                      </c:pt>
                      <c:pt idx="776">
                        <c:v>0.46258052326306826</c:v>
                      </c:pt>
                      <c:pt idx="777">
                        <c:v>0.46357969896786838</c:v>
                      </c:pt>
                      <c:pt idx="778">
                        <c:v>0.4643061561502681</c:v>
                      </c:pt>
                      <c:pt idx="779">
                        <c:v>0.46579452194245308</c:v>
                      </c:pt>
                      <c:pt idx="780">
                        <c:v>0.46542931282458361</c:v>
                      </c:pt>
                      <c:pt idx="781">
                        <c:v>0.46606525993818387</c:v>
                      </c:pt>
                      <c:pt idx="782">
                        <c:v>0.46624628007578289</c:v>
                      </c:pt>
                      <c:pt idx="783">
                        <c:v>0.46576124909440431</c:v>
                      </c:pt>
                      <c:pt idx="784">
                        <c:v>0.46593335686199028</c:v>
                      </c:pt>
                      <c:pt idx="785">
                        <c:v>0.46592464254464405</c:v>
                      </c:pt>
                      <c:pt idx="786">
                        <c:v>0.46507440244539594</c:v>
                      </c:pt>
                      <c:pt idx="787">
                        <c:v>0.46573867109037109</c:v>
                      </c:pt>
                      <c:pt idx="788">
                        <c:v>0.46519739315157649</c:v>
                      </c:pt>
                      <c:pt idx="789">
                        <c:v>0.46546912141064212</c:v>
                      </c:pt>
                      <c:pt idx="790">
                        <c:v>0.46671764542314159</c:v>
                      </c:pt>
                      <c:pt idx="791">
                        <c:v>0.4666089145089819</c:v>
                      </c:pt>
                      <c:pt idx="792">
                        <c:v>0.46628291981917008</c:v>
                      </c:pt>
                      <c:pt idx="793">
                        <c:v>0.46628311787183696</c:v>
                      </c:pt>
                      <c:pt idx="794">
                        <c:v>0.4666920966291041</c:v>
                      </c:pt>
                      <c:pt idx="795">
                        <c:v>0.46644849184874648</c:v>
                      </c:pt>
                      <c:pt idx="796">
                        <c:v>0.46556062174277635</c:v>
                      </c:pt>
                      <c:pt idx="797">
                        <c:v>0.46448856265653593</c:v>
                      </c:pt>
                      <c:pt idx="798">
                        <c:v>0.46441231237975733</c:v>
                      </c:pt>
                      <c:pt idx="799">
                        <c:v>0.46459986825536592</c:v>
                      </c:pt>
                      <c:pt idx="800">
                        <c:v>0.46428139956689851</c:v>
                      </c:pt>
                      <c:pt idx="801">
                        <c:v>0.46380587511353372</c:v>
                      </c:pt>
                      <c:pt idx="802">
                        <c:v>0.46403700257587294</c:v>
                      </c:pt>
                      <c:pt idx="803">
                        <c:v>0.46443231569912008</c:v>
                      </c:pt>
                      <c:pt idx="804">
                        <c:v>0.46525047126632102</c:v>
                      </c:pt>
                      <c:pt idx="805">
                        <c:v>0.4652886954310439</c:v>
                      </c:pt>
                      <c:pt idx="806">
                        <c:v>0.46563766423022279</c:v>
                      </c:pt>
                      <c:pt idx="807">
                        <c:v>0.46641502094803072</c:v>
                      </c:pt>
                      <c:pt idx="808">
                        <c:v>0.46509163302742124</c:v>
                      </c:pt>
                      <c:pt idx="809">
                        <c:v>0.46579590831112172</c:v>
                      </c:pt>
                      <c:pt idx="810">
                        <c:v>0.46572738208835451</c:v>
                      </c:pt>
                      <c:pt idx="811">
                        <c:v>0.46542693619258013</c:v>
                      </c:pt>
                      <c:pt idx="812">
                        <c:v>0.46507162970805849</c:v>
                      </c:pt>
                      <c:pt idx="813">
                        <c:v>0.46477970007696329</c:v>
                      </c:pt>
                      <c:pt idx="814">
                        <c:v>0.46425050335085311</c:v>
                      </c:pt>
                      <c:pt idx="815">
                        <c:v>0.46407502868792883</c:v>
                      </c:pt>
                      <c:pt idx="816">
                        <c:v>0.46304971003109036</c:v>
                      </c:pt>
                      <c:pt idx="817">
                        <c:v>0.46328380828343407</c:v>
                      </c:pt>
                      <c:pt idx="818">
                        <c:v>0.46305030418909116</c:v>
                      </c:pt>
                      <c:pt idx="819">
                        <c:v>0.46278709219470482</c:v>
                      </c:pt>
                      <c:pt idx="820">
                        <c:v>0.46221056088119178</c:v>
                      </c:pt>
                      <c:pt idx="821">
                        <c:v>0.46271103997059321</c:v>
                      </c:pt>
                      <c:pt idx="822">
                        <c:v>0.46380646927153468</c:v>
                      </c:pt>
                      <c:pt idx="823">
                        <c:v>0.46421604218680251</c:v>
                      </c:pt>
                      <c:pt idx="824">
                        <c:v>0.46337689303690394</c:v>
                      </c:pt>
                      <c:pt idx="825">
                        <c:v>0.46310833362050979</c:v>
                      </c:pt>
                      <c:pt idx="826">
                        <c:v>0.4638864825489854</c:v>
                      </c:pt>
                      <c:pt idx="827">
                        <c:v>0.46471969011887521</c:v>
                      </c:pt>
                      <c:pt idx="828">
                        <c:v>0.46490387909914566</c:v>
                      </c:pt>
                      <c:pt idx="829">
                        <c:v>0.46563132654488021</c:v>
                      </c:pt>
                      <c:pt idx="830">
                        <c:v>0.46638630331132186</c:v>
                      </c:pt>
                      <c:pt idx="831">
                        <c:v>0.46822502427135437</c:v>
                      </c:pt>
                      <c:pt idx="832">
                        <c:v>0.47083892336985822</c:v>
                      </c:pt>
                      <c:pt idx="833">
                        <c:v>0.47239522122680955</c:v>
                      </c:pt>
                      <c:pt idx="834">
                        <c:v>0.47515429293019323</c:v>
                      </c:pt>
                      <c:pt idx="835">
                        <c:v>0.47836611303024146</c:v>
                      </c:pt>
                      <c:pt idx="836">
                        <c:v>0.4815282219108834</c:v>
                      </c:pt>
                      <c:pt idx="837">
                        <c:v>0.48491452641052118</c:v>
                      </c:pt>
                      <c:pt idx="838">
                        <c:v>0.487389590589488</c:v>
                      </c:pt>
                      <c:pt idx="839">
                        <c:v>0.49054199488944905</c:v>
                      </c:pt>
                      <c:pt idx="840">
                        <c:v>0.49474685106162181</c:v>
                      </c:pt>
                      <c:pt idx="841">
                        <c:v>0.49807690860384357</c:v>
                      </c:pt>
                      <c:pt idx="842">
                        <c:v>0.50144697278479089</c:v>
                      </c:pt>
                      <c:pt idx="843">
                        <c:v>0.50461363687677285</c:v>
                      </c:pt>
                      <c:pt idx="844">
                        <c:v>0.50925024786291273</c:v>
                      </c:pt>
                      <c:pt idx="845">
                        <c:v>0.51427563623429007</c:v>
                      </c:pt>
                      <c:pt idx="846">
                        <c:v>0.51801605890244762</c:v>
                      </c:pt>
                      <c:pt idx="847">
                        <c:v>0.52170855282520157</c:v>
                      </c:pt>
                      <c:pt idx="848">
                        <c:v>0.52589598036268204</c:v>
                      </c:pt>
                      <c:pt idx="849">
                        <c:v>0.5296369971888405</c:v>
                      </c:pt>
                      <c:pt idx="850">
                        <c:v>0.53427618285965073</c:v>
                      </c:pt>
                      <c:pt idx="851">
                        <c:v>0.53846816560847133</c:v>
                      </c:pt>
                      <c:pt idx="852">
                        <c:v>0.54244466705564209</c:v>
                      </c:pt>
                      <c:pt idx="853">
                        <c:v>0.54647186998555419</c:v>
                      </c:pt>
                      <c:pt idx="854">
                        <c:v>0.55070465158376791</c:v>
                      </c:pt>
                      <c:pt idx="855">
                        <c:v>0.55519212891168868</c:v>
                      </c:pt>
                      <c:pt idx="856">
                        <c:v>0.56030188771918998</c:v>
                      </c:pt>
                      <c:pt idx="857">
                        <c:v>0.56471766998167228</c:v>
                      </c:pt>
                      <c:pt idx="858">
                        <c:v>0.56739454982826854</c:v>
                      </c:pt>
                      <c:pt idx="859">
                        <c:v>0.57255184127583958</c:v>
                      </c:pt>
                      <c:pt idx="860">
                        <c:v>0.57783509421959522</c:v>
                      </c:pt>
                      <c:pt idx="861">
                        <c:v>0.58206589529113961</c:v>
                      </c:pt>
                      <c:pt idx="862">
                        <c:v>0.58645949565492272</c:v>
                      </c:pt>
                      <c:pt idx="863">
                        <c:v>0.59094459635084018</c:v>
                      </c:pt>
                      <c:pt idx="864">
                        <c:v>0.59638015179548609</c:v>
                      </c:pt>
                      <c:pt idx="865">
                        <c:v>0.6039188285105529</c:v>
                      </c:pt>
                      <c:pt idx="866">
                        <c:v>0.60933853974184238</c:v>
                      </c:pt>
                      <c:pt idx="867">
                        <c:v>0.61459208478555472</c:v>
                      </c:pt>
                      <c:pt idx="868">
                        <c:v>0.62077528904796486</c:v>
                      </c:pt>
                      <c:pt idx="869">
                        <c:v>0.62683411623552598</c:v>
                      </c:pt>
                      <c:pt idx="870">
                        <c:v>0.63305732713666141</c:v>
                      </c:pt>
                      <c:pt idx="871">
                        <c:v>0.63984122513795372</c:v>
                      </c:pt>
                      <c:pt idx="872">
                        <c:v>0.64596838049561511</c:v>
                      </c:pt>
                      <c:pt idx="873">
                        <c:v>0.65374452235836367</c:v>
                      </c:pt>
                      <c:pt idx="874">
                        <c:v>0.66187993175897319</c:v>
                      </c:pt>
                      <c:pt idx="875">
                        <c:v>0.6696618171490637</c:v>
                      </c:pt>
                      <c:pt idx="876">
                        <c:v>0.67687291475298283</c:v>
                      </c:pt>
                      <c:pt idx="877">
                        <c:v>0.684893849712091</c:v>
                      </c:pt>
                      <c:pt idx="878">
                        <c:v>0.69275178732629306</c:v>
                      </c:pt>
                      <c:pt idx="879">
                        <c:v>0.70029363288403113</c:v>
                      </c:pt>
                      <c:pt idx="880">
                        <c:v>0.70823792146102649</c:v>
                      </c:pt>
                      <c:pt idx="881">
                        <c:v>0.71627945389749825</c:v>
                      </c:pt>
                      <c:pt idx="882">
                        <c:v>0.72474145214592045</c:v>
                      </c:pt>
                      <c:pt idx="883">
                        <c:v>0.7338859398846781</c:v>
                      </c:pt>
                      <c:pt idx="884">
                        <c:v>0.74216771020616878</c:v>
                      </c:pt>
                      <c:pt idx="885">
                        <c:v>0.75022231411865969</c:v>
                      </c:pt>
                      <c:pt idx="886">
                        <c:v>0.7581471935342935</c:v>
                      </c:pt>
                      <c:pt idx="887">
                        <c:v>0.76648342833919769</c:v>
                      </c:pt>
                      <c:pt idx="888">
                        <c:v>0.77474994860533308</c:v>
                      </c:pt>
                      <c:pt idx="889">
                        <c:v>0.78234883333115479</c:v>
                      </c:pt>
                      <c:pt idx="890">
                        <c:v>0.79113048858404622</c:v>
                      </c:pt>
                      <c:pt idx="891">
                        <c:v>0.80080872826025407</c:v>
                      </c:pt>
                      <c:pt idx="892">
                        <c:v>0.8091322876944731</c:v>
                      </c:pt>
                      <c:pt idx="893">
                        <c:v>0.81891292059949761</c:v>
                      </c:pt>
                      <c:pt idx="894">
                        <c:v>0.82708556390149512</c:v>
                      </c:pt>
                      <c:pt idx="895">
                        <c:v>0.83492825146034144</c:v>
                      </c:pt>
                      <c:pt idx="896">
                        <c:v>0.84499942762779268</c:v>
                      </c:pt>
                      <c:pt idx="897">
                        <c:v>0.85416451284391359</c:v>
                      </c:pt>
                      <c:pt idx="898">
                        <c:v>0.86245737411475409</c:v>
                      </c:pt>
                      <c:pt idx="899">
                        <c:v>0.8712221948909542</c:v>
                      </c:pt>
                      <c:pt idx="900">
                        <c:v>0.87937958813759598</c:v>
                      </c:pt>
                      <c:pt idx="901">
                        <c:v>0.88612882692217054</c:v>
                      </c:pt>
                      <c:pt idx="902">
                        <c:v>0.8946429130220025</c:v>
                      </c:pt>
                      <c:pt idx="903">
                        <c:v>0.90138521996323362</c:v>
                      </c:pt>
                      <c:pt idx="904">
                        <c:v>0.90748682652685753</c:v>
                      </c:pt>
                      <c:pt idx="905">
                        <c:v>0.91258113722633605</c:v>
                      </c:pt>
                      <c:pt idx="906">
                        <c:v>0.91853460039507562</c:v>
                      </c:pt>
                      <c:pt idx="907">
                        <c:v>0.92525333906893859</c:v>
                      </c:pt>
                      <c:pt idx="908">
                        <c:v>0.93223429947385339</c:v>
                      </c:pt>
                      <c:pt idx="909">
                        <c:v>0.93800892108433054</c:v>
                      </c:pt>
                      <c:pt idx="910">
                        <c:v>0.94420083966408708</c:v>
                      </c:pt>
                      <c:pt idx="911">
                        <c:v>0.95030343649104543</c:v>
                      </c:pt>
                      <c:pt idx="912">
                        <c:v>0.95638880273597882</c:v>
                      </c:pt>
                      <c:pt idx="913">
                        <c:v>0.96112939137227149</c:v>
                      </c:pt>
                      <c:pt idx="914">
                        <c:v>0.9651045064507735</c:v>
                      </c:pt>
                      <c:pt idx="915">
                        <c:v>0.97111183994492556</c:v>
                      </c:pt>
                      <c:pt idx="916">
                        <c:v>0.97551078773071676</c:v>
                      </c:pt>
                      <c:pt idx="917">
                        <c:v>0.97876776383883124</c:v>
                      </c:pt>
                      <c:pt idx="918">
                        <c:v>0.98135690635396533</c:v>
                      </c:pt>
                      <c:pt idx="919">
                        <c:v>0.9859434100153649</c:v>
                      </c:pt>
                      <c:pt idx="920">
                        <c:v>0.99064815111893822</c:v>
                      </c:pt>
                      <c:pt idx="921">
                        <c:v>0.99378490925820961</c:v>
                      </c:pt>
                      <c:pt idx="922">
                        <c:v>0.99411268642202422</c:v>
                      </c:pt>
                      <c:pt idx="923">
                        <c:v>0.99610450209361479</c:v>
                      </c:pt>
                      <c:pt idx="924">
                        <c:v>0.99657230249296824</c:v>
                      </c:pt>
                      <c:pt idx="925">
                        <c:v>0.99708446668972006</c:v>
                      </c:pt>
                      <c:pt idx="926">
                        <c:v>0.99703851847098601</c:v>
                      </c:pt>
                      <c:pt idx="927">
                        <c:v>0.99817078556798133</c:v>
                      </c:pt>
                      <c:pt idx="928">
                        <c:v>0.99777547244473441</c:v>
                      </c:pt>
                      <c:pt idx="929">
                        <c:v>0.99911985394804137</c:v>
                      </c:pt>
                      <c:pt idx="930">
                        <c:v>1</c:v>
                      </c:pt>
                      <c:pt idx="931">
                        <c:v>1.0009488703273932</c:v>
                      </c:pt>
                      <c:pt idx="932">
                        <c:v>1.0019440849788539</c:v>
                      </c:pt>
                      <c:pt idx="933">
                        <c:v>1.0020938127950738</c:v>
                      </c:pt>
                      <c:pt idx="934">
                        <c:v>1.0005666286801653</c:v>
                      </c:pt>
                      <c:pt idx="935">
                        <c:v>1.0011017669862841</c:v>
                      </c:pt>
                      <c:pt idx="936">
                        <c:v>1.0012164394804526</c:v>
                      </c:pt>
                      <c:pt idx="937">
                        <c:v>0.99964726820014904</c:v>
                      </c:pt>
                      <c:pt idx="938">
                        <c:v>1.0003614461171975</c:v>
                      </c:pt>
                      <c:pt idx="939">
                        <c:v>1.0017319705725425</c:v>
                      </c:pt>
                      <c:pt idx="940">
                        <c:v>1.001084140298925</c:v>
                      </c:pt>
                      <c:pt idx="941">
                        <c:v>1.0009886789134514</c:v>
                      </c:pt>
                      <c:pt idx="942">
                        <c:v>0.9997666939583244</c:v>
                      </c:pt>
                      <c:pt idx="943">
                        <c:v>0.99779171276342493</c:v>
                      </c:pt>
                      <c:pt idx="944">
                        <c:v>0.99740352953618849</c:v>
                      </c:pt>
                      <c:pt idx="945">
                        <c:v>0.99416893337944023</c:v>
                      </c:pt>
                      <c:pt idx="946">
                        <c:v>0.99170000883314913</c:v>
                      </c:pt>
                      <c:pt idx="947">
                        <c:v>0.99176061294923812</c:v>
                      </c:pt>
                      <c:pt idx="948">
                        <c:v>0.9877399457573357</c:v>
                      </c:pt>
                      <c:pt idx="949">
                        <c:v>0.98458278819336775</c:v>
                      </c:pt>
                      <c:pt idx="950">
                        <c:v>0.98243094596687541</c:v>
                      </c:pt>
                      <c:pt idx="951">
                        <c:v>0.98008600239009958</c:v>
                      </c:pt>
                      <c:pt idx="952">
                        <c:v>0.97829758680747425</c:v>
                      </c:pt>
                      <c:pt idx="953">
                        <c:v>0.97403014599254301</c:v>
                      </c:pt>
                      <c:pt idx="954">
                        <c:v>0.96838307029958659</c:v>
                      </c:pt>
                      <c:pt idx="955">
                        <c:v>0.96620409485772107</c:v>
                      </c:pt>
                      <c:pt idx="956">
                        <c:v>0.96212995344574026</c:v>
                      </c:pt>
                      <c:pt idx="957">
                        <c:v>0.95703999990493482</c:v>
                      </c:pt>
                      <c:pt idx="958">
                        <c:v>0.95108673478886196</c:v>
                      </c:pt>
                      <c:pt idx="959">
                        <c:v>0.94550422426533376</c:v>
                      </c:pt>
                      <c:pt idx="960">
                        <c:v>0.93812696047383715</c:v>
                      </c:pt>
                      <c:pt idx="961">
                        <c:v>0.93101706778273308</c:v>
                      </c:pt>
                      <c:pt idx="962">
                        <c:v>0.92448232003647357</c:v>
                      </c:pt>
                      <c:pt idx="963">
                        <c:v>0.91819810891391485</c:v>
                      </c:pt>
                      <c:pt idx="964">
                        <c:v>0.91053129212332673</c:v>
                      </c:pt>
                      <c:pt idx="965">
                        <c:v>0.90376006949271992</c:v>
                      </c:pt>
                      <c:pt idx="966">
                        <c:v>0.89608671696412201</c:v>
                      </c:pt>
                      <c:pt idx="967">
                        <c:v>0.88854665388038645</c:v>
                      </c:pt>
                      <c:pt idx="968">
                        <c:v>0.87886782004617803</c:v>
                      </c:pt>
                      <c:pt idx="969">
                        <c:v>0.8690042030736983</c:v>
                      </c:pt>
                      <c:pt idx="970">
                        <c:v>0.85998429046245695</c:v>
                      </c:pt>
                      <c:pt idx="971">
                        <c:v>0.85219230438635163</c:v>
                      </c:pt>
                      <c:pt idx="972">
                        <c:v>0.84294166041810514</c:v>
                      </c:pt>
                      <c:pt idx="973">
                        <c:v>0.83492726119700666</c:v>
                      </c:pt>
                      <c:pt idx="974">
                        <c:v>0.82721944750435816</c:v>
                      </c:pt>
                      <c:pt idx="975">
                        <c:v>0.81877190710062397</c:v>
                      </c:pt>
                      <c:pt idx="976">
                        <c:v>0.81050439657115381</c:v>
                      </c:pt>
                      <c:pt idx="977">
                        <c:v>0.80100519650587576</c:v>
                      </c:pt>
                      <c:pt idx="978">
                        <c:v>0.79035412212957334</c:v>
                      </c:pt>
                      <c:pt idx="979">
                        <c:v>0.7783600526186325</c:v>
                      </c:pt>
                      <c:pt idx="980">
                        <c:v>0.76613366732935084</c:v>
                      </c:pt>
                      <c:pt idx="981">
                        <c:v>0.7580220242487764</c:v>
                      </c:pt>
                      <c:pt idx="982">
                        <c:v>0.74941683392214398</c:v>
                      </c:pt>
                      <c:pt idx="983">
                        <c:v>0.73909472502565787</c:v>
                      </c:pt>
                      <c:pt idx="984">
                        <c:v>0.73080859754549365</c:v>
                      </c:pt>
                      <c:pt idx="985">
                        <c:v>0.7245713249050042</c:v>
                      </c:pt>
                      <c:pt idx="986">
                        <c:v>0.71840673759328777</c:v>
                      </c:pt>
                      <c:pt idx="987">
                        <c:v>0.70979402126531088</c:v>
                      </c:pt>
                      <c:pt idx="988">
                        <c:v>0.69928396038788221</c:v>
                      </c:pt>
                      <c:pt idx="989">
                        <c:v>0.68965800661575127</c:v>
                      </c:pt>
                      <c:pt idx="990">
                        <c:v>0.68002472489494303</c:v>
                      </c:pt>
                      <c:pt idx="991">
                        <c:v>0.66910746773424978</c:v>
                      </c:pt>
                      <c:pt idx="992">
                        <c:v>0.65805058344335177</c:v>
                      </c:pt>
                      <c:pt idx="993">
                        <c:v>0.64498960421551144</c:v>
                      </c:pt>
                      <c:pt idx="994">
                        <c:v>0.63597087992027201</c:v>
                      </c:pt>
                      <c:pt idx="995">
                        <c:v>0.62338542514579642</c:v>
                      </c:pt>
                      <c:pt idx="996">
                        <c:v>0.61265097059670492</c:v>
                      </c:pt>
                      <c:pt idx="997">
                        <c:v>0.60041844567474778</c:v>
                      </c:pt>
                      <c:pt idx="998">
                        <c:v>0.587359446973577</c:v>
                      </c:pt>
                      <c:pt idx="999">
                        <c:v>0.57460406301085221</c:v>
                      </c:pt>
                      <c:pt idx="1000">
                        <c:v>0.56494424223267159</c:v>
                      </c:pt>
                      <c:pt idx="1001">
                        <c:v>0.55219103684928317</c:v>
                      </c:pt>
                      <c:pt idx="1002">
                        <c:v>0.541004230008861</c:v>
                      </c:pt>
                      <c:pt idx="1003">
                        <c:v>0.52891687769178342</c:v>
                      </c:pt>
                      <c:pt idx="1004">
                        <c:v>0.51855614852524057</c:v>
                      </c:pt>
                      <c:pt idx="1005">
                        <c:v>0.50994125361792719</c:v>
                      </c:pt>
                      <c:pt idx="1006">
                        <c:v>0.49894121044244583</c:v>
                      </c:pt>
                      <c:pt idx="1007">
                        <c:v>0.48980484286303361</c:v>
                      </c:pt>
                      <c:pt idx="1008">
                        <c:v>0.48132125687391303</c:v>
                      </c:pt>
                      <c:pt idx="1009">
                        <c:v>0.4720571453243132</c:v>
                      </c:pt>
                      <c:pt idx="1010">
                        <c:v>0.46489694725580205</c:v>
                      </c:pt>
                      <c:pt idx="1011">
                        <c:v>0.45430172373158173</c:v>
                      </c:pt>
                      <c:pt idx="1012">
                        <c:v>0.44337317756887185</c:v>
                      </c:pt>
                      <c:pt idx="1013">
                        <c:v>0.43424710872814154</c:v>
                      </c:pt>
                      <c:pt idx="1014">
                        <c:v>0.42351443665305261</c:v>
                      </c:pt>
                      <c:pt idx="1015">
                        <c:v>0.41384907040019708</c:v>
                      </c:pt>
                      <c:pt idx="1016">
                        <c:v>0.40400010932507219</c:v>
                      </c:pt>
                      <c:pt idx="1017">
                        <c:v>0.39187255231660223</c:v>
                      </c:pt>
                      <c:pt idx="1018">
                        <c:v>0.38484207874494819</c:v>
                      </c:pt>
                      <c:pt idx="1019">
                        <c:v>0.37980757995089093</c:v>
                      </c:pt>
                      <c:pt idx="1020">
                        <c:v>0.37082212850370033</c:v>
                      </c:pt>
                      <c:pt idx="1021">
                        <c:v>0.3614948381533411</c:v>
                      </c:pt>
                      <c:pt idx="1022">
                        <c:v>0.35303858343226069</c:v>
                      </c:pt>
                      <c:pt idx="1023">
                        <c:v>0.34190980602325699</c:v>
                      </c:pt>
                      <c:pt idx="1024">
                        <c:v>0.33246685291539479</c:v>
                      </c:pt>
                      <c:pt idx="1025">
                        <c:v>0.32167575530355341</c:v>
                      </c:pt>
                      <c:pt idx="1026">
                        <c:v>0.31024435341943868</c:v>
                      </c:pt>
                      <c:pt idx="1027">
                        <c:v>0.30263318942826556</c:v>
                      </c:pt>
                      <c:pt idx="1028">
                        <c:v>0.29432329562806658</c:v>
                      </c:pt>
                      <c:pt idx="1029">
                        <c:v>0.28547331220507483</c:v>
                      </c:pt>
                      <c:pt idx="1030">
                        <c:v>0.28066716813601938</c:v>
                      </c:pt>
                      <c:pt idx="1031">
                        <c:v>0.27660352351538731</c:v>
                      </c:pt>
                      <c:pt idx="1032">
                        <c:v>0.27118539670543346</c:v>
                      </c:pt>
                      <c:pt idx="1033">
                        <c:v>0.26482255867409288</c:v>
                      </c:pt>
                      <c:pt idx="1034">
                        <c:v>0.26095815503641989</c:v>
                      </c:pt>
                      <c:pt idx="1035">
                        <c:v>0.25359475493161049</c:v>
                      </c:pt>
                      <c:pt idx="1036">
                        <c:v>0.24500461660766684</c:v>
                      </c:pt>
                      <c:pt idx="1037">
                        <c:v>0.24233922381575401</c:v>
                      </c:pt>
                      <c:pt idx="1038">
                        <c:v>0.2350132556649995</c:v>
                      </c:pt>
                      <c:pt idx="1039">
                        <c:v>0.23253937980203454</c:v>
                      </c:pt>
                      <c:pt idx="1040">
                        <c:v>0.22763500161016825</c:v>
                      </c:pt>
                      <c:pt idx="1041">
                        <c:v>0.21812015538420043</c:v>
                      </c:pt>
                      <c:pt idx="1042">
                        <c:v>0.21205914961730288</c:v>
                      </c:pt>
                      <c:pt idx="1043">
                        <c:v>0.21158917063861296</c:v>
                      </c:pt>
                      <c:pt idx="1044">
                        <c:v>0.20359774552688154</c:v>
                      </c:pt>
                      <c:pt idx="1045">
                        <c:v>0.20018688249654104</c:v>
                      </c:pt>
                      <c:pt idx="1046">
                        <c:v>0.18801694221734222</c:v>
                      </c:pt>
                      <c:pt idx="1047">
                        <c:v>0.18426443833650027</c:v>
                      </c:pt>
                      <c:pt idx="1048">
                        <c:v>0.17741241021777482</c:v>
                      </c:pt>
                      <c:pt idx="1049">
                        <c:v>0.17484386518000414</c:v>
                      </c:pt>
                      <c:pt idx="1050">
                        <c:v>0.16616519731393053</c:v>
                      </c:pt>
                      <c:pt idx="1051">
                        <c:v>0.16311261155811596</c:v>
                      </c:pt>
                      <c:pt idx="1052">
                        <c:v>0.15805771333936214</c:v>
                      </c:pt>
                      <c:pt idx="1053">
                        <c:v>0.15961618977564995</c:v>
                      </c:pt>
                      <c:pt idx="1054">
                        <c:v>0.1521803023947341</c:v>
                      </c:pt>
                      <c:pt idx="1055">
                        <c:v>0.14999003795085208</c:v>
                      </c:pt>
                      <c:pt idx="1056">
                        <c:v>0.14789266020777317</c:v>
                      </c:pt>
                      <c:pt idx="1057">
                        <c:v>0.14510011760367367</c:v>
                      </c:pt>
                      <c:pt idx="1058">
                        <c:v>0.136933019776351</c:v>
                      </c:pt>
                      <c:pt idx="1059">
                        <c:v>0.13319041852885691</c:v>
                      </c:pt>
                      <c:pt idx="1060">
                        <c:v>0.13083596842406722</c:v>
                      </c:pt>
                      <c:pt idx="1061">
                        <c:v>0.12896100382598147</c:v>
                      </c:pt>
                      <c:pt idx="1062">
                        <c:v>0.1232166842735487</c:v>
                      </c:pt>
                      <c:pt idx="1063">
                        <c:v>0.11221624499273349</c:v>
                      </c:pt>
                      <c:pt idx="1064">
                        <c:v>0.10998300312012169</c:v>
                      </c:pt>
                      <c:pt idx="1065">
                        <c:v>0.10804743440594698</c:v>
                      </c:pt>
                      <c:pt idx="1066">
                        <c:v>0.10362491835278802</c:v>
                      </c:pt>
                      <c:pt idx="1067">
                        <c:v>9.6572857040435583E-2</c:v>
                      </c:pt>
                      <c:pt idx="1068">
                        <c:v>9.3371137626402104E-2</c:v>
                      </c:pt>
                      <c:pt idx="1069">
                        <c:v>8.9542779574115411E-2</c:v>
                      </c:pt>
                      <c:pt idx="1070">
                        <c:v>9.4878714527282013E-2</c:v>
                      </c:pt>
                      <c:pt idx="1071">
                        <c:v>9.324636444621906E-2</c:v>
                      </c:pt>
                      <c:pt idx="1072">
                        <c:v>9.1257915669966674E-2</c:v>
                      </c:pt>
                      <c:pt idx="1073">
                        <c:v>8.6907688840247174E-2</c:v>
                      </c:pt>
                      <c:pt idx="1074">
                        <c:v>8.4350828909827036E-2</c:v>
                      </c:pt>
                      <c:pt idx="1075">
                        <c:v>8.1348548531419693E-2</c:v>
                      </c:pt>
                      <c:pt idx="1076">
                        <c:v>8.2624799917293199E-2</c:v>
                      </c:pt>
                      <c:pt idx="1077">
                        <c:v>7.9637967646908517E-2</c:v>
                      </c:pt>
                      <c:pt idx="1078">
                        <c:v>7.1439379445539686E-2</c:v>
                      </c:pt>
                      <c:pt idx="1079">
                        <c:v>7.6415650755511447E-2</c:v>
                      </c:pt>
                      <c:pt idx="1080">
                        <c:v>8.0713591681154231E-2</c:v>
                      </c:pt>
                      <c:pt idx="1081">
                        <c:v>7.8047208625906569E-2</c:v>
                      </c:pt>
                      <c:pt idx="1082">
                        <c:v>7.5570758078271141E-2</c:v>
                      </c:pt>
                      <c:pt idx="1083">
                        <c:v>7.1826176304107439E-2</c:v>
                      </c:pt>
                      <c:pt idx="1084">
                        <c:v>6.87145708535397E-2</c:v>
                      </c:pt>
                      <c:pt idx="1085">
                        <c:v>6.8192702076106906E-2</c:v>
                      </c:pt>
                      <c:pt idx="1086">
                        <c:v>6.1475745876246352E-2</c:v>
                      </c:pt>
                      <c:pt idx="1087">
                        <c:v>5.8428507542439695E-2</c:v>
                      </c:pt>
                      <c:pt idx="1088">
                        <c:v>5.8295812255578262E-2</c:v>
                      </c:pt>
                      <c:pt idx="1089">
                        <c:v>5.6164765559116564E-2</c:v>
                      </c:pt>
                      <c:pt idx="1090">
                        <c:v>5.3207245083441532E-2</c:v>
                      </c:pt>
                      <c:pt idx="1091">
                        <c:v>5.5921556884092803E-2</c:v>
                      </c:pt>
                      <c:pt idx="1092">
                        <c:v>5.7067885720442343E-2</c:v>
                      </c:pt>
                      <c:pt idx="1093">
                        <c:v>5.1485969354914785E-2</c:v>
                      </c:pt>
                      <c:pt idx="1094">
                        <c:v>4.6340164962027391E-2</c:v>
                      </c:pt>
                      <c:pt idx="1095">
                        <c:v>4.7574429182505915E-2</c:v>
                      </c:pt>
                      <c:pt idx="1096">
                        <c:v>4.686322205546186E-2</c:v>
                      </c:pt>
                      <c:pt idx="1097">
                        <c:v>5.0432725272035295E-2</c:v>
                      </c:pt>
                      <c:pt idx="1098">
                        <c:v>4.4739503307677578E-2</c:v>
                      </c:pt>
                      <c:pt idx="1099">
                        <c:v>4.5208293970365826E-2</c:v>
                      </c:pt>
                      <c:pt idx="1100">
                        <c:v>4.7368454408870199E-2</c:v>
                      </c:pt>
                      <c:pt idx="1101">
                        <c:v>4.8203840558096595E-2</c:v>
                      </c:pt>
                      <c:pt idx="1102">
                        <c:v>4.3130127335981684E-2</c:v>
                      </c:pt>
                      <c:pt idx="1103">
                        <c:v>3.9324743393062044E-2</c:v>
                      </c:pt>
                      <c:pt idx="1104">
                        <c:v>3.0703510800406078E-2</c:v>
                      </c:pt>
                      <c:pt idx="1105">
                        <c:v>3.0625081944290998E-2</c:v>
                      </c:pt>
                      <c:pt idx="1106">
                        <c:v>3.1381247026734359E-2</c:v>
                      </c:pt>
                      <c:pt idx="1107">
                        <c:v>3.2576296819155338E-2</c:v>
                      </c:pt>
                      <c:pt idx="1108">
                        <c:v>3.0801546870550069E-2</c:v>
                      </c:pt>
                      <c:pt idx="1109">
                        <c:v>3.4692885670929194E-2</c:v>
                      </c:pt>
                      <c:pt idx="1110">
                        <c:v>4.1313390221981418E-2</c:v>
                      </c:pt>
                      <c:pt idx="1111">
                        <c:v>5.3679204588801085E-2</c:v>
                      </c:pt>
                      <c:pt idx="1112">
                        <c:v>5.1343965592706306E-2</c:v>
                      </c:pt>
                      <c:pt idx="1113">
                        <c:v>5.1817509519401374E-2</c:v>
                      </c:pt>
                      <c:pt idx="1114">
                        <c:v>4.889781710311536E-2</c:v>
                      </c:pt>
                      <c:pt idx="1115">
                        <c:v>4.5411099901330111E-2</c:v>
                      </c:pt>
                      <c:pt idx="1116">
                        <c:v>4.0074768842829789E-2</c:v>
                      </c:pt>
                      <c:pt idx="1117">
                        <c:v>3.4825977063124472E-2</c:v>
                      </c:pt>
                      <c:pt idx="1118">
                        <c:v>2.8036731639824581E-2</c:v>
                      </c:pt>
                      <c:pt idx="1119">
                        <c:v>3.026502219576244E-2</c:v>
                      </c:pt>
                      <c:pt idx="1120">
                        <c:v>2.4599923710112714E-2</c:v>
                      </c:pt>
                      <c:pt idx="1121">
                        <c:v>2.0644415845639353E-2</c:v>
                      </c:pt>
                      <c:pt idx="1122">
                        <c:v>2.4055278875979847E-2</c:v>
                      </c:pt>
                      <c:pt idx="1123">
                        <c:v>2.4130934994757474E-2</c:v>
                      </c:pt>
                      <c:pt idx="1124">
                        <c:v>1.8966909756510109E-2</c:v>
                      </c:pt>
                      <c:pt idx="1125">
                        <c:v>1.1442690886131137E-2</c:v>
                      </c:pt>
                      <c:pt idx="1126">
                        <c:v>3.1391347712748955E-3</c:v>
                      </c:pt>
                      <c:pt idx="1127">
                        <c:v>3.8899524317104711E-3</c:v>
                      </c:pt>
                      <c:pt idx="1128">
                        <c:v>1.1679363823145312E-2</c:v>
                      </c:pt>
                      <c:pt idx="1129">
                        <c:v>6.0415966055357541E-3</c:v>
                      </c:pt>
                      <c:pt idx="1130">
                        <c:v>1.7261082136005877E-2</c:v>
                      </c:pt>
                      <c:pt idx="1131">
                        <c:v>1.8436326661731235E-2</c:v>
                      </c:pt>
                      <c:pt idx="1132">
                        <c:v>2.5524235506802911E-2</c:v>
                      </c:pt>
                      <c:pt idx="1133">
                        <c:v>2.6533115792283936E-2</c:v>
                      </c:pt>
                      <c:pt idx="1134">
                        <c:v>3.3141143025317808E-2</c:v>
                      </c:pt>
                      <c:pt idx="1135">
                        <c:v>2.3913671219105214E-2</c:v>
                      </c:pt>
                      <c:pt idx="1136">
                        <c:v>1.9852601283143596E-2</c:v>
                      </c:pt>
                      <c:pt idx="1137">
                        <c:v>8.0989677098893213E-3</c:v>
                      </c:pt>
                      <c:pt idx="1138">
                        <c:v>3.3556063362593282E-3</c:v>
                      </c:pt>
                      <c:pt idx="1139">
                        <c:v>1.0663551694320718E-2</c:v>
                      </c:pt>
                      <c:pt idx="1140">
                        <c:v>1.0284478889764222E-2</c:v>
                      </c:pt>
                      <c:pt idx="1141">
                        <c:v>-4.6217570361181109E-3</c:v>
                      </c:pt>
                      <c:pt idx="1142">
                        <c:v>-2.2740407220049903E-3</c:v>
                      </c:pt>
                      <c:pt idx="1143">
                        <c:v>7.1679221225225435E-3</c:v>
                      </c:pt>
                      <c:pt idx="1144">
                        <c:v>6.9425381875249095E-3</c:v>
                      </c:pt>
                      <c:pt idx="1145">
                        <c:v>1.6243685585845772E-2</c:v>
                      </c:pt>
                      <c:pt idx="1146">
                        <c:v>8.789577359569103E-4</c:v>
                      </c:pt>
                      <c:pt idx="1147">
                        <c:v>3.6544678106981026E-3</c:v>
                      </c:pt>
                      <c:pt idx="1148">
                        <c:v>9.0422925626074541E-3</c:v>
                      </c:pt>
                      <c:pt idx="1149">
                        <c:v>5.7623423451257493E-3</c:v>
                      </c:pt>
                      <c:pt idx="1150">
                        <c:v>-7.5121376576941926E-4</c:v>
                      </c:pt>
                      <c:pt idx="1151">
                        <c:v>3.2282584714106282E-5</c:v>
                      </c:pt>
                      <c:pt idx="1152">
                        <c:v>-5.7320402870812744E-3</c:v>
                      </c:pt>
                      <c:pt idx="1153">
                        <c:v>-9.0312016132591409E-5</c:v>
                      </c:pt>
                      <c:pt idx="1154">
                        <c:v>0</c:v>
                      </c:pt>
                      <c:pt idx="1155">
                        <c:v>3.0549623878180503E-3</c:v>
                      </c:pt>
                      <c:pt idx="1156">
                        <c:v>2.6743051619259051E-3</c:v>
                      </c:pt>
                      <c:pt idx="1157">
                        <c:v>1.382209562695753E-3</c:v>
                      </c:pt>
                      <c:pt idx="1158">
                        <c:v>2.4338692242395969E-3</c:v>
                      </c:pt>
                      <c:pt idx="1159">
                        <c:v>2.4689245462910215E-3</c:v>
                      </c:pt>
                      <c:pt idx="1160">
                        <c:v>-3.2409338420910172E-3</c:v>
                      </c:pt>
                      <c:pt idx="1161">
                        <c:v>-5.696984965029849E-3</c:v>
                      </c:pt>
                      <c:pt idx="1162">
                        <c:v>-7.5368942410641683E-3</c:v>
                      </c:pt>
                      <c:pt idx="1163">
                        <c:v>-1.0699003121706125E-2</c:v>
                      </c:pt>
                      <c:pt idx="1164">
                        <c:v>-4.3951847851188075E-3</c:v>
                      </c:pt>
                      <c:pt idx="1165">
                        <c:v>-7.7232618006711157E-3</c:v>
                      </c:pt>
                      <c:pt idx="1166">
                        <c:v>-1.308732023254613E-3</c:v>
                      </c:pt>
                      <c:pt idx="1167">
                        <c:v>3.4251228223613431E-3</c:v>
                      </c:pt>
                      <c:pt idx="1168">
                        <c:v>1.1907322442813275E-2</c:v>
                      </c:pt>
                      <c:pt idx="1169">
                        <c:v>1.356858821325218E-3</c:v>
                      </c:pt>
                      <c:pt idx="1170">
                        <c:v>-1.7828701079506493E-3</c:v>
                      </c:pt>
                      <c:pt idx="1171">
                        <c:v>-4.5916530307404885E-3</c:v>
                      </c:pt>
                      <c:pt idx="1172">
                        <c:v>-7.6283945731984281E-3</c:v>
                      </c:pt>
                      <c:pt idx="1173">
                        <c:v>-1.4547562546022434E-2</c:v>
                      </c:pt>
                      <c:pt idx="1174">
                        <c:v>-2.6552921058979696E-2</c:v>
                      </c:pt>
                      <c:pt idx="1175">
                        <c:v>-4.0391653109961685E-2</c:v>
                      </c:pt>
                      <c:pt idx="1176">
                        <c:v>-3.3211055616753804E-2</c:v>
                      </c:pt>
                      <c:pt idx="1177">
                        <c:v>-2.6172659938421532E-2</c:v>
                      </c:pt>
                      <c:pt idx="1178">
                        <c:v>-1.580123592786287E-2</c:v>
                      </c:pt>
                      <c:pt idx="1179">
                        <c:v>-1.2883127932912504E-2</c:v>
                      </c:pt>
                      <c:pt idx="1180">
                        <c:v>-1.3069693545186304E-2</c:v>
                      </c:pt>
                      <c:pt idx="1181">
                        <c:v>-3.9333259657748135E-4</c:v>
                      </c:pt>
                      <c:pt idx="1182">
                        <c:v>-1.9236855541573204E-3</c:v>
                      </c:pt>
                      <c:pt idx="1183">
                        <c:v>-2.592707463139388E-3</c:v>
                      </c:pt>
                      <c:pt idx="1184">
                        <c:v>4.5548152346864233E-3</c:v>
                      </c:pt>
                      <c:pt idx="1185">
                        <c:v>-2.1975923925594038E-3</c:v>
                      </c:pt>
                      <c:pt idx="1186">
                        <c:v>-1.4125710365403254E-2</c:v>
                      </c:pt>
                      <c:pt idx="1187">
                        <c:v>-4.1593040587725953E-3</c:v>
                      </c:pt>
                      <c:pt idx="1188">
                        <c:v>-1.2582880089805071E-2</c:v>
                      </c:pt>
                      <c:pt idx="1189">
                        <c:v>-9.9719517813054333E-3</c:v>
                      </c:pt>
                      <c:pt idx="1190">
                        <c:v>-1.1154524255708205E-2</c:v>
                      </c:pt>
                      <c:pt idx="1191">
                        <c:v>-1.4500624063953634E-2</c:v>
                      </c:pt>
                      <c:pt idx="1192">
                        <c:v>-1.9472736267919278E-2</c:v>
                      </c:pt>
                      <c:pt idx="1193">
                        <c:v>-3.5929526523411193E-2</c:v>
                      </c:pt>
                      <c:pt idx="1194">
                        <c:v>-4.705473898440974E-2</c:v>
                      </c:pt>
                      <c:pt idx="1195">
                        <c:v>-4.6924222276884794E-2</c:v>
                      </c:pt>
                      <c:pt idx="1196">
                        <c:v>-5.947699836131224E-2</c:v>
                      </c:pt>
                      <c:pt idx="1197">
                        <c:v>-4.8581328941317441E-2</c:v>
                      </c:pt>
                      <c:pt idx="1198">
                        <c:v>-4.0970363002811164E-2</c:v>
                      </c:pt>
                      <c:pt idx="1199">
                        <c:v>-4.4157624572156801E-2</c:v>
                      </c:pt>
                      <c:pt idx="1200">
                        <c:v>-6.1136877763082343E-3</c:v>
                      </c:pt>
                      <c:pt idx="1201">
                        <c:v>8.6560898620405332E-3</c:v>
                      </c:pt>
                      <c:pt idx="1202">
                        <c:v>1.3739507664836198E-2</c:v>
                      </c:pt>
                      <c:pt idx="1203">
                        <c:v>2.6948432234893661E-2</c:v>
                      </c:pt>
                      <c:pt idx="1204">
                        <c:v>1.1558155590967411E-2</c:v>
                      </c:pt>
                      <c:pt idx="1205">
                        <c:v>-9.0654647246415036E-3</c:v>
                      </c:pt>
                      <c:pt idx="1206">
                        <c:v>5.010732474022211E-4</c:v>
                      </c:pt>
                      <c:pt idx="1207">
                        <c:v>-2.8100108493250987E-2</c:v>
                      </c:pt>
                      <c:pt idx="1208">
                        <c:v>-3.6884932588813826E-2</c:v>
                      </c:pt>
                      <c:pt idx="1209">
                        <c:v>-3.4548307224050258E-2</c:v>
                      </c:pt>
                      <c:pt idx="1210">
                        <c:v>-2.6182562571769413E-2</c:v>
                      </c:pt>
                      <c:pt idx="1211">
                        <c:v>-3.3932165377145738E-2</c:v>
                      </c:pt>
                      <c:pt idx="1212">
                        <c:v>-3.1197058046463895E-2</c:v>
                      </c:pt>
                      <c:pt idx="1213">
                        <c:v>-4.1761979512639928E-2</c:v>
                      </c:pt>
                      <c:pt idx="1214">
                        <c:v>-3.4630895186171448E-2</c:v>
                      </c:pt>
                      <c:pt idx="1215">
                        <c:v>-1.9117825888731649E-2</c:v>
                      </c:pt>
                      <c:pt idx="1216">
                        <c:v>-2.0226128613025317E-2</c:v>
                      </c:pt>
                      <c:pt idx="1217">
                        <c:v>-2.4043395715962337E-2</c:v>
                      </c:pt>
                      <c:pt idx="1218">
                        <c:v>-8.9444545451304557E-3</c:v>
                      </c:pt>
                      <c:pt idx="1219">
                        <c:v>-7.0587951030290077E-3</c:v>
                      </c:pt>
                      <c:pt idx="1220">
                        <c:v>-1.0857445255272071E-2</c:v>
                      </c:pt>
                      <c:pt idx="1221">
                        <c:v>-6.7363653612223379E-3</c:v>
                      </c:pt>
                      <c:pt idx="1222">
                        <c:v>-2.8578207631286146E-2</c:v>
                      </c:pt>
                      <c:pt idx="1223">
                        <c:v>-3.9449912678579203E-2</c:v>
                      </c:pt>
                      <c:pt idx="1224">
                        <c:v>-6.0098883735558516E-2</c:v>
                      </c:pt>
                      <c:pt idx="1225">
                        <c:v>-7.2471431893054758E-2</c:v>
                      </c:pt>
                      <c:pt idx="1226">
                        <c:v>-7.8241894397525755E-2</c:v>
                      </c:pt>
                      <c:pt idx="1227">
                        <c:v>-3.7728835002719313E-2</c:v>
                      </c:pt>
                      <c:pt idx="1228">
                        <c:v>-2.7709746686677951E-2</c:v>
                      </c:pt>
                      <c:pt idx="1229">
                        <c:v>-3.3746391975539768E-2</c:v>
                      </c:pt>
                      <c:pt idx="1230">
                        <c:v>-3.5761379809164356E-2</c:v>
                      </c:pt>
                      <c:pt idx="1231">
                        <c:v>4.8126798070604827E-5</c:v>
                      </c:pt>
                      <c:pt idx="1232">
                        <c:v>2.3459140348437948E-2</c:v>
                      </c:pt>
                      <c:pt idx="1233">
                        <c:v>3.6453771932847462E-2</c:v>
                      </c:pt>
                      <c:pt idx="1234">
                        <c:v>6.4196791467574336E-3</c:v>
                      </c:pt>
                      <c:pt idx="1235">
                        <c:v>1.9108715466051595E-2</c:v>
                      </c:pt>
                      <c:pt idx="1236">
                        <c:v>4.4324781023068825E-2</c:v>
                      </c:pt>
                      <c:pt idx="1237">
                        <c:v>4.3955214746526229E-2</c:v>
                      </c:pt>
                      <c:pt idx="1238">
                        <c:v>2.6219004262489496E-2</c:v>
                      </c:pt>
                      <c:pt idx="1239">
                        <c:v>1.6998860404954318E-2</c:v>
                      </c:pt>
                      <c:pt idx="1240">
                        <c:v>3.2418052738256382E-2</c:v>
                      </c:pt>
                      <c:pt idx="1241">
                        <c:v>5.3008400205816375E-2</c:v>
                      </c:pt>
                      <c:pt idx="1242">
                        <c:v>5.8926213894503629E-2</c:v>
                      </c:pt>
                      <c:pt idx="1243">
                        <c:v>4.9551787009408751E-2</c:v>
                      </c:pt>
                      <c:pt idx="1244">
                        <c:v>5.3867948780411505E-2</c:v>
                      </c:pt>
                      <c:pt idx="1245">
                        <c:v>6.9184945937563469E-2</c:v>
                      </c:pt>
                      <c:pt idx="1246">
                        <c:v>9.4517070357417673E-2</c:v>
                      </c:pt>
                      <c:pt idx="1247">
                        <c:v>6.1571405314386859E-2</c:v>
                      </c:pt>
                      <c:pt idx="1248">
                        <c:v>1.5580407204205332E-2</c:v>
                      </c:pt>
                      <c:pt idx="1249">
                        <c:v>-1.5247480671049947E-2</c:v>
                      </c:pt>
                      <c:pt idx="1250">
                        <c:v>-3.9202941002883303E-2</c:v>
                      </c:pt>
                      <c:pt idx="1251">
                        <c:v>-9.1724131647984188E-3</c:v>
                      </c:pt>
                      <c:pt idx="1252">
                        <c:v>-1.0555811043495978E-2</c:v>
                      </c:pt>
                      <c:pt idx="1253">
                        <c:v>-4.5045692730793764E-2</c:v>
                      </c:pt>
                      <c:pt idx="1254">
                        <c:v>-3.0360681633902816E-2</c:v>
                      </c:pt>
                      <c:pt idx="1255">
                        <c:v>-1.4371295672430357E-2</c:v>
                      </c:pt>
                      <c:pt idx="1256">
                        <c:v>1.1961192768225645E-2</c:v>
                      </c:pt>
                      <c:pt idx="1257">
                        <c:v>3.4058324925997585E-2</c:v>
                      </c:pt>
                      <c:pt idx="1258">
                        <c:v>3.123726273785625E-2</c:v>
                      </c:pt>
                      <c:pt idx="1259">
                        <c:v>8.3188061702120439E-3</c:v>
                      </c:pt>
                      <c:pt idx="1260">
                        <c:v>1.2621104254527794E-2</c:v>
                      </c:pt>
                      <c:pt idx="1261">
                        <c:v>1.0657610114311962E-2</c:v>
                      </c:pt>
                      <c:pt idx="1262">
                        <c:v>2.5638709948304233E-2</c:v>
                      </c:pt>
                      <c:pt idx="1263">
                        <c:v>9.6881423095554701E-3</c:v>
                      </c:pt>
                      <c:pt idx="1264">
                        <c:v>7.4202412202262263E-3</c:v>
                      </c:pt>
                      <c:pt idx="1265">
                        <c:v>-3.3925827691803141E-2</c:v>
                      </c:pt>
                      <c:pt idx="1266">
                        <c:v>-3.7388976626220358E-2</c:v>
                      </c:pt>
                      <c:pt idx="1267">
                        <c:v>-3.1341834546009554E-3</c:v>
                      </c:pt>
                      <c:pt idx="1268">
                        <c:v>-2.5483634710076714E-2</c:v>
                      </c:pt>
                      <c:pt idx="1269">
                        <c:v>-5.7966648723095017E-2</c:v>
                      </c:pt>
                      <c:pt idx="1270">
                        <c:v>-6.9263176741011692E-2</c:v>
                      </c:pt>
                      <c:pt idx="1271">
                        <c:v>-6.319999239477754E-2</c:v>
                      </c:pt>
                      <c:pt idx="1272">
                        <c:v>-3.0149359438259315E-2</c:v>
                      </c:pt>
                      <c:pt idx="1273">
                        <c:v>-2.1858874799422112E-2</c:v>
                      </c:pt>
                      <c:pt idx="1274">
                        <c:v>-9.2734002196800169E-2</c:v>
                      </c:pt>
                      <c:pt idx="1275">
                        <c:v>-5.0313893671860864E-2</c:v>
                      </c:pt>
                      <c:pt idx="1276">
                        <c:v>-2.5462641127379147E-2</c:v>
                      </c:pt>
                      <c:pt idx="1277">
                        <c:v>-6.2012270551033699E-3</c:v>
                      </c:pt>
                      <c:pt idx="1278">
                        <c:v>8.7515512475139189E-3</c:v>
                      </c:pt>
                      <c:pt idx="1279">
                        <c:v>1.741061189955876E-2</c:v>
                      </c:pt>
                      <c:pt idx="1280">
                        <c:v>3.1875586483459999E-2</c:v>
                      </c:pt>
                      <c:pt idx="1281">
                        <c:v>9.4500830038727196E-2</c:v>
                      </c:pt>
                      <c:pt idx="1282">
                        <c:v>4.9215889686248918E-2</c:v>
                      </c:pt>
                      <c:pt idx="1283">
                        <c:v>7.822941707950741E-2</c:v>
                      </c:pt>
                      <c:pt idx="1284">
                        <c:v>8.9778858353128738E-2</c:v>
                      </c:pt>
                      <c:pt idx="1285">
                        <c:v>5.7593913603881254E-2</c:v>
                      </c:pt>
                      <c:pt idx="1286">
                        <c:v>6.6397750755471899E-2</c:v>
                      </c:pt>
                      <c:pt idx="1287">
                        <c:v>9.3436296953831155E-2</c:v>
                      </c:pt>
                      <c:pt idx="1288">
                        <c:v>9.1412594802860361E-2</c:v>
                      </c:pt>
                      <c:pt idx="1289">
                        <c:v>0.17530314931467836</c:v>
                      </c:pt>
                      <c:pt idx="1290">
                        <c:v>0.13061395138440801</c:v>
                      </c:pt>
                      <c:pt idx="1291">
                        <c:v>0.12676618417075938</c:v>
                      </c:pt>
                      <c:pt idx="1292">
                        <c:v>0.13218272655937757</c:v>
                      </c:pt>
                      <c:pt idx="1293">
                        <c:v>0.10209298097387252</c:v>
                      </c:pt>
                      <c:pt idx="1294">
                        <c:v>4.9156275833494786E-2</c:v>
                      </c:pt>
                      <c:pt idx="1295">
                        <c:v>3.1273704428576472E-2</c:v>
                      </c:pt>
                      <c:pt idx="1296">
                        <c:v>-1.6699008667180864E-2</c:v>
                      </c:pt>
                      <c:pt idx="1297">
                        <c:v>4.3178254134052289E-2</c:v>
                      </c:pt>
                      <c:pt idx="1298">
                        <c:v>3.3723813971506547E-2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D5C-4B0C-B48F-954FA6DC574E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Abs'!$AJ$1</c15:sqref>
                        </c15:formulaRef>
                      </c:ext>
                    </c:extLst>
                    <c:strCache>
                      <c:ptCount val="1"/>
                      <c:pt idx="0">
                        <c:v>Abs 850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Abs'!$AJ$2:$AJ$1300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-5.1122132053780502</c:v>
                      </c:pt>
                      <c:pt idx="1">
                        <c:v>-7.1456135301198893</c:v>
                      </c:pt>
                      <c:pt idx="2">
                        <c:v>-6.4786178323566803</c:v>
                      </c:pt>
                      <c:pt idx="3">
                        <c:v>-5.6969347621071309</c:v>
                      </c:pt>
                      <c:pt idx="4">
                        <c:v>-9.1932513633908606</c:v>
                      </c:pt>
                      <c:pt idx="5">
                        <c:v>-7.9765056558921676</c:v>
                      </c:pt>
                      <c:pt idx="6">
                        <c:v>-8.3421331373820529</c:v>
                      </c:pt>
                      <c:pt idx="7">
                        <c:v>-7.6158136408504244</c:v>
                      </c:pt>
                      <c:pt idx="8">
                        <c:v>-7.2600841822956435</c:v>
                      </c:pt>
                      <c:pt idx="9">
                        <c:v>-8.5195339497445897</c:v>
                      </c:pt>
                      <c:pt idx="10">
                        <c:v>-12.673605159297892</c:v>
                      </c:pt>
                      <c:pt idx="11">
                        <c:v>-12.535799824930624</c:v>
                      </c:pt>
                      <c:pt idx="12">
                        <c:v>-12.582921254336521</c:v>
                      </c:pt>
                      <c:pt idx="13">
                        <c:v>-11.905213139346079</c:v>
                      </c:pt>
                      <c:pt idx="14">
                        <c:v>-10.796646422506404</c:v>
                      </c:pt>
                      <c:pt idx="15">
                        <c:v>-9.1197628605726493</c:v>
                      </c:pt>
                      <c:pt idx="16">
                        <c:v>-13.287749884444052</c:v>
                      </c:pt>
                      <c:pt idx="17">
                        <c:v>-9.1725630393669064</c:v>
                      </c:pt>
                      <c:pt idx="18">
                        <c:v>-5.2656647302932669</c:v>
                      </c:pt>
                      <c:pt idx="19">
                        <c:v>-4.4722042656652379</c:v>
                      </c:pt>
                      <c:pt idx="20">
                        <c:v>-3.0458984834657636</c:v>
                      </c:pt>
                      <c:pt idx="21">
                        <c:v>-2.2931638287029119</c:v>
                      </c:pt>
                      <c:pt idx="22">
                        <c:v>-2.5480529881159386</c:v>
                      </c:pt>
                      <c:pt idx="23">
                        <c:v>-2.0926548745985172</c:v>
                      </c:pt>
                      <c:pt idx="24">
                        <c:v>-2.0863962290665956</c:v>
                      </c:pt>
                      <c:pt idx="25">
                        <c:v>-2.0600550605039083</c:v>
                      </c:pt>
                      <c:pt idx="26">
                        <c:v>-1.5776236279318616</c:v>
                      </c:pt>
                      <c:pt idx="27">
                        <c:v>-1.6731588509082782</c:v>
                      </c:pt>
                      <c:pt idx="28">
                        <c:v>-1.4663612829165134</c:v>
                      </c:pt>
                      <c:pt idx="29">
                        <c:v>-1.3041799929904523</c:v>
                      </c:pt>
                      <c:pt idx="30">
                        <c:v>-1.2599570284259163</c:v>
                      </c:pt>
                      <c:pt idx="31">
                        <c:v>-1.2409279692798958</c:v>
                      </c:pt>
                      <c:pt idx="32">
                        <c:v>-0.63005362811810572</c:v>
                      </c:pt>
                      <c:pt idx="33">
                        <c:v>-0.56207381019702929</c:v>
                      </c:pt>
                      <c:pt idx="34">
                        <c:v>-0.48087820826483213</c:v>
                      </c:pt>
                      <c:pt idx="35">
                        <c:v>-1.2876440639798992</c:v>
                      </c:pt>
                      <c:pt idx="36">
                        <c:v>-1.4879161495573319</c:v>
                      </c:pt>
                      <c:pt idx="37">
                        <c:v>-1.2808917024904212</c:v>
                      </c:pt>
                      <c:pt idx="38">
                        <c:v>-1.292193328062063</c:v>
                      </c:pt>
                      <c:pt idx="39">
                        <c:v>-1.5412979176225778</c:v>
                      </c:pt>
                      <c:pt idx="40">
                        <c:v>-1.7249649945904579</c:v>
                      </c:pt>
                      <c:pt idx="41">
                        <c:v>-1.8068036632504996</c:v>
                      </c:pt>
                      <c:pt idx="42">
                        <c:v>-1.2125338837126218</c:v>
                      </c:pt>
                      <c:pt idx="43">
                        <c:v>-1.269322393472655</c:v>
                      </c:pt>
                      <c:pt idx="44">
                        <c:v>-1.3094811749627089</c:v>
                      </c:pt>
                      <c:pt idx="45">
                        <c:v>-1.1848856207767053</c:v>
                      </c:pt>
                      <c:pt idx="46">
                        <c:v>-1.5059284856837609</c:v>
                      </c:pt>
                      <c:pt idx="47">
                        <c:v>-1.5017407043071467</c:v>
                      </c:pt>
                      <c:pt idx="48">
                        <c:v>-1.5088970460005788</c:v>
                      </c:pt>
                      <c:pt idx="49">
                        <c:v>-1.5458922188942861</c:v>
                      </c:pt>
                      <c:pt idx="50">
                        <c:v>-1.4223484354656013</c:v>
                      </c:pt>
                      <c:pt idx="51">
                        <c:v>-1.1323996864328005</c:v>
                      </c:pt>
                      <c:pt idx="52">
                        <c:v>-1.0066455251488682</c:v>
                      </c:pt>
                      <c:pt idx="53">
                        <c:v>-0.79280999893332971</c:v>
                      </c:pt>
                      <c:pt idx="54">
                        <c:v>-0.76013489146206625</c:v>
                      </c:pt>
                      <c:pt idx="55">
                        <c:v>-0.87799679321665425</c:v>
                      </c:pt>
                      <c:pt idx="56">
                        <c:v>-1.0356958669066392</c:v>
                      </c:pt>
                      <c:pt idx="57">
                        <c:v>-0.72313272595208777</c:v>
                      </c:pt>
                      <c:pt idx="58">
                        <c:v>-1.1414377699480041</c:v>
                      </c:pt>
                      <c:pt idx="59">
                        <c:v>-1.2643942074724486</c:v>
                      </c:pt>
                      <c:pt idx="60">
                        <c:v>-1.2163649231404803</c:v>
                      </c:pt>
                      <c:pt idx="61">
                        <c:v>-1.013968639893807</c:v>
                      </c:pt>
                      <c:pt idx="62">
                        <c:v>-0.77118838920936017</c:v>
                      </c:pt>
                      <c:pt idx="63">
                        <c:v>-0.54300337101670604</c:v>
                      </c:pt>
                      <c:pt idx="64">
                        <c:v>-0.83760808502208672</c:v>
                      </c:pt>
                      <c:pt idx="65">
                        <c:v>-0.37087973207951597</c:v>
                      </c:pt>
                      <c:pt idx="66">
                        <c:v>-0.75162738328849366</c:v>
                      </c:pt>
                      <c:pt idx="67">
                        <c:v>-0.79186616504944762</c:v>
                      </c:pt>
                      <c:pt idx="68">
                        <c:v>-1.3789693256104145</c:v>
                      </c:pt>
                      <c:pt idx="69">
                        <c:v>-1.5914707012764486</c:v>
                      </c:pt>
                      <c:pt idx="70">
                        <c:v>-1.4105610516353071</c:v>
                      </c:pt>
                      <c:pt idx="71">
                        <c:v>-1.3658044133059497</c:v>
                      </c:pt>
                      <c:pt idx="72">
                        <c:v>-1.7830771913724999</c:v>
                      </c:pt>
                      <c:pt idx="73">
                        <c:v>-1.7529479888185862</c:v>
                      </c:pt>
                      <c:pt idx="74">
                        <c:v>-1.5341579992651824</c:v>
                      </c:pt>
                      <c:pt idx="75">
                        <c:v>-1.0819153673324606</c:v>
                      </c:pt>
                      <c:pt idx="76">
                        <c:v>-0.94704913286478842</c:v>
                      </c:pt>
                      <c:pt idx="77">
                        <c:v>-1.6172089471625724</c:v>
                      </c:pt>
                      <c:pt idx="78">
                        <c:v>-1.5646446210188225</c:v>
                      </c:pt>
                      <c:pt idx="79">
                        <c:v>-1.2962294052212662</c:v>
                      </c:pt>
                      <c:pt idx="80">
                        <c:v>-0.96789356323746267</c:v>
                      </c:pt>
                      <c:pt idx="81">
                        <c:v>-1.6801834672879314</c:v>
                      </c:pt>
                      <c:pt idx="82">
                        <c:v>-1.8230007974630176</c:v>
                      </c:pt>
                      <c:pt idx="83">
                        <c:v>-1.3995142417413478</c:v>
                      </c:pt>
                      <c:pt idx="84">
                        <c:v>-1.3055978178973726</c:v>
                      </c:pt>
                      <c:pt idx="85">
                        <c:v>-1.1074399405373645</c:v>
                      </c:pt>
                      <c:pt idx="86">
                        <c:v>-1.2367718493861564</c:v>
                      </c:pt>
                      <c:pt idx="87">
                        <c:v>-1.0944699071996855</c:v>
                      </c:pt>
                      <c:pt idx="88">
                        <c:v>-0.74194049334346945</c:v>
                      </c:pt>
                      <c:pt idx="89">
                        <c:v>-0.541379864990019</c:v>
                      </c:pt>
                      <c:pt idx="90">
                        <c:v>-0.96275339768346291</c:v>
                      </c:pt>
                      <c:pt idx="91">
                        <c:v>-0.69594641590320716</c:v>
                      </c:pt>
                      <c:pt idx="92">
                        <c:v>-0.99870018607470401</c:v>
                      </c:pt>
                      <c:pt idx="93">
                        <c:v>-0.96681436381583508</c:v>
                      </c:pt>
                      <c:pt idx="94">
                        <c:v>-1.4435360627676197</c:v>
                      </c:pt>
                      <c:pt idx="95">
                        <c:v>-1.4771845999901798</c:v>
                      </c:pt>
                      <c:pt idx="96">
                        <c:v>-1.4602380875787093</c:v>
                      </c:pt>
                      <c:pt idx="97">
                        <c:v>-1.4105878030486452</c:v>
                      </c:pt>
                      <c:pt idx="98">
                        <c:v>-1.5859724392717518</c:v>
                      </c:pt>
                      <c:pt idx="99">
                        <c:v>-1.4754054616904522</c:v>
                      </c:pt>
                      <c:pt idx="100">
                        <c:v>-1.2373510682787496</c:v>
                      </c:pt>
                      <c:pt idx="101">
                        <c:v>-0.97029475655367292</c:v>
                      </c:pt>
                      <c:pt idx="102">
                        <c:v>-1.0040106802478062</c:v>
                      </c:pt>
                      <c:pt idx="103">
                        <c:v>-1.3634196433257764</c:v>
                      </c:pt>
                      <c:pt idx="104">
                        <c:v>-1.1889741848861286</c:v>
                      </c:pt>
                      <c:pt idx="105">
                        <c:v>-0.91766507569126154</c:v>
                      </c:pt>
                      <c:pt idx="106">
                        <c:v>-0.74530939364027471</c:v>
                      </c:pt>
                      <c:pt idx="107">
                        <c:v>-0.81981280783173016</c:v>
                      </c:pt>
                      <c:pt idx="108">
                        <c:v>-1.1456909060432796</c:v>
                      </c:pt>
                      <c:pt idx="109">
                        <c:v>-1.1603205428843779</c:v>
                      </c:pt>
                      <c:pt idx="110">
                        <c:v>-0.8058543267024818</c:v>
                      </c:pt>
                      <c:pt idx="111">
                        <c:v>-0.81648005580547989</c:v>
                      </c:pt>
                      <c:pt idx="112">
                        <c:v>-0.74962468444337582</c:v>
                      </c:pt>
                      <c:pt idx="113">
                        <c:v>-0.75106587450878137</c:v>
                      </c:pt>
                      <c:pt idx="114">
                        <c:v>-0.6419378486784294</c:v>
                      </c:pt>
                      <c:pt idx="115">
                        <c:v>-0.33711707806841251</c:v>
                      </c:pt>
                      <c:pt idx="116">
                        <c:v>-0.27519873083168112</c:v>
                      </c:pt>
                      <c:pt idx="117">
                        <c:v>-0.40363429802090328</c:v>
                      </c:pt>
                      <c:pt idx="118">
                        <c:v>-0.42048887361311693</c:v>
                      </c:pt>
                      <c:pt idx="119">
                        <c:v>-0.56272254890175288</c:v>
                      </c:pt>
                      <c:pt idx="120">
                        <c:v>-0.67528357344702106</c:v>
                      </c:pt>
                      <c:pt idx="121">
                        <c:v>-0.80599400971516511</c:v>
                      </c:pt>
                      <c:pt idx="122">
                        <c:v>-0.58532972810066652</c:v>
                      </c:pt>
                      <c:pt idx="123">
                        <c:v>-0.70682425168000562</c:v>
                      </c:pt>
                      <c:pt idx="124">
                        <c:v>-0.75780523277962419</c:v>
                      </c:pt>
                      <c:pt idx="125">
                        <c:v>-0.8492481667662789</c:v>
                      </c:pt>
                      <c:pt idx="126">
                        <c:v>-0.76718373649519234</c:v>
                      </c:pt>
                      <c:pt idx="127">
                        <c:v>-0.57521288537696635</c:v>
                      </c:pt>
                      <c:pt idx="128">
                        <c:v>-0.66304544523325359</c:v>
                      </c:pt>
                      <c:pt idx="129">
                        <c:v>-0.79111568631766782</c:v>
                      </c:pt>
                      <c:pt idx="130">
                        <c:v>-0.62060045578990308</c:v>
                      </c:pt>
                      <c:pt idx="131">
                        <c:v>-0.37742316164456846</c:v>
                      </c:pt>
                      <c:pt idx="132">
                        <c:v>-0.48257997064117036</c:v>
                      </c:pt>
                      <c:pt idx="133">
                        <c:v>-0.63858184324010403</c:v>
                      </c:pt>
                      <c:pt idx="134">
                        <c:v>-0.57943249754919801</c:v>
                      </c:pt>
                      <c:pt idx="135">
                        <c:v>-0.49741406955028838</c:v>
                      </c:pt>
                      <c:pt idx="136">
                        <c:v>-0.56135040457279839</c:v>
                      </c:pt>
                      <c:pt idx="137">
                        <c:v>-0.49207035621707923</c:v>
                      </c:pt>
                      <c:pt idx="138">
                        <c:v>-0.67284108475287963</c:v>
                      </c:pt>
                      <c:pt idx="139">
                        <c:v>-0.73709032665507423</c:v>
                      </c:pt>
                      <c:pt idx="140">
                        <c:v>-0.66598398640080037</c:v>
                      </c:pt>
                      <c:pt idx="141">
                        <c:v>-0.54080120482947669</c:v>
                      </c:pt>
                      <c:pt idx="142">
                        <c:v>-0.57773909922234656</c:v>
                      </c:pt>
                      <c:pt idx="143">
                        <c:v>-0.58076028193957896</c:v>
                      </c:pt>
                      <c:pt idx="144">
                        <c:v>-0.48015114548536036</c:v>
                      </c:pt>
                      <c:pt idx="145">
                        <c:v>-0.51628405937459254</c:v>
                      </c:pt>
                      <c:pt idx="146">
                        <c:v>-0.21059965494063043</c:v>
                      </c:pt>
                      <c:pt idx="147">
                        <c:v>1.889428620287396E-2</c:v>
                      </c:pt>
                      <c:pt idx="148">
                        <c:v>-8.6330874347934239E-2</c:v>
                      </c:pt>
                      <c:pt idx="149">
                        <c:v>-0.32240430867067482</c:v>
                      </c:pt>
                      <c:pt idx="150">
                        <c:v>-0.36223309962531086</c:v>
                      </c:pt>
                      <c:pt idx="151">
                        <c:v>-0.7083045191264139</c:v>
                      </c:pt>
                      <c:pt idx="152">
                        <c:v>-0.569657327940158</c:v>
                      </c:pt>
                      <c:pt idx="153">
                        <c:v>-0.7204285305516378</c:v>
                      </c:pt>
                      <c:pt idx="154">
                        <c:v>-1.0415728815166356</c:v>
                      </c:pt>
                      <c:pt idx="155">
                        <c:v>-0.98952851480555271</c:v>
                      </c:pt>
                      <c:pt idx="156">
                        <c:v>-0.52318282559263685</c:v>
                      </c:pt>
                      <c:pt idx="157">
                        <c:v>-0.52105976231877182</c:v>
                      </c:pt>
                      <c:pt idx="158">
                        <c:v>-0.30144203662911867</c:v>
                      </c:pt>
                      <c:pt idx="159">
                        <c:v>-0.19155552696051453</c:v>
                      </c:pt>
                      <c:pt idx="160">
                        <c:v>-0.1895688112383026</c:v>
                      </c:pt>
                      <c:pt idx="161">
                        <c:v>-4.2622620521043056E-2</c:v>
                      </c:pt>
                      <c:pt idx="162">
                        <c:v>-0.1905377880644675</c:v>
                      </c:pt>
                      <c:pt idx="163">
                        <c:v>-0.48600962035003709</c:v>
                      </c:pt>
                      <c:pt idx="164">
                        <c:v>-0.21281697461832669</c:v>
                      </c:pt>
                      <c:pt idx="165">
                        <c:v>-8.9462821461405967E-2</c:v>
                      </c:pt>
                      <c:pt idx="166">
                        <c:v>-9.215912688804867E-2</c:v>
                      </c:pt>
                      <c:pt idx="167">
                        <c:v>1.3875009947123615E-2</c:v>
                      </c:pt>
                      <c:pt idx="168">
                        <c:v>0.10920096237362924</c:v>
                      </c:pt>
                      <c:pt idx="169">
                        <c:v>0.17803708964940412</c:v>
                      </c:pt>
                      <c:pt idx="170">
                        <c:v>0.37240744095641376</c:v>
                      </c:pt>
                      <c:pt idx="171">
                        <c:v>0.27809093110156557</c:v>
                      </c:pt>
                      <c:pt idx="172">
                        <c:v>0.13792199084695311</c:v>
                      </c:pt>
                      <c:pt idx="173">
                        <c:v>0.11087411089646021</c:v>
                      </c:pt>
                      <c:pt idx="174">
                        <c:v>0.16767074766814022</c:v>
                      </c:pt>
                      <c:pt idx="175">
                        <c:v>0.17066250383070081</c:v>
                      </c:pt>
                      <c:pt idx="176">
                        <c:v>0.1839567710705475</c:v>
                      </c:pt>
                      <c:pt idx="177">
                        <c:v>9.4401504851656659E-2</c:v>
                      </c:pt>
                      <c:pt idx="178">
                        <c:v>4.7666616437219672E-2</c:v>
                      </c:pt>
                      <c:pt idx="179">
                        <c:v>0.11521664411985308</c:v>
                      </c:pt>
                      <c:pt idx="180">
                        <c:v>0.16937335660819164</c:v>
                      </c:pt>
                      <c:pt idx="181">
                        <c:v>6.2486052862824576E-2</c:v>
                      </c:pt>
                      <c:pt idx="182">
                        <c:v>0.16690867101348913</c:v>
                      </c:pt>
                      <c:pt idx="183">
                        <c:v>0.21603713367071714</c:v>
                      </c:pt>
                      <c:pt idx="184">
                        <c:v>0.24878441916417074</c:v>
                      </c:pt>
                      <c:pt idx="185">
                        <c:v>0.4213804745158925</c:v>
                      </c:pt>
                      <c:pt idx="186">
                        <c:v>0.50731938986460046</c:v>
                      </c:pt>
                      <c:pt idx="187">
                        <c:v>0.42555352568389654</c:v>
                      </c:pt>
                      <c:pt idx="188">
                        <c:v>0.39504167633160242</c:v>
                      </c:pt>
                      <c:pt idx="189">
                        <c:v>0.37372046127563607</c:v>
                      </c:pt>
                      <c:pt idx="190">
                        <c:v>0.53190055246747925</c:v>
                      </c:pt>
                      <c:pt idx="191">
                        <c:v>0.56729859825980344</c:v>
                      </c:pt>
                      <c:pt idx="192">
                        <c:v>0.51169544701103742</c:v>
                      </c:pt>
                      <c:pt idx="193">
                        <c:v>0.53466356711472451</c:v>
                      </c:pt>
                      <c:pt idx="194">
                        <c:v>0.55469495769721122</c:v>
                      </c:pt>
                      <c:pt idx="195">
                        <c:v>0.68911302133509855</c:v>
                      </c:pt>
                      <c:pt idx="196">
                        <c:v>0.70928257111558457</c:v>
                      </c:pt>
                      <c:pt idx="197">
                        <c:v>0.66074009986065563</c:v>
                      </c:pt>
                      <c:pt idx="198">
                        <c:v>0.76645000279366027</c:v>
                      </c:pt>
                      <c:pt idx="199">
                        <c:v>0.78456240275099354</c:v>
                      </c:pt>
                      <c:pt idx="200">
                        <c:v>0.85878132074098024</c:v>
                      </c:pt>
                      <c:pt idx="201">
                        <c:v>0.96128190063712382</c:v>
                      </c:pt>
                      <c:pt idx="202">
                        <c:v>1.0173907890481746</c:v>
                      </c:pt>
                      <c:pt idx="203">
                        <c:v>1.0715046654126237</c:v>
                      </c:pt>
                      <c:pt idx="204">
                        <c:v>1.0806763366817751</c:v>
                      </c:pt>
                      <c:pt idx="205">
                        <c:v>1.0499526770884302</c:v>
                      </c:pt>
                      <c:pt idx="206">
                        <c:v>1.1147081979536861</c:v>
                      </c:pt>
                      <c:pt idx="207">
                        <c:v>1.1100436318937801</c:v>
                      </c:pt>
                      <c:pt idx="208">
                        <c:v>1.0705836040926275</c:v>
                      </c:pt>
                      <c:pt idx="209">
                        <c:v>1.0319085101663834</c:v>
                      </c:pt>
                      <c:pt idx="210">
                        <c:v>1.0396843671851586</c:v>
                      </c:pt>
                      <c:pt idx="211">
                        <c:v>1.0757273252142228</c:v>
                      </c:pt>
                      <c:pt idx="212">
                        <c:v>1.1500353017068414</c:v>
                      </c:pt>
                      <c:pt idx="213">
                        <c:v>1.1402761152207077</c:v>
                      </c:pt>
                      <c:pt idx="214">
                        <c:v>1.1572056963579136</c:v>
                      </c:pt>
                      <c:pt idx="215">
                        <c:v>1.2079639634758552</c:v>
                      </c:pt>
                      <c:pt idx="216">
                        <c:v>1.2593182114479116</c:v>
                      </c:pt>
                      <c:pt idx="217">
                        <c:v>1.2673724186155975</c:v>
                      </c:pt>
                      <c:pt idx="218">
                        <c:v>1.2739654568142451</c:v>
                      </c:pt>
                      <c:pt idx="219">
                        <c:v>1.2479116119758287</c:v>
                      </c:pt>
                      <c:pt idx="220">
                        <c:v>1.2636407657676725</c:v>
                      </c:pt>
                      <c:pt idx="221">
                        <c:v>1.2667120989192766</c:v>
                      </c:pt>
                      <c:pt idx="222">
                        <c:v>1.2704996249722749</c:v>
                      </c:pt>
                      <c:pt idx="223">
                        <c:v>1.266635908185086</c:v>
                      </c:pt>
                      <c:pt idx="224">
                        <c:v>1.2753402762845334</c:v>
                      </c:pt>
                      <c:pt idx="225">
                        <c:v>1.282896703988839</c:v>
                      </c:pt>
                      <c:pt idx="226">
                        <c:v>1.2889343963916067</c:v>
                      </c:pt>
                      <c:pt idx="227">
                        <c:v>1.305630325943961</c:v>
                      </c:pt>
                      <c:pt idx="228">
                        <c:v>1.318183172683759</c:v>
                      </c:pt>
                      <c:pt idx="229">
                        <c:v>1.3238500701801319</c:v>
                      </c:pt>
                      <c:pt idx="230">
                        <c:v>1.3325154963487704</c:v>
                      </c:pt>
                      <c:pt idx="231">
                        <c:v>1.3504118532464868</c:v>
                      </c:pt>
                      <c:pt idx="232">
                        <c:v>1.358134207438586</c:v>
                      </c:pt>
                      <c:pt idx="233">
                        <c:v>1.3758629447210826</c:v>
                      </c:pt>
                      <c:pt idx="234">
                        <c:v>1.3862909165406696</c:v>
                      </c:pt>
                      <c:pt idx="235">
                        <c:v>1.3986981543217925</c:v>
                      </c:pt>
                      <c:pt idx="236">
                        <c:v>1.4135875169101102</c:v>
                      </c:pt>
                      <c:pt idx="237">
                        <c:v>1.4219041588288976</c:v>
                      </c:pt>
                      <c:pt idx="238">
                        <c:v>1.4287156104655592</c:v>
                      </c:pt>
                      <c:pt idx="239">
                        <c:v>1.4423012649355005</c:v>
                      </c:pt>
                      <c:pt idx="240">
                        <c:v>1.4478445641297406</c:v>
                      </c:pt>
                      <c:pt idx="241">
                        <c:v>1.455424695618017</c:v>
                      </c:pt>
                      <c:pt idx="242">
                        <c:v>1.4656698096755461</c:v>
                      </c:pt>
                      <c:pt idx="243">
                        <c:v>1.4688190266887675</c:v>
                      </c:pt>
                      <c:pt idx="244">
                        <c:v>1.4781904869942417</c:v>
                      </c:pt>
                      <c:pt idx="245">
                        <c:v>1.4873706239005253</c:v>
                      </c:pt>
                      <c:pt idx="246">
                        <c:v>1.494927051604831</c:v>
                      </c:pt>
                      <c:pt idx="247">
                        <c:v>1.5043035912925844</c:v>
                      </c:pt>
                      <c:pt idx="248">
                        <c:v>1.5081351386586703</c:v>
                      </c:pt>
                      <c:pt idx="249">
                        <c:v>1.5105596971333659</c:v>
                      </c:pt>
                      <c:pt idx="250">
                        <c:v>1.5161436313858416</c:v>
                      </c:pt>
                      <c:pt idx="251">
                        <c:v>1.5195518968953123</c:v>
                      </c:pt>
                      <c:pt idx="252">
                        <c:v>1.5185038510183315</c:v>
                      </c:pt>
                      <c:pt idx="253">
                        <c:v>1.514392937626879</c:v>
                      </c:pt>
                      <c:pt idx="254">
                        <c:v>1.5142100798648208</c:v>
                      </c:pt>
                      <c:pt idx="255">
                        <c:v>1.5100365207585889</c:v>
                      </c:pt>
                      <c:pt idx="256">
                        <c:v>1.5067400016592649</c:v>
                      </c:pt>
                      <c:pt idx="257">
                        <c:v>1.4979137283851121</c:v>
                      </c:pt>
                      <c:pt idx="258">
                        <c:v>1.4893515829894874</c:v>
                      </c:pt>
                      <c:pt idx="259">
                        <c:v>1.4817291233155498</c:v>
                      </c:pt>
                      <c:pt idx="260">
                        <c:v>1.4726522671822802</c:v>
                      </c:pt>
                      <c:pt idx="261">
                        <c:v>1.4575681949399191</c:v>
                      </c:pt>
                      <c:pt idx="262">
                        <c:v>1.4455927046525447</c:v>
                      </c:pt>
                      <c:pt idx="263">
                        <c:v>1.4312569947326803</c:v>
                      </c:pt>
                      <c:pt idx="264">
                        <c:v>1.4208662717164755</c:v>
                      </c:pt>
                      <c:pt idx="265">
                        <c:v>1.4072145852769027</c:v>
                      </c:pt>
                      <c:pt idx="266">
                        <c:v>1.3902714591202845</c:v>
                      </c:pt>
                      <c:pt idx="267">
                        <c:v>1.3738633612304294</c:v>
                      </c:pt>
                      <c:pt idx="268">
                        <c:v>1.3583966421896878</c:v>
                      </c:pt>
                      <c:pt idx="269">
                        <c:v>1.3394725569441082</c:v>
                      </c:pt>
                      <c:pt idx="270">
                        <c:v>1.3211326006606583</c:v>
                      </c:pt>
                      <c:pt idx="271">
                        <c:v>1.2987951705233287</c:v>
                      </c:pt>
                      <c:pt idx="272">
                        <c:v>1.2764069465632053</c:v>
                      </c:pt>
                      <c:pt idx="273">
                        <c:v>1.2547874024546961</c:v>
                      </c:pt>
                      <c:pt idx="274">
                        <c:v>1.2324973798853076</c:v>
                      </c:pt>
                      <c:pt idx="275">
                        <c:v>1.2093844973866579</c:v>
                      </c:pt>
                      <c:pt idx="276">
                        <c:v>1.1883626272596901</c:v>
                      </c:pt>
                      <c:pt idx="277">
                        <c:v>1.1657780005180969</c:v>
                      </c:pt>
                      <c:pt idx="278">
                        <c:v>1.1449982476131138</c:v>
                      </c:pt>
                      <c:pt idx="279">
                        <c:v>1.1258777595860643</c:v>
                      </c:pt>
                      <c:pt idx="280">
                        <c:v>1.1047712330877733</c:v>
                      </c:pt>
                      <c:pt idx="281">
                        <c:v>1.083867881880658</c:v>
                      </c:pt>
                      <c:pt idx="282">
                        <c:v>1.0663457061441899</c:v>
                      </c:pt>
                      <c:pt idx="283">
                        <c:v>1.0511805330981014</c:v>
                      </c:pt>
                      <c:pt idx="284">
                        <c:v>1.0352053678911928</c:v>
                      </c:pt>
                      <c:pt idx="285">
                        <c:v>1.0206815515142484</c:v>
                      </c:pt>
                      <c:pt idx="286">
                        <c:v>1.007008531669102</c:v>
                      </c:pt>
                      <c:pt idx="287">
                        <c:v>1.0003641917094324</c:v>
                      </c:pt>
                      <c:pt idx="288">
                        <c:v>0.99726678439546035</c:v>
                      </c:pt>
                      <c:pt idx="289">
                        <c:v>0.99189821595163075</c:v>
                      </c:pt>
                      <c:pt idx="290">
                        <c:v>0.9871134378444455</c:v>
                      </c:pt>
                      <c:pt idx="291">
                        <c:v>0.98779373644439838</c:v>
                      </c:pt>
                      <c:pt idx="292">
                        <c:v>0.98942557265802378</c:v>
                      </c:pt>
                      <c:pt idx="293">
                        <c:v>0.99038794628722548</c:v>
                      </c:pt>
                      <c:pt idx="294">
                        <c:v>0.98751809529937029</c:v>
                      </c:pt>
                      <c:pt idx="295">
                        <c:v>0.9860281431640826</c:v>
                      </c:pt>
                      <c:pt idx="296">
                        <c:v>0.98673536249011617</c:v>
                      </c:pt>
                      <c:pt idx="297">
                        <c:v>0.9871156389100999</c:v>
                      </c:pt>
                      <c:pt idx="298">
                        <c:v>0.98542996124431315</c:v>
                      </c:pt>
                      <c:pt idx="299">
                        <c:v>0.98322720246248452</c:v>
                      </c:pt>
                      <c:pt idx="300">
                        <c:v>0.98081788213462739</c:v>
                      </c:pt>
                      <c:pt idx="301">
                        <c:v>0.98334555206959429</c:v>
                      </c:pt>
                      <c:pt idx="302">
                        <c:v>0.9826886186281264</c:v>
                      </c:pt>
                      <c:pt idx="303">
                        <c:v>0.97787793567131653</c:v>
                      </c:pt>
                      <c:pt idx="304">
                        <c:v>0.97580978051989165</c:v>
                      </c:pt>
                      <c:pt idx="305">
                        <c:v>0.97220409635249561</c:v>
                      </c:pt>
                      <c:pt idx="306">
                        <c:v>0.96955655299573495</c:v>
                      </c:pt>
                      <c:pt idx="307">
                        <c:v>0.96605127128472812</c:v>
                      </c:pt>
                      <c:pt idx="308">
                        <c:v>0.95765268199849984</c:v>
                      </c:pt>
                      <c:pt idx="309">
                        <c:v>0.95583443245522093</c:v>
                      </c:pt>
                      <c:pt idx="310">
                        <c:v>0.95090573851678639</c:v>
                      </c:pt>
                      <c:pt idx="311">
                        <c:v>0.94333407266564284</c:v>
                      </c:pt>
                      <c:pt idx="312">
                        <c:v>0.93439283603923295</c:v>
                      </c:pt>
                      <c:pt idx="313">
                        <c:v>0.92530294282477987</c:v>
                      </c:pt>
                      <c:pt idx="314">
                        <c:v>0.91879371443374203</c:v>
                      </c:pt>
                      <c:pt idx="315">
                        <c:v>0.91242095211327701</c:v>
                      </c:pt>
                      <c:pt idx="316">
                        <c:v>0.89985743867069168</c:v>
                      </c:pt>
                      <c:pt idx="317">
                        <c:v>0.89538080975512291</c:v>
                      </c:pt>
                      <c:pt idx="318">
                        <c:v>0.88744969295134102</c:v>
                      </c:pt>
                      <c:pt idx="319">
                        <c:v>0.87969262964699979</c:v>
                      </c:pt>
                      <c:pt idx="320">
                        <c:v>0.87472262339935947</c:v>
                      </c:pt>
                      <c:pt idx="321">
                        <c:v>0.86921200156444967</c:v>
                      </c:pt>
                      <c:pt idx="322">
                        <c:v>0.86241629601285419</c:v>
                      </c:pt>
                      <c:pt idx="323">
                        <c:v>0.85683777976814302</c:v>
                      </c:pt>
                      <c:pt idx="324">
                        <c:v>0.8497467927933724</c:v>
                      </c:pt>
                      <c:pt idx="325">
                        <c:v>0.84460087060612254</c:v>
                      </c:pt>
                      <c:pt idx="326">
                        <c:v>0.84171933703902468</c:v>
                      </c:pt>
                      <c:pt idx="327">
                        <c:v>0.8371062420528832</c:v>
                      </c:pt>
                      <c:pt idx="328">
                        <c:v>0.83470471011118763</c:v>
                      </c:pt>
                      <c:pt idx="329">
                        <c:v>0.83461886855066603</c:v>
                      </c:pt>
                      <c:pt idx="330">
                        <c:v>0.835833348853668</c:v>
                      </c:pt>
                      <c:pt idx="331">
                        <c:v>0.83543580253393457</c:v>
                      </c:pt>
                      <c:pt idx="332">
                        <c:v>0.83560240627269844</c:v>
                      </c:pt>
                      <c:pt idx="333">
                        <c:v>0.84112369481039506</c:v>
                      </c:pt>
                      <c:pt idx="334">
                        <c:v>0.83963035642025452</c:v>
                      </c:pt>
                      <c:pt idx="335">
                        <c:v>0.84201309464751606</c:v>
                      </c:pt>
                      <c:pt idx="336">
                        <c:v>0.84688117462408341</c:v>
                      </c:pt>
                      <c:pt idx="337">
                        <c:v>0.84950518350961612</c:v>
                      </c:pt>
                      <c:pt idx="338">
                        <c:v>0.86235856036761183</c:v>
                      </c:pt>
                      <c:pt idx="339">
                        <c:v>0.86894228636541415</c:v>
                      </c:pt>
                      <c:pt idx="340">
                        <c:v>0.87033285192076837</c:v>
                      </c:pt>
                      <c:pt idx="341">
                        <c:v>0.87984399523892565</c:v>
                      </c:pt>
                      <c:pt idx="342">
                        <c:v>0.88206622498615861</c:v>
                      </c:pt>
                      <c:pt idx="343">
                        <c:v>0.88803026634587534</c:v>
                      </c:pt>
                      <c:pt idx="344">
                        <c:v>0.89062972488372438</c:v>
                      </c:pt>
                      <c:pt idx="345">
                        <c:v>0.88758412726900238</c:v>
                      </c:pt>
                      <c:pt idx="346">
                        <c:v>0.89064631753250367</c:v>
                      </c:pt>
                      <c:pt idx="347">
                        <c:v>0.8958792664694738</c:v>
                      </c:pt>
                      <c:pt idx="348">
                        <c:v>0.89567236629795988</c:v>
                      </c:pt>
                      <c:pt idx="349">
                        <c:v>0.89927584939970151</c:v>
                      </c:pt>
                      <c:pt idx="350">
                        <c:v>0.89676612661545507</c:v>
                      </c:pt>
                      <c:pt idx="351">
                        <c:v>0.89850767748631533</c:v>
                      </c:pt>
                      <c:pt idx="352">
                        <c:v>0.89868714899352042</c:v>
                      </c:pt>
                      <c:pt idx="353">
                        <c:v>0.89749281690689309</c:v>
                      </c:pt>
                      <c:pt idx="354">
                        <c:v>0.89779622534171544</c:v>
                      </c:pt>
                      <c:pt idx="355">
                        <c:v>0.89786699806814141</c:v>
                      </c:pt>
                      <c:pt idx="356">
                        <c:v>0.89576091686236403</c:v>
                      </c:pt>
                      <c:pt idx="357">
                        <c:v>0.90095915668709137</c:v>
                      </c:pt>
                      <c:pt idx="358">
                        <c:v>0.90234345767096769</c:v>
                      </c:pt>
                      <c:pt idx="359">
                        <c:v>0.90160457686205919</c:v>
                      </c:pt>
                      <c:pt idx="360">
                        <c:v>0.90277063372066435</c:v>
                      </c:pt>
                      <c:pt idx="361">
                        <c:v>0.8995177973089431</c:v>
                      </c:pt>
                      <c:pt idx="362">
                        <c:v>0.90007873042533049</c:v>
                      </c:pt>
                      <c:pt idx="363">
                        <c:v>0.90242506641292319</c:v>
                      </c:pt>
                      <c:pt idx="364">
                        <c:v>0.89922251588576807</c:v>
                      </c:pt>
                      <c:pt idx="365">
                        <c:v>0.89970522651505258</c:v>
                      </c:pt>
                      <c:pt idx="366">
                        <c:v>0.90128017364714874</c:v>
                      </c:pt>
                      <c:pt idx="367">
                        <c:v>0.90216804966958608</c:v>
                      </c:pt>
                      <c:pt idx="368">
                        <c:v>0.906582879434089</c:v>
                      </c:pt>
                      <c:pt idx="369">
                        <c:v>0.91274467807721671</c:v>
                      </c:pt>
                      <c:pt idx="370">
                        <c:v>0.91620932472998839</c:v>
                      </c:pt>
                      <c:pt idx="371">
                        <c:v>0.91524254896947799</c:v>
                      </c:pt>
                      <c:pt idx="372">
                        <c:v>0.91803722509959818</c:v>
                      </c:pt>
                      <c:pt idx="373">
                        <c:v>0.92113039959500387</c:v>
                      </c:pt>
                      <c:pt idx="374">
                        <c:v>0.92244020297211582</c:v>
                      </c:pt>
                      <c:pt idx="375">
                        <c:v>0.92214983161847741</c:v>
                      </c:pt>
                      <c:pt idx="376">
                        <c:v>0.92010825856764789</c:v>
                      </c:pt>
                      <c:pt idx="377">
                        <c:v>0.92240380073244699</c:v>
                      </c:pt>
                      <c:pt idx="378">
                        <c:v>0.927430357436131</c:v>
                      </c:pt>
                      <c:pt idx="379">
                        <c:v>0.92822003206783343</c:v>
                      </c:pt>
                      <c:pt idx="380">
                        <c:v>0.93058820939922759</c:v>
                      </c:pt>
                      <c:pt idx="381">
                        <c:v>0.93591986766516022</c:v>
                      </c:pt>
                      <c:pt idx="382">
                        <c:v>0.94086007487009482</c:v>
                      </c:pt>
                      <c:pt idx="383">
                        <c:v>0.94639389255074713</c:v>
                      </c:pt>
                      <c:pt idx="384">
                        <c:v>0.94776193951132959</c:v>
                      </c:pt>
                      <c:pt idx="385">
                        <c:v>0.95276072892521946</c:v>
                      </c:pt>
                      <c:pt idx="386">
                        <c:v>0.9548089051730122</c:v>
                      </c:pt>
                      <c:pt idx="387">
                        <c:v>0.95472661918008594</c:v>
                      </c:pt>
                      <c:pt idx="388">
                        <c:v>0.95572827336558164</c:v>
                      </c:pt>
                      <c:pt idx="389">
                        <c:v>0.95884921515078136</c:v>
                      </c:pt>
                      <c:pt idx="390">
                        <c:v>0.96136926601232942</c:v>
                      </c:pt>
                      <c:pt idx="391">
                        <c:v>0.96162442031549722</c:v>
                      </c:pt>
                      <c:pt idx="392">
                        <c:v>0.9592298301962503</c:v>
                      </c:pt>
                      <c:pt idx="393">
                        <c:v>0.96082611073391988</c:v>
                      </c:pt>
                      <c:pt idx="394">
                        <c:v>0.96409706360910419</c:v>
                      </c:pt>
                      <c:pt idx="395">
                        <c:v>0.96631929335633715</c:v>
                      </c:pt>
                      <c:pt idx="396">
                        <c:v>0.96491501346882846</c:v>
                      </c:pt>
                      <c:pt idx="397">
                        <c:v>0.96015512433481254</c:v>
                      </c:pt>
                      <c:pt idx="398">
                        <c:v>0.96071995164428059</c:v>
                      </c:pt>
                      <c:pt idx="399">
                        <c:v>0.96047851167326692</c:v>
                      </c:pt>
                      <c:pt idx="400">
                        <c:v>0.95953002168896218</c:v>
                      </c:pt>
                      <c:pt idx="401">
                        <c:v>0.95875863283346552</c:v>
                      </c:pt>
                      <c:pt idx="402">
                        <c:v>0.9561070259708816</c:v>
                      </c:pt>
                      <c:pt idx="403">
                        <c:v>0.95439645933192574</c:v>
                      </c:pt>
                      <c:pt idx="404">
                        <c:v>0.95521779544650309</c:v>
                      </c:pt>
                      <c:pt idx="405">
                        <c:v>0.95533817680652455</c:v>
                      </c:pt>
                      <c:pt idx="406">
                        <c:v>0.95503392180798918</c:v>
                      </c:pt>
                      <c:pt idx="407">
                        <c:v>0.95471561385181414</c:v>
                      </c:pt>
                      <c:pt idx="408">
                        <c:v>0.95082260596014712</c:v>
                      </c:pt>
                      <c:pt idx="409">
                        <c:v>0.94818826899731301</c:v>
                      </c:pt>
                      <c:pt idx="410">
                        <c:v>0.94581738266203652</c:v>
                      </c:pt>
                      <c:pt idx="411">
                        <c:v>0.94319405102747433</c:v>
                      </c:pt>
                      <c:pt idx="412">
                        <c:v>0.93796194865421767</c:v>
                      </c:pt>
                      <c:pt idx="413">
                        <c:v>0.9327906295555709</c:v>
                      </c:pt>
                      <c:pt idx="414">
                        <c:v>0.92873017136142666</c:v>
                      </c:pt>
                      <c:pt idx="415">
                        <c:v>0.92490725894521553</c:v>
                      </c:pt>
                      <c:pt idx="416">
                        <c:v>0.92060502215457229</c:v>
                      </c:pt>
                      <c:pt idx="417">
                        <c:v>0.91661736843976604</c:v>
                      </c:pt>
                      <c:pt idx="418">
                        <c:v>0.91039749552591065</c:v>
                      </c:pt>
                      <c:pt idx="419">
                        <c:v>0.90511053582403667</c:v>
                      </c:pt>
                      <c:pt idx="420">
                        <c:v>0.90139293593375125</c:v>
                      </c:pt>
                      <c:pt idx="421">
                        <c:v>0.89560277876073213</c:v>
                      </c:pt>
                      <c:pt idx="422">
                        <c:v>0.89027873956821857</c:v>
                      </c:pt>
                      <c:pt idx="423">
                        <c:v>0.88497332477739599</c:v>
                      </c:pt>
                      <c:pt idx="424">
                        <c:v>0.87677554040394623</c:v>
                      </c:pt>
                      <c:pt idx="425">
                        <c:v>0.87188968258940125</c:v>
                      </c:pt>
                      <c:pt idx="426">
                        <c:v>0.86519962818921714</c:v>
                      </c:pt>
                      <c:pt idx="427">
                        <c:v>0.85807393210220395</c:v>
                      </c:pt>
                      <c:pt idx="428">
                        <c:v>0.84991542828504818</c:v>
                      </c:pt>
                      <c:pt idx="429">
                        <c:v>0.84356806287598007</c:v>
                      </c:pt>
                      <c:pt idx="430">
                        <c:v>0.83682027283055349</c:v>
                      </c:pt>
                      <c:pt idx="431">
                        <c:v>0.83084454889159409</c:v>
                      </c:pt>
                      <c:pt idx="432">
                        <c:v>0.82302737956361316</c:v>
                      </c:pt>
                      <c:pt idx="433">
                        <c:v>0.81614718695343724</c:v>
                      </c:pt>
                      <c:pt idx="434">
                        <c:v>0.80786356101946588</c:v>
                      </c:pt>
                      <c:pt idx="435">
                        <c:v>0.80269054879339274</c:v>
                      </c:pt>
                      <c:pt idx="436">
                        <c:v>0.79487947472414722</c:v>
                      </c:pt>
                      <c:pt idx="437">
                        <c:v>0.78769451917720779</c:v>
                      </c:pt>
                      <c:pt idx="438">
                        <c:v>0.78048518259532718</c:v>
                      </c:pt>
                      <c:pt idx="439">
                        <c:v>0.77260248923594232</c:v>
                      </c:pt>
                      <c:pt idx="440">
                        <c:v>0.76443992191296306</c:v>
                      </c:pt>
                      <c:pt idx="441">
                        <c:v>0.75693936741373091</c:v>
                      </c:pt>
                      <c:pt idx="442">
                        <c:v>0.74840363480595906</c:v>
                      </c:pt>
                      <c:pt idx="443">
                        <c:v>0.73941939274291713</c:v>
                      </c:pt>
                      <c:pt idx="444">
                        <c:v>0.73111290958868858</c:v>
                      </c:pt>
                      <c:pt idx="445">
                        <c:v>0.72376812281269109</c:v>
                      </c:pt>
                      <c:pt idx="446">
                        <c:v>0.71710515845133016</c:v>
                      </c:pt>
                      <c:pt idx="447">
                        <c:v>0.70986822389239823</c:v>
                      </c:pt>
                      <c:pt idx="448">
                        <c:v>0.70386574854010087</c:v>
                      </c:pt>
                      <c:pt idx="449">
                        <c:v>0.69585725581292968</c:v>
                      </c:pt>
                      <c:pt idx="450">
                        <c:v>0.69047124815660754</c:v>
                      </c:pt>
                      <c:pt idx="451">
                        <c:v>0.68229598237792966</c:v>
                      </c:pt>
                      <c:pt idx="452">
                        <c:v>0.67452808305805889</c:v>
                      </c:pt>
                      <c:pt idx="453">
                        <c:v>0.66689664980876118</c:v>
                      </c:pt>
                      <c:pt idx="454">
                        <c:v>0.66055995110247978</c:v>
                      </c:pt>
                      <c:pt idx="455">
                        <c:v>0.65294341737453487</c:v>
                      </c:pt>
                      <c:pt idx="456">
                        <c:v>0.64636155381690175</c:v>
                      </c:pt>
                      <c:pt idx="457">
                        <c:v>0.6381055258599817</c:v>
                      </c:pt>
                      <c:pt idx="458">
                        <c:v>0.63202787564994922</c:v>
                      </c:pt>
                      <c:pt idx="459">
                        <c:v>0.62460317325942261</c:v>
                      </c:pt>
                      <c:pt idx="460">
                        <c:v>0.61809428349386986</c:v>
                      </c:pt>
                      <c:pt idx="461">
                        <c:v>0.61244059239142401</c:v>
                      </c:pt>
                      <c:pt idx="462">
                        <c:v>0.60567248481687974</c:v>
                      </c:pt>
                      <c:pt idx="463">
                        <c:v>0.59928922510637073</c:v>
                      </c:pt>
                      <c:pt idx="464">
                        <c:v>0.59474588697019914</c:v>
                      </c:pt>
                      <c:pt idx="465">
                        <c:v>0.588038562670265</c:v>
                      </c:pt>
                      <c:pt idx="466">
                        <c:v>0.58346271648750558</c:v>
                      </c:pt>
                      <c:pt idx="467">
                        <c:v>0.57786371340093412</c:v>
                      </c:pt>
                      <c:pt idx="468">
                        <c:v>0.57048743445480454</c:v>
                      </c:pt>
                      <c:pt idx="469">
                        <c:v>0.56468271638591794</c:v>
                      </c:pt>
                      <c:pt idx="470">
                        <c:v>0.55972760965963064</c:v>
                      </c:pt>
                      <c:pt idx="471">
                        <c:v>0.5532083918167765</c:v>
                      </c:pt>
                      <c:pt idx="472">
                        <c:v>0.54855263001948773</c:v>
                      </c:pt>
                      <c:pt idx="473">
                        <c:v>0.54427528220201382</c:v>
                      </c:pt>
                      <c:pt idx="474">
                        <c:v>0.53920588937444025</c:v>
                      </c:pt>
                      <c:pt idx="475">
                        <c:v>0.53597591018297619</c:v>
                      </c:pt>
                      <c:pt idx="476">
                        <c:v>0.53191866893094231</c:v>
                      </c:pt>
                      <c:pt idx="477">
                        <c:v>0.52787344888363641</c:v>
                      </c:pt>
                      <c:pt idx="478">
                        <c:v>0.52352905322007437</c:v>
                      </c:pt>
                      <c:pt idx="479">
                        <c:v>0.51927117636800468</c:v>
                      </c:pt>
                      <c:pt idx="480">
                        <c:v>0.51306180084419328</c:v>
                      </c:pt>
                      <c:pt idx="481">
                        <c:v>0.50951300575832625</c:v>
                      </c:pt>
                      <c:pt idx="482">
                        <c:v>0.50448306279978938</c:v>
                      </c:pt>
                      <c:pt idx="483">
                        <c:v>0.50084385470934911</c:v>
                      </c:pt>
                      <c:pt idx="484">
                        <c:v>0.49684570360449892</c:v>
                      </c:pt>
                      <c:pt idx="485">
                        <c:v>0.49346537469756513</c:v>
                      </c:pt>
                      <c:pt idx="486">
                        <c:v>0.49017037941292502</c:v>
                      </c:pt>
                      <c:pt idx="487">
                        <c:v>0.4880966369409927</c:v>
                      </c:pt>
                      <c:pt idx="488">
                        <c:v>0.48486394874564659</c:v>
                      </c:pt>
                      <c:pt idx="489">
                        <c:v>0.48167020248110881</c:v>
                      </c:pt>
                      <c:pt idx="490">
                        <c:v>0.47830443447004273</c:v>
                      </c:pt>
                      <c:pt idx="491">
                        <c:v>0.47439381805314035</c:v>
                      </c:pt>
                      <c:pt idx="492">
                        <c:v>0.47158593552909372</c:v>
                      </c:pt>
                      <c:pt idx="493">
                        <c:v>0.46842672906405597</c:v>
                      </c:pt>
                      <c:pt idx="494">
                        <c:v>0.46518726835900398</c:v>
                      </c:pt>
                      <c:pt idx="495">
                        <c:v>0.46287344041799938</c:v>
                      </c:pt>
                      <c:pt idx="496">
                        <c:v>0.46160935148140186</c:v>
                      </c:pt>
                      <c:pt idx="497">
                        <c:v>0.45933988347897048</c:v>
                      </c:pt>
                      <c:pt idx="498">
                        <c:v>0.45856663218330479</c:v>
                      </c:pt>
                      <c:pt idx="499">
                        <c:v>0.45723346364770751</c:v>
                      </c:pt>
                      <c:pt idx="500">
                        <c:v>0.45462604741095408</c:v>
                      </c:pt>
                      <c:pt idx="501">
                        <c:v>0.45340530253647421</c:v>
                      </c:pt>
                      <c:pt idx="502">
                        <c:v>0.45020613826417177</c:v>
                      </c:pt>
                      <c:pt idx="503">
                        <c:v>0.44710822301197217</c:v>
                      </c:pt>
                      <c:pt idx="504">
                        <c:v>0.4448524693416952</c:v>
                      </c:pt>
                      <c:pt idx="505">
                        <c:v>0.44164483943226046</c:v>
                      </c:pt>
                      <c:pt idx="506">
                        <c:v>0.43848106152317129</c:v>
                      </c:pt>
                      <c:pt idx="507">
                        <c:v>0.43777485807359345</c:v>
                      </c:pt>
                      <c:pt idx="508">
                        <c:v>0.43571296749364652</c:v>
                      </c:pt>
                      <c:pt idx="509">
                        <c:v>0.43494987496253962</c:v>
                      </c:pt>
                      <c:pt idx="510">
                        <c:v>0.43350885420987678</c:v>
                      </c:pt>
                      <c:pt idx="511">
                        <c:v>0.43256882986270434</c:v>
                      </c:pt>
                      <c:pt idx="512">
                        <c:v>0.43129932291834217</c:v>
                      </c:pt>
                      <c:pt idx="513">
                        <c:v>0.43011904378935462</c:v>
                      </c:pt>
                      <c:pt idx="514">
                        <c:v>0.42868140929154475</c:v>
                      </c:pt>
                      <c:pt idx="515">
                        <c:v>0.42789918442051861</c:v>
                      </c:pt>
                      <c:pt idx="516">
                        <c:v>0.42650201566820106</c:v>
                      </c:pt>
                      <c:pt idx="517">
                        <c:v>0.42606468085394578</c:v>
                      </c:pt>
                      <c:pt idx="518">
                        <c:v>0.42526213845380212</c:v>
                      </c:pt>
                      <c:pt idx="519">
                        <c:v>0.42495686757881079</c:v>
                      </c:pt>
                      <c:pt idx="520">
                        <c:v>0.42515140792011147</c:v>
                      </c:pt>
                      <c:pt idx="521">
                        <c:v>0.42465413639495919</c:v>
                      </c:pt>
                      <c:pt idx="522">
                        <c:v>0.42345150798394238</c:v>
                      </c:pt>
                      <c:pt idx="523">
                        <c:v>0.42193074092949312</c:v>
                      </c:pt>
                      <c:pt idx="524">
                        <c:v>0.42070813361484394</c:v>
                      </c:pt>
                      <c:pt idx="525">
                        <c:v>0.41909153554805684</c:v>
                      </c:pt>
                      <c:pt idx="526">
                        <c:v>0.4175108317827107</c:v>
                      </c:pt>
                      <c:pt idx="527">
                        <c:v>0.41603560985603333</c:v>
                      </c:pt>
                      <c:pt idx="528">
                        <c:v>0.41464352048599523</c:v>
                      </c:pt>
                      <c:pt idx="529">
                        <c:v>0.41407242860504928</c:v>
                      </c:pt>
                      <c:pt idx="530">
                        <c:v>0.41305011826495064</c:v>
                      </c:pt>
                      <c:pt idx="531">
                        <c:v>0.41130772083037737</c:v>
                      </c:pt>
                      <c:pt idx="532">
                        <c:v>0.41021734676773508</c:v>
                      </c:pt>
                      <c:pt idx="533">
                        <c:v>0.40890094019365986</c:v>
                      </c:pt>
                      <c:pt idx="534">
                        <c:v>0.40803456688953871</c:v>
                      </c:pt>
                      <c:pt idx="535">
                        <c:v>0.4064147518806413</c:v>
                      </c:pt>
                      <c:pt idx="536">
                        <c:v>0.40452014229042887</c:v>
                      </c:pt>
                      <c:pt idx="537">
                        <c:v>0.40387692318111545</c:v>
                      </c:pt>
                      <c:pt idx="538">
                        <c:v>0.40291251779900206</c:v>
                      </c:pt>
                      <c:pt idx="539">
                        <c:v>0.40285799909586989</c:v>
                      </c:pt>
                      <c:pt idx="540">
                        <c:v>0.40191780543595484</c:v>
                      </c:pt>
                      <c:pt idx="541">
                        <c:v>0.40083843670158453</c:v>
                      </c:pt>
                      <c:pt idx="542">
                        <c:v>0.40101909339798825</c:v>
                      </c:pt>
                      <c:pt idx="543">
                        <c:v>0.40089464853214313</c:v>
                      </c:pt>
                      <c:pt idx="544">
                        <c:v>0.399974603088603</c:v>
                      </c:pt>
                      <c:pt idx="545">
                        <c:v>0.40006603196963209</c:v>
                      </c:pt>
                      <c:pt idx="546">
                        <c:v>0.39780096609850951</c:v>
                      </c:pt>
                      <c:pt idx="547">
                        <c:v>0.39673548100903616</c:v>
                      </c:pt>
                      <c:pt idx="548">
                        <c:v>0.39510652311203592</c:v>
                      </c:pt>
                      <c:pt idx="549">
                        <c:v>0.39259087438179679</c:v>
                      </c:pt>
                      <c:pt idx="550">
                        <c:v>0.39059755546262165</c:v>
                      </c:pt>
                      <c:pt idx="551">
                        <c:v>0.38943623936081051</c:v>
                      </c:pt>
                      <c:pt idx="552">
                        <c:v>0.38734048623233436</c:v>
                      </c:pt>
                      <c:pt idx="553">
                        <c:v>0.38626822863315519</c:v>
                      </c:pt>
                      <c:pt idx="554">
                        <c:v>0.38462335533834607</c:v>
                      </c:pt>
                      <c:pt idx="555">
                        <c:v>0.38304282088574265</c:v>
                      </c:pt>
                      <c:pt idx="556">
                        <c:v>0.38229411993776063</c:v>
                      </c:pt>
                      <c:pt idx="557">
                        <c:v>0.38097839061465605</c:v>
                      </c:pt>
                      <c:pt idx="558">
                        <c:v>0.37943036420864062</c:v>
                      </c:pt>
                      <c:pt idx="559">
                        <c:v>0.37876225612615827</c:v>
                      </c:pt>
                      <c:pt idx="560">
                        <c:v>0.37782561803383885</c:v>
                      </c:pt>
                      <c:pt idx="561">
                        <c:v>0.37711094894712871</c:v>
                      </c:pt>
                      <c:pt idx="562">
                        <c:v>0.37666785749962328</c:v>
                      </c:pt>
                      <c:pt idx="563">
                        <c:v>0.37553041449452529</c:v>
                      </c:pt>
                      <c:pt idx="564">
                        <c:v>0.37480795702165337</c:v>
                      </c:pt>
                      <c:pt idx="565">
                        <c:v>0.37313988788110181</c:v>
                      </c:pt>
                      <c:pt idx="566">
                        <c:v>0.37201785233558465</c:v>
                      </c:pt>
                      <c:pt idx="567">
                        <c:v>0.37104548925456671</c:v>
                      </c:pt>
                      <c:pt idx="568">
                        <c:v>0.36945462672466189</c:v>
                      </c:pt>
                      <c:pt idx="569">
                        <c:v>0.36857555496484223</c:v>
                      </c:pt>
                      <c:pt idx="570">
                        <c:v>0.3671919312319365</c:v>
                      </c:pt>
                      <c:pt idx="571">
                        <c:v>0.36570638122795757</c:v>
                      </c:pt>
                      <c:pt idx="572">
                        <c:v>0.36628458424409471</c:v>
                      </c:pt>
                      <c:pt idx="573">
                        <c:v>0.3650193101182988</c:v>
                      </c:pt>
                      <c:pt idx="574">
                        <c:v>0.36366836374472372</c:v>
                      </c:pt>
                      <c:pt idx="575">
                        <c:v>0.36275542943637479</c:v>
                      </c:pt>
                      <c:pt idx="576">
                        <c:v>0.36056909399058285</c:v>
                      </c:pt>
                      <c:pt idx="577">
                        <c:v>0.35963381040020459</c:v>
                      </c:pt>
                      <c:pt idx="578">
                        <c:v>0.35877471754401713</c:v>
                      </c:pt>
                      <c:pt idx="579">
                        <c:v>0.35653081576572526</c:v>
                      </c:pt>
                      <c:pt idx="580">
                        <c:v>0.35468429099442456</c:v>
                      </c:pt>
                      <c:pt idx="581">
                        <c:v>0.35367383254631118</c:v>
                      </c:pt>
                      <c:pt idx="582">
                        <c:v>0.35323395804091612</c:v>
                      </c:pt>
                      <c:pt idx="583">
                        <c:v>0.35257092934071305</c:v>
                      </c:pt>
                      <c:pt idx="584">
                        <c:v>0.35165884159607735</c:v>
                      </c:pt>
                      <c:pt idx="585">
                        <c:v>0.35121253320646162</c:v>
                      </c:pt>
                      <c:pt idx="586">
                        <c:v>0.35040778974066367</c:v>
                      </c:pt>
                      <c:pt idx="587">
                        <c:v>0.3494806331619324</c:v>
                      </c:pt>
                      <c:pt idx="588">
                        <c:v>0.34865675735621537</c:v>
                      </c:pt>
                      <c:pt idx="589">
                        <c:v>0.3470083284938108</c:v>
                      </c:pt>
                      <c:pt idx="590">
                        <c:v>0.34605577500368256</c:v>
                      </c:pt>
                      <c:pt idx="591">
                        <c:v>0.34476984472328376</c:v>
                      </c:pt>
                      <c:pt idx="592">
                        <c:v>0.34321606168401836</c:v>
                      </c:pt>
                      <c:pt idx="593">
                        <c:v>0.34186122111736245</c:v>
                      </c:pt>
                      <c:pt idx="594">
                        <c:v>0.3418717185074065</c:v>
                      </c:pt>
                      <c:pt idx="595">
                        <c:v>0.34183954908630376</c:v>
                      </c:pt>
                      <c:pt idx="596">
                        <c:v>0.34193182453104604</c:v>
                      </c:pt>
                      <c:pt idx="597">
                        <c:v>0.34100432932682939</c:v>
                      </c:pt>
                      <c:pt idx="598">
                        <c:v>0.34061829627359586</c:v>
                      </c:pt>
                      <c:pt idx="599">
                        <c:v>0.33954722386361519</c:v>
                      </c:pt>
                      <c:pt idx="600">
                        <c:v>0.33956026094479902</c:v>
                      </c:pt>
                      <c:pt idx="601">
                        <c:v>0.33871657554819234</c:v>
                      </c:pt>
                      <c:pt idx="602">
                        <c:v>0.33836034153766448</c:v>
                      </c:pt>
                      <c:pt idx="603">
                        <c:v>0.33724389331265464</c:v>
                      </c:pt>
                      <c:pt idx="604">
                        <c:v>0.33795365232982805</c:v>
                      </c:pt>
                      <c:pt idx="605">
                        <c:v>0.33873740101553784</c:v>
                      </c:pt>
                      <c:pt idx="606">
                        <c:v>0.33950201736132868</c:v>
                      </c:pt>
                      <c:pt idx="607">
                        <c:v>0.33970265296136443</c:v>
                      </c:pt>
                      <c:pt idx="608">
                        <c:v>0.33988076996662836</c:v>
                      </c:pt>
                      <c:pt idx="609">
                        <c:v>0.33972246255225408</c:v>
                      </c:pt>
                      <c:pt idx="610">
                        <c:v>0.34063895242819864</c:v>
                      </c:pt>
                      <c:pt idx="611">
                        <c:v>0.34046743861989798</c:v>
                      </c:pt>
                      <c:pt idx="612">
                        <c:v>0.33996220939584126</c:v>
                      </c:pt>
                      <c:pt idx="613">
                        <c:v>0.33951691688268143</c:v>
                      </c:pt>
                      <c:pt idx="614">
                        <c:v>0.33986857944915794</c:v>
                      </c:pt>
                      <c:pt idx="615">
                        <c:v>0.34060729094532377</c:v>
                      </c:pt>
                      <c:pt idx="616">
                        <c:v>0.34062354496861785</c:v>
                      </c:pt>
                      <c:pt idx="617">
                        <c:v>0.34028695123623692</c:v>
                      </c:pt>
                      <c:pt idx="618">
                        <c:v>0.34120716599251977</c:v>
                      </c:pt>
                      <c:pt idx="619">
                        <c:v>0.34217309518931704</c:v>
                      </c:pt>
                      <c:pt idx="620">
                        <c:v>0.34329987149162833</c:v>
                      </c:pt>
                      <c:pt idx="621">
                        <c:v>0.34486872336498919</c:v>
                      </c:pt>
                      <c:pt idx="622">
                        <c:v>0.34603901304216056</c:v>
                      </c:pt>
                      <c:pt idx="623">
                        <c:v>0.34670745975012829</c:v>
                      </c:pt>
                      <c:pt idx="624">
                        <c:v>0.34789722039270399</c:v>
                      </c:pt>
                      <c:pt idx="625">
                        <c:v>0.34857294754860541</c:v>
                      </c:pt>
                      <c:pt idx="626">
                        <c:v>0.34945337381036634</c:v>
                      </c:pt>
                      <c:pt idx="627">
                        <c:v>0.34990594677146003</c:v>
                      </c:pt>
                      <c:pt idx="628">
                        <c:v>0.35005511129773137</c:v>
                      </c:pt>
                      <c:pt idx="629">
                        <c:v>0.35118561248038088</c:v>
                      </c:pt>
                      <c:pt idx="630">
                        <c:v>0.35201964705065664</c:v>
                      </c:pt>
                      <c:pt idx="631">
                        <c:v>0.3531188253759166</c:v>
                      </c:pt>
                      <c:pt idx="632">
                        <c:v>0.35333690018844505</c:v>
                      </c:pt>
                      <c:pt idx="633">
                        <c:v>0.35389800261757498</c:v>
                      </c:pt>
                      <c:pt idx="634">
                        <c:v>0.35494554055632777</c:v>
                      </c:pt>
                      <c:pt idx="635">
                        <c:v>0.35541013472214938</c:v>
                      </c:pt>
                      <c:pt idx="636">
                        <c:v>0.35545212428232564</c:v>
                      </c:pt>
                      <c:pt idx="637">
                        <c:v>0.35684082739751072</c:v>
                      </c:pt>
                      <c:pt idx="638">
                        <c:v>0.35749945396640492</c:v>
                      </c:pt>
                      <c:pt idx="639">
                        <c:v>0.3587198602153997</c:v>
                      </c:pt>
                      <c:pt idx="640">
                        <c:v>0.35912654942323613</c:v>
                      </c:pt>
                      <c:pt idx="641">
                        <c:v>0.35997311313646779</c:v>
                      </c:pt>
                      <c:pt idx="642">
                        <c:v>0.36095732810947079</c:v>
                      </c:pt>
                      <c:pt idx="643">
                        <c:v>0.36156549948105643</c:v>
                      </c:pt>
                      <c:pt idx="644">
                        <c:v>0.36160003928055634</c:v>
                      </c:pt>
                      <c:pt idx="645">
                        <c:v>0.36257206373608886</c:v>
                      </c:pt>
                      <c:pt idx="646">
                        <c:v>0.36402392050428101</c:v>
                      </c:pt>
                      <c:pt idx="647">
                        <c:v>0.36546426400597332</c:v>
                      </c:pt>
                      <c:pt idx="648">
                        <c:v>0.36663455368314468</c:v>
                      </c:pt>
                      <c:pt idx="649">
                        <c:v>0.36773948864165468</c:v>
                      </c:pt>
                      <c:pt idx="650">
                        <c:v>0.36852882464787179</c:v>
                      </c:pt>
                      <c:pt idx="651">
                        <c:v>0.36993395109909361</c:v>
                      </c:pt>
                      <c:pt idx="652">
                        <c:v>0.37097149958603032</c:v>
                      </c:pt>
                      <c:pt idx="653">
                        <c:v>0.37060967825499513</c:v>
                      </c:pt>
                      <c:pt idx="654">
                        <c:v>0.37133484473174938</c:v>
                      </c:pt>
                      <c:pt idx="655">
                        <c:v>0.37182449718348243</c:v>
                      </c:pt>
                      <c:pt idx="656">
                        <c:v>0.37166449664168177</c:v>
                      </c:pt>
                      <c:pt idx="657">
                        <c:v>0.37226335581242181</c:v>
                      </c:pt>
                      <c:pt idx="658">
                        <c:v>0.3731251576724916</c:v>
                      </c:pt>
                      <c:pt idx="659">
                        <c:v>0.37362378369958504</c:v>
                      </c:pt>
                      <c:pt idx="660">
                        <c:v>0.37481489884410185</c:v>
                      </c:pt>
                      <c:pt idx="661">
                        <c:v>0.37553329281115028</c:v>
                      </c:pt>
                      <c:pt idx="662">
                        <c:v>0.37675742394048317</c:v>
                      </c:pt>
                      <c:pt idx="663">
                        <c:v>0.37850066793876969</c:v>
                      </c:pt>
                      <c:pt idx="664">
                        <c:v>0.37944763410839061</c:v>
                      </c:pt>
                      <c:pt idx="665">
                        <c:v>0.37977152938507303</c:v>
                      </c:pt>
                      <c:pt idx="666">
                        <c:v>0.38072154318406154</c:v>
                      </c:pt>
                      <c:pt idx="667">
                        <c:v>0.38173945139285131</c:v>
                      </c:pt>
                      <c:pt idx="668">
                        <c:v>0.38227922041640772</c:v>
                      </c:pt>
                      <c:pt idx="669">
                        <c:v>0.38310936079360264</c:v>
                      </c:pt>
                      <c:pt idx="670">
                        <c:v>0.38361797627251226</c:v>
                      </c:pt>
                      <c:pt idx="671">
                        <c:v>0.38405327933385591</c:v>
                      </c:pt>
                      <c:pt idx="672">
                        <c:v>0.38445116427907483</c:v>
                      </c:pt>
                      <c:pt idx="673">
                        <c:v>0.38408240112559111</c:v>
                      </c:pt>
                      <c:pt idx="674">
                        <c:v>0.38372108773278385</c:v>
                      </c:pt>
                      <c:pt idx="675">
                        <c:v>0.38511165328813812</c:v>
                      </c:pt>
                      <c:pt idx="676">
                        <c:v>0.38527944221610066</c:v>
                      </c:pt>
                      <c:pt idx="677">
                        <c:v>0.38502073234533707</c:v>
                      </c:pt>
                      <c:pt idx="678">
                        <c:v>0.38527707183770354</c:v>
                      </c:pt>
                      <c:pt idx="679">
                        <c:v>0.38644854670407341</c:v>
                      </c:pt>
                      <c:pt idx="680">
                        <c:v>0.38762831789483304</c:v>
                      </c:pt>
                      <c:pt idx="681">
                        <c:v>0.38883314737150432</c:v>
                      </c:pt>
                      <c:pt idx="682">
                        <c:v>0.38855564378630703</c:v>
                      </c:pt>
                      <c:pt idx="683">
                        <c:v>0.38907357146606208</c:v>
                      </c:pt>
                      <c:pt idx="684">
                        <c:v>0.38980974327108825</c:v>
                      </c:pt>
                      <c:pt idx="685">
                        <c:v>0.39105283742759767</c:v>
                      </c:pt>
                      <c:pt idx="686">
                        <c:v>0.39160242659022759</c:v>
                      </c:pt>
                      <c:pt idx="687">
                        <c:v>0.39188975031449835</c:v>
                      </c:pt>
                      <c:pt idx="688">
                        <c:v>0.3925585356479514</c:v>
                      </c:pt>
                      <c:pt idx="689">
                        <c:v>0.39314046354442683</c:v>
                      </c:pt>
                      <c:pt idx="690">
                        <c:v>0.39399617014576138</c:v>
                      </c:pt>
                      <c:pt idx="691">
                        <c:v>0.39439151539984052</c:v>
                      </c:pt>
                      <c:pt idx="692">
                        <c:v>0.39410283717362843</c:v>
                      </c:pt>
                      <c:pt idx="693">
                        <c:v>0.39387443428379859</c:v>
                      </c:pt>
                      <c:pt idx="694">
                        <c:v>0.39385987338793105</c:v>
                      </c:pt>
                      <c:pt idx="695">
                        <c:v>0.39384378867737962</c:v>
                      </c:pt>
                      <c:pt idx="696">
                        <c:v>0.39381703726404149</c:v>
                      </c:pt>
                      <c:pt idx="697">
                        <c:v>0.39352768178685898</c:v>
                      </c:pt>
                      <c:pt idx="698">
                        <c:v>0.39470355878453767</c:v>
                      </c:pt>
                      <c:pt idx="699">
                        <c:v>0.3956478159502762</c:v>
                      </c:pt>
                      <c:pt idx="700">
                        <c:v>0.396643205564294</c:v>
                      </c:pt>
                      <c:pt idx="701">
                        <c:v>0.39764841531738515</c:v>
                      </c:pt>
                      <c:pt idx="702">
                        <c:v>0.39861806939452071</c:v>
                      </c:pt>
                      <c:pt idx="703">
                        <c:v>0.39994785167526486</c:v>
                      </c:pt>
                      <c:pt idx="704">
                        <c:v>0.4016797517197942</c:v>
                      </c:pt>
                      <c:pt idx="705">
                        <c:v>0.40188580532759477</c:v>
                      </c:pt>
                      <c:pt idx="706">
                        <c:v>0.40184601683307292</c:v>
                      </c:pt>
                      <c:pt idx="707">
                        <c:v>0.40128457577845761</c:v>
                      </c:pt>
                      <c:pt idx="708">
                        <c:v>0.40190917048607999</c:v>
                      </c:pt>
                      <c:pt idx="709">
                        <c:v>0.40236343657460005</c:v>
                      </c:pt>
                      <c:pt idx="710">
                        <c:v>0.40283920538143614</c:v>
                      </c:pt>
                      <c:pt idx="711">
                        <c:v>0.40282921592962012</c:v>
                      </c:pt>
                      <c:pt idx="712">
                        <c:v>0.40353592731742582</c:v>
                      </c:pt>
                      <c:pt idx="713">
                        <c:v>0.4052583458483669</c:v>
                      </c:pt>
                      <c:pt idx="714">
                        <c:v>0.40718901905276284</c:v>
                      </c:pt>
                      <c:pt idx="715">
                        <c:v>0.40825365757852294</c:v>
                      </c:pt>
                      <c:pt idx="716">
                        <c:v>0.40884134210824835</c:v>
                      </c:pt>
                      <c:pt idx="717">
                        <c:v>0.40987398052564838</c:v>
                      </c:pt>
                      <c:pt idx="718">
                        <c:v>0.4107750629420121</c:v>
                      </c:pt>
                      <c:pt idx="719">
                        <c:v>0.41163584892562594</c:v>
                      </c:pt>
                      <c:pt idx="720">
                        <c:v>0.41269947157493014</c:v>
                      </c:pt>
                      <c:pt idx="721">
                        <c:v>0.41391564500535871</c:v>
                      </c:pt>
                      <c:pt idx="722">
                        <c:v>0.41605491150869506</c:v>
                      </c:pt>
                      <c:pt idx="723">
                        <c:v>0.41814710906957564</c:v>
                      </c:pt>
                      <c:pt idx="724">
                        <c:v>0.41949382262458457</c:v>
                      </c:pt>
                      <c:pt idx="725">
                        <c:v>0.42151694058646549</c:v>
                      </c:pt>
                      <c:pt idx="726">
                        <c:v>0.4237516994766542</c:v>
                      </c:pt>
                      <c:pt idx="727">
                        <c:v>0.4252243817121919</c:v>
                      </c:pt>
                      <c:pt idx="728">
                        <c:v>0.42703856774964727</c:v>
                      </c:pt>
                      <c:pt idx="729">
                        <c:v>0.42811979892418672</c:v>
                      </c:pt>
                      <c:pt idx="730">
                        <c:v>0.42961804738386422</c:v>
                      </c:pt>
                      <c:pt idx="731">
                        <c:v>0.43143968318199583</c:v>
                      </c:pt>
                      <c:pt idx="732">
                        <c:v>0.43239613086520501</c:v>
                      </c:pt>
                      <c:pt idx="733">
                        <c:v>0.43382750079153698</c:v>
                      </c:pt>
                      <c:pt idx="734">
                        <c:v>0.43617400609187251</c:v>
                      </c:pt>
                      <c:pt idx="735">
                        <c:v>0.43828516667992945</c:v>
                      </c:pt>
                      <c:pt idx="736">
                        <c:v>0.44068703724711011</c:v>
                      </c:pt>
                      <c:pt idx="737">
                        <c:v>0.44289369022201985</c:v>
                      </c:pt>
                      <c:pt idx="738">
                        <c:v>0.44475494520193082</c:v>
                      </c:pt>
                      <c:pt idx="739">
                        <c:v>0.4473699805121033</c:v>
                      </c:pt>
                      <c:pt idx="740">
                        <c:v>0.44980215806021767</c:v>
                      </c:pt>
                      <c:pt idx="741">
                        <c:v>0.45148851297697512</c:v>
                      </c:pt>
                      <c:pt idx="742">
                        <c:v>0.45285012605333685</c:v>
                      </c:pt>
                      <c:pt idx="743">
                        <c:v>0.454400692150492</c:v>
                      </c:pt>
                      <c:pt idx="744">
                        <c:v>0.45644040276115222</c:v>
                      </c:pt>
                      <c:pt idx="745">
                        <c:v>0.45814961489816691</c:v>
                      </c:pt>
                      <c:pt idx="746">
                        <c:v>0.46057942206788433</c:v>
                      </c:pt>
                      <c:pt idx="747">
                        <c:v>0.46229693052928855</c:v>
                      </c:pt>
                      <c:pt idx="748">
                        <c:v>0.464610419844808</c:v>
                      </c:pt>
                      <c:pt idx="749">
                        <c:v>0.46703887251258425</c:v>
                      </c:pt>
                      <c:pt idx="750">
                        <c:v>0.46883545002480426</c:v>
                      </c:pt>
                      <c:pt idx="751">
                        <c:v>0.47104294956342702</c:v>
                      </c:pt>
                      <c:pt idx="752">
                        <c:v>0.4735503019692765</c:v>
                      </c:pt>
                      <c:pt idx="753">
                        <c:v>0.47598332608110416</c:v>
                      </c:pt>
                      <c:pt idx="754">
                        <c:v>0.4783101911032927</c:v>
                      </c:pt>
                      <c:pt idx="755">
                        <c:v>0.47984501111538158</c:v>
                      </c:pt>
                      <c:pt idx="756">
                        <c:v>0.48165581089798393</c:v>
                      </c:pt>
                      <c:pt idx="757">
                        <c:v>0.48374665395692346</c:v>
                      </c:pt>
                      <c:pt idx="758">
                        <c:v>0.4845073761096334</c:v>
                      </c:pt>
                      <c:pt idx="759">
                        <c:v>0.48602357172003108</c:v>
                      </c:pt>
                      <c:pt idx="760">
                        <c:v>0.48720351222353353</c:v>
                      </c:pt>
                      <c:pt idx="761">
                        <c:v>0.4889958569171875</c:v>
                      </c:pt>
                      <c:pt idx="762">
                        <c:v>0.49171247987294764</c:v>
                      </c:pt>
                      <c:pt idx="763">
                        <c:v>0.49350871875968255</c:v>
                      </c:pt>
                      <c:pt idx="764">
                        <c:v>0.49534948689773328</c:v>
                      </c:pt>
                      <c:pt idx="765">
                        <c:v>0.49777472262339928</c:v>
                      </c:pt>
                      <c:pt idx="766">
                        <c:v>0.49956351174945768</c:v>
                      </c:pt>
                      <c:pt idx="767">
                        <c:v>0.49995817975256623</c:v>
                      </c:pt>
                      <c:pt idx="768">
                        <c:v>0.50093934709620169</c:v>
                      </c:pt>
                      <c:pt idx="769">
                        <c:v>0.50151416385748604</c:v>
                      </c:pt>
                      <c:pt idx="770">
                        <c:v>0.50289677171393588</c:v>
                      </c:pt>
                      <c:pt idx="771">
                        <c:v>0.50422706193290801</c:v>
                      </c:pt>
                      <c:pt idx="772">
                        <c:v>0.5052747691844035</c:v>
                      </c:pt>
                      <c:pt idx="773">
                        <c:v>0.50661454091696378</c:v>
                      </c:pt>
                      <c:pt idx="774">
                        <c:v>0.50735088203473278</c:v>
                      </c:pt>
                      <c:pt idx="775">
                        <c:v>0.50854369030667612</c:v>
                      </c:pt>
                      <c:pt idx="776">
                        <c:v>0.50887300359112331</c:v>
                      </c:pt>
                      <c:pt idx="777">
                        <c:v>0.50935554490766533</c:v>
                      </c:pt>
                      <c:pt idx="778">
                        <c:v>0.50913882459707793</c:v>
                      </c:pt>
                      <c:pt idx="779">
                        <c:v>0.5092840949302686</c:v>
                      </c:pt>
                      <c:pt idx="780">
                        <c:v>0.50927071922359957</c:v>
                      </c:pt>
                      <c:pt idx="781">
                        <c:v>0.51009527228028717</c:v>
                      </c:pt>
                      <c:pt idx="782">
                        <c:v>0.50963508024577442</c:v>
                      </c:pt>
                      <c:pt idx="783">
                        <c:v>0.50980202261002372</c:v>
                      </c:pt>
                      <c:pt idx="784">
                        <c:v>0.50973649857861947</c:v>
                      </c:pt>
                      <c:pt idx="785">
                        <c:v>0.50993594898945693</c:v>
                      </c:pt>
                      <c:pt idx="786">
                        <c:v>0.51011575912214735</c:v>
                      </c:pt>
                      <c:pt idx="787">
                        <c:v>0.50982081632445742</c:v>
                      </c:pt>
                      <c:pt idx="788">
                        <c:v>0.50905704654237982</c:v>
                      </c:pt>
                      <c:pt idx="789">
                        <c:v>0.508991861136461</c:v>
                      </c:pt>
                      <c:pt idx="790">
                        <c:v>0.50912663407960745</c:v>
                      </c:pt>
                      <c:pt idx="791">
                        <c:v>0.50865679121876384</c:v>
                      </c:pt>
                      <c:pt idx="792">
                        <c:v>0.50843058939458852</c:v>
                      </c:pt>
                      <c:pt idx="793">
                        <c:v>0.50812735027250877</c:v>
                      </c:pt>
                      <c:pt idx="794">
                        <c:v>0.50822876860535382</c:v>
                      </c:pt>
                      <c:pt idx="795">
                        <c:v>0.50875092910367525</c:v>
                      </c:pt>
                      <c:pt idx="796">
                        <c:v>0.50887469671854957</c:v>
                      </c:pt>
                      <c:pt idx="797">
                        <c:v>0.50837183787289009</c:v>
                      </c:pt>
                      <c:pt idx="798">
                        <c:v>0.50798461963045805</c:v>
                      </c:pt>
                      <c:pt idx="799">
                        <c:v>0.50802322293578128</c:v>
                      </c:pt>
                      <c:pt idx="800">
                        <c:v>0.50762212104845228</c:v>
                      </c:pt>
                      <c:pt idx="801">
                        <c:v>0.50700057397019749</c:v>
                      </c:pt>
                      <c:pt idx="802">
                        <c:v>0.50686817140544826</c:v>
                      </c:pt>
                      <c:pt idx="803">
                        <c:v>0.50619024318389227</c:v>
                      </c:pt>
                      <c:pt idx="804">
                        <c:v>0.50636954537835477</c:v>
                      </c:pt>
                      <c:pt idx="805">
                        <c:v>0.50611896251923805</c:v>
                      </c:pt>
                      <c:pt idx="806">
                        <c:v>0.5058568663936216</c:v>
                      </c:pt>
                      <c:pt idx="807">
                        <c:v>0.50545441000435143</c:v>
                      </c:pt>
                      <c:pt idx="808">
                        <c:v>0.50460818491660497</c:v>
                      </c:pt>
                      <c:pt idx="809">
                        <c:v>0.50396293405437997</c:v>
                      </c:pt>
                      <c:pt idx="810">
                        <c:v>0.5034500857569042</c:v>
                      </c:pt>
                      <c:pt idx="811">
                        <c:v>0.50316936522959654</c:v>
                      </c:pt>
                      <c:pt idx="812">
                        <c:v>0.50286104672523746</c:v>
                      </c:pt>
                      <c:pt idx="813">
                        <c:v>0.50228301302184297</c:v>
                      </c:pt>
                      <c:pt idx="814">
                        <c:v>0.50200110730533687</c:v>
                      </c:pt>
                      <c:pt idx="815">
                        <c:v>0.50201041950618253</c:v>
                      </c:pt>
                      <c:pt idx="816">
                        <c:v>0.50218176400174064</c:v>
                      </c:pt>
                      <c:pt idx="817">
                        <c:v>0.50343196929344092</c:v>
                      </c:pt>
                      <c:pt idx="818">
                        <c:v>0.50343112272972768</c:v>
                      </c:pt>
                      <c:pt idx="819">
                        <c:v>0.50412987641862927</c:v>
                      </c:pt>
                      <c:pt idx="820">
                        <c:v>0.50464340196707547</c:v>
                      </c:pt>
                      <c:pt idx="821">
                        <c:v>0.50585094044762902</c:v>
                      </c:pt>
                      <c:pt idx="822">
                        <c:v>0.50651870990462611</c:v>
                      </c:pt>
                      <c:pt idx="823">
                        <c:v>0.50625796828095082</c:v>
                      </c:pt>
                      <c:pt idx="824">
                        <c:v>0.50598909964562833</c:v>
                      </c:pt>
                      <c:pt idx="825">
                        <c:v>0.50604785116732665</c:v>
                      </c:pt>
                      <c:pt idx="826">
                        <c:v>0.50625238096044345</c:v>
                      </c:pt>
                      <c:pt idx="827">
                        <c:v>0.50755981395915839</c:v>
                      </c:pt>
                      <c:pt idx="828">
                        <c:v>0.50784290486486294</c:v>
                      </c:pt>
                      <c:pt idx="829">
                        <c:v>0.50949539723309112</c:v>
                      </c:pt>
                      <c:pt idx="830">
                        <c:v>0.51243077225235034</c:v>
                      </c:pt>
                      <c:pt idx="831">
                        <c:v>0.51348728376646346</c:v>
                      </c:pt>
                      <c:pt idx="832">
                        <c:v>0.5158339583795416</c:v>
                      </c:pt>
                      <c:pt idx="833">
                        <c:v>0.51801470650482617</c:v>
                      </c:pt>
                      <c:pt idx="834">
                        <c:v>0.51908645616577753</c:v>
                      </c:pt>
                      <c:pt idx="835">
                        <c:v>0.52149865481025948</c:v>
                      </c:pt>
                      <c:pt idx="836">
                        <c:v>0.52356664064894187</c:v>
                      </c:pt>
                      <c:pt idx="837">
                        <c:v>0.52517443445311141</c:v>
                      </c:pt>
                      <c:pt idx="838">
                        <c:v>0.52800280381901832</c:v>
                      </c:pt>
                      <c:pt idx="839">
                        <c:v>0.5308203371693957</c:v>
                      </c:pt>
                      <c:pt idx="840">
                        <c:v>0.53448274110557825</c:v>
                      </c:pt>
                      <c:pt idx="841">
                        <c:v>0.53822370615434878</c:v>
                      </c:pt>
                      <c:pt idx="842">
                        <c:v>0.54157525189503275</c:v>
                      </c:pt>
                      <c:pt idx="843">
                        <c:v>0.54536023825689139</c:v>
                      </c:pt>
                      <c:pt idx="844">
                        <c:v>0.55012910096626777</c:v>
                      </c:pt>
                      <c:pt idx="845">
                        <c:v>0.55451819519388845</c:v>
                      </c:pt>
                      <c:pt idx="846">
                        <c:v>0.55866923570534843</c:v>
                      </c:pt>
                      <c:pt idx="847">
                        <c:v>0.56275847706574234</c:v>
                      </c:pt>
                      <c:pt idx="848">
                        <c:v>0.56654955868633639</c:v>
                      </c:pt>
                      <c:pt idx="849">
                        <c:v>0.57137175490964631</c:v>
                      </c:pt>
                      <c:pt idx="850">
                        <c:v>0.57478391461219747</c:v>
                      </c:pt>
                      <c:pt idx="851">
                        <c:v>0.57813952385870504</c:v>
                      </c:pt>
                      <c:pt idx="852">
                        <c:v>0.58121475120339028</c:v>
                      </c:pt>
                      <c:pt idx="853">
                        <c:v>0.58426102606908292</c:v>
                      </c:pt>
                      <c:pt idx="854">
                        <c:v>0.58857714650462312</c:v>
                      </c:pt>
                      <c:pt idx="855">
                        <c:v>0.59289072724902347</c:v>
                      </c:pt>
                      <c:pt idx="856">
                        <c:v>0.59587350983622367</c:v>
                      </c:pt>
                      <c:pt idx="857">
                        <c:v>0.60063322965749733</c:v>
                      </c:pt>
                      <c:pt idx="858">
                        <c:v>0.60354845646038158</c:v>
                      </c:pt>
                      <c:pt idx="859">
                        <c:v>0.60873619889506492</c:v>
                      </c:pt>
                      <c:pt idx="860">
                        <c:v>0.61309888033483284</c:v>
                      </c:pt>
                      <c:pt idx="861">
                        <c:v>0.61658215138929562</c:v>
                      </c:pt>
                      <c:pt idx="862">
                        <c:v>0.62089099137690185</c:v>
                      </c:pt>
                      <c:pt idx="863">
                        <c:v>0.6268631597482659</c:v>
                      </c:pt>
                      <c:pt idx="864">
                        <c:v>0.63163930290557602</c:v>
                      </c:pt>
                      <c:pt idx="865">
                        <c:v>0.63835238383876014</c:v>
                      </c:pt>
                      <c:pt idx="866">
                        <c:v>0.64409191650172781</c:v>
                      </c:pt>
                      <c:pt idx="867">
                        <c:v>0.65065904985075074</c:v>
                      </c:pt>
                      <c:pt idx="868">
                        <c:v>0.65603693049542589</c:v>
                      </c:pt>
                      <c:pt idx="869">
                        <c:v>0.66156414497911531</c:v>
                      </c:pt>
                      <c:pt idx="870">
                        <c:v>0.66644306097121164</c:v>
                      </c:pt>
                      <c:pt idx="871">
                        <c:v>0.67231228719504654</c:v>
                      </c:pt>
                      <c:pt idx="872">
                        <c:v>0.67760906703599411</c:v>
                      </c:pt>
                      <c:pt idx="873">
                        <c:v>0.68425594668680356</c:v>
                      </c:pt>
                      <c:pt idx="874">
                        <c:v>0.69049799956994562</c:v>
                      </c:pt>
                      <c:pt idx="875">
                        <c:v>0.6973333243033204</c:v>
                      </c:pt>
                      <c:pt idx="876">
                        <c:v>0.70464204746513426</c:v>
                      </c:pt>
                      <c:pt idx="877">
                        <c:v>0.71117633414208392</c:v>
                      </c:pt>
                      <c:pt idx="878">
                        <c:v>0.71852806274052983</c:v>
                      </c:pt>
                      <c:pt idx="879">
                        <c:v>0.72630391975930497</c:v>
                      </c:pt>
                      <c:pt idx="880">
                        <c:v>0.73296112748741582</c:v>
                      </c:pt>
                      <c:pt idx="881">
                        <c:v>0.7401828238995094</c:v>
                      </c:pt>
                      <c:pt idx="882">
                        <c:v>0.74858039730928183</c:v>
                      </c:pt>
                      <c:pt idx="883">
                        <c:v>0.75612971387839611</c:v>
                      </c:pt>
                      <c:pt idx="884">
                        <c:v>0.76510007229654109</c:v>
                      </c:pt>
                      <c:pt idx="885">
                        <c:v>0.77291961200291881</c:v>
                      </c:pt>
                      <c:pt idx="886">
                        <c:v>0.7806064105190621</c:v>
                      </c:pt>
                      <c:pt idx="887">
                        <c:v>0.7890454655507827</c:v>
                      </c:pt>
                      <c:pt idx="888">
                        <c:v>0.79676087792043304</c:v>
                      </c:pt>
                      <c:pt idx="889">
                        <c:v>0.80386845754398306</c:v>
                      </c:pt>
                      <c:pt idx="890">
                        <c:v>0.81264816981390842</c:v>
                      </c:pt>
                      <c:pt idx="891">
                        <c:v>0.82015905239044196</c:v>
                      </c:pt>
                      <c:pt idx="892">
                        <c:v>0.82724512929567595</c:v>
                      </c:pt>
                      <c:pt idx="893">
                        <c:v>0.83437793651788028</c:v>
                      </c:pt>
                      <c:pt idx="894">
                        <c:v>0.84070261401943369</c:v>
                      </c:pt>
                      <c:pt idx="895">
                        <c:v>0.84773129390491053</c:v>
                      </c:pt>
                      <c:pt idx="896">
                        <c:v>0.85620692048904279</c:v>
                      </c:pt>
                      <c:pt idx="897">
                        <c:v>0.86263200044698551</c:v>
                      </c:pt>
                      <c:pt idx="898">
                        <c:v>0.8702209361978791</c:v>
                      </c:pt>
                      <c:pt idx="899">
                        <c:v>0.87768949058875123</c:v>
                      </c:pt>
                      <c:pt idx="900">
                        <c:v>0.88586831193502447</c:v>
                      </c:pt>
                      <c:pt idx="901">
                        <c:v>0.89316924671067666</c:v>
                      </c:pt>
                      <c:pt idx="902">
                        <c:v>0.90063983285446048</c:v>
                      </c:pt>
                      <c:pt idx="903">
                        <c:v>0.90612082495940727</c:v>
                      </c:pt>
                      <c:pt idx="904">
                        <c:v>0.91223724778750559</c:v>
                      </c:pt>
                      <c:pt idx="905">
                        <c:v>0.91778901261887869</c:v>
                      </c:pt>
                      <c:pt idx="906">
                        <c:v>0.92538810713433106</c:v>
                      </c:pt>
                      <c:pt idx="907">
                        <c:v>0.93090939567202757</c:v>
                      </c:pt>
                      <c:pt idx="908">
                        <c:v>0.93704359633810386</c:v>
                      </c:pt>
                      <c:pt idx="909">
                        <c:v>0.94271404940207204</c:v>
                      </c:pt>
                      <c:pt idx="910">
                        <c:v>0.94825447027968768</c:v>
                      </c:pt>
                      <c:pt idx="911">
                        <c:v>0.9545104068077267</c:v>
                      </c:pt>
                      <c:pt idx="912">
                        <c:v>0.95903749092060409</c:v>
                      </c:pt>
                      <c:pt idx="913">
                        <c:v>0.96282637147554362</c:v>
                      </c:pt>
                      <c:pt idx="914">
                        <c:v>0.96772120286544883</c:v>
                      </c:pt>
                      <c:pt idx="915">
                        <c:v>0.97245603371355316</c:v>
                      </c:pt>
                      <c:pt idx="916">
                        <c:v>0.97586599235045024</c:v>
                      </c:pt>
                      <c:pt idx="917">
                        <c:v>0.97877681702202568</c:v>
                      </c:pt>
                      <c:pt idx="918">
                        <c:v>0.98122253958955197</c:v>
                      </c:pt>
                      <c:pt idx="919">
                        <c:v>0.98535597157577659</c:v>
                      </c:pt>
                      <c:pt idx="920">
                        <c:v>0.98762527026546543</c:v>
                      </c:pt>
                      <c:pt idx="921">
                        <c:v>0.98944419705971498</c:v>
                      </c:pt>
                      <c:pt idx="922">
                        <c:v>0.99039708917532832</c:v>
                      </c:pt>
                      <c:pt idx="923">
                        <c:v>0.99110549369056056</c:v>
                      </c:pt>
                      <c:pt idx="924">
                        <c:v>0.99319701400047056</c:v>
                      </c:pt>
                      <c:pt idx="925">
                        <c:v>0.99535862978583634</c:v>
                      </c:pt>
                      <c:pt idx="926">
                        <c:v>0.99606432529718603</c:v>
                      </c:pt>
                      <c:pt idx="927">
                        <c:v>0.9967964335963887</c:v>
                      </c:pt>
                      <c:pt idx="928">
                        <c:v>0.99609023014681097</c:v>
                      </c:pt>
                      <c:pt idx="929">
                        <c:v>0.99751685931634893</c:v>
                      </c:pt>
                      <c:pt idx="930">
                        <c:v>1</c:v>
                      </c:pt>
                      <c:pt idx="931">
                        <c:v>0.99966526870778816</c:v>
                      </c:pt>
                      <c:pt idx="932">
                        <c:v>0.99834632244257326</c:v>
                      </c:pt>
                      <c:pt idx="933">
                        <c:v>0.99759288073779706</c:v>
                      </c:pt>
                      <c:pt idx="934">
                        <c:v>0.99745743054368008</c:v>
                      </c:pt>
                      <c:pt idx="935">
                        <c:v>0.99761319826691475</c:v>
                      </c:pt>
                      <c:pt idx="936">
                        <c:v>0.99597882236214974</c:v>
                      </c:pt>
                      <c:pt idx="937">
                        <c:v>0.99497005704146291</c:v>
                      </c:pt>
                      <c:pt idx="938">
                        <c:v>0.99458503986468527</c:v>
                      </c:pt>
                      <c:pt idx="939">
                        <c:v>0.99543905333859328</c:v>
                      </c:pt>
                      <c:pt idx="940">
                        <c:v>0.99399176801445255</c:v>
                      </c:pt>
                      <c:pt idx="941">
                        <c:v>0.99287735154235435</c:v>
                      </c:pt>
                      <c:pt idx="942">
                        <c:v>0.99201267136565952</c:v>
                      </c:pt>
                      <c:pt idx="943">
                        <c:v>0.99185250151111604</c:v>
                      </c:pt>
                      <c:pt idx="944">
                        <c:v>0.9896976582354563</c:v>
                      </c:pt>
                      <c:pt idx="945">
                        <c:v>0.98729765010844472</c:v>
                      </c:pt>
                      <c:pt idx="946">
                        <c:v>0.98458085783994176</c:v>
                      </c:pt>
                      <c:pt idx="947">
                        <c:v>0.98351808175435074</c:v>
                      </c:pt>
                      <c:pt idx="948">
                        <c:v>0.98041847337472465</c:v>
                      </c:pt>
                      <c:pt idx="949">
                        <c:v>0.97803116370341137</c:v>
                      </c:pt>
                      <c:pt idx="950">
                        <c:v>0.97313684025173408</c:v>
                      </c:pt>
                      <c:pt idx="951">
                        <c:v>0.97049369902628224</c:v>
                      </c:pt>
                      <c:pt idx="952">
                        <c:v>0.96702685130785615</c:v>
                      </c:pt>
                      <c:pt idx="953">
                        <c:v>0.96146188008255684</c:v>
                      </c:pt>
                      <c:pt idx="954">
                        <c:v>0.9556876383073466</c:v>
                      </c:pt>
                      <c:pt idx="955">
                        <c:v>0.95064161063825803</c:v>
                      </c:pt>
                      <c:pt idx="956">
                        <c:v>0.94470076512428391</c:v>
                      </c:pt>
                      <c:pt idx="957">
                        <c:v>0.93882425845251527</c:v>
                      </c:pt>
                      <c:pt idx="958">
                        <c:v>0.93210118806751507</c:v>
                      </c:pt>
                      <c:pt idx="959">
                        <c:v>0.92572182255008684</c:v>
                      </c:pt>
                      <c:pt idx="960">
                        <c:v>0.91911998008882134</c:v>
                      </c:pt>
                      <c:pt idx="961">
                        <c:v>0.91204897201768309</c:v>
                      </c:pt>
                      <c:pt idx="962">
                        <c:v>0.90589597763717289</c:v>
                      </c:pt>
                      <c:pt idx="963">
                        <c:v>0.89806492466429511</c:v>
                      </c:pt>
                      <c:pt idx="964">
                        <c:v>0.89344133228810918</c:v>
                      </c:pt>
                      <c:pt idx="965">
                        <c:v>0.88544265970001168</c:v>
                      </c:pt>
                      <c:pt idx="966">
                        <c:v>0.87836572568288052</c:v>
                      </c:pt>
                      <c:pt idx="967">
                        <c:v>0.87116722511652944</c:v>
                      </c:pt>
                      <c:pt idx="968">
                        <c:v>0.86284956732128604</c:v>
                      </c:pt>
                      <c:pt idx="969">
                        <c:v>0.85440627947099934</c:v>
                      </c:pt>
                      <c:pt idx="970">
                        <c:v>0.84628062232591672</c:v>
                      </c:pt>
                      <c:pt idx="971">
                        <c:v>0.83600909548053493</c:v>
                      </c:pt>
                      <c:pt idx="972">
                        <c:v>0.82779708883670289</c:v>
                      </c:pt>
                      <c:pt idx="973">
                        <c:v>0.81882791560775647</c:v>
                      </c:pt>
                      <c:pt idx="974">
                        <c:v>0.81046826825233698</c:v>
                      </c:pt>
                      <c:pt idx="975">
                        <c:v>0.80341063588786754</c:v>
                      </c:pt>
                      <c:pt idx="976">
                        <c:v>0.79502762337396271</c:v>
                      </c:pt>
                      <c:pt idx="977">
                        <c:v>0.78766979951678129</c:v>
                      </c:pt>
                      <c:pt idx="978">
                        <c:v>0.7782312913652194</c:v>
                      </c:pt>
                      <c:pt idx="979">
                        <c:v>0.76937572698658874</c:v>
                      </c:pt>
                      <c:pt idx="980">
                        <c:v>0.76021980180250326</c:v>
                      </c:pt>
                      <c:pt idx="981">
                        <c:v>0.75122810997878509</c:v>
                      </c:pt>
                      <c:pt idx="982">
                        <c:v>0.74295108724177694</c:v>
                      </c:pt>
                      <c:pt idx="983">
                        <c:v>0.7325767875616086</c:v>
                      </c:pt>
                      <c:pt idx="984">
                        <c:v>0.72274970666567329</c:v>
                      </c:pt>
                      <c:pt idx="985">
                        <c:v>0.71509727863628736</c:v>
                      </c:pt>
                      <c:pt idx="986">
                        <c:v>0.70669225546583858</c:v>
                      </c:pt>
                      <c:pt idx="987">
                        <c:v>0.69808693532083921</c:v>
                      </c:pt>
                      <c:pt idx="988">
                        <c:v>0.6904390787355047</c:v>
                      </c:pt>
                      <c:pt idx="989">
                        <c:v>0.68082617845901694</c:v>
                      </c:pt>
                      <c:pt idx="990">
                        <c:v>0.67512507978863001</c:v>
                      </c:pt>
                      <c:pt idx="991">
                        <c:v>0.66473926684196161</c:v>
                      </c:pt>
                      <c:pt idx="992">
                        <c:v>0.65515345660429747</c:v>
                      </c:pt>
                      <c:pt idx="993">
                        <c:v>0.643434475122032</c:v>
                      </c:pt>
                      <c:pt idx="994">
                        <c:v>0.63485709157956938</c:v>
                      </c:pt>
                      <c:pt idx="995">
                        <c:v>0.62322090402845809</c:v>
                      </c:pt>
                      <c:pt idx="996">
                        <c:v>0.6140580370219243</c:v>
                      </c:pt>
                      <c:pt idx="997">
                        <c:v>0.60091378087206215</c:v>
                      </c:pt>
                      <c:pt idx="998">
                        <c:v>0.59155061689097788</c:v>
                      </c:pt>
                      <c:pt idx="999">
                        <c:v>0.58188285928587269</c:v>
                      </c:pt>
                      <c:pt idx="1000">
                        <c:v>0.57278246868137539</c:v>
                      </c:pt>
                      <c:pt idx="1001">
                        <c:v>0.5605428505154727</c:v>
                      </c:pt>
                      <c:pt idx="1002">
                        <c:v>0.55014366186213526</c:v>
                      </c:pt>
                      <c:pt idx="1003">
                        <c:v>0.53662133035794402</c:v>
                      </c:pt>
                      <c:pt idx="1004">
                        <c:v>0.52737414560557228</c:v>
                      </c:pt>
                      <c:pt idx="1005">
                        <c:v>0.51883621193214613</c:v>
                      </c:pt>
                      <c:pt idx="1006">
                        <c:v>0.50726893466729184</c:v>
                      </c:pt>
                      <c:pt idx="1007">
                        <c:v>0.49879280014493171</c:v>
                      </c:pt>
                      <c:pt idx="1008">
                        <c:v>0.48984428307058808</c:v>
                      </c:pt>
                      <c:pt idx="1009">
                        <c:v>0.47849660443294617</c:v>
                      </c:pt>
                      <c:pt idx="1010">
                        <c:v>0.47239321868603151</c:v>
                      </c:pt>
                      <c:pt idx="1011">
                        <c:v>0.46226594629738432</c:v>
                      </c:pt>
                      <c:pt idx="1012">
                        <c:v>0.45210565792392088</c:v>
                      </c:pt>
                      <c:pt idx="1013">
                        <c:v>0.4439632388173167</c:v>
                      </c:pt>
                      <c:pt idx="1014">
                        <c:v>0.43489620282312058</c:v>
                      </c:pt>
                      <c:pt idx="1015">
                        <c:v>0.42687907514607454</c:v>
                      </c:pt>
                      <c:pt idx="1016">
                        <c:v>0.41970597149112038</c:v>
                      </c:pt>
                      <c:pt idx="1017">
                        <c:v>0.40944324890835609</c:v>
                      </c:pt>
                      <c:pt idx="1018">
                        <c:v>0.40115217321370822</c:v>
                      </c:pt>
                      <c:pt idx="1019">
                        <c:v>0.39420053062613541</c:v>
                      </c:pt>
                      <c:pt idx="1020">
                        <c:v>0.38680444208911607</c:v>
                      </c:pt>
                      <c:pt idx="1021">
                        <c:v>0.37844445610821109</c:v>
                      </c:pt>
                      <c:pt idx="1022">
                        <c:v>0.37005941184139463</c:v>
                      </c:pt>
                      <c:pt idx="1023">
                        <c:v>0.36105248187083799</c:v>
                      </c:pt>
                      <c:pt idx="1024">
                        <c:v>0.35277901470142548</c:v>
                      </c:pt>
                      <c:pt idx="1025">
                        <c:v>0.34366033832072235</c:v>
                      </c:pt>
                      <c:pt idx="1026">
                        <c:v>0.33514136767447256</c:v>
                      </c:pt>
                      <c:pt idx="1027">
                        <c:v>0.3259656328994977</c:v>
                      </c:pt>
                      <c:pt idx="1028">
                        <c:v>0.31921191690807837</c:v>
                      </c:pt>
                      <c:pt idx="1029">
                        <c:v>0.31179381771451503</c:v>
                      </c:pt>
                      <c:pt idx="1030">
                        <c:v>0.30911410493665165</c:v>
                      </c:pt>
                      <c:pt idx="1031">
                        <c:v>0.30119230033371547</c:v>
                      </c:pt>
                      <c:pt idx="1032">
                        <c:v>0.29595681170560573</c:v>
                      </c:pt>
                      <c:pt idx="1033">
                        <c:v>0.29035848587000507</c:v>
                      </c:pt>
                      <c:pt idx="1034">
                        <c:v>0.28935361474239918</c:v>
                      </c:pt>
                      <c:pt idx="1035">
                        <c:v>0.2819620976494312</c:v>
                      </c:pt>
                      <c:pt idx="1036">
                        <c:v>0.27698735064499685</c:v>
                      </c:pt>
                      <c:pt idx="1037">
                        <c:v>0.27033352917173892</c:v>
                      </c:pt>
                      <c:pt idx="1038">
                        <c:v>0.26817614620493951</c:v>
                      </c:pt>
                      <c:pt idx="1039">
                        <c:v>0.26674697734426189</c:v>
                      </c:pt>
                      <c:pt idx="1040">
                        <c:v>0.26243339659986148</c:v>
                      </c:pt>
                      <c:pt idx="1041">
                        <c:v>0.25339920727773896</c:v>
                      </c:pt>
                      <c:pt idx="1042">
                        <c:v>0.24819030075022477</c:v>
                      </c:pt>
                      <c:pt idx="1043">
                        <c:v>0.24573543529459566</c:v>
                      </c:pt>
                      <c:pt idx="1044">
                        <c:v>0.24274825057608657</c:v>
                      </c:pt>
                      <c:pt idx="1045">
                        <c:v>0.23954451485973288</c:v>
                      </c:pt>
                      <c:pt idx="1046">
                        <c:v>0.23136315382231976</c:v>
                      </c:pt>
                      <c:pt idx="1047">
                        <c:v>0.22882109230422784</c:v>
                      </c:pt>
                      <c:pt idx="1048">
                        <c:v>0.22282877571648924</c:v>
                      </c:pt>
                      <c:pt idx="1049">
                        <c:v>0.22030483066186046</c:v>
                      </c:pt>
                      <c:pt idx="1050">
                        <c:v>0.21365625788362461</c:v>
                      </c:pt>
                      <c:pt idx="1051">
                        <c:v>0.20887283427838063</c:v>
                      </c:pt>
                      <c:pt idx="1052">
                        <c:v>0.20058666865326952</c:v>
                      </c:pt>
                      <c:pt idx="1053">
                        <c:v>0.19931479133051036</c:v>
                      </c:pt>
                      <c:pt idx="1054">
                        <c:v>0.19533932813317467</c:v>
                      </c:pt>
                      <c:pt idx="1055">
                        <c:v>0.1923233602484157</c:v>
                      </c:pt>
                      <c:pt idx="1056">
                        <c:v>0.18895742292460668</c:v>
                      </c:pt>
                      <c:pt idx="1057">
                        <c:v>0.18597684140306087</c:v>
                      </c:pt>
                      <c:pt idx="1058">
                        <c:v>0.17763090837979556</c:v>
                      </c:pt>
                      <c:pt idx="1059">
                        <c:v>0.17494865591079251</c:v>
                      </c:pt>
                      <c:pt idx="1060">
                        <c:v>0.17136836865479327</c:v>
                      </c:pt>
                      <c:pt idx="1061">
                        <c:v>0.16634621408241804</c:v>
                      </c:pt>
                      <c:pt idx="1062">
                        <c:v>0.16051254353453895</c:v>
                      </c:pt>
                      <c:pt idx="1063">
                        <c:v>0.15584103565218427</c:v>
                      </c:pt>
                      <c:pt idx="1064">
                        <c:v>0.15074472209852985</c:v>
                      </c:pt>
                      <c:pt idx="1065">
                        <c:v>0.14793463850882879</c:v>
                      </c:pt>
                      <c:pt idx="1066">
                        <c:v>0.14338486648843676</c:v>
                      </c:pt>
                      <c:pt idx="1067">
                        <c:v>0.13576884069871986</c:v>
                      </c:pt>
                      <c:pt idx="1068">
                        <c:v>0.13189733552536892</c:v>
                      </c:pt>
                      <c:pt idx="1069">
                        <c:v>0.13347380647214885</c:v>
                      </c:pt>
                      <c:pt idx="1070">
                        <c:v>0.13291304266850426</c:v>
                      </c:pt>
                      <c:pt idx="1071">
                        <c:v>0.1283944241927592</c:v>
                      </c:pt>
                      <c:pt idx="1072">
                        <c:v>0.1272380181604848</c:v>
                      </c:pt>
                      <c:pt idx="1073">
                        <c:v>0.12811929098595889</c:v>
                      </c:pt>
                      <c:pt idx="1074">
                        <c:v>0.12926299856253481</c:v>
                      </c:pt>
                      <c:pt idx="1075">
                        <c:v>0.12516190531015553</c:v>
                      </c:pt>
                      <c:pt idx="1076">
                        <c:v>0.12085272669706393</c:v>
                      </c:pt>
                      <c:pt idx="1077">
                        <c:v>0.11711006852086692</c:v>
                      </c:pt>
                      <c:pt idx="1078">
                        <c:v>0.11559268772127058</c:v>
                      </c:pt>
                      <c:pt idx="1079">
                        <c:v>0.1180848019802818</c:v>
                      </c:pt>
                      <c:pt idx="1080">
                        <c:v>0.11590693217162218</c:v>
                      </c:pt>
                      <c:pt idx="1081">
                        <c:v>0.11264952431584954</c:v>
                      </c:pt>
                      <c:pt idx="1082">
                        <c:v>0.1107777719458944</c:v>
                      </c:pt>
                      <c:pt idx="1083">
                        <c:v>0.11002365299014776</c:v>
                      </c:pt>
                      <c:pt idx="1084">
                        <c:v>0.10839977447542677</c:v>
                      </c:pt>
                      <c:pt idx="1085">
                        <c:v>0.10870030459362406</c:v>
                      </c:pt>
                      <c:pt idx="1086">
                        <c:v>0.10508852516749263</c:v>
                      </c:pt>
                      <c:pt idx="1087">
                        <c:v>0.10528831420381528</c:v>
                      </c:pt>
                      <c:pt idx="1088">
                        <c:v>0.10126815244242098</c:v>
                      </c:pt>
                      <c:pt idx="1089">
                        <c:v>0.10183772050868324</c:v>
                      </c:pt>
                      <c:pt idx="1090">
                        <c:v>9.9897904416184277E-2</c:v>
                      </c:pt>
                      <c:pt idx="1091">
                        <c:v>0.10035115462824853</c:v>
                      </c:pt>
                      <c:pt idx="1092">
                        <c:v>9.5123285073557981E-2</c:v>
                      </c:pt>
                      <c:pt idx="1093">
                        <c:v>8.8804194892511859E-2</c:v>
                      </c:pt>
                      <c:pt idx="1094">
                        <c:v>8.2847603293471503E-2</c:v>
                      </c:pt>
                      <c:pt idx="1095">
                        <c:v>8.5009557704322405E-2</c:v>
                      </c:pt>
                      <c:pt idx="1096">
                        <c:v>8.2765317300545344E-2</c:v>
                      </c:pt>
                      <c:pt idx="1097">
                        <c:v>8.177940920011581E-2</c:v>
                      </c:pt>
                      <c:pt idx="1098">
                        <c:v>7.8941558320620789E-2</c:v>
                      </c:pt>
                      <c:pt idx="1099">
                        <c:v>8.0788760342892202E-2</c:v>
                      </c:pt>
                      <c:pt idx="1100">
                        <c:v>8.3777299563342442E-2</c:v>
                      </c:pt>
                      <c:pt idx="1101">
                        <c:v>8.1640742063888508E-2</c:v>
                      </c:pt>
                      <c:pt idx="1102">
                        <c:v>8.135070933573528E-2</c:v>
                      </c:pt>
                      <c:pt idx="1103">
                        <c:v>7.2918934751948355E-2</c:v>
                      </c:pt>
                      <c:pt idx="1104">
                        <c:v>6.8470919689886778E-2</c:v>
                      </c:pt>
                      <c:pt idx="1105">
                        <c:v>6.9380975681610751E-2</c:v>
                      </c:pt>
                      <c:pt idx="1106">
                        <c:v>7.1027711416588923E-2</c:v>
                      </c:pt>
                      <c:pt idx="1107">
                        <c:v>6.7686155127721054E-2</c:v>
                      </c:pt>
                      <c:pt idx="1108">
                        <c:v>7.2415567968060854E-2</c:v>
                      </c:pt>
                      <c:pt idx="1109">
                        <c:v>6.7817711128757327E-2</c:v>
                      </c:pt>
                      <c:pt idx="1110">
                        <c:v>7.2450615705788646E-2</c:v>
                      </c:pt>
                      <c:pt idx="1111">
                        <c:v>7.8246021573829719E-2</c:v>
                      </c:pt>
                      <c:pt idx="1112">
                        <c:v>7.2322276646862735E-2</c:v>
                      </c:pt>
                      <c:pt idx="1113">
                        <c:v>7.0996219246456715E-2</c:v>
                      </c:pt>
                      <c:pt idx="1114">
                        <c:v>7.1699883004894896E-2</c:v>
                      </c:pt>
                      <c:pt idx="1115">
                        <c:v>6.4430101773889581E-2</c:v>
                      </c:pt>
                      <c:pt idx="1116">
                        <c:v>6.2591026763265264E-2</c:v>
                      </c:pt>
                      <c:pt idx="1117">
                        <c:v>5.864908748897351E-2</c:v>
                      </c:pt>
                      <c:pt idx="1118">
                        <c:v>5.2803395736366519E-2</c:v>
                      </c:pt>
                      <c:pt idx="1119">
                        <c:v>5.4506004676417946E-2</c:v>
                      </c:pt>
                      <c:pt idx="1120">
                        <c:v>5.0970923922705337E-2</c:v>
                      </c:pt>
                      <c:pt idx="1121">
                        <c:v>4.9593564761277471E-2</c:v>
                      </c:pt>
                      <c:pt idx="1122">
                        <c:v>5.0099471236304739E-2</c:v>
                      </c:pt>
                      <c:pt idx="1123">
                        <c:v>5.0813463072044304E-2</c:v>
                      </c:pt>
                      <c:pt idx="1124">
                        <c:v>4.7268223553772859E-2</c:v>
                      </c:pt>
                      <c:pt idx="1125">
                        <c:v>4.171899841353955E-2</c:v>
                      </c:pt>
                      <c:pt idx="1126">
                        <c:v>3.6282366247166117E-2</c:v>
                      </c:pt>
                      <c:pt idx="1127">
                        <c:v>4.1362256464783781E-2</c:v>
                      </c:pt>
                      <c:pt idx="1128">
                        <c:v>3.8327156240105763E-2</c:v>
                      </c:pt>
                      <c:pt idx="1129">
                        <c:v>3.858874442749434E-2</c:v>
                      </c:pt>
                      <c:pt idx="1130">
                        <c:v>4.0142527466759739E-2</c:v>
                      </c:pt>
                      <c:pt idx="1131">
                        <c:v>4.2535424458580155E-2</c:v>
                      </c:pt>
                      <c:pt idx="1132">
                        <c:v>4.6789576430311751E-2</c:v>
                      </c:pt>
                      <c:pt idx="1133">
                        <c:v>4.4648616799548978E-2</c:v>
                      </c:pt>
                      <c:pt idx="1134">
                        <c:v>3.6195339497445897E-2</c:v>
                      </c:pt>
                      <c:pt idx="1135">
                        <c:v>3.1956087047067205E-2</c:v>
                      </c:pt>
                      <c:pt idx="1136">
                        <c:v>2.537405417669146E-2</c:v>
                      </c:pt>
                      <c:pt idx="1137">
                        <c:v>2.3202618252252293E-2</c:v>
                      </c:pt>
                      <c:pt idx="1138">
                        <c:v>2.3859721006462681E-2</c:v>
                      </c:pt>
                      <c:pt idx="1139">
                        <c:v>2.3502809744964236E-2</c:v>
                      </c:pt>
                      <c:pt idx="1140">
                        <c:v>2.6133929765688114E-2</c:v>
                      </c:pt>
                      <c:pt idx="1141">
                        <c:v>2.5750097778108858E-2</c:v>
                      </c:pt>
                      <c:pt idx="1142">
                        <c:v>3.0217583805574849E-2</c:v>
                      </c:pt>
                      <c:pt idx="1143">
                        <c:v>3.5897687695873717E-2</c:v>
                      </c:pt>
                      <c:pt idx="1144">
                        <c:v>3.579948630513885E-2</c:v>
                      </c:pt>
                      <c:pt idx="1145">
                        <c:v>3.4670339624430495E-2</c:v>
                      </c:pt>
                      <c:pt idx="1146">
                        <c:v>2.5250117249074264E-2</c:v>
                      </c:pt>
                      <c:pt idx="1147">
                        <c:v>2.5289228492625538E-2</c:v>
                      </c:pt>
                      <c:pt idx="1148">
                        <c:v>1.605186387932743E-2</c:v>
                      </c:pt>
                      <c:pt idx="1149">
                        <c:v>1.620306015851055E-2</c:v>
                      </c:pt>
                      <c:pt idx="1150">
                        <c:v>1.21063690374401E-2</c:v>
                      </c:pt>
                      <c:pt idx="1151">
                        <c:v>3.7880339912261859E-3</c:v>
                      </c:pt>
                      <c:pt idx="1152">
                        <c:v>3.2567306048020624E-3</c:v>
                      </c:pt>
                      <c:pt idx="1153">
                        <c:v>4.0648603254530152E-3</c:v>
                      </c:pt>
                      <c:pt idx="1154">
                        <c:v>0</c:v>
                      </c:pt>
                      <c:pt idx="1155">
                        <c:v>3.5809645069698154E-3</c:v>
                      </c:pt>
                      <c:pt idx="1156">
                        <c:v>-7.5327239203349348E-3</c:v>
                      </c:pt>
                      <c:pt idx="1157">
                        <c:v>-1.4684324856973055E-2</c:v>
                      </c:pt>
                      <c:pt idx="1158">
                        <c:v>-8.4852774104631958E-3</c:v>
                      </c:pt>
                      <c:pt idx="1159">
                        <c:v>-9.2405815554084565E-3</c:v>
                      </c:pt>
                      <c:pt idx="1160">
                        <c:v>-5.1328851060659124E-3</c:v>
                      </c:pt>
                      <c:pt idx="1161">
                        <c:v>-1.6731146602824445E-2</c:v>
                      </c:pt>
                      <c:pt idx="1162">
                        <c:v>-1.6724543405861304E-2</c:v>
                      </c:pt>
                      <c:pt idx="1163">
                        <c:v>-8.749066663506189E-3</c:v>
                      </c:pt>
                      <c:pt idx="1164">
                        <c:v>-4.2570302883564795E-3</c:v>
                      </c:pt>
                      <c:pt idx="1165">
                        <c:v>-1.292973690492919E-2</c:v>
                      </c:pt>
                      <c:pt idx="1166">
                        <c:v>-1.4634716223377713E-2</c:v>
                      </c:pt>
                      <c:pt idx="1167">
                        <c:v>-1.6772966850258159E-2</c:v>
                      </c:pt>
                      <c:pt idx="1168">
                        <c:v>-4.1010932523792894E-3</c:v>
                      </c:pt>
                      <c:pt idx="1169">
                        <c:v>-4.0447121090780164E-3</c:v>
                      </c:pt>
                      <c:pt idx="1170">
                        <c:v>-9.5168999514072625E-3</c:v>
                      </c:pt>
                      <c:pt idx="1171">
                        <c:v>-7.4648295105337803E-3</c:v>
                      </c:pt>
                      <c:pt idx="1172">
                        <c:v>-1.1493118283575172E-2</c:v>
                      </c:pt>
                      <c:pt idx="1173">
                        <c:v>-2.281506138433478E-2</c:v>
                      </c:pt>
                      <c:pt idx="1174">
                        <c:v>-2.645308428557645E-2</c:v>
                      </c:pt>
                      <c:pt idx="1175">
                        <c:v>-3.268751809529933E-2</c:v>
                      </c:pt>
                      <c:pt idx="1176">
                        <c:v>-3.4456328317725514E-2</c:v>
                      </c:pt>
                      <c:pt idx="1177">
                        <c:v>-3.8267050216466349E-2</c:v>
                      </c:pt>
                      <c:pt idx="1178">
                        <c:v>-2.9618555322092129E-2</c:v>
                      </c:pt>
                      <c:pt idx="1179">
                        <c:v>-2.3579508417382947E-2</c:v>
                      </c:pt>
                      <c:pt idx="1180">
                        <c:v>-2.2836733415393617E-2</c:v>
                      </c:pt>
                      <c:pt idx="1181">
                        <c:v>-2.3365497110678091E-2</c:v>
                      </c:pt>
                      <c:pt idx="1182">
                        <c:v>-2.5640044495388755E-2</c:v>
                      </c:pt>
                      <c:pt idx="1183">
                        <c:v>-3.0736527361785716E-2</c:v>
                      </c:pt>
                      <c:pt idx="1184">
                        <c:v>-2.8081872869834049E-2</c:v>
                      </c:pt>
                      <c:pt idx="1185">
                        <c:v>-3.7652275647917469E-2</c:v>
                      </c:pt>
                      <c:pt idx="1186">
                        <c:v>-4.9282537253036232E-2</c:v>
                      </c:pt>
                      <c:pt idx="1187">
                        <c:v>-3.278605811151955E-2</c:v>
                      </c:pt>
                      <c:pt idx="1188">
                        <c:v>-4.1921157828259295E-2</c:v>
                      </c:pt>
                      <c:pt idx="1189">
                        <c:v>-4.5130988803348343E-2</c:v>
                      </c:pt>
                      <c:pt idx="1190">
                        <c:v>-3.8306161460017626E-2</c:v>
                      </c:pt>
                      <c:pt idx="1191">
                        <c:v>-4.2203571482993335E-2</c:v>
                      </c:pt>
                      <c:pt idx="1192">
                        <c:v>-4.8096840116283922E-2</c:v>
                      </c:pt>
                      <c:pt idx="1193">
                        <c:v>-4.7330699955809366E-2</c:v>
                      </c:pt>
                      <c:pt idx="1194">
                        <c:v>-5.6553672985982593E-2</c:v>
                      </c:pt>
                      <c:pt idx="1195">
                        <c:v>-5.1319538859814134E-2</c:v>
                      </c:pt>
                      <c:pt idx="1196">
                        <c:v>-5.2611733711690839E-2</c:v>
                      </c:pt>
                      <c:pt idx="1197">
                        <c:v>-5.8671944709230713E-2</c:v>
                      </c:pt>
                      <c:pt idx="1198">
                        <c:v>-5.8155879469644726E-2</c:v>
                      </c:pt>
                      <c:pt idx="1199">
                        <c:v>-5.8156895346100662E-2</c:v>
                      </c:pt>
                      <c:pt idx="1200">
                        <c:v>-4.9655702537828625E-2</c:v>
                      </c:pt>
                      <c:pt idx="1201">
                        <c:v>-5.0870521466316043E-2</c:v>
                      </c:pt>
                      <c:pt idx="1202">
                        <c:v>-4.8252777152261235E-2</c:v>
                      </c:pt>
                      <c:pt idx="1203">
                        <c:v>-3.9751415031246642E-2</c:v>
                      </c:pt>
                      <c:pt idx="1204">
                        <c:v>-4.9192293561205656E-2</c:v>
                      </c:pt>
                      <c:pt idx="1205">
                        <c:v>-5.9125533546780198E-2</c:v>
                      </c:pt>
                      <c:pt idx="1206">
                        <c:v>-5.8480451997297712E-2</c:v>
                      </c:pt>
                      <c:pt idx="1207">
                        <c:v>-7.1207182923794021E-2</c:v>
                      </c:pt>
                      <c:pt idx="1208">
                        <c:v>-7.2443673883340151E-2</c:v>
                      </c:pt>
                      <c:pt idx="1209">
                        <c:v>-7.6800598689858016E-2</c:v>
                      </c:pt>
                      <c:pt idx="1210">
                        <c:v>-9.0737746413532785E-2</c:v>
                      </c:pt>
                      <c:pt idx="1211">
                        <c:v>-8.7243300718055292E-2</c:v>
                      </c:pt>
                      <c:pt idx="1212">
                        <c:v>-9.0165300030645532E-2</c:v>
                      </c:pt>
                      <c:pt idx="1213">
                        <c:v>-0.11337452147986107</c:v>
                      </c:pt>
                      <c:pt idx="1214">
                        <c:v>-0.1225470393127257</c:v>
                      </c:pt>
                      <c:pt idx="1215">
                        <c:v>-0.12905305076165333</c:v>
                      </c:pt>
                      <c:pt idx="1216">
                        <c:v>-0.12621875544975389</c:v>
                      </c:pt>
                      <c:pt idx="1217">
                        <c:v>-0.12606925229799715</c:v>
                      </c:pt>
                      <c:pt idx="1218">
                        <c:v>-0.13661320334629704</c:v>
                      </c:pt>
                      <c:pt idx="1219">
                        <c:v>-0.13651229295167983</c:v>
                      </c:pt>
                      <c:pt idx="1220">
                        <c:v>-0.11492085475844997</c:v>
                      </c:pt>
                      <c:pt idx="1221">
                        <c:v>-9.8473306999558044E-2</c:v>
                      </c:pt>
                      <c:pt idx="1222">
                        <c:v>-0.11150513948830298</c:v>
                      </c:pt>
                      <c:pt idx="1223">
                        <c:v>-0.12345895774461881</c:v>
                      </c:pt>
                      <c:pt idx="1224">
                        <c:v>-0.11745495857763746</c:v>
                      </c:pt>
                      <c:pt idx="1225">
                        <c:v>-0.10942496313215026</c:v>
                      </c:pt>
                      <c:pt idx="1226">
                        <c:v>-0.11539611562705816</c:v>
                      </c:pt>
                      <c:pt idx="1227">
                        <c:v>-0.10493749820105207</c:v>
                      </c:pt>
                      <c:pt idx="1228">
                        <c:v>-0.11659942128904559</c:v>
                      </c:pt>
                      <c:pt idx="1229">
                        <c:v>-0.1162528381048486</c:v>
                      </c:pt>
                      <c:pt idx="1230">
                        <c:v>-0.11792869563156189</c:v>
                      </c:pt>
                      <c:pt idx="1231">
                        <c:v>-0.12186944971665509</c:v>
                      </c:pt>
                      <c:pt idx="1232">
                        <c:v>-0.12455949057181989</c:v>
                      </c:pt>
                      <c:pt idx="1233">
                        <c:v>-0.11675078688097144</c:v>
                      </c:pt>
                      <c:pt idx="1234">
                        <c:v>-0.13501641487039953</c:v>
                      </c:pt>
                      <c:pt idx="1235">
                        <c:v>-0.12342407931963363</c:v>
                      </c:pt>
                      <c:pt idx="1236">
                        <c:v>-0.11253337577439414</c:v>
                      </c:pt>
                      <c:pt idx="1237">
                        <c:v>-0.11430100080762179</c:v>
                      </c:pt>
                      <c:pt idx="1238">
                        <c:v>-9.5700641525981858E-2</c:v>
                      </c:pt>
                      <c:pt idx="1239">
                        <c:v>-8.2862333502081734E-2</c:v>
                      </c:pt>
                      <c:pt idx="1240">
                        <c:v>-5.8587288337907585E-2</c:v>
                      </c:pt>
                      <c:pt idx="1241">
                        <c:v>-5.5948549243764641E-2</c:v>
                      </c:pt>
                      <c:pt idx="1242">
                        <c:v>-4.4025715219353119E-2</c:v>
                      </c:pt>
                      <c:pt idx="1243">
                        <c:v>-4.3950709674360808E-2</c:v>
                      </c:pt>
                      <c:pt idx="1244">
                        <c:v>-5.0306371407818552E-2</c:v>
                      </c:pt>
                      <c:pt idx="1245">
                        <c:v>-7.958901024850025E-2</c:v>
                      </c:pt>
                      <c:pt idx="1246">
                        <c:v>-9.37786032714608E-2</c:v>
                      </c:pt>
                      <c:pt idx="1247">
                        <c:v>-0.1023429497327398</c:v>
                      </c:pt>
                      <c:pt idx="1248">
                        <c:v>-0.12735111907257246</c:v>
                      </c:pt>
                      <c:pt idx="1249">
                        <c:v>-0.14289098121813745</c:v>
                      </c:pt>
                      <c:pt idx="1250">
                        <c:v>-0.14838010033473123</c:v>
                      </c:pt>
                      <c:pt idx="1251">
                        <c:v>-0.13545933700516233</c:v>
                      </c:pt>
                      <c:pt idx="1252">
                        <c:v>-0.13305187911747424</c:v>
                      </c:pt>
                      <c:pt idx="1253">
                        <c:v>-0.13249619469610902</c:v>
                      </c:pt>
                      <c:pt idx="1254">
                        <c:v>-0.14007412511873052</c:v>
                      </c:pt>
                      <c:pt idx="1255">
                        <c:v>-0.11407192066682129</c:v>
                      </c:pt>
                      <c:pt idx="1256">
                        <c:v>-0.11525795642905877</c:v>
                      </c:pt>
                      <c:pt idx="1257">
                        <c:v>-0.11306383259710506</c:v>
                      </c:pt>
                      <c:pt idx="1258">
                        <c:v>-0.10558105593585071</c:v>
                      </c:pt>
                      <c:pt idx="1259">
                        <c:v>-0.10316801072765541</c:v>
                      </c:pt>
                      <c:pt idx="1260">
                        <c:v>-0.10363836152672687</c:v>
                      </c:pt>
                      <c:pt idx="1261">
                        <c:v>-8.7538582141230489E-2</c:v>
                      </c:pt>
                      <c:pt idx="1262">
                        <c:v>-9.9860147674574171E-2</c:v>
                      </c:pt>
                      <c:pt idx="1263">
                        <c:v>-0.11726736005878534</c:v>
                      </c:pt>
                      <c:pt idx="1264">
                        <c:v>-0.13121568242347487</c:v>
                      </c:pt>
                      <c:pt idx="1265">
                        <c:v>-0.14336624208674567</c:v>
                      </c:pt>
                      <c:pt idx="1266">
                        <c:v>-0.1409726678439546</c:v>
                      </c:pt>
                      <c:pt idx="1267">
                        <c:v>-0.13293843957990117</c:v>
                      </c:pt>
                      <c:pt idx="1268">
                        <c:v>-0.1834103988500278</c:v>
                      </c:pt>
                      <c:pt idx="1269">
                        <c:v>-0.196826063326352</c:v>
                      </c:pt>
                      <c:pt idx="1270">
                        <c:v>-0.18936377350695785</c:v>
                      </c:pt>
                      <c:pt idx="1271">
                        <c:v>-0.19472218318622875</c:v>
                      </c:pt>
                      <c:pt idx="1272">
                        <c:v>-0.22100222984882062</c:v>
                      </c:pt>
                      <c:pt idx="1273">
                        <c:v>-0.25295069782246876</c:v>
                      </c:pt>
                      <c:pt idx="1274">
                        <c:v>-0.28754958746950249</c:v>
                      </c:pt>
                      <c:pt idx="1275">
                        <c:v>-0.2437221374717882</c:v>
                      </c:pt>
                      <c:pt idx="1276">
                        <c:v>-0.22680322303736897</c:v>
                      </c:pt>
                      <c:pt idx="1277">
                        <c:v>-0.22382907540004365</c:v>
                      </c:pt>
                      <c:pt idx="1278">
                        <c:v>-0.20806504318321498</c:v>
                      </c:pt>
                      <c:pt idx="1279">
                        <c:v>-0.18868855428928433</c:v>
                      </c:pt>
                      <c:pt idx="1280">
                        <c:v>-0.14953007248278513</c:v>
                      </c:pt>
                      <c:pt idx="1281">
                        <c:v>-0.11697224794835281</c:v>
                      </c:pt>
                      <c:pt idx="1282">
                        <c:v>-0.17024531723282027</c:v>
                      </c:pt>
                      <c:pt idx="1283">
                        <c:v>-0.17739539435477447</c:v>
                      </c:pt>
                      <c:pt idx="1284">
                        <c:v>-0.1837835641348203</c:v>
                      </c:pt>
                      <c:pt idx="1285">
                        <c:v>-0.19253567842769412</c:v>
                      </c:pt>
                      <c:pt idx="1286">
                        <c:v>-0.18423376671751687</c:v>
                      </c:pt>
                      <c:pt idx="1287">
                        <c:v>-0.18376883392621007</c:v>
                      </c:pt>
                      <c:pt idx="1288">
                        <c:v>-0.1730826601740873</c:v>
                      </c:pt>
                      <c:pt idx="1289">
                        <c:v>-0.11608454123865815</c:v>
                      </c:pt>
                      <c:pt idx="1290">
                        <c:v>-0.11468974286473772</c:v>
                      </c:pt>
                      <c:pt idx="1291">
                        <c:v>-0.11456851494100298</c:v>
                      </c:pt>
                      <c:pt idx="1292">
                        <c:v>-0.12180544949993481</c:v>
                      </c:pt>
                      <c:pt idx="1293">
                        <c:v>-0.13866628966362632</c:v>
                      </c:pt>
                      <c:pt idx="1294">
                        <c:v>-0.14111844611537308</c:v>
                      </c:pt>
                      <c:pt idx="1295">
                        <c:v>-0.17678925473610066</c:v>
                      </c:pt>
                      <c:pt idx="1296">
                        <c:v>-0.21391378256518959</c:v>
                      </c:pt>
                      <c:pt idx="1297">
                        <c:v>-0.20891279208564512</c:v>
                      </c:pt>
                      <c:pt idx="1298">
                        <c:v>-0.16349938962756275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D5C-4B0C-B48F-954FA6DC574E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Abs'!$AK$1</c15:sqref>
                        </c15:formulaRef>
                      </c:ext>
                    </c:extLst>
                    <c:strCache>
                      <c:ptCount val="1"/>
                      <c:pt idx="0">
                        <c:v>Abs 900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Abs'!$AK$2:$AK$1300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7.6350269757746201</c:v>
                      </c:pt>
                      <c:pt idx="1">
                        <c:v>11.94575986044569</c:v>
                      </c:pt>
                      <c:pt idx="2">
                        <c:v>14.697923457960222</c:v>
                      </c:pt>
                      <c:pt idx="3">
                        <c:v>24.407284894288662</c:v>
                      </c:pt>
                      <c:pt idx="4">
                        <c:v>7.2184298695271085</c:v>
                      </c:pt>
                      <c:pt idx="5">
                        <c:v>15.045942289356896</c:v>
                      </c:pt>
                      <c:pt idx="6">
                        <c:v>35.935296411346243</c:v>
                      </c:pt>
                      <c:pt idx="7">
                        <c:v>37.289796418863652</c:v>
                      </c:pt>
                      <c:pt idx="8">
                        <c:v>13.329077895368243</c:v>
                      </c:pt>
                      <c:pt idx="9">
                        <c:v>7.4027840178761979</c:v>
                      </c:pt>
                      <c:pt idx="10">
                        <c:v>8.569981491558929</c:v>
                      </c:pt>
                      <c:pt idx="11">
                        <c:v>31.78375486459198</c:v>
                      </c:pt>
                      <c:pt idx="12">
                        <c:v>6.1934441574812746</c:v>
                      </c:pt>
                      <c:pt idx="13">
                        <c:v>13.591843477048577</c:v>
                      </c:pt>
                      <c:pt idx="14">
                        <c:v>11.416909322697277</c:v>
                      </c:pt>
                      <c:pt idx="15">
                        <c:v>8.9826441628703773</c:v>
                      </c:pt>
                      <c:pt idx="16">
                        <c:v>11.776920858499562</c:v>
                      </c:pt>
                      <c:pt idx="17">
                        <c:v>3.5614926797055593</c:v>
                      </c:pt>
                      <c:pt idx="18">
                        <c:v>-0.12939975752946392</c:v>
                      </c:pt>
                      <c:pt idx="19">
                        <c:v>-1.4773272085018161</c:v>
                      </c:pt>
                      <c:pt idx="20">
                        <c:v>-0.62033901746908648</c:v>
                      </c:pt>
                      <c:pt idx="21">
                        <c:v>-5.6300104247881601E-2</c:v>
                      </c:pt>
                      <c:pt idx="22">
                        <c:v>-0.42891315676995201</c:v>
                      </c:pt>
                      <c:pt idx="23">
                        <c:v>-0.124877402812135</c:v>
                      </c:pt>
                      <c:pt idx="24">
                        <c:v>2.3749147457739496E-3</c:v>
                      </c:pt>
                      <c:pt idx="25">
                        <c:v>2.0895071256228866E-2</c:v>
                      </c:pt>
                      <c:pt idx="26">
                        <c:v>0.27137721038604906</c:v>
                      </c:pt>
                      <c:pt idx="27">
                        <c:v>5.2211806546074426E-4</c:v>
                      </c:pt>
                      <c:pt idx="28">
                        <c:v>2.9358109143763356E-2</c:v>
                      </c:pt>
                      <c:pt idx="29">
                        <c:v>0.43432334650734444</c:v>
                      </c:pt>
                      <c:pt idx="30">
                        <c:v>0.27765082797888946</c:v>
                      </c:pt>
                      <c:pt idx="31">
                        <c:v>-0.21841522522833889</c:v>
                      </c:pt>
                      <c:pt idx="32">
                        <c:v>0.43550231018694513</c:v>
                      </c:pt>
                      <c:pt idx="33">
                        <c:v>0.36319266800964639</c:v>
                      </c:pt>
                      <c:pt idx="34">
                        <c:v>0.436162084660839</c:v>
                      </c:pt>
                      <c:pt idx="35">
                        <c:v>0.23033412236815101</c:v>
                      </c:pt>
                      <c:pt idx="36">
                        <c:v>0.26978820634090328</c:v>
                      </c:pt>
                      <c:pt idx="37">
                        <c:v>0.51332699528082582</c:v>
                      </c:pt>
                      <c:pt idx="38">
                        <c:v>0.83663679424975024</c:v>
                      </c:pt>
                      <c:pt idx="39">
                        <c:v>0.58669317480001248</c:v>
                      </c:pt>
                      <c:pt idx="40">
                        <c:v>0.83233293247006157</c:v>
                      </c:pt>
                      <c:pt idx="41">
                        <c:v>0.49214430999676456</c:v>
                      </c:pt>
                      <c:pt idx="42">
                        <c:v>0.75005208488928998</c:v>
                      </c:pt>
                      <c:pt idx="43">
                        <c:v>0.21796769545794373</c:v>
                      </c:pt>
                      <c:pt idx="44">
                        <c:v>0.62468907712995958</c:v>
                      </c:pt>
                      <c:pt idx="45">
                        <c:v>0.72721049344062316</c:v>
                      </c:pt>
                      <c:pt idx="46">
                        <c:v>0.7188206770469362</c:v>
                      </c:pt>
                      <c:pt idx="47">
                        <c:v>0.78002740241185742</c:v>
                      </c:pt>
                      <c:pt idx="48">
                        <c:v>0.8100595398136502</c:v>
                      </c:pt>
                      <c:pt idx="49">
                        <c:v>0.27529192433310345</c:v>
                      </c:pt>
                      <c:pt idx="50">
                        <c:v>0.42663313708020401</c:v>
                      </c:pt>
                      <c:pt idx="51">
                        <c:v>-5.1713314615966934E-2</c:v>
                      </c:pt>
                      <c:pt idx="52">
                        <c:v>0.12182885032296535</c:v>
                      </c:pt>
                      <c:pt idx="53">
                        <c:v>0.24006848064619232</c:v>
                      </c:pt>
                      <c:pt idx="54">
                        <c:v>8.5056820855512014E-2</c:v>
                      </c:pt>
                      <c:pt idx="55">
                        <c:v>0.37585041883670767</c:v>
                      </c:pt>
                      <c:pt idx="56">
                        <c:v>0.82488464685859275</c:v>
                      </c:pt>
                      <c:pt idx="57">
                        <c:v>1.0084140283009861</c:v>
                      </c:pt>
                      <c:pt idx="58">
                        <c:v>1.1307302408869992</c:v>
                      </c:pt>
                      <c:pt idx="59">
                        <c:v>0.98761853827638935</c:v>
                      </c:pt>
                      <c:pt idx="60">
                        <c:v>0.61763989747428794</c:v>
                      </c:pt>
                      <c:pt idx="61">
                        <c:v>0.86435864707767152</c:v>
                      </c:pt>
                      <c:pt idx="62">
                        <c:v>0.4141940744481003</c:v>
                      </c:pt>
                      <c:pt idx="63">
                        <c:v>0.11706164293021082</c:v>
                      </c:pt>
                      <c:pt idx="64">
                        <c:v>0.21834532310887911</c:v>
                      </c:pt>
                      <c:pt idx="65">
                        <c:v>0.23818639536834016</c:v>
                      </c:pt>
                      <c:pt idx="66">
                        <c:v>-0.11032526549625531</c:v>
                      </c:pt>
                      <c:pt idx="67">
                        <c:v>0.37850552783227087</c:v>
                      </c:pt>
                      <c:pt idx="68">
                        <c:v>0.43680311443230785</c:v>
                      </c:pt>
                      <c:pt idx="69">
                        <c:v>0.74291894458734009</c:v>
                      </c:pt>
                      <c:pt idx="70">
                        <c:v>1.1338047625993199</c:v>
                      </c:pt>
                      <c:pt idx="71">
                        <c:v>1.4124652661640353</c:v>
                      </c:pt>
                      <c:pt idx="72">
                        <c:v>0.93710644667415288</c:v>
                      </c:pt>
                      <c:pt idx="73">
                        <c:v>0.80758035766063774</c:v>
                      </c:pt>
                      <c:pt idx="74">
                        <c:v>0.73339194957987464</c:v>
                      </c:pt>
                      <c:pt idx="75">
                        <c:v>0.6468146599974578</c:v>
                      </c:pt>
                      <c:pt idx="76">
                        <c:v>0.90389063871987729</c:v>
                      </c:pt>
                      <c:pt idx="77">
                        <c:v>0.39738847243757469</c:v>
                      </c:pt>
                      <c:pt idx="78">
                        <c:v>5.567059465811118E-2</c:v>
                      </c:pt>
                      <c:pt idx="79">
                        <c:v>0.57039055563788899</c:v>
                      </c:pt>
                      <c:pt idx="80">
                        <c:v>0.89413343533575551</c:v>
                      </c:pt>
                      <c:pt idx="81">
                        <c:v>0.31703344777364678</c:v>
                      </c:pt>
                      <c:pt idx="82">
                        <c:v>0.41931040192351882</c:v>
                      </c:pt>
                      <c:pt idx="83">
                        <c:v>0.70955786518927166</c:v>
                      </c:pt>
                      <c:pt idx="84">
                        <c:v>0.9326454027543386</c:v>
                      </c:pt>
                      <c:pt idx="85">
                        <c:v>0.90005617553007966</c:v>
                      </c:pt>
                      <c:pt idx="86">
                        <c:v>1.0684492097643499</c:v>
                      </c:pt>
                      <c:pt idx="87">
                        <c:v>1.7000929620085887</c:v>
                      </c:pt>
                      <c:pt idx="88">
                        <c:v>2.0170483068554645</c:v>
                      </c:pt>
                      <c:pt idx="89">
                        <c:v>2.3492356749957581</c:v>
                      </c:pt>
                      <c:pt idx="90">
                        <c:v>1.6571617357360138</c:v>
                      </c:pt>
                      <c:pt idx="91">
                        <c:v>1.7771551672798722</c:v>
                      </c:pt>
                      <c:pt idx="92">
                        <c:v>1.4712728648758837</c:v>
                      </c:pt>
                      <c:pt idx="93">
                        <c:v>1.1237499870642027</c:v>
                      </c:pt>
                      <c:pt idx="94">
                        <c:v>0.27873919226343635</c:v>
                      </c:pt>
                      <c:pt idx="95">
                        <c:v>0.1786782134033604</c:v>
                      </c:pt>
                      <c:pt idx="96">
                        <c:v>-0.20035587598582982</c:v>
                      </c:pt>
                      <c:pt idx="97">
                        <c:v>-6.1501563913479981E-2</c:v>
                      </c:pt>
                      <c:pt idx="98">
                        <c:v>-0.29044584469974999</c:v>
                      </c:pt>
                      <c:pt idx="99">
                        <c:v>-1.1343083312196736E-2</c:v>
                      </c:pt>
                      <c:pt idx="100">
                        <c:v>0.29172946630122304</c:v>
                      </c:pt>
                      <c:pt idx="101">
                        <c:v>0.24747517644915576</c:v>
                      </c:pt>
                      <c:pt idx="102">
                        <c:v>0.66616934628045532</c:v>
                      </c:pt>
                      <c:pt idx="103">
                        <c:v>0.61190362801762865</c:v>
                      </c:pt>
                      <c:pt idx="104">
                        <c:v>0.85793272877762861</c:v>
                      </c:pt>
                      <c:pt idx="105">
                        <c:v>0.90957711756072057</c:v>
                      </c:pt>
                      <c:pt idx="106">
                        <c:v>0.79795924862641354</c:v>
                      </c:pt>
                      <c:pt idx="107">
                        <c:v>0.85784408195574413</c:v>
                      </c:pt>
                      <c:pt idx="108">
                        <c:v>1.1313993877121056</c:v>
                      </c:pt>
                      <c:pt idx="109">
                        <c:v>0.70891117295561201</c:v>
                      </c:pt>
                      <c:pt idx="110">
                        <c:v>0.57058678924139983</c:v>
                      </c:pt>
                      <c:pt idx="111">
                        <c:v>0.42684831064345674</c:v>
                      </c:pt>
                      <c:pt idx="112">
                        <c:v>0.45181195861247803</c:v>
                      </c:pt>
                      <c:pt idx="113">
                        <c:v>0.5139906749010581</c:v>
                      </c:pt>
                      <c:pt idx="114">
                        <c:v>0.4644376872395633</c:v>
                      </c:pt>
                      <c:pt idx="115">
                        <c:v>0.44884189956471288</c:v>
                      </c:pt>
                      <c:pt idx="116">
                        <c:v>0.73711980227463059</c:v>
                      </c:pt>
                      <c:pt idx="117">
                        <c:v>0.85764648155101475</c:v>
                      </c:pt>
                      <c:pt idx="118">
                        <c:v>1.2709554545814885</c:v>
                      </c:pt>
                      <c:pt idx="119">
                        <c:v>1.2051279648115074</c:v>
                      </c:pt>
                      <c:pt idx="120">
                        <c:v>1.4110418403236429</c:v>
                      </c:pt>
                      <c:pt idx="121">
                        <c:v>1.2881566479161064</c:v>
                      </c:pt>
                      <c:pt idx="122">
                        <c:v>1.2940006994117093</c:v>
                      </c:pt>
                      <c:pt idx="123">
                        <c:v>1.0314461908909729</c:v>
                      </c:pt>
                      <c:pt idx="124">
                        <c:v>1.1336542192079699</c:v>
                      </c:pt>
                      <c:pt idx="125">
                        <c:v>0.4110162616151255</c:v>
                      </c:pt>
                      <c:pt idx="126">
                        <c:v>0.55627247533753632</c:v>
                      </c:pt>
                      <c:pt idx="127">
                        <c:v>0.52706119969610143</c:v>
                      </c:pt>
                      <c:pt idx="128">
                        <c:v>0.53601452870643773</c:v>
                      </c:pt>
                      <c:pt idx="129">
                        <c:v>0.81380926132790199</c:v>
                      </c:pt>
                      <c:pt idx="130">
                        <c:v>1.0281699683702672</c:v>
                      </c:pt>
                      <c:pt idx="131">
                        <c:v>1.0971865958976048</c:v>
                      </c:pt>
                      <c:pt idx="132">
                        <c:v>1.4335159575018546</c:v>
                      </c:pt>
                      <c:pt idx="133">
                        <c:v>1.452852289597061</c:v>
                      </c:pt>
                      <c:pt idx="134">
                        <c:v>1.2379062011185511</c:v>
                      </c:pt>
                      <c:pt idx="135">
                        <c:v>1.0839604510209713</c:v>
                      </c:pt>
                      <c:pt idx="136">
                        <c:v>0.92551831542921359</c:v>
                      </c:pt>
                      <c:pt idx="137">
                        <c:v>0.7660014835650939</c:v>
                      </c:pt>
                      <c:pt idx="138">
                        <c:v>0.65746106520286152</c:v>
                      </c:pt>
                      <c:pt idx="139">
                        <c:v>0.31527242203228883</c:v>
                      </c:pt>
                      <c:pt idx="140">
                        <c:v>0.2141429951339924</c:v>
                      </c:pt>
                      <c:pt idx="141">
                        <c:v>0.41139330349411013</c:v>
                      </c:pt>
                      <c:pt idx="142">
                        <c:v>0.29559067974343961</c:v>
                      </c:pt>
                      <c:pt idx="143">
                        <c:v>0.2599142390812596</c:v>
                      </c:pt>
                      <c:pt idx="144">
                        <c:v>0.49768297904869457</c:v>
                      </c:pt>
                      <c:pt idx="145">
                        <c:v>0.667706607136616</c:v>
                      </c:pt>
                      <c:pt idx="146">
                        <c:v>0.81943716297366742</c:v>
                      </c:pt>
                      <c:pt idx="147">
                        <c:v>1.0991202291071254</c:v>
                      </c:pt>
                      <c:pt idx="148">
                        <c:v>1.0340702539731448</c:v>
                      </c:pt>
                      <c:pt idx="149">
                        <c:v>1.1000922200307843</c:v>
                      </c:pt>
                      <c:pt idx="150">
                        <c:v>0.98866765584023408</c:v>
                      </c:pt>
                      <c:pt idx="151">
                        <c:v>0.74128991279222445</c:v>
                      </c:pt>
                      <c:pt idx="152">
                        <c:v>0.52325055789896868</c:v>
                      </c:pt>
                      <c:pt idx="153">
                        <c:v>0.68758477828629283</c:v>
                      </c:pt>
                      <c:pt idx="154">
                        <c:v>0.50351433881869712</c:v>
                      </c:pt>
                      <c:pt idx="155">
                        <c:v>0.5016064795750107</c:v>
                      </c:pt>
                      <c:pt idx="156">
                        <c:v>0.96378503965773743</c:v>
                      </c:pt>
                      <c:pt idx="157">
                        <c:v>1.1317520224264743</c:v>
                      </c:pt>
                      <c:pt idx="158">
                        <c:v>1.2236678423109719</c:v>
                      </c:pt>
                      <c:pt idx="159">
                        <c:v>1.2112076918886401</c:v>
                      </c:pt>
                      <c:pt idx="160">
                        <c:v>0.91474460245317391</c:v>
                      </c:pt>
                      <c:pt idx="161">
                        <c:v>0.98973610387845468</c:v>
                      </c:pt>
                      <c:pt idx="162">
                        <c:v>1.2300474846269034</c:v>
                      </c:pt>
                      <c:pt idx="163">
                        <c:v>0.75443385433843213</c:v>
                      </c:pt>
                      <c:pt idx="164">
                        <c:v>1.0313110728276598</c:v>
                      </c:pt>
                      <c:pt idx="165">
                        <c:v>1.0591750729823035</c:v>
                      </c:pt>
                      <c:pt idx="166">
                        <c:v>1.1264378992890094</c:v>
                      </c:pt>
                      <c:pt idx="167">
                        <c:v>1.5004540708905119</c:v>
                      </c:pt>
                      <c:pt idx="168">
                        <c:v>1.4195882530855048</c:v>
                      </c:pt>
                      <c:pt idx="169">
                        <c:v>1.2367057591340884</c:v>
                      </c:pt>
                      <c:pt idx="170">
                        <c:v>1.3102968750823742</c:v>
                      </c:pt>
                      <c:pt idx="171">
                        <c:v>1.0009231765944273</c:v>
                      </c:pt>
                      <c:pt idx="172">
                        <c:v>0.86627314507013353</c:v>
                      </c:pt>
                      <c:pt idx="173">
                        <c:v>0.94085343458596749</c:v>
                      </c:pt>
                      <c:pt idx="174">
                        <c:v>0.94479704661592701</c:v>
                      </c:pt>
                      <c:pt idx="175">
                        <c:v>0.92131325385188989</c:v>
                      </c:pt>
                      <c:pt idx="176">
                        <c:v>0.82193762817422489</c:v>
                      </c:pt>
                      <c:pt idx="177">
                        <c:v>0.86990922682593419</c:v>
                      </c:pt>
                      <c:pt idx="178">
                        <c:v>0.96042856637977503</c:v>
                      </c:pt>
                      <c:pt idx="179">
                        <c:v>1.3436800185572553</c:v>
                      </c:pt>
                      <c:pt idx="180">
                        <c:v>1.1669252849829352</c:v>
                      </c:pt>
                      <c:pt idx="181">
                        <c:v>1.0104796554567488</c:v>
                      </c:pt>
                      <c:pt idx="182">
                        <c:v>1.2094782978326242</c:v>
                      </c:pt>
                      <c:pt idx="183">
                        <c:v>1.2046777014386754</c:v>
                      </c:pt>
                      <c:pt idx="184">
                        <c:v>1.2434438938838965</c:v>
                      </c:pt>
                      <c:pt idx="185">
                        <c:v>1.1761004263053001</c:v>
                      </c:pt>
                      <c:pt idx="186">
                        <c:v>0.88170979803168903</c:v>
                      </c:pt>
                      <c:pt idx="187">
                        <c:v>0.91961275787877916</c:v>
                      </c:pt>
                      <c:pt idx="188">
                        <c:v>0.84641098502044454</c:v>
                      </c:pt>
                      <c:pt idx="189">
                        <c:v>0.70159195243063122</c:v>
                      </c:pt>
                      <c:pt idx="190">
                        <c:v>0.94166199513535931</c:v>
                      </c:pt>
                      <c:pt idx="191">
                        <c:v>0.96024072884089196</c:v>
                      </c:pt>
                      <c:pt idx="192">
                        <c:v>0.94219778121300468</c:v>
                      </c:pt>
                      <c:pt idx="193">
                        <c:v>0.96916926017197857</c:v>
                      </c:pt>
                      <c:pt idx="194">
                        <c:v>0.99437014578106531</c:v>
                      </c:pt>
                      <c:pt idx="195">
                        <c:v>1.0912993925349612</c:v>
                      </c:pt>
                      <c:pt idx="196">
                        <c:v>1.1078876731517477</c:v>
                      </c:pt>
                      <c:pt idx="197">
                        <c:v>0.91060046115873106</c:v>
                      </c:pt>
                      <c:pt idx="198">
                        <c:v>0.91230622907939873</c:v>
                      </c:pt>
                      <c:pt idx="199">
                        <c:v>0.90608142581578999</c:v>
                      </c:pt>
                      <c:pt idx="200">
                        <c:v>0.96817754825931024</c:v>
                      </c:pt>
                      <c:pt idx="201">
                        <c:v>0.99423268462994929</c:v>
                      </c:pt>
                      <c:pt idx="202">
                        <c:v>1.0167027014045054</c:v>
                      </c:pt>
                      <c:pt idx="203">
                        <c:v>0.99659822702451084</c:v>
                      </c:pt>
                      <c:pt idx="204">
                        <c:v>1.0535772409633448</c:v>
                      </c:pt>
                      <c:pt idx="205">
                        <c:v>1.0344867378301483</c:v>
                      </c:pt>
                      <c:pt idx="206">
                        <c:v>1.0818440569628076</c:v>
                      </c:pt>
                      <c:pt idx="207">
                        <c:v>1.0787244308102768</c:v>
                      </c:pt>
                      <c:pt idx="208">
                        <c:v>1.0831384177167118</c:v>
                      </c:pt>
                      <c:pt idx="209">
                        <c:v>1.075260761265322</c:v>
                      </c:pt>
                      <c:pt idx="210">
                        <c:v>1.1206692171177404</c:v>
                      </c:pt>
                      <c:pt idx="211">
                        <c:v>1.1615061134089644</c:v>
                      </c:pt>
                      <c:pt idx="212">
                        <c:v>1.1901454803691223</c:v>
                      </c:pt>
                      <c:pt idx="213">
                        <c:v>1.1706679772337778</c:v>
                      </c:pt>
                      <c:pt idx="214">
                        <c:v>1.1691533662263809</c:v>
                      </c:pt>
                      <c:pt idx="215">
                        <c:v>1.1764782492135524</c:v>
                      </c:pt>
                      <c:pt idx="216">
                        <c:v>1.2030996318032776</c:v>
                      </c:pt>
                      <c:pt idx="217">
                        <c:v>1.209950430024952</c:v>
                      </c:pt>
                      <c:pt idx="218">
                        <c:v>1.1966098643605998</c:v>
                      </c:pt>
                      <c:pt idx="219">
                        <c:v>1.2078510233533608</c:v>
                      </c:pt>
                      <c:pt idx="220">
                        <c:v>1.2370025502558164</c:v>
                      </c:pt>
                      <c:pt idx="221">
                        <c:v>1.2416367874157439</c:v>
                      </c:pt>
                      <c:pt idx="222">
                        <c:v>1.2359819402602428</c:v>
                      </c:pt>
                      <c:pt idx="223">
                        <c:v>1.2277495012639983</c:v>
                      </c:pt>
                      <c:pt idx="224">
                        <c:v>1.2158181076559027</c:v>
                      </c:pt>
                      <c:pt idx="225">
                        <c:v>1.2169367368245734</c:v>
                      </c:pt>
                      <c:pt idx="226">
                        <c:v>1.2103983503099807</c:v>
                      </c:pt>
                      <c:pt idx="227">
                        <c:v>1.2077701868241535</c:v>
                      </c:pt>
                      <c:pt idx="228">
                        <c:v>1.2126592347826699</c:v>
                      </c:pt>
                      <c:pt idx="229">
                        <c:v>1.2319733075437471</c:v>
                      </c:pt>
                      <c:pt idx="230">
                        <c:v>1.2356681617519425</c:v>
                      </c:pt>
                      <c:pt idx="231">
                        <c:v>1.2572940811454263</c:v>
                      </c:pt>
                      <c:pt idx="232">
                        <c:v>1.2670917027941517</c:v>
                      </c:pt>
                      <c:pt idx="233">
                        <c:v>1.2790264157766349</c:v>
                      </c:pt>
                      <c:pt idx="234">
                        <c:v>1.2851516378086114</c:v>
                      </c:pt>
                      <c:pt idx="235">
                        <c:v>1.2989914764323442</c:v>
                      </c:pt>
                      <c:pt idx="236">
                        <c:v>1.3022796096493823</c:v>
                      </c:pt>
                      <c:pt idx="237">
                        <c:v>1.3085786106934232</c:v>
                      </c:pt>
                      <c:pt idx="238">
                        <c:v>1.309402596570852</c:v>
                      </c:pt>
                      <c:pt idx="239">
                        <c:v>1.3245311334862977</c:v>
                      </c:pt>
                      <c:pt idx="240">
                        <c:v>1.3292661234217595</c:v>
                      </c:pt>
                      <c:pt idx="241">
                        <c:v>1.3363539640261826</c:v>
                      </c:pt>
                      <c:pt idx="242">
                        <c:v>1.3439709519594754</c:v>
                      </c:pt>
                      <c:pt idx="243">
                        <c:v>1.3541087118542865</c:v>
                      </c:pt>
                      <c:pt idx="244">
                        <c:v>1.3651192719557577</c:v>
                      </c:pt>
                      <c:pt idx="245">
                        <c:v>1.3748899480947474</c:v>
                      </c:pt>
                      <c:pt idx="246">
                        <c:v>1.3791524153232475</c:v>
                      </c:pt>
                      <c:pt idx="247">
                        <c:v>1.3886126323283243</c:v>
                      </c:pt>
                      <c:pt idx="248">
                        <c:v>1.395817627322903</c:v>
                      </c:pt>
                      <c:pt idx="249">
                        <c:v>1.398264201503989</c:v>
                      </c:pt>
                      <c:pt idx="250">
                        <c:v>1.4038895648046343</c:v>
                      </c:pt>
                      <c:pt idx="251">
                        <c:v>1.4063068503881813</c:v>
                      </c:pt>
                      <c:pt idx="252">
                        <c:v>1.4091947061055206</c:v>
                      </c:pt>
                      <c:pt idx="253">
                        <c:v>1.4085015426304321</c:v>
                      </c:pt>
                      <c:pt idx="254">
                        <c:v>1.4068125668390203</c:v>
                      </c:pt>
                      <c:pt idx="255">
                        <c:v>1.4022240198912534</c:v>
                      </c:pt>
                      <c:pt idx="256">
                        <c:v>1.4017925012208463</c:v>
                      </c:pt>
                      <c:pt idx="257">
                        <c:v>1.393101598044459</c:v>
                      </c:pt>
                      <c:pt idx="258">
                        <c:v>1.3839811287708339</c:v>
                      </c:pt>
                      <c:pt idx="259">
                        <c:v>1.3736344435469117</c:v>
                      </c:pt>
                      <c:pt idx="260">
                        <c:v>1.3654902608579178</c:v>
                      </c:pt>
                      <c:pt idx="261">
                        <c:v>1.3546046654392792</c:v>
                      </c:pt>
                      <c:pt idx="262">
                        <c:v>1.3413857450833719</c:v>
                      </c:pt>
                      <c:pt idx="263">
                        <c:v>1.3246756239008233</c:v>
                      </c:pt>
                      <c:pt idx="264">
                        <c:v>1.3113571223132836</c:v>
                      </c:pt>
                      <c:pt idx="265">
                        <c:v>1.295166385593759</c:v>
                      </c:pt>
                      <c:pt idx="266">
                        <c:v>1.2766110827662573</c:v>
                      </c:pt>
                      <c:pt idx="267">
                        <c:v>1.2565698717569467</c:v>
                      </c:pt>
                      <c:pt idx="268">
                        <c:v>1.2374338736689063</c:v>
                      </c:pt>
                      <c:pt idx="269">
                        <c:v>1.2185325748758113</c:v>
                      </c:pt>
                      <c:pt idx="270">
                        <c:v>1.1965503108789373</c:v>
                      </c:pt>
                      <c:pt idx="271">
                        <c:v>1.1718623662414158</c:v>
                      </c:pt>
                      <c:pt idx="272">
                        <c:v>1.1477963161583045</c:v>
                      </c:pt>
                      <c:pt idx="273">
                        <c:v>1.1244970415587625</c:v>
                      </c:pt>
                      <c:pt idx="274">
                        <c:v>1.1007777684705125</c:v>
                      </c:pt>
                      <c:pt idx="275">
                        <c:v>1.0760060584440296</c:v>
                      </c:pt>
                      <c:pt idx="276">
                        <c:v>1.0517457273305768</c:v>
                      </c:pt>
                      <c:pt idx="277">
                        <c:v>1.0275865395072916</c:v>
                      </c:pt>
                      <c:pt idx="278">
                        <c:v>1.0065784142645622</c:v>
                      </c:pt>
                      <c:pt idx="279">
                        <c:v>0.98770913767144308</c:v>
                      </c:pt>
                      <c:pt idx="280">
                        <c:v>0.96647197559595943</c:v>
                      </c:pt>
                      <c:pt idx="281">
                        <c:v>0.94628822674529289</c:v>
                      </c:pt>
                      <c:pt idx="282">
                        <c:v>0.92829838910760942</c:v>
                      </c:pt>
                      <c:pt idx="283">
                        <c:v>0.91430351617423744</c:v>
                      </c:pt>
                      <c:pt idx="284">
                        <c:v>0.90300788039005386</c:v>
                      </c:pt>
                      <c:pt idx="285">
                        <c:v>0.8921051023275256</c:v>
                      </c:pt>
                      <c:pt idx="286">
                        <c:v>0.88164751094758953</c:v>
                      </c:pt>
                      <c:pt idx="287">
                        <c:v>0.87569587267036042</c:v>
                      </c:pt>
                      <c:pt idx="288">
                        <c:v>0.8733973035355046</c:v>
                      </c:pt>
                      <c:pt idx="289">
                        <c:v>0.87088766124105144</c:v>
                      </c:pt>
                      <c:pt idx="290">
                        <c:v>0.86918657949598999</c:v>
                      </c:pt>
                      <c:pt idx="291">
                        <c:v>0.86794552398960667</c:v>
                      </c:pt>
                      <c:pt idx="292">
                        <c:v>0.8694365088616558</c:v>
                      </c:pt>
                      <c:pt idx="293">
                        <c:v>0.87154860725884686</c:v>
                      </c:pt>
                      <c:pt idx="294">
                        <c:v>0.87643941253321578</c:v>
                      </c:pt>
                      <c:pt idx="295">
                        <c:v>0.87988199428794256</c:v>
                      </c:pt>
                      <c:pt idx="296">
                        <c:v>0.88317910934155908</c:v>
                      </c:pt>
                      <c:pt idx="297">
                        <c:v>0.88551028644834151</c:v>
                      </c:pt>
                      <c:pt idx="298">
                        <c:v>0.88850338585950406</c:v>
                      </c:pt>
                      <c:pt idx="299">
                        <c:v>0.88836045750351422</c:v>
                      </c:pt>
                      <c:pt idx="300">
                        <c:v>0.89152577386820553</c:v>
                      </c:pt>
                      <c:pt idx="301">
                        <c:v>0.8920389100970878</c:v>
                      </c:pt>
                      <c:pt idx="302">
                        <c:v>0.88990338082186538</c:v>
                      </c:pt>
                      <c:pt idx="303">
                        <c:v>0.88587990854928289</c:v>
                      </c:pt>
                      <c:pt idx="304">
                        <c:v>0.88305004425507072</c:v>
                      </c:pt>
                      <c:pt idx="305">
                        <c:v>0.879504757151641</c:v>
                      </c:pt>
                      <c:pt idx="306">
                        <c:v>0.87627637267358227</c:v>
                      </c:pt>
                      <c:pt idx="307">
                        <c:v>0.87030618495124523</c:v>
                      </c:pt>
                      <c:pt idx="308">
                        <c:v>0.861341531016527</c:v>
                      </c:pt>
                      <c:pt idx="309">
                        <c:v>0.85905682515117321</c:v>
                      </c:pt>
                      <c:pt idx="310">
                        <c:v>0.855860853387724</c:v>
                      </c:pt>
                      <c:pt idx="311">
                        <c:v>0.8493726480035817</c:v>
                      </c:pt>
                      <c:pt idx="312">
                        <c:v>0.84379590377485114</c:v>
                      </c:pt>
                      <c:pt idx="313">
                        <c:v>0.83764256468923715</c:v>
                      </c:pt>
                      <c:pt idx="314">
                        <c:v>0.83123871046600695</c:v>
                      </c:pt>
                      <c:pt idx="315">
                        <c:v>0.82656444555610931</c:v>
                      </c:pt>
                      <c:pt idx="316">
                        <c:v>0.81166689804658732</c:v>
                      </c:pt>
                      <c:pt idx="317">
                        <c:v>0.8056250508889381</c:v>
                      </c:pt>
                      <c:pt idx="318">
                        <c:v>0.79714717344531738</c:v>
                      </c:pt>
                      <c:pt idx="319">
                        <c:v>0.78829557349709956</c:v>
                      </c:pt>
                      <c:pt idx="320">
                        <c:v>0.78002935498502668</c:v>
                      </c:pt>
                      <c:pt idx="321">
                        <c:v>0.76962897399895003</c:v>
                      </c:pt>
                      <c:pt idx="322">
                        <c:v>0.76169391189638391</c:v>
                      </c:pt>
                      <c:pt idx="323">
                        <c:v>0.763854434108173</c:v>
                      </c:pt>
                      <c:pt idx="324">
                        <c:v>0.75696263184994406</c:v>
                      </c:pt>
                      <c:pt idx="325">
                        <c:v>0.75429834576048516</c:v>
                      </c:pt>
                      <c:pt idx="326">
                        <c:v>0.75535527361700716</c:v>
                      </c:pt>
                      <c:pt idx="327">
                        <c:v>0.75411578016915926</c:v>
                      </c:pt>
                      <c:pt idx="328">
                        <c:v>0.75838039522814549</c:v>
                      </c:pt>
                      <c:pt idx="329">
                        <c:v>0.76201862481443239</c:v>
                      </c:pt>
                      <c:pt idx="330">
                        <c:v>0.76559183371418282</c:v>
                      </c:pt>
                      <c:pt idx="331">
                        <c:v>0.77078626411637186</c:v>
                      </c:pt>
                      <c:pt idx="332">
                        <c:v>0.77340154061928212</c:v>
                      </c:pt>
                      <c:pt idx="333">
                        <c:v>0.78308200787785176</c:v>
                      </c:pt>
                      <c:pt idx="334">
                        <c:v>0.78824812596908655</c:v>
                      </c:pt>
                      <c:pt idx="335">
                        <c:v>0.79275173598399051</c:v>
                      </c:pt>
                      <c:pt idx="336">
                        <c:v>0.79838217597487593</c:v>
                      </c:pt>
                      <c:pt idx="337">
                        <c:v>0.80319956449808028</c:v>
                      </c:pt>
                      <c:pt idx="338">
                        <c:v>0.81387974921931239</c:v>
                      </c:pt>
                      <c:pt idx="339">
                        <c:v>0.82397338096049799</c:v>
                      </c:pt>
                      <c:pt idx="340">
                        <c:v>0.8255250908581111</c:v>
                      </c:pt>
                      <c:pt idx="341">
                        <c:v>0.83052192085557075</c:v>
                      </c:pt>
                      <c:pt idx="342">
                        <c:v>0.83604926498311893</c:v>
                      </c:pt>
                      <c:pt idx="343">
                        <c:v>0.84100411465743963</c:v>
                      </c:pt>
                      <c:pt idx="344">
                        <c:v>0.84002450869842049</c:v>
                      </c:pt>
                      <c:pt idx="345">
                        <c:v>0.83380556315431942</c:v>
                      </c:pt>
                      <c:pt idx="346">
                        <c:v>0.83642220645844823</c:v>
                      </c:pt>
                      <c:pt idx="347">
                        <c:v>0.83909937953082392</c:v>
                      </c:pt>
                      <c:pt idx="348">
                        <c:v>0.84289557228650414</c:v>
                      </c:pt>
                      <c:pt idx="349">
                        <c:v>0.84472005665586303</c:v>
                      </c:pt>
                      <c:pt idx="350">
                        <c:v>0.85051490330760027</c:v>
                      </c:pt>
                      <c:pt idx="351">
                        <c:v>0.85579798053167377</c:v>
                      </c:pt>
                      <c:pt idx="352">
                        <c:v>0.85842614401750117</c:v>
                      </c:pt>
                      <c:pt idx="353">
                        <c:v>0.85755744421449631</c:v>
                      </c:pt>
                      <c:pt idx="354">
                        <c:v>0.85898926611951654</c:v>
                      </c:pt>
                      <c:pt idx="355">
                        <c:v>0.86020239982957947</c:v>
                      </c:pt>
                      <c:pt idx="356">
                        <c:v>0.8631275496944516</c:v>
                      </c:pt>
                      <c:pt idx="357">
                        <c:v>0.86307814959326923</c:v>
                      </c:pt>
                      <c:pt idx="358">
                        <c:v>0.85917651788644889</c:v>
                      </c:pt>
                      <c:pt idx="359">
                        <c:v>0.86055874443296976</c:v>
                      </c:pt>
                      <c:pt idx="360">
                        <c:v>0.86150066572982209</c:v>
                      </c:pt>
                      <c:pt idx="361">
                        <c:v>0.85919389578765537</c:v>
                      </c:pt>
                      <c:pt idx="362">
                        <c:v>0.85949576359962321</c:v>
                      </c:pt>
                      <c:pt idx="363">
                        <c:v>0.85834276914317387</c:v>
                      </c:pt>
                      <c:pt idx="364">
                        <c:v>0.85408655014881529</c:v>
                      </c:pt>
                      <c:pt idx="365">
                        <c:v>0.85383896387095282</c:v>
                      </c:pt>
                      <c:pt idx="366">
                        <c:v>0.85518272472603929</c:v>
                      </c:pt>
                      <c:pt idx="367">
                        <c:v>0.8556685249305519</c:v>
                      </c:pt>
                      <c:pt idx="368">
                        <c:v>0.8588855844842288</c:v>
                      </c:pt>
                      <c:pt idx="369">
                        <c:v>0.86238967229378716</c:v>
                      </c:pt>
                      <c:pt idx="370">
                        <c:v>0.86502388875643921</c:v>
                      </c:pt>
                      <c:pt idx="371">
                        <c:v>0.86944373338238201</c:v>
                      </c:pt>
                      <c:pt idx="372">
                        <c:v>0.87617464361146358</c:v>
                      </c:pt>
                      <c:pt idx="373">
                        <c:v>0.88373461640821427</c:v>
                      </c:pt>
                      <c:pt idx="374">
                        <c:v>0.88644517848178439</c:v>
                      </c:pt>
                      <c:pt idx="375">
                        <c:v>0.89229430666762732</c:v>
                      </c:pt>
                      <c:pt idx="376">
                        <c:v>0.89400808013828903</c:v>
                      </c:pt>
                      <c:pt idx="377">
                        <c:v>0.89877138238470478</c:v>
                      </c:pt>
                      <c:pt idx="378">
                        <c:v>0.90300397524371523</c:v>
                      </c:pt>
                      <c:pt idx="379">
                        <c:v>0.90502957464950828</c:v>
                      </c:pt>
                      <c:pt idx="380">
                        <c:v>0.90533769069561776</c:v>
                      </c:pt>
                      <c:pt idx="381">
                        <c:v>0.91073499345009323</c:v>
                      </c:pt>
                      <c:pt idx="382">
                        <c:v>0.91439216299612192</c:v>
                      </c:pt>
                      <c:pt idx="383">
                        <c:v>0.91928706867414611</c:v>
                      </c:pt>
                      <c:pt idx="384">
                        <c:v>0.92133043649577928</c:v>
                      </c:pt>
                      <c:pt idx="385">
                        <c:v>0.92411461057783095</c:v>
                      </c:pt>
                      <c:pt idx="386">
                        <c:v>0.92767590878124861</c:v>
                      </c:pt>
                      <c:pt idx="387">
                        <c:v>0.93037807479019108</c:v>
                      </c:pt>
                      <c:pt idx="388">
                        <c:v>0.93433613586160325</c:v>
                      </c:pt>
                      <c:pt idx="389">
                        <c:v>0.93490003899288621</c:v>
                      </c:pt>
                      <c:pt idx="390">
                        <c:v>0.93748954152996211</c:v>
                      </c:pt>
                      <c:pt idx="391">
                        <c:v>0.93867397241443684</c:v>
                      </c:pt>
                      <c:pt idx="392">
                        <c:v>0.93911505869337308</c:v>
                      </c:pt>
                      <c:pt idx="393">
                        <c:v>0.94290519847222876</c:v>
                      </c:pt>
                      <c:pt idx="394">
                        <c:v>0.94271345578700705</c:v>
                      </c:pt>
                      <c:pt idx="395">
                        <c:v>0.94337381603285164</c:v>
                      </c:pt>
                      <c:pt idx="396">
                        <c:v>0.94329024590120736</c:v>
                      </c:pt>
                      <c:pt idx="397">
                        <c:v>0.94150032207694434</c:v>
                      </c:pt>
                      <c:pt idx="398">
                        <c:v>0.94086690734083545</c:v>
                      </c:pt>
                      <c:pt idx="399">
                        <c:v>0.94067711722878322</c:v>
                      </c:pt>
                      <c:pt idx="400">
                        <c:v>0.93792242700158768</c:v>
                      </c:pt>
                      <c:pt idx="401">
                        <c:v>0.94017491540964881</c:v>
                      </c:pt>
                      <c:pt idx="402">
                        <c:v>0.93884404153747958</c:v>
                      </c:pt>
                      <c:pt idx="403">
                        <c:v>0.93825983164523619</c:v>
                      </c:pt>
                      <c:pt idx="404">
                        <c:v>0.93851991439138183</c:v>
                      </c:pt>
                      <c:pt idx="405">
                        <c:v>0.93870267524002482</c:v>
                      </c:pt>
                      <c:pt idx="406">
                        <c:v>0.93901860157881156</c:v>
                      </c:pt>
                      <c:pt idx="407">
                        <c:v>0.93607119237980985</c:v>
                      </c:pt>
                      <c:pt idx="408">
                        <c:v>0.93068482403508224</c:v>
                      </c:pt>
                      <c:pt idx="409">
                        <c:v>0.92799886438344481</c:v>
                      </c:pt>
                      <c:pt idx="410">
                        <c:v>0.92455686840066886</c:v>
                      </c:pt>
                      <c:pt idx="411">
                        <c:v>0.92196560854774046</c:v>
                      </c:pt>
                      <c:pt idx="412">
                        <c:v>0.91587689963402907</c:v>
                      </c:pt>
                      <c:pt idx="413">
                        <c:v>0.91071273411596365</c:v>
                      </c:pt>
                      <c:pt idx="414">
                        <c:v>0.90800334358629498</c:v>
                      </c:pt>
                      <c:pt idx="415">
                        <c:v>0.90583696365499822</c:v>
                      </c:pt>
                      <c:pt idx="416">
                        <c:v>0.90318595506309063</c:v>
                      </c:pt>
                      <c:pt idx="417">
                        <c:v>0.9004246260871196</c:v>
                      </c:pt>
                      <c:pt idx="418">
                        <c:v>0.89260769466129397</c:v>
                      </c:pt>
                      <c:pt idx="419">
                        <c:v>0.88865861542646052</c:v>
                      </c:pt>
                      <c:pt idx="420">
                        <c:v>0.885424373228894</c:v>
                      </c:pt>
                      <c:pt idx="421">
                        <c:v>0.87960336209668855</c:v>
                      </c:pt>
                      <c:pt idx="422">
                        <c:v>0.87289041554076419</c:v>
                      </c:pt>
                      <c:pt idx="423">
                        <c:v>0.8654360769524706</c:v>
                      </c:pt>
                      <c:pt idx="424">
                        <c:v>0.85525653199183749</c:v>
                      </c:pt>
                      <c:pt idx="425">
                        <c:v>0.85029309099557204</c:v>
                      </c:pt>
                      <c:pt idx="426">
                        <c:v>0.84367660155420909</c:v>
                      </c:pt>
                      <c:pt idx="427">
                        <c:v>0.83498023117294784</c:v>
                      </c:pt>
                      <c:pt idx="428">
                        <c:v>0.82712502931300458</c:v>
                      </c:pt>
                      <c:pt idx="429">
                        <c:v>0.82051927902407262</c:v>
                      </c:pt>
                      <c:pt idx="430">
                        <c:v>0.81149175223330428</c:v>
                      </c:pt>
                      <c:pt idx="431">
                        <c:v>0.80611397521052142</c:v>
                      </c:pt>
                      <c:pt idx="432">
                        <c:v>0.7970962112855996</c:v>
                      </c:pt>
                      <c:pt idx="433">
                        <c:v>0.79073882830379782</c:v>
                      </c:pt>
                      <c:pt idx="434">
                        <c:v>0.7831193020253846</c:v>
                      </c:pt>
                      <c:pt idx="435">
                        <c:v>0.77617595183548715</c:v>
                      </c:pt>
                      <c:pt idx="436">
                        <c:v>0.76688775652662222</c:v>
                      </c:pt>
                      <c:pt idx="437">
                        <c:v>0.75991140785016431</c:v>
                      </c:pt>
                      <c:pt idx="438">
                        <c:v>0.75212981799870227</c:v>
                      </c:pt>
                      <c:pt idx="439">
                        <c:v>0.74437907880331478</c:v>
                      </c:pt>
                      <c:pt idx="440">
                        <c:v>0.73526954393943744</c:v>
                      </c:pt>
                      <c:pt idx="441">
                        <c:v>0.72736084157465641</c:v>
                      </c:pt>
                      <c:pt idx="442">
                        <c:v>0.71883297825790238</c:v>
                      </c:pt>
                      <c:pt idx="443">
                        <c:v>0.71024770928997216</c:v>
                      </c:pt>
                      <c:pt idx="444">
                        <c:v>0.70225114113257447</c:v>
                      </c:pt>
                      <c:pt idx="445">
                        <c:v>0.69332846752099553</c:v>
                      </c:pt>
                      <c:pt idx="446">
                        <c:v>0.68578294376569737</c:v>
                      </c:pt>
                      <c:pt idx="447">
                        <c:v>0.67741070053053354</c:v>
                      </c:pt>
                      <c:pt idx="448">
                        <c:v>0.66808970199242523</c:v>
                      </c:pt>
                      <c:pt idx="449">
                        <c:v>0.65932499155023971</c:v>
                      </c:pt>
                      <c:pt idx="450">
                        <c:v>0.65266320241134967</c:v>
                      </c:pt>
                      <c:pt idx="451">
                        <c:v>0.64288705906748622</c:v>
                      </c:pt>
                      <c:pt idx="452">
                        <c:v>0.63409306002776178</c:v>
                      </c:pt>
                      <c:pt idx="453">
                        <c:v>0.62629565433362855</c:v>
                      </c:pt>
                      <c:pt idx="454">
                        <c:v>0.61838656145421389</c:v>
                      </c:pt>
                      <c:pt idx="455">
                        <c:v>0.61070338129048285</c:v>
                      </c:pt>
                      <c:pt idx="456">
                        <c:v>0.60274430253793509</c:v>
                      </c:pt>
                      <c:pt idx="457">
                        <c:v>0.59354631610949005</c:v>
                      </c:pt>
                      <c:pt idx="458">
                        <c:v>0.58672226814023465</c:v>
                      </c:pt>
                      <c:pt idx="459">
                        <c:v>0.57900960412164759</c:v>
                      </c:pt>
                      <c:pt idx="460">
                        <c:v>0.57223319893772195</c:v>
                      </c:pt>
                      <c:pt idx="461">
                        <c:v>0.56576178568283531</c:v>
                      </c:pt>
                      <c:pt idx="462">
                        <c:v>0.55867394507841239</c:v>
                      </c:pt>
                      <c:pt idx="463">
                        <c:v>0.5525018612903736</c:v>
                      </c:pt>
                      <c:pt idx="464">
                        <c:v>0.54616087992319351</c:v>
                      </c:pt>
                      <c:pt idx="465">
                        <c:v>0.53885474163844704</c:v>
                      </c:pt>
                      <c:pt idx="466">
                        <c:v>0.53405219267132897</c:v>
                      </c:pt>
                      <c:pt idx="467">
                        <c:v>0.52660742169156483</c:v>
                      </c:pt>
                      <c:pt idx="468">
                        <c:v>0.51842750691357342</c:v>
                      </c:pt>
                      <c:pt idx="469">
                        <c:v>0.51151813149682113</c:v>
                      </c:pt>
                      <c:pt idx="470">
                        <c:v>0.50575921219139819</c:v>
                      </c:pt>
                      <c:pt idx="471">
                        <c:v>0.50022249571263744</c:v>
                      </c:pt>
                      <c:pt idx="472">
                        <c:v>0.49657977520806124</c:v>
                      </c:pt>
                      <c:pt idx="473">
                        <c:v>0.49176570605924452</c:v>
                      </c:pt>
                      <c:pt idx="474">
                        <c:v>0.48637933771451691</c:v>
                      </c:pt>
                      <c:pt idx="475">
                        <c:v>0.48235410812608231</c:v>
                      </c:pt>
                      <c:pt idx="476">
                        <c:v>0.47919035381992625</c:v>
                      </c:pt>
                      <c:pt idx="477">
                        <c:v>0.47421617367123003</c:v>
                      </c:pt>
                      <c:pt idx="478">
                        <c:v>0.4709952089712145</c:v>
                      </c:pt>
                      <c:pt idx="479">
                        <c:v>0.46546825535830011</c:v>
                      </c:pt>
                      <c:pt idx="480">
                        <c:v>0.45881076188038261</c:v>
                      </c:pt>
                      <c:pt idx="481">
                        <c:v>0.45473086024320858</c:v>
                      </c:pt>
                      <c:pt idx="482">
                        <c:v>0.45169207061988526</c:v>
                      </c:pt>
                      <c:pt idx="483">
                        <c:v>0.44625688794592616</c:v>
                      </c:pt>
                      <c:pt idx="484">
                        <c:v>0.44255793333407528</c:v>
                      </c:pt>
                      <c:pt idx="485">
                        <c:v>0.43717390807715073</c:v>
                      </c:pt>
                      <c:pt idx="486">
                        <c:v>0.43332011441297741</c:v>
                      </c:pt>
                      <c:pt idx="487">
                        <c:v>0.43047482479072802</c:v>
                      </c:pt>
                      <c:pt idx="488">
                        <c:v>0.42799759521088465</c:v>
                      </c:pt>
                      <c:pt idx="489">
                        <c:v>0.42355236713374167</c:v>
                      </c:pt>
                      <c:pt idx="490">
                        <c:v>0.42181887267407031</c:v>
                      </c:pt>
                      <c:pt idx="491">
                        <c:v>0.41834290191814921</c:v>
                      </c:pt>
                      <c:pt idx="492">
                        <c:v>0.4159988378284496</c:v>
                      </c:pt>
                      <c:pt idx="493">
                        <c:v>0.41318029845861914</c:v>
                      </c:pt>
                      <c:pt idx="494">
                        <c:v>0.41123534032471676</c:v>
                      </c:pt>
                      <c:pt idx="495">
                        <c:v>0.40729817178621591</c:v>
                      </c:pt>
                      <c:pt idx="496">
                        <c:v>0.4058932953909315</c:v>
                      </c:pt>
                      <c:pt idx="497">
                        <c:v>0.40178918184645862</c:v>
                      </c:pt>
                      <c:pt idx="498">
                        <c:v>0.39961362482126633</c:v>
                      </c:pt>
                      <c:pt idx="499">
                        <c:v>0.39763840180324028</c:v>
                      </c:pt>
                      <c:pt idx="500">
                        <c:v>0.39456641843603962</c:v>
                      </c:pt>
                      <c:pt idx="501">
                        <c:v>0.39188182558562051</c:v>
                      </c:pt>
                      <c:pt idx="502">
                        <c:v>0.38891293808175686</c:v>
                      </c:pt>
                      <c:pt idx="503">
                        <c:v>0.38467858790689419</c:v>
                      </c:pt>
                      <c:pt idx="504">
                        <c:v>0.38284863633266136</c:v>
                      </c:pt>
                      <c:pt idx="505">
                        <c:v>0.38079355307201257</c:v>
                      </c:pt>
                      <c:pt idx="506">
                        <c:v>0.37707585375773672</c:v>
                      </c:pt>
                      <c:pt idx="507">
                        <c:v>0.37644985879967113</c:v>
                      </c:pt>
                      <c:pt idx="508">
                        <c:v>0.37477708936556403</c:v>
                      </c:pt>
                      <c:pt idx="509">
                        <c:v>0.3746224455705584</c:v>
                      </c:pt>
                      <c:pt idx="510">
                        <c:v>0.37344797280924696</c:v>
                      </c:pt>
                      <c:pt idx="511">
                        <c:v>0.37250624676971172</c:v>
                      </c:pt>
                      <c:pt idx="512">
                        <c:v>0.37014285220563631</c:v>
                      </c:pt>
                      <c:pt idx="513">
                        <c:v>0.36891780779924105</c:v>
                      </c:pt>
                      <c:pt idx="514">
                        <c:v>0.36741471697354283</c:v>
                      </c:pt>
                      <c:pt idx="515">
                        <c:v>0.36573648033456169</c:v>
                      </c:pt>
                      <c:pt idx="516">
                        <c:v>0.36431774066977546</c:v>
                      </c:pt>
                      <c:pt idx="517">
                        <c:v>0.36375989051531721</c:v>
                      </c:pt>
                      <c:pt idx="518">
                        <c:v>0.36286971240745047</c:v>
                      </c:pt>
                      <c:pt idx="519">
                        <c:v>0.36238000705659934</c:v>
                      </c:pt>
                      <c:pt idx="520">
                        <c:v>0.36208360644950538</c:v>
                      </c:pt>
                      <c:pt idx="521">
                        <c:v>0.36116101562702885</c:v>
                      </c:pt>
                      <c:pt idx="522">
                        <c:v>0.3605203763701938</c:v>
                      </c:pt>
                      <c:pt idx="523">
                        <c:v>0.35930919523330018</c:v>
                      </c:pt>
                      <c:pt idx="524">
                        <c:v>0.35892668614944168</c:v>
                      </c:pt>
                      <c:pt idx="525">
                        <c:v>0.35738102922865356</c:v>
                      </c:pt>
                      <c:pt idx="526">
                        <c:v>0.35610834203692815</c:v>
                      </c:pt>
                      <c:pt idx="527">
                        <c:v>0.35449707865765279</c:v>
                      </c:pt>
                      <c:pt idx="528">
                        <c:v>0.35225532940202253</c:v>
                      </c:pt>
                      <c:pt idx="529">
                        <c:v>0.3522279933776527</c:v>
                      </c:pt>
                      <c:pt idx="530">
                        <c:v>0.35093148479326253</c:v>
                      </c:pt>
                      <c:pt idx="531">
                        <c:v>0.34941374966879468</c:v>
                      </c:pt>
                      <c:pt idx="532">
                        <c:v>0.34826583190258531</c:v>
                      </c:pt>
                      <c:pt idx="533">
                        <c:v>0.34678988184393977</c:v>
                      </c:pt>
                      <c:pt idx="534">
                        <c:v>0.3463091583296673</c:v>
                      </c:pt>
                      <c:pt idx="535">
                        <c:v>0.34590126579460845</c:v>
                      </c:pt>
                      <c:pt idx="536">
                        <c:v>0.34386473197906758</c:v>
                      </c:pt>
                      <c:pt idx="537">
                        <c:v>0.3413958984638521</c:v>
                      </c:pt>
                      <c:pt idx="538">
                        <c:v>0.33931445546541816</c:v>
                      </c:pt>
                      <c:pt idx="539">
                        <c:v>0.33890363407060531</c:v>
                      </c:pt>
                      <c:pt idx="540">
                        <c:v>0.33779730611290121</c:v>
                      </c:pt>
                      <c:pt idx="541">
                        <c:v>0.33680793728803593</c:v>
                      </c:pt>
                      <c:pt idx="542">
                        <c:v>0.33590272436676583</c:v>
                      </c:pt>
                      <c:pt idx="543">
                        <c:v>0.33453182274462656</c:v>
                      </c:pt>
                      <c:pt idx="544">
                        <c:v>0.3342645154777546</c:v>
                      </c:pt>
                      <c:pt idx="545">
                        <c:v>0.33436936865694394</c:v>
                      </c:pt>
                      <c:pt idx="546">
                        <c:v>0.33305743474451643</c:v>
                      </c:pt>
                      <c:pt idx="547">
                        <c:v>0.33331576017480991</c:v>
                      </c:pt>
                      <c:pt idx="548">
                        <c:v>0.33222095239880445</c:v>
                      </c:pt>
                      <c:pt idx="549">
                        <c:v>0.33059406843417483</c:v>
                      </c:pt>
                      <c:pt idx="550">
                        <c:v>0.32932313855830192</c:v>
                      </c:pt>
                      <c:pt idx="551">
                        <c:v>0.32825703360788455</c:v>
                      </c:pt>
                      <c:pt idx="552">
                        <c:v>0.32584228636945761</c:v>
                      </c:pt>
                      <c:pt idx="553">
                        <c:v>0.32476602803856014</c:v>
                      </c:pt>
                      <c:pt idx="554">
                        <c:v>0.32193147756874174</c:v>
                      </c:pt>
                      <c:pt idx="555">
                        <c:v>0.32034091146506055</c:v>
                      </c:pt>
                      <c:pt idx="556">
                        <c:v>0.31949232316569898</c:v>
                      </c:pt>
                      <c:pt idx="557">
                        <c:v>0.31774086503287058</c:v>
                      </c:pt>
                      <c:pt idx="558">
                        <c:v>0.31681788369576014</c:v>
                      </c:pt>
                      <c:pt idx="559">
                        <c:v>0.31717481407110137</c:v>
                      </c:pt>
                      <c:pt idx="560">
                        <c:v>0.31659900024348586</c:v>
                      </c:pt>
                      <c:pt idx="561">
                        <c:v>0.31600815160246692</c:v>
                      </c:pt>
                      <c:pt idx="562">
                        <c:v>0.31595426058299536</c:v>
                      </c:pt>
                      <c:pt idx="563">
                        <c:v>0.31487351133380848</c:v>
                      </c:pt>
                      <c:pt idx="564">
                        <c:v>0.31444218792071849</c:v>
                      </c:pt>
                      <c:pt idx="565">
                        <c:v>0.31341064351539705</c:v>
                      </c:pt>
                      <c:pt idx="566">
                        <c:v>0.31229045228819108</c:v>
                      </c:pt>
                      <c:pt idx="567">
                        <c:v>0.31026700071288432</c:v>
                      </c:pt>
                      <c:pt idx="568">
                        <c:v>0.3087225153359977</c:v>
                      </c:pt>
                      <c:pt idx="569">
                        <c:v>0.30678204812038473</c:v>
                      </c:pt>
                      <c:pt idx="570">
                        <c:v>0.30461332510128475</c:v>
                      </c:pt>
                      <c:pt idx="571">
                        <c:v>0.30308485082438602</c:v>
                      </c:pt>
                      <c:pt idx="572">
                        <c:v>0.30332521258152229</c:v>
                      </c:pt>
                      <c:pt idx="573">
                        <c:v>0.30162627866694702</c:v>
                      </c:pt>
                      <c:pt idx="574">
                        <c:v>0.30066502689571911</c:v>
                      </c:pt>
                      <c:pt idx="575">
                        <c:v>0.29996034323893223</c:v>
                      </c:pt>
                      <c:pt idx="576">
                        <c:v>0.29847775443151114</c:v>
                      </c:pt>
                      <c:pt idx="577">
                        <c:v>0.29760964040045712</c:v>
                      </c:pt>
                      <c:pt idx="578">
                        <c:v>0.2959610828736487</c:v>
                      </c:pt>
                      <c:pt idx="579">
                        <c:v>0.29329113432199921</c:v>
                      </c:pt>
                      <c:pt idx="580">
                        <c:v>0.29196885177177467</c:v>
                      </c:pt>
                      <c:pt idx="581">
                        <c:v>0.29009633410245184</c:v>
                      </c:pt>
                      <c:pt idx="582">
                        <c:v>0.28990830130625195</c:v>
                      </c:pt>
                      <c:pt idx="583">
                        <c:v>0.28867310351937642</c:v>
                      </c:pt>
                      <c:pt idx="584">
                        <c:v>0.28892928111918365</c:v>
                      </c:pt>
                      <c:pt idx="585">
                        <c:v>0.28922158132262227</c:v>
                      </c:pt>
                      <c:pt idx="586">
                        <c:v>0.28837670291228229</c:v>
                      </c:pt>
                      <c:pt idx="587">
                        <c:v>0.28662387797823541</c:v>
                      </c:pt>
                      <c:pt idx="588">
                        <c:v>0.28642666808813994</c:v>
                      </c:pt>
                      <c:pt idx="589">
                        <c:v>0.28381939713522369</c:v>
                      </c:pt>
                      <c:pt idx="590">
                        <c:v>0.28276520288113877</c:v>
                      </c:pt>
                      <c:pt idx="591">
                        <c:v>0.28095204343616159</c:v>
                      </c:pt>
                      <c:pt idx="592">
                        <c:v>0.27944719529461104</c:v>
                      </c:pt>
                      <c:pt idx="593">
                        <c:v>0.27908987440463601</c:v>
                      </c:pt>
                      <c:pt idx="594">
                        <c:v>0.27959090467986869</c:v>
                      </c:pt>
                      <c:pt idx="595">
                        <c:v>0.27897037692667714</c:v>
                      </c:pt>
                      <c:pt idx="596">
                        <c:v>0.28008373414779059</c:v>
                      </c:pt>
                      <c:pt idx="597">
                        <c:v>0.28016691376480118</c:v>
                      </c:pt>
                      <c:pt idx="598">
                        <c:v>0.28027879620739998</c:v>
                      </c:pt>
                      <c:pt idx="599">
                        <c:v>0.28056133354499219</c:v>
                      </c:pt>
                      <c:pt idx="600">
                        <c:v>0.28024364989035316</c:v>
                      </c:pt>
                      <c:pt idx="601">
                        <c:v>0.27954521446770803</c:v>
                      </c:pt>
                      <c:pt idx="602">
                        <c:v>0.2803401070049148</c:v>
                      </c:pt>
                      <c:pt idx="603">
                        <c:v>0.27942786482023535</c:v>
                      </c:pt>
                      <c:pt idx="604">
                        <c:v>0.27982892334920184</c:v>
                      </c:pt>
                      <c:pt idx="605">
                        <c:v>0.28040258934633122</c:v>
                      </c:pt>
                      <c:pt idx="606">
                        <c:v>0.28053224020477013</c:v>
                      </c:pt>
                      <c:pt idx="607">
                        <c:v>0.28058847431204498</c:v>
                      </c:pt>
                      <c:pt idx="608">
                        <c:v>0.28123516654570468</c:v>
                      </c:pt>
                      <c:pt idx="609">
                        <c:v>0.28142847128946169</c:v>
                      </c:pt>
                      <c:pt idx="610">
                        <c:v>0.28171198491363869</c:v>
                      </c:pt>
                      <c:pt idx="611">
                        <c:v>0.28139742537607049</c:v>
                      </c:pt>
                      <c:pt idx="612">
                        <c:v>0.28078529368750654</c:v>
                      </c:pt>
                      <c:pt idx="613">
                        <c:v>0.28049650811577276</c:v>
                      </c:pt>
                      <c:pt idx="614">
                        <c:v>0.28114222406284778</c:v>
                      </c:pt>
                      <c:pt idx="615">
                        <c:v>0.28206872003166283</c:v>
                      </c:pt>
                      <c:pt idx="616">
                        <c:v>0.2821837265913324</c:v>
                      </c:pt>
                      <c:pt idx="617">
                        <c:v>0.28302919077362315</c:v>
                      </c:pt>
                      <c:pt idx="618">
                        <c:v>0.28496536232826386</c:v>
                      </c:pt>
                      <c:pt idx="619">
                        <c:v>0.28689001370120593</c:v>
                      </c:pt>
                      <c:pt idx="620">
                        <c:v>0.28865260150109912</c:v>
                      </c:pt>
                      <c:pt idx="621">
                        <c:v>0.29054835479113611</c:v>
                      </c:pt>
                      <c:pt idx="622">
                        <c:v>0.29186302230600053</c:v>
                      </c:pt>
                      <c:pt idx="623">
                        <c:v>0.29223479223742821</c:v>
                      </c:pt>
                      <c:pt idx="624">
                        <c:v>0.29287191686255853</c:v>
                      </c:pt>
                      <c:pt idx="625">
                        <c:v>0.29289300465278656</c:v>
                      </c:pt>
                      <c:pt idx="626">
                        <c:v>0.29364142594856479</c:v>
                      </c:pt>
                      <c:pt idx="627">
                        <c:v>0.2943607539041212</c:v>
                      </c:pt>
                      <c:pt idx="628">
                        <c:v>0.29453414240155174</c:v>
                      </c:pt>
                      <c:pt idx="629">
                        <c:v>0.29521090426201813</c:v>
                      </c:pt>
                      <c:pt idx="630">
                        <c:v>0.2967221958950273</c:v>
                      </c:pt>
                      <c:pt idx="631">
                        <c:v>0.29891571659337685</c:v>
                      </c:pt>
                      <c:pt idx="632">
                        <c:v>0.29993027361212554</c:v>
                      </c:pt>
                      <c:pt idx="633">
                        <c:v>0.30025518178749083</c:v>
                      </c:pt>
                      <c:pt idx="634">
                        <c:v>0.30098954455645044</c:v>
                      </c:pt>
                      <c:pt idx="635">
                        <c:v>0.30193458997037359</c:v>
                      </c:pt>
                      <c:pt idx="636">
                        <c:v>0.3020275324532305</c:v>
                      </c:pt>
                      <c:pt idx="637">
                        <c:v>0.30319517120844941</c:v>
                      </c:pt>
                      <c:pt idx="638">
                        <c:v>0.30358646687156965</c:v>
                      </c:pt>
                      <c:pt idx="639">
                        <c:v>0.3045879416500844</c:v>
                      </c:pt>
                      <c:pt idx="640">
                        <c:v>0.30577979231260222</c:v>
                      </c:pt>
                      <c:pt idx="641">
                        <c:v>0.30744982814427246</c:v>
                      </c:pt>
                      <c:pt idx="642">
                        <c:v>0.30817325650348415</c:v>
                      </c:pt>
                      <c:pt idx="643">
                        <c:v>0.30959062936705189</c:v>
                      </c:pt>
                      <c:pt idx="644">
                        <c:v>0.31055754360047066</c:v>
                      </c:pt>
                      <c:pt idx="645">
                        <c:v>0.31124074895239556</c:v>
                      </c:pt>
                      <c:pt idx="646">
                        <c:v>0.31270107842568712</c:v>
                      </c:pt>
                      <c:pt idx="647">
                        <c:v>0.31396536955278448</c:v>
                      </c:pt>
                      <c:pt idx="648">
                        <c:v>0.31474854665097574</c:v>
                      </c:pt>
                      <c:pt idx="649">
                        <c:v>0.31627292052421896</c:v>
                      </c:pt>
                      <c:pt idx="650">
                        <c:v>0.31767428228779865</c:v>
                      </c:pt>
                      <c:pt idx="651">
                        <c:v>0.31797517381318202</c:v>
                      </c:pt>
                      <c:pt idx="652">
                        <c:v>0.31933299319508718</c:v>
                      </c:pt>
                      <c:pt idx="653">
                        <c:v>0.3200222515238369</c:v>
                      </c:pt>
                      <c:pt idx="654">
                        <c:v>0.32099678079261579</c:v>
                      </c:pt>
                      <c:pt idx="655">
                        <c:v>0.32185630350172517</c:v>
                      </c:pt>
                      <c:pt idx="656">
                        <c:v>0.32131758856432563</c:v>
                      </c:pt>
                      <c:pt idx="657">
                        <c:v>0.3223524523440347</c:v>
                      </c:pt>
                      <c:pt idx="658">
                        <c:v>0.32383523640877271</c:v>
                      </c:pt>
                      <c:pt idx="659">
                        <c:v>0.32442374196198837</c:v>
                      </c:pt>
                      <c:pt idx="660">
                        <c:v>0.32490016981528846</c:v>
                      </c:pt>
                      <c:pt idx="661">
                        <c:v>0.32520438071505958</c:v>
                      </c:pt>
                      <c:pt idx="662">
                        <c:v>0.32574407193904381</c:v>
                      </c:pt>
                      <c:pt idx="663">
                        <c:v>0.32812328234579013</c:v>
                      </c:pt>
                      <c:pt idx="664">
                        <c:v>0.32783371574478853</c:v>
                      </c:pt>
                      <c:pt idx="665">
                        <c:v>0.32795828991298748</c:v>
                      </c:pt>
                      <c:pt idx="666">
                        <c:v>0.32885139688060805</c:v>
                      </c:pt>
                      <c:pt idx="667">
                        <c:v>0.33061066530611366</c:v>
                      </c:pt>
                      <c:pt idx="668">
                        <c:v>0.33164806743094277</c:v>
                      </c:pt>
                      <c:pt idx="669">
                        <c:v>0.3326104907460723</c:v>
                      </c:pt>
                      <c:pt idx="670">
                        <c:v>0.33260072788022599</c:v>
                      </c:pt>
                      <c:pt idx="671">
                        <c:v>0.33378418247811603</c:v>
                      </c:pt>
                      <c:pt idx="672">
                        <c:v>0.33520506997338834</c:v>
                      </c:pt>
                      <c:pt idx="673">
                        <c:v>0.33576155332662816</c:v>
                      </c:pt>
                      <c:pt idx="674">
                        <c:v>0.33619541508483824</c:v>
                      </c:pt>
                      <c:pt idx="675">
                        <c:v>0.33807984345049352</c:v>
                      </c:pt>
                      <c:pt idx="676">
                        <c:v>0.33854670369526424</c:v>
                      </c:pt>
                      <c:pt idx="677">
                        <c:v>0.33935819310440962</c:v>
                      </c:pt>
                      <c:pt idx="678">
                        <c:v>0.33963018654688798</c:v>
                      </c:pt>
                      <c:pt idx="679">
                        <c:v>0.34050845395842222</c:v>
                      </c:pt>
                      <c:pt idx="680">
                        <c:v>0.34180925820378499</c:v>
                      </c:pt>
                      <c:pt idx="681">
                        <c:v>0.34248680109351903</c:v>
                      </c:pt>
                      <c:pt idx="682">
                        <c:v>0.34263480613974917</c:v>
                      </c:pt>
                      <c:pt idx="683">
                        <c:v>0.34364721532801173</c:v>
                      </c:pt>
                      <c:pt idx="684">
                        <c:v>0.34418749232394669</c:v>
                      </c:pt>
                      <c:pt idx="685">
                        <c:v>0.34579758415932055</c:v>
                      </c:pt>
                      <c:pt idx="686">
                        <c:v>0.34618146004439754</c:v>
                      </c:pt>
                      <c:pt idx="687">
                        <c:v>0.34612132079078434</c:v>
                      </c:pt>
                      <c:pt idx="688">
                        <c:v>0.34684787326706684</c:v>
                      </c:pt>
                      <c:pt idx="689">
                        <c:v>0.3475105766007146</c:v>
                      </c:pt>
                      <c:pt idx="690">
                        <c:v>0.34869891263152769</c:v>
                      </c:pt>
                      <c:pt idx="691">
                        <c:v>0.35000674614029975</c:v>
                      </c:pt>
                      <c:pt idx="692">
                        <c:v>0.35034336975468061</c:v>
                      </c:pt>
                      <c:pt idx="693">
                        <c:v>0.35093363262374866</c:v>
                      </c:pt>
                      <c:pt idx="694">
                        <c:v>0.35170079862195186</c:v>
                      </c:pt>
                      <c:pt idx="695">
                        <c:v>0.35200461900708918</c:v>
                      </c:pt>
                      <c:pt idx="696">
                        <c:v>0.35177070074141153</c:v>
                      </c:pt>
                      <c:pt idx="697">
                        <c:v>0.35179393636212569</c:v>
                      </c:pt>
                      <c:pt idx="698">
                        <c:v>0.35245527289455486</c:v>
                      </c:pt>
                      <c:pt idx="699">
                        <c:v>0.35301683293803482</c:v>
                      </c:pt>
                      <c:pt idx="700">
                        <c:v>0.35327457259637746</c:v>
                      </c:pt>
                      <c:pt idx="701">
                        <c:v>0.35401635514338031</c:v>
                      </c:pt>
                      <c:pt idx="702">
                        <c:v>0.35485186120250778</c:v>
                      </c:pt>
                      <c:pt idx="703">
                        <c:v>0.35595526030045804</c:v>
                      </c:pt>
                      <c:pt idx="704">
                        <c:v>0.35715706908613915</c:v>
                      </c:pt>
                      <c:pt idx="705">
                        <c:v>0.35760772297360482</c:v>
                      </c:pt>
                      <c:pt idx="706">
                        <c:v>0.35753157262000357</c:v>
                      </c:pt>
                      <c:pt idx="707">
                        <c:v>0.35790021843436043</c:v>
                      </c:pt>
                      <c:pt idx="708">
                        <c:v>0.35830088644869301</c:v>
                      </c:pt>
                      <c:pt idx="709">
                        <c:v>0.35913073004562962</c:v>
                      </c:pt>
                      <c:pt idx="710">
                        <c:v>0.36019078201922222</c:v>
                      </c:pt>
                      <c:pt idx="711">
                        <c:v>0.35980788242072992</c:v>
                      </c:pt>
                      <c:pt idx="712">
                        <c:v>0.36055337485675432</c:v>
                      </c:pt>
                      <c:pt idx="713">
                        <c:v>0.36303353329635152</c:v>
                      </c:pt>
                      <c:pt idx="714">
                        <c:v>0.36440267760263839</c:v>
                      </c:pt>
                      <c:pt idx="715">
                        <c:v>0.36563553230171081</c:v>
                      </c:pt>
                      <c:pt idx="716">
                        <c:v>0.36641421848161271</c:v>
                      </c:pt>
                      <c:pt idx="717">
                        <c:v>0.36725245814317703</c:v>
                      </c:pt>
                      <c:pt idx="718">
                        <c:v>0.36910252122105336</c:v>
                      </c:pt>
                      <c:pt idx="719">
                        <c:v>0.37033557117744259</c:v>
                      </c:pt>
                      <c:pt idx="720">
                        <c:v>0.37106915291713455</c:v>
                      </c:pt>
                      <c:pt idx="721">
                        <c:v>0.37278409793169776</c:v>
                      </c:pt>
                      <c:pt idx="722">
                        <c:v>0.37456640672060054</c:v>
                      </c:pt>
                      <c:pt idx="723">
                        <c:v>0.3757935989574821</c:v>
                      </c:pt>
                      <c:pt idx="724">
                        <c:v>0.37740271450627128</c:v>
                      </c:pt>
                      <c:pt idx="725">
                        <c:v>0.37831944760924013</c:v>
                      </c:pt>
                      <c:pt idx="726">
                        <c:v>0.3795866675960915</c:v>
                      </c:pt>
                      <c:pt idx="727">
                        <c:v>0.3808351428805179</c:v>
                      </c:pt>
                      <c:pt idx="728">
                        <c:v>0.3820152781040202</c:v>
                      </c:pt>
                      <c:pt idx="729">
                        <c:v>0.3840149082866619</c:v>
                      </c:pt>
                      <c:pt idx="730">
                        <c:v>0.38581674280725736</c:v>
                      </c:pt>
                      <c:pt idx="731">
                        <c:v>0.38769707076925713</c:v>
                      </c:pt>
                      <c:pt idx="732">
                        <c:v>0.39111114495571259</c:v>
                      </c:pt>
                      <c:pt idx="733">
                        <c:v>0.39370748149888102</c:v>
                      </c:pt>
                      <c:pt idx="734">
                        <c:v>0.39672264498685628</c:v>
                      </c:pt>
                      <c:pt idx="735">
                        <c:v>0.39978545126016135</c:v>
                      </c:pt>
                      <c:pt idx="736">
                        <c:v>0.40232887307044268</c:v>
                      </c:pt>
                      <c:pt idx="737">
                        <c:v>0.40484984028927756</c:v>
                      </c:pt>
                      <c:pt idx="738">
                        <c:v>0.40757660872015261</c:v>
                      </c:pt>
                      <c:pt idx="739">
                        <c:v>0.40928335292740503</c:v>
                      </c:pt>
                      <c:pt idx="740">
                        <c:v>0.41179690036819672</c:v>
                      </c:pt>
                      <c:pt idx="741">
                        <c:v>0.41370827424358769</c:v>
                      </c:pt>
                      <c:pt idx="742">
                        <c:v>0.4157768302591045</c:v>
                      </c:pt>
                      <c:pt idx="743">
                        <c:v>0.41737950231643517</c:v>
                      </c:pt>
                      <c:pt idx="744">
                        <c:v>0.41990574148282694</c:v>
                      </c:pt>
                      <c:pt idx="745">
                        <c:v>0.42226327832739458</c:v>
                      </c:pt>
                      <c:pt idx="746">
                        <c:v>0.42442907248674056</c:v>
                      </c:pt>
                      <c:pt idx="747">
                        <c:v>0.42707773799084514</c:v>
                      </c:pt>
                      <c:pt idx="748">
                        <c:v>0.42945851045612693</c:v>
                      </c:pt>
                      <c:pt idx="749">
                        <c:v>0.43213158312484723</c:v>
                      </c:pt>
                      <c:pt idx="750">
                        <c:v>0.43483648273622666</c:v>
                      </c:pt>
                      <c:pt idx="751">
                        <c:v>0.43696869263706128</c:v>
                      </c:pt>
                      <c:pt idx="752">
                        <c:v>0.43880918810640812</c:v>
                      </c:pt>
                      <c:pt idx="753">
                        <c:v>0.44172223201763089</c:v>
                      </c:pt>
                      <c:pt idx="754">
                        <c:v>0.44382573909287737</c:v>
                      </c:pt>
                      <c:pt idx="755">
                        <c:v>0.44635217351658613</c:v>
                      </c:pt>
                      <c:pt idx="756">
                        <c:v>0.44826218059075873</c:v>
                      </c:pt>
                      <c:pt idx="757">
                        <c:v>0.45029051359898864</c:v>
                      </c:pt>
                      <c:pt idx="758">
                        <c:v>0.45256350402532719</c:v>
                      </c:pt>
                      <c:pt idx="759">
                        <c:v>0.4552877341110822</c:v>
                      </c:pt>
                      <c:pt idx="760">
                        <c:v>0.45778097479091351</c:v>
                      </c:pt>
                      <c:pt idx="761">
                        <c:v>0.45960194452856784</c:v>
                      </c:pt>
                      <c:pt idx="762">
                        <c:v>0.46130185472972779</c:v>
                      </c:pt>
                      <c:pt idx="763">
                        <c:v>0.46317105302466266</c:v>
                      </c:pt>
                      <c:pt idx="764">
                        <c:v>0.46523843749627786</c:v>
                      </c:pt>
                      <c:pt idx="765">
                        <c:v>0.46784746576504649</c:v>
                      </c:pt>
                      <c:pt idx="766">
                        <c:v>0.46877747636556621</c:v>
                      </c:pt>
                      <c:pt idx="767">
                        <c:v>0.46939761360412396</c:v>
                      </c:pt>
                      <c:pt idx="768">
                        <c:v>0.47071560049337613</c:v>
                      </c:pt>
                      <c:pt idx="769">
                        <c:v>0.47170575034750917</c:v>
                      </c:pt>
                      <c:pt idx="770">
                        <c:v>0.47295832603559107</c:v>
                      </c:pt>
                      <c:pt idx="771">
                        <c:v>0.47411522563837905</c:v>
                      </c:pt>
                      <c:pt idx="772">
                        <c:v>0.47492456721703846</c:v>
                      </c:pt>
                      <c:pt idx="773">
                        <c:v>0.47702416914594636</c:v>
                      </c:pt>
                      <c:pt idx="774">
                        <c:v>0.47815041334997704</c:v>
                      </c:pt>
                      <c:pt idx="775">
                        <c:v>0.47905211163954248</c:v>
                      </c:pt>
                      <c:pt idx="776">
                        <c:v>0.48001941638759515</c:v>
                      </c:pt>
                      <c:pt idx="777">
                        <c:v>0.48104783667584566</c:v>
                      </c:pt>
                      <c:pt idx="778">
                        <c:v>0.48129776604151125</c:v>
                      </c:pt>
                      <c:pt idx="779">
                        <c:v>0.48160724888883932</c:v>
                      </c:pt>
                      <c:pt idx="780">
                        <c:v>0.48126125292324606</c:v>
                      </c:pt>
                      <c:pt idx="781">
                        <c:v>0.48138699863534662</c:v>
                      </c:pt>
                      <c:pt idx="782">
                        <c:v>0.48196281246296213</c:v>
                      </c:pt>
                      <c:pt idx="783">
                        <c:v>0.48238730186995976</c:v>
                      </c:pt>
                      <c:pt idx="784">
                        <c:v>0.48302794112679481</c:v>
                      </c:pt>
                      <c:pt idx="785">
                        <c:v>0.48354283467152931</c:v>
                      </c:pt>
                      <c:pt idx="786">
                        <c:v>0.48373828724577245</c:v>
                      </c:pt>
                      <c:pt idx="787">
                        <c:v>0.48381892851766312</c:v>
                      </c:pt>
                      <c:pt idx="788">
                        <c:v>0.48288559854275559</c:v>
                      </c:pt>
                      <c:pt idx="789">
                        <c:v>0.48249879379792465</c:v>
                      </c:pt>
                      <c:pt idx="790">
                        <c:v>0.48220356473473214</c:v>
                      </c:pt>
                      <c:pt idx="791">
                        <c:v>0.48141160105727926</c:v>
                      </c:pt>
                      <c:pt idx="792">
                        <c:v>0.48149712376209292</c:v>
                      </c:pt>
                      <c:pt idx="793">
                        <c:v>0.48069285887367375</c:v>
                      </c:pt>
                      <c:pt idx="794">
                        <c:v>0.4807160944943879</c:v>
                      </c:pt>
                      <c:pt idx="795">
                        <c:v>0.48189642497520718</c:v>
                      </c:pt>
                      <c:pt idx="796">
                        <c:v>0.48182398451062747</c:v>
                      </c:pt>
                      <c:pt idx="797">
                        <c:v>0.48118939823061718</c:v>
                      </c:pt>
                      <c:pt idx="798">
                        <c:v>0.48083383465649454</c:v>
                      </c:pt>
                      <c:pt idx="799">
                        <c:v>0.48075905110411171</c:v>
                      </c:pt>
                      <c:pt idx="800">
                        <c:v>0.48153890882791522</c:v>
                      </c:pt>
                      <c:pt idx="801">
                        <c:v>0.48087737703816907</c:v>
                      </c:pt>
                      <c:pt idx="802">
                        <c:v>0.48060518833837379</c:v>
                      </c:pt>
                      <c:pt idx="803">
                        <c:v>0.48088518733084606</c:v>
                      </c:pt>
                      <c:pt idx="804">
                        <c:v>0.48202705212023078</c:v>
                      </c:pt>
                      <c:pt idx="805">
                        <c:v>0.48232696735902947</c:v>
                      </c:pt>
                      <c:pt idx="806">
                        <c:v>0.48246013284917327</c:v>
                      </c:pt>
                      <c:pt idx="807">
                        <c:v>0.48252788713814665</c:v>
                      </c:pt>
                      <c:pt idx="808">
                        <c:v>0.48241229480652631</c:v>
                      </c:pt>
                      <c:pt idx="809">
                        <c:v>0.48228791589564435</c:v>
                      </c:pt>
                      <c:pt idx="810">
                        <c:v>0.48218111014328568</c:v>
                      </c:pt>
                      <c:pt idx="811">
                        <c:v>0.48205106877021281</c:v>
                      </c:pt>
                      <c:pt idx="812">
                        <c:v>0.48189544868862255</c:v>
                      </c:pt>
                      <c:pt idx="813">
                        <c:v>0.48166504505464958</c:v>
                      </c:pt>
                      <c:pt idx="814">
                        <c:v>0.48078013889433979</c:v>
                      </c:pt>
                      <c:pt idx="815">
                        <c:v>0.48038903848853653</c:v>
                      </c:pt>
                      <c:pt idx="816">
                        <c:v>0.48027598450203612</c:v>
                      </c:pt>
                      <c:pt idx="817">
                        <c:v>0.48000555311809334</c:v>
                      </c:pt>
                      <c:pt idx="818">
                        <c:v>0.47919172062114468</c:v>
                      </c:pt>
                      <c:pt idx="819">
                        <c:v>0.47892285129573731</c:v>
                      </c:pt>
                      <c:pt idx="820">
                        <c:v>0.47821016208895645</c:v>
                      </c:pt>
                      <c:pt idx="821">
                        <c:v>0.47898162374813208</c:v>
                      </c:pt>
                      <c:pt idx="822">
                        <c:v>0.48032655614712011</c:v>
                      </c:pt>
                      <c:pt idx="823">
                        <c:v>0.48061221760178324</c:v>
                      </c:pt>
                      <c:pt idx="824">
                        <c:v>0.48050092093113517</c:v>
                      </c:pt>
                      <c:pt idx="825">
                        <c:v>0.4809213099344774</c:v>
                      </c:pt>
                      <c:pt idx="826">
                        <c:v>0.48162657936321501</c:v>
                      </c:pt>
                      <c:pt idx="827">
                        <c:v>0.48333332357046743</c:v>
                      </c:pt>
                      <c:pt idx="828">
                        <c:v>0.48372657180675693</c:v>
                      </c:pt>
                      <c:pt idx="829">
                        <c:v>0.48469563387066184</c:v>
                      </c:pt>
                      <c:pt idx="830">
                        <c:v>0.48692117676898722</c:v>
                      </c:pt>
                      <c:pt idx="831">
                        <c:v>0.4886769305627881</c:v>
                      </c:pt>
                      <c:pt idx="832">
                        <c:v>0.49077731352096382</c:v>
                      </c:pt>
                      <c:pt idx="833">
                        <c:v>0.49247761423675768</c:v>
                      </c:pt>
                      <c:pt idx="834">
                        <c:v>0.49489568084957236</c:v>
                      </c:pt>
                      <c:pt idx="835">
                        <c:v>0.4977577626010774</c:v>
                      </c:pt>
                      <c:pt idx="836">
                        <c:v>0.50050288521974351</c:v>
                      </c:pt>
                      <c:pt idx="837">
                        <c:v>0.50260658755230692</c:v>
                      </c:pt>
                      <c:pt idx="838">
                        <c:v>0.5053567868612131</c:v>
                      </c:pt>
                      <c:pt idx="839">
                        <c:v>0.50921839081806364</c:v>
                      </c:pt>
                      <c:pt idx="840">
                        <c:v>0.51367221021715148</c:v>
                      </c:pt>
                      <c:pt idx="841">
                        <c:v>0.51636793273463533</c:v>
                      </c:pt>
                      <c:pt idx="842">
                        <c:v>0.52010105737694834</c:v>
                      </c:pt>
                      <c:pt idx="843">
                        <c:v>0.52330308211722187</c:v>
                      </c:pt>
                      <c:pt idx="844">
                        <c:v>0.52771218759073357</c:v>
                      </c:pt>
                      <c:pt idx="845">
                        <c:v>0.53220056753491729</c:v>
                      </c:pt>
                      <c:pt idx="846">
                        <c:v>0.53618323102826215</c:v>
                      </c:pt>
                      <c:pt idx="847">
                        <c:v>0.54023657767033406</c:v>
                      </c:pt>
                      <c:pt idx="848">
                        <c:v>0.54447776185128938</c:v>
                      </c:pt>
                      <c:pt idx="849">
                        <c:v>0.54734335823449898</c:v>
                      </c:pt>
                      <c:pt idx="850">
                        <c:v>0.5508822018464703</c:v>
                      </c:pt>
                      <c:pt idx="851">
                        <c:v>0.55496698491656737</c:v>
                      </c:pt>
                      <c:pt idx="852">
                        <c:v>0.55905001067081239</c:v>
                      </c:pt>
                      <c:pt idx="853">
                        <c:v>0.56286299555574815</c:v>
                      </c:pt>
                      <c:pt idx="854">
                        <c:v>0.5672240677292959</c:v>
                      </c:pt>
                      <c:pt idx="855">
                        <c:v>0.57139925493712995</c:v>
                      </c:pt>
                      <c:pt idx="856">
                        <c:v>0.57695159200124502</c:v>
                      </c:pt>
                      <c:pt idx="857">
                        <c:v>0.58202632966815815</c:v>
                      </c:pt>
                      <c:pt idx="858">
                        <c:v>0.58498154915983713</c:v>
                      </c:pt>
                      <c:pt idx="859">
                        <c:v>0.58967592557337789</c:v>
                      </c:pt>
                      <c:pt idx="860">
                        <c:v>0.59407975909933253</c:v>
                      </c:pt>
                      <c:pt idx="861">
                        <c:v>0.59783904822211387</c:v>
                      </c:pt>
                      <c:pt idx="862">
                        <c:v>0.60306120516330652</c:v>
                      </c:pt>
                      <c:pt idx="863">
                        <c:v>0.60838899631295618</c:v>
                      </c:pt>
                      <c:pt idx="864">
                        <c:v>0.61351215779446699</c:v>
                      </c:pt>
                      <c:pt idx="865">
                        <c:v>0.62056680465501235</c:v>
                      </c:pt>
                      <c:pt idx="866">
                        <c:v>0.6269114959112142</c:v>
                      </c:pt>
                      <c:pt idx="867">
                        <c:v>0.63282213015188871</c:v>
                      </c:pt>
                      <c:pt idx="868">
                        <c:v>0.63841976691353042</c:v>
                      </c:pt>
                      <c:pt idx="869">
                        <c:v>0.6429100994308834</c:v>
                      </c:pt>
                      <c:pt idx="870">
                        <c:v>0.64829588200366028</c:v>
                      </c:pt>
                      <c:pt idx="871">
                        <c:v>0.6553468189751841</c:v>
                      </c:pt>
                      <c:pt idx="872">
                        <c:v>0.66090228015636976</c:v>
                      </c:pt>
                      <c:pt idx="873">
                        <c:v>0.66784074891334411</c:v>
                      </c:pt>
                      <c:pt idx="874">
                        <c:v>0.67578908851346098</c:v>
                      </c:pt>
                      <c:pt idx="875">
                        <c:v>0.68401137412922552</c:v>
                      </c:pt>
                      <c:pt idx="876">
                        <c:v>0.69274093825436445</c:v>
                      </c:pt>
                      <c:pt idx="877">
                        <c:v>0.70100930459692357</c:v>
                      </c:pt>
                      <c:pt idx="878">
                        <c:v>0.70844079807913651</c:v>
                      </c:pt>
                      <c:pt idx="879">
                        <c:v>0.71653694746816654</c:v>
                      </c:pt>
                      <c:pt idx="880">
                        <c:v>0.72405591622836285</c:v>
                      </c:pt>
                      <c:pt idx="881">
                        <c:v>0.73200620840164898</c:v>
                      </c:pt>
                      <c:pt idx="882">
                        <c:v>0.74005998695290598</c:v>
                      </c:pt>
                      <c:pt idx="883">
                        <c:v>0.7491548775180138</c:v>
                      </c:pt>
                      <c:pt idx="884">
                        <c:v>0.75708017675473349</c:v>
                      </c:pt>
                      <c:pt idx="885">
                        <c:v>0.76560179183734589</c:v>
                      </c:pt>
                      <c:pt idx="886">
                        <c:v>0.77336522275833364</c:v>
                      </c:pt>
                      <c:pt idx="887">
                        <c:v>0.78128974096578552</c:v>
                      </c:pt>
                      <c:pt idx="888">
                        <c:v>0.7894731703754817</c:v>
                      </c:pt>
                      <c:pt idx="889">
                        <c:v>0.79719052056967499</c:v>
                      </c:pt>
                      <c:pt idx="890">
                        <c:v>0.80545146713419069</c:v>
                      </c:pt>
                      <c:pt idx="891">
                        <c:v>0.81387174366931836</c:v>
                      </c:pt>
                      <c:pt idx="892">
                        <c:v>0.82048686630946288</c:v>
                      </c:pt>
                      <c:pt idx="893">
                        <c:v>0.82825947432434621</c:v>
                      </c:pt>
                      <c:pt idx="894">
                        <c:v>0.83584717366010042</c:v>
                      </c:pt>
                      <c:pt idx="895">
                        <c:v>0.84107753140860364</c:v>
                      </c:pt>
                      <c:pt idx="896">
                        <c:v>0.84922581450125312</c:v>
                      </c:pt>
                      <c:pt idx="897">
                        <c:v>0.85588467478038921</c:v>
                      </c:pt>
                      <c:pt idx="898">
                        <c:v>0.86343117482227205</c:v>
                      </c:pt>
                      <c:pt idx="899">
                        <c:v>0.87167279091241212</c:v>
                      </c:pt>
                      <c:pt idx="900">
                        <c:v>0.87986813101844075</c:v>
                      </c:pt>
                      <c:pt idx="901">
                        <c:v>0.88651137071222252</c:v>
                      </c:pt>
                      <c:pt idx="902">
                        <c:v>0.89484768660107195</c:v>
                      </c:pt>
                      <c:pt idx="903">
                        <c:v>0.90095748330501124</c:v>
                      </c:pt>
                      <c:pt idx="904">
                        <c:v>0.906057604423125</c:v>
                      </c:pt>
                      <c:pt idx="905">
                        <c:v>0.91125886883140639</c:v>
                      </c:pt>
                      <c:pt idx="906">
                        <c:v>0.9177617185143182</c:v>
                      </c:pt>
                      <c:pt idx="907">
                        <c:v>0.9228632064336505</c:v>
                      </c:pt>
                      <c:pt idx="908">
                        <c:v>0.92855964339765695</c:v>
                      </c:pt>
                      <c:pt idx="909">
                        <c:v>0.9345624390919206</c:v>
                      </c:pt>
                      <c:pt idx="910">
                        <c:v>0.93919960511160228</c:v>
                      </c:pt>
                      <c:pt idx="911">
                        <c:v>0.94530608244115377</c:v>
                      </c:pt>
                      <c:pt idx="912">
                        <c:v>0.95101579690271121</c:v>
                      </c:pt>
                      <c:pt idx="913">
                        <c:v>0.95513572628985521</c:v>
                      </c:pt>
                      <c:pt idx="914">
                        <c:v>0.95974087010956077</c:v>
                      </c:pt>
                      <c:pt idx="915">
                        <c:v>0.96418199778304847</c:v>
                      </c:pt>
                      <c:pt idx="916">
                        <c:v>0.96740413402696546</c:v>
                      </c:pt>
                      <c:pt idx="917">
                        <c:v>0.97104099681203371</c:v>
                      </c:pt>
                      <c:pt idx="918">
                        <c:v>0.97411727584020691</c:v>
                      </c:pt>
                      <c:pt idx="919">
                        <c:v>0.9767200558748339</c:v>
                      </c:pt>
                      <c:pt idx="920">
                        <c:v>0.97901608666456974</c:v>
                      </c:pt>
                      <c:pt idx="921">
                        <c:v>0.98257640858140272</c:v>
                      </c:pt>
                      <c:pt idx="922">
                        <c:v>0.98492672090524425</c:v>
                      </c:pt>
                      <c:pt idx="923">
                        <c:v>0.98789873252617866</c:v>
                      </c:pt>
                      <c:pt idx="924">
                        <c:v>0.99039158269137606</c:v>
                      </c:pt>
                      <c:pt idx="925">
                        <c:v>0.9922469177168094</c:v>
                      </c:pt>
                      <c:pt idx="926">
                        <c:v>0.99377851611077883</c:v>
                      </c:pt>
                      <c:pt idx="927">
                        <c:v>0.99720957768380702</c:v>
                      </c:pt>
                      <c:pt idx="928">
                        <c:v>0.9977037739529474</c:v>
                      </c:pt>
                      <c:pt idx="929">
                        <c:v>0.99965263723318809</c:v>
                      </c:pt>
                      <c:pt idx="930">
                        <c:v>1</c:v>
                      </c:pt>
                      <c:pt idx="931">
                        <c:v>1.0009153663017503</c:v>
                      </c:pt>
                      <c:pt idx="932">
                        <c:v>1.0012615575246604</c:v>
                      </c:pt>
                      <c:pt idx="933">
                        <c:v>1.0013427845685017</c:v>
                      </c:pt>
                      <c:pt idx="934">
                        <c:v>0.99859746669251881</c:v>
                      </c:pt>
                      <c:pt idx="935">
                        <c:v>0.99809409332948285</c:v>
                      </c:pt>
                      <c:pt idx="936">
                        <c:v>0.99717657919724656</c:v>
                      </c:pt>
                      <c:pt idx="937">
                        <c:v>0.99596461703108508</c:v>
                      </c:pt>
                      <c:pt idx="938">
                        <c:v>0.99506526182932276</c:v>
                      </c:pt>
                      <c:pt idx="939">
                        <c:v>0.99555086677651849</c:v>
                      </c:pt>
                      <c:pt idx="940">
                        <c:v>0.99496821894281051</c:v>
                      </c:pt>
                      <c:pt idx="941">
                        <c:v>0.99668531178785991</c:v>
                      </c:pt>
                      <c:pt idx="942">
                        <c:v>0.99620244044310124</c:v>
                      </c:pt>
                      <c:pt idx="943">
                        <c:v>0.99543605547416592</c:v>
                      </c:pt>
                      <c:pt idx="944">
                        <c:v>0.9957185928117579</c:v>
                      </c:pt>
                      <c:pt idx="945">
                        <c:v>0.99546612510097243</c:v>
                      </c:pt>
                      <c:pt idx="946">
                        <c:v>0.99409366142029776</c:v>
                      </c:pt>
                      <c:pt idx="947">
                        <c:v>0.99409151358981163</c:v>
                      </c:pt>
                      <c:pt idx="948">
                        <c:v>0.9907287920777077</c:v>
                      </c:pt>
                      <c:pt idx="949">
                        <c:v>0.98902556250215989</c:v>
                      </c:pt>
                      <c:pt idx="950">
                        <c:v>0.98646007661506596</c:v>
                      </c:pt>
                      <c:pt idx="951">
                        <c:v>0.98397191262547479</c:v>
                      </c:pt>
                      <c:pt idx="952">
                        <c:v>0.98079624762298612</c:v>
                      </c:pt>
                      <c:pt idx="953">
                        <c:v>0.97768560330703402</c:v>
                      </c:pt>
                      <c:pt idx="954">
                        <c:v>0.97225198269161051</c:v>
                      </c:pt>
                      <c:pt idx="955">
                        <c:v>0.96916769811344317</c:v>
                      </c:pt>
                      <c:pt idx="956">
                        <c:v>0.96407187265630201</c:v>
                      </c:pt>
                      <c:pt idx="957">
                        <c:v>0.96041157899320251</c:v>
                      </c:pt>
                      <c:pt idx="958">
                        <c:v>0.95512615868132567</c:v>
                      </c:pt>
                      <c:pt idx="959">
                        <c:v>0.95002154664492289</c:v>
                      </c:pt>
                      <c:pt idx="960">
                        <c:v>0.94459905569656388</c:v>
                      </c:pt>
                      <c:pt idx="961">
                        <c:v>0.93872376303025284</c:v>
                      </c:pt>
                      <c:pt idx="962">
                        <c:v>0.9313289779236219</c:v>
                      </c:pt>
                      <c:pt idx="963">
                        <c:v>0.92584712875091746</c:v>
                      </c:pt>
                      <c:pt idx="964">
                        <c:v>0.91887292790494557</c:v>
                      </c:pt>
                      <c:pt idx="965">
                        <c:v>0.91105892533887378</c:v>
                      </c:pt>
                      <c:pt idx="966">
                        <c:v>0.90283234406213719</c:v>
                      </c:pt>
                      <c:pt idx="967">
                        <c:v>0.8935527400752169</c:v>
                      </c:pt>
                      <c:pt idx="968">
                        <c:v>0.88485226929030014</c:v>
                      </c:pt>
                      <c:pt idx="969">
                        <c:v>0.8792917314188744</c:v>
                      </c:pt>
                      <c:pt idx="970">
                        <c:v>0.86988716274912148</c:v>
                      </c:pt>
                      <c:pt idx="971">
                        <c:v>0.86066223081094073</c:v>
                      </c:pt>
                      <c:pt idx="972">
                        <c:v>0.85291461573262406</c:v>
                      </c:pt>
                      <c:pt idx="973">
                        <c:v>0.84494323576910968</c:v>
                      </c:pt>
                      <c:pt idx="974">
                        <c:v>0.83617208183546565</c:v>
                      </c:pt>
                      <c:pt idx="975">
                        <c:v>0.82946635980026728</c:v>
                      </c:pt>
                      <c:pt idx="976">
                        <c:v>0.82144206510386597</c:v>
                      </c:pt>
                      <c:pt idx="977">
                        <c:v>0.8157303980691395</c:v>
                      </c:pt>
                      <c:pt idx="978">
                        <c:v>0.80756805644967145</c:v>
                      </c:pt>
                      <c:pt idx="979">
                        <c:v>0.79914699888527585</c:v>
                      </c:pt>
                      <c:pt idx="980">
                        <c:v>0.79032976422483714</c:v>
                      </c:pt>
                      <c:pt idx="981">
                        <c:v>0.78233671069914423</c:v>
                      </c:pt>
                      <c:pt idx="982">
                        <c:v>0.77397383981519274</c:v>
                      </c:pt>
                      <c:pt idx="983">
                        <c:v>0.76369237053512418</c:v>
                      </c:pt>
                      <c:pt idx="984">
                        <c:v>0.75359815302198763</c:v>
                      </c:pt>
                      <c:pt idx="985">
                        <c:v>0.74434490877285253</c:v>
                      </c:pt>
                      <c:pt idx="986">
                        <c:v>0.73465585019233826</c:v>
                      </c:pt>
                      <c:pt idx="987">
                        <c:v>0.724025846601556</c:v>
                      </c:pt>
                      <c:pt idx="988">
                        <c:v>0.71474585210000208</c:v>
                      </c:pt>
                      <c:pt idx="989">
                        <c:v>0.70442005940899122</c:v>
                      </c:pt>
                      <c:pt idx="990">
                        <c:v>0.69597693776778324</c:v>
                      </c:pt>
                      <c:pt idx="991">
                        <c:v>0.68542464658913771</c:v>
                      </c:pt>
                      <c:pt idx="992">
                        <c:v>0.67651759356291308</c:v>
                      </c:pt>
                      <c:pt idx="993">
                        <c:v>0.66727704103937802</c:v>
                      </c:pt>
                      <c:pt idx="994">
                        <c:v>0.65935662323558164</c:v>
                      </c:pt>
                      <c:pt idx="995">
                        <c:v>0.65017367162054018</c:v>
                      </c:pt>
                      <c:pt idx="996">
                        <c:v>0.6413503839832766</c:v>
                      </c:pt>
                      <c:pt idx="997">
                        <c:v>0.62693395050266054</c:v>
                      </c:pt>
                      <c:pt idx="998">
                        <c:v>0.61606046103767154</c:v>
                      </c:pt>
                      <c:pt idx="999">
                        <c:v>0.60428546854043408</c:v>
                      </c:pt>
                      <c:pt idx="1000">
                        <c:v>0.59279652801249338</c:v>
                      </c:pt>
                      <c:pt idx="1001">
                        <c:v>0.57971350674916688</c:v>
                      </c:pt>
                      <c:pt idx="1002">
                        <c:v>0.56769912878137752</c:v>
                      </c:pt>
                      <c:pt idx="1003">
                        <c:v>0.5553856166040575</c:v>
                      </c:pt>
                      <c:pt idx="1004">
                        <c:v>0.54484328354857525</c:v>
                      </c:pt>
                      <c:pt idx="1005">
                        <c:v>0.5340568788469352</c:v>
                      </c:pt>
                      <c:pt idx="1006">
                        <c:v>0.52527244741574008</c:v>
                      </c:pt>
                      <c:pt idx="1007">
                        <c:v>0.51634001093831483</c:v>
                      </c:pt>
                      <c:pt idx="1008">
                        <c:v>0.50709770109892771</c:v>
                      </c:pt>
                      <c:pt idx="1009">
                        <c:v>0.49438254462069015</c:v>
                      </c:pt>
                      <c:pt idx="1010">
                        <c:v>0.4839677145931609</c:v>
                      </c:pt>
                      <c:pt idx="1011">
                        <c:v>0.47419879577002355</c:v>
                      </c:pt>
                      <c:pt idx="1012">
                        <c:v>0.46459682195285817</c:v>
                      </c:pt>
                      <c:pt idx="1013">
                        <c:v>0.45224054842313116</c:v>
                      </c:pt>
                      <c:pt idx="1014">
                        <c:v>0.44127880265089142</c:v>
                      </c:pt>
                      <c:pt idx="1015">
                        <c:v>0.43292901400717404</c:v>
                      </c:pt>
                      <c:pt idx="1016">
                        <c:v>0.42605146553308076</c:v>
                      </c:pt>
                      <c:pt idx="1017">
                        <c:v>0.41403357293358689</c:v>
                      </c:pt>
                      <c:pt idx="1018">
                        <c:v>0.40377045784130927</c:v>
                      </c:pt>
                      <c:pt idx="1019">
                        <c:v>0.39447249966659809</c:v>
                      </c:pt>
                      <c:pt idx="1020">
                        <c:v>0.38838671961264065</c:v>
                      </c:pt>
                      <c:pt idx="1021">
                        <c:v>0.3823208558050098</c:v>
                      </c:pt>
                      <c:pt idx="1022">
                        <c:v>0.37171447834957577</c:v>
                      </c:pt>
                      <c:pt idx="1023">
                        <c:v>0.36138438999759237</c:v>
                      </c:pt>
                      <c:pt idx="1024">
                        <c:v>0.35514494243521411</c:v>
                      </c:pt>
                      <c:pt idx="1025">
                        <c:v>0.34997218559520382</c:v>
                      </c:pt>
                      <c:pt idx="1026">
                        <c:v>0.34207832278650935</c:v>
                      </c:pt>
                      <c:pt idx="1027">
                        <c:v>0.33198234795752057</c:v>
                      </c:pt>
                      <c:pt idx="1028">
                        <c:v>0.31964579541680299</c:v>
                      </c:pt>
                      <c:pt idx="1029">
                        <c:v>0.31260481656844247</c:v>
                      </c:pt>
                      <c:pt idx="1030">
                        <c:v>0.30913860867836762</c:v>
                      </c:pt>
                      <c:pt idx="1031">
                        <c:v>0.30317095930115057</c:v>
                      </c:pt>
                      <c:pt idx="1032">
                        <c:v>0.29735190074211437</c:v>
                      </c:pt>
                      <c:pt idx="1033">
                        <c:v>0.29259172261276928</c:v>
                      </c:pt>
                      <c:pt idx="1034">
                        <c:v>0.28732817112038839</c:v>
                      </c:pt>
                      <c:pt idx="1035">
                        <c:v>0.27942591224706603</c:v>
                      </c:pt>
                      <c:pt idx="1036">
                        <c:v>0.27345006206253819</c:v>
                      </c:pt>
                      <c:pt idx="1037">
                        <c:v>0.2657319308390772</c:v>
                      </c:pt>
                      <c:pt idx="1038">
                        <c:v>0.25777519517433251</c:v>
                      </c:pt>
                      <c:pt idx="1039">
                        <c:v>0.24821871631201098</c:v>
                      </c:pt>
                      <c:pt idx="1040">
                        <c:v>0.24116387419414853</c:v>
                      </c:pt>
                      <c:pt idx="1041">
                        <c:v>0.23179757595851322</c:v>
                      </c:pt>
                      <c:pt idx="1042">
                        <c:v>0.22838135394157147</c:v>
                      </c:pt>
                      <c:pt idx="1043">
                        <c:v>0.22624328632122906</c:v>
                      </c:pt>
                      <c:pt idx="1044">
                        <c:v>0.21797726306647311</c:v>
                      </c:pt>
                      <c:pt idx="1045">
                        <c:v>0.2156156258182502</c:v>
                      </c:pt>
                      <c:pt idx="1046">
                        <c:v>0.2088218427331181</c:v>
                      </c:pt>
                      <c:pt idx="1047">
                        <c:v>0.20484074129830879</c:v>
                      </c:pt>
                      <c:pt idx="1048">
                        <c:v>0.2000651378409265</c:v>
                      </c:pt>
                      <c:pt idx="1049">
                        <c:v>0.19827716658983285</c:v>
                      </c:pt>
                      <c:pt idx="1050">
                        <c:v>0.19168215545333178</c:v>
                      </c:pt>
                      <c:pt idx="1051">
                        <c:v>0.19132581084994141</c:v>
                      </c:pt>
                      <c:pt idx="1052">
                        <c:v>0.18553779820429653</c:v>
                      </c:pt>
                      <c:pt idx="1053">
                        <c:v>0.18871600155190513</c:v>
                      </c:pt>
                      <c:pt idx="1054">
                        <c:v>0.18451718820872301</c:v>
                      </c:pt>
                      <c:pt idx="1055">
                        <c:v>0.17805436627578097</c:v>
                      </c:pt>
                      <c:pt idx="1056">
                        <c:v>0.16956731173826459</c:v>
                      </c:pt>
                      <c:pt idx="1057">
                        <c:v>0.1650431997050833</c:v>
                      </c:pt>
                      <c:pt idx="1058">
                        <c:v>0.15707162448425216</c:v>
                      </c:pt>
                      <c:pt idx="1059">
                        <c:v>0.15233585351952286</c:v>
                      </c:pt>
                      <c:pt idx="1060">
                        <c:v>0.14744309567198485</c:v>
                      </c:pt>
                      <c:pt idx="1061">
                        <c:v>0.14267666930849815</c:v>
                      </c:pt>
                      <c:pt idx="1062">
                        <c:v>0.14293440896684076</c:v>
                      </c:pt>
                      <c:pt idx="1063">
                        <c:v>0.14125090038030266</c:v>
                      </c:pt>
                      <c:pt idx="1064">
                        <c:v>0.13510205221297802</c:v>
                      </c:pt>
                      <c:pt idx="1065">
                        <c:v>0.13159835491805333</c:v>
                      </c:pt>
                      <c:pt idx="1066">
                        <c:v>0.12732065761883307</c:v>
                      </c:pt>
                      <c:pt idx="1067">
                        <c:v>0.1221014295373944</c:v>
                      </c:pt>
                      <c:pt idx="1068">
                        <c:v>0.11896130136658631</c:v>
                      </c:pt>
                      <c:pt idx="1069">
                        <c:v>0.11357258993405572</c:v>
                      </c:pt>
                      <c:pt idx="1070">
                        <c:v>0.11290930082845722</c:v>
                      </c:pt>
                      <c:pt idx="1071">
                        <c:v>0.10961804349434837</c:v>
                      </c:pt>
                      <c:pt idx="1072">
                        <c:v>0.10479557828090379</c:v>
                      </c:pt>
                      <c:pt idx="1073">
                        <c:v>0.1060696322738475</c:v>
                      </c:pt>
                      <c:pt idx="1074">
                        <c:v>0.10131003991645328</c:v>
                      </c:pt>
                      <c:pt idx="1075">
                        <c:v>9.5544872376888801E-2</c:v>
                      </c:pt>
                      <c:pt idx="1076">
                        <c:v>9.4040610007288944E-2</c:v>
                      </c:pt>
                      <c:pt idx="1077">
                        <c:v>9.0254375374771892E-2</c:v>
                      </c:pt>
                      <c:pt idx="1078">
                        <c:v>8.9180460131677519E-2</c:v>
                      </c:pt>
                      <c:pt idx="1079">
                        <c:v>9.8296243229696489E-2</c:v>
                      </c:pt>
                      <c:pt idx="1080">
                        <c:v>9.3339245724889816E-2</c:v>
                      </c:pt>
                      <c:pt idx="1081">
                        <c:v>8.8270951549435095E-2</c:v>
                      </c:pt>
                      <c:pt idx="1082">
                        <c:v>8.5387586750385089E-2</c:v>
                      </c:pt>
                      <c:pt idx="1083">
                        <c:v>8.1474434861866118E-2</c:v>
                      </c:pt>
                      <c:pt idx="1084">
                        <c:v>8.1086068058499772E-2</c:v>
                      </c:pt>
                      <c:pt idx="1085">
                        <c:v>7.6772443412965033E-2</c:v>
                      </c:pt>
                      <c:pt idx="1086">
                        <c:v>6.8264105827903654E-2</c:v>
                      </c:pt>
                      <c:pt idx="1087">
                        <c:v>6.8772751138496527E-2</c:v>
                      </c:pt>
                      <c:pt idx="1088">
                        <c:v>6.873369967511124E-2</c:v>
                      </c:pt>
                      <c:pt idx="1089">
                        <c:v>7.2710895963582045E-2</c:v>
                      </c:pt>
                      <c:pt idx="1090">
                        <c:v>7.096256194782441E-2</c:v>
                      </c:pt>
                      <c:pt idx="1091">
                        <c:v>6.5973346985724921E-2</c:v>
                      </c:pt>
                      <c:pt idx="1092">
                        <c:v>6.6641322266929634E-2</c:v>
                      </c:pt>
                      <c:pt idx="1093">
                        <c:v>6.0391721324070988E-2</c:v>
                      </c:pt>
                      <c:pt idx="1094">
                        <c:v>5.7328719793448946E-2</c:v>
                      </c:pt>
                      <c:pt idx="1095">
                        <c:v>5.8123221816021788E-2</c:v>
                      </c:pt>
                      <c:pt idx="1096">
                        <c:v>5.2426784852015351E-2</c:v>
                      </c:pt>
                      <c:pt idx="1097">
                        <c:v>5.7997280846604396E-2</c:v>
                      </c:pt>
                      <c:pt idx="1098">
                        <c:v>5.8791197097226626E-2</c:v>
                      </c:pt>
                      <c:pt idx="1099">
                        <c:v>6.008009064625678E-2</c:v>
                      </c:pt>
                      <c:pt idx="1100">
                        <c:v>6.5129054347335819E-2</c:v>
                      </c:pt>
                      <c:pt idx="1101">
                        <c:v>6.2376707207943326E-2</c:v>
                      </c:pt>
                      <c:pt idx="1102">
                        <c:v>5.9450581056486491E-2</c:v>
                      </c:pt>
                      <c:pt idx="1103">
                        <c:v>5.247598969588075E-2</c:v>
                      </c:pt>
                      <c:pt idx="1104">
                        <c:v>4.0649058752340858E-2</c:v>
                      </c:pt>
                      <c:pt idx="1105">
                        <c:v>4.100169346670967E-2</c:v>
                      </c:pt>
                      <c:pt idx="1106">
                        <c:v>3.6538892231043216E-2</c:v>
                      </c:pt>
                      <c:pt idx="1107">
                        <c:v>2.9790018328804235E-2</c:v>
                      </c:pt>
                      <c:pt idx="1108">
                        <c:v>2.4798265021584689E-2</c:v>
                      </c:pt>
                      <c:pt idx="1109">
                        <c:v>1.7057093434726497E-2</c:v>
                      </c:pt>
                      <c:pt idx="1110">
                        <c:v>1.9807683258266626E-2</c:v>
                      </c:pt>
                      <c:pt idx="1111">
                        <c:v>2.4968529401944318E-2</c:v>
                      </c:pt>
                      <c:pt idx="1112">
                        <c:v>2.1015154506138577E-2</c:v>
                      </c:pt>
                      <c:pt idx="1113">
                        <c:v>1.8955775584517335E-2</c:v>
                      </c:pt>
                      <c:pt idx="1114">
                        <c:v>2.1814733218951537E-2</c:v>
                      </c:pt>
                      <c:pt idx="1115">
                        <c:v>2.3118661581385092E-2</c:v>
                      </c:pt>
                      <c:pt idx="1116">
                        <c:v>2.4848836666668525E-2</c:v>
                      </c:pt>
                      <c:pt idx="1117">
                        <c:v>2.4320079852432262E-2</c:v>
                      </c:pt>
                      <c:pt idx="1118">
                        <c:v>2.57185127562581E-2</c:v>
                      </c:pt>
                      <c:pt idx="1119">
                        <c:v>2.3228005678863684E-2</c:v>
                      </c:pt>
                      <c:pt idx="1120">
                        <c:v>1.9182274072151798E-2</c:v>
                      </c:pt>
                      <c:pt idx="1121">
                        <c:v>9.3852381953770849E-3</c:v>
                      </c:pt>
                      <c:pt idx="1122">
                        <c:v>7.5763744113723306E-3</c:v>
                      </c:pt>
                      <c:pt idx="1123">
                        <c:v>9.1208597882589532E-3</c:v>
                      </c:pt>
                      <c:pt idx="1124">
                        <c:v>6.0275933735124754E-4</c:v>
                      </c:pt>
                      <c:pt idx="1125">
                        <c:v>-3.2500580402375634E-3</c:v>
                      </c:pt>
                      <c:pt idx="1126">
                        <c:v>-6.7330580595680147E-3</c:v>
                      </c:pt>
                      <c:pt idx="1127">
                        <c:v>1.41542029039829E-3</c:v>
                      </c:pt>
                      <c:pt idx="1128">
                        <c:v>9.6626988427293004E-3</c:v>
                      </c:pt>
                      <c:pt idx="1129">
                        <c:v>8.209593890164164E-3</c:v>
                      </c:pt>
                      <c:pt idx="1130">
                        <c:v>1.7796142379292341E-2</c:v>
                      </c:pt>
                      <c:pt idx="1131">
                        <c:v>2.3025328583894288E-2</c:v>
                      </c:pt>
                      <c:pt idx="1132">
                        <c:v>2.4050624755074006E-2</c:v>
                      </c:pt>
                      <c:pt idx="1133">
                        <c:v>2.1756351281190561E-2</c:v>
                      </c:pt>
                      <c:pt idx="1134">
                        <c:v>1.8474075783660324E-2</c:v>
                      </c:pt>
                      <c:pt idx="1135">
                        <c:v>1.9021382043004575E-2</c:v>
                      </c:pt>
                      <c:pt idx="1136">
                        <c:v>1.6722617650831884E-2</c:v>
                      </c:pt>
                      <c:pt idx="1137">
                        <c:v>4.2171675309731326E-3</c:v>
                      </c:pt>
                      <c:pt idx="1138">
                        <c:v>4.2696917492262869E-3</c:v>
                      </c:pt>
                      <c:pt idx="1139">
                        <c:v>2.6365595504550632E-3</c:v>
                      </c:pt>
                      <c:pt idx="1140">
                        <c:v>2.7960847783838456E-3</c:v>
                      </c:pt>
                      <c:pt idx="1141">
                        <c:v>-3.62709991922205E-3</c:v>
                      </c:pt>
                      <c:pt idx="1142">
                        <c:v>-7.3543668420273829E-3</c:v>
                      </c:pt>
                      <c:pt idx="1143">
                        <c:v>-5.084695790076566E-3</c:v>
                      </c:pt>
                      <c:pt idx="1144">
                        <c:v>2.4188476420824003E-3</c:v>
                      </c:pt>
                      <c:pt idx="1145">
                        <c:v>6.0135348466946814E-3</c:v>
                      </c:pt>
                      <c:pt idx="1146">
                        <c:v>4.9253658194646074E-3</c:v>
                      </c:pt>
                      <c:pt idx="1147">
                        <c:v>1.5979858817244362E-2</c:v>
                      </c:pt>
                      <c:pt idx="1148">
                        <c:v>1.856369889212945E-2</c:v>
                      </c:pt>
                      <c:pt idx="1149">
                        <c:v>1.8697840668857765E-2</c:v>
                      </c:pt>
                      <c:pt idx="1150">
                        <c:v>1.6032383035497519E-2</c:v>
                      </c:pt>
                      <c:pt idx="1151">
                        <c:v>8.9958951054262166E-3</c:v>
                      </c:pt>
                      <c:pt idx="1152">
                        <c:v>8.9127154884156533E-3</c:v>
                      </c:pt>
                      <c:pt idx="1153">
                        <c:v>7.9922724964252827E-3</c:v>
                      </c:pt>
                      <c:pt idx="1154">
                        <c:v>0</c:v>
                      </c:pt>
                      <c:pt idx="1155">
                        <c:v>5.3545414020684662E-3</c:v>
                      </c:pt>
                      <c:pt idx="1156">
                        <c:v>-8.3039031742396258E-3</c:v>
                      </c:pt>
                      <c:pt idx="1157">
                        <c:v>-1.0631370392000542E-2</c:v>
                      </c:pt>
                      <c:pt idx="1158">
                        <c:v>-1.044216605189901E-2</c:v>
                      </c:pt>
                      <c:pt idx="1159">
                        <c:v>-1.719728818827973E-2</c:v>
                      </c:pt>
                      <c:pt idx="1160">
                        <c:v>-2.3906915369816463E-2</c:v>
                      </c:pt>
                      <c:pt idx="1161">
                        <c:v>-3.0745021865890652E-2</c:v>
                      </c:pt>
                      <c:pt idx="1162">
                        <c:v>-2.8121935070303451E-2</c:v>
                      </c:pt>
                      <c:pt idx="1163">
                        <c:v>-1.4027090390665105E-2</c:v>
                      </c:pt>
                      <c:pt idx="1164">
                        <c:v>-7.6134733015884365E-3</c:v>
                      </c:pt>
                      <c:pt idx="1165">
                        <c:v>-8.837736678716011E-3</c:v>
                      </c:pt>
                      <c:pt idx="1166">
                        <c:v>-4.5967477550778145E-3</c:v>
                      </c:pt>
                      <c:pt idx="1167">
                        <c:v>-7.7124687612701017E-3</c:v>
                      </c:pt>
                      <c:pt idx="1168">
                        <c:v>-8.1672230523912488E-3</c:v>
                      </c:pt>
                      <c:pt idx="1169">
                        <c:v>-2.9049602583020084E-2</c:v>
                      </c:pt>
                      <c:pt idx="1170">
                        <c:v>-2.5186241310317253E-2</c:v>
                      </c:pt>
                      <c:pt idx="1171">
                        <c:v>-1.7666296263536579E-2</c:v>
                      </c:pt>
                      <c:pt idx="1172">
                        <c:v>-2.410217268674264E-2</c:v>
                      </c:pt>
                      <c:pt idx="1173">
                        <c:v>-2.7686901768191774E-2</c:v>
                      </c:pt>
                      <c:pt idx="1174">
                        <c:v>-2.3541784187164305E-2</c:v>
                      </c:pt>
                      <c:pt idx="1175">
                        <c:v>-2.2150185289430944E-2</c:v>
                      </c:pt>
                      <c:pt idx="1176">
                        <c:v>-4.9849193011272004E-3</c:v>
                      </c:pt>
                      <c:pt idx="1177">
                        <c:v>-8.4103184119645128E-3</c:v>
                      </c:pt>
                      <c:pt idx="1178">
                        <c:v>-1.2110054053083104E-2</c:v>
                      </c:pt>
                      <c:pt idx="1179">
                        <c:v>-2.6949414882161738E-3</c:v>
                      </c:pt>
                      <c:pt idx="1180">
                        <c:v>-1.2803022270854488E-3</c:v>
                      </c:pt>
                      <c:pt idx="1181">
                        <c:v>9.7985979353099779E-3</c:v>
                      </c:pt>
                      <c:pt idx="1182">
                        <c:v>1.0984981392953881E-2</c:v>
                      </c:pt>
                      <c:pt idx="1183">
                        <c:v>-1.100821701366834E-2</c:v>
                      </c:pt>
                      <c:pt idx="1184">
                        <c:v>-8.1063027695103488E-3</c:v>
                      </c:pt>
                      <c:pt idx="1185">
                        <c:v>-8.044015685410872E-3</c:v>
                      </c:pt>
                      <c:pt idx="1186">
                        <c:v>-5.0235802498787077E-3</c:v>
                      </c:pt>
                      <c:pt idx="1187">
                        <c:v>-7.390879960292477E-3</c:v>
                      </c:pt>
                      <c:pt idx="1188">
                        <c:v>-3.5231253979588255E-2</c:v>
                      </c:pt>
                      <c:pt idx="1189">
                        <c:v>-4.4777969976063439E-2</c:v>
                      </c:pt>
                      <c:pt idx="1190">
                        <c:v>-2.9612138913084562E-2</c:v>
                      </c:pt>
                      <c:pt idx="1191">
                        <c:v>-3.7697939664317608E-2</c:v>
                      </c:pt>
                      <c:pt idx="1192">
                        <c:v>-3.7188708581773984E-2</c:v>
                      </c:pt>
                      <c:pt idx="1193">
                        <c:v>-5.2554678394602206E-2</c:v>
                      </c:pt>
                      <c:pt idx="1194">
                        <c:v>-5.8044142602666819E-2</c:v>
                      </c:pt>
                      <c:pt idx="1195">
                        <c:v>-4.0982948764284863E-2</c:v>
                      </c:pt>
                      <c:pt idx="1196">
                        <c:v>-3.4011676778066879E-2</c:v>
                      </c:pt>
                      <c:pt idx="1197">
                        <c:v>-3.4642357911738655E-2</c:v>
                      </c:pt>
                      <c:pt idx="1198">
                        <c:v>-3.2597232774253117E-2</c:v>
                      </c:pt>
                      <c:pt idx="1199">
                        <c:v>-4.3472089040460703E-2</c:v>
                      </c:pt>
                      <c:pt idx="1200">
                        <c:v>-3.1058995631508095E-2</c:v>
                      </c:pt>
                      <c:pt idx="1201">
                        <c:v>-2.4918543528811361E-2</c:v>
                      </c:pt>
                      <c:pt idx="1202">
                        <c:v>-1.2269969795645668E-2</c:v>
                      </c:pt>
                      <c:pt idx="1203">
                        <c:v>-1.0872708435721445E-2</c:v>
                      </c:pt>
                      <c:pt idx="1204">
                        <c:v>-1.9409553589054097E-2</c:v>
                      </c:pt>
                      <c:pt idx="1205">
                        <c:v>-3.285048151430648E-2</c:v>
                      </c:pt>
                      <c:pt idx="1206">
                        <c:v>-2.0497136844333293E-2</c:v>
                      </c:pt>
                      <c:pt idx="1207">
                        <c:v>-2.8185393698304414E-2</c:v>
                      </c:pt>
                      <c:pt idx="1208">
                        <c:v>-1.5492106039562706E-2</c:v>
                      </c:pt>
                      <c:pt idx="1209">
                        <c:v>-2.2395818994124132E-2</c:v>
                      </c:pt>
                      <c:pt idx="1210">
                        <c:v>-2.4847665122767176E-2</c:v>
                      </c:pt>
                      <c:pt idx="1211">
                        <c:v>-2.4177737268393156E-2</c:v>
                      </c:pt>
                      <c:pt idx="1212">
                        <c:v>-2.7476609637862876E-3</c:v>
                      </c:pt>
                      <c:pt idx="1213">
                        <c:v>-2.9781817521493448E-2</c:v>
                      </c:pt>
                      <c:pt idx="1214">
                        <c:v>-5.44338348127004E-2</c:v>
                      </c:pt>
                      <c:pt idx="1215">
                        <c:v>-7.4191336940517105E-2</c:v>
                      </c:pt>
                      <c:pt idx="1216">
                        <c:v>-8.2403469175801325E-2</c:v>
                      </c:pt>
                      <c:pt idx="1217">
                        <c:v>-7.9573995396223063E-2</c:v>
                      </c:pt>
                      <c:pt idx="1218">
                        <c:v>-8.1432064024093267E-2</c:v>
                      </c:pt>
                      <c:pt idx="1219">
                        <c:v>-0.10663373066244765</c:v>
                      </c:pt>
                      <c:pt idx="1220">
                        <c:v>-0.10779043500791873</c:v>
                      </c:pt>
                      <c:pt idx="1221">
                        <c:v>-7.4225116456345316E-2</c:v>
                      </c:pt>
                      <c:pt idx="1222">
                        <c:v>-5.4488897376073611E-2</c:v>
                      </c:pt>
                      <c:pt idx="1223">
                        <c:v>-5.4300278807922958E-2</c:v>
                      </c:pt>
                      <c:pt idx="1224">
                        <c:v>-5.6153075488236164E-2</c:v>
                      </c:pt>
                      <c:pt idx="1225">
                        <c:v>-6.9656095240271068E-2</c:v>
                      </c:pt>
                      <c:pt idx="1226">
                        <c:v>-7.2537507466151757E-2</c:v>
                      </c:pt>
                      <c:pt idx="1227">
                        <c:v>-6.1071607301608426E-2</c:v>
                      </c:pt>
                      <c:pt idx="1228">
                        <c:v>-7.4591809697532804E-2</c:v>
                      </c:pt>
                      <c:pt idx="1229">
                        <c:v>-0.10879054298521501</c:v>
                      </c:pt>
                      <c:pt idx="1230">
                        <c:v>-0.10544227051456362</c:v>
                      </c:pt>
                      <c:pt idx="1231">
                        <c:v>-0.10188429168553345</c:v>
                      </c:pt>
                      <c:pt idx="1232">
                        <c:v>-6.9546751142792337E-2</c:v>
                      </c:pt>
                      <c:pt idx="1233">
                        <c:v>-4.8735054760890857E-2</c:v>
                      </c:pt>
                      <c:pt idx="1234">
                        <c:v>-5.3957211702083507E-2</c:v>
                      </c:pt>
                      <c:pt idx="1235">
                        <c:v>-3.4342637930256908E-2</c:v>
                      </c:pt>
                      <c:pt idx="1236">
                        <c:v>-8.4378496936511199E-3</c:v>
                      </c:pt>
                      <c:pt idx="1237">
                        <c:v>-1.7579797272138254E-2</c:v>
                      </c:pt>
                      <c:pt idx="1238">
                        <c:v>1.9316806363514034E-2</c:v>
                      </c:pt>
                      <c:pt idx="1239">
                        <c:v>7.6281176003577846E-3</c:v>
                      </c:pt>
                      <c:pt idx="1240">
                        <c:v>9.7993789645776774E-3</c:v>
                      </c:pt>
                      <c:pt idx="1241">
                        <c:v>3.7591914941226504E-2</c:v>
                      </c:pt>
                      <c:pt idx="1242">
                        <c:v>3.4640210081252377E-2</c:v>
                      </c:pt>
                      <c:pt idx="1243">
                        <c:v>2.4660608613151652E-2</c:v>
                      </c:pt>
                      <c:pt idx="1244">
                        <c:v>2.7640040012129344E-2</c:v>
                      </c:pt>
                      <c:pt idx="1245">
                        <c:v>-2.4321641910967796E-2</c:v>
                      </c:pt>
                      <c:pt idx="1246">
                        <c:v>-3.9326776202117499E-3</c:v>
                      </c:pt>
                      <c:pt idx="1247">
                        <c:v>-1.7570620178242673E-2</c:v>
                      </c:pt>
                      <c:pt idx="1248">
                        <c:v>-7.9433800642670027E-2</c:v>
                      </c:pt>
                      <c:pt idx="1249">
                        <c:v>-8.2294125078322664E-2</c:v>
                      </c:pt>
                      <c:pt idx="1250">
                        <c:v>-6.6512452437758385E-2</c:v>
                      </c:pt>
                      <c:pt idx="1251">
                        <c:v>-4.1220967433618007E-2</c:v>
                      </c:pt>
                      <c:pt idx="1252">
                        <c:v>-2.0278643906692793E-2</c:v>
                      </c:pt>
                      <c:pt idx="1253">
                        <c:v>-5.7573572468874575E-2</c:v>
                      </c:pt>
                      <c:pt idx="1254">
                        <c:v>-6.0197830808363391E-2</c:v>
                      </c:pt>
                      <c:pt idx="1255">
                        <c:v>-3.4734324108010878E-3</c:v>
                      </c:pt>
                      <c:pt idx="1256">
                        <c:v>-1.5879887070978309E-2</c:v>
                      </c:pt>
                      <c:pt idx="1257">
                        <c:v>-2.8888124781921983E-2</c:v>
                      </c:pt>
                      <c:pt idx="1258">
                        <c:v>-1.8939569227212589E-2</c:v>
                      </c:pt>
                      <c:pt idx="1259">
                        <c:v>-4.6476903890638722E-2</c:v>
                      </c:pt>
                      <c:pt idx="1260">
                        <c:v>-4.0707440690101966E-2</c:v>
                      </c:pt>
                      <c:pt idx="1261">
                        <c:v>-2.2352276612449599E-2</c:v>
                      </c:pt>
                      <c:pt idx="1262">
                        <c:v>-4.0898207088738897E-2</c:v>
                      </c:pt>
                      <c:pt idx="1263">
                        <c:v>-4.1258456838467759E-2</c:v>
                      </c:pt>
                      <c:pt idx="1264">
                        <c:v>-2.7634377549938621E-2</c:v>
                      </c:pt>
                      <c:pt idx="1265">
                        <c:v>-8.6503091801984941E-2</c:v>
                      </c:pt>
                      <c:pt idx="1266">
                        <c:v>-8.2423385422127821E-2</c:v>
                      </c:pt>
                      <c:pt idx="1267">
                        <c:v>-4.9173016922756517E-2</c:v>
                      </c:pt>
                      <c:pt idx="1268">
                        <c:v>-8.9066039343958944E-2</c:v>
                      </c:pt>
                      <c:pt idx="1269">
                        <c:v>-8.2690302174366015E-2</c:v>
                      </c:pt>
                      <c:pt idx="1270">
                        <c:v>-7.4343637647719563E-2</c:v>
                      </c:pt>
                      <c:pt idx="1271">
                        <c:v>-8.5229428323675013E-2</c:v>
                      </c:pt>
                      <c:pt idx="1272">
                        <c:v>-6.4326351517452057E-2</c:v>
                      </c:pt>
                      <c:pt idx="1273">
                        <c:v>-6.9787112899928588E-2</c:v>
                      </c:pt>
                      <c:pt idx="1274">
                        <c:v>-0.12096268886508056</c:v>
                      </c:pt>
                      <c:pt idx="1275">
                        <c:v>-8.6771570612758545E-2</c:v>
                      </c:pt>
                      <c:pt idx="1276">
                        <c:v>-7.8293888426454572E-2</c:v>
                      </c:pt>
                      <c:pt idx="1277">
                        <c:v>-0.10951494763101137</c:v>
                      </c:pt>
                      <c:pt idx="1278">
                        <c:v>-0.10641035629188399</c:v>
                      </c:pt>
                      <c:pt idx="1279">
                        <c:v>-0.11990595626587573</c:v>
                      </c:pt>
                      <c:pt idx="1280">
                        <c:v>-0.10875676346938673</c:v>
                      </c:pt>
                      <c:pt idx="1281">
                        <c:v>-6.9373948417312647E-2</c:v>
                      </c:pt>
                      <c:pt idx="1282">
                        <c:v>-9.108343794244092E-2</c:v>
                      </c:pt>
                      <c:pt idx="1283">
                        <c:v>-8.4378692193827348E-2</c:v>
                      </c:pt>
                      <c:pt idx="1284">
                        <c:v>-6.2566497319995737E-2</c:v>
                      </c:pt>
                      <c:pt idx="1285">
                        <c:v>-5.7740517474846577E-2</c:v>
                      </c:pt>
                      <c:pt idx="1286">
                        <c:v>-3.3710004223415822E-2</c:v>
                      </c:pt>
                      <c:pt idx="1287">
                        <c:v>-4.4999196516140962E-2</c:v>
                      </c:pt>
                      <c:pt idx="1288">
                        <c:v>-2.9007231745247036E-2</c:v>
                      </c:pt>
                      <c:pt idx="1289">
                        <c:v>1.7505794749023001E-2</c:v>
                      </c:pt>
                      <c:pt idx="1290">
                        <c:v>4.5284076941535583E-3</c:v>
                      </c:pt>
                      <c:pt idx="1291">
                        <c:v>-2.3553890140814407E-3</c:v>
                      </c:pt>
                      <c:pt idx="1292">
                        <c:v>-1.8841159539481799E-2</c:v>
                      </c:pt>
                      <c:pt idx="1293">
                        <c:v>-3.2096983528288117E-2</c:v>
                      </c:pt>
                      <c:pt idx="1294">
                        <c:v>-3.5628016847582343E-2</c:v>
                      </c:pt>
                      <c:pt idx="1295">
                        <c:v>-4.191725502577702E-2</c:v>
                      </c:pt>
                      <c:pt idx="1296">
                        <c:v>-5.896185199222017E-2</c:v>
                      </c:pt>
                      <c:pt idx="1297">
                        <c:v>-6.8464439835070084E-2</c:v>
                      </c:pt>
                      <c:pt idx="1298">
                        <c:v>-3.8415315046704659E-2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D5C-4B0C-B48F-954FA6DC574E}"/>
                  </c:ext>
                </c:extLst>
              </c15:ser>
            </c15:filteredScatterSeries>
          </c:ext>
        </c:extLst>
      </c:scatterChart>
      <c:valAx>
        <c:axId val="2063999904"/>
        <c:scaling>
          <c:orientation val="minMax"/>
          <c:max val="750"/>
          <c:min val="67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Wavelenght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4000320"/>
        <c:crosses val="autoZero"/>
        <c:crossBetween val="midCat"/>
      </c:valAx>
      <c:valAx>
        <c:axId val="2064000320"/>
        <c:scaling>
          <c:orientation val="minMax"/>
          <c:max val="1.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Relative 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3999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'24.08.21 Eg Filtres +Lihgt  Abs'!$U$1</c:f>
              <c:strCache>
                <c:ptCount val="1"/>
                <c:pt idx="0">
                  <c:v>Abs Dark</c:v>
                </c:pt>
              </c:strCache>
            </c:strRef>
          </c:tx>
          <c:spPr>
            <a:ln w="1905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Abs'!$U$2:$U$1300</c:f>
              <c:numCache>
                <c:formatCode>General</c:formatCode>
                <c:ptCount val="1299"/>
                <c:pt idx="0">
                  <c:v>-2.8934955764954582</c:v>
                </c:pt>
                <c:pt idx="1">
                  <c:v>-5.1712540695696987</c:v>
                </c:pt>
                <c:pt idx="2">
                  <c:v>-4.6902470811563459</c:v>
                </c:pt>
                <c:pt idx="3">
                  <c:v>-5.8486725205686936</c:v>
                </c:pt>
                <c:pt idx="4">
                  <c:v>-7.1940238130632519</c:v>
                </c:pt>
                <c:pt idx="5">
                  <c:v>-8.8368301992230958</c:v>
                </c:pt>
                <c:pt idx="6">
                  <c:v>-8.0697761435072515</c:v>
                </c:pt>
                <c:pt idx="7">
                  <c:v>-5.3958771941430896</c:v>
                </c:pt>
                <c:pt idx="8">
                  <c:v>-3.8971917536878111</c:v>
                </c:pt>
                <c:pt idx="9">
                  <c:v>-3.4391623165823639</c:v>
                </c:pt>
                <c:pt idx="10">
                  <c:v>-3.8231825961344641</c:v>
                </c:pt>
                <c:pt idx="11">
                  <c:v>-7.3762837191527995</c:v>
                </c:pt>
                <c:pt idx="12">
                  <c:v>-6.9772071018904294</c:v>
                </c:pt>
                <c:pt idx="13">
                  <c:v>-7.3643036375707203</c:v>
                </c:pt>
                <c:pt idx="14">
                  <c:v>-6.7073351877780993</c:v>
                </c:pt>
                <c:pt idx="15">
                  <c:v>-5.972999188226404</c:v>
                </c:pt>
                <c:pt idx="16">
                  <c:v>-11.058836657609778</c:v>
                </c:pt>
                <c:pt idx="17">
                  <c:v>-8.0465242391860166</c:v>
                </c:pt>
                <c:pt idx="18">
                  <c:v>-4.6276284380713264</c:v>
                </c:pt>
                <c:pt idx="19">
                  <c:v>-4.2009063767423367</c:v>
                </c:pt>
                <c:pt idx="20">
                  <c:v>-2.733224772559407</c:v>
                </c:pt>
                <c:pt idx="21">
                  <c:v>-1.7656830689556142</c:v>
                </c:pt>
                <c:pt idx="22">
                  <c:v>-2.0206385459368126</c:v>
                </c:pt>
                <c:pt idx="23">
                  <c:v>-1.4652412244005291</c:v>
                </c:pt>
                <c:pt idx="24">
                  <c:v>-1.0076299324196536</c:v>
                </c:pt>
                <c:pt idx="25">
                  <c:v>-0.75527283142427748</c:v>
                </c:pt>
                <c:pt idx="26">
                  <c:v>-0.17761789201932382</c:v>
                </c:pt>
                <c:pt idx="27">
                  <c:v>-4.0262958607329626E-2</c:v>
                </c:pt>
                <c:pt idx="28">
                  <c:v>-0.28213335346552615</c:v>
                </c:pt>
                <c:pt idx="29">
                  <c:v>-0.17063200816287777</c:v>
                </c:pt>
                <c:pt idx="30">
                  <c:v>-0.21019079403599364</c:v>
                </c:pt>
                <c:pt idx="31">
                  <c:v>-0.48080822841114201</c:v>
                </c:pt>
                <c:pt idx="32">
                  <c:v>5.3266902285963799E-2</c:v>
                </c:pt>
                <c:pt idx="33">
                  <c:v>-0.1654910996769251</c:v>
                </c:pt>
                <c:pt idx="34">
                  <c:v>-0.16777815309442964</c:v>
                </c:pt>
                <c:pt idx="35">
                  <c:v>-0.6236168911172667</c:v>
                </c:pt>
                <c:pt idx="36">
                  <c:v>-0.33667778736824255</c:v>
                </c:pt>
                <c:pt idx="37">
                  <c:v>-0.30069070803313414</c:v>
                </c:pt>
                <c:pt idx="38">
                  <c:v>-0.20797164785370334</c:v>
                </c:pt>
                <c:pt idx="39">
                  <c:v>-0.53557841009120988</c:v>
                </c:pt>
                <c:pt idx="40">
                  <c:v>-0.59966585359589253</c:v>
                </c:pt>
                <c:pt idx="41">
                  <c:v>-0.64870707737377642</c:v>
                </c:pt>
                <c:pt idx="42">
                  <c:v>-0.34033022373974692</c:v>
                </c:pt>
                <c:pt idx="43">
                  <c:v>-0.84297492841526711</c:v>
                </c:pt>
                <c:pt idx="44">
                  <c:v>-0.51843051591597733</c:v>
                </c:pt>
                <c:pt idx="45">
                  <c:v>-0.67412279029078315</c:v>
                </c:pt>
                <c:pt idx="46">
                  <c:v>-0.61052748939362933</c:v>
                </c:pt>
                <c:pt idx="47">
                  <c:v>0.1330462290664759</c:v>
                </c:pt>
                <c:pt idx="48">
                  <c:v>4.5785042662866475E-2</c:v>
                </c:pt>
                <c:pt idx="49">
                  <c:v>-0.11395515087080819</c:v>
                </c:pt>
                <c:pt idx="50">
                  <c:v>0.21836437349057203</c:v>
                </c:pt>
                <c:pt idx="51">
                  <c:v>0.21706304515500369</c:v>
                </c:pt>
                <c:pt idx="52">
                  <c:v>0.89966423861006928</c:v>
                </c:pt>
                <c:pt idx="53">
                  <c:v>0.90302068504974553</c:v>
                </c:pt>
                <c:pt idx="54">
                  <c:v>0.46831923171816592</c:v>
                </c:pt>
                <c:pt idx="55">
                  <c:v>0.28500102347294332</c:v>
                </c:pt>
                <c:pt idx="56">
                  <c:v>9.9080742286399626E-2</c:v>
                </c:pt>
                <c:pt idx="57">
                  <c:v>0.20963605613457226</c:v>
                </c:pt>
                <c:pt idx="58">
                  <c:v>-0.42065981315976075</c:v>
                </c:pt>
                <c:pt idx="59">
                  <c:v>-0.97843371280960079</c:v>
                </c:pt>
                <c:pt idx="60">
                  <c:v>-1.5908034535012505</c:v>
                </c:pt>
                <c:pt idx="61">
                  <c:v>-1.4654811373547392</c:v>
                </c:pt>
                <c:pt idx="62">
                  <c:v>-1.2003932782344275</c:v>
                </c:pt>
                <c:pt idx="63">
                  <c:v>-0.7417666855276257</c:v>
                </c:pt>
                <c:pt idx="64">
                  <c:v>-0.5107511571470712</c:v>
                </c:pt>
                <c:pt idx="65">
                  <c:v>-0.11062575057925457</c:v>
                </c:pt>
                <c:pt idx="66">
                  <c:v>-0.10251229529568257</c:v>
                </c:pt>
                <c:pt idx="67">
                  <c:v>0.47424039239096516</c:v>
                </c:pt>
                <c:pt idx="68">
                  <c:v>0.23905662257041926</c:v>
                </c:pt>
                <c:pt idx="69">
                  <c:v>0.1375866741487857</c:v>
                </c:pt>
                <c:pt idx="70">
                  <c:v>0.3138614038624235</c:v>
                </c:pt>
                <c:pt idx="71">
                  <c:v>0.16500679850658567</c:v>
                </c:pt>
                <c:pt idx="72">
                  <c:v>-1.3646630205605208E-2</c:v>
                </c:pt>
                <c:pt idx="73">
                  <c:v>-0.4203004690852799</c:v>
                </c:pt>
                <c:pt idx="74">
                  <c:v>-0.45600990706243039</c:v>
                </c:pt>
                <c:pt idx="75">
                  <c:v>-0.28174283821889251</c:v>
                </c:pt>
                <c:pt idx="76">
                  <c:v>-0.22178775428243655</c:v>
                </c:pt>
                <c:pt idx="77">
                  <c:v>-0.99346767421027216</c:v>
                </c:pt>
                <c:pt idx="78">
                  <c:v>-1.1898894493559906</c:v>
                </c:pt>
                <c:pt idx="79">
                  <c:v>-1.1725600677437911</c:v>
                </c:pt>
                <c:pt idx="80">
                  <c:v>-0.74213832684355518</c:v>
                </c:pt>
                <c:pt idx="81">
                  <c:v>-1.2824289153288231</c:v>
                </c:pt>
                <c:pt idx="82">
                  <c:v>-1.0457760921390276</c:v>
                </c:pt>
                <c:pt idx="83">
                  <c:v>-0.90868305883763079</c:v>
                </c:pt>
                <c:pt idx="84">
                  <c:v>-0.41509867757956048</c:v>
                </c:pt>
                <c:pt idx="85">
                  <c:v>-0.56681114628191365</c:v>
                </c:pt>
                <c:pt idx="86">
                  <c:v>-0.61223427645911066</c:v>
                </c:pt>
                <c:pt idx="87">
                  <c:v>-0.18630145675612783</c:v>
                </c:pt>
                <c:pt idx="88">
                  <c:v>3.1725715477634578E-3</c:v>
                </c:pt>
                <c:pt idx="89">
                  <c:v>-0.26224120338625567</c:v>
                </c:pt>
                <c:pt idx="90">
                  <c:v>1.3768824313669891E-2</c:v>
                </c:pt>
                <c:pt idx="91">
                  <c:v>7.6502267595756956E-2</c:v>
                </c:pt>
                <c:pt idx="92">
                  <c:v>0.15922300891705671</c:v>
                </c:pt>
                <c:pt idx="93">
                  <c:v>0.42502924486376142</c:v>
                </c:pt>
                <c:pt idx="94">
                  <c:v>-0.19765675285891413</c:v>
                </c:pt>
                <c:pt idx="95">
                  <c:v>0.15044877148223007</c:v>
                </c:pt>
                <c:pt idx="96">
                  <c:v>0.15775901453954222</c:v>
                </c:pt>
                <c:pt idx="97">
                  <c:v>-0.46027730279466494</c:v>
                </c:pt>
                <c:pt idx="98">
                  <c:v>-0.63456398496000688</c:v>
                </c:pt>
                <c:pt idx="99">
                  <c:v>-0.48742367538084491</c:v>
                </c:pt>
                <c:pt idx="100">
                  <c:v>-0.48776639093864543</c:v>
                </c:pt>
                <c:pt idx="101">
                  <c:v>-0.27492448481952247</c:v>
                </c:pt>
                <c:pt idx="102">
                  <c:v>-0.40857353166656429</c:v>
                </c:pt>
                <c:pt idx="103">
                  <c:v>-0.65110033070239837</c:v>
                </c:pt>
                <c:pt idx="104">
                  <c:v>-0.43037406963196234</c:v>
                </c:pt>
                <c:pt idx="105">
                  <c:v>-0.4351018530697574</c:v>
                </c:pt>
                <c:pt idx="106">
                  <c:v>-0.26237662870347389</c:v>
                </c:pt>
                <c:pt idx="107">
                  <c:v>-0.27486591726135773</c:v>
                </c:pt>
                <c:pt idx="108">
                  <c:v>-0.4689468580158947</c:v>
                </c:pt>
                <c:pt idx="109">
                  <c:v>-0.38293265470202165</c:v>
                </c:pt>
                <c:pt idx="110">
                  <c:v>-0.44315351082351839</c:v>
                </c:pt>
                <c:pt idx="111">
                  <c:v>-0.31152880006164191</c:v>
                </c:pt>
                <c:pt idx="112">
                  <c:v>-0.22275051932495935</c:v>
                </c:pt>
                <c:pt idx="113">
                  <c:v>-0.49854084085112493</c:v>
                </c:pt>
                <c:pt idx="114">
                  <c:v>-0.40714845261008958</c:v>
                </c:pt>
                <c:pt idx="115">
                  <c:v>-0.33625127544964717</c:v>
                </c:pt>
                <c:pt idx="116">
                  <c:v>-6.4970879665266046E-2</c:v>
                </c:pt>
                <c:pt idx="117">
                  <c:v>0.10894888939565289</c:v>
                </c:pt>
                <c:pt idx="118">
                  <c:v>0.42163466140946626</c:v>
                </c:pt>
                <c:pt idx="119">
                  <c:v>0.48669679750257039</c:v>
                </c:pt>
                <c:pt idx="120">
                  <c:v>0.8341932970694429</c:v>
                </c:pt>
                <c:pt idx="121">
                  <c:v>0.83999829550893845</c:v>
                </c:pt>
                <c:pt idx="122">
                  <c:v>0.79620883050898894</c:v>
                </c:pt>
                <c:pt idx="123">
                  <c:v>0.22836249777209794</c:v>
                </c:pt>
                <c:pt idx="124">
                  <c:v>0.11799631238417826</c:v>
                </c:pt>
                <c:pt idx="125">
                  <c:v>-0.14413923590545452</c:v>
                </c:pt>
                <c:pt idx="126">
                  <c:v>-0.22513388816203725</c:v>
                </c:pt>
                <c:pt idx="127">
                  <c:v>-0.43296723096476541</c:v>
                </c:pt>
                <c:pt idx="128">
                  <c:v>-0.72521813983208838</c:v>
                </c:pt>
                <c:pt idx="129">
                  <c:v>-0.76098871377859223</c:v>
                </c:pt>
                <c:pt idx="130">
                  <c:v>-0.59149307190539546</c:v>
                </c:pt>
                <c:pt idx="131">
                  <c:v>-0.18090643122378572</c:v>
                </c:pt>
                <c:pt idx="132">
                  <c:v>-0.3791798557175558</c:v>
                </c:pt>
                <c:pt idx="133">
                  <c:v>-0.37143553171170607</c:v>
                </c:pt>
                <c:pt idx="134">
                  <c:v>-0.33065340380638547</c:v>
                </c:pt>
                <c:pt idx="135">
                  <c:v>-0.35011349653381246</c:v>
                </c:pt>
                <c:pt idx="136">
                  <c:v>4.8679175088590576E-3</c:v>
                </c:pt>
                <c:pt idx="137">
                  <c:v>0.22139081800783139</c:v>
                </c:pt>
                <c:pt idx="138">
                  <c:v>-1.4915658824710631E-2</c:v>
                </c:pt>
                <c:pt idx="139">
                  <c:v>0.12574513110960814</c:v>
                </c:pt>
                <c:pt idx="140">
                  <c:v>-3.7173082116775599E-2</c:v>
                </c:pt>
                <c:pt idx="141">
                  <c:v>0.28146323163722203</c:v>
                </c:pt>
                <c:pt idx="142">
                  <c:v>0.54513554595471347</c:v>
                </c:pt>
                <c:pt idx="143">
                  <c:v>0.22376718208712212</c:v>
                </c:pt>
                <c:pt idx="144">
                  <c:v>0.2189549134873498</c:v>
                </c:pt>
                <c:pt idx="145">
                  <c:v>0.27377628827224543</c:v>
                </c:pt>
                <c:pt idx="146">
                  <c:v>0.28362381026134748</c:v>
                </c:pt>
                <c:pt idx="147">
                  <c:v>0.61281532111755466</c:v>
                </c:pt>
                <c:pt idx="148">
                  <c:v>0.32326996103019751</c:v>
                </c:pt>
                <c:pt idx="149">
                  <c:v>0.23286830821868237</c:v>
                </c:pt>
                <c:pt idx="150">
                  <c:v>0.18430821401247319</c:v>
                </c:pt>
                <c:pt idx="151">
                  <c:v>-8.7313916663618374E-2</c:v>
                </c:pt>
                <c:pt idx="152">
                  <c:v>5.4640613118666061E-2</c:v>
                </c:pt>
                <c:pt idx="153">
                  <c:v>-0.11187843476352334</c:v>
                </c:pt>
                <c:pt idx="154">
                  <c:v>-0.28297217321053741</c:v>
                </c:pt>
                <c:pt idx="155">
                  <c:v>-6.1372574505327904E-2</c:v>
                </c:pt>
                <c:pt idx="156">
                  <c:v>0.25346210153629911</c:v>
                </c:pt>
                <c:pt idx="157">
                  <c:v>0.53310701479794009</c:v>
                </c:pt>
                <c:pt idx="158">
                  <c:v>0.81089313775011862</c:v>
                </c:pt>
                <c:pt idx="159">
                  <c:v>0.63090316233681842</c:v>
                </c:pt>
                <c:pt idx="160">
                  <c:v>0.66678581240791668</c:v>
                </c:pt>
                <c:pt idx="161">
                  <c:v>0.68110645597392994</c:v>
                </c:pt>
                <c:pt idx="162">
                  <c:v>0.50304726421401569</c:v>
                </c:pt>
                <c:pt idx="163">
                  <c:v>0.14800450016772501</c:v>
                </c:pt>
                <c:pt idx="164">
                  <c:v>0.33058253900677204</c:v>
                </c:pt>
                <c:pt idx="165">
                  <c:v>0.39871236985743763</c:v>
                </c:pt>
                <c:pt idx="166">
                  <c:v>0.41388214572853771</c:v>
                </c:pt>
                <c:pt idx="167">
                  <c:v>0.68693772225512728</c:v>
                </c:pt>
                <c:pt idx="168">
                  <c:v>0.74548835225525956</c:v>
                </c:pt>
                <c:pt idx="169">
                  <c:v>0.63293415294188171</c:v>
                </c:pt>
                <c:pt idx="170">
                  <c:v>0.73796076712994063</c:v>
                </c:pt>
                <c:pt idx="171">
                  <c:v>0.5588712922454997</c:v>
                </c:pt>
                <c:pt idx="172">
                  <c:v>0.47084094452154007</c:v>
                </c:pt>
                <c:pt idx="173">
                  <c:v>0.464768014096686</c:v>
                </c:pt>
                <c:pt idx="174">
                  <c:v>0.32993751756053868</c:v>
                </c:pt>
                <c:pt idx="175">
                  <c:v>0.35800402540080833</c:v>
                </c:pt>
                <c:pt idx="176">
                  <c:v>0.4966112538438609</c:v>
                </c:pt>
                <c:pt idx="177">
                  <c:v>0.50283887266984784</c:v>
                </c:pt>
                <c:pt idx="178">
                  <c:v>0.41332507290785403</c:v>
                </c:pt>
                <c:pt idx="179">
                  <c:v>0.51465784482282251</c:v>
                </c:pt>
                <c:pt idx="180">
                  <c:v>0.420734160880607</c:v>
                </c:pt>
                <c:pt idx="181">
                  <c:v>0.37805903609863012</c:v>
                </c:pt>
                <c:pt idx="182">
                  <c:v>0.50858394151494246</c:v>
                </c:pt>
                <c:pt idx="183">
                  <c:v>0.50775699094284832</c:v>
                </c:pt>
                <c:pt idx="184">
                  <c:v>0.54079356900970632</c:v>
                </c:pt>
                <c:pt idx="185">
                  <c:v>0.71010187252741785</c:v>
                </c:pt>
                <c:pt idx="186">
                  <c:v>0.66964998003644038</c:v>
                </c:pt>
                <c:pt idx="187">
                  <c:v>0.80185252494277492</c:v>
                </c:pt>
                <c:pt idx="188">
                  <c:v>0.76504641430340414</c:v>
                </c:pt>
                <c:pt idx="189">
                  <c:v>0.64888573761266954</c:v>
                </c:pt>
                <c:pt idx="190">
                  <c:v>0.73478508235649398</c:v>
                </c:pt>
                <c:pt idx="191">
                  <c:v>0.81211741375002822</c:v>
                </c:pt>
                <c:pt idx="192">
                  <c:v>0.77356634011523595</c:v>
                </c:pt>
                <c:pt idx="193">
                  <c:v>0.8193854336840124</c:v>
                </c:pt>
                <c:pt idx="194">
                  <c:v>0.8202427382065175</c:v>
                </c:pt>
                <c:pt idx="195">
                  <c:v>0.92040221319213822</c:v>
                </c:pt>
                <c:pt idx="196">
                  <c:v>0.8661421919132406</c:v>
                </c:pt>
                <c:pt idx="197">
                  <c:v>0.89149357780456895</c:v>
                </c:pt>
                <c:pt idx="198">
                  <c:v>0.92031251337714159</c:v>
                </c:pt>
                <c:pt idx="199">
                  <c:v>0.91907403328505244</c:v>
                </c:pt>
                <c:pt idx="200">
                  <c:v>0.92315839080477657</c:v>
                </c:pt>
                <c:pt idx="201">
                  <c:v>0.99071616643615845</c:v>
                </c:pt>
                <c:pt idx="202">
                  <c:v>1.0003266941201285</c:v>
                </c:pt>
                <c:pt idx="203">
                  <c:v>1.0554391555064011</c:v>
                </c:pt>
                <c:pt idx="204">
                  <c:v>0.9810589403669403</c:v>
                </c:pt>
                <c:pt idx="205">
                  <c:v>0.98115564493972418</c:v>
                </c:pt>
                <c:pt idx="206">
                  <c:v>1.0495454301349352</c:v>
                </c:pt>
                <c:pt idx="207">
                  <c:v>1.0409747198291464</c:v>
                </c:pt>
                <c:pt idx="208">
                  <c:v>1.0315552663714811</c:v>
                </c:pt>
                <c:pt idx="209">
                  <c:v>1.0044579446017057</c:v>
                </c:pt>
                <c:pt idx="210">
                  <c:v>1.0419676442454748</c:v>
                </c:pt>
                <c:pt idx="211">
                  <c:v>1.127340659272237</c:v>
                </c:pt>
                <c:pt idx="212">
                  <c:v>1.1348180436334148</c:v>
                </c:pt>
                <c:pt idx="213">
                  <c:v>1.1215796351455161</c:v>
                </c:pt>
                <c:pt idx="214">
                  <c:v>1.155196829802287</c:v>
                </c:pt>
                <c:pt idx="215">
                  <c:v>1.1518687915469696</c:v>
                </c:pt>
                <c:pt idx="216">
                  <c:v>1.1897771786547908</c:v>
                </c:pt>
                <c:pt idx="217">
                  <c:v>1.1790616504298976</c:v>
                </c:pt>
                <c:pt idx="218">
                  <c:v>1.1708464315818068</c:v>
                </c:pt>
                <c:pt idx="219">
                  <c:v>1.1734965649446119</c:v>
                </c:pt>
                <c:pt idx="220">
                  <c:v>1.1739291087379684</c:v>
                </c:pt>
                <c:pt idx="221">
                  <c:v>1.1590675422095031</c:v>
                </c:pt>
                <c:pt idx="222">
                  <c:v>1.1602457035539808</c:v>
                </c:pt>
                <c:pt idx="223">
                  <c:v>1.1474155167837889</c:v>
                </c:pt>
                <c:pt idx="224">
                  <c:v>1.1444291550472006</c:v>
                </c:pt>
                <c:pt idx="225">
                  <c:v>1.1423925217205866</c:v>
                </c:pt>
                <c:pt idx="226">
                  <c:v>1.1408512804308082</c:v>
                </c:pt>
                <c:pt idx="227">
                  <c:v>1.151389938521576</c:v>
                </c:pt>
                <c:pt idx="228">
                  <c:v>1.1661450716469977</c:v>
                </c:pt>
                <c:pt idx="229">
                  <c:v>1.1769072982571387</c:v>
                </c:pt>
                <c:pt idx="230">
                  <c:v>1.1898400268982701</c:v>
                </c:pt>
                <c:pt idx="231">
                  <c:v>1.2000490722198311</c:v>
                </c:pt>
                <c:pt idx="232">
                  <c:v>1.2100845552095554</c:v>
                </c:pt>
                <c:pt idx="233">
                  <c:v>1.2110767013194632</c:v>
                </c:pt>
                <c:pt idx="234">
                  <c:v>1.2163643205657357</c:v>
                </c:pt>
                <c:pt idx="235">
                  <c:v>1.2258793111365534</c:v>
                </c:pt>
                <c:pt idx="236">
                  <c:v>1.2329527544653387</c:v>
                </c:pt>
                <c:pt idx="237">
                  <c:v>1.231834328138657</c:v>
                </c:pt>
                <c:pt idx="238">
                  <c:v>1.2370873127492041</c:v>
                </c:pt>
                <c:pt idx="239">
                  <c:v>1.2417289376662173</c:v>
                </c:pt>
                <c:pt idx="240">
                  <c:v>1.2509061432504101</c:v>
                </c:pt>
                <c:pt idx="241">
                  <c:v>1.2547112833416745</c:v>
                </c:pt>
                <c:pt idx="242">
                  <c:v>1.2556145079430063</c:v>
                </c:pt>
                <c:pt idx="243">
                  <c:v>1.2583397478754181</c:v>
                </c:pt>
                <c:pt idx="244">
                  <c:v>1.265663416718489</c:v>
                </c:pt>
                <c:pt idx="245">
                  <c:v>1.2711296572883339</c:v>
                </c:pt>
                <c:pt idx="246">
                  <c:v>1.2763701889961483</c:v>
                </c:pt>
                <c:pt idx="247">
                  <c:v>1.279013901330982</c:v>
                </c:pt>
                <c:pt idx="248">
                  <c:v>1.2791246154193399</c:v>
                </c:pt>
                <c:pt idx="249">
                  <c:v>1.2797418124110298</c:v>
                </c:pt>
                <c:pt idx="250">
                  <c:v>1.281621811570459</c:v>
                </c:pt>
                <c:pt idx="251">
                  <c:v>1.282916913454661</c:v>
                </c:pt>
                <c:pt idx="252">
                  <c:v>1.2840365072409741</c:v>
                </c:pt>
                <c:pt idx="253">
                  <c:v>1.2819615423231359</c:v>
                </c:pt>
                <c:pt idx="254">
                  <c:v>1.2826083149588161</c:v>
                </c:pt>
                <c:pt idx="255">
                  <c:v>1.2814647882500638</c:v>
                </c:pt>
                <c:pt idx="256">
                  <c:v>1.2823962264591497</c:v>
                </c:pt>
                <c:pt idx="257">
                  <c:v>1.2778629807112321</c:v>
                </c:pt>
                <c:pt idx="258">
                  <c:v>1.2750852050954165</c:v>
                </c:pt>
                <c:pt idx="259">
                  <c:v>1.2721101288019296</c:v>
                </c:pt>
                <c:pt idx="260">
                  <c:v>1.2682711323813609</c:v>
                </c:pt>
                <c:pt idx="261">
                  <c:v>1.2642262739124921</c:v>
                </c:pt>
                <c:pt idx="262">
                  <c:v>1.2599876171448452</c:v>
                </c:pt>
                <c:pt idx="263">
                  <c:v>1.2541090687485847</c:v>
                </c:pt>
                <c:pt idx="264">
                  <c:v>1.2530608845763795</c:v>
                </c:pt>
                <c:pt idx="265">
                  <c:v>1.2491131198335048</c:v>
                </c:pt>
                <c:pt idx="266">
                  <c:v>1.243626254143509</c:v>
                </c:pt>
                <c:pt idx="267">
                  <c:v>1.238402845176952</c:v>
                </c:pt>
                <c:pt idx="268">
                  <c:v>1.2326861845162165</c:v>
                </c:pt>
                <c:pt idx="269">
                  <c:v>1.2271533987473937</c:v>
                </c:pt>
                <c:pt idx="270">
                  <c:v>1.2198725367574665</c:v>
                </c:pt>
                <c:pt idx="271">
                  <c:v>1.2101649153475023</c:v>
                </c:pt>
                <c:pt idx="272">
                  <c:v>1.2016864343525777</c:v>
                </c:pt>
                <c:pt idx="273">
                  <c:v>1.1934365808687615</c:v>
                </c:pt>
                <c:pt idx="274">
                  <c:v>1.1846658458128283</c:v>
                </c:pt>
                <c:pt idx="275">
                  <c:v>1.1735420958702285</c:v>
                </c:pt>
                <c:pt idx="276">
                  <c:v>1.1637749340190733</c:v>
                </c:pt>
                <c:pt idx="277">
                  <c:v>1.1555887070851569</c:v>
                </c:pt>
                <c:pt idx="278">
                  <c:v>1.1470386218995192</c:v>
                </c:pt>
                <c:pt idx="279">
                  <c:v>1.1388924777462737</c:v>
                </c:pt>
                <c:pt idx="280">
                  <c:v>1.1298816351595258</c:v>
                </c:pt>
                <c:pt idx="281">
                  <c:v>1.1215078363781978</c:v>
                </c:pt>
                <c:pt idx="282">
                  <c:v>1.1163408546271485</c:v>
                </c:pt>
                <c:pt idx="283">
                  <c:v>1.1104062681685904</c:v>
                </c:pt>
                <c:pt idx="284">
                  <c:v>1.1044292640100994</c:v>
                </c:pt>
                <c:pt idx="285">
                  <c:v>1.1013074769562927</c:v>
                </c:pt>
                <c:pt idx="286">
                  <c:v>1.0960233600889138</c:v>
                </c:pt>
                <c:pt idx="287">
                  <c:v>1.0915944074013828</c:v>
                </c:pt>
                <c:pt idx="288">
                  <c:v>1.0897418435432868</c:v>
                </c:pt>
                <c:pt idx="289">
                  <c:v>1.0871207020946563</c:v>
                </c:pt>
                <c:pt idx="290">
                  <c:v>1.0873843533947003</c:v>
                </c:pt>
                <c:pt idx="291">
                  <c:v>1.0859028471227181</c:v>
                </c:pt>
                <c:pt idx="292">
                  <c:v>1.083311670471288</c:v>
                </c:pt>
                <c:pt idx="293">
                  <c:v>1.0827452579735548</c:v>
                </c:pt>
                <c:pt idx="294">
                  <c:v>1.0841205254190986</c:v>
                </c:pt>
                <c:pt idx="295">
                  <c:v>1.0840605958246976</c:v>
                </c:pt>
                <c:pt idx="296">
                  <c:v>1.0855421020966798</c:v>
                </c:pt>
                <c:pt idx="297">
                  <c:v>1.0833951438349183</c:v>
                </c:pt>
                <c:pt idx="298">
                  <c:v>1.0811333853760894</c:v>
                </c:pt>
                <c:pt idx="299">
                  <c:v>1.0785429870310803</c:v>
                </c:pt>
                <c:pt idx="300">
                  <c:v>1.079204936641966</c:v>
                </c:pt>
                <c:pt idx="301">
                  <c:v>1.0767151344018444</c:v>
                </c:pt>
                <c:pt idx="302">
                  <c:v>1.0738064087307302</c:v>
                </c:pt>
                <c:pt idx="303">
                  <c:v>1.0679105430166067</c:v>
                </c:pt>
                <c:pt idx="304">
                  <c:v>1.0646173339736202</c:v>
                </c:pt>
                <c:pt idx="305">
                  <c:v>1.0622394132814879</c:v>
                </c:pt>
                <c:pt idx="306">
                  <c:v>1.0612054332014622</c:v>
                </c:pt>
                <c:pt idx="307">
                  <c:v>1.0573952341184629</c:v>
                </c:pt>
                <c:pt idx="308">
                  <c:v>1.0547958852496144</c:v>
                </c:pt>
                <c:pt idx="309">
                  <c:v>1.0552352392241531</c:v>
                </c:pt>
                <c:pt idx="310">
                  <c:v>1.0546406131186663</c:v>
                </c:pt>
                <c:pt idx="311">
                  <c:v>1.0541113647525258</c:v>
                </c:pt>
                <c:pt idx="312">
                  <c:v>1.0523416905282446</c:v>
                </c:pt>
                <c:pt idx="313">
                  <c:v>1.0493084358298033</c:v>
                </c:pt>
                <c:pt idx="314">
                  <c:v>1.0452832295980594</c:v>
                </c:pt>
                <c:pt idx="315">
                  <c:v>1.0421038478691138</c:v>
                </c:pt>
                <c:pt idx="316">
                  <c:v>1.0325018815557725</c:v>
                </c:pt>
                <c:pt idx="317">
                  <c:v>1.0312217620701707</c:v>
                </c:pt>
                <c:pt idx="318">
                  <c:v>1.0238210408914412</c:v>
                </c:pt>
                <c:pt idx="319">
                  <c:v>1.0195928912604753</c:v>
                </c:pt>
                <c:pt idx="320">
                  <c:v>1.0155289642842966</c:v>
                </c:pt>
                <c:pt idx="321">
                  <c:v>1.012893813320092</c:v>
                </c:pt>
                <c:pt idx="322">
                  <c:v>1.0077583529790846</c:v>
                </c:pt>
                <c:pt idx="323">
                  <c:v>1.0059318623860851</c:v>
                </c:pt>
                <c:pt idx="324">
                  <c:v>1.001017635645189</c:v>
                </c:pt>
                <c:pt idx="325">
                  <c:v>0.99747264447507522</c:v>
                </c:pt>
                <c:pt idx="326">
                  <c:v>0.99636277951902219</c:v>
                </c:pt>
                <c:pt idx="327">
                  <c:v>0.9930970057773687</c:v>
                </c:pt>
                <c:pt idx="328">
                  <c:v>0.98983882052331784</c:v>
                </c:pt>
                <c:pt idx="329">
                  <c:v>0.98971409691938561</c:v>
                </c:pt>
                <c:pt idx="330">
                  <c:v>0.99085489955566486</c:v>
                </c:pt>
                <c:pt idx="331">
                  <c:v>0.98851278095888917</c:v>
                </c:pt>
                <c:pt idx="332">
                  <c:v>0.99348615898776582</c:v>
                </c:pt>
                <c:pt idx="333">
                  <c:v>0.99109889861858402</c:v>
                </c:pt>
                <c:pt idx="334">
                  <c:v>0.991052783963152</c:v>
                </c:pt>
                <c:pt idx="335">
                  <c:v>0.98968121347310678</c:v>
                </c:pt>
                <c:pt idx="336">
                  <c:v>0.99375953911806991</c:v>
                </c:pt>
                <c:pt idx="337">
                  <c:v>0.99689027669571584</c:v>
                </c:pt>
                <c:pt idx="338">
                  <c:v>1.0018979002071076</c:v>
                </c:pt>
                <c:pt idx="339">
                  <c:v>1.003025860787444</c:v>
                </c:pt>
                <c:pt idx="340">
                  <c:v>1.0029478355687591</c:v>
                </c:pt>
                <c:pt idx="341">
                  <c:v>1.0030604954231692</c:v>
                </c:pt>
                <c:pt idx="342">
                  <c:v>1.0076927806631328</c:v>
                </c:pt>
                <c:pt idx="343">
                  <c:v>1.0057859299321863</c:v>
                </c:pt>
                <c:pt idx="344">
                  <c:v>1.0054539822437176</c:v>
                </c:pt>
                <c:pt idx="345">
                  <c:v>0.99863329392508493</c:v>
                </c:pt>
                <c:pt idx="346">
                  <c:v>0.99564751591831213</c:v>
                </c:pt>
                <c:pt idx="347">
                  <c:v>1.0005757521747829</c:v>
                </c:pt>
                <c:pt idx="348">
                  <c:v>1.0060073581089022</c:v>
                </c:pt>
                <c:pt idx="349">
                  <c:v>1.0061161264312082</c:v>
                </c:pt>
                <c:pt idx="350">
                  <c:v>1.0093752845682851</c:v>
                </c:pt>
                <c:pt idx="351">
                  <c:v>1.0090503416376035</c:v>
                </c:pt>
                <c:pt idx="352">
                  <c:v>1.0125042709564842</c:v>
                </c:pt>
                <c:pt idx="353">
                  <c:v>1.0130640678496408</c:v>
                </c:pt>
                <c:pt idx="354">
                  <c:v>1.0136514946207353</c:v>
                </c:pt>
                <c:pt idx="355">
                  <c:v>1.0100092151480224</c:v>
                </c:pt>
                <c:pt idx="356">
                  <c:v>1.0078612840032348</c:v>
                </c:pt>
                <c:pt idx="357">
                  <c:v>1.0068695270465373</c:v>
                </c:pt>
                <c:pt idx="358">
                  <c:v>1.0046782053187904</c:v>
                </c:pt>
                <c:pt idx="359">
                  <c:v>1.0024024373443874</c:v>
                </c:pt>
                <c:pt idx="360">
                  <c:v>1.0036599859437862</c:v>
                </c:pt>
                <c:pt idx="361">
                  <c:v>0.99851401846609833</c:v>
                </c:pt>
                <c:pt idx="362">
                  <c:v>0.99917849757285149</c:v>
                </c:pt>
                <c:pt idx="363">
                  <c:v>0.99821923490922226</c:v>
                </c:pt>
                <c:pt idx="364">
                  <c:v>0.99717143989022783</c:v>
                </c:pt>
                <c:pt idx="365">
                  <c:v>0.99872707984879072</c:v>
                </c:pt>
                <c:pt idx="366">
                  <c:v>1.0020617337086846</c:v>
                </c:pt>
                <c:pt idx="367">
                  <c:v>1.0032490401536067</c:v>
                </c:pt>
                <c:pt idx="368">
                  <c:v>1.0074092825493584</c:v>
                </c:pt>
                <c:pt idx="369">
                  <c:v>1.0090571518187854</c:v>
                </c:pt>
                <c:pt idx="370">
                  <c:v>1.0105756276457556</c:v>
                </c:pt>
                <c:pt idx="371">
                  <c:v>1.0115596015382449</c:v>
                </c:pt>
                <c:pt idx="372">
                  <c:v>1.0128692966678368</c:v>
                </c:pt>
                <c:pt idx="373">
                  <c:v>1.0125972785737691</c:v>
                </c:pt>
                <c:pt idx="374">
                  <c:v>1.0102092398981666</c:v>
                </c:pt>
                <c:pt idx="375">
                  <c:v>1.0094883335759057</c:v>
                </c:pt>
                <c:pt idx="376">
                  <c:v>1.008127853952357</c:v>
                </c:pt>
                <c:pt idx="377">
                  <c:v>1.0094787993222509</c:v>
                </c:pt>
                <c:pt idx="378">
                  <c:v>1.008311145114454</c:v>
                </c:pt>
                <c:pt idx="379">
                  <c:v>1.0068337249511807</c:v>
                </c:pt>
                <c:pt idx="380">
                  <c:v>1.0092649596331376</c:v>
                </c:pt>
                <c:pt idx="381">
                  <c:v>1.0106495667557309</c:v>
                </c:pt>
                <c:pt idx="382">
                  <c:v>1.0134693709182694</c:v>
                </c:pt>
                <c:pt idx="383">
                  <c:v>1.0181281185765401</c:v>
                </c:pt>
                <c:pt idx="384">
                  <c:v>1.0208076330067302</c:v>
                </c:pt>
                <c:pt idx="385">
                  <c:v>1.0248563830077031</c:v>
                </c:pt>
                <c:pt idx="386">
                  <c:v>1.0267644011982806</c:v>
                </c:pt>
                <c:pt idx="387">
                  <c:v>1.0257010400508701</c:v>
                </c:pt>
                <c:pt idx="388">
                  <c:v>1.0304543519392675</c:v>
                </c:pt>
                <c:pt idx="389">
                  <c:v>1.0318482987389102</c:v>
                </c:pt>
                <c:pt idx="390">
                  <c:v>1.034074644255593</c:v>
                </c:pt>
                <c:pt idx="391">
                  <c:v>1.0314930018578174</c:v>
                </c:pt>
                <c:pt idx="392">
                  <c:v>1.0296859689253379</c:v>
                </c:pt>
                <c:pt idx="393">
                  <c:v>1.0310847801401108</c:v>
                </c:pt>
                <c:pt idx="394">
                  <c:v>1.0317840884591947</c:v>
                </c:pt>
                <c:pt idx="395">
                  <c:v>1.031159497556507</c:v>
                </c:pt>
                <c:pt idx="396">
                  <c:v>1.03041290712236</c:v>
                </c:pt>
                <c:pt idx="397">
                  <c:v>1.0263478126865504</c:v>
                </c:pt>
                <c:pt idx="398">
                  <c:v>1.0265622361054794</c:v>
                </c:pt>
                <c:pt idx="399">
                  <c:v>1.0252286080534478</c:v>
                </c:pt>
                <c:pt idx="400">
                  <c:v>1.0229670441712244</c:v>
                </c:pt>
                <c:pt idx="401">
                  <c:v>1.0231046098310999</c:v>
                </c:pt>
                <c:pt idx="402">
                  <c:v>1.0205603261415228</c:v>
                </c:pt>
                <c:pt idx="403">
                  <c:v>1.0191227941823153</c:v>
                </c:pt>
                <c:pt idx="404">
                  <c:v>1.020311851816684</c:v>
                </c:pt>
                <c:pt idx="405">
                  <c:v>1.0214505141103063</c:v>
                </c:pt>
                <c:pt idx="406">
                  <c:v>1.0231030532182581</c:v>
                </c:pt>
                <c:pt idx="407">
                  <c:v>1.0250552402982158</c:v>
                </c:pt>
                <c:pt idx="408">
                  <c:v>1.0222097520237914</c:v>
                </c:pt>
                <c:pt idx="409">
                  <c:v>1.0205373661021093</c:v>
                </c:pt>
                <c:pt idx="410">
                  <c:v>1.0195905563412127</c:v>
                </c:pt>
                <c:pt idx="411">
                  <c:v>1.0175068354761407</c:v>
                </c:pt>
                <c:pt idx="412">
                  <c:v>1.0115524022038527</c:v>
                </c:pt>
                <c:pt idx="413">
                  <c:v>1.0062116635443608</c:v>
                </c:pt>
                <c:pt idx="414">
                  <c:v>1.0019502413139059</c:v>
                </c:pt>
                <c:pt idx="415">
                  <c:v>0.99900318405156752</c:v>
                </c:pt>
                <c:pt idx="416">
                  <c:v>0.99562513960871446</c:v>
                </c:pt>
                <c:pt idx="417">
                  <c:v>0.99083719308459195</c:v>
                </c:pt>
                <c:pt idx="418">
                  <c:v>0.9841351964951307</c:v>
                </c:pt>
                <c:pt idx="419">
                  <c:v>0.98055226288700326</c:v>
                </c:pt>
                <c:pt idx="420">
                  <c:v>0.97784025416374476</c:v>
                </c:pt>
                <c:pt idx="421">
                  <c:v>0.97289061448070235</c:v>
                </c:pt>
                <c:pt idx="422">
                  <c:v>0.96803164749568249</c:v>
                </c:pt>
                <c:pt idx="423">
                  <c:v>0.96372722383547849</c:v>
                </c:pt>
                <c:pt idx="424">
                  <c:v>0.95692404741131387</c:v>
                </c:pt>
                <c:pt idx="425">
                  <c:v>0.95274668227430492</c:v>
                </c:pt>
                <c:pt idx="426">
                  <c:v>0.9481478642104354</c:v>
                </c:pt>
                <c:pt idx="427">
                  <c:v>0.94073644131842016</c:v>
                </c:pt>
                <c:pt idx="428">
                  <c:v>0.93344974203033693</c:v>
                </c:pt>
                <c:pt idx="429">
                  <c:v>0.92703922119546311</c:v>
                </c:pt>
                <c:pt idx="430">
                  <c:v>0.91960697860669149</c:v>
                </c:pt>
                <c:pt idx="431">
                  <c:v>0.9141640872294704</c:v>
                </c:pt>
                <c:pt idx="432">
                  <c:v>0.90765764012823391</c:v>
                </c:pt>
                <c:pt idx="433">
                  <c:v>0.90152400180255787</c:v>
                </c:pt>
                <c:pt idx="434">
                  <c:v>0.8946564205220725</c:v>
                </c:pt>
                <c:pt idx="435">
                  <c:v>0.8888019996248564</c:v>
                </c:pt>
                <c:pt idx="436">
                  <c:v>0.88019431976407991</c:v>
                </c:pt>
                <c:pt idx="437">
                  <c:v>0.87314013951920899</c:v>
                </c:pt>
                <c:pt idx="438">
                  <c:v>0.86545047208175963</c:v>
                </c:pt>
                <c:pt idx="439">
                  <c:v>0.85649547298070339</c:v>
                </c:pt>
                <c:pt idx="440">
                  <c:v>0.84813179218284618</c:v>
                </c:pt>
                <c:pt idx="441">
                  <c:v>0.8408554054548385</c:v>
                </c:pt>
                <c:pt idx="442">
                  <c:v>0.83290442163660738</c:v>
                </c:pt>
                <c:pt idx="443">
                  <c:v>0.82528694211968645</c:v>
                </c:pt>
                <c:pt idx="444">
                  <c:v>0.81615371084826838</c:v>
                </c:pt>
                <c:pt idx="445">
                  <c:v>0.80829378888127013</c:v>
                </c:pt>
                <c:pt idx="446">
                  <c:v>0.80045527034084385</c:v>
                </c:pt>
                <c:pt idx="447">
                  <c:v>0.79227818850737186</c:v>
                </c:pt>
                <c:pt idx="448">
                  <c:v>0.78402249772539945</c:v>
                </c:pt>
                <c:pt idx="449">
                  <c:v>0.77528814849463878</c:v>
                </c:pt>
                <c:pt idx="450">
                  <c:v>0.76911559484792291</c:v>
                </c:pt>
                <c:pt idx="451">
                  <c:v>0.76098676801254017</c:v>
                </c:pt>
                <c:pt idx="452">
                  <c:v>0.75183446823381272</c:v>
                </c:pt>
                <c:pt idx="453">
                  <c:v>0.74483146163610914</c:v>
                </c:pt>
                <c:pt idx="454">
                  <c:v>0.73719919429719338</c:v>
                </c:pt>
                <c:pt idx="455">
                  <c:v>0.72838857103719468</c:v>
                </c:pt>
                <c:pt idx="456">
                  <c:v>0.72009163001492027</c:v>
                </c:pt>
                <c:pt idx="457">
                  <c:v>0.70976856280271272</c:v>
                </c:pt>
                <c:pt idx="458">
                  <c:v>0.70269200624824413</c:v>
                </c:pt>
                <c:pt idx="459">
                  <c:v>0.69411098338237975</c:v>
                </c:pt>
                <c:pt idx="460">
                  <c:v>0.6853937568928764</c:v>
                </c:pt>
                <c:pt idx="461">
                  <c:v>0.67748266127871082</c:v>
                </c:pt>
                <c:pt idx="462">
                  <c:v>0.66976341819727114</c:v>
                </c:pt>
                <c:pt idx="463">
                  <c:v>0.66155753902622982</c:v>
                </c:pt>
                <c:pt idx="464">
                  <c:v>0.65395504190790932</c:v>
                </c:pt>
                <c:pt idx="465">
                  <c:v>0.64508293244066794</c:v>
                </c:pt>
                <c:pt idx="466">
                  <c:v>0.6397937565815538</c:v>
                </c:pt>
                <c:pt idx="467">
                  <c:v>0.63237708012119798</c:v>
                </c:pt>
                <c:pt idx="468">
                  <c:v>0.62399160674355814</c:v>
                </c:pt>
                <c:pt idx="469">
                  <c:v>0.61616456822283872</c:v>
                </c:pt>
                <c:pt idx="470">
                  <c:v>0.61011887852271229</c:v>
                </c:pt>
                <c:pt idx="471">
                  <c:v>0.60525290677990506</c:v>
                </c:pt>
                <c:pt idx="472">
                  <c:v>0.60035035463532072</c:v>
                </c:pt>
                <c:pt idx="473">
                  <c:v>0.59497264642084124</c:v>
                </c:pt>
                <c:pt idx="474">
                  <c:v>0.58942020841489351</c:v>
                </c:pt>
                <c:pt idx="475">
                  <c:v>0.58468246265491219</c:v>
                </c:pt>
                <c:pt idx="476">
                  <c:v>0.58059499190950481</c:v>
                </c:pt>
                <c:pt idx="477">
                  <c:v>0.57587242312472908</c:v>
                </c:pt>
                <c:pt idx="478">
                  <c:v>0.57078969304373073</c:v>
                </c:pt>
                <c:pt idx="479">
                  <c:v>0.56518588681401061</c:v>
                </c:pt>
                <c:pt idx="480">
                  <c:v>0.55721155380315557</c:v>
                </c:pt>
                <c:pt idx="481">
                  <c:v>0.55131315859316454</c:v>
                </c:pt>
                <c:pt idx="482">
                  <c:v>0.5456647943208538</c:v>
                </c:pt>
                <c:pt idx="483">
                  <c:v>0.5402687959054856</c:v>
                </c:pt>
                <c:pt idx="484">
                  <c:v>0.53421065330262674</c:v>
                </c:pt>
                <c:pt idx="485">
                  <c:v>0.52883099932209521</c:v>
                </c:pt>
                <c:pt idx="486">
                  <c:v>0.52343441717691142</c:v>
                </c:pt>
                <c:pt idx="487">
                  <c:v>0.52064185373910077</c:v>
                </c:pt>
                <c:pt idx="488">
                  <c:v>0.51664155331282235</c:v>
                </c:pt>
                <c:pt idx="489">
                  <c:v>0.51177791648927773</c:v>
                </c:pt>
                <c:pt idx="490">
                  <c:v>0.50854755568977028</c:v>
                </c:pt>
                <c:pt idx="491">
                  <c:v>0.50384094218662079</c:v>
                </c:pt>
                <c:pt idx="492">
                  <c:v>0.49904638005792157</c:v>
                </c:pt>
                <c:pt idx="493">
                  <c:v>0.49556054017578838</c:v>
                </c:pt>
                <c:pt idx="494">
                  <c:v>0.49151470882389348</c:v>
                </c:pt>
                <c:pt idx="495">
                  <c:v>0.48830769721700973</c:v>
                </c:pt>
                <c:pt idx="496">
                  <c:v>0.48608446492601032</c:v>
                </c:pt>
                <c:pt idx="497">
                  <c:v>0.48208805603183591</c:v>
                </c:pt>
                <c:pt idx="498">
                  <c:v>0.47949454446114348</c:v>
                </c:pt>
                <c:pt idx="499">
                  <c:v>0.47713880550200377</c:v>
                </c:pt>
                <c:pt idx="500">
                  <c:v>0.47384442899938595</c:v>
                </c:pt>
                <c:pt idx="501">
                  <c:v>0.47152040602689366</c:v>
                </c:pt>
                <c:pt idx="502">
                  <c:v>0.46772499476588941</c:v>
                </c:pt>
                <c:pt idx="503">
                  <c:v>0.46486296748002287</c:v>
                </c:pt>
                <c:pt idx="504">
                  <c:v>0.46180519612932652</c:v>
                </c:pt>
                <c:pt idx="505">
                  <c:v>0.45929535249886966</c:v>
                </c:pt>
                <c:pt idx="506">
                  <c:v>0.45601654212466763</c:v>
                </c:pt>
                <c:pt idx="507">
                  <c:v>0.45466151064606436</c:v>
                </c:pt>
                <c:pt idx="508">
                  <c:v>0.45198296909890023</c:v>
                </c:pt>
                <c:pt idx="509">
                  <c:v>0.45073281441049906</c:v>
                </c:pt>
                <c:pt idx="510">
                  <c:v>0.44798850597077783</c:v>
                </c:pt>
                <c:pt idx="511">
                  <c:v>0.44644765383420992</c:v>
                </c:pt>
                <c:pt idx="512">
                  <c:v>0.44401447338620115</c:v>
                </c:pt>
                <c:pt idx="513">
                  <c:v>0.44274739053314771</c:v>
                </c:pt>
                <c:pt idx="514">
                  <c:v>0.44018929190460143</c:v>
                </c:pt>
                <c:pt idx="515">
                  <c:v>0.43827232319018466</c:v>
                </c:pt>
                <c:pt idx="516">
                  <c:v>0.43632733544461932</c:v>
                </c:pt>
                <c:pt idx="517">
                  <c:v>0.43454151136210628</c:v>
                </c:pt>
                <c:pt idx="518">
                  <c:v>0.43352737809581116</c:v>
                </c:pt>
                <c:pt idx="519">
                  <c:v>0.43291524009585619</c:v>
                </c:pt>
                <c:pt idx="520">
                  <c:v>0.43143392840047923</c:v>
                </c:pt>
                <c:pt idx="521">
                  <c:v>0.43091985700954438</c:v>
                </c:pt>
                <c:pt idx="522">
                  <c:v>0.42924085548328555</c:v>
                </c:pt>
                <c:pt idx="523">
                  <c:v>0.42813643867217815</c:v>
                </c:pt>
                <c:pt idx="524">
                  <c:v>0.4281969519963949</c:v>
                </c:pt>
                <c:pt idx="525">
                  <c:v>0.42568749751914836</c:v>
                </c:pt>
                <c:pt idx="526">
                  <c:v>0.42296965149773397</c:v>
                </c:pt>
                <c:pt idx="527">
                  <c:v>0.42194228702228526</c:v>
                </c:pt>
                <c:pt idx="528">
                  <c:v>0.41867417836136933</c:v>
                </c:pt>
                <c:pt idx="529">
                  <c:v>0.41799938669454051</c:v>
                </c:pt>
                <c:pt idx="530">
                  <c:v>0.41667840612184703</c:v>
                </c:pt>
                <c:pt idx="531">
                  <c:v>0.41392884411378539</c:v>
                </c:pt>
                <c:pt idx="532">
                  <c:v>0.41256466753473786</c:v>
                </c:pt>
                <c:pt idx="533">
                  <c:v>0.41165093579672507</c:v>
                </c:pt>
                <c:pt idx="534">
                  <c:v>0.41083955135304684</c:v>
                </c:pt>
                <c:pt idx="535">
                  <c:v>0.41034746711849956</c:v>
                </c:pt>
                <c:pt idx="536">
                  <c:v>0.40809037849819563</c:v>
                </c:pt>
                <c:pt idx="537">
                  <c:v>0.40602806105969547</c:v>
                </c:pt>
                <c:pt idx="538">
                  <c:v>0.40479911522126083</c:v>
                </c:pt>
                <c:pt idx="539">
                  <c:v>0.40493979410681952</c:v>
                </c:pt>
                <c:pt idx="540">
                  <c:v>0.40368263466063126</c:v>
                </c:pt>
                <c:pt idx="541">
                  <c:v>0.40147438476823205</c:v>
                </c:pt>
                <c:pt idx="542">
                  <c:v>0.4006137724434386</c:v>
                </c:pt>
                <c:pt idx="543">
                  <c:v>0.39916262012186732</c:v>
                </c:pt>
                <c:pt idx="544">
                  <c:v>0.39779533031713654</c:v>
                </c:pt>
                <c:pt idx="545">
                  <c:v>0.39753498681938076</c:v>
                </c:pt>
                <c:pt idx="546">
                  <c:v>0.39494614508721321</c:v>
                </c:pt>
                <c:pt idx="547">
                  <c:v>0.39415480203387043</c:v>
                </c:pt>
                <c:pt idx="548">
                  <c:v>0.39241431430036872</c:v>
                </c:pt>
                <c:pt idx="549">
                  <c:v>0.39079407490887985</c:v>
                </c:pt>
                <c:pt idx="550">
                  <c:v>0.39001927086697891</c:v>
                </c:pt>
                <c:pt idx="551">
                  <c:v>0.38943437359175187</c:v>
                </c:pt>
                <c:pt idx="552">
                  <c:v>0.38734072931981472</c:v>
                </c:pt>
                <c:pt idx="553">
                  <c:v>0.38696149951628256</c:v>
                </c:pt>
                <c:pt idx="554">
                  <c:v>0.38543738096776187</c:v>
                </c:pt>
                <c:pt idx="555">
                  <c:v>0.38477815542934896</c:v>
                </c:pt>
                <c:pt idx="556">
                  <c:v>0.38402670058007182</c:v>
                </c:pt>
                <c:pt idx="557">
                  <c:v>0.38217491502839657</c:v>
                </c:pt>
                <c:pt idx="558">
                  <c:v>0.38067881551102434</c:v>
                </c:pt>
                <c:pt idx="559">
                  <c:v>0.3798106146986282</c:v>
                </c:pt>
                <c:pt idx="560">
                  <c:v>0.37842659130585032</c:v>
                </c:pt>
                <c:pt idx="561">
                  <c:v>0.37718013357294805</c:v>
                </c:pt>
                <c:pt idx="562">
                  <c:v>0.37587102217317164</c:v>
                </c:pt>
                <c:pt idx="563">
                  <c:v>0.37471056729976709</c:v>
                </c:pt>
                <c:pt idx="564">
                  <c:v>0.37371667000041253</c:v>
                </c:pt>
                <c:pt idx="565">
                  <c:v>0.37258287212192015</c:v>
                </c:pt>
                <c:pt idx="566">
                  <c:v>0.37102625928033128</c:v>
                </c:pt>
                <c:pt idx="567">
                  <c:v>0.36970099802232342</c:v>
                </c:pt>
                <c:pt idx="568">
                  <c:v>0.36908302272421262</c:v>
                </c:pt>
                <c:pt idx="569">
                  <c:v>0.36853334381452652</c:v>
                </c:pt>
                <c:pt idx="570">
                  <c:v>0.3666074245762706</c:v>
                </c:pt>
                <c:pt idx="571">
                  <c:v>0.3661349925788483</c:v>
                </c:pt>
                <c:pt idx="572">
                  <c:v>0.36620406727369381</c:v>
                </c:pt>
                <c:pt idx="573">
                  <c:v>0.36518156721337508</c:v>
                </c:pt>
                <c:pt idx="574">
                  <c:v>0.36381213706598714</c:v>
                </c:pt>
                <c:pt idx="575">
                  <c:v>0.36251547856894356</c:v>
                </c:pt>
                <c:pt idx="576">
                  <c:v>0.36098299322639926</c:v>
                </c:pt>
                <c:pt idx="577">
                  <c:v>0.36047748320609324</c:v>
                </c:pt>
                <c:pt idx="578">
                  <c:v>0.35910513440962738</c:v>
                </c:pt>
                <c:pt idx="579">
                  <c:v>0.35713310051593938</c:v>
                </c:pt>
                <c:pt idx="580">
                  <c:v>0.35637736498134798</c:v>
                </c:pt>
                <c:pt idx="581">
                  <c:v>0.35540175788288197</c:v>
                </c:pt>
                <c:pt idx="582">
                  <c:v>0.35509549430629939</c:v>
                </c:pt>
                <c:pt idx="583">
                  <c:v>0.35364297994849175</c:v>
                </c:pt>
                <c:pt idx="584">
                  <c:v>0.35339294901081147</c:v>
                </c:pt>
                <c:pt idx="585">
                  <c:v>0.35344762503687227</c:v>
                </c:pt>
                <c:pt idx="586">
                  <c:v>0.35279657171587769</c:v>
                </c:pt>
                <c:pt idx="587">
                  <c:v>0.35176589943814063</c:v>
                </c:pt>
                <c:pt idx="588">
                  <c:v>0.35146780807897637</c:v>
                </c:pt>
                <c:pt idx="589">
                  <c:v>0.3499022447135483</c:v>
                </c:pt>
                <c:pt idx="590">
                  <c:v>0.34944985410646145</c:v>
                </c:pt>
                <c:pt idx="591">
                  <c:v>0.34861259097429181</c:v>
                </c:pt>
                <c:pt idx="592">
                  <c:v>0.3480989087365674</c:v>
                </c:pt>
                <c:pt idx="593">
                  <c:v>0.3473593230602075</c:v>
                </c:pt>
                <c:pt idx="594">
                  <c:v>0.34700519363874593</c:v>
                </c:pt>
                <c:pt idx="595">
                  <c:v>0.34677072882948162</c:v>
                </c:pt>
                <c:pt idx="596">
                  <c:v>0.34782805810213091</c:v>
                </c:pt>
                <c:pt idx="597">
                  <c:v>0.34807653242696962</c:v>
                </c:pt>
                <c:pt idx="598">
                  <c:v>0.3473252721542977</c:v>
                </c:pt>
                <c:pt idx="599">
                  <c:v>0.3461943929248833</c:v>
                </c:pt>
                <c:pt idx="600">
                  <c:v>0.34594299995096667</c:v>
                </c:pt>
                <c:pt idx="601">
                  <c:v>0.34625801947478324</c:v>
                </c:pt>
                <c:pt idx="602">
                  <c:v>0.34656292101512953</c:v>
                </c:pt>
                <c:pt idx="603">
                  <c:v>0.34509737002477359</c:v>
                </c:pt>
                <c:pt idx="604">
                  <c:v>0.34566728490140025</c:v>
                </c:pt>
                <c:pt idx="605">
                  <c:v>0.34644539674558961</c:v>
                </c:pt>
                <c:pt idx="606">
                  <c:v>0.3478150214695826</c:v>
                </c:pt>
                <c:pt idx="607">
                  <c:v>0.34869664806773754</c:v>
                </c:pt>
                <c:pt idx="608">
                  <c:v>0.34892663761508236</c:v>
                </c:pt>
                <c:pt idx="609">
                  <c:v>0.34927240024252032</c:v>
                </c:pt>
                <c:pt idx="610">
                  <c:v>0.35054862819601801</c:v>
                </c:pt>
                <c:pt idx="611">
                  <c:v>0.35149582711012495</c:v>
                </c:pt>
                <c:pt idx="612">
                  <c:v>0.35152832140319318</c:v>
                </c:pt>
                <c:pt idx="613">
                  <c:v>0.35137713538095372</c:v>
                </c:pt>
                <c:pt idx="614">
                  <c:v>0.35227646845018173</c:v>
                </c:pt>
                <c:pt idx="615">
                  <c:v>0.35400664362360801</c:v>
                </c:pt>
                <c:pt idx="616">
                  <c:v>0.35509335396364222</c:v>
                </c:pt>
                <c:pt idx="617">
                  <c:v>0.35556812088032685</c:v>
                </c:pt>
                <c:pt idx="618">
                  <c:v>0.3565264106609301</c:v>
                </c:pt>
                <c:pt idx="619">
                  <c:v>0.35847587366841505</c:v>
                </c:pt>
                <c:pt idx="620">
                  <c:v>0.36059500747563317</c:v>
                </c:pt>
                <c:pt idx="621">
                  <c:v>0.36236487627651981</c:v>
                </c:pt>
                <c:pt idx="622">
                  <c:v>0.3635270823393712</c:v>
                </c:pt>
                <c:pt idx="623">
                  <c:v>0.36465154054081406</c:v>
                </c:pt>
                <c:pt idx="624">
                  <c:v>0.36677865198884529</c:v>
                </c:pt>
                <c:pt idx="625">
                  <c:v>0.36829031763463349</c:v>
                </c:pt>
                <c:pt idx="626">
                  <c:v>0.37036100186715715</c:v>
                </c:pt>
                <c:pt idx="627">
                  <c:v>0.37111751570816931</c:v>
                </c:pt>
                <c:pt idx="628">
                  <c:v>0.3732856828198976</c:v>
                </c:pt>
                <c:pt idx="629">
                  <c:v>0.37421186746064306</c:v>
                </c:pt>
                <c:pt idx="630">
                  <c:v>0.37541610207021736</c:v>
                </c:pt>
                <c:pt idx="631">
                  <c:v>0.37691336904722073</c:v>
                </c:pt>
                <c:pt idx="632">
                  <c:v>0.37802654180556194</c:v>
                </c:pt>
                <c:pt idx="633">
                  <c:v>0.3791928339771225</c:v>
                </c:pt>
                <c:pt idx="634">
                  <c:v>0.38070411046970021</c:v>
                </c:pt>
                <c:pt idx="635">
                  <c:v>0.3812175981308194</c:v>
                </c:pt>
                <c:pt idx="636">
                  <c:v>0.38277790792790711</c:v>
                </c:pt>
                <c:pt idx="637">
                  <c:v>0.38442675008036026</c:v>
                </c:pt>
                <c:pt idx="638">
                  <c:v>0.38563059553672407</c:v>
                </c:pt>
                <c:pt idx="639">
                  <c:v>0.38662449283607864</c:v>
                </c:pt>
                <c:pt idx="640">
                  <c:v>0.38782191726447096</c:v>
                </c:pt>
                <c:pt idx="641">
                  <c:v>0.38911196015693778</c:v>
                </c:pt>
                <c:pt idx="642">
                  <c:v>0.39005876991783422</c:v>
                </c:pt>
                <c:pt idx="643">
                  <c:v>0.39135640129790383</c:v>
                </c:pt>
                <c:pt idx="644">
                  <c:v>0.39265344894815779</c:v>
                </c:pt>
                <c:pt idx="645">
                  <c:v>0.3936016207452907</c:v>
                </c:pt>
                <c:pt idx="646">
                  <c:v>0.39450231585075507</c:v>
                </c:pt>
                <c:pt idx="647">
                  <c:v>0.39564272933382422</c:v>
                </c:pt>
                <c:pt idx="648">
                  <c:v>0.39697947061153882</c:v>
                </c:pt>
                <c:pt idx="649">
                  <c:v>0.39863979278369854</c:v>
                </c:pt>
                <c:pt idx="650">
                  <c:v>0.39994014823624097</c:v>
                </c:pt>
                <c:pt idx="651">
                  <c:v>0.40099864496852139</c:v>
                </c:pt>
                <c:pt idx="652">
                  <c:v>0.40224160032253026</c:v>
                </c:pt>
                <c:pt idx="653">
                  <c:v>0.40338434872486173</c:v>
                </c:pt>
                <c:pt idx="654">
                  <c:v>0.40423231357031736</c:v>
                </c:pt>
                <c:pt idx="655">
                  <c:v>0.40501995966816129</c:v>
                </c:pt>
                <c:pt idx="656">
                  <c:v>0.40486137973492442</c:v>
                </c:pt>
                <c:pt idx="657">
                  <c:v>0.40537000298091364</c:v>
                </c:pt>
                <c:pt idx="658">
                  <c:v>0.40611056154029956</c:v>
                </c:pt>
                <c:pt idx="659">
                  <c:v>0.4069085201982191</c:v>
                </c:pt>
                <c:pt idx="660">
                  <c:v>0.407779250506483</c:v>
                </c:pt>
                <c:pt idx="661">
                  <c:v>0.40820284377600036</c:v>
                </c:pt>
                <c:pt idx="662">
                  <c:v>0.40882957502134509</c:v>
                </c:pt>
                <c:pt idx="663">
                  <c:v>0.41043522116744413</c:v>
                </c:pt>
                <c:pt idx="664">
                  <c:v>0.41121683539052695</c:v>
                </c:pt>
                <c:pt idx="665">
                  <c:v>0.41232047389521359</c:v>
                </c:pt>
                <c:pt idx="666">
                  <c:v>0.4134906575988781</c:v>
                </c:pt>
                <c:pt idx="667">
                  <c:v>0.41441081036486238</c:v>
                </c:pt>
                <c:pt idx="668">
                  <c:v>0.41471863055428654</c:v>
                </c:pt>
                <c:pt idx="669">
                  <c:v>0.4160028361485974</c:v>
                </c:pt>
                <c:pt idx="670">
                  <c:v>0.41676460355795003</c:v>
                </c:pt>
                <c:pt idx="671">
                  <c:v>0.41730144041169304</c:v>
                </c:pt>
                <c:pt idx="672">
                  <c:v>0.4177219204555272</c:v>
                </c:pt>
                <c:pt idx="673">
                  <c:v>0.41791961028640906</c:v>
                </c:pt>
                <c:pt idx="674">
                  <c:v>0.41791999943961938</c:v>
                </c:pt>
                <c:pt idx="675">
                  <c:v>0.41961378878787348</c:v>
                </c:pt>
                <c:pt idx="676">
                  <c:v>0.41933145813373024</c:v>
                </c:pt>
                <c:pt idx="677">
                  <c:v>0.41897402090998032</c:v>
                </c:pt>
                <c:pt idx="678">
                  <c:v>0.41912423404919369</c:v>
                </c:pt>
                <c:pt idx="679">
                  <c:v>0.41939041484510542</c:v>
                </c:pt>
                <c:pt idx="680">
                  <c:v>0.41982976881964396</c:v>
                </c:pt>
                <c:pt idx="681">
                  <c:v>0.42131516662373009</c:v>
                </c:pt>
                <c:pt idx="682">
                  <c:v>0.42127683503250601</c:v>
                </c:pt>
                <c:pt idx="683">
                  <c:v>0.42125115092061982</c:v>
                </c:pt>
                <c:pt idx="684">
                  <c:v>0.42196816571077672</c:v>
                </c:pt>
                <c:pt idx="685">
                  <c:v>0.42292314768909151</c:v>
                </c:pt>
                <c:pt idx="686">
                  <c:v>0.42368647171128571</c:v>
                </c:pt>
                <c:pt idx="687">
                  <c:v>0.42378667866296305</c:v>
                </c:pt>
                <c:pt idx="688">
                  <c:v>0.42369639511815088</c:v>
                </c:pt>
                <c:pt idx="689">
                  <c:v>0.42318952306160851</c:v>
                </c:pt>
                <c:pt idx="690">
                  <c:v>0.42475761592290417</c:v>
                </c:pt>
                <c:pt idx="691">
                  <c:v>0.42469710259868737</c:v>
                </c:pt>
                <c:pt idx="692">
                  <c:v>0.42445602218484624</c:v>
                </c:pt>
                <c:pt idx="693">
                  <c:v>0.42387112490961926</c:v>
                </c:pt>
                <c:pt idx="694">
                  <c:v>0.42354793316838435</c:v>
                </c:pt>
                <c:pt idx="695">
                  <c:v>0.42321695836294154</c:v>
                </c:pt>
                <c:pt idx="696">
                  <c:v>0.42340744885943088</c:v>
                </c:pt>
                <c:pt idx="697">
                  <c:v>0.42273460295865406</c:v>
                </c:pt>
                <c:pt idx="698">
                  <c:v>0.42343040889884437</c:v>
                </c:pt>
                <c:pt idx="699">
                  <c:v>0.42384758114039017</c:v>
                </c:pt>
                <c:pt idx="700">
                  <c:v>0.42429082664703266</c:v>
                </c:pt>
                <c:pt idx="701">
                  <c:v>0.42526701747531415</c:v>
                </c:pt>
                <c:pt idx="702">
                  <c:v>0.42676194953305513</c:v>
                </c:pt>
                <c:pt idx="703">
                  <c:v>0.42760738488264316</c:v>
                </c:pt>
                <c:pt idx="704">
                  <c:v>0.42825454667153379</c:v>
                </c:pt>
                <c:pt idx="705">
                  <c:v>0.42832848578150923</c:v>
                </c:pt>
                <c:pt idx="706">
                  <c:v>0.42842071509237339</c:v>
                </c:pt>
                <c:pt idx="707">
                  <c:v>0.42820629167344454</c:v>
                </c:pt>
                <c:pt idx="708">
                  <c:v>0.42865167752274413</c:v>
                </c:pt>
                <c:pt idx="709">
                  <c:v>0.42781888965249398</c:v>
                </c:pt>
                <c:pt idx="710">
                  <c:v>0.42778600620621543</c:v>
                </c:pt>
                <c:pt idx="711">
                  <c:v>0.42810238776626847</c:v>
                </c:pt>
                <c:pt idx="712">
                  <c:v>0.42830805523796334</c:v>
                </c:pt>
                <c:pt idx="713">
                  <c:v>0.42902370799188383</c:v>
                </c:pt>
                <c:pt idx="714">
                  <c:v>0.43003570091552196</c:v>
                </c:pt>
                <c:pt idx="715">
                  <c:v>0.43013260006491078</c:v>
                </c:pt>
                <c:pt idx="716">
                  <c:v>0.43096422047552968</c:v>
                </c:pt>
                <c:pt idx="717">
                  <c:v>0.43257492561336391</c:v>
                </c:pt>
                <c:pt idx="718">
                  <c:v>0.43332657503924615</c:v>
                </c:pt>
                <c:pt idx="719">
                  <c:v>0.43415021780905189</c:v>
                </c:pt>
                <c:pt idx="720">
                  <c:v>0.43557841009120979</c:v>
                </c:pt>
                <c:pt idx="721">
                  <c:v>0.43695503957299009</c:v>
                </c:pt>
                <c:pt idx="722">
                  <c:v>0.4394248004227761</c:v>
                </c:pt>
                <c:pt idx="723">
                  <c:v>0.44078197224403648</c:v>
                </c:pt>
                <c:pt idx="724">
                  <c:v>0.44182918353321554</c:v>
                </c:pt>
                <c:pt idx="725">
                  <c:v>0.44435011803016872</c:v>
                </c:pt>
                <c:pt idx="726">
                  <c:v>0.44729406206682382</c:v>
                </c:pt>
                <c:pt idx="727">
                  <c:v>0.44849168107182136</c:v>
                </c:pt>
                <c:pt idx="728">
                  <c:v>0.45045320782882864</c:v>
                </c:pt>
                <c:pt idx="729">
                  <c:v>0.45174305614469035</c:v>
                </c:pt>
                <c:pt idx="730">
                  <c:v>0.4535343283721488</c:v>
                </c:pt>
                <c:pt idx="731">
                  <c:v>0.45533279993399972</c:v>
                </c:pt>
                <c:pt idx="732">
                  <c:v>0.45642456926576919</c:v>
                </c:pt>
                <c:pt idx="733">
                  <c:v>0.45753968779016241</c:v>
                </c:pt>
                <c:pt idx="734">
                  <c:v>0.45964617411804265</c:v>
                </c:pt>
                <c:pt idx="735">
                  <c:v>0.4622560301235718</c:v>
                </c:pt>
                <c:pt idx="736">
                  <c:v>0.46483125149337545</c:v>
                </c:pt>
                <c:pt idx="737">
                  <c:v>0.46742340102783153</c:v>
                </c:pt>
                <c:pt idx="738">
                  <c:v>0.46996418233851511</c:v>
                </c:pt>
                <c:pt idx="739">
                  <c:v>0.47333269252771359</c:v>
                </c:pt>
                <c:pt idx="740">
                  <c:v>0.47626340535521527</c:v>
                </c:pt>
                <c:pt idx="741">
                  <c:v>0.47908437697738476</c:v>
                </c:pt>
                <c:pt idx="742">
                  <c:v>0.48126324580239904</c:v>
                </c:pt>
                <c:pt idx="743">
                  <c:v>0.48292454085758474</c:v>
                </c:pt>
                <c:pt idx="744">
                  <c:v>0.48563927365331599</c:v>
                </c:pt>
                <c:pt idx="745">
                  <c:v>0.48803139843762772</c:v>
                </c:pt>
                <c:pt idx="746">
                  <c:v>0.48990789521816325</c:v>
                </c:pt>
                <c:pt idx="747">
                  <c:v>0.49196437535850746</c:v>
                </c:pt>
                <c:pt idx="748">
                  <c:v>0.49495365574417388</c:v>
                </c:pt>
                <c:pt idx="749">
                  <c:v>0.49791374963906049</c:v>
                </c:pt>
                <c:pt idx="750">
                  <c:v>0.50116473555871899</c:v>
                </c:pt>
                <c:pt idx="751">
                  <c:v>0.50383782896093765</c:v>
                </c:pt>
                <c:pt idx="752">
                  <c:v>0.50604646800654718</c:v>
                </c:pt>
                <c:pt idx="753">
                  <c:v>0.50832106852131909</c:v>
                </c:pt>
                <c:pt idx="754">
                  <c:v>0.51014444588863528</c:v>
                </c:pt>
                <c:pt idx="755">
                  <c:v>0.51238207684841952</c:v>
                </c:pt>
                <c:pt idx="756">
                  <c:v>0.51327829669196434</c:v>
                </c:pt>
                <c:pt idx="757">
                  <c:v>0.51441287287687743</c:v>
                </c:pt>
                <c:pt idx="758">
                  <c:v>0.51628314320604662</c:v>
                </c:pt>
                <c:pt idx="759">
                  <c:v>0.51992659013839071</c:v>
                </c:pt>
                <c:pt idx="760">
                  <c:v>0.52283317546684771</c:v>
                </c:pt>
                <c:pt idx="761">
                  <c:v>0.5258502803070576</c:v>
                </c:pt>
                <c:pt idx="762">
                  <c:v>0.52813169100301138</c:v>
                </c:pt>
                <c:pt idx="763">
                  <c:v>0.53077248468876703</c:v>
                </c:pt>
                <c:pt idx="764">
                  <c:v>0.53372148771715733</c:v>
                </c:pt>
                <c:pt idx="765">
                  <c:v>0.53621498691277758</c:v>
                </c:pt>
                <c:pt idx="766">
                  <c:v>0.53749919250708855</c:v>
                </c:pt>
                <c:pt idx="767">
                  <c:v>0.53831544136589671</c:v>
                </c:pt>
                <c:pt idx="768">
                  <c:v>0.53947161555398682</c:v>
                </c:pt>
                <c:pt idx="769">
                  <c:v>0.53959886865378692</c:v>
                </c:pt>
                <c:pt idx="770">
                  <c:v>0.54141310092065864</c:v>
                </c:pt>
                <c:pt idx="771">
                  <c:v>0.54284343354547382</c:v>
                </c:pt>
                <c:pt idx="772">
                  <c:v>0.54322694403432037</c:v>
                </c:pt>
                <c:pt idx="773">
                  <c:v>0.54412724998657436</c:v>
                </c:pt>
                <c:pt idx="774">
                  <c:v>0.54469502452054386</c:v>
                </c:pt>
                <c:pt idx="775">
                  <c:v>0.54580099794449288</c:v>
                </c:pt>
                <c:pt idx="776">
                  <c:v>0.54671550798892632</c:v>
                </c:pt>
                <c:pt idx="777">
                  <c:v>0.54707547470854379</c:v>
                </c:pt>
                <c:pt idx="778">
                  <c:v>0.54673126869394739</c:v>
                </c:pt>
                <c:pt idx="779">
                  <c:v>0.54747455132580614</c:v>
                </c:pt>
                <c:pt idx="780">
                  <c:v>0.54758390337792773</c:v>
                </c:pt>
                <c:pt idx="781">
                  <c:v>0.54838264034226814</c:v>
                </c:pt>
                <c:pt idx="782">
                  <c:v>0.5487928078260268</c:v>
                </c:pt>
                <c:pt idx="783">
                  <c:v>0.54922029262764815</c:v>
                </c:pt>
                <c:pt idx="784">
                  <c:v>0.54907163610127641</c:v>
                </c:pt>
                <c:pt idx="785">
                  <c:v>0.54938451528243581</c:v>
                </c:pt>
                <c:pt idx="786">
                  <c:v>0.54912417178468009</c:v>
                </c:pt>
                <c:pt idx="787">
                  <c:v>0.54910004428563541</c:v>
                </c:pt>
                <c:pt idx="788">
                  <c:v>0.54795087485533234</c:v>
                </c:pt>
                <c:pt idx="789">
                  <c:v>0.54682447088783759</c:v>
                </c:pt>
                <c:pt idx="790">
                  <c:v>0.54675520161638691</c:v>
                </c:pt>
                <c:pt idx="791">
                  <c:v>0.54598428910658992</c:v>
                </c:pt>
                <c:pt idx="792">
                  <c:v>0.54549823674680376</c:v>
                </c:pt>
                <c:pt idx="793">
                  <c:v>0.54484056782123236</c:v>
                </c:pt>
                <c:pt idx="794">
                  <c:v>0.54421870099101766</c:v>
                </c:pt>
                <c:pt idx="795">
                  <c:v>0.54494544461143446</c:v>
                </c:pt>
                <c:pt idx="796">
                  <c:v>0.54503689561587787</c:v>
                </c:pt>
                <c:pt idx="797">
                  <c:v>0.5442630644570029</c:v>
                </c:pt>
                <c:pt idx="798">
                  <c:v>0.54389453636675666</c:v>
                </c:pt>
                <c:pt idx="799">
                  <c:v>0.54354371474758367</c:v>
                </c:pt>
                <c:pt idx="800">
                  <c:v>0.54390270858417511</c:v>
                </c:pt>
                <c:pt idx="801">
                  <c:v>0.54336937410932573</c:v>
                </c:pt>
                <c:pt idx="802">
                  <c:v>0.54223927318633203</c:v>
                </c:pt>
                <c:pt idx="803">
                  <c:v>0.54194254386340412</c:v>
                </c:pt>
                <c:pt idx="804">
                  <c:v>0.54192444823912078</c:v>
                </c:pt>
                <c:pt idx="805">
                  <c:v>0.54118778121183875</c:v>
                </c:pt>
                <c:pt idx="806">
                  <c:v>0.54081049717435858</c:v>
                </c:pt>
                <c:pt idx="807">
                  <c:v>0.54043068364101088</c:v>
                </c:pt>
                <c:pt idx="808">
                  <c:v>0.53905385958262553</c:v>
                </c:pt>
                <c:pt idx="809">
                  <c:v>0.53895968450570941</c:v>
                </c:pt>
                <c:pt idx="810">
                  <c:v>0.53848491758902473</c:v>
                </c:pt>
                <c:pt idx="811">
                  <c:v>0.53772782001819686</c:v>
                </c:pt>
                <c:pt idx="812">
                  <c:v>0.53727504025789963</c:v>
                </c:pt>
                <c:pt idx="813">
                  <c:v>0.53641403877989569</c:v>
                </c:pt>
                <c:pt idx="814">
                  <c:v>0.53424548251495718</c:v>
                </c:pt>
                <c:pt idx="815">
                  <c:v>0.53349013613357621</c:v>
                </c:pt>
                <c:pt idx="816">
                  <c:v>0.53248261847185774</c:v>
                </c:pt>
                <c:pt idx="817">
                  <c:v>0.53184148855772817</c:v>
                </c:pt>
                <c:pt idx="818">
                  <c:v>0.5314632316372222</c:v>
                </c:pt>
                <c:pt idx="819">
                  <c:v>0.53131048900214117</c:v>
                </c:pt>
                <c:pt idx="820">
                  <c:v>0.53016793517641492</c:v>
                </c:pt>
                <c:pt idx="821">
                  <c:v>0.5306639109430662</c:v>
                </c:pt>
                <c:pt idx="822">
                  <c:v>0.53183837533204503</c:v>
                </c:pt>
                <c:pt idx="823">
                  <c:v>0.53204462653355555</c:v>
                </c:pt>
                <c:pt idx="824">
                  <c:v>0.53176054468996559</c:v>
                </c:pt>
                <c:pt idx="825">
                  <c:v>0.53153950566645991</c:v>
                </c:pt>
                <c:pt idx="826">
                  <c:v>0.53118323590234129</c:v>
                </c:pt>
                <c:pt idx="827">
                  <c:v>0.53283071601855803</c:v>
                </c:pt>
                <c:pt idx="828">
                  <c:v>0.53374756098225384</c:v>
                </c:pt>
                <c:pt idx="829">
                  <c:v>0.53399661903690809</c:v>
                </c:pt>
                <c:pt idx="830">
                  <c:v>0.53459630413413028</c:v>
                </c:pt>
                <c:pt idx="831">
                  <c:v>0.53498740311057957</c:v>
                </c:pt>
                <c:pt idx="832">
                  <c:v>0.5371870916323499</c:v>
                </c:pt>
                <c:pt idx="833">
                  <c:v>0.53978507846496193</c:v>
                </c:pt>
                <c:pt idx="834">
                  <c:v>0.54199566327662352</c:v>
                </c:pt>
                <c:pt idx="835">
                  <c:v>0.54325885459757284</c:v>
                </c:pt>
                <c:pt idx="836">
                  <c:v>0.54489407638766207</c:v>
                </c:pt>
                <c:pt idx="837">
                  <c:v>0.5467184266380043</c:v>
                </c:pt>
                <c:pt idx="838">
                  <c:v>0.54893329213498021</c:v>
                </c:pt>
                <c:pt idx="839">
                  <c:v>0.5509753736065397</c:v>
                </c:pt>
                <c:pt idx="840">
                  <c:v>0.55377591468516352</c:v>
                </c:pt>
                <c:pt idx="841">
                  <c:v>0.5559730737110663</c:v>
                </c:pt>
                <c:pt idx="842">
                  <c:v>0.55948167905600776</c:v>
                </c:pt>
                <c:pt idx="843">
                  <c:v>0.56285777773280909</c:v>
                </c:pt>
                <c:pt idx="844">
                  <c:v>0.56642592351894128</c:v>
                </c:pt>
                <c:pt idx="845">
                  <c:v>0.57181277683386511</c:v>
                </c:pt>
                <c:pt idx="846">
                  <c:v>0.57585393834723519</c:v>
                </c:pt>
                <c:pt idx="847">
                  <c:v>0.58058429019621893</c:v>
                </c:pt>
                <c:pt idx="848">
                  <c:v>0.58531756069428054</c:v>
                </c:pt>
                <c:pt idx="849">
                  <c:v>0.58907347290442957</c:v>
                </c:pt>
                <c:pt idx="850">
                  <c:v>0.59360496746290015</c:v>
                </c:pt>
                <c:pt idx="851">
                  <c:v>0.59899551773332271</c:v>
                </c:pt>
                <c:pt idx="852">
                  <c:v>0.60214804789075072</c:v>
                </c:pt>
                <c:pt idx="853">
                  <c:v>0.60550021364511264</c:v>
                </c:pt>
                <c:pt idx="854">
                  <c:v>0.60848579707528028</c:v>
                </c:pt>
                <c:pt idx="855">
                  <c:v>0.61283224928220703</c:v>
                </c:pt>
                <c:pt idx="856">
                  <c:v>0.61757524861052848</c:v>
                </c:pt>
                <c:pt idx="857">
                  <c:v>0.62210810520523563</c:v>
                </c:pt>
                <c:pt idx="858">
                  <c:v>0.62578268439441165</c:v>
                </c:pt>
                <c:pt idx="859">
                  <c:v>0.63044512900818084</c:v>
                </c:pt>
                <c:pt idx="860">
                  <c:v>0.63586155796709487</c:v>
                </c:pt>
                <c:pt idx="861">
                  <c:v>0.640491508287796</c:v>
                </c:pt>
                <c:pt idx="862">
                  <c:v>0.64427777444835588</c:v>
                </c:pt>
                <c:pt idx="863">
                  <c:v>0.64953581805063831</c:v>
                </c:pt>
                <c:pt idx="864">
                  <c:v>0.65464228647747069</c:v>
                </c:pt>
                <c:pt idx="865">
                  <c:v>0.66036167121067912</c:v>
                </c:pt>
                <c:pt idx="866">
                  <c:v>0.66615713539651999</c:v>
                </c:pt>
                <c:pt idx="867">
                  <c:v>0.67114413378776072</c:v>
                </c:pt>
                <c:pt idx="868">
                  <c:v>0.67623211743709943</c:v>
                </c:pt>
                <c:pt idx="869">
                  <c:v>0.68153802688426046</c:v>
                </c:pt>
                <c:pt idx="870">
                  <c:v>0.6872924354064045</c:v>
                </c:pt>
                <c:pt idx="871">
                  <c:v>0.69332936915929677</c:v>
                </c:pt>
                <c:pt idx="872">
                  <c:v>0.69860122770054833</c:v>
                </c:pt>
                <c:pt idx="873">
                  <c:v>0.70539934513297764</c:v>
                </c:pt>
                <c:pt idx="874">
                  <c:v>0.71274169333014759</c:v>
                </c:pt>
                <c:pt idx="875">
                  <c:v>0.71948085405120166</c:v>
                </c:pt>
                <c:pt idx="876">
                  <c:v>0.72637373029036278</c:v>
                </c:pt>
                <c:pt idx="877">
                  <c:v>0.73298583248822236</c:v>
                </c:pt>
                <c:pt idx="878">
                  <c:v>0.7394942253555109</c:v>
                </c:pt>
                <c:pt idx="879">
                  <c:v>0.74811494184883576</c:v>
                </c:pt>
                <c:pt idx="880">
                  <c:v>0.75528333856095808</c:v>
                </c:pt>
                <c:pt idx="881">
                  <c:v>0.76144285557512581</c:v>
                </c:pt>
                <c:pt idx="882">
                  <c:v>0.77026573716125202</c:v>
                </c:pt>
                <c:pt idx="883">
                  <c:v>0.77770206585873281</c:v>
                </c:pt>
                <c:pt idx="884">
                  <c:v>0.7850006343197331</c:v>
                </c:pt>
                <c:pt idx="885">
                  <c:v>0.79268329699939521</c:v>
                </c:pt>
                <c:pt idx="886">
                  <c:v>0.79941000481771674</c:v>
                </c:pt>
                <c:pt idx="887">
                  <c:v>0.80609098713381655</c:v>
                </c:pt>
                <c:pt idx="888">
                  <c:v>0.81383805466979964</c:v>
                </c:pt>
                <c:pt idx="889">
                  <c:v>0.81896884517228219</c:v>
                </c:pt>
                <c:pt idx="890">
                  <c:v>0.82600940505478881</c:v>
                </c:pt>
                <c:pt idx="891">
                  <c:v>0.83298536550436975</c:v>
                </c:pt>
                <c:pt idx="892">
                  <c:v>0.83890730448358997</c:v>
                </c:pt>
                <c:pt idx="893">
                  <c:v>0.84528669306163184</c:v>
                </c:pt>
                <c:pt idx="894">
                  <c:v>0.85230273629188369</c:v>
                </c:pt>
                <c:pt idx="895">
                  <c:v>0.85818634367987945</c:v>
                </c:pt>
                <c:pt idx="896">
                  <c:v>0.8667407095508316</c:v>
                </c:pt>
                <c:pt idx="897">
                  <c:v>0.87491039747330612</c:v>
                </c:pt>
                <c:pt idx="898">
                  <c:v>0.88195329227507524</c:v>
                </c:pt>
                <c:pt idx="899">
                  <c:v>0.88879830266935766</c:v>
                </c:pt>
                <c:pt idx="900">
                  <c:v>0.8952035699358909</c:v>
                </c:pt>
                <c:pt idx="901">
                  <c:v>0.90116422965954546</c:v>
                </c:pt>
                <c:pt idx="902">
                  <c:v>0.90839839326422489</c:v>
                </c:pt>
                <c:pt idx="903">
                  <c:v>0.91343247919392367</c:v>
                </c:pt>
                <c:pt idx="904">
                  <c:v>0.91690450413708779</c:v>
                </c:pt>
                <c:pt idx="905">
                  <c:v>0.92159535693521621</c:v>
                </c:pt>
                <c:pt idx="906">
                  <c:v>0.92774514511912376</c:v>
                </c:pt>
                <c:pt idx="907">
                  <c:v>0.93328182242005064</c:v>
                </c:pt>
                <c:pt idx="908">
                  <c:v>0.9389296029625458</c:v>
                </c:pt>
                <c:pt idx="909">
                  <c:v>0.94413627834105562</c:v>
                </c:pt>
                <c:pt idx="910">
                  <c:v>0.94939704601581054</c:v>
                </c:pt>
                <c:pt idx="911">
                  <c:v>0.95492905347821266</c:v>
                </c:pt>
                <c:pt idx="912">
                  <c:v>0.95869819689751512</c:v>
                </c:pt>
                <c:pt idx="913">
                  <c:v>0.96255976420428691</c:v>
                </c:pt>
                <c:pt idx="914">
                  <c:v>0.96577105649648476</c:v>
                </c:pt>
                <c:pt idx="915">
                  <c:v>0.9687996413564014</c:v>
                </c:pt>
                <c:pt idx="916">
                  <c:v>0.97120207870078878</c:v>
                </c:pt>
                <c:pt idx="917">
                  <c:v>0.97426607650285135</c:v>
                </c:pt>
                <c:pt idx="918">
                  <c:v>0.97663329548169786</c:v>
                </c:pt>
                <c:pt idx="919">
                  <c:v>0.97967277663150532</c:v>
                </c:pt>
                <c:pt idx="920">
                  <c:v>0.98313565647422518</c:v>
                </c:pt>
                <c:pt idx="921">
                  <c:v>0.98702057297362089</c:v>
                </c:pt>
                <c:pt idx="922">
                  <c:v>0.98904533712731779</c:v>
                </c:pt>
                <c:pt idx="923">
                  <c:v>0.99102340289576707</c:v>
                </c:pt>
                <c:pt idx="924">
                  <c:v>0.99208189962804749</c:v>
                </c:pt>
                <c:pt idx="925">
                  <c:v>0.99421562668065544</c:v>
                </c:pt>
                <c:pt idx="926">
                  <c:v>0.9963036282310419</c:v>
                </c:pt>
                <c:pt idx="927">
                  <c:v>0.99672936184321648</c:v>
                </c:pt>
                <c:pt idx="928">
                  <c:v>0.99671963301295652</c:v>
                </c:pt>
                <c:pt idx="929">
                  <c:v>0.9976814251724534</c:v>
                </c:pt>
                <c:pt idx="930">
                  <c:v>1</c:v>
                </c:pt>
                <c:pt idx="931">
                  <c:v>1.001379353554253</c:v>
                </c:pt>
                <c:pt idx="932">
                  <c:v>1.0022623421886443</c:v>
                </c:pt>
                <c:pt idx="933">
                  <c:v>1.0032484564237909</c:v>
                </c:pt>
                <c:pt idx="934">
                  <c:v>1.002470733732812</c:v>
                </c:pt>
                <c:pt idx="935">
                  <c:v>1.0032918470067504</c:v>
                </c:pt>
                <c:pt idx="936">
                  <c:v>1.0040791039513841</c:v>
                </c:pt>
                <c:pt idx="937">
                  <c:v>1.0028618327092615</c:v>
                </c:pt>
                <c:pt idx="938">
                  <c:v>1.0022382146895998</c:v>
                </c:pt>
                <c:pt idx="939">
                  <c:v>1.003380768515326</c:v>
                </c:pt>
                <c:pt idx="940">
                  <c:v>1.0031871647931534</c:v>
                </c:pt>
                <c:pt idx="941">
                  <c:v>1.0039351172635369</c:v>
                </c:pt>
                <c:pt idx="942">
                  <c:v>1.0047245145508279</c:v>
                </c:pt>
                <c:pt idx="943">
                  <c:v>1.003957493573135</c:v>
                </c:pt>
                <c:pt idx="944">
                  <c:v>1.0048572157955731</c:v>
                </c:pt>
                <c:pt idx="945">
                  <c:v>1.0046996087453623</c:v>
                </c:pt>
                <c:pt idx="946">
                  <c:v>1.0042096648534722</c:v>
                </c:pt>
                <c:pt idx="947">
                  <c:v>1.0046278099780441</c:v>
                </c:pt>
                <c:pt idx="948">
                  <c:v>1.0052500659614692</c:v>
                </c:pt>
                <c:pt idx="949">
                  <c:v>1.0038639022260343</c:v>
                </c:pt>
                <c:pt idx="950">
                  <c:v>1.0034366120010181</c:v>
                </c:pt>
                <c:pt idx="951">
                  <c:v>1.0031614806812672</c:v>
                </c:pt>
                <c:pt idx="952">
                  <c:v>1.0036594022139704</c:v>
                </c:pt>
                <c:pt idx="953">
                  <c:v>1.0009937027227493</c:v>
                </c:pt>
                <c:pt idx="954">
                  <c:v>1.0001009852580982</c:v>
                </c:pt>
                <c:pt idx="955">
                  <c:v>0.99877027585514477</c:v>
                </c:pt>
                <c:pt idx="956">
                  <c:v>0.99667351835752449</c:v>
                </c:pt>
                <c:pt idx="957">
                  <c:v>0.99500191074226318</c:v>
                </c:pt>
                <c:pt idx="958">
                  <c:v>0.99089614979596718</c:v>
                </c:pt>
                <c:pt idx="959">
                  <c:v>0.9869620054154562</c:v>
                </c:pt>
                <c:pt idx="960">
                  <c:v>0.98396747146144947</c:v>
                </c:pt>
                <c:pt idx="961">
                  <c:v>0.97791633361637764</c:v>
                </c:pt>
                <c:pt idx="962">
                  <c:v>0.97364849035795109</c:v>
                </c:pt>
                <c:pt idx="963">
                  <c:v>0.96789466556562265</c:v>
                </c:pt>
                <c:pt idx="964">
                  <c:v>0.9630304450122622</c:v>
                </c:pt>
                <c:pt idx="965">
                  <c:v>0.95787747277678725</c:v>
                </c:pt>
                <c:pt idx="966">
                  <c:v>0.95223377834300138</c:v>
                </c:pt>
                <c:pt idx="967">
                  <c:v>0.94553917566453749</c:v>
                </c:pt>
                <c:pt idx="968">
                  <c:v>0.94028833139664758</c:v>
                </c:pt>
                <c:pt idx="969">
                  <c:v>0.93241751313975829</c:v>
                </c:pt>
                <c:pt idx="970">
                  <c:v>0.92685923783565438</c:v>
                </c:pt>
                <c:pt idx="971">
                  <c:v>0.92019421080118102</c:v>
                </c:pt>
                <c:pt idx="972">
                  <c:v>0.91452950209403361</c:v>
                </c:pt>
                <c:pt idx="973">
                  <c:v>0.90714026093501066</c:v>
                </c:pt>
                <c:pt idx="974">
                  <c:v>0.90420682403503627</c:v>
                </c:pt>
                <c:pt idx="975">
                  <c:v>0.89599880452133784</c:v>
                </c:pt>
                <c:pt idx="976">
                  <c:v>0.89009787981547916</c:v>
                </c:pt>
                <c:pt idx="977">
                  <c:v>0.88410803360104473</c:v>
                </c:pt>
                <c:pt idx="978">
                  <c:v>0.87698341662509227</c:v>
                </c:pt>
                <c:pt idx="979">
                  <c:v>0.87010649566755738</c:v>
                </c:pt>
                <c:pt idx="980">
                  <c:v>0.86402850625096805</c:v>
                </c:pt>
                <c:pt idx="981">
                  <c:v>0.85569245533104876</c:v>
                </c:pt>
                <c:pt idx="982">
                  <c:v>0.84920060147520204</c:v>
                </c:pt>
                <c:pt idx="983">
                  <c:v>0.84171913100531526</c:v>
                </c:pt>
                <c:pt idx="984">
                  <c:v>0.83500857304522513</c:v>
                </c:pt>
                <c:pt idx="985">
                  <c:v>0.82809448795609741</c:v>
                </c:pt>
                <c:pt idx="986">
                  <c:v>0.82149308747152383</c:v>
                </c:pt>
                <c:pt idx="987">
                  <c:v>0.81266728723631954</c:v>
                </c:pt>
                <c:pt idx="988">
                  <c:v>0.80302796221478001</c:v>
                </c:pt>
                <c:pt idx="989">
                  <c:v>0.79535230429290482</c:v>
                </c:pt>
                <c:pt idx="990">
                  <c:v>0.78890189525396526</c:v>
                </c:pt>
                <c:pt idx="991">
                  <c:v>0.77876523242953788</c:v>
                </c:pt>
                <c:pt idx="992">
                  <c:v>0.76910177990895379</c:v>
                </c:pt>
                <c:pt idx="993">
                  <c:v>0.75519033094367327</c:v>
                </c:pt>
                <c:pt idx="994">
                  <c:v>0.74702823150880149</c:v>
                </c:pt>
                <c:pt idx="995">
                  <c:v>0.73836120578343944</c:v>
                </c:pt>
                <c:pt idx="996">
                  <c:v>0.72936768051455403</c:v>
                </c:pt>
                <c:pt idx="997">
                  <c:v>0.71796451856688881</c:v>
                </c:pt>
                <c:pt idx="998">
                  <c:v>0.70835554749576024</c:v>
                </c:pt>
                <c:pt idx="999">
                  <c:v>0.69905225627139878</c:v>
                </c:pt>
                <c:pt idx="1000">
                  <c:v>0.69300656657127224</c:v>
                </c:pt>
                <c:pt idx="1001">
                  <c:v>0.68195656116204273</c:v>
                </c:pt>
                <c:pt idx="1002">
                  <c:v>0.67029091537396479</c:v>
                </c:pt>
                <c:pt idx="1003">
                  <c:v>0.65717742506660359</c:v>
                </c:pt>
                <c:pt idx="1004">
                  <c:v>0.64664168562491398</c:v>
                </c:pt>
                <c:pt idx="1005">
                  <c:v>0.63632465028746765</c:v>
                </c:pt>
                <c:pt idx="1006">
                  <c:v>0.62450587271109825</c:v>
                </c:pt>
                <c:pt idx="1007">
                  <c:v>0.61468053245498877</c:v>
                </c:pt>
                <c:pt idx="1008">
                  <c:v>0.60490266889054767</c:v>
                </c:pt>
                <c:pt idx="1009">
                  <c:v>0.59463291566816445</c:v>
                </c:pt>
                <c:pt idx="1010">
                  <c:v>0.5850383432658206</c:v>
                </c:pt>
                <c:pt idx="1011">
                  <c:v>0.57181705751917944</c:v>
                </c:pt>
                <c:pt idx="1012">
                  <c:v>0.56067034753716616</c:v>
                </c:pt>
                <c:pt idx="1013">
                  <c:v>0.55194358679400812</c:v>
                </c:pt>
                <c:pt idx="1014">
                  <c:v>0.53852363833345929</c:v>
                </c:pt>
                <c:pt idx="1015">
                  <c:v>0.52823423287395099</c:v>
                </c:pt>
                <c:pt idx="1016">
                  <c:v>0.51835947016012107</c:v>
                </c:pt>
                <c:pt idx="1017">
                  <c:v>0.51007751153644698</c:v>
                </c:pt>
                <c:pt idx="1018">
                  <c:v>0.50144959570872971</c:v>
                </c:pt>
                <c:pt idx="1019">
                  <c:v>0.49236286824595427</c:v>
                </c:pt>
                <c:pt idx="1020">
                  <c:v>0.48172458693332487</c:v>
                </c:pt>
                <c:pt idx="1021">
                  <c:v>0.47291065587103781</c:v>
                </c:pt>
                <c:pt idx="1022">
                  <c:v>0.4635587204953765</c:v>
                </c:pt>
                <c:pt idx="1023">
                  <c:v>0.45245170414082375</c:v>
                </c:pt>
                <c:pt idx="1024">
                  <c:v>0.44269718976900641</c:v>
                </c:pt>
                <c:pt idx="1025">
                  <c:v>0.43448683533604548</c:v>
                </c:pt>
                <c:pt idx="1026">
                  <c:v>0.42450369345311995</c:v>
                </c:pt>
                <c:pt idx="1027">
                  <c:v>0.41424658771007472</c:v>
                </c:pt>
                <c:pt idx="1028">
                  <c:v>0.40556827654161104</c:v>
                </c:pt>
                <c:pt idx="1029">
                  <c:v>0.39576628547812537</c:v>
                </c:pt>
                <c:pt idx="1030">
                  <c:v>0.39069347880399219</c:v>
                </c:pt>
                <c:pt idx="1031">
                  <c:v>0.38395509638935876</c:v>
                </c:pt>
                <c:pt idx="1032">
                  <c:v>0.37396183652296278</c:v>
                </c:pt>
                <c:pt idx="1033">
                  <c:v>0.36695980280828533</c:v>
                </c:pt>
                <c:pt idx="1034">
                  <c:v>0.36115558267521047</c:v>
                </c:pt>
                <c:pt idx="1035">
                  <c:v>0.35288315830519118</c:v>
                </c:pt>
                <c:pt idx="1036">
                  <c:v>0.34550909412137387</c:v>
                </c:pt>
                <c:pt idx="1037">
                  <c:v>0.33660585239730051</c:v>
                </c:pt>
                <c:pt idx="1038">
                  <c:v>0.32668205637896047</c:v>
                </c:pt>
                <c:pt idx="1039">
                  <c:v>0.32444987356412197</c:v>
                </c:pt>
                <c:pt idx="1040">
                  <c:v>0.32008435284988573</c:v>
                </c:pt>
                <c:pt idx="1041">
                  <c:v>0.31033373001017245</c:v>
                </c:pt>
                <c:pt idx="1042">
                  <c:v>0.30523232057507504</c:v>
                </c:pt>
                <c:pt idx="1043">
                  <c:v>0.30073215285004135</c:v>
                </c:pt>
                <c:pt idx="1044">
                  <c:v>0.29296698968977491</c:v>
                </c:pt>
                <c:pt idx="1045">
                  <c:v>0.29040480495251941</c:v>
                </c:pt>
                <c:pt idx="1046">
                  <c:v>0.2787420778135194</c:v>
                </c:pt>
                <c:pt idx="1047">
                  <c:v>0.27211207456798164</c:v>
                </c:pt>
                <c:pt idx="1048">
                  <c:v>0.26709413849651431</c:v>
                </c:pt>
                <c:pt idx="1049">
                  <c:v>0.26122551350711876</c:v>
                </c:pt>
                <c:pt idx="1050">
                  <c:v>0.25435462442434509</c:v>
                </c:pt>
                <c:pt idx="1051">
                  <c:v>0.25181170277100445</c:v>
                </c:pt>
                <c:pt idx="1052">
                  <c:v>0.24369785833422197</c:v>
                </c:pt>
                <c:pt idx="1053">
                  <c:v>0.24192779495673006</c:v>
                </c:pt>
                <c:pt idx="1054">
                  <c:v>0.23557019895847037</c:v>
                </c:pt>
                <c:pt idx="1055">
                  <c:v>0.23009481328818118</c:v>
                </c:pt>
                <c:pt idx="1056">
                  <c:v>0.22516229634639623</c:v>
                </c:pt>
                <c:pt idx="1057">
                  <c:v>0.22038719187821687</c:v>
                </c:pt>
                <c:pt idx="1058">
                  <c:v>0.2126358436569194</c:v>
                </c:pt>
                <c:pt idx="1059">
                  <c:v>0.20975669362979549</c:v>
                </c:pt>
                <c:pt idx="1060">
                  <c:v>0.20601518008843114</c:v>
                </c:pt>
                <c:pt idx="1061">
                  <c:v>0.200039148812966</c:v>
                </c:pt>
                <c:pt idx="1062">
                  <c:v>0.19237283056814039</c:v>
                </c:pt>
                <c:pt idx="1063">
                  <c:v>0.18462440099592087</c:v>
                </c:pt>
                <c:pt idx="1064">
                  <c:v>0.17838432926720113</c:v>
                </c:pt>
                <c:pt idx="1065">
                  <c:v>0.17447256119628807</c:v>
                </c:pt>
                <c:pt idx="1066">
                  <c:v>0.16797331342944383</c:v>
                </c:pt>
                <c:pt idx="1067">
                  <c:v>0.16095123832443078</c:v>
                </c:pt>
                <c:pt idx="1068">
                  <c:v>0.15651625376213862</c:v>
                </c:pt>
                <c:pt idx="1069">
                  <c:v>0.15922553841292431</c:v>
                </c:pt>
                <c:pt idx="1070">
                  <c:v>0.15965010456546766</c:v>
                </c:pt>
                <c:pt idx="1071">
                  <c:v>0.15355090629891172</c:v>
                </c:pt>
                <c:pt idx="1072">
                  <c:v>0.14814226040420561</c:v>
                </c:pt>
                <c:pt idx="1073">
                  <c:v>0.14378510648399298</c:v>
                </c:pt>
                <c:pt idx="1074">
                  <c:v>0.14142041700101413</c:v>
                </c:pt>
                <c:pt idx="1075">
                  <c:v>0.1390312108657803</c:v>
                </c:pt>
                <c:pt idx="1076">
                  <c:v>0.13105045682695371</c:v>
                </c:pt>
                <c:pt idx="1077">
                  <c:v>0.12284632884535909</c:v>
                </c:pt>
                <c:pt idx="1078">
                  <c:v>0.12331195066159936</c:v>
                </c:pt>
                <c:pt idx="1079">
                  <c:v>0.12399160674355818</c:v>
                </c:pt>
                <c:pt idx="1080">
                  <c:v>0.12418404300609959</c:v>
                </c:pt>
                <c:pt idx="1081">
                  <c:v>0.11763984804345436</c:v>
                </c:pt>
                <c:pt idx="1082">
                  <c:v>0.11231778873806171</c:v>
                </c:pt>
                <c:pt idx="1083">
                  <c:v>0.10989939611204808</c:v>
                </c:pt>
                <c:pt idx="1084">
                  <c:v>0.1102447695862757</c:v>
                </c:pt>
                <c:pt idx="1085">
                  <c:v>0.10193771058053099</c:v>
                </c:pt>
                <c:pt idx="1086">
                  <c:v>9.8458486302974421E-2</c:v>
                </c:pt>
                <c:pt idx="1087">
                  <c:v>9.5393710194490972E-2</c:v>
                </c:pt>
                <c:pt idx="1088">
                  <c:v>9.1475715672211605E-2</c:v>
                </c:pt>
                <c:pt idx="1089">
                  <c:v>9.1579425002782433E-2</c:v>
                </c:pt>
                <c:pt idx="1090">
                  <c:v>8.8643069453730045E-2</c:v>
                </c:pt>
                <c:pt idx="1091">
                  <c:v>9.3128254780163428E-2</c:v>
                </c:pt>
                <c:pt idx="1092">
                  <c:v>9.9211108611882745E-2</c:v>
                </c:pt>
                <c:pt idx="1093">
                  <c:v>9.8364116649453145E-2</c:v>
                </c:pt>
                <c:pt idx="1094">
                  <c:v>9.3308821869787756E-2</c:v>
                </c:pt>
                <c:pt idx="1095">
                  <c:v>9.6548911499555176E-2</c:v>
                </c:pt>
                <c:pt idx="1096">
                  <c:v>9.1235608141396446E-2</c:v>
                </c:pt>
                <c:pt idx="1097">
                  <c:v>9.5703476149967159E-2</c:v>
                </c:pt>
                <c:pt idx="1098">
                  <c:v>8.7879745431535899E-2</c:v>
                </c:pt>
                <c:pt idx="1099">
                  <c:v>8.1886396838207962E-2</c:v>
                </c:pt>
                <c:pt idx="1100">
                  <c:v>7.9181003719526341E-2</c:v>
                </c:pt>
                <c:pt idx="1101">
                  <c:v>8.1388086152294314E-2</c:v>
                </c:pt>
                <c:pt idx="1102">
                  <c:v>7.759403692752645E-2</c:v>
                </c:pt>
                <c:pt idx="1103">
                  <c:v>7.2293381048705654E-2</c:v>
                </c:pt>
                <c:pt idx="1104">
                  <c:v>6.3467191660291064E-2</c:v>
                </c:pt>
                <c:pt idx="1105">
                  <c:v>6.1461301437298485E-2</c:v>
                </c:pt>
                <c:pt idx="1106">
                  <c:v>6.2559491797039457E-2</c:v>
                </c:pt>
                <c:pt idx="1107">
                  <c:v>6.0839823760294072E-2</c:v>
                </c:pt>
                <c:pt idx="1108">
                  <c:v>5.6840301640436464E-2</c:v>
                </c:pt>
                <c:pt idx="1109">
                  <c:v>5.7688850215707632E-2</c:v>
                </c:pt>
                <c:pt idx="1110">
                  <c:v>6.2492557444851118E-2</c:v>
                </c:pt>
                <c:pt idx="1111">
                  <c:v>6.1309726261848746E-2</c:v>
                </c:pt>
                <c:pt idx="1112">
                  <c:v>5.5352374340482575E-2</c:v>
                </c:pt>
                <c:pt idx="1113">
                  <c:v>5.7449326414708103E-2</c:v>
                </c:pt>
                <c:pt idx="1114">
                  <c:v>5.6194696464387427E-2</c:v>
                </c:pt>
                <c:pt idx="1115">
                  <c:v>4.9834570970260138E-2</c:v>
                </c:pt>
                <c:pt idx="1116">
                  <c:v>4.6816493247024346E-2</c:v>
                </c:pt>
                <c:pt idx="1117">
                  <c:v>4.330438552318925E-2</c:v>
                </c:pt>
                <c:pt idx="1118">
                  <c:v>4.82834062736167E-2</c:v>
                </c:pt>
                <c:pt idx="1119">
                  <c:v>5.2968616350194293E-2</c:v>
                </c:pt>
                <c:pt idx="1120">
                  <c:v>4.3107279422123036E-2</c:v>
                </c:pt>
                <c:pt idx="1121">
                  <c:v>4.1627913492797909E-2</c:v>
                </c:pt>
                <c:pt idx="1122">
                  <c:v>4.158783071212703E-2</c:v>
                </c:pt>
                <c:pt idx="1123">
                  <c:v>4.0573892022436997E-2</c:v>
                </c:pt>
                <c:pt idx="1124">
                  <c:v>3.5982467869565195E-2</c:v>
                </c:pt>
                <c:pt idx="1125">
                  <c:v>2.6763233738649351E-2</c:v>
                </c:pt>
                <c:pt idx="1126">
                  <c:v>1.7565013881094969E-2</c:v>
                </c:pt>
                <c:pt idx="1127">
                  <c:v>1.8422123826994895E-2</c:v>
                </c:pt>
                <c:pt idx="1128">
                  <c:v>2.2101178278090425E-2</c:v>
                </c:pt>
                <c:pt idx="1129">
                  <c:v>1.8859921188691824E-2</c:v>
                </c:pt>
                <c:pt idx="1130">
                  <c:v>2.3877662683553805E-2</c:v>
                </c:pt>
                <c:pt idx="1131">
                  <c:v>2.5641888762889711E-2</c:v>
                </c:pt>
                <c:pt idx="1132">
                  <c:v>3.4864430696093879E-2</c:v>
                </c:pt>
                <c:pt idx="1133">
                  <c:v>3.6008735711266948E-2</c:v>
                </c:pt>
                <c:pt idx="1134">
                  <c:v>3.6839577815465117E-2</c:v>
                </c:pt>
                <c:pt idx="1135">
                  <c:v>3.2348555190875747E-2</c:v>
                </c:pt>
                <c:pt idx="1136">
                  <c:v>3.4006737020378396E-2</c:v>
                </c:pt>
                <c:pt idx="1137">
                  <c:v>2.5648309790861263E-2</c:v>
                </c:pt>
                <c:pt idx="1138">
                  <c:v>2.2777915710971257E-2</c:v>
                </c:pt>
                <c:pt idx="1139">
                  <c:v>1.602513462755312E-2</c:v>
                </c:pt>
                <c:pt idx="1140">
                  <c:v>1.6540568054724276E-2</c:v>
                </c:pt>
                <c:pt idx="1141">
                  <c:v>1.6742149417710066E-2</c:v>
                </c:pt>
                <c:pt idx="1142">
                  <c:v>1.5086302507469786E-2</c:v>
                </c:pt>
                <c:pt idx="1143">
                  <c:v>2.189609453621108E-2</c:v>
                </c:pt>
                <c:pt idx="1144">
                  <c:v>2.1926059333411695E-2</c:v>
                </c:pt>
                <c:pt idx="1145">
                  <c:v>2.8546528325294675E-2</c:v>
                </c:pt>
                <c:pt idx="1146">
                  <c:v>2.2774413332077633E-2</c:v>
                </c:pt>
                <c:pt idx="1147">
                  <c:v>2.4366439115812738E-2</c:v>
                </c:pt>
                <c:pt idx="1148">
                  <c:v>1.571089341015736E-2</c:v>
                </c:pt>
                <c:pt idx="1149">
                  <c:v>1.8140571479272512E-2</c:v>
                </c:pt>
                <c:pt idx="1150">
                  <c:v>4.8974931528492742E-3</c:v>
                </c:pt>
                <c:pt idx="1151">
                  <c:v>2.5544016730474342E-3</c:v>
                </c:pt>
                <c:pt idx="1152">
                  <c:v>-1.3667060749151584E-3</c:v>
                </c:pt>
                <c:pt idx="1153">
                  <c:v>1.7579996279695207E-3</c:v>
                </c:pt>
                <c:pt idx="1154">
                  <c:v>0</c:v>
                </c:pt>
                <c:pt idx="1155">
                  <c:v>6.306616927697615E-3</c:v>
                </c:pt>
                <c:pt idx="1156">
                  <c:v>-7.4836108125441317E-3</c:v>
                </c:pt>
                <c:pt idx="1157">
                  <c:v>-3.5428508274564941E-3</c:v>
                </c:pt>
                <c:pt idx="1158">
                  <c:v>-7.5242773230308401E-4</c:v>
                </c:pt>
                <c:pt idx="1159">
                  <c:v>-4.6980521325206918E-3</c:v>
                </c:pt>
                <c:pt idx="1160">
                  <c:v>-7.3248363027020556E-3</c:v>
                </c:pt>
                <c:pt idx="1161">
                  <c:v>-1.3004138255239399E-2</c:v>
                </c:pt>
                <c:pt idx="1162">
                  <c:v>-1.3120105911937763E-2</c:v>
                </c:pt>
                <c:pt idx="1163">
                  <c:v>-5.9022867420949884E-3</c:v>
                </c:pt>
                <c:pt idx="1164">
                  <c:v>-1.0161763206497964E-2</c:v>
                </c:pt>
                <c:pt idx="1165">
                  <c:v>-1.0081208491945741E-2</c:v>
                </c:pt>
                <c:pt idx="1166">
                  <c:v>-8.0041032314504199E-3</c:v>
                </c:pt>
                <c:pt idx="1167">
                  <c:v>-8.3541465442027851E-3</c:v>
                </c:pt>
                <c:pt idx="1168">
                  <c:v>-7.759715015320987E-3</c:v>
                </c:pt>
                <c:pt idx="1169">
                  <c:v>-1.8008064811132329E-2</c:v>
                </c:pt>
                <c:pt idx="1170">
                  <c:v>-1.8121892125173487E-2</c:v>
                </c:pt>
                <c:pt idx="1171">
                  <c:v>-9.3363692472453914E-3</c:v>
                </c:pt>
                <c:pt idx="1172">
                  <c:v>-1.6365449110045546E-2</c:v>
                </c:pt>
                <c:pt idx="1173">
                  <c:v>-1.6285867278519345E-2</c:v>
                </c:pt>
                <c:pt idx="1174">
                  <c:v>-1.3698387582588071E-2</c:v>
                </c:pt>
                <c:pt idx="1175">
                  <c:v>-8.2675599548898799E-4</c:v>
                </c:pt>
                <c:pt idx="1176">
                  <c:v>1.2760139192320294E-2</c:v>
                </c:pt>
                <c:pt idx="1177">
                  <c:v>6.3568176918388985E-3</c:v>
                </c:pt>
                <c:pt idx="1178">
                  <c:v>1.2222718608761658E-2</c:v>
                </c:pt>
                <c:pt idx="1179">
                  <c:v>2.3335572261470497E-2</c:v>
                </c:pt>
                <c:pt idx="1180">
                  <c:v>2.7359805610188352E-2</c:v>
                </c:pt>
                <c:pt idx="1181">
                  <c:v>2.7635326083149583E-2</c:v>
                </c:pt>
                <c:pt idx="1182">
                  <c:v>1.6467407251169557E-2</c:v>
                </c:pt>
                <c:pt idx="1183">
                  <c:v>-1.6122617506757759E-3</c:v>
                </c:pt>
                <c:pt idx="1184">
                  <c:v>7.5962706669541044E-3</c:v>
                </c:pt>
                <c:pt idx="1185">
                  <c:v>-1.1014981620294279E-3</c:v>
                </c:pt>
                <c:pt idx="1186">
                  <c:v>-1.2967168700251679E-2</c:v>
                </c:pt>
                <c:pt idx="1187">
                  <c:v>-2.8148035437847971E-2</c:v>
                </c:pt>
                <c:pt idx="1188">
                  <c:v>-3.8099655910731389E-2</c:v>
                </c:pt>
                <c:pt idx="1189">
                  <c:v>-4.563580240667918E-2</c:v>
                </c:pt>
                <c:pt idx="1190">
                  <c:v>-2.4868835910435629E-2</c:v>
                </c:pt>
                <c:pt idx="1191">
                  <c:v>-3.8887691161785781E-2</c:v>
                </c:pt>
                <c:pt idx="1192">
                  <c:v>-3.6257015459500469E-2</c:v>
                </c:pt>
                <c:pt idx="1193">
                  <c:v>-4.7470659793702137E-2</c:v>
                </c:pt>
                <c:pt idx="1194">
                  <c:v>-4.1251213185133459E-2</c:v>
                </c:pt>
                <c:pt idx="1195">
                  <c:v>-3.8351438037858399E-2</c:v>
                </c:pt>
                <c:pt idx="1196">
                  <c:v>-3.3542477240374541E-2</c:v>
                </c:pt>
                <c:pt idx="1197">
                  <c:v>-4.7391272538781094E-2</c:v>
                </c:pt>
                <c:pt idx="1198">
                  <c:v>-3.268556187107978E-2</c:v>
                </c:pt>
                <c:pt idx="1199">
                  <c:v>-3.6512883695336652E-2</c:v>
                </c:pt>
                <c:pt idx="1200">
                  <c:v>-1.7233066192626205E-2</c:v>
                </c:pt>
                <c:pt idx="1201">
                  <c:v>-1.4580208757348178E-2</c:v>
                </c:pt>
                <c:pt idx="1202">
                  <c:v>-1.2076786154862748E-2</c:v>
                </c:pt>
                <c:pt idx="1203">
                  <c:v>-1.8543928781849319E-2</c:v>
                </c:pt>
                <c:pt idx="1204">
                  <c:v>-1.7450213684027858E-2</c:v>
                </c:pt>
                <c:pt idx="1205">
                  <c:v>-3.2958163694963079E-2</c:v>
                </c:pt>
                <c:pt idx="1206">
                  <c:v>-3.3484493412025362E-2</c:v>
                </c:pt>
                <c:pt idx="1207">
                  <c:v>-5.3986057418777947E-2</c:v>
                </c:pt>
                <c:pt idx="1208">
                  <c:v>-4.8918698889590238E-2</c:v>
                </c:pt>
                <c:pt idx="1209">
                  <c:v>-4.9464097113962005E-2</c:v>
                </c:pt>
                <c:pt idx="1210">
                  <c:v>-4.4700278088884167E-2</c:v>
                </c:pt>
                <c:pt idx="1211">
                  <c:v>-5.1433796088387648E-2</c:v>
                </c:pt>
                <c:pt idx="1212">
                  <c:v>-4.4028794224343769E-2</c:v>
                </c:pt>
                <c:pt idx="1213">
                  <c:v>-6.0586095867115095E-2</c:v>
                </c:pt>
                <c:pt idx="1214">
                  <c:v>-5.4762223496915188E-2</c:v>
                </c:pt>
                <c:pt idx="1215">
                  <c:v>-5.9290799406307909E-2</c:v>
                </c:pt>
                <c:pt idx="1216">
                  <c:v>-6.1618130181088589E-2</c:v>
                </c:pt>
                <c:pt idx="1217">
                  <c:v>-6.4832730275574971E-2</c:v>
                </c:pt>
                <c:pt idx="1218">
                  <c:v>-7.3100095653859137E-2</c:v>
                </c:pt>
                <c:pt idx="1219">
                  <c:v>-7.8573730134701522E-2</c:v>
                </c:pt>
                <c:pt idx="1220">
                  <c:v>-7.6647032590024811E-2</c:v>
                </c:pt>
                <c:pt idx="1221">
                  <c:v>-7.73965416732499E-2</c:v>
                </c:pt>
                <c:pt idx="1222">
                  <c:v>-8.7083148809852753E-2</c:v>
                </c:pt>
                <c:pt idx="1223">
                  <c:v>-9.017866802195762E-2</c:v>
                </c:pt>
                <c:pt idx="1224">
                  <c:v>-9.7086137506508643E-2</c:v>
                </c:pt>
                <c:pt idx="1225">
                  <c:v>-9.9617773716747876E-2</c:v>
                </c:pt>
                <c:pt idx="1226">
                  <c:v>-0.11398550482121914</c:v>
                </c:pt>
                <c:pt idx="1227">
                  <c:v>-9.7227205545277653E-2</c:v>
                </c:pt>
                <c:pt idx="1228">
                  <c:v>-0.10066673619537365</c:v>
                </c:pt>
                <c:pt idx="1229">
                  <c:v>-0.11520919709131332</c:v>
                </c:pt>
                <c:pt idx="1230">
                  <c:v>-0.11690707254827645</c:v>
                </c:pt>
                <c:pt idx="1231">
                  <c:v>-8.6652550782548243E-2</c:v>
                </c:pt>
                <c:pt idx="1232">
                  <c:v>-6.0028439316615848E-2</c:v>
                </c:pt>
                <c:pt idx="1233">
                  <c:v>-4.6967484692658518E-2</c:v>
                </c:pt>
                <c:pt idx="1234">
                  <c:v>-6.0556909376335337E-2</c:v>
                </c:pt>
                <c:pt idx="1235">
                  <c:v>-5.7719204166118636E-2</c:v>
                </c:pt>
                <c:pt idx="1236">
                  <c:v>-3.7176973648879549E-2</c:v>
                </c:pt>
                <c:pt idx="1237">
                  <c:v>-4.882335635304294E-2</c:v>
                </c:pt>
                <c:pt idx="1238">
                  <c:v>-5.7046163688736592E-2</c:v>
                </c:pt>
                <c:pt idx="1239">
                  <c:v>-6.7902565375793617E-2</c:v>
                </c:pt>
                <c:pt idx="1240">
                  <c:v>-5.6236530434505182E-2</c:v>
                </c:pt>
                <c:pt idx="1241">
                  <c:v>-5.7764540515129949E-2</c:v>
                </c:pt>
                <c:pt idx="1242">
                  <c:v>-4.1095357324369378E-2</c:v>
                </c:pt>
                <c:pt idx="1243">
                  <c:v>-5.4789075068432641E-2</c:v>
                </c:pt>
                <c:pt idx="1244">
                  <c:v>-5.4772146903780357E-2</c:v>
                </c:pt>
                <c:pt idx="1245">
                  <c:v>-6.7665960223872085E-2</c:v>
                </c:pt>
                <c:pt idx="1246">
                  <c:v>-7.9142672128302283E-2</c:v>
                </c:pt>
                <c:pt idx="1247">
                  <c:v>-8.2257649000927011E-2</c:v>
                </c:pt>
                <c:pt idx="1248">
                  <c:v>-9.7040022851076546E-2</c:v>
                </c:pt>
                <c:pt idx="1249">
                  <c:v>-0.11559582080584294</c:v>
                </c:pt>
                <c:pt idx="1250">
                  <c:v>-0.11515841259735647</c:v>
                </c:pt>
                <c:pt idx="1251">
                  <c:v>-9.5106125972007502E-2</c:v>
                </c:pt>
                <c:pt idx="1252">
                  <c:v>-0.10584500338952452</c:v>
                </c:pt>
                <c:pt idx="1253">
                  <c:v>-0.10954293177132431</c:v>
                </c:pt>
                <c:pt idx="1254">
                  <c:v>-0.13170248303097432</c:v>
                </c:pt>
                <c:pt idx="1255">
                  <c:v>-0.11978213646669127</c:v>
                </c:pt>
                <c:pt idx="1256">
                  <c:v>-9.7892073805241328E-2</c:v>
                </c:pt>
                <c:pt idx="1257">
                  <c:v>-9.4483869988582297E-2</c:v>
                </c:pt>
                <c:pt idx="1258">
                  <c:v>-7.4675582426152354E-2</c:v>
                </c:pt>
                <c:pt idx="1259">
                  <c:v>-6.5310804994548E-2</c:v>
                </c:pt>
                <c:pt idx="1260">
                  <c:v>-6.253769921725727E-2</c:v>
                </c:pt>
                <c:pt idx="1261">
                  <c:v>-3.0133884270505108E-2</c:v>
                </c:pt>
                <c:pt idx="1262">
                  <c:v>-4.7828486170662397E-2</c:v>
                </c:pt>
                <c:pt idx="1263">
                  <c:v>-7.3847853547637413E-2</c:v>
                </c:pt>
                <c:pt idx="1264">
                  <c:v>-6.279745898519741E-2</c:v>
                </c:pt>
                <c:pt idx="1265">
                  <c:v>-0.10523500573222686</c:v>
                </c:pt>
                <c:pt idx="1266">
                  <c:v>-0.10154155261234665</c:v>
                </c:pt>
                <c:pt idx="1267">
                  <c:v>-7.7053113965074319E-2</c:v>
                </c:pt>
                <c:pt idx="1268">
                  <c:v>-0.11611222711604012</c:v>
                </c:pt>
                <c:pt idx="1269">
                  <c:v>-8.7519778711918503E-2</c:v>
                </c:pt>
                <c:pt idx="1270">
                  <c:v>-0.10399730394655839</c:v>
                </c:pt>
                <c:pt idx="1271">
                  <c:v>-0.10294367162940787</c:v>
                </c:pt>
                <c:pt idx="1272">
                  <c:v>-0.10574032117592767</c:v>
                </c:pt>
                <c:pt idx="1273">
                  <c:v>-0.12479851592531689</c:v>
                </c:pt>
                <c:pt idx="1274">
                  <c:v>-0.16846306274472878</c:v>
                </c:pt>
                <c:pt idx="1275">
                  <c:v>-0.14337221492776153</c:v>
                </c:pt>
                <c:pt idx="1276">
                  <c:v>-0.15244901898367194</c:v>
                </c:pt>
                <c:pt idx="1277">
                  <c:v>-0.12225870749765931</c:v>
                </c:pt>
                <c:pt idx="1278">
                  <c:v>-0.11518117806016467</c:v>
                </c:pt>
                <c:pt idx="1279">
                  <c:v>-8.977219749369772E-2</c:v>
                </c:pt>
                <c:pt idx="1280">
                  <c:v>-8.3459937844449272E-2</c:v>
                </c:pt>
                <c:pt idx="1281">
                  <c:v>-6.3867046583974241E-2</c:v>
                </c:pt>
                <c:pt idx="1282">
                  <c:v>-0.11418377838191654</c:v>
                </c:pt>
                <c:pt idx="1283">
                  <c:v>-7.965343571694869E-2</c:v>
                </c:pt>
                <c:pt idx="1284">
                  <c:v>-7.19201831199347E-2</c:v>
                </c:pt>
                <c:pt idx="1285">
                  <c:v>-8.8305479043710514E-2</c:v>
                </c:pt>
                <c:pt idx="1286">
                  <c:v>-7.815519585691931E-2</c:v>
                </c:pt>
                <c:pt idx="1287">
                  <c:v>-7.4617987751013568E-2</c:v>
                </c:pt>
                <c:pt idx="1288">
                  <c:v>-4.3606952144273167E-2</c:v>
                </c:pt>
                <c:pt idx="1289">
                  <c:v>1.9385667175938478E-2</c:v>
                </c:pt>
                <c:pt idx="1290">
                  <c:v>-1.181255112500304E-2</c:v>
                </c:pt>
                <c:pt idx="1291">
                  <c:v>-4.6502252029628585E-2</c:v>
                </c:pt>
                <c:pt idx="1292">
                  <c:v>-5.8666013927015107E-2</c:v>
                </c:pt>
                <c:pt idx="1293">
                  <c:v>-0.10632755337041706</c:v>
                </c:pt>
                <c:pt idx="1294">
                  <c:v>-0.11466885785867675</c:v>
                </c:pt>
                <c:pt idx="1295">
                  <c:v>-0.15042036329787117</c:v>
                </c:pt>
                <c:pt idx="1296">
                  <c:v>-0.16789723397681117</c:v>
                </c:pt>
                <c:pt idx="1297">
                  <c:v>-0.15770180901761388</c:v>
                </c:pt>
                <c:pt idx="1298">
                  <c:v>-9.7519654182891158E-2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29-4AA9-A3A3-D850668B1823}"/>
            </c:ext>
          </c:extLst>
        </c:ser>
        <c:ser>
          <c:idx val="1"/>
          <c:order val="1"/>
          <c:tx>
            <c:strRef>
              <c:f>'24.08.21 Eg Filtres +Lihgt  Abs'!$V$1</c:f>
              <c:strCache>
                <c:ptCount val="1"/>
                <c:pt idx="0">
                  <c:v>Abs FR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Abs'!$V$2:$V$1300</c:f>
              <c:numCache>
                <c:formatCode>General</c:formatCode>
                <c:ptCount val="1299"/>
                <c:pt idx="0">
                  <c:v>-1.1880076678734681</c:v>
                </c:pt>
                <c:pt idx="1">
                  <c:v>-1.4377158197945179</c:v>
                </c:pt>
                <c:pt idx="2">
                  <c:v>-1.5202146264646188</c:v>
                </c:pt>
                <c:pt idx="3">
                  <c:v>-1.4075892162386161</c:v>
                </c:pt>
                <c:pt idx="4">
                  <c:v>-2.0692943650298639</c:v>
                </c:pt>
                <c:pt idx="5">
                  <c:v>-1.3832279945744204</c:v>
                </c:pt>
                <c:pt idx="6">
                  <c:v>-1.4591623809334231</c:v>
                </c:pt>
                <c:pt idx="7">
                  <c:v>-1.7856622669286963</c:v>
                </c:pt>
                <c:pt idx="8">
                  <c:v>-1.760288876315528</c:v>
                </c:pt>
                <c:pt idx="9">
                  <c:v>-1.6627744206368258</c:v>
                </c:pt>
                <c:pt idx="10">
                  <c:v>-2.6081494680382615</c:v>
                </c:pt>
                <c:pt idx="11">
                  <c:v>-2.6750833119197468</c:v>
                </c:pt>
                <c:pt idx="12">
                  <c:v>-2.7638015087228691</c:v>
                </c:pt>
                <c:pt idx="13">
                  <c:v>-2.7016880340075895</c:v>
                </c:pt>
                <c:pt idx="14">
                  <c:v>-2.5224979380626595</c:v>
                </c:pt>
                <c:pt idx="15">
                  <c:v>-2.1417092827192561</c:v>
                </c:pt>
                <c:pt idx="16">
                  <c:v>-3.1791921066103037</c:v>
                </c:pt>
                <c:pt idx="17">
                  <c:v>-2.4695281651994838</c:v>
                </c:pt>
                <c:pt idx="18">
                  <c:v>-1.4482887025940396</c:v>
                </c:pt>
                <c:pt idx="19">
                  <c:v>-1.1255604227062028</c:v>
                </c:pt>
                <c:pt idx="20">
                  <c:v>-0.68585569293761817</c:v>
                </c:pt>
                <c:pt idx="21">
                  <c:v>-0.45086488771037081</c:v>
                </c:pt>
                <c:pt idx="22">
                  <c:v>-0.48994816102534278</c:v>
                </c:pt>
                <c:pt idx="23">
                  <c:v>-0.41789319265109842</c:v>
                </c:pt>
                <c:pt idx="24">
                  <c:v>-0.30720546064544768</c:v>
                </c:pt>
                <c:pt idx="25">
                  <c:v>-0.28503337101320236</c:v>
                </c:pt>
                <c:pt idx="26">
                  <c:v>-0.24337729049972667</c:v>
                </c:pt>
                <c:pt idx="27">
                  <c:v>-0.21930850000743943</c:v>
                </c:pt>
                <c:pt idx="28">
                  <c:v>-9.2025741342376483E-2</c:v>
                </c:pt>
                <c:pt idx="29">
                  <c:v>-0.15193552680840244</c:v>
                </c:pt>
                <c:pt idx="30">
                  <c:v>-7.0743652631015952E-2</c:v>
                </c:pt>
                <c:pt idx="31">
                  <c:v>-1.1574194155478307E-2</c:v>
                </c:pt>
                <c:pt idx="32">
                  <c:v>9.3901692135764978E-2</c:v>
                </c:pt>
                <c:pt idx="33">
                  <c:v>7.0820057915205487E-2</c:v>
                </c:pt>
                <c:pt idx="34">
                  <c:v>2.2913542595343101E-3</c:v>
                </c:pt>
                <c:pt idx="35">
                  <c:v>-8.9092180562576131E-2</c:v>
                </c:pt>
                <c:pt idx="36">
                  <c:v>8.268901561442521E-2</c:v>
                </c:pt>
                <c:pt idx="37">
                  <c:v>0.16464856183137835</c:v>
                </c:pt>
                <c:pt idx="38">
                  <c:v>8.7313545973260548E-2</c:v>
                </c:pt>
                <c:pt idx="39">
                  <c:v>7.4457351575698091E-2</c:v>
                </c:pt>
                <c:pt idx="40">
                  <c:v>3.7796085556224497E-2</c:v>
                </c:pt>
                <c:pt idx="41">
                  <c:v>4.8729279590660729E-2</c:v>
                </c:pt>
                <c:pt idx="42">
                  <c:v>3.6165435938391652E-2</c:v>
                </c:pt>
                <c:pt idx="43">
                  <c:v>-5.8107425025304159E-2</c:v>
                </c:pt>
                <c:pt idx="44">
                  <c:v>-7.2737026282211306E-2</c:v>
                </c:pt>
                <c:pt idx="45">
                  <c:v>1.6648309291807481E-2</c:v>
                </c:pt>
                <c:pt idx="46">
                  <c:v>2.1856736875080177E-2</c:v>
                </c:pt>
                <c:pt idx="47">
                  <c:v>0.13777400845042445</c:v>
                </c:pt>
                <c:pt idx="48">
                  <c:v>0.10973809474979081</c:v>
                </c:pt>
                <c:pt idx="49">
                  <c:v>9.2582293517735503E-2</c:v>
                </c:pt>
                <c:pt idx="50">
                  <c:v>0.13539096784986282</c:v>
                </c:pt>
                <c:pt idx="51">
                  <c:v>0.11553403875517299</c:v>
                </c:pt>
                <c:pt idx="52">
                  <c:v>0.20104401788848764</c:v>
                </c:pt>
                <c:pt idx="53">
                  <c:v>0.22621915689583824</c:v>
                </c:pt>
                <c:pt idx="54">
                  <c:v>0.25952341600787215</c:v>
                </c:pt>
                <c:pt idx="55">
                  <c:v>0.35212702257856571</c:v>
                </c:pt>
                <c:pt idx="56">
                  <c:v>0.34756241004785782</c:v>
                </c:pt>
                <c:pt idx="57">
                  <c:v>0.30642701143947954</c:v>
                </c:pt>
                <c:pt idx="58">
                  <c:v>0.20757305048901389</c:v>
                </c:pt>
                <c:pt idx="59">
                  <c:v>6.8725748862264999E-2</c:v>
                </c:pt>
                <c:pt idx="60">
                  <c:v>-4.9436229535950428E-2</c:v>
                </c:pt>
                <c:pt idx="61">
                  <c:v>-0.10059680569613458</c:v>
                </c:pt>
                <c:pt idx="62">
                  <c:v>-0.14656182253143571</c:v>
                </c:pt>
                <c:pt idx="63">
                  <c:v>-0.11695678557339551</c:v>
                </c:pt>
                <c:pt idx="64">
                  <c:v>-8.0021666930063851E-2</c:v>
                </c:pt>
                <c:pt idx="65">
                  <c:v>2.848911767579948E-2</c:v>
                </c:pt>
                <c:pt idx="66">
                  <c:v>-3.964227850208682E-3</c:v>
                </c:pt>
                <c:pt idx="67">
                  <c:v>8.8798221284984102E-2</c:v>
                </c:pt>
                <c:pt idx="68">
                  <c:v>2.1549105072948924E-2</c:v>
                </c:pt>
                <c:pt idx="69">
                  <c:v>2.1951640280705023E-2</c:v>
                </c:pt>
                <c:pt idx="70">
                  <c:v>0.12341946621659933</c:v>
                </c:pt>
                <c:pt idx="71">
                  <c:v>0.19369945941250774</c:v>
                </c:pt>
                <c:pt idx="72">
                  <c:v>0.1136528602318136</c:v>
                </c:pt>
                <c:pt idx="73">
                  <c:v>7.1891340426156566E-2</c:v>
                </c:pt>
                <c:pt idx="74">
                  <c:v>9.9237193770636944E-2</c:v>
                </c:pt>
                <c:pt idx="75">
                  <c:v>0.10064144246742426</c:v>
                </c:pt>
                <c:pt idx="76">
                  <c:v>9.8659730675394561E-2</c:v>
                </c:pt>
                <c:pt idx="77">
                  <c:v>-8.5746031248152707E-2</c:v>
                </c:pt>
                <c:pt idx="78">
                  <c:v>-0.17640371587046322</c:v>
                </c:pt>
                <c:pt idx="79">
                  <c:v>-2.9183601495774147E-2</c:v>
                </c:pt>
                <c:pt idx="80">
                  <c:v>8.3226265402199406E-2</c:v>
                </c:pt>
                <c:pt idx="81">
                  <c:v>1.3326690094939977E-3</c:v>
                </c:pt>
                <c:pt idx="82">
                  <c:v>9.0964110025217801E-2</c:v>
                </c:pt>
                <c:pt idx="83">
                  <c:v>0.18771692566047343</c:v>
                </c:pt>
                <c:pt idx="84">
                  <c:v>0.2331784718862735</c:v>
                </c:pt>
                <c:pt idx="85">
                  <c:v>0.22491503933464665</c:v>
                </c:pt>
                <c:pt idx="86">
                  <c:v>6.9084049431806113E-2</c:v>
                </c:pt>
                <c:pt idx="87">
                  <c:v>8.5667615298589822E-2</c:v>
                </c:pt>
                <c:pt idx="88">
                  <c:v>0.14457568727558467</c:v>
                </c:pt>
                <c:pt idx="89">
                  <c:v>0.14268164049383555</c:v>
                </c:pt>
                <c:pt idx="90">
                  <c:v>0.10047134017683397</c:v>
                </c:pt>
                <c:pt idx="91">
                  <c:v>0.20872757454642407</c:v>
                </c:pt>
                <c:pt idx="92">
                  <c:v>0.23428554424087125</c:v>
                </c:pt>
                <c:pt idx="93">
                  <c:v>0.23491126330507542</c:v>
                </c:pt>
                <c:pt idx="94">
                  <c:v>0.19518493899038059</c:v>
                </c:pt>
                <c:pt idx="95">
                  <c:v>0.12931996482139863</c:v>
                </c:pt>
                <c:pt idx="96">
                  <c:v>0.13117580896105305</c:v>
                </c:pt>
                <c:pt idx="97">
                  <c:v>0.16171620745080209</c:v>
                </c:pt>
                <c:pt idx="98">
                  <c:v>4.4801645850248095E-2</c:v>
                </c:pt>
                <c:pt idx="99">
                  <c:v>1.2386100833259951E-2</c:v>
                </c:pt>
                <c:pt idx="100">
                  <c:v>0.1883965305566849</c:v>
                </c:pt>
                <c:pt idx="101">
                  <c:v>0.18454610636661106</c:v>
                </c:pt>
                <c:pt idx="102">
                  <c:v>0.24549942716143508</c:v>
                </c:pt>
                <c:pt idx="103">
                  <c:v>0.20884459527115634</c:v>
                </c:pt>
                <c:pt idx="104">
                  <c:v>0.15843279089602885</c:v>
                </c:pt>
                <c:pt idx="105">
                  <c:v>0.21833614223285994</c:v>
                </c:pt>
                <c:pt idx="106">
                  <c:v>0.35168548046256559</c:v>
                </c:pt>
                <c:pt idx="107">
                  <c:v>0.19004165696520625</c:v>
                </c:pt>
                <c:pt idx="108">
                  <c:v>0.19514472568291241</c:v>
                </c:pt>
                <c:pt idx="109">
                  <c:v>0.16413825495960779</c:v>
                </c:pt>
                <c:pt idx="110">
                  <c:v>0.13182083041284193</c:v>
                </c:pt>
                <c:pt idx="111">
                  <c:v>0.1074274381026718</c:v>
                </c:pt>
                <c:pt idx="112">
                  <c:v>0.15549199172088424</c:v>
                </c:pt>
                <c:pt idx="113">
                  <c:v>6.8972658570119305E-2</c:v>
                </c:pt>
                <c:pt idx="114">
                  <c:v>0.18804466411633866</c:v>
                </c:pt>
                <c:pt idx="115">
                  <c:v>0.1824180181353974</c:v>
                </c:pt>
                <c:pt idx="116">
                  <c:v>0.1198260050612469</c:v>
                </c:pt>
                <c:pt idx="117">
                  <c:v>7.7711814549094232E-2</c:v>
                </c:pt>
                <c:pt idx="118">
                  <c:v>0.1906058496689842</c:v>
                </c:pt>
                <c:pt idx="119">
                  <c:v>0.1807660554646065</c:v>
                </c:pt>
                <c:pt idx="120">
                  <c:v>0.16363759928162952</c:v>
                </c:pt>
                <c:pt idx="121">
                  <c:v>0.12131751663524001</c:v>
                </c:pt>
                <c:pt idx="122">
                  <c:v>0.16342286021974967</c:v>
                </c:pt>
                <c:pt idx="123">
                  <c:v>0.17115587924587183</c:v>
                </c:pt>
                <c:pt idx="124">
                  <c:v>0.29851584746127352</c:v>
                </c:pt>
                <c:pt idx="125">
                  <c:v>0.21639383948214913</c:v>
                </c:pt>
                <c:pt idx="126">
                  <c:v>0.20469096274277279</c:v>
                </c:pt>
                <c:pt idx="127">
                  <c:v>0.25884059404706322</c:v>
                </c:pt>
                <c:pt idx="128">
                  <c:v>0.30793782540105735</c:v>
                </c:pt>
                <c:pt idx="129">
                  <c:v>0.31519632739905556</c:v>
                </c:pt>
                <c:pt idx="130">
                  <c:v>0.39747798220882857</c:v>
                </c:pt>
                <c:pt idx="131">
                  <c:v>0.45656942686787799</c:v>
                </c:pt>
                <c:pt idx="132">
                  <c:v>0.4421605966689709</c:v>
                </c:pt>
                <c:pt idx="133">
                  <c:v>0.4226981601205434</c:v>
                </c:pt>
                <c:pt idx="134">
                  <c:v>0.46074960017919042</c:v>
                </c:pt>
                <c:pt idx="135">
                  <c:v>0.31374502913253061</c:v>
                </c:pt>
                <c:pt idx="136">
                  <c:v>0.29570131807157884</c:v>
                </c:pt>
                <c:pt idx="137">
                  <c:v>0.28328747005616595</c:v>
                </c:pt>
                <c:pt idx="138">
                  <c:v>0.23088430269521656</c:v>
                </c:pt>
                <c:pt idx="139">
                  <c:v>0.24465374130538026</c:v>
                </c:pt>
                <c:pt idx="140">
                  <c:v>0.18760513266571202</c:v>
                </c:pt>
                <c:pt idx="141">
                  <c:v>0.18016446438488321</c:v>
                </c:pt>
                <c:pt idx="142">
                  <c:v>0.27077148023978387</c:v>
                </c:pt>
                <c:pt idx="143">
                  <c:v>0.20762291499027435</c:v>
                </c:pt>
                <c:pt idx="144">
                  <c:v>0.2221954133505768</c:v>
                </c:pt>
                <c:pt idx="145">
                  <c:v>0.16692423290100009</c:v>
                </c:pt>
                <c:pt idx="146">
                  <c:v>0.14842490506643441</c:v>
                </c:pt>
                <c:pt idx="147">
                  <c:v>0.17296226101734036</c:v>
                </c:pt>
                <c:pt idx="148">
                  <c:v>0.21533824016111061</c:v>
                </c:pt>
                <c:pt idx="149">
                  <c:v>0.24542221761109628</c:v>
                </c:pt>
                <c:pt idx="150">
                  <c:v>0.32681837539042097</c:v>
                </c:pt>
                <c:pt idx="151">
                  <c:v>0.25325858483741154</c:v>
                </c:pt>
                <c:pt idx="152">
                  <c:v>0.30459489315123134</c:v>
                </c:pt>
                <c:pt idx="153">
                  <c:v>0.36812186562401594</c:v>
                </c:pt>
                <c:pt idx="154">
                  <c:v>0.45170804012805527</c:v>
                </c:pt>
                <c:pt idx="155">
                  <c:v>0.42242189469823721</c:v>
                </c:pt>
                <c:pt idx="156">
                  <c:v>0.40820407770980388</c:v>
                </c:pt>
                <c:pt idx="157">
                  <c:v>0.38186114425357859</c:v>
                </c:pt>
                <c:pt idx="158">
                  <c:v>0.44095178464647866</c:v>
                </c:pt>
                <c:pt idx="159">
                  <c:v>0.44858708533545338</c:v>
                </c:pt>
                <c:pt idx="160">
                  <c:v>0.37670338543771587</c:v>
                </c:pt>
                <c:pt idx="161">
                  <c:v>0.36911433005232958</c:v>
                </c:pt>
                <c:pt idx="162">
                  <c:v>0.34500966928978072</c:v>
                </c:pt>
                <c:pt idx="163">
                  <c:v>0.2552990080583446</c:v>
                </c:pt>
                <c:pt idx="164">
                  <c:v>0.28269392163793627</c:v>
                </c:pt>
                <c:pt idx="165">
                  <c:v>0.37080690816366335</c:v>
                </c:pt>
                <c:pt idx="166">
                  <c:v>0.39794325017623483</c:v>
                </c:pt>
                <c:pt idx="167">
                  <c:v>0.44944805224834611</c:v>
                </c:pt>
                <c:pt idx="168">
                  <c:v>0.38702051160174028</c:v>
                </c:pt>
                <c:pt idx="169">
                  <c:v>0.3628289900950602</c:v>
                </c:pt>
                <c:pt idx="170">
                  <c:v>0.3897228458635989</c:v>
                </c:pt>
                <c:pt idx="171">
                  <c:v>0.42033281337526784</c:v>
                </c:pt>
                <c:pt idx="172">
                  <c:v>0.28097158567907604</c:v>
                </c:pt>
                <c:pt idx="173">
                  <c:v>0.30905253828407403</c:v>
                </c:pt>
                <c:pt idx="174">
                  <c:v>0.39112267109656451</c:v>
                </c:pt>
                <c:pt idx="175">
                  <c:v>0.42900119393309871</c:v>
                </c:pt>
                <c:pt idx="176">
                  <c:v>0.45197787142116636</c:v>
                </c:pt>
                <c:pt idx="177">
                  <c:v>0.46247997879954422</c:v>
                </c:pt>
                <c:pt idx="178">
                  <c:v>0.40435566418510349</c:v>
                </c:pt>
                <c:pt idx="179">
                  <c:v>0.48619014701583074</c:v>
                </c:pt>
                <c:pt idx="180">
                  <c:v>0.42011525938186522</c:v>
                </c:pt>
                <c:pt idx="181">
                  <c:v>0.42231251450192409</c:v>
                </c:pt>
                <c:pt idx="182">
                  <c:v>0.43937140166298105</c:v>
                </c:pt>
                <c:pt idx="183">
                  <c:v>0.46583537717468537</c:v>
                </c:pt>
                <c:pt idx="184">
                  <c:v>0.50894484704667442</c:v>
                </c:pt>
                <c:pt idx="185">
                  <c:v>0.58698238938626035</c:v>
                </c:pt>
                <c:pt idx="186">
                  <c:v>0.62270226187790512</c:v>
                </c:pt>
                <c:pt idx="187">
                  <c:v>0.65785070327042761</c:v>
                </c:pt>
                <c:pt idx="188">
                  <c:v>0.66817064436597484</c:v>
                </c:pt>
                <c:pt idx="189">
                  <c:v>0.6884216638738524</c:v>
                </c:pt>
                <c:pt idx="190">
                  <c:v>0.76793302393214569</c:v>
                </c:pt>
                <c:pt idx="191">
                  <c:v>0.80620121371804587</c:v>
                </c:pt>
                <c:pt idx="192">
                  <c:v>0.80711727286216994</c:v>
                </c:pt>
                <c:pt idx="193">
                  <c:v>0.83308019056282145</c:v>
                </c:pt>
                <c:pt idx="194">
                  <c:v>0.86380878733152122</c:v>
                </c:pt>
                <c:pt idx="195">
                  <c:v>0.87786534895700752</c:v>
                </c:pt>
                <c:pt idx="196">
                  <c:v>0.89998870006060139</c:v>
                </c:pt>
                <c:pt idx="197">
                  <c:v>0.87930337683206783</c:v>
                </c:pt>
                <c:pt idx="198">
                  <c:v>0.89033790840132387</c:v>
                </c:pt>
                <c:pt idx="199">
                  <c:v>0.89423457789498606</c:v>
                </c:pt>
                <c:pt idx="200">
                  <c:v>0.91206596269250606</c:v>
                </c:pt>
                <c:pt idx="201">
                  <c:v>0.93932535742592993</c:v>
                </c:pt>
                <c:pt idx="202">
                  <c:v>0.95808566962596386</c:v>
                </c:pt>
                <c:pt idx="203">
                  <c:v>0.97334380487859784</c:v>
                </c:pt>
                <c:pt idx="204">
                  <c:v>1.0097070902897327</c:v>
                </c:pt>
                <c:pt idx="205">
                  <c:v>1.0222359483645045</c:v>
                </c:pt>
                <c:pt idx="206">
                  <c:v>1.0482648158894035</c:v>
                </c:pt>
                <c:pt idx="207">
                  <c:v>1.056399967990207</c:v>
                </c:pt>
                <c:pt idx="208">
                  <c:v>1.0575243320670162</c:v>
                </c:pt>
                <c:pt idx="209">
                  <c:v>1.0598631380293626</c:v>
                </c:pt>
                <c:pt idx="210">
                  <c:v>1.0706511620238393</c:v>
                </c:pt>
                <c:pt idx="211">
                  <c:v>1.0906520547592649</c:v>
                </c:pt>
                <c:pt idx="212">
                  <c:v>1.10246390956188</c:v>
                </c:pt>
                <c:pt idx="213">
                  <c:v>1.1124520908708151</c:v>
                </c:pt>
                <c:pt idx="214">
                  <c:v>1.1366448187767191</c:v>
                </c:pt>
                <c:pt idx="215">
                  <c:v>1.1534004975994665</c:v>
                </c:pt>
                <c:pt idx="216">
                  <c:v>1.163447390337305</c:v>
                </c:pt>
                <c:pt idx="217">
                  <c:v>1.1800020026227116</c:v>
                </c:pt>
                <c:pt idx="218">
                  <c:v>1.1805440780073821</c:v>
                </c:pt>
                <c:pt idx="219">
                  <c:v>1.1879968102804515</c:v>
                </c:pt>
                <c:pt idx="220">
                  <c:v>1.2013291302384366</c:v>
                </c:pt>
                <c:pt idx="221">
                  <c:v>1.1972458709981222</c:v>
                </c:pt>
                <c:pt idx="222">
                  <c:v>1.1993446035148845</c:v>
                </c:pt>
                <c:pt idx="223">
                  <c:v>1.2083950104936627</c:v>
                </c:pt>
                <c:pt idx="224">
                  <c:v>1.2139589237149533</c:v>
                </c:pt>
                <c:pt idx="225">
                  <c:v>1.2198795289734867</c:v>
                </c:pt>
                <c:pt idx="226">
                  <c:v>1.229487694526848</c:v>
                </c:pt>
                <c:pt idx="227">
                  <c:v>1.2317130989621348</c:v>
                </c:pt>
                <c:pt idx="228">
                  <c:v>1.2439110015164438</c:v>
                </c:pt>
                <c:pt idx="229">
                  <c:v>1.2502860171493668</c:v>
                </c:pt>
                <c:pt idx="230">
                  <c:v>1.2526955985328574</c:v>
                </c:pt>
                <c:pt idx="231">
                  <c:v>1.2586379189774237</c:v>
                </c:pt>
                <c:pt idx="232">
                  <c:v>1.2617540481731295</c:v>
                </c:pt>
                <c:pt idx="233">
                  <c:v>1.2654995156307116</c:v>
                </c:pt>
                <c:pt idx="234">
                  <c:v>1.2748973655860143</c:v>
                </c:pt>
                <c:pt idx="235">
                  <c:v>1.2783255500476727</c:v>
                </c:pt>
                <c:pt idx="236">
                  <c:v>1.2847283128627491</c:v>
                </c:pt>
                <c:pt idx="237">
                  <c:v>1.2895868846710492</c:v>
                </c:pt>
                <c:pt idx="238">
                  <c:v>1.2912597582617233</c:v>
                </c:pt>
                <c:pt idx="239">
                  <c:v>1.2956639196956332</c:v>
                </c:pt>
                <c:pt idx="240">
                  <c:v>1.2987619529029786</c:v>
                </c:pt>
                <c:pt idx="241">
                  <c:v>1.3011353423097478</c:v>
                </c:pt>
                <c:pt idx="242">
                  <c:v>1.3034725397397955</c:v>
                </c:pt>
                <c:pt idx="243">
                  <c:v>1.305952092278281</c:v>
                </c:pt>
                <c:pt idx="244">
                  <c:v>1.3112345123472946</c:v>
                </c:pt>
                <c:pt idx="245">
                  <c:v>1.3161879875612195</c:v>
                </c:pt>
                <c:pt idx="246">
                  <c:v>1.3185159359305498</c:v>
                </c:pt>
                <c:pt idx="247">
                  <c:v>1.3223040294940482</c:v>
                </c:pt>
                <c:pt idx="248">
                  <c:v>1.3229767981279899</c:v>
                </c:pt>
                <c:pt idx="249">
                  <c:v>1.3251149396860706</c:v>
                </c:pt>
                <c:pt idx="250">
                  <c:v>1.3273399419882825</c:v>
                </c:pt>
                <c:pt idx="251">
                  <c:v>1.3280171340860456</c:v>
                </c:pt>
                <c:pt idx="252">
                  <c:v>1.3297925516107643</c:v>
                </c:pt>
                <c:pt idx="253">
                  <c:v>1.3310693241228773</c:v>
                </c:pt>
                <c:pt idx="254">
                  <c:v>1.3309788441810739</c:v>
                </c:pt>
                <c:pt idx="255">
                  <c:v>1.3309864847094928</c:v>
                </c:pt>
                <c:pt idx="256">
                  <c:v>1.3304958823583817</c:v>
                </c:pt>
                <c:pt idx="257">
                  <c:v>1.3290055771836127</c:v>
                </c:pt>
                <c:pt idx="258">
                  <c:v>1.3274597776445374</c:v>
                </c:pt>
                <c:pt idx="259">
                  <c:v>1.3255082258331092</c:v>
                </c:pt>
                <c:pt idx="260">
                  <c:v>1.3230861783243033</c:v>
                </c:pt>
                <c:pt idx="261">
                  <c:v>1.3201538239437269</c:v>
                </c:pt>
                <c:pt idx="262">
                  <c:v>1.3174104721082511</c:v>
                </c:pt>
                <c:pt idx="263">
                  <c:v>1.3146365581590989</c:v>
                </c:pt>
                <c:pt idx="264">
                  <c:v>1.3117210933676593</c:v>
                </c:pt>
                <c:pt idx="265">
                  <c:v>1.3081851372419862</c:v>
                </c:pt>
                <c:pt idx="266">
                  <c:v>1.3037918334010927</c:v>
                </c:pt>
                <c:pt idx="267">
                  <c:v>1.2994439705976382</c:v>
                </c:pt>
                <c:pt idx="268">
                  <c:v>1.2949348524312363</c:v>
                </c:pt>
                <c:pt idx="269">
                  <c:v>1.2897770936153732</c:v>
                </c:pt>
                <c:pt idx="270">
                  <c:v>1.2836152085120309</c:v>
                </c:pt>
                <c:pt idx="271">
                  <c:v>1.2769217034839602</c:v>
                </c:pt>
                <c:pt idx="272">
                  <c:v>1.2698465741680169</c:v>
                </c:pt>
                <c:pt idx="273">
                  <c:v>1.2622434441250168</c:v>
                </c:pt>
                <c:pt idx="274">
                  <c:v>1.2547657796013172</c:v>
                </c:pt>
                <c:pt idx="275">
                  <c:v>1.2466913495947902</c:v>
                </c:pt>
                <c:pt idx="276">
                  <c:v>1.2391947848165807</c:v>
                </c:pt>
                <c:pt idx="277">
                  <c:v>1.2306048202083129</c:v>
                </c:pt>
                <c:pt idx="278">
                  <c:v>1.2225251624718152</c:v>
                </c:pt>
                <c:pt idx="279">
                  <c:v>1.2145605147946765</c:v>
                </c:pt>
                <c:pt idx="280">
                  <c:v>1.2064342096215164</c:v>
                </c:pt>
                <c:pt idx="281">
                  <c:v>1.1976496126051024</c:v>
                </c:pt>
                <c:pt idx="282">
                  <c:v>1.1894702258660839</c:v>
                </c:pt>
                <c:pt idx="283">
                  <c:v>1.1803796055798377</c:v>
                </c:pt>
                <c:pt idx="284">
                  <c:v>1.1730563601568158</c:v>
                </c:pt>
                <c:pt idx="285">
                  <c:v>1.1651825945545551</c:v>
                </c:pt>
                <c:pt idx="286">
                  <c:v>1.1569991864847897</c:v>
                </c:pt>
                <c:pt idx="287">
                  <c:v>1.1486766403711848</c:v>
                </c:pt>
                <c:pt idx="288">
                  <c:v>1.1409685535956926</c:v>
                </c:pt>
                <c:pt idx="289">
                  <c:v>1.1335230597179677</c:v>
                </c:pt>
                <c:pt idx="290">
                  <c:v>1.1261503519267599</c:v>
                </c:pt>
                <c:pt idx="291">
                  <c:v>1.1189296504377819</c:v>
                </c:pt>
                <c:pt idx="292">
                  <c:v>1.1121746190492852</c:v>
                </c:pt>
                <c:pt idx="293">
                  <c:v>1.1064747848487517</c:v>
                </c:pt>
                <c:pt idx="294">
                  <c:v>1.10093660814424</c:v>
                </c:pt>
                <c:pt idx="295">
                  <c:v>1.0964789630113976</c:v>
                </c:pt>
                <c:pt idx="296">
                  <c:v>1.091863279580205</c:v>
                </c:pt>
                <c:pt idx="297">
                  <c:v>1.0874571074809218</c:v>
                </c:pt>
                <c:pt idx="298">
                  <c:v>1.0814617054704976</c:v>
                </c:pt>
                <c:pt idx="299">
                  <c:v>1.0759528844804382</c:v>
                </c:pt>
                <c:pt idx="300">
                  <c:v>1.0699534611392669</c:v>
                </c:pt>
                <c:pt idx="301">
                  <c:v>1.0653124433243697</c:v>
                </c:pt>
                <c:pt idx="302">
                  <c:v>1.0582252500161855</c:v>
                </c:pt>
                <c:pt idx="303">
                  <c:v>1.0515337556534881</c:v>
                </c:pt>
                <c:pt idx="304">
                  <c:v>1.0455492112360807</c:v>
                </c:pt>
                <c:pt idx="305">
                  <c:v>1.0419042770471691</c:v>
                </c:pt>
                <c:pt idx="306">
                  <c:v>1.0369258695826138</c:v>
                </c:pt>
                <c:pt idx="307">
                  <c:v>1.0327183512222231</c:v>
                </c:pt>
                <c:pt idx="308">
                  <c:v>1.0280137963815259</c:v>
                </c:pt>
                <c:pt idx="309">
                  <c:v>1.0252543592230627</c:v>
                </c:pt>
                <c:pt idx="310">
                  <c:v>1.0218370323544206</c:v>
                </c:pt>
                <c:pt idx="311">
                  <c:v>1.0197145739862528</c:v>
                </c:pt>
                <c:pt idx="312">
                  <c:v>1.0158424346101462</c:v>
                </c:pt>
                <c:pt idx="313">
                  <c:v>1.0127813976456717</c:v>
                </c:pt>
                <c:pt idx="314">
                  <c:v>1.0081178603785923</c:v>
                </c:pt>
                <c:pt idx="315">
                  <c:v>1.0042975961691194</c:v>
                </c:pt>
                <c:pt idx="316">
                  <c:v>1.0006088294750675</c:v>
                </c:pt>
                <c:pt idx="317">
                  <c:v>0.99706523282097559</c:v>
                </c:pt>
                <c:pt idx="318">
                  <c:v>0.99205103551277374</c:v>
                </c:pt>
                <c:pt idx="319">
                  <c:v>0.98752341922493669</c:v>
                </c:pt>
                <c:pt idx="320">
                  <c:v>0.9832990112754092</c:v>
                </c:pt>
                <c:pt idx="321">
                  <c:v>0.98214127015340158</c:v>
                </c:pt>
                <c:pt idx="322">
                  <c:v>0.97828119476953534</c:v>
                </c:pt>
                <c:pt idx="323">
                  <c:v>0.97455342116723931</c:v>
                </c:pt>
                <c:pt idx="324">
                  <c:v>0.97080353024583599</c:v>
                </c:pt>
                <c:pt idx="325">
                  <c:v>0.96780241110948906</c:v>
                </c:pt>
                <c:pt idx="326">
                  <c:v>0.96491268283482889</c:v>
                </c:pt>
                <c:pt idx="327">
                  <c:v>0.9629575118257282</c:v>
                </c:pt>
                <c:pt idx="328">
                  <c:v>0.95802937099550844</c:v>
                </c:pt>
                <c:pt idx="329">
                  <c:v>0.95491967592899774</c:v>
                </c:pt>
                <c:pt idx="330">
                  <c:v>0.95147902534202422</c:v>
                </c:pt>
                <c:pt idx="331">
                  <c:v>0.95080505030885831</c:v>
                </c:pt>
                <c:pt idx="332">
                  <c:v>0.94949248795309837</c:v>
                </c:pt>
                <c:pt idx="333">
                  <c:v>0.94801304037134559</c:v>
                </c:pt>
                <c:pt idx="334">
                  <c:v>0.94516955740027397</c:v>
                </c:pt>
                <c:pt idx="335">
                  <c:v>0.94470308303364359</c:v>
                </c:pt>
                <c:pt idx="336">
                  <c:v>0.94374721271512607</c:v>
                </c:pt>
                <c:pt idx="337">
                  <c:v>0.94369654394771607</c:v>
                </c:pt>
                <c:pt idx="338">
                  <c:v>0.9425223153696467</c:v>
                </c:pt>
                <c:pt idx="339">
                  <c:v>0.9416890956389069</c:v>
                </c:pt>
                <c:pt idx="340">
                  <c:v>0.93962494656656759</c:v>
                </c:pt>
                <c:pt idx="341">
                  <c:v>0.93860634348839977</c:v>
                </c:pt>
                <c:pt idx="342">
                  <c:v>0.93598041451073055</c:v>
                </c:pt>
                <c:pt idx="343">
                  <c:v>0.93560683288435154</c:v>
                </c:pt>
                <c:pt idx="344">
                  <c:v>0.93477160248823854</c:v>
                </c:pt>
                <c:pt idx="345">
                  <c:v>0.93219795081027801</c:v>
                </c:pt>
                <c:pt idx="346">
                  <c:v>0.92956679410263809</c:v>
                </c:pt>
                <c:pt idx="347">
                  <c:v>0.92863505176860139</c:v>
                </c:pt>
                <c:pt idx="348">
                  <c:v>0.92757905031448817</c:v>
                </c:pt>
                <c:pt idx="349">
                  <c:v>0.92769084330924945</c:v>
                </c:pt>
                <c:pt idx="350">
                  <c:v>0.9268564171792858</c:v>
                </c:pt>
                <c:pt idx="351">
                  <c:v>0.92538179519442931</c:v>
                </c:pt>
                <c:pt idx="352">
                  <c:v>0.92397995929609</c:v>
                </c:pt>
                <c:pt idx="353">
                  <c:v>0.92203283094848298</c:v>
                </c:pt>
                <c:pt idx="354">
                  <c:v>0.92013476283598727</c:v>
                </c:pt>
                <c:pt idx="355">
                  <c:v>0.91901200729147681</c:v>
                </c:pt>
                <c:pt idx="356">
                  <c:v>0.91644036627888958</c:v>
                </c:pt>
                <c:pt idx="357">
                  <c:v>0.91530393820984024</c:v>
                </c:pt>
                <c:pt idx="358">
                  <c:v>0.91235228144167912</c:v>
                </c:pt>
                <c:pt idx="359">
                  <c:v>0.91117443366593753</c:v>
                </c:pt>
                <c:pt idx="360">
                  <c:v>0.90978586815906293</c:v>
                </c:pt>
                <c:pt idx="361">
                  <c:v>0.90849904232008249</c:v>
                </c:pt>
                <c:pt idx="362">
                  <c:v>0.90546414400546238</c:v>
                </c:pt>
                <c:pt idx="363">
                  <c:v>0.90469245063514903</c:v>
                </c:pt>
                <c:pt idx="364">
                  <c:v>0.90260658637677682</c:v>
                </c:pt>
                <c:pt idx="365">
                  <c:v>0.90260859704215024</c:v>
                </c:pt>
                <c:pt idx="366">
                  <c:v>0.90057219515196407</c:v>
                </c:pt>
                <c:pt idx="367">
                  <c:v>0.89951096596787983</c:v>
                </c:pt>
                <c:pt idx="368">
                  <c:v>0.89894999032869938</c:v>
                </c:pt>
                <c:pt idx="369">
                  <c:v>0.90026134628523535</c:v>
                </c:pt>
                <c:pt idx="370">
                  <c:v>0.89898135670852453</c:v>
                </c:pt>
                <c:pt idx="371">
                  <c:v>0.89819880574519462</c:v>
                </c:pt>
                <c:pt idx="372">
                  <c:v>0.89773233137856434</c:v>
                </c:pt>
                <c:pt idx="373">
                  <c:v>0.89893470927186148</c:v>
                </c:pt>
                <c:pt idx="374">
                  <c:v>0.89819759934597054</c:v>
                </c:pt>
                <c:pt idx="375">
                  <c:v>0.89757067388254241</c:v>
                </c:pt>
                <c:pt idx="376">
                  <c:v>0.89755780562415266</c:v>
                </c:pt>
                <c:pt idx="377">
                  <c:v>0.89845375811454264</c:v>
                </c:pt>
                <c:pt idx="378">
                  <c:v>0.89934930847185801</c:v>
                </c:pt>
                <c:pt idx="379">
                  <c:v>0.89970197917835359</c:v>
                </c:pt>
                <c:pt idx="380">
                  <c:v>0.89887077011298733</c:v>
                </c:pt>
                <c:pt idx="381">
                  <c:v>0.90035464115856145</c:v>
                </c:pt>
                <c:pt idx="382">
                  <c:v>0.90135796317989125</c:v>
                </c:pt>
                <c:pt idx="383">
                  <c:v>0.90180392875971294</c:v>
                </c:pt>
                <c:pt idx="384">
                  <c:v>0.90187550844700626</c:v>
                </c:pt>
                <c:pt idx="385">
                  <c:v>0.90191974308522116</c:v>
                </c:pt>
                <c:pt idx="386">
                  <c:v>0.9022836735178078</c:v>
                </c:pt>
                <c:pt idx="387">
                  <c:v>0.90347519381808872</c:v>
                </c:pt>
                <c:pt idx="388">
                  <c:v>0.90341648238918504</c:v>
                </c:pt>
                <c:pt idx="389">
                  <c:v>0.90402531186425272</c:v>
                </c:pt>
                <c:pt idx="390">
                  <c:v>0.90422034640547322</c:v>
                </c:pt>
                <c:pt idx="391">
                  <c:v>0.90376030616803771</c:v>
                </c:pt>
                <c:pt idx="392">
                  <c:v>0.90314464043070053</c:v>
                </c:pt>
                <c:pt idx="393">
                  <c:v>0.90237777265728325</c:v>
                </c:pt>
                <c:pt idx="394">
                  <c:v>0.90121038034148315</c:v>
                </c:pt>
                <c:pt idx="395">
                  <c:v>0.90093853838299864</c:v>
                </c:pt>
                <c:pt idx="396">
                  <c:v>0.89953469181928614</c:v>
                </c:pt>
                <c:pt idx="397">
                  <c:v>0.89764788343288127</c:v>
                </c:pt>
                <c:pt idx="398">
                  <c:v>0.89657298172425814</c:v>
                </c:pt>
                <c:pt idx="399">
                  <c:v>0.89557488743289893</c:v>
                </c:pt>
                <c:pt idx="400">
                  <c:v>0.89376569072990752</c:v>
                </c:pt>
                <c:pt idx="401">
                  <c:v>0.89210729392992183</c:v>
                </c:pt>
                <c:pt idx="402">
                  <c:v>0.88963859898445308</c:v>
                </c:pt>
                <c:pt idx="403">
                  <c:v>0.88737458977399719</c:v>
                </c:pt>
                <c:pt idx="404">
                  <c:v>0.88482305541514394</c:v>
                </c:pt>
                <c:pt idx="405">
                  <c:v>0.88179056989897209</c:v>
                </c:pt>
                <c:pt idx="406">
                  <c:v>0.87826949269706212</c:v>
                </c:pt>
                <c:pt idx="407">
                  <c:v>0.87525510316925093</c:v>
                </c:pt>
                <c:pt idx="408">
                  <c:v>0.87043191907152284</c:v>
                </c:pt>
                <c:pt idx="409">
                  <c:v>0.86590188998523765</c:v>
                </c:pt>
                <c:pt idx="410">
                  <c:v>0.86111529999730552</c:v>
                </c:pt>
                <c:pt idx="411">
                  <c:v>0.85647066298473629</c:v>
                </c:pt>
                <c:pt idx="412">
                  <c:v>0.85111947815995159</c:v>
                </c:pt>
                <c:pt idx="413">
                  <c:v>0.84613463656620169</c:v>
                </c:pt>
                <c:pt idx="414">
                  <c:v>0.84048828606460091</c:v>
                </c:pt>
                <c:pt idx="415">
                  <c:v>0.83579619734921917</c:v>
                </c:pt>
                <c:pt idx="416">
                  <c:v>0.82980280600416845</c:v>
                </c:pt>
                <c:pt idx="417">
                  <c:v>0.82384399810354025</c:v>
                </c:pt>
                <c:pt idx="418">
                  <c:v>0.81658348544016879</c:v>
                </c:pt>
                <c:pt idx="419">
                  <c:v>0.81034921638338397</c:v>
                </c:pt>
                <c:pt idx="420">
                  <c:v>0.80363640896772848</c:v>
                </c:pt>
                <c:pt idx="421">
                  <c:v>0.79658098417244416</c:v>
                </c:pt>
                <c:pt idx="422">
                  <c:v>0.78883107555718557</c:v>
                </c:pt>
                <c:pt idx="423">
                  <c:v>0.78170366894153342</c:v>
                </c:pt>
                <c:pt idx="424">
                  <c:v>0.77379612416099941</c:v>
                </c:pt>
                <c:pt idx="425">
                  <c:v>0.76714886443651709</c:v>
                </c:pt>
                <c:pt idx="426">
                  <c:v>0.7590261784610286</c:v>
                </c:pt>
                <c:pt idx="427">
                  <c:v>0.75023796224694261</c:v>
                </c:pt>
                <c:pt idx="428">
                  <c:v>0.74182091486078738</c:v>
                </c:pt>
                <c:pt idx="429">
                  <c:v>0.73368656702613333</c:v>
                </c:pt>
                <c:pt idx="430">
                  <c:v>0.72496269210399633</c:v>
                </c:pt>
                <c:pt idx="431">
                  <c:v>0.71639122561716362</c:v>
                </c:pt>
                <c:pt idx="432">
                  <c:v>0.70704203376389729</c:v>
                </c:pt>
                <c:pt idx="433">
                  <c:v>0.69859884772788772</c:v>
                </c:pt>
                <c:pt idx="434">
                  <c:v>0.69029037627189649</c:v>
                </c:pt>
                <c:pt idx="435">
                  <c:v>0.68123152449854996</c:v>
                </c:pt>
                <c:pt idx="436">
                  <c:v>0.67231341930134192</c:v>
                </c:pt>
                <c:pt idx="437">
                  <c:v>0.66336515412353281</c:v>
                </c:pt>
                <c:pt idx="438">
                  <c:v>0.65471607595328651</c:v>
                </c:pt>
                <c:pt idx="439">
                  <c:v>0.64572759746800923</c:v>
                </c:pt>
                <c:pt idx="440">
                  <c:v>0.63626218915615984</c:v>
                </c:pt>
                <c:pt idx="441">
                  <c:v>0.62708631665808101</c:v>
                </c:pt>
                <c:pt idx="442">
                  <c:v>0.6182808087217837</c:v>
                </c:pt>
                <c:pt idx="443">
                  <c:v>0.60903375866948639</c:v>
                </c:pt>
                <c:pt idx="444">
                  <c:v>0.60001150100593581</c:v>
                </c:pt>
                <c:pt idx="445">
                  <c:v>0.59081150052337617</c:v>
                </c:pt>
                <c:pt idx="446">
                  <c:v>0.58234579503518469</c:v>
                </c:pt>
                <c:pt idx="447">
                  <c:v>0.57379725013360872</c:v>
                </c:pt>
                <c:pt idx="448">
                  <c:v>0.5652326199090455</c:v>
                </c:pt>
                <c:pt idx="449">
                  <c:v>0.55664667663152423</c:v>
                </c:pt>
                <c:pt idx="450">
                  <c:v>0.54872143799570439</c:v>
                </c:pt>
                <c:pt idx="451">
                  <c:v>0.54085088945804127</c:v>
                </c:pt>
                <c:pt idx="452">
                  <c:v>0.53249657483153634</c:v>
                </c:pt>
                <c:pt idx="453">
                  <c:v>0.52463004762461996</c:v>
                </c:pt>
                <c:pt idx="454">
                  <c:v>0.51694850163205708</c:v>
                </c:pt>
                <c:pt idx="455">
                  <c:v>0.50946963070913343</c:v>
                </c:pt>
                <c:pt idx="456">
                  <c:v>0.50199840031462895</c:v>
                </c:pt>
                <c:pt idx="457">
                  <c:v>0.49432127778588753</c:v>
                </c:pt>
                <c:pt idx="458">
                  <c:v>0.4866698917739255</c:v>
                </c:pt>
                <c:pt idx="459">
                  <c:v>0.47976365834934825</c:v>
                </c:pt>
                <c:pt idx="460">
                  <c:v>0.4723837121627964</c:v>
                </c:pt>
                <c:pt idx="461">
                  <c:v>0.46512722083017144</c:v>
                </c:pt>
                <c:pt idx="462">
                  <c:v>0.45808386002712798</c:v>
                </c:pt>
                <c:pt idx="463">
                  <c:v>0.45135697795385837</c:v>
                </c:pt>
                <c:pt idx="464">
                  <c:v>0.44464658333665102</c:v>
                </c:pt>
                <c:pt idx="465">
                  <c:v>0.43837330737162206</c:v>
                </c:pt>
                <c:pt idx="466">
                  <c:v>0.43213984258098664</c:v>
                </c:pt>
                <c:pt idx="467">
                  <c:v>0.42606522035485023</c:v>
                </c:pt>
                <c:pt idx="468">
                  <c:v>0.42021056492056452</c:v>
                </c:pt>
                <c:pt idx="469">
                  <c:v>0.41430926204961582</c:v>
                </c:pt>
                <c:pt idx="470">
                  <c:v>0.40885633755693701</c:v>
                </c:pt>
                <c:pt idx="471">
                  <c:v>0.40368691688190839</c:v>
                </c:pt>
                <c:pt idx="472">
                  <c:v>0.3981539679073679</c:v>
                </c:pt>
                <c:pt idx="473">
                  <c:v>0.39320853535493677</c:v>
                </c:pt>
                <c:pt idx="474">
                  <c:v>0.38820358710745267</c:v>
                </c:pt>
                <c:pt idx="475">
                  <c:v>0.38354366903804549</c:v>
                </c:pt>
                <c:pt idx="476">
                  <c:v>0.37899755462877277</c:v>
                </c:pt>
                <c:pt idx="477">
                  <c:v>0.37416431720417787</c:v>
                </c:pt>
                <c:pt idx="478">
                  <c:v>0.36942035332216205</c:v>
                </c:pt>
                <c:pt idx="479">
                  <c:v>0.36526993785837591</c:v>
                </c:pt>
                <c:pt idx="480">
                  <c:v>0.36057704487684467</c:v>
                </c:pt>
                <c:pt idx="481">
                  <c:v>0.35633896440277807</c:v>
                </c:pt>
                <c:pt idx="482">
                  <c:v>0.35197943974015766</c:v>
                </c:pt>
                <c:pt idx="483">
                  <c:v>0.34788049730993076</c:v>
                </c:pt>
                <c:pt idx="484">
                  <c:v>0.34396613396098263</c:v>
                </c:pt>
                <c:pt idx="485">
                  <c:v>0.34050014899030417</c:v>
                </c:pt>
                <c:pt idx="486">
                  <c:v>0.33694207554552363</c:v>
                </c:pt>
                <c:pt idx="487">
                  <c:v>0.33391119856165036</c:v>
                </c:pt>
                <c:pt idx="488">
                  <c:v>0.33077697337758405</c:v>
                </c:pt>
                <c:pt idx="489">
                  <c:v>0.32758886236151036</c:v>
                </c:pt>
                <c:pt idx="490">
                  <c:v>0.32445865850819089</c:v>
                </c:pt>
                <c:pt idx="491">
                  <c:v>0.32136746156311535</c:v>
                </c:pt>
                <c:pt idx="492">
                  <c:v>0.31834623577303445</c:v>
                </c:pt>
                <c:pt idx="493">
                  <c:v>0.31569296174628697</c:v>
                </c:pt>
                <c:pt idx="494">
                  <c:v>0.3128148953307926</c:v>
                </c:pt>
                <c:pt idx="495">
                  <c:v>0.31043748459327658</c:v>
                </c:pt>
                <c:pt idx="496">
                  <c:v>0.30849558397564036</c:v>
                </c:pt>
                <c:pt idx="497">
                  <c:v>0.30620664251455421</c:v>
                </c:pt>
                <c:pt idx="498">
                  <c:v>0.30427117602611292</c:v>
                </c:pt>
                <c:pt idx="499">
                  <c:v>0.30241734255183189</c:v>
                </c:pt>
                <c:pt idx="500">
                  <c:v>0.30012679255844699</c:v>
                </c:pt>
                <c:pt idx="501">
                  <c:v>0.29826813348726983</c:v>
                </c:pt>
                <c:pt idx="502">
                  <c:v>0.2960596186411199</c:v>
                </c:pt>
                <c:pt idx="503">
                  <c:v>0.2937935987652906</c:v>
                </c:pt>
                <c:pt idx="504">
                  <c:v>0.29200450871603334</c:v>
                </c:pt>
                <c:pt idx="505">
                  <c:v>0.29003888224699087</c:v>
                </c:pt>
                <c:pt idx="506">
                  <c:v>0.28775959197969703</c:v>
                </c:pt>
                <c:pt idx="507">
                  <c:v>0.28632679183460752</c:v>
                </c:pt>
                <c:pt idx="508">
                  <c:v>0.2848015010823412</c:v>
                </c:pt>
                <c:pt idx="509">
                  <c:v>0.28335140921504021</c:v>
                </c:pt>
                <c:pt idx="510">
                  <c:v>0.28216592091087972</c:v>
                </c:pt>
                <c:pt idx="511">
                  <c:v>0.28075724875027097</c:v>
                </c:pt>
                <c:pt idx="512">
                  <c:v>0.27946519518131974</c:v>
                </c:pt>
                <c:pt idx="513">
                  <c:v>0.2781015619250754</c:v>
                </c:pt>
                <c:pt idx="514">
                  <c:v>0.27670133455903489</c:v>
                </c:pt>
                <c:pt idx="515">
                  <c:v>0.27503569936370487</c:v>
                </c:pt>
                <c:pt idx="516">
                  <c:v>0.27386629638253152</c:v>
                </c:pt>
                <c:pt idx="517">
                  <c:v>0.27240856398681157</c:v>
                </c:pt>
                <c:pt idx="518">
                  <c:v>0.27148084298352171</c:v>
                </c:pt>
                <c:pt idx="519">
                  <c:v>0.27036170663668363</c:v>
                </c:pt>
                <c:pt idx="520">
                  <c:v>0.26941870457655592</c:v>
                </c:pt>
                <c:pt idx="521">
                  <c:v>0.26847248545183072</c:v>
                </c:pt>
                <c:pt idx="522">
                  <c:v>0.26773416912671577</c:v>
                </c:pt>
                <c:pt idx="523">
                  <c:v>0.26655833201634754</c:v>
                </c:pt>
                <c:pt idx="524">
                  <c:v>0.26593221081906865</c:v>
                </c:pt>
                <c:pt idx="525">
                  <c:v>0.26475798224099911</c:v>
                </c:pt>
                <c:pt idx="526">
                  <c:v>0.26387328947670013</c:v>
                </c:pt>
                <c:pt idx="527">
                  <c:v>0.26310923663480562</c:v>
                </c:pt>
                <c:pt idx="528">
                  <c:v>0.2619760256303536</c:v>
                </c:pt>
                <c:pt idx="529">
                  <c:v>0.26132296151707107</c:v>
                </c:pt>
                <c:pt idx="530">
                  <c:v>0.26041213010291792</c:v>
                </c:pt>
                <c:pt idx="531">
                  <c:v>0.25906015870583921</c:v>
                </c:pt>
                <c:pt idx="532">
                  <c:v>0.25818471500225798</c:v>
                </c:pt>
                <c:pt idx="533">
                  <c:v>0.25718702284397355</c:v>
                </c:pt>
                <c:pt idx="534">
                  <c:v>0.25639723348529947</c:v>
                </c:pt>
                <c:pt idx="535">
                  <c:v>0.25569148993923363</c:v>
                </c:pt>
                <c:pt idx="536">
                  <c:v>0.25475451987522618</c:v>
                </c:pt>
                <c:pt idx="537">
                  <c:v>0.25396674118192542</c:v>
                </c:pt>
                <c:pt idx="538">
                  <c:v>0.25327869149114562</c:v>
                </c:pt>
                <c:pt idx="539">
                  <c:v>0.25261034632102519</c:v>
                </c:pt>
                <c:pt idx="540">
                  <c:v>0.25187162786283557</c:v>
                </c:pt>
                <c:pt idx="541">
                  <c:v>0.25100100975615053</c:v>
                </c:pt>
                <c:pt idx="542">
                  <c:v>0.25042073172938534</c:v>
                </c:pt>
                <c:pt idx="543">
                  <c:v>0.24953121336819017</c:v>
                </c:pt>
                <c:pt idx="544">
                  <c:v>0.24880938449913717</c:v>
                </c:pt>
                <c:pt idx="545">
                  <c:v>0.24815109265588386</c:v>
                </c:pt>
                <c:pt idx="546">
                  <c:v>0.24762952605802213</c:v>
                </c:pt>
                <c:pt idx="547">
                  <c:v>0.24714374930380717</c:v>
                </c:pt>
                <c:pt idx="548">
                  <c:v>0.24667526427180331</c:v>
                </c:pt>
                <c:pt idx="549">
                  <c:v>0.24588346424775576</c:v>
                </c:pt>
                <c:pt idx="550">
                  <c:v>0.24525211532050609</c:v>
                </c:pt>
                <c:pt idx="551">
                  <c:v>0.24467706502371175</c:v>
                </c:pt>
                <c:pt idx="552">
                  <c:v>0.24389813325805404</c:v>
                </c:pt>
                <c:pt idx="553">
                  <c:v>0.24317911932052377</c:v>
                </c:pt>
                <c:pt idx="554">
                  <c:v>0.24234388892441061</c:v>
                </c:pt>
                <c:pt idx="555">
                  <c:v>0.24168117361733579</c:v>
                </c:pt>
                <c:pt idx="556">
                  <c:v>0.2410321308348001</c:v>
                </c:pt>
                <c:pt idx="557">
                  <c:v>0.24032839795410771</c:v>
                </c:pt>
                <c:pt idx="558">
                  <c:v>0.23960214562123319</c:v>
                </c:pt>
                <c:pt idx="559">
                  <c:v>0.23923781305557193</c:v>
                </c:pt>
                <c:pt idx="560">
                  <c:v>0.2385316673764315</c:v>
                </c:pt>
                <c:pt idx="561">
                  <c:v>0.23798637492716365</c:v>
                </c:pt>
                <c:pt idx="562">
                  <c:v>0.23733733214462796</c:v>
                </c:pt>
                <c:pt idx="563">
                  <c:v>0.23682059114366241</c:v>
                </c:pt>
                <c:pt idx="564">
                  <c:v>0.23633521652252204</c:v>
                </c:pt>
                <c:pt idx="565">
                  <c:v>0.23585587389750193</c:v>
                </c:pt>
                <c:pt idx="566">
                  <c:v>0.23530535371826308</c:v>
                </c:pt>
                <c:pt idx="567">
                  <c:v>0.23467641758946159</c:v>
                </c:pt>
                <c:pt idx="568">
                  <c:v>0.23414801472933028</c:v>
                </c:pt>
                <c:pt idx="569">
                  <c:v>0.23361518840537748</c:v>
                </c:pt>
                <c:pt idx="570">
                  <c:v>0.23302566131789465</c:v>
                </c:pt>
                <c:pt idx="571">
                  <c:v>0.23253948243060488</c:v>
                </c:pt>
                <c:pt idx="572">
                  <c:v>0.23235771828084895</c:v>
                </c:pt>
                <c:pt idx="573">
                  <c:v>0.23180961090005825</c:v>
                </c:pt>
                <c:pt idx="574">
                  <c:v>0.23156551612372669</c:v>
                </c:pt>
                <c:pt idx="575">
                  <c:v>0.23128965283449529</c:v>
                </c:pt>
                <c:pt idx="576">
                  <c:v>0.23083041686320915</c:v>
                </c:pt>
                <c:pt idx="577">
                  <c:v>0.23039410247717998</c:v>
                </c:pt>
                <c:pt idx="578">
                  <c:v>0.23001529312083008</c:v>
                </c:pt>
                <c:pt idx="579">
                  <c:v>0.22944064495711045</c:v>
                </c:pt>
                <c:pt idx="580">
                  <c:v>0.22924279548436721</c:v>
                </c:pt>
                <c:pt idx="581">
                  <c:v>0.22868141771211212</c:v>
                </c:pt>
                <c:pt idx="582">
                  <c:v>0.22849442583238527</c:v>
                </c:pt>
                <c:pt idx="583">
                  <c:v>0.22813934232744171</c:v>
                </c:pt>
                <c:pt idx="584">
                  <c:v>0.22808786929388247</c:v>
                </c:pt>
                <c:pt idx="585">
                  <c:v>0.22813974446051641</c:v>
                </c:pt>
                <c:pt idx="586">
                  <c:v>0.22812808260135065</c:v>
                </c:pt>
                <c:pt idx="587">
                  <c:v>0.22792138620096442</c:v>
                </c:pt>
                <c:pt idx="588">
                  <c:v>0.22798130402909186</c:v>
                </c:pt>
                <c:pt idx="589">
                  <c:v>0.22768171488845435</c:v>
                </c:pt>
                <c:pt idx="590">
                  <c:v>0.22776455430183865</c:v>
                </c:pt>
                <c:pt idx="591">
                  <c:v>0.22775530524112103</c:v>
                </c:pt>
                <c:pt idx="592">
                  <c:v>0.22758037735363465</c:v>
                </c:pt>
                <c:pt idx="593">
                  <c:v>0.22738252788089142</c:v>
                </c:pt>
                <c:pt idx="594">
                  <c:v>0.22749391874257813</c:v>
                </c:pt>
                <c:pt idx="595">
                  <c:v>0.22749150594413009</c:v>
                </c:pt>
                <c:pt idx="596">
                  <c:v>0.2278099953392777</c:v>
                </c:pt>
                <c:pt idx="597">
                  <c:v>0.22804604745411564</c:v>
                </c:pt>
                <c:pt idx="598">
                  <c:v>0.22807459890241794</c:v>
                </c:pt>
                <c:pt idx="599">
                  <c:v>0.22817955563490977</c:v>
                </c:pt>
                <c:pt idx="600">
                  <c:v>0.22850648982462574</c:v>
                </c:pt>
                <c:pt idx="601">
                  <c:v>0.22894441274295368</c:v>
                </c:pt>
                <c:pt idx="602">
                  <c:v>0.22951825664052394</c:v>
                </c:pt>
                <c:pt idx="603">
                  <c:v>0.22999156726942399</c:v>
                </c:pt>
                <c:pt idx="604">
                  <c:v>0.23069811508163898</c:v>
                </c:pt>
                <c:pt idx="605">
                  <c:v>0.23149313217028408</c:v>
                </c:pt>
                <c:pt idx="606">
                  <c:v>0.23238546546300196</c:v>
                </c:pt>
                <c:pt idx="607">
                  <c:v>0.23319375294311148</c:v>
                </c:pt>
                <c:pt idx="608">
                  <c:v>0.23384842558869268</c:v>
                </c:pt>
                <c:pt idx="609">
                  <c:v>0.23472306502612461</c:v>
                </c:pt>
                <c:pt idx="610">
                  <c:v>0.23541031045075492</c:v>
                </c:pt>
                <c:pt idx="611">
                  <c:v>0.23623146618925428</c:v>
                </c:pt>
                <c:pt idx="612">
                  <c:v>0.23715235093027459</c:v>
                </c:pt>
                <c:pt idx="613">
                  <c:v>0.23796023627730942</c:v>
                </c:pt>
                <c:pt idx="614">
                  <c:v>0.23891329166430414</c:v>
                </c:pt>
                <c:pt idx="615">
                  <c:v>0.23994556726701113</c:v>
                </c:pt>
                <c:pt idx="616">
                  <c:v>0.24091269731161977</c:v>
                </c:pt>
                <c:pt idx="617">
                  <c:v>0.24203947418687691</c:v>
                </c:pt>
                <c:pt idx="618">
                  <c:v>0.2431787171874491</c:v>
                </c:pt>
                <c:pt idx="619">
                  <c:v>0.24435656496319078</c:v>
                </c:pt>
                <c:pt idx="620">
                  <c:v>0.24570129796492512</c:v>
                </c:pt>
                <c:pt idx="621">
                  <c:v>0.24715943249371963</c:v>
                </c:pt>
                <c:pt idx="622">
                  <c:v>0.24849411216858708</c:v>
                </c:pt>
                <c:pt idx="623">
                  <c:v>0.24971579244946895</c:v>
                </c:pt>
                <c:pt idx="624">
                  <c:v>0.25108746836720697</c:v>
                </c:pt>
                <c:pt idx="625">
                  <c:v>0.25237992406923276</c:v>
                </c:pt>
                <c:pt idx="626">
                  <c:v>0.25374677439007465</c:v>
                </c:pt>
                <c:pt idx="627">
                  <c:v>0.25514137189306957</c:v>
                </c:pt>
                <c:pt idx="628">
                  <c:v>0.25669802902516103</c:v>
                </c:pt>
                <c:pt idx="629">
                  <c:v>0.25816139128392646</c:v>
                </c:pt>
                <c:pt idx="630">
                  <c:v>0.25950170082183938</c:v>
                </c:pt>
                <c:pt idx="631">
                  <c:v>0.26093208816848085</c:v>
                </c:pt>
                <c:pt idx="632">
                  <c:v>0.26224706332268882</c:v>
                </c:pt>
                <c:pt idx="633">
                  <c:v>0.26359983898591688</c:v>
                </c:pt>
                <c:pt idx="634">
                  <c:v>0.26491039067630334</c:v>
                </c:pt>
                <c:pt idx="635">
                  <c:v>0.2659643814650432</c:v>
                </c:pt>
                <c:pt idx="636">
                  <c:v>0.26748243382196529</c:v>
                </c:pt>
                <c:pt idx="637">
                  <c:v>0.26920316124852667</c:v>
                </c:pt>
                <c:pt idx="638">
                  <c:v>0.27057523929933941</c:v>
                </c:pt>
                <c:pt idx="639">
                  <c:v>0.27205227408264393</c:v>
                </c:pt>
                <c:pt idx="640">
                  <c:v>0.27348145503006144</c:v>
                </c:pt>
                <c:pt idx="641">
                  <c:v>0.27494320875652806</c:v>
                </c:pt>
                <c:pt idx="642">
                  <c:v>0.27622078553479068</c:v>
                </c:pt>
                <c:pt idx="643">
                  <c:v>0.27741592503274365</c:v>
                </c:pt>
                <c:pt idx="644">
                  <c:v>0.27846669875688607</c:v>
                </c:pt>
                <c:pt idx="645">
                  <c:v>0.27973462434135626</c:v>
                </c:pt>
                <c:pt idx="646">
                  <c:v>0.28098083473979374</c:v>
                </c:pt>
                <c:pt idx="647">
                  <c:v>0.28228012670408914</c:v>
                </c:pt>
                <c:pt idx="648">
                  <c:v>0.28338840545791094</c:v>
                </c:pt>
                <c:pt idx="649">
                  <c:v>0.28474480031881105</c:v>
                </c:pt>
                <c:pt idx="650">
                  <c:v>0.28582171269280776</c:v>
                </c:pt>
                <c:pt idx="651">
                  <c:v>0.28712341745555114</c:v>
                </c:pt>
                <c:pt idx="652">
                  <c:v>0.28823692393934391</c:v>
                </c:pt>
                <c:pt idx="653">
                  <c:v>0.28924306089219654</c:v>
                </c:pt>
                <c:pt idx="654">
                  <c:v>0.29021943999752287</c:v>
                </c:pt>
                <c:pt idx="655">
                  <c:v>0.29120627456279091</c:v>
                </c:pt>
                <c:pt idx="656">
                  <c:v>0.29208976092786576</c:v>
                </c:pt>
                <c:pt idx="657">
                  <c:v>0.29328087909507189</c:v>
                </c:pt>
                <c:pt idx="658">
                  <c:v>0.29412093508808124</c:v>
                </c:pt>
                <c:pt idx="659">
                  <c:v>0.29500522571930549</c:v>
                </c:pt>
                <c:pt idx="660">
                  <c:v>0.29606484637109082</c:v>
                </c:pt>
                <c:pt idx="661">
                  <c:v>0.2970440404079398</c:v>
                </c:pt>
                <c:pt idx="662">
                  <c:v>0.29807591387757221</c:v>
                </c:pt>
                <c:pt idx="663">
                  <c:v>0.29898915809017346</c:v>
                </c:pt>
                <c:pt idx="664">
                  <c:v>0.29958150010917917</c:v>
                </c:pt>
                <c:pt idx="665">
                  <c:v>0.30056471547677494</c:v>
                </c:pt>
                <c:pt idx="666">
                  <c:v>0.3016215211970375</c:v>
                </c:pt>
                <c:pt idx="667">
                  <c:v>0.30240367002729279</c:v>
                </c:pt>
                <c:pt idx="668">
                  <c:v>0.3030326061560944</c:v>
                </c:pt>
                <c:pt idx="669">
                  <c:v>0.30400174686607639</c:v>
                </c:pt>
                <c:pt idx="670">
                  <c:v>0.304985364366747</c:v>
                </c:pt>
                <c:pt idx="671">
                  <c:v>0.30596656906896946</c:v>
                </c:pt>
                <c:pt idx="672">
                  <c:v>0.30678893120669276</c:v>
                </c:pt>
                <c:pt idx="673">
                  <c:v>0.30753167099562922</c:v>
                </c:pt>
                <c:pt idx="674">
                  <c:v>0.30824063160629239</c:v>
                </c:pt>
                <c:pt idx="675">
                  <c:v>0.3092439536276223</c:v>
                </c:pt>
                <c:pt idx="676">
                  <c:v>0.3097522498340195</c:v>
                </c:pt>
                <c:pt idx="677">
                  <c:v>0.31038681582586669</c:v>
                </c:pt>
                <c:pt idx="678">
                  <c:v>0.3108902864353677</c:v>
                </c:pt>
                <c:pt idx="679">
                  <c:v>0.31151319056804916</c:v>
                </c:pt>
                <c:pt idx="680">
                  <c:v>0.31206049368269045</c:v>
                </c:pt>
                <c:pt idx="681">
                  <c:v>0.3126926468760895</c:v>
                </c:pt>
                <c:pt idx="682">
                  <c:v>0.31312292926599855</c:v>
                </c:pt>
                <c:pt idx="683">
                  <c:v>0.31363001907317167</c:v>
                </c:pt>
                <c:pt idx="684">
                  <c:v>0.31395695326288764</c:v>
                </c:pt>
                <c:pt idx="685">
                  <c:v>0.31463575389294973</c:v>
                </c:pt>
                <c:pt idx="686">
                  <c:v>0.3150153675154489</c:v>
                </c:pt>
                <c:pt idx="687">
                  <c:v>0.31544323710690986</c:v>
                </c:pt>
                <c:pt idx="688">
                  <c:v>0.31599054022155115</c:v>
                </c:pt>
                <c:pt idx="689">
                  <c:v>0.31642605034143106</c:v>
                </c:pt>
                <c:pt idx="690">
                  <c:v>0.31677590611640383</c:v>
                </c:pt>
                <c:pt idx="691">
                  <c:v>0.31716557306577009</c:v>
                </c:pt>
                <c:pt idx="692">
                  <c:v>0.31736100974006515</c:v>
                </c:pt>
                <c:pt idx="693">
                  <c:v>0.31768191193366085</c:v>
                </c:pt>
                <c:pt idx="694">
                  <c:v>0.31788177207177754</c:v>
                </c:pt>
                <c:pt idx="695">
                  <c:v>0.31791715978234947</c:v>
                </c:pt>
                <c:pt idx="696">
                  <c:v>0.31807117674995239</c:v>
                </c:pt>
                <c:pt idx="697">
                  <c:v>0.31827184115421836</c:v>
                </c:pt>
                <c:pt idx="698">
                  <c:v>0.31868000622501996</c:v>
                </c:pt>
                <c:pt idx="699">
                  <c:v>0.31893495859436799</c:v>
                </c:pt>
                <c:pt idx="700">
                  <c:v>0.31906886890823682</c:v>
                </c:pt>
                <c:pt idx="701">
                  <c:v>0.319438429203869</c:v>
                </c:pt>
                <c:pt idx="702">
                  <c:v>0.31990409930434999</c:v>
                </c:pt>
                <c:pt idx="703">
                  <c:v>0.32028652785837186</c:v>
                </c:pt>
                <c:pt idx="704">
                  <c:v>0.32092189811636845</c:v>
                </c:pt>
                <c:pt idx="705">
                  <c:v>0.32133730158251428</c:v>
                </c:pt>
                <c:pt idx="706">
                  <c:v>0.32184640205506088</c:v>
                </c:pt>
                <c:pt idx="707">
                  <c:v>0.32241421395651088</c:v>
                </c:pt>
                <c:pt idx="708">
                  <c:v>0.32310789351033625</c:v>
                </c:pt>
                <c:pt idx="709">
                  <c:v>0.32367610754486092</c:v>
                </c:pt>
                <c:pt idx="710">
                  <c:v>0.32431630339975359</c:v>
                </c:pt>
                <c:pt idx="711">
                  <c:v>0.32500515735668278</c:v>
                </c:pt>
                <c:pt idx="712">
                  <c:v>0.32564334254620203</c:v>
                </c:pt>
                <c:pt idx="713">
                  <c:v>0.32655779315802747</c:v>
                </c:pt>
                <c:pt idx="714">
                  <c:v>0.32764315032659236</c:v>
                </c:pt>
                <c:pt idx="715">
                  <c:v>0.32861751876654521</c:v>
                </c:pt>
                <c:pt idx="716">
                  <c:v>0.32981627746217029</c:v>
                </c:pt>
                <c:pt idx="717">
                  <c:v>0.33107012838902672</c:v>
                </c:pt>
                <c:pt idx="718">
                  <c:v>0.33222827164410901</c:v>
                </c:pt>
                <c:pt idx="719">
                  <c:v>0.33368922110442623</c:v>
                </c:pt>
                <c:pt idx="720">
                  <c:v>0.3348071510520404</c:v>
                </c:pt>
                <c:pt idx="721">
                  <c:v>0.3360087246791883</c:v>
                </c:pt>
                <c:pt idx="722">
                  <c:v>0.33735868541089353</c:v>
                </c:pt>
                <c:pt idx="723">
                  <c:v>0.33853854385200854</c:v>
                </c:pt>
                <c:pt idx="724">
                  <c:v>0.3399608885371565</c:v>
                </c:pt>
                <c:pt idx="725">
                  <c:v>0.34165105385004213</c:v>
                </c:pt>
                <c:pt idx="726">
                  <c:v>0.34311039477806071</c:v>
                </c:pt>
                <c:pt idx="727">
                  <c:v>0.34493929600171147</c:v>
                </c:pt>
                <c:pt idx="728">
                  <c:v>0.34672396258714722</c:v>
                </c:pt>
                <c:pt idx="729">
                  <c:v>0.348536376354736</c:v>
                </c:pt>
                <c:pt idx="730">
                  <c:v>0.35059248276558175</c:v>
                </c:pt>
                <c:pt idx="731">
                  <c:v>0.35257499882376075</c:v>
                </c:pt>
                <c:pt idx="732">
                  <c:v>0.35426074067282498</c:v>
                </c:pt>
                <c:pt idx="733">
                  <c:v>0.35639888223090566</c:v>
                </c:pt>
                <c:pt idx="734">
                  <c:v>0.35854144725280779</c:v>
                </c:pt>
                <c:pt idx="735">
                  <c:v>0.36069688053309973</c:v>
                </c:pt>
                <c:pt idx="736">
                  <c:v>0.3629070039115484</c:v>
                </c:pt>
                <c:pt idx="737">
                  <c:v>0.36501619188825207</c:v>
                </c:pt>
                <c:pt idx="738">
                  <c:v>0.36721867473828168</c:v>
                </c:pt>
                <c:pt idx="739">
                  <c:v>0.36955627430140436</c:v>
                </c:pt>
                <c:pt idx="740">
                  <c:v>0.37156774394096032</c:v>
                </c:pt>
                <c:pt idx="741">
                  <c:v>0.37360937356111751</c:v>
                </c:pt>
                <c:pt idx="742">
                  <c:v>0.37560998560765729</c:v>
                </c:pt>
                <c:pt idx="743">
                  <c:v>0.37763754057020044</c:v>
                </c:pt>
                <c:pt idx="744">
                  <c:v>0.37980825490733044</c:v>
                </c:pt>
                <c:pt idx="745">
                  <c:v>0.38189733623030003</c:v>
                </c:pt>
                <c:pt idx="746">
                  <c:v>0.38391885919672303</c:v>
                </c:pt>
                <c:pt idx="747">
                  <c:v>0.38597858480524089</c:v>
                </c:pt>
                <c:pt idx="748">
                  <c:v>0.38788871690997728</c:v>
                </c:pt>
                <c:pt idx="749">
                  <c:v>0.39004294379104509</c:v>
                </c:pt>
                <c:pt idx="750">
                  <c:v>0.39197881241256116</c:v>
                </c:pt>
                <c:pt idx="751">
                  <c:v>0.3938607952020699</c:v>
                </c:pt>
                <c:pt idx="752">
                  <c:v>0.39576690597605935</c:v>
                </c:pt>
                <c:pt idx="753">
                  <c:v>0.39795008643850444</c:v>
                </c:pt>
                <c:pt idx="754">
                  <c:v>0.399921744903667</c:v>
                </c:pt>
                <c:pt idx="755">
                  <c:v>0.40211819575757646</c:v>
                </c:pt>
                <c:pt idx="756">
                  <c:v>0.40391653486755136</c:v>
                </c:pt>
                <c:pt idx="757">
                  <c:v>0.4057908771286412</c:v>
                </c:pt>
                <c:pt idx="758">
                  <c:v>0.40776454625917724</c:v>
                </c:pt>
                <c:pt idx="759">
                  <c:v>0.40954881071153831</c:v>
                </c:pt>
                <c:pt idx="760">
                  <c:v>0.41121283737456954</c:v>
                </c:pt>
                <c:pt idx="761">
                  <c:v>0.41295769278561206</c:v>
                </c:pt>
                <c:pt idx="762">
                  <c:v>0.41465469436076724</c:v>
                </c:pt>
                <c:pt idx="763">
                  <c:v>0.41625759679644714</c:v>
                </c:pt>
                <c:pt idx="764">
                  <c:v>0.41797711782378444</c:v>
                </c:pt>
                <c:pt idx="765">
                  <c:v>0.41926193299739123</c:v>
                </c:pt>
                <c:pt idx="766">
                  <c:v>0.42070358007012398</c:v>
                </c:pt>
                <c:pt idx="767">
                  <c:v>0.4218496593329657</c:v>
                </c:pt>
                <c:pt idx="768">
                  <c:v>0.42320042433082034</c:v>
                </c:pt>
                <c:pt idx="769">
                  <c:v>0.42420173568677688</c:v>
                </c:pt>
                <c:pt idx="770">
                  <c:v>0.42556295614457329</c:v>
                </c:pt>
                <c:pt idx="771">
                  <c:v>0.42652847765688306</c:v>
                </c:pt>
                <c:pt idx="772">
                  <c:v>0.42748676077384878</c:v>
                </c:pt>
                <c:pt idx="773">
                  <c:v>0.42834732555366678</c:v>
                </c:pt>
                <c:pt idx="774">
                  <c:v>0.42921874792650133</c:v>
                </c:pt>
                <c:pt idx="775">
                  <c:v>0.42990156988731021</c:v>
                </c:pt>
                <c:pt idx="776">
                  <c:v>0.430314560555008</c:v>
                </c:pt>
                <c:pt idx="777">
                  <c:v>0.43065154807159084</c:v>
                </c:pt>
                <c:pt idx="778">
                  <c:v>0.43092499856237421</c:v>
                </c:pt>
                <c:pt idx="779">
                  <c:v>0.43143731609951824</c:v>
                </c:pt>
                <c:pt idx="780">
                  <c:v>0.43175379482929238</c:v>
                </c:pt>
                <c:pt idx="781">
                  <c:v>0.431917060857613</c:v>
                </c:pt>
                <c:pt idx="782">
                  <c:v>0.43185473023103743</c:v>
                </c:pt>
                <c:pt idx="783">
                  <c:v>0.43216397056546735</c:v>
                </c:pt>
                <c:pt idx="784">
                  <c:v>0.43244224665314701</c:v>
                </c:pt>
                <c:pt idx="785">
                  <c:v>0.43259264442307765</c:v>
                </c:pt>
                <c:pt idx="786">
                  <c:v>0.43251261994121626</c:v>
                </c:pt>
                <c:pt idx="787">
                  <c:v>0.43271408861163158</c:v>
                </c:pt>
                <c:pt idx="788">
                  <c:v>0.4326211958713802</c:v>
                </c:pt>
                <c:pt idx="789">
                  <c:v>0.43251060927584278</c:v>
                </c:pt>
                <c:pt idx="790">
                  <c:v>0.43240484827720144</c:v>
                </c:pt>
                <c:pt idx="791">
                  <c:v>0.43211169326575882</c:v>
                </c:pt>
                <c:pt idx="792">
                  <c:v>0.43186196862638165</c:v>
                </c:pt>
                <c:pt idx="793">
                  <c:v>0.43181210412512128</c:v>
                </c:pt>
                <c:pt idx="794">
                  <c:v>0.43137860467061484</c:v>
                </c:pt>
                <c:pt idx="795">
                  <c:v>0.43117070187100442</c:v>
                </c:pt>
                <c:pt idx="796">
                  <c:v>0.43104724701707725</c:v>
                </c:pt>
                <c:pt idx="797">
                  <c:v>0.43063345208323034</c:v>
                </c:pt>
                <c:pt idx="798">
                  <c:v>0.43008856176703708</c:v>
                </c:pt>
                <c:pt idx="799">
                  <c:v>0.42968964575695312</c:v>
                </c:pt>
                <c:pt idx="800">
                  <c:v>0.42923201831796576</c:v>
                </c:pt>
                <c:pt idx="801">
                  <c:v>0.42863082937131725</c:v>
                </c:pt>
                <c:pt idx="802">
                  <c:v>0.42829786318548113</c:v>
                </c:pt>
                <c:pt idx="803">
                  <c:v>0.42782616108887978</c:v>
                </c:pt>
                <c:pt idx="804">
                  <c:v>0.42750003116531321</c:v>
                </c:pt>
                <c:pt idx="805">
                  <c:v>0.42727966224038794</c:v>
                </c:pt>
                <c:pt idx="806">
                  <c:v>0.42682967532981952</c:v>
                </c:pt>
                <c:pt idx="807">
                  <c:v>0.42634510497482841</c:v>
                </c:pt>
                <c:pt idx="808">
                  <c:v>0.42569566005921816</c:v>
                </c:pt>
                <c:pt idx="809">
                  <c:v>0.42510814363710858</c:v>
                </c:pt>
                <c:pt idx="810">
                  <c:v>0.42453912533643462</c:v>
                </c:pt>
                <c:pt idx="811">
                  <c:v>0.42422707007048183</c:v>
                </c:pt>
                <c:pt idx="812">
                  <c:v>0.42376944263149452</c:v>
                </c:pt>
                <c:pt idx="813">
                  <c:v>0.42338017781520293</c:v>
                </c:pt>
                <c:pt idx="814">
                  <c:v>0.42290887785167647</c:v>
                </c:pt>
                <c:pt idx="815">
                  <c:v>0.4228485578904741</c:v>
                </c:pt>
                <c:pt idx="816">
                  <c:v>0.42248784452248506</c:v>
                </c:pt>
                <c:pt idx="817">
                  <c:v>0.422600039650321</c:v>
                </c:pt>
                <c:pt idx="818">
                  <c:v>0.42242390536361069</c:v>
                </c:pt>
                <c:pt idx="819">
                  <c:v>0.42246894426797493</c:v>
                </c:pt>
                <c:pt idx="820">
                  <c:v>0.4227524480856254</c:v>
                </c:pt>
                <c:pt idx="821">
                  <c:v>0.42323420350909363</c:v>
                </c:pt>
                <c:pt idx="822">
                  <c:v>0.42390053801384059</c:v>
                </c:pt>
                <c:pt idx="823">
                  <c:v>0.42466579725495907</c:v>
                </c:pt>
                <c:pt idx="824">
                  <c:v>0.42525049874554582</c:v>
                </c:pt>
                <c:pt idx="825">
                  <c:v>0.4260266155796808</c:v>
                </c:pt>
                <c:pt idx="826">
                  <c:v>0.42685098838277757</c:v>
                </c:pt>
                <c:pt idx="827">
                  <c:v>0.42798259085493084</c:v>
                </c:pt>
                <c:pt idx="828">
                  <c:v>0.42917652395365968</c:v>
                </c:pt>
                <c:pt idx="829">
                  <c:v>0.43036362079011897</c:v>
                </c:pt>
                <c:pt idx="830">
                  <c:v>0.43203006025159862</c:v>
                </c:pt>
                <c:pt idx="831">
                  <c:v>0.43359757497670642</c:v>
                </c:pt>
                <c:pt idx="832">
                  <c:v>0.43557405903876512</c:v>
                </c:pt>
                <c:pt idx="833">
                  <c:v>0.43787667302439065</c:v>
                </c:pt>
                <c:pt idx="834">
                  <c:v>0.44016481021932741</c:v>
                </c:pt>
                <c:pt idx="835">
                  <c:v>0.44260334518419508</c:v>
                </c:pt>
                <c:pt idx="836">
                  <c:v>0.44496064926797702</c:v>
                </c:pt>
                <c:pt idx="837">
                  <c:v>0.44751982415524899</c:v>
                </c:pt>
                <c:pt idx="838">
                  <c:v>0.45048233851642655</c:v>
                </c:pt>
                <c:pt idx="839">
                  <c:v>0.45361535730126878</c:v>
                </c:pt>
                <c:pt idx="840">
                  <c:v>0.45679341499047549</c:v>
                </c:pt>
                <c:pt idx="841">
                  <c:v>0.46018500534233786</c:v>
                </c:pt>
                <c:pt idx="842">
                  <c:v>0.46394052612678688</c:v>
                </c:pt>
                <c:pt idx="843">
                  <c:v>0.46800287444721783</c:v>
                </c:pt>
                <c:pt idx="844">
                  <c:v>0.47234752018607495</c:v>
                </c:pt>
                <c:pt idx="845">
                  <c:v>0.4766125435761453</c:v>
                </c:pt>
                <c:pt idx="846">
                  <c:v>0.48086630724012452</c:v>
                </c:pt>
                <c:pt idx="847">
                  <c:v>0.48520572524901084</c:v>
                </c:pt>
                <c:pt idx="848">
                  <c:v>0.48973454793607196</c:v>
                </c:pt>
                <c:pt idx="849">
                  <c:v>0.49435385056493653</c:v>
                </c:pt>
                <c:pt idx="850">
                  <c:v>0.49913119149215091</c:v>
                </c:pt>
                <c:pt idx="851">
                  <c:v>0.50407823257688078</c:v>
                </c:pt>
                <c:pt idx="852">
                  <c:v>0.50927901963173461</c:v>
                </c:pt>
                <c:pt idx="853">
                  <c:v>0.51423128844643529</c:v>
                </c:pt>
                <c:pt idx="854">
                  <c:v>0.51946706107878615</c:v>
                </c:pt>
                <c:pt idx="855">
                  <c:v>0.52456691273189493</c:v>
                </c:pt>
                <c:pt idx="856">
                  <c:v>0.52985456053087987</c:v>
                </c:pt>
                <c:pt idx="857">
                  <c:v>0.53507826917099044</c:v>
                </c:pt>
                <c:pt idx="858">
                  <c:v>0.5399179407247805</c:v>
                </c:pt>
                <c:pt idx="859">
                  <c:v>0.5448979567216341</c:v>
                </c:pt>
                <c:pt idx="860">
                  <c:v>0.55020450477512917</c:v>
                </c:pt>
                <c:pt idx="861">
                  <c:v>0.55547687151727621</c:v>
                </c:pt>
                <c:pt idx="862">
                  <c:v>0.56099695223342705</c:v>
                </c:pt>
                <c:pt idx="863">
                  <c:v>0.56623835472882345</c:v>
                </c:pt>
                <c:pt idx="864">
                  <c:v>0.57200735581820195</c:v>
                </c:pt>
                <c:pt idx="865">
                  <c:v>0.57799230236868437</c:v>
                </c:pt>
                <c:pt idx="866">
                  <c:v>0.58382604688308659</c:v>
                </c:pt>
                <c:pt idx="867">
                  <c:v>0.58996058693735054</c:v>
                </c:pt>
                <c:pt idx="868">
                  <c:v>0.59603520916348673</c:v>
                </c:pt>
                <c:pt idx="869">
                  <c:v>0.6021021908612042</c:v>
                </c:pt>
                <c:pt idx="870">
                  <c:v>0.60848886835329319</c:v>
                </c:pt>
                <c:pt idx="871">
                  <c:v>0.61495557032724379</c:v>
                </c:pt>
                <c:pt idx="872">
                  <c:v>0.62139171018751871</c:v>
                </c:pt>
                <c:pt idx="873">
                  <c:v>0.62868117643226729</c:v>
                </c:pt>
                <c:pt idx="874">
                  <c:v>0.6360780122079559</c:v>
                </c:pt>
                <c:pt idx="875">
                  <c:v>0.64390673890585204</c:v>
                </c:pt>
                <c:pt idx="876">
                  <c:v>0.65188706977290323</c:v>
                </c:pt>
                <c:pt idx="877">
                  <c:v>0.66014205752996191</c:v>
                </c:pt>
                <c:pt idx="878">
                  <c:v>0.6687452925296945</c:v>
                </c:pt>
                <c:pt idx="879">
                  <c:v>0.67779891657307023</c:v>
                </c:pt>
                <c:pt idx="880">
                  <c:v>0.68670254497958971</c:v>
                </c:pt>
                <c:pt idx="881">
                  <c:v>0.6956520165566229</c:v>
                </c:pt>
                <c:pt idx="882">
                  <c:v>0.70473097498370341</c:v>
                </c:pt>
                <c:pt idx="883">
                  <c:v>0.71391086881252919</c:v>
                </c:pt>
                <c:pt idx="884">
                  <c:v>0.72329786117481554</c:v>
                </c:pt>
                <c:pt idx="885">
                  <c:v>0.73258472240150641</c:v>
                </c:pt>
                <c:pt idx="886">
                  <c:v>0.74196809556612076</c:v>
                </c:pt>
                <c:pt idx="887">
                  <c:v>0.75136232632375155</c:v>
                </c:pt>
                <c:pt idx="888">
                  <c:v>0.760701464850151</c:v>
                </c:pt>
                <c:pt idx="889">
                  <c:v>0.76987572881593103</c:v>
                </c:pt>
                <c:pt idx="890">
                  <c:v>0.77969541636657491</c:v>
                </c:pt>
                <c:pt idx="891">
                  <c:v>0.78916524814224576</c:v>
                </c:pt>
                <c:pt idx="892">
                  <c:v>0.79827557294915141</c:v>
                </c:pt>
                <c:pt idx="893">
                  <c:v>0.80709837260766004</c:v>
                </c:pt>
                <c:pt idx="894">
                  <c:v>0.81610776201282076</c:v>
                </c:pt>
                <c:pt idx="895">
                  <c:v>0.82514047513631283</c:v>
                </c:pt>
                <c:pt idx="896">
                  <c:v>0.83415147307377246</c:v>
                </c:pt>
                <c:pt idx="897">
                  <c:v>0.84275953367040124</c:v>
                </c:pt>
                <c:pt idx="898">
                  <c:v>0.85085487459681119</c:v>
                </c:pt>
                <c:pt idx="899">
                  <c:v>0.8593800957800557</c:v>
                </c:pt>
                <c:pt idx="900">
                  <c:v>0.86751363934856041</c:v>
                </c:pt>
                <c:pt idx="901">
                  <c:v>0.87554745391454414</c:v>
                </c:pt>
                <c:pt idx="902">
                  <c:v>0.8831216303761672</c:v>
                </c:pt>
                <c:pt idx="903">
                  <c:v>0.89087998378599431</c:v>
                </c:pt>
                <c:pt idx="904">
                  <c:v>0.89788272914849521</c:v>
                </c:pt>
                <c:pt idx="905">
                  <c:v>0.90493212194765904</c:v>
                </c:pt>
                <c:pt idx="906">
                  <c:v>0.91183835537223634</c:v>
                </c:pt>
                <c:pt idx="907">
                  <c:v>0.91857971423619444</c:v>
                </c:pt>
                <c:pt idx="908">
                  <c:v>0.92509587857833075</c:v>
                </c:pt>
                <c:pt idx="909">
                  <c:v>0.93157947014141795</c:v>
                </c:pt>
                <c:pt idx="910">
                  <c:v>0.93722179931227179</c:v>
                </c:pt>
                <c:pt idx="911">
                  <c:v>0.94296144468719867</c:v>
                </c:pt>
                <c:pt idx="912">
                  <c:v>0.94846302728191401</c:v>
                </c:pt>
                <c:pt idx="913">
                  <c:v>0.95346516059787523</c:v>
                </c:pt>
                <c:pt idx="914">
                  <c:v>0.95865428579356338</c:v>
                </c:pt>
                <c:pt idx="915">
                  <c:v>0.96303914483988862</c:v>
                </c:pt>
                <c:pt idx="916">
                  <c:v>0.96675726724839228</c:v>
                </c:pt>
                <c:pt idx="917">
                  <c:v>0.97089240165534052</c:v>
                </c:pt>
                <c:pt idx="918">
                  <c:v>0.97483813138411379</c:v>
                </c:pt>
                <c:pt idx="919">
                  <c:v>0.97873761580929863</c:v>
                </c:pt>
                <c:pt idx="920">
                  <c:v>0.98187827512255998</c:v>
                </c:pt>
                <c:pt idx="921">
                  <c:v>0.98474990740885948</c:v>
                </c:pt>
                <c:pt idx="922">
                  <c:v>0.987416853960146</c:v>
                </c:pt>
                <c:pt idx="923">
                  <c:v>0.99032588462239102</c:v>
                </c:pt>
                <c:pt idx="924">
                  <c:v>0.9925050437540891</c:v>
                </c:pt>
                <c:pt idx="925">
                  <c:v>0.99433474924388909</c:v>
                </c:pt>
                <c:pt idx="926">
                  <c:v>0.99583028214862912</c:v>
                </c:pt>
                <c:pt idx="927">
                  <c:v>0.99716295115812303</c:v>
                </c:pt>
                <c:pt idx="928">
                  <c:v>0.99812847267043303</c:v>
                </c:pt>
                <c:pt idx="929">
                  <c:v>0.9991957338506372</c:v>
                </c:pt>
                <c:pt idx="930">
                  <c:v>1</c:v>
                </c:pt>
                <c:pt idx="931">
                  <c:v>1.0002843080837995</c:v>
                </c:pt>
                <c:pt idx="932">
                  <c:v>1.0005263921947578</c:v>
                </c:pt>
                <c:pt idx="933">
                  <c:v>1.0010186030781676</c:v>
                </c:pt>
                <c:pt idx="934">
                  <c:v>1.0009828132345211</c:v>
                </c:pt>
                <c:pt idx="935">
                  <c:v>1.0006570854440293</c:v>
                </c:pt>
                <c:pt idx="936">
                  <c:v>1.0002255966548961</c:v>
                </c:pt>
                <c:pt idx="937">
                  <c:v>0.99969518312939154</c:v>
                </c:pt>
                <c:pt idx="938">
                  <c:v>0.99896088813502326</c:v>
                </c:pt>
                <c:pt idx="939">
                  <c:v>0.99835246079303053</c:v>
                </c:pt>
                <c:pt idx="940">
                  <c:v>0.99733948757790813</c:v>
                </c:pt>
                <c:pt idx="941">
                  <c:v>0.99661484377733245</c:v>
                </c:pt>
                <c:pt idx="942">
                  <c:v>0.99550133729353973</c:v>
                </c:pt>
                <c:pt idx="943">
                  <c:v>0.99391250951547383</c:v>
                </c:pt>
                <c:pt idx="944">
                  <c:v>0.9922931196237319</c:v>
                </c:pt>
                <c:pt idx="945">
                  <c:v>0.99103001963615789</c:v>
                </c:pt>
                <c:pt idx="946">
                  <c:v>0.98893450418399353</c:v>
                </c:pt>
                <c:pt idx="947">
                  <c:v>0.9875793157223175</c:v>
                </c:pt>
                <c:pt idx="948">
                  <c:v>0.98534144516171573</c:v>
                </c:pt>
                <c:pt idx="949">
                  <c:v>0.98228804872566022</c:v>
                </c:pt>
                <c:pt idx="950">
                  <c:v>0.98007591468183819</c:v>
                </c:pt>
                <c:pt idx="951">
                  <c:v>0.97749703527390674</c:v>
                </c:pt>
                <c:pt idx="952">
                  <c:v>0.97435999515831762</c:v>
                </c:pt>
                <c:pt idx="953">
                  <c:v>0.97069616071489595</c:v>
                </c:pt>
                <c:pt idx="954">
                  <c:v>0.96588865980708061</c:v>
                </c:pt>
                <c:pt idx="955">
                  <c:v>0.9612379907983909</c:v>
                </c:pt>
                <c:pt idx="956">
                  <c:v>0.95715071022732967</c:v>
                </c:pt>
                <c:pt idx="957">
                  <c:v>0.95122688790419885</c:v>
                </c:pt>
                <c:pt idx="958">
                  <c:v>0.94499824871045979</c:v>
                </c:pt>
                <c:pt idx="959">
                  <c:v>0.93840688548335782</c:v>
                </c:pt>
                <c:pt idx="960">
                  <c:v>0.93162893250960388</c:v>
                </c:pt>
                <c:pt idx="961">
                  <c:v>0.92391240093954363</c:v>
                </c:pt>
                <c:pt idx="962">
                  <c:v>0.91569682222380377</c:v>
                </c:pt>
                <c:pt idx="963">
                  <c:v>0.90689975908207476</c:v>
                </c:pt>
                <c:pt idx="964">
                  <c:v>0.89819518654752262</c:v>
                </c:pt>
                <c:pt idx="965">
                  <c:v>0.88913110704420517</c:v>
                </c:pt>
                <c:pt idx="966">
                  <c:v>0.87995523454612634</c:v>
                </c:pt>
                <c:pt idx="967">
                  <c:v>0.87036154578345359</c:v>
                </c:pt>
                <c:pt idx="968">
                  <c:v>0.86062429551311959</c:v>
                </c:pt>
                <c:pt idx="969">
                  <c:v>0.85117175545966006</c:v>
                </c:pt>
                <c:pt idx="970">
                  <c:v>0.84165286344887802</c:v>
                </c:pt>
                <c:pt idx="971">
                  <c:v>0.83219429139929846</c:v>
                </c:pt>
                <c:pt idx="972">
                  <c:v>0.82213734533459271</c:v>
                </c:pt>
                <c:pt idx="973">
                  <c:v>0.81192598016920958</c:v>
                </c:pt>
                <c:pt idx="974">
                  <c:v>0.80306135867093409</c:v>
                </c:pt>
                <c:pt idx="975">
                  <c:v>0.79362691460583512</c:v>
                </c:pt>
                <c:pt idx="976">
                  <c:v>0.78430225287012423</c:v>
                </c:pt>
                <c:pt idx="977">
                  <c:v>0.77534514076467209</c:v>
                </c:pt>
                <c:pt idx="978">
                  <c:v>0.76598147212071699</c:v>
                </c:pt>
                <c:pt idx="979">
                  <c:v>0.75666686371187319</c:v>
                </c:pt>
                <c:pt idx="980">
                  <c:v>0.74676876021166672</c:v>
                </c:pt>
                <c:pt idx="981">
                  <c:v>0.73707695097877179</c:v>
                </c:pt>
                <c:pt idx="982">
                  <c:v>0.7276388877160006</c:v>
                </c:pt>
                <c:pt idx="983">
                  <c:v>0.71767000879465015</c:v>
                </c:pt>
                <c:pt idx="984">
                  <c:v>0.70782538899337644</c:v>
                </c:pt>
                <c:pt idx="985">
                  <c:v>0.69785409727357783</c:v>
                </c:pt>
                <c:pt idx="986">
                  <c:v>0.68841764254310567</c:v>
                </c:pt>
                <c:pt idx="987">
                  <c:v>0.67856015448344176</c:v>
                </c:pt>
                <c:pt idx="988">
                  <c:v>0.66818713182203682</c:v>
                </c:pt>
                <c:pt idx="989">
                  <c:v>0.65788890591252225</c:v>
                </c:pt>
                <c:pt idx="990">
                  <c:v>0.64673413655393663</c:v>
                </c:pt>
                <c:pt idx="991">
                  <c:v>0.63569839858545674</c:v>
                </c:pt>
                <c:pt idx="992">
                  <c:v>0.62513798191124992</c:v>
                </c:pt>
                <c:pt idx="993">
                  <c:v>0.61341178145354214</c:v>
                </c:pt>
                <c:pt idx="994">
                  <c:v>0.60302950973141922</c:v>
                </c:pt>
                <c:pt idx="995">
                  <c:v>0.59194511366090286</c:v>
                </c:pt>
                <c:pt idx="996">
                  <c:v>0.58074208833335539</c:v>
                </c:pt>
                <c:pt idx="997">
                  <c:v>0.5702954753192836</c:v>
                </c:pt>
                <c:pt idx="998">
                  <c:v>0.55883508482394006</c:v>
                </c:pt>
                <c:pt idx="999">
                  <c:v>0.54742295029755828</c:v>
                </c:pt>
                <c:pt idx="1000">
                  <c:v>0.53686012082490364</c:v>
                </c:pt>
                <c:pt idx="1001">
                  <c:v>0.52538847060346905</c:v>
                </c:pt>
                <c:pt idx="1002">
                  <c:v>0.51367915973489775</c:v>
                </c:pt>
                <c:pt idx="1003">
                  <c:v>0.50199719391540487</c:v>
                </c:pt>
                <c:pt idx="1004">
                  <c:v>0.49108973639774822</c:v>
                </c:pt>
                <c:pt idx="1005">
                  <c:v>0.48054379651422996</c:v>
                </c:pt>
                <c:pt idx="1006">
                  <c:v>0.46921168646970984</c:v>
                </c:pt>
                <c:pt idx="1007">
                  <c:v>0.45811120507620617</c:v>
                </c:pt>
                <c:pt idx="1008">
                  <c:v>0.44659049461966044</c:v>
                </c:pt>
                <c:pt idx="1009">
                  <c:v>0.43627779191945765</c:v>
                </c:pt>
                <c:pt idx="1010">
                  <c:v>0.4260358646403985</c:v>
                </c:pt>
                <c:pt idx="1011">
                  <c:v>0.41546298184087677</c:v>
                </c:pt>
                <c:pt idx="1012">
                  <c:v>0.40444332919538389</c:v>
                </c:pt>
                <c:pt idx="1013">
                  <c:v>0.39540458407577156</c:v>
                </c:pt>
                <c:pt idx="1014">
                  <c:v>0.38603608983492044</c:v>
                </c:pt>
                <c:pt idx="1015">
                  <c:v>0.37757681847592361</c:v>
                </c:pt>
                <c:pt idx="1016">
                  <c:v>0.36798594464477369</c:v>
                </c:pt>
                <c:pt idx="1017">
                  <c:v>0.35912534447724503</c:v>
                </c:pt>
                <c:pt idx="1018">
                  <c:v>0.3504593767178622</c:v>
                </c:pt>
                <c:pt idx="1019">
                  <c:v>0.34267810172277835</c:v>
                </c:pt>
                <c:pt idx="1020">
                  <c:v>0.33392607748541359</c:v>
                </c:pt>
                <c:pt idx="1021">
                  <c:v>0.32536184939392515</c:v>
                </c:pt>
                <c:pt idx="1022">
                  <c:v>0.31670593496140931</c:v>
                </c:pt>
                <c:pt idx="1023">
                  <c:v>0.30867654385924703</c:v>
                </c:pt>
                <c:pt idx="1024">
                  <c:v>0.30067892126998447</c:v>
                </c:pt>
                <c:pt idx="1025">
                  <c:v>0.29239739272999704</c:v>
                </c:pt>
                <c:pt idx="1026">
                  <c:v>0.28531904634945598</c:v>
                </c:pt>
                <c:pt idx="1027">
                  <c:v>0.27772717603254699</c:v>
                </c:pt>
                <c:pt idx="1028">
                  <c:v>0.27126690818779137</c:v>
                </c:pt>
                <c:pt idx="1029">
                  <c:v>0.2649851874281941</c:v>
                </c:pt>
                <c:pt idx="1030">
                  <c:v>0.25898616622009796</c:v>
                </c:pt>
                <c:pt idx="1031">
                  <c:v>0.25322440352606362</c:v>
                </c:pt>
                <c:pt idx="1032">
                  <c:v>0.24709187413717323</c:v>
                </c:pt>
                <c:pt idx="1033">
                  <c:v>0.2407027838466361</c:v>
                </c:pt>
                <c:pt idx="1034">
                  <c:v>0.23562706017800827</c:v>
                </c:pt>
                <c:pt idx="1035">
                  <c:v>0.22926209787195193</c:v>
                </c:pt>
                <c:pt idx="1036">
                  <c:v>0.22281751321710885</c:v>
                </c:pt>
                <c:pt idx="1037">
                  <c:v>0.21716995631628411</c:v>
                </c:pt>
                <c:pt idx="1038">
                  <c:v>0.21128031530450117</c:v>
                </c:pt>
                <c:pt idx="1039">
                  <c:v>0.20642294989542534</c:v>
                </c:pt>
                <c:pt idx="1040">
                  <c:v>0.20072110502951862</c:v>
                </c:pt>
                <c:pt idx="1041">
                  <c:v>0.19383497825867535</c:v>
                </c:pt>
                <c:pt idx="1042">
                  <c:v>0.18847172944165025</c:v>
                </c:pt>
                <c:pt idx="1043">
                  <c:v>0.18496352049813025</c:v>
                </c:pt>
                <c:pt idx="1044">
                  <c:v>0.17947802322640219</c:v>
                </c:pt>
                <c:pt idx="1045">
                  <c:v>0.17553229349762881</c:v>
                </c:pt>
                <c:pt idx="1046">
                  <c:v>0.17111606807147836</c:v>
                </c:pt>
                <c:pt idx="1047">
                  <c:v>0.16757407994968507</c:v>
                </c:pt>
                <c:pt idx="1048">
                  <c:v>0.16375542427251108</c:v>
                </c:pt>
                <c:pt idx="1049">
                  <c:v>0.15964321145081978</c:v>
                </c:pt>
                <c:pt idx="1050">
                  <c:v>0.15417058243748141</c:v>
                </c:pt>
                <c:pt idx="1051">
                  <c:v>0.15072912758435844</c:v>
                </c:pt>
                <c:pt idx="1052">
                  <c:v>0.1458436128600549</c:v>
                </c:pt>
                <c:pt idx="1053">
                  <c:v>0.1416960123277915</c:v>
                </c:pt>
                <c:pt idx="1054">
                  <c:v>0.13696330817186689</c:v>
                </c:pt>
                <c:pt idx="1055">
                  <c:v>0.13373216891680226</c:v>
                </c:pt>
                <c:pt idx="1056">
                  <c:v>0.13016565067745348</c:v>
                </c:pt>
                <c:pt idx="1057">
                  <c:v>0.12642782374829042</c:v>
                </c:pt>
                <c:pt idx="1058">
                  <c:v>0.12287618443270483</c:v>
                </c:pt>
                <c:pt idx="1059">
                  <c:v>0.11960322333787339</c:v>
                </c:pt>
                <c:pt idx="1060">
                  <c:v>0.11643602324168316</c:v>
                </c:pt>
                <c:pt idx="1061">
                  <c:v>0.11330220019069155</c:v>
                </c:pt>
                <c:pt idx="1062">
                  <c:v>0.1093166592875247</c:v>
                </c:pt>
                <c:pt idx="1063">
                  <c:v>0.10559049421752741</c:v>
                </c:pt>
                <c:pt idx="1064">
                  <c:v>0.10230707766275428</c:v>
                </c:pt>
                <c:pt idx="1065">
                  <c:v>9.8350892474039345E-2</c:v>
                </c:pt>
                <c:pt idx="1066">
                  <c:v>9.5603117174741764E-2</c:v>
                </c:pt>
                <c:pt idx="1067">
                  <c:v>9.2610844966037803E-2</c:v>
                </c:pt>
                <c:pt idx="1068">
                  <c:v>9.0237455559268598E-2</c:v>
                </c:pt>
                <c:pt idx="1069">
                  <c:v>8.8475308426014976E-2</c:v>
                </c:pt>
                <c:pt idx="1070">
                  <c:v>8.6802836968415287E-2</c:v>
                </c:pt>
                <c:pt idx="1071">
                  <c:v>8.5216421988797433E-2</c:v>
                </c:pt>
                <c:pt idx="1072">
                  <c:v>8.2969302367478015E-2</c:v>
                </c:pt>
                <c:pt idx="1073">
                  <c:v>8.0943355937233424E-2</c:v>
                </c:pt>
                <c:pt idx="1074">
                  <c:v>7.8469433261793897E-2</c:v>
                </c:pt>
                <c:pt idx="1075">
                  <c:v>7.5163899387913208E-2</c:v>
                </c:pt>
                <c:pt idx="1076">
                  <c:v>7.2589041310728672E-2</c:v>
                </c:pt>
                <c:pt idx="1077">
                  <c:v>6.9916464896396427E-2</c:v>
                </c:pt>
                <c:pt idx="1078">
                  <c:v>6.6964003862086063E-2</c:v>
                </c:pt>
                <c:pt idx="1079">
                  <c:v>6.65992691633501E-2</c:v>
                </c:pt>
                <c:pt idx="1080">
                  <c:v>6.4842349760067364E-2</c:v>
                </c:pt>
                <c:pt idx="1081">
                  <c:v>6.3499627423706378E-2</c:v>
                </c:pt>
                <c:pt idx="1082">
                  <c:v>6.2341886301698769E-2</c:v>
                </c:pt>
                <c:pt idx="1083">
                  <c:v>6.1742305887348838E-2</c:v>
                </c:pt>
                <c:pt idx="1084">
                  <c:v>6.0885360305202925E-2</c:v>
                </c:pt>
                <c:pt idx="1085">
                  <c:v>5.9251091489697955E-2</c:v>
                </c:pt>
                <c:pt idx="1086">
                  <c:v>5.6559614820855704E-2</c:v>
                </c:pt>
                <c:pt idx="1087">
                  <c:v>5.4783393029988268E-2</c:v>
                </c:pt>
                <c:pt idx="1088">
                  <c:v>5.3245636152406808E-2</c:v>
                </c:pt>
                <c:pt idx="1089">
                  <c:v>5.1924629002078684E-2</c:v>
                </c:pt>
                <c:pt idx="1090">
                  <c:v>4.9490115367957825E-2</c:v>
                </c:pt>
                <c:pt idx="1091">
                  <c:v>4.8502878669615099E-2</c:v>
                </c:pt>
                <c:pt idx="1092">
                  <c:v>4.8091496534216092E-2</c:v>
                </c:pt>
                <c:pt idx="1093">
                  <c:v>4.6984022046543644E-2</c:v>
                </c:pt>
                <c:pt idx="1094">
                  <c:v>4.5955767774583468E-2</c:v>
                </c:pt>
                <c:pt idx="1095">
                  <c:v>4.4926307103399329E-2</c:v>
                </c:pt>
                <c:pt idx="1096">
                  <c:v>4.4125258018634053E-2</c:v>
                </c:pt>
                <c:pt idx="1097">
                  <c:v>4.2743528774028976E-2</c:v>
                </c:pt>
                <c:pt idx="1098">
                  <c:v>4.1366222993245404E-2</c:v>
                </c:pt>
                <c:pt idx="1099">
                  <c:v>3.9405019988024481E-2</c:v>
                </c:pt>
                <c:pt idx="1100">
                  <c:v>3.8590298378720099E-2</c:v>
                </c:pt>
                <c:pt idx="1101">
                  <c:v>3.6481512535091118E-2</c:v>
                </c:pt>
                <c:pt idx="1102">
                  <c:v>3.4257314499028628E-2</c:v>
                </c:pt>
                <c:pt idx="1103">
                  <c:v>3.1151238630190044E-2</c:v>
                </c:pt>
                <c:pt idx="1104">
                  <c:v>2.992915621623336E-2</c:v>
                </c:pt>
                <c:pt idx="1105">
                  <c:v>2.8323840982105497E-2</c:v>
                </c:pt>
                <c:pt idx="1106">
                  <c:v>2.7137950544870278E-2</c:v>
                </c:pt>
                <c:pt idx="1107">
                  <c:v>2.5924715058556615E-2</c:v>
                </c:pt>
                <c:pt idx="1108">
                  <c:v>2.4342723542760271E-2</c:v>
                </c:pt>
                <c:pt idx="1109">
                  <c:v>2.3423045200964054E-2</c:v>
                </c:pt>
                <c:pt idx="1110">
                  <c:v>2.4136831408523421E-2</c:v>
                </c:pt>
                <c:pt idx="1111">
                  <c:v>2.444566960987864E-2</c:v>
                </c:pt>
                <c:pt idx="1112">
                  <c:v>2.3554944849459532E-2</c:v>
                </c:pt>
                <c:pt idx="1113">
                  <c:v>2.4481459453525305E-2</c:v>
                </c:pt>
                <c:pt idx="1114">
                  <c:v>2.3852523324723686E-2</c:v>
                </c:pt>
                <c:pt idx="1115">
                  <c:v>2.4372883523361345E-2</c:v>
                </c:pt>
                <c:pt idx="1116">
                  <c:v>2.4259079863226493E-2</c:v>
                </c:pt>
                <c:pt idx="1117">
                  <c:v>2.3439934790100599E-2</c:v>
                </c:pt>
                <c:pt idx="1118">
                  <c:v>2.3827188941018703E-2</c:v>
                </c:pt>
                <c:pt idx="1119">
                  <c:v>2.2724540050242572E-2</c:v>
                </c:pt>
                <c:pt idx="1120">
                  <c:v>2.1274448182941594E-2</c:v>
                </c:pt>
                <c:pt idx="1121">
                  <c:v>2.0116304927859405E-2</c:v>
                </c:pt>
                <c:pt idx="1122">
                  <c:v>1.8246386130591093E-2</c:v>
                </c:pt>
                <c:pt idx="1123">
                  <c:v>1.7780716030110104E-2</c:v>
                </c:pt>
                <c:pt idx="1124">
                  <c:v>1.6128351226244512E-2</c:v>
                </c:pt>
                <c:pt idx="1125">
                  <c:v>1.2197902554309142E-2</c:v>
                </c:pt>
                <c:pt idx="1126">
                  <c:v>1.1371921218913582E-2</c:v>
                </c:pt>
                <c:pt idx="1127">
                  <c:v>1.0539907887397962E-2</c:v>
                </c:pt>
                <c:pt idx="1128">
                  <c:v>1.0227852621445198E-2</c:v>
                </c:pt>
                <c:pt idx="1129">
                  <c:v>1.0900621255387115E-2</c:v>
                </c:pt>
                <c:pt idx="1130">
                  <c:v>1.1309188459263386E-2</c:v>
                </c:pt>
                <c:pt idx="1131">
                  <c:v>1.0619932369259505E-2</c:v>
                </c:pt>
                <c:pt idx="1132">
                  <c:v>1.245768052055328E-2</c:v>
                </c:pt>
                <c:pt idx="1133">
                  <c:v>1.177284789437091E-2</c:v>
                </c:pt>
                <c:pt idx="1134">
                  <c:v>1.0719259238705862E-2</c:v>
                </c:pt>
                <c:pt idx="1135">
                  <c:v>1.1399266267991917E-2</c:v>
                </c:pt>
                <c:pt idx="1136">
                  <c:v>8.0342166990584728E-3</c:v>
                </c:pt>
                <c:pt idx="1137">
                  <c:v>5.7899120092618928E-3</c:v>
                </c:pt>
                <c:pt idx="1138">
                  <c:v>6.1771661601801083E-3</c:v>
                </c:pt>
                <c:pt idx="1139">
                  <c:v>5.5619025559176015E-3</c:v>
                </c:pt>
                <c:pt idx="1140">
                  <c:v>5.7750330854987016E-3</c:v>
                </c:pt>
                <c:pt idx="1141">
                  <c:v>3.8524348554472916E-3</c:v>
                </c:pt>
                <c:pt idx="1142">
                  <c:v>3.2275200573924898E-3</c:v>
                </c:pt>
                <c:pt idx="1143">
                  <c:v>6.5169686082857895E-3</c:v>
                </c:pt>
                <c:pt idx="1144">
                  <c:v>5.7862928115897678E-3</c:v>
                </c:pt>
                <c:pt idx="1145">
                  <c:v>5.7231579188648796E-3</c:v>
                </c:pt>
                <c:pt idx="1146">
                  <c:v>3.1623744992940253E-3</c:v>
                </c:pt>
                <c:pt idx="1147">
                  <c:v>3.5693331708716355E-3</c:v>
                </c:pt>
                <c:pt idx="1148">
                  <c:v>3.7997554226639725E-3</c:v>
                </c:pt>
                <c:pt idx="1149">
                  <c:v>1.4050529629365995E-3</c:v>
                </c:pt>
                <c:pt idx="1150">
                  <c:v>-5.1915379941358173E-4</c:v>
                </c:pt>
                <c:pt idx="1151">
                  <c:v>-4.7049569737719145E-4</c:v>
                </c:pt>
                <c:pt idx="1152">
                  <c:v>-8.6378184441546614E-4</c:v>
                </c:pt>
                <c:pt idx="1153">
                  <c:v>1.4693942548856783E-3</c:v>
                </c:pt>
                <c:pt idx="1154">
                  <c:v>0</c:v>
                </c:pt>
                <c:pt idx="1155">
                  <c:v>3.4378356554507395E-3</c:v>
                </c:pt>
                <c:pt idx="1156">
                  <c:v>4.9864501260469014E-5</c:v>
                </c:pt>
                <c:pt idx="1157">
                  <c:v>-8.4729438835361517E-4</c:v>
                </c:pt>
                <c:pt idx="1158">
                  <c:v>1.3632311231697653E-3</c:v>
                </c:pt>
                <c:pt idx="1159">
                  <c:v>-1.6970015751549414E-4</c:v>
                </c:pt>
                <c:pt idx="1160">
                  <c:v>-4.3494713357533216E-3</c:v>
                </c:pt>
                <c:pt idx="1161">
                  <c:v>-5.2003849217790617E-3</c:v>
                </c:pt>
                <c:pt idx="1162">
                  <c:v>-7.7764493981876881E-3</c:v>
                </c:pt>
                <c:pt idx="1163">
                  <c:v>-3.1684064954143076E-3</c:v>
                </c:pt>
                <c:pt idx="1164">
                  <c:v>-3.8520327223724874E-3</c:v>
                </c:pt>
                <c:pt idx="1165">
                  <c:v>-5.3696829462198626E-3</c:v>
                </c:pt>
                <c:pt idx="1166">
                  <c:v>-5.263117681429369E-3</c:v>
                </c:pt>
                <c:pt idx="1167">
                  <c:v>-3.4977534835783078E-3</c:v>
                </c:pt>
                <c:pt idx="1168">
                  <c:v>-3.5854184938587936E-3</c:v>
                </c:pt>
                <c:pt idx="1169">
                  <c:v>-6.8527497256446537E-3</c:v>
                </c:pt>
                <c:pt idx="1170">
                  <c:v>-8.9173009310586394E-3</c:v>
                </c:pt>
                <c:pt idx="1171">
                  <c:v>-6.1904365516445275E-3</c:v>
                </c:pt>
                <c:pt idx="1172">
                  <c:v>-9.3009358843047316E-3</c:v>
                </c:pt>
                <c:pt idx="1173">
                  <c:v>-1.0154262268778518E-2</c:v>
                </c:pt>
                <c:pt idx="1174">
                  <c:v>-9.6817559060278606E-3</c:v>
                </c:pt>
                <c:pt idx="1175">
                  <c:v>-8.6189181896450997E-3</c:v>
                </c:pt>
                <c:pt idx="1176">
                  <c:v>-6.7421631301073414E-3</c:v>
                </c:pt>
                <c:pt idx="1177">
                  <c:v>-8.0418572274774149E-3</c:v>
                </c:pt>
                <c:pt idx="1178">
                  <c:v>-8.2758986769419871E-3</c:v>
                </c:pt>
                <c:pt idx="1179">
                  <c:v>-6.5008832852985199E-3</c:v>
                </c:pt>
                <c:pt idx="1180">
                  <c:v>-4.7246614944310853E-3</c:v>
                </c:pt>
                <c:pt idx="1181">
                  <c:v>-7.225124952799567E-3</c:v>
                </c:pt>
                <c:pt idx="1182">
                  <c:v>-8.0076759161295218E-3</c:v>
                </c:pt>
                <c:pt idx="1183">
                  <c:v>-8.2553898901332069E-3</c:v>
                </c:pt>
                <c:pt idx="1184">
                  <c:v>-5.2474344915167922E-3</c:v>
                </c:pt>
                <c:pt idx="1185">
                  <c:v>-6.4039692143003204E-3</c:v>
                </c:pt>
                <c:pt idx="1186">
                  <c:v>-1.0201713971590941E-2</c:v>
                </c:pt>
                <c:pt idx="1187">
                  <c:v>-1.2867051990578823E-2</c:v>
                </c:pt>
                <c:pt idx="1188">
                  <c:v>-1.2188251360516735E-2</c:v>
                </c:pt>
                <c:pt idx="1189">
                  <c:v>-1.4630807656131112E-2</c:v>
                </c:pt>
                <c:pt idx="1190">
                  <c:v>-1.6216820502674385E-2</c:v>
                </c:pt>
                <c:pt idx="1191">
                  <c:v>-1.8953738208955597E-2</c:v>
                </c:pt>
                <c:pt idx="1192">
                  <c:v>-2.0362410369564321E-2</c:v>
                </c:pt>
                <c:pt idx="1193">
                  <c:v>-1.9402518720299928E-2</c:v>
                </c:pt>
                <c:pt idx="1194">
                  <c:v>-2.0135607315443997E-2</c:v>
                </c:pt>
                <c:pt idx="1195">
                  <c:v>-2.5069378008709363E-2</c:v>
                </c:pt>
                <c:pt idx="1196">
                  <c:v>-2.5157043018989963E-2</c:v>
                </c:pt>
                <c:pt idx="1197">
                  <c:v>-2.5235861101627427E-2</c:v>
                </c:pt>
                <c:pt idx="1198">
                  <c:v>-2.4655180941787615E-2</c:v>
                </c:pt>
                <c:pt idx="1199">
                  <c:v>-2.6440651793372766E-2</c:v>
                </c:pt>
                <c:pt idx="1200">
                  <c:v>-2.5551937698327008E-2</c:v>
                </c:pt>
                <c:pt idx="1201">
                  <c:v>-2.6593060228677023E-2</c:v>
                </c:pt>
                <c:pt idx="1202">
                  <c:v>-2.0522861466362102E-2</c:v>
                </c:pt>
                <c:pt idx="1203">
                  <c:v>-1.9657873222722555E-2</c:v>
                </c:pt>
                <c:pt idx="1204">
                  <c:v>-2.1471091256460732E-2</c:v>
                </c:pt>
                <c:pt idx="1205">
                  <c:v>-2.2019198637251422E-2</c:v>
                </c:pt>
                <c:pt idx="1206">
                  <c:v>-2.1434095013590101E-2</c:v>
                </c:pt>
                <c:pt idx="1207">
                  <c:v>-2.2375488541419065E-2</c:v>
                </c:pt>
                <c:pt idx="1208">
                  <c:v>-2.2465566350147709E-2</c:v>
                </c:pt>
                <c:pt idx="1209">
                  <c:v>-2.449392557884034E-2</c:v>
                </c:pt>
                <c:pt idx="1210">
                  <c:v>-2.395908858951418E-2</c:v>
                </c:pt>
                <c:pt idx="1211">
                  <c:v>-2.2071878070034631E-2</c:v>
                </c:pt>
                <c:pt idx="1212">
                  <c:v>-2.5560784625969918E-2</c:v>
                </c:pt>
                <c:pt idx="1213">
                  <c:v>-2.9211348677927174E-2</c:v>
                </c:pt>
                <c:pt idx="1214">
                  <c:v>-3.0783688999931225E-2</c:v>
                </c:pt>
                <c:pt idx="1215">
                  <c:v>-2.9233063863959921E-2</c:v>
                </c:pt>
                <c:pt idx="1216">
                  <c:v>-3.2685778443173961E-2</c:v>
                </c:pt>
                <c:pt idx="1217">
                  <c:v>-3.6962463692409991E-2</c:v>
                </c:pt>
                <c:pt idx="1218">
                  <c:v>-3.7219828860206083E-2</c:v>
                </c:pt>
                <c:pt idx="1219">
                  <c:v>-3.9935433513529128E-2</c:v>
                </c:pt>
                <c:pt idx="1220">
                  <c:v>-4.2389249535234687E-2</c:v>
                </c:pt>
                <c:pt idx="1221">
                  <c:v>-4.0098297408775067E-2</c:v>
                </c:pt>
                <c:pt idx="1222">
                  <c:v>-3.9133178029539889E-2</c:v>
                </c:pt>
                <c:pt idx="1223">
                  <c:v>-3.641717124314215E-2</c:v>
                </c:pt>
                <c:pt idx="1224">
                  <c:v>-3.542229401638048E-2</c:v>
                </c:pt>
                <c:pt idx="1225">
                  <c:v>-3.6587675666807033E-2</c:v>
                </c:pt>
                <c:pt idx="1226">
                  <c:v>-3.8842033683470598E-2</c:v>
                </c:pt>
                <c:pt idx="1227">
                  <c:v>-3.6155784744599247E-2</c:v>
                </c:pt>
                <c:pt idx="1228">
                  <c:v>-3.880664597289863E-2</c:v>
                </c:pt>
                <c:pt idx="1229">
                  <c:v>-4.4767866671974785E-2</c:v>
                </c:pt>
                <c:pt idx="1230">
                  <c:v>-4.9942917210048975E-2</c:v>
                </c:pt>
                <c:pt idx="1231">
                  <c:v>-4.5121743777694387E-2</c:v>
                </c:pt>
                <c:pt idx="1232">
                  <c:v>-4.0155802438454478E-2</c:v>
                </c:pt>
                <c:pt idx="1233">
                  <c:v>-3.376068015179718E-2</c:v>
                </c:pt>
                <c:pt idx="1234">
                  <c:v>-3.7175996355065785E-2</c:v>
                </c:pt>
                <c:pt idx="1235">
                  <c:v>-3.0049796138637772E-2</c:v>
                </c:pt>
                <c:pt idx="1236">
                  <c:v>-3.0282631188878265E-2</c:v>
                </c:pt>
                <c:pt idx="1237">
                  <c:v>-2.6346954786971997E-2</c:v>
                </c:pt>
                <c:pt idx="1238">
                  <c:v>-2.6101653611416357E-2</c:v>
                </c:pt>
                <c:pt idx="1239">
                  <c:v>-3.4587465753342012E-2</c:v>
                </c:pt>
                <c:pt idx="1240">
                  <c:v>-2.8057226753591694E-2</c:v>
                </c:pt>
                <c:pt idx="1241">
                  <c:v>-2.4951553017827692E-2</c:v>
                </c:pt>
                <c:pt idx="1242">
                  <c:v>-2.9430913336703137E-2</c:v>
                </c:pt>
                <c:pt idx="1243">
                  <c:v>-2.3617275476035034E-2</c:v>
                </c:pt>
                <c:pt idx="1244">
                  <c:v>-2.3606820016093353E-2</c:v>
                </c:pt>
                <c:pt idx="1245">
                  <c:v>-2.804797769287409E-2</c:v>
                </c:pt>
                <c:pt idx="1246">
                  <c:v>-2.3255757841896495E-2</c:v>
                </c:pt>
                <c:pt idx="1247">
                  <c:v>-2.9596994296546619E-2</c:v>
                </c:pt>
                <c:pt idx="1248">
                  <c:v>-3.0407292442029492E-2</c:v>
                </c:pt>
                <c:pt idx="1249">
                  <c:v>-3.4088418607662409E-2</c:v>
                </c:pt>
                <c:pt idx="1250">
                  <c:v>-3.8171275714902149E-2</c:v>
                </c:pt>
                <c:pt idx="1251">
                  <c:v>-3.5937024351972553E-2</c:v>
                </c:pt>
                <c:pt idx="1252">
                  <c:v>-3.4965872976617095E-2</c:v>
                </c:pt>
                <c:pt idx="1253">
                  <c:v>-3.8653433271444985E-2</c:v>
                </c:pt>
                <c:pt idx="1254">
                  <c:v>-3.9202747051459756E-2</c:v>
                </c:pt>
                <c:pt idx="1255">
                  <c:v>-3.4690009687385691E-2</c:v>
                </c:pt>
                <c:pt idx="1256">
                  <c:v>-3.0213464300033094E-2</c:v>
                </c:pt>
                <c:pt idx="1257">
                  <c:v>-2.8485900611202049E-2</c:v>
                </c:pt>
                <c:pt idx="1258">
                  <c:v>-2.5375401278541845E-2</c:v>
                </c:pt>
                <c:pt idx="1259">
                  <c:v>-2.7436735419358402E-2</c:v>
                </c:pt>
                <c:pt idx="1260">
                  <c:v>-2.4738020355171898E-2</c:v>
                </c:pt>
                <c:pt idx="1261">
                  <c:v>-2.6051386977081196E-2</c:v>
                </c:pt>
                <c:pt idx="1262">
                  <c:v>-3.1799477146576251E-2</c:v>
                </c:pt>
                <c:pt idx="1263">
                  <c:v>-3.7670620036923883E-2</c:v>
                </c:pt>
                <c:pt idx="1264">
                  <c:v>-3.8978356795787587E-2</c:v>
                </c:pt>
                <c:pt idx="1265">
                  <c:v>-4.7706655181746035E-2</c:v>
                </c:pt>
                <c:pt idx="1266">
                  <c:v>-5.1754526711488384E-2</c:v>
                </c:pt>
                <c:pt idx="1267">
                  <c:v>-5.1700640879481098E-2</c:v>
                </c:pt>
                <c:pt idx="1268">
                  <c:v>-5.738197695857903E-2</c:v>
                </c:pt>
                <c:pt idx="1269">
                  <c:v>-5.4267858428246815E-2</c:v>
                </c:pt>
                <c:pt idx="1270">
                  <c:v>-5.7996436296692148E-2</c:v>
                </c:pt>
                <c:pt idx="1271">
                  <c:v>-5.3247646817780159E-2</c:v>
                </c:pt>
                <c:pt idx="1272">
                  <c:v>-5.342217257219186E-2</c:v>
                </c:pt>
                <c:pt idx="1273">
                  <c:v>-5.409293054076042E-2</c:v>
                </c:pt>
                <c:pt idx="1274">
                  <c:v>-5.4868243108746016E-2</c:v>
                </c:pt>
                <c:pt idx="1275">
                  <c:v>-4.1115694087718868E-2</c:v>
                </c:pt>
                <c:pt idx="1276">
                  <c:v>-3.4611191604748223E-2</c:v>
                </c:pt>
                <c:pt idx="1277">
                  <c:v>-2.6208621009281657E-2</c:v>
                </c:pt>
                <c:pt idx="1278">
                  <c:v>-2.7958704150294833E-2</c:v>
                </c:pt>
                <c:pt idx="1279">
                  <c:v>-2.8205211725074439E-2</c:v>
                </c:pt>
                <c:pt idx="1280">
                  <c:v>-2.2143055624253265E-2</c:v>
                </c:pt>
                <c:pt idx="1281">
                  <c:v>-2.4311759296009698E-2</c:v>
                </c:pt>
                <c:pt idx="1282">
                  <c:v>-3.7843537259036809E-2</c:v>
                </c:pt>
                <c:pt idx="1283">
                  <c:v>-3.5488243840628222E-2</c:v>
                </c:pt>
                <c:pt idx="1284">
                  <c:v>-3.7925974539346506E-2</c:v>
                </c:pt>
                <c:pt idx="1285">
                  <c:v>-3.9083715661354115E-2</c:v>
                </c:pt>
                <c:pt idx="1286">
                  <c:v>-3.9929401517408959E-2</c:v>
                </c:pt>
                <c:pt idx="1287">
                  <c:v>-3.8060689119364721E-2</c:v>
                </c:pt>
                <c:pt idx="1288">
                  <c:v>-3.0570156337275431E-2</c:v>
                </c:pt>
                <c:pt idx="1289">
                  <c:v>-1.9272227604103222E-2</c:v>
                </c:pt>
                <c:pt idx="1290">
                  <c:v>-2.9602624159592097E-2</c:v>
                </c:pt>
                <c:pt idx="1291">
                  <c:v>-3.1648275110496074E-2</c:v>
                </c:pt>
                <c:pt idx="1292">
                  <c:v>-2.8332687909748407E-2</c:v>
                </c:pt>
                <c:pt idx="1293">
                  <c:v>-2.3101338741218884E-2</c:v>
                </c:pt>
                <c:pt idx="1294">
                  <c:v>-2.2624006781572135E-2</c:v>
                </c:pt>
                <c:pt idx="1295">
                  <c:v>-2.9457051986557507E-2</c:v>
                </c:pt>
                <c:pt idx="1296">
                  <c:v>-3.1302440666270109E-2</c:v>
                </c:pt>
                <c:pt idx="1297">
                  <c:v>-2.8237382371048978E-2</c:v>
                </c:pt>
                <c:pt idx="1298">
                  <c:v>-2.6975086649624232E-2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29-4AA9-A3A3-D850668B1823}"/>
            </c:ext>
          </c:extLst>
        </c:ser>
        <c:ser>
          <c:idx val="2"/>
          <c:order val="2"/>
          <c:tx>
            <c:strRef>
              <c:f>'24.08.21 Eg Filtres +Lihgt  Abs'!$W$1</c:f>
              <c:strCache>
                <c:ptCount val="1"/>
                <c:pt idx="0">
                  <c:v>Abs LL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Abs'!$W$2:$W$1300</c:f>
              <c:numCache>
                <c:formatCode>General</c:formatCode>
                <c:ptCount val="1299"/>
                <c:pt idx="0">
                  <c:v>-1.7040558303551159</c:v>
                </c:pt>
                <c:pt idx="1">
                  <c:v>-1.9444428314267463</c:v>
                </c:pt>
                <c:pt idx="2">
                  <c:v>-1.466848527080221</c:v>
                </c:pt>
                <c:pt idx="3">
                  <c:v>-0.72380475388575971</c:v>
                </c:pt>
                <c:pt idx="4">
                  <c:v>-0.94009868149000608</c:v>
                </c:pt>
                <c:pt idx="5">
                  <c:v>-0.97145161034888683</c:v>
                </c:pt>
                <c:pt idx="6">
                  <c:v>-0.75237751476791026</c:v>
                </c:pt>
                <c:pt idx="7">
                  <c:v>1.8058554302094165</c:v>
                </c:pt>
                <c:pt idx="8">
                  <c:v>7.9526419470238068</c:v>
                </c:pt>
                <c:pt idx="9">
                  <c:v>7.6940605462323139</c:v>
                </c:pt>
                <c:pt idx="10">
                  <c:v>6.7036163563513895</c:v>
                </c:pt>
                <c:pt idx="11">
                  <c:v>6.7064933933727851</c:v>
                </c:pt>
                <c:pt idx="12">
                  <c:v>6.8755435136452494</c:v>
                </c:pt>
                <c:pt idx="13">
                  <c:v>7.0189686482149183</c:v>
                </c:pt>
                <c:pt idx="14">
                  <c:v>7.1225771740985735</c:v>
                </c:pt>
                <c:pt idx="15">
                  <c:v>4.4208722437193497</c:v>
                </c:pt>
                <c:pt idx="16">
                  <c:v>3.3134259088181626</c:v>
                </c:pt>
                <c:pt idx="17">
                  <c:v>3.1461869141446401</c:v>
                </c:pt>
                <c:pt idx="18">
                  <c:v>1.4987268891223366</c:v>
                </c:pt>
                <c:pt idx="19">
                  <c:v>0.87222920218971567</c:v>
                </c:pt>
                <c:pt idx="20">
                  <c:v>0.51437110786161366</c:v>
                </c:pt>
                <c:pt idx="21">
                  <c:v>0.39850702014629785</c:v>
                </c:pt>
                <c:pt idx="22">
                  <c:v>0.29668454476827982</c:v>
                </c:pt>
                <c:pt idx="23">
                  <c:v>0.18004092959089765</c:v>
                </c:pt>
                <c:pt idx="24">
                  <c:v>2.9550777503858098E-2</c:v>
                </c:pt>
                <c:pt idx="25">
                  <c:v>-4.1760148374166126E-2</c:v>
                </c:pt>
                <c:pt idx="26">
                  <c:v>-2.4196145298288077E-2</c:v>
                </c:pt>
                <c:pt idx="27">
                  <c:v>-1.5757716530029535E-3</c:v>
                </c:pt>
                <c:pt idx="28">
                  <c:v>4.5762045282979065E-2</c:v>
                </c:pt>
                <c:pt idx="29">
                  <c:v>0.10524412582945768</c:v>
                </c:pt>
                <c:pt idx="30">
                  <c:v>0.21933668019841884</c:v>
                </c:pt>
                <c:pt idx="31">
                  <c:v>0.2102845715150459</c:v>
                </c:pt>
                <c:pt idx="32">
                  <c:v>0.3787100140244557</c:v>
                </c:pt>
                <c:pt idx="33">
                  <c:v>0.3339430540231888</c:v>
                </c:pt>
                <c:pt idx="34">
                  <c:v>0.40020684752407648</c:v>
                </c:pt>
                <c:pt idx="35">
                  <c:v>0.22255904964516549</c:v>
                </c:pt>
                <c:pt idx="36">
                  <c:v>0.22107302043136204</c:v>
                </c:pt>
                <c:pt idx="37">
                  <c:v>0.1966890318902397</c:v>
                </c:pt>
                <c:pt idx="38">
                  <c:v>0.24633331749643236</c:v>
                </c:pt>
                <c:pt idx="39">
                  <c:v>0.21913827902156105</c:v>
                </c:pt>
                <c:pt idx="40">
                  <c:v>0.24662630016558365</c:v>
                </c:pt>
                <c:pt idx="41">
                  <c:v>0.23765601547089266</c:v>
                </c:pt>
                <c:pt idx="42">
                  <c:v>0.35943694537852838</c:v>
                </c:pt>
                <c:pt idx="43">
                  <c:v>0.39693916694381248</c:v>
                </c:pt>
                <c:pt idx="44">
                  <c:v>0.50287395762397225</c:v>
                </c:pt>
                <c:pt idx="45">
                  <c:v>0.51078844891631614</c:v>
                </c:pt>
                <c:pt idx="46">
                  <c:v>0.51247859818790664</c:v>
                </c:pt>
                <c:pt idx="47">
                  <c:v>0.51977413059812472</c:v>
                </c:pt>
                <c:pt idx="48">
                  <c:v>0.47607088244972229</c:v>
                </c:pt>
                <c:pt idx="49">
                  <c:v>0.35649216161381536</c:v>
                </c:pt>
                <c:pt idx="50">
                  <c:v>0.24440121557013728</c:v>
                </c:pt>
                <c:pt idx="51">
                  <c:v>0.23719982473829526</c:v>
                </c:pt>
                <c:pt idx="52">
                  <c:v>0.28464586049801777</c:v>
                </c:pt>
                <c:pt idx="53">
                  <c:v>0.2712535611031634</c:v>
                </c:pt>
                <c:pt idx="54">
                  <c:v>0.33206110228350516</c:v>
                </c:pt>
                <c:pt idx="55">
                  <c:v>0.33057419324186643</c:v>
                </c:pt>
                <c:pt idx="56">
                  <c:v>0.46256156595277437</c:v>
                </c:pt>
                <c:pt idx="57">
                  <c:v>0.57202490616636137</c:v>
                </c:pt>
                <c:pt idx="58">
                  <c:v>0.49602361809841045</c:v>
                </c:pt>
                <c:pt idx="59">
                  <c:v>0.43342298778974936</c:v>
                </c:pt>
                <c:pt idx="60">
                  <c:v>0.31399911665285341</c:v>
                </c:pt>
                <c:pt idx="61">
                  <c:v>0.39718463890985811</c:v>
                </c:pt>
                <c:pt idx="62">
                  <c:v>0.39154142317431329</c:v>
                </c:pt>
                <c:pt idx="63">
                  <c:v>0.40213850953645391</c:v>
                </c:pt>
                <c:pt idx="64">
                  <c:v>0.20965989375199068</c:v>
                </c:pt>
                <c:pt idx="65">
                  <c:v>0.22044130404562431</c:v>
                </c:pt>
                <c:pt idx="66">
                  <c:v>0.2186288587049286</c:v>
                </c:pt>
                <c:pt idx="67">
                  <c:v>0.27763583222035115</c:v>
                </c:pt>
                <c:pt idx="68">
                  <c:v>0.13499462425192643</c:v>
                </c:pt>
                <c:pt idx="69">
                  <c:v>0.1125568148824638</c:v>
                </c:pt>
                <c:pt idx="70">
                  <c:v>0.19473361452630952</c:v>
                </c:pt>
                <c:pt idx="71">
                  <c:v>0.23872852560211025</c:v>
                </c:pt>
                <c:pt idx="72">
                  <c:v>0.26086939307716261</c:v>
                </c:pt>
                <c:pt idx="73">
                  <c:v>0.23715803291611892</c:v>
                </c:pt>
                <c:pt idx="74">
                  <c:v>0.28594536621073996</c:v>
                </c:pt>
                <c:pt idx="75">
                  <c:v>0.35549883598777388</c:v>
                </c:pt>
                <c:pt idx="76">
                  <c:v>0.31956446762497515</c:v>
                </c:pt>
                <c:pt idx="77">
                  <c:v>7.0672610783521883E-2</c:v>
                </c:pt>
                <c:pt idx="78">
                  <c:v>7.3484540545106156E-2</c:v>
                </c:pt>
                <c:pt idx="79">
                  <c:v>0.16659540061200831</c:v>
                </c:pt>
                <c:pt idx="80">
                  <c:v>0.2069553029863116</c:v>
                </c:pt>
                <c:pt idx="81">
                  <c:v>0.18044784996471888</c:v>
                </c:pt>
                <c:pt idx="82">
                  <c:v>0.11877631785012306</c:v>
                </c:pt>
                <c:pt idx="83">
                  <c:v>0.28645698609696052</c:v>
                </c:pt>
                <c:pt idx="84">
                  <c:v>0.4505387185835476</c:v>
                </c:pt>
                <c:pt idx="85">
                  <c:v>0.47723885390106868</c:v>
                </c:pt>
                <c:pt idx="86">
                  <c:v>0.2798310026693977</c:v>
                </c:pt>
                <c:pt idx="87">
                  <c:v>0.3006807227961632</c:v>
                </c:pt>
                <c:pt idx="88">
                  <c:v>0.33557689431332077</c:v>
                </c:pt>
                <c:pt idx="89">
                  <c:v>0.41633409174492736</c:v>
                </c:pt>
                <c:pt idx="90">
                  <c:v>0.30587698599138125</c:v>
                </c:pt>
                <c:pt idx="91">
                  <c:v>0.28876741399242994</c:v>
                </c:pt>
                <c:pt idx="92">
                  <c:v>0.3685611999443949</c:v>
                </c:pt>
                <c:pt idx="93">
                  <c:v>0.47038675471983643</c:v>
                </c:pt>
                <c:pt idx="94">
                  <c:v>0.45914387472659351</c:v>
                </c:pt>
                <c:pt idx="95">
                  <c:v>0.47043074611160091</c:v>
                </c:pt>
                <c:pt idx="96">
                  <c:v>0.49596686920303434</c:v>
                </c:pt>
                <c:pt idx="97">
                  <c:v>0.557814366884688</c:v>
                </c:pt>
                <c:pt idx="98">
                  <c:v>0.41260362172330123</c:v>
                </c:pt>
                <c:pt idx="99">
                  <c:v>0.39039984655802557</c:v>
                </c:pt>
                <c:pt idx="100">
                  <c:v>0.39782823297137215</c:v>
                </c:pt>
                <c:pt idx="101">
                  <c:v>0.3389030834446316</c:v>
                </c:pt>
                <c:pt idx="102">
                  <c:v>0.34126102204320657</c:v>
                </c:pt>
                <c:pt idx="103">
                  <c:v>0.26584437957180546</c:v>
                </c:pt>
                <c:pt idx="104">
                  <c:v>0.31680576744742595</c:v>
                </c:pt>
                <c:pt idx="105">
                  <c:v>0.42098794107968951</c:v>
                </c:pt>
                <c:pt idx="106">
                  <c:v>0.56278759372366027</c:v>
                </c:pt>
                <c:pt idx="107">
                  <c:v>0.5916587042247573</c:v>
                </c:pt>
                <c:pt idx="108">
                  <c:v>0.57984701553600004</c:v>
                </c:pt>
                <c:pt idx="109">
                  <c:v>0.48125570788308153</c:v>
                </c:pt>
                <c:pt idx="110">
                  <c:v>0.48735995340431787</c:v>
                </c:pt>
                <c:pt idx="111">
                  <c:v>0.48210958079722954</c:v>
                </c:pt>
                <c:pt idx="112">
                  <c:v>0.45067421207018216</c:v>
                </c:pt>
                <c:pt idx="113">
                  <c:v>0.35128094134539761</c:v>
                </c:pt>
                <c:pt idx="114">
                  <c:v>0.33938742866795829</c:v>
                </c:pt>
                <c:pt idx="115">
                  <c:v>0.34623644845176699</c:v>
                </c:pt>
                <c:pt idx="116">
                  <c:v>0.45275104567538232</c:v>
                </c:pt>
                <c:pt idx="117">
                  <c:v>0.52084224159016568</c:v>
                </c:pt>
                <c:pt idx="118">
                  <c:v>0.43809223411162906</c:v>
                </c:pt>
                <c:pt idx="119">
                  <c:v>0.52156238067334981</c:v>
                </c:pt>
                <c:pt idx="120">
                  <c:v>0.49387859783597549</c:v>
                </c:pt>
                <c:pt idx="121">
                  <c:v>0.51160932828664085</c:v>
                </c:pt>
                <c:pt idx="122">
                  <c:v>0.6388869825952459</c:v>
                </c:pt>
                <c:pt idx="123">
                  <c:v>0.51652184700497816</c:v>
                </c:pt>
                <c:pt idx="124">
                  <c:v>0.44884461008669829</c:v>
                </c:pt>
                <c:pt idx="125">
                  <c:v>0.4692588154349957</c:v>
                </c:pt>
                <c:pt idx="126">
                  <c:v>0.31942281534349354</c:v>
                </c:pt>
                <c:pt idx="127">
                  <c:v>0.32115563626509563</c:v>
                </c:pt>
                <c:pt idx="128">
                  <c:v>0.21439028810842289</c:v>
                </c:pt>
                <c:pt idx="129">
                  <c:v>0.1442600911853569</c:v>
                </c:pt>
                <c:pt idx="130">
                  <c:v>0.25823210914088329</c:v>
                </c:pt>
                <c:pt idx="131">
                  <c:v>0.30078806179206852</c:v>
                </c:pt>
                <c:pt idx="132">
                  <c:v>0.25120712379001681</c:v>
                </c:pt>
                <c:pt idx="133">
                  <c:v>0.38308187853800768</c:v>
                </c:pt>
                <c:pt idx="134">
                  <c:v>0.43789779216003016</c:v>
                </c:pt>
                <c:pt idx="135">
                  <c:v>0.47937815528257438</c:v>
                </c:pt>
                <c:pt idx="136">
                  <c:v>0.56340083372485661</c:v>
                </c:pt>
                <c:pt idx="137">
                  <c:v>0.49054932930724121</c:v>
                </c:pt>
                <c:pt idx="138">
                  <c:v>0.44166961408991484</c:v>
                </c:pt>
                <c:pt idx="139">
                  <c:v>0.37622010125058725</c:v>
                </c:pt>
                <c:pt idx="140">
                  <c:v>0.33260087666045512</c:v>
                </c:pt>
                <c:pt idx="141">
                  <c:v>0.27469676733656762</c:v>
                </c:pt>
                <c:pt idx="142">
                  <c:v>0.27298330262734183</c:v>
                </c:pt>
                <c:pt idx="143">
                  <c:v>0.18005940597543879</c:v>
                </c:pt>
                <c:pt idx="144">
                  <c:v>0.18581435984606529</c:v>
                </c:pt>
                <c:pt idx="145">
                  <c:v>0.26912569748351645</c:v>
                </c:pt>
                <c:pt idx="146">
                  <c:v>0.39354303149959624</c:v>
                </c:pt>
                <c:pt idx="147">
                  <c:v>0.45949888525813265</c:v>
                </c:pt>
                <c:pt idx="148">
                  <c:v>0.51152970386754715</c:v>
                </c:pt>
                <c:pt idx="149">
                  <c:v>0.47687900431643532</c:v>
                </c:pt>
                <c:pt idx="150">
                  <c:v>0.52121924781758699</c:v>
                </c:pt>
                <c:pt idx="151">
                  <c:v>0.5512226967427013</c:v>
                </c:pt>
                <c:pt idx="152">
                  <c:v>0.50256337839811505</c:v>
                </c:pt>
                <c:pt idx="153">
                  <c:v>0.47702857504843454</c:v>
                </c:pt>
                <c:pt idx="154">
                  <c:v>0.35777715016725531</c:v>
                </c:pt>
                <c:pt idx="155">
                  <c:v>0.37901927350855985</c:v>
                </c:pt>
                <c:pt idx="156">
                  <c:v>0.48746201343321144</c:v>
                </c:pt>
                <c:pt idx="157">
                  <c:v>0.48718046852591884</c:v>
                </c:pt>
                <c:pt idx="158">
                  <c:v>0.46792719600628557</c:v>
                </c:pt>
                <c:pt idx="159">
                  <c:v>0.44640792689686476</c:v>
                </c:pt>
                <c:pt idx="160">
                  <c:v>0.50686705625443207</c:v>
                </c:pt>
                <c:pt idx="161">
                  <c:v>0.52910470479136651</c:v>
                </c:pt>
                <c:pt idx="162">
                  <c:v>0.4667587846410215</c:v>
                </c:pt>
                <c:pt idx="163">
                  <c:v>0.38472803641783382</c:v>
                </c:pt>
                <c:pt idx="164">
                  <c:v>0.50568324790205055</c:v>
                </c:pt>
                <c:pt idx="165">
                  <c:v>0.54279086668320742</c:v>
                </c:pt>
                <c:pt idx="166">
                  <c:v>0.55885740278342322</c:v>
                </c:pt>
                <c:pt idx="167">
                  <c:v>0.54652617575792761</c:v>
                </c:pt>
                <c:pt idx="168">
                  <c:v>0.59459293005544667</c:v>
                </c:pt>
                <c:pt idx="169">
                  <c:v>0.61943266941524877</c:v>
                </c:pt>
                <c:pt idx="170">
                  <c:v>0.67748766921288839</c:v>
                </c:pt>
                <c:pt idx="171">
                  <c:v>0.56787959732039639</c:v>
                </c:pt>
                <c:pt idx="172">
                  <c:v>0.53138697819610659</c:v>
                </c:pt>
                <c:pt idx="173">
                  <c:v>0.5569600540566223</c:v>
                </c:pt>
                <c:pt idx="174">
                  <c:v>0.57590406709215136</c:v>
                </c:pt>
                <c:pt idx="175">
                  <c:v>0.56897322331966083</c:v>
                </c:pt>
                <c:pt idx="176">
                  <c:v>0.62318425530492205</c:v>
                </c:pt>
                <c:pt idx="177">
                  <c:v>0.6891145940562351</c:v>
                </c:pt>
                <c:pt idx="178">
                  <c:v>0.75632816170531747</c:v>
                </c:pt>
                <c:pt idx="179">
                  <c:v>0.86544704932138872</c:v>
                </c:pt>
                <c:pt idx="180">
                  <c:v>0.88172210461856826</c:v>
                </c:pt>
                <c:pt idx="181">
                  <c:v>0.84207002373775497</c:v>
                </c:pt>
                <c:pt idx="182">
                  <c:v>0.91531745068125081</c:v>
                </c:pt>
                <c:pt idx="183">
                  <c:v>0.82520900310227285</c:v>
                </c:pt>
                <c:pt idx="184">
                  <c:v>0.82125329715481277</c:v>
                </c:pt>
                <c:pt idx="185">
                  <c:v>0.82436172889688941</c:v>
                </c:pt>
                <c:pt idx="186">
                  <c:v>0.79292196103066548</c:v>
                </c:pt>
                <c:pt idx="187">
                  <c:v>0.79380750774688413</c:v>
                </c:pt>
                <c:pt idx="188">
                  <c:v>0.75889857872611499</c:v>
                </c:pt>
                <c:pt idx="189">
                  <c:v>0.71495337792300795</c:v>
                </c:pt>
                <c:pt idx="190">
                  <c:v>0.82699549352182766</c:v>
                </c:pt>
                <c:pt idx="191">
                  <c:v>0.8253704515100484</c:v>
                </c:pt>
                <c:pt idx="192">
                  <c:v>0.7994881161654287</c:v>
                </c:pt>
                <c:pt idx="193">
                  <c:v>0.81117354955982213</c:v>
                </c:pt>
                <c:pt idx="194">
                  <c:v>0.8447526188075517</c:v>
                </c:pt>
                <c:pt idx="195">
                  <c:v>0.90611533135196098</c:v>
                </c:pt>
                <c:pt idx="196">
                  <c:v>0.95053431944437117</c:v>
                </c:pt>
                <c:pt idx="197">
                  <c:v>0.93021557541620248</c:v>
                </c:pt>
                <c:pt idx="198">
                  <c:v>0.94449254169944019</c:v>
                </c:pt>
                <c:pt idx="199">
                  <c:v>0.96048209286406827</c:v>
                </c:pt>
                <c:pt idx="200">
                  <c:v>0.96304591117610117</c:v>
                </c:pt>
                <c:pt idx="201">
                  <c:v>0.96615214334858956</c:v>
                </c:pt>
                <c:pt idx="202">
                  <c:v>0.99773400341021268</c:v>
                </c:pt>
                <c:pt idx="203">
                  <c:v>0.99824034432942155</c:v>
                </c:pt>
                <c:pt idx="204">
                  <c:v>0.9949115157146049</c:v>
                </c:pt>
                <c:pt idx="205">
                  <c:v>1.0119625791625093</c:v>
                </c:pt>
                <c:pt idx="206">
                  <c:v>1.0280577096673722</c:v>
                </c:pt>
                <c:pt idx="207">
                  <c:v>1.0544010747976835</c:v>
                </c:pt>
                <c:pt idx="208">
                  <c:v>1.0752679515672374</c:v>
                </c:pt>
                <c:pt idx="209">
                  <c:v>1.0665770122102507</c:v>
                </c:pt>
                <c:pt idx="210">
                  <c:v>1.0760800326592093</c:v>
                </c:pt>
                <c:pt idx="211">
                  <c:v>1.1072413350155641</c:v>
                </c:pt>
                <c:pt idx="212">
                  <c:v>1.1095126105723634</c:v>
                </c:pt>
                <c:pt idx="213">
                  <c:v>1.110854787935097</c:v>
                </c:pt>
                <c:pt idx="214">
                  <c:v>1.1113589292847175</c:v>
                </c:pt>
                <c:pt idx="215">
                  <c:v>1.1036120451949962</c:v>
                </c:pt>
                <c:pt idx="216">
                  <c:v>1.1184578201737483</c:v>
                </c:pt>
                <c:pt idx="217">
                  <c:v>1.1327391855961626</c:v>
                </c:pt>
                <c:pt idx="218">
                  <c:v>1.1369298055756449</c:v>
                </c:pt>
                <c:pt idx="219">
                  <c:v>1.1450334598525762</c:v>
                </c:pt>
                <c:pt idx="220">
                  <c:v>1.1520074151889959</c:v>
                </c:pt>
                <c:pt idx="221">
                  <c:v>1.1524570072128286</c:v>
                </c:pt>
                <c:pt idx="222">
                  <c:v>1.1580566714705267</c:v>
                </c:pt>
                <c:pt idx="223">
                  <c:v>1.1629080421543112</c:v>
                </c:pt>
                <c:pt idx="224">
                  <c:v>1.1627030422686888</c:v>
                </c:pt>
                <c:pt idx="225">
                  <c:v>1.1607027536851591</c:v>
                </c:pt>
                <c:pt idx="226">
                  <c:v>1.1649136097048529</c:v>
                </c:pt>
                <c:pt idx="227">
                  <c:v>1.174824430355468</c:v>
                </c:pt>
                <c:pt idx="228">
                  <c:v>1.1802520882713672</c:v>
                </c:pt>
                <c:pt idx="229">
                  <c:v>1.1865534152277084</c:v>
                </c:pt>
                <c:pt idx="230">
                  <c:v>1.1890266112727061</c:v>
                </c:pt>
                <c:pt idx="231">
                  <c:v>1.1960603949019255</c:v>
                </c:pt>
                <c:pt idx="232">
                  <c:v>1.2048837483481232</c:v>
                </c:pt>
                <c:pt idx="233">
                  <c:v>1.2063688977340914</c:v>
                </c:pt>
                <c:pt idx="234">
                  <c:v>1.2098521361340013</c:v>
                </c:pt>
                <c:pt idx="235">
                  <c:v>1.2179091595356619</c:v>
                </c:pt>
                <c:pt idx="236">
                  <c:v>1.2219607667171688</c:v>
                </c:pt>
                <c:pt idx="237">
                  <c:v>1.2239183836506873</c:v>
                </c:pt>
                <c:pt idx="238">
                  <c:v>1.2263638651188735</c:v>
                </c:pt>
                <c:pt idx="239">
                  <c:v>1.228401986299321</c:v>
                </c:pt>
                <c:pt idx="240">
                  <c:v>1.233604408289386</c:v>
                </c:pt>
                <c:pt idx="241">
                  <c:v>1.2381632362179369</c:v>
                </c:pt>
                <c:pt idx="242">
                  <c:v>1.2392141905671898</c:v>
                </c:pt>
                <c:pt idx="243">
                  <c:v>1.2436916344209765</c:v>
                </c:pt>
                <c:pt idx="244">
                  <c:v>1.2481391641283635</c:v>
                </c:pt>
                <c:pt idx="245">
                  <c:v>1.2522642369341168</c:v>
                </c:pt>
                <c:pt idx="246">
                  <c:v>1.2552376151034765</c:v>
                </c:pt>
                <c:pt idx="247">
                  <c:v>1.2583812399589649</c:v>
                </c:pt>
                <c:pt idx="248">
                  <c:v>1.2595659281391818</c:v>
                </c:pt>
                <c:pt idx="249">
                  <c:v>1.2625947354621649</c:v>
                </c:pt>
                <c:pt idx="250">
                  <c:v>1.2637235545748409</c:v>
                </c:pt>
                <c:pt idx="251">
                  <c:v>1.2657471585960058</c:v>
                </c:pt>
                <c:pt idx="252">
                  <c:v>1.267230108412386</c:v>
                </c:pt>
                <c:pt idx="253">
                  <c:v>1.2678807410965822</c:v>
                </c:pt>
                <c:pt idx="254">
                  <c:v>1.2678767818713235</c:v>
                </c:pt>
                <c:pt idx="255">
                  <c:v>1.2675635631619604</c:v>
                </c:pt>
                <c:pt idx="256">
                  <c:v>1.2671232093303981</c:v>
                </c:pt>
                <c:pt idx="257">
                  <c:v>1.2662297441636619</c:v>
                </c:pt>
                <c:pt idx="258">
                  <c:v>1.2637310331114409</c:v>
                </c:pt>
                <c:pt idx="259">
                  <c:v>1.2608799510111861</c:v>
                </c:pt>
                <c:pt idx="260">
                  <c:v>1.2583302099445182</c:v>
                </c:pt>
                <c:pt idx="261">
                  <c:v>1.2558772499397319</c:v>
                </c:pt>
                <c:pt idx="262">
                  <c:v>1.2531968544395233</c:v>
                </c:pt>
                <c:pt idx="263">
                  <c:v>1.249613755580308</c:v>
                </c:pt>
                <c:pt idx="264">
                  <c:v>1.2462629312696092</c:v>
                </c:pt>
                <c:pt idx="265">
                  <c:v>1.2429402614496396</c:v>
                </c:pt>
                <c:pt idx="266">
                  <c:v>1.2393246089605188</c:v>
                </c:pt>
                <c:pt idx="267">
                  <c:v>1.2358792031575261</c:v>
                </c:pt>
                <c:pt idx="268">
                  <c:v>1.2313186155733045</c:v>
                </c:pt>
                <c:pt idx="269">
                  <c:v>1.2267844228241418</c:v>
                </c:pt>
                <c:pt idx="270">
                  <c:v>1.2210571835303268</c:v>
                </c:pt>
                <c:pt idx="271">
                  <c:v>1.2150523585544781</c:v>
                </c:pt>
                <c:pt idx="272">
                  <c:v>1.209913284168554</c:v>
                </c:pt>
                <c:pt idx="273">
                  <c:v>1.2035556482307543</c:v>
                </c:pt>
                <c:pt idx="274">
                  <c:v>1.1965421006417463</c:v>
                </c:pt>
                <c:pt idx="275">
                  <c:v>1.1894374908717862</c:v>
                </c:pt>
                <c:pt idx="276">
                  <c:v>1.1823240828234731</c:v>
                </c:pt>
                <c:pt idx="277">
                  <c:v>1.1760509103578611</c:v>
                </c:pt>
                <c:pt idx="278">
                  <c:v>1.1692428025683934</c:v>
                </c:pt>
                <c:pt idx="279">
                  <c:v>1.1614431288085549</c:v>
                </c:pt>
                <c:pt idx="280">
                  <c:v>1.1536320172868573</c:v>
                </c:pt>
                <c:pt idx="281">
                  <c:v>1.1458635774151713</c:v>
                </c:pt>
                <c:pt idx="282">
                  <c:v>1.1384224334982129</c:v>
                </c:pt>
                <c:pt idx="283">
                  <c:v>1.1322016107888009</c:v>
                </c:pt>
                <c:pt idx="284">
                  <c:v>1.1252980416792042</c:v>
                </c:pt>
                <c:pt idx="285">
                  <c:v>1.118936006602228</c:v>
                </c:pt>
                <c:pt idx="286">
                  <c:v>1.1129074262748266</c:v>
                </c:pt>
                <c:pt idx="287">
                  <c:v>1.1057865396899134</c:v>
                </c:pt>
                <c:pt idx="288">
                  <c:v>1.1006439459926483</c:v>
                </c:pt>
                <c:pt idx="289">
                  <c:v>1.0955171891964182</c:v>
                </c:pt>
                <c:pt idx="290">
                  <c:v>1.0897688340345559</c:v>
                </c:pt>
                <c:pt idx="291">
                  <c:v>1.0848334397925015</c:v>
                </c:pt>
                <c:pt idx="292">
                  <c:v>1.0805055666707137</c:v>
                </c:pt>
                <c:pt idx="293">
                  <c:v>1.0755970071776355</c:v>
                </c:pt>
                <c:pt idx="294">
                  <c:v>1.0723288866834537</c:v>
                </c:pt>
                <c:pt idx="295">
                  <c:v>1.0685465068195454</c:v>
                </c:pt>
                <c:pt idx="296">
                  <c:v>1.0650830645459295</c:v>
                </c:pt>
                <c:pt idx="297">
                  <c:v>1.0605818653405901</c:v>
                </c:pt>
                <c:pt idx="298">
                  <c:v>1.0566714705266473</c:v>
                </c:pt>
                <c:pt idx="299">
                  <c:v>1.0526585757698932</c:v>
                </c:pt>
                <c:pt idx="300">
                  <c:v>1.0472889864911235</c:v>
                </c:pt>
                <c:pt idx="301">
                  <c:v>1.0451303288972416</c:v>
                </c:pt>
                <c:pt idx="302">
                  <c:v>1.0409493870239472</c:v>
                </c:pt>
                <c:pt idx="303">
                  <c:v>1.0364398294541723</c:v>
                </c:pt>
                <c:pt idx="304">
                  <c:v>1.0325012801495004</c:v>
                </c:pt>
                <c:pt idx="305">
                  <c:v>1.027992602407561</c:v>
                </c:pt>
                <c:pt idx="306">
                  <c:v>1.0241605122709587</c:v>
                </c:pt>
                <c:pt idx="307">
                  <c:v>1.0214519622800211</c:v>
                </c:pt>
                <c:pt idx="308">
                  <c:v>1.017210312286092</c:v>
                </c:pt>
                <c:pt idx="309">
                  <c:v>1.0143975026966725</c:v>
                </c:pt>
                <c:pt idx="310">
                  <c:v>1.010590487653376</c:v>
                </c:pt>
                <c:pt idx="311">
                  <c:v>1.0087617654977274</c:v>
                </c:pt>
                <c:pt idx="312">
                  <c:v>1.0069946312905489</c:v>
                </c:pt>
                <c:pt idx="313">
                  <c:v>1.0024635179388097</c:v>
                </c:pt>
                <c:pt idx="314">
                  <c:v>1.0006981433873021</c:v>
                </c:pt>
                <c:pt idx="315">
                  <c:v>0.99831600952325639</c:v>
                </c:pt>
                <c:pt idx="316">
                  <c:v>0.99448787861191323</c:v>
                </c:pt>
                <c:pt idx="317">
                  <c:v>0.99273966070319364</c:v>
                </c:pt>
                <c:pt idx="318">
                  <c:v>0.98819842933134849</c:v>
                </c:pt>
                <c:pt idx="319">
                  <c:v>0.98425020192048829</c:v>
                </c:pt>
                <c:pt idx="320">
                  <c:v>0.98141231723776301</c:v>
                </c:pt>
                <c:pt idx="321">
                  <c:v>0.97803201869458189</c:v>
                </c:pt>
                <c:pt idx="322">
                  <c:v>0.97396149521461639</c:v>
                </c:pt>
                <c:pt idx="323">
                  <c:v>0.97197836327387466</c:v>
                </c:pt>
                <c:pt idx="324">
                  <c:v>0.96865789302349325</c:v>
                </c:pt>
                <c:pt idx="325">
                  <c:v>0.9639864471320253</c:v>
                </c:pt>
                <c:pt idx="326">
                  <c:v>0.96169141622367338</c:v>
                </c:pt>
                <c:pt idx="327">
                  <c:v>0.96096467843172462</c:v>
                </c:pt>
                <c:pt idx="328">
                  <c:v>0.95850951885735003</c:v>
                </c:pt>
                <c:pt idx="329">
                  <c:v>0.95708991664511089</c:v>
                </c:pt>
                <c:pt idx="330">
                  <c:v>0.95645644060370283</c:v>
                </c:pt>
                <c:pt idx="331">
                  <c:v>0.95568087236689525</c:v>
                </c:pt>
                <c:pt idx="332">
                  <c:v>0.95662580746199599</c:v>
                </c:pt>
                <c:pt idx="333">
                  <c:v>0.95489606593781728</c:v>
                </c:pt>
                <c:pt idx="334">
                  <c:v>0.95262391055318307</c:v>
                </c:pt>
                <c:pt idx="335">
                  <c:v>0.95157207637609487</c:v>
                </c:pt>
                <c:pt idx="336">
                  <c:v>0.9499624313514331</c:v>
                </c:pt>
                <c:pt idx="337">
                  <c:v>0.94703040509033187</c:v>
                </c:pt>
                <c:pt idx="338">
                  <c:v>0.9445616081845104</c:v>
                </c:pt>
                <c:pt idx="339">
                  <c:v>0.9433060938635528</c:v>
                </c:pt>
                <c:pt idx="340">
                  <c:v>0.94276499974485006</c:v>
                </c:pt>
                <c:pt idx="341">
                  <c:v>0.94049636367155676</c:v>
                </c:pt>
                <c:pt idx="342">
                  <c:v>0.93916782364026996</c:v>
                </c:pt>
                <c:pt idx="343">
                  <c:v>0.93872175092777854</c:v>
                </c:pt>
                <c:pt idx="344">
                  <c:v>0.93867116082724944</c:v>
                </c:pt>
                <c:pt idx="345">
                  <c:v>0.93742708426815036</c:v>
                </c:pt>
                <c:pt idx="346">
                  <c:v>0.93589926323217065</c:v>
                </c:pt>
                <c:pt idx="347">
                  <c:v>0.93625823298896871</c:v>
                </c:pt>
                <c:pt idx="348">
                  <c:v>0.93662028214319015</c:v>
                </c:pt>
                <c:pt idx="349">
                  <c:v>0.93556668831043133</c:v>
                </c:pt>
                <c:pt idx="350">
                  <c:v>0.93442599152197903</c:v>
                </c:pt>
                <c:pt idx="351">
                  <c:v>0.93329805223713835</c:v>
                </c:pt>
                <c:pt idx="352">
                  <c:v>0.9312858859778318</c:v>
                </c:pt>
                <c:pt idx="353">
                  <c:v>0.93122649759894971</c:v>
                </c:pt>
                <c:pt idx="354">
                  <c:v>0.9282548790852605</c:v>
                </c:pt>
                <c:pt idx="355">
                  <c:v>0.92778593084905159</c:v>
                </c:pt>
                <c:pt idx="356">
                  <c:v>0.92604695113260227</c:v>
                </c:pt>
                <c:pt idx="357">
                  <c:v>0.92601923655579088</c:v>
                </c:pt>
                <c:pt idx="358">
                  <c:v>0.92349677015201681</c:v>
                </c:pt>
                <c:pt idx="359">
                  <c:v>0.92283953875905567</c:v>
                </c:pt>
                <c:pt idx="360">
                  <c:v>0.92058761941463296</c:v>
                </c:pt>
                <c:pt idx="361">
                  <c:v>0.91930131111944025</c:v>
                </c:pt>
                <c:pt idx="362">
                  <c:v>0.91778316818964856</c:v>
                </c:pt>
                <c:pt idx="363">
                  <c:v>0.91664335122903162</c:v>
                </c:pt>
                <c:pt idx="364">
                  <c:v>0.91434480100933846</c:v>
                </c:pt>
                <c:pt idx="365">
                  <c:v>0.91381470473857684</c:v>
                </c:pt>
                <c:pt idx="366">
                  <c:v>0.91314075661674521</c:v>
                </c:pt>
                <c:pt idx="367">
                  <c:v>0.91324765569873301</c:v>
                </c:pt>
                <c:pt idx="368">
                  <c:v>0.91322653983068591</c:v>
                </c:pt>
                <c:pt idx="369">
                  <c:v>0.9124716475480078</c:v>
                </c:pt>
                <c:pt idx="370">
                  <c:v>0.91303077813733413</c:v>
                </c:pt>
                <c:pt idx="371">
                  <c:v>0.91351820275808437</c:v>
                </c:pt>
                <c:pt idx="372">
                  <c:v>0.91360046666068384</c:v>
                </c:pt>
                <c:pt idx="373">
                  <c:v>0.91398055228552877</c:v>
                </c:pt>
                <c:pt idx="374">
                  <c:v>0.91288252714708795</c:v>
                </c:pt>
                <c:pt idx="375">
                  <c:v>0.91285833188161736</c:v>
                </c:pt>
                <c:pt idx="376">
                  <c:v>0.91333211917092072</c:v>
                </c:pt>
                <c:pt idx="377">
                  <c:v>0.91376631420763577</c:v>
                </c:pt>
                <c:pt idx="378">
                  <c:v>0.91305541331672213</c:v>
                </c:pt>
                <c:pt idx="379">
                  <c:v>0.91244965185212545</c:v>
                </c:pt>
                <c:pt idx="380">
                  <c:v>0.91337611056268497</c:v>
                </c:pt>
                <c:pt idx="381">
                  <c:v>0.91473852396563049</c:v>
                </c:pt>
                <c:pt idx="382">
                  <c:v>0.91489557323422943</c:v>
                </c:pt>
                <c:pt idx="383">
                  <c:v>0.9163354114866803</c:v>
                </c:pt>
                <c:pt idx="384">
                  <c:v>0.917371848676651</c:v>
                </c:pt>
                <c:pt idx="385">
                  <c:v>0.918807727703843</c:v>
                </c:pt>
                <c:pt idx="386">
                  <c:v>0.91959165430508549</c:v>
                </c:pt>
                <c:pt idx="387">
                  <c:v>0.91981205117782561</c:v>
                </c:pt>
                <c:pt idx="388">
                  <c:v>0.91935981967048697</c:v>
                </c:pt>
                <c:pt idx="389">
                  <c:v>0.91989519490826044</c:v>
                </c:pt>
                <c:pt idx="390">
                  <c:v>0.91923004506478168</c:v>
                </c:pt>
                <c:pt idx="391">
                  <c:v>0.91785003510513075</c:v>
                </c:pt>
                <c:pt idx="392">
                  <c:v>0.9173520525503569</c:v>
                </c:pt>
                <c:pt idx="393">
                  <c:v>0.91757508890660278</c:v>
                </c:pt>
                <c:pt idx="394">
                  <c:v>0.91688750345332426</c:v>
                </c:pt>
                <c:pt idx="395">
                  <c:v>0.9177699707721193</c:v>
                </c:pt>
                <c:pt idx="396">
                  <c:v>0.91709866213379365</c:v>
                </c:pt>
                <c:pt idx="397">
                  <c:v>0.91592453188760015</c:v>
                </c:pt>
                <c:pt idx="398">
                  <c:v>0.91474424284655975</c:v>
                </c:pt>
                <c:pt idx="399">
                  <c:v>0.91269072467899481</c:v>
                </c:pt>
                <c:pt idx="400">
                  <c:v>0.91092842952491071</c:v>
                </c:pt>
                <c:pt idx="401">
                  <c:v>0.90935573726933117</c:v>
                </c:pt>
                <c:pt idx="402">
                  <c:v>0.90658208001858187</c:v>
                </c:pt>
                <c:pt idx="403">
                  <c:v>0.9041146028545135</c:v>
                </c:pt>
                <c:pt idx="404">
                  <c:v>0.90193702896217265</c:v>
                </c:pt>
                <c:pt idx="405">
                  <c:v>0.90038237317721659</c:v>
                </c:pt>
                <c:pt idx="406">
                  <c:v>0.89897156924333055</c:v>
                </c:pt>
                <c:pt idx="407">
                  <c:v>0.89631888831993356</c:v>
                </c:pt>
                <c:pt idx="408">
                  <c:v>0.89285060699322349</c:v>
                </c:pt>
                <c:pt idx="409">
                  <c:v>0.88912365628293855</c:v>
                </c:pt>
                <c:pt idx="410">
                  <c:v>0.8855590338082644</c:v>
                </c:pt>
                <c:pt idx="411">
                  <c:v>0.88138249107414668</c:v>
                </c:pt>
                <c:pt idx="412">
                  <c:v>0.87611804122169379</c:v>
                </c:pt>
                <c:pt idx="413">
                  <c:v>0.87066574812640674</c:v>
                </c:pt>
                <c:pt idx="414">
                  <c:v>0.86511667396923764</c:v>
                </c:pt>
                <c:pt idx="415">
                  <c:v>0.86026882259679427</c:v>
                </c:pt>
                <c:pt idx="416">
                  <c:v>0.85480729130923661</c:v>
                </c:pt>
                <c:pt idx="417">
                  <c:v>0.8488306208241172</c:v>
                </c:pt>
                <c:pt idx="418">
                  <c:v>0.84333037711180692</c:v>
                </c:pt>
                <c:pt idx="419">
                  <c:v>0.83673430783064362</c:v>
                </c:pt>
                <c:pt idx="420">
                  <c:v>0.83015627502010414</c:v>
                </c:pt>
                <c:pt idx="421">
                  <c:v>0.82331341403114244</c:v>
                </c:pt>
                <c:pt idx="422">
                  <c:v>0.81565055349969118</c:v>
                </c:pt>
                <c:pt idx="423">
                  <c:v>0.80847951672816654</c:v>
                </c:pt>
                <c:pt idx="424">
                  <c:v>0.80060681725799887</c:v>
                </c:pt>
                <c:pt idx="425">
                  <c:v>0.79194447230565912</c:v>
                </c:pt>
                <c:pt idx="426">
                  <c:v>0.78445009880466599</c:v>
                </c:pt>
                <c:pt idx="427">
                  <c:v>0.77633896599113483</c:v>
                </c:pt>
                <c:pt idx="428">
                  <c:v>0.76789349860019407</c:v>
                </c:pt>
                <c:pt idx="429">
                  <c:v>0.76013693640428448</c:v>
                </c:pt>
                <c:pt idx="430">
                  <c:v>0.75174909773655507</c:v>
                </c:pt>
                <c:pt idx="431">
                  <c:v>0.74340041140749591</c:v>
                </c:pt>
                <c:pt idx="432">
                  <c:v>0.73519777649909479</c:v>
                </c:pt>
                <c:pt idx="433">
                  <c:v>0.72622133300955682</c:v>
                </c:pt>
                <c:pt idx="434">
                  <c:v>0.71716262561741917</c:v>
                </c:pt>
                <c:pt idx="435">
                  <c:v>0.70878050583061902</c:v>
                </c:pt>
                <c:pt idx="436">
                  <c:v>0.69947456681676523</c:v>
                </c:pt>
                <c:pt idx="437">
                  <c:v>0.69045501176329815</c:v>
                </c:pt>
                <c:pt idx="438">
                  <c:v>0.68132063917732588</c:v>
                </c:pt>
                <c:pt idx="439">
                  <c:v>0.67214711425268303</c:v>
                </c:pt>
                <c:pt idx="440">
                  <c:v>0.66282709799346473</c:v>
                </c:pt>
                <c:pt idx="441">
                  <c:v>0.65373099791832745</c:v>
                </c:pt>
                <c:pt idx="442">
                  <c:v>0.64426273066886286</c:v>
                </c:pt>
                <c:pt idx="443">
                  <c:v>0.63491851914417397</c:v>
                </c:pt>
                <c:pt idx="444">
                  <c:v>0.62534203307096881</c:v>
                </c:pt>
                <c:pt idx="445">
                  <c:v>0.61617158754374934</c:v>
                </c:pt>
                <c:pt idx="446">
                  <c:v>0.60689028370928366</c:v>
                </c:pt>
                <c:pt idx="447">
                  <c:v>0.59804625430895686</c:v>
                </c:pt>
                <c:pt idx="448">
                  <c:v>0.58904165632868966</c:v>
                </c:pt>
                <c:pt idx="449">
                  <c:v>0.57978806707103558</c:v>
                </c:pt>
                <c:pt idx="450">
                  <c:v>0.57141694513217645</c:v>
                </c:pt>
                <c:pt idx="451">
                  <c:v>0.56250296941894407</c:v>
                </c:pt>
                <c:pt idx="452">
                  <c:v>0.55366465889954664</c:v>
                </c:pt>
                <c:pt idx="453">
                  <c:v>0.54513076881115907</c:v>
                </c:pt>
                <c:pt idx="454">
                  <c:v>0.53671125634135908</c:v>
                </c:pt>
                <c:pt idx="455">
                  <c:v>0.52832429750146503</c:v>
                </c:pt>
                <c:pt idx="456">
                  <c:v>0.52021800374102789</c:v>
                </c:pt>
                <c:pt idx="457">
                  <c:v>0.51159349138560573</c:v>
                </c:pt>
                <c:pt idx="458">
                  <c:v>0.50403269088304792</c:v>
                </c:pt>
                <c:pt idx="459">
                  <c:v>0.49627348920363268</c:v>
                </c:pt>
                <c:pt idx="460">
                  <c:v>0.48855168020721701</c:v>
                </c:pt>
                <c:pt idx="461">
                  <c:v>0.48104410928869434</c:v>
                </c:pt>
                <c:pt idx="462">
                  <c:v>0.47390782571666379</c:v>
                </c:pt>
                <c:pt idx="463">
                  <c:v>0.46662241132655163</c:v>
                </c:pt>
                <c:pt idx="464">
                  <c:v>0.459647136248379</c:v>
                </c:pt>
                <c:pt idx="465">
                  <c:v>0.45256496208821856</c:v>
                </c:pt>
                <c:pt idx="466">
                  <c:v>0.4461870901102073</c:v>
                </c:pt>
                <c:pt idx="467">
                  <c:v>0.43999970085853607</c:v>
                </c:pt>
                <c:pt idx="468">
                  <c:v>0.43384706480635876</c:v>
                </c:pt>
                <c:pt idx="469">
                  <c:v>0.42730070579788942</c:v>
                </c:pt>
                <c:pt idx="470">
                  <c:v>0.42153827339066285</c:v>
                </c:pt>
                <c:pt idx="471">
                  <c:v>0.41567818009371932</c:v>
                </c:pt>
                <c:pt idx="472">
                  <c:v>0.4102043312164676</c:v>
                </c:pt>
                <c:pt idx="473">
                  <c:v>0.40452592236751111</c:v>
                </c:pt>
                <c:pt idx="474">
                  <c:v>0.39861391922828537</c:v>
                </c:pt>
                <c:pt idx="475">
                  <c:v>0.39330767755365631</c:v>
                </c:pt>
                <c:pt idx="476">
                  <c:v>0.38847874247967157</c:v>
                </c:pt>
                <c:pt idx="477">
                  <c:v>0.38349363796492303</c:v>
                </c:pt>
                <c:pt idx="478">
                  <c:v>0.37887938088274886</c:v>
                </c:pt>
                <c:pt idx="479">
                  <c:v>0.37421761309746909</c:v>
                </c:pt>
                <c:pt idx="480">
                  <c:v>0.36925010513942635</c:v>
                </c:pt>
                <c:pt idx="481">
                  <c:v>0.36494334788568572</c:v>
                </c:pt>
                <c:pt idx="482">
                  <c:v>0.36068630090463905</c:v>
                </c:pt>
                <c:pt idx="483">
                  <c:v>0.35605576700751196</c:v>
                </c:pt>
                <c:pt idx="484">
                  <c:v>0.35182863417286508</c:v>
                </c:pt>
                <c:pt idx="485">
                  <c:v>0.34759622237120635</c:v>
                </c:pt>
                <c:pt idx="486">
                  <c:v>0.34348786629432354</c:v>
                </c:pt>
                <c:pt idx="487">
                  <c:v>0.34008601196917787</c:v>
                </c:pt>
                <c:pt idx="488">
                  <c:v>0.33648267706975105</c:v>
                </c:pt>
                <c:pt idx="489">
                  <c:v>0.33245922437897352</c:v>
                </c:pt>
                <c:pt idx="490">
                  <c:v>0.32926061028377973</c:v>
                </c:pt>
                <c:pt idx="491">
                  <c:v>0.32590538683390441</c:v>
                </c:pt>
                <c:pt idx="492">
                  <c:v>0.32315460510687277</c:v>
                </c:pt>
                <c:pt idx="493">
                  <c:v>0.32011084071068968</c:v>
                </c:pt>
                <c:pt idx="494">
                  <c:v>0.31714098185267109</c:v>
                </c:pt>
                <c:pt idx="495">
                  <c:v>0.31471881582211991</c:v>
                </c:pt>
                <c:pt idx="496">
                  <c:v>0.31256367753957909</c:v>
                </c:pt>
                <c:pt idx="497">
                  <c:v>0.30997126482289944</c:v>
                </c:pt>
                <c:pt idx="498">
                  <c:v>0.30754337991141895</c:v>
                </c:pt>
                <c:pt idx="499">
                  <c:v>0.30511329543035015</c:v>
                </c:pt>
                <c:pt idx="500">
                  <c:v>0.30275359717610456</c:v>
                </c:pt>
                <c:pt idx="501">
                  <c:v>0.30073835151937472</c:v>
                </c:pt>
                <c:pt idx="502">
                  <c:v>0.29802408264750752</c:v>
                </c:pt>
                <c:pt idx="503">
                  <c:v>0.29582099374794341</c:v>
                </c:pt>
                <c:pt idx="504">
                  <c:v>0.29391264717320115</c:v>
                </c:pt>
                <c:pt idx="505">
                  <c:v>0.29212263744230532</c:v>
                </c:pt>
                <c:pt idx="506">
                  <c:v>0.28973786409475399</c:v>
                </c:pt>
                <c:pt idx="507">
                  <c:v>0.28839788630160851</c:v>
                </c:pt>
                <c:pt idx="508">
                  <c:v>0.28646138523613701</c:v>
                </c:pt>
                <c:pt idx="509">
                  <c:v>0.28505761992493311</c:v>
                </c:pt>
                <c:pt idx="510">
                  <c:v>0.28350252422605948</c:v>
                </c:pt>
                <c:pt idx="511">
                  <c:v>0.28195710663337398</c:v>
                </c:pt>
                <c:pt idx="512">
                  <c:v>0.28020185010197202</c:v>
                </c:pt>
                <c:pt idx="513">
                  <c:v>0.2789784494970024</c:v>
                </c:pt>
                <c:pt idx="514">
                  <c:v>0.27730017790118833</c:v>
                </c:pt>
                <c:pt idx="515">
                  <c:v>0.27618807551738284</c:v>
                </c:pt>
                <c:pt idx="516">
                  <c:v>0.27507729287533017</c:v>
                </c:pt>
                <c:pt idx="517">
                  <c:v>0.2736823258424792</c:v>
                </c:pt>
                <c:pt idx="518">
                  <c:v>0.2725992577772382</c:v>
                </c:pt>
                <c:pt idx="519">
                  <c:v>0.27199877527965327</c:v>
                </c:pt>
                <c:pt idx="520">
                  <c:v>0.27087215573656553</c:v>
                </c:pt>
                <c:pt idx="521">
                  <c:v>0.27005831498892297</c:v>
                </c:pt>
                <c:pt idx="522">
                  <c:v>0.2688701074973649</c:v>
                </c:pt>
                <c:pt idx="523">
                  <c:v>0.26763966826971303</c:v>
                </c:pt>
                <c:pt idx="524">
                  <c:v>0.2667743575937061</c:v>
                </c:pt>
                <c:pt idx="525">
                  <c:v>0.26567765219701811</c:v>
                </c:pt>
                <c:pt idx="526">
                  <c:v>0.26439398338533115</c:v>
                </c:pt>
                <c:pt idx="527">
                  <c:v>0.2633368702412312</c:v>
                </c:pt>
                <c:pt idx="528">
                  <c:v>0.26188911353826283</c:v>
                </c:pt>
                <c:pt idx="529">
                  <c:v>0.26114213970610234</c:v>
                </c:pt>
                <c:pt idx="530">
                  <c:v>0.26002167895786155</c:v>
                </c:pt>
                <c:pt idx="531">
                  <c:v>0.25897028469469102</c:v>
                </c:pt>
                <c:pt idx="532">
                  <c:v>0.25797871872432004</c:v>
                </c:pt>
                <c:pt idx="533">
                  <c:v>0.25705577932510165</c:v>
                </c:pt>
                <c:pt idx="534">
                  <c:v>0.25628417031355305</c:v>
                </c:pt>
                <c:pt idx="535">
                  <c:v>0.25531460003906431</c:v>
                </c:pt>
                <c:pt idx="536">
                  <c:v>0.2542627658619761</c:v>
                </c:pt>
                <c:pt idx="537">
                  <c:v>0.25364996577469728</c:v>
                </c:pt>
                <c:pt idx="538">
                  <c:v>0.25288627521366613</c:v>
                </c:pt>
                <c:pt idx="539">
                  <c:v>0.25231834634598704</c:v>
                </c:pt>
                <c:pt idx="540">
                  <c:v>0.25144291764987425</c:v>
                </c:pt>
                <c:pt idx="541">
                  <c:v>0.25070650175173725</c:v>
                </c:pt>
                <c:pt idx="542">
                  <c:v>0.2503145384511159</c:v>
                </c:pt>
                <c:pt idx="543">
                  <c:v>0.24958560108957883</c:v>
                </c:pt>
                <c:pt idx="544">
                  <c:v>0.24864462521973699</c:v>
                </c:pt>
                <c:pt idx="545">
                  <c:v>0.24807317704071669</c:v>
                </c:pt>
                <c:pt idx="546">
                  <c:v>0.24750876748437869</c:v>
                </c:pt>
                <c:pt idx="547">
                  <c:v>0.24687705109864108</c:v>
                </c:pt>
                <c:pt idx="548">
                  <c:v>0.24615735192937446</c:v>
                </c:pt>
                <c:pt idx="549">
                  <c:v>0.24539806050751992</c:v>
                </c:pt>
                <c:pt idx="550">
                  <c:v>0.24469155875578263</c:v>
                </c:pt>
                <c:pt idx="551">
                  <c:v>0.24415618351800916</c:v>
                </c:pt>
                <c:pt idx="552">
                  <c:v>0.24325260033116719</c:v>
                </c:pt>
                <c:pt idx="553">
                  <c:v>0.2423648540453604</c:v>
                </c:pt>
                <c:pt idx="554">
                  <c:v>0.24167286945290545</c:v>
                </c:pt>
                <c:pt idx="555">
                  <c:v>0.24093645355476845</c:v>
                </c:pt>
                <c:pt idx="556">
                  <c:v>0.2403452092494541</c:v>
                </c:pt>
                <c:pt idx="557">
                  <c:v>0.23940687286311818</c:v>
                </c:pt>
                <c:pt idx="558">
                  <c:v>0.23880067148460396</c:v>
                </c:pt>
                <c:pt idx="559">
                  <c:v>0.23804665902976105</c:v>
                </c:pt>
                <c:pt idx="560">
                  <c:v>0.23743297911464689</c:v>
                </c:pt>
                <c:pt idx="561">
                  <c:v>0.23676914901292115</c:v>
                </c:pt>
                <c:pt idx="562">
                  <c:v>0.23618318367461855</c:v>
                </c:pt>
                <c:pt idx="563">
                  <c:v>0.23558402091878661</c:v>
                </c:pt>
                <c:pt idx="564">
                  <c:v>0.2352303301290003</c:v>
                </c:pt>
                <c:pt idx="565">
                  <c:v>0.23453834553654537</c:v>
                </c:pt>
                <c:pt idx="566">
                  <c:v>0.23421148949573545</c:v>
                </c:pt>
                <c:pt idx="567">
                  <c:v>0.233484311789869</c:v>
                </c:pt>
                <c:pt idx="568">
                  <c:v>0.23279892590617868</c:v>
                </c:pt>
                <c:pt idx="569">
                  <c:v>0.23233261715347542</c:v>
                </c:pt>
                <c:pt idx="570">
                  <c:v>0.23137140524342195</c:v>
                </c:pt>
                <c:pt idx="571">
                  <c:v>0.23076784334841355</c:v>
                </c:pt>
                <c:pt idx="572">
                  <c:v>0.2304431868771919</c:v>
                </c:pt>
                <c:pt idx="573">
                  <c:v>0.22979695333217195</c:v>
                </c:pt>
                <c:pt idx="574">
                  <c:v>0.2292840137041984</c:v>
                </c:pt>
                <c:pt idx="575">
                  <c:v>0.22887401393295356</c:v>
                </c:pt>
                <c:pt idx="576">
                  <c:v>0.22836239404673295</c:v>
                </c:pt>
                <c:pt idx="577">
                  <c:v>0.22813363880955778</c:v>
                </c:pt>
                <c:pt idx="578">
                  <c:v>0.22781250164967715</c:v>
                </c:pt>
                <c:pt idx="579">
                  <c:v>0.22739194394440893</c:v>
                </c:pt>
                <c:pt idx="580">
                  <c:v>0.22699646133244653</c:v>
                </c:pt>
                <c:pt idx="581">
                  <c:v>0.22661109674058977</c:v>
                </c:pt>
                <c:pt idx="582">
                  <c:v>0.22662693364162506</c:v>
                </c:pt>
                <c:pt idx="583">
                  <c:v>0.22645888652508475</c:v>
                </c:pt>
                <c:pt idx="584">
                  <c:v>0.22646416549209653</c:v>
                </c:pt>
                <c:pt idx="585">
                  <c:v>0.22635198744309709</c:v>
                </c:pt>
                <c:pt idx="586">
                  <c:v>0.22605944468786346</c:v>
                </c:pt>
                <c:pt idx="587">
                  <c:v>0.22596838250691109</c:v>
                </c:pt>
                <c:pt idx="588">
                  <c:v>0.22637178356939119</c:v>
                </c:pt>
                <c:pt idx="589">
                  <c:v>0.22605504554868699</c:v>
                </c:pt>
                <c:pt idx="590">
                  <c:v>0.22587292118678215</c:v>
                </c:pt>
                <c:pt idx="591">
                  <c:v>0.22585312506048819</c:v>
                </c:pt>
                <c:pt idx="592">
                  <c:v>0.22608891892034563</c:v>
                </c:pt>
                <c:pt idx="593">
                  <c:v>0.22619229869099217</c:v>
                </c:pt>
                <c:pt idx="594">
                  <c:v>0.22641797453074386</c:v>
                </c:pt>
                <c:pt idx="595">
                  <c:v>0.22641577496115556</c:v>
                </c:pt>
                <c:pt idx="596">
                  <c:v>0.22674307091588317</c:v>
                </c:pt>
                <c:pt idx="597">
                  <c:v>0.22693619312572919</c:v>
                </c:pt>
                <c:pt idx="598">
                  <c:v>0.22736422936759737</c:v>
                </c:pt>
                <c:pt idx="599">
                  <c:v>0.22765853177850162</c:v>
                </c:pt>
                <c:pt idx="600">
                  <c:v>0.22816663235338111</c:v>
                </c:pt>
                <c:pt idx="601">
                  <c:v>0.22874072001590731</c:v>
                </c:pt>
                <c:pt idx="602">
                  <c:v>0.22922418541139872</c:v>
                </c:pt>
                <c:pt idx="603">
                  <c:v>0.22964254354707866</c:v>
                </c:pt>
                <c:pt idx="604">
                  <c:v>0.23059055803960279</c:v>
                </c:pt>
                <c:pt idx="605">
                  <c:v>0.23128606194339887</c:v>
                </c:pt>
                <c:pt idx="606">
                  <c:v>0.2317800852729138</c:v>
                </c:pt>
                <c:pt idx="607">
                  <c:v>0.2326357178427326</c:v>
                </c:pt>
                <c:pt idx="608">
                  <c:v>0.23351422593626886</c:v>
                </c:pt>
                <c:pt idx="609">
                  <c:v>0.23438657523495801</c:v>
                </c:pt>
                <c:pt idx="610">
                  <c:v>0.23548108106205773</c:v>
                </c:pt>
                <c:pt idx="611">
                  <c:v>0.23629228232619437</c:v>
                </c:pt>
                <c:pt idx="612">
                  <c:v>0.23717474964498952</c:v>
                </c:pt>
                <c:pt idx="613">
                  <c:v>0.23846325750977049</c:v>
                </c:pt>
                <c:pt idx="614">
                  <c:v>0.23952432987912925</c:v>
                </c:pt>
                <c:pt idx="615">
                  <c:v>0.24072617470213428</c:v>
                </c:pt>
                <c:pt idx="616">
                  <c:v>0.24197245083082147</c:v>
                </c:pt>
                <c:pt idx="617">
                  <c:v>0.24323984282755551</c:v>
                </c:pt>
                <c:pt idx="618">
                  <c:v>0.24472411238568842</c:v>
                </c:pt>
                <c:pt idx="619">
                  <c:v>0.24610016312008073</c:v>
                </c:pt>
                <c:pt idx="620">
                  <c:v>0.24757167517460185</c:v>
                </c:pt>
                <c:pt idx="621">
                  <c:v>0.24926622358536885</c:v>
                </c:pt>
                <c:pt idx="622">
                  <c:v>0.2506299567300671</c:v>
                </c:pt>
                <c:pt idx="623">
                  <c:v>0.25206099670416499</c:v>
                </c:pt>
                <c:pt idx="624">
                  <c:v>0.25375202580359069</c:v>
                </c:pt>
                <c:pt idx="625">
                  <c:v>0.25530756141638206</c:v>
                </c:pt>
                <c:pt idx="626">
                  <c:v>0.25690532876526723</c:v>
                </c:pt>
                <c:pt idx="627">
                  <c:v>0.25810189462126054</c:v>
                </c:pt>
                <c:pt idx="628">
                  <c:v>0.25945023077884127</c:v>
                </c:pt>
                <c:pt idx="629">
                  <c:v>0.26091294455500946</c:v>
                </c:pt>
                <c:pt idx="630">
                  <c:v>0.26260749296577646</c:v>
                </c:pt>
                <c:pt idx="631">
                  <c:v>0.264084723901227</c:v>
                </c:pt>
                <c:pt idx="632">
                  <c:v>0.26549772740470146</c:v>
                </c:pt>
                <c:pt idx="633">
                  <c:v>0.2670919754422455</c:v>
                </c:pt>
                <c:pt idx="634">
                  <c:v>0.2688441525762239</c:v>
                </c:pt>
                <c:pt idx="635">
                  <c:v>0.27040408732819166</c:v>
                </c:pt>
                <c:pt idx="636">
                  <c:v>0.27202780959821776</c:v>
                </c:pt>
                <c:pt idx="637">
                  <c:v>0.27354023364707991</c:v>
                </c:pt>
                <c:pt idx="638">
                  <c:v>0.27506101606037731</c:v>
                </c:pt>
                <c:pt idx="639">
                  <c:v>0.27648809680921638</c:v>
                </c:pt>
                <c:pt idx="640">
                  <c:v>0.27795608955239637</c:v>
                </c:pt>
                <c:pt idx="641">
                  <c:v>0.27928111027234193</c:v>
                </c:pt>
                <c:pt idx="642">
                  <c:v>0.28077725750625121</c:v>
                </c:pt>
                <c:pt idx="643">
                  <c:v>0.28229935966130143</c:v>
                </c:pt>
                <c:pt idx="644">
                  <c:v>0.28349196629203594</c:v>
                </c:pt>
                <c:pt idx="645">
                  <c:v>0.28488165435787521</c:v>
                </c:pt>
                <c:pt idx="646">
                  <c:v>0.28632105269640834</c:v>
                </c:pt>
                <c:pt idx="647">
                  <c:v>0.28764827298594214</c:v>
                </c:pt>
                <c:pt idx="648">
                  <c:v>0.28885187746461771</c:v>
                </c:pt>
                <c:pt idx="649">
                  <c:v>0.29014522438249291</c:v>
                </c:pt>
                <c:pt idx="650">
                  <c:v>0.29146144682408553</c:v>
                </c:pt>
                <c:pt idx="651">
                  <c:v>0.29295539448840657</c:v>
                </c:pt>
                <c:pt idx="652">
                  <c:v>0.29418979294131725</c:v>
                </c:pt>
                <c:pt idx="653">
                  <c:v>0.29554164841023911</c:v>
                </c:pt>
                <c:pt idx="654">
                  <c:v>0.29670478080849144</c:v>
                </c:pt>
                <c:pt idx="655">
                  <c:v>0.29825811685169445</c:v>
                </c:pt>
                <c:pt idx="656">
                  <c:v>0.29930643171744153</c:v>
                </c:pt>
                <c:pt idx="657">
                  <c:v>0.30040225728629422</c:v>
                </c:pt>
                <c:pt idx="658">
                  <c:v>0.30143649490667662</c:v>
                </c:pt>
                <c:pt idx="659">
                  <c:v>0.30263482041834056</c:v>
                </c:pt>
                <c:pt idx="660">
                  <c:v>0.30368621468151119</c:v>
                </c:pt>
                <c:pt idx="661">
                  <c:v>0.30471341367921129</c:v>
                </c:pt>
                <c:pt idx="662">
                  <c:v>0.30564867066812362</c:v>
                </c:pt>
                <c:pt idx="663">
                  <c:v>0.30692530085712832</c:v>
                </c:pt>
                <c:pt idx="664">
                  <c:v>0.30782976387180561</c:v>
                </c:pt>
                <c:pt idx="665">
                  <c:v>0.308891276155082</c:v>
                </c:pt>
                <c:pt idx="666">
                  <c:v>0.30991935498061746</c:v>
                </c:pt>
                <c:pt idx="667">
                  <c:v>0.31084801326076517</c:v>
                </c:pt>
                <c:pt idx="668">
                  <c:v>0.31189192898733575</c:v>
                </c:pt>
                <c:pt idx="669">
                  <c:v>0.31290373099791835</c:v>
                </c:pt>
                <c:pt idx="670">
                  <c:v>0.31361199240532617</c:v>
                </c:pt>
                <c:pt idx="671">
                  <c:v>0.31442847263647455</c:v>
                </c:pt>
                <c:pt idx="672">
                  <c:v>0.31532105797537535</c:v>
                </c:pt>
                <c:pt idx="673">
                  <c:v>0.3159914867858658</c:v>
                </c:pt>
                <c:pt idx="674">
                  <c:v>0.31671910440564988</c:v>
                </c:pt>
                <c:pt idx="675">
                  <c:v>0.3177014321837503</c:v>
                </c:pt>
                <c:pt idx="676">
                  <c:v>0.318523631295828</c:v>
                </c:pt>
                <c:pt idx="677">
                  <c:v>0.31917866311920084</c:v>
                </c:pt>
                <c:pt idx="678">
                  <c:v>0.31994631290549064</c:v>
                </c:pt>
                <c:pt idx="679">
                  <c:v>0.32062861939175752</c:v>
                </c:pt>
                <c:pt idx="680">
                  <c:v>0.32134303959401223</c:v>
                </c:pt>
                <c:pt idx="681">
                  <c:v>0.32205350057100829</c:v>
                </c:pt>
                <c:pt idx="682">
                  <c:v>0.32267773842014597</c:v>
                </c:pt>
                <c:pt idx="683">
                  <c:v>0.32316120381563734</c:v>
                </c:pt>
                <c:pt idx="684">
                  <c:v>0.32381447598333957</c:v>
                </c:pt>
                <c:pt idx="685">
                  <c:v>0.32446906789279473</c:v>
                </c:pt>
                <c:pt idx="686">
                  <c:v>0.32500840235582701</c:v>
                </c:pt>
                <c:pt idx="687">
                  <c:v>0.32538980772242487</c:v>
                </c:pt>
                <c:pt idx="688">
                  <c:v>0.32607167429477407</c:v>
                </c:pt>
                <c:pt idx="689">
                  <c:v>0.32635365911598418</c:v>
                </c:pt>
                <c:pt idx="690">
                  <c:v>0.32693434548727501</c:v>
                </c:pt>
                <c:pt idx="691">
                  <c:v>0.32748335805649548</c:v>
                </c:pt>
                <c:pt idx="692">
                  <c:v>0.32772487079728235</c:v>
                </c:pt>
                <c:pt idx="693">
                  <c:v>0.32796946293549284</c:v>
                </c:pt>
                <c:pt idx="694">
                  <c:v>0.32843225237685497</c:v>
                </c:pt>
                <c:pt idx="695">
                  <c:v>0.32847888325212526</c:v>
                </c:pt>
                <c:pt idx="696">
                  <c:v>0.32878682299447642</c:v>
                </c:pt>
                <c:pt idx="697">
                  <c:v>0.32884929077078195</c:v>
                </c:pt>
                <c:pt idx="698">
                  <c:v>0.32920034207706239</c:v>
                </c:pt>
                <c:pt idx="699">
                  <c:v>0.32961474098748356</c:v>
                </c:pt>
                <c:pt idx="700">
                  <c:v>0.32999746609583436</c:v>
                </c:pt>
                <c:pt idx="701">
                  <c:v>0.33042066328460845</c:v>
                </c:pt>
                <c:pt idx="702">
                  <c:v>0.33100882819249933</c:v>
                </c:pt>
                <c:pt idx="703">
                  <c:v>0.3314087099436383</c:v>
                </c:pt>
                <c:pt idx="704">
                  <c:v>0.33223310862530425</c:v>
                </c:pt>
                <c:pt idx="705">
                  <c:v>0.33265058693314892</c:v>
                </c:pt>
                <c:pt idx="706">
                  <c:v>0.33318332268741657</c:v>
                </c:pt>
                <c:pt idx="707">
                  <c:v>0.33364259281743752</c:v>
                </c:pt>
                <c:pt idx="708">
                  <c:v>0.33412429855725828</c:v>
                </c:pt>
                <c:pt idx="709">
                  <c:v>0.33476437330743114</c:v>
                </c:pt>
                <c:pt idx="710">
                  <c:v>0.33558745224734432</c:v>
                </c:pt>
                <c:pt idx="711">
                  <c:v>0.33614306352532941</c:v>
                </c:pt>
                <c:pt idx="712">
                  <c:v>0.3368961961523369</c:v>
                </c:pt>
                <c:pt idx="713">
                  <c:v>0.33796606680004854</c:v>
                </c:pt>
                <c:pt idx="714">
                  <c:v>0.33909620565447751</c:v>
                </c:pt>
                <c:pt idx="715">
                  <c:v>0.34020566855477724</c:v>
                </c:pt>
                <c:pt idx="716">
                  <c:v>0.34134460568755909</c:v>
                </c:pt>
                <c:pt idx="717">
                  <c:v>0.34244131108424697</c:v>
                </c:pt>
                <c:pt idx="718">
                  <c:v>0.34372541980985161</c:v>
                </c:pt>
                <c:pt idx="719">
                  <c:v>0.34491802644058611</c:v>
                </c:pt>
                <c:pt idx="720">
                  <c:v>0.34621313301413181</c:v>
                </c:pt>
                <c:pt idx="721">
                  <c:v>0.34775767077898195</c:v>
                </c:pt>
                <c:pt idx="722">
                  <c:v>0.34931188665002028</c:v>
                </c:pt>
                <c:pt idx="723">
                  <c:v>0.35078383861845919</c:v>
                </c:pt>
                <c:pt idx="724">
                  <c:v>0.35244231408797927</c:v>
                </c:pt>
                <c:pt idx="725">
                  <c:v>0.35403304281418219</c:v>
                </c:pt>
                <c:pt idx="726">
                  <c:v>0.35596778422398306</c:v>
                </c:pt>
                <c:pt idx="727">
                  <c:v>0.35764957513113838</c:v>
                </c:pt>
                <c:pt idx="728">
                  <c:v>0.35944882305430476</c:v>
                </c:pt>
                <c:pt idx="729">
                  <c:v>0.36141479835225843</c:v>
                </c:pt>
                <c:pt idx="730">
                  <c:v>0.36324176085223647</c:v>
                </c:pt>
                <c:pt idx="731">
                  <c:v>0.36514966751306099</c:v>
                </c:pt>
                <c:pt idx="732">
                  <c:v>0.36724761698630809</c:v>
                </c:pt>
                <c:pt idx="733">
                  <c:v>0.36930465446521427</c:v>
                </c:pt>
                <c:pt idx="734">
                  <c:v>0.37154601587561348</c:v>
                </c:pt>
                <c:pt idx="735">
                  <c:v>0.37366640095866044</c:v>
                </c:pt>
                <c:pt idx="736">
                  <c:v>0.3759367966876242</c:v>
                </c:pt>
                <c:pt idx="737">
                  <c:v>0.37823050785422313</c:v>
                </c:pt>
                <c:pt idx="738">
                  <c:v>0.38046878986719884</c:v>
                </c:pt>
                <c:pt idx="739">
                  <c:v>0.38282760829360912</c:v>
                </c:pt>
                <c:pt idx="740">
                  <c:v>0.38506325082307902</c:v>
                </c:pt>
                <c:pt idx="741">
                  <c:v>0.38731165085616048</c:v>
                </c:pt>
                <c:pt idx="742">
                  <c:v>0.38950902087479528</c:v>
                </c:pt>
                <c:pt idx="743">
                  <c:v>0.39152778584286624</c:v>
                </c:pt>
                <c:pt idx="744">
                  <c:v>0.39389936177288831</c:v>
                </c:pt>
                <c:pt idx="745">
                  <c:v>0.39633648487663942</c:v>
                </c:pt>
                <c:pt idx="746">
                  <c:v>0.39856552869734457</c:v>
                </c:pt>
                <c:pt idx="747">
                  <c:v>0.40081964761135541</c:v>
                </c:pt>
                <c:pt idx="748">
                  <c:v>0.40299194253668441</c:v>
                </c:pt>
                <c:pt idx="749">
                  <c:v>0.40530061077648333</c:v>
                </c:pt>
                <c:pt idx="750">
                  <c:v>0.40769814162764634</c:v>
                </c:pt>
                <c:pt idx="751">
                  <c:v>0.40982336576378731</c:v>
                </c:pt>
                <c:pt idx="752">
                  <c:v>0.41167188404572991</c:v>
                </c:pt>
                <c:pt idx="753">
                  <c:v>0.41376015541278882</c:v>
                </c:pt>
                <c:pt idx="754">
                  <c:v>0.4157789203808599</c:v>
                </c:pt>
                <c:pt idx="755">
                  <c:v>0.41787291062884818</c:v>
                </c:pt>
                <c:pt idx="756">
                  <c:v>0.41976717995822582</c:v>
                </c:pt>
                <c:pt idx="757">
                  <c:v>0.42148416397879263</c:v>
                </c:pt>
                <c:pt idx="758">
                  <c:v>0.42332608355197049</c:v>
                </c:pt>
                <c:pt idx="759">
                  <c:v>0.4254983784772996</c:v>
                </c:pt>
                <c:pt idx="760">
                  <c:v>0.42729102769170135</c:v>
                </c:pt>
                <c:pt idx="761">
                  <c:v>0.42899305463906828</c:v>
                </c:pt>
                <c:pt idx="762">
                  <c:v>0.4307430322034585</c:v>
                </c:pt>
                <c:pt idx="763">
                  <c:v>0.43236015576471998</c:v>
                </c:pt>
                <c:pt idx="764">
                  <c:v>0.43410705393168658</c:v>
                </c:pt>
                <c:pt idx="765">
                  <c:v>0.43571405947284236</c:v>
                </c:pt>
                <c:pt idx="766">
                  <c:v>0.43712794280415213</c:v>
                </c:pt>
                <c:pt idx="767">
                  <c:v>0.43839005583387447</c:v>
                </c:pt>
                <c:pt idx="768">
                  <c:v>0.43981009796003118</c:v>
                </c:pt>
                <c:pt idx="769">
                  <c:v>0.44092879905260141</c:v>
                </c:pt>
                <c:pt idx="770">
                  <c:v>0.44228637340245258</c:v>
                </c:pt>
                <c:pt idx="771">
                  <c:v>0.44341343285945811</c:v>
                </c:pt>
                <c:pt idx="772">
                  <c:v>0.4442307929184417</c:v>
                </c:pt>
                <c:pt idx="773">
                  <c:v>0.44503231607639016</c:v>
                </c:pt>
                <c:pt idx="774">
                  <c:v>0.44588618899053828</c:v>
                </c:pt>
                <c:pt idx="775">
                  <c:v>0.44663624222012244</c:v>
                </c:pt>
                <c:pt idx="776">
                  <c:v>0.44731986844814214</c:v>
                </c:pt>
                <c:pt idx="777">
                  <c:v>0.44791771146222109</c:v>
                </c:pt>
                <c:pt idx="778">
                  <c:v>0.44827712113293666</c:v>
                </c:pt>
                <c:pt idx="779">
                  <c:v>0.44901221728932084</c:v>
                </c:pt>
                <c:pt idx="780">
                  <c:v>0.44920050044607274</c:v>
                </c:pt>
                <c:pt idx="781">
                  <c:v>0.44975919112148133</c:v>
                </c:pt>
                <c:pt idx="782">
                  <c:v>0.45008208793703247</c:v>
                </c:pt>
                <c:pt idx="783">
                  <c:v>0.45058402971706496</c:v>
                </c:pt>
                <c:pt idx="784">
                  <c:v>0.45073580001865232</c:v>
                </c:pt>
                <c:pt idx="785">
                  <c:v>0.45100062819707443</c:v>
                </c:pt>
                <c:pt idx="786">
                  <c:v>0.45096543508366282</c:v>
                </c:pt>
                <c:pt idx="787">
                  <c:v>0.45133848208582544</c:v>
                </c:pt>
                <c:pt idx="788">
                  <c:v>0.45129141129663747</c:v>
                </c:pt>
                <c:pt idx="789">
                  <c:v>0.45153468369309496</c:v>
                </c:pt>
                <c:pt idx="790">
                  <c:v>0.45135343915902543</c:v>
                </c:pt>
                <c:pt idx="791">
                  <c:v>0.45124390059353192</c:v>
                </c:pt>
                <c:pt idx="792">
                  <c:v>0.45093156171200421</c:v>
                </c:pt>
                <c:pt idx="793">
                  <c:v>0.4508893299759103</c:v>
                </c:pt>
                <c:pt idx="794">
                  <c:v>0.45090164756560436</c:v>
                </c:pt>
                <c:pt idx="795">
                  <c:v>0.45062274214181774</c:v>
                </c:pt>
                <c:pt idx="796">
                  <c:v>0.45005437336022092</c:v>
                </c:pt>
                <c:pt idx="797">
                  <c:v>0.44949172345955341</c:v>
                </c:pt>
                <c:pt idx="798">
                  <c:v>0.44897658426199166</c:v>
                </c:pt>
                <c:pt idx="799">
                  <c:v>0.44864224968458172</c:v>
                </c:pt>
                <c:pt idx="800">
                  <c:v>0.44824016836385455</c:v>
                </c:pt>
                <c:pt idx="801">
                  <c:v>0.44762692836265794</c:v>
                </c:pt>
                <c:pt idx="802">
                  <c:v>0.44722880626718964</c:v>
                </c:pt>
                <c:pt idx="803">
                  <c:v>0.44671894603663953</c:v>
                </c:pt>
                <c:pt idx="804">
                  <c:v>0.44652978305205243</c:v>
                </c:pt>
                <c:pt idx="805">
                  <c:v>0.44618181114319555</c:v>
                </c:pt>
                <c:pt idx="806">
                  <c:v>0.44586023406939723</c:v>
                </c:pt>
                <c:pt idx="807">
                  <c:v>0.44552985871724621</c:v>
                </c:pt>
                <c:pt idx="808">
                  <c:v>0.44500988046659035</c:v>
                </c:pt>
                <c:pt idx="809">
                  <c:v>0.44456512749585159</c:v>
                </c:pt>
                <c:pt idx="810">
                  <c:v>0.44437992373652324</c:v>
                </c:pt>
                <c:pt idx="811">
                  <c:v>0.44396024585909033</c:v>
                </c:pt>
                <c:pt idx="812">
                  <c:v>0.44364482758013912</c:v>
                </c:pt>
                <c:pt idx="813">
                  <c:v>0.44356344350537485</c:v>
                </c:pt>
                <c:pt idx="814">
                  <c:v>0.44338791785223475</c:v>
                </c:pt>
                <c:pt idx="815">
                  <c:v>0.4432005145233181</c:v>
                </c:pt>
                <c:pt idx="816">
                  <c:v>0.44309229569957748</c:v>
                </c:pt>
                <c:pt idx="817">
                  <c:v>0.44310021415009504</c:v>
                </c:pt>
                <c:pt idx="818">
                  <c:v>0.44319435572847105</c:v>
                </c:pt>
                <c:pt idx="819">
                  <c:v>0.44369937690592703</c:v>
                </c:pt>
                <c:pt idx="820">
                  <c:v>0.4439369304214551</c:v>
                </c:pt>
                <c:pt idx="821">
                  <c:v>0.44438036365044092</c:v>
                </c:pt>
                <c:pt idx="822">
                  <c:v>0.44503803495731953</c:v>
                </c:pt>
                <c:pt idx="823">
                  <c:v>0.44576257317968015</c:v>
                </c:pt>
                <c:pt idx="824">
                  <c:v>0.44632610290818298</c:v>
                </c:pt>
                <c:pt idx="825">
                  <c:v>0.44720197151821328</c:v>
                </c:pt>
                <c:pt idx="826">
                  <c:v>0.44811919203650225</c:v>
                </c:pt>
                <c:pt idx="827">
                  <c:v>0.44941781792138918</c:v>
                </c:pt>
                <c:pt idx="828">
                  <c:v>0.45073623993257</c:v>
                </c:pt>
                <c:pt idx="829">
                  <c:v>0.45233268753970224</c:v>
                </c:pt>
                <c:pt idx="830">
                  <c:v>0.45414997193349205</c:v>
                </c:pt>
                <c:pt idx="831">
                  <c:v>0.45626111882426851</c:v>
                </c:pt>
                <c:pt idx="832">
                  <c:v>0.45850467980425597</c:v>
                </c:pt>
                <c:pt idx="833">
                  <c:v>0.46082610554766645</c:v>
                </c:pt>
                <c:pt idx="834">
                  <c:v>0.46328434451946443</c:v>
                </c:pt>
                <c:pt idx="835">
                  <c:v>0.46591019069388512</c:v>
                </c:pt>
                <c:pt idx="836">
                  <c:v>0.46873179856165748</c:v>
                </c:pt>
                <c:pt idx="837">
                  <c:v>0.47188818092075746</c:v>
                </c:pt>
                <c:pt idx="838">
                  <c:v>0.47507799673759837</c:v>
                </c:pt>
                <c:pt idx="839">
                  <c:v>0.47859202911174342</c:v>
                </c:pt>
                <c:pt idx="840">
                  <c:v>0.48213993485754703</c:v>
                </c:pt>
                <c:pt idx="841">
                  <c:v>0.48591835549619644</c:v>
                </c:pt>
                <c:pt idx="842">
                  <c:v>0.48982919022405691</c:v>
                </c:pt>
                <c:pt idx="843">
                  <c:v>0.49388827594216372</c:v>
                </c:pt>
                <c:pt idx="844">
                  <c:v>0.49799663201904654</c:v>
                </c:pt>
                <c:pt idx="845">
                  <c:v>0.50240852869910402</c:v>
                </c:pt>
                <c:pt idx="846">
                  <c:v>0.50688949186423204</c:v>
                </c:pt>
                <c:pt idx="847">
                  <c:v>0.51145227901804191</c:v>
                </c:pt>
                <c:pt idx="848">
                  <c:v>0.51612768413476851</c:v>
                </c:pt>
                <c:pt idx="849">
                  <c:v>0.52084488107367166</c:v>
                </c:pt>
                <c:pt idx="850">
                  <c:v>0.52565314019352682</c:v>
                </c:pt>
                <c:pt idx="851">
                  <c:v>0.53066112023199308</c:v>
                </c:pt>
                <c:pt idx="852">
                  <c:v>0.53578963668389379</c:v>
                </c:pt>
                <c:pt idx="853">
                  <c:v>0.54060009537333731</c:v>
                </c:pt>
                <c:pt idx="854">
                  <c:v>0.54561071489530921</c:v>
                </c:pt>
                <c:pt idx="855">
                  <c:v>0.55047440316878804</c:v>
                </c:pt>
                <c:pt idx="856">
                  <c:v>0.55542475448404272</c:v>
                </c:pt>
                <c:pt idx="857">
                  <c:v>0.56031659724825056</c:v>
                </c:pt>
                <c:pt idx="858">
                  <c:v>0.5649405324366128</c:v>
                </c:pt>
                <c:pt idx="859">
                  <c:v>0.56980861984926801</c:v>
                </c:pt>
                <c:pt idx="860">
                  <c:v>0.57451701850981796</c:v>
                </c:pt>
                <c:pt idx="861">
                  <c:v>0.57945857154671987</c:v>
                </c:pt>
                <c:pt idx="862">
                  <c:v>0.58455629402438525</c:v>
                </c:pt>
                <c:pt idx="863">
                  <c:v>0.58976707437888565</c:v>
                </c:pt>
                <c:pt idx="864">
                  <c:v>0.59523696403087856</c:v>
                </c:pt>
                <c:pt idx="865">
                  <c:v>0.60085774415662352</c:v>
                </c:pt>
                <c:pt idx="866">
                  <c:v>0.60641869598956877</c:v>
                </c:pt>
                <c:pt idx="867">
                  <c:v>0.61256033419380507</c:v>
                </c:pt>
                <c:pt idx="868">
                  <c:v>0.61819079242573827</c:v>
                </c:pt>
                <c:pt idx="869">
                  <c:v>0.62416922256652829</c:v>
                </c:pt>
                <c:pt idx="870">
                  <c:v>0.63047626840379878</c:v>
                </c:pt>
                <c:pt idx="871">
                  <c:v>0.63683346442768074</c:v>
                </c:pt>
                <c:pt idx="872">
                  <c:v>0.6432056175247628</c:v>
                </c:pt>
                <c:pt idx="873">
                  <c:v>0.64991210519925458</c:v>
                </c:pt>
                <c:pt idx="874">
                  <c:v>0.65653720879898214</c:v>
                </c:pt>
                <c:pt idx="875">
                  <c:v>0.66415651785258667</c:v>
                </c:pt>
                <c:pt idx="876">
                  <c:v>0.67135702885659332</c:v>
                </c:pt>
                <c:pt idx="877">
                  <c:v>0.67897369842669186</c:v>
                </c:pt>
                <c:pt idx="878">
                  <c:v>0.6865947671359669</c:v>
                </c:pt>
                <c:pt idx="879">
                  <c:v>0.69496236976348458</c:v>
                </c:pt>
                <c:pt idx="880">
                  <c:v>0.70337044447142572</c:v>
                </c:pt>
                <c:pt idx="881">
                  <c:v>0.71201695252273034</c:v>
                </c:pt>
                <c:pt idx="882">
                  <c:v>0.72042458731675385</c:v>
                </c:pt>
                <c:pt idx="883">
                  <c:v>0.72939003295835059</c:v>
                </c:pt>
                <c:pt idx="884">
                  <c:v>0.73803082212872584</c:v>
                </c:pt>
                <c:pt idx="885">
                  <c:v>0.74731168604927389</c:v>
                </c:pt>
                <c:pt idx="886">
                  <c:v>0.75597974988254291</c:v>
                </c:pt>
                <c:pt idx="887">
                  <c:v>0.76474723426119973</c:v>
                </c:pt>
                <c:pt idx="888">
                  <c:v>0.77389084503944261</c:v>
                </c:pt>
                <c:pt idx="889">
                  <c:v>0.78258882301911159</c:v>
                </c:pt>
                <c:pt idx="890">
                  <c:v>0.79147464424161484</c:v>
                </c:pt>
                <c:pt idx="891">
                  <c:v>0.80032571226462423</c:v>
                </c:pt>
                <c:pt idx="892">
                  <c:v>0.8086840766998713</c:v>
                </c:pt>
                <c:pt idx="893">
                  <c:v>0.81726899680270559</c:v>
                </c:pt>
                <c:pt idx="894">
                  <c:v>0.82556357371989464</c:v>
                </c:pt>
                <c:pt idx="895">
                  <c:v>0.83357924521329674</c:v>
                </c:pt>
                <c:pt idx="896">
                  <c:v>0.84241051711001191</c:v>
                </c:pt>
                <c:pt idx="897">
                  <c:v>0.85061887089934241</c:v>
                </c:pt>
                <c:pt idx="898">
                  <c:v>0.85853688150302754</c:v>
                </c:pt>
                <c:pt idx="899">
                  <c:v>0.86652483841961803</c:v>
                </c:pt>
                <c:pt idx="900">
                  <c:v>0.87446220523567963</c:v>
                </c:pt>
                <c:pt idx="901">
                  <c:v>0.88210350998516618</c:v>
                </c:pt>
                <c:pt idx="902">
                  <c:v>0.88935329134794905</c:v>
                </c:pt>
                <c:pt idx="903">
                  <c:v>0.8960778154930642</c:v>
                </c:pt>
                <c:pt idx="904">
                  <c:v>0.90262945346854528</c:v>
                </c:pt>
                <c:pt idx="905">
                  <c:v>0.90953478223381257</c:v>
                </c:pt>
                <c:pt idx="906">
                  <c:v>0.91606530434124656</c:v>
                </c:pt>
                <c:pt idx="907">
                  <c:v>0.92157346650407446</c:v>
                </c:pt>
                <c:pt idx="908">
                  <c:v>0.92736229374635959</c:v>
                </c:pt>
                <c:pt idx="909">
                  <c:v>0.93351317014286639</c:v>
                </c:pt>
                <c:pt idx="910">
                  <c:v>0.93867248056900232</c:v>
                </c:pt>
                <c:pt idx="911">
                  <c:v>0.94406450545757215</c:v>
                </c:pt>
                <c:pt idx="912">
                  <c:v>0.94865016813509939</c:v>
                </c:pt>
                <c:pt idx="913">
                  <c:v>0.95323979003788539</c:v>
                </c:pt>
                <c:pt idx="914">
                  <c:v>0.95809687960259926</c:v>
                </c:pt>
                <c:pt idx="915">
                  <c:v>0.96239791797541063</c:v>
                </c:pt>
                <c:pt idx="916">
                  <c:v>0.96653750794044613</c:v>
                </c:pt>
                <c:pt idx="917">
                  <c:v>0.97077563862303418</c:v>
                </c:pt>
                <c:pt idx="918">
                  <c:v>0.97430726755388519</c:v>
                </c:pt>
                <c:pt idx="919">
                  <c:v>0.97809140707346387</c:v>
                </c:pt>
                <c:pt idx="920">
                  <c:v>0.98104806851395332</c:v>
                </c:pt>
                <c:pt idx="921">
                  <c:v>0.98421456889315906</c:v>
                </c:pt>
                <c:pt idx="922">
                  <c:v>0.98693675621554366</c:v>
                </c:pt>
                <c:pt idx="923">
                  <c:v>0.9889608001506266</c:v>
                </c:pt>
                <c:pt idx="924">
                  <c:v>0.99082691498927489</c:v>
                </c:pt>
                <c:pt idx="925">
                  <c:v>0.993036162683686</c:v>
                </c:pt>
                <c:pt idx="926">
                  <c:v>0.99463920899958291</c:v>
                </c:pt>
                <c:pt idx="927">
                  <c:v>0.99632759861550302</c:v>
                </c:pt>
                <c:pt idx="928">
                  <c:v>0.9972259028353333</c:v>
                </c:pt>
                <c:pt idx="929">
                  <c:v>0.99865254367025469</c:v>
                </c:pt>
                <c:pt idx="930">
                  <c:v>1</c:v>
                </c:pt>
                <c:pt idx="931">
                  <c:v>1.0009616518239712</c:v>
                </c:pt>
                <c:pt idx="932">
                  <c:v>1.0013281001173691</c:v>
                </c:pt>
                <c:pt idx="933">
                  <c:v>1.0015031858565915</c:v>
                </c:pt>
                <c:pt idx="934">
                  <c:v>1.0015603746658852</c:v>
                </c:pt>
                <c:pt idx="935">
                  <c:v>1.0017495376504726</c:v>
                </c:pt>
                <c:pt idx="936">
                  <c:v>1.0022739150403048</c:v>
                </c:pt>
                <c:pt idx="937">
                  <c:v>1.0021195052552119</c:v>
                </c:pt>
                <c:pt idx="938">
                  <c:v>1.0017886899891428</c:v>
                </c:pt>
                <c:pt idx="939">
                  <c:v>1.0013210614946868</c:v>
                </c:pt>
                <c:pt idx="940">
                  <c:v>1.0014147631591452</c:v>
                </c:pt>
                <c:pt idx="941">
                  <c:v>1.0014055249668745</c:v>
                </c:pt>
                <c:pt idx="942">
                  <c:v>1.0010835079791587</c:v>
                </c:pt>
                <c:pt idx="943">
                  <c:v>0.99939951750241518</c:v>
                </c:pt>
                <c:pt idx="944">
                  <c:v>0.99856368105889037</c:v>
                </c:pt>
                <c:pt idx="945">
                  <c:v>0.99690652533112312</c:v>
                </c:pt>
                <c:pt idx="946">
                  <c:v>0.99543941241577849</c:v>
                </c:pt>
                <c:pt idx="947">
                  <c:v>0.99357989628589483</c:v>
                </c:pt>
                <c:pt idx="948">
                  <c:v>0.99133017651106037</c:v>
                </c:pt>
                <c:pt idx="949">
                  <c:v>0.9887742766495452</c:v>
                </c:pt>
                <c:pt idx="950">
                  <c:v>0.98647132729067577</c:v>
                </c:pt>
                <c:pt idx="951">
                  <c:v>0.98337785262179889</c:v>
                </c:pt>
                <c:pt idx="952">
                  <c:v>0.98081095491234283</c:v>
                </c:pt>
                <c:pt idx="953">
                  <c:v>0.97745837094597321</c:v>
                </c:pt>
                <c:pt idx="954">
                  <c:v>0.9741132655162037</c:v>
                </c:pt>
                <c:pt idx="955">
                  <c:v>0.97003350384396791</c:v>
                </c:pt>
                <c:pt idx="956">
                  <c:v>0.9655296651551224</c:v>
                </c:pt>
                <c:pt idx="957">
                  <c:v>0.96061582669503243</c:v>
                </c:pt>
                <c:pt idx="958">
                  <c:v>0.95465983216404215</c:v>
                </c:pt>
                <c:pt idx="959">
                  <c:v>0.94864224968458177</c:v>
                </c:pt>
                <c:pt idx="960">
                  <c:v>0.94230660944266431</c:v>
                </c:pt>
                <c:pt idx="961">
                  <c:v>0.93466750426276579</c:v>
                </c:pt>
                <c:pt idx="962">
                  <c:v>0.92659684352965821</c:v>
                </c:pt>
                <c:pt idx="963">
                  <c:v>0.91864759903782034</c:v>
                </c:pt>
                <c:pt idx="964">
                  <c:v>0.9101906938850205</c:v>
                </c:pt>
                <c:pt idx="965">
                  <c:v>0.90176986167346773</c:v>
                </c:pt>
                <c:pt idx="966">
                  <c:v>0.89288755976230572</c:v>
                </c:pt>
                <c:pt idx="967">
                  <c:v>0.8830515244776902</c:v>
                </c:pt>
                <c:pt idx="968">
                  <c:v>0.87334570371269749</c:v>
                </c:pt>
                <c:pt idx="969">
                  <c:v>0.86402480762564393</c:v>
                </c:pt>
                <c:pt idx="970">
                  <c:v>0.85378493136463052</c:v>
                </c:pt>
                <c:pt idx="971">
                  <c:v>0.84355165381238217</c:v>
                </c:pt>
                <c:pt idx="972">
                  <c:v>0.83318728191267533</c:v>
                </c:pt>
                <c:pt idx="973">
                  <c:v>0.82293904728722689</c:v>
                </c:pt>
                <c:pt idx="974">
                  <c:v>0.81371317260638443</c:v>
                </c:pt>
                <c:pt idx="975">
                  <c:v>0.8039981136491211</c:v>
                </c:pt>
                <c:pt idx="976">
                  <c:v>0.7941070891248001</c:v>
                </c:pt>
                <c:pt idx="977">
                  <c:v>0.78483414365476967</c:v>
                </c:pt>
                <c:pt idx="978">
                  <c:v>0.77499546888664816</c:v>
                </c:pt>
                <c:pt idx="979">
                  <c:v>0.76520650439122073</c:v>
                </c:pt>
                <c:pt idx="980">
                  <c:v>0.75496046933536032</c:v>
                </c:pt>
                <c:pt idx="981">
                  <c:v>0.74503777100896906</c:v>
                </c:pt>
                <c:pt idx="982">
                  <c:v>0.73536142447645836</c:v>
                </c:pt>
                <c:pt idx="983">
                  <c:v>0.72566484190373626</c:v>
                </c:pt>
                <c:pt idx="984">
                  <c:v>0.71591019069388506</c:v>
                </c:pt>
                <c:pt idx="985">
                  <c:v>0.70654926244032568</c:v>
                </c:pt>
                <c:pt idx="986">
                  <c:v>0.69678141381294501</c:v>
                </c:pt>
                <c:pt idx="987">
                  <c:v>0.68655429505554366</c:v>
                </c:pt>
                <c:pt idx="988">
                  <c:v>0.67710010505144358</c:v>
                </c:pt>
                <c:pt idx="989">
                  <c:v>0.66686330818785378</c:v>
                </c:pt>
                <c:pt idx="990">
                  <c:v>0.65640347496801832</c:v>
                </c:pt>
                <c:pt idx="991">
                  <c:v>0.64551912481765583</c:v>
                </c:pt>
                <c:pt idx="992">
                  <c:v>0.63516135162671361</c:v>
                </c:pt>
                <c:pt idx="993">
                  <c:v>0.62453127172074974</c:v>
                </c:pt>
                <c:pt idx="994">
                  <c:v>0.61438113789893589</c:v>
                </c:pt>
                <c:pt idx="995">
                  <c:v>0.6023134193101094</c:v>
                </c:pt>
                <c:pt idx="996">
                  <c:v>0.5914242301066529</c:v>
                </c:pt>
                <c:pt idx="997">
                  <c:v>0.58008764844895144</c:v>
                </c:pt>
                <c:pt idx="998">
                  <c:v>0.56913203224393039</c:v>
                </c:pt>
                <c:pt idx="999">
                  <c:v>0.55769866952434755</c:v>
                </c:pt>
                <c:pt idx="1000">
                  <c:v>0.54577172338916713</c:v>
                </c:pt>
                <c:pt idx="1001">
                  <c:v>0.53458867168872393</c:v>
                </c:pt>
                <c:pt idx="1002">
                  <c:v>0.52419834486787631</c:v>
                </c:pt>
                <c:pt idx="1003">
                  <c:v>0.51239765402705995</c:v>
                </c:pt>
                <c:pt idx="1004">
                  <c:v>0.50099904450697075</c:v>
                </c:pt>
                <c:pt idx="1005">
                  <c:v>0.49037732296544212</c:v>
                </c:pt>
                <c:pt idx="1006">
                  <c:v>0.47926333775006913</c:v>
                </c:pt>
                <c:pt idx="1007">
                  <c:v>0.46908065029834967</c:v>
                </c:pt>
                <c:pt idx="1008">
                  <c:v>0.4581417508221991</c:v>
                </c:pt>
                <c:pt idx="1009">
                  <c:v>0.44617037338133669</c:v>
                </c:pt>
                <c:pt idx="1010">
                  <c:v>0.43593225677599412</c:v>
                </c:pt>
                <c:pt idx="1011">
                  <c:v>0.42627878576720107</c:v>
                </c:pt>
                <c:pt idx="1012">
                  <c:v>0.41520307306266308</c:v>
                </c:pt>
                <c:pt idx="1013">
                  <c:v>0.40453823995720517</c:v>
                </c:pt>
                <c:pt idx="1014">
                  <c:v>0.39515311643817536</c:v>
                </c:pt>
                <c:pt idx="1015">
                  <c:v>0.38645689811417699</c:v>
                </c:pt>
                <c:pt idx="1016">
                  <c:v>0.37881295388118458</c:v>
                </c:pt>
                <c:pt idx="1017">
                  <c:v>0.36983607047772898</c:v>
                </c:pt>
                <c:pt idx="1018">
                  <c:v>0.36102811401864882</c:v>
                </c:pt>
                <c:pt idx="1019">
                  <c:v>0.35260684189317831</c:v>
                </c:pt>
                <c:pt idx="1020">
                  <c:v>0.3453135090525486</c:v>
                </c:pt>
                <c:pt idx="1021">
                  <c:v>0.33703564886423032</c:v>
                </c:pt>
                <c:pt idx="1022">
                  <c:v>0.32905473057032203</c:v>
                </c:pt>
                <c:pt idx="1023">
                  <c:v>0.32020674194473631</c:v>
                </c:pt>
                <c:pt idx="1024">
                  <c:v>0.31241718620500336</c:v>
                </c:pt>
                <c:pt idx="1025">
                  <c:v>0.3048775015704927</c:v>
                </c:pt>
                <c:pt idx="1026">
                  <c:v>0.29880361010957374</c:v>
                </c:pt>
                <c:pt idx="1027">
                  <c:v>0.29102681187345264</c:v>
                </c:pt>
                <c:pt idx="1028">
                  <c:v>0.28384741673749286</c:v>
                </c:pt>
                <c:pt idx="1029">
                  <c:v>0.27605918073951291</c:v>
                </c:pt>
                <c:pt idx="1030">
                  <c:v>0.27058665160401418</c:v>
                </c:pt>
                <c:pt idx="1031">
                  <c:v>0.26523201939844415</c:v>
                </c:pt>
                <c:pt idx="1032">
                  <c:v>0.25854488793632868</c:v>
                </c:pt>
                <c:pt idx="1033">
                  <c:v>0.25133205934262781</c:v>
                </c:pt>
                <c:pt idx="1034">
                  <c:v>0.24622553858660939</c:v>
                </c:pt>
                <c:pt idx="1035">
                  <c:v>0.23995280603491506</c:v>
                </c:pt>
                <c:pt idx="1036">
                  <c:v>0.23339676892025765</c:v>
                </c:pt>
                <c:pt idx="1037">
                  <c:v>0.22685832836230604</c:v>
                </c:pt>
                <c:pt idx="1038">
                  <c:v>0.21985225930989824</c:v>
                </c:pt>
                <c:pt idx="1039">
                  <c:v>0.21476157545491498</c:v>
                </c:pt>
                <c:pt idx="1040">
                  <c:v>0.20973071989273143</c:v>
                </c:pt>
                <c:pt idx="1041">
                  <c:v>0.2032226333950973</c:v>
                </c:pt>
                <c:pt idx="1042">
                  <c:v>0.19836862322780682</c:v>
                </c:pt>
                <c:pt idx="1043">
                  <c:v>0.19489462302016744</c:v>
                </c:pt>
                <c:pt idx="1044">
                  <c:v>0.19022581661220528</c:v>
                </c:pt>
                <c:pt idx="1045">
                  <c:v>0.18565203161045454</c:v>
                </c:pt>
                <c:pt idx="1046">
                  <c:v>0.18031587578942551</c:v>
                </c:pt>
                <c:pt idx="1047">
                  <c:v>0.17594665075937937</c:v>
                </c:pt>
                <c:pt idx="1048">
                  <c:v>0.17101521574258355</c:v>
                </c:pt>
                <c:pt idx="1049">
                  <c:v>0.16715145180391108</c:v>
                </c:pt>
                <c:pt idx="1050">
                  <c:v>0.16177438398854113</c:v>
                </c:pt>
                <c:pt idx="1051">
                  <c:v>0.1567901593016279</c:v>
                </c:pt>
                <c:pt idx="1052">
                  <c:v>0.15213191082768926</c:v>
                </c:pt>
                <c:pt idx="1053">
                  <c:v>0.14820040014569955</c:v>
                </c:pt>
                <c:pt idx="1054">
                  <c:v>0.14351091778360811</c:v>
                </c:pt>
                <c:pt idx="1055">
                  <c:v>0.13988514727438137</c:v>
                </c:pt>
                <c:pt idx="1056">
                  <c:v>0.13650528864511793</c:v>
                </c:pt>
                <c:pt idx="1057">
                  <c:v>0.13300709317200812</c:v>
                </c:pt>
                <c:pt idx="1058">
                  <c:v>0.12945786768445156</c:v>
                </c:pt>
                <c:pt idx="1059">
                  <c:v>0.12633095955783372</c:v>
                </c:pt>
                <c:pt idx="1060">
                  <c:v>0.12273158388366567</c:v>
                </c:pt>
                <c:pt idx="1061">
                  <c:v>0.11972653191223548</c:v>
                </c:pt>
                <c:pt idx="1062">
                  <c:v>0.11621557893551386</c:v>
                </c:pt>
                <c:pt idx="1063">
                  <c:v>0.11087150466396738</c:v>
                </c:pt>
                <c:pt idx="1064">
                  <c:v>0.10760514382545622</c:v>
                </c:pt>
                <c:pt idx="1065">
                  <c:v>0.10355265681611428</c:v>
                </c:pt>
                <c:pt idx="1066">
                  <c:v>0.10031665003792063</c:v>
                </c:pt>
                <c:pt idx="1067">
                  <c:v>9.7689924035664677E-2</c:v>
                </c:pt>
                <c:pt idx="1068">
                  <c:v>9.4354056798165747E-2</c:v>
                </c:pt>
                <c:pt idx="1069">
                  <c:v>9.204582847228461E-2</c:v>
                </c:pt>
                <c:pt idx="1070">
                  <c:v>9.0414627665658429E-2</c:v>
                </c:pt>
                <c:pt idx="1071">
                  <c:v>8.7890401606213683E-2</c:v>
                </c:pt>
                <c:pt idx="1072">
                  <c:v>8.570974831644948E-2</c:v>
                </c:pt>
                <c:pt idx="1073">
                  <c:v>8.3080822744605362E-2</c:v>
                </c:pt>
                <c:pt idx="1074">
                  <c:v>8.004013774584591E-2</c:v>
                </c:pt>
                <c:pt idx="1075">
                  <c:v>7.7935589563834201E-2</c:v>
                </c:pt>
                <c:pt idx="1076">
                  <c:v>7.5466352744095022E-2</c:v>
                </c:pt>
                <c:pt idx="1077">
                  <c:v>7.2120807400407896E-2</c:v>
                </c:pt>
                <c:pt idx="1078">
                  <c:v>7.047069029532306E-2</c:v>
                </c:pt>
                <c:pt idx="1079">
                  <c:v>6.9962589720443474E-2</c:v>
                </c:pt>
                <c:pt idx="1080">
                  <c:v>6.9225733908388834E-2</c:v>
                </c:pt>
                <c:pt idx="1081">
                  <c:v>6.706443683100094E-2</c:v>
                </c:pt>
                <c:pt idx="1082">
                  <c:v>6.4210275333322783E-2</c:v>
                </c:pt>
                <c:pt idx="1083">
                  <c:v>6.1039375814940566E-2</c:v>
                </c:pt>
                <c:pt idx="1084">
                  <c:v>5.9761865798100673E-2</c:v>
                </c:pt>
                <c:pt idx="1085">
                  <c:v>5.7223122579373731E-2</c:v>
                </c:pt>
                <c:pt idx="1086">
                  <c:v>5.5411996980430867E-2</c:v>
                </c:pt>
                <c:pt idx="1087">
                  <c:v>5.3260817923148844E-2</c:v>
                </c:pt>
                <c:pt idx="1088">
                  <c:v>5.1505121477829201E-2</c:v>
                </c:pt>
                <c:pt idx="1089">
                  <c:v>5.1073565924619896E-2</c:v>
                </c:pt>
                <c:pt idx="1090">
                  <c:v>5.0713716339986649E-2</c:v>
                </c:pt>
                <c:pt idx="1091">
                  <c:v>5.0326592092459384E-2</c:v>
                </c:pt>
                <c:pt idx="1092">
                  <c:v>4.8581013667245619E-2</c:v>
                </c:pt>
                <c:pt idx="1093">
                  <c:v>4.5790639687625936E-2</c:v>
                </c:pt>
                <c:pt idx="1094">
                  <c:v>4.3989192194871282E-2</c:v>
                </c:pt>
                <c:pt idx="1095">
                  <c:v>4.3394868492133441E-2</c:v>
                </c:pt>
                <c:pt idx="1096">
                  <c:v>4.1820856494801113E-2</c:v>
                </c:pt>
                <c:pt idx="1097">
                  <c:v>4.1349708689003756E-2</c:v>
                </c:pt>
                <c:pt idx="1098">
                  <c:v>3.9191051095121686E-2</c:v>
                </c:pt>
                <c:pt idx="1099">
                  <c:v>3.9150579014698435E-2</c:v>
                </c:pt>
                <c:pt idx="1100">
                  <c:v>3.855713513979591E-2</c:v>
                </c:pt>
                <c:pt idx="1101">
                  <c:v>3.7684345927188966E-2</c:v>
                </c:pt>
                <c:pt idx="1102">
                  <c:v>3.6653187704230053E-2</c:v>
                </c:pt>
                <c:pt idx="1103">
                  <c:v>3.4269294184513938E-2</c:v>
                </c:pt>
                <c:pt idx="1104">
                  <c:v>3.2371945457712818E-2</c:v>
                </c:pt>
                <c:pt idx="1105">
                  <c:v>3.2625775788193721E-2</c:v>
                </c:pt>
                <c:pt idx="1106">
                  <c:v>3.0574897104134618E-2</c:v>
                </c:pt>
                <c:pt idx="1107">
                  <c:v>2.97285027265865E-2</c:v>
                </c:pt>
                <c:pt idx="1108">
                  <c:v>2.9602687346140067E-2</c:v>
                </c:pt>
                <c:pt idx="1109">
                  <c:v>2.8974050357825933E-2</c:v>
                </c:pt>
                <c:pt idx="1110">
                  <c:v>2.8933138363485031E-2</c:v>
                </c:pt>
                <c:pt idx="1111">
                  <c:v>2.9037837875884404E-2</c:v>
                </c:pt>
                <c:pt idx="1112">
                  <c:v>2.5933805272984136E-2</c:v>
                </c:pt>
                <c:pt idx="1113">
                  <c:v>2.6966723151613678E-2</c:v>
                </c:pt>
                <c:pt idx="1114">
                  <c:v>2.5389191842940216E-2</c:v>
                </c:pt>
                <c:pt idx="1115">
                  <c:v>2.353539459398582E-2</c:v>
                </c:pt>
                <c:pt idx="1116">
                  <c:v>2.1493314188279621E-2</c:v>
                </c:pt>
                <c:pt idx="1117">
                  <c:v>1.988586873320632E-2</c:v>
                </c:pt>
                <c:pt idx="1118">
                  <c:v>2.0286190398262936E-2</c:v>
                </c:pt>
                <c:pt idx="1119">
                  <c:v>2.0592370484943466E-2</c:v>
                </c:pt>
                <c:pt idx="1120">
                  <c:v>1.8519056191084574E-2</c:v>
                </c:pt>
                <c:pt idx="1121">
                  <c:v>1.8285021986897635E-2</c:v>
                </c:pt>
                <c:pt idx="1122">
                  <c:v>1.6712769645235818E-2</c:v>
                </c:pt>
                <c:pt idx="1123">
                  <c:v>1.6375355670402481E-2</c:v>
                </c:pt>
                <c:pt idx="1124">
                  <c:v>1.5018221234468828E-2</c:v>
                </c:pt>
                <c:pt idx="1125">
                  <c:v>1.2153941716684921E-2</c:v>
                </c:pt>
                <c:pt idx="1126">
                  <c:v>1.0302783951236469E-2</c:v>
                </c:pt>
                <c:pt idx="1127">
                  <c:v>8.7261324703982023E-3</c:v>
                </c:pt>
                <c:pt idx="1128">
                  <c:v>8.4573450667173172E-3</c:v>
                </c:pt>
                <c:pt idx="1129">
                  <c:v>7.3065302581590526E-3</c:v>
                </c:pt>
                <c:pt idx="1130">
                  <c:v>8.7868405910331918E-3</c:v>
                </c:pt>
                <c:pt idx="1131">
                  <c:v>9.3384926437595044E-3</c:v>
                </c:pt>
                <c:pt idx="1132">
                  <c:v>9.4625483685353076E-3</c:v>
                </c:pt>
                <c:pt idx="1133">
                  <c:v>9.4418724144059041E-3</c:v>
                </c:pt>
                <c:pt idx="1134">
                  <c:v>1.0572451182752546E-2</c:v>
                </c:pt>
                <c:pt idx="1135">
                  <c:v>1.006874974704953E-2</c:v>
                </c:pt>
                <c:pt idx="1136">
                  <c:v>1.0022118871779206E-2</c:v>
                </c:pt>
                <c:pt idx="1137">
                  <c:v>7.4798563417111229E-3</c:v>
                </c:pt>
                <c:pt idx="1138">
                  <c:v>7.4275065855113759E-3</c:v>
                </c:pt>
                <c:pt idx="1139">
                  <c:v>6.5054470141282855E-3</c:v>
                </c:pt>
                <c:pt idx="1140">
                  <c:v>6.2318205573532936E-3</c:v>
                </c:pt>
                <c:pt idx="1141">
                  <c:v>3.4014144112280184E-3</c:v>
                </c:pt>
                <c:pt idx="1142">
                  <c:v>2.1604172495525826E-3</c:v>
                </c:pt>
                <c:pt idx="1143">
                  <c:v>2.5189470924329811E-3</c:v>
                </c:pt>
                <c:pt idx="1144">
                  <c:v>1.9466190855773884E-3</c:v>
                </c:pt>
                <c:pt idx="1145">
                  <c:v>2.1546983686232825E-3</c:v>
                </c:pt>
                <c:pt idx="1146">
                  <c:v>9.946453677944602E-4</c:v>
                </c:pt>
                <c:pt idx="1147">
                  <c:v>1.6004068323910265E-3</c:v>
                </c:pt>
                <c:pt idx="1148">
                  <c:v>1.8793122561776615E-3</c:v>
                </c:pt>
                <c:pt idx="1149">
                  <c:v>2.4551595743745121E-3</c:v>
                </c:pt>
                <c:pt idx="1150">
                  <c:v>8.754286961122771E-5</c:v>
                </c:pt>
                <c:pt idx="1151">
                  <c:v>-5.7408766252622153E-4</c:v>
                </c:pt>
                <c:pt idx="1152">
                  <c:v>-1.3131430441691483E-3</c:v>
                </c:pt>
                <c:pt idx="1153">
                  <c:v>-1.1063835028761037E-3</c:v>
                </c:pt>
                <c:pt idx="1154">
                  <c:v>0</c:v>
                </c:pt>
                <c:pt idx="1155">
                  <c:v>1.1565336894876865E-3</c:v>
                </c:pt>
                <c:pt idx="1156">
                  <c:v>-1.7596556705784317E-3</c:v>
                </c:pt>
                <c:pt idx="1157">
                  <c:v>-1.2392375060048067E-3</c:v>
                </c:pt>
                <c:pt idx="1158">
                  <c:v>-7.3729572597229769E-4</c:v>
                </c:pt>
                <c:pt idx="1159">
                  <c:v>6.7218846616097895E-4</c:v>
                </c:pt>
                <c:pt idx="1160">
                  <c:v>-1.7438187695431372E-3</c:v>
                </c:pt>
                <c:pt idx="1161">
                  <c:v>-3.6961567360498256E-3</c:v>
                </c:pt>
                <c:pt idx="1162">
                  <c:v>-5.6867672133917172E-3</c:v>
                </c:pt>
                <c:pt idx="1163">
                  <c:v>-2.6645585991732557E-3</c:v>
                </c:pt>
                <c:pt idx="1164">
                  <c:v>-4.8390530940953877E-5</c:v>
                </c:pt>
                <c:pt idx="1165">
                  <c:v>-6.3391595532589758E-4</c:v>
                </c:pt>
                <c:pt idx="1166">
                  <c:v>-3.5386675535331717E-3</c:v>
                </c:pt>
                <c:pt idx="1167">
                  <c:v>-1.2647525132281944E-3</c:v>
                </c:pt>
                <c:pt idx="1168">
                  <c:v>-7.0078287080784516E-4</c:v>
                </c:pt>
                <c:pt idx="1169">
                  <c:v>-6.9110476461962998E-4</c:v>
                </c:pt>
                <c:pt idx="1170">
                  <c:v>-2.7217474084671105E-3</c:v>
                </c:pt>
                <c:pt idx="1171">
                  <c:v>-2.9047515982072742E-3</c:v>
                </c:pt>
                <c:pt idx="1172">
                  <c:v>-3.1132707951708255E-3</c:v>
                </c:pt>
                <c:pt idx="1173">
                  <c:v>-1.1860079219698674E-3</c:v>
                </c:pt>
                <c:pt idx="1174">
                  <c:v>-1.992810046930056E-3</c:v>
                </c:pt>
                <c:pt idx="1175">
                  <c:v>-4.0001372531423126E-3</c:v>
                </c:pt>
                <c:pt idx="1176">
                  <c:v>-3.9886994912835911E-3</c:v>
                </c:pt>
                <c:pt idx="1177">
                  <c:v>-3.4990753009451186E-3</c:v>
                </c:pt>
                <c:pt idx="1178">
                  <c:v>-4.9173577714312954E-3</c:v>
                </c:pt>
                <c:pt idx="1179">
                  <c:v>-5.9696318624371456E-3</c:v>
                </c:pt>
                <c:pt idx="1180">
                  <c:v>-8.0851778923900323E-3</c:v>
                </c:pt>
                <c:pt idx="1181">
                  <c:v>-7.9936757975198891E-3</c:v>
                </c:pt>
                <c:pt idx="1182">
                  <c:v>-8.8748233745620762E-3</c:v>
                </c:pt>
                <c:pt idx="1183">
                  <c:v>-9.6191577232167692E-3</c:v>
                </c:pt>
                <c:pt idx="1184">
                  <c:v>-9.997923606308667E-3</c:v>
                </c:pt>
                <c:pt idx="1185">
                  <c:v>-7.3835151937468729E-3</c:v>
                </c:pt>
                <c:pt idx="1186">
                  <c:v>-7.6747382072275437E-3</c:v>
                </c:pt>
                <c:pt idx="1187">
                  <c:v>-8.7481281662804538E-3</c:v>
                </c:pt>
                <c:pt idx="1188">
                  <c:v>-1.2219928804331556E-2</c:v>
                </c:pt>
                <c:pt idx="1189">
                  <c:v>-1.1081431585467327E-2</c:v>
                </c:pt>
                <c:pt idx="1190">
                  <c:v>-1.119932851539605E-2</c:v>
                </c:pt>
                <c:pt idx="1191">
                  <c:v>-1.2115229291932183E-2</c:v>
                </c:pt>
                <c:pt idx="1192">
                  <c:v>-1.5449336873760475E-2</c:v>
                </c:pt>
                <c:pt idx="1193">
                  <c:v>-1.7315891626326563E-2</c:v>
                </c:pt>
                <c:pt idx="1194">
                  <c:v>-1.518802800667964E-2</c:v>
                </c:pt>
                <c:pt idx="1195">
                  <c:v>-1.2083115575944058E-2</c:v>
                </c:pt>
                <c:pt idx="1196">
                  <c:v>-1.4311719482731562E-2</c:v>
                </c:pt>
                <c:pt idx="1197">
                  <c:v>-1.2784778274587219E-2</c:v>
                </c:pt>
                <c:pt idx="1198">
                  <c:v>-1.3555947372218147E-2</c:v>
                </c:pt>
                <c:pt idx="1199">
                  <c:v>-1.4221097215696855E-2</c:v>
                </c:pt>
                <c:pt idx="1200">
                  <c:v>-9.4277951690413617E-3</c:v>
                </c:pt>
                <c:pt idx="1201">
                  <c:v>-1.050382461159997E-2</c:v>
                </c:pt>
                <c:pt idx="1202">
                  <c:v>-1.1438641686594754E-2</c:v>
                </c:pt>
                <c:pt idx="1203">
                  <c:v>-1.1519145933523709E-2</c:v>
                </c:pt>
                <c:pt idx="1204">
                  <c:v>-1.6454540175578465E-2</c:v>
                </c:pt>
                <c:pt idx="1205">
                  <c:v>-1.5451096529431104E-2</c:v>
                </c:pt>
                <c:pt idx="1206">
                  <c:v>-1.6498971481260501E-2</c:v>
                </c:pt>
                <c:pt idx="1207">
                  <c:v>-2.2558785696814819E-2</c:v>
                </c:pt>
                <c:pt idx="1208">
                  <c:v>-2.260453674424983E-2</c:v>
                </c:pt>
                <c:pt idx="1209">
                  <c:v>-2.1675878464102124E-2</c:v>
                </c:pt>
                <c:pt idx="1210">
                  <c:v>-2.0850599954600819E-2</c:v>
                </c:pt>
                <c:pt idx="1211">
                  <c:v>-2.0836082795318619E-2</c:v>
                </c:pt>
                <c:pt idx="1212">
                  <c:v>-2.2070481248229318E-2</c:v>
                </c:pt>
                <c:pt idx="1213">
                  <c:v>-1.928670597737437E-2</c:v>
                </c:pt>
                <c:pt idx="1214">
                  <c:v>-1.8131052115721996E-2</c:v>
                </c:pt>
                <c:pt idx="1215">
                  <c:v>-1.9248433466539289E-2</c:v>
                </c:pt>
                <c:pt idx="1216">
                  <c:v>-2.3549031925432829E-2</c:v>
                </c:pt>
                <c:pt idx="1217">
                  <c:v>-2.265820624220255E-2</c:v>
                </c:pt>
                <c:pt idx="1218">
                  <c:v>-1.8874946550459029E-2</c:v>
                </c:pt>
                <c:pt idx="1219">
                  <c:v>-2.118097530675201E-2</c:v>
                </c:pt>
                <c:pt idx="1220">
                  <c:v>-2.8645434661345497E-2</c:v>
                </c:pt>
                <c:pt idx="1221">
                  <c:v>-3.1951827666362238E-2</c:v>
                </c:pt>
                <c:pt idx="1222">
                  <c:v>-2.9507226026011253E-2</c:v>
                </c:pt>
                <c:pt idx="1223">
                  <c:v>-3.1204413920284065E-2</c:v>
                </c:pt>
                <c:pt idx="1224">
                  <c:v>-3.4039659119503449E-2</c:v>
                </c:pt>
                <c:pt idx="1225">
                  <c:v>-3.7484185094660658E-2</c:v>
                </c:pt>
                <c:pt idx="1226">
                  <c:v>-3.6767565322817636E-2</c:v>
                </c:pt>
                <c:pt idx="1227">
                  <c:v>-3.1938190334915226E-2</c:v>
                </c:pt>
                <c:pt idx="1228">
                  <c:v>-2.8434715894793659E-2</c:v>
                </c:pt>
                <c:pt idx="1229">
                  <c:v>-3.3010260552215162E-2</c:v>
                </c:pt>
                <c:pt idx="1230">
                  <c:v>-3.1238727205860354E-2</c:v>
                </c:pt>
                <c:pt idx="1231">
                  <c:v>-2.7169963381565465E-2</c:v>
                </c:pt>
                <c:pt idx="1232">
                  <c:v>-2.5938204412160586E-2</c:v>
                </c:pt>
                <c:pt idx="1233">
                  <c:v>-2.9937461837467583E-2</c:v>
                </c:pt>
                <c:pt idx="1234">
                  <c:v>-3.5243263598179114E-2</c:v>
                </c:pt>
                <c:pt idx="1235">
                  <c:v>-3.3826740783363445E-2</c:v>
                </c:pt>
                <c:pt idx="1236">
                  <c:v>-3.1240046947613325E-2</c:v>
                </c:pt>
                <c:pt idx="1237">
                  <c:v>-2.9560455610046193E-2</c:v>
                </c:pt>
                <c:pt idx="1238">
                  <c:v>-2.8004919997254983E-2</c:v>
                </c:pt>
                <c:pt idx="1239">
                  <c:v>-2.6057421083842281E-2</c:v>
                </c:pt>
                <c:pt idx="1240">
                  <c:v>-2.2277240789522243E-2</c:v>
                </c:pt>
                <c:pt idx="1241">
                  <c:v>-1.5829422498605469E-2</c:v>
                </c:pt>
                <c:pt idx="1242">
                  <c:v>-1.6695173088530017E-2</c:v>
                </c:pt>
                <c:pt idx="1243">
                  <c:v>-2.290675760567169E-2</c:v>
                </c:pt>
                <c:pt idx="1244">
                  <c:v>-2.6483257756122286E-2</c:v>
                </c:pt>
                <c:pt idx="1245">
                  <c:v>-3.2210057136019592E-2</c:v>
                </c:pt>
                <c:pt idx="1246">
                  <c:v>-3.2876526721251145E-2</c:v>
                </c:pt>
                <c:pt idx="1247">
                  <c:v>-3.2308157939654344E-2</c:v>
                </c:pt>
                <c:pt idx="1248">
                  <c:v>-4.1850770641200956E-2</c:v>
                </c:pt>
                <c:pt idx="1249">
                  <c:v>-3.6379121333537399E-2</c:v>
                </c:pt>
                <c:pt idx="1250">
                  <c:v>-3.0817729586674458E-2</c:v>
                </c:pt>
                <c:pt idx="1251">
                  <c:v>-2.6115929634888985E-2</c:v>
                </c:pt>
                <c:pt idx="1252">
                  <c:v>-2.722979167436514E-2</c:v>
                </c:pt>
                <c:pt idx="1253">
                  <c:v>-2.9675713056469093E-2</c:v>
                </c:pt>
                <c:pt idx="1254">
                  <c:v>-2.6184556206041563E-2</c:v>
                </c:pt>
                <c:pt idx="1255">
                  <c:v>-1.6903692285493568E-2</c:v>
                </c:pt>
                <c:pt idx="1256">
                  <c:v>-1.8511137740566869E-2</c:v>
                </c:pt>
                <c:pt idx="1257">
                  <c:v>-1.7232307981974129E-2</c:v>
                </c:pt>
                <c:pt idx="1258">
                  <c:v>-1.04312388151886E-2</c:v>
                </c:pt>
                <c:pt idx="1259">
                  <c:v>-1.0318180938353985E-2</c:v>
                </c:pt>
                <c:pt idx="1260">
                  <c:v>-1.7755805543971111E-2</c:v>
                </c:pt>
                <c:pt idx="1261">
                  <c:v>-1.5600227347512636E-2</c:v>
                </c:pt>
                <c:pt idx="1262">
                  <c:v>-1.9525139320737756E-2</c:v>
                </c:pt>
                <c:pt idx="1263">
                  <c:v>-2.4633419732426803E-2</c:v>
                </c:pt>
                <c:pt idx="1264">
                  <c:v>-2.522554386557636E-2</c:v>
                </c:pt>
                <c:pt idx="1265">
                  <c:v>-3.0982697305791163E-2</c:v>
                </c:pt>
                <c:pt idx="1266">
                  <c:v>-2.9983652798820374E-2</c:v>
                </c:pt>
                <c:pt idx="1267">
                  <c:v>-1.870030072515411E-2</c:v>
                </c:pt>
                <c:pt idx="1268">
                  <c:v>-2.8102580886972085E-2</c:v>
                </c:pt>
                <c:pt idx="1269">
                  <c:v>-2.4848977552072625E-2</c:v>
                </c:pt>
                <c:pt idx="1270">
                  <c:v>-3.0570937878875826E-2</c:v>
                </c:pt>
                <c:pt idx="1271">
                  <c:v>-3.4201547441196675E-2</c:v>
                </c:pt>
                <c:pt idx="1272">
                  <c:v>-4.1991103180929586E-2</c:v>
                </c:pt>
                <c:pt idx="1273">
                  <c:v>-4.2667250872349238E-2</c:v>
                </c:pt>
                <c:pt idx="1274">
                  <c:v>-4.8508867784751906E-2</c:v>
                </c:pt>
                <c:pt idx="1275">
                  <c:v>-3.8229399271150662E-2</c:v>
                </c:pt>
                <c:pt idx="1276">
                  <c:v>-4.1452208631814966E-2</c:v>
                </c:pt>
                <c:pt idx="1277">
                  <c:v>-3.3965313667421573E-2</c:v>
                </c:pt>
                <c:pt idx="1278">
                  <c:v>-2.7220113568176926E-2</c:v>
                </c:pt>
                <c:pt idx="1279">
                  <c:v>-2.4085726904959283E-2</c:v>
                </c:pt>
                <c:pt idx="1280">
                  <c:v>-2.5164395831023836E-2</c:v>
                </c:pt>
                <c:pt idx="1281">
                  <c:v>-2.046171605140305E-2</c:v>
                </c:pt>
                <c:pt idx="1282">
                  <c:v>-3.0312708409218469E-2</c:v>
                </c:pt>
                <c:pt idx="1283">
                  <c:v>-2.609789316426565E-2</c:v>
                </c:pt>
                <c:pt idx="1284">
                  <c:v>-2.142072839186825E-2</c:v>
                </c:pt>
                <c:pt idx="1285">
                  <c:v>-2.7176122176412545E-2</c:v>
                </c:pt>
                <c:pt idx="1286">
                  <c:v>-1.3932073771804348E-2</c:v>
                </c:pt>
                <c:pt idx="1287">
                  <c:v>-1.5205624563385442E-2</c:v>
                </c:pt>
                <c:pt idx="1288">
                  <c:v>-1.4914401549904649E-2</c:v>
                </c:pt>
                <c:pt idx="1289">
                  <c:v>3.1497836503355221E-4</c:v>
                </c:pt>
                <c:pt idx="1290">
                  <c:v>-5.6322178876036843E-3</c:v>
                </c:pt>
                <c:pt idx="1291">
                  <c:v>-1.3086999136009077E-2</c:v>
                </c:pt>
                <c:pt idx="1292">
                  <c:v>-1.528128975722029E-2</c:v>
                </c:pt>
                <c:pt idx="1293">
                  <c:v>-2.8345413369511803E-2</c:v>
                </c:pt>
                <c:pt idx="1294">
                  <c:v>-2.5222464468152885E-2</c:v>
                </c:pt>
                <c:pt idx="1295">
                  <c:v>-2.6199953193159198E-2</c:v>
                </c:pt>
                <c:pt idx="1296">
                  <c:v>-4.3010383728112118E-2</c:v>
                </c:pt>
                <c:pt idx="1297">
                  <c:v>-3.4631783252653127E-2</c:v>
                </c:pt>
                <c:pt idx="1298">
                  <c:v>-2.2184858866816905E-2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B29-4AA9-A3A3-D850668B1823}"/>
            </c:ext>
          </c:extLst>
        </c:ser>
        <c:ser>
          <c:idx val="3"/>
          <c:order val="3"/>
          <c:tx>
            <c:strRef>
              <c:f>'24.08.21 Eg Filtres +Lihgt  Abs'!$X$1</c:f>
              <c:strCache>
                <c:ptCount val="1"/>
                <c:pt idx="0">
                  <c:v>Abs ML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Abs'!$X$2:$X$1300</c:f>
              <c:numCache>
                <c:formatCode>General</c:formatCode>
                <c:ptCount val="1299"/>
                <c:pt idx="0">
                  <c:v>0.10991746490386756</c:v>
                </c:pt>
                <c:pt idx="1">
                  <c:v>-0.32316466146244327</c:v>
                </c:pt>
                <c:pt idx="2">
                  <c:v>-0.23489318392437278</c:v>
                </c:pt>
                <c:pt idx="3">
                  <c:v>-0.27537625401142007</c:v>
                </c:pt>
                <c:pt idx="4">
                  <c:v>-1.3903364736733477</c:v>
                </c:pt>
                <c:pt idx="5">
                  <c:v>-1.2132318186048956</c:v>
                </c:pt>
                <c:pt idx="6">
                  <c:v>-0.89068485514372298</c:v>
                </c:pt>
                <c:pt idx="7">
                  <c:v>-0.20551775141942547</c:v>
                </c:pt>
                <c:pt idx="8">
                  <c:v>-0.74229457279639977</c:v>
                </c:pt>
                <c:pt idx="9">
                  <c:v>0.32136736312609526</c:v>
                </c:pt>
                <c:pt idx="10">
                  <c:v>-0.43312987895931709</c:v>
                </c:pt>
                <c:pt idx="11">
                  <c:v>-0.48191992739987122</c:v>
                </c:pt>
                <c:pt idx="12">
                  <c:v>-1.2476733763106669</c:v>
                </c:pt>
                <c:pt idx="13">
                  <c:v>-1.7090081422217904</c:v>
                </c:pt>
                <c:pt idx="14">
                  <c:v>-1.8881587733249157</c:v>
                </c:pt>
                <c:pt idx="15">
                  <c:v>-1.1739996742301917</c:v>
                </c:pt>
                <c:pt idx="16">
                  <c:v>-3.514474498901285</c:v>
                </c:pt>
                <c:pt idx="17">
                  <c:v>-2.371534396030869</c:v>
                </c:pt>
                <c:pt idx="18">
                  <c:v>-1.2388621629496532</c:v>
                </c:pt>
                <c:pt idx="19">
                  <c:v>-0.93705398875790624</c:v>
                </c:pt>
                <c:pt idx="20">
                  <c:v>-0.18773092223206941</c:v>
                </c:pt>
                <c:pt idx="21">
                  <c:v>1.0587518767174915E-3</c:v>
                </c:pt>
                <c:pt idx="22">
                  <c:v>-1.3717235853294237E-2</c:v>
                </c:pt>
                <c:pt idx="23">
                  <c:v>0.30734155649172223</c:v>
                </c:pt>
                <c:pt idx="24">
                  <c:v>0.22652079868235223</c:v>
                </c:pt>
                <c:pt idx="25">
                  <c:v>0.18066869817528444</c:v>
                </c:pt>
                <c:pt idx="26">
                  <c:v>0.31968084675869163</c:v>
                </c:pt>
                <c:pt idx="27">
                  <c:v>0.21886571404290456</c:v>
                </c:pt>
                <c:pt idx="28">
                  <c:v>0.24561323637128862</c:v>
                </c:pt>
                <c:pt idx="29">
                  <c:v>0.39419259672935203</c:v>
                </c:pt>
                <c:pt idx="30">
                  <c:v>0.26436321107860167</c:v>
                </c:pt>
                <c:pt idx="31">
                  <c:v>0.33003061426831293</c:v>
                </c:pt>
                <c:pt idx="32">
                  <c:v>0.63207031771661681</c:v>
                </c:pt>
                <c:pt idx="33">
                  <c:v>0.62135785307579328</c:v>
                </c:pt>
                <c:pt idx="34">
                  <c:v>0.47144101543056244</c:v>
                </c:pt>
                <c:pt idx="35">
                  <c:v>0.21018222875110781</c:v>
                </c:pt>
                <c:pt idx="36">
                  <c:v>0.16539950304928636</c:v>
                </c:pt>
                <c:pt idx="37">
                  <c:v>0.2182339027223025</c:v>
                </c:pt>
                <c:pt idx="38">
                  <c:v>0.20643132327291427</c:v>
                </c:pt>
                <c:pt idx="39">
                  <c:v>5.9623968564225277E-2</c:v>
                </c:pt>
                <c:pt idx="40">
                  <c:v>6.1749565977492491E-3</c:v>
                </c:pt>
                <c:pt idx="41">
                  <c:v>-2.8176053288655025E-3</c:v>
                </c:pt>
                <c:pt idx="42">
                  <c:v>0.15673169922341332</c:v>
                </c:pt>
                <c:pt idx="43">
                  <c:v>-1.6487796784388924E-2</c:v>
                </c:pt>
                <c:pt idx="44">
                  <c:v>8.573462103461256E-2</c:v>
                </c:pt>
                <c:pt idx="45">
                  <c:v>7.6164879991258871E-2</c:v>
                </c:pt>
                <c:pt idx="46">
                  <c:v>6.0037756923114305E-2</c:v>
                </c:pt>
                <c:pt idx="47">
                  <c:v>0.15225438777533618</c:v>
                </c:pt>
                <c:pt idx="48">
                  <c:v>0.24068015070394611</c:v>
                </c:pt>
                <c:pt idx="49">
                  <c:v>0.22419033050459922</c:v>
                </c:pt>
                <c:pt idx="50">
                  <c:v>0.38584145734438935</c:v>
                </c:pt>
                <c:pt idx="51">
                  <c:v>0.37074627590477</c:v>
                </c:pt>
                <c:pt idx="52">
                  <c:v>0.42980217071956683</c:v>
                </c:pt>
                <c:pt idx="53">
                  <c:v>0.45501493280238936</c:v>
                </c:pt>
                <c:pt idx="54">
                  <c:v>0.41754482875839216</c:v>
                </c:pt>
                <c:pt idx="55">
                  <c:v>0.4334974322864184</c:v>
                </c:pt>
                <c:pt idx="56">
                  <c:v>0.5756585203980461</c:v>
                </c:pt>
                <c:pt idx="57">
                  <c:v>0.59082452136119168</c:v>
                </c:pt>
                <c:pt idx="58">
                  <c:v>0.47936319084445206</c:v>
                </c:pt>
                <c:pt idx="59">
                  <c:v>0.48752918776076759</c:v>
                </c:pt>
                <c:pt idx="60">
                  <c:v>0.30041793635955272</c:v>
                </c:pt>
                <c:pt idx="61">
                  <c:v>0.24162356792806361</c:v>
                </c:pt>
                <c:pt idx="62">
                  <c:v>0.19787126629354904</c:v>
                </c:pt>
                <c:pt idx="63">
                  <c:v>0.11929093469630575</c:v>
                </c:pt>
                <c:pt idx="64">
                  <c:v>0.11531492430404648</c:v>
                </c:pt>
                <c:pt idx="65">
                  <c:v>0.14997349326405171</c:v>
                </c:pt>
                <c:pt idx="66">
                  <c:v>9.8905534849275917E-2</c:v>
                </c:pt>
                <c:pt idx="67">
                  <c:v>0.32643551174187707</c:v>
                </c:pt>
                <c:pt idx="68">
                  <c:v>0.3663524303237059</c:v>
                </c:pt>
                <c:pt idx="69">
                  <c:v>0.40141264715285291</c:v>
                </c:pt>
                <c:pt idx="70">
                  <c:v>0.50376254011420163</c:v>
                </c:pt>
                <c:pt idx="71">
                  <c:v>0.54355299526116219</c:v>
                </c:pt>
                <c:pt idx="72">
                  <c:v>0.53838013492130943</c:v>
                </c:pt>
                <c:pt idx="73">
                  <c:v>0.36816793939467529</c:v>
                </c:pt>
                <c:pt idx="74">
                  <c:v>0.35227553246164617</c:v>
                </c:pt>
                <c:pt idx="75">
                  <c:v>0.38004842031994235</c:v>
                </c:pt>
                <c:pt idx="76">
                  <c:v>0.40453072960296554</c:v>
                </c:pt>
                <c:pt idx="77">
                  <c:v>0.30197242490095388</c:v>
                </c:pt>
                <c:pt idx="78">
                  <c:v>0.19297966063284336</c:v>
                </c:pt>
                <c:pt idx="79">
                  <c:v>0.23313736559466147</c:v>
                </c:pt>
                <c:pt idx="80">
                  <c:v>0.44712563788156545</c:v>
                </c:pt>
                <c:pt idx="81">
                  <c:v>0.24209451775951307</c:v>
                </c:pt>
                <c:pt idx="82">
                  <c:v>0.20940068472362175</c:v>
                </c:pt>
                <c:pt idx="83">
                  <c:v>0.16033641297089926</c:v>
                </c:pt>
                <c:pt idx="84">
                  <c:v>0.22727350904668833</c:v>
                </c:pt>
                <c:pt idx="85">
                  <c:v>0.29687847774445891</c:v>
                </c:pt>
                <c:pt idx="86">
                  <c:v>0.32512180958046522</c:v>
                </c:pt>
                <c:pt idx="87">
                  <c:v>0.37537635518216805</c:v>
                </c:pt>
                <c:pt idx="88">
                  <c:v>0.28717013277648962</c:v>
                </c:pt>
                <c:pt idx="89">
                  <c:v>0.3066965929738939</c:v>
                </c:pt>
                <c:pt idx="90">
                  <c:v>0.36948113570234764</c:v>
                </c:pt>
                <c:pt idx="91">
                  <c:v>0.42099778638403618</c:v>
                </c:pt>
                <c:pt idx="92">
                  <c:v>0.53321385068006988</c:v>
                </c:pt>
                <c:pt idx="93">
                  <c:v>0.47001855471516396</c:v>
                </c:pt>
                <c:pt idx="94">
                  <c:v>0.29019867911471547</c:v>
                </c:pt>
                <c:pt idx="95">
                  <c:v>0.52266376508961698</c:v>
                </c:pt>
                <c:pt idx="96">
                  <c:v>0.44370303148028989</c:v>
                </c:pt>
                <c:pt idx="97">
                  <c:v>0.44560554739444863</c:v>
                </c:pt>
                <c:pt idx="98">
                  <c:v>0.2083732957787518</c:v>
                </c:pt>
                <c:pt idx="99">
                  <c:v>0.13965003014888294</c:v>
                </c:pt>
                <c:pt idx="100">
                  <c:v>0.19155163552631052</c:v>
                </c:pt>
                <c:pt idx="101">
                  <c:v>0.26426052276948864</c:v>
                </c:pt>
                <c:pt idx="102">
                  <c:v>0.26068363097767366</c:v>
                </c:pt>
                <c:pt idx="103">
                  <c:v>0.16674456814254562</c:v>
                </c:pt>
                <c:pt idx="104">
                  <c:v>0.16678705985666134</c:v>
                </c:pt>
                <c:pt idx="105">
                  <c:v>0.33422920030594033</c:v>
                </c:pt>
                <c:pt idx="106">
                  <c:v>0.12359423245800404</c:v>
                </c:pt>
                <c:pt idx="107">
                  <c:v>0.18563517018943218</c:v>
                </c:pt>
                <c:pt idx="108">
                  <c:v>0.13932324863318327</c:v>
                </c:pt>
                <c:pt idx="109">
                  <c:v>0.1143001817026633</c:v>
                </c:pt>
                <c:pt idx="110">
                  <c:v>0.1606986042483621</c:v>
                </c:pt>
                <c:pt idx="111">
                  <c:v>0.15111722856900048</c:v>
                </c:pt>
                <c:pt idx="112">
                  <c:v>0.22413721586195456</c:v>
                </c:pt>
                <c:pt idx="113">
                  <c:v>0.34624727344834427</c:v>
                </c:pt>
                <c:pt idx="114">
                  <c:v>0.32591498824395909</c:v>
                </c:pt>
                <c:pt idx="115">
                  <c:v>0.41059945691542532</c:v>
                </c:pt>
                <c:pt idx="116">
                  <c:v>0.47739997248155663</c:v>
                </c:pt>
                <c:pt idx="117">
                  <c:v>0.59037329982558151</c:v>
                </c:pt>
                <c:pt idx="118">
                  <c:v>0.65046012456142477</c:v>
                </c:pt>
                <c:pt idx="119">
                  <c:v>0.58334294455438318</c:v>
                </c:pt>
                <c:pt idx="120">
                  <c:v>0.62822380588166249</c:v>
                </c:pt>
                <c:pt idx="121">
                  <c:v>0.56725983076157283</c:v>
                </c:pt>
                <c:pt idx="122">
                  <c:v>0.60354168437154754</c:v>
                </c:pt>
                <c:pt idx="123">
                  <c:v>0.52885592071450827</c:v>
                </c:pt>
                <c:pt idx="124">
                  <c:v>0.54504880476878437</c:v>
                </c:pt>
                <c:pt idx="125">
                  <c:v>0.55482948682149835</c:v>
                </c:pt>
                <c:pt idx="126">
                  <c:v>0.61056546354413277</c:v>
                </c:pt>
                <c:pt idx="127">
                  <c:v>0.67525151047926624</c:v>
                </c:pt>
                <c:pt idx="128">
                  <c:v>0.68383078990073132</c:v>
                </c:pt>
                <c:pt idx="129">
                  <c:v>0.65856137219908795</c:v>
                </c:pt>
                <c:pt idx="130">
                  <c:v>0.66044871250106219</c:v>
                </c:pt>
                <c:pt idx="131">
                  <c:v>0.72599066396338441</c:v>
                </c:pt>
                <c:pt idx="132">
                  <c:v>0.6589994415374717</c:v>
                </c:pt>
                <c:pt idx="133">
                  <c:v>0.48566106990089319</c:v>
                </c:pt>
                <c:pt idx="134">
                  <c:v>0.41141337558223762</c:v>
                </c:pt>
                <c:pt idx="135">
                  <c:v>0.34906589048468889</c:v>
                </c:pt>
                <c:pt idx="136">
                  <c:v>0.27687297405577355</c:v>
                </c:pt>
                <c:pt idx="137">
                  <c:v>0.29747336174207933</c:v>
                </c:pt>
                <c:pt idx="138">
                  <c:v>0.24050461945634891</c:v>
                </c:pt>
                <c:pt idx="139">
                  <c:v>0.25930568539134868</c:v>
                </c:pt>
                <c:pt idx="140">
                  <c:v>0.33150366035765894</c:v>
                </c:pt>
                <c:pt idx="141">
                  <c:v>0.40222555411218625</c:v>
                </c:pt>
                <c:pt idx="142">
                  <c:v>0.46771388507812411</c:v>
                </c:pt>
                <c:pt idx="143">
                  <c:v>0.44725817156130748</c:v>
                </c:pt>
                <c:pt idx="144">
                  <c:v>0.51752732621900632</c:v>
                </c:pt>
                <c:pt idx="145">
                  <c:v>0.54096909435993323</c:v>
                </c:pt>
                <c:pt idx="146">
                  <c:v>0.53051158000380416</c:v>
                </c:pt>
                <c:pt idx="147">
                  <c:v>0.55160922191601214</c:v>
                </c:pt>
                <c:pt idx="148">
                  <c:v>0.49892151982744332</c:v>
                </c:pt>
                <c:pt idx="149">
                  <c:v>0.49570681931309118</c:v>
                </c:pt>
                <c:pt idx="150">
                  <c:v>0.54522079504020515</c:v>
                </c:pt>
                <c:pt idx="151">
                  <c:v>0.49412855564593466</c:v>
                </c:pt>
                <c:pt idx="152">
                  <c:v>0.33392417050103806</c:v>
                </c:pt>
                <c:pt idx="153">
                  <c:v>0.29232528823546083</c:v>
                </c:pt>
                <c:pt idx="154">
                  <c:v>0.32054484494571178</c:v>
                </c:pt>
                <c:pt idx="155">
                  <c:v>0.28563739594588589</c:v>
                </c:pt>
                <c:pt idx="156">
                  <c:v>0.30146252433156484</c:v>
                </c:pt>
                <c:pt idx="157">
                  <c:v>0.43480658176417503</c:v>
                </c:pt>
                <c:pt idx="158">
                  <c:v>0.49704277903903982</c:v>
                </c:pt>
                <c:pt idx="159">
                  <c:v>0.56541801729615104</c:v>
                </c:pt>
                <c:pt idx="160">
                  <c:v>0.66512937715240761</c:v>
                </c:pt>
                <c:pt idx="161">
                  <c:v>0.68714210847932278</c:v>
                </c:pt>
                <c:pt idx="162">
                  <c:v>0.78426906158061094</c:v>
                </c:pt>
                <c:pt idx="163">
                  <c:v>0.82908365606801926</c:v>
                </c:pt>
                <c:pt idx="164">
                  <c:v>0.8083294888449134</c:v>
                </c:pt>
                <c:pt idx="165">
                  <c:v>0.83678224412906144</c:v>
                </c:pt>
                <c:pt idx="166">
                  <c:v>0.94116061058569755</c:v>
                </c:pt>
                <c:pt idx="167">
                  <c:v>0.85747317963473302</c:v>
                </c:pt>
                <c:pt idx="168">
                  <c:v>0.76963623045886997</c:v>
                </c:pt>
                <c:pt idx="169">
                  <c:v>0.74920682133650596</c:v>
                </c:pt>
                <c:pt idx="170">
                  <c:v>0.71086968398305184</c:v>
                </c:pt>
                <c:pt idx="171">
                  <c:v>0.60362515023856056</c:v>
                </c:pt>
                <c:pt idx="172">
                  <c:v>0.56261002318833553</c:v>
                </c:pt>
                <c:pt idx="173">
                  <c:v>0.54076321188796761</c:v>
                </c:pt>
                <c:pt idx="174">
                  <c:v>0.56725730149287568</c:v>
                </c:pt>
                <c:pt idx="175">
                  <c:v>0.62188748194102139</c:v>
                </c:pt>
                <c:pt idx="176">
                  <c:v>0.56667961652239729</c:v>
                </c:pt>
                <c:pt idx="177">
                  <c:v>0.61276339804214386</c:v>
                </c:pt>
                <c:pt idx="178">
                  <c:v>0.67011861258483163</c:v>
                </c:pt>
                <c:pt idx="179">
                  <c:v>0.6725173710174136</c:v>
                </c:pt>
                <c:pt idx="180">
                  <c:v>0.69609875479043504</c:v>
                </c:pt>
                <c:pt idx="181">
                  <c:v>0.78214042904490777</c:v>
                </c:pt>
                <c:pt idx="182">
                  <c:v>0.79803688280785257</c:v>
                </c:pt>
                <c:pt idx="183">
                  <c:v>0.83920629524861701</c:v>
                </c:pt>
                <c:pt idx="184">
                  <c:v>0.86983422161249968</c:v>
                </c:pt>
                <c:pt idx="185">
                  <c:v>0.95428599756380827</c:v>
                </c:pt>
                <c:pt idx="186">
                  <c:v>0.98900071628889497</c:v>
                </c:pt>
                <c:pt idx="187">
                  <c:v>0.94643008898978986</c:v>
                </c:pt>
                <c:pt idx="188">
                  <c:v>0.90291402105160923</c:v>
                </c:pt>
                <c:pt idx="189">
                  <c:v>0.86949985229070814</c:v>
                </c:pt>
                <c:pt idx="190">
                  <c:v>0.94174638921600751</c:v>
                </c:pt>
                <c:pt idx="191">
                  <c:v>0.93094236504833949</c:v>
                </c:pt>
                <c:pt idx="192">
                  <c:v>0.8917948500042493</c:v>
                </c:pt>
                <c:pt idx="193">
                  <c:v>0.89508289931082485</c:v>
                </c:pt>
                <c:pt idx="194">
                  <c:v>0.9144869429032767</c:v>
                </c:pt>
                <c:pt idx="195">
                  <c:v>0.94402880128851074</c:v>
                </c:pt>
                <c:pt idx="196">
                  <c:v>1.0320256002460471</c:v>
                </c:pt>
                <c:pt idx="197">
                  <c:v>1.0097103683829274</c:v>
                </c:pt>
                <c:pt idx="198">
                  <c:v>1.0306957107649724</c:v>
                </c:pt>
                <c:pt idx="199">
                  <c:v>1.0330388252862122</c:v>
                </c:pt>
                <c:pt idx="200">
                  <c:v>1.0696965282246154</c:v>
                </c:pt>
                <c:pt idx="201">
                  <c:v>1.1391805978786516</c:v>
                </c:pt>
                <c:pt idx="202">
                  <c:v>1.1751397168028426</c:v>
                </c:pt>
                <c:pt idx="203">
                  <c:v>1.1492111716786655</c:v>
                </c:pt>
                <c:pt idx="204">
                  <c:v>1.1889829102372655</c:v>
                </c:pt>
                <c:pt idx="205">
                  <c:v>1.2255278077917664</c:v>
                </c:pt>
                <c:pt idx="206">
                  <c:v>1.2559867790066652</c:v>
                </c:pt>
                <c:pt idx="207">
                  <c:v>1.269927096359067</c:v>
                </c:pt>
                <c:pt idx="208">
                  <c:v>1.2706909355056717</c:v>
                </c:pt>
                <c:pt idx="209">
                  <c:v>1.2545339670668982</c:v>
                </c:pt>
                <c:pt idx="210">
                  <c:v>1.2986767877882859</c:v>
                </c:pt>
                <c:pt idx="211">
                  <c:v>1.3270278664708002</c:v>
                </c:pt>
                <c:pt idx="212">
                  <c:v>1.334641471103611</c:v>
                </c:pt>
                <c:pt idx="213">
                  <c:v>1.3470677682137697</c:v>
                </c:pt>
                <c:pt idx="214">
                  <c:v>1.3559470189027423</c:v>
                </c:pt>
                <c:pt idx="215">
                  <c:v>1.3609964509301637</c:v>
                </c:pt>
                <c:pt idx="216">
                  <c:v>1.3744723945497292</c:v>
                </c:pt>
                <c:pt idx="217">
                  <c:v>1.3768423193191615</c:v>
                </c:pt>
                <c:pt idx="218">
                  <c:v>1.3745867174948505</c:v>
                </c:pt>
                <c:pt idx="219">
                  <c:v>1.3807384048205837</c:v>
                </c:pt>
                <c:pt idx="220">
                  <c:v>1.3894937213433856</c:v>
                </c:pt>
                <c:pt idx="221">
                  <c:v>1.3936184527350499</c:v>
                </c:pt>
                <c:pt idx="222">
                  <c:v>1.4023459473021809</c:v>
                </c:pt>
                <c:pt idx="223">
                  <c:v>1.4146988956201159</c:v>
                </c:pt>
                <c:pt idx="224">
                  <c:v>1.4219614377577323</c:v>
                </c:pt>
                <c:pt idx="225">
                  <c:v>1.4302488395715216</c:v>
                </c:pt>
                <c:pt idx="226">
                  <c:v>1.4387274540988315</c:v>
                </c:pt>
                <c:pt idx="227">
                  <c:v>1.443150639196785</c:v>
                </c:pt>
                <c:pt idx="228">
                  <c:v>1.4497889578198919</c:v>
                </c:pt>
                <c:pt idx="229">
                  <c:v>1.4584567616457647</c:v>
                </c:pt>
                <c:pt idx="230">
                  <c:v>1.4594664457097533</c:v>
                </c:pt>
                <c:pt idx="231">
                  <c:v>1.4661002116492046</c:v>
                </c:pt>
                <c:pt idx="232">
                  <c:v>1.4726257248884087</c:v>
                </c:pt>
                <c:pt idx="233">
                  <c:v>1.478730367816371</c:v>
                </c:pt>
                <c:pt idx="234">
                  <c:v>1.4878266297595777</c:v>
                </c:pt>
                <c:pt idx="235">
                  <c:v>1.4965622179865403</c:v>
                </c:pt>
                <c:pt idx="236">
                  <c:v>1.5041070265107828</c:v>
                </c:pt>
                <c:pt idx="237">
                  <c:v>1.5139726919917282</c:v>
                </c:pt>
                <c:pt idx="238">
                  <c:v>1.5182522146276713</c:v>
                </c:pt>
                <c:pt idx="239">
                  <c:v>1.5238100296632633</c:v>
                </c:pt>
                <c:pt idx="240">
                  <c:v>1.5298792628294624</c:v>
                </c:pt>
                <c:pt idx="241">
                  <c:v>1.5349312241255813</c:v>
                </c:pt>
                <c:pt idx="242">
                  <c:v>1.5402841683966866</c:v>
                </c:pt>
                <c:pt idx="243">
                  <c:v>1.5426065429146079</c:v>
                </c:pt>
                <c:pt idx="244">
                  <c:v>1.5468430679826957</c:v>
                </c:pt>
                <c:pt idx="245">
                  <c:v>1.553271457303921</c:v>
                </c:pt>
                <c:pt idx="246">
                  <c:v>1.5576850311808246</c:v>
                </c:pt>
                <c:pt idx="247">
                  <c:v>1.5606670389750188</c:v>
                </c:pt>
                <c:pt idx="248">
                  <c:v>1.5626155875794696</c:v>
                </c:pt>
                <c:pt idx="249">
                  <c:v>1.565496930479509</c:v>
                </c:pt>
                <c:pt idx="250">
                  <c:v>1.5677940123104563</c:v>
                </c:pt>
                <c:pt idx="251">
                  <c:v>1.5695897930855862</c:v>
                </c:pt>
                <c:pt idx="252">
                  <c:v>1.5702964707596303</c:v>
                </c:pt>
                <c:pt idx="253">
                  <c:v>1.5703693136981145</c:v>
                </c:pt>
                <c:pt idx="254">
                  <c:v>1.5704947654255039</c:v>
                </c:pt>
                <c:pt idx="255">
                  <c:v>1.5707046947273851</c:v>
                </c:pt>
                <c:pt idx="256">
                  <c:v>1.5697369965237729</c:v>
                </c:pt>
                <c:pt idx="257">
                  <c:v>1.5672997932069912</c:v>
                </c:pt>
                <c:pt idx="258">
                  <c:v>1.5651317040796091</c:v>
                </c:pt>
                <c:pt idx="259">
                  <c:v>1.5613494356695681</c:v>
                </c:pt>
                <c:pt idx="260">
                  <c:v>1.5580998312471923</c:v>
                </c:pt>
                <c:pt idx="261">
                  <c:v>1.5542568603884148</c:v>
                </c:pt>
                <c:pt idx="262">
                  <c:v>1.5496586498966036</c:v>
                </c:pt>
                <c:pt idx="263">
                  <c:v>1.5449208237726977</c:v>
                </c:pt>
                <c:pt idx="264">
                  <c:v>1.539999372741363</c:v>
                </c:pt>
                <c:pt idx="265">
                  <c:v>1.5338704488339059</c:v>
                </c:pt>
                <c:pt idx="266">
                  <c:v>1.5279276791025749</c:v>
                </c:pt>
                <c:pt idx="267">
                  <c:v>1.5212544565714445</c:v>
                </c:pt>
                <c:pt idx="268">
                  <c:v>1.5142296656913807</c:v>
                </c:pt>
                <c:pt idx="269">
                  <c:v>1.5063514995528251</c:v>
                </c:pt>
                <c:pt idx="270">
                  <c:v>1.4973837244594448</c:v>
                </c:pt>
                <c:pt idx="271">
                  <c:v>1.4885191435289165</c:v>
                </c:pt>
                <c:pt idx="272">
                  <c:v>1.479601447955744</c:v>
                </c:pt>
                <c:pt idx="273">
                  <c:v>1.4703989567272477</c:v>
                </c:pt>
                <c:pt idx="274">
                  <c:v>1.4604346497671048</c:v>
                </c:pt>
                <c:pt idx="275">
                  <c:v>1.4503069520491123</c:v>
                </c:pt>
                <c:pt idx="276">
                  <c:v>1.4408227002877296</c:v>
                </c:pt>
                <c:pt idx="277">
                  <c:v>1.4313521065773127</c:v>
                </c:pt>
                <c:pt idx="278">
                  <c:v>1.4223276758651111</c:v>
                </c:pt>
                <c:pt idx="279">
                  <c:v>1.4122288118102684</c:v>
                </c:pt>
                <c:pt idx="280">
                  <c:v>1.4023388653498283</c:v>
                </c:pt>
                <c:pt idx="281">
                  <c:v>1.3921398422545699</c:v>
                </c:pt>
                <c:pt idx="282">
                  <c:v>1.3821694650495533</c:v>
                </c:pt>
                <c:pt idx="283">
                  <c:v>1.3725137288704892</c:v>
                </c:pt>
                <c:pt idx="284">
                  <c:v>1.3627492341374385</c:v>
                </c:pt>
                <c:pt idx="285">
                  <c:v>1.353335801899582</c:v>
                </c:pt>
                <c:pt idx="286">
                  <c:v>1.3448662927395825</c:v>
                </c:pt>
                <c:pt idx="287">
                  <c:v>1.3370538875871585</c:v>
                </c:pt>
                <c:pt idx="288">
                  <c:v>1.330624992412194</c:v>
                </c:pt>
                <c:pt idx="289">
                  <c:v>1.3232698790402539</c:v>
                </c:pt>
                <c:pt idx="290">
                  <c:v>1.3160857442322555</c:v>
                </c:pt>
                <c:pt idx="291">
                  <c:v>1.3101212227901273</c:v>
                </c:pt>
                <c:pt idx="292">
                  <c:v>1.3038122149514177</c:v>
                </c:pt>
                <c:pt idx="293">
                  <c:v>1.297970110114242</c:v>
                </c:pt>
                <c:pt idx="294">
                  <c:v>1.2912033046413089</c:v>
                </c:pt>
                <c:pt idx="295">
                  <c:v>1.2851790924579229</c:v>
                </c:pt>
                <c:pt idx="296">
                  <c:v>1.2805434487893907</c:v>
                </c:pt>
                <c:pt idx="297">
                  <c:v>1.2766792320735552</c:v>
                </c:pt>
                <c:pt idx="298">
                  <c:v>1.2698137851214251</c:v>
                </c:pt>
                <c:pt idx="299">
                  <c:v>1.2656076112777057</c:v>
                </c:pt>
                <c:pt idx="300">
                  <c:v>1.2618268604288831</c:v>
                </c:pt>
                <c:pt idx="301">
                  <c:v>1.2592009736672778</c:v>
                </c:pt>
                <c:pt idx="302">
                  <c:v>1.2553878481791287</c:v>
                </c:pt>
                <c:pt idx="303">
                  <c:v>1.2508882791665148</c:v>
                </c:pt>
                <c:pt idx="304">
                  <c:v>1.2461696754847089</c:v>
                </c:pt>
                <c:pt idx="305">
                  <c:v>1.2435306365258774</c:v>
                </c:pt>
                <c:pt idx="306">
                  <c:v>1.2405334531194987</c:v>
                </c:pt>
                <c:pt idx="307">
                  <c:v>1.2365195036967791</c:v>
                </c:pt>
                <c:pt idx="308">
                  <c:v>1.2313855940948657</c:v>
                </c:pt>
                <c:pt idx="309">
                  <c:v>1.22712782316972</c:v>
                </c:pt>
                <c:pt idx="310">
                  <c:v>1.2231715410733002</c:v>
                </c:pt>
                <c:pt idx="311">
                  <c:v>1.2188626789204675</c:v>
                </c:pt>
                <c:pt idx="312">
                  <c:v>1.2152498715131501</c:v>
                </c:pt>
                <c:pt idx="313">
                  <c:v>1.2090905963813245</c:v>
                </c:pt>
                <c:pt idx="314">
                  <c:v>1.2041914029145269</c:v>
                </c:pt>
                <c:pt idx="315">
                  <c:v>1.2002937998518859</c:v>
                </c:pt>
                <c:pt idx="316">
                  <c:v>1.1946798350512127</c:v>
                </c:pt>
                <c:pt idx="317">
                  <c:v>1.189850449400462</c:v>
                </c:pt>
                <c:pt idx="318">
                  <c:v>1.1866903810899732</c:v>
                </c:pt>
                <c:pt idx="319">
                  <c:v>1.1815782231988572</c:v>
                </c:pt>
                <c:pt idx="320">
                  <c:v>1.1772132112809433</c:v>
                </c:pt>
                <c:pt idx="321">
                  <c:v>1.1732584467457419</c:v>
                </c:pt>
                <c:pt idx="322">
                  <c:v>1.1679960502940021</c:v>
                </c:pt>
                <c:pt idx="323">
                  <c:v>1.1657455070070859</c:v>
                </c:pt>
                <c:pt idx="324">
                  <c:v>1.1622713035243843</c:v>
                </c:pt>
                <c:pt idx="325">
                  <c:v>1.1579381603920567</c:v>
                </c:pt>
                <c:pt idx="326">
                  <c:v>1.1559830356889931</c:v>
                </c:pt>
                <c:pt idx="327">
                  <c:v>1.1551670936072227</c:v>
                </c:pt>
                <c:pt idx="328">
                  <c:v>1.1547017081669075</c:v>
                </c:pt>
                <c:pt idx="329">
                  <c:v>1.1536298040929638</c:v>
                </c:pt>
                <c:pt idx="330">
                  <c:v>1.1515628857134763</c:v>
                </c:pt>
                <c:pt idx="331">
                  <c:v>1.1501055210900539</c:v>
                </c:pt>
                <c:pt idx="332">
                  <c:v>1.1476349314264669</c:v>
                </c:pt>
                <c:pt idx="333">
                  <c:v>1.1450985807767484</c:v>
                </c:pt>
                <c:pt idx="334">
                  <c:v>1.1412712913838943</c:v>
                </c:pt>
                <c:pt idx="335">
                  <c:v>1.1368344482349753</c:v>
                </c:pt>
                <c:pt idx="336">
                  <c:v>1.1344857693226011</c:v>
                </c:pt>
                <c:pt idx="337">
                  <c:v>1.1330375100664893</c:v>
                </c:pt>
                <c:pt idx="338">
                  <c:v>1.1316474239904171</c:v>
                </c:pt>
                <c:pt idx="339">
                  <c:v>1.1310439404792254</c:v>
                </c:pt>
                <c:pt idx="340">
                  <c:v>1.129025078204988</c:v>
                </c:pt>
                <c:pt idx="341">
                  <c:v>1.1286375942405518</c:v>
                </c:pt>
                <c:pt idx="342">
                  <c:v>1.1281373048922125</c:v>
                </c:pt>
                <c:pt idx="343">
                  <c:v>1.1270031808083136</c:v>
                </c:pt>
                <c:pt idx="344">
                  <c:v>1.1242811818362086</c:v>
                </c:pt>
                <c:pt idx="345">
                  <c:v>1.1213027150181905</c:v>
                </c:pt>
                <c:pt idx="346">
                  <c:v>1.1186191609302854</c:v>
                </c:pt>
                <c:pt idx="347">
                  <c:v>1.1179246237459886</c:v>
                </c:pt>
                <c:pt idx="348">
                  <c:v>1.1154130599295042</c:v>
                </c:pt>
                <c:pt idx="349">
                  <c:v>1.1130825917517513</c:v>
                </c:pt>
                <c:pt idx="350">
                  <c:v>1.1127214121817675</c:v>
                </c:pt>
                <c:pt idx="351">
                  <c:v>1.1125929253319413</c:v>
                </c:pt>
                <c:pt idx="352">
                  <c:v>1.1110763758210005</c:v>
                </c:pt>
                <c:pt idx="353">
                  <c:v>1.1115326558940055</c:v>
                </c:pt>
                <c:pt idx="354">
                  <c:v>1.1104425410854406</c:v>
                </c:pt>
                <c:pt idx="355">
                  <c:v>1.1083386953829719</c:v>
                </c:pt>
                <c:pt idx="356">
                  <c:v>1.1067624551307733</c:v>
                </c:pt>
                <c:pt idx="357">
                  <c:v>1.1056404715366217</c:v>
                </c:pt>
                <c:pt idx="358">
                  <c:v>1.1025471759197434</c:v>
                </c:pt>
                <c:pt idx="359">
                  <c:v>1.1019280109426282</c:v>
                </c:pt>
                <c:pt idx="360">
                  <c:v>1.0988473616692365</c:v>
                </c:pt>
                <c:pt idx="361">
                  <c:v>1.0950028732492401</c:v>
                </c:pt>
                <c:pt idx="362">
                  <c:v>1.0960363324389837</c:v>
                </c:pt>
                <c:pt idx="363">
                  <c:v>1.0948283537091219</c:v>
                </c:pt>
                <c:pt idx="364">
                  <c:v>1.0926617821429583</c:v>
                </c:pt>
                <c:pt idx="365">
                  <c:v>1.0915494097698568</c:v>
                </c:pt>
                <c:pt idx="366">
                  <c:v>1.0911730545876885</c:v>
                </c:pt>
                <c:pt idx="367">
                  <c:v>1.0896514465393532</c:v>
                </c:pt>
                <c:pt idx="368">
                  <c:v>1.090608015960697</c:v>
                </c:pt>
                <c:pt idx="369">
                  <c:v>1.0898062377836319</c:v>
                </c:pt>
                <c:pt idx="370">
                  <c:v>1.0897854977803139</c:v>
                </c:pt>
                <c:pt idx="371">
                  <c:v>1.0896195777537667</c:v>
                </c:pt>
                <c:pt idx="372">
                  <c:v>1.0903490188460869</c:v>
                </c:pt>
                <c:pt idx="373">
                  <c:v>1.0894915967576799</c:v>
                </c:pt>
                <c:pt idx="374">
                  <c:v>1.0886493502814569</c:v>
                </c:pt>
                <c:pt idx="375">
                  <c:v>1.0886802073595649</c:v>
                </c:pt>
                <c:pt idx="376">
                  <c:v>1.0877307198905737</c:v>
                </c:pt>
                <c:pt idx="377">
                  <c:v>1.0880939228755155</c:v>
                </c:pt>
                <c:pt idx="378">
                  <c:v>1.0881505784943364</c:v>
                </c:pt>
                <c:pt idx="379">
                  <c:v>1.087914850651742</c:v>
                </c:pt>
                <c:pt idx="380">
                  <c:v>1.0887894717672912</c:v>
                </c:pt>
                <c:pt idx="381">
                  <c:v>1.0911841833699569</c:v>
                </c:pt>
                <c:pt idx="382">
                  <c:v>1.0913167170496991</c:v>
                </c:pt>
                <c:pt idx="383">
                  <c:v>1.0931863524707919</c:v>
                </c:pt>
                <c:pt idx="384">
                  <c:v>1.0930710178181922</c:v>
                </c:pt>
                <c:pt idx="385">
                  <c:v>1.0932521134569235</c:v>
                </c:pt>
                <c:pt idx="386">
                  <c:v>1.0936886652340889</c:v>
                </c:pt>
                <c:pt idx="387">
                  <c:v>1.0933694715244815</c:v>
                </c:pt>
                <c:pt idx="388">
                  <c:v>1.0941145940827253</c:v>
                </c:pt>
                <c:pt idx="389">
                  <c:v>1.0948364473689534</c:v>
                </c:pt>
                <c:pt idx="390">
                  <c:v>1.0944449165746011</c:v>
                </c:pt>
                <c:pt idx="391">
                  <c:v>1.0948870327429008</c:v>
                </c:pt>
                <c:pt idx="392">
                  <c:v>1.0941580975043201</c:v>
                </c:pt>
                <c:pt idx="393">
                  <c:v>1.0943260409458251</c:v>
                </c:pt>
                <c:pt idx="394">
                  <c:v>1.0940766550522647</c:v>
                </c:pt>
                <c:pt idx="395">
                  <c:v>1.0927690231357265</c:v>
                </c:pt>
                <c:pt idx="396">
                  <c:v>1.0917158356501435</c:v>
                </c:pt>
                <c:pt idx="397">
                  <c:v>1.0894399996762536</c:v>
                </c:pt>
                <c:pt idx="398">
                  <c:v>1.0877175676933473</c:v>
                </c:pt>
                <c:pt idx="399">
                  <c:v>1.0866395933745301</c:v>
                </c:pt>
                <c:pt idx="400">
                  <c:v>1.0845650871889505</c:v>
                </c:pt>
                <c:pt idx="401">
                  <c:v>1.082388904401737</c:v>
                </c:pt>
                <c:pt idx="402">
                  <c:v>1.0790694921633139</c:v>
                </c:pt>
                <c:pt idx="403">
                  <c:v>1.0752497905765519</c:v>
                </c:pt>
                <c:pt idx="404">
                  <c:v>1.0728950414193041</c:v>
                </c:pt>
                <c:pt idx="405">
                  <c:v>1.0689185251733053</c:v>
                </c:pt>
                <c:pt idx="406">
                  <c:v>1.0651165284674251</c:v>
                </c:pt>
                <c:pt idx="407">
                  <c:v>1.0605385521251929</c:v>
                </c:pt>
                <c:pt idx="408">
                  <c:v>1.0550055239228351</c:v>
                </c:pt>
                <c:pt idx="409">
                  <c:v>1.0498918484705007</c:v>
                </c:pt>
                <c:pt idx="410">
                  <c:v>1.0449354935311423</c:v>
                </c:pt>
                <c:pt idx="411">
                  <c:v>1.0386907291173459</c:v>
                </c:pt>
                <c:pt idx="412">
                  <c:v>1.031982602678192</c:v>
                </c:pt>
                <c:pt idx="413">
                  <c:v>1.0245156956298282</c:v>
                </c:pt>
                <c:pt idx="414">
                  <c:v>1.0174747174301011</c:v>
                </c:pt>
                <c:pt idx="415">
                  <c:v>1.0108733261299758</c:v>
                </c:pt>
                <c:pt idx="416">
                  <c:v>1.0038308303690304</c:v>
                </c:pt>
                <c:pt idx="417">
                  <c:v>0.99659762774830329</c:v>
                </c:pt>
                <c:pt idx="418">
                  <c:v>0.98776238633466473</c:v>
                </c:pt>
                <c:pt idx="419">
                  <c:v>0.9800101777772382</c:v>
                </c:pt>
                <c:pt idx="420">
                  <c:v>0.97275370588449539</c:v>
                </c:pt>
                <c:pt idx="421">
                  <c:v>0.96429077282310904</c:v>
                </c:pt>
                <c:pt idx="422">
                  <c:v>0.95571250510912276</c:v>
                </c:pt>
                <c:pt idx="423">
                  <c:v>0.94679025685229479</c:v>
                </c:pt>
                <c:pt idx="424">
                  <c:v>0.93681684452484137</c:v>
                </c:pt>
                <c:pt idx="425">
                  <c:v>0.9284555880650891</c:v>
                </c:pt>
                <c:pt idx="426">
                  <c:v>0.91887117726329082</c:v>
                </c:pt>
                <c:pt idx="427">
                  <c:v>0.90876624296357456</c:v>
                </c:pt>
                <c:pt idx="428">
                  <c:v>0.89828040079803473</c:v>
                </c:pt>
                <c:pt idx="429">
                  <c:v>0.88796199622026084</c:v>
                </c:pt>
                <c:pt idx="430">
                  <c:v>0.87773616287681033</c:v>
                </c:pt>
                <c:pt idx="431">
                  <c:v>0.86724273290517873</c:v>
                </c:pt>
                <c:pt idx="432">
                  <c:v>0.85663396828094707</c:v>
                </c:pt>
                <c:pt idx="433">
                  <c:v>0.84667370815072007</c:v>
                </c:pt>
                <c:pt idx="434">
                  <c:v>0.83634164552198031</c:v>
                </c:pt>
                <c:pt idx="435">
                  <c:v>0.82642134783717169</c:v>
                </c:pt>
                <c:pt idx="436">
                  <c:v>0.81578931394092435</c:v>
                </c:pt>
                <c:pt idx="437">
                  <c:v>0.80534748105071885</c:v>
                </c:pt>
                <c:pt idx="438">
                  <c:v>0.79471190617829512</c:v>
                </c:pt>
                <c:pt idx="439">
                  <c:v>0.78439097233182375</c:v>
                </c:pt>
                <c:pt idx="440">
                  <c:v>0.77383127552032127</c:v>
                </c:pt>
                <c:pt idx="441">
                  <c:v>0.76325033285176058</c:v>
                </c:pt>
                <c:pt idx="442">
                  <c:v>0.75243265063312659</c:v>
                </c:pt>
                <c:pt idx="443">
                  <c:v>0.7417328323357899</c:v>
                </c:pt>
                <c:pt idx="444">
                  <c:v>0.73125053114642646</c:v>
                </c:pt>
                <c:pt idx="445">
                  <c:v>0.72144657982169669</c:v>
                </c:pt>
                <c:pt idx="446">
                  <c:v>0.71132191722614091</c:v>
                </c:pt>
                <c:pt idx="447">
                  <c:v>0.70130146050091657</c:v>
                </c:pt>
                <c:pt idx="448">
                  <c:v>0.69138622135350269</c:v>
                </c:pt>
                <c:pt idx="449">
                  <c:v>0.68147098220608893</c:v>
                </c:pt>
                <c:pt idx="450">
                  <c:v>0.67208183094772711</c:v>
                </c:pt>
                <c:pt idx="451">
                  <c:v>0.66218328497371592</c:v>
                </c:pt>
                <c:pt idx="452">
                  <c:v>0.65287001177627524</c:v>
                </c:pt>
                <c:pt idx="453">
                  <c:v>0.64357545516719472</c:v>
                </c:pt>
                <c:pt idx="454">
                  <c:v>0.63414027121854111</c:v>
                </c:pt>
                <c:pt idx="455">
                  <c:v>0.62496054340832119</c:v>
                </c:pt>
                <c:pt idx="456">
                  <c:v>0.61652442059512669</c:v>
                </c:pt>
                <c:pt idx="457">
                  <c:v>0.6079749865442905</c:v>
                </c:pt>
                <c:pt idx="458">
                  <c:v>0.59983478816868818</c:v>
                </c:pt>
                <c:pt idx="459">
                  <c:v>0.59114675019323604</c:v>
                </c:pt>
                <c:pt idx="460">
                  <c:v>0.58275160153293915</c:v>
                </c:pt>
                <c:pt idx="461">
                  <c:v>0.5745522182698185</c:v>
                </c:pt>
                <c:pt idx="462">
                  <c:v>0.56684300728024706</c:v>
                </c:pt>
                <c:pt idx="463">
                  <c:v>0.55881510843480753</c:v>
                </c:pt>
                <c:pt idx="464">
                  <c:v>0.55105834719372593</c:v>
                </c:pt>
                <c:pt idx="465">
                  <c:v>0.5435054450096517</c:v>
                </c:pt>
                <c:pt idx="466">
                  <c:v>0.53680187125415302</c:v>
                </c:pt>
                <c:pt idx="467">
                  <c:v>0.529844358921439</c:v>
                </c:pt>
                <c:pt idx="468">
                  <c:v>0.52317467736648504</c:v>
                </c:pt>
                <c:pt idx="469">
                  <c:v>0.51622475283986302</c:v>
                </c:pt>
                <c:pt idx="470">
                  <c:v>0.51007306551412968</c:v>
                </c:pt>
                <c:pt idx="471">
                  <c:v>0.50402153722881171</c:v>
                </c:pt>
                <c:pt idx="472">
                  <c:v>0.49784759233854176</c:v>
                </c:pt>
                <c:pt idx="473">
                  <c:v>0.49217899533400511</c:v>
                </c:pt>
                <c:pt idx="474">
                  <c:v>0.48620890950074264</c:v>
                </c:pt>
                <c:pt idx="475">
                  <c:v>0.4810026628140846</c:v>
                </c:pt>
                <c:pt idx="476">
                  <c:v>0.47565578878785303</c:v>
                </c:pt>
                <c:pt idx="477">
                  <c:v>0.47053806650560281</c:v>
                </c:pt>
                <c:pt idx="478">
                  <c:v>0.465179051989624</c:v>
                </c:pt>
                <c:pt idx="479">
                  <c:v>0.46054087905239438</c:v>
                </c:pt>
                <c:pt idx="480">
                  <c:v>0.45504680158797611</c:v>
                </c:pt>
                <c:pt idx="481">
                  <c:v>0.45036714864410959</c:v>
                </c:pt>
                <c:pt idx="482">
                  <c:v>0.44535262052471192</c:v>
                </c:pt>
                <c:pt idx="483">
                  <c:v>0.44060923000967195</c:v>
                </c:pt>
                <c:pt idx="484">
                  <c:v>0.43603985318101074</c:v>
                </c:pt>
                <c:pt idx="485">
                  <c:v>0.43173604956557282</c:v>
                </c:pt>
                <c:pt idx="486">
                  <c:v>0.42738469569862447</c:v>
                </c:pt>
                <c:pt idx="487">
                  <c:v>0.42342790774846528</c:v>
                </c:pt>
                <c:pt idx="488">
                  <c:v>0.41954193932183231</c:v>
                </c:pt>
                <c:pt idx="489">
                  <c:v>0.41546020549802321</c:v>
                </c:pt>
                <c:pt idx="490">
                  <c:v>0.41200522445742127</c:v>
                </c:pt>
                <c:pt idx="491">
                  <c:v>0.40828315264237769</c:v>
                </c:pt>
                <c:pt idx="492">
                  <c:v>0.40504568870974927</c:v>
                </c:pt>
                <c:pt idx="493">
                  <c:v>0.4019614984601812</c:v>
                </c:pt>
                <c:pt idx="494">
                  <c:v>0.39889855406767116</c:v>
                </c:pt>
                <c:pt idx="495">
                  <c:v>0.39634854536698683</c:v>
                </c:pt>
                <c:pt idx="496">
                  <c:v>0.39377678495550522</c:v>
                </c:pt>
                <c:pt idx="497">
                  <c:v>0.3912545982104918</c:v>
                </c:pt>
                <c:pt idx="498">
                  <c:v>0.38853715192204197</c:v>
                </c:pt>
                <c:pt idx="499">
                  <c:v>0.38645505793037027</c:v>
                </c:pt>
                <c:pt idx="500">
                  <c:v>0.38345534525529434</c:v>
                </c:pt>
                <c:pt idx="501">
                  <c:v>0.38122705953291491</c:v>
                </c:pt>
                <c:pt idx="502">
                  <c:v>0.37816209172544696</c:v>
                </c:pt>
                <c:pt idx="503">
                  <c:v>0.3758867616052966</c:v>
                </c:pt>
                <c:pt idx="504">
                  <c:v>0.37341212511179367</c:v>
                </c:pt>
                <c:pt idx="505">
                  <c:v>0.37144182479654564</c:v>
                </c:pt>
                <c:pt idx="506">
                  <c:v>0.36852861311091967</c:v>
                </c:pt>
                <c:pt idx="507">
                  <c:v>0.3668076986892318</c:v>
                </c:pt>
                <c:pt idx="508">
                  <c:v>0.3647119466465944</c:v>
                </c:pt>
                <c:pt idx="509">
                  <c:v>0.36312913029578292</c:v>
                </c:pt>
                <c:pt idx="510">
                  <c:v>0.36115579485809801</c:v>
                </c:pt>
                <c:pt idx="511">
                  <c:v>0.35935950822922874</c:v>
                </c:pt>
                <c:pt idx="512">
                  <c:v>0.35735278644473861</c:v>
                </c:pt>
                <c:pt idx="513">
                  <c:v>0.35573152520972706</c:v>
                </c:pt>
                <c:pt idx="514">
                  <c:v>0.35375515464960522</c:v>
                </c:pt>
                <c:pt idx="515">
                  <c:v>0.35170492944352044</c:v>
                </c:pt>
                <c:pt idx="516">
                  <c:v>0.34985957500192227</c:v>
                </c:pt>
                <c:pt idx="517">
                  <c:v>0.34839411671866843</c:v>
                </c:pt>
                <c:pt idx="518">
                  <c:v>0.34693321111907</c:v>
                </c:pt>
                <c:pt idx="519">
                  <c:v>0.34568931677370529</c:v>
                </c:pt>
                <c:pt idx="520">
                  <c:v>0.34411712335142264</c:v>
                </c:pt>
                <c:pt idx="521">
                  <c:v>0.34277256411190304</c:v>
                </c:pt>
                <c:pt idx="522">
                  <c:v>0.34142749901864378</c:v>
                </c:pt>
                <c:pt idx="523">
                  <c:v>0.33990892609274526</c:v>
                </c:pt>
                <c:pt idx="524">
                  <c:v>0.33867363126095174</c:v>
                </c:pt>
                <c:pt idx="525">
                  <c:v>0.33715202321261645</c:v>
                </c:pt>
                <c:pt idx="526">
                  <c:v>0.33553582051499964</c:v>
                </c:pt>
                <c:pt idx="527">
                  <c:v>0.33426916275135871</c:v>
                </c:pt>
                <c:pt idx="528">
                  <c:v>0.33280370446810487</c:v>
                </c:pt>
                <c:pt idx="529">
                  <c:v>0.33154362280307731</c:v>
                </c:pt>
                <c:pt idx="530">
                  <c:v>0.33041455725657315</c:v>
                </c:pt>
                <c:pt idx="531">
                  <c:v>0.32871337113072474</c:v>
                </c:pt>
                <c:pt idx="532">
                  <c:v>0.3270926157494527</c:v>
                </c:pt>
                <c:pt idx="533">
                  <c:v>0.32574350382627765</c:v>
                </c:pt>
                <c:pt idx="534">
                  <c:v>0.3246331548681341</c:v>
                </c:pt>
                <c:pt idx="535">
                  <c:v>0.32357946152881151</c:v>
                </c:pt>
                <c:pt idx="536">
                  <c:v>0.32249895794129674</c:v>
                </c:pt>
                <c:pt idx="537">
                  <c:v>0.3212980611637874</c:v>
                </c:pt>
                <c:pt idx="538">
                  <c:v>0.32018720635190423</c:v>
                </c:pt>
                <c:pt idx="539">
                  <c:v>0.31967275309886006</c:v>
                </c:pt>
                <c:pt idx="540">
                  <c:v>0.31852648852521387</c:v>
                </c:pt>
                <c:pt idx="541">
                  <c:v>0.31735493126459385</c:v>
                </c:pt>
                <c:pt idx="542">
                  <c:v>0.31623395937792131</c:v>
                </c:pt>
                <c:pt idx="543">
                  <c:v>0.31504317967520146</c:v>
                </c:pt>
                <c:pt idx="544">
                  <c:v>0.31397026389377891</c:v>
                </c:pt>
                <c:pt idx="545">
                  <c:v>0.31312700571007701</c:v>
                </c:pt>
                <c:pt idx="546">
                  <c:v>0.31179509281404416</c:v>
                </c:pt>
                <c:pt idx="547">
                  <c:v>0.31093311804198187</c:v>
                </c:pt>
                <c:pt idx="548">
                  <c:v>0.30980911103287245</c:v>
                </c:pt>
                <c:pt idx="549">
                  <c:v>0.30879082745531283</c:v>
                </c:pt>
                <c:pt idx="550">
                  <c:v>0.30786815023451375</c:v>
                </c:pt>
                <c:pt idx="551">
                  <c:v>0.30681091591901488</c:v>
                </c:pt>
                <c:pt idx="552">
                  <c:v>0.30560799572654762</c:v>
                </c:pt>
                <c:pt idx="553">
                  <c:v>0.30455531409470399</c:v>
                </c:pt>
                <c:pt idx="554">
                  <c:v>0.30353854807836284</c:v>
                </c:pt>
                <c:pt idx="555">
                  <c:v>0.30270641867692955</c:v>
                </c:pt>
                <c:pt idx="556">
                  <c:v>0.30165525460630421</c:v>
                </c:pt>
                <c:pt idx="557">
                  <c:v>0.30068705054895251</c:v>
                </c:pt>
                <c:pt idx="558">
                  <c:v>0.2997739845492034</c:v>
                </c:pt>
                <c:pt idx="559">
                  <c:v>0.29904960199427788</c:v>
                </c:pt>
                <c:pt idx="560">
                  <c:v>0.29825439991582592</c:v>
                </c:pt>
                <c:pt idx="561">
                  <c:v>0.29733071098754799</c:v>
                </c:pt>
                <c:pt idx="562">
                  <c:v>0.29643079718502519</c:v>
                </c:pt>
                <c:pt idx="563">
                  <c:v>0.2954894033758656</c:v>
                </c:pt>
                <c:pt idx="564">
                  <c:v>0.29454345688305067</c:v>
                </c:pt>
                <c:pt idx="565">
                  <c:v>0.29381705091316718</c:v>
                </c:pt>
                <c:pt idx="566">
                  <c:v>0.29296519321589443</c:v>
                </c:pt>
                <c:pt idx="567">
                  <c:v>0.29187861938350596</c:v>
                </c:pt>
                <c:pt idx="568">
                  <c:v>0.29090383922754115</c:v>
                </c:pt>
                <c:pt idx="569">
                  <c:v>0.29014859959450773</c:v>
                </c:pt>
                <c:pt idx="570">
                  <c:v>0.28948137851214251</c:v>
                </c:pt>
                <c:pt idx="571">
                  <c:v>0.28876508961704855</c:v>
                </c:pt>
                <c:pt idx="572">
                  <c:v>0.28811810268426225</c:v>
                </c:pt>
                <c:pt idx="573">
                  <c:v>0.28724095230001584</c:v>
                </c:pt>
                <c:pt idx="574">
                  <c:v>0.28673965124419792</c:v>
                </c:pt>
                <c:pt idx="575">
                  <c:v>0.28598137648872757</c:v>
                </c:pt>
                <c:pt idx="576">
                  <c:v>0.28512698952275739</c:v>
                </c:pt>
                <c:pt idx="577">
                  <c:v>0.28436011525371602</c:v>
                </c:pt>
                <c:pt idx="578">
                  <c:v>0.2835993112295484</c:v>
                </c:pt>
                <c:pt idx="579">
                  <c:v>0.28257799252955201</c:v>
                </c:pt>
                <c:pt idx="580">
                  <c:v>0.28197096804218413</c:v>
                </c:pt>
                <c:pt idx="581">
                  <c:v>0.28124253865734289</c:v>
                </c:pt>
                <c:pt idx="582">
                  <c:v>0.28091019275050899</c:v>
                </c:pt>
                <c:pt idx="583">
                  <c:v>0.27992833064219153</c:v>
                </c:pt>
                <c:pt idx="584">
                  <c:v>0.27939263153208932</c:v>
                </c:pt>
                <c:pt idx="585">
                  <c:v>0.27893483389786611</c:v>
                </c:pt>
                <c:pt idx="586">
                  <c:v>0.27855392603204282</c:v>
                </c:pt>
                <c:pt idx="587">
                  <c:v>0.27805009570752748</c:v>
                </c:pt>
                <c:pt idx="588">
                  <c:v>0.27767272881788058</c:v>
                </c:pt>
                <c:pt idx="589">
                  <c:v>0.27701613066404435</c:v>
                </c:pt>
                <c:pt idx="590">
                  <c:v>0.276910913086234</c:v>
                </c:pt>
                <c:pt idx="591">
                  <c:v>0.27636105007142653</c:v>
                </c:pt>
                <c:pt idx="592">
                  <c:v>0.27581675144775347</c:v>
                </c:pt>
                <c:pt idx="593">
                  <c:v>0.2754808645647433</c:v>
                </c:pt>
                <c:pt idx="594">
                  <c:v>0.27521124452160406</c:v>
                </c:pt>
                <c:pt idx="595">
                  <c:v>0.27483387763195705</c:v>
                </c:pt>
                <c:pt idx="596">
                  <c:v>0.27487282836989646</c:v>
                </c:pt>
                <c:pt idx="597">
                  <c:v>0.27475749371729663</c:v>
                </c:pt>
                <c:pt idx="598">
                  <c:v>0.27467352199654405</c:v>
                </c:pt>
                <c:pt idx="599">
                  <c:v>0.27454705856167577</c:v>
                </c:pt>
                <c:pt idx="600">
                  <c:v>0.27456223417386</c:v>
                </c:pt>
                <c:pt idx="601">
                  <c:v>0.27456021075890202</c:v>
                </c:pt>
                <c:pt idx="602">
                  <c:v>0.27478986835662284</c:v>
                </c:pt>
                <c:pt idx="603">
                  <c:v>0.27480757323750449</c:v>
                </c:pt>
                <c:pt idx="604">
                  <c:v>0.27496691716543853</c:v>
                </c:pt>
                <c:pt idx="605">
                  <c:v>0.275364012350925</c:v>
                </c:pt>
                <c:pt idx="606">
                  <c:v>0.27569534655027994</c:v>
                </c:pt>
                <c:pt idx="607">
                  <c:v>0.27591741634190858</c:v>
                </c:pt>
                <c:pt idx="608">
                  <c:v>0.27626291444596873</c:v>
                </c:pt>
                <c:pt idx="609">
                  <c:v>0.27630490030634508</c:v>
                </c:pt>
                <c:pt idx="610">
                  <c:v>0.27649510131238703</c:v>
                </c:pt>
                <c:pt idx="611">
                  <c:v>0.27703332969118649</c:v>
                </c:pt>
                <c:pt idx="612">
                  <c:v>0.27726855168004155</c:v>
                </c:pt>
                <c:pt idx="613">
                  <c:v>0.27768082247771214</c:v>
                </c:pt>
                <c:pt idx="614">
                  <c:v>0.27821449817285637</c:v>
                </c:pt>
                <c:pt idx="615">
                  <c:v>0.27882607534387949</c:v>
                </c:pt>
                <c:pt idx="616">
                  <c:v>0.27963999401069178</c:v>
                </c:pt>
                <c:pt idx="617">
                  <c:v>0.28029254533461218</c:v>
                </c:pt>
                <c:pt idx="618">
                  <c:v>0.28095268446462468</c:v>
                </c:pt>
                <c:pt idx="619">
                  <c:v>0.28173776946828705</c:v>
                </c:pt>
                <c:pt idx="620">
                  <c:v>0.28253752423039413</c:v>
                </c:pt>
                <c:pt idx="621">
                  <c:v>0.28341669802959851</c:v>
                </c:pt>
                <c:pt idx="622">
                  <c:v>0.28409403618675322</c:v>
                </c:pt>
                <c:pt idx="623">
                  <c:v>0.28477845629626031</c:v>
                </c:pt>
                <c:pt idx="624">
                  <c:v>0.28573704913256204</c:v>
                </c:pt>
                <c:pt idx="625">
                  <c:v>0.28659194195227172</c:v>
                </c:pt>
                <c:pt idx="626">
                  <c:v>0.28758897967277341</c:v>
                </c:pt>
                <c:pt idx="627">
                  <c:v>0.28862142715503808</c:v>
                </c:pt>
                <c:pt idx="628">
                  <c:v>0.28950110680798197</c:v>
                </c:pt>
                <c:pt idx="629">
                  <c:v>0.29034132986924693</c:v>
                </c:pt>
                <c:pt idx="630">
                  <c:v>0.29145673736478539</c:v>
                </c:pt>
                <c:pt idx="631">
                  <c:v>0.29228077310638717</c:v>
                </c:pt>
                <c:pt idx="632">
                  <c:v>0.29307546933109951</c:v>
                </c:pt>
                <c:pt idx="633">
                  <c:v>0.29404063826601429</c:v>
                </c:pt>
                <c:pt idx="634">
                  <c:v>0.29496179792559507</c:v>
                </c:pt>
                <c:pt idx="635">
                  <c:v>0.29601346784995974</c:v>
                </c:pt>
                <c:pt idx="636">
                  <c:v>0.29703276313499827</c:v>
                </c:pt>
                <c:pt idx="637">
                  <c:v>0.29791648961785794</c:v>
                </c:pt>
                <c:pt idx="638">
                  <c:v>0.298725855601015</c:v>
                </c:pt>
                <c:pt idx="639">
                  <c:v>0.29966573184895612</c:v>
                </c:pt>
                <c:pt idx="640">
                  <c:v>0.30052113052240531</c:v>
                </c:pt>
                <c:pt idx="641">
                  <c:v>0.30154093166118323</c:v>
                </c:pt>
                <c:pt idx="642">
                  <c:v>0.30225671470253784</c:v>
                </c:pt>
                <c:pt idx="643">
                  <c:v>0.30304179970620021</c:v>
                </c:pt>
                <c:pt idx="644">
                  <c:v>0.30391338569931242</c:v>
                </c:pt>
                <c:pt idx="645">
                  <c:v>0.30499844197048243</c:v>
                </c:pt>
                <c:pt idx="646">
                  <c:v>0.30580730209990015</c:v>
                </c:pt>
                <c:pt idx="647">
                  <c:v>0.30669507541267554</c:v>
                </c:pt>
                <c:pt idx="648">
                  <c:v>0.30753226335150363</c:v>
                </c:pt>
                <c:pt idx="649">
                  <c:v>0.30847820984431856</c:v>
                </c:pt>
                <c:pt idx="650">
                  <c:v>0.30933107924907033</c:v>
                </c:pt>
                <c:pt idx="651">
                  <c:v>0.30992090470929601</c:v>
                </c:pt>
                <c:pt idx="652">
                  <c:v>0.31081373655946615</c:v>
                </c:pt>
                <c:pt idx="653">
                  <c:v>0.31154773033544181</c:v>
                </c:pt>
                <c:pt idx="654">
                  <c:v>0.31233230948536467</c:v>
                </c:pt>
                <c:pt idx="655">
                  <c:v>0.31272788710963267</c:v>
                </c:pt>
                <c:pt idx="656">
                  <c:v>0.31338802623964523</c:v>
                </c:pt>
                <c:pt idx="657">
                  <c:v>0.31426011808649695</c:v>
                </c:pt>
                <c:pt idx="658">
                  <c:v>0.31508516553557769</c:v>
                </c:pt>
                <c:pt idx="659">
                  <c:v>0.31557989049278251</c:v>
                </c:pt>
                <c:pt idx="660">
                  <c:v>0.31617325692918452</c:v>
                </c:pt>
                <c:pt idx="661">
                  <c:v>0.31655719991744474</c:v>
                </c:pt>
                <c:pt idx="662">
                  <c:v>0.31737061273051753</c:v>
                </c:pt>
                <c:pt idx="663">
                  <c:v>0.31785420890545391</c:v>
                </c:pt>
                <c:pt idx="664">
                  <c:v>0.31820173042447203</c:v>
                </c:pt>
                <c:pt idx="665">
                  <c:v>0.31891751346582653</c:v>
                </c:pt>
                <c:pt idx="666">
                  <c:v>0.31965707163293638</c:v>
                </c:pt>
                <c:pt idx="667">
                  <c:v>0.32049830640168031</c:v>
                </c:pt>
                <c:pt idx="668">
                  <c:v>0.3213000845787452</c:v>
                </c:pt>
                <c:pt idx="669">
                  <c:v>0.32196679980737097</c:v>
                </c:pt>
                <c:pt idx="670">
                  <c:v>0.32273215651519382</c:v>
                </c:pt>
                <c:pt idx="671">
                  <c:v>0.32334828636987223</c:v>
                </c:pt>
                <c:pt idx="672">
                  <c:v>0.32374335814040073</c:v>
                </c:pt>
                <c:pt idx="673">
                  <c:v>0.32402967135694249</c:v>
                </c:pt>
                <c:pt idx="674">
                  <c:v>0.3244060265391106</c:v>
                </c:pt>
                <c:pt idx="675">
                  <c:v>0.3251395144613467</c:v>
                </c:pt>
                <c:pt idx="676">
                  <c:v>0.32577334919690659</c:v>
                </c:pt>
                <c:pt idx="677">
                  <c:v>0.3260444868012643</c:v>
                </c:pt>
                <c:pt idx="678">
                  <c:v>0.32650481370418494</c:v>
                </c:pt>
                <c:pt idx="679">
                  <c:v>0.32701825524975009</c:v>
                </c:pt>
                <c:pt idx="680">
                  <c:v>0.32750943923077863</c:v>
                </c:pt>
                <c:pt idx="681">
                  <c:v>0.327720380240139</c:v>
                </c:pt>
                <c:pt idx="682">
                  <c:v>0.3276976168218626</c:v>
                </c:pt>
                <c:pt idx="683">
                  <c:v>0.32769002901577055</c:v>
                </c:pt>
                <c:pt idx="684">
                  <c:v>0.32791816905227295</c:v>
                </c:pt>
                <c:pt idx="685">
                  <c:v>0.32830919399288572</c:v>
                </c:pt>
                <c:pt idx="686">
                  <c:v>0.32866025648808012</c:v>
                </c:pt>
                <c:pt idx="687">
                  <c:v>0.32884539895672726</c:v>
                </c:pt>
                <c:pt idx="688">
                  <c:v>0.32932292488678994</c:v>
                </c:pt>
                <c:pt idx="689">
                  <c:v>0.32959709761358441</c:v>
                </c:pt>
                <c:pt idx="690">
                  <c:v>0.32992033815310778</c:v>
                </c:pt>
                <c:pt idx="691">
                  <c:v>0.33019400502616281</c:v>
                </c:pt>
                <c:pt idx="692">
                  <c:v>0.33028657626048641</c:v>
                </c:pt>
                <c:pt idx="693">
                  <c:v>0.33032502114468631</c:v>
                </c:pt>
                <c:pt idx="694">
                  <c:v>0.33052382166429928</c:v>
                </c:pt>
                <c:pt idx="695">
                  <c:v>0.3307904065850017</c:v>
                </c:pt>
                <c:pt idx="696">
                  <c:v>0.33087640172071209</c:v>
                </c:pt>
                <c:pt idx="697">
                  <c:v>0.33102815784255407</c:v>
                </c:pt>
                <c:pt idx="698">
                  <c:v>0.3311495627400276</c:v>
                </c:pt>
                <c:pt idx="699">
                  <c:v>0.33127552032115642</c:v>
                </c:pt>
                <c:pt idx="700">
                  <c:v>0.33143992278648526</c:v>
                </c:pt>
                <c:pt idx="701">
                  <c:v>0.33173787063903498</c:v>
                </c:pt>
                <c:pt idx="702">
                  <c:v>0.33190429651932168</c:v>
                </c:pt>
                <c:pt idx="703">
                  <c:v>0.33220932632422395</c:v>
                </c:pt>
                <c:pt idx="704">
                  <c:v>0.332435948799508</c:v>
                </c:pt>
                <c:pt idx="705">
                  <c:v>0.33273592006701552</c:v>
                </c:pt>
                <c:pt idx="706">
                  <c:v>0.33284012593734702</c:v>
                </c:pt>
                <c:pt idx="707">
                  <c:v>0.33301009279381</c:v>
                </c:pt>
                <c:pt idx="708">
                  <c:v>0.3332088933134229</c:v>
                </c:pt>
                <c:pt idx="709">
                  <c:v>0.33343855091114372</c:v>
                </c:pt>
                <c:pt idx="710">
                  <c:v>0.33378455486894354</c:v>
                </c:pt>
                <c:pt idx="711">
                  <c:v>0.3343920852100507</c:v>
                </c:pt>
                <c:pt idx="712">
                  <c:v>0.33500619164977113</c:v>
                </c:pt>
                <c:pt idx="713">
                  <c:v>0.33592128106447822</c:v>
                </c:pt>
                <c:pt idx="714">
                  <c:v>0.3368252416969168</c:v>
                </c:pt>
                <c:pt idx="715">
                  <c:v>0.33768519305402123</c:v>
                </c:pt>
                <c:pt idx="716">
                  <c:v>0.33831245169096791</c:v>
                </c:pt>
                <c:pt idx="717">
                  <c:v>0.33917139134059338</c:v>
                </c:pt>
                <c:pt idx="718">
                  <c:v>0.33972125435540079</c:v>
                </c:pt>
                <c:pt idx="719">
                  <c:v>0.34060447498452096</c:v>
                </c:pt>
                <c:pt idx="720">
                  <c:v>0.3413865248657465</c:v>
                </c:pt>
                <c:pt idx="721">
                  <c:v>0.34224192353919558</c:v>
                </c:pt>
                <c:pt idx="722">
                  <c:v>0.34332141541923133</c:v>
                </c:pt>
                <c:pt idx="723">
                  <c:v>0.34456733317955379</c:v>
                </c:pt>
                <c:pt idx="724">
                  <c:v>0.34572320897425002</c:v>
                </c:pt>
                <c:pt idx="725">
                  <c:v>0.34713504676111967</c:v>
                </c:pt>
                <c:pt idx="726">
                  <c:v>0.34854233186433409</c:v>
                </c:pt>
                <c:pt idx="727">
                  <c:v>0.34981556572658806</c:v>
                </c:pt>
                <c:pt idx="728">
                  <c:v>0.35121526302371048</c:v>
                </c:pt>
                <c:pt idx="729">
                  <c:v>0.3526984261878458</c:v>
                </c:pt>
                <c:pt idx="730">
                  <c:v>0.35417855422954436</c:v>
                </c:pt>
                <c:pt idx="731">
                  <c:v>0.3556622232474192</c:v>
                </c:pt>
                <c:pt idx="732">
                  <c:v>0.35718686641819142</c:v>
                </c:pt>
                <c:pt idx="733">
                  <c:v>0.35865181884770575</c:v>
                </c:pt>
                <c:pt idx="734">
                  <c:v>0.36049211475190918</c:v>
                </c:pt>
                <c:pt idx="735">
                  <c:v>0.36224236869048632</c:v>
                </c:pt>
                <c:pt idx="736">
                  <c:v>0.36402803239082665</c:v>
                </c:pt>
                <c:pt idx="737">
                  <c:v>0.36571960729562503</c:v>
                </c:pt>
                <c:pt idx="738">
                  <c:v>0.36755737393113114</c:v>
                </c:pt>
                <c:pt idx="739">
                  <c:v>0.369341520070253</c:v>
                </c:pt>
                <c:pt idx="740">
                  <c:v>0.37111301986588807</c:v>
                </c:pt>
                <c:pt idx="741">
                  <c:v>0.37286428551194428</c:v>
                </c:pt>
                <c:pt idx="742">
                  <c:v>0.37438994039019535</c:v>
                </c:pt>
                <c:pt idx="743">
                  <c:v>0.37583010598647548</c:v>
                </c:pt>
                <c:pt idx="744">
                  <c:v>0.37758390090122906</c:v>
                </c:pt>
                <c:pt idx="745">
                  <c:v>0.3794444309550114</c:v>
                </c:pt>
                <c:pt idx="746">
                  <c:v>0.38112184195510446</c:v>
                </c:pt>
                <c:pt idx="747">
                  <c:v>0.38254986706163729</c:v>
                </c:pt>
                <c:pt idx="748">
                  <c:v>0.38413015414375146</c:v>
                </c:pt>
                <c:pt idx="749">
                  <c:v>0.38610551299639434</c:v>
                </c:pt>
                <c:pt idx="750">
                  <c:v>0.38769237617712171</c:v>
                </c:pt>
                <c:pt idx="751">
                  <c:v>0.38916137543655183</c:v>
                </c:pt>
                <c:pt idx="752">
                  <c:v>0.39039717612208485</c:v>
                </c:pt>
                <c:pt idx="753">
                  <c:v>0.3918029436640808</c:v>
                </c:pt>
                <c:pt idx="754">
                  <c:v>0.3935031180824502</c:v>
                </c:pt>
                <c:pt idx="755">
                  <c:v>0.3950313022293987</c:v>
                </c:pt>
                <c:pt idx="756">
                  <c:v>0.39625293901022629</c:v>
                </c:pt>
                <c:pt idx="757">
                  <c:v>0.39781046267406422</c:v>
                </c:pt>
                <c:pt idx="758">
                  <c:v>0.39937051560659959</c:v>
                </c:pt>
                <c:pt idx="759">
                  <c:v>0.40098874171917437</c:v>
                </c:pt>
                <c:pt idx="760">
                  <c:v>0.40249922098524121</c:v>
                </c:pt>
                <c:pt idx="761">
                  <c:v>0.40393584560534507</c:v>
                </c:pt>
                <c:pt idx="762">
                  <c:v>0.40540433901103573</c:v>
                </c:pt>
                <c:pt idx="763">
                  <c:v>0.40682932899513163</c:v>
                </c:pt>
                <c:pt idx="764">
                  <c:v>0.40818956970057513</c:v>
                </c:pt>
                <c:pt idx="765">
                  <c:v>0.40959331382761316</c:v>
                </c:pt>
                <c:pt idx="766">
                  <c:v>0.41092016818625138</c:v>
                </c:pt>
                <c:pt idx="767">
                  <c:v>0.41189140736603991</c:v>
                </c:pt>
                <c:pt idx="768">
                  <c:v>0.41268357432205482</c:v>
                </c:pt>
                <c:pt idx="769">
                  <c:v>0.41326985880610423</c:v>
                </c:pt>
                <c:pt idx="770">
                  <c:v>0.41425677945181644</c:v>
                </c:pt>
                <c:pt idx="771">
                  <c:v>0.41489668443225003</c:v>
                </c:pt>
                <c:pt idx="772">
                  <c:v>0.41542277232130209</c:v>
                </c:pt>
                <c:pt idx="773">
                  <c:v>0.41568531041208878</c:v>
                </c:pt>
                <c:pt idx="774">
                  <c:v>0.41626552465126448</c:v>
                </c:pt>
                <c:pt idx="775">
                  <c:v>0.41696714378791377</c:v>
                </c:pt>
                <c:pt idx="776">
                  <c:v>0.41752459460881325</c:v>
                </c:pt>
                <c:pt idx="777">
                  <c:v>0.41764549365254727</c:v>
                </c:pt>
                <c:pt idx="778">
                  <c:v>0.41785997563808391</c:v>
                </c:pt>
                <c:pt idx="779">
                  <c:v>0.41809722104189695</c:v>
                </c:pt>
                <c:pt idx="780">
                  <c:v>0.41843260207116761</c:v>
                </c:pt>
                <c:pt idx="781">
                  <c:v>0.41852466745175171</c:v>
                </c:pt>
                <c:pt idx="782">
                  <c:v>0.41863241429825948</c:v>
                </c:pt>
                <c:pt idx="783">
                  <c:v>0.41858385233927009</c:v>
                </c:pt>
                <c:pt idx="784">
                  <c:v>0.41862179136973054</c:v>
                </c:pt>
                <c:pt idx="785">
                  <c:v>0.41885448408988812</c:v>
                </c:pt>
                <c:pt idx="786">
                  <c:v>0.41897184215744593</c:v>
                </c:pt>
                <c:pt idx="787">
                  <c:v>0.41907301290534066</c:v>
                </c:pt>
                <c:pt idx="788">
                  <c:v>0.4188812943380803</c:v>
                </c:pt>
                <c:pt idx="789">
                  <c:v>0.41843917816978082</c:v>
                </c:pt>
                <c:pt idx="790">
                  <c:v>0.4183577357177255</c:v>
                </c:pt>
                <c:pt idx="791">
                  <c:v>0.41808862152832577</c:v>
                </c:pt>
                <c:pt idx="792">
                  <c:v>0.41750941899662902</c:v>
                </c:pt>
                <c:pt idx="793">
                  <c:v>0.41703998672639792</c:v>
                </c:pt>
                <c:pt idx="794">
                  <c:v>0.41663631544229834</c:v>
                </c:pt>
                <c:pt idx="795">
                  <c:v>0.41657004860242725</c:v>
                </c:pt>
                <c:pt idx="796">
                  <c:v>0.41621595098479613</c:v>
                </c:pt>
                <c:pt idx="797">
                  <c:v>0.41564534796667035</c:v>
                </c:pt>
                <c:pt idx="798">
                  <c:v>0.41522801863160491</c:v>
                </c:pt>
                <c:pt idx="799">
                  <c:v>0.41488909662615797</c:v>
                </c:pt>
                <c:pt idx="800">
                  <c:v>0.41446468533873998</c:v>
                </c:pt>
                <c:pt idx="801">
                  <c:v>0.41390470524914308</c:v>
                </c:pt>
                <c:pt idx="802">
                  <c:v>0.41347118859441462</c:v>
                </c:pt>
                <c:pt idx="803">
                  <c:v>0.4131848753778728</c:v>
                </c:pt>
                <c:pt idx="804">
                  <c:v>0.41299012168817567</c:v>
                </c:pt>
                <c:pt idx="805">
                  <c:v>0.41262894211819179</c:v>
                </c:pt>
                <c:pt idx="806">
                  <c:v>0.41234718158530514</c:v>
                </c:pt>
                <c:pt idx="807">
                  <c:v>0.41188230199872927</c:v>
                </c:pt>
                <c:pt idx="808">
                  <c:v>0.41133395654514043</c:v>
                </c:pt>
                <c:pt idx="809">
                  <c:v>0.41080281011869363</c:v>
                </c:pt>
                <c:pt idx="810">
                  <c:v>0.41051548519467274</c:v>
                </c:pt>
                <c:pt idx="811">
                  <c:v>0.41019376221636783</c:v>
                </c:pt>
                <c:pt idx="812">
                  <c:v>0.40964288749408151</c:v>
                </c:pt>
                <c:pt idx="813">
                  <c:v>0.40940918306644491</c:v>
                </c:pt>
                <c:pt idx="814">
                  <c:v>0.40911376448259251</c:v>
                </c:pt>
                <c:pt idx="815">
                  <c:v>0.40893519811255857</c:v>
                </c:pt>
                <c:pt idx="816">
                  <c:v>0.40876017271870085</c:v>
                </c:pt>
                <c:pt idx="817">
                  <c:v>0.40901158202721893</c:v>
                </c:pt>
                <c:pt idx="818">
                  <c:v>0.40915271522053209</c:v>
                </c:pt>
                <c:pt idx="819">
                  <c:v>0.40989176753390233</c:v>
                </c:pt>
                <c:pt idx="820">
                  <c:v>0.41029493296426256</c:v>
                </c:pt>
                <c:pt idx="821">
                  <c:v>0.41117309505598798</c:v>
                </c:pt>
                <c:pt idx="822">
                  <c:v>0.41231885377589467</c:v>
                </c:pt>
                <c:pt idx="823">
                  <c:v>0.41339429882601469</c:v>
                </c:pt>
                <c:pt idx="824">
                  <c:v>0.41425273262190065</c:v>
                </c:pt>
                <c:pt idx="825">
                  <c:v>0.41570655626914654</c:v>
                </c:pt>
                <c:pt idx="826">
                  <c:v>0.41704605697127162</c:v>
                </c:pt>
                <c:pt idx="827">
                  <c:v>0.41855400696864115</c:v>
                </c:pt>
                <c:pt idx="828">
                  <c:v>0.42031943651940251</c:v>
                </c:pt>
                <c:pt idx="829">
                  <c:v>0.4219685197100852</c:v>
                </c:pt>
                <c:pt idx="830">
                  <c:v>0.42428988252052752</c:v>
                </c:pt>
                <c:pt idx="831">
                  <c:v>0.42639271651551763</c:v>
                </c:pt>
                <c:pt idx="832">
                  <c:v>0.42861897882293915</c:v>
                </c:pt>
                <c:pt idx="833">
                  <c:v>0.43104100652753674</c:v>
                </c:pt>
                <c:pt idx="834">
                  <c:v>0.43392437284253382</c:v>
                </c:pt>
                <c:pt idx="835">
                  <c:v>0.43674501329383625</c:v>
                </c:pt>
                <c:pt idx="836">
                  <c:v>0.43974017328525705</c:v>
                </c:pt>
                <c:pt idx="837">
                  <c:v>0.44283650402457242</c:v>
                </c:pt>
                <c:pt idx="838">
                  <c:v>0.44617210358265863</c:v>
                </c:pt>
                <c:pt idx="839">
                  <c:v>0.44998219394837052</c:v>
                </c:pt>
                <c:pt idx="840">
                  <c:v>0.45391723018773245</c:v>
                </c:pt>
                <c:pt idx="841">
                  <c:v>0.45777891763487072</c:v>
                </c:pt>
                <c:pt idx="842">
                  <c:v>0.46213280077051649</c:v>
                </c:pt>
                <c:pt idx="843">
                  <c:v>0.46629597704638076</c:v>
                </c:pt>
                <c:pt idx="844">
                  <c:v>0.47057651138980278</c:v>
                </c:pt>
                <c:pt idx="845">
                  <c:v>0.47531433751370866</c:v>
                </c:pt>
                <c:pt idx="846">
                  <c:v>0.47986044507035419</c:v>
                </c:pt>
                <c:pt idx="847">
                  <c:v>0.48445511458598911</c:v>
                </c:pt>
                <c:pt idx="848">
                  <c:v>0.48923087974035545</c:v>
                </c:pt>
                <c:pt idx="849">
                  <c:v>0.49378153998065621</c:v>
                </c:pt>
                <c:pt idx="850">
                  <c:v>0.49907631107172207</c:v>
                </c:pt>
                <c:pt idx="851">
                  <c:v>0.50420667969745891</c:v>
                </c:pt>
                <c:pt idx="852">
                  <c:v>0.50918124537143838</c:v>
                </c:pt>
                <c:pt idx="853">
                  <c:v>0.51378249098568651</c:v>
                </c:pt>
                <c:pt idx="854">
                  <c:v>0.51895231620310223</c:v>
                </c:pt>
                <c:pt idx="855">
                  <c:v>0.52393598724439217</c:v>
                </c:pt>
                <c:pt idx="856">
                  <c:v>0.52875222069791639</c:v>
                </c:pt>
                <c:pt idx="857">
                  <c:v>0.53322295604738035</c:v>
                </c:pt>
                <c:pt idx="858">
                  <c:v>0.5373532518301789</c:v>
                </c:pt>
                <c:pt idx="859">
                  <c:v>0.54189834767934553</c:v>
                </c:pt>
                <c:pt idx="860">
                  <c:v>0.54656029574233023</c:v>
                </c:pt>
                <c:pt idx="861">
                  <c:v>0.55072650714063132</c:v>
                </c:pt>
                <c:pt idx="862">
                  <c:v>0.55502828734111143</c:v>
                </c:pt>
                <c:pt idx="863">
                  <c:v>0.5595693363603621</c:v>
                </c:pt>
                <c:pt idx="864">
                  <c:v>0.564088127815076</c:v>
                </c:pt>
                <c:pt idx="865">
                  <c:v>0.56936620573273933</c:v>
                </c:pt>
                <c:pt idx="866">
                  <c:v>0.57457093485817889</c:v>
                </c:pt>
                <c:pt idx="867">
                  <c:v>0.57970939714374758</c:v>
                </c:pt>
                <c:pt idx="868">
                  <c:v>0.58466271696066885</c:v>
                </c:pt>
                <c:pt idx="869">
                  <c:v>0.58988464511325067</c:v>
                </c:pt>
                <c:pt idx="870">
                  <c:v>0.59538934550619782</c:v>
                </c:pt>
                <c:pt idx="871">
                  <c:v>0.60137359524416545</c:v>
                </c:pt>
                <c:pt idx="872">
                  <c:v>0.60698604248362042</c:v>
                </c:pt>
                <c:pt idx="873">
                  <c:v>0.61282106536844372</c:v>
                </c:pt>
                <c:pt idx="874">
                  <c:v>0.61925097225088721</c:v>
                </c:pt>
                <c:pt idx="875">
                  <c:v>0.62628992703565656</c:v>
                </c:pt>
                <c:pt idx="876">
                  <c:v>0.63329751888857866</c:v>
                </c:pt>
                <c:pt idx="877">
                  <c:v>0.64035215513927157</c:v>
                </c:pt>
                <c:pt idx="878">
                  <c:v>0.6480416378330035</c:v>
                </c:pt>
                <c:pt idx="879">
                  <c:v>0.65611101668507987</c:v>
                </c:pt>
                <c:pt idx="880">
                  <c:v>0.66426639067286652</c:v>
                </c:pt>
                <c:pt idx="881">
                  <c:v>0.6728380822882396</c:v>
                </c:pt>
                <c:pt idx="882">
                  <c:v>0.68117505776849707</c:v>
                </c:pt>
                <c:pt idx="883">
                  <c:v>0.69003913284528562</c:v>
                </c:pt>
                <c:pt idx="884">
                  <c:v>0.69950416216456834</c:v>
                </c:pt>
                <c:pt idx="885">
                  <c:v>0.70895806270158279</c:v>
                </c:pt>
                <c:pt idx="886">
                  <c:v>0.71853943838094436</c:v>
                </c:pt>
                <c:pt idx="887">
                  <c:v>0.72818303407026097</c:v>
                </c:pt>
                <c:pt idx="888">
                  <c:v>0.73762884094744385</c:v>
                </c:pt>
                <c:pt idx="889">
                  <c:v>0.74712523319857382</c:v>
                </c:pt>
                <c:pt idx="890">
                  <c:v>0.7573116099503453</c:v>
                </c:pt>
                <c:pt idx="891">
                  <c:v>0.76701034369726473</c:v>
                </c:pt>
                <c:pt idx="892">
                  <c:v>0.77631400567365549</c:v>
                </c:pt>
                <c:pt idx="893">
                  <c:v>0.78584580768654866</c:v>
                </c:pt>
                <c:pt idx="894">
                  <c:v>0.79504728720756601</c:v>
                </c:pt>
                <c:pt idx="895">
                  <c:v>0.80469240045810109</c:v>
                </c:pt>
                <c:pt idx="896">
                  <c:v>0.81487523623369651</c:v>
                </c:pt>
                <c:pt idx="897">
                  <c:v>0.824331666039408</c:v>
                </c:pt>
                <c:pt idx="898">
                  <c:v>0.83364898606676463</c:v>
                </c:pt>
                <c:pt idx="899">
                  <c:v>0.84296428267916323</c:v>
                </c:pt>
                <c:pt idx="900">
                  <c:v>0.85170290602856247</c:v>
                </c:pt>
                <c:pt idx="901">
                  <c:v>0.86092360799167977</c:v>
                </c:pt>
                <c:pt idx="902">
                  <c:v>0.86960810499095542</c:v>
                </c:pt>
                <c:pt idx="903">
                  <c:v>0.87793293998146549</c:v>
                </c:pt>
                <c:pt idx="904">
                  <c:v>0.88572612269178941</c:v>
                </c:pt>
                <c:pt idx="905">
                  <c:v>0.89329622390300556</c:v>
                </c:pt>
                <c:pt idx="906">
                  <c:v>0.90087037194413744</c:v>
                </c:pt>
                <c:pt idx="907">
                  <c:v>0.90843237949552225</c:v>
                </c:pt>
                <c:pt idx="908">
                  <c:v>0.91533880060054962</c:v>
                </c:pt>
                <c:pt idx="909">
                  <c:v>0.92203731581865356</c:v>
                </c:pt>
                <c:pt idx="910">
                  <c:v>0.92839033293269713</c:v>
                </c:pt>
                <c:pt idx="911">
                  <c:v>0.93463256807779627</c:v>
                </c:pt>
                <c:pt idx="912">
                  <c:v>0.9409936788516714</c:v>
                </c:pt>
                <c:pt idx="913">
                  <c:v>0.94673157781851591</c:v>
                </c:pt>
                <c:pt idx="914">
                  <c:v>0.95238955189452323</c:v>
                </c:pt>
                <c:pt idx="915">
                  <c:v>0.95762513809807082</c:v>
                </c:pt>
                <c:pt idx="916">
                  <c:v>0.96256024718037125</c:v>
                </c:pt>
                <c:pt idx="917">
                  <c:v>0.9675853982282977</c:v>
                </c:pt>
                <c:pt idx="918">
                  <c:v>0.97211582431901955</c:v>
                </c:pt>
                <c:pt idx="919">
                  <c:v>0.97690018898695696</c:v>
                </c:pt>
                <c:pt idx="920">
                  <c:v>0.98062984860809299</c:v>
                </c:pt>
                <c:pt idx="921">
                  <c:v>0.984246702845326</c:v>
                </c:pt>
                <c:pt idx="922">
                  <c:v>0.98732482285002043</c:v>
                </c:pt>
                <c:pt idx="923">
                  <c:v>0.98970435884050223</c:v>
                </c:pt>
                <c:pt idx="924">
                  <c:v>0.99189875236233704</c:v>
                </c:pt>
                <c:pt idx="925">
                  <c:v>0.99362927800507461</c:v>
                </c:pt>
                <c:pt idx="926">
                  <c:v>0.99451603961037138</c:v>
                </c:pt>
                <c:pt idx="927">
                  <c:v>0.9961954740254223</c:v>
                </c:pt>
                <c:pt idx="928">
                  <c:v>0.99734882055142093</c:v>
                </c:pt>
                <c:pt idx="929">
                  <c:v>0.99863621831838034</c:v>
                </c:pt>
                <c:pt idx="930">
                  <c:v>1</c:v>
                </c:pt>
                <c:pt idx="931">
                  <c:v>1.0002569736996525</c:v>
                </c:pt>
                <c:pt idx="932">
                  <c:v>1.0006980781604728</c:v>
                </c:pt>
                <c:pt idx="933">
                  <c:v>1.0008705742856334</c:v>
                </c:pt>
                <c:pt idx="934">
                  <c:v>1.000573132286823</c:v>
                </c:pt>
                <c:pt idx="935">
                  <c:v>1.0000976297717183</c:v>
                </c:pt>
                <c:pt idx="936">
                  <c:v>1.0002913717539366</c:v>
                </c:pt>
                <c:pt idx="937">
                  <c:v>0.99947795894086355</c:v>
                </c:pt>
                <c:pt idx="938">
                  <c:v>0.99933480233259275</c:v>
                </c:pt>
                <c:pt idx="939">
                  <c:v>0.99915117742516402</c:v>
                </c:pt>
                <c:pt idx="940">
                  <c:v>0.99853302415552769</c:v>
                </c:pt>
                <c:pt idx="941">
                  <c:v>0.99762602840065229</c:v>
                </c:pt>
                <c:pt idx="942">
                  <c:v>0.99662797897267164</c:v>
                </c:pt>
                <c:pt idx="943">
                  <c:v>0.99486204356817087</c:v>
                </c:pt>
                <c:pt idx="944">
                  <c:v>0.99394442488476653</c:v>
                </c:pt>
                <c:pt idx="945">
                  <c:v>0.99265348614163085</c:v>
                </c:pt>
                <c:pt idx="946">
                  <c:v>0.99122090835144294</c:v>
                </c:pt>
                <c:pt idx="947">
                  <c:v>0.9890786177647739</c:v>
                </c:pt>
                <c:pt idx="948">
                  <c:v>0.98699652377310243</c:v>
                </c:pt>
                <c:pt idx="949">
                  <c:v>0.98402716232239484</c:v>
                </c:pt>
                <c:pt idx="950">
                  <c:v>0.98008858510685659</c:v>
                </c:pt>
                <c:pt idx="951">
                  <c:v>0.97606856543926324</c:v>
                </c:pt>
                <c:pt idx="952">
                  <c:v>0.9713914417640942</c:v>
                </c:pt>
                <c:pt idx="953">
                  <c:v>0.96497367537139789</c:v>
                </c:pt>
                <c:pt idx="954">
                  <c:v>0.95892922903843281</c:v>
                </c:pt>
                <c:pt idx="955">
                  <c:v>0.95164746445871617</c:v>
                </c:pt>
                <c:pt idx="956">
                  <c:v>0.94461710918751784</c:v>
                </c:pt>
                <c:pt idx="957">
                  <c:v>0.93731966314187787</c:v>
                </c:pt>
                <c:pt idx="958">
                  <c:v>0.92868777493150745</c:v>
                </c:pt>
                <c:pt idx="959">
                  <c:v>0.91862634405338583</c:v>
                </c:pt>
                <c:pt idx="960">
                  <c:v>0.90952502357278431</c:v>
                </c:pt>
                <c:pt idx="961">
                  <c:v>0.89814483199585593</c:v>
                </c:pt>
                <c:pt idx="962">
                  <c:v>0.88691234971085409</c:v>
                </c:pt>
                <c:pt idx="963">
                  <c:v>0.87429332232595602</c:v>
                </c:pt>
                <c:pt idx="964">
                  <c:v>0.86100960312739006</c:v>
                </c:pt>
                <c:pt idx="965">
                  <c:v>0.84781896101688747</c:v>
                </c:pt>
                <c:pt idx="966">
                  <c:v>0.83468092769528979</c:v>
                </c:pt>
                <c:pt idx="967">
                  <c:v>0.82074212790410639</c:v>
                </c:pt>
                <c:pt idx="968">
                  <c:v>0.80716147256046966</c:v>
                </c:pt>
                <c:pt idx="969">
                  <c:v>0.79326819960583872</c:v>
                </c:pt>
                <c:pt idx="970">
                  <c:v>0.77908456660475023</c:v>
                </c:pt>
                <c:pt idx="971">
                  <c:v>0.76477042333887735</c:v>
                </c:pt>
                <c:pt idx="972">
                  <c:v>0.74944760771649543</c:v>
                </c:pt>
                <c:pt idx="973">
                  <c:v>0.73443538629014959</c:v>
                </c:pt>
                <c:pt idx="974">
                  <c:v>0.72018042791179537</c:v>
                </c:pt>
                <c:pt idx="975">
                  <c:v>0.7056679899800492</c:v>
                </c:pt>
                <c:pt idx="976">
                  <c:v>0.69164117163819716</c:v>
                </c:pt>
                <c:pt idx="977">
                  <c:v>0.6785921685747468</c:v>
                </c:pt>
                <c:pt idx="978">
                  <c:v>0.66572375529628858</c:v>
                </c:pt>
                <c:pt idx="979">
                  <c:v>0.65374260947686624</c:v>
                </c:pt>
                <c:pt idx="980">
                  <c:v>0.64131125382931276</c:v>
                </c:pt>
                <c:pt idx="981">
                  <c:v>0.62862039521340962</c:v>
                </c:pt>
                <c:pt idx="982">
                  <c:v>0.61633674885778233</c:v>
                </c:pt>
                <c:pt idx="983">
                  <c:v>0.60406726640686015</c:v>
                </c:pt>
                <c:pt idx="984">
                  <c:v>0.59137741949843603</c:v>
                </c:pt>
                <c:pt idx="985">
                  <c:v>0.58019198161120489</c:v>
                </c:pt>
                <c:pt idx="986">
                  <c:v>0.56826951482556143</c:v>
                </c:pt>
                <c:pt idx="987">
                  <c:v>0.55613509532307881</c:v>
                </c:pt>
                <c:pt idx="988">
                  <c:v>0.54512771795214221</c:v>
                </c:pt>
                <c:pt idx="989">
                  <c:v>0.53496865730230225</c:v>
                </c:pt>
                <c:pt idx="990">
                  <c:v>0.5239344696831737</c:v>
                </c:pt>
                <c:pt idx="991">
                  <c:v>0.51240100442318504</c:v>
                </c:pt>
                <c:pt idx="992">
                  <c:v>0.50072893523858075</c:v>
                </c:pt>
                <c:pt idx="993">
                  <c:v>0.48982728129919434</c:v>
                </c:pt>
                <c:pt idx="994">
                  <c:v>0.47998286167530668</c:v>
                </c:pt>
                <c:pt idx="995">
                  <c:v>0.46877617793101778</c:v>
                </c:pt>
                <c:pt idx="996">
                  <c:v>0.45729076877627906</c:v>
                </c:pt>
                <c:pt idx="997">
                  <c:v>0.44654592949612926</c:v>
                </c:pt>
                <c:pt idx="998">
                  <c:v>0.43685579526278095</c:v>
                </c:pt>
                <c:pt idx="999">
                  <c:v>0.42660315167113849</c:v>
                </c:pt>
                <c:pt idx="1000">
                  <c:v>0.41602979680866997</c:v>
                </c:pt>
                <c:pt idx="1001">
                  <c:v>0.40595774300201942</c:v>
                </c:pt>
                <c:pt idx="1002">
                  <c:v>0.3958042467433136</c:v>
                </c:pt>
                <c:pt idx="1003">
                  <c:v>0.38705145948920916</c:v>
                </c:pt>
                <c:pt idx="1004">
                  <c:v>0.37721665108637148</c:v>
                </c:pt>
                <c:pt idx="1005">
                  <c:v>0.36851293164499593</c:v>
                </c:pt>
                <c:pt idx="1006">
                  <c:v>0.35963873949341779</c:v>
                </c:pt>
                <c:pt idx="1007">
                  <c:v>0.35158403039978636</c:v>
                </c:pt>
                <c:pt idx="1008">
                  <c:v>0.34360115253716006</c:v>
                </c:pt>
                <c:pt idx="1009">
                  <c:v>0.33549079953218647</c:v>
                </c:pt>
                <c:pt idx="1010">
                  <c:v>0.32727219382696565</c:v>
                </c:pt>
                <c:pt idx="1011">
                  <c:v>0.3194729408717682</c:v>
                </c:pt>
                <c:pt idx="1012">
                  <c:v>0.31135398835322359</c:v>
                </c:pt>
                <c:pt idx="1013">
                  <c:v>0.30391237399183357</c:v>
                </c:pt>
                <c:pt idx="1014">
                  <c:v>0.29634935473297003</c:v>
                </c:pt>
                <c:pt idx="1015">
                  <c:v>0.28896085501422469</c:v>
                </c:pt>
                <c:pt idx="1016">
                  <c:v>0.28217381539171299</c:v>
                </c:pt>
                <c:pt idx="1017">
                  <c:v>0.2748288190945623</c:v>
                </c:pt>
                <c:pt idx="1018">
                  <c:v>0.26874592787739726</c:v>
                </c:pt>
                <c:pt idx="1019">
                  <c:v>0.26272373910896896</c:v>
                </c:pt>
                <c:pt idx="1020">
                  <c:v>0.25604798730914147</c:v>
                </c:pt>
                <c:pt idx="1021">
                  <c:v>0.24962111554913463</c:v>
                </c:pt>
                <c:pt idx="1022">
                  <c:v>0.24331817795529878</c:v>
                </c:pt>
                <c:pt idx="1023">
                  <c:v>0.23715738526225491</c:v>
                </c:pt>
                <c:pt idx="1024">
                  <c:v>0.23114733698357404</c:v>
                </c:pt>
                <c:pt idx="1025">
                  <c:v>0.22543574241118219</c:v>
                </c:pt>
                <c:pt idx="1026">
                  <c:v>0.22106567195587337</c:v>
                </c:pt>
                <c:pt idx="1027">
                  <c:v>0.21697483276475377</c:v>
                </c:pt>
                <c:pt idx="1028">
                  <c:v>0.21234020080370042</c:v>
                </c:pt>
                <c:pt idx="1029">
                  <c:v>0.20728368682392653</c:v>
                </c:pt>
                <c:pt idx="1030">
                  <c:v>0.20370426576341427</c:v>
                </c:pt>
                <c:pt idx="1031">
                  <c:v>0.19993009101320486</c:v>
                </c:pt>
                <c:pt idx="1032">
                  <c:v>0.1960643567361508</c:v>
                </c:pt>
                <c:pt idx="1033">
                  <c:v>0.1907716090600429</c:v>
                </c:pt>
                <c:pt idx="1034">
                  <c:v>0.18644048934267349</c:v>
                </c:pt>
                <c:pt idx="1035">
                  <c:v>0.18170923931738081</c:v>
                </c:pt>
                <c:pt idx="1036">
                  <c:v>0.17778684942150569</c:v>
                </c:pt>
                <c:pt idx="1037">
                  <c:v>0.17263219981627398</c:v>
                </c:pt>
                <c:pt idx="1038">
                  <c:v>0.16795052345744968</c:v>
                </c:pt>
                <c:pt idx="1039">
                  <c:v>0.1635040690874803</c:v>
                </c:pt>
                <c:pt idx="1040">
                  <c:v>0.15991554265965754</c:v>
                </c:pt>
                <c:pt idx="1041">
                  <c:v>0.15541698535452261</c:v>
                </c:pt>
                <c:pt idx="1042">
                  <c:v>0.15230446729554406</c:v>
                </c:pt>
                <c:pt idx="1043">
                  <c:v>0.14951721319104683</c:v>
                </c:pt>
                <c:pt idx="1044">
                  <c:v>0.14655088686277615</c:v>
                </c:pt>
                <c:pt idx="1045">
                  <c:v>0.14396496254658916</c:v>
                </c:pt>
                <c:pt idx="1046">
                  <c:v>0.14018674096646397</c:v>
                </c:pt>
                <c:pt idx="1047">
                  <c:v>0.13699227460169078</c:v>
                </c:pt>
                <c:pt idx="1048">
                  <c:v>0.13396221070224648</c:v>
                </c:pt>
                <c:pt idx="1049">
                  <c:v>0.13096199217343096</c:v>
                </c:pt>
                <c:pt idx="1050">
                  <c:v>0.12838922005447034</c:v>
                </c:pt>
                <c:pt idx="1051">
                  <c:v>0.12576788597652033</c:v>
                </c:pt>
                <c:pt idx="1052">
                  <c:v>0.12238524202066318</c:v>
                </c:pt>
                <c:pt idx="1053">
                  <c:v>0.12081911884325423</c:v>
                </c:pt>
                <c:pt idx="1054">
                  <c:v>0.11905318343875326</c:v>
                </c:pt>
                <c:pt idx="1055">
                  <c:v>0.11602261368556946</c:v>
                </c:pt>
                <c:pt idx="1056">
                  <c:v>0.11328240397884319</c:v>
                </c:pt>
                <c:pt idx="1057">
                  <c:v>0.1094151521405707</c:v>
                </c:pt>
                <c:pt idx="1058">
                  <c:v>0.10634107896579222</c:v>
                </c:pt>
                <c:pt idx="1059">
                  <c:v>0.10399644688333398</c:v>
                </c:pt>
                <c:pt idx="1060">
                  <c:v>0.10104023762985277</c:v>
                </c:pt>
                <c:pt idx="1061">
                  <c:v>9.7175515060277579E-2</c:v>
                </c:pt>
                <c:pt idx="1062">
                  <c:v>9.4440363890946052E-2</c:v>
                </c:pt>
                <c:pt idx="1063">
                  <c:v>9.1663732714977783E-2</c:v>
                </c:pt>
                <c:pt idx="1064">
                  <c:v>8.8799082988341188E-2</c:v>
                </c:pt>
                <c:pt idx="1065">
                  <c:v>8.7107508083542798E-2</c:v>
                </c:pt>
                <c:pt idx="1066">
                  <c:v>8.4543335478153209E-2</c:v>
                </c:pt>
                <c:pt idx="1067">
                  <c:v>8.2593269312484174E-2</c:v>
                </c:pt>
                <c:pt idx="1068">
                  <c:v>8.0565807524675626E-2</c:v>
                </c:pt>
                <c:pt idx="1069">
                  <c:v>7.9248058533347987E-2</c:v>
                </c:pt>
                <c:pt idx="1070">
                  <c:v>7.7651584131570625E-2</c:v>
                </c:pt>
                <c:pt idx="1071">
                  <c:v>7.6188655117014087E-2</c:v>
                </c:pt>
                <c:pt idx="1072">
                  <c:v>7.3347780516132721E-2</c:v>
                </c:pt>
                <c:pt idx="1073">
                  <c:v>7.2332026207270556E-2</c:v>
                </c:pt>
                <c:pt idx="1074">
                  <c:v>7.054838592188821E-2</c:v>
                </c:pt>
                <c:pt idx="1075">
                  <c:v>6.7912382085493328E-2</c:v>
                </c:pt>
                <c:pt idx="1076">
                  <c:v>6.5788808087184916E-2</c:v>
                </c:pt>
                <c:pt idx="1077">
                  <c:v>6.4281869797294347E-2</c:v>
                </c:pt>
                <c:pt idx="1078">
                  <c:v>6.1770305980809938E-2</c:v>
                </c:pt>
                <c:pt idx="1079">
                  <c:v>6.194027283727304E-2</c:v>
                </c:pt>
                <c:pt idx="1080">
                  <c:v>6.0908837062487189E-2</c:v>
                </c:pt>
                <c:pt idx="1081">
                  <c:v>5.8609225962842099E-2</c:v>
                </c:pt>
                <c:pt idx="1082">
                  <c:v>5.7684525327085061E-2</c:v>
                </c:pt>
                <c:pt idx="1083">
                  <c:v>5.6607562715746719E-2</c:v>
                </c:pt>
                <c:pt idx="1084">
                  <c:v>5.5033345878506112E-2</c:v>
                </c:pt>
                <c:pt idx="1085">
                  <c:v>5.3929573018975614E-2</c:v>
                </c:pt>
                <c:pt idx="1086">
                  <c:v>5.2019975152464329E-2</c:v>
                </c:pt>
                <c:pt idx="1087">
                  <c:v>5.0256063162921444E-2</c:v>
                </c:pt>
                <c:pt idx="1088">
                  <c:v>4.8680328764462377E-2</c:v>
                </c:pt>
                <c:pt idx="1089">
                  <c:v>4.6807658220932712E-2</c:v>
                </c:pt>
                <c:pt idx="1090">
                  <c:v>4.5185891132181667E-2</c:v>
                </c:pt>
                <c:pt idx="1091">
                  <c:v>4.4886425718413496E-2</c:v>
                </c:pt>
                <c:pt idx="1092">
                  <c:v>4.4598089086913775E-2</c:v>
                </c:pt>
                <c:pt idx="1093">
                  <c:v>4.2287855058739859E-2</c:v>
                </c:pt>
                <c:pt idx="1094">
                  <c:v>4.1446114436256426E-2</c:v>
                </c:pt>
                <c:pt idx="1095">
                  <c:v>4.0988316802033228E-2</c:v>
                </c:pt>
                <c:pt idx="1096">
                  <c:v>4.041265524651276E-2</c:v>
                </c:pt>
                <c:pt idx="1097">
                  <c:v>4.0068674703670933E-2</c:v>
                </c:pt>
                <c:pt idx="1098">
                  <c:v>3.8771665715661742E-2</c:v>
                </c:pt>
                <c:pt idx="1099">
                  <c:v>3.7760464090454832E-2</c:v>
                </c:pt>
                <c:pt idx="1100">
                  <c:v>3.6247961409430048E-2</c:v>
                </c:pt>
                <c:pt idx="1101">
                  <c:v>3.5578211058367525E-2</c:v>
                </c:pt>
                <c:pt idx="1102">
                  <c:v>3.4639346517905255E-2</c:v>
                </c:pt>
                <c:pt idx="1103">
                  <c:v>3.2738854018704473E-2</c:v>
                </c:pt>
                <c:pt idx="1104">
                  <c:v>3.0607692214304025E-2</c:v>
                </c:pt>
                <c:pt idx="1105">
                  <c:v>2.9518083259478762E-2</c:v>
                </c:pt>
                <c:pt idx="1106">
                  <c:v>2.8694047517876978E-2</c:v>
                </c:pt>
                <c:pt idx="1107">
                  <c:v>2.9408818851752502E-2</c:v>
                </c:pt>
                <c:pt idx="1108">
                  <c:v>2.7685375161367369E-2</c:v>
                </c:pt>
                <c:pt idx="1109">
                  <c:v>2.7561440995196525E-2</c:v>
                </c:pt>
                <c:pt idx="1110">
                  <c:v>2.7701562481030555E-2</c:v>
                </c:pt>
                <c:pt idx="1111">
                  <c:v>2.8225121101385333E-2</c:v>
                </c:pt>
                <c:pt idx="1112">
                  <c:v>2.6632693529523729E-2</c:v>
                </c:pt>
                <c:pt idx="1113">
                  <c:v>2.7858882994006746E-2</c:v>
                </c:pt>
                <c:pt idx="1114">
                  <c:v>2.780576835136208E-2</c:v>
                </c:pt>
                <c:pt idx="1115">
                  <c:v>2.6771297454139437E-2</c:v>
                </c:pt>
                <c:pt idx="1116">
                  <c:v>2.4732201030322944E-2</c:v>
                </c:pt>
                <c:pt idx="1117">
                  <c:v>2.3399276426811107E-2</c:v>
                </c:pt>
                <c:pt idx="1118">
                  <c:v>2.3192382247366524E-2</c:v>
                </c:pt>
                <c:pt idx="1119">
                  <c:v>2.396987944493684E-2</c:v>
                </c:pt>
                <c:pt idx="1120">
                  <c:v>2.1535205396852459E-2</c:v>
                </c:pt>
                <c:pt idx="1121">
                  <c:v>2.0336837888040426E-2</c:v>
                </c:pt>
                <c:pt idx="1122">
                  <c:v>1.8764138612018283E-2</c:v>
                </c:pt>
                <c:pt idx="1123">
                  <c:v>1.8788419591512992E-2</c:v>
                </c:pt>
                <c:pt idx="1124">
                  <c:v>1.835743220548194E-2</c:v>
                </c:pt>
                <c:pt idx="1125">
                  <c:v>1.4920661899501149E-2</c:v>
                </c:pt>
                <c:pt idx="1126">
                  <c:v>1.2992347444629382E-2</c:v>
                </c:pt>
                <c:pt idx="1127">
                  <c:v>1.3562444609015626E-2</c:v>
                </c:pt>
                <c:pt idx="1128">
                  <c:v>1.3177489913276556E-2</c:v>
                </c:pt>
                <c:pt idx="1129">
                  <c:v>1.3610500714265556E-2</c:v>
                </c:pt>
                <c:pt idx="1130">
                  <c:v>1.2569959572169201E-2</c:v>
                </c:pt>
                <c:pt idx="1131">
                  <c:v>1.3060131845718772E-2</c:v>
                </c:pt>
                <c:pt idx="1132">
                  <c:v>1.4579210625356758E-2</c:v>
                </c:pt>
                <c:pt idx="1133">
                  <c:v>1.4180092024912312E-2</c:v>
                </c:pt>
                <c:pt idx="1134">
                  <c:v>1.2655954707879589E-2</c:v>
                </c:pt>
                <c:pt idx="1135">
                  <c:v>1.0488877287976492E-2</c:v>
                </c:pt>
                <c:pt idx="1136">
                  <c:v>8.6870262679730071E-3</c:v>
                </c:pt>
                <c:pt idx="1137">
                  <c:v>9.0102668074964008E-3</c:v>
                </c:pt>
                <c:pt idx="1138">
                  <c:v>8.0663437296393942E-3</c:v>
                </c:pt>
                <c:pt idx="1139">
                  <c:v>9.140777072280443E-3</c:v>
                </c:pt>
                <c:pt idx="1140">
                  <c:v>1.0586507059694817E-2</c:v>
                </c:pt>
                <c:pt idx="1141">
                  <c:v>9.2267722079909711E-3</c:v>
                </c:pt>
                <c:pt idx="1142">
                  <c:v>9.6355020294852621E-3</c:v>
                </c:pt>
                <c:pt idx="1143">
                  <c:v>1.1362992549786158E-2</c:v>
                </c:pt>
                <c:pt idx="1144">
                  <c:v>1.2094457057064354E-2</c:v>
                </c:pt>
                <c:pt idx="1145">
                  <c:v>1.246524784809833E-2</c:v>
                </c:pt>
                <c:pt idx="1146">
                  <c:v>9.5272493292379769E-3</c:v>
                </c:pt>
                <c:pt idx="1147">
                  <c:v>7.5670660887794663E-3</c:v>
                </c:pt>
                <c:pt idx="1148">
                  <c:v>6.5391712901698837E-3</c:v>
                </c:pt>
                <c:pt idx="1149">
                  <c:v>7.1209030905640654E-3</c:v>
                </c:pt>
                <c:pt idx="1150">
                  <c:v>2.9410336412971387E-3</c:v>
                </c:pt>
                <c:pt idx="1151">
                  <c:v>8.0177817706502568E-4</c:v>
                </c:pt>
                <c:pt idx="1152">
                  <c:v>-3.5156834893372281E-4</c:v>
                </c:pt>
                <c:pt idx="1153">
                  <c:v>4.1581177384697969E-4</c:v>
                </c:pt>
                <c:pt idx="1154">
                  <c:v>0</c:v>
                </c:pt>
                <c:pt idx="1155">
                  <c:v>-1.7578417446691757E-3</c:v>
                </c:pt>
                <c:pt idx="1156">
                  <c:v>-5.1187339897290551E-3</c:v>
                </c:pt>
                <c:pt idx="1157">
                  <c:v>-5.5932247973549268E-3</c:v>
                </c:pt>
                <c:pt idx="1158">
                  <c:v>-4.358941673040388E-3</c:v>
                </c:pt>
                <c:pt idx="1159">
                  <c:v>-5.9179828980966426E-3</c:v>
                </c:pt>
                <c:pt idx="1160">
                  <c:v>-6.7602293743195636E-3</c:v>
                </c:pt>
                <c:pt idx="1161">
                  <c:v>-7.3976050860557101E-3</c:v>
                </c:pt>
                <c:pt idx="1162">
                  <c:v>-4.8430437017162459E-3</c:v>
                </c:pt>
                <c:pt idx="1163">
                  <c:v>-2.9218111991970263E-3</c:v>
                </c:pt>
                <c:pt idx="1164">
                  <c:v>5.5643911342246254E-6</c:v>
                </c:pt>
                <c:pt idx="1165">
                  <c:v>-2.142290586668899E-3</c:v>
                </c:pt>
                <c:pt idx="1166">
                  <c:v>2.0573071584374875E-3</c:v>
                </c:pt>
                <c:pt idx="1167">
                  <c:v>1.5681465923670336E-4</c:v>
                </c:pt>
                <c:pt idx="1168">
                  <c:v>2.5565847992975559E-3</c:v>
                </c:pt>
                <c:pt idx="1169">
                  <c:v>1.3025733791435571E-3</c:v>
                </c:pt>
                <c:pt idx="1170">
                  <c:v>4.4464543699693785E-4</c:v>
                </c:pt>
                <c:pt idx="1171">
                  <c:v>3.075084882257596E-3</c:v>
                </c:pt>
                <c:pt idx="1172">
                  <c:v>9.9906113545962429E-4</c:v>
                </c:pt>
                <c:pt idx="1173">
                  <c:v>-3.2298761265362082E-3</c:v>
                </c:pt>
                <c:pt idx="1174">
                  <c:v>-3.948188436588145E-3</c:v>
                </c:pt>
                <c:pt idx="1175">
                  <c:v>-6.9387957443535373E-3</c:v>
                </c:pt>
                <c:pt idx="1176">
                  <c:v>-6.825484506711655E-3</c:v>
                </c:pt>
                <c:pt idx="1177">
                  <c:v>-7.4436377763478301E-3</c:v>
                </c:pt>
                <c:pt idx="1178">
                  <c:v>-6.0090365712019067E-3</c:v>
                </c:pt>
                <c:pt idx="1179">
                  <c:v>-4.2830636121193345E-3</c:v>
                </c:pt>
                <c:pt idx="1180">
                  <c:v>-3.713472301472578E-3</c:v>
                </c:pt>
                <c:pt idx="1181">
                  <c:v>-3.0857078107768699E-5</c:v>
                </c:pt>
                <c:pt idx="1182">
                  <c:v>-3.7534347468909856E-3</c:v>
                </c:pt>
                <c:pt idx="1183">
                  <c:v>-4.0493591844827431E-3</c:v>
                </c:pt>
                <c:pt idx="1184">
                  <c:v>-3.0892487869626909E-3</c:v>
                </c:pt>
                <c:pt idx="1185">
                  <c:v>-8.3379871877364425E-3</c:v>
                </c:pt>
                <c:pt idx="1186">
                  <c:v>-1.0914300282873319E-2</c:v>
                </c:pt>
                <c:pt idx="1187">
                  <c:v>-1.2818839611989864E-2</c:v>
                </c:pt>
                <c:pt idx="1188">
                  <c:v>-1.5784154232781712E-2</c:v>
                </c:pt>
                <c:pt idx="1189">
                  <c:v>-1.4599950628674913E-2</c:v>
                </c:pt>
                <c:pt idx="1190">
                  <c:v>-1.2776853751613646E-2</c:v>
                </c:pt>
                <c:pt idx="1191">
                  <c:v>-1.4220560324070068E-2</c:v>
                </c:pt>
                <c:pt idx="1192">
                  <c:v>-1.1475797933688551E-2</c:v>
                </c:pt>
                <c:pt idx="1193">
                  <c:v>-1.3552833387965499E-2</c:v>
                </c:pt>
                <c:pt idx="1194">
                  <c:v>-1.0875349544933886E-2</c:v>
                </c:pt>
                <c:pt idx="1195">
                  <c:v>-1.3780973424467866E-2</c:v>
                </c:pt>
                <c:pt idx="1196">
                  <c:v>-1.5575742492118664E-2</c:v>
                </c:pt>
                <c:pt idx="1197">
                  <c:v>-1.7297162767545986E-2</c:v>
                </c:pt>
                <c:pt idx="1198">
                  <c:v>-1.8544598089086786E-2</c:v>
                </c:pt>
                <c:pt idx="1199">
                  <c:v>-2.3686601350831716E-2</c:v>
                </c:pt>
                <c:pt idx="1200">
                  <c:v>-1.6236387475870685E-2</c:v>
                </c:pt>
                <c:pt idx="1201">
                  <c:v>-1.9126835743220456E-2</c:v>
                </c:pt>
                <c:pt idx="1202">
                  <c:v>-1.5167518524363859E-2</c:v>
                </c:pt>
                <c:pt idx="1203">
                  <c:v>-1.3532599238386551E-2</c:v>
                </c:pt>
                <c:pt idx="1204">
                  <c:v>-1.8516776133415801E-2</c:v>
                </c:pt>
                <c:pt idx="1205">
                  <c:v>-1.5531227363045148E-2</c:v>
                </c:pt>
                <c:pt idx="1206">
                  <c:v>-1.6616283634215016E-2</c:v>
                </c:pt>
                <c:pt idx="1207">
                  <c:v>-2.9324847130999927E-2</c:v>
                </c:pt>
                <c:pt idx="1208">
                  <c:v>-2.8308586968398282E-2</c:v>
                </c:pt>
                <c:pt idx="1209">
                  <c:v>-3.2670563763875456E-2</c:v>
                </c:pt>
                <c:pt idx="1210">
                  <c:v>-3.3148089693938114E-2</c:v>
                </c:pt>
                <c:pt idx="1211">
                  <c:v>-3.0440254626538217E-2</c:v>
                </c:pt>
                <c:pt idx="1212">
                  <c:v>-2.9502907647294411E-2</c:v>
                </c:pt>
                <c:pt idx="1213">
                  <c:v>-2.7942348861019695E-2</c:v>
                </c:pt>
                <c:pt idx="1214">
                  <c:v>-2.3938516513089442E-2</c:v>
                </c:pt>
                <c:pt idx="1215">
                  <c:v>-2.6148085647108243E-2</c:v>
                </c:pt>
                <c:pt idx="1216">
                  <c:v>-2.3351726175300524E-2</c:v>
                </c:pt>
                <c:pt idx="1217">
                  <c:v>-2.3988596033297185E-2</c:v>
                </c:pt>
                <c:pt idx="1218">
                  <c:v>-2.3477177902689831E-2</c:v>
                </c:pt>
                <c:pt idx="1219">
                  <c:v>-2.7998498626101147E-2</c:v>
                </c:pt>
                <c:pt idx="1220">
                  <c:v>-3.2224906619399682E-2</c:v>
                </c:pt>
                <c:pt idx="1221">
                  <c:v>-2.8257495740711423E-2</c:v>
                </c:pt>
                <c:pt idx="1222">
                  <c:v>-2.8780042653587225E-2</c:v>
                </c:pt>
                <c:pt idx="1223">
                  <c:v>-3.2959406249114663E-2</c:v>
                </c:pt>
                <c:pt idx="1224">
                  <c:v>-3.1463090887753065E-2</c:v>
                </c:pt>
                <c:pt idx="1225">
                  <c:v>-3.9372114104416267E-2</c:v>
                </c:pt>
                <c:pt idx="1226">
                  <c:v>-4.1592812020703515E-2</c:v>
                </c:pt>
                <c:pt idx="1227">
                  <c:v>-3.7231846932705176E-2</c:v>
                </c:pt>
                <c:pt idx="1228">
                  <c:v>-4.3792769933672336E-2</c:v>
                </c:pt>
                <c:pt idx="1229">
                  <c:v>-5.6764377374983278E-2</c:v>
                </c:pt>
                <c:pt idx="1230">
                  <c:v>-5.5228099568203126E-2</c:v>
                </c:pt>
                <c:pt idx="1231">
                  <c:v>-5.9872342750306451E-2</c:v>
                </c:pt>
                <c:pt idx="1232">
                  <c:v>-4.8629743390515005E-2</c:v>
                </c:pt>
                <c:pt idx="1233">
                  <c:v>-4.6018020533614971E-2</c:v>
                </c:pt>
                <c:pt idx="1234">
                  <c:v>-4.7525970530984514E-2</c:v>
                </c:pt>
                <c:pt idx="1235">
                  <c:v>-4.0603867960033367E-2</c:v>
                </c:pt>
                <c:pt idx="1236">
                  <c:v>-2.7079868235217824E-2</c:v>
                </c:pt>
                <c:pt idx="1237">
                  <c:v>-2.8940904142739692E-2</c:v>
                </c:pt>
                <c:pt idx="1238">
                  <c:v>-2.2908092445782562E-2</c:v>
                </c:pt>
                <c:pt idx="1239">
                  <c:v>-2.2766453398730069E-2</c:v>
                </c:pt>
                <c:pt idx="1240">
                  <c:v>-2.0582682805424302E-2</c:v>
                </c:pt>
                <c:pt idx="1241">
                  <c:v>-1.7547054514845763E-2</c:v>
                </c:pt>
                <c:pt idx="1242">
                  <c:v>-1.2896741087868728E-2</c:v>
                </c:pt>
                <c:pt idx="1243">
                  <c:v>-9.6865932571719784E-3</c:v>
                </c:pt>
                <c:pt idx="1244">
                  <c:v>-4.5592597538717727E-3</c:v>
                </c:pt>
                <c:pt idx="1245">
                  <c:v>-4.3290963024114545E-3</c:v>
                </c:pt>
                <c:pt idx="1246">
                  <c:v>-9.9324381745558559E-3</c:v>
                </c:pt>
                <c:pt idx="1247">
                  <c:v>-1.2985771346016041E-2</c:v>
                </c:pt>
                <c:pt idx="1248">
                  <c:v>-1.8754021537228809E-2</c:v>
                </c:pt>
                <c:pt idx="1249">
                  <c:v>-1.9473851408499068E-2</c:v>
                </c:pt>
                <c:pt idx="1250">
                  <c:v>-1.9364587000772808E-2</c:v>
                </c:pt>
                <c:pt idx="1251">
                  <c:v>-1.9163257212462589E-2</c:v>
                </c:pt>
                <c:pt idx="1252">
                  <c:v>-1.809489411469525E-2</c:v>
                </c:pt>
                <c:pt idx="1253">
                  <c:v>-2.3891472115318349E-2</c:v>
                </c:pt>
                <c:pt idx="1254">
                  <c:v>-1.741249742014582E-2</c:v>
                </c:pt>
                <c:pt idx="1255">
                  <c:v>-2.0661595988782141E-2</c:v>
                </c:pt>
                <c:pt idx="1256">
                  <c:v>-1.6933453928864698E-2</c:v>
                </c:pt>
                <c:pt idx="1257">
                  <c:v>-1.1414083777472874E-2</c:v>
                </c:pt>
                <c:pt idx="1258">
                  <c:v>-5.22496327501839E-3</c:v>
                </c:pt>
                <c:pt idx="1259">
                  <c:v>-1.3902884175680899E-2</c:v>
                </c:pt>
                <c:pt idx="1260">
                  <c:v>-1.1080220309420519E-2</c:v>
                </c:pt>
                <c:pt idx="1261">
                  <c:v>-1.8686237136139278E-2</c:v>
                </c:pt>
                <c:pt idx="1262">
                  <c:v>-1.567286641009764E-2</c:v>
                </c:pt>
                <c:pt idx="1263">
                  <c:v>-2.348425985504252E-2</c:v>
                </c:pt>
                <c:pt idx="1264">
                  <c:v>-3.062590294892488E-2</c:v>
                </c:pt>
                <c:pt idx="1265">
                  <c:v>-3.8833885725616767E-2</c:v>
                </c:pt>
                <c:pt idx="1266">
                  <c:v>-3.8261259292533087E-2</c:v>
                </c:pt>
                <c:pt idx="1267">
                  <c:v>-3.2217824667046993E-2</c:v>
                </c:pt>
                <c:pt idx="1268">
                  <c:v>-3.7420024523789279E-2</c:v>
                </c:pt>
                <c:pt idx="1269">
                  <c:v>-4.0457170375586278E-2</c:v>
                </c:pt>
                <c:pt idx="1270">
                  <c:v>-4.2574168275281495E-2</c:v>
                </c:pt>
                <c:pt idx="1271">
                  <c:v>-5.0007688976839847E-2</c:v>
                </c:pt>
                <c:pt idx="1272">
                  <c:v>-5.5662122076671108E-2</c:v>
                </c:pt>
                <c:pt idx="1273">
                  <c:v>-5.7611682388600795E-2</c:v>
                </c:pt>
                <c:pt idx="1274">
                  <c:v>-7.1319812874584679E-2</c:v>
                </c:pt>
                <c:pt idx="1275">
                  <c:v>-6.9809839462257189E-2</c:v>
                </c:pt>
                <c:pt idx="1276">
                  <c:v>-6.1772835249507239E-2</c:v>
                </c:pt>
                <c:pt idx="1277">
                  <c:v>-5.9148971902859782E-2</c:v>
                </c:pt>
                <c:pt idx="1278">
                  <c:v>-5.6065793360770798E-2</c:v>
                </c:pt>
                <c:pt idx="1279">
                  <c:v>-5.6107779221147021E-2</c:v>
                </c:pt>
                <c:pt idx="1280">
                  <c:v>-5.1508051168117353E-2</c:v>
                </c:pt>
                <c:pt idx="1281">
                  <c:v>-4.1246302209164393E-2</c:v>
                </c:pt>
                <c:pt idx="1282">
                  <c:v>-4.2693043904057738E-2</c:v>
                </c:pt>
                <c:pt idx="1283">
                  <c:v>-4.8301444313596877E-2</c:v>
                </c:pt>
                <c:pt idx="1284">
                  <c:v>-4.982962846054536E-2</c:v>
                </c:pt>
                <c:pt idx="1285">
                  <c:v>-4.6638703071948444E-2</c:v>
                </c:pt>
                <c:pt idx="1286">
                  <c:v>-3.4093024479274092E-2</c:v>
                </c:pt>
                <c:pt idx="1287">
                  <c:v>-3.6683501479116205E-2</c:v>
                </c:pt>
                <c:pt idx="1288">
                  <c:v>-2.7269057533780901E-2</c:v>
                </c:pt>
                <c:pt idx="1289">
                  <c:v>-1.8234003893050306E-2</c:v>
                </c:pt>
                <c:pt idx="1290">
                  <c:v>-1.5150319497221839E-2</c:v>
                </c:pt>
                <c:pt idx="1291">
                  <c:v>-2.1900431796751926E-2</c:v>
                </c:pt>
                <c:pt idx="1292">
                  <c:v>-1.8769197149412879E-2</c:v>
                </c:pt>
                <c:pt idx="1293">
                  <c:v>-2.9193325158736766E-2</c:v>
                </c:pt>
                <c:pt idx="1294">
                  <c:v>-2.4469157085796767E-2</c:v>
                </c:pt>
                <c:pt idx="1295">
                  <c:v>-3.7014835678471261E-2</c:v>
                </c:pt>
                <c:pt idx="1296">
                  <c:v>-3.0946614219750833E-2</c:v>
                </c:pt>
                <c:pt idx="1297">
                  <c:v>-2.8519527977758485E-2</c:v>
                </c:pt>
                <c:pt idx="1298">
                  <c:v>-1.5108839490584967E-2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B29-4AA9-A3A3-D850668B1823}"/>
            </c:ext>
          </c:extLst>
        </c:ser>
        <c:ser>
          <c:idx val="4"/>
          <c:order val="4"/>
          <c:tx>
            <c:strRef>
              <c:f>'24.08.21 Eg Filtres +Lihgt  Abs'!$Y$1</c:f>
              <c:strCache>
                <c:ptCount val="1"/>
                <c:pt idx="0">
                  <c:v>Abs HL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'24.08.21 Eg Filtres +Lihgt  Abs'!$T$2:$T$1300</c:f>
              <c:numCache>
                <c:formatCode>General</c:formatCode>
                <c:ptCount val="1299"/>
                <c:pt idx="0">
                  <c:v>340.32850000000002</c:v>
                </c:pt>
                <c:pt idx="1">
                  <c:v>340.70690000000002</c:v>
                </c:pt>
                <c:pt idx="2">
                  <c:v>341.08530000000002</c:v>
                </c:pt>
                <c:pt idx="3">
                  <c:v>341.46359999999999</c:v>
                </c:pt>
                <c:pt idx="4">
                  <c:v>341.84190000000001</c:v>
                </c:pt>
                <c:pt idx="5">
                  <c:v>342.2201</c:v>
                </c:pt>
                <c:pt idx="6">
                  <c:v>342.59840000000003</c:v>
                </c:pt>
                <c:pt idx="7">
                  <c:v>342.97649999999999</c:v>
                </c:pt>
                <c:pt idx="8">
                  <c:v>343.35469999999998</c:v>
                </c:pt>
                <c:pt idx="9">
                  <c:v>343.7328</c:v>
                </c:pt>
                <c:pt idx="10">
                  <c:v>344.11079999999998</c:v>
                </c:pt>
                <c:pt idx="11">
                  <c:v>344.4889</c:v>
                </c:pt>
                <c:pt idx="12">
                  <c:v>344.86689999999999</c:v>
                </c:pt>
                <c:pt idx="13">
                  <c:v>345.2448</c:v>
                </c:pt>
                <c:pt idx="14">
                  <c:v>345.62270000000001</c:v>
                </c:pt>
                <c:pt idx="15">
                  <c:v>346.00060000000002</c:v>
                </c:pt>
                <c:pt idx="16">
                  <c:v>346.37849999999997</c:v>
                </c:pt>
                <c:pt idx="17">
                  <c:v>346.75630000000001</c:v>
                </c:pt>
                <c:pt idx="18">
                  <c:v>347.13400000000001</c:v>
                </c:pt>
                <c:pt idx="19">
                  <c:v>347.51179999999999</c:v>
                </c:pt>
                <c:pt idx="20">
                  <c:v>347.8895</c:v>
                </c:pt>
                <c:pt idx="21">
                  <c:v>348.2672</c:v>
                </c:pt>
                <c:pt idx="22">
                  <c:v>348.64479999999998</c:v>
                </c:pt>
                <c:pt idx="23">
                  <c:v>349.02229999999997</c:v>
                </c:pt>
                <c:pt idx="24">
                  <c:v>349.3999</c:v>
                </c:pt>
                <c:pt idx="25">
                  <c:v>349.7774</c:v>
                </c:pt>
                <c:pt idx="26">
                  <c:v>350.1549</c:v>
                </c:pt>
                <c:pt idx="27">
                  <c:v>350.53230000000002</c:v>
                </c:pt>
                <c:pt idx="28">
                  <c:v>350.90969999999999</c:v>
                </c:pt>
                <c:pt idx="29">
                  <c:v>351.28710000000001</c:v>
                </c:pt>
                <c:pt idx="30">
                  <c:v>351.6644</c:v>
                </c:pt>
                <c:pt idx="31">
                  <c:v>352.04169999999999</c:v>
                </c:pt>
                <c:pt idx="32">
                  <c:v>352.41890000000001</c:v>
                </c:pt>
                <c:pt idx="33">
                  <c:v>352.7962</c:v>
                </c:pt>
                <c:pt idx="34">
                  <c:v>353.17329999999998</c:v>
                </c:pt>
                <c:pt idx="35">
                  <c:v>353.5505</c:v>
                </c:pt>
                <c:pt idx="36">
                  <c:v>353.92759999999998</c:v>
                </c:pt>
                <c:pt idx="37">
                  <c:v>354.30470000000003</c:v>
                </c:pt>
                <c:pt idx="38">
                  <c:v>354.68169999999998</c:v>
                </c:pt>
                <c:pt idx="39">
                  <c:v>355.05869999999999</c:v>
                </c:pt>
                <c:pt idx="40">
                  <c:v>355.43560000000002</c:v>
                </c:pt>
                <c:pt idx="41">
                  <c:v>355.81259999999997</c:v>
                </c:pt>
                <c:pt idx="42">
                  <c:v>356.18939999999998</c:v>
                </c:pt>
                <c:pt idx="43">
                  <c:v>356.56630000000001</c:v>
                </c:pt>
                <c:pt idx="44">
                  <c:v>356.94310000000002</c:v>
                </c:pt>
                <c:pt idx="45">
                  <c:v>357.31990000000002</c:v>
                </c:pt>
                <c:pt idx="46">
                  <c:v>357.69659999999999</c:v>
                </c:pt>
                <c:pt idx="47">
                  <c:v>358.07330000000002</c:v>
                </c:pt>
                <c:pt idx="48">
                  <c:v>358.44990000000001</c:v>
                </c:pt>
                <c:pt idx="49">
                  <c:v>358.82650000000001</c:v>
                </c:pt>
                <c:pt idx="50">
                  <c:v>359.20310000000001</c:v>
                </c:pt>
                <c:pt idx="51">
                  <c:v>359.5797</c:v>
                </c:pt>
                <c:pt idx="52">
                  <c:v>359.95620000000002</c:v>
                </c:pt>
                <c:pt idx="53">
                  <c:v>360.33260000000001</c:v>
                </c:pt>
                <c:pt idx="54">
                  <c:v>360.70909999999998</c:v>
                </c:pt>
                <c:pt idx="55">
                  <c:v>361.08550000000002</c:v>
                </c:pt>
                <c:pt idx="56">
                  <c:v>361.46190000000001</c:v>
                </c:pt>
                <c:pt idx="57">
                  <c:v>361.83819999999997</c:v>
                </c:pt>
                <c:pt idx="58">
                  <c:v>362.21440000000001</c:v>
                </c:pt>
                <c:pt idx="59">
                  <c:v>362.59070000000003</c:v>
                </c:pt>
                <c:pt idx="60">
                  <c:v>362.96690000000001</c:v>
                </c:pt>
                <c:pt idx="61">
                  <c:v>363.34309999999999</c:v>
                </c:pt>
                <c:pt idx="62">
                  <c:v>363.7192</c:v>
                </c:pt>
                <c:pt idx="63">
                  <c:v>364.09530000000001</c:v>
                </c:pt>
                <c:pt idx="64">
                  <c:v>364.47129999999999</c:v>
                </c:pt>
                <c:pt idx="65">
                  <c:v>364.84739999999999</c:v>
                </c:pt>
                <c:pt idx="66">
                  <c:v>365.22340000000003</c:v>
                </c:pt>
                <c:pt idx="67">
                  <c:v>365.59930000000003</c:v>
                </c:pt>
                <c:pt idx="68">
                  <c:v>365.97519999999997</c:v>
                </c:pt>
                <c:pt idx="69">
                  <c:v>366.35109999999997</c:v>
                </c:pt>
                <c:pt idx="70">
                  <c:v>366.7269</c:v>
                </c:pt>
                <c:pt idx="71">
                  <c:v>367.10270000000003</c:v>
                </c:pt>
                <c:pt idx="72">
                  <c:v>367.4785</c:v>
                </c:pt>
                <c:pt idx="73">
                  <c:v>367.85419999999999</c:v>
                </c:pt>
                <c:pt idx="74">
                  <c:v>368.22989999999999</c:v>
                </c:pt>
                <c:pt idx="75">
                  <c:v>368.60550000000001</c:v>
                </c:pt>
                <c:pt idx="76">
                  <c:v>368.98110000000003</c:v>
                </c:pt>
                <c:pt idx="77">
                  <c:v>369.35669999999999</c:v>
                </c:pt>
                <c:pt idx="78">
                  <c:v>369.73219999999998</c:v>
                </c:pt>
                <c:pt idx="79">
                  <c:v>370.10770000000002</c:v>
                </c:pt>
                <c:pt idx="80">
                  <c:v>370.48320000000001</c:v>
                </c:pt>
                <c:pt idx="81">
                  <c:v>370.85860000000002</c:v>
                </c:pt>
                <c:pt idx="82">
                  <c:v>371.23399999999998</c:v>
                </c:pt>
                <c:pt idx="83">
                  <c:v>371.60930000000002</c:v>
                </c:pt>
                <c:pt idx="84">
                  <c:v>371.9846</c:v>
                </c:pt>
                <c:pt idx="85">
                  <c:v>372.35989999999998</c:v>
                </c:pt>
                <c:pt idx="86">
                  <c:v>372.73520000000002</c:v>
                </c:pt>
                <c:pt idx="87">
                  <c:v>373.11040000000003</c:v>
                </c:pt>
                <c:pt idx="88">
                  <c:v>373.4855</c:v>
                </c:pt>
                <c:pt idx="89">
                  <c:v>373.86059999999998</c:v>
                </c:pt>
                <c:pt idx="90">
                  <c:v>374.23570000000001</c:v>
                </c:pt>
                <c:pt idx="91">
                  <c:v>374.61070000000001</c:v>
                </c:pt>
                <c:pt idx="92">
                  <c:v>374.98579999999998</c:v>
                </c:pt>
                <c:pt idx="93">
                  <c:v>375.36070000000001</c:v>
                </c:pt>
                <c:pt idx="94">
                  <c:v>375.73570000000001</c:v>
                </c:pt>
                <c:pt idx="95">
                  <c:v>376.11059999999998</c:v>
                </c:pt>
                <c:pt idx="96">
                  <c:v>376.48540000000003</c:v>
                </c:pt>
                <c:pt idx="97">
                  <c:v>376.86020000000002</c:v>
                </c:pt>
                <c:pt idx="98">
                  <c:v>377.23500000000001</c:v>
                </c:pt>
                <c:pt idx="99">
                  <c:v>377.60980000000001</c:v>
                </c:pt>
                <c:pt idx="100">
                  <c:v>377.98450000000003</c:v>
                </c:pt>
                <c:pt idx="101">
                  <c:v>378.35910000000001</c:v>
                </c:pt>
                <c:pt idx="102">
                  <c:v>378.73379999999997</c:v>
                </c:pt>
                <c:pt idx="103">
                  <c:v>379.10829999999999</c:v>
                </c:pt>
                <c:pt idx="104">
                  <c:v>379.48289999999997</c:v>
                </c:pt>
                <c:pt idx="105">
                  <c:v>379.85739999999998</c:v>
                </c:pt>
                <c:pt idx="106">
                  <c:v>380.2319</c:v>
                </c:pt>
                <c:pt idx="107">
                  <c:v>380.60640000000001</c:v>
                </c:pt>
                <c:pt idx="108">
                  <c:v>380.98070000000001</c:v>
                </c:pt>
                <c:pt idx="109">
                  <c:v>381.35509999999999</c:v>
                </c:pt>
                <c:pt idx="110">
                  <c:v>381.7294</c:v>
                </c:pt>
                <c:pt idx="111">
                  <c:v>382.1037</c:v>
                </c:pt>
                <c:pt idx="112">
                  <c:v>382.47800000000001</c:v>
                </c:pt>
                <c:pt idx="113">
                  <c:v>382.85219999999998</c:v>
                </c:pt>
                <c:pt idx="114">
                  <c:v>383.22629999999998</c:v>
                </c:pt>
                <c:pt idx="115">
                  <c:v>383.60050000000001</c:v>
                </c:pt>
                <c:pt idx="116">
                  <c:v>383.97460000000001</c:v>
                </c:pt>
                <c:pt idx="117">
                  <c:v>384.34870000000001</c:v>
                </c:pt>
                <c:pt idx="118">
                  <c:v>384.72269999999997</c:v>
                </c:pt>
                <c:pt idx="119">
                  <c:v>385.0967</c:v>
                </c:pt>
                <c:pt idx="120">
                  <c:v>385.47059999999999</c:v>
                </c:pt>
                <c:pt idx="121">
                  <c:v>385.84449999999998</c:v>
                </c:pt>
                <c:pt idx="122">
                  <c:v>386.21839999999997</c:v>
                </c:pt>
                <c:pt idx="123">
                  <c:v>386.59219999999999</c:v>
                </c:pt>
                <c:pt idx="124">
                  <c:v>386.96600000000001</c:v>
                </c:pt>
                <c:pt idx="125">
                  <c:v>387.33980000000003</c:v>
                </c:pt>
                <c:pt idx="126">
                  <c:v>387.71350000000001</c:v>
                </c:pt>
                <c:pt idx="127">
                  <c:v>388.0872</c:v>
                </c:pt>
                <c:pt idx="128">
                  <c:v>388.46080000000001</c:v>
                </c:pt>
                <c:pt idx="129">
                  <c:v>388.83440000000002</c:v>
                </c:pt>
                <c:pt idx="130">
                  <c:v>389.20800000000003</c:v>
                </c:pt>
                <c:pt idx="131">
                  <c:v>389.58150000000001</c:v>
                </c:pt>
                <c:pt idx="132">
                  <c:v>389.95499999999998</c:v>
                </c:pt>
                <c:pt idx="133">
                  <c:v>390.32850000000002</c:v>
                </c:pt>
                <c:pt idx="134">
                  <c:v>390.70190000000002</c:v>
                </c:pt>
                <c:pt idx="135">
                  <c:v>391.07530000000003</c:v>
                </c:pt>
                <c:pt idx="136">
                  <c:v>391.4486</c:v>
                </c:pt>
                <c:pt idx="137">
                  <c:v>391.82190000000003</c:v>
                </c:pt>
                <c:pt idx="138">
                  <c:v>392.1952</c:v>
                </c:pt>
                <c:pt idx="139">
                  <c:v>392.5684</c:v>
                </c:pt>
                <c:pt idx="140">
                  <c:v>392.94159999999999</c:v>
                </c:pt>
                <c:pt idx="141">
                  <c:v>393.31470000000002</c:v>
                </c:pt>
                <c:pt idx="142">
                  <c:v>393.68779999999998</c:v>
                </c:pt>
                <c:pt idx="143">
                  <c:v>394.0609</c:v>
                </c:pt>
                <c:pt idx="144">
                  <c:v>394.43400000000003</c:v>
                </c:pt>
                <c:pt idx="145">
                  <c:v>394.80689999999998</c:v>
                </c:pt>
                <c:pt idx="146">
                  <c:v>395.17989999999998</c:v>
                </c:pt>
                <c:pt idx="147">
                  <c:v>395.55279999999999</c:v>
                </c:pt>
                <c:pt idx="148">
                  <c:v>395.92570000000001</c:v>
                </c:pt>
                <c:pt idx="149">
                  <c:v>396.29860000000002</c:v>
                </c:pt>
                <c:pt idx="150">
                  <c:v>396.67140000000001</c:v>
                </c:pt>
                <c:pt idx="151">
                  <c:v>397.04410000000001</c:v>
                </c:pt>
                <c:pt idx="152">
                  <c:v>397.41680000000002</c:v>
                </c:pt>
                <c:pt idx="153">
                  <c:v>397.78960000000001</c:v>
                </c:pt>
                <c:pt idx="154">
                  <c:v>398.16219999999998</c:v>
                </c:pt>
                <c:pt idx="155">
                  <c:v>398.53480000000002</c:v>
                </c:pt>
                <c:pt idx="156">
                  <c:v>398.9074</c:v>
                </c:pt>
                <c:pt idx="157">
                  <c:v>399.2799</c:v>
                </c:pt>
                <c:pt idx="158">
                  <c:v>399.6524</c:v>
                </c:pt>
                <c:pt idx="159">
                  <c:v>400.0249</c:v>
                </c:pt>
                <c:pt idx="160">
                  <c:v>400.39729999999997</c:v>
                </c:pt>
                <c:pt idx="161">
                  <c:v>400.7697</c:v>
                </c:pt>
                <c:pt idx="162">
                  <c:v>401.142</c:v>
                </c:pt>
                <c:pt idx="163">
                  <c:v>401.51429999999999</c:v>
                </c:pt>
                <c:pt idx="164">
                  <c:v>401.88659999999999</c:v>
                </c:pt>
                <c:pt idx="165">
                  <c:v>402.25889999999998</c:v>
                </c:pt>
                <c:pt idx="166">
                  <c:v>402.63099999999997</c:v>
                </c:pt>
                <c:pt idx="167">
                  <c:v>403.00319999999999</c:v>
                </c:pt>
                <c:pt idx="168">
                  <c:v>403.37529999999998</c:v>
                </c:pt>
                <c:pt idx="169">
                  <c:v>403.74740000000003</c:v>
                </c:pt>
                <c:pt idx="170">
                  <c:v>404.11939999999998</c:v>
                </c:pt>
                <c:pt idx="171">
                  <c:v>404.4914</c:v>
                </c:pt>
                <c:pt idx="172">
                  <c:v>404.86340000000001</c:v>
                </c:pt>
                <c:pt idx="173">
                  <c:v>405.2353</c:v>
                </c:pt>
                <c:pt idx="174">
                  <c:v>405.60719999999998</c:v>
                </c:pt>
                <c:pt idx="175">
                  <c:v>405.97899999999998</c:v>
                </c:pt>
                <c:pt idx="176">
                  <c:v>406.35079999999999</c:v>
                </c:pt>
                <c:pt idx="177">
                  <c:v>406.7226</c:v>
                </c:pt>
                <c:pt idx="178">
                  <c:v>407.09429999999998</c:v>
                </c:pt>
                <c:pt idx="179">
                  <c:v>407.46600000000001</c:v>
                </c:pt>
                <c:pt idx="180">
                  <c:v>407.83769999999998</c:v>
                </c:pt>
                <c:pt idx="181">
                  <c:v>408.20929999999998</c:v>
                </c:pt>
                <c:pt idx="182">
                  <c:v>408.58089999999999</c:v>
                </c:pt>
                <c:pt idx="183">
                  <c:v>408.95240000000001</c:v>
                </c:pt>
                <c:pt idx="184">
                  <c:v>409.32389999999998</c:v>
                </c:pt>
                <c:pt idx="185">
                  <c:v>409.69540000000001</c:v>
                </c:pt>
                <c:pt idx="186">
                  <c:v>410.0668</c:v>
                </c:pt>
                <c:pt idx="187">
                  <c:v>410.43819999999999</c:v>
                </c:pt>
                <c:pt idx="188">
                  <c:v>410.80950000000001</c:v>
                </c:pt>
                <c:pt idx="189">
                  <c:v>411.18079999999998</c:v>
                </c:pt>
                <c:pt idx="190">
                  <c:v>411.5521</c:v>
                </c:pt>
                <c:pt idx="191">
                  <c:v>411.92329999999998</c:v>
                </c:pt>
                <c:pt idx="192">
                  <c:v>412.29450000000003</c:v>
                </c:pt>
                <c:pt idx="193">
                  <c:v>412.66570000000002</c:v>
                </c:pt>
                <c:pt idx="194">
                  <c:v>413.03680000000003</c:v>
                </c:pt>
                <c:pt idx="195">
                  <c:v>413.40789999999998</c:v>
                </c:pt>
                <c:pt idx="196">
                  <c:v>413.77890000000002</c:v>
                </c:pt>
                <c:pt idx="197">
                  <c:v>414.1499</c:v>
                </c:pt>
                <c:pt idx="198">
                  <c:v>414.52089999999998</c:v>
                </c:pt>
                <c:pt idx="199">
                  <c:v>414.89179999999999</c:v>
                </c:pt>
                <c:pt idx="200">
                  <c:v>415.2627</c:v>
                </c:pt>
                <c:pt idx="201">
                  <c:v>415.63350000000003</c:v>
                </c:pt>
                <c:pt idx="202">
                  <c:v>416.0043</c:v>
                </c:pt>
                <c:pt idx="203">
                  <c:v>416.37509999999997</c:v>
                </c:pt>
                <c:pt idx="204">
                  <c:v>416.74579999999997</c:v>
                </c:pt>
                <c:pt idx="205">
                  <c:v>417.11649999999997</c:v>
                </c:pt>
                <c:pt idx="206">
                  <c:v>417.48719999999997</c:v>
                </c:pt>
                <c:pt idx="207">
                  <c:v>417.8578</c:v>
                </c:pt>
                <c:pt idx="208">
                  <c:v>418.22829999999999</c:v>
                </c:pt>
                <c:pt idx="209">
                  <c:v>418.59890000000001</c:v>
                </c:pt>
                <c:pt idx="210">
                  <c:v>418.96940000000001</c:v>
                </c:pt>
                <c:pt idx="211">
                  <c:v>419.33980000000003</c:v>
                </c:pt>
                <c:pt idx="212">
                  <c:v>419.71019999999999</c:v>
                </c:pt>
                <c:pt idx="213">
                  <c:v>420.0806</c:v>
                </c:pt>
                <c:pt idx="214">
                  <c:v>420.45100000000002</c:v>
                </c:pt>
                <c:pt idx="215">
                  <c:v>420.82130000000001</c:v>
                </c:pt>
                <c:pt idx="216">
                  <c:v>421.19150000000002</c:v>
                </c:pt>
                <c:pt idx="217">
                  <c:v>421.56169999999997</c:v>
                </c:pt>
                <c:pt idx="218">
                  <c:v>421.93189999999998</c:v>
                </c:pt>
                <c:pt idx="219">
                  <c:v>422.3021</c:v>
                </c:pt>
                <c:pt idx="220">
                  <c:v>422.67219999999998</c:v>
                </c:pt>
                <c:pt idx="221">
                  <c:v>423.04230000000001</c:v>
                </c:pt>
                <c:pt idx="222">
                  <c:v>423.41230000000002</c:v>
                </c:pt>
                <c:pt idx="223">
                  <c:v>423.78230000000002</c:v>
                </c:pt>
                <c:pt idx="224">
                  <c:v>424.15219999999999</c:v>
                </c:pt>
                <c:pt idx="225">
                  <c:v>424.52210000000002</c:v>
                </c:pt>
                <c:pt idx="226">
                  <c:v>424.892</c:v>
                </c:pt>
                <c:pt idx="227">
                  <c:v>425.26179999999999</c:v>
                </c:pt>
                <c:pt idx="228">
                  <c:v>425.63170000000002</c:v>
                </c:pt>
                <c:pt idx="229">
                  <c:v>426.00139999999999</c:v>
                </c:pt>
                <c:pt idx="230">
                  <c:v>426.37110000000001</c:v>
                </c:pt>
                <c:pt idx="231">
                  <c:v>426.74079999999998</c:v>
                </c:pt>
                <c:pt idx="232">
                  <c:v>427.11040000000003</c:v>
                </c:pt>
                <c:pt idx="233">
                  <c:v>427.48</c:v>
                </c:pt>
                <c:pt idx="234">
                  <c:v>427.84960000000001</c:v>
                </c:pt>
                <c:pt idx="235">
                  <c:v>428.21910000000003</c:v>
                </c:pt>
                <c:pt idx="236">
                  <c:v>428.58859999999999</c:v>
                </c:pt>
                <c:pt idx="237">
                  <c:v>428.95800000000003</c:v>
                </c:pt>
                <c:pt idx="238">
                  <c:v>429.32749999999999</c:v>
                </c:pt>
                <c:pt idx="239">
                  <c:v>429.6968</c:v>
                </c:pt>
                <c:pt idx="240">
                  <c:v>430.06619999999998</c:v>
                </c:pt>
                <c:pt idx="241">
                  <c:v>430.43549999999999</c:v>
                </c:pt>
                <c:pt idx="242">
                  <c:v>430.80470000000003</c:v>
                </c:pt>
                <c:pt idx="243">
                  <c:v>431.1739</c:v>
                </c:pt>
                <c:pt idx="244">
                  <c:v>431.54309999999998</c:v>
                </c:pt>
                <c:pt idx="245">
                  <c:v>431.91219999999998</c:v>
                </c:pt>
                <c:pt idx="246">
                  <c:v>432.28129999999999</c:v>
                </c:pt>
                <c:pt idx="247">
                  <c:v>432.65039999999999</c:v>
                </c:pt>
                <c:pt idx="248">
                  <c:v>433.01940000000002</c:v>
                </c:pt>
                <c:pt idx="249">
                  <c:v>433.38830000000002</c:v>
                </c:pt>
                <c:pt idx="250">
                  <c:v>433.75729999999999</c:v>
                </c:pt>
                <c:pt idx="251">
                  <c:v>434.12619999999998</c:v>
                </c:pt>
                <c:pt idx="252">
                  <c:v>434.495</c:v>
                </c:pt>
                <c:pt idx="253">
                  <c:v>434.8639</c:v>
                </c:pt>
                <c:pt idx="254">
                  <c:v>435.23259999999999</c:v>
                </c:pt>
                <c:pt idx="255">
                  <c:v>435.60140000000001</c:v>
                </c:pt>
                <c:pt idx="256">
                  <c:v>435.9701</c:v>
                </c:pt>
                <c:pt idx="257">
                  <c:v>436.33870000000002</c:v>
                </c:pt>
                <c:pt idx="258">
                  <c:v>436.70740000000001</c:v>
                </c:pt>
                <c:pt idx="259">
                  <c:v>437.07600000000002</c:v>
                </c:pt>
                <c:pt idx="260">
                  <c:v>437.44450000000001</c:v>
                </c:pt>
                <c:pt idx="261">
                  <c:v>437.81299999999999</c:v>
                </c:pt>
                <c:pt idx="262">
                  <c:v>438.18150000000003</c:v>
                </c:pt>
                <c:pt idx="263">
                  <c:v>438.54989999999998</c:v>
                </c:pt>
                <c:pt idx="264">
                  <c:v>438.91829999999999</c:v>
                </c:pt>
                <c:pt idx="265">
                  <c:v>439.2867</c:v>
                </c:pt>
                <c:pt idx="266">
                  <c:v>439.6549</c:v>
                </c:pt>
                <c:pt idx="267">
                  <c:v>440.02319999999997</c:v>
                </c:pt>
                <c:pt idx="268">
                  <c:v>440.39139999999998</c:v>
                </c:pt>
                <c:pt idx="269">
                  <c:v>440.75959999999998</c:v>
                </c:pt>
                <c:pt idx="270">
                  <c:v>441.12779999999998</c:v>
                </c:pt>
                <c:pt idx="271">
                  <c:v>441.49590000000001</c:v>
                </c:pt>
                <c:pt idx="272">
                  <c:v>441.86399999999998</c:v>
                </c:pt>
                <c:pt idx="273">
                  <c:v>442.23200000000003</c:v>
                </c:pt>
                <c:pt idx="274">
                  <c:v>442.6</c:v>
                </c:pt>
                <c:pt idx="275">
                  <c:v>442.96800000000002</c:v>
                </c:pt>
                <c:pt idx="276">
                  <c:v>443.33589999999998</c:v>
                </c:pt>
                <c:pt idx="277">
                  <c:v>443.7038</c:v>
                </c:pt>
                <c:pt idx="278">
                  <c:v>444.07159999999999</c:v>
                </c:pt>
                <c:pt idx="279">
                  <c:v>444.43939999999998</c:v>
                </c:pt>
                <c:pt idx="280">
                  <c:v>444.80720000000002</c:v>
                </c:pt>
                <c:pt idx="281">
                  <c:v>445.17489999999998</c:v>
                </c:pt>
                <c:pt idx="282">
                  <c:v>445.54250000000002</c:v>
                </c:pt>
                <c:pt idx="283">
                  <c:v>445.91019999999997</c:v>
                </c:pt>
                <c:pt idx="284">
                  <c:v>446.27780000000001</c:v>
                </c:pt>
                <c:pt idx="285">
                  <c:v>446.6454</c:v>
                </c:pt>
                <c:pt idx="286">
                  <c:v>447.0129</c:v>
                </c:pt>
                <c:pt idx="287">
                  <c:v>447.38040000000001</c:v>
                </c:pt>
                <c:pt idx="288">
                  <c:v>447.74779999999998</c:v>
                </c:pt>
                <c:pt idx="289">
                  <c:v>448.11520000000002</c:v>
                </c:pt>
                <c:pt idx="290">
                  <c:v>448.48259999999999</c:v>
                </c:pt>
                <c:pt idx="291">
                  <c:v>448.84989999999999</c:v>
                </c:pt>
                <c:pt idx="292">
                  <c:v>449.21719999999999</c:v>
                </c:pt>
                <c:pt idx="293">
                  <c:v>449.58440000000002</c:v>
                </c:pt>
                <c:pt idx="294">
                  <c:v>449.95159999999998</c:v>
                </c:pt>
                <c:pt idx="295">
                  <c:v>450.31880000000001</c:v>
                </c:pt>
                <c:pt idx="296">
                  <c:v>450.6859</c:v>
                </c:pt>
                <c:pt idx="297">
                  <c:v>451.053</c:v>
                </c:pt>
                <c:pt idx="298">
                  <c:v>451.42009999999999</c:v>
                </c:pt>
                <c:pt idx="299">
                  <c:v>451.78710000000001</c:v>
                </c:pt>
                <c:pt idx="300">
                  <c:v>452.15410000000003</c:v>
                </c:pt>
                <c:pt idx="301">
                  <c:v>452.52100000000002</c:v>
                </c:pt>
                <c:pt idx="302">
                  <c:v>452.8879</c:v>
                </c:pt>
                <c:pt idx="303">
                  <c:v>453.25470000000001</c:v>
                </c:pt>
                <c:pt idx="304">
                  <c:v>453.62150000000003</c:v>
                </c:pt>
                <c:pt idx="305">
                  <c:v>453.98829999999998</c:v>
                </c:pt>
                <c:pt idx="306">
                  <c:v>454.35500000000002</c:v>
                </c:pt>
                <c:pt idx="307">
                  <c:v>454.7217</c:v>
                </c:pt>
                <c:pt idx="308">
                  <c:v>455.08839999999998</c:v>
                </c:pt>
                <c:pt idx="309">
                  <c:v>455.45499999999998</c:v>
                </c:pt>
                <c:pt idx="310">
                  <c:v>455.82159999999999</c:v>
                </c:pt>
                <c:pt idx="311">
                  <c:v>456.18810000000002</c:v>
                </c:pt>
                <c:pt idx="312">
                  <c:v>456.55459999999999</c:v>
                </c:pt>
                <c:pt idx="313">
                  <c:v>456.92099999999999</c:v>
                </c:pt>
                <c:pt idx="314">
                  <c:v>457.28739999999999</c:v>
                </c:pt>
                <c:pt idx="315">
                  <c:v>457.65379999999999</c:v>
                </c:pt>
                <c:pt idx="316">
                  <c:v>458.02019999999999</c:v>
                </c:pt>
                <c:pt idx="317">
                  <c:v>458.38639999999998</c:v>
                </c:pt>
                <c:pt idx="318">
                  <c:v>458.7527</c:v>
                </c:pt>
                <c:pt idx="319">
                  <c:v>459.1189</c:v>
                </c:pt>
                <c:pt idx="320">
                  <c:v>459.48509999999999</c:v>
                </c:pt>
                <c:pt idx="321">
                  <c:v>459.85120000000001</c:v>
                </c:pt>
                <c:pt idx="322">
                  <c:v>460.21730000000002</c:v>
                </c:pt>
                <c:pt idx="323">
                  <c:v>460.58339999999998</c:v>
                </c:pt>
                <c:pt idx="324">
                  <c:v>460.94940000000003</c:v>
                </c:pt>
                <c:pt idx="325">
                  <c:v>461.31540000000001</c:v>
                </c:pt>
                <c:pt idx="326">
                  <c:v>461.68130000000002</c:v>
                </c:pt>
                <c:pt idx="327">
                  <c:v>462.04719999999998</c:v>
                </c:pt>
                <c:pt idx="328">
                  <c:v>462.41309999999999</c:v>
                </c:pt>
                <c:pt idx="329">
                  <c:v>462.77890000000002</c:v>
                </c:pt>
                <c:pt idx="330">
                  <c:v>463.1447</c:v>
                </c:pt>
                <c:pt idx="331">
                  <c:v>463.5104</c:v>
                </c:pt>
                <c:pt idx="332">
                  <c:v>463.87610000000001</c:v>
                </c:pt>
                <c:pt idx="333">
                  <c:v>464.24180000000001</c:v>
                </c:pt>
                <c:pt idx="334">
                  <c:v>464.60739999999998</c:v>
                </c:pt>
                <c:pt idx="335">
                  <c:v>464.97300000000001</c:v>
                </c:pt>
                <c:pt idx="336">
                  <c:v>465.33850000000001</c:v>
                </c:pt>
                <c:pt idx="337">
                  <c:v>465.70400000000001</c:v>
                </c:pt>
                <c:pt idx="338">
                  <c:v>466.06950000000001</c:v>
                </c:pt>
                <c:pt idx="339">
                  <c:v>466.43490000000003</c:v>
                </c:pt>
                <c:pt idx="340">
                  <c:v>466.80020000000002</c:v>
                </c:pt>
                <c:pt idx="341">
                  <c:v>467.16559999999998</c:v>
                </c:pt>
                <c:pt idx="342">
                  <c:v>467.53089999999997</c:v>
                </c:pt>
                <c:pt idx="343">
                  <c:v>467.89609999999999</c:v>
                </c:pt>
                <c:pt idx="344">
                  <c:v>468.26139999999998</c:v>
                </c:pt>
                <c:pt idx="345">
                  <c:v>468.62650000000002</c:v>
                </c:pt>
                <c:pt idx="346">
                  <c:v>468.99169999999998</c:v>
                </c:pt>
                <c:pt idx="347">
                  <c:v>469.35680000000002</c:v>
                </c:pt>
                <c:pt idx="348">
                  <c:v>469.72179999999997</c:v>
                </c:pt>
                <c:pt idx="349">
                  <c:v>470.08690000000001</c:v>
                </c:pt>
                <c:pt idx="350">
                  <c:v>470.45179999999999</c:v>
                </c:pt>
                <c:pt idx="351">
                  <c:v>470.8168</c:v>
                </c:pt>
                <c:pt idx="352">
                  <c:v>471.18169999999998</c:v>
                </c:pt>
                <c:pt idx="353">
                  <c:v>471.54649999999998</c:v>
                </c:pt>
                <c:pt idx="354">
                  <c:v>471.91129999999998</c:v>
                </c:pt>
                <c:pt idx="355">
                  <c:v>472.27609999999999</c:v>
                </c:pt>
                <c:pt idx="356">
                  <c:v>472.64080000000001</c:v>
                </c:pt>
                <c:pt idx="357">
                  <c:v>473.00560000000002</c:v>
                </c:pt>
                <c:pt idx="358">
                  <c:v>473.37020000000001</c:v>
                </c:pt>
                <c:pt idx="359">
                  <c:v>473.73480000000001</c:v>
                </c:pt>
                <c:pt idx="360">
                  <c:v>474.0994</c:v>
                </c:pt>
                <c:pt idx="361">
                  <c:v>474.46390000000002</c:v>
                </c:pt>
                <c:pt idx="362">
                  <c:v>474.82839999999999</c:v>
                </c:pt>
                <c:pt idx="363">
                  <c:v>475.19290000000001</c:v>
                </c:pt>
                <c:pt idx="364">
                  <c:v>475.5573</c:v>
                </c:pt>
                <c:pt idx="365">
                  <c:v>475.92169999999999</c:v>
                </c:pt>
                <c:pt idx="366">
                  <c:v>476.286</c:v>
                </c:pt>
                <c:pt idx="367">
                  <c:v>476.65030000000002</c:v>
                </c:pt>
                <c:pt idx="368">
                  <c:v>477.01459999999997</c:v>
                </c:pt>
                <c:pt idx="369">
                  <c:v>477.37880000000001</c:v>
                </c:pt>
                <c:pt idx="370">
                  <c:v>477.74299999999999</c:v>
                </c:pt>
                <c:pt idx="371">
                  <c:v>478.1071</c:v>
                </c:pt>
                <c:pt idx="372">
                  <c:v>478.47120000000001</c:v>
                </c:pt>
                <c:pt idx="373">
                  <c:v>478.83519999999999</c:v>
                </c:pt>
                <c:pt idx="374">
                  <c:v>479.19929999999999</c:v>
                </c:pt>
                <c:pt idx="375">
                  <c:v>479.56319999999999</c:v>
                </c:pt>
                <c:pt idx="376">
                  <c:v>479.92720000000003</c:v>
                </c:pt>
                <c:pt idx="377">
                  <c:v>480.29109999999997</c:v>
                </c:pt>
                <c:pt idx="378">
                  <c:v>480.6549</c:v>
                </c:pt>
                <c:pt idx="379">
                  <c:v>481.01870000000002</c:v>
                </c:pt>
                <c:pt idx="380">
                  <c:v>481.38249999999999</c:v>
                </c:pt>
                <c:pt idx="381">
                  <c:v>481.74619999999999</c:v>
                </c:pt>
                <c:pt idx="382">
                  <c:v>482.10989999999998</c:v>
                </c:pt>
                <c:pt idx="383">
                  <c:v>482.47359999999998</c:v>
                </c:pt>
                <c:pt idx="384">
                  <c:v>482.8372</c:v>
                </c:pt>
                <c:pt idx="385">
                  <c:v>483.20080000000002</c:v>
                </c:pt>
                <c:pt idx="386">
                  <c:v>483.5643</c:v>
                </c:pt>
                <c:pt idx="387">
                  <c:v>483.92779999999999</c:v>
                </c:pt>
                <c:pt idx="388">
                  <c:v>484.2912</c:v>
                </c:pt>
                <c:pt idx="389">
                  <c:v>484.65460000000002</c:v>
                </c:pt>
                <c:pt idx="390">
                  <c:v>485.01799999999997</c:v>
                </c:pt>
                <c:pt idx="391">
                  <c:v>485.38130000000001</c:v>
                </c:pt>
                <c:pt idx="392">
                  <c:v>485.74459999999999</c:v>
                </c:pt>
                <c:pt idx="393">
                  <c:v>486.10789999999997</c:v>
                </c:pt>
                <c:pt idx="394">
                  <c:v>486.47109999999998</c:v>
                </c:pt>
                <c:pt idx="395">
                  <c:v>486.83429999999998</c:v>
                </c:pt>
                <c:pt idx="396">
                  <c:v>487.19740000000002</c:v>
                </c:pt>
                <c:pt idx="397">
                  <c:v>487.56049999999999</c:v>
                </c:pt>
                <c:pt idx="398">
                  <c:v>487.92349999999999</c:v>
                </c:pt>
                <c:pt idx="399">
                  <c:v>488.28649999999999</c:v>
                </c:pt>
                <c:pt idx="400">
                  <c:v>488.64949999999999</c:v>
                </c:pt>
                <c:pt idx="401">
                  <c:v>489.01240000000001</c:v>
                </c:pt>
                <c:pt idx="402">
                  <c:v>489.37529999999998</c:v>
                </c:pt>
                <c:pt idx="403">
                  <c:v>489.73809999999997</c:v>
                </c:pt>
                <c:pt idx="404">
                  <c:v>490.101</c:v>
                </c:pt>
                <c:pt idx="405">
                  <c:v>490.46370000000002</c:v>
                </c:pt>
                <c:pt idx="406">
                  <c:v>490.82639999999998</c:v>
                </c:pt>
                <c:pt idx="407">
                  <c:v>491.1891</c:v>
                </c:pt>
                <c:pt idx="408">
                  <c:v>491.55180000000001</c:v>
                </c:pt>
                <c:pt idx="409">
                  <c:v>491.91430000000003</c:v>
                </c:pt>
                <c:pt idx="410">
                  <c:v>492.27690000000001</c:v>
                </c:pt>
                <c:pt idx="411">
                  <c:v>492.63940000000002</c:v>
                </c:pt>
                <c:pt idx="412">
                  <c:v>493.00189999999998</c:v>
                </c:pt>
                <c:pt idx="413">
                  <c:v>493.36430000000001</c:v>
                </c:pt>
                <c:pt idx="414">
                  <c:v>493.72669999999999</c:v>
                </c:pt>
                <c:pt idx="415">
                  <c:v>494.08909999999997</c:v>
                </c:pt>
                <c:pt idx="416">
                  <c:v>494.45139999999998</c:v>
                </c:pt>
                <c:pt idx="417">
                  <c:v>494.81369999999998</c:v>
                </c:pt>
                <c:pt idx="418">
                  <c:v>495.17590000000001</c:v>
                </c:pt>
                <c:pt idx="419">
                  <c:v>495.53809999999999</c:v>
                </c:pt>
                <c:pt idx="420">
                  <c:v>495.90030000000002</c:v>
                </c:pt>
                <c:pt idx="421">
                  <c:v>496.26240000000001</c:v>
                </c:pt>
                <c:pt idx="422">
                  <c:v>496.62450000000001</c:v>
                </c:pt>
                <c:pt idx="423">
                  <c:v>496.98649999999998</c:v>
                </c:pt>
                <c:pt idx="424">
                  <c:v>497.3485</c:v>
                </c:pt>
                <c:pt idx="425">
                  <c:v>497.71039999999999</c:v>
                </c:pt>
                <c:pt idx="426">
                  <c:v>498.07229999999998</c:v>
                </c:pt>
                <c:pt idx="427">
                  <c:v>498.43419999999998</c:v>
                </c:pt>
                <c:pt idx="428">
                  <c:v>498.79599999999999</c:v>
                </c:pt>
                <c:pt idx="429">
                  <c:v>499.15780000000001</c:v>
                </c:pt>
                <c:pt idx="430">
                  <c:v>499.51960000000003</c:v>
                </c:pt>
                <c:pt idx="431">
                  <c:v>499.88130000000001</c:v>
                </c:pt>
                <c:pt idx="432">
                  <c:v>500.24290000000002</c:v>
                </c:pt>
                <c:pt idx="433">
                  <c:v>500.6046</c:v>
                </c:pt>
                <c:pt idx="434">
                  <c:v>500.96609999999998</c:v>
                </c:pt>
                <c:pt idx="435">
                  <c:v>501.32769999999999</c:v>
                </c:pt>
                <c:pt idx="436">
                  <c:v>501.68920000000003</c:v>
                </c:pt>
                <c:pt idx="437">
                  <c:v>502.05059999999997</c:v>
                </c:pt>
                <c:pt idx="438">
                  <c:v>502.41199999999998</c:v>
                </c:pt>
                <c:pt idx="439">
                  <c:v>502.77339999999998</c:v>
                </c:pt>
                <c:pt idx="440">
                  <c:v>503.13479999999998</c:v>
                </c:pt>
                <c:pt idx="441">
                  <c:v>503.49610000000001</c:v>
                </c:pt>
                <c:pt idx="442">
                  <c:v>503.85730000000001</c:v>
                </c:pt>
                <c:pt idx="443">
                  <c:v>504.21850000000001</c:v>
                </c:pt>
                <c:pt idx="444">
                  <c:v>504.5797</c:v>
                </c:pt>
                <c:pt idx="445">
                  <c:v>504.94080000000002</c:v>
                </c:pt>
                <c:pt idx="446">
                  <c:v>505.30189999999999</c:v>
                </c:pt>
                <c:pt idx="447">
                  <c:v>505.66300000000001</c:v>
                </c:pt>
                <c:pt idx="448">
                  <c:v>506.024</c:v>
                </c:pt>
                <c:pt idx="449">
                  <c:v>506.38490000000002</c:v>
                </c:pt>
                <c:pt idx="450">
                  <c:v>506.74590000000001</c:v>
                </c:pt>
                <c:pt idx="451">
                  <c:v>507.10680000000002</c:v>
                </c:pt>
                <c:pt idx="452">
                  <c:v>507.4676</c:v>
                </c:pt>
                <c:pt idx="453">
                  <c:v>507.82839999999999</c:v>
                </c:pt>
                <c:pt idx="454">
                  <c:v>508.18920000000003</c:v>
                </c:pt>
                <c:pt idx="455">
                  <c:v>508.54989999999998</c:v>
                </c:pt>
                <c:pt idx="456">
                  <c:v>508.91059999999999</c:v>
                </c:pt>
                <c:pt idx="457">
                  <c:v>509.27120000000002</c:v>
                </c:pt>
                <c:pt idx="458">
                  <c:v>509.6318</c:v>
                </c:pt>
                <c:pt idx="459">
                  <c:v>509.99239999999998</c:v>
                </c:pt>
                <c:pt idx="460">
                  <c:v>510.35289999999998</c:v>
                </c:pt>
                <c:pt idx="461">
                  <c:v>510.71339999999998</c:v>
                </c:pt>
                <c:pt idx="462">
                  <c:v>511.07380000000001</c:v>
                </c:pt>
                <c:pt idx="463">
                  <c:v>511.43419999999998</c:v>
                </c:pt>
                <c:pt idx="464">
                  <c:v>511.7946</c:v>
                </c:pt>
                <c:pt idx="465">
                  <c:v>512.1549</c:v>
                </c:pt>
                <c:pt idx="466">
                  <c:v>512.51520000000005</c:v>
                </c:pt>
                <c:pt idx="467">
                  <c:v>512.87540000000001</c:v>
                </c:pt>
                <c:pt idx="468">
                  <c:v>513.23559999999998</c:v>
                </c:pt>
                <c:pt idx="469">
                  <c:v>513.59580000000005</c:v>
                </c:pt>
                <c:pt idx="470">
                  <c:v>513.95590000000004</c:v>
                </c:pt>
                <c:pt idx="471">
                  <c:v>514.31590000000006</c:v>
                </c:pt>
                <c:pt idx="472">
                  <c:v>514.67600000000004</c:v>
                </c:pt>
                <c:pt idx="473">
                  <c:v>515.03589999999997</c:v>
                </c:pt>
                <c:pt idx="474">
                  <c:v>515.39589999999998</c:v>
                </c:pt>
                <c:pt idx="475">
                  <c:v>515.75570000000005</c:v>
                </c:pt>
                <c:pt idx="476">
                  <c:v>516.11559999999997</c:v>
                </c:pt>
                <c:pt idx="477">
                  <c:v>516.47550000000001</c:v>
                </c:pt>
                <c:pt idx="478">
                  <c:v>516.83519999999999</c:v>
                </c:pt>
                <c:pt idx="479">
                  <c:v>517.19489999999996</c:v>
                </c:pt>
                <c:pt idx="480">
                  <c:v>517.55470000000003</c:v>
                </c:pt>
                <c:pt idx="481">
                  <c:v>517.91430000000003</c:v>
                </c:pt>
                <c:pt idx="482">
                  <c:v>518.27390000000003</c:v>
                </c:pt>
                <c:pt idx="483">
                  <c:v>518.63350000000003</c:v>
                </c:pt>
                <c:pt idx="484">
                  <c:v>518.99300000000005</c:v>
                </c:pt>
                <c:pt idx="485">
                  <c:v>519.35249999999996</c:v>
                </c:pt>
                <c:pt idx="486">
                  <c:v>519.71199999999999</c:v>
                </c:pt>
                <c:pt idx="487">
                  <c:v>520.07140000000004</c:v>
                </c:pt>
                <c:pt idx="488">
                  <c:v>520.4307</c:v>
                </c:pt>
                <c:pt idx="489">
                  <c:v>520.79</c:v>
                </c:pt>
                <c:pt idx="490">
                  <c:v>521.14940000000001</c:v>
                </c:pt>
                <c:pt idx="491">
                  <c:v>521.5086</c:v>
                </c:pt>
                <c:pt idx="492">
                  <c:v>521.86779999999999</c:v>
                </c:pt>
                <c:pt idx="493">
                  <c:v>522.2269</c:v>
                </c:pt>
                <c:pt idx="494">
                  <c:v>522.58609999999999</c:v>
                </c:pt>
                <c:pt idx="495">
                  <c:v>522.94510000000002</c:v>
                </c:pt>
                <c:pt idx="496">
                  <c:v>523.30420000000004</c:v>
                </c:pt>
                <c:pt idx="497">
                  <c:v>523.66309999999999</c:v>
                </c:pt>
                <c:pt idx="498">
                  <c:v>524.02210000000002</c:v>
                </c:pt>
                <c:pt idx="499">
                  <c:v>524.38099999999997</c:v>
                </c:pt>
                <c:pt idx="500">
                  <c:v>524.73990000000003</c:v>
                </c:pt>
                <c:pt idx="501">
                  <c:v>525.09879999999998</c:v>
                </c:pt>
                <c:pt idx="502">
                  <c:v>525.45749999999998</c:v>
                </c:pt>
                <c:pt idx="503">
                  <c:v>525.81629999999996</c:v>
                </c:pt>
                <c:pt idx="504">
                  <c:v>526.17499999999995</c:v>
                </c:pt>
                <c:pt idx="505">
                  <c:v>526.53359999999998</c:v>
                </c:pt>
                <c:pt idx="506">
                  <c:v>526.89229999999998</c:v>
                </c:pt>
                <c:pt idx="507">
                  <c:v>527.2509</c:v>
                </c:pt>
                <c:pt idx="508">
                  <c:v>527.60940000000005</c:v>
                </c:pt>
                <c:pt idx="509">
                  <c:v>527.96789999999999</c:v>
                </c:pt>
                <c:pt idx="510">
                  <c:v>528.32629999999995</c:v>
                </c:pt>
                <c:pt idx="511">
                  <c:v>528.6848</c:v>
                </c:pt>
                <c:pt idx="512">
                  <c:v>529.04309999999998</c:v>
                </c:pt>
                <c:pt idx="513">
                  <c:v>529.40139999999997</c:v>
                </c:pt>
                <c:pt idx="514">
                  <c:v>529.75969999999995</c:v>
                </c:pt>
                <c:pt idx="515">
                  <c:v>530.11800000000005</c:v>
                </c:pt>
                <c:pt idx="516">
                  <c:v>530.47619999999995</c:v>
                </c:pt>
                <c:pt idx="517">
                  <c:v>530.83439999999996</c:v>
                </c:pt>
                <c:pt idx="518">
                  <c:v>531.19240000000002</c:v>
                </c:pt>
                <c:pt idx="519">
                  <c:v>531.55050000000006</c:v>
                </c:pt>
                <c:pt idx="520">
                  <c:v>531.90859999999998</c:v>
                </c:pt>
                <c:pt idx="521">
                  <c:v>532.26660000000004</c:v>
                </c:pt>
                <c:pt idx="522">
                  <c:v>532.62450000000001</c:v>
                </c:pt>
                <c:pt idx="523">
                  <c:v>532.98249999999996</c:v>
                </c:pt>
                <c:pt idx="524">
                  <c:v>533.34029999999996</c:v>
                </c:pt>
                <c:pt idx="525">
                  <c:v>533.69820000000004</c:v>
                </c:pt>
                <c:pt idx="526">
                  <c:v>534.05600000000004</c:v>
                </c:pt>
                <c:pt idx="527">
                  <c:v>534.41369999999995</c:v>
                </c:pt>
                <c:pt idx="528">
                  <c:v>534.77139999999997</c:v>
                </c:pt>
                <c:pt idx="529">
                  <c:v>535.12909999999999</c:v>
                </c:pt>
                <c:pt idx="530">
                  <c:v>535.48670000000004</c:v>
                </c:pt>
                <c:pt idx="531">
                  <c:v>535.84429999999998</c:v>
                </c:pt>
                <c:pt idx="532">
                  <c:v>536.20180000000005</c:v>
                </c:pt>
                <c:pt idx="533">
                  <c:v>536.55930000000001</c:v>
                </c:pt>
                <c:pt idx="534">
                  <c:v>536.91669999999999</c:v>
                </c:pt>
                <c:pt idx="535">
                  <c:v>537.27419999999995</c:v>
                </c:pt>
                <c:pt idx="536">
                  <c:v>537.63149999999996</c:v>
                </c:pt>
                <c:pt idx="537">
                  <c:v>537.98889999999994</c:v>
                </c:pt>
                <c:pt idx="538">
                  <c:v>538.34619999999995</c:v>
                </c:pt>
                <c:pt idx="539">
                  <c:v>538.70339999999999</c:v>
                </c:pt>
                <c:pt idx="540">
                  <c:v>539.06060000000002</c:v>
                </c:pt>
                <c:pt idx="541">
                  <c:v>539.41780000000006</c:v>
                </c:pt>
                <c:pt idx="542">
                  <c:v>539.7749</c:v>
                </c:pt>
                <c:pt idx="543">
                  <c:v>540.13199999999995</c:v>
                </c:pt>
                <c:pt idx="544">
                  <c:v>540.48900000000003</c:v>
                </c:pt>
                <c:pt idx="545">
                  <c:v>540.846</c:v>
                </c:pt>
                <c:pt idx="546">
                  <c:v>541.20299999999997</c:v>
                </c:pt>
                <c:pt idx="547">
                  <c:v>541.55989999999997</c:v>
                </c:pt>
                <c:pt idx="548">
                  <c:v>541.91669999999999</c:v>
                </c:pt>
                <c:pt idx="549">
                  <c:v>542.27359999999999</c:v>
                </c:pt>
                <c:pt idx="550">
                  <c:v>542.63040000000001</c:v>
                </c:pt>
                <c:pt idx="551">
                  <c:v>542.98710000000005</c:v>
                </c:pt>
                <c:pt idx="552">
                  <c:v>543.34389999999996</c:v>
                </c:pt>
                <c:pt idx="553">
                  <c:v>543.70050000000003</c:v>
                </c:pt>
                <c:pt idx="554">
                  <c:v>544.05709999999999</c:v>
                </c:pt>
                <c:pt idx="555">
                  <c:v>544.41369999999995</c:v>
                </c:pt>
                <c:pt idx="556">
                  <c:v>544.77030000000002</c:v>
                </c:pt>
                <c:pt idx="557">
                  <c:v>545.12670000000003</c:v>
                </c:pt>
                <c:pt idx="558">
                  <c:v>545.48320000000001</c:v>
                </c:pt>
                <c:pt idx="559">
                  <c:v>545.83960000000002</c:v>
                </c:pt>
                <c:pt idx="560">
                  <c:v>546.19600000000003</c:v>
                </c:pt>
                <c:pt idx="561">
                  <c:v>546.55229999999995</c:v>
                </c:pt>
                <c:pt idx="562">
                  <c:v>546.90859999999998</c:v>
                </c:pt>
                <c:pt idx="563">
                  <c:v>547.26480000000004</c:v>
                </c:pt>
                <c:pt idx="564">
                  <c:v>547.62099999999998</c:v>
                </c:pt>
                <c:pt idx="565">
                  <c:v>547.97720000000004</c:v>
                </c:pt>
                <c:pt idx="566">
                  <c:v>548.33330000000001</c:v>
                </c:pt>
                <c:pt idx="567">
                  <c:v>548.68939999999998</c:v>
                </c:pt>
                <c:pt idx="568">
                  <c:v>549.04539999999997</c:v>
                </c:pt>
                <c:pt idx="569">
                  <c:v>549.40139999999997</c:v>
                </c:pt>
                <c:pt idx="570">
                  <c:v>549.75729999999999</c:v>
                </c:pt>
                <c:pt idx="571">
                  <c:v>550.11329999999998</c:v>
                </c:pt>
                <c:pt idx="572">
                  <c:v>550.46910000000003</c:v>
                </c:pt>
                <c:pt idx="573">
                  <c:v>550.82500000000005</c:v>
                </c:pt>
                <c:pt idx="574">
                  <c:v>551.1807</c:v>
                </c:pt>
                <c:pt idx="575">
                  <c:v>551.53639999999996</c:v>
                </c:pt>
                <c:pt idx="576">
                  <c:v>551.8922</c:v>
                </c:pt>
                <c:pt idx="577">
                  <c:v>552.24779999999998</c:v>
                </c:pt>
                <c:pt idx="578">
                  <c:v>552.60339999999997</c:v>
                </c:pt>
                <c:pt idx="579">
                  <c:v>552.95899999999995</c:v>
                </c:pt>
                <c:pt idx="580">
                  <c:v>553.31449999999995</c:v>
                </c:pt>
                <c:pt idx="581">
                  <c:v>553.66999999999996</c:v>
                </c:pt>
                <c:pt idx="582">
                  <c:v>554.02549999999997</c:v>
                </c:pt>
                <c:pt idx="583">
                  <c:v>554.3809</c:v>
                </c:pt>
                <c:pt idx="584">
                  <c:v>554.73620000000005</c:v>
                </c:pt>
                <c:pt idx="585">
                  <c:v>555.09159999999997</c:v>
                </c:pt>
                <c:pt idx="586">
                  <c:v>555.44680000000005</c:v>
                </c:pt>
                <c:pt idx="587">
                  <c:v>555.8021</c:v>
                </c:pt>
                <c:pt idx="588">
                  <c:v>556.15719999999999</c:v>
                </c:pt>
                <c:pt idx="589">
                  <c:v>556.51239999999996</c:v>
                </c:pt>
                <c:pt idx="590">
                  <c:v>556.86749999999995</c:v>
                </c:pt>
                <c:pt idx="591">
                  <c:v>557.22249999999997</c:v>
                </c:pt>
                <c:pt idx="592">
                  <c:v>557.57759999999996</c:v>
                </c:pt>
                <c:pt idx="593">
                  <c:v>557.93259999999998</c:v>
                </c:pt>
                <c:pt idx="594">
                  <c:v>558.28750000000002</c:v>
                </c:pt>
                <c:pt idx="595">
                  <c:v>558.64239999999995</c:v>
                </c:pt>
                <c:pt idx="596">
                  <c:v>558.9973</c:v>
                </c:pt>
                <c:pt idx="597">
                  <c:v>559.35209999999995</c:v>
                </c:pt>
                <c:pt idx="598">
                  <c:v>559.70680000000004</c:v>
                </c:pt>
                <c:pt idx="599">
                  <c:v>560.06150000000002</c:v>
                </c:pt>
                <c:pt idx="600">
                  <c:v>560.4162</c:v>
                </c:pt>
                <c:pt idx="601">
                  <c:v>560.77089999999998</c:v>
                </c:pt>
                <c:pt idx="602">
                  <c:v>561.12540000000001</c:v>
                </c:pt>
                <c:pt idx="603">
                  <c:v>561.48</c:v>
                </c:pt>
                <c:pt idx="604">
                  <c:v>561.83450000000005</c:v>
                </c:pt>
                <c:pt idx="605">
                  <c:v>562.18899999999996</c:v>
                </c:pt>
                <c:pt idx="606">
                  <c:v>562.54349999999999</c:v>
                </c:pt>
                <c:pt idx="607">
                  <c:v>562.89779999999996</c:v>
                </c:pt>
                <c:pt idx="608">
                  <c:v>563.25210000000004</c:v>
                </c:pt>
                <c:pt idx="609">
                  <c:v>563.60640000000001</c:v>
                </c:pt>
                <c:pt idx="610">
                  <c:v>563.96069999999997</c:v>
                </c:pt>
                <c:pt idx="611">
                  <c:v>564.31489999999997</c:v>
                </c:pt>
                <c:pt idx="612">
                  <c:v>564.66909999999996</c:v>
                </c:pt>
                <c:pt idx="613">
                  <c:v>565.02329999999995</c:v>
                </c:pt>
                <c:pt idx="614">
                  <c:v>565.37729999999999</c:v>
                </c:pt>
                <c:pt idx="615">
                  <c:v>565.73140000000001</c:v>
                </c:pt>
                <c:pt idx="616">
                  <c:v>566.08540000000005</c:v>
                </c:pt>
                <c:pt idx="617">
                  <c:v>566.4393</c:v>
                </c:pt>
                <c:pt idx="618">
                  <c:v>566.79330000000004</c:v>
                </c:pt>
                <c:pt idx="619">
                  <c:v>567.1472</c:v>
                </c:pt>
                <c:pt idx="620">
                  <c:v>567.50099999999998</c:v>
                </c:pt>
                <c:pt idx="621">
                  <c:v>567.85479999999995</c:v>
                </c:pt>
                <c:pt idx="622">
                  <c:v>568.20860000000005</c:v>
                </c:pt>
                <c:pt idx="623">
                  <c:v>568.56230000000005</c:v>
                </c:pt>
                <c:pt idx="624">
                  <c:v>568.91589999999997</c:v>
                </c:pt>
                <c:pt idx="625">
                  <c:v>569.26949999999999</c:v>
                </c:pt>
                <c:pt idx="626">
                  <c:v>569.62310000000002</c:v>
                </c:pt>
                <c:pt idx="627">
                  <c:v>569.97659999999996</c:v>
                </c:pt>
                <c:pt idx="628">
                  <c:v>570.33010000000002</c:v>
                </c:pt>
                <c:pt idx="629">
                  <c:v>570.68359999999996</c:v>
                </c:pt>
                <c:pt idx="630">
                  <c:v>571.03700000000003</c:v>
                </c:pt>
                <c:pt idx="631">
                  <c:v>571.3904</c:v>
                </c:pt>
                <c:pt idx="632">
                  <c:v>571.74369999999999</c:v>
                </c:pt>
                <c:pt idx="633">
                  <c:v>572.09699999999998</c:v>
                </c:pt>
                <c:pt idx="634">
                  <c:v>572.4502</c:v>
                </c:pt>
                <c:pt idx="635">
                  <c:v>572.80340000000001</c:v>
                </c:pt>
                <c:pt idx="636">
                  <c:v>573.15660000000003</c:v>
                </c:pt>
                <c:pt idx="637">
                  <c:v>573.50969999999995</c:v>
                </c:pt>
                <c:pt idx="638">
                  <c:v>573.86270000000002</c:v>
                </c:pt>
                <c:pt idx="639">
                  <c:v>574.21579999999994</c:v>
                </c:pt>
                <c:pt idx="640">
                  <c:v>574.56870000000004</c:v>
                </c:pt>
                <c:pt idx="641">
                  <c:v>574.92169999999999</c:v>
                </c:pt>
                <c:pt idx="642">
                  <c:v>575.27459999999996</c:v>
                </c:pt>
                <c:pt idx="643">
                  <c:v>575.62739999999997</c:v>
                </c:pt>
                <c:pt idx="644">
                  <c:v>575.98030000000006</c:v>
                </c:pt>
                <c:pt idx="645">
                  <c:v>576.33299999999997</c:v>
                </c:pt>
                <c:pt idx="646">
                  <c:v>576.68579999999997</c:v>
                </c:pt>
                <c:pt idx="647">
                  <c:v>577.0385</c:v>
                </c:pt>
                <c:pt idx="648">
                  <c:v>577.39110000000005</c:v>
                </c:pt>
                <c:pt idx="649">
                  <c:v>577.74369999999999</c:v>
                </c:pt>
                <c:pt idx="650">
                  <c:v>578.09630000000004</c:v>
                </c:pt>
                <c:pt idx="651">
                  <c:v>578.44870000000003</c:v>
                </c:pt>
                <c:pt idx="652">
                  <c:v>578.80119999999999</c:v>
                </c:pt>
                <c:pt idx="653">
                  <c:v>579.15359999999998</c:v>
                </c:pt>
                <c:pt idx="654">
                  <c:v>579.50599999999997</c:v>
                </c:pt>
                <c:pt idx="655">
                  <c:v>579.85839999999996</c:v>
                </c:pt>
                <c:pt idx="656">
                  <c:v>580.21069999999997</c:v>
                </c:pt>
                <c:pt idx="657">
                  <c:v>580.56290000000001</c:v>
                </c:pt>
                <c:pt idx="658">
                  <c:v>580.91520000000003</c:v>
                </c:pt>
                <c:pt idx="659">
                  <c:v>581.26729999999998</c:v>
                </c:pt>
                <c:pt idx="660">
                  <c:v>581.61940000000004</c:v>
                </c:pt>
                <c:pt idx="661">
                  <c:v>581.97159999999997</c:v>
                </c:pt>
                <c:pt idx="662">
                  <c:v>582.32360000000006</c:v>
                </c:pt>
                <c:pt idx="663">
                  <c:v>582.67560000000003</c:v>
                </c:pt>
                <c:pt idx="664">
                  <c:v>583.02750000000003</c:v>
                </c:pt>
                <c:pt idx="665">
                  <c:v>583.37950000000001</c:v>
                </c:pt>
                <c:pt idx="666">
                  <c:v>583.73130000000003</c:v>
                </c:pt>
                <c:pt idx="667">
                  <c:v>584.08309999999994</c:v>
                </c:pt>
                <c:pt idx="668">
                  <c:v>584.43489999999997</c:v>
                </c:pt>
                <c:pt idx="669">
                  <c:v>584.7867</c:v>
                </c:pt>
                <c:pt idx="670">
                  <c:v>585.13840000000005</c:v>
                </c:pt>
                <c:pt idx="671">
                  <c:v>585.49009999999998</c:v>
                </c:pt>
                <c:pt idx="672">
                  <c:v>585.84159999999997</c:v>
                </c:pt>
                <c:pt idx="673">
                  <c:v>586.19320000000005</c:v>
                </c:pt>
                <c:pt idx="674">
                  <c:v>586.54470000000003</c:v>
                </c:pt>
                <c:pt idx="675">
                  <c:v>586.89620000000002</c:v>
                </c:pt>
                <c:pt idx="676">
                  <c:v>587.24770000000001</c:v>
                </c:pt>
                <c:pt idx="677">
                  <c:v>587.59910000000002</c:v>
                </c:pt>
                <c:pt idx="678">
                  <c:v>587.95039999999995</c:v>
                </c:pt>
                <c:pt idx="679">
                  <c:v>588.30179999999996</c:v>
                </c:pt>
                <c:pt idx="680">
                  <c:v>588.65300000000002</c:v>
                </c:pt>
                <c:pt idx="681">
                  <c:v>589.00419999999997</c:v>
                </c:pt>
                <c:pt idx="682">
                  <c:v>589.35540000000003</c:v>
                </c:pt>
                <c:pt idx="683">
                  <c:v>589.70650000000001</c:v>
                </c:pt>
                <c:pt idx="684">
                  <c:v>590.05759999999998</c:v>
                </c:pt>
                <c:pt idx="685">
                  <c:v>590.40869999999995</c:v>
                </c:pt>
                <c:pt idx="686">
                  <c:v>590.75969999999995</c:v>
                </c:pt>
                <c:pt idx="687">
                  <c:v>591.11069999999995</c:v>
                </c:pt>
                <c:pt idx="688">
                  <c:v>591.46159999999998</c:v>
                </c:pt>
                <c:pt idx="689">
                  <c:v>591.8125</c:v>
                </c:pt>
                <c:pt idx="690">
                  <c:v>592.16330000000005</c:v>
                </c:pt>
                <c:pt idx="691">
                  <c:v>592.51409999999998</c:v>
                </c:pt>
                <c:pt idx="692">
                  <c:v>592.86490000000003</c:v>
                </c:pt>
                <c:pt idx="693">
                  <c:v>593.21559999999999</c:v>
                </c:pt>
                <c:pt idx="694">
                  <c:v>593.56619999999998</c:v>
                </c:pt>
                <c:pt idx="695">
                  <c:v>593.91690000000006</c:v>
                </c:pt>
                <c:pt idx="696">
                  <c:v>594.26750000000004</c:v>
                </c:pt>
                <c:pt idx="697">
                  <c:v>594.61800000000005</c:v>
                </c:pt>
                <c:pt idx="698">
                  <c:v>594.96849999999995</c:v>
                </c:pt>
                <c:pt idx="699">
                  <c:v>595.31889999999999</c:v>
                </c:pt>
                <c:pt idx="700">
                  <c:v>595.66930000000002</c:v>
                </c:pt>
                <c:pt idx="701">
                  <c:v>596.01969999999994</c:v>
                </c:pt>
                <c:pt idx="702">
                  <c:v>596.37</c:v>
                </c:pt>
                <c:pt idx="703">
                  <c:v>596.72029999999995</c:v>
                </c:pt>
                <c:pt idx="704">
                  <c:v>597.07060000000001</c:v>
                </c:pt>
                <c:pt idx="705">
                  <c:v>597.42070000000001</c:v>
                </c:pt>
                <c:pt idx="706">
                  <c:v>597.77089999999998</c:v>
                </c:pt>
                <c:pt idx="707">
                  <c:v>598.12099999999998</c:v>
                </c:pt>
                <c:pt idx="708">
                  <c:v>598.471</c:v>
                </c:pt>
                <c:pt idx="709">
                  <c:v>598.82100000000003</c:v>
                </c:pt>
                <c:pt idx="710">
                  <c:v>599.17100000000005</c:v>
                </c:pt>
                <c:pt idx="711">
                  <c:v>599.52089999999998</c:v>
                </c:pt>
                <c:pt idx="712">
                  <c:v>599.87080000000003</c:v>
                </c:pt>
                <c:pt idx="713">
                  <c:v>600.22069999999997</c:v>
                </c:pt>
                <c:pt idx="714">
                  <c:v>600.57050000000004</c:v>
                </c:pt>
                <c:pt idx="715">
                  <c:v>600.92020000000002</c:v>
                </c:pt>
                <c:pt idx="716">
                  <c:v>601.27</c:v>
                </c:pt>
                <c:pt idx="717">
                  <c:v>601.61959999999999</c:v>
                </c:pt>
                <c:pt idx="718">
                  <c:v>601.9692</c:v>
                </c:pt>
                <c:pt idx="719">
                  <c:v>602.31880000000001</c:v>
                </c:pt>
                <c:pt idx="720">
                  <c:v>602.66840000000002</c:v>
                </c:pt>
                <c:pt idx="721">
                  <c:v>603.01790000000005</c:v>
                </c:pt>
                <c:pt idx="722">
                  <c:v>603.3673</c:v>
                </c:pt>
                <c:pt idx="723">
                  <c:v>603.71669999999995</c:v>
                </c:pt>
                <c:pt idx="724">
                  <c:v>604.06610000000001</c:v>
                </c:pt>
                <c:pt idx="725">
                  <c:v>604.41539999999998</c:v>
                </c:pt>
                <c:pt idx="726">
                  <c:v>604.76469999999995</c:v>
                </c:pt>
                <c:pt idx="727">
                  <c:v>605.11400000000003</c:v>
                </c:pt>
                <c:pt idx="728">
                  <c:v>605.46310000000005</c:v>
                </c:pt>
                <c:pt idx="729">
                  <c:v>605.81230000000005</c:v>
                </c:pt>
                <c:pt idx="730">
                  <c:v>606.16139999999996</c:v>
                </c:pt>
                <c:pt idx="731">
                  <c:v>606.5104</c:v>
                </c:pt>
                <c:pt idx="732">
                  <c:v>606.85940000000005</c:v>
                </c:pt>
                <c:pt idx="733">
                  <c:v>607.20839999999998</c:v>
                </c:pt>
                <c:pt idx="734">
                  <c:v>607.55740000000003</c:v>
                </c:pt>
                <c:pt idx="735">
                  <c:v>607.90629999999999</c:v>
                </c:pt>
                <c:pt idx="736">
                  <c:v>608.25509999999997</c:v>
                </c:pt>
                <c:pt idx="737">
                  <c:v>608.60389999999995</c:v>
                </c:pt>
                <c:pt idx="738">
                  <c:v>608.95259999999996</c:v>
                </c:pt>
                <c:pt idx="739">
                  <c:v>609.30139999999994</c:v>
                </c:pt>
                <c:pt idx="740">
                  <c:v>609.65</c:v>
                </c:pt>
                <c:pt idx="741">
                  <c:v>609.99869999999999</c:v>
                </c:pt>
                <c:pt idx="742">
                  <c:v>610.34720000000004</c:v>
                </c:pt>
                <c:pt idx="743">
                  <c:v>610.69579999999996</c:v>
                </c:pt>
                <c:pt idx="744">
                  <c:v>611.04430000000002</c:v>
                </c:pt>
                <c:pt idx="745">
                  <c:v>611.39279999999997</c:v>
                </c:pt>
                <c:pt idx="746">
                  <c:v>611.74109999999996</c:v>
                </c:pt>
                <c:pt idx="747">
                  <c:v>612.08950000000004</c:v>
                </c:pt>
                <c:pt idx="748">
                  <c:v>612.43790000000001</c:v>
                </c:pt>
                <c:pt idx="749">
                  <c:v>612.78610000000003</c:v>
                </c:pt>
                <c:pt idx="750">
                  <c:v>613.13430000000005</c:v>
                </c:pt>
                <c:pt idx="751">
                  <c:v>613.48249999999996</c:v>
                </c:pt>
                <c:pt idx="752">
                  <c:v>613.83069999999998</c:v>
                </c:pt>
                <c:pt idx="753">
                  <c:v>614.17880000000002</c:v>
                </c:pt>
                <c:pt idx="754">
                  <c:v>614.52689999999996</c:v>
                </c:pt>
                <c:pt idx="755">
                  <c:v>614.87490000000003</c:v>
                </c:pt>
                <c:pt idx="756">
                  <c:v>615.22280000000001</c:v>
                </c:pt>
                <c:pt idx="757">
                  <c:v>615.57069999999999</c:v>
                </c:pt>
                <c:pt idx="758">
                  <c:v>615.91859999999997</c:v>
                </c:pt>
                <c:pt idx="759">
                  <c:v>616.26649999999995</c:v>
                </c:pt>
                <c:pt idx="760">
                  <c:v>616.61429999999996</c:v>
                </c:pt>
                <c:pt idx="761">
                  <c:v>616.96199999999999</c:v>
                </c:pt>
                <c:pt idx="762">
                  <c:v>617.3098</c:v>
                </c:pt>
                <c:pt idx="763">
                  <c:v>617.65740000000005</c:v>
                </c:pt>
                <c:pt idx="764">
                  <c:v>618.005</c:v>
                </c:pt>
                <c:pt idx="765">
                  <c:v>618.35260000000005</c:v>
                </c:pt>
                <c:pt idx="766">
                  <c:v>618.70010000000002</c:v>
                </c:pt>
                <c:pt idx="767">
                  <c:v>619.04759999999999</c:v>
                </c:pt>
                <c:pt idx="768">
                  <c:v>619.39509999999996</c:v>
                </c:pt>
                <c:pt idx="769">
                  <c:v>619.74249999999995</c:v>
                </c:pt>
                <c:pt idx="770">
                  <c:v>620.08979999999997</c:v>
                </c:pt>
                <c:pt idx="771">
                  <c:v>620.43709999999999</c:v>
                </c:pt>
                <c:pt idx="772">
                  <c:v>620.78440000000001</c:v>
                </c:pt>
                <c:pt idx="773">
                  <c:v>621.13170000000002</c:v>
                </c:pt>
                <c:pt idx="774">
                  <c:v>621.47879999999998</c:v>
                </c:pt>
                <c:pt idx="775">
                  <c:v>621.82600000000002</c:v>
                </c:pt>
                <c:pt idx="776">
                  <c:v>622.17309999999998</c:v>
                </c:pt>
                <c:pt idx="777">
                  <c:v>622.52009999999996</c:v>
                </c:pt>
                <c:pt idx="778">
                  <c:v>622.86710000000005</c:v>
                </c:pt>
                <c:pt idx="779">
                  <c:v>623.21410000000003</c:v>
                </c:pt>
                <c:pt idx="780">
                  <c:v>623.56100000000004</c:v>
                </c:pt>
                <c:pt idx="781">
                  <c:v>623.90790000000004</c:v>
                </c:pt>
                <c:pt idx="782">
                  <c:v>624.25469999999996</c:v>
                </c:pt>
                <c:pt idx="783">
                  <c:v>624.60149999999999</c:v>
                </c:pt>
                <c:pt idx="784">
                  <c:v>624.94820000000004</c:v>
                </c:pt>
                <c:pt idx="785">
                  <c:v>625.29499999999996</c:v>
                </c:pt>
                <c:pt idx="786">
                  <c:v>625.64160000000004</c:v>
                </c:pt>
                <c:pt idx="787">
                  <c:v>625.98820000000001</c:v>
                </c:pt>
                <c:pt idx="788">
                  <c:v>626.33479999999997</c:v>
                </c:pt>
                <c:pt idx="789">
                  <c:v>626.68129999999996</c:v>
                </c:pt>
                <c:pt idx="790">
                  <c:v>627.02779999999996</c:v>
                </c:pt>
                <c:pt idx="791">
                  <c:v>627.37419999999997</c:v>
                </c:pt>
                <c:pt idx="792">
                  <c:v>627.72059999999999</c:v>
                </c:pt>
                <c:pt idx="793">
                  <c:v>628.06700000000001</c:v>
                </c:pt>
                <c:pt idx="794">
                  <c:v>628.41330000000005</c:v>
                </c:pt>
                <c:pt idx="795">
                  <c:v>628.7595</c:v>
                </c:pt>
                <c:pt idx="796">
                  <c:v>629.10569999999996</c:v>
                </c:pt>
                <c:pt idx="797">
                  <c:v>629.45190000000002</c:v>
                </c:pt>
                <c:pt idx="798">
                  <c:v>629.798</c:v>
                </c:pt>
                <c:pt idx="799">
                  <c:v>630.14409999999998</c:v>
                </c:pt>
                <c:pt idx="800">
                  <c:v>630.49019999999996</c:v>
                </c:pt>
                <c:pt idx="801">
                  <c:v>630.83619999999996</c:v>
                </c:pt>
                <c:pt idx="802">
                  <c:v>631.18209999999999</c:v>
                </c:pt>
                <c:pt idx="803">
                  <c:v>631.52800000000002</c:v>
                </c:pt>
                <c:pt idx="804">
                  <c:v>631.87390000000005</c:v>
                </c:pt>
                <c:pt idx="805">
                  <c:v>632.21969999999999</c:v>
                </c:pt>
                <c:pt idx="806">
                  <c:v>632.56550000000004</c:v>
                </c:pt>
                <c:pt idx="807">
                  <c:v>632.91120000000001</c:v>
                </c:pt>
                <c:pt idx="808">
                  <c:v>633.25689999999997</c:v>
                </c:pt>
                <c:pt idx="809">
                  <c:v>633.60249999999996</c:v>
                </c:pt>
                <c:pt idx="810">
                  <c:v>633.94809999999995</c:v>
                </c:pt>
                <c:pt idx="811">
                  <c:v>634.29369999999994</c:v>
                </c:pt>
                <c:pt idx="812">
                  <c:v>634.63919999999996</c:v>
                </c:pt>
                <c:pt idx="813">
                  <c:v>634.9846</c:v>
                </c:pt>
                <c:pt idx="814">
                  <c:v>635.33010000000002</c:v>
                </c:pt>
                <c:pt idx="815">
                  <c:v>635.67539999999997</c:v>
                </c:pt>
                <c:pt idx="816">
                  <c:v>636.02080000000001</c:v>
                </c:pt>
                <c:pt idx="817">
                  <c:v>636.36599999999999</c:v>
                </c:pt>
                <c:pt idx="818">
                  <c:v>636.71130000000005</c:v>
                </c:pt>
                <c:pt idx="819">
                  <c:v>637.05650000000003</c:v>
                </c:pt>
                <c:pt idx="820">
                  <c:v>637.40170000000001</c:v>
                </c:pt>
                <c:pt idx="821">
                  <c:v>637.74680000000001</c:v>
                </c:pt>
                <c:pt idx="822">
                  <c:v>638.09190000000001</c:v>
                </c:pt>
                <c:pt idx="823">
                  <c:v>638.43679999999995</c:v>
                </c:pt>
                <c:pt idx="824">
                  <c:v>638.78179999999998</c:v>
                </c:pt>
                <c:pt idx="825">
                  <c:v>639.1268</c:v>
                </c:pt>
                <c:pt idx="826">
                  <c:v>639.47159999999997</c:v>
                </c:pt>
                <c:pt idx="827">
                  <c:v>639.81650000000002</c:v>
                </c:pt>
                <c:pt idx="828">
                  <c:v>640.16129999999998</c:v>
                </c:pt>
                <c:pt idx="829">
                  <c:v>640.50599999999997</c:v>
                </c:pt>
                <c:pt idx="830">
                  <c:v>640.85080000000005</c:v>
                </c:pt>
                <c:pt idx="831">
                  <c:v>641.19539999999995</c:v>
                </c:pt>
                <c:pt idx="832">
                  <c:v>641.54</c:v>
                </c:pt>
                <c:pt idx="833">
                  <c:v>641.88459999999998</c:v>
                </c:pt>
                <c:pt idx="834">
                  <c:v>642.22910000000002</c:v>
                </c:pt>
                <c:pt idx="835">
                  <c:v>642.57370000000003</c:v>
                </c:pt>
                <c:pt idx="836">
                  <c:v>642.91809999999998</c:v>
                </c:pt>
                <c:pt idx="837">
                  <c:v>643.26250000000005</c:v>
                </c:pt>
                <c:pt idx="838">
                  <c:v>643.60680000000002</c:v>
                </c:pt>
                <c:pt idx="839">
                  <c:v>643.95119999999997</c:v>
                </c:pt>
                <c:pt idx="840">
                  <c:v>644.29539999999997</c:v>
                </c:pt>
                <c:pt idx="841">
                  <c:v>644.63959999999997</c:v>
                </c:pt>
                <c:pt idx="842">
                  <c:v>644.98379999999997</c:v>
                </c:pt>
                <c:pt idx="843">
                  <c:v>645.3279</c:v>
                </c:pt>
                <c:pt idx="844">
                  <c:v>645.6721</c:v>
                </c:pt>
                <c:pt idx="845">
                  <c:v>646.01610000000005</c:v>
                </c:pt>
                <c:pt idx="846">
                  <c:v>646.36009999999999</c:v>
                </c:pt>
                <c:pt idx="847">
                  <c:v>646.70399999999995</c:v>
                </c:pt>
                <c:pt idx="848">
                  <c:v>647.04790000000003</c:v>
                </c:pt>
                <c:pt idx="849">
                  <c:v>647.39179999999999</c:v>
                </c:pt>
                <c:pt idx="850">
                  <c:v>647.73569999999995</c:v>
                </c:pt>
                <c:pt idx="851">
                  <c:v>648.07939999999996</c:v>
                </c:pt>
                <c:pt idx="852">
                  <c:v>648.42319999999995</c:v>
                </c:pt>
                <c:pt idx="853">
                  <c:v>648.76679999999999</c:v>
                </c:pt>
                <c:pt idx="854">
                  <c:v>649.1105</c:v>
                </c:pt>
                <c:pt idx="855">
                  <c:v>649.45399999999995</c:v>
                </c:pt>
                <c:pt idx="856">
                  <c:v>649.79759999999999</c:v>
                </c:pt>
                <c:pt idx="857">
                  <c:v>650.14110000000005</c:v>
                </c:pt>
                <c:pt idx="858">
                  <c:v>650.4846</c:v>
                </c:pt>
                <c:pt idx="859">
                  <c:v>650.82799999999997</c:v>
                </c:pt>
                <c:pt idx="860">
                  <c:v>651.17139999999995</c:v>
                </c:pt>
                <c:pt idx="861">
                  <c:v>651.51469999999995</c:v>
                </c:pt>
                <c:pt idx="862">
                  <c:v>651.85799999999995</c:v>
                </c:pt>
                <c:pt idx="863">
                  <c:v>652.20119999999997</c:v>
                </c:pt>
                <c:pt idx="864">
                  <c:v>652.5444</c:v>
                </c:pt>
                <c:pt idx="865">
                  <c:v>652.88760000000002</c:v>
                </c:pt>
                <c:pt idx="866">
                  <c:v>653.23069999999996</c:v>
                </c:pt>
                <c:pt idx="867">
                  <c:v>653.57370000000003</c:v>
                </c:pt>
                <c:pt idx="868">
                  <c:v>653.91669999999999</c:v>
                </c:pt>
                <c:pt idx="869">
                  <c:v>654.25980000000004</c:v>
                </c:pt>
                <c:pt idx="870">
                  <c:v>654.60270000000003</c:v>
                </c:pt>
                <c:pt idx="871">
                  <c:v>654.94560000000001</c:v>
                </c:pt>
                <c:pt idx="872">
                  <c:v>655.28840000000002</c:v>
                </c:pt>
                <c:pt idx="873">
                  <c:v>655.63120000000004</c:v>
                </c:pt>
                <c:pt idx="874">
                  <c:v>655.97389999999996</c:v>
                </c:pt>
                <c:pt idx="875">
                  <c:v>656.31669999999997</c:v>
                </c:pt>
                <c:pt idx="876">
                  <c:v>656.65930000000003</c:v>
                </c:pt>
                <c:pt idx="877">
                  <c:v>657.00189999999998</c:v>
                </c:pt>
                <c:pt idx="878">
                  <c:v>657.34450000000004</c:v>
                </c:pt>
                <c:pt idx="879">
                  <c:v>657.68700000000001</c:v>
                </c:pt>
                <c:pt idx="880">
                  <c:v>658.02949999999998</c:v>
                </c:pt>
                <c:pt idx="881">
                  <c:v>658.37189999999998</c:v>
                </c:pt>
                <c:pt idx="882">
                  <c:v>658.71429999999998</c:v>
                </c:pt>
                <c:pt idx="883">
                  <c:v>659.0566</c:v>
                </c:pt>
                <c:pt idx="884">
                  <c:v>659.39890000000003</c:v>
                </c:pt>
                <c:pt idx="885">
                  <c:v>659.74120000000005</c:v>
                </c:pt>
                <c:pt idx="886">
                  <c:v>660.08339999999998</c:v>
                </c:pt>
                <c:pt idx="887">
                  <c:v>660.42550000000006</c:v>
                </c:pt>
                <c:pt idx="888">
                  <c:v>660.76769999999999</c:v>
                </c:pt>
                <c:pt idx="889">
                  <c:v>661.10969999999998</c:v>
                </c:pt>
                <c:pt idx="890">
                  <c:v>661.45180000000005</c:v>
                </c:pt>
                <c:pt idx="891">
                  <c:v>661.79380000000003</c:v>
                </c:pt>
                <c:pt idx="892">
                  <c:v>662.13570000000004</c:v>
                </c:pt>
                <c:pt idx="893">
                  <c:v>662.47760000000005</c:v>
                </c:pt>
                <c:pt idx="894">
                  <c:v>662.81949999999995</c:v>
                </c:pt>
                <c:pt idx="895">
                  <c:v>663.16129999999998</c:v>
                </c:pt>
                <c:pt idx="896">
                  <c:v>663.50310000000002</c:v>
                </c:pt>
                <c:pt idx="897">
                  <c:v>663.84469999999999</c:v>
                </c:pt>
                <c:pt idx="898">
                  <c:v>664.18640000000005</c:v>
                </c:pt>
                <c:pt idx="899">
                  <c:v>664.52800000000002</c:v>
                </c:pt>
                <c:pt idx="900">
                  <c:v>664.86959999999999</c:v>
                </c:pt>
                <c:pt idx="901">
                  <c:v>665.21109999999999</c:v>
                </c:pt>
                <c:pt idx="902">
                  <c:v>665.55259999999998</c:v>
                </c:pt>
                <c:pt idx="903">
                  <c:v>665.89409999999998</c:v>
                </c:pt>
                <c:pt idx="904">
                  <c:v>666.2355</c:v>
                </c:pt>
                <c:pt idx="905">
                  <c:v>666.57680000000005</c:v>
                </c:pt>
                <c:pt idx="906">
                  <c:v>666.91819999999996</c:v>
                </c:pt>
                <c:pt idx="907">
                  <c:v>667.25940000000003</c:v>
                </c:pt>
                <c:pt idx="908">
                  <c:v>667.60059999999999</c:v>
                </c:pt>
                <c:pt idx="909">
                  <c:v>667.94179999999994</c:v>
                </c:pt>
                <c:pt idx="910">
                  <c:v>668.28300000000002</c:v>
                </c:pt>
                <c:pt idx="911">
                  <c:v>668.62400000000002</c:v>
                </c:pt>
                <c:pt idx="912">
                  <c:v>668.96500000000003</c:v>
                </c:pt>
                <c:pt idx="913">
                  <c:v>669.30600000000004</c:v>
                </c:pt>
                <c:pt idx="914">
                  <c:v>669.64700000000005</c:v>
                </c:pt>
                <c:pt idx="915">
                  <c:v>669.98789999999997</c:v>
                </c:pt>
                <c:pt idx="916">
                  <c:v>670.32870000000003</c:v>
                </c:pt>
                <c:pt idx="917">
                  <c:v>670.66959999999995</c:v>
                </c:pt>
                <c:pt idx="918">
                  <c:v>671.01030000000003</c:v>
                </c:pt>
                <c:pt idx="919">
                  <c:v>671.35109999999997</c:v>
                </c:pt>
                <c:pt idx="920">
                  <c:v>671.69169999999997</c:v>
                </c:pt>
                <c:pt idx="921">
                  <c:v>672.03229999999996</c:v>
                </c:pt>
                <c:pt idx="922">
                  <c:v>672.37300000000005</c:v>
                </c:pt>
                <c:pt idx="923">
                  <c:v>672.71349999999995</c:v>
                </c:pt>
                <c:pt idx="924">
                  <c:v>673.05399999999997</c:v>
                </c:pt>
                <c:pt idx="925">
                  <c:v>673.39449999999999</c:v>
                </c:pt>
                <c:pt idx="926">
                  <c:v>673.73490000000004</c:v>
                </c:pt>
                <c:pt idx="927">
                  <c:v>674.0752</c:v>
                </c:pt>
                <c:pt idx="928">
                  <c:v>674.41549999999995</c:v>
                </c:pt>
                <c:pt idx="929">
                  <c:v>674.75580000000002</c:v>
                </c:pt>
                <c:pt idx="930">
                  <c:v>675.096</c:v>
                </c:pt>
                <c:pt idx="931">
                  <c:v>675.43619999999999</c:v>
                </c:pt>
                <c:pt idx="932">
                  <c:v>675.77639999999997</c:v>
                </c:pt>
                <c:pt idx="933">
                  <c:v>676.11649999999997</c:v>
                </c:pt>
                <c:pt idx="934">
                  <c:v>676.45650000000001</c:v>
                </c:pt>
                <c:pt idx="935">
                  <c:v>676.79639999999995</c:v>
                </c:pt>
                <c:pt idx="936">
                  <c:v>677.13639999999998</c:v>
                </c:pt>
                <c:pt idx="937">
                  <c:v>677.47630000000004</c:v>
                </c:pt>
                <c:pt idx="938">
                  <c:v>677.81619999999998</c:v>
                </c:pt>
                <c:pt idx="939">
                  <c:v>678.15599999999995</c:v>
                </c:pt>
                <c:pt idx="940">
                  <c:v>678.49580000000003</c:v>
                </c:pt>
                <c:pt idx="941">
                  <c:v>678.83550000000002</c:v>
                </c:pt>
                <c:pt idx="942">
                  <c:v>679.17520000000002</c:v>
                </c:pt>
                <c:pt idx="943">
                  <c:v>679.51480000000004</c:v>
                </c:pt>
                <c:pt idx="944">
                  <c:v>679.85440000000006</c:v>
                </c:pt>
                <c:pt idx="945">
                  <c:v>680.19399999999996</c:v>
                </c:pt>
                <c:pt idx="946">
                  <c:v>680.53340000000003</c:v>
                </c:pt>
                <c:pt idx="947">
                  <c:v>680.87289999999996</c:v>
                </c:pt>
                <c:pt idx="948">
                  <c:v>681.21230000000003</c:v>
                </c:pt>
                <c:pt idx="949">
                  <c:v>681.55169999999998</c:v>
                </c:pt>
                <c:pt idx="950">
                  <c:v>681.89099999999996</c:v>
                </c:pt>
                <c:pt idx="951">
                  <c:v>682.23030000000006</c:v>
                </c:pt>
                <c:pt idx="952">
                  <c:v>682.56949999999995</c:v>
                </c:pt>
                <c:pt idx="953">
                  <c:v>682.90869999999995</c:v>
                </c:pt>
                <c:pt idx="954">
                  <c:v>683.24779999999998</c:v>
                </c:pt>
                <c:pt idx="955">
                  <c:v>683.58690000000001</c:v>
                </c:pt>
                <c:pt idx="956">
                  <c:v>683.92589999999996</c:v>
                </c:pt>
                <c:pt idx="957">
                  <c:v>684.26499999999999</c:v>
                </c:pt>
                <c:pt idx="958">
                  <c:v>684.60389999999995</c:v>
                </c:pt>
                <c:pt idx="959">
                  <c:v>684.94280000000003</c:v>
                </c:pt>
                <c:pt idx="960">
                  <c:v>685.28160000000003</c:v>
                </c:pt>
                <c:pt idx="961">
                  <c:v>685.62049999999999</c:v>
                </c:pt>
                <c:pt idx="962">
                  <c:v>685.95920000000001</c:v>
                </c:pt>
                <c:pt idx="963">
                  <c:v>686.298</c:v>
                </c:pt>
                <c:pt idx="964">
                  <c:v>686.63670000000002</c:v>
                </c:pt>
                <c:pt idx="965">
                  <c:v>686.97529999999995</c:v>
                </c:pt>
                <c:pt idx="966">
                  <c:v>687.31380000000001</c:v>
                </c:pt>
                <c:pt idx="967">
                  <c:v>687.65239999999994</c:v>
                </c:pt>
                <c:pt idx="968">
                  <c:v>687.99090000000001</c:v>
                </c:pt>
                <c:pt idx="969">
                  <c:v>688.32929999999999</c:v>
                </c:pt>
                <c:pt idx="970">
                  <c:v>688.66769999999997</c:v>
                </c:pt>
                <c:pt idx="971">
                  <c:v>689.00609999999995</c:v>
                </c:pt>
                <c:pt idx="972">
                  <c:v>689.34439999999995</c:v>
                </c:pt>
                <c:pt idx="973">
                  <c:v>689.68269999999995</c:v>
                </c:pt>
                <c:pt idx="974">
                  <c:v>690.02089999999998</c:v>
                </c:pt>
                <c:pt idx="975">
                  <c:v>690.35910000000001</c:v>
                </c:pt>
                <c:pt idx="976">
                  <c:v>690.69719999999995</c:v>
                </c:pt>
                <c:pt idx="977">
                  <c:v>691.03530000000001</c:v>
                </c:pt>
                <c:pt idx="978">
                  <c:v>691.37339999999995</c:v>
                </c:pt>
                <c:pt idx="979">
                  <c:v>691.71130000000005</c:v>
                </c:pt>
                <c:pt idx="980">
                  <c:v>692.04930000000002</c:v>
                </c:pt>
                <c:pt idx="981">
                  <c:v>692.38720000000001</c:v>
                </c:pt>
                <c:pt idx="982">
                  <c:v>692.72500000000002</c:v>
                </c:pt>
                <c:pt idx="983">
                  <c:v>693.06290000000001</c:v>
                </c:pt>
                <c:pt idx="984">
                  <c:v>693.40060000000005</c:v>
                </c:pt>
                <c:pt idx="985">
                  <c:v>693.73829999999998</c:v>
                </c:pt>
                <c:pt idx="986">
                  <c:v>694.07600000000002</c:v>
                </c:pt>
                <c:pt idx="987">
                  <c:v>694.41359999999997</c:v>
                </c:pt>
                <c:pt idx="988">
                  <c:v>694.75120000000004</c:v>
                </c:pt>
                <c:pt idx="989">
                  <c:v>695.08870000000002</c:v>
                </c:pt>
                <c:pt idx="990">
                  <c:v>695.42619999999999</c:v>
                </c:pt>
                <c:pt idx="991">
                  <c:v>695.76369999999997</c:v>
                </c:pt>
                <c:pt idx="992">
                  <c:v>696.10109999999997</c:v>
                </c:pt>
                <c:pt idx="993">
                  <c:v>696.4384</c:v>
                </c:pt>
                <c:pt idx="994">
                  <c:v>696.7758</c:v>
                </c:pt>
                <c:pt idx="995">
                  <c:v>697.11300000000006</c:v>
                </c:pt>
                <c:pt idx="996">
                  <c:v>697.4502</c:v>
                </c:pt>
                <c:pt idx="997">
                  <c:v>697.78740000000005</c:v>
                </c:pt>
                <c:pt idx="998">
                  <c:v>698.12450000000001</c:v>
                </c:pt>
                <c:pt idx="999">
                  <c:v>698.4615</c:v>
                </c:pt>
                <c:pt idx="1000">
                  <c:v>698.79859999999996</c:v>
                </c:pt>
                <c:pt idx="1001">
                  <c:v>699.13559999999995</c:v>
                </c:pt>
                <c:pt idx="1002">
                  <c:v>699.47249999999997</c:v>
                </c:pt>
                <c:pt idx="1003">
                  <c:v>699.80939999999998</c:v>
                </c:pt>
                <c:pt idx="1004">
                  <c:v>700.14620000000002</c:v>
                </c:pt>
                <c:pt idx="1005">
                  <c:v>700.48310000000004</c:v>
                </c:pt>
                <c:pt idx="1006">
                  <c:v>700.81979999999999</c:v>
                </c:pt>
                <c:pt idx="1007">
                  <c:v>701.15660000000003</c:v>
                </c:pt>
                <c:pt idx="1008">
                  <c:v>701.4932</c:v>
                </c:pt>
                <c:pt idx="1009">
                  <c:v>701.82979999999998</c:v>
                </c:pt>
                <c:pt idx="1010">
                  <c:v>702.16639999999995</c:v>
                </c:pt>
                <c:pt idx="1011">
                  <c:v>702.50289999999995</c:v>
                </c:pt>
                <c:pt idx="1012">
                  <c:v>702.83939999999996</c:v>
                </c:pt>
                <c:pt idx="1013">
                  <c:v>703.17579999999998</c:v>
                </c:pt>
                <c:pt idx="1014">
                  <c:v>703.51220000000001</c:v>
                </c:pt>
                <c:pt idx="1015">
                  <c:v>703.84849999999994</c:v>
                </c:pt>
                <c:pt idx="1016">
                  <c:v>704.1848</c:v>
                </c:pt>
                <c:pt idx="1017">
                  <c:v>704.52110000000005</c:v>
                </c:pt>
                <c:pt idx="1018">
                  <c:v>704.85730000000001</c:v>
                </c:pt>
                <c:pt idx="1019">
                  <c:v>705.1934</c:v>
                </c:pt>
                <c:pt idx="1020">
                  <c:v>705.52949999999998</c:v>
                </c:pt>
                <c:pt idx="1021">
                  <c:v>705.86559999999997</c:v>
                </c:pt>
                <c:pt idx="1022">
                  <c:v>706.20159999999998</c:v>
                </c:pt>
                <c:pt idx="1023">
                  <c:v>706.5376</c:v>
                </c:pt>
                <c:pt idx="1024">
                  <c:v>706.87350000000004</c:v>
                </c:pt>
                <c:pt idx="1025">
                  <c:v>707.20939999999996</c:v>
                </c:pt>
                <c:pt idx="1026">
                  <c:v>707.54520000000002</c:v>
                </c:pt>
                <c:pt idx="1027">
                  <c:v>707.88099999999997</c:v>
                </c:pt>
                <c:pt idx="1028">
                  <c:v>708.21669999999995</c:v>
                </c:pt>
                <c:pt idx="1029">
                  <c:v>708.55240000000003</c:v>
                </c:pt>
                <c:pt idx="1030">
                  <c:v>708.88810000000001</c:v>
                </c:pt>
                <c:pt idx="1031">
                  <c:v>709.22370000000001</c:v>
                </c:pt>
                <c:pt idx="1032">
                  <c:v>709.55930000000001</c:v>
                </c:pt>
                <c:pt idx="1033">
                  <c:v>709.89480000000003</c:v>
                </c:pt>
                <c:pt idx="1034">
                  <c:v>710.23019999999997</c:v>
                </c:pt>
                <c:pt idx="1035">
                  <c:v>710.56569999999999</c:v>
                </c:pt>
                <c:pt idx="1036">
                  <c:v>710.90099999999995</c:v>
                </c:pt>
                <c:pt idx="1037">
                  <c:v>711.23630000000003</c:v>
                </c:pt>
                <c:pt idx="1038">
                  <c:v>711.57159999999999</c:v>
                </c:pt>
                <c:pt idx="1039">
                  <c:v>711.90689999999995</c:v>
                </c:pt>
                <c:pt idx="1040">
                  <c:v>712.24199999999996</c:v>
                </c:pt>
                <c:pt idx="1041">
                  <c:v>712.57709999999997</c:v>
                </c:pt>
                <c:pt idx="1042">
                  <c:v>712.91229999999996</c:v>
                </c:pt>
                <c:pt idx="1043">
                  <c:v>713.2473</c:v>
                </c:pt>
                <c:pt idx="1044">
                  <c:v>713.58230000000003</c:v>
                </c:pt>
                <c:pt idx="1045">
                  <c:v>713.91719999999998</c:v>
                </c:pt>
                <c:pt idx="1046">
                  <c:v>714.25220000000002</c:v>
                </c:pt>
                <c:pt idx="1047">
                  <c:v>714.58699999999999</c:v>
                </c:pt>
                <c:pt idx="1048">
                  <c:v>714.92190000000005</c:v>
                </c:pt>
                <c:pt idx="1049">
                  <c:v>715.25660000000005</c:v>
                </c:pt>
                <c:pt idx="1050">
                  <c:v>715.59130000000005</c:v>
                </c:pt>
                <c:pt idx="1051">
                  <c:v>715.92600000000004</c:v>
                </c:pt>
                <c:pt idx="1052">
                  <c:v>716.26059999999995</c:v>
                </c:pt>
                <c:pt idx="1053">
                  <c:v>716.59519999999998</c:v>
                </c:pt>
                <c:pt idx="1054">
                  <c:v>716.92970000000003</c:v>
                </c:pt>
                <c:pt idx="1055">
                  <c:v>717.26419999999996</c:v>
                </c:pt>
                <c:pt idx="1056">
                  <c:v>717.59870000000001</c:v>
                </c:pt>
                <c:pt idx="1057">
                  <c:v>717.93309999999997</c:v>
                </c:pt>
                <c:pt idx="1058">
                  <c:v>718.26750000000004</c:v>
                </c:pt>
                <c:pt idx="1059">
                  <c:v>718.60170000000005</c:v>
                </c:pt>
                <c:pt idx="1060">
                  <c:v>718.93600000000004</c:v>
                </c:pt>
                <c:pt idx="1061">
                  <c:v>719.27020000000005</c:v>
                </c:pt>
                <c:pt idx="1062">
                  <c:v>719.60440000000006</c:v>
                </c:pt>
                <c:pt idx="1063">
                  <c:v>719.93849999999998</c:v>
                </c:pt>
                <c:pt idx="1064">
                  <c:v>720.27260000000001</c:v>
                </c:pt>
                <c:pt idx="1065">
                  <c:v>720.60659999999996</c:v>
                </c:pt>
                <c:pt idx="1066">
                  <c:v>720.94060000000002</c:v>
                </c:pt>
                <c:pt idx="1067">
                  <c:v>721.27449999999999</c:v>
                </c:pt>
                <c:pt idx="1068">
                  <c:v>721.60839999999996</c:v>
                </c:pt>
                <c:pt idx="1069">
                  <c:v>721.94219999999996</c:v>
                </c:pt>
                <c:pt idx="1070">
                  <c:v>722.27599999999995</c:v>
                </c:pt>
                <c:pt idx="1071">
                  <c:v>722.60969999999998</c:v>
                </c:pt>
                <c:pt idx="1072">
                  <c:v>722.9434</c:v>
                </c:pt>
                <c:pt idx="1073">
                  <c:v>723.27710000000002</c:v>
                </c:pt>
                <c:pt idx="1074">
                  <c:v>723.61069999999995</c:v>
                </c:pt>
                <c:pt idx="1075">
                  <c:v>723.9443</c:v>
                </c:pt>
                <c:pt idx="1076">
                  <c:v>724.27779999999996</c:v>
                </c:pt>
                <c:pt idx="1077">
                  <c:v>724.61130000000003</c:v>
                </c:pt>
                <c:pt idx="1078">
                  <c:v>724.94460000000004</c:v>
                </c:pt>
                <c:pt idx="1079">
                  <c:v>725.27800000000002</c:v>
                </c:pt>
                <c:pt idx="1080">
                  <c:v>725.61130000000003</c:v>
                </c:pt>
                <c:pt idx="1081">
                  <c:v>725.94460000000004</c:v>
                </c:pt>
                <c:pt idx="1082">
                  <c:v>726.27790000000005</c:v>
                </c:pt>
                <c:pt idx="1083">
                  <c:v>726.61099999999999</c:v>
                </c:pt>
                <c:pt idx="1084">
                  <c:v>726.94420000000002</c:v>
                </c:pt>
                <c:pt idx="1085">
                  <c:v>727.27729999999997</c:v>
                </c:pt>
                <c:pt idx="1086">
                  <c:v>727.61040000000003</c:v>
                </c:pt>
                <c:pt idx="1087">
                  <c:v>727.94330000000002</c:v>
                </c:pt>
                <c:pt idx="1088">
                  <c:v>728.27620000000002</c:v>
                </c:pt>
                <c:pt idx="1089">
                  <c:v>728.60919999999999</c:v>
                </c:pt>
                <c:pt idx="1090">
                  <c:v>728.94200000000001</c:v>
                </c:pt>
                <c:pt idx="1091">
                  <c:v>729.27480000000003</c:v>
                </c:pt>
                <c:pt idx="1092">
                  <c:v>729.60760000000005</c:v>
                </c:pt>
                <c:pt idx="1093">
                  <c:v>729.94029999999998</c:v>
                </c:pt>
                <c:pt idx="1094">
                  <c:v>730.27300000000002</c:v>
                </c:pt>
                <c:pt idx="1095">
                  <c:v>730.60569999999996</c:v>
                </c:pt>
                <c:pt idx="1096">
                  <c:v>730.93820000000005</c:v>
                </c:pt>
                <c:pt idx="1097">
                  <c:v>731.27080000000001</c:v>
                </c:pt>
                <c:pt idx="1098">
                  <c:v>731.60320000000002</c:v>
                </c:pt>
                <c:pt idx="1099">
                  <c:v>731.9357</c:v>
                </c:pt>
                <c:pt idx="1100">
                  <c:v>732.2681</c:v>
                </c:pt>
                <c:pt idx="1101">
                  <c:v>732.60040000000004</c:v>
                </c:pt>
                <c:pt idx="1102">
                  <c:v>732.93269999999995</c:v>
                </c:pt>
                <c:pt idx="1103">
                  <c:v>733.26499999999999</c:v>
                </c:pt>
                <c:pt idx="1104">
                  <c:v>733.59709999999995</c:v>
                </c:pt>
                <c:pt idx="1105">
                  <c:v>733.92930000000001</c:v>
                </c:pt>
                <c:pt idx="1106">
                  <c:v>734.26139999999998</c:v>
                </c:pt>
                <c:pt idx="1107">
                  <c:v>734.59339999999997</c:v>
                </c:pt>
                <c:pt idx="1108">
                  <c:v>734.92550000000006</c:v>
                </c:pt>
                <c:pt idx="1109">
                  <c:v>735.25739999999996</c:v>
                </c:pt>
                <c:pt idx="1110">
                  <c:v>735.58939999999996</c:v>
                </c:pt>
                <c:pt idx="1111">
                  <c:v>735.9212</c:v>
                </c:pt>
                <c:pt idx="1112">
                  <c:v>736.25310000000002</c:v>
                </c:pt>
                <c:pt idx="1113">
                  <c:v>736.58479999999997</c:v>
                </c:pt>
                <c:pt idx="1114">
                  <c:v>736.91660000000002</c:v>
                </c:pt>
                <c:pt idx="1115">
                  <c:v>737.2482</c:v>
                </c:pt>
                <c:pt idx="1116">
                  <c:v>737.57989999999995</c:v>
                </c:pt>
                <c:pt idx="1117">
                  <c:v>737.91150000000005</c:v>
                </c:pt>
                <c:pt idx="1118">
                  <c:v>738.24300000000005</c:v>
                </c:pt>
                <c:pt idx="1119">
                  <c:v>738.57449999999994</c:v>
                </c:pt>
                <c:pt idx="1120">
                  <c:v>738.90599999999995</c:v>
                </c:pt>
                <c:pt idx="1121">
                  <c:v>739.23739999999998</c:v>
                </c:pt>
                <c:pt idx="1122">
                  <c:v>739.56870000000004</c:v>
                </c:pt>
                <c:pt idx="1123">
                  <c:v>739.9</c:v>
                </c:pt>
                <c:pt idx="1124">
                  <c:v>740.23130000000003</c:v>
                </c:pt>
                <c:pt idx="1125">
                  <c:v>740.5625</c:v>
                </c:pt>
                <c:pt idx="1126">
                  <c:v>740.89369999999997</c:v>
                </c:pt>
                <c:pt idx="1127">
                  <c:v>741.22479999999996</c:v>
                </c:pt>
                <c:pt idx="1128">
                  <c:v>741.55589999999995</c:v>
                </c:pt>
                <c:pt idx="1129">
                  <c:v>741.88689999999997</c:v>
                </c:pt>
                <c:pt idx="1130">
                  <c:v>742.21789999999999</c:v>
                </c:pt>
                <c:pt idx="1131">
                  <c:v>742.54880000000003</c:v>
                </c:pt>
                <c:pt idx="1132">
                  <c:v>742.87969999999996</c:v>
                </c:pt>
                <c:pt idx="1133">
                  <c:v>743.2106</c:v>
                </c:pt>
                <c:pt idx="1134">
                  <c:v>743.54129999999998</c:v>
                </c:pt>
                <c:pt idx="1135">
                  <c:v>743.87210000000005</c:v>
                </c:pt>
                <c:pt idx="1136">
                  <c:v>744.20280000000002</c:v>
                </c:pt>
                <c:pt idx="1137">
                  <c:v>744.53340000000003</c:v>
                </c:pt>
                <c:pt idx="1138">
                  <c:v>744.86400000000003</c:v>
                </c:pt>
                <c:pt idx="1139">
                  <c:v>745.19460000000004</c:v>
                </c:pt>
                <c:pt idx="1140">
                  <c:v>745.52509999999995</c:v>
                </c:pt>
                <c:pt idx="1141">
                  <c:v>745.85559999999998</c:v>
                </c:pt>
                <c:pt idx="1142">
                  <c:v>746.18600000000004</c:v>
                </c:pt>
                <c:pt idx="1143">
                  <c:v>746.51639999999998</c:v>
                </c:pt>
                <c:pt idx="1144">
                  <c:v>746.84670000000006</c:v>
                </c:pt>
                <c:pt idx="1145">
                  <c:v>747.17690000000005</c:v>
                </c:pt>
                <c:pt idx="1146">
                  <c:v>747.50710000000004</c:v>
                </c:pt>
                <c:pt idx="1147">
                  <c:v>747.83730000000003</c:v>
                </c:pt>
                <c:pt idx="1148">
                  <c:v>748.16750000000002</c:v>
                </c:pt>
                <c:pt idx="1149">
                  <c:v>748.49760000000003</c:v>
                </c:pt>
                <c:pt idx="1150">
                  <c:v>748.82759999999996</c:v>
                </c:pt>
                <c:pt idx="1151">
                  <c:v>749.1576</c:v>
                </c:pt>
                <c:pt idx="1152">
                  <c:v>749.48749999999995</c:v>
                </c:pt>
                <c:pt idx="1153">
                  <c:v>749.81740000000002</c:v>
                </c:pt>
                <c:pt idx="1154">
                  <c:v>750.14729999999997</c:v>
                </c:pt>
                <c:pt idx="1155">
                  <c:v>750.47709999999995</c:v>
                </c:pt>
                <c:pt idx="1156">
                  <c:v>750.80679999999995</c:v>
                </c:pt>
                <c:pt idx="1157">
                  <c:v>751.13649999999996</c:v>
                </c:pt>
                <c:pt idx="1158">
                  <c:v>751.46619999999996</c:v>
                </c:pt>
                <c:pt idx="1159">
                  <c:v>751.79579999999999</c:v>
                </c:pt>
                <c:pt idx="1160">
                  <c:v>752.12530000000004</c:v>
                </c:pt>
                <c:pt idx="1161">
                  <c:v>752.45479999999998</c:v>
                </c:pt>
                <c:pt idx="1162">
                  <c:v>752.78430000000003</c:v>
                </c:pt>
                <c:pt idx="1163">
                  <c:v>753.11369999999999</c:v>
                </c:pt>
                <c:pt idx="1164">
                  <c:v>753.44309999999996</c:v>
                </c:pt>
                <c:pt idx="1165">
                  <c:v>753.77250000000004</c:v>
                </c:pt>
                <c:pt idx="1166">
                  <c:v>754.10170000000005</c:v>
                </c:pt>
                <c:pt idx="1167">
                  <c:v>754.43089999999995</c:v>
                </c:pt>
                <c:pt idx="1168">
                  <c:v>754.76009999999997</c:v>
                </c:pt>
                <c:pt idx="1169">
                  <c:v>755.08920000000001</c:v>
                </c:pt>
                <c:pt idx="1170">
                  <c:v>755.41830000000004</c:v>
                </c:pt>
                <c:pt idx="1171">
                  <c:v>755.74739999999997</c:v>
                </c:pt>
                <c:pt idx="1172">
                  <c:v>756.07640000000004</c:v>
                </c:pt>
                <c:pt idx="1173">
                  <c:v>756.40530000000001</c:v>
                </c:pt>
                <c:pt idx="1174">
                  <c:v>756.73419999999999</c:v>
                </c:pt>
                <c:pt idx="1175">
                  <c:v>757.06299999999999</c:v>
                </c:pt>
                <c:pt idx="1176">
                  <c:v>757.39179999999999</c:v>
                </c:pt>
                <c:pt idx="1177">
                  <c:v>757.72059999999999</c:v>
                </c:pt>
                <c:pt idx="1178">
                  <c:v>758.04930000000002</c:v>
                </c:pt>
                <c:pt idx="1179">
                  <c:v>758.37800000000004</c:v>
                </c:pt>
                <c:pt idx="1180">
                  <c:v>758.70659999999998</c:v>
                </c:pt>
                <c:pt idx="1181">
                  <c:v>759.03520000000003</c:v>
                </c:pt>
                <c:pt idx="1182">
                  <c:v>759.36369999999999</c:v>
                </c:pt>
                <c:pt idx="1183">
                  <c:v>759.69209999999998</c:v>
                </c:pt>
                <c:pt idx="1184">
                  <c:v>760.02059999999994</c:v>
                </c:pt>
                <c:pt idx="1185">
                  <c:v>760.34889999999996</c:v>
                </c:pt>
                <c:pt idx="1186">
                  <c:v>760.67719999999997</c:v>
                </c:pt>
                <c:pt idx="1187">
                  <c:v>761.00559999999996</c:v>
                </c:pt>
                <c:pt idx="1188">
                  <c:v>761.3338</c:v>
                </c:pt>
                <c:pt idx="1189">
                  <c:v>761.66200000000003</c:v>
                </c:pt>
                <c:pt idx="1190">
                  <c:v>761.99009999999998</c:v>
                </c:pt>
                <c:pt idx="1191">
                  <c:v>762.31820000000005</c:v>
                </c:pt>
                <c:pt idx="1192">
                  <c:v>762.64620000000002</c:v>
                </c:pt>
                <c:pt idx="1193">
                  <c:v>762.9742</c:v>
                </c:pt>
                <c:pt idx="1194">
                  <c:v>763.30219999999997</c:v>
                </c:pt>
                <c:pt idx="1195">
                  <c:v>763.63009999999997</c:v>
                </c:pt>
                <c:pt idx="1196">
                  <c:v>763.9579</c:v>
                </c:pt>
                <c:pt idx="1197">
                  <c:v>764.28570000000002</c:v>
                </c:pt>
                <c:pt idx="1198">
                  <c:v>764.61350000000004</c:v>
                </c:pt>
                <c:pt idx="1199">
                  <c:v>764.94119999999998</c:v>
                </c:pt>
                <c:pt idx="1200">
                  <c:v>765.26890000000003</c:v>
                </c:pt>
                <c:pt idx="1201">
                  <c:v>765.59640000000002</c:v>
                </c:pt>
                <c:pt idx="1202">
                  <c:v>765.92399999999998</c:v>
                </c:pt>
                <c:pt idx="1203">
                  <c:v>766.25149999999996</c:v>
                </c:pt>
                <c:pt idx="1204">
                  <c:v>766.57899999999995</c:v>
                </c:pt>
                <c:pt idx="1205">
                  <c:v>766.90639999999996</c:v>
                </c:pt>
                <c:pt idx="1206">
                  <c:v>767.23379999999997</c:v>
                </c:pt>
                <c:pt idx="1207">
                  <c:v>767.56110000000001</c:v>
                </c:pt>
                <c:pt idx="1208">
                  <c:v>767.88840000000005</c:v>
                </c:pt>
                <c:pt idx="1209">
                  <c:v>768.21559999999999</c:v>
                </c:pt>
                <c:pt idx="1210">
                  <c:v>768.54280000000006</c:v>
                </c:pt>
                <c:pt idx="1211">
                  <c:v>768.86990000000003</c:v>
                </c:pt>
                <c:pt idx="1212">
                  <c:v>769.197</c:v>
                </c:pt>
                <c:pt idx="1213">
                  <c:v>769.524</c:v>
                </c:pt>
                <c:pt idx="1214">
                  <c:v>769.851</c:v>
                </c:pt>
                <c:pt idx="1215">
                  <c:v>770.178</c:v>
                </c:pt>
                <c:pt idx="1216">
                  <c:v>770.50490000000002</c:v>
                </c:pt>
                <c:pt idx="1217">
                  <c:v>770.83169999999996</c:v>
                </c:pt>
                <c:pt idx="1218">
                  <c:v>771.1585</c:v>
                </c:pt>
                <c:pt idx="1219">
                  <c:v>771.48519999999996</c:v>
                </c:pt>
                <c:pt idx="1220">
                  <c:v>771.81200000000001</c:v>
                </c:pt>
                <c:pt idx="1221">
                  <c:v>772.1386</c:v>
                </c:pt>
                <c:pt idx="1222">
                  <c:v>772.46519999999998</c:v>
                </c:pt>
                <c:pt idx="1223">
                  <c:v>772.79169999999999</c:v>
                </c:pt>
                <c:pt idx="1224">
                  <c:v>773.11829999999998</c:v>
                </c:pt>
                <c:pt idx="1225">
                  <c:v>773.44479999999999</c:v>
                </c:pt>
                <c:pt idx="1226">
                  <c:v>773.77120000000002</c:v>
                </c:pt>
                <c:pt idx="1227">
                  <c:v>774.09749999999997</c:v>
                </c:pt>
                <c:pt idx="1228">
                  <c:v>774.42380000000003</c:v>
                </c:pt>
                <c:pt idx="1229">
                  <c:v>774.75009999999997</c:v>
                </c:pt>
                <c:pt idx="1230">
                  <c:v>775.07640000000004</c:v>
                </c:pt>
                <c:pt idx="1231">
                  <c:v>775.40250000000003</c:v>
                </c:pt>
                <c:pt idx="1232">
                  <c:v>775.72860000000003</c:v>
                </c:pt>
                <c:pt idx="1233">
                  <c:v>776.05470000000003</c:v>
                </c:pt>
                <c:pt idx="1234">
                  <c:v>776.38070000000005</c:v>
                </c:pt>
                <c:pt idx="1235">
                  <c:v>776.70669999999996</c:v>
                </c:pt>
                <c:pt idx="1236">
                  <c:v>777.03269999999998</c:v>
                </c:pt>
                <c:pt idx="1237">
                  <c:v>777.35850000000005</c:v>
                </c:pt>
                <c:pt idx="1238">
                  <c:v>777.68439999999998</c:v>
                </c:pt>
                <c:pt idx="1239">
                  <c:v>778.01009999999997</c:v>
                </c:pt>
                <c:pt idx="1240">
                  <c:v>778.33590000000004</c:v>
                </c:pt>
                <c:pt idx="1241">
                  <c:v>778.66160000000002</c:v>
                </c:pt>
                <c:pt idx="1242">
                  <c:v>778.98720000000003</c:v>
                </c:pt>
                <c:pt idx="1243">
                  <c:v>779.31280000000004</c:v>
                </c:pt>
                <c:pt idx="1244">
                  <c:v>779.63840000000005</c:v>
                </c:pt>
                <c:pt idx="1245">
                  <c:v>779.96389999999997</c:v>
                </c:pt>
                <c:pt idx="1246">
                  <c:v>780.28930000000003</c:v>
                </c:pt>
                <c:pt idx="1247">
                  <c:v>780.61469999999997</c:v>
                </c:pt>
                <c:pt idx="1248">
                  <c:v>780.94010000000003</c:v>
                </c:pt>
                <c:pt idx="1249">
                  <c:v>781.2654</c:v>
                </c:pt>
                <c:pt idx="1250">
                  <c:v>781.59059999999999</c:v>
                </c:pt>
                <c:pt idx="1251">
                  <c:v>781.91579999999999</c:v>
                </c:pt>
                <c:pt idx="1252">
                  <c:v>782.24099999999999</c:v>
                </c:pt>
                <c:pt idx="1253">
                  <c:v>782.56619999999998</c:v>
                </c:pt>
                <c:pt idx="1254">
                  <c:v>782.89120000000003</c:v>
                </c:pt>
                <c:pt idx="1255">
                  <c:v>783.21619999999996</c:v>
                </c:pt>
                <c:pt idx="1256">
                  <c:v>783.5412</c:v>
                </c:pt>
                <c:pt idx="1257">
                  <c:v>783.86609999999996</c:v>
                </c:pt>
                <c:pt idx="1258">
                  <c:v>784.19100000000003</c:v>
                </c:pt>
                <c:pt idx="1259">
                  <c:v>784.51580000000001</c:v>
                </c:pt>
                <c:pt idx="1260">
                  <c:v>784.84059999999999</c:v>
                </c:pt>
                <c:pt idx="1261">
                  <c:v>785.1653</c:v>
                </c:pt>
                <c:pt idx="1262">
                  <c:v>785.49</c:v>
                </c:pt>
                <c:pt idx="1263">
                  <c:v>785.81460000000004</c:v>
                </c:pt>
                <c:pt idx="1264">
                  <c:v>786.13919999999996</c:v>
                </c:pt>
                <c:pt idx="1265">
                  <c:v>786.46370000000002</c:v>
                </c:pt>
                <c:pt idx="1266">
                  <c:v>786.78819999999996</c:v>
                </c:pt>
                <c:pt idx="1267">
                  <c:v>787.11270000000002</c:v>
                </c:pt>
                <c:pt idx="1268">
                  <c:v>787.43709999999999</c:v>
                </c:pt>
                <c:pt idx="1269">
                  <c:v>787.76139999999998</c:v>
                </c:pt>
                <c:pt idx="1270">
                  <c:v>788.08569999999997</c:v>
                </c:pt>
                <c:pt idx="1271">
                  <c:v>788.40989999999999</c:v>
                </c:pt>
                <c:pt idx="1272">
                  <c:v>788.73410000000001</c:v>
                </c:pt>
                <c:pt idx="1273">
                  <c:v>789.05830000000003</c:v>
                </c:pt>
                <c:pt idx="1274">
                  <c:v>789.38239999999996</c:v>
                </c:pt>
                <c:pt idx="1275">
                  <c:v>789.70640000000003</c:v>
                </c:pt>
                <c:pt idx="1276">
                  <c:v>790.03039999999999</c:v>
                </c:pt>
                <c:pt idx="1277">
                  <c:v>790.35440000000006</c:v>
                </c:pt>
                <c:pt idx="1278">
                  <c:v>790.67830000000004</c:v>
                </c:pt>
                <c:pt idx="1279">
                  <c:v>791.00210000000004</c:v>
                </c:pt>
                <c:pt idx="1280">
                  <c:v>791.32590000000005</c:v>
                </c:pt>
                <c:pt idx="1281">
                  <c:v>791.64970000000005</c:v>
                </c:pt>
                <c:pt idx="1282">
                  <c:v>791.97339999999997</c:v>
                </c:pt>
                <c:pt idx="1283">
                  <c:v>792.2971</c:v>
                </c:pt>
                <c:pt idx="1284">
                  <c:v>792.62070000000006</c:v>
                </c:pt>
                <c:pt idx="1285">
                  <c:v>792.9443</c:v>
                </c:pt>
                <c:pt idx="1286">
                  <c:v>793.26779999999997</c:v>
                </c:pt>
                <c:pt idx="1287">
                  <c:v>793.59119999999996</c:v>
                </c:pt>
                <c:pt idx="1288">
                  <c:v>793.91470000000004</c:v>
                </c:pt>
                <c:pt idx="1289">
                  <c:v>794.23800000000006</c:v>
                </c:pt>
                <c:pt idx="1290">
                  <c:v>794.56129999999996</c:v>
                </c:pt>
                <c:pt idx="1291">
                  <c:v>794.88459999999998</c:v>
                </c:pt>
                <c:pt idx="1292">
                  <c:v>795.20780000000002</c:v>
                </c:pt>
                <c:pt idx="1293">
                  <c:v>795.53099999999995</c:v>
                </c:pt>
                <c:pt idx="1294">
                  <c:v>795.85410000000002</c:v>
                </c:pt>
                <c:pt idx="1295">
                  <c:v>796.17719999999997</c:v>
                </c:pt>
                <c:pt idx="1296">
                  <c:v>796.50019999999995</c:v>
                </c:pt>
                <c:pt idx="1297">
                  <c:v>796.82320000000004</c:v>
                </c:pt>
                <c:pt idx="1298">
                  <c:v>797.14620000000002</c:v>
                </c:pt>
              </c:numCache>
            </c:numRef>
          </c:xVal>
          <c:yVal>
            <c:numRef>
              <c:f>'24.08.21 Eg Filtres +Lihgt  Abs'!$Y$2:$Y$1300</c:f>
              <c:numCache>
                <c:formatCode>General</c:formatCode>
                <c:ptCount val="1299"/>
                <c:pt idx="0">
                  <c:v>12.74006164732732</c:v>
                </c:pt>
                <c:pt idx="1">
                  <c:v>11.986046637249702</c:v>
                </c:pt>
                <c:pt idx="2">
                  <c:v>12.231116707911179</c:v>
                </c:pt>
                <c:pt idx="3">
                  <c:v>12.416207237652808</c:v>
                </c:pt>
                <c:pt idx="4">
                  <c:v>11.39669008544873</c:v>
                </c:pt>
                <c:pt idx="5">
                  <c:v>11.675521014446268</c:v>
                </c:pt>
                <c:pt idx="6">
                  <c:v>11.610132984020982</c:v>
                </c:pt>
                <c:pt idx="7">
                  <c:v>12.078531132575513</c:v>
                </c:pt>
                <c:pt idx="8">
                  <c:v>12.087187416652879</c:v>
                </c:pt>
                <c:pt idx="9">
                  <c:v>11.690294766054132</c:v>
                </c:pt>
                <c:pt idx="10">
                  <c:v>10.170077076039581</c:v>
                </c:pt>
                <c:pt idx="11">
                  <c:v>10.174492996309937</c:v>
                </c:pt>
                <c:pt idx="12">
                  <c:v>10.433965449137576</c:v>
                </c:pt>
                <c:pt idx="13">
                  <c:v>10.654106502003707</c:v>
                </c:pt>
                <c:pt idx="14">
                  <c:v>10.813133649109895</c:v>
                </c:pt>
                <c:pt idx="15">
                  <c:v>11.523725443195666</c:v>
                </c:pt>
                <c:pt idx="16">
                  <c:v>9.9114148838120038</c:v>
                </c:pt>
                <c:pt idx="17">
                  <c:v>11.561706408823737</c:v>
                </c:pt>
                <c:pt idx="18">
                  <c:v>13.977309327112332</c:v>
                </c:pt>
                <c:pt idx="19">
                  <c:v>6.7064155759096007</c:v>
                </c:pt>
                <c:pt idx="20">
                  <c:v>3.938577519994868</c:v>
                </c:pt>
                <c:pt idx="21">
                  <c:v>2.77712026630565</c:v>
                </c:pt>
                <c:pt idx="22">
                  <c:v>1.88119688994973</c:v>
                </c:pt>
                <c:pt idx="23">
                  <c:v>1.4890030756141941</c:v>
                </c:pt>
                <c:pt idx="24">
                  <c:v>1.7388023673113864</c:v>
                </c:pt>
                <c:pt idx="25">
                  <c:v>1.8044523819973595</c:v>
                </c:pt>
                <c:pt idx="26">
                  <c:v>2.2110195441608904</c:v>
                </c:pt>
                <c:pt idx="27">
                  <c:v>1.8803528684913282</c:v>
                </c:pt>
                <c:pt idx="28">
                  <c:v>1.9162440369883962</c:v>
                </c:pt>
                <c:pt idx="29">
                  <c:v>1.8958653076795822</c:v>
                </c:pt>
                <c:pt idx="30">
                  <c:v>2.1645524491814676</c:v>
                </c:pt>
                <c:pt idx="31">
                  <c:v>1.8995411899352126</c:v>
                </c:pt>
                <c:pt idx="32">
                  <c:v>2.1170651010631292</c:v>
                </c:pt>
                <c:pt idx="33">
                  <c:v>1.7564694244786478</c:v>
                </c:pt>
                <c:pt idx="34">
                  <c:v>2.195522634967471</c:v>
                </c:pt>
                <c:pt idx="35">
                  <c:v>2.0680504117136671</c:v>
                </c:pt>
                <c:pt idx="36">
                  <c:v>1.9945172366062232</c:v>
                </c:pt>
                <c:pt idx="37">
                  <c:v>1.6237197038497504</c:v>
                </c:pt>
                <c:pt idx="38">
                  <c:v>1.5707847036303049</c:v>
                </c:pt>
                <c:pt idx="39">
                  <c:v>1.5143351980580753</c:v>
                </c:pt>
                <c:pt idx="40">
                  <c:v>1.6273604748127115</c:v>
                </c:pt>
                <c:pt idx="41">
                  <c:v>1.308144131856408</c:v>
                </c:pt>
                <c:pt idx="42">
                  <c:v>1.2925358118304799</c:v>
                </c:pt>
                <c:pt idx="43">
                  <c:v>1.2706027326038734</c:v>
                </c:pt>
                <c:pt idx="44">
                  <c:v>1.4774237764220914</c:v>
                </c:pt>
                <c:pt idx="45">
                  <c:v>1.8109641763532194</c:v>
                </c:pt>
                <c:pt idx="46">
                  <c:v>1.8369593620548204</c:v>
                </c:pt>
                <c:pt idx="47">
                  <c:v>1.7028740618701486</c:v>
                </c:pt>
                <c:pt idx="48">
                  <c:v>1.7390467959257394</c:v>
                </c:pt>
                <c:pt idx="49">
                  <c:v>1.668205711662013</c:v>
                </c:pt>
                <c:pt idx="50">
                  <c:v>1.6401301818697436</c:v>
                </c:pt>
                <c:pt idx="51">
                  <c:v>1.6589424073517645</c:v>
                </c:pt>
                <c:pt idx="52">
                  <c:v>1.5450244935027224</c:v>
                </c:pt>
                <c:pt idx="53">
                  <c:v>1.3292656000486154</c:v>
                </c:pt>
                <c:pt idx="54">
                  <c:v>1.3879791087808617</c:v>
                </c:pt>
                <c:pt idx="55">
                  <c:v>1.2960725993497655</c:v>
                </c:pt>
                <c:pt idx="56">
                  <c:v>1.4424657580494322</c:v>
                </c:pt>
                <c:pt idx="57">
                  <c:v>1.3605787961553135</c:v>
                </c:pt>
                <c:pt idx="58">
                  <c:v>1.3660649356349235</c:v>
                </c:pt>
                <c:pt idx="59">
                  <c:v>1.378235049847907</c:v>
                </c:pt>
                <c:pt idx="60">
                  <c:v>1.3207011455059232</c:v>
                </c:pt>
                <c:pt idx="61">
                  <c:v>1.3785807610372687</c:v>
                </c:pt>
                <c:pt idx="62">
                  <c:v>1.481220522550565</c:v>
                </c:pt>
                <c:pt idx="63">
                  <c:v>1.5159732749045409</c:v>
                </c:pt>
                <c:pt idx="64">
                  <c:v>1.8144179121609987</c:v>
                </c:pt>
                <c:pt idx="65">
                  <c:v>1.9724295326484376</c:v>
                </c:pt>
                <c:pt idx="66">
                  <c:v>1.7332892191451073</c:v>
                </c:pt>
                <c:pt idx="67">
                  <c:v>2.089313000293719</c:v>
                </c:pt>
                <c:pt idx="68">
                  <c:v>1.9308273773552416</c:v>
                </c:pt>
                <c:pt idx="69">
                  <c:v>1.7434465109840951</c:v>
                </c:pt>
                <c:pt idx="70">
                  <c:v>1.8879119246727725</c:v>
                </c:pt>
                <c:pt idx="71">
                  <c:v>1.7179408577283666</c:v>
                </c:pt>
                <c:pt idx="72">
                  <c:v>1.3371089226572495</c:v>
                </c:pt>
                <c:pt idx="73">
                  <c:v>1.2847971478826874</c:v>
                </c:pt>
                <c:pt idx="74">
                  <c:v>1.3356031883754611</c:v>
                </c:pt>
                <c:pt idx="75">
                  <c:v>1.4388817053284759</c:v>
                </c:pt>
                <c:pt idx="76">
                  <c:v>1.7261967380258674</c:v>
                </c:pt>
                <c:pt idx="77">
                  <c:v>1.5346612604278849</c:v>
                </c:pt>
                <c:pt idx="78">
                  <c:v>1.5526503961836722</c:v>
                </c:pt>
                <c:pt idx="79">
                  <c:v>1.7414080303577635</c:v>
                </c:pt>
                <c:pt idx="80">
                  <c:v>1.9092265049746622</c:v>
                </c:pt>
                <c:pt idx="81">
                  <c:v>1.6514184624629895</c:v>
                </c:pt>
                <c:pt idx="82">
                  <c:v>1.4948146697681639</c:v>
                </c:pt>
                <c:pt idx="83">
                  <c:v>1.560666574386987</c:v>
                </c:pt>
                <c:pt idx="84">
                  <c:v>1.410175522702489</c:v>
                </c:pt>
                <c:pt idx="85">
                  <c:v>1.3954915749778021</c:v>
                </c:pt>
                <c:pt idx="86">
                  <c:v>1.4411511102258261</c:v>
                </c:pt>
                <c:pt idx="87">
                  <c:v>1.3474464974797518</c:v>
                </c:pt>
                <c:pt idx="88">
                  <c:v>1.2510106312942901</c:v>
                </c:pt>
                <c:pt idx="89">
                  <c:v>1.5374195225539413</c:v>
                </c:pt>
                <c:pt idx="90">
                  <c:v>1.3131690980111477</c:v>
                </c:pt>
                <c:pt idx="91">
                  <c:v>1.4536925938805065</c:v>
                </c:pt>
                <c:pt idx="92">
                  <c:v>1.343320920591085</c:v>
                </c:pt>
                <c:pt idx="93">
                  <c:v>1.2674670240816202</c:v>
                </c:pt>
                <c:pt idx="94">
                  <c:v>1.1856354299951721</c:v>
                </c:pt>
                <c:pt idx="95">
                  <c:v>1.1453377942680816</c:v>
                </c:pt>
                <c:pt idx="96">
                  <c:v>1.042917478333969</c:v>
                </c:pt>
                <c:pt idx="97">
                  <c:v>1.1434728444535973</c:v>
                </c:pt>
                <c:pt idx="98">
                  <c:v>1.1167632789896049</c:v>
                </c:pt>
                <c:pt idx="99">
                  <c:v>1.3426531308131977</c:v>
                </c:pt>
                <c:pt idx="100">
                  <c:v>1.4181025722397962</c:v>
                </c:pt>
                <c:pt idx="101">
                  <c:v>1.3430258506892276</c:v>
                </c:pt>
                <c:pt idx="102">
                  <c:v>1.6032937093392661</c:v>
                </c:pt>
                <c:pt idx="103">
                  <c:v>1.4835446200384197</c:v>
                </c:pt>
                <c:pt idx="104">
                  <c:v>1.5177295147551828</c:v>
                </c:pt>
                <c:pt idx="105">
                  <c:v>1.5022211268699293</c:v>
                </c:pt>
                <c:pt idx="106">
                  <c:v>1.5247011320015798</c:v>
                </c:pt>
                <c:pt idx="107">
                  <c:v>1.6843285471689831</c:v>
                </c:pt>
                <c:pt idx="108">
                  <c:v>1.7275687793086449</c:v>
                </c:pt>
                <c:pt idx="109">
                  <c:v>1.7200333557280358</c:v>
                </c:pt>
                <c:pt idx="110">
                  <c:v>1.8074422436116013</c:v>
                </c:pt>
                <c:pt idx="111">
                  <c:v>1.7023568455204403</c:v>
                </c:pt>
                <c:pt idx="112">
                  <c:v>1.7067092953771255</c:v>
                </c:pt>
                <c:pt idx="113">
                  <c:v>1.6632921563397827</c:v>
                </c:pt>
                <c:pt idx="114">
                  <c:v>1.2910145475538566</c:v>
                </c:pt>
                <c:pt idx="115">
                  <c:v>1.4081100333894887</c:v>
                </c:pt>
                <c:pt idx="116">
                  <c:v>1.4614940530248042</c:v>
                </c:pt>
                <c:pt idx="117">
                  <c:v>1.6539957663883644</c:v>
                </c:pt>
                <c:pt idx="118">
                  <c:v>1.6451240880348141</c:v>
                </c:pt>
                <c:pt idx="119">
                  <c:v>1.608351761135175</c:v>
                </c:pt>
                <c:pt idx="120">
                  <c:v>1.7130536358756381</c:v>
                </c:pt>
                <c:pt idx="121">
                  <c:v>1.9425997886570265</c:v>
                </c:pt>
                <c:pt idx="122">
                  <c:v>2.0625966826580595</c:v>
                </c:pt>
                <c:pt idx="123">
                  <c:v>1.8899260974811021</c:v>
                </c:pt>
                <c:pt idx="124">
                  <c:v>1.6028129547165606</c:v>
                </c:pt>
                <c:pt idx="125">
                  <c:v>1.8332780780618565</c:v>
                </c:pt>
                <c:pt idx="126">
                  <c:v>1.8226197750851616</c:v>
                </c:pt>
                <c:pt idx="127">
                  <c:v>1.9404796067535219</c:v>
                </c:pt>
                <c:pt idx="128">
                  <c:v>1.8801043885739748</c:v>
                </c:pt>
                <c:pt idx="129">
                  <c:v>1.7258091633721695</c:v>
                </c:pt>
                <c:pt idx="130">
                  <c:v>1.6643130846958651</c:v>
                </c:pt>
                <c:pt idx="131">
                  <c:v>1.8558701692431827</c:v>
                </c:pt>
                <c:pt idx="132">
                  <c:v>1.5833788542239897</c:v>
                </c:pt>
                <c:pt idx="133">
                  <c:v>1.699484471693208</c:v>
                </c:pt>
                <c:pt idx="134">
                  <c:v>1.589399765699643</c:v>
                </c:pt>
                <c:pt idx="135">
                  <c:v>1.7137261521736928</c:v>
                </c:pt>
                <c:pt idx="136">
                  <c:v>2.0384016259229369</c:v>
                </c:pt>
                <c:pt idx="137">
                  <c:v>2.1559589603006062</c:v>
                </c:pt>
                <c:pt idx="138">
                  <c:v>1.9196079689130015</c:v>
                </c:pt>
                <c:pt idx="139">
                  <c:v>1.8420572516635658</c:v>
                </c:pt>
                <c:pt idx="140">
                  <c:v>1.5897441264546706</c:v>
                </c:pt>
                <c:pt idx="141">
                  <c:v>1.5078693184695526</c:v>
                </c:pt>
                <c:pt idx="142">
                  <c:v>1.417721074540599</c:v>
                </c:pt>
                <c:pt idx="143">
                  <c:v>1.3543573451811437</c:v>
                </c:pt>
                <c:pt idx="144">
                  <c:v>1.3081623627199097</c:v>
                </c:pt>
                <c:pt idx="145">
                  <c:v>1.4060107832181523</c:v>
                </c:pt>
                <c:pt idx="146">
                  <c:v>1.5051670993683341</c:v>
                </c:pt>
                <c:pt idx="147">
                  <c:v>1.8125185262710117</c:v>
                </c:pt>
                <c:pt idx="148">
                  <c:v>1.7444984993298467</c:v>
                </c:pt>
                <c:pt idx="149">
                  <c:v>1.7086539208172826</c:v>
                </c:pt>
                <c:pt idx="150">
                  <c:v>1.4680510869308341</c:v>
                </c:pt>
                <c:pt idx="151">
                  <c:v>1.381653674363017</c:v>
                </c:pt>
                <c:pt idx="152">
                  <c:v>1.4061208436163279</c:v>
                </c:pt>
                <c:pt idx="153">
                  <c:v>1.4927052913393268</c:v>
                </c:pt>
                <c:pt idx="154">
                  <c:v>1.2700078662799921</c:v>
                </c:pt>
                <c:pt idx="155">
                  <c:v>1.3267078774210752</c:v>
                </c:pt>
                <c:pt idx="156">
                  <c:v>1.4825851364445086</c:v>
                </c:pt>
                <c:pt idx="157">
                  <c:v>1.5822026259195612</c:v>
                </c:pt>
                <c:pt idx="158">
                  <c:v>1.7538752401241049</c:v>
                </c:pt>
                <c:pt idx="159">
                  <c:v>1.6700753879966643</c:v>
                </c:pt>
                <c:pt idx="160">
                  <c:v>1.7233155863754677</c:v>
                </c:pt>
                <c:pt idx="161">
                  <c:v>1.7795638772320146</c:v>
                </c:pt>
                <c:pt idx="162">
                  <c:v>1.7720000945304031</c:v>
                </c:pt>
                <c:pt idx="163">
                  <c:v>1.5502013835199744</c:v>
                </c:pt>
                <c:pt idx="164">
                  <c:v>1.653666935628171</c:v>
                </c:pt>
                <c:pt idx="165">
                  <c:v>1.6407223473249579</c:v>
                </c:pt>
                <c:pt idx="166">
                  <c:v>1.623003973653026</c:v>
                </c:pt>
                <c:pt idx="167">
                  <c:v>1.5384890665460278</c:v>
                </c:pt>
                <c:pt idx="168">
                  <c:v>1.6072146954264162</c:v>
                </c:pt>
                <c:pt idx="169">
                  <c:v>1.5301177241130177</c:v>
                </c:pt>
                <c:pt idx="170">
                  <c:v>1.4573691513533038</c:v>
                </c:pt>
                <c:pt idx="171">
                  <c:v>1.3182251241555565</c:v>
                </c:pt>
                <c:pt idx="172">
                  <c:v>1.2288527047511653</c:v>
                </c:pt>
                <c:pt idx="173">
                  <c:v>1.3273270515629589</c:v>
                </c:pt>
                <c:pt idx="174">
                  <c:v>1.2062788444333405</c:v>
                </c:pt>
                <c:pt idx="175">
                  <c:v>1.0962278992981116</c:v>
                </c:pt>
                <c:pt idx="176">
                  <c:v>1.2162896141471498</c:v>
                </c:pt>
                <c:pt idx="177">
                  <c:v>1.4020803440906682</c:v>
                </c:pt>
                <c:pt idx="178">
                  <c:v>1.4839862120654554</c:v>
                </c:pt>
                <c:pt idx="179">
                  <c:v>1.6044969463303633</c:v>
                </c:pt>
                <c:pt idx="180">
                  <c:v>1.5320488452098404</c:v>
                </c:pt>
                <c:pt idx="181">
                  <c:v>1.6633792593542895</c:v>
                </c:pt>
                <c:pt idx="182">
                  <c:v>1.7764599039165969</c:v>
                </c:pt>
                <c:pt idx="183">
                  <c:v>1.6793015553627435</c:v>
                </c:pt>
                <c:pt idx="184">
                  <c:v>1.7096275839716946</c:v>
                </c:pt>
                <c:pt idx="185">
                  <c:v>1.744114975979149</c:v>
                </c:pt>
                <c:pt idx="186">
                  <c:v>1.6059095006431441</c:v>
                </c:pt>
                <c:pt idx="187">
                  <c:v>1.5991964915716015</c:v>
                </c:pt>
                <c:pt idx="188">
                  <c:v>1.5619096491909208</c:v>
                </c:pt>
                <c:pt idx="189">
                  <c:v>1.5600237676442685</c:v>
                </c:pt>
                <c:pt idx="190">
                  <c:v>1.6205664396811623</c:v>
                </c:pt>
                <c:pt idx="191">
                  <c:v>1.5882768795513855</c:v>
                </c:pt>
                <c:pt idx="192">
                  <c:v>1.601542196008791</c:v>
                </c:pt>
                <c:pt idx="193">
                  <c:v>1.6541517415538769</c:v>
                </c:pt>
                <c:pt idx="194">
                  <c:v>1.718027285525707</c:v>
                </c:pt>
                <c:pt idx="195">
                  <c:v>1.7400076299539835</c:v>
                </c:pt>
                <c:pt idx="196">
                  <c:v>1.7056762131120418</c:v>
                </c:pt>
                <c:pt idx="197">
                  <c:v>1.6797026343597758</c:v>
                </c:pt>
                <c:pt idx="198">
                  <c:v>1.6722563394451737</c:v>
                </c:pt>
                <c:pt idx="199">
                  <c:v>1.6903427064729692</c:v>
                </c:pt>
                <c:pt idx="200">
                  <c:v>1.6978457196295755</c:v>
                </c:pt>
                <c:pt idx="201">
                  <c:v>1.6976762401207286</c:v>
                </c:pt>
                <c:pt idx="202">
                  <c:v>1.7075816759565292</c:v>
                </c:pt>
                <c:pt idx="203">
                  <c:v>1.7006674521693039</c:v>
                </c:pt>
                <c:pt idx="204">
                  <c:v>1.7004358526811183</c:v>
                </c:pt>
                <c:pt idx="205">
                  <c:v>1.717429043115992</c:v>
                </c:pt>
                <c:pt idx="206">
                  <c:v>1.6928875999743414</c:v>
                </c:pt>
                <c:pt idx="207">
                  <c:v>1.7094932157555169</c:v>
                </c:pt>
                <c:pt idx="208">
                  <c:v>1.6775729994159367</c:v>
                </c:pt>
                <c:pt idx="209">
                  <c:v>1.6750004220107291</c:v>
                </c:pt>
                <c:pt idx="210">
                  <c:v>1.7072062552118323</c:v>
                </c:pt>
                <c:pt idx="211">
                  <c:v>1.7348374921083991</c:v>
                </c:pt>
                <c:pt idx="212">
                  <c:v>1.7298746459329981</c:v>
                </c:pt>
                <c:pt idx="213">
                  <c:v>1.709343317544505</c:v>
                </c:pt>
                <c:pt idx="214">
                  <c:v>1.7065276619592775</c:v>
                </c:pt>
                <c:pt idx="215">
                  <c:v>1.7238618370633452</c:v>
                </c:pt>
                <c:pt idx="216">
                  <c:v>1.7359867117261587</c:v>
                </c:pt>
                <c:pt idx="217">
                  <c:v>1.7355309401386219</c:v>
                </c:pt>
                <c:pt idx="218">
                  <c:v>1.7327132589018941</c:v>
                </c:pt>
                <c:pt idx="219">
                  <c:v>1.7365370137170366</c:v>
                </c:pt>
                <c:pt idx="220">
                  <c:v>1.7584451099084741</c:v>
                </c:pt>
                <c:pt idx="221">
                  <c:v>1.7630804757580154</c:v>
                </c:pt>
                <c:pt idx="222">
                  <c:v>1.7616503657988998</c:v>
                </c:pt>
                <c:pt idx="223">
                  <c:v>1.7604174192524669</c:v>
                </c:pt>
                <c:pt idx="224">
                  <c:v>1.7727745686206324</c:v>
                </c:pt>
                <c:pt idx="225">
                  <c:v>1.7725267639204458</c:v>
                </c:pt>
                <c:pt idx="226">
                  <c:v>1.7816840591355192</c:v>
                </c:pt>
                <c:pt idx="227">
                  <c:v>1.7832012721091419</c:v>
                </c:pt>
                <c:pt idx="228">
                  <c:v>1.7848542037332755</c:v>
                </c:pt>
                <c:pt idx="229">
                  <c:v>1.7865847853315819</c:v>
                </c:pt>
                <c:pt idx="230">
                  <c:v>1.796937890148919</c:v>
                </c:pt>
                <c:pt idx="231">
                  <c:v>1.8004935837488729</c:v>
                </c:pt>
                <c:pt idx="232">
                  <c:v>1.8040364482226592</c:v>
                </c:pt>
                <c:pt idx="233">
                  <c:v>1.8098824784521319</c:v>
                </c:pt>
                <c:pt idx="234">
                  <c:v>1.8142653130813198</c:v>
                </c:pt>
                <c:pt idx="235">
                  <c:v>1.8217723775409265</c:v>
                </c:pt>
                <c:pt idx="236">
                  <c:v>1.8327385795456461</c:v>
                </c:pt>
                <c:pt idx="237">
                  <c:v>1.8319553276322493</c:v>
                </c:pt>
                <c:pt idx="238">
                  <c:v>1.8332078554765172</c:v>
                </c:pt>
                <c:pt idx="239">
                  <c:v>1.8401787975057473</c:v>
                </c:pt>
                <c:pt idx="240">
                  <c:v>1.8436575163486955</c:v>
                </c:pt>
                <c:pt idx="241">
                  <c:v>1.8506021249084235</c:v>
                </c:pt>
                <c:pt idx="242">
                  <c:v>1.8556709801789999</c:v>
                </c:pt>
                <c:pt idx="243">
                  <c:v>1.8590842029567758</c:v>
                </c:pt>
                <c:pt idx="244">
                  <c:v>1.8643846577155374</c:v>
                </c:pt>
                <c:pt idx="245">
                  <c:v>1.8683488577013578</c:v>
                </c:pt>
                <c:pt idx="246">
                  <c:v>1.8712286589174238</c:v>
                </c:pt>
                <c:pt idx="247">
                  <c:v>1.8746459329982001</c:v>
                </c:pt>
                <c:pt idx="248">
                  <c:v>1.8762867107133328</c:v>
                </c:pt>
                <c:pt idx="249">
                  <c:v>1.8770132443847252</c:v>
                </c:pt>
                <c:pt idx="250">
                  <c:v>1.8762374198601621</c:v>
                </c:pt>
                <c:pt idx="251">
                  <c:v>1.8747519420933756</c:v>
                </c:pt>
                <c:pt idx="252">
                  <c:v>1.8753751675382591</c:v>
                </c:pt>
                <c:pt idx="253">
                  <c:v>1.8745446504231922</c:v>
                </c:pt>
                <c:pt idx="254">
                  <c:v>1.873549380319445</c:v>
                </c:pt>
                <c:pt idx="255">
                  <c:v>1.8687870736425602</c:v>
                </c:pt>
                <c:pt idx="256">
                  <c:v>1.8658248959321539</c:v>
                </c:pt>
                <c:pt idx="257">
                  <c:v>1.8632145063656096</c:v>
                </c:pt>
                <c:pt idx="258">
                  <c:v>1.8591436220674473</c:v>
                </c:pt>
                <c:pt idx="259">
                  <c:v>1.8529998210674505</c:v>
                </c:pt>
                <c:pt idx="260">
                  <c:v>1.8468573705017874</c:v>
                </c:pt>
                <c:pt idx="261">
                  <c:v>1.8399789332243981</c:v>
                </c:pt>
                <c:pt idx="262">
                  <c:v>1.8351896178608442</c:v>
                </c:pt>
                <c:pt idx="263">
                  <c:v>1.8273625004642116</c:v>
                </c:pt>
                <c:pt idx="264">
                  <c:v>1.8197946664595996</c:v>
                </c:pt>
                <c:pt idx="265">
                  <c:v>1.8127697070570319</c:v>
                </c:pt>
                <c:pt idx="266">
                  <c:v>1.8048278027420568</c:v>
                </c:pt>
                <c:pt idx="267">
                  <c:v>1.7965469394093874</c:v>
                </c:pt>
                <c:pt idx="268">
                  <c:v>1.7873471055128105</c:v>
                </c:pt>
                <c:pt idx="269">
                  <c:v>1.7780932542428958</c:v>
                </c:pt>
                <c:pt idx="270">
                  <c:v>1.7692695163081826</c:v>
                </c:pt>
                <c:pt idx="271">
                  <c:v>1.7579096626952642</c:v>
                </c:pt>
                <c:pt idx="272">
                  <c:v>1.7476943021799385</c:v>
                </c:pt>
                <c:pt idx="273">
                  <c:v>1.7367868440687235</c:v>
                </c:pt>
                <c:pt idx="274">
                  <c:v>1.7260448141633551</c:v>
                </c:pt>
                <c:pt idx="275">
                  <c:v>1.7149023804781209</c:v>
                </c:pt>
                <c:pt idx="276">
                  <c:v>1.7028666344813148</c:v>
                </c:pt>
                <c:pt idx="277">
                  <c:v>1.6908673502115115</c:v>
                </c:pt>
                <c:pt idx="278">
                  <c:v>1.6804176893393334</c:v>
                </c:pt>
                <c:pt idx="279">
                  <c:v>1.6677810000641455</c:v>
                </c:pt>
                <c:pt idx="280">
                  <c:v>1.6561773930540409</c:v>
                </c:pt>
                <c:pt idx="281">
                  <c:v>1.644399580014922</c:v>
                </c:pt>
                <c:pt idx="282">
                  <c:v>1.6335650453577131</c:v>
                </c:pt>
                <c:pt idx="283">
                  <c:v>1.6240876972056137</c:v>
                </c:pt>
                <c:pt idx="284">
                  <c:v>1.6150830010702188</c:v>
                </c:pt>
                <c:pt idx="285">
                  <c:v>1.6057157133162951</c:v>
                </c:pt>
                <c:pt idx="286">
                  <c:v>1.598897370366744</c:v>
                </c:pt>
                <c:pt idx="287">
                  <c:v>1.5919244026860135</c:v>
                </c:pt>
                <c:pt idx="288">
                  <c:v>1.585180333624802</c:v>
                </c:pt>
                <c:pt idx="289">
                  <c:v>1.5768906924689652</c:v>
                </c:pt>
                <c:pt idx="290">
                  <c:v>1.5695699879473732</c:v>
                </c:pt>
                <c:pt idx="291">
                  <c:v>1.5635045121387161</c:v>
                </c:pt>
                <c:pt idx="292">
                  <c:v>1.5591574640193651</c:v>
                </c:pt>
                <c:pt idx="293">
                  <c:v>1.5526254131485036</c:v>
                </c:pt>
                <c:pt idx="294">
                  <c:v>1.5473742492429126</c:v>
                </c:pt>
                <c:pt idx="295">
                  <c:v>1.5416484076691164</c:v>
                </c:pt>
                <c:pt idx="296">
                  <c:v>1.539714585703627</c:v>
                </c:pt>
                <c:pt idx="297">
                  <c:v>1.5357780696216421</c:v>
                </c:pt>
                <c:pt idx="298">
                  <c:v>1.5315721418901351</c:v>
                </c:pt>
                <c:pt idx="299">
                  <c:v>1.5260205063453531</c:v>
                </c:pt>
                <c:pt idx="300">
                  <c:v>1.5221656915405415</c:v>
                </c:pt>
                <c:pt idx="301">
                  <c:v>1.5177707030023528</c:v>
                </c:pt>
                <c:pt idx="302">
                  <c:v>1.5169327584984518</c:v>
                </c:pt>
                <c:pt idx="303">
                  <c:v>1.5093959844835094</c:v>
                </c:pt>
                <c:pt idx="304">
                  <c:v>1.5055580501078658</c:v>
                </c:pt>
                <c:pt idx="305">
                  <c:v>1.4998274820139026</c:v>
                </c:pt>
                <c:pt idx="306">
                  <c:v>1.4947903619501619</c:v>
                </c:pt>
                <c:pt idx="307">
                  <c:v>1.491302865284047</c:v>
                </c:pt>
                <c:pt idx="308">
                  <c:v>1.4858471105769391</c:v>
                </c:pt>
                <c:pt idx="309">
                  <c:v>1.4803332871934933</c:v>
                </c:pt>
                <c:pt idx="310">
                  <c:v>1.4781097970634804</c:v>
                </c:pt>
                <c:pt idx="311">
                  <c:v>1.4741591014209943</c:v>
                </c:pt>
                <c:pt idx="312">
                  <c:v>1.4711570858977516</c:v>
                </c:pt>
                <c:pt idx="313">
                  <c:v>1.4694791712384494</c:v>
                </c:pt>
                <c:pt idx="314">
                  <c:v>1.4636925601196482</c:v>
                </c:pt>
                <c:pt idx="315">
                  <c:v>1.4617141738211552</c:v>
                </c:pt>
                <c:pt idx="316">
                  <c:v>1.4546878639842538</c:v>
                </c:pt>
                <c:pt idx="317">
                  <c:v>1.4520234570443717</c:v>
                </c:pt>
                <c:pt idx="318">
                  <c:v>1.4458648012667072</c:v>
                </c:pt>
                <c:pt idx="319">
                  <c:v>1.4407095181987903</c:v>
                </c:pt>
                <c:pt idx="320">
                  <c:v>1.4339971843444146</c:v>
                </c:pt>
                <c:pt idx="321">
                  <c:v>1.4302233955996098</c:v>
                </c:pt>
                <c:pt idx="322">
                  <c:v>1.4232409748785451</c:v>
                </c:pt>
                <c:pt idx="323">
                  <c:v>1.419833153838103</c:v>
                </c:pt>
                <c:pt idx="324">
                  <c:v>1.4127190657695281</c:v>
                </c:pt>
                <c:pt idx="325">
                  <c:v>1.4095063824902683</c:v>
                </c:pt>
                <c:pt idx="326">
                  <c:v>1.4040675082123286</c:v>
                </c:pt>
                <c:pt idx="327">
                  <c:v>1.4008845344884044</c:v>
                </c:pt>
                <c:pt idx="328">
                  <c:v>1.3963342460018704</c:v>
                </c:pt>
                <c:pt idx="329">
                  <c:v>1.3931046822934423</c:v>
                </c:pt>
                <c:pt idx="330">
                  <c:v>1.3913464167913003</c:v>
                </c:pt>
                <c:pt idx="331">
                  <c:v>1.390341693647219</c:v>
                </c:pt>
                <c:pt idx="332">
                  <c:v>1.3893383209374712</c:v>
                </c:pt>
                <c:pt idx="333">
                  <c:v>1.3874591915624859</c:v>
                </c:pt>
                <c:pt idx="334">
                  <c:v>1.3838899936191975</c:v>
                </c:pt>
                <c:pt idx="335">
                  <c:v>1.3824301741047462</c:v>
                </c:pt>
                <c:pt idx="336">
                  <c:v>1.3792370721233214</c:v>
                </c:pt>
                <c:pt idx="337">
                  <c:v>1.3751796921684933</c:v>
                </c:pt>
                <c:pt idx="338">
                  <c:v>1.3711412182943337</c:v>
                </c:pt>
                <c:pt idx="339">
                  <c:v>1.3668097001698172</c:v>
                </c:pt>
                <c:pt idx="340">
                  <c:v>1.3672783008835216</c:v>
                </c:pt>
                <c:pt idx="341">
                  <c:v>1.3666064598026337</c:v>
                </c:pt>
                <c:pt idx="342">
                  <c:v>1.3631763565956898</c:v>
                </c:pt>
                <c:pt idx="343">
                  <c:v>1.3616240323293975</c:v>
                </c:pt>
                <c:pt idx="344">
                  <c:v>1.3598374077062536</c:v>
                </c:pt>
                <c:pt idx="345">
                  <c:v>1.3572283685740425</c:v>
                </c:pt>
                <c:pt idx="346">
                  <c:v>1.3541568056826274</c:v>
                </c:pt>
                <c:pt idx="347">
                  <c:v>1.3510825419225456</c:v>
                </c:pt>
                <c:pt idx="348">
                  <c:v>1.3471899149563977</c:v>
                </c:pt>
                <c:pt idx="349">
                  <c:v>1.345389110772752</c:v>
                </c:pt>
                <c:pt idx="350">
                  <c:v>1.3457267193561127</c:v>
                </c:pt>
                <c:pt idx="351">
                  <c:v>1.3434235536004266</c:v>
                </c:pt>
                <c:pt idx="352">
                  <c:v>1.3403351102798438</c:v>
                </c:pt>
                <c:pt idx="353">
                  <c:v>1.3373945395187725</c:v>
                </c:pt>
                <c:pt idx="354">
                  <c:v>1.3329043453600764</c:v>
                </c:pt>
                <c:pt idx="355">
                  <c:v>1.3316275096978065</c:v>
                </c:pt>
                <c:pt idx="356">
                  <c:v>1.328324347318206</c:v>
                </c:pt>
                <c:pt idx="357">
                  <c:v>1.3238544096745113</c:v>
                </c:pt>
                <c:pt idx="358">
                  <c:v>1.320095475707374</c:v>
                </c:pt>
                <c:pt idx="359">
                  <c:v>1.3172048710166404</c:v>
                </c:pt>
                <c:pt idx="360">
                  <c:v>1.3141029233527231</c:v>
                </c:pt>
                <c:pt idx="361">
                  <c:v>1.3115560041998509</c:v>
                </c:pt>
                <c:pt idx="362">
                  <c:v>1.309101589798819</c:v>
                </c:pt>
                <c:pt idx="363">
                  <c:v>1.3068612192396378</c:v>
                </c:pt>
                <c:pt idx="364">
                  <c:v>1.305102278520329</c:v>
                </c:pt>
                <c:pt idx="365">
                  <c:v>1.3034500221133618</c:v>
                </c:pt>
                <c:pt idx="366">
                  <c:v>1.3033419873666867</c:v>
                </c:pt>
                <c:pt idx="367">
                  <c:v>1.3036849976873808</c:v>
                </c:pt>
                <c:pt idx="368">
                  <c:v>1.3042974196575969</c:v>
                </c:pt>
                <c:pt idx="369">
                  <c:v>1.3040698714724122</c:v>
                </c:pt>
                <c:pt idx="370">
                  <c:v>1.302909848379985</c:v>
                </c:pt>
                <c:pt idx="371">
                  <c:v>1.3034007312601914</c:v>
                </c:pt>
                <c:pt idx="372">
                  <c:v>1.3034473212446953</c:v>
                </c:pt>
                <c:pt idx="373">
                  <c:v>1.3030691996313313</c:v>
                </c:pt>
                <c:pt idx="374">
                  <c:v>1.3013109341291893</c:v>
                </c:pt>
                <c:pt idx="375">
                  <c:v>1.3001954753697655</c:v>
                </c:pt>
                <c:pt idx="376">
                  <c:v>1.2993014878410267</c:v>
                </c:pt>
                <c:pt idx="377">
                  <c:v>1.3024729828731163</c:v>
                </c:pt>
                <c:pt idx="378">
                  <c:v>1.3023966833332767</c:v>
                </c:pt>
                <c:pt idx="379">
                  <c:v>1.3030523192021632</c:v>
                </c:pt>
                <c:pt idx="380">
                  <c:v>1.3042920179202635</c:v>
                </c:pt>
                <c:pt idx="381">
                  <c:v>1.3066147649737847</c:v>
                </c:pt>
                <c:pt idx="382">
                  <c:v>1.3082575683404174</c:v>
                </c:pt>
                <c:pt idx="383">
                  <c:v>1.3093169840750027</c:v>
                </c:pt>
                <c:pt idx="384">
                  <c:v>1.3100138081910593</c:v>
                </c:pt>
                <c:pt idx="385">
                  <c:v>1.3121866570335681</c:v>
                </c:pt>
                <c:pt idx="386">
                  <c:v>1.3139820594798799</c:v>
                </c:pt>
                <c:pt idx="387">
                  <c:v>1.3155985293770105</c:v>
                </c:pt>
                <c:pt idx="388">
                  <c:v>1.3159449157835388</c:v>
                </c:pt>
                <c:pt idx="389">
                  <c:v>1.3176849504221793</c:v>
                </c:pt>
                <c:pt idx="390">
                  <c:v>1.3179368064253663</c:v>
                </c:pt>
                <c:pt idx="391">
                  <c:v>1.3168780659079473</c:v>
                </c:pt>
                <c:pt idx="392">
                  <c:v>1.3154911698475023</c:v>
                </c:pt>
                <c:pt idx="393">
                  <c:v>1.3142075820135648</c:v>
                </c:pt>
                <c:pt idx="394">
                  <c:v>1.3123696408857497</c:v>
                </c:pt>
                <c:pt idx="395">
                  <c:v>1.3119854423178854</c:v>
                </c:pt>
                <c:pt idx="396">
                  <c:v>1.3087970668566276</c:v>
                </c:pt>
                <c:pt idx="397">
                  <c:v>1.3070772887329885</c:v>
                </c:pt>
                <c:pt idx="398">
                  <c:v>1.3052096380498375</c:v>
                </c:pt>
                <c:pt idx="399">
                  <c:v>1.3019078261045709</c:v>
                </c:pt>
                <c:pt idx="400">
                  <c:v>1.2988997336268278</c:v>
                </c:pt>
                <c:pt idx="401">
                  <c:v>1.2959389063507549</c:v>
                </c:pt>
                <c:pt idx="402">
                  <c:v>1.2933791580717147</c:v>
                </c:pt>
                <c:pt idx="403">
                  <c:v>1.2902880138824646</c:v>
                </c:pt>
                <c:pt idx="404">
                  <c:v>1.2861509583019639</c:v>
                </c:pt>
                <c:pt idx="405">
                  <c:v>1.2826324016461794</c:v>
                </c:pt>
                <c:pt idx="406">
                  <c:v>1.2803886550011647</c:v>
                </c:pt>
                <c:pt idx="407">
                  <c:v>1.2770159452533918</c:v>
                </c:pt>
                <c:pt idx="408">
                  <c:v>1.2718235252413057</c:v>
                </c:pt>
                <c:pt idx="409">
                  <c:v>1.265217200482105</c:v>
                </c:pt>
                <c:pt idx="410">
                  <c:v>1.2590274847147711</c:v>
                </c:pt>
                <c:pt idx="411">
                  <c:v>1.2531497192784626</c:v>
                </c:pt>
                <c:pt idx="412">
                  <c:v>1.2444407682620924</c:v>
                </c:pt>
                <c:pt idx="413">
                  <c:v>1.2350950874575035</c:v>
                </c:pt>
                <c:pt idx="414">
                  <c:v>1.2266737789541562</c:v>
                </c:pt>
                <c:pt idx="415">
                  <c:v>1.2184111464849883</c:v>
                </c:pt>
                <c:pt idx="416">
                  <c:v>1.2104840969476807</c:v>
                </c:pt>
                <c:pt idx="417">
                  <c:v>1.2018257872188141</c:v>
                </c:pt>
                <c:pt idx="418">
                  <c:v>1.1927042785135769</c:v>
                </c:pt>
                <c:pt idx="419">
                  <c:v>1.1838177453823582</c:v>
                </c:pt>
                <c:pt idx="420">
                  <c:v>1.1752857012636688</c:v>
                </c:pt>
                <c:pt idx="421">
                  <c:v>1.1642492766736101</c:v>
                </c:pt>
                <c:pt idx="422">
                  <c:v>1.1544572773218185</c:v>
                </c:pt>
                <c:pt idx="423">
                  <c:v>1.1435167335694341</c:v>
                </c:pt>
                <c:pt idx="424">
                  <c:v>1.1327166349877278</c:v>
                </c:pt>
                <c:pt idx="425">
                  <c:v>1.121455363081151</c:v>
                </c:pt>
                <c:pt idx="426">
                  <c:v>1.1104641780412623</c:v>
                </c:pt>
                <c:pt idx="427">
                  <c:v>1.0978902839625795</c:v>
                </c:pt>
                <c:pt idx="428">
                  <c:v>1.0870395440933689</c:v>
                </c:pt>
                <c:pt idx="429">
                  <c:v>1.0747654464367102</c:v>
                </c:pt>
                <c:pt idx="430">
                  <c:v>1.0625933065722264</c:v>
                </c:pt>
                <c:pt idx="431">
                  <c:v>1.0501341994118856</c:v>
                </c:pt>
                <c:pt idx="432">
                  <c:v>1.037285491946347</c:v>
                </c:pt>
                <c:pt idx="433">
                  <c:v>1.0254570376197245</c:v>
                </c:pt>
                <c:pt idx="434">
                  <c:v>1.013344316865912</c:v>
                </c:pt>
                <c:pt idx="435">
                  <c:v>1.0014085030097806</c:v>
                </c:pt>
                <c:pt idx="436">
                  <c:v>0.98853008598890624</c:v>
                </c:pt>
                <c:pt idx="437">
                  <c:v>0.97644234827026233</c:v>
                </c:pt>
                <c:pt idx="438">
                  <c:v>0.96420538755777319</c:v>
                </c:pt>
                <c:pt idx="439">
                  <c:v>0.95219665024763578</c:v>
                </c:pt>
                <c:pt idx="440">
                  <c:v>0.93949784099310918</c:v>
                </c:pt>
                <c:pt idx="441">
                  <c:v>0.92697998993926423</c:v>
                </c:pt>
                <c:pt idx="442">
                  <c:v>0.91402189729271677</c:v>
                </c:pt>
                <c:pt idx="443">
                  <c:v>0.90225961424843248</c:v>
                </c:pt>
                <c:pt idx="444">
                  <c:v>0.88974243841175393</c:v>
                </c:pt>
                <c:pt idx="445">
                  <c:v>0.87705780871772887</c:v>
                </c:pt>
                <c:pt idx="446">
                  <c:v>0.86542516736945507</c:v>
                </c:pt>
                <c:pt idx="447">
                  <c:v>0.85313418928362827</c:v>
                </c:pt>
                <c:pt idx="448">
                  <c:v>0.84178446392821094</c:v>
                </c:pt>
                <c:pt idx="449">
                  <c:v>0.83031184904845012</c:v>
                </c:pt>
                <c:pt idx="450">
                  <c:v>0.81908771408604286</c:v>
                </c:pt>
                <c:pt idx="451">
                  <c:v>0.80770220222078903</c:v>
                </c:pt>
                <c:pt idx="452">
                  <c:v>0.79645443465754651</c:v>
                </c:pt>
                <c:pt idx="453">
                  <c:v>0.78516885493296762</c:v>
                </c:pt>
                <c:pt idx="454">
                  <c:v>0.77420535379691469</c:v>
                </c:pt>
                <c:pt idx="455">
                  <c:v>0.76333435741270261</c:v>
                </c:pt>
                <c:pt idx="456">
                  <c:v>0.75219327416180215</c:v>
                </c:pt>
                <c:pt idx="457">
                  <c:v>0.74129189300508758</c:v>
                </c:pt>
                <c:pt idx="458">
                  <c:v>0.73078483867373822</c:v>
                </c:pt>
                <c:pt idx="459">
                  <c:v>0.72092936890827519</c:v>
                </c:pt>
                <c:pt idx="460">
                  <c:v>0.71087268442712881</c:v>
                </c:pt>
                <c:pt idx="461">
                  <c:v>0.70193415957407301</c:v>
                </c:pt>
                <c:pt idx="462">
                  <c:v>0.69243993099280543</c:v>
                </c:pt>
                <c:pt idx="463">
                  <c:v>0.68406521247396201</c:v>
                </c:pt>
                <c:pt idx="464">
                  <c:v>0.67532722711942217</c:v>
                </c:pt>
                <c:pt idx="465">
                  <c:v>0.66684987559123676</c:v>
                </c:pt>
                <c:pt idx="466">
                  <c:v>0.65885057781709033</c:v>
                </c:pt>
                <c:pt idx="467">
                  <c:v>0.65112001647529871</c:v>
                </c:pt>
                <c:pt idx="468">
                  <c:v>0.6425974253969432</c:v>
                </c:pt>
                <c:pt idx="469">
                  <c:v>0.63468388020297017</c:v>
                </c:pt>
                <c:pt idx="470">
                  <c:v>0.62677236066049735</c:v>
                </c:pt>
                <c:pt idx="471">
                  <c:v>0.61983652992393667</c:v>
                </c:pt>
                <c:pt idx="472">
                  <c:v>0.61273189489569591</c:v>
                </c:pt>
                <c:pt idx="473">
                  <c:v>0.60614312578282969</c:v>
                </c:pt>
                <c:pt idx="474">
                  <c:v>0.59909520899659352</c:v>
                </c:pt>
                <c:pt idx="475">
                  <c:v>0.59268469721574202</c:v>
                </c:pt>
                <c:pt idx="476">
                  <c:v>0.58663812748775312</c:v>
                </c:pt>
                <c:pt idx="477">
                  <c:v>0.5803957447814152</c:v>
                </c:pt>
                <c:pt idx="478">
                  <c:v>0.57380832610288279</c:v>
                </c:pt>
                <c:pt idx="479">
                  <c:v>0.56806155279691828</c:v>
                </c:pt>
                <c:pt idx="480">
                  <c:v>0.56137960371504481</c:v>
                </c:pt>
                <c:pt idx="481">
                  <c:v>0.55575166863042313</c:v>
                </c:pt>
                <c:pt idx="482">
                  <c:v>0.5502135374289755</c:v>
                </c:pt>
                <c:pt idx="483">
                  <c:v>0.54420005334215615</c:v>
                </c:pt>
                <c:pt idx="484">
                  <c:v>0.53909068504157653</c:v>
                </c:pt>
                <c:pt idx="485">
                  <c:v>0.53372270856614246</c:v>
                </c:pt>
                <c:pt idx="486">
                  <c:v>0.52814473955185826</c:v>
                </c:pt>
                <c:pt idx="487">
                  <c:v>0.5235931006309904</c:v>
                </c:pt>
                <c:pt idx="488">
                  <c:v>0.518601895334587</c:v>
                </c:pt>
                <c:pt idx="489">
                  <c:v>0.51314749106181268</c:v>
                </c:pt>
                <c:pt idx="490">
                  <c:v>0.50888011856813442</c:v>
                </c:pt>
                <c:pt idx="491">
                  <c:v>0.50412523928008346</c:v>
                </c:pt>
                <c:pt idx="492">
                  <c:v>0.50014618451659509</c:v>
                </c:pt>
                <c:pt idx="493">
                  <c:v>0.49638860098379139</c:v>
                </c:pt>
                <c:pt idx="494">
                  <c:v>0.49199226201126922</c:v>
                </c:pt>
                <c:pt idx="495">
                  <c:v>0.48819619109996248</c:v>
                </c:pt>
                <c:pt idx="496">
                  <c:v>0.48513273081454822</c:v>
                </c:pt>
                <c:pt idx="497">
                  <c:v>0.48150884028075525</c:v>
                </c:pt>
                <c:pt idx="498">
                  <c:v>0.47806725838197706</c:v>
                </c:pt>
                <c:pt idx="499">
                  <c:v>0.47467766820503637</c:v>
                </c:pt>
                <c:pt idx="500">
                  <c:v>0.47097680291423727</c:v>
                </c:pt>
                <c:pt idx="501">
                  <c:v>0.46815371994017568</c:v>
                </c:pt>
                <c:pt idx="502">
                  <c:v>0.4648188223537395</c:v>
                </c:pt>
                <c:pt idx="503">
                  <c:v>0.46188432854716893</c:v>
                </c:pt>
                <c:pt idx="504">
                  <c:v>0.45905381818427338</c:v>
                </c:pt>
                <c:pt idx="505">
                  <c:v>0.45614970915020542</c:v>
                </c:pt>
                <c:pt idx="506">
                  <c:v>0.45309570190512527</c:v>
                </c:pt>
                <c:pt idx="507">
                  <c:v>0.45077430528593759</c:v>
                </c:pt>
                <c:pt idx="508">
                  <c:v>0.44787289712053635</c:v>
                </c:pt>
                <c:pt idx="509">
                  <c:v>0.44561362048068714</c:v>
                </c:pt>
                <c:pt idx="510">
                  <c:v>0.44307547915098189</c:v>
                </c:pt>
                <c:pt idx="511">
                  <c:v>0.44032329397942604</c:v>
                </c:pt>
                <c:pt idx="512">
                  <c:v>0.43736516757202026</c:v>
                </c:pt>
                <c:pt idx="513">
                  <c:v>0.43508495920000262</c:v>
                </c:pt>
                <c:pt idx="514">
                  <c:v>0.43274803258598049</c:v>
                </c:pt>
                <c:pt idx="515">
                  <c:v>0.4305441237538023</c:v>
                </c:pt>
                <c:pt idx="516">
                  <c:v>0.42839220664346167</c:v>
                </c:pt>
                <c:pt idx="517">
                  <c:v>0.42615926347311456</c:v>
                </c:pt>
                <c:pt idx="518">
                  <c:v>0.4244057244911395</c:v>
                </c:pt>
                <c:pt idx="519">
                  <c:v>0.42275279286700573</c:v>
                </c:pt>
                <c:pt idx="520">
                  <c:v>0.42071296180634088</c:v>
                </c:pt>
                <c:pt idx="521">
                  <c:v>0.41861708772083822</c:v>
                </c:pt>
                <c:pt idx="522">
                  <c:v>0.41668596662401536</c:v>
                </c:pt>
                <c:pt idx="523">
                  <c:v>0.41419846658181436</c:v>
                </c:pt>
                <c:pt idx="524">
                  <c:v>0.41225586679315734</c:v>
                </c:pt>
                <c:pt idx="525">
                  <c:v>0.41016742009648843</c:v>
                </c:pt>
                <c:pt idx="526">
                  <c:v>0.4080884264401537</c:v>
                </c:pt>
                <c:pt idx="527">
                  <c:v>0.40640511004351776</c:v>
                </c:pt>
                <c:pt idx="528">
                  <c:v>0.40423563728684242</c:v>
                </c:pt>
                <c:pt idx="529">
                  <c:v>0.40254354306703888</c:v>
                </c:pt>
                <c:pt idx="530">
                  <c:v>0.40061984935905004</c:v>
                </c:pt>
                <c:pt idx="531">
                  <c:v>0.3981985205991877</c:v>
                </c:pt>
                <c:pt idx="532">
                  <c:v>0.39603985131717984</c:v>
                </c:pt>
                <c:pt idx="533">
                  <c:v>0.39429103885537176</c:v>
                </c:pt>
                <c:pt idx="534">
                  <c:v>0.39250171336356054</c:v>
                </c:pt>
                <c:pt idx="535">
                  <c:v>0.39099732951610561</c:v>
                </c:pt>
                <c:pt idx="536">
                  <c:v>0.38902772104077971</c:v>
                </c:pt>
                <c:pt idx="537">
                  <c:v>0.38732482334630869</c:v>
                </c:pt>
                <c:pt idx="538">
                  <c:v>0.38608579984537517</c:v>
                </c:pt>
                <c:pt idx="539">
                  <c:v>0.38488863980877847</c:v>
                </c:pt>
                <c:pt idx="540">
                  <c:v>0.38326609295714731</c:v>
                </c:pt>
                <c:pt idx="541">
                  <c:v>0.38150040006617125</c:v>
                </c:pt>
                <c:pt idx="542">
                  <c:v>0.38012025617739309</c:v>
                </c:pt>
                <c:pt idx="543">
                  <c:v>0.37826813548907667</c:v>
                </c:pt>
                <c:pt idx="544">
                  <c:v>0.37668407601594861</c:v>
                </c:pt>
                <c:pt idx="545">
                  <c:v>0.37531541081900466</c:v>
                </c:pt>
                <c:pt idx="546">
                  <c:v>0.37377118915871316</c:v>
                </c:pt>
                <c:pt idx="547">
                  <c:v>0.37268949125762574</c:v>
                </c:pt>
                <c:pt idx="548">
                  <c:v>0.37089611446281406</c:v>
                </c:pt>
                <c:pt idx="549">
                  <c:v>0.36911084027400309</c:v>
                </c:pt>
                <c:pt idx="550">
                  <c:v>0.36785493634390165</c:v>
                </c:pt>
                <c:pt idx="551">
                  <c:v>0.36655109199496289</c:v>
                </c:pt>
                <c:pt idx="552">
                  <c:v>0.36467668914014462</c:v>
                </c:pt>
                <c:pt idx="553">
                  <c:v>0.36321281832269303</c:v>
                </c:pt>
                <c:pt idx="554">
                  <c:v>0.3613836550180452</c:v>
                </c:pt>
                <c:pt idx="555">
                  <c:v>0.35990222855425874</c:v>
                </c:pt>
                <c:pt idx="556">
                  <c:v>0.35830196386912933</c:v>
                </c:pt>
                <c:pt idx="557">
                  <c:v>0.35698664082835635</c:v>
                </c:pt>
                <c:pt idx="558">
                  <c:v>0.355996772461943</c:v>
                </c:pt>
                <c:pt idx="559">
                  <c:v>0.35513316970570663</c:v>
                </c:pt>
                <c:pt idx="560">
                  <c:v>0.35351602459140924</c:v>
                </c:pt>
                <c:pt idx="561">
                  <c:v>0.35223446240897216</c:v>
                </c:pt>
                <c:pt idx="562">
                  <c:v>0.3511406105988838</c:v>
                </c:pt>
                <c:pt idx="563">
                  <c:v>0.35030469174648304</c:v>
                </c:pt>
                <c:pt idx="564">
                  <c:v>0.3489880182713766</c:v>
                </c:pt>
                <c:pt idx="565">
                  <c:v>0.34746675399475352</c:v>
                </c:pt>
                <c:pt idx="566">
                  <c:v>0.34618451659514993</c:v>
                </c:pt>
                <c:pt idx="567">
                  <c:v>0.34507378435589342</c:v>
                </c:pt>
                <c:pt idx="568">
                  <c:v>0.34379964956229053</c:v>
                </c:pt>
                <c:pt idx="569">
                  <c:v>0.34277804598904116</c:v>
                </c:pt>
                <c:pt idx="570">
                  <c:v>0.34129526909092134</c:v>
                </c:pt>
                <c:pt idx="571">
                  <c:v>0.34019669076066578</c:v>
                </c:pt>
                <c:pt idx="572">
                  <c:v>0.33941343884726932</c:v>
                </c:pt>
                <c:pt idx="573">
                  <c:v>0.33781519981364005</c:v>
                </c:pt>
                <c:pt idx="574">
                  <c:v>0.33665787758987975</c:v>
                </c:pt>
                <c:pt idx="575">
                  <c:v>0.33508057028841892</c:v>
                </c:pt>
                <c:pt idx="576">
                  <c:v>0.33369840074814067</c:v>
                </c:pt>
                <c:pt idx="577">
                  <c:v>0.33226896600619177</c:v>
                </c:pt>
                <c:pt idx="578">
                  <c:v>0.33111839595409864</c:v>
                </c:pt>
                <c:pt idx="579">
                  <c:v>0.32932772002795396</c:v>
                </c:pt>
                <c:pt idx="580">
                  <c:v>0.32852961333688951</c:v>
                </c:pt>
                <c:pt idx="581">
                  <c:v>0.32713866597344365</c:v>
                </c:pt>
                <c:pt idx="582">
                  <c:v>0.32675041610257904</c:v>
                </c:pt>
                <c:pt idx="583">
                  <c:v>0.32560659822215315</c:v>
                </c:pt>
                <c:pt idx="584">
                  <c:v>0.3248996458485961</c:v>
                </c:pt>
                <c:pt idx="585">
                  <c:v>0.32414542827336834</c:v>
                </c:pt>
                <c:pt idx="586">
                  <c:v>0.32364036583266093</c:v>
                </c:pt>
                <c:pt idx="587">
                  <c:v>0.32267007876408255</c:v>
                </c:pt>
                <c:pt idx="588">
                  <c:v>0.32236758147339134</c:v>
                </c:pt>
                <c:pt idx="589">
                  <c:v>0.32107926711928725</c:v>
                </c:pt>
                <c:pt idx="590">
                  <c:v>0.32037434039723023</c:v>
                </c:pt>
                <c:pt idx="591">
                  <c:v>0.3196721145438402</c:v>
                </c:pt>
                <c:pt idx="592">
                  <c:v>0.31882066569660461</c:v>
                </c:pt>
                <c:pt idx="593">
                  <c:v>0.31806374725271003</c:v>
                </c:pt>
                <c:pt idx="594">
                  <c:v>0.31738717965165542</c:v>
                </c:pt>
                <c:pt idx="595">
                  <c:v>0.31650399559758408</c:v>
                </c:pt>
                <c:pt idx="596">
                  <c:v>0.31627577219523229</c:v>
                </c:pt>
                <c:pt idx="597">
                  <c:v>0.31591723187970333</c:v>
                </c:pt>
                <c:pt idx="598">
                  <c:v>0.31536287858582518</c:v>
                </c:pt>
                <c:pt idx="599">
                  <c:v>0.31454924189992611</c:v>
                </c:pt>
                <c:pt idx="600">
                  <c:v>0.31417854767539616</c:v>
                </c:pt>
                <c:pt idx="601">
                  <c:v>0.31385849473837024</c:v>
                </c:pt>
                <c:pt idx="602">
                  <c:v>0.31358570700301491</c:v>
                </c:pt>
                <c:pt idx="603">
                  <c:v>0.31315694410214678</c:v>
                </c:pt>
                <c:pt idx="604">
                  <c:v>0.31276396771111514</c:v>
                </c:pt>
                <c:pt idx="605">
                  <c:v>0.31272885641844556</c:v>
                </c:pt>
                <c:pt idx="606">
                  <c:v>0.31258908646493416</c:v>
                </c:pt>
                <c:pt idx="607">
                  <c:v>0.31214344313489828</c:v>
                </c:pt>
                <c:pt idx="608">
                  <c:v>0.31213128922589733</c:v>
                </c:pt>
                <c:pt idx="609">
                  <c:v>0.31208334880706001</c:v>
                </c:pt>
                <c:pt idx="610">
                  <c:v>0.31204351099422345</c:v>
                </c:pt>
                <c:pt idx="611">
                  <c:v>0.31186255279354219</c:v>
                </c:pt>
                <c:pt idx="612">
                  <c:v>0.31151414073551398</c:v>
                </c:pt>
                <c:pt idx="613">
                  <c:v>0.31165728677485888</c:v>
                </c:pt>
                <c:pt idx="614">
                  <c:v>0.31197463884321797</c:v>
                </c:pt>
                <c:pt idx="615">
                  <c:v>0.31230211916907785</c:v>
                </c:pt>
                <c:pt idx="616">
                  <c:v>0.31251616301092844</c:v>
                </c:pt>
                <c:pt idx="617">
                  <c:v>0.31258638559626739</c:v>
                </c:pt>
                <c:pt idx="618">
                  <c:v>0.31325147450548785</c:v>
                </c:pt>
                <c:pt idx="619">
                  <c:v>0.31376328911786244</c:v>
                </c:pt>
                <c:pt idx="620">
                  <c:v>0.31432304414907436</c:v>
                </c:pt>
                <c:pt idx="621">
                  <c:v>0.31485241440778383</c:v>
                </c:pt>
                <c:pt idx="622">
                  <c:v>0.31495572263429217</c:v>
                </c:pt>
                <c:pt idx="623">
                  <c:v>0.31515761256714181</c:v>
                </c:pt>
                <c:pt idx="624">
                  <c:v>0.3156741536996836</c:v>
                </c:pt>
                <c:pt idx="625">
                  <c:v>0.31617448962022404</c:v>
                </c:pt>
                <c:pt idx="626">
                  <c:v>0.31690710024611662</c:v>
                </c:pt>
                <c:pt idx="627">
                  <c:v>0.31736084618215327</c:v>
                </c:pt>
                <c:pt idx="628">
                  <c:v>0.31791654991036489</c:v>
                </c:pt>
                <c:pt idx="629">
                  <c:v>0.31878555440393519</c:v>
                </c:pt>
                <c:pt idx="630">
                  <c:v>0.31979702971968366</c:v>
                </c:pt>
                <c:pt idx="631">
                  <c:v>0.32051343513357489</c:v>
                </c:pt>
                <c:pt idx="632">
                  <c:v>0.32095300150911032</c:v>
                </c:pt>
                <c:pt idx="633">
                  <c:v>0.32139661918764617</c:v>
                </c:pt>
                <c:pt idx="634">
                  <c:v>0.32176326210917588</c:v>
                </c:pt>
                <c:pt idx="635">
                  <c:v>0.32208669113203531</c:v>
                </c:pt>
                <c:pt idx="636">
                  <c:v>0.32261808704224498</c:v>
                </c:pt>
                <c:pt idx="637">
                  <c:v>0.32315015816962128</c:v>
                </c:pt>
                <c:pt idx="638">
                  <c:v>0.32374097319050232</c:v>
                </c:pt>
                <c:pt idx="639">
                  <c:v>0.32430410430754791</c:v>
                </c:pt>
                <c:pt idx="640">
                  <c:v>0.3248591328185928</c:v>
                </c:pt>
                <c:pt idx="641">
                  <c:v>0.32565656429249046</c:v>
                </c:pt>
                <c:pt idx="642">
                  <c:v>0.32633515754504533</c:v>
                </c:pt>
                <c:pt idx="643">
                  <c:v>0.32680038217291635</c:v>
                </c:pt>
                <c:pt idx="644">
                  <c:v>0.32720686290728263</c:v>
                </c:pt>
                <c:pt idx="645">
                  <c:v>0.32784899443283444</c:v>
                </c:pt>
                <c:pt idx="646">
                  <c:v>0.32834865513620809</c:v>
                </c:pt>
                <c:pt idx="647">
                  <c:v>0.32884561497091497</c:v>
                </c:pt>
                <c:pt idx="648">
                  <c:v>0.32930273699278528</c:v>
                </c:pt>
                <c:pt idx="649">
                  <c:v>0.32992933852350265</c:v>
                </c:pt>
                <c:pt idx="650">
                  <c:v>0.33024669059186157</c:v>
                </c:pt>
                <c:pt idx="651">
                  <c:v>0.33063426524555967</c:v>
                </c:pt>
                <c:pt idx="652">
                  <c:v>0.33100158338425589</c:v>
                </c:pt>
                <c:pt idx="653">
                  <c:v>0.33129530285177966</c:v>
                </c:pt>
                <c:pt idx="654">
                  <c:v>0.33186923744349273</c:v>
                </c:pt>
                <c:pt idx="655">
                  <c:v>0.33221359819852053</c:v>
                </c:pt>
                <c:pt idx="656">
                  <c:v>0.33233108598553002</c:v>
                </c:pt>
                <c:pt idx="657">
                  <c:v>0.33284695190090507</c:v>
                </c:pt>
                <c:pt idx="658">
                  <c:v>0.33314607310576255</c:v>
                </c:pt>
                <c:pt idx="659">
                  <c:v>0.33371460596014191</c:v>
                </c:pt>
                <c:pt idx="660">
                  <c:v>0.33400562455899868</c:v>
                </c:pt>
                <c:pt idx="661">
                  <c:v>0.33410623191684025</c:v>
                </c:pt>
                <c:pt idx="662">
                  <c:v>0.33459373871121295</c:v>
                </c:pt>
                <c:pt idx="663">
                  <c:v>0.33538576844777707</c:v>
                </c:pt>
                <c:pt idx="664">
                  <c:v>0.3358719248078163</c:v>
                </c:pt>
                <c:pt idx="665">
                  <c:v>0.33609542169000106</c:v>
                </c:pt>
                <c:pt idx="666">
                  <c:v>0.33636685899102292</c:v>
                </c:pt>
                <c:pt idx="667">
                  <c:v>0.33705423006674529</c:v>
                </c:pt>
                <c:pt idx="668">
                  <c:v>0.33763491683012553</c:v>
                </c:pt>
                <c:pt idx="669">
                  <c:v>0.3379158071714814</c:v>
                </c:pt>
                <c:pt idx="670">
                  <c:v>0.33764909639062657</c:v>
                </c:pt>
                <c:pt idx="671">
                  <c:v>0.33750797600278187</c:v>
                </c:pt>
                <c:pt idx="672">
                  <c:v>0.33813322709916571</c:v>
                </c:pt>
                <c:pt idx="673">
                  <c:v>0.33816563752316836</c:v>
                </c:pt>
                <c:pt idx="674">
                  <c:v>0.33811837232149783</c:v>
                </c:pt>
                <c:pt idx="675">
                  <c:v>0.33853430609619828</c:v>
                </c:pt>
                <c:pt idx="676">
                  <c:v>0.33874227298354836</c:v>
                </c:pt>
                <c:pt idx="677">
                  <c:v>0.3391926428337515</c:v>
                </c:pt>
                <c:pt idx="678">
                  <c:v>0.33960452530545127</c:v>
                </c:pt>
                <c:pt idx="679">
                  <c:v>0.33966056833028924</c:v>
                </c:pt>
                <c:pt idx="680">
                  <c:v>0.33985435565713823</c:v>
                </c:pt>
                <c:pt idx="681">
                  <c:v>0.34009338253415744</c:v>
                </c:pt>
                <c:pt idx="682">
                  <c:v>0.33974429525896266</c:v>
                </c:pt>
                <c:pt idx="683">
                  <c:v>0.33965044007278833</c:v>
                </c:pt>
                <c:pt idx="684">
                  <c:v>0.33947353317510737</c:v>
                </c:pt>
                <c:pt idx="685">
                  <c:v>0.33945260144293915</c:v>
                </c:pt>
                <c:pt idx="686">
                  <c:v>0.33943909709960468</c:v>
                </c:pt>
                <c:pt idx="687">
                  <c:v>0.33920277109125219</c:v>
                </c:pt>
                <c:pt idx="688">
                  <c:v>0.33917306153591653</c:v>
                </c:pt>
                <c:pt idx="689">
                  <c:v>0.33894618856789804</c:v>
                </c:pt>
                <c:pt idx="690">
                  <c:v>0.33902991549657147</c:v>
                </c:pt>
                <c:pt idx="691">
                  <c:v>0.33911026633941138</c:v>
                </c:pt>
                <c:pt idx="692">
                  <c:v>0.33871323864537928</c:v>
                </c:pt>
                <c:pt idx="693">
                  <c:v>0.33866664866087548</c:v>
                </c:pt>
                <c:pt idx="694">
                  <c:v>0.33859237477253629</c:v>
                </c:pt>
                <c:pt idx="695">
                  <c:v>0.33864909301454077</c:v>
                </c:pt>
                <c:pt idx="696">
                  <c:v>0.33875712776121614</c:v>
                </c:pt>
                <c:pt idx="697">
                  <c:v>0.33865111866604103</c:v>
                </c:pt>
                <c:pt idx="698">
                  <c:v>0.33853430609619828</c:v>
                </c:pt>
                <c:pt idx="699">
                  <c:v>0.33863356301970615</c:v>
                </c:pt>
                <c:pt idx="700">
                  <c:v>0.33836212571868424</c:v>
                </c:pt>
                <c:pt idx="701">
                  <c:v>0.33869905908487813</c:v>
                </c:pt>
                <c:pt idx="702">
                  <c:v>0.33851810088419687</c:v>
                </c:pt>
                <c:pt idx="703">
                  <c:v>0.33848028872286051</c:v>
                </c:pt>
                <c:pt idx="704">
                  <c:v>0.33862816128237239</c:v>
                </c:pt>
                <c:pt idx="705">
                  <c:v>0.3389448381335648</c:v>
                </c:pt>
                <c:pt idx="706">
                  <c:v>0.33908393286990923</c:v>
                </c:pt>
                <c:pt idx="707">
                  <c:v>0.33890162423489451</c:v>
                </c:pt>
                <c:pt idx="708">
                  <c:v>0.33909271069307667</c:v>
                </c:pt>
                <c:pt idx="709">
                  <c:v>0.33943909709960468</c:v>
                </c:pt>
                <c:pt idx="710">
                  <c:v>0.33973754308729542</c:v>
                </c:pt>
                <c:pt idx="711">
                  <c:v>0.3397605004709639</c:v>
                </c:pt>
                <c:pt idx="712">
                  <c:v>0.34000020256515007</c:v>
                </c:pt>
                <c:pt idx="713">
                  <c:v>0.34075104405454393</c:v>
                </c:pt>
                <c:pt idx="714">
                  <c:v>0.34183476760713161</c:v>
                </c:pt>
                <c:pt idx="715">
                  <c:v>0.34224462442733139</c:v>
                </c:pt>
                <c:pt idx="716">
                  <c:v>0.34256130127852374</c:v>
                </c:pt>
                <c:pt idx="717">
                  <c:v>0.3435950587607739</c:v>
                </c:pt>
                <c:pt idx="718">
                  <c:v>0.34434522503300125</c:v>
                </c:pt>
                <c:pt idx="719">
                  <c:v>0.34510551956272928</c:v>
                </c:pt>
                <c:pt idx="720">
                  <c:v>0.3456814798059426</c:v>
                </c:pt>
                <c:pt idx="721">
                  <c:v>0.34644785129017114</c:v>
                </c:pt>
                <c:pt idx="722">
                  <c:v>0.34733576186440962</c:v>
                </c:pt>
                <c:pt idx="723">
                  <c:v>0.34859099057734433</c:v>
                </c:pt>
                <c:pt idx="724">
                  <c:v>0.34929119077923432</c:v>
                </c:pt>
                <c:pt idx="725">
                  <c:v>0.35045526517466169</c:v>
                </c:pt>
                <c:pt idx="726">
                  <c:v>0.35145796266724288</c:v>
                </c:pt>
                <c:pt idx="727">
                  <c:v>0.35264837053217241</c:v>
                </c:pt>
                <c:pt idx="728">
                  <c:v>0.35365714497925388</c:v>
                </c:pt>
                <c:pt idx="729">
                  <c:v>0.354989348449195</c:v>
                </c:pt>
                <c:pt idx="730">
                  <c:v>0.35609400373395084</c:v>
                </c:pt>
                <c:pt idx="731">
                  <c:v>0.35743701067855943</c:v>
                </c:pt>
                <c:pt idx="732">
                  <c:v>0.35886982150634189</c:v>
                </c:pt>
                <c:pt idx="733">
                  <c:v>0.36033234188946017</c:v>
                </c:pt>
                <c:pt idx="734">
                  <c:v>0.36171586186407206</c:v>
                </c:pt>
                <c:pt idx="735">
                  <c:v>0.36340457999804193</c:v>
                </c:pt>
                <c:pt idx="736">
                  <c:v>0.36494947687549995</c:v>
                </c:pt>
                <c:pt idx="737">
                  <c:v>0.36644035637962064</c:v>
                </c:pt>
                <c:pt idx="738">
                  <c:v>0.36783400461173327</c:v>
                </c:pt>
                <c:pt idx="739">
                  <c:v>0.36949773971053446</c:v>
                </c:pt>
                <c:pt idx="740">
                  <c:v>0.37100414920948938</c:v>
                </c:pt>
                <c:pt idx="741">
                  <c:v>0.37229921573526087</c:v>
                </c:pt>
                <c:pt idx="742">
                  <c:v>0.37367193223520512</c:v>
                </c:pt>
                <c:pt idx="743">
                  <c:v>0.37481980141863125</c:v>
                </c:pt>
                <c:pt idx="744">
                  <c:v>0.37641061306342649</c:v>
                </c:pt>
                <c:pt idx="745">
                  <c:v>0.37789136431004622</c:v>
                </c:pt>
                <c:pt idx="746">
                  <c:v>0.37950783420717693</c:v>
                </c:pt>
                <c:pt idx="747">
                  <c:v>0.38082450768228338</c:v>
                </c:pt>
                <c:pt idx="748">
                  <c:v>0.38248959321541787</c:v>
                </c:pt>
                <c:pt idx="749">
                  <c:v>0.38399127619420598</c:v>
                </c:pt>
                <c:pt idx="750">
                  <c:v>0.3856090965256701</c:v>
                </c:pt>
                <c:pt idx="751">
                  <c:v>0.38733630203814307</c:v>
                </c:pt>
                <c:pt idx="752">
                  <c:v>0.38885824153193266</c:v>
                </c:pt>
                <c:pt idx="753">
                  <c:v>0.39011549589636763</c:v>
                </c:pt>
                <c:pt idx="754">
                  <c:v>0.39165701668799235</c:v>
                </c:pt>
                <c:pt idx="755">
                  <c:v>0.39321069138861781</c:v>
                </c:pt>
                <c:pt idx="756">
                  <c:v>0.39432344927937435</c:v>
                </c:pt>
                <c:pt idx="757">
                  <c:v>0.39572182403165418</c:v>
                </c:pt>
                <c:pt idx="758">
                  <c:v>0.39666307676206347</c:v>
                </c:pt>
                <c:pt idx="759">
                  <c:v>0.39821472581118894</c:v>
                </c:pt>
                <c:pt idx="760">
                  <c:v>0.39954895493263026</c:v>
                </c:pt>
                <c:pt idx="761">
                  <c:v>0.40081296146873241</c:v>
                </c:pt>
                <c:pt idx="762">
                  <c:v>0.40203375410616426</c:v>
                </c:pt>
                <c:pt idx="763">
                  <c:v>0.40330923933410084</c:v>
                </c:pt>
                <c:pt idx="764">
                  <c:v>0.40437540724035365</c:v>
                </c:pt>
                <c:pt idx="765">
                  <c:v>0.40571368766479521</c:v>
                </c:pt>
                <c:pt idx="766">
                  <c:v>0.40651584565886006</c:v>
                </c:pt>
                <c:pt idx="767">
                  <c:v>0.40692435204472638</c:v>
                </c:pt>
                <c:pt idx="768">
                  <c:v>0.40766101397361926</c:v>
                </c:pt>
                <c:pt idx="769">
                  <c:v>0.40807559731398602</c:v>
                </c:pt>
                <c:pt idx="770">
                  <c:v>0.40875216491504085</c:v>
                </c:pt>
                <c:pt idx="771">
                  <c:v>0.40931327038058607</c:v>
                </c:pt>
                <c:pt idx="772">
                  <c:v>0.40943075816759555</c:v>
                </c:pt>
                <c:pt idx="773">
                  <c:v>0.40995337625463785</c:v>
                </c:pt>
                <c:pt idx="774">
                  <c:v>0.41032339526200101</c:v>
                </c:pt>
                <c:pt idx="775">
                  <c:v>0.410735277733701</c:v>
                </c:pt>
                <c:pt idx="776">
                  <c:v>0.41083318422287562</c:v>
                </c:pt>
                <c:pt idx="777">
                  <c:v>0.41129368233057961</c:v>
                </c:pt>
                <c:pt idx="778">
                  <c:v>0.41138753751675378</c:v>
                </c:pt>
                <c:pt idx="779">
                  <c:v>0.41140036664292146</c:v>
                </c:pt>
                <c:pt idx="780">
                  <c:v>0.41094527027255134</c:v>
                </c:pt>
                <c:pt idx="781">
                  <c:v>0.41097092852488676</c:v>
                </c:pt>
                <c:pt idx="782">
                  <c:v>0.41054351605835232</c:v>
                </c:pt>
                <c:pt idx="783">
                  <c:v>0.41059348212868962</c:v>
                </c:pt>
                <c:pt idx="784">
                  <c:v>0.41000604319364209</c:v>
                </c:pt>
                <c:pt idx="785">
                  <c:v>0.40987842714913186</c:v>
                </c:pt>
                <c:pt idx="786">
                  <c:v>0.40973528110978696</c:v>
                </c:pt>
                <c:pt idx="787">
                  <c:v>0.40957930594427439</c:v>
                </c:pt>
                <c:pt idx="788">
                  <c:v>0.40902495265039623</c:v>
                </c:pt>
                <c:pt idx="789">
                  <c:v>0.40921671432574491</c:v>
                </c:pt>
                <c:pt idx="790">
                  <c:v>0.40904453394823115</c:v>
                </c:pt>
                <c:pt idx="791">
                  <c:v>0.40865898494603325</c:v>
                </c:pt>
                <c:pt idx="792">
                  <c:v>0.40792367345147384</c:v>
                </c:pt>
                <c:pt idx="793">
                  <c:v>0.40752597054027506</c:v>
                </c:pt>
                <c:pt idx="794">
                  <c:v>0.40744426926310168</c:v>
                </c:pt>
                <c:pt idx="795">
                  <c:v>0.40738890145543061</c:v>
                </c:pt>
                <c:pt idx="796">
                  <c:v>0.4063281352865114</c:v>
                </c:pt>
                <c:pt idx="797">
                  <c:v>0.40522145435025531</c:v>
                </c:pt>
                <c:pt idx="798">
                  <c:v>0.40442402287635765</c:v>
                </c:pt>
                <c:pt idx="799">
                  <c:v>0.40405062778316075</c:v>
                </c:pt>
                <c:pt idx="800">
                  <c:v>0.40333827367226976</c:v>
                </c:pt>
                <c:pt idx="801">
                  <c:v>0.40247939743620037</c:v>
                </c:pt>
                <c:pt idx="802">
                  <c:v>0.40157123034696024</c:v>
                </c:pt>
                <c:pt idx="803">
                  <c:v>0.40087035492790368</c:v>
                </c:pt>
                <c:pt idx="804">
                  <c:v>0.40071505497955784</c:v>
                </c:pt>
                <c:pt idx="805">
                  <c:v>0.40041255768886663</c:v>
                </c:pt>
                <c:pt idx="806">
                  <c:v>0.39974139182514573</c:v>
                </c:pt>
                <c:pt idx="807">
                  <c:v>0.39933491109077945</c:v>
                </c:pt>
                <c:pt idx="808">
                  <c:v>0.39843552182470676</c:v>
                </c:pt>
                <c:pt idx="809">
                  <c:v>0.39816340930651811</c:v>
                </c:pt>
                <c:pt idx="810">
                  <c:v>0.3982403840635243</c:v>
                </c:pt>
                <c:pt idx="811">
                  <c:v>0.39771979162798227</c:v>
                </c:pt>
                <c:pt idx="812">
                  <c:v>0.39718029311177205</c:v>
                </c:pt>
                <c:pt idx="813">
                  <c:v>0.39671439326673447</c:v>
                </c:pt>
                <c:pt idx="814">
                  <c:v>0.39621675821486085</c:v>
                </c:pt>
                <c:pt idx="815">
                  <c:v>0.39610872346818554</c:v>
                </c:pt>
                <c:pt idx="816">
                  <c:v>0.39580285009166061</c:v>
                </c:pt>
                <c:pt idx="817">
                  <c:v>0.39573870446082215</c:v>
                </c:pt>
                <c:pt idx="818">
                  <c:v>0.39592236353017035</c:v>
                </c:pt>
                <c:pt idx="819">
                  <c:v>0.39642945162237797</c:v>
                </c:pt>
                <c:pt idx="820">
                  <c:v>0.39683525713957746</c:v>
                </c:pt>
                <c:pt idx="821">
                  <c:v>0.39744497824112668</c:v>
                </c:pt>
                <c:pt idx="822">
                  <c:v>0.39808575933234519</c:v>
                </c:pt>
                <c:pt idx="823">
                  <c:v>0.39900743076491979</c:v>
                </c:pt>
                <c:pt idx="824">
                  <c:v>0.39942876627695378</c:v>
                </c:pt>
                <c:pt idx="825">
                  <c:v>0.4002207960135179</c:v>
                </c:pt>
                <c:pt idx="826">
                  <c:v>0.40112153571392389</c:v>
                </c:pt>
                <c:pt idx="827">
                  <c:v>0.40280350167622653</c:v>
                </c:pt>
                <c:pt idx="828">
                  <c:v>0.4041998507770061</c:v>
                </c:pt>
                <c:pt idx="829">
                  <c:v>0.40605602276832281</c:v>
                </c:pt>
                <c:pt idx="830">
                  <c:v>0.40788180998713708</c:v>
                </c:pt>
                <c:pt idx="831">
                  <c:v>0.4103085404843333</c:v>
                </c:pt>
                <c:pt idx="832">
                  <c:v>0.41291217787921031</c:v>
                </c:pt>
                <c:pt idx="833">
                  <c:v>0.41538347270941012</c:v>
                </c:pt>
                <c:pt idx="834">
                  <c:v>0.41787840014044508</c:v>
                </c:pt>
                <c:pt idx="835">
                  <c:v>0.42108770733387124</c:v>
                </c:pt>
                <c:pt idx="836">
                  <c:v>0.42417074891712048</c:v>
                </c:pt>
                <c:pt idx="837">
                  <c:v>0.42718356791503054</c:v>
                </c:pt>
                <c:pt idx="838">
                  <c:v>0.43029834470511585</c:v>
                </c:pt>
                <c:pt idx="839">
                  <c:v>0.43403229563708429</c:v>
                </c:pt>
                <c:pt idx="840">
                  <c:v>0.4383435572465994</c:v>
                </c:pt>
                <c:pt idx="841">
                  <c:v>0.4425751432304415</c:v>
                </c:pt>
                <c:pt idx="842">
                  <c:v>0.44677566922461426</c:v>
                </c:pt>
                <c:pt idx="843">
                  <c:v>0.45083507483094237</c:v>
                </c:pt>
                <c:pt idx="844">
                  <c:v>0.4556365441034973</c:v>
                </c:pt>
                <c:pt idx="845">
                  <c:v>0.46050148378972378</c:v>
                </c:pt>
                <c:pt idx="846">
                  <c:v>0.46524083308294023</c:v>
                </c:pt>
                <c:pt idx="847">
                  <c:v>0.46925162305326451</c:v>
                </c:pt>
                <c:pt idx="848">
                  <c:v>0.47340150775993328</c:v>
                </c:pt>
                <c:pt idx="849">
                  <c:v>0.47785726584312671</c:v>
                </c:pt>
                <c:pt idx="850">
                  <c:v>0.48250478560166904</c:v>
                </c:pt>
                <c:pt idx="851">
                  <c:v>0.48737040050506247</c:v>
                </c:pt>
                <c:pt idx="852">
                  <c:v>0.49194297115809865</c:v>
                </c:pt>
                <c:pt idx="853">
                  <c:v>0.49629677144911727</c:v>
                </c:pt>
                <c:pt idx="854">
                  <c:v>0.50155671317787576</c:v>
                </c:pt>
                <c:pt idx="855">
                  <c:v>0.50680922751780033</c:v>
                </c:pt>
                <c:pt idx="856">
                  <c:v>0.51180110803137058</c:v>
                </c:pt>
                <c:pt idx="857">
                  <c:v>0.5166910307527659</c:v>
                </c:pt>
                <c:pt idx="858">
                  <c:v>0.52113125884112466</c:v>
                </c:pt>
                <c:pt idx="859">
                  <c:v>0.52578620598850101</c:v>
                </c:pt>
                <c:pt idx="860">
                  <c:v>0.52992596243766898</c:v>
                </c:pt>
                <c:pt idx="861">
                  <c:v>0.53404208628600158</c:v>
                </c:pt>
                <c:pt idx="862">
                  <c:v>0.53824936445184179</c:v>
                </c:pt>
                <c:pt idx="863">
                  <c:v>0.54227365876550038</c:v>
                </c:pt>
                <c:pt idx="864">
                  <c:v>0.54695899068537923</c:v>
                </c:pt>
                <c:pt idx="865">
                  <c:v>0.5518421612351071</c:v>
                </c:pt>
                <c:pt idx="866">
                  <c:v>0.5569265465005182</c:v>
                </c:pt>
                <c:pt idx="867">
                  <c:v>0.56247750682813347</c:v>
                </c:pt>
                <c:pt idx="868">
                  <c:v>0.56812974973075703</c:v>
                </c:pt>
                <c:pt idx="869">
                  <c:v>0.57347409360535573</c:v>
                </c:pt>
                <c:pt idx="870">
                  <c:v>0.5794085772836689</c:v>
                </c:pt>
                <c:pt idx="871">
                  <c:v>0.58522894926080582</c:v>
                </c:pt>
                <c:pt idx="872">
                  <c:v>0.59112832164644946</c:v>
                </c:pt>
                <c:pt idx="873">
                  <c:v>0.59765564599714383</c:v>
                </c:pt>
                <c:pt idx="874">
                  <c:v>0.60434029594768413</c:v>
                </c:pt>
                <c:pt idx="875">
                  <c:v>0.61144763184459205</c:v>
                </c:pt>
                <c:pt idx="876">
                  <c:v>0.61879872113868628</c:v>
                </c:pt>
                <c:pt idx="877">
                  <c:v>0.62623758866445411</c:v>
                </c:pt>
                <c:pt idx="878">
                  <c:v>0.6345116998254563</c:v>
                </c:pt>
                <c:pt idx="879">
                  <c:v>0.64315515477665486</c:v>
                </c:pt>
                <c:pt idx="880">
                  <c:v>0.65165546368850868</c:v>
                </c:pt>
                <c:pt idx="881">
                  <c:v>0.66032322645770936</c:v>
                </c:pt>
                <c:pt idx="882">
                  <c:v>0.6692806573914335</c:v>
                </c:pt>
                <c:pt idx="883">
                  <c:v>0.67876745858386689</c:v>
                </c:pt>
                <c:pt idx="884">
                  <c:v>0.68840213233581249</c:v>
                </c:pt>
                <c:pt idx="885">
                  <c:v>0.69804895999675898</c:v>
                </c:pt>
                <c:pt idx="886">
                  <c:v>0.70759855638569735</c:v>
                </c:pt>
                <c:pt idx="887">
                  <c:v>0.717293324465481</c:v>
                </c:pt>
                <c:pt idx="888">
                  <c:v>0.72731894895695803</c:v>
                </c:pt>
                <c:pt idx="889">
                  <c:v>0.73703734963757717</c:v>
                </c:pt>
                <c:pt idx="890">
                  <c:v>0.74736547141974519</c:v>
                </c:pt>
                <c:pt idx="891">
                  <c:v>0.7575828575865714</c:v>
                </c:pt>
                <c:pt idx="892">
                  <c:v>0.76766857640588659</c:v>
                </c:pt>
                <c:pt idx="893">
                  <c:v>0.77734646405650198</c:v>
                </c:pt>
                <c:pt idx="894">
                  <c:v>0.78740382375481521</c:v>
                </c:pt>
                <c:pt idx="895">
                  <c:v>0.79740986694845717</c:v>
                </c:pt>
                <c:pt idx="896">
                  <c:v>0.80781226261896477</c:v>
                </c:pt>
                <c:pt idx="897">
                  <c:v>0.81750027852708129</c:v>
                </c:pt>
                <c:pt idx="898">
                  <c:v>0.82790807593492233</c:v>
                </c:pt>
                <c:pt idx="899">
                  <c:v>0.83756435663620288</c:v>
                </c:pt>
                <c:pt idx="900">
                  <c:v>0.84764197284951748</c:v>
                </c:pt>
                <c:pt idx="901">
                  <c:v>0.85717131272345448</c:v>
                </c:pt>
                <c:pt idx="902">
                  <c:v>0.86617060712151539</c:v>
                </c:pt>
                <c:pt idx="903">
                  <c:v>0.87466618951320207</c:v>
                </c:pt>
                <c:pt idx="904">
                  <c:v>0.88340552530207528</c:v>
                </c:pt>
                <c:pt idx="905">
                  <c:v>0.89101589798819048</c:v>
                </c:pt>
                <c:pt idx="906">
                  <c:v>0.89894092187399766</c:v>
                </c:pt>
                <c:pt idx="907">
                  <c:v>0.90659248280728288</c:v>
                </c:pt>
                <c:pt idx="908">
                  <c:v>0.91417719724106261</c:v>
                </c:pt>
                <c:pt idx="909">
                  <c:v>0.92146144003565134</c:v>
                </c:pt>
                <c:pt idx="910">
                  <c:v>0.92900699187376123</c:v>
                </c:pt>
                <c:pt idx="911">
                  <c:v>0.93509542506608678</c:v>
                </c:pt>
                <c:pt idx="912">
                  <c:v>0.94131620082308964</c:v>
                </c:pt>
                <c:pt idx="913">
                  <c:v>0.94760314786243094</c:v>
                </c:pt>
                <c:pt idx="914">
                  <c:v>0.95331075857272596</c:v>
                </c:pt>
                <c:pt idx="915">
                  <c:v>0.9587962228351693</c:v>
                </c:pt>
                <c:pt idx="916">
                  <c:v>0.9646341504586412</c:v>
                </c:pt>
                <c:pt idx="917">
                  <c:v>0.96897579684065882</c:v>
                </c:pt>
                <c:pt idx="918">
                  <c:v>0.97377861654754683</c:v>
                </c:pt>
                <c:pt idx="919">
                  <c:v>0.97880223226795304</c:v>
                </c:pt>
                <c:pt idx="920">
                  <c:v>0.98287311656611565</c:v>
                </c:pt>
                <c:pt idx="921">
                  <c:v>0.98649565666557504</c:v>
                </c:pt>
                <c:pt idx="922">
                  <c:v>0.98940584265414333</c:v>
                </c:pt>
                <c:pt idx="923">
                  <c:v>0.99204121525585642</c:v>
                </c:pt>
                <c:pt idx="924">
                  <c:v>0.99392709680250912</c:v>
                </c:pt>
                <c:pt idx="925">
                  <c:v>0.99589265397483462</c:v>
                </c:pt>
                <c:pt idx="926">
                  <c:v>0.99695747144675395</c:v>
                </c:pt>
                <c:pt idx="927">
                  <c:v>0.99833221359819857</c:v>
                </c:pt>
                <c:pt idx="928">
                  <c:v>0.99881431865523751</c:v>
                </c:pt>
                <c:pt idx="929">
                  <c:v>0.99962728012396962</c:v>
                </c:pt>
                <c:pt idx="930">
                  <c:v>1</c:v>
                </c:pt>
                <c:pt idx="931">
                  <c:v>1.0009804153260791</c:v>
                </c:pt>
                <c:pt idx="932">
                  <c:v>1.0010236292247492</c:v>
                </c:pt>
                <c:pt idx="933">
                  <c:v>1.0008615771047364</c:v>
                </c:pt>
                <c:pt idx="934">
                  <c:v>0.99928021850027504</c:v>
                </c:pt>
                <c:pt idx="935">
                  <c:v>0.99919108983426796</c:v>
                </c:pt>
                <c:pt idx="936">
                  <c:v>0.99829912795702902</c:v>
                </c:pt>
                <c:pt idx="937">
                  <c:v>0.99748549127113006</c:v>
                </c:pt>
                <c:pt idx="938">
                  <c:v>0.99560906276481176</c:v>
                </c:pt>
                <c:pt idx="939">
                  <c:v>0.99458610875722897</c:v>
                </c:pt>
                <c:pt idx="940">
                  <c:v>0.99370089905165737</c:v>
                </c:pt>
                <c:pt idx="941">
                  <c:v>0.99270697938224362</c:v>
                </c:pt>
                <c:pt idx="942">
                  <c:v>0.99072926830091723</c:v>
                </c:pt>
                <c:pt idx="943">
                  <c:v>0.98881637806759604</c:v>
                </c:pt>
                <c:pt idx="944">
                  <c:v>0.98685149611243694</c:v>
                </c:pt>
                <c:pt idx="945">
                  <c:v>0.98511888886263022</c:v>
                </c:pt>
                <c:pt idx="946">
                  <c:v>0.98296427088362293</c:v>
                </c:pt>
                <c:pt idx="947">
                  <c:v>0.97979142541719966</c:v>
                </c:pt>
                <c:pt idx="948">
                  <c:v>0.97645517739643006</c:v>
                </c:pt>
                <c:pt idx="949">
                  <c:v>0.97305478374482191</c:v>
                </c:pt>
                <c:pt idx="950">
                  <c:v>0.96843899919311538</c:v>
                </c:pt>
                <c:pt idx="951">
                  <c:v>0.96324050222652857</c:v>
                </c:pt>
                <c:pt idx="952">
                  <c:v>0.95760716540457314</c:v>
                </c:pt>
                <c:pt idx="953">
                  <c:v>0.95085094243436019</c:v>
                </c:pt>
                <c:pt idx="954">
                  <c:v>0.94330336494475009</c:v>
                </c:pt>
                <c:pt idx="955">
                  <c:v>0.93576253962680744</c:v>
                </c:pt>
                <c:pt idx="956">
                  <c:v>0.92645602141788852</c:v>
                </c:pt>
                <c:pt idx="957">
                  <c:v>0.91743714572199286</c:v>
                </c:pt>
                <c:pt idx="958">
                  <c:v>0.90714413523249393</c:v>
                </c:pt>
                <c:pt idx="959">
                  <c:v>0.89646287487213072</c:v>
                </c:pt>
                <c:pt idx="960">
                  <c:v>0.88396730598478745</c:v>
                </c:pt>
                <c:pt idx="961">
                  <c:v>0.87083433209205896</c:v>
                </c:pt>
                <c:pt idx="962">
                  <c:v>0.85703019233560984</c:v>
                </c:pt>
                <c:pt idx="963">
                  <c:v>0.84359337071785701</c:v>
                </c:pt>
                <c:pt idx="964">
                  <c:v>0.82859949831364499</c:v>
                </c:pt>
                <c:pt idx="965">
                  <c:v>0.81329975253290832</c:v>
                </c:pt>
                <c:pt idx="966">
                  <c:v>0.79646591334938077</c:v>
                </c:pt>
                <c:pt idx="967">
                  <c:v>0.78066042991076989</c:v>
                </c:pt>
                <c:pt idx="968">
                  <c:v>0.76440052531895541</c:v>
                </c:pt>
                <c:pt idx="969">
                  <c:v>0.74767809696793708</c:v>
                </c:pt>
                <c:pt idx="970">
                  <c:v>0.73047018747404646</c:v>
                </c:pt>
                <c:pt idx="971">
                  <c:v>0.71396652948504569</c:v>
                </c:pt>
                <c:pt idx="972">
                  <c:v>0.69739737543087288</c:v>
                </c:pt>
                <c:pt idx="973">
                  <c:v>0.6820510396656323</c:v>
                </c:pt>
                <c:pt idx="974">
                  <c:v>0.66612739322284531</c:v>
                </c:pt>
                <c:pt idx="975">
                  <c:v>0.65050354320208215</c:v>
                </c:pt>
                <c:pt idx="976">
                  <c:v>0.6356366116252139</c:v>
                </c:pt>
                <c:pt idx="977">
                  <c:v>0.62060222619099858</c:v>
                </c:pt>
                <c:pt idx="978">
                  <c:v>0.60559147335761854</c:v>
                </c:pt>
                <c:pt idx="979">
                  <c:v>0.5905381818427351</c:v>
                </c:pt>
                <c:pt idx="980">
                  <c:v>0.5754085907880121</c:v>
                </c:pt>
                <c:pt idx="981">
                  <c:v>0.56164563927873301</c:v>
                </c:pt>
                <c:pt idx="982">
                  <c:v>0.54813049246964052</c:v>
                </c:pt>
                <c:pt idx="983">
                  <c:v>0.5342615318651861</c:v>
                </c:pt>
                <c:pt idx="984">
                  <c:v>0.52175718515467528</c:v>
                </c:pt>
                <c:pt idx="985">
                  <c:v>0.50945135229118066</c:v>
                </c:pt>
                <c:pt idx="986">
                  <c:v>0.49756888059122012</c:v>
                </c:pt>
                <c:pt idx="987">
                  <c:v>0.48531166336372922</c:v>
                </c:pt>
                <c:pt idx="988">
                  <c:v>0.47328266953859027</c:v>
                </c:pt>
                <c:pt idx="989">
                  <c:v>0.46195320069817458</c:v>
                </c:pt>
                <c:pt idx="990">
                  <c:v>0.45081009179577375</c:v>
                </c:pt>
                <c:pt idx="991">
                  <c:v>0.43826725770675995</c:v>
                </c:pt>
                <c:pt idx="992">
                  <c:v>0.4269756010276804</c:v>
                </c:pt>
                <c:pt idx="993">
                  <c:v>0.41586355211494885</c:v>
                </c:pt>
                <c:pt idx="994">
                  <c:v>0.40571031157896148</c:v>
                </c:pt>
                <c:pt idx="995">
                  <c:v>0.39476841739224372</c:v>
                </c:pt>
                <c:pt idx="996">
                  <c:v>0.38462192902792358</c:v>
                </c:pt>
                <c:pt idx="997">
                  <c:v>0.37395349779372788</c:v>
                </c:pt>
                <c:pt idx="998">
                  <c:v>0.36475096302848403</c:v>
                </c:pt>
                <c:pt idx="999">
                  <c:v>0.35486915979351852</c:v>
                </c:pt>
                <c:pt idx="1000">
                  <c:v>0.34567877893727561</c:v>
                </c:pt>
                <c:pt idx="1001">
                  <c:v>0.33645126113686308</c:v>
                </c:pt>
                <c:pt idx="1002">
                  <c:v>0.32811975651668973</c:v>
                </c:pt>
                <c:pt idx="1003">
                  <c:v>0.31910290647229411</c:v>
                </c:pt>
                <c:pt idx="1004">
                  <c:v>0.31090712050263175</c:v>
                </c:pt>
                <c:pt idx="1005">
                  <c:v>0.30303746442449553</c:v>
                </c:pt>
                <c:pt idx="1006">
                  <c:v>0.29568569991323457</c:v>
                </c:pt>
                <c:pt idx="1007">
                  <c:v>0.28765601736658547</c:v>
                </c:pt>
                <c:pt idx="1008">
                  <c:v>0.28014692725547846</c:v>
                </c:pt>
                <c:pt idx="1009">
                  <c:v>0.27176343091346761</c:v>
                </c:pt>
                <c:pt idx="1010">
                  <c:v>0.26514022572509882</c:v>
                </c:pt>
                <c:pt idx="1011">
                  <c:v>0.25841101144155482</c:v>
                </c:pt>
                <c:pt idx="1012">
                  <c:v>0.25100590477412305</c:v>
                </c:pt>
                <c:pt idx="1013">
                  <c:v>0.24402213361872507</c:v>
                </c:pt>
                <c:pt idx="1014">
                  <c:v>0.23720919240650781</c:v>
                </c:pt>
                <c:pt idx="1015">
                  <c:v>0.23164877903855832</c:v>
                </c:pt>
                <c:pt idx="1016">
                  <c:v>0.22606338263544018</c:v>
                </c:pt>
                <c:pt idx="1017">
                  <c:v>0.2185954807715032</c:v>
                </c:pt>
                <c:pt idx="1018">
                  <c:v>0.21189867691196179</c:v>
                </c:pt>
                <c:pt idx="1019">
                  <c:v>0.2062437331406714</c:v>
                </c:pt>
                <c:pt idx="1020">
                  <c:v>0.20112828788559126</c:v>
                </c:pt>
                <c:pt idx="1021">
                  <c:v>0.19685348800307906</c:v>
                </c:pt>
                <c:pt idx="1022">
                  <c:v>0.19211278827552913</c:v>
                </c:pt>
                <c:pt idx="1023">
                  <c:v>0.18720328425629887</c:v>
                </c:pt>
                <c:pt idx="1024">
                  <c:v>0.18277858616277456</c:v>
                </c:pt>
                <c:pt idx="1025">
                  <c:v>0.17839912761942056</c:v>
                </c:pt>
                <c:pt idx="1026">
                  <c:v>0.17559157464019368</c:v>
                </c:pt>
                <c:pt idx="1027">
                  <c:v>0.17129179172251283</c:v>
                </c:pt>
                <c:pt idx="1028">
                  <c:v>0.16647749332379019</c:v>
                </c:pt>
                <c:pt idx="1029">
                  <c:v>0.16128642374603736</c:v>
                </c:pt>
                <c:pt idx="1030">
                  <c:v>0.15799406484110451</c:v>
                </c:pt>
                <c:pt idx="1031">
                  <c:v>0.15581041252392799</c:v>
                </c:pt>
                <c:pt idx="1032">
                  <c:v>0.15235195019598183</c:v>
                </c:pt>
                <c:pt idx="1033">
                  <c:v>0.14709943585605728</c:v>
                </c:pt>
                <c:pt idx="1034">
                  <c:v>0.14408729207531376</c:v>
                </c:pt>
                <c:pt idx="1035">
                  <c:v>0.1397179617894605</c:v>
                </c:pt>
                <c:pt idx="1036">
                  <c:v>0.13532769977143902</c:v>
                </c:pt>
                <c:pt idx="1037">
                  <c:v>0.13218388864318481</c:v>
                </c:pt>
                <c:pt idx="1038">
                  <c:v>0.12705358861043675</c:v>
                </c:pt>
                <c:pt idx="1039">
                  <c:v>0.12432503603971626</c:v>
                </c:pt>
                <c:pt idx="1040">
                  <c:v>0.12188615163351908</c:v>
                </c:pt>
                <c:pt idx="1041">
                  <c:v>0.11667279988926435</c:v>
                </c:pt>
                <c:pt idx="1042">
                  <c:v>0.11492533786178974</c:v>
                </c:pt>
                <c:pt idx="1043">
                  <c:v>0.11308064456230728</c:v>
                </c:pt>
                <c:pt idx="1044">
                  <c:v>0.11019611682607419</c:v>
                </c:pt>
                <c:pt idx="1045">
                  <c:v>0.10760193247153116</c:v>
                </c:pt>
                <c:pt idx="1046">
                  <c:v>0.10441895874760714</c:v>
                </c:pt>
                <c:pt idx="1047">
                  <c:v>0.10156076448087617</c:v>
                </c:pt>
                <c:pt idx="1048">
                  <c:v>9.8296764696945704E-2</c:v>
                </c:pt>
                <c:pt idx="1049">
                  <c:v>9.605977022359817E-2</c:v>
                </c:pt>
                <c:pt idx="1050">
                  <c:v>9.3470987606388875E-2</c:v>
                </c:pt>
                <c:pt idx="1051">
                  <c:v>9.0200235650791175E-2</c:v>
                </c:pt>
                <c:pt idx="1052">
                  <c:v>8.7171211440879706E-2</c:v>
                </c:pt>
                <c:pt idx="1053">
                  <c:v>8.5708015840594676E-2</c:v>
                </c:pt>
                <c:pt idx="1054">
                  <c:v>8.372355258760103E-2</c:v>
                </c:pt>
                <c:pt idx="1055">
                  <c:v>8.2728282483853957E-2</c:v>
                </c:pt>
                <c:pt idx="1056">
                  <c:v>7.9107092818727798E-2</c:v>
                </c:pt>
                <c:pt idx="1057">
                  <c:v>7.6061188179648381E-2</c:v>
                </c:pt>
                <c:pt idx="1058">
                  <c:v>7.2930206177561879E-2</c:v>
                </c:pt>
                <c:pt idx="1059">
                  <c:v>7.1945739548482296E-2</c:v>
                </c:pt>
                <c:pt idx="1060">
                  <c:v>7.055816827087015E-2</c:v>
                </c:pt>
                <c:pt idx="1061">
                  <c:v>6.7905240022822361E-2</c:v>
                </c:pt>
                <c:pt idx="1062">
                  <c:v>6.439343553870519E-2</c:v>
                </c:pt>
                <c:pt idx="1063">
                  <c:v>6.1633147761148629E-2</c:v>
                </c:pt>
                <c:pt idx="1064">
                  <c:v>6.0867451494086837E-2</c:v>
                </c:pt>
                <c:pt idx="1065">
                  <c:v>5.968379580082437E-2</c:v>
                </c:pt>
                <c:pt idx="1066">
                  <c:v>5.6781712418256587E-2</c:v>
                </c:pt>
                <c:pt idx="1067">
                  <c:v>5.3664909976671268E-2</c:v>
                </c:pt>
                <c:pt idx="1068">
                  <c:v>5.2312449991728703E-2</c:v>
                </c:pt>
                <c:pt idx="1069">
                  <c:v>5.037120063740496E-2</c:v>
                </c:pt>
                <c:pt idx="1070">
                  <c:v>5.0526500585750998E-2</c:v>
                </c:pt>
                <c:pt idx="1071">
                  <c:v>4.6661557523438583E-2</c:v>
                </c:pt>
                <c:pt idx="1072">
                  <c:v>4.3065350893481076E-2</c:v>
                </c:pt>
                <c:pt idx="1073">
                  <c:v>4.2885067909966566E-2</c:v>
                </c:pt>
                <c:pt idx="1074">
                  <c:v>4.0772313395295752E-2</c:v>
                </c:pt>
                <c:pt idx="1075">
                  <c:v>3.8675764092626339E-2</c:v>
                </c:pt>
                <c:pt idx="1076">
                  <c:v>3.8907363580811642E-2</c:v>
                </c:pt>
                <c:pt idx="1077">
                  <c:v>3.6191640136258842E-2</c:v>
                </c:pt>
                <c:pt idx="1078">
                  <c:v>3.5579218166042675E-2</c:v>
                </c:pt>
                <c:pt idx="1079">
                  <c:v>3.7500886222531317E-2</c:v>
                </c:pt>
                <c:pt idx="1080">
                  <c:v>3.6111964510585695E-2</c:v>
                </c:pt>
                <c:pt idx="1081">
                  <c:v>3.3766260073396101E-2</c:v>
                </c:pt>
                <c:pt idx="1082">
                  <c:v>3.2289560129776809E-2</c:v>
                </c:pt>
                <c:pt idx="1083">
                  <c:v>3.1845942451240943E-2</c:v>
                </c:pt>
                <c:pt idx="1084">
                  <c:v>3.1434735196707683E-2</c:v>
                </c:pt>
                <c:pt idx="1085">
                  <c:v>2.9462425852714993E-2</c:v>
                </c:pt>
                <c:pt idx="1086">
                  <c:v>2.8364522739626159E-2</c:v>
                </c:pt>
                <c:pt idx="1087">
                  <c:v>2.5830432712921354E-2</c:v>
                </c:pt>
                <c:pt idx="1088">
                  <c:v>2.5564397149233215E-2</c:v>
                </c:pt>
                <c:pt idx="1089">
                  <c:v>2.7551561270893827E-2</c:v>
                </c:pt>
                <c:pt idx="1090">
                  <c:v>2.4862846513009719E-2</c:v>
                </c:pt>
                <c:pt idx="1091">
                  <c:v>2.5521858467729679E-2</c:v>
                </c:pt>
                <c:pt idx="1092">
                  <c:v>2.6807471953166982E-2</c:v>
                </c:pt>
                <c:pt idx="1093">
                  <c:v>2.5561021063399511E-2</c:v>
                </c:pt>
                <c:pt idx="1094">
                  <c:v>2.5499576301227986E-2</c:v>
                </c:pt>
                <c:pt idx="1095">
                  <c:v>2.4662307014493554E-2</c:v>
                </c:pt>
                <c:pt idx="1096">
                  <c:v>1.9700136056259039E-2</c:v>
                </c:pt>
                <c:pt idx="1097">
                  <c:v>2.0134300694460917E-2</c:v>
                </c:pt>
                <c:pt idx="1098">
                  <c:v>1.6908113071866796E-2</c:v>
                </c:pt>
                <c:pt idx="1099">
                  <c:v>1.5968885992957524E-2</c:v>
                </c:pt>
                <c:pt idx="1100">
                  <c:v>1.4860179405201214E-2</c:v>
                </c:pt>
                <c:pt idx="1101">
                  <c:v>1.4482057791837312E-2</c:v>
                </c:pt>
                <c:pt idx="1102">
                  <c:v>1.2789288354867197E-2</c:v>
                </c:pt>
                <c:pt idx="1103">
                  <c:v>1.1619137004939176E-2</c:v>
                </c:pt>
                <c:pt idx="1104">
                  <c:v>1.0412523928008469E-2</c:v>
                </c:pt>
                <c:pt idx="1105">
                  <c:v>1.0933791580717268E-2</c:v>
                </c:pt>
                <c:pt idx="1106">
                  <c:v>9.2045604167440929E-3</c:v>
                </c:pt>
                <c:pt idx="1107">
                  <c:v>7.0425150489027109E-3</c:v>
                </c:pt>
                <c:pt idx="1108">
                  <c:v>7.65696267061891E-3</c:v>
                </c:pt>
                <c:pt idx="1109">
                  <c:v>7.4186110107663907E-3</c:v>
                </c:pt>
                <c:pt idx="1110">
                  <c:v>9.4078007839272226E-3</c:v>
                </c:pt>
                <c:pt idx="1111">
                  <c:v>1.036863481217145E-2</c:v>
                </c:pt>
                <c:pt idx="1112">
                  <c:v>9.616442888444092E-3</c:v>
                </c:pt>
                <c:pt idx="1113">
                  <c:v>8.8737040050507268E-3</c:v>
                </c:pt>
                <c:pt idx="1114">
                  <c:v>9.9506753859709748E-3</c:v>
                </c:pt>
                <c:pt idx="1115">
                  <c:v>5.1444795932492444E-3</c:v>
                </c:pt>
                <c:pt idx="1116">
                  <c:v>4.7967427523877351E-3</c:v>
                </c:pt>
                <c:pt idx="1117">
                  <c:v>3.077639845915484E-3</c:v>
                </c:pt>
                <c:pt idx="1118">
                  <c:v>2.1769001455093024E-3</c:v>
                </c:pt>
                <c:pt idx="1119">
                  <c:v>1.0020222754142825E-3</c:v>
                </c:pt>
                <c:pt idx="1120">
                  <c:v>0</c:v>
                </c:pt>
                <c:pt idx="1121">
                  <c:v>-1.4375373479494538E-3</c:v>
                </c:pt>
                <c:pt idx="1122">
                  <c:v>5.5030199087789786E-4</c:v>
                </c:pt>
                <c:pt idx="1123">
                  <c:v>1.4827768981199537E-3</c:v>
                </c:pt>
                <c:pt idx="1124">
                  <c:v>2.9844598769075215E-4</c:v>
                </c:pt>
                <c:pt idx="1125">
                  <c:v>-2.1769001455093024E-3</c:v>
                </c:pt>
                <c:pt idx="1126">
                  <c:v>-1.6306494576318483E-3</c:v>
                </c:pt>
                <c:pt idx="1127">
                  <c:v>1.1674504812610596E-3</c:v>
                </c:pt>
                <c:pt idx="1128">
                  <c:v>3.0533320279135696E-3</c:v>
                </c:pt>
                <c:pt idx="1129">
                  <c:v>4.5637928298689536E-3</c:v>
                </c:pt>
                <c:pt idx="1130">
                  <c:v>5.7717563411333285E-3</c:v>
                </c:pt>
                <c:pt idx="1131">
                  <c:v>6.1519036059972648E-3</c:v>
                </c:pt>
                <c:pt idx="1132">
                  <c:v>6.4969395781918106E-3</c:v>
                </c:pt>
                <c:pt idx="1133">
                  <c:v>5.6144307412872522E-3</c:v>
                </c:pt>
                <c:pt idx="1134">
                  <c:v>1.6590085786342065E-3</c:v>
                </c:pt>
                <c:pt idx="1135">
                  <c:v>-9.2774838707487123E-4</c:v>
                </c:pt>
                <c:pt idx="1136">
                  <c:v>-3.8946526176480722E-3</c:v>
                </c:pt>
                <c:pt idx="1137">
                  <c:v>-5.0242909375727797E-3</c:v>
                </c:pt>
                <c:pt idx="1138">
                  <c:v>-4.8784440295609197E-3</c:v>
                </c:pt>
                <c:pt idx="1139">
                  <c:v>-2.3349009625221193E-3</c:v>
                </c:pt>
                <c:pt idx="1140">
                  <c:v>-2.3457044371895954E-3</c:v>
                </c:pt>
                <c:pt idx="1141">
                  <c:v>-2.06683974733376E-3</c:v>
                </c:pt>
                <c:pt idx="1142">
                  <c:v>-2.1485410245069441E-3</c:v>
                </c:pt>
                <c:pt idx="1143">
                  <c:v>2.6603556368813737E-4</c:v>
                </c:pt>
                <c:pt idx="1144">
                  <c:v>3.3963423486080811E-4</c:v>
                </c:pt>
                <c:pt idx="1145">
                  <c:v>-2.37068747235825E-3</c:v>
                </c:pt>
                <c:pt idx="1146">
                  <c:v>-7.3794484150965563E-3</c:v>
                </c:pt>
                <c:pt idx="1147">
                  <c:v>-7.161353270245507E-3</c:v>
                </c:pt>
                <c:pt idx="1148">
                  <c:v>-6.4118622151849236E-3</c:v>
                </c:pt>
                <c:pt idx="1149">
                  <c:v>-6.0040310464853702E-3</c:v>
                </c:pt>
                <c:pt idx="1150">
                  <c:v>-8.3065215850046878E-3</c:v>
                </c:pt>
                <c:pt idx="1151">
                  <c:v>-7.8689808609692935E-3</c:v>
                </c:pt>
                <c:pt idx="1152">
                  <c:v>-2.1741992768423398E-3</c:v>
                </c:pt>
                <c:pt idx="1153">
                  <c:v>6.8467020705535416E-4</c:v>
                </c:pt>
                <c:pt idx="1154">
                  <c:v>0</c:v>
                </c:pt>
                <c:pt idx="1155">
                  <c:v>2.7650142977235525E-3</c:v>
                </c:pt>
                <c:pt idx="1156">
                  <c:v>-2.7670399492235871E-3</c:v>
                </c:pt>
                <c:pt idx="1157">
                  <c:v>-3.1951276329249857E-3</c:v>
                </c:pt>
                <c:pt idx="1158">
                  <c:v>-2.0884466966687117E-3</c:v>
                </c:pt>
                <c:pt idx="1159">
                  <c:v>-8.1005803491547828E-3</c:v>
                </c:pt>
                <c:pt idx="1160">
                  <c:v>-8.0809990513198652E-3</c:v>
                </c:pt>
                <c:pt idx="1161">
                  <c:v>-1.0539464755351965E-2</c:v>
                </c:pt>
                <c:pt idx="1162">
                  <c:v>-1.2397662398168858E-2</c:v>
                </c:pt>
                <c:pt idx="1163">
                  <c:v>-4.1660899186701352E-3</c:v>
                </c:pt>
                <c:pt idx="1164">
                  <c:v>-1.7285559468064333E-3</c:v>
                </c:pt>
                <c:pt idx="1165">
                  <c:v>-4.23361163534214E-3</c:v>
                </c:pt>
                <c:pt idx="1166">
                  <c:v>-2.7346295252209723E-3</c:v>
                </c:pt>
                <c:pt idx="1167">
                  <c:v>-3.9257126073172057E-3</c:v>
                </c:pt>
                <c:pt idx="1168">
                  <c:v>-4.3402959476841656E-3</c:v>
                </c:pt>
                <c:pt idx="1169">
                  <c:v>-8.6569592945331588E-3</c:v>
                </c:pt>
                <c:pt idx="1170">
                  <c:v>-1.0313267004500215E-2</c:v>
                </c:pt>
                <c:pt idx="1171">
                  <c:v>-1.170286393361258E-2</c:v>
                </c:pt>
                <c:pt idx="1172">
                  <c:v>-1.4727161623357053E-2</c:v>
                </c:pt>
                <c:pt idx="1173">
                  <c:v>-1.5481379198584633E-2</c:v>
                </c:pt>
                <c:pt idx="1174">
                  <c:v>-1.8793319401352381E-2</c:v>
                </c:pt>
                <c:pt idx="1175">
                  <c:v>-1.6808180931191991E-2</c:v>
                </c:pt>
                <c:pt idx="1176">
                  <c:v>-1.5457071380582719E-2</c:v>
                </c:pt>
                <c:pt idx="1177">
                  <c:v>-2.1277443357719875E-2</c:v>
                </c:pt>
                <c:pt idx="1178">
                  <c:v>-1.925854402922339E-2</c:v>
                </c:pt>
                <c:pt idx="1179">
                  <c:v>-1.4120141390474624E-2</c:v>
                </c:pt>
                <c:pt idx="1180">
                  <c:v>-1.3795361933281736E-2</c:v>
                </c:pt>
                <c:pt idx="1181">
                  <c:v>-1.0591456477189497E-2</c:v>
                </c:pt>
                <c:pt idx="1182">
                  <c:v>-1.2918930050877657E-2</c:v>
                </c:pt>
                <c:pt idx="1183">
                  <c:v>-1.076768815770375E-2</c:v>
                </c:pt>
                <c:pt idx="1184">
                  <c:v>-2.8082281963936434E-3</c:v>
                </c:pt>
                <c:pt idx="1185">
                  <c:v>-5.4051134196034557E-3</c:v>
                </c:pt>
                <c:pt idx="1186">
                  <c:v>-1.0799423364539623E-2</c:v>
                </c:pt>
                <c:pt idx="1187">
                  <c:v>-3.2342902285948201E-3</c:v>
                </c:pt>
                <c:pt idx="1188">
                  <c:v>-7.4449444802683392E-3</c:v>
                </c:pt>
                <c:pt idx="1189">
                  <c:v>-5.9203041178117763E-3</c:v>
                </c:pt>
                <c:pt idx="1190">
                  <c:v>-9.525963788103279E-3</c:v>
                </c:pt>
                <c:pt idx="1191">
                  <c:v>-1.3459779001421372E-2</c:v>
                </c:pt>
                <c:pt idx="1192">
                  <c:v>-6.3895800486830434E-3</c:v>
                </c:pt>
                <c:pt idx="1193">
                  <c:v>-1.3739318908443949E-2</c:v>
                </c:pt>
                <c:pt idx="1194">
                  <c:v>-2.3772370788754847E-2</c:v>
                </c:pt>
                <c:pt idx="1195">
                  <c:v>-2.4680537877994988E-2</c:v>
                </c:pt>
                <c:pt idx="1196">
                  <c:v>-2.4144415447618271E-2</c:v>
                </c:pt>
                <c:pt idx="1197">
                  <c:v>-1.8819652870854516E-2</c:v>
                </c:pt>
                <c:pt idx="1198">
                  <c:v>-1.6183605051974869E-2</c:v>
                </c:pt>
                <c:pt idx="1199">
                  <c:v>-2.6064733069773617E-2</c:v>
                </c:pt>
                <c:pt idx="1200">
                  <c:v>-1.4770375522027143E-2</c:v>
                </c:pt>
                <c:pt idx="1201">
                  <c:v>-1.0265326585663127E-2</c:v>
                </c:pt>
                <c:pt idx="1202">
                  <c:v>-2.0364549748311798E-3</c:v>
                </c:pt>
                <c:pt idx="1203">
                  <c:v>-7.4435940459350453E-3</c:v>
                </c:pt>
                <c:pt idx="1204">
                  <c:v>-1.069408948653108E-2</c:v>
                </c:pt>
                <c:pt idx="1205">
                  <c:v>-1.5453695294749202E-2</c:v>
                </c:pt>
                <c:pt idx="1206">
                  <c:v>-1.3647489373769842E-2</c:v>
                </c:pt>
                <c:pt idx="1207">
                  <c:v>-1.9026269323871161E-2</c:v>
                </c:pt>
                <c:pt idx="1208">
                  <c:v>-1.9457733093406076E-2</c:v>
                </c:pt>
                <c:pt idx="1209">
                  <c:v>-2.4995189077687142E-2</c:v>
                </c:pt>
                <c:pt idx="1210">
                  <c:v>-1.8807498961853557E-2</c:v>
                </c:pt>
                <c:pt idx="1211">
                  <c:v>-1.6937822627202451E-2</c:v>
                </c:pt>
                <c:pt idx="1212">
                  <c:v>-1.9850034267271156E-2</c:v>
                </c:pt>
                <c:pt idx="1213">
                  <c:v>-2.1665018011417958E-2</c:v>
                </c:pt>
                <c:pt idx="1214">
                  <c:v>-2.2337534309472169E-2</c:v>
                </c:pt>
                <c:pt idx="1215">
                  <c:v>-2.9194364637526445E-2</c:v>
                </c:pt>
                <c:pt idx="1216">
                  <c:v>-2.5324695055047027E-2</c:v>
                </c:pt>
                <c:pt idx="1217">
                  <c:v>-2.7812195097248037E-2</c:v>
                </c:pt>
                <c:pt idx="1218">
                  <c:v>-3.5100489194837228E-2</c:v>
                </c:pt>
                <c:pt idx="1219">
                  <c:v>-4.0051181461237338E-2</c:v>
                </c:pt>
                <c:pt idx="1220">
                  <c:v>-4.6641976225603475E-2</c:v>
                </c:pt>
                <c:pt idx="1221">
                  <c:v>-4.320917214999271E-2</c:v>
                </c:pt>
                <c:pt idx="1222">
                  <c:v>-3.9152467412331381E-2</c:v>
                </c:pt>
                <c:pt idx="1223">
                  <c:v>-4.482564204712338E-2</c:v>
                </c:pt>
                <c:pt idx="1224">
                  <c:v>-4.5186883231319142E-2</c:v>
                </c:pt>
                <c:pt idx="1225">
                  <c:v>-3.6149776671922047E-2</c:v>
                </c:pt>
                <c:pt idx="1226">
                  <c:v>-3.22024571152697E-2</c:v>
                </c:pt>
                <c:pt idx="1227">
                  <c:v>-2.2354414738640312E-2</c:v>
                </c:pt>
                <c:pt idx="1228">
                  <c:v>-2.7905375066255626E-2</c:v>
                </c:pt>
                <c:pt idx="1229">
                  <c:v>-3.4328040756108215E-2</c:v>
                </c:pt>
                <c:pt idx="1230">
                  <c:v>-2.9157227693356831E-2</c:v>
                </c:pt>
                <c:pt idx="1231">
                  <c:v>-2.8985722533009576E-2</c:v>
                </c:pt>
                <c:pt idx="1232">
                  <c:v>-2.4666358317493808E-2</c:v>
                </c:pt>
                <c:pt idx="1233">
                  <c:v>-2.2598843352993309E-2</c:v>
                </c:pt>
                <c:pt idx="1234">
                  <c:v>-2.7122798370025687E-2</c:v>
                </c:pt>
                <c:pt idx="1235">
                  <c:v>-1.6326075874153027E-2</c:v>
                </c:pt>
                <c:pt idx="1236">
                  <c:v>-2.2491483823484917E-3</c:v>
                </c:pt>
                <c:pt idx="1237">
                  <c:v>-2.1093784288371102E-3</c:v>
                </c:pt>
                <c:pt idx="1238">
                  <c:v>7.4618249094364807E-3</c:v>
                </c:pt>
                <c:pt idx="1239">
                  <c:v>1.1860864750625397E-2</c:v>
                </c:pt>
                <c:pt idx="1240">
                  <c:v>2.1750770591591587E-2</c:v>
                </c:pt>
                <c:pt idx="1241">
                  <c:v>3.4319938150107511E-2</c:v>
                </c:pt>
                <c:pt idx="1242">
                  <c:v>3.8626473239455582E-2</c:v>
                </c:pt>
                <c:pt idx="1243">
                  <c:v>2.5686611456409714E-2</c:v>
                </c:pt>
                <c:pt idx="1244">
                  <c:v>3.2704143470143582E-2</c:v>
                </c:pt>
                <c:pt idx="1245">
                  <c:v>2.700260971434941E-2</c:v>
                </c:pt>
                <c:pt idx="1246">
                  <c:v>1.8862191552358052E-2</c:v>
                </c:pt>
                <c:pt idx="1247">
                  <c:v>1.0795372061539367E-2</c:v>
                </c:pt>
                <c:pt idx="1248">
                  <c:v>-2.0891219138354524E-3</c:v>
                </c:pt>
                <c:pt idx="1249">
                  <c:v>-1.2440876296838948E-2</c:v>
                </c:pt>
                <c:pt idx="1250">
                  <c:v>1.1100570220897901E-3</c:v>
                </c:pt>
                <c:pt idx="1251">
                  <c:v>-8.0634434049851704E-3</c:v>
                </c:pt>
                <c:pt idx="1252">
                  <c:v>-9.3017916887519377E-3</c:v>
                </c:pt>
                <c:pt idx="1253">
                  <c:v>-1.0467216518512776E-2</c:v>
                </c:pt>
                <c:pt idx="1254">
                  <c:v>-2.4503630980313995E-3</c:v>
                </c:pt>
                <c:pt idx="1255">
                  <c:v>3.0249729069112114E-3</c:v>
                </c:pt>
                <c:pt idx="1256">
                  <c:v>1.3138375630062E-2</c:v>
                </c:pt>
                <c:pt idx="1257">
                  <c:v>1.0197804868990934E-2</c:v>
                </c:pt>
                <c:pt idx="1258">
                  <c:v>2.3817610338925346E-2</c:v>
                </c:pt>
                <c:pt idx="1259">
                  <c:v>3.1741959007565879E-2</c:v>
                </c:pt>
                <c:pt idx="1260">
                  <c:v>2.7905375066255626E-2</c:v>
                </c:pt>
                <c:pt idx="1261">
                  <c:v>3.3720345306059045E-2</c:v>
                </c:pt>
                <c:pt idx="1262">
                  <c:v>2.990469309691738E-2</c:v>
                </c:pt>
                <c:pt idx="1263">
                  <c:v>2.8774379559825935E-2</c:v>
                </c:pt>
                <c:pt idx="1264">
                  <c:v>3.7667664862711579E-2</c:v>
                </c:pt>
                <c:pt idx="1265">
                  <c:v>3.350427581270822E-2</c:v>
                </c:pt>
                <c:pt idx="1266">
                  <c:v>3.5673073352217005E-2</c:v>
                </c:pt>
                <c:pt idx="1267">
                  <c:v>3.8360437675767446E-2</c:v>
                </c:pt>
                <c:pt idx="1268">
                  <c:v>2.4180201957454586E-2</c:v>
                </c:pt>
                <c:pt idx="1269">
                  <c:v>2.4224766290458159E-2</c:v>
                </c:pt>
                <c:pt idx="1270">
                  <c:v>1.6520538418168716E-2</c:v>
                </c:pt>
                <c:pt idx="1271">
                  <c:v>5.6009263979528131E-3</c:v>
                </c:pt>
                <c:pt idx="1272">
                  <c:v>-7.9608103956434004E-3</c:v>
                </c:pt>
                <c:pt idx="1273">
                  <c:v>-2.5961424843265107E-2</c:v>
                </c:pt>
                <c:pt idx="1274">
                  <c:v>-2.9542776695554693E-2</c:v>
                </c:pt>
                <c:pt idx="1275">
                  <c:v>-1.8656250316507961E-2</c:v>
                </c:pt>
                <c:pt idx="1276">
                  <c:v>-7.1593276187452851E-3</c:v>
                </c:pt>
                <c:pt idx="1277">
                  <c:v>-5.4922164341105655E-3</c:v>
                </c:pt>
                <c:pt idx="1278">
                  <c:v>-1.4841273324532475E-3</c:v>
                </c:pt>
                <c:pt idx="1279">
                  <c:v>1.5010077616213894E-3</c:v>
                </c:pt>
                <c:pt idx="1280">
                  <c:v>1.4334860449492158E-2</c:v>
                </c:pt>
                <c:pt idx="1281">
                  <c:v>1.5502310930753218E-2</c:v>
                </c:pt>
                <c:pt idx="1282">
                  <c:v>1.0080992299148174E-2</c:v>
                </c:pt>
                <c:pt idx="1283">
                  <c:v>8.5921384465279284E-3</c:v>
                </c:pt>
                <c:pt idx="1284">
                  <c:v>4.6090323800392664E-3</c:v>
                </c:pt>
                <c:pt idx="1285">
                  <c:v>2.6117400008777328E-3</c:v>
                </c:pt>
                <c:pt idx="1286">
                  <c:v>1.4889888960537053E-2</c:v>
                </c:pt>
                <c:pt idx="1287">
                  <c:v>1.551649049125421E-2</c:v>
                </c:pt>
                <c:pt idx="1288">
                  <c:v>2.0374002788646917E-2</c:v>
                </c:pt>
                <c:pt idx="1289">
                  <c:v>2.4961428219351045E-2</c:v>
                </c:pt>
                <c:pt idx="1290">
                  <c:v>1.3035742620720417E-2</c:v>
                </c:pt>
                <c:pt idx="1291">
                  <c:v>2.1086356899537889E-2</c:v>
                </c:pt>
                <c:pt idx="1292">
                  <c:v>9.6745115647821015E-3</c:v>
                </c:pt>
                <c:pt idx="1293">
                  <c:v>2.5624491477071634E-3</c:v>
                </c:pt>
                <c:pt idx="1294">
                  <c:v>-4.0978929848312024E-3</c:v>
                </c:pt>
                <c:pt idx="1295">
                  <c:v>-3.452385373445682E-3</c:v>
                </c:pt>
                <c:pt idx="1296">
                  <c:v>3.8534643704782037E-3</c:v>
                </c:pt>
                <c:pt idx="1297">
                  <c:v>1.7647475869426461E-2</c:v>
                </c:pt>
                <c:pt idx="1298">
                  <c:v>1.2062754683475046E-2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B29-4AA9-A3A3-D850668B1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3999904"/>
        <c:axId val="2064000320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'24.08.21 Eg Filtres +Lihgt  Abs'!$Z$1</c15:sqref>
                        </c15:formulaRef>
                      </c:ext>
                    </c:extLst>
                    <c:strCache>
                      <c:ptCount val="1"/>
                      <c:pt idx="0">
                        <c:v>Abs 350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'24.08.21 Eg Filtres +Lihgt  Abs'!$Z$2:$Z$1300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0.45086750486230703</c:v>
                      </c:pt>
                      <c:pt idx="1">
                        <c:v>-0.17706869160747446</c:v>
                      </c:pt>
                      <c:pt idx="2">
                        <c:v>1.3207648655479822</c:v>
                      </c:pt>
                      <c:pt idx="3">
                        <c:v>3.1271124802033903</c:v>
                      </c:pt>
                      <c:pt idx="4">
                        <c:v>2.0459454522739353</c:v>
                      </c:pt>
                      <c:pt idx="5">
                        <c:v>2.468885769902061</c:v>
                      </c:pt>
                      <c:pt idx="6">
                        <c:v>2.0653524177943328</c:v>
                      </c:pt>
                      <c:pt idx="7">
                        <c:v>0.96529795005873531</c:v>
                      </c:pt>
                      <c:pt idx="8">
                        <c:v>0.80267609344700763</c:v>
                      </c:pt>
                      <c:pt idx="9">
                        <c:v>1.1083077109573332</c:v>
                      </c:pt>
                      <c:pt idx="10">
                        <c:v>-1.0840462724236164</c:v>
                      </c:pt>
                      <c:pt idx="11">
                        <c:v>1.7664498952495971</c:v>
                      </c:pt>
                      <c:pt idx="12">
                        <c:v>-0.75047695346822596</c:v>
                      </c:pt>
                      <c:pt idx="13">
                        <c:v>5.2477164577087523</c:v>
                      </c:pt>
                      <c:pt idx="14">
                        <c:v>17.330640389660783</c:v>
                      </c:pt>
                      <c:pt idx="15">
                        <c:v>18.415449251614962</c:v>
                      </c:pt>
                      <c:pt idx="16">
                        <c:v>15.954051867633094</c:v>
                      </c:pt>
                      <c:pt idx="17">
                        <c:v>18.473432032223791</c:v>
                      </c:pt>
                      <c:pt idx="18">
                        <c:v>3.7958595862183846</c:v>
                      </c:pt>
                      <c:pt idx="19">
                        <c:v>1.7127459861484549</c:v>
                      </c:pt>
                      <c:pt idx="20">
                        <c:v>0.81833711363882811</c:v>
                      </c:pt>
                      <c:pt idx="21">
                        <c:v>0.92018064651264231</c:v>
                      </c:pt>
                      <c:pt idx="22">
                        <c:v>0.30499519851036311</c:v>
                      </c:pt>
                      <c:pt idx="23">
                        <c:v>-3.1032796503839399E-2</c:v>
                      </c:pt>
                      <c:pt idx="24">
                        <c:v>-7.322405700928851E-2</c:v>
                      </c:pt>
                      <c:pt idx="25">
                        <c:v>-0.36745610523117045</c:v>
                      </c:pt>
                      <c:pt idx="26">
                        <c:v>-3.9347681863893369E-2</c:v>
                      </c:pt>
                      <c:pt idx="27">
                        <c:v>-0.12911636510123123</c:v>
                      </c:pt>
                      <c:pt idx="28">
                        <c:v>-0.17881075203821079</c:v>
                      </c:pt>
                      <c:pt idx="29">
                        <c:v>0.13076029289705257</c:v>
                      </c:pt>
                      <c:pt idx="30">
                        <c:v>0.42598696485243615</c:v>
                      </c:pt>
                      <c:pt idx="31">
                        <c:v>0.51218597041424763</c:v>
                      </c:pt>
                      <c:pt idx="32">
                        <c:v>0.81739598868423513</c:v>
                      </c:pt>
                      <c:pt idx="33">
                        <c:v>0.53744378504994661</c:v>
                      </c:pt>
                      <c:pt idx="34">
                        <c:v>0.57823686166885668</c:v>
                      </c:pt>
                      <c:pt idx="35">
                        <c:v>0.40221969423025455</c:v>
                      </c:pt>
                      <c:pt idx="36">
                        <c:v>0.26560195506597351</c:v>
                      </c:pt>
                      <c:pt idx="37">
                        <c:v>0.31886364882700574</c:v>
                      </c:pt>
                      <c:pt idx="38">
                        <c:v>0.13140495833692387</c:v>
                      </c:pt>
                      <c:pt idx="39">
                        <c:v>5.3495892654442372E-2</c:v>
                      </c:pt>
                      <c:pt idx="40">
                        <c:v>0.10184013121735176</c:v>
                      </c:pt>
                      <c:pt idx="41">
                        <c:v>3.9214192617869376E-2</c:v>
                      </c:pt>
                      <c:pt idx="42">
                        <c:v>0.21702135291917776</c:v>
                      </c:pt>
                      <c:pt idx="43">
                        <c:v>0.27585949550754563</c:v>
                      </c:pt>
                      <c:pt idx="44">
                        <c:v>0.43094513684760866</c:v>
                      </c:pt>
                      <c:pt idx="45">
                        <c:v>0.61256266778928192</c:v>
                      </c:pt>
                      <c:pt idx="46">
                        <c:v>0.46071684652839301</c:v>
                      </c:pt>
                      <c:pt idx="47">
                        <c:v>0.61059692267601928</c:v>
                      </c:pt>
                      <c:pt idx="48">
                        <c:v>0.49500451286424002</c:v>
                      </c:pt>
                      <c:pt idx="49">
                        <c:v>0.19081725930394272</c:v>
                      </c:pt>
                      <c:pt idx="50">
                        <c:v>0.27143424969148006</c:v>
                      </c:pt>
                      <c:pt idx="51">
                        <c:v>0.1672002800490992</c:v>
                      </c:pt>
                      <c:pt idx="52">
                        <c:v>0.24701334562602631</c:v>
                      </c:pt>
                      <c:pt idx="53">
                        <c:v>0.46584200893171901</c:v>
                      </c:pt>
                      <c:pt idx="54">
                        <c:v>0.44586913147257912</c:v>
                      </c:pt>
                      <c:pt idx="55">
                        <c:v>0.36329031303073572</c:v>
                      </c:pt>
                      <c:pt idx="56">
                        <c:v>0.52510401853139965</c:v>
                      </c:pt>
                      <c:pt idx="57">
                        <c:v>0.38578247788201731</c:v>
                      </c:pt>
                      <c:pt idx="58">
                        <c:v>0.286312888896952</c:v>
                      </c:pt>
                      <c:pt idx="59">
                        <c:v>0.19563812807463354</c:v>
                      </c:pt>
                      <c:pt idx="60">
                        <c:v>-2.0064103700631167E-2</c:v>
                      </c:pt>
                      <c:pt idx="61">
                        <c:v>-8.9995872656825765E-2</c:v>
                      </c:pt>
                      <c:pt idx="62">
                        <c:v>3.9447876108784467E-3</c:v>
                      </c:pt>
                      <c:pt idx="63">
                        <c:v>-1.8317920049940463E-2</c:v>
                      </c:pt>
                      <c:pt idx="64">
                        <c:v>5.2216663663588063E-2</c:v>
                      </c:pt>
                      <c:pt idx="65">
                        <c:v>7.8117494451176703E-2</c:v>
                      </c:pt>
                      <c:pt idx="66">
                        <c:v>0.18697142897196983</c:v>
                      </c:pt>
                      <c:pt idx="67">
                        <c:v>0.48840942254716857</c:v>
                      </c:pt>
                      <c:pt idx="68">
                        <c:v>0.46331138268470273</c:v>
                      </c:pt>
                      <c:pt idx="69">
                        <c:v>0.71929221630906659</c:v>
                      </c:pt>
                      <c:pt idx="70">
                        <c:v>0.9582781680863599</c:v>
                      </c:pt>
                      <c:pt idx="71">
                        <c:v>0.93718686721458755</c:v>
                      </c:pt>
                      <c:pt idx="72">
                        <c:v>0.86585310039339647</c:v>
                      </c:pt>
                      <c:pt idx="73">
                        <c:v>0.68508907598228508</c:v>
                      </c:pt>
                      <c:pt idx="74">
                        <c:v>0.60658812207534862</c:v>
                      </c:pt>
                      <c:pt idx="75">
                        <c:v>0.57825335454867421</c:v>
                      </c:pt>
                      <c:pt idx="76">
                        <c:v>0.57070580042213526</c:v>
                      </c:pt>
                      <c:pt idx="77">
                        <c:v>0.45880676488451472</c:v>
                      </c:pt>
                      <c:pt idx="78">
                        <c:v>0.50084402312466669</c:v>
                      </c:pt>
                      <c:pt idx="79">
                        <c:v>0.60199794746110669</c:v>
                      </c:pt>
                      <c:pt idx="80">
                        <c:v>0.6133182478459267</c:v>
                      </c:pt>
                      <c:pt idx="81">
                        <c:v>0.22832144952622144</c:v>
                      </c:pt>
                      <c:pt idx="82">
                        <c:v>0.47738908641403144</c:v>
                      </c:pt>
                      <c:pt idx="83">
                        <c:v>0.36527564343878183</c:v>
                      </c:pt>
                      <c:pt idx="84">
                        <c:v>0.2367000386345709</c:v>
                      </c:pt>
                      <c:pt idx="85">
                        <c:v>0.23833066904603942</c:v>
                      </c:pt>
                      <c:pt idx="86">
                        <c:v>0.38283952963956047</c:v>
                      </c:pt>
                      <c:pt idx="87">
                        <c:v>0.62700939970452996</c:v>
                      </c:pt>
                      <c:pt idx="88">
                        <c:v>0.95301075459460716</c:v>
                      </c:pt>
                      <c:pt idx="89">
                        <c:v>0.88052970182110268</c:v>
                      </c:pt>
                      <c:pt idx="90">
                        <c:v>0.98503477317548549</c:v>
                      </c:pt>
                      <c:pt idx="91">
                        <c:v>1.1613426276208731</c:v>
                      </c:pt>
                      <c:pt idx="92">
                        <c:v>1.0887275701988504</c:v>
                      </c:pt>
                      <c:pt idx="93">
                        <c:v>0.83966756126795594</c:v>
                      </c:pt>
                      <c:pt idx="94">
                        <c:v>0.69244799279591007</c:v>
                      </c:pt>
                      <c:pt idx="95">
                        <c:v>0.55896286999198852</c:v>
                      </c:pt>
                      <c:pt idx="96">
                        <c:v>0.66905284277461352</c:v>
                      </c:pt>
                      <c:pt idx="97">
                        <c:v>0.55913707603506224</c:v>
                      </c:pt>
                      <c:pt idx="98">
                        <c:v>0.20073669570925359</c:v>
                      </c:pt>
                      <c:pt idx="99">
                        <c:v>0.2402480694053368</c:v>
                      </c:pt>
                      <c:pt idx="100">
                        <c:v>0.36944009559273133</c:v>
                      </c:pt>
                      <c:pt idx="101">
                        <c:v>0.22883437808854942</c:v>
                      </c:pt>
                      <c:pt idx="102">
                        <c:v>0.33351963415493985</c:v>
                      </c:pt>
                      <c:pt idx="103">
                        <c:v>6.0995823590508189E-2</c:v>
                      </c:pt>
                      <c:pt idx="104">
                        <c:v>0.21642565071626516</c:v>
                      </c:pt>
                      <c:pt idx="105">
                        <c:v>0.35625506898353143</c:v>
                      </c:pt>
                      <c:pt idx="106">
                        <c:v>0.33109415001676079</c:v>
                      </c:pt>
                      <c:pt idx="107">
                        <c:v>0.31208301361198598</c:v>
                      </c:pt>
                      <c:pt idx="108">
                        <c:v>0.31299527602689825</c:v>
                      </c:pt>
                      <c:pt idx="109">
                        <c:v>0.21044770334586924</c:v>
                      </c:pt>
                      <c:pt idx="110">
                        <c:v>0.2143273440814682</c:v>
                      </c:pt>
                      <c:pt idx="111">
                        <c:v>0.13610192434798493</c:v>
                      </c:pt>
                      <c:pt idx="112">
                        <c:v>0.19791342392597333</c:v>
                      </c:pt>
                      <c:pt idx="113">
                        <c:v>0.15907434124345582</c:v>
                      </c:pt>
                      <c:pt idx="114">
                        <c:v>0.23485644391245744</c:v>
                      </c:pt>
                      <c:pt idx="115">
                        <c:v>0.36444584542295777</c:v>
                      </c:pt>
                      <c:pt idx="116">
                        <c:v>0.42854851524911053</c:v>
                      </c:pt>
                      <c:pt idx="117">
                        <c:v>0.4839522217764563</c:v>
                      </c:pt>
                      <c:pt idx="118">
                        <c:v>0.73026101219277384</c:v>
                      </c:pt>
                      <c:pt idx="119">
                        <c:v>0.89787196494933197</c:v>
                      </c:pt>
                      <c:pt idx="120">
                        <c:v>1.0797616284079958</c:v>
                      </c:pt>
                      <c:pt idx="121">
                        <c:v>0.96882536472972902</c:v>
                      </c:pt>
                      <c:pt idx="122">
                        <c:v>1.0027604957594742</c:v>
                      </c:pt>
                      <c:pt idx="123">
                        <c:v>0.80625298675745449</c:v>
                      </c:pt>
                      <c:pt idx="124">
                        <c:v>0.75965957046768451</c:v>
                      </c:pt>
                      <c:pt idx="125">
                        <c:v>0.551587460298546</c:v>
                      </c:pt>
                      <c:pt idx="126">
                        <c:v>0.37661037509344242</c:v>
                      </c:pt>
                      <c:pt idx="127">
                        <c:v>0.32604320557261424</c:v>
                      </c:pt>
                      <c:pt idx="128">
                        <c:v>0.34884667353045345</c:v>
                      </c:pt>
                      <c:pt idx="129">
                        <c:v>0.28111557014442401</c:v>
                      </c:pt>
                      <c:pt idx="130">
                        <c:v>0.38877490476392712</c:v>
                      </c:pt>
                      <c:pt idx="131">
                        <c:v>0.54488722787263699</c:v>
                      </c:pt>
                      <c:pt idx="132">
                        <c:v>0.50069455640131955</c:v>
                      </c:pt>
                      <c:pt idx="133">
                        <c:v>0.42170087770983161</c:v>
                      </c:pt>
                      <c:pt idx="134">
                        <c:v>0.24644794908977852</c:v>
                      </c:pt>
                      <c:pt idx="135">
                        <c:v>0.23790257573427329</c:v>
                      </c:pt>
                      <c:pt idx="136">
                        <c:v>0.26215391237910196</c:v>
                      </c:pt>
                      <c:pt idx="137">
                        <c:v>0.33722125486900734</c:v>
                      </c:pt>
                      <c:pt idx="138">
                        <c:v>0.3623368184162794</c:v>
                      </c:pt>
                      <c:pt idx="139">
                        <c:v>0.27144352693637741</c:v>
                      </c:pt>
                      <c:pt idx="140">
                        <c:v>0.38252513411803701</c:v>
                      </c:pt>
                      <c:pt idx="141">
                        <c:v>0.60366269751769797</c:v>
                      </c:pt>
                      <c:pt idx="142">
                        <c:v>0.51982320457479492</c:v>
                      </c:pt>
                      <c:pt idx="143">
                        <c:v>0.4389349063142578</c:v>
                      </c:pt>
                      <c:pt idx="144">
                        <c:v>0.56071420766762214</c:v>
                      </c:pt>
                      <c:pt idx="145">
                        <c:v>0.55133285146636124</c:v>
                      </c:pt>
                      <c:pt idx="146">
                        <c:v>0.69409521916769512</c:v>
                      </c:pt>
                      <c:pt idx="147">
                        <c:v>0.68418196759231575</c:v>
                      </c:pt>
                      <c:pt idx="148">
                        <c:v>0.5516070455933294</c:v>
                      </c:pt>
                      <c:pt idx="149">
                        <c:v>0.64389501622280887</c:v>
                      </c:pt>
                      <c:pt idx="150">
                        <c:v>0.74585606086532363</c:v>
                      </c:pt>
                      <c:pt idx="151">
                        <c:v>0.46985802516730996</c:v>
                      </c:pt>
                      <c:pt idx="152">
                        <c:v>0.25018008163150857</c:v>
                      </c:pt>
                      <c:pt idx="153">
                        <c:v>0.20429812694487126</c:v>
                      </c:pt>
                      <c:pt idx="154">
                        <c:v>0.29994116165125062</c:v>
                      </c:pt>
                      <c:pt idx="155">
                        <c:v>0.43749796416014752</c:v>
                      </c:pt>
                      <c:pt idx="156">
                        <c:v>0.453704280190938</c:v>
                      </c:pt>
                      <c:pt idx="157">
                        <c:v>0.52441440999402555</c:v>
                      </c:pt>
                      <c:pt idx="158">
                        <c:v>0.81445922527170989</c:v>
                      </c:pt>
                      <c:pt idx="159">
                        <c:v>1.0321013289550236</c:v>
                      </c:pt>
                      <c:pt idx="160">
                        <c:v>1.090882983430016</c:v>
                      </c:pt>
                      <c:pt idx="161">
                        <c:v>0.9795622294910008</c:v>
                      </c:pt>
                      <c:pt idx="162">
                        <c:v>1.0729820239979648</c:v>
                      </c:pt>
                      <c:pt idx="163">
                        <c:v>0.86222054361356526</c:v>
                      </c:pt>
                      <c:pt idx="164">
                        <c:v>0.87776714445165083</c:v>
                      </c:pt>
                      <c:pt idx="165">
                        <c:v>0.89062231346449838</c:v>
                      </c:pt>
                      <c:pt idx="166">
                        <c:v>0.82750921642740294</c:v>
                      </c:pt>
                      <c:pt idx="167">
                        <c:v>0.81499421306079389</c:v>
                      </c:pt>
                      <c:pt idx="168">
                        <c:v>0.88657124985929503</c:v>
                      </c:pt>
                      <c:pt idx="169">
                        <c:v>0.70322815136670314</c:v>
                      </c:pt>
                      <c:pt idx="170">
                        <c:v>0.77824086119221247</c:v>
                      </c:pt>
                      <c:pt idx="171">
                        <c:v>0.77228074674811942</c:v>
                      </c:pt>
                      <c:pt idx="172">
                        <c:v>0.73597167182962531</c:v>
                      </c:pt>
                      <c:pt idx="173">
                        <c:v>0.7276943077711564</c:v>
                      </c:pt>
                      <c:pt idx="174">
                        <c:v>0.81200797100881572</c:v>
                      </c:pt>
                      <c:pt idx="175">
                        <c:v>0.80827954936504465</c:v>
                      </c:pt>
                      <c:pt idx="176">
                        <c:v>0.83979435028155414</c:v>
                      </c:pt>
                      <c:pt idx="177">
                        <c:v>0.92794570049177649</c:v>
                      </c:pt>
                      <c:pt idx="178">
                        <c:v>0.78164664087455138</c:v>
                      </c:pt>
                      <c:pt idx="179">
                        <c:v>0.82476109032779188</c:v>
                      </c:pt>
                      <c:pt idx="180">
                        <c:v>0.8810739668550841</c:v>
                      </c:pt>
                      <c:pt idx="181">
                        <c:v>0.77825632326704164</c:v>
                      </c:pt>
                      <c:pt idx="182">
                        <c:v>0.84503187042863748</c:v>
                      </c:pt>
                      <c:pt idx="183">
                        <c:v>0.81907826242563264</c:v>
                      </c:pt>
                      <c:pt idx="184">
                        <c:v>0.8534834405301801</c:v>
                      </c:pt>
                      <c:pt idx="185">
                        <c:v>1.0122820414391851</c:v>
                      </c:pt>
                      <c:pt idx="186">
                        <c:v>0.99590667339026384</c:v>
                      </c:pt>
                      <c:pt idx="187">
                        <c:v>0.939184567282497</c:v>
                      </c:pt>
                      <c:pt idx="188">
                        <c:v>0.89828325613978366</c:v>
                      </c:pt>
                      <c:pt idx="189">
                        <c:v>0.84011905385296348</c:v>
                      </c:pt>
                      <c:pt idx="190">
                        <c:v>0.92966611401775212</c:v>
                      </c:pt>
                      <c:pt idx="191">
                        <c:v>0.88474981744443637</c:v>
                      </c:pt>
                      <c:pt idx="192">
                        <c:v>0.89751015239833276</c:v>
                      </c:pt>
                      <c:pt idx="193">
                        <c:v>0.89023266917880706</c:v>
                      </c:pt>
                      <c:pt idx="194">
                        <c:v>0.96593395673670235</c:v>
                      </c:pt>
                      <c:pt idx="195">
                        <c:v>1.0809882863444316</c:v>
                      </c:pt>
                      <c:pt idx="196">
                        <c:v>1.1550959493899491</c:v>
                      </c:pt>
                      <c:pt idx="197">
                        <c:v>1.1712569100012409</c:v>
                      </c:pt>
                      <c:pt idx="198">
                        <c:v>1.2264225005762199</c:v>
                      </c:pt>
                      <c:pt idx="199">
                        <c:v>1.2029964264052655</c:v>
                      </c:pt>
                      <c:pt idx="200">
                        <c:v>1.2447502132735522</c:v>
                      </c:pt>
                      <c:pt idx="201">
                        <c:v>1.2667919163448149</c:v>
                      </c:pt>
                      <c:pt idx="202">
                        <c:v>1.2607359370367819</c:v>
                      </c:pt>
                      <c:pt idx="203">
                        <c:v>1.2425958308473752</c:v>
                      </c:pt>
                      <c:pt idx="204">
                        <c:v>1.2405940075595117</c:v>
                      </c:pt>
                      <c:pt idx="205">
                        <c:v>1.2798429383054968</c:v>
                      </c:pt>
                      <c:pt idx="206">
                        <c:v>1.3152201655142954</c:v>
                      </c:pt>
                      <c:pt idx="207">
                        <c:v>1.3092239728956014</c:v>
                      </c:pt>
                      <c:pt idx="208">
                        <c:v>1.3288030828490955</c:v>
                      </c:pt>
                      <c:pt idx="209">
                        <c:v>1.3197969396636855</c:v>
                      </c:pt>
                      <c:pt idx="210">
                        <c:v>1.3549504821899576</c:v>
                      </c:pt>
                      <c:pt idx="211">
                        <c:v>1.3957146962691869</c:v>
                      </c:pt>
                      <c:pt idx="212">
                        <c:v>1.4061278882640378</c:v>
                      </c:pt>
                      <c:pt idx="213">
                        <c:v>1.396086816870072</c:v>
                      </c:pt>
                      <c:pt idx="214">
                        <c:v>1.4154989364154127</c:v>
                      </c:pt>
                      <c:pt idx="215">
                        <c:v>1.4174182953041883</c:v>
                      </c:pt>
                      <c:pt idx="216">
                        <c:v>1.4530872403247612</c:v>
                      </c:pt>
                      <c:pt idx="217">
                        <c:v>1.4538933298258474</c:v>
                      </c:pt>
                      <c:pt idx="218">
                        <c:v>1.4399733392597747</c:v>
                      </c:pt>
                      <c:pt idx="219">
                        <c:v>1.4327195645549873</c:v>
                      </c:pt>
                      <c:pt idx="220">
                        <c:v>1.4458458352798367</c:v>
                      </c:pt>
                      <c:pt idx="221">
                        <c:v>1.4532696928077438</c:v>
                      </c:pt>
                      <c:pt idx="222">
                        <c:v>1.4492608922070731</c:v>
                      </c:pt>
                      <c:pt idx="223">
                        <c:v>1.4456788448716833</c:v>
                      </c:pt>
                      <c:pt idx="224">
                        <c:v>1.4506875263112975</c:v>
                      </c:pt>
                      <c:pt idx="225">
                        <c:v>1.4641106688728645</c:v>
                      </c:pt>
                      <c:pt idx="226">
                        <c:v>1.4740012427384941</c:v>
                      </c:pt>
                      <c:pt idx="227">
                        <c:v>1.4819910122051432</c:v>
                      </c:pt>
                      <c:pt idx="228">
                        <c:v>1.4878047523408551</c:v>
                      </c:pt>
                      <c:pt idx="229">
                        <c:v>1.5013866388706665</c:v>
                      </c:pt>
                      <c:pt idx="230">
                        <c:v>1.5111060991081886</c:v>
                      </c:pt>
                      <c:pt idx="231">
                        <c:v>1.5203029412164901</c:v>
                      </c:pt>
                      <c:pt idx="232">
                        <c:v>1.5257301294814762</c:v>
                      </c:pt>
                      <c:pt idx="233">
                        <c:v>1.5291132314540659</c:v>
                      </c:pt>
                      <c:pt idx="234">
                        <c:v>1.5336075412043679</c:v>
                      </c:pt>
                      <c:pt idx="235">
                        <c:v>1.5369442569524703</c:v>
                      </c:pt>
                      <c:pt idx="236">
                        <c:v>1.5416344196506067</c:v>
                      </c:pt>
                      <c:pt idx="237">
                        <c:v>1.5432517526777221</c:v>
                      </c:pt>
                      <c:pt idx="238">
                        <c:v>1.5457823789247385</c:v>
                      </c:pt>
                      <c:pt idx="239">
                        <c:v>1.551702291974276</c:v>
                      </c:pt>
                      <c:pt idx="240">
                        <c:v>1.5565975848651439</c:v>
                      </c:pt>
                      <c:pt idx="241">
                        <c:v>1.560967167211825</c:v>
                      </c:pt>
                      <c:pt idx="242">
                        <c:v>1.5664871279257853</c:v>
                      </c:pt>
                      <c:pt idx="243">
                        <c:v>1.5712948023926221</c:v>
                      </c:pt>
                      <c:pt idx="244">
                        <c:v>1.5779867883786221</c:v>
                      </c:pt>
                      <c:pt idx="245">
                        <c:v>1.5829944390132475</c:v>
                      </c:pt>
                      <c:pt idx="246">
                        <c:v>1.5851044968249146</c:v>
                      </c:pt>
                      <c:pt idx="247">
                        <c:v>1.5904574671307214</c:v>
                      </c:pt>
                      <c:pt idx="248">
                        <c:v>1.5945899643300241</c:v>
                      </c:pt>
                      <c:pt idx="249">
                        <c:v>1.5977710285248481</c:v>
                      </c:pt>
                      <c:pt idx="250">
                        <c:v>1.6004047352707245</c:v>
                      </c:pt>
                      <c:pt idx="251">
                        <c:v>1.6027467242048268</c:v>
                      </c:pt>
                      <c:pt idx="252">
                        <c:v>1.6033971621526342</c:v>
                      </c:pt>
                      <c:pt idx="253">
                        <c:v>1.6029415463476724</c:v>
                      </c:pt>
                      <c:pt idx="254">
                        <c:v>1.6004511214952113</c:v>
                      </c:pt>
                      <c:pt idx="255">
                        <c:v>1.5979751279125909</c:v>
                      </c:pt>
                      <c:pt idx="256">
                        <c:v>1.5946827367789982</c:v>
                      </c:pt>
                      <c:pt idx="257">
                        <c:v>1.5889566150673178</c:v>
                      </c:pt>
                      <c:pt idx="258">
                        <c:v>1.5823192617457136</c:v>
                      </c:pt>
                      <c:pt idx="259">
                        <c:v>1.5775682815532499</c:v>
                      </c:pt>
                      <c:pt idx="260">
                        <c:v>1.5721709866329334</c:v>
                      </c:pt>
                      <c:pt idx="261">
                        <c:v>1.5653821049780048</c:v>
                      </c:pt>
                      <c:pt idx="262">
                        <c:v>1.5569841367358694</c:v>
                      </c:pt>
                      <c:pt idx="263">
                        <c:v>1.5496757293666859</c:v>
                      </c:pt>
                      <c:pt idx="264">
                        <c:v>1.5434620368953968</c:v>
                      </c:pt>
                      <c:pt idx="265">
                        <c:v>1.5353094002405487</c:v>
                      </c:pt>
                      <c:pt idx="266">
                        <c:v>1.5242251541981184</c:v>
                      </c:pt>
                      <c:pt idx="267">
                        <c:v>1.5145149712054935</c:v>
                      </c:pt>
                      <c:pt idx="268">
                        <c:v>1.5043893738024623</c:v>
                      </c:pt>
                      <c:pt idx="269">
                        <c:v>1.493767959199914</c:v>
                      </c:pt>
                      <c:pt idx="270">
                        <c:v>1.4803231697335864</c:v>
                      </c:pt>
                      <c:pt idx="271">
                        <c:v>1.4652167226256334</c:v>
                      </c:pt>
                      <c:pt idx="272">
                        <c:v>1.4524636033066574</c:v>
                      </c:pt>
                      <c:pt idx="273">
                        <c:v>1.4393765031713746</c:v>
                      </c:pt>
                      <c:pt idx="274">
                        <c:v>1.4253297235917037</c:v>
                      </c:pt>
                      <c:pt idx="275">
                        <c:v>1.4109211314610339</c:v>
                      </c:pt>
                      <c:pt idx="276">
                        <c:v>1.3968702286614092</c:v>
                      </c:pt>
                      <c:pt idx="277">
                        <c:v>1.3825348236849297</c:v>
                      </c:pt>
                      <c:pt idx="278">
                        <c:v>1.3699023085496203</c:v>
                      </c:pt>
                      <c:pt idx="279">
                        <c:v>1.3555586571332325</c:v>
                      </c:pt>
                      <c:pt idx="280">
                        <c:v>1.3409944134492839</c:v>
                      </c:pt>
                      <c:pt idx="281">
                        <c:v>1.3276465196518847</c:v>
                      </c:pt>
                      <c:pt idx="282">
                        <c:v>1.3142275003102724</c:v>
                      </c:pt>
                      <c:pt idx="283">
                        <c:v>1.302361904086482</c:v>
                      </c:pt>
                      <c:pt idx="284">
                        <c:v>1.2911415917855562</c:v>
                      </c:pt>
                      <c:pt idx="285">
                        <c:v>1.2789688156751629</c:v>
                      </c:pt>
                      <c:pt idx="286">
                        <c:v>1.2681010386803386</c:v>
                      </c:pt>
                      <c:pt idx="287">
                        <c:v>1.2591701442590963</c:v>
                      </c:pt>
                      <c:pt idx="288">
                        <c:v>1.2496980772188389</c:v>
                      </c:pt>
                      <c:pt idx="289">
                        <c:v>1.2418495280356279</c:v>
                      </c:pt>
                      <c:pt idx="290">
                        <c:v>1.2345658599861706</c:v>
                      </c:pt>
                      <c:pt idx="291">
                        <c:v>1.2291891811656261</c:v>
                      </c:pt>
                      <c:pt idx="292">
                        <c:v>1.2247804282293779</c:v>
                      </c:pt>
                      <c:pt idx="293">
                        <c:v>1.2194449816083774</c:v>
                      </c:pt>
                      <c:pt idx="294">
                        <c:v>1.2150743684567076</c:v>
                      </c:pt>
                      <c:pt idx="295">
                        <c:v>1.209229704171338</c:v>
                      </c:pt>
                      <c:pt idx="296">
                        <c:v>1.2050436051126279</c:v>
                      </c:pt>
                      <c:pt idx="297">
                        <c:v>1.1993154217909701</c:v>
                      </c:pt>
                      <c:pt idx="298">
                        <c:v>1.1947736950111925</c:v>
                      </c:pt>
                      <c:pt idx="299">
                        <c:v>1.1894681417348614</c:v>
                      </c:pt>
                      <c:pt idx="300">
                        <c:v>1.1841574344335872</c:v>
                      </c:pt>
                      <c:pt idx="301">
                        <c:v>1.1795383972796645</c:v>
                      </c:pt>
                      <c:pt idx="302">
                        <c:v>1.1745812560894804</c:v>
                      </c:pt>
                      <c:pt idx="303">
                        <c:v>1.1663327545706923</c:v>
                      </c:pt>
                      <c:pt idx="304">
                        <c:v>1.1633805290833381</c:v>
                      </c:pt>
                      <c:pt idx="305">
                        <c:v>1.1570647869181776</c:v>
                      </c:pt>
                      <c:pt idx="306">
                        <c:v>1.1524612118390838</c:v>
                      </c:pt>
                      <c:pt idx="307">
                        <c:v>1.1480782290275509</c:v>
                      </c:pt>
                      <c:pt idx="308">
                        <c:v>1.142200578982546</c:v>
                      </c:pt>
                      <c:pt idx="309">
                        <c:v>1.1401286609554573</c:v>
                      </c:pt>
                      <c:pt idx="310">
                        <c:v>1.1366187699692696</c:v>
                      </c:pt>
                      <c:pt idx="311">
                        <c:v>1.1292248057860321</c:v>
                      </c:pt>
                      <c:pt idx="312">
                        <c:v>1.1234110656503205</c:v>
                      </c:pt>
                      <c:pt idx="313">
                        <c:v>1.1161974923400881</c:v>
                      </c:pt>
                      <c:pt idx="314">
                        <c:v>1.1102579939957671</c:v>
                      </c:pt>
                      <c:pt idx="315">
                        <c:v>1.1042865406967992</c:v>
                      </c:pt>
                      <c:pt idx="316">
                        <c:v>1.0944237985658618</c:v>
                      </c:pt>
                      <c:pt idx="317">
                        <c:v>1.0897295126477708</c:v>
                      </c:pt>
                      <c:pt idx="318">
                        <c:v>1.0840951325800761</c:v>
                      </c:pt>
                      <c:pt idx="319">
                        <c:v>1.0803770189861908</c:v>
                      </c:pt>
                      <c:pt idx="320">
                        <c:v>1.0768145569455847</c:v>
                      </c:pt>
                      <c:pt idx="321">
                        <c:v>1.0701236017645732</c:v>
                      </c:pt>
                      <c:pt idx="322">
                        <c:v>1.0634202769236987</c:v>
                      </c:pt>
                      <c:pt idx="323">
                        <c:v>1.0581260625022419</c:v>
                      </c:pt>
                      <c:pt idx="324">
                        <c:v>1.0567128288628695</c:v>
                      </c:pt>
                      <c:pt idx="325">
                        <c:v>1.0521700712781032</c:v>
                      </c:pt>
                      <c:pt idx="326">
                        <c:v>1.0480282968339032</c:v>
                      </c:pt>
                      <c:pt idx="327">
                        <c:v>1.0444802660631372</c:v>
                      </c:pt>
                      <c:pt idx="328">
                        <c:v>1.0448534174690109</c:v>
                      </c:pt>
                      <c:pt idx="329">
                        <c:v>1.0444668655982854</c:v>
                      </c:pt>
                      <c:pt idx="330">
                        <c:v>1.0455811657909635</c:v>
                      </c:pt>
                      <c:pt idx="331">
                        <c:v>1.040444664532763</c:v>
                      </c:pt>
                      <c:pt idx="332">
                        <c:v>1.0403436456438799</c:v>
                      </c:pt>
                      <c:pt idx="333">
                        <c:v>1.0381160760635124</c:v>
                      </c:pt>
                      <c:pt idx="334">
                        <c:v>1.0378686828662482</c:v>
                      </c:pt>
                      <c:pt idx="335">
                        <c:v>1.0368461243175557</c:v>
                      </c:pt>
                      <c:pt idx="336">
                        <c:v>1.0366513021747099</c:v>
                      </c:pt>
                      <c:pt idx="337">
                        <c:v>1.0389273195895417</c:v>
                      </c:pt>
                      <c:pt idx="338">
                        <c:v>1.0427845918568881</c:v>
                      </c:pt>
                      <c:pt idx="339">
                        <c:v>1.0430258002242208</c:v>
                      </c:pt>
                      <c:pt idx="340">
                        <c:v>1.044258642990588</c:v>
                      </c:pt>
                      <c:pt idx="341">
                        <c:v>1.0438215816754211</c:v>
                      </c:pt>
                      <c:pt idx="342">
                        <c:v>1.0416527679794039</c:v>
                      </c:pt>
                      <c:pt idx="343">
                        <c:v>1.040731228319594</c:v>
                      </c:pt>
                      <c:pt idx="344">
                        <c:v>1.0384521184897963</c:v>
                      </c:pt>
                      <c:pt idx="345">
                        <c:v>1.0343690999299466</c:v>
                      </c:pt>
                      <c:pt idx="346">
                        <c:v>1.0318992911772578</c:v>
                      </c:pt>
                      <c:pt idx="347">
                        <c:v>1.0306922185356053</c:v>
                      </c:pt>
                      <c:pt idx="348">
                        <c:v>1.0300757971524217</c:v>
                      </c:pt>
                      <c:pt idx="349">
                        <c:v>1.0310705239664222</c:v>
                      </c:pt>
                      <c:pt idx="350">
                        <c:v>1.0313725498280824</c:v>
                      </c:pt>
                      <c:pt idx="351">
                        <c:v>1.0311498959505443</c:v>
                      </c:pt>
                      <c:pt idx="352">
                        <c:v>1.0303087590798459</c:v>
                      </c:pt>
                      <c:pt idx="353">
                        <c:v>1.02976758646083</c:v>
                      </c:pt>
                      <c:pt idx="354">
                        <c:v>1.0293243403157315</c:v>
                      </c:pt>
                      <c:pt idx="355">
                        <c:v>1.0277874100777267</c:v>
                      </c:pt>
                      <c:pt idx="356">
                        <c:v>1.024978466483788</c:v>
                      </c:pt>
                      <c:pt idx="357">
                        <c:v>1.0230147829805025</c:v>
                      </c:pt>
                      <c:pt idx="358">
                        <c:v>1.0187771436723625</c:v>
                      </c:pt>
                      <c:pt idx="359">
                        <c:v>1.0155754633777663</c:v>
                      </c:pt>
                      <c:pt idx="360">
                        <c:v>1.0159424299537088</c:v>
                      </c:pt>
                      <c:pt idx="361">
                        <c:v>1.0109914735934562</c:v>
                      </c:pt>
                      <c:pt idx="362">
                        <c:v>1.0065590121424706</c:v>
                      </c:pt>
                      <c:pt idx="363">
                        <c:v>1.0049530179702295</c:v>
                      </c:pt>
                      <c:pt idx="364">
                        <c:v>1.0025801048864693</c:v>
                      </c:pt>
                      <c:pt idx="365">
                        <c:v>1.0019049276189351</c:v>
                      </c:pt>
                      <c:pt idx="366">
                        <c:v>1.0021966454307094</c:v>
                      </c:pt>
                      <c:pt idx="367">
                        <c:v>0.99852491806131138</c:v>
                      </c:pt>
                      <c:pt idx="368">
                        <c:v>1.0004597390249164</c:v>
                      </c:pt>
                      <c:pt idx="369">
                        <c:v>1.0012647977210138</c:v>
                      </c:pt>
                      <c:pt idx="370">
                        <c:v>1.0003772746258282</c:v>
                      </c:pt>
                      <c:pt idx="371">
                        <c:v>0.99928668294788792</c:v>
                      </c:pt>
                      <c:pt idx="372">
                        <c:v>0.9990702139002815</c:v>
                      </c:pt>
                      <c:pt idx="373">
                        <c:v>0.99912690817465477</c:v>
                      </c:pt>
                      <c:pt idx="374">
                        <c:v>1.0000773103741449</c:v>
                      </c:pt>
                      <c:pt idx="375">
                        <c:v>1.0006246678230923</c:v>
                      </c:pt>
                      <c:pt idx="376">
                        <c:v>0.99977219209751911</c:v>
                      </c:pt>
                      <c:pt idx="377">
                        <c:v>1.0015998093423093</c:v>
                      </c:pt>
                      <c:pt idx="378">
                        <c:v>1.0043273193421485</c:v>
                      </c:pt>
                      <c:pt idx="379">
                        <c:v>1.0053488470858523</c:v>
                      </c:pt>
                      <c:pt idx="380">
                        <c:v>1.0053488470858523</c:v>
                      </c:pt>
                      <c:pt idx="381">
                        <c:v>1.0069094858385947</c:v>
                      </c:pt>
                      <c:pt idx="382">
                        <c:v>1.0078207174485185</c:v>
                      </c:pt>
                      <c:pt idx="383">
                        <c:v>1.0091401478339281</c:v>
                      </c:pt>
                      <c:pt idx="384">
                        <c:v>1.0079351368022531</c:v>
                      </c:pt>
                      <c:pt idx="385">
                        <c:v>1.0077032056798181</c:v>
                      </c:pt>
                      <c:pt idx="386">
                        <c:v>1.0069187630834924</c:v>
                      </c:pt>
                      <c:pt idx="387">
                        <c:v>1.0071929572104603</c:v>
                      </c:pt>
                      <c:pt idx="388">
                        <c:v>1.00694247159823</c:v>
                      </c:pt>
                      <c:pt idx="389">
                        <c:v>1.007406333843101</c:v>
                      </c:pt>
                      <c:pt idx="390">
                        <c:v>1.0094978371649728</c:v>
                      </c:pt>
                      <c:pt idx="391">
                        <c:v>1.0104193768247827</c:v>
                      </c:pt>
                      <c:pt idx="392">
                        <c:v>1.0098544956910289</c:v>
                      </c:pt>
                      <c:pt idx="393">
                        <c:v>1.0106585235821381</c:v>
                      </c:pt>
                      <c:pt idx="394">
                        <c:v>1.0110759996025216</c:v>
                      </c:pt>
                      <c:pt idx="395">
                        <c:v>1.0113893643190563</c:v>
                      </c:pt>
                      <c:pt idx="396">
                        <c:v>1.0095772091490951</c:v>
                      </c:pt>
                      <c:pt idx="397">
                        <c:v>1.0061250432422693</c:v>
                      </c:pt>
                      <c:pt idx="398">
                        <c:v>1.0045788357593672</c:v>
                      </c:pt>
                      <c:pt idx="399">
                        <c:v>1.0042293928682313</c:v>
                      </c:pt>
                      <c:pt idx="400">
                        <c:v>1.0028089435939387</c:v>
                      </c:pt>
                      <c:pt idx="401">
                        <c:v>1.0010225585486925</c:v>
                      </c:pt>
                      <c:pt idx="402">
                        <c:v>0.99886817612251577</c:v>
                      </c:pt>
                      <c:pt idx="403">
                        <c:v>0.99602109274399875</c:v>
                      </c:pt>
                      <c:pt idx="404">
                        <c:v>0.99493668589599016</c:v>
                      </c:pt>
                      <c:pt idx="405">
                        <c:v>0.99242564494375718</c:v>
                      </c:pt>
                      <c:pt idx="406">
                        <c:v>0.98829727096440867</c:v>
                      </c:pt>
                      <c:pt idx="407">
                        <c:v>0.98481521171291331</c:v>
                      </c:pt>
                      <c:pt idx="408">
                        <c:v>0.98099298681517944</c:v>
                      </c:pt>
                      <c:pt idx="409">
                        <c:v>0.97744186362944785</c:v>
                      </c:pt>
                      <c:pt idx="410">
                        <c:v>0.97376704384508417</c:v>
                      </c:pt>
                      <c:pt idx="411">
                        <c:v>0.96869445249617658</c:v>
                      </c:pt>
                      <c:pt idx="412">
                        <c:v>0.96242612736049171</c:v>
                      </c:pt>
                      <c:pt idx="413">
                        <c:v>0.95660723319983709</c:v>
                      </c:pt>
                      <c:pt idx="414">
                        <c:v>0.95103779384642406</c:v>
                      </c:pt>
                      <c:pt idx="415">
                        <c:v>0.94594046317779024</c:v>
                      </c:pt>
                      <c:pt idx="416">
                        <c:v>0.93986489857497391</c:v>
                      </c:pt>
                      <c:pt idx="417">
                        <c:v>0.9333223793123212</c:v>
                      </c:pt>
                      <c:pt idx="418">
                        <c:v>0.92670976531044336</c:v>
                      </c:pt>
                      <c:pt idx="419">
                        <c:v>0.92038371509539685</c:v>
                      </c:pt>
                      <c:pt idx="420">
                        <c:v>0.91505136088936212</c:v>
                      </c:pt>
                      <c:pt idx="421">
                        <c:v>0.90807796514147388</c:v>
                      </c:pt>
                      <c:pt idx="422">
                        <c:v>0.89948105153653857</c:v>
                      </c:pt>
                      <c:pt idx="423">
                        <c:v>0.89105834397467676</c:v>
                      </c:pt>
                      <c:pt idx="424">
                        <c:v>0.88300054137877992</c:v>
                      </c:pt>
                      <c:pt idx="425">
                        <c:v>0.8744469215833659</c:v>
                      </c:pt>
                      <c:pt idx="426">
                        <c:v>0.86651384639108975</c:v>
                      </c:pt>
                      <c:pt idx="427">
                        <c:v>0.85802722891993477</c:v>
                      </c:pt>
                      <c:pt idx="428">
                        <c:v>0.84853454577990484</c:v>
                      </c:pt>
                      <c:pt idx="429">
                        <c:v>0.84128077107511712</c:v>
                      </c:pt>
                      <c:pt idx="430">
                        <c:v>0.83191693855866233</c:v>
                      </c:pt>
                      <c:pt idx="431">
                        <c:v>0.8233963045228837</c:v>
                      </c:pt>
                      <c:pt idx="432">
                        <c:v>0.81497153535104483</c:v>
                      </c:pt>
                      <c:pt idx="433">
                        <c:v>0.80669314048758733</c:v>
                      </c:pt>
                      <c:pt idx="434">
                        <c:v>0.79804159421825593</c:v>
                      </c:pt>
                      <c:pt idx="435">
                        <c:v>0.79043837662233229</c:v>
                      </c:pt>
                      <c:pt idx="436">
                        <c:v>0.78047358479752316</c:v>
                      </c:pt>
                      <c:pt idx="437">
                        <c:v>0.77183750060302092</c:v>
                      </c:pt>
                      <c:pt idx="438">
                        <c:v>0.76298700897088956</c:v>
                      </c:pt>
                      <c:pt idx="439">
                        <c:v>0.75429938452695755</c:v>
                      </c:pt>
                      <c:pt idx="440">
                        <c:v>0.74486442646628914</c:v>
                      </c:pt>
                      <c:pt idx="441">
                        <c:v>0.73527690926730782</c:v>
                      </c:pt>
                      <c:pt idx="442">
                        <c:v>0.72585844408645728</c:v>
                      </c:pt>
                      <c:pt idx="443">
                        <c:v>0.71691311839537464</c:v>
                      </c:pt>
                      <c:pt idx="444">
                        <c:v>0.70841103884939083</c:v>
                      </c:pt>
                      <c:pt idx="445">
                        <c:v>0.69953890031249866</c:v>
                      </c:pt>
                      <c:pt idx="446">
                        <c:v>0.69090384692298512</c:v>
                      </c:pt>
                      <c:pt idx="447">
                        <c:v>0.68241826025681884</c:v>
                      </c:pt>
                      <c:pt idx="448">
                        <c:v>0.67418728242283688</c:v>
                      </c:pt>
                      <c:pt idx="449">
                        <c:v>0.66576766727594117</c:v>
                      </c:pt>
                      <c:pt idx="450">
                        <c:v>0.65811290943058742</c:v>
                      </c:pt>
                      <c:pt idx="451">
                        <c:v>0.64982936054218698</c:v>
                      </c:pt>
                      <c:pt idx="452">
                        <c:v>0.6415385960188662</c:v>
                      </c:pt>
                      <c:pt idx="453">
                        <c:v>0.6332292770057506</c:v>
                      </c:pt>
                      <c:pt idx="454">
                        <c:v>0.62574460198351611</c:v>
                      </c:pt>
                      <c:pt idx="455">
                        <c:v>0.61731674039671136</c:v>
                      </c:pt>
                      <c:pt idx="456">
                        <c:v>0.60962075035181373</c:v>
                      </c:pt>
                      <c:pt idx="457">
                        <c:v>0.60165778181486818</c:v>
                      </c:pt>
                      <c:pt idx="458">
                        <c:v>0.59413599781304405</c:v>
                      </c:pt>
                      <c:pt idx="459">
                        <c:v>0.58681728239397457</c:v>
                      </c:pt>
                      <c:pt idx="460">
                        <c:v>0.5796387564533545</c:v>
                      </c:pt>
                      <c:pt idx="461">
                        <c:v>0.57230767137442173</c:v>
                      </c:pt>
                      <c:pt idx="462">
                        <c:v>0.56576515211176903</c:v>
                      </c:pt>
                      <c:pt idx="463">
                        <c:v>0.55892782262237617</c:v>
                      </c:pt>
                      <c:pt idx="464">
                        <c:v>0.55210698601280084</c:v>
                      </c:pt>
                      <c:pt idx="465">
                        <c:v>0.54528305698825985</c:v>
                      </c:pt>
                      <c:pt idx="466">
                        <c:v>0.53972083326976694</c:v>
                      </c:pt>
                      <c:pt idx="467">
                        <c:v>0.53335767407513091</c:v>
                      </c:pt>
                      <c:pt idx="468">
                        <c:v>0.52686669506190797</c:v>
                      </c:pt>
                      <c:pt idx="469">
                        <c:v>0.51984278986957833</c:v>
                      </c:pt>
                      <c:pt idx="470">
                        <c:v>0.51493100409889303</c:v>
                      </c:pt>
                      <c:pt idx="471">
                        <c:v>0.50970997683162722</c:v>
                      </c:pt>
                      <c:pt idx="472">
                        <c:v>0.50506413874800071</c:v>
                      </c:pt>
                      <c:pt idx="473">
                        <c:v>0.49972147649207987</c:v>
                      </c:pt>
                      <c:pt idx="474">
                        <c:v>0.49437469101620468</c:v>
                      </c:pt>
                      <c:pt idx="475">
                        <c:v>0.4891701566287564</c:v>
                      </c:pt>
                      <c:pt idx="476">
                        <c:v>0.48502941298954466</c:v>
                      </c:pt>
                      <c:pt idx="477">
                        <c:v>0.47931463013273878</c:v>
                      </c:pt>
                      <c:pt idx="478">
                        <c:v>0.47415132794483461</c:v>
                      </c:pt>
                      <c:pt idx="479">
                        <c:v>0.46920243319455951</c:v>
                      </c:pt>
                      <c:pt idx="480">
                        <c:v>0.46341446318356283</c:v>
                      </c:pt>
                      <c:pt idx="481">
                        <c:v>0.45968294912482588</c:v>
                      </c:pt>
                      <c:pt idx="482">
                        <c:v>0.45556694480534077</c:v>
                      </c:pt>
                      <c:pt idx="483">
                        <c:v>0.45143960163098079</c:v>
                      </c:pt>
                      <c:pt idx="484">
                        <c:v>0.44726587223213393</c:v>
                      </c:pt>
                      <c:pt idx="485">
                        <c:v>0.44327665692624668</c:v>
                      </c:pt>
                      <c:pt idx="486">
                        <c:v>0.43950597227794291</c:v>
                      </c:pt>
                      <c:pt idx="487">
                        <c:v>0.43670115190395864</c:v>
                      </c:pt>
                      <c:pt idx="488">
                        <c:v>0.43312219698353466</c:v>
                      </c:pt>
                      <c:pt idx="489">
                        <c:v>0.4299493792286197</c:v>
                      </c:pt>
                      <c:pt idx="490">
                        <c:v>0.42716002092946448</c:v>
                      </c:pt>
                      <c:pt idx="491">
                        <c:v>0.42410986896819303</c:v>
                      </c:pt>
                      <c:pt idx="492">
                        <c:v>0.42109167196156833</c:v>
                      </c:pt>
                      <c:pt idx="493">
                        <c:v>0.4179137001817102</c:v>
                      </c:pt>
                      <c:pt idx="494">
                        <c:v>0.41453472142907505</c:v>
                      </c:pt>
                      <c:pt idx="495">
                        <c:v>0.41129490134990093</c:v>
                      </c:pt>
                      <c:pt idx="496">
                        <c:v>0.40890137216636857</c:v>
                      </c:pt>
                      <c:pt idx="497">
                        <c:v>0.40563475115749092</c:v>
                      </c:pt>
                      <c:pt idx="498">
                        <c:v>0.40315772676988187</c:v>
                      </c:pt>
                      <c:pt idx="499">
                        <c:v>0.40118785843666466</c:v>
                      </c:pt>
                      <c:pt idx="500">
                        <c:v>0.39791092937790085</c:v>
                      </c:pt>
                      <c:pt idx="501">
                        <c:v>0.39554935514901518</c:v>
                      </c:pt>
                      <c:pt idx="502">
                        <c:v>0.39317438045527758</c:v>
                      </c:pt>
                      <c:pt idx="503">
                        <c:v>0.39134057838055586</c:v>
                      </c:pt>
                      <c:pt idx="504">
                        <c:v>0.38929030725822772</c:v>
                      </c:pt>
                      <c:pt idx="505">
                        <c:v>0.38745135115856294</c:v>
                      </c:pt>
                      <c:pt idx="506">
                        <c:v>0.3845815900702968</c:v>
                      </c:pt>
                      <c:pt idx="507">
                        <c:v>0.3834549202177554</c:v>
                      </c:pt>
                      <c:pt idx="508">
                        <c:v>0.38164276504779421</c:v>
                      </c:pt>
                      <c:pt idx="509">
                        <c:v>0.37937499407287123</c:v>
                      </c:pt>
                      <c:pt idx="510">
                        <c:v>0.37678251952653879</c:v>
                      </c:pt>
                      <c:pt idx="511">
                        <c:v>0.37543216499147108</c:v>
                      </c:pt>
                      <c:pt idx="512">
                        <c:v>0.37315408596666211</c:v>
                      </c:pt>
                      <c:pt idx="513">
                        <c:v>0.37162024814362327</c:v>
                      </c:pt>
                      <c:pt idx="514">
                        <c:v>0.36979263089883296</c:v>
                      </c:pt>
                      <c:pt idx="515">
                        <c:v>0.36766917262231419</c:v>
                      </c:pt>
                      <c:pt idx="516">
                        <c:v>0.36711459953844677</c:v>
                      </c:pt>
                      <c:pt idx="517">
                        <c:v>0.36593638943647544</c:v>
                      </c:pt>
                      <c:pt idx="518">
                        <c:v>0.3647983807290594</c:v>
                      </c:pt>
                      <c:pt idx="519">
                        <c:v>0.36418711337081883</c:v>
                      </c:pt>
                      <c:pt idx="520">
                        <c:v>0.36337174662483518</c:v>
                      </c:pt>
                      <c:pt idx="521">
                        <c:v>0.36263678266796245</c:v>
                      </c:pt>
                      <c:pt idx="522">
                        <c:v>0.36232135634145035</c:v>
                      </c:pt>
                      <c:pt idx="523">
                        <c:v>0.3605988812054976</c:v>
                      </c:pt>
                      <c:pt idx="524">
                        <c:v>0.35932583704457477</c:v>
                      </c:pt>
                      <c:pt idx="525">
                        <c:v>0.35763222444830284</c:v>
                      </c:pt>
                      <c:pt idx="526">
                        <c:v>0.35559535379082646</c:v>
                      </c:pt>
                      <c:pt idx="527">
                        <c:v>0.35416150405168212</c:v>
                      </c:pt>
                      <c:pt idx="528">
                        <c:v>0.35232048634204005</c:v>
                      </c:pt>
                      <c:pt idx="529">
                        <c:v>0.35135771448268632</c:v>
                      </c:pt>
                      <c:pt idx="530">
                        <c:v>0.35041246630813888</c:v>
                      </c:pt>
                      <c:pt idx="531">
                        <c:v>0.34900850991366378</c:v>
                      </c:pt>
                      <c:pt idx="532">
                        <c:v>0.34728706558269951</c:v>
                      </c:pt>
                      <c:pt idx="533">
                        <c:v>0.34628099991382472</c:v>
                      </c:pt>
                      <c:pt idx="534">
                        <c:v>0.34541718533337668</c:v>
                      </c:pt>
                      <c:pt idx="535">
                        <c:v>0.34478117865540969</c:v>
                      </c:pt>
                      <c:pt idx="536">
                        <c:v>0.34352050415435031</c:v>
                      </c:pt>
                      <c:pt idx="537">
                        <c:v>0.34215468754445338</c:v>
                      </c:pt>
                      <c:pt idx="538">
                        <c:v>0.34172381105921812</c:v>
                      </c:pt>
                      <c:pt idx="539">
                        <c:v>0.34184235363290721</c:v>
                      </c:pt>
                      <c:pt idx="540">
                        <c:v>0.3411877924651453</c:v>
                      </c:pt>
                      <c:pt idx="541">
                        <c:v>0.34028996132007355</c:v>
                      </c:pt>
                      <c:pt idx="542">
                        <c:v>0.33940449983486504</c:v>
                      </c:pt>
                      <c:pt idx="543">
                        <c:v>0.33854893169432587</c:v>
                      </c:pt>
                      <c:pt idx="544">
                        <c:v>0.3378242757873392</c:v>
                      </c:pt>
                      <c:pt idx="545">
                        <c:v>0.33663060361053865</c:v>
                      </c:pt>
                      <c:pt idx="546">
                        <c:v>0.3355163034178606</c:v>
                      </c:pt>
                      <c:pt idx="547">
                        <c:v>0.33485246500520138</c:v>
                      </c:pt>
                      <c:pt idx="548">
                        <c:v>0.33356808198940407</c:v>
                      </c:pt>
                      <c:pt idx="549">
                        <c:v>0.33252593814592818</c:v>
                      </c:pt>
                      <c:pt idx="550">
                        <c:v>0.33094056007345918</c:v>
                      </c:pt>
                      <c:pt idx="551">
                        <c:v>0.33005612939323925</c:v>
                      </c:pt>
                      <c:pt idx="552">
                        <c:v>0.32845013522099836</c:v>
                      </c:pt>
                      <c:pt idx="553">
                        <c:v>0.32693279027777716</c:v>
                      </c:pt>
                      <c:pt idx="554">
                        <c:v>0.32493612101485631</c:v>
                      </c:pt>
                      <c:pt idx="555">
                        <c:v>0.32356308877003931</c:v>
                      </c:pt>
                      <c:pt idx="556">
                        <c:v>0.32244157294244108</c:v>
                      </c:pt>
                      <c:pt idx="557">
                        <c:v>0.32135098126450079</c:v>
                      </c:pt>
                      <c:pt idx="558">
                        <c:v>0.32035728525548912</c:v>
                      </c:pt>
                      <c:pt idx="559">
                        <c:v>0.32025935878157191</c:v>
                      </c:pt>
                      <c:pt idx="560">
                        <c:v>0.31959861278387847</c:v>
                      </c:pt>
                      <c:pt idx="561">
                        <c:v>0.31883375548233628</c:v>
                      </c:pt>
                      <c:pt idx="562">
                        <c:v>0.31798540297671729</c:v>
                      </c:pt>
                      <c:pt idx="563">
                        <c:v>0.31710406471146324</c:v>
                      </c:pt>
                      <c:pt idx="564">
                        <c:v>0.31633714579994382</c:v>
                      </c:pt>
                      <c:pt idx="565">
                        <c:v>0.31491360411068531</c:v>
                      </c:pt>
                      <c:pt idx="566">
                        <c:v>0.31354366428083408</c:v>
                      </c:pt>
                      <c:pt idx="567">
                        <c:v>0.3121067221267238</c:v>
                      </c:pt>
                      <c:pt idx="568">
                        <c:v>0.31090686511999177</c:v>
                      </c:pt>
                      <c:pt idx="569">
                        <c:v>0.3103265219114093</c:v>
                      </c:pt>
                      <c:pt idx="570">
                        <c:v>0.30893184276183161</c:v>
                      </c:pt>
                      <c:pt idx="571">
                        <c:v>0.30789897616325307</c:v>
                      </c:pt>
                      <c:pt idx="572">
                        <c:v>0.30757324178685497</c:v>
                      </c:pt>
                      <c:pt idx="573">
                        <c:v>0.30624453415654795</c:v>
                      </c:pt>
                      <c:pt idx="574">
                        <c:v>0.30552503227450412</c:v>
                      </c:pt>
                      <c:pt idx="575">
                        <c:v>0.30474265128815564</c:v>
                      </c:pt>
                      <c:pt idx="576">
                        <c:v>0.30337064984832729</c:v>
                      </c:pt>
                      <c:pt idx="577">
                        <c:v>0.30217491606154978</c:v>
                      </c:pt>
                      <c:pt idx="578">
                        <c:v>0.30146778383936923</c:v>
                      </c:pt>
                      <c:pt idx="579">
                        <c:v>0.29993394601633039</c:v>
                      </c:pt>
                      <c:pt idx="580">
                        <c:v>0.29945152928166496</c:v>
                      </c:pt>
                      <c:pt idx="581">
                        <c:v>0.29842897073297248</c:v>
                      </c:pt>
                      <c:pt idx="582">
                        <c:v>0.2980908666967112</c:v>
                      </c:pt>
                      <c:pt idx="583">
                        <c:v>0.29720128199154811</c:v>
                      </c:pt>
                      <c:pt idx="584">
                        <c:v>0.29697862811401027</c:v>
                      </c:pt>
                      <c:pt idx="585">
                        <c:v>0.29632097453128259</c:v>
                      </c:pt>
                      <c:pt idx="586">
                        <c:v>0.2956952759032016</c:v>
                      </c:pt>
                      <c:pt idx="587">
                        <c:v>0.29462633113002201</c:v>
                      </c:pt>
                      <c:pt idx="588">
                        <c:v>0.29435007539307673</c:v>
                      </c:pt>
                      <c:pt idx="589">
                        <c:v>0.29299559763805466</c:v>
                      </c:pt>
                      <c:pt idx="590">
                        <c:v>0.29227094173106782</c:v>
                      </c:pt>
                      <c:pt idx="591">
                        <c:v>0.29115045670845824</c:v>
                      </c:pt>
                      <c:pt idx="592">
                        <c:v>0.29044950931620933</c:v>
                      </c:pt>
                      <c:pt idx="593">
                        <c:v>0.28971969938427949</c:v>
                      </c:pt>
                      <c:pt idx="594">
                        <c:v>0.28915687986050315</c:v>
                      </c:pt>
                      <c:pt idx="595">
                        <c:v>0.28837862209410919</c:v>
                      </c:pt>
                      <c:pt idx="596">
                        <c:v>0.28882496065417351</c:v>
                      </c:pt>
                      <c:pt idx="597">
                        <c:v>0.2883518211644055</c:v>
                      </c:pt>
                      <c:pt idx="598">
                        <c:v>0.28852396559750199</c:v>
                      </c:pt>
                      <c:pt idx="599">
                        <c:v>0.28838583772902932</c:v>
                      </c:pt>
                      <c:pt idx="600">
                        <c:v>0.28836316001928014</c:v>
                      </c:pt>
                      <c:pt idx="601">
                        <c:v>0.28850438030271858</c:v>
                      </c:pt>
                      <c:pt idx="602">
                        <c:v>0.28864250817119114</c:v>
                      </c:pt>
                      <c:pt idx="603">
                        <c:v>0.28804361047281368</c:v>
                      </c:pt>
                      <c:pt idx="604">
                        <c:v>0.28864044656121385</c:v>
                      </c:pt>
                      <c:pt idx="605">
                        <c:v>0.2889569036927146</c:v>
                      </c:pt>
                      <c:pt idx="606">
                        <c:v>0.28891154827321608</c:v>
                      </c:pt>
                      <c:pt idx="607">
                        <c:v>0.28892597954305649</c:v>
                      </c:pt>
                      <c:pt idx="608">
                        <c:v>0.28911049363601615</c:v>
                      </c:pt>
                      <c:pt idx="609">
                        <c:v>0.28891670229815913</c:v>
                      </c:pt>
                      <c:pt idx="610">
                        <c:v>0.28913523295574256</c:v>
                      </c:pt>
                      <c:pt idx="611">
                        <c:v>0.28944138203735714</c:v>
                      </c:pt>
                      <c:pt idx="612">
                        <c:v>0.28912492490585656</c:v>
                      </c:pt>
                      <c:pt idx="613">
                        <c:v>0.2893321167085654</c:v>
                      </c:pt>
                      <c:pt idx="614">
                        <c:v>0.29031653547267966</c:v>
                      </c:pt>
                      <c:pt idx="615">
                        <c:v>0.29122673627761464</c:v>
                      </c:pt>
                      <c:pt idx="616">
                        <c:v>0.29208127361316527</c:v>
                      </c:pt>
                      <c:pt idx="617">
                        <c:v>0.29296467348839661</c:v>
                      </c:pt>
                      <c:pt idx="618">
                        <c:v>0.29385941221850254</c:v>
                      </c:pt>
                      <c:pt idx="619">
                        <c:v>0.29490052525698995</c:v>
                      </c:pt>
                      <c:pt idx="620">
                        <c:v>0.29571176878301925</c:v>
                      </c:pt>
                      <c:pt idx="621">
                        <c:v>0.29654465921380907</c:v>
                      </c:pt>
                      <c:pt idx="622">
                        <c:v>0.29731879376024878</c:v>
                      </c:pt>
                      <c:pt idx="623">
                        <c:v>0.29798881700283963</c:v>
                      </c:pt>
                      <c:pt idx="624">
                        <c:v>0.29883510789848133</c:v>
                      </c:pt>
                      <c:pt idx="625">
                        <c:v>0.29945771411159661</c:v>
                      </c:pt>
                      <c:pt idx="626">
                        <c:v>0.30037203813648594</c:v>
                      </c:pt>
                      <c:pt idx="627">
                        <c:v>0.30165745195727189</c:v>
                      </c:pt>
                      <c:pt idx="628">
                        <c:v>0.30237592303432698</c:v>
                      </c:pt>
                      <c:pt idx="629">
                        <c:v>0.302776906174893</c:v>
                      </c:pt>
                      <c:pt idx="630">
                        <c:v>0.30357371843108172</c:v>
                      </c:pt>
                      <c:pt idx="631">
                        <c:v>0.30408809012039384</c:v>
                      </c:pt>
                      <c:pt idx="632">
                        <c:v>0.30427569662831927</c:v>
                      </c:pt>
                      <c:pt idx="633">
                        <c:v>0.30499004448542011</c:v>
                      </c:pt>
                      <c:pt idx="634">
                        <c:v>0.30509518659425744</c:v>
                      </c:pt>
                      <c:pt idx="635">
                        <c:v>0.30572397763730419</c:v>
                      </c:pt>
                      <c:pt idx="636">
                        <c:v>0.30675787504087132</c:v>
                      </c:pt>
                      <c:pt idx="637">
                        <c:v>0.30783300464398256</c:v>
                      </c:pt>
                      <c:pt idx="638">
                        <c:v>0.30868651117454454</c:v>
                      </c:pt>
                      <c:pt idx="639">
                        <c:v>0.30968123798854486</c:v>
                      </c:pt>
                      <c:pt idx="640">
                        <c:v>0.31081306186602908</c:v>
                      </c:pt>
                      <c:pt idx="641">
                        <c:v>0.3122778357548317</c:v>
                      </c:pt>
                      <c:pt idx="642">
                        <c:v>0.31322102231940185</c:v>
                      </c:pt>
                      <c:pt idx="643">
                        <c:v>0.31399000284089856</c:v>
                      </c:pt>
                      <c:pt idx="644">
                        <c:v>0.31486515627622108</c:v>
                      </c:pt>
                      <c:pt idx="645">
                        <c:v>0.31607325972286188</c:v>
                      </c:pt>
                      <c:pt idx="646">
                        <c:v>0.31710818793141765</c:v>
                      </c:pt>
                      <c:pt idx="647">
                        <c:v>0.31811219199031532</c:v>
                      </c:pt>
                      <c:pt idx="648">
                        <c:v>0.31903991648005647</c:v>
                      </c:pt>
                      <c:pt idx="649">
                        <c:v>0.32026966683145797</c:v>
                      </c:pt>
                      <c:pt idx="650">
                        <c:v>0.32114172785181472</c:v>
                      </c:pt>
                      <c:pt idx="651">
                        <c:v>0.32157157353206156</c:v>
                      </c:pt>
                      <c:pt idx="652">
                        <c:v>0.32207563717148752</c:v>
                      </c:pt>
                      <c:pt idx="653">
                        <c:v>0.32261680979050322</c:v>
                      </c:pt>
                      <c:pt idx="654">
                        <c:v>0.32270236660455714</c:v>
                      </c:pt>
                      <c:pt idx="655">
                        <c:v>0.32251579090162036</c:v>
                      </c:pt>
                      <c:pt idx="656">
                        <c:v>0.32243229569754367</c:v>
                      </c:pt>
                      <c:pt idx="657">
                        <c:v>0.32313633550475834</c:v>
                      </c:pt>
                      <c:pt idx="658">
                        <c:v>0.32384656014190466</c:v>
                      </c:pt>
                      <c:pt idx="659">
                        <c:v>0.32464955722802519</c:v>
                      </c:pt>
                      <c:pt idx="660">
                        <c:v>0.32550821778353006</c:v>
                      </c:pt>
                      <c:pt idx="661">
                        <c:v>0.32631224567463918</c:v>
                      </c:pt>
                      <c:pt idx="662">
                        <c:v>0.32751004107139392</c:v>
                      </c:pt>
                      <c:pt idx="663">
                        <c:v>0.32848518259061082</c:v>
                      </c:pt>
                      <c:pt idx="664">
                        <c:v>0.32875834591259018</c:v>
                      </c:pt>
                      <c:pt idx="665">
                        <c:v>0.32937889051572816</c:v>
                      </c:pt>
                      <c:pt idx="666">
                        <c:v>0.32973967226173873</c:v>
                      </c:pt>
                      <c:pt idx="667">
                        <c:v>0.33058596315738042</c:v>
                      </c:pt>
                      <c:pt idx="668">
                        <c:v>0.33105085620723956</c:v>
                      </c:pt>
                      <c:pt idx="669">
                        <c:v>0.33188477744301803</c:v>
                      </c:pt>
                      <c:pt idx="670">
                        <c:v>0.33260118691009599</c:v>
                      </c:pt>
                      <c:pt idx="671">
                        <c:v>0.33322997795314285</c:v>
                      </c:pt>
                      <c:pt idx="672">
                        <c:v>0.33386495382612125</c:v>
                      </c:pt>
                      <c:pt idx="673">
                        <c:v>0.33440612644513706</c:v>
                      </c:pt>
                      <c:pt idx="674">
                        <c:v>0.33445972830454429</c:v>
                      </c:pt>
                      <c:pt idx="675">
                        <c:v>0.33528540310041399</c:v>
                      </c:pt>
                      <c:pt idx="676">
                        <c:v>0.33541013050403473</c:v>
                      </c:pt>
                      <c:pt idx="677">
                        <c:v>0.3352122159462233</c:v>
                      </c:pt>
                      <c:pt idx="678">
                        <c:v>0.33530705000517469</c:v>
                      </c:pt>
                      <c:pt idx="679">
                        <c:v>0.33544002384870419</c:v>
                      </c:pt>
                      <c:pt idx="680">
                        <c:v>0.33550084134303171</c:v>
                      </c:pt>
                      <c:pt idx="681">
                        <c:v>0.33597913485774261</c:v>
                      </c:pt>
                      <c:pt idx="682">
                        <c:v>0.33598531968767426</c:v>
                      </c:pt>
                      <c:pt idx="683">
                        <c:v>0.33585749986908775</c:v>
                      </c:pt>
                      <c:pt idx="684">
                        <c:v>0.33637805638833135</c:v>
                      </c:pt>
                      <c:pt idx="685">
                        <c:v>0.33678831677379478</c:v>
                      </c:pt>
                      <c:pt idx="686">
                        <c:v>0.33724702499372239</c:v>
                      </c:pt>
                      <c:pt idx="687">
                        <c:v>0.33769851757872976</c:v>
                      </c:pt>
                      <c:pt idx="688">
                        <c:v>0.33821082765806465</c:v>
                      </c:pt>
                      <c:pt idx="689">
                        <c:v>0.33824484422268847</c:v>
                      </c:pt>
                      <c:pt idx="690">
                        <c:v>0.33912205926798827</c:v>
                      </c:pt>
                      <c:pt idx="691">
                        <c:v>0.33931585060584529</c:v>
                      </c:pt>
                      <c:pt idx="692">
                        <c:v>0.33973641904119461</c:v>
                      </c:pt>
                      <c:pt idx="693">
                        <c:v>0.3401044164221253</c:v>
                      </c:pt>
                      <c:pt idx="694">
                        <c:v>0.34028686890510784</c:v>
                      </c:pt>
                      <c:pt idx="695">
                        <c:v>0.34039304181893365</c:v>
                      </c:pt>
                      <c:pt idx="696">
                        <c:v>0.34062806535633483</c:v>
                      </c:pt>
                      <c:pt idx="697">
                        <c:v>0.34039098020895653</c:v>
                      </c:pt>
                      <c:pt idx="698">
                        <c:v>0.34084041118398667</c:v>
                      </c:pt>
                      <c:pt idx="699">
                        <c:v>0.3409620461726417</c:v>
                      </c:pt>
                      <c:pt idx="700">
                        <c:v>0.34124036351956405</c:v>
                      </c:pt>
                      <c:pt idx="701">
                        <c:v>0.34195161896169896</c:v>
                      </c:pt>
                      <c:pt idx="702">
                        <c:v>0.34225570643333642</c:v>
                      </c:pt>
                      <c:pt idx="703">
                        <c:v>0.34255876309998518</c:v>
                      </c:pt>
                      <c:pt idx="704">
                        <c:v>0.34326692612715437</c:v>
                      </c:pt>
                      <c:pt idx="705">
                        <c:v>0.34365553960785694</c:v>
                      </c:pt>
                      <c:pt idx="706">
                        <c:v>0.34394622661464258</c:v>
                      </c:pt>
                      <c:pt idx="707">
                        <c:v>0.34365760121783423</c:v>
                      </c:pt>
                      <c:pt idx="708">
                        <c:v>0.34373181917701351</c:v>
                      </c:pt>
                      <c:pt idx="709">
                        <c:v>0.34370501824730981</c:v>
                      </c:pt>
                      <c:pt idx="710">
                        <c:v>0.34399261283912969</c:v>
                      </c:pt>
                      <c:pt idx="711">
                        <c:v>0.34412249426769348</c:v>
                      </c:pt>
                      <c:pt idx="712">
                        <c:v>0.34423897523140534</c:v>
                      </c:pt>
                      <c:pt idx="713">
                        <c:v>0.34513371396151132</c:v>
                      </c:pt>
                      <c:pt idx="714">
                        <c:v>0.3463335709682433</c:v>
                      </c:pt>
                      <c:pt idx="715">
                        <c:v>0.34704791882534403</c:v>
                      </c:pt>
                      <c:pt idx="716">
                        <c:v>0.3481611882130336</c:v>
                      </c:pt>
                      <c:pt idx="717">
                        <c:v>0.34966513269140287</c:v>
                      </c:pt>
                      <c:pt idx="718">
                        <c:v>0.35055265578658867</c:v>
                      </c:pt>
                      <c:pt idx="719">
                        <c:v>0.35173189669354865</c:v>
                      </c:pt>
                      <c:pt idx="720">
                        <c:v>0.35275857846219566</c:v>
                      </c:pt>
                      <c:pt idx="721">
                        <c:v>0.3539347269541897</c:v>
                      </c:pt>
                      <c:pt idx="722">
                        <c:v>0.35536857669333427</c:v>
                      </c:pt>
                      <c:pt idx="723">
                        <c:v>0.35679108757760414</c:v>
                      </c:pt>
                      <c:pt idx="724">
                        <c:v>0.35780746129636509</c:v>
                      </c:pt>
                      <c:pt idx="725">
                        <c:v>0.3596134316363947</c:v>
                      </c:pt>
                      <c:pt idx="726">
                        <c:v>0.36111325289480961</c:v>
                      </c:pt>
                      <c:pt idx="727">
                        <c:v>0.36245123777001415</c:v>
                      </c:pt>
                      <c:pt idx="728">
                        <c:v>0.36388302589918142</c:v>
                      </c:pt>
                      <c:pt idx="729">
                        <c:v>0.36530141356349688</c:v>
                      </c:pt>
                      <c:pt idx="730">
                        <c:v>0.36644354549086727</c:v>
                      </c:pt>
                      <c:pt idx="731">
                        <c:v>0.36795779801912259</c:v>
                      </c:pt>
                      <c:pt idx="732">
                        <c:v>0.36945246525259462</c:v>
                      </c:pt>
                      <c:pt idx="733">
                        <c:v>0.37120071051326242</c:v>
                      </c:pt>
                      <c:pt idx="734">
                        <c:v>0.37287061459479676</c:v>
                      </c:pt>
                      <c:pt idx="735">
                        <c:v>0.37467349251986043</c:v>
                      </c:pt>
                      <c:pt idx="736">
                        <c:v>0.37683715219093467</c:v>
                      </c:pt>
                      <c:pt idx="737">
                        <c:v>0.37859673630647728</c:v>
                      </c:pt>
                      <c:pt idx="738">
                        <c:v>0.38032951949231608</c:v>
                      </c:pt>
                      <c:pt idx="739">
                        <c:v>0.38243236166906297</c:v>
                      </c:pt>
                      <c:pt idx="740">
                        <c:v>0.38417854531975365</c:v>
                      </c:pt>
                      <c:pt idx="741">
                        <c:v>0.38575052292737072</c:v>
                      </c:pt>
                      <c:pt idx="742">
                        <c:v>0.38727096028555769</c:v>
                      </c:pt>
                      <c:pt idx="743">
                        <c:v>0.38841927704285956</c:v>
                      </c:pt>
                      <c:pt idx="744">
                        <c:v>0.39047882541008505</c:v>
                      </c:pt>
                      <c:pt idx="745">
                        <c:v>0.39285689251878841</c:v>
                      </c:pt>
                      <c:pt idx="746">
                        <c:v>0.3946391543440802</c:v>
                      </c:pt>
                      <c:pt idx="747">
                        <c:v>0.39642553938932634</c:v>
                      </c:pt>
                      <c:pt idx="748">
                        <c:v>0.39850054983138089</c:v>
                      </c:pt>
                      <c:pt idx="749">
                        <c:v>0.40072708860675976</c:v>
                      </c:pt>
                      <c:pt idx="750">
                        <c:v>0.40287116298305059</c:v>
                      </c:pt>
                      <c:pt idx="751">
                        <c:v>0.40470393425278389</c:v>
                      </c:pt>
                      <c:pt idx="752">
                        <c:v>0.40614396882185988</c:v>
                      </c:pt>
                      <c:pt idx="753">
                        <c:v>0.40777882553378175</c:v>
                      </c:pt>
                      <c:pt idx="754">
                        <c:v>0.40954768689422161</c:v>
                      </c:pt>
                      <c:pt idx="755">
                        <c:v>0.41139179701882939</c:v>
                      </c:pt>
                      <c:pt idx="756">
                        <c:v>0.41281224629312213</c:v>
                      </c:pt>
                      <c:pt idx="757">
                        <c:v>0.41450895130436</c:v>
                      </c:pt>
                      <c:pt idx="758">
                        <c:v>0.4159180617237781</c:v>
                      </c:pt>
                      <c:pt idx="759">
                        <c:v>0.41773124769872783</c:v>
                      </c:pt>
                      <c:pt idx="760">
                        <c:v>0.41944856880973769</c:v>
                      </c:pt>
                      <c:pt idx="761">
                        <c:v>0.42097416019286765</c:v>
                      </c:pt>
                      <c:pt idx="762">
                        <c:v>0.42285331768708806</c:v>
                      </c:pt>
                      <c:pt idx="763">
                        <c:v>0.42407069837862621</c:v>
                      </c:pt>
                      <c:pt idx="764">
                        <c:v>0.42506645599761517</c:v>
                      </c:pt>
                      <c:pt idx="765">
                        <c:v>0.42681985528322597</c:v>
                      </c:pt>
                      <c:pt idx="766">
                        <c:v>0.42780736646230616</c:v>
                      </c:pt>
                      <c:pt idx="767">
                        <c:v>0.42850522143958919</c:v>
                      </c:pt>
                      <c:pt idx="768">
                        <c:v>0.42934841992026512</c:v>
                      </c:pt>
                      <c:pt idx="769">
                        <c:v>0.4295473652830652</c:v>
                      </c:pt>
                      <c:pt idx="770">
                        <c:v>0.43066785030567489</c:v>
                      </c:pt>
                      <c:pt idx="771">
                        <c:v>0.43193470963666591</c:v>
                      </c:pt>
                      <c:pt idx="772">
                        <c:v>0.4318903850221561</c:v>
                      </c:pt>
                      <c:pt idx="773">
                        <c:v>0.43231095345750536</c:v>
                      </c:pt>
                      <c:pt idx="774">
                        <c:v>0.43268513566836769</c:v>
                      </c:pt>
                      <c:pt idx="775">
                        <c:v>0.43333763522615237</c:v>
                      </c:pt>
                      <c:pt idx="776">
                        <c:v>0.43383242162068109</c:v>
                      </c:pt>
                      <c:pt idx="777">
                        <c:v>0.434248866836076</c:v>
                      </c:pt>
                      <c:pt idx="778">
                        <c:v>0.43431277674536928</c:v>
                      </c:pt>
                      <c:pt idx="779">
                        <c:v>0.43537450588362875</c:v>
                      </c:pt>
                      <c:pt idx="780">
                        <c:v>0.43569405543009504</c:v>
                      </c:pt>
                      <c:pt idx="781">
                        <c:v>0.43640221845726423</c:v>
                      </c:pt>
                      <c:pt idx="782">
                        <c:v>0.43656611645045185</c:v>
                      </c:pt>
                      <c:pt idx="783">
                        <c:v>0.43687638875202089</c:v>
                      </c:pt>
                      <c:pt idx="784">
                        <c:v>0.43704853318511727</c:v>
                      </c:pt>
                      <c:pt idx="785">
                        <c:v>0.43678155469306956</c:v>
                      </c:pt>
                      <c:pt idx="786">
                        <c:v>0.43657848611031513</c:v>
                      </c:pt>
                      <c:pt idx="787">
                        <c:v>0.43672486041869646</c:v>
                      </c:pt>
                      <c:pt idx="788">
                        <c:v>0.43589815481783811</c:v>
                      </c:pt>
                      <c:pt idx="789">
                        <c:v>0.43571467152986709</c:v>
                      </c:pt>
                      <c:pt idx="790">
                        <c:v>0.43526833296980272</c:v>
                      </c:pt>
                      <c:pt idx="791">
                        <c:v>0.43460964858208639</c:v>
                      </c:pt>
                      <c:pt idx="792">
                        <c:v>0.43450759888821494</c:v>
                      </c:pt>
                      <c:pt idx="793">
                        <c:v>0.43388808509006549</c:v>
                      </c:pt>
                      <c:pt idx="794">
                        <c:v>0.43338195984066225</c:v>
                      </c:pt>
                      <c:pt idx="795">
                        <c:v>0.43306653351415031</c:v>
                      </c:pt>
                      <c:pt idx="796">
                        <c:v>0.43252020687019149</c:v>
                      </c:pt>
                      <c:pt idx="797">
                        <c:v>0.4323191998974143</c:v>
                      </c:pt>
                      <c:pt idx="798">
                        <c:v>0.43190790870696227</c:v>
                      </c:pt>
                      <c:pt idx="799">
                        <c:v>0.43161309848022239</c:v>
                      </c:pt>
                      <c:pt idx="800">
                        <c:v>0.43179142774325036</c:v>
                      </c:pt>
                      <c:pt idx="801">
                        <c:v>0.43156774306072387</c:v>
                      </c:pt>
                      <c:pt idx="802">
                        <c:v>0.43114202060043144</c:v>
                      </c:pt>
                      <c:pt idx="803">
                        <c:v>0.43104821734646875</c:v>
                      </c:pt>
                      <c:pt idx="804">
                        <c:v>0.43052663002223646</c:v>
                      </c:pt>
                      <c:pt idx="805">
                        <c:v>0.43054724612200851</c:v>
                      </c:pt>
                      <c:pt idx="806">
                        <c:v>0.42991948588395029</c:v>
                      </c:pt>
                      <c:pt idx="807">
                        <c:v>0.42880518569127218</c:v>
                      </c:pt>
                      <c:pt idx="808">
                        <c:v>0.42790529293622326</c:v>
                      </c:pt>
                      <c:pt idx="809">
                        <c:v>0.42808259139426263</c:v>
                      </c:pt>
                      <c:pt idx="810">
                        <c:v>0.42796404882057348</c:v>
                      </c:pt>
                      <c:pt idx="811">
                        <c:v>0.42780839726729464</c:v>
                      </c:pt>
                      <c:pt idx="812">
                        <c:v>0.42734659663240127</c:v>
                      </c:pt>
                      <c:pt idx="813">
                        <c:v>0.4274981249657257</c:v>
                      </c:pt>
                      <c:pt idx="814">
                        <c:v>0.42776098023781906</c:v>
                      </c:pt>
                      <c:pt idx="815">
                        <c:v>0.42778984277749987</c:v>
                      </c:pt>
                      <c:pt idx="816">
                        <c:v>0.42710744987504573</c:v>
                      </c:pt>
                      <c:pt idx="817">
                        <c:v>0.42680748562336285</c:v>
                      </c:pt>
                      <c:pt idx="818">
                        <c:v>0.42684047138299802</c:v>
                      </c:pt>
                      <c:pt idx="819">
                        <c:v>0.42696107556666441</c:v>
                      </c:pt>
                      <c:pt idx="820">
                        <c:v>0.42668997385466217</c:v>
                      </c:pt>
                      <c:pt idx="821">
                        <c:v>0.42649412090682803</c:v>
                      </c:pt>
                      <c:pt idx="822">
                        <c:v>0.42685181023787266</c:v>
                      </c:pt>
                      <c:pt idx="823">
                        <c:v>0.42729402557798263</c:v>
                      </c:pt>
                      <c:pt idx="824">
                        <c:v>0.42777334989768234</c:v>
                      </c:pt>
                      <c:pt idx="825">
                        <c:v>0.4285248067343726</c:v>
                      </c:pt>
                      <c:pt idx="826">
                        <c:v>0.42941336063454705</c:v>
                      </c:pt>
                      <c:pt idx="827">
                        <c:v>0.43102038561177658</c:v>
                      </c:pt>
                      <c:pt idx="828">
                        <c:v>0.4324367116661148</c:v>
                      </c:pt>
                      <c:pt idx="829">
                        <c:v>0.43372831031683223</c:v>
                      </c:pt>
                      <c:pt idx="830">
                        <c:v>0.4357394108495935</c:v>
                      </c:pt>
                      <c:pt idx="831">
                        <c:v>0.43740416090618484</c:v>
                      </c:pt>
                      <c:pt idx="832">
                        <c:v>0.43939052211921953</c:v>
                      </c:pt>
                      <c:pt idx="833">
                        <c:v>0.44146244014630831</c:v>
                      </c:pt>
                      <c:pt idx="834">
                        <c:v>0.44381473713029662</c:v>
                      </c:pt>
                      <c:pt idx="835">
                        <c:v>0.44701950983985828</c:v>
                      </c:pt>
                      <c:pt idx="836">
                        <c:v>0.4502789152138158</c:v>
                      </c:pt>
                      <c:pt idx="837">
                        <c:v>0.45312909100729853</c:v>
                      </c:pt>
                      <c:pt idx="838">
                        <c:v>0.45594628104114593</c:v>
                      </c:pt>
                      <c:pt idx="839">
                        <c:v>0.45917166985047964</c:v>
                      </c:pt>
                      <c:pt idx="840">
                        <c:v>0.46277948731058444</c:v>
                      </c:pt>
                      <c:pt idx="841">
                        <c:v>0.46578325304736873</c:v>
                      </c:pt>
                      <c:pt idx="842">
                        <c:v>0.46874475577962049</c:v>
                      </c:pt>
                      <c:pt idx="843">
                        <c:v>0.47185881765018517</c:v>
                      </c:pt>
                      <c:pt idx="844">
                        <c:v>0.47591606608532006</c:v>
                      </c:pt>
                      <c:pt idx="845">
                        <c:v>0.48046294689004065</c:v>
                      </c:pt>
                      <c:pt idx="846">
                        <c:v>0.48486448419136846</c:v>
                      </c:pt>
                      <c:pt idx="847">
                        <c:v>0.48933920864688701</c:v>
                      </c:pt>
                      <c:pt idx="848">
                        <c:v>0.49418089967834761</c:v>
                      </c:pt>
                      <c:pt idx="849">
                        <c:v>0.49874427336288574</c:v>
                      </c:pt>
                      <c:pt idx="850">
                        <c:v>0.50404673422425106</c:v>
                      </c:pt>
                      <c:pt idx="851">
                        <c:v>0.50901418346432104</c:v>
                      </c:pt>
                      <c:pt idx="852">
                        <c:v>0.51371053099238873</c:v>
                      </c:pt>
                      <c:pt idx="853">
                        <c:v>0.51852232867918013</c:v>
                      </c:pt>
                      <c:pt idx="854">
                        <c:v>0.52263936380365383</c:v>
                      </c:pt>
                      <c:pt idx="855">
                        <c:v>0.52729654074215482</c:v>
                      </c:pt>
                      <c:pt idx="856">
                        <c:v>0.53198361102532521</c:v>
                      </c:pt>
                      <c:pt idx="857">
                        <c:v>0.53605529073030067</c:v>
                      </c:pt>
                      <c:pt idx="858">
                        <c:v>0.53995173358721371</c:v>
                      </c:pt>
                      <c:pt idx="859">
                        <c:v>0.54478930139871995</c:v>
                      </c:pt>
                      <c:pt idx="860">
                        <c:v>0.54863008078624864</c:v>
                      </c:pt>
                      <c:pt idx="861">
                        <c:v>0.55353155850704794</c:v>
                      </c:pt>
                      <c:pt idx="862">
                        <c:v>0.55811967151131259</c:v>
                      </c:pt>
                      <c:pt idx="863">
                        <c:v>0.56336131487835051</c:v>
                      </c:pt>
                      <c:pt idx="864">
                        <c:v>0.56872665484402063</c:v>
                      </c:pt>
                      <c:pt idx="865">
                        <c:v>0.57479706542189402</c:v>
                      </c:pt>
                      <c:pt idx="866">
                        <c:v>0.57972843648736283</c:v>
                      </c:pt>
                      <c:pt idx="867">
                        <c:v>0.58577926177045292</c:v>
                      </c:pt>
                      <c:pt idx="868">
                        <c:v>0.5915930019061646</c:v>
                      </c:pt>
                      <c:pt idx="869">
                        <c:v>0.59710574698520469</c:v>
                      </c:pt>
                      <c:pt idx="870">
                        <c:v>0.60267930955857207</c:v>
                      </c:pt>
                      <c:pt idx="871">
                        <c:v>0.60880435280084144</c:v>
                      </c:pt>
                      <c:pt idx="872">
                        <c:v>0.61403568811799336</c:v>
                      </c:pt>
                      <c:pt idx="873">
                        <c:v>0.62133481824227943</c:v>
                      </c:pt>
                      <c:pt idx="874">
                        <c:v>0.62876073738016369</c:v>
                      </c:pt>
                      <c:pt idx="875">
                        <c:v>0.63616500961328737</c:v>
                      </c:pt>
                      <c:pt idx="876">
                        <c:v>0.64397541901191979</c:v>
                      </c:pt>
                      <c:pt idx="877">
                        <c:v>0.65233421666448821</c:v>
                      </c:pt>
                      <c:pt idx="878">
                        <c:v>0.66047036043951868</c:v>
                      </c:pt>
                      <c:pt idx="879">
                        <c:v>0.66920024788798371</c:v>
                      </c:pt>
                      <c:pt idx="880">
                        <c:v>0.67707353639092072</c:v>
                      </c:pt>
                      <c:pt idx="881">
                        <c:v>0.68529523698000527</c:v>
                      </c:pt>
                      <c:pt idx="882">
                        <c:v>0.69356641620854265</c:v>
                      </c:pt>
                      <c:pt idx="883">
                        <c:v>0.70243340072049132</c:v>
                      </c:pt>
                      <c:pt idx="884">
                        <c:v>0.71115607253403623</c:v>
                      </c:pt>
                      <c:pt idx="885">
                        <c:v>0.7206528788940203</c:v>
                      </c:pt>
                      <c:pt idx="886">
                        <c:v>0.73014659283903893</c:v>
                      </c:pt>
                      <c:pt idx="887">
                        <c:v>0.73968463139856722</c:v>
                      </c:pt>
                      <c:pt idx="888">
                        <c:v>0.74921751593315256</c:v>
                      </c:pt>
                      <c:pt idx="889">
                        <c:v>0.75870504504823966</c:v>
                      </c:pt>
                      <c:pt idx="890">
                        <c:v>0.76909968255329564</c:v>
                      </c:pt>
                      <c:pt idx="891">
                        <c:v>0.77910776818762617</c:v>
                      </c:pt>
                      <c:pt idx="892">
                        <c:v>0.7882922406360644</c:v>
                      </c:pt>
                      <c:pt idx="893">
                        <c:v>0.79747671308450252</c:v>
                      </c:pt>
                      <c:pt idx="894">
                        <c:v>0.80741058075965388</c:v>
                      </c:pt>
                      <c:pt idx="895">
                        <c:v>0.81590132145076311</c:v>
                      </c:pt>
                      <c:pt idx="896">
                        <c:v>0.82580632658623376</c:v>
                      </c:pt>
                      <c:pt idx="897">
                        <c:v>0.83410842996442891</c:v>
                      </c:pt>
                      <c:pt idx="898">
                        <c:v>0.84289604249225558</c:v>
                      </c:pt>
                      <c:pt idx="899">
                        <c:v>0.85246088198148762</c:v>
                      </c:pt>
                      <c:pt idx="900">
                        <c:v>0.8616999870943215</c:v>
                      </c:pt>
                      <c:pt idx="901">
                        <c:v>0.8697083110507654</c:v>
                      </c:pt>
                      <c:pt idx="902">
                        <c:v>0.8790700819572429</c:v>
                      </c:pt>
                      <c:pt idx="903">
                        <c:v>0.88647744660533245</c:v>
                      </c:pt>
                      <c:pt idx="904">
                        <c:v>0.8936642189858609</c:v>
                      </c:pt>
                      <c:pt idx="905">
                        <c:v>0.90102622821445177</c:v>
                      </c:pt>
                      <c:pt idx="906">
                        <c:v>0.90769244407573679</c:v>
                      </c:pt>
                      <c:pt idx="907">
                        <c:v>0.91415456054927879</c:v>
                      </c:pt>
                      <c:pt idx="908">
                        <c:v>0.9210073521135006</c:v>
                      </c:pt>
                      <c:pt idx="909">
                        <c:v>0.92721485975485796</c:v>
                      </c:pt>
                      <c:pt idx="910">
                        <c:v>0.9336718222034569</c:v>
                      </c:pt>
                      <c:pt idx="911">
                        <c:v>0.94125545450459713</c:v>
                      </c:pt>
                      <c:pt idx="912">
                        <c:v>0.94746811617089766</c:v>
                      </c:pt>
                      <c:pt idx="913">
                        <c:v>0.95293653663542777</c:v>
                      </c:pt>
                      <c:pt idx="914">
                        <c:v>0.95885644968496531</c:v>
                      </c:pt>
                      <c:pt idx="915">
                        <c:v>0.9643063156597006</c:v>
                      </c:pt>
                      <c:pt idx="916">
                        <c:v>0.96952528131698945</c:v>
                      </c:pt>
                      <c:pt idx="917">
                        <c:v>0.97415978054574115</c:v>
                      </c:pt>
                      <c:pt idx="918">
                        <c:v>0.97790881828928422</c:v>
                      </c:pt>
                      <c:pt idx="919">
                        <c:v>0.981855770590639</c:v>
                      </c:pt>
                      <c:pt idx="920">
                        <c:v>0.98537287721174671</c:v>
                      </c:pt>
                      <c:pt idx="921">
                        <c:v>0.98852507886688956</c:v>
                      </c:pt>
                      <c:pt idx="922">
                        <c:v>0.98981564671261868</c:v>
                      </c:pt>
                      <c:pt idx="923">
                        <c:v>0.99133608407080565</c:v>
                      </c:pt>
                      <c:pt idx="924">
                        <c:v>0.99332347608882898</c:v>
                      </c:pt>
                      <c:pt idx="925">
                        <c:v>0.99381207765342605</c:v>
                      </c:pt>
                      <c:pt idx="926">
                        <c:v>0.99475114099804174</c:v>
                      </c:pt>
                      <c:pt idx="927">
                        <c:v>0.99624786984149105</c:v>
                      </c:pt>
                      <c:pt idx="928">
                        <c:v>0.9973178454196594</c:v>
                      </c:pt>
                      <c:pt idx="929">
                        <c:v>0.99946604301590458</c:v>
                      </c:pt>
                      <c:pt idx="930">
                        <c:v>1</c:v>
                      </c:pt>
                      <c:pt idx="931">
                        <c:v>0.9998948578911625</c:v>
                      </c:pt>
                      <c:pt idx="932">
                        <c:v>1.0007329023468954</c:v>
                      </c:pt>
                      <c:pt idx="933">
                        <c:v>1.0008617529704706</c:v>
                      </c:pt>
                      <c:pt idx="934">
                        <c:v>1.0002401775623442</c:v>
                      </c:pt>
                      <c:pt idx="935">
                        <c:v>0.99858779716561619</c:v>
                      </c:pt>
                      <c:pt idx="936">
                        <c:v>0.99718487157612967</c:v>
                      </c:pt>
                      <c:pt idx="937">
                        <c:v>0.99627260916121763</c:v>
                      </c:pt>
                      <c:pt idx="938">
                        <c:v>0.99561804799345555</c:v>
                      </c:pt>
                      <c:pt idx="939">
                        <c:v>0.99508202939938284</c:v>
                      </c:pt>
                      <c:pt idx="940">
                        <c:v>0.99382857053324358</c:v>
                      </c:pt>
                      <c:pt idx="941">
                        <c:v>0.99189478037462764</c:v>
                      </c:pt>
                      <c:pt idx="942">
                        <c:v>0.99059493528400111</c:v>
                      </c:pt>
                      <c:pt idx="943">
                        <c:v>0.98778599169006265</c:v>
                      </c:pt>
                      <c:pt idx="944">
                        <c:v>0.98553059037500268</c:v>
                      </c:pt>
                      <c:pt idx="945">
                        <c:v>0.9825350710781271</c:v>
                      </c:pt>
                      <c:pt idx="946">
                        <c:v>0.97928803536403297</c:v>
                      </c:pt>
                      <c:pt idx="947">
                        <c:v>0.97625437628257927</c:v>
                      </c:pt>
                      <c:pt idx="948">
                        <c:v>0.97312897555713984</c:v>
                      </c:pt>
                      <c:pt idx="949">
                        <c:v>0.96979225980903716</c:v>
                      </c:pt>
                      <c:pt idx="950">
                        <c:v>0.96636998724688061</c:v>
                      </c:pt>
                      <c:pt idx="951">
                        <c:v>0.96216533369837587</c:v>
                      </c:pt>
                      <c:pt idx="952">
                        <c:v>0.95748857146509148</c:v>
                      </c:pt>
                      <c:pt idx="953">
                        <c:v>0.95195417948129069</c:v>
                      </c:pt>
                      <c:pt idx="954">
                        <c:v>0.94460763232752876</c:v>
                      </c:pt>
                      <c:pt idx="955">
                        <c:v>0.93682402385860009</c:v>
                      </c:pt>
                      <c:pt idx="956">
                        <c:v>0.92994546216966312</c:v>
                      </c:pt>
                      <c:pt idx="957">
                        <c:v>0.92259685340592379</c:v>
                      </c:pt>
                      <c:pt idx="958">
                        <c:v>0.91415765296424478</c:v>
                      </c:pt>
                      <c:pt idx="959">
                        <c:v>0.90705952981273563</c:v>
                      </c:pt>
                      <c:pt idx="960">
                        <c:v>0.89850178679736714</c:v>
                      </c:pt>
                      <c:pt idx="961">
                        <c:v>0.88924412719473855</c:v>
                      </c:pt>
                      <c:pt idx="962">
                        <c:v>0.88092243852175967</c:v>
                      </c:pt>
                      <c:pt idx="963">
                        <c:v>0.87052986262668086</c:v>
                      </c:pt>
                      <c:pt idx="964">
                        <c:v>0.86044549742319365</c:v>
                      </c:pt>
                      <c:pt idx="965">
                        <c:v>0.85099301567771912</c:v>
                      </c:pt>
                      <c:pt idx="966">
                        <c:v>0.83843265689161173</c:v>
                      </c:pt>
                      <c:pt idx="967">
                        <c:v>0.82672889705103181</c:v>
                      </c:pt>
                      <c:pt idx="968">
                        <c:v>0.81609511278862035</c:v>
                      </c:pt>
                      <c:pt idx="969">
                        <c:v>0.8043006421090434</c:v>
                      </c:pt>
                      <c:pt idx="970">
                        <c:v>0.79247421647482019</c:v>
                      </c:pt>
                      <c:pt idx="971">
                        <c:v>0.78070551591995851</c:v>
                      </c:pt>
                      <c:pt idx="972">
                        <c:v>0.76734216004773048</c:v>
                      </c:pt>
                      <c:pt idx="973">
                        <c:v>0.75655169342705131</c:v>
                      </c:pt>
                      <c:pt idx="974">
                        <c:v>0.74468609720326118</c:v>
                      </c:pt>
                      <c:pt idx="975">
                        <c:v>0.7330493396869403</c:v>
                      </c:pt>
                      <c:pt idx="976">
                        <c:v>0.72162389719328301</c:v>
                      </c:pt>
                      <c:pt idx="977">
                        <c:v>0.71060871508508883</c:v>
                      </c:pt>
                      <c:pt idx="978">
                        <c:v>0.69901215896332347</c:v>
                      </c:pt>
                      <c:pt idx="979">
                        <c:v>0.68741663364654693</c:v>
                      </c:pt>
                      <c:pt idx="980">
                        <c:v>0.67576750647036299</c:v>
                      </c:pt>
                      <c:pt idx="981">
                        <c:v>0.66580168384056493</c:v>
                      </c:pt>
                      <c:pt idx="982">
                        <c:v>0.65452776968023174</c:v>
                      </c:pt>
                      <c:pt idx="983">
                        <c:v>0.64347857100741401</c:v>
                      </c:pt>
                      <c:pt idx="984">
                        <c:v>0.63228505963619186</c:v>
                      </c:pt>
                      <c:pt idx="985">
                        <c:v>0.6220914291039128</c:v>
                      </c:pt>
                      <c:pt idx="986">
                        <c:v>0.61284201594119292</c:v>
                      </c:pt>
                      <c:pt idx="987">
                        <c:v>0.6018113717581699</c:v>
                      </c:pt>
                      <c:pt idx="988">
                        <c:v>0.59047354768854343</c:v>
                      </c:pt>
                      <c:pt idx="989">
                        <c:v>0.58069842398163685</c:v>
                      </c:pt>
                      <c:pt idx="990">
                        <c:v>0.57098721018402343</c:v>
                      </c:pt>
                      <c:pt idx="991">
                        <c:v>0.56054927886944605</c:v>
                      </c:pt>
                      <c:pt idx="992">
                        <c:v>0.54857647892684125</c:v>
                      </c:pt>
                      <c:pt idx="993">
                        <c:v>0.5374963561043653</c:v>
                      </c:pt>
                      <c:pt idx="994">
                        <c:v>0.52764392202331345</c:v>
                      </c:pt>
                      <c:pt idx="995">
                        <c:v>0.51703693869060541</c:v>
                      </c:pt>
                      <c:pt idx="996">
                        <c:v>0.50722470600410907</c:v>
                      </c:pt>
                      <c:pt idx="997">
                        <c:v>0.49476021208194149</c:v>
                      </c:pt>
                      <c:pt idx="998">
                        <c:v>0.48465419997369386</c:v>
                      </c:pt>
                      <c:pt idx="999">
                        <c:v>0.47507596001961</c:v>
                      </c:pt>
                      <c:pt idx="1000">
                        <c:v>0.46487614465739951</c:v>
                      </c:pt>
                      <c:pt idx="1001">
                        <c:v>0.45442584368295896</c:v>
                      </c:pt>
                      <c:pt idx="1002">
                        <c:v>0.44446105185814966</c:v>
                      </c:pt>
                      <c:pt idx="1003">
                        <c:v>0.4326995669382081</c:v>
                      </c:pt>
                      <c:pt idx="1004">
                        <c:v>0.42359343566890378</c:v>
                      </c:pt>
                      <c:pt idx="1005">
                        <c:v>0.41325755404819786</c:v>
                      </c:pt>
                      <c:pt idx="1006">
                        <c:v>0.40390815280158365</c:v>
                      </c:pt>
                      <c:pt idx="1007">
                        <c:v>0.39493087215585432</c:v>
                      </c:pt>
                      <c:pt idx="1008">
                        <c:v>0.38660196784795547</c:v>
                      </c:pt>
                      <c:pt idx="1009">
                        <c:v>0.3774999597986054</c:v>
                      </c:pt>
                      <c:pt idx="1010">
                        <c:v>0.36970913569475627</c:v>
                      </c:pt>
                      <c:pt idx="1011">
                        <c:v>0.3607782412735141</c:v>
                      </c:pt>
                      <c:pt idx="1012">
                        <c:v>0.35249984641005672</c:v>
                      </c:pt>
                      <c:pt idx="1013">
                        <c:v>0.34332671281649307</c:v>
                      </c:pt>
                      <c:pt idx="1014">
                        <c:v>0.33379588989188497</c:v>
                      </c:pt>
                      <c:pt idx="1015">
                        <c:v>0.32498869206927505</c:v>
                      </c:pt>
                      <c:pt idx="1016">
                        <c:v>0.31648042769335938</c:v>
                      </c:pt>
                      <c:pt idx="1017">
                        <c:v>0.30730523248981867</c:v>
                      </c:pt>
                      <c:pt idx="1018">
                        <c:v>0.29998136304580614</c:v>
                      </c:pt>
                      <c:pt idx="1019">
                        <c:v>0.29250081124352595</c:v>
                      </c:pt>
                      <c:pt idx="1020">
                        <c:v>0.2864324622756298</c:v>
                      </c:pt>
                      <c:pt idx="1021">
                        <c:v>0.28029917259345172</c:v>
                      </c:pt>
                      <c:pt idx="1022">
                        <c:v>0.27388653475936264</c:v>
                      </c:pt>
                      <c:pt idx="1023">
                        <c:v>0.26631836453305147</c:v>
                      </c:pt>
                      <c:pt idx="1024">
                        <c:v>0.25983150873978311</c:v>
                      </c:pt>
                      <c:pt idx="1025">
                        <c:v>0.25238600430711555</c:v>
                      </c:pt>
                      <c:pt idx="1026">
                        <c:v>0.24641496333014332</c:v>
                      </c:pt>
                      <c:pt idx="1027">
                        <c:v>0.2396204122477775</c:v>
                      </c:pt>
                      <c:pt idx="1028">
                        <c:v>0.23317798414951782</c:v>
                      </c:pt>
                      <c:pt idx="1029">
                        <c:v>0.22480454906611119</c:v>
                      </c:pt>
                      <c:pt idx="1030">
                        <c:v>0.22054835526817626</c:v>
                      </c:pt>
                      <c:pt idx="1031">
                        <c:v>0.21563141547254772</c:v>
                      </c:pt>
                      <c:pt idx="1032">
                        <c:v>0.21104319938778424</c:v>
                      </c:pt>
                      <c:pt idx="1033">
                        <c:v>0.20390868882017765</c:v>
                      </c:pt>
                      <c:pt idx="1034">
                        <c:v>0.20052321599611417</c:v>
                      </c:pt>
                      <c:pt idx="1035">
                        <c:v>0.19585954498618516</c:v>
                      </c:pt>
                      <c:pt idx="1036">
                        <c:v>0.19057584477561232</c:v>
                      </c:pt>
                      <c:pt idx="1037">
                        <c:v>0.18501743503557719</c:v>
                      </c:pt>
                      <c:pt idx="1038">
                        <c:v>0.18006050000639096</c:v>
                      </c:pt>
                      <c:pt idx="1039">
                        <c:v>0.17560041298171056</c:v>
                      </c:pt>
                      <c:pt idx="1040">
                        <c:v>0.17358353994101314</c:v>
                      </c:pt>
                      <c:pt idx="1041">
                        <c:v>0.1668557850219087</c:v>
                      </c:pt>
                      <c:pt idx="1042">
                        <c:v>0.16241085083056078</c:v>
                      </c:pt>
                      <c:pt idx="1043">
                        <c:v>0.16160517365146987</c:v>
                      </c:pt>
                      <c:pt idx="1044">
                        <c:v>0.158551001550743</c:v>
                      </c:pt>
                      <c:pt idx="1045">
                        <c:v>0.1559897603955652</c:v>
                      </c:pt>
                      <c:pt idx="1046">
                        <c:v>0.15205373462708968</c:v>
                      </c:pt>
                      <c:pt idx="1047">
                        <c:v>0.14746376617384563</c:v>
                      </c:pt>
                      <c:pt idx="1048">
                        <c:v>0.14348052953689228</c:v>
                      </c:pt>
                      <c:pt idx="1049">
                        <c:v>0.14005372143278588</c:v>
                      </c:pt>
                      <c:pt idx="1050">
                        <c:v>0.13506483144895309</c:v>
                      </c:pt>
                      <c:pt idx="1051">
                        <c:v>0.13066504651610589</c:v>
                      </c:pt>
                      <c:pt idx="1052">
                        <c:v>0.12605219419211477</c:v>
                      </c:pt>
                      <c:pt idx="1053">
                        <c:v>0.12512446970237362</c:v>
                      </c:pt>
                      <c:pt idx="1054">
                        <c:v>0.12200174906990464</c:v>
                      </c:pt>
                      <c:pt idx="1055">
                        <c:v>0.11870121457690197</c:v>
                      </c:pt>
                      <c:pt idx="1056">
                        <c:v>0.11424824010664289</c:v>
                      </c:pt>
                      <c:pt idx="1057">
                        <c:v>0.11082421517600584</c:v>
                      </c:pt>
                      <c:pt idx="1058">
                        <c:v>0.10580347331802514</c:v>
                      </c:pt>
                      <c:pt idx="1059">
                        <c:v>0.10128339344300824</c:v>
                      </c:pt>
                      <c:pt idx="1060">
                        <c:v>9.6591993778885707E-2</c:v>
                      </c:pt>
                      <c:pt idx="1061">
                        <c:v>9.4922605099845722E-2</c:v>
                      </c:pt>
                      <c:pt idx="1062">
                        <c:v>9.1294790022962147E-2</c:v>
                      </c:pt>
                      <c:pt idx="1063">
                        <c:v>8.7780054253328132E-2</c:v>
                      </c:pt>
                      <c:pt idx="1064">
                        <c:v>8.4613936730839001E-2</c:v>
                      </c:pt>
                      <c:pt idx="1065">
                        <c:v>8.3888868501856784E-2</c:v>
                      </c:pt>
                      <c:pt idx="1066">
                        <c:v>8.1756648382934935E-2</c:v>
                      </c:pt>
                      <c:pt idx="1067">
                        <c:v>7.9270140589430729E-2</c:v>
                      </c:pt>
                      <c:pt idx="1068">
                        <c:v>7.4007056478629957E-2</c:v>
                      </c:pt>
                      <c:pt idx="1069">
                        <c:v>7.3477531955985345E-2</c:v>
                      </c:pt>
                      <c:pt idx="1070">
                        <c:v>7.4314648687228632E-2</c:v>
                      </c:pt>
                      <c:pt idx="1071">
                        <c:v>7.1639812822306956E-2</c:v>
                      </c:pt>
                      <c:pt idx="1072">
                        <c:v>6.8452254556054901E-2</c:v>
                      </c:pt>
                      <c:pt idx="1073">
                        <c:v>6.6345392239852599E-2</c:v>
                      </c:pt>
                      <c:pt idx="1074">
                        <c:v>6.2071880918109106E-2</c:v>
                      </c:pt>
                      <c:pt idx="1075">
                        <c:v>6.049444004405246E-2</c:v>
                      </c:pt>
                      <c:pt idx="1076">
                        <c:v>5.867259530719833E-2</c:v>
                      </c:pt>
                      <c:pt idx="1077">
                        <c:v>5.6368746157674426E-2</c:v>
                      </c:pt>
                      <c:pt idx="1078">
                        <c:v>5.3839047635147817E-2</c:v>
                      </c:pt>
                      <c:pt idx="1079">
                        <c:v>5.6175057900316183E-2</c:v>
                      </c:pt>
                      <c:pt idx="1080">
                        <c:v>5.460555422467174E-2</c:v>
                      </c:pt>
                      <c:pt idx="1081">
                        <c:v>5.4167771346012715E-2</c:v>
                      </c:pt>
                      <c:pt idx="1082">
                        <c:v>5.3904916073919389E-2</c:v>
                      </c:pt>
                      <c:pt idx="1083">
                        <c:v>5.1424902351843396E-2</c:v>
                      </c:pt>
                      <c:pt idx="1084">
                        <c:v>4.8527618770381468E-2</c:v>
                      </c:pt>
                      <c:pt idx="1085">
                        <c:v>4.5404485815917134E-2</c:v>
                      </c:pt>
                      <c:pt idx="1086">
                        <c:v>4.2167242749214608E-2</c:v>
                      </c:pt>
                      <c:pt idx="1087">
                        <c:v>4.1602980098454242E-2</c:v>
                      </c:pt>
                      <c:pt idx="1088">
                        <c:v>3.9714133037341101E-2</c:v>
                      </c:pt>
                      <c:pt idx="1089">
                        <c:v>3.8025983707508579E-2</c:v>
                      </c:pt>
                      <c:pt idx="1090">
                        <c:v>3.5340633631703269E-2</c:v>
                      </c:pt>
                      <c:pt idx="1091">
                        <c:v>3.7095991446792417E-2</c:v>
                      </c:pt>
                      <c:pt idx="1092">
                        <c:v>3.7829512276681153E-2</c:v>
                      </c:pt>
                      <c:pt idx="1093">
                        <c:v>3.4679990714508634E-2</c:v>
                      </c:pt>
                      <c:pt idx="1094">
                        <c:v>3.3961725798451178E-2</c:v>
                      </c:pt>
                      <c:pt idx="1095">
                        <c:v>3.4201284877802073E-2</c:v>
                      </c:pt>
                      <c:pt idx="1096">
                        <c:v>3.390245451160661E-2</c:v>
                      </c:pt>
                      <c:pt idx="1097">
                        <c:v>3.7163303012548131E-2</c:v>
                      </c:pt>
                      <c:pt idx="1098">
                        <c:v>3.4729778595458047E-2</c:v>
                      </c:pt>
                      <c:pt idx="1099">
                        <c:v>3.4899036774586424E-2</c:v>
                      </c:pt>
                      <c:pt idx="1100">
                        <c:v>3.31411019470257E-2</c:v>
                      </c:pt>
                      <c:pt idx="1101">
                        <c:v>3.3152440801900211E-2</c:v>
                      </c:pt>
                      <c:pt idx="1102">
                        <c:v>3.3417048442474236E-2</c:v>
                      </c:pt>
                      <c:pt idx="1103">
                        <c:v>3.0147850421125007E-2</c:v>
                      </c:pt>
                      <c:pt idx="1104">
                        <c:v>2.413279407113951E-2</c:v>
                      </c:pt>
                      <c:pt idx="1105">
                        <c:v>2.3862826244624862E-2</c:v>
                      </c:pt>
                      <c:pt idx="1106">
                        <c:v>2.4964550616441889E-2</c:v>
                      </c:pt>
                      <c:pt idx="1107">
                        <c:v>2.403053821627029E-2</c:v>
                      </c:pt>
                      <c:pt idx="1108">
                        <c:v>2.4150833158439983E-2</c:v>
                      </c:pt>
                      <c:pt idx="1109">
                        <c:v>1.9775065981827274E-2</c:v>
                      </c:pt>
                      <c:pt idx="1110">
                        <c:v>1.9611167988639665E-2</c:v>
                      </c:pt>
                      <c:pt idx="1111">
                        <c:v>2.1275299562237684E-2</c:v>
                      </c:pt>
                      <c:pt idx="1112">
                        <c:v>1.9426035412686889E-2</c:v>
                      </c:pt>
                      <c:pt idx="1113">
                        <c:v>1.8336371459236302E-2</c:v>
                      </c:pt>
                      <c:pt idx="1114">
                        <c:v>2.0074824072512557E-2</c:v>
                      </c:pt>
                      <c:pt idx="1115">
                        <c:v>1.6227138291560316E-2</c:v>
                      </c:pt>
                      <c:pt idx="1116">
                        <c:v>1.9181940791386104E-2</c:v>
                      </c:pt>
                      <c:pt idx="1117">
                        <c:v>1.8142477040880445E-2</c:v>
                      </c:pt>
                      <c:pt idx="1118">
                        <c:v>2.0848133974961245E-2</c:v>
                      </c:pt>
                      <c:pt idx="1119">
                        <c:v>2.0626407821913068E-2</c:v>
                      </c:pt>
                      <c:pt idx="1120">
                        <c:v>1.5256326153295422E-2</c:v>
                      </c:pt>
                      <c:pt idx="1121">
                        <c:v>1.4289534154486246E-2</c:v>
                      </c:pt>
                      <c:pt idx="1122">
                        <c:v>1.6550398735985645E-2</c:v>
                      </c:pt>
                      <c:pt idx="1123">
                        <c:v>1.3878861447027472E-2</c:v>
                      </c:pt>
                      <c:pt idx="1124">
                        <c:v>1.2185455011753131E-2</c:v>
                      </c:pt>
                      <c:pt idx="1125">
                        <c:v>5.9137282196059567E-3</c:v>
                      </c:pt>
                      <c:pt idx="1126">
                        <c:v>3.1039599816762875E-3</c:v>
                      </c:pt>
                      <c:pt idx="1127">
                        <c:v>4.3098987378411332E-3</c:v>
                      </c:pt>
                      <c:pt idx="1128">
                        <c:v>5.5794381618025366E-3</c:v>
                      </c:pt>
                      <c:pt idx="1129">
                        <c:v>2.6378299658300525E-4</c:v>
                      </c:pt>
                      <c:pt idx="1130">
                        <c:v>4.3838074555238582E-3</c:v>
                      </c:pt>
                      <c:pt idx="1131">
                        <c:v>2.414145283304278E-3</c:v>
                      </c:pt>
                      <c:pt idx="1132">
                        <c:v>2.8515158399679374E-3</c:v>
                      </c:pt>
                      <c:pt idx="1133">
                        <c:v>-1.338706438696627E-3</c:v>
                      </c:pt>
                      <c:pt idx="1134">
                        <c:v>-2.6348406313639666E-3</c:v>
                      </c:pt>
                      <c:pt idx="1135">
                        <c:v>-8.7509158702324379E-3</c:v>
                      </c:pt>
                      <c:pt idx="1136">
                        <c:v>-1.1092904804334692E-2</c:v>
                      </c:pt>
                      <c:pt idx="1137">
                        <c:v>-1.8267822927494484E-2</c:v>
                      </c:pt>
                      <c:pt idx="1138">
                        <c:v>-1.495141403766727E-2</c:v>
                      </c:pt>
                      <c:pt idx="1139">
                        <c:v>-1.3321299028693072E-2</c:v>
                      </c:pt>
                      <c:pt idx="1140">
                        <c:v>-9.3017780561410225E-3</c:v>
                      </c:pt>
                      <c:pt idx="1141">
                        <c:v>-9.0882983430016079E-3</c:v>
                      </c:pt>
                      <c:pt idx="1142">
                        <c:v>-7.0535923760014722E-3</c:v>
                      </c:pt>
                      <c:pt idx="1143">
                        <c:v>-1.0115289353145318E-3</c:v>
                      </c:pt>
                      <c:pt idx="1144">
                        <c:v>-1.1065691552636207E-3</c:v>
                      </c:pt>
                      <c:pt idx="1145">
                        <c:v>-7.4248883328956574E-4</c:v>
                      </c:pt>
                      <c:pt idx="1146">
                        <c:v>-1.4624030373287706E-3</c:v>
                      </c:pt>
                      <c:pt idx="1147">
                        <c:v>-9.0865459745219086E-4</c:v>
                      </c:pt>
                      <c:pt idx="1148">
                        <c:v>-4.386075226499018E-4</c:v>
                      </c:pt>
                      <c:pt idx="1149">
                        <c:v>2.7731746608341272E-3</c:v>
                      </c:pt>
                      <c:pt idx="1150">
                        <c:v>-1.8214324148597641E-4</c:v>
                      </c:pt>
                      <c:pt idx="1151">
                        <c:v>8.0907883555321144E-4</c:v>
                      </c:pt>
                      <c:pt idx="1152">
                        <c:v>2.3014782980502286E-3</c:v>
                      </c:pt>
                      <c:pt idx="1153">
                        <c:v>2.5915468218426093E-3</c:v>
                      </c:pt>
                      <c:pt idx="1154">
                        <c:v>0</c:v>
                      </c:pt>
                      <c:pt idx="1155">
                        <c:v>-7.2506822898221691E-4</c:v>
                      </c:pt>
                      <c:pt idx="1156">
                        <c:v>-1.2125977563910954E-2</c:v>
                      </c:pt>
                      <c:pt idx="1157">
                        <c:v>-1.3641982460646964E-2</c:v>
                      </c:pt>
                      <c:pt idx="1158">
                        <c:v>-1.041638749031565E-2</c:v>
                      </c:pt>
                      <c:pt idx="1159">
                        <c:v>-1.5657103132863826E-2</c:v>
                      </c:pt>
                      <c:pt idx="1160">
                        <c:v>-2.2449180283257021E-2</c:v>
                      </c:pt>
                      <c:pt idx="1161">
                        <c:v>-2.7978315161615825E-2</c:v>
                      </c:pt>
                      <c:pt idx="1162">
                        <c:v>-3.0343600288460511E-2</c:v>
                      </c:pt>
                      <c:pt idx="1163">
                        <c:v>-2.6134308117506846E-2</c:v>
                      </c:pt>
                      <c:pt idx="1164">
                        <c:v>-2.6174509512062311E-2</c:v>
                      </c:pt>
                      <c:pt idx="1165">
                        <c:v>-3.0881268170514932E-2</c:v>
                      </c:pt>
                      <c:pt idx="1166">
                        <c:v>-3.2011545840516353E-2</c:v>
                      </c:pt>
                      <c:pt idx="1167">
                        <c:v>-2.9871285442683349E-2</c:v>
                      </c:pt>
                      <c:pt idx="1168">
                        <c:v>-2.4214433826236826E-2</c:v>
                      </c:pt>
                      <c:pt idx="1169">
                        <c:v>-2.5787854560837896E-2</c:v>
                      </c:pt>
                      <c:pt idx="1170">
                        <c:v>-2.334814531381631E-2</c:v>
                      </c:pt>
                      <c:pt idx="1171">
                        <c:v>-2.3416487684560516E-2</c:v>
                      </c:pt>
                      <c:pt idx="1172">
                        <c:v>-2.9375468243166142E-2</c:v>
                      </c:pt>
                      <c:pt idx="1173">
                        <c:v>-2.8788837124153036E-2</c:v>
                      </c:pt>
                      <c:pt idx="1174">
                        <c:v>-2.3990646063211531E-2</c:v>
                      </c:pt>
                      <c:pt idx="1175">
                        <c:v>-2.8247870666135107E-2</c:v>
                      </c:pt>
                      <c:pt idx="1176">
                        <c:v>-2.5067940356798834E-2</c:v>
                      </c:pt>
                      <c:pt idx="1177">
                        <c:v>-2.778266837477927E-2</c:v>
                      </c:pt>
                      <c:pt idx="1178">
                        <c:v>-2.9867986866719844E-2</c:v>
                      </c:pt>
                      <c:pt idx="1179">
                        <c:v>-2.625140756421198E-2</c:v>
                      </c:pt>
                      <c:pt idx="1180">
                        <c:v>-2.6215947872604159E-2</c:v>
                      </c:pt>
                      <c:pt idx="1181">
                        <c:v>-3.2440257635275742E-2</c:v>
                      </c:pt>
                      <c:pt idx="1182">
                        <c:v>-3.0225263875769133E-2</c:v>
                      </c:pt>
                      <c:pt idx="1183">
                        <c:v>-3.2627245660208026E-2</c:v>
                      </c:pt>
                      <c:pt idx="1184">
                        <c:v>-2.8121081652537072E-2</c:v>
                      </c:pt>
                      <c:pt idx="1185">
                        <c:v>-2.5071857415755457E-2</c:v>
                      </c:pt>
                      <c:pt idx="1186">
                        <c:v>-2.6863705727441199E-2</c:v>
                      </c:pt>
                      <c:pt idx="1187">
                        <c:v>-2.4693345823940997E-2</c:v>
                      </c:pt>
                      <c:pt idx="1188">
                        <c:v>-2.5555614196906083E-2</c:v>
                      </c:pt>
                      <c:pt idx="1189">
                        <c:v>-2.8185197722828088E-2</c:v>
                      </c:pt>
                      <c:pt idx="1190">
                        <c:v>-2.9549261964244265E-2</c:v>
                      </c:pt>
                      <c:pt idx="1191">
                        <c:v>-3.4228807370997975E-2</c:v>
                      </c:pt>
                      <c:pt idx="1192">
                        <c:v>-3.6515648238210047E-2</c:v>
                      </c:pt>
                      <c:pt idx="1193">
                        <c:v>-3.9072560012435711E-2</c:v>
                      </c:pt>
                      <c:pt idx="1194">
                        <c:v>-4.0852347905754725E-2</c:v>
                      </c:pt>
                      <c:pt idx="1195">
                        <c:v>-4.0544549536158436E-2</c:v>
                      </c:pt>
                      <c:pt idx="1196">
                        <c:v>-4.4951343942928164E-2</c:v>
                      </c:pt>
                      <c:pt idx="1197">
                        <c:v>-4.2066636182327137E-2</c:v>
                      </c:pt>
                      <c:pt idx="1198">
                        <c:v>-4.0482598156343481E-2</c:v>
                      </c:pt>
                      <c:pt idx="1199">
                        <c:v>-3.9152859721047692E-2</c:v>
                      </c:pt>
                      <c:pt idx="1200">
                        <c:v>-3.1439655232840355E-2</c:v>
                      </c:pt>
                      <c:pt idx="1201">
                        <c:v>-3.2635182858620222E-2</c:v>
                      </c:pt>
                      <c:pt idx="1202">
                        <c:v>-3.0446268465325239E-2</c:v>
                      </c:pt>
                      <c:pt idx="1203">
                        <c:v>-2.8160767644598218E-2</c:v>
                      </c:pt>
                      <c:pt idx="1204">
                        <c:v>-3.4725964617000372E-2</c:v>
                      </c:pt>
                      <c:pt idx="1205">
                        <c:v>-4.8427115283992954E-2</c:v>
                      </c:pt>
                      <c:pt idx="1206">
                        <c:v>-4.8716977646787722E-2</c:v>
                      </c:pt>
                      <c:pt idx="1207">
                        <c:v>-6.1064578283247899E-2</c:v>
                      </c:pt>
                      <c:pt idx="1208">
                        <c:v>-7.5447606450200433E-2</c:v>
                      </c:pt>
                      <c:pt idx="1209">
                        <c:v>-8.152863431945645E-2</c:v>
                      </c:pt>
                      <c:pt idx="1210">
                        <c:v>-7.8939973751581835E-2</c:v>
                      </c:pt>
                      <c:pt idx="1211">
                        <c:v>-7.213686698781055E-2</c:v>
                      </c:pt>
                      <c:pt idx="1212">
                        <c:v>-5.729306899095326E-2</c:v>
                      </c:pt>
                      <c:pt idx="1213">
                        <c:v>-7.13396424096263E-2</c:v>
                      </c:pt>
                      <c:pt idx="1214">
                        <c:v>-6.2915285559782846E-2</c:v>
                      </c:pt>
                      <c:pt idx="1215">
                        <c:v>-5.2965955809802533E-2</c:v>
                      </c:pt>
                      <c:pt idx="1216">
                        <c:v>-5.5475656715550214E-2</c:v>
                      </c:pt>
                      <c:pt idx="1217">
                        <c:v>-5.4909744776808107E-2</c:v>
                      </c:pt>
                      <c:pt idx="1218">
                        <c:v>-6.1941174845554586E-2</c:v>
                      </c:pt>
                      <c:pt idx="1219">
                        <c:v>-6.8570487888247614E-2</c:v>
                      </c:pt>
                      <c:pt idx="1220">
                        <c:v>-6.9608611592268083E-2</c:v>
                      </c:pt>
                      <c:pt idx="1221">
                        <c:v>-7.58424047608348E-2</c:v>
                      </c:pt>
                      <c:pt idx="1222">
                        <c:v>-7.6966497600904585E-2</c:v>
                      </c:pt>
                      <c:pt idx="1223">
                        <c:v>-7.4322379724643214E-2</c:v>
                      </c:pt>
                      <c:pt idx="1224">
                        <c:v>-7.4375156940059584E-2</c:v>
                      </c:pt>
                      <c:pt idx="1225">
                        <c:v>-8.5053781219475294E-2</c:v>
                      </c:pt>
                      <c:pt idx="1226">
                        <c:v>-8.9748273298563719E-2</c:v>
                      </c:pt>
                      <c:pt idx="1227">
                        <c:v>-7.5692731876489852E-2</c:v>
                      </c:pt>
                      <c:pt idx="1228">
                        <c:v>-7.5841580116843929E-2</c:v>
                      </c:pt>
                      <c:pt idx="1229">
                        <c:v>-8.4570849082315547E-2</c:v>
                      </c:pt>
                      <c:pt idx="1230">
                        <c:v>-9.3182709359585614E-2</c:v>
                      </c:pt>
                      <c:pt idx="1231">
                        <c:v>-9.4391637450217405E-2</c:v>
                      </c:pt>
                      <c:pt idx="1232">
                        <c:v>-8.6192202248886671E-2</c:v>
                      </c:pt>
                      <c:pt idx="1233">
                        <c:v>-8.0431857811584545E-2</c:v>
                      </c:pt>
                      <c:pt idx="1234">
                        <c:v>-9.6563543561200407E-2</c:v>
                      </c:pt>
                      <c:pt idx="1235">
                        <c:v>-9.327816190153021E-2</c:v>
                      </c:pt>
                      <c:pt idx="1236">
                        <c:v>-8.4892563319258069E-2</c:v>
                      </c:pt>
                      <c:pt idx="1237">
                        <c:v>-7.6861664733563789E-2</c:v>
                      </c:pt>
                      <c:pt idx="1238">
                        <c:v>-7.304036756031973E-2</c:v>
                      </c:pt>
                      <c:pt idx="1239">
                        <c:v>-6.818909004246515E-2</c:v>
                      </c:pt>
                      <c:pt idx="1240">
                        <c:v>-6.1429586329711641E-2</c:v>
                      </c:pt>
                      <c:pt idx="1241">
                        <c:v>-5.4387332808584966E-2</c:v>
                      </c:pt>
                      <c:pt idx="1242">
                        <c:v>-4.8782536844062738E-2</c:v>
                      </c:pt>
                      <c:pt idx="1243">
                        <c:v>-3.2426547928927262E-2</c:v>
                      </c:pt>
                      <c:pt idx="1244">
                        <c:v>-3.7963001522705146E-2</c:v>
                      </c:pt>
                      <c:pt idx="1245">
                        <c:v>-4.4401306401010456E-2</c:v>
                      </c:pt>
                      <c:pt idx="1246">
                        <c:v>-4.242875797482288E-2</c:v>
                      </c:pt>
                      <c:pt idx="1247">
                        <c:v>-4.8763260790775878E-2</c:v>
                      </c:pt>
                      <c:pt idx="1248">
                        <c:v>-5.6261336277862194E-2</c:v>
                      </c:pt>
                      <c:pt idx="1249">
                        <c:v>-6.0812237222038358E-2</c:v>
                      </c:pt>
                      <c:pt idx="1250">
                        <c:v>-7.8078839264104194E-2</c:v>
                      </c:pt>
                      <c:pt idx="1251">
                        <c:v>-6.6989851518726273E-2</c:v>
                      </c:pt>
                      <c:pt idx="1252">
                        <c:v>-6.3891560964487171E-2</c:v>
                      </c:pt>
                      <c:pt idx="1253">
                        <c:v>-6.1446388451025867E-2</c:v>
                      </c:pt>
                      <c:pt idx="1254">
                        <c:v>-5.8195951080469176E-2</c:v>
                      </c:pt>
                      <c:pt idx="1255">
                        <c:v>-5.663603389121883E-2</c:v>
                      </c:pt>
                      <c:pt idx="1256">
                        <c:v>-4.8449896074241064E-2</c:v>
                      </c:pt>
                      <c:pt idx="1257">
                        <c:v>-4.7401155078838013E-2</c:v>
                      </c:pt>
                      <c:pt idx="1258">
                        <c:v>-4.4816411569920167E-2</c:v>
                      </c:pt>
                      <c:pt idx="1259">
                        <c:v>-5.6478011486466161E-2</c:v>
                      </c:pt>
                      <c:pt idx="1260">
                        <c:v>-6.4773105390739105E-2</c:v>
                      </c:pt>
                      <c:pt idx="1261">
                        <c:v>-6.9905483428985227E-2</c:v>
                      </c:pt>
                      <c:pt idx="1262">
                        <c:v>-7.7318311343514148E-2</c:v>
                      </c:pt>
                      <c:pt idx="1263">
                        <c:v>-7.5230622000099903E-2</c:v>
                      </c:pt>
                      <c:pt idx="1264">
                        <c:v>-6.6278492996092522E-2</c:v>
                      </c:pt>
                      <c:pt idx="1265">
                        <c:v>-7.6413573805018731E-2</c:v>
                      </c:pt>
                      <c:pt idx="1266">
                        <c:v>-7.8772467940934163E-2</c:v>
                      </c:pt>
                      <c:pt idx="1267">
                        <c:v>-6.2724277395394976E-2</c:v>
                      </c:pt>
                      <c:pt idx="1268">
                        <c:v>-5.9399003582665887E-2</c:v>
                      </c:pt>
                      <c:pt idx="1269">
                        <c:v>-4.2099931183459033E-2</c:v>
                      </c:pt>
                      <c:pt idx="1270">
                        <c:v>-6.4718885048338601E-2</c:v>
                      </c:pt>
                      <c:pt idx="1271">
                        <c:v>-7.3305593683886866E-2</c:v>
                      </c:pt>
                      <c:pt idx="1272">
                        <c:v>-8.3879488176460737E-2</c:v>
                      </c:pt>
                      <c:pt idx="1273">
                        <c:v>-7.5432659777865715E-2</c:v>
                      </c:pt>
                      <c:pt idx="1274">
                        <c:v>-9.5505628401398757E-2</c:v>
                      </c:pt>
                      <c:pt idx="1275">
                        <c:v>-9.3929733734825063E-2</c:v>
                      </c:pt>
                      <c:pt idx="1276">
                        <c:v>-9.1463017397102039E-2</c:v>
                      </c:pt>
                      <c:pt idx="1277">
                        <c:v>-7.240188695037994E-2</c:v>
                      </c:pt>
                      <c:pt idx="1278">
                        <c:v>-6.9523260939211892E-2</c:v>
                      </c:pt>
                      <c:pt idx="1279">
                        <c:v>-5.6400804192819932E-2</c:v>
                      </c:pt>
                      <c:pt idx="1280">
                        <c:v>-6.2702321249137744E-2</c:v>
                      </c:pt>
                      <c:pt idx="1281">
                        <c:v>-6.5489514857817052E-2</c:v>
                      </c:pt>
                      <c:pt idx="1282">
                        <c:v>-7.1800102998034493E-2</c:v>
                      </c:pt>
                      <c:pt idx="1283">
                        <c:v>-5.7675188400227791E-2</c:v>
                      </c:pt>
                      <c:pt idx="1284">
                        <c:v>-5.9025955257290999E-2</c:v>
                      </c:pt>
                      <c:pt idx="1285">
                        <c:v>-5.7275957628142471E-2</c:v>
                      </c:pt>
                      <c:pt idx="1286">
                        <c:v>-4.1859959782112627E-2</c:v>
                      </c:pt>
                      <c:pt idx="1287">
                        <c:v>-1.8085164283514338E-2</c:v>
                      </c:pt>
                      <c:pt idx="1288">
                        <c:v>1.2522837484522445E-2</c:v>
                      </c:pt>
                      <c:pt idx="1289">
                        <c:v>2.4567381454333837E-2</c:v>
                      </c:pt>
                      <c:pt idx="1290">
                        <c:v>3.3396020020706966E-3</c:v>
                      </c:pt>
                      <c:pt idx="1291">
                        <c:v>-5.4456396742821236E-3</c:v>
                      </c:pt>
                      <c:pt idx="1292">
                        <c:v>-1.1766123542390228E-2</c:v>
                      </c:pt>
                      <c:pt idx="1293">
                        <c:v>-3.9616000402426264E-2</c:v>
                      </c:pt>
                      <c:pt idx="1294">
                        <c:v>-4.7959645221662239E-2</c:v>
                      </c:pt>
                      <c:pt idx="1295">
                        <c:v>-6.4538391094834516E-2</c:v>
                      </c:pt>
                      <c:pt idx="1296">
                        <c:v>-5.60408470908004E-2</c:v>
                      </c:pt>
                      <c:pt idx="1297">
                        <c:v>-5.2403754769019296E-2</c:v>
                      </c:pt>
                      <c:pt idx="1298">
                        <c:v>-4.1085000591682186E-2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9B29-4AA9-A3A3-D850668B1823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Abs'!$AA$1</c15:sqref>
                        </c15:formulaRef>
                      </c:ext>
                    </c:extLst>
                    <c:strCache>
                      <c:ptCount val="1"/>
                      <c:pt idx="0">
                        <c:v>Abs 400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Abs'!$AA$2:$AA$1300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3.1546706852554443</c:v>
                      </c:pt>
                      <c:pt idx="1">
                        <c:v>-1.4164443453956619</c:v>
                      </c:pt>
                      <c:pt idx="2">
                        <c:v>-2.2143147498147466</c:v>
                      </c:pt>
                      <c:pt idx="3">
                        <c:v>-2.3603630314878448</c:v>
                      </c:pt>
                      <c:pt idx="4">
                        <c:v>-4.634661169759779</c:v>
                      </c:pt>
                      <c:pt idx="5">
                        <c:v>-4.0928519722788304</c:v>
                      </c:pt>
                      <c:pt idx="6">
                        <c:v>-3.290155594583982</c:v>
                      </c:pt>
                      <c:pt idx="7">
                        <c:v>-3.5000435049904506</c:v>
                      </c:pt>
                      <c:pt idx="8">
                        <c:v>-2.639160141794711</c:v>
                      </c:pt>
                      <c:pt idx="9">
                        <c:v>-2.858638686020051</c:v>
                      </c:pt>
                      <c:pt idx="10">
                        <c:v>-5.4565914117993053</c:v>
                      </c:pt>
                      <c:pt idx="11">
                        <c:v>-5.0050216330255628</c:v>
                      </c:pt>
                      <c:pt idx="12">
                        <c:v>-3.3131764218279942</c:v>
                      </c:pt>
                      <c:pt idx="13">
                        <c:v>-2.3162268805539306</c:v>
                      </c:pt>
                      <c:pt idx="14">
                        <c:v>1.3492661782586552</c:v>
                      </c:pt>
                      <c:pt idx="15">
                        <c:v>1.4499903748026308</c:v>
                      </c:pt>
                      <c:pt idx="16">
                        <c:v>-0.91420130623170281</c:v>
                      </c:pt>
                      <c:pt idx="17">
                        <c:v>-0.65142043418130746</c:v>
                      </c:pt>
                      <c:pt idx="18">
                        <c:v>-0.89862537755043304</c:v>
                      </c:pt>
                      <c:pt idx="19">
                        <c:v>-2.1766670789246647</c:v>
                      </c:pt>
                      <c:pt idx="20">
                        <c:v>-1.6261956546404044</c:v>
                      </c:pt>
                      <c:pt idx="21">
                        <c:v>-1.1547748267351765</c:v>
                      </c:pt>
                      <c:pt idx="22">
                        <c:v>-1.4837081700268198</c:v>
                      </c:pt>
                      <c:pt idx="23">
                        <c:v>-1.515611078309133</c:v>
                      </c:pt>
                      <c:pt idx="24">
                        <c:v>-1.5601493686366439</c:v>
                      </c:pt>
                      <c:pt idx="25">
                        <c:v>-1.4395532345547142</c:v>
                      </c:pt>
                      <c:pt idx="26">
                        <c:v>-0.92368387635926796</c:v>
                      </c:pt>
                      <c:pt idx="27">
                        <c:v>-1.0593400555932164</c:v>
                      </c:pt>
                      <c:pt idx="28">
                        <c:v>-1.1916006365103198</c:v>
                      </c:pt>
                      <c:pt idx="29">
                        <c:v>-0.84638121882799811</c:v>
                      </c:pt>
                      <c:pt idx="30">
                        <c:v>-0.52077006387794911</c:v>
                      </c:pt>
                      <c:pt idx="31">
                        <c:v>-0.46518135569965713</c:v>
                      </c:pt>
                      <c:pt idx="32">
                        <c:v>1.8755685140483633E-2</c:v>
                      </c:pt>
                      <c:pt idx="33">
                        <c:v>-0.12247999784804324</c:v>
                      </c:pt>
                      <c:pt idx="34">
                        <c:v>1.2595258271621133E-2</c:v>
                      </c:pt>
                      <c:pt idx="35">
                        <c:v>0.25885544456314613</c:v>
                      </c:pt>
                      <c:pt idx="36">
                        <c:v>0.43767793653801562</c:v>
                      </c:pt>
                      <c:pt idx="37">
                        <c:v>0.23528009775173117</c:v>
                      </c:pt>
                      <c:pt idx="38">
                        <c:v>0.54613520148821626</c:v>
                      </c:pt>
                      <c:pt idx="39">
                        <c:v>0.14134072612609172</c:v>
                      </c:pt>
                      <c:pt idx="40">
                        <c:v>7.3926024084182404E-2</c:v>
                      </c:pt>
                      <c:pt idx="41">
                        <c:v>-0.11499533617485792</c:v>
                      </c:pt>
                      <c:pt idx="42">
                        <c:v>-0.28739471829880003</c:v>
                      </c:pt>
                      <c:pt idx="43">
                        <c:v>-0.8103865872987368</c:v>
                      </c:pt>
                      <c:pt idx="44">
                        <c:v>-0.41584699708118328</c:v>
                      </c:pt>
                      <c:pt idx="45">
                        <c:v>-0.4746275739889147</c:v>
                      </c:pt>
                      <c:pt idx="46">
                        <c:v>-0.58642037181664064</c:v>
                      </c:pt>
                      <c:pt idx="47">
                        <c:v>-0.25877865337102057</c:v>
                      </c:pt>
                      <c:pt idx="48">
                        <c:v>-4.1095910996754151E-2</c:v>
                      </c:pt>
                      <c:pt idx="49">
                        <c:v>-0.36882163389716499</c:v>
                      </c:pt>
                      <c:pt idx="50">
                        <c:v>-9.2902615393793783E-2</c:v>
                      </c:pt>
                      <c:pt idx="51">
                        <c:v>3.8020055575183301E-2</c:v>
                      </c:pt>
                      <c:pt idx="52">
                        <c:v>-4.2871726099192257E-2</c:v>
                      </c:pt>
                      <c:pt idx="53">
                        <c:v>0.30338141223360338</c:v>
                      </c:pt>
                      <c:pt idx="54">
                        <c:v>0.2050472100527635</c:v>
                      </c:pt>
                      <c:pt idx="55">
                        <c:v>0.19632697659551729</c:v>
                      </c:pt>
                      <c:pt idx="56">
                        <c:v>0.35901385081680443</c:v>
                      </c:pt>
                      <c:pt idx="57">
                        <c:v>0.4683802874154564</c:v>
                      </c:pt>
                      <c:pt idx="58">
                        <c:v>-1.305209824042978E-2</c:v>
                      </c:pt>
                      <c:pt idx="59">
                        <c:v>0.10233936627580305</c:v>
                      </c:pt>
                      <c:pt idx="60">
                        <c:v>-0.39820936765383669</c:v>
                      </c:pt>
                      <c:pt idx="61">
                        <c:v>-0.54707322618732934</c:v>
                      </c:pt>
                      <c:pt idx="62">
                        <c:v>-0.561101369032171</c:v>
                      </c:pt>
                      <c:pt idx="63">
                        <c:v>-0.2560349085846691</c:v>
                      </c:pt>
                      <c:pt idx="64">
                        <c:v>-0.311901026822968</c:v>
                      </c:pt>
                      <c:pt idx="65">
                        <c:v>-0.30654082128104837</c:v>
                      </c:pt>
                      <c:pt idx="66">
                        <c:v>-0.65750884864456027</c:v>
                      </c:pt>
                      <c:pt idx="67">
                        <c:v>-0.4652628054572539</c:v>
                      </c:pt>
                      <c:pt idx="68">
                        <c:v>-0.27876675449314875</c:v>
                      </c:pt>
                      <c:pt idx="69">
                        <c:v>-0.32736656253019614</c:v>
                      </c:pt>
                      <c:pt idx="70">
                        <c:v>-0.14932235154166204</c:v>
                      </c:pt>
                      <c:pt idx="71">
                        <c:v>3.5082003525783146E-3</c:v>
                      </c:pt>
                      <c:pt idx="72">
                        <c:v>-3.0265647933565374E-4</c:v>
                      </c:pt>
                      <c:pt idx="73">
                        <c:v>0.26548202853175984</c:v>
                      </c:pt>
                      <c:pt idx="74">
                        <c:v>0.50646571318354494</c:v>
                      </c:pt>
                      <c:pt idx="75">
                        <c:v>0.26472132987317143</c:v>
                      </c:pt>
                      <c:pt idx="76">
                        <c:v>9.7034011585401564E-2</c:v>
                      </c:pt>
                      <c:pt idx="77">
                        <c:v>-0.57922243733440493</c:v>
                      </c:pt>
                      <c:pt idx="78">
                        <c:v>-0.70774252078584288</c:v>
                      </c:pt>
                      <c:pt idx="79">
                        <c:v>-0.39055970259718031</c:v>
                      </c:pt>
                      <c:pt idx="80">
                        <c:v>-0.34123631414901001</c:v>
                      </c:pt>
                      <c:pt idx="81">
                        <c:v>-0.71161061786253288</c:v>
                      </c:pt>
                      <c:pt idx="82">
                        <c:v>-0.59802155232718635</c:v>
                      </c:pt>
                      <c:pt idx="83">
                        <c:v>-0.17922463136846564</c:v>
                      </c:pt>
                      <c:pt idx="84">
                        <c:v>-3.5767564031606705E-2</c:v>
                      </c:pt>
                      <c:pt idx="85">
                        <c:v>7.616303716828951E-2</c:v>
                      </c:pt>
                      <c:pt idx="86">
                        <c:v>-3.7494238782136785E-2</c:v>
                      </c:pt>
                      <c:pt idx="87">
                        <c:v>-4.9387856983242232E-2</c:v>
                      </c:pt>
                      <c:pt idx="88">
                        <c:v>-9.2920347997846181E-2</c:v>
                      </c:pt>
                      <c:pt idx="89">
                        <c:v>6.8722556728929643E-2</c:v>
                      </c:pt>
                      <c:pt idx="90">
                        <c:v>-5.7206733159924507E-2</c:v>
                      </c:pt>
                      <c:pt idx="91">
                        <c:v>0.23903655456104364</c:v>
                      </c:pt>
                      <c:pt idx="92">
                        <c:v>0.16055475399843924</c:v>
                      </c:pt>
                      <c:pt idx="93">
                        <c:v>-5.5316858341589739E-2</c:v>
                      </c:pt>
                      <c:pt idx="94">
                        <c:v>-0.31094902642744077</c:v>
                      </c:pt>
                      <c:pt idx="95">
                        <c:v>-0.36005601699564899</c:v>
                      </c:pt>
                      <c:pt idx="96">
                        <c:v>-0.36924947053900653</c:v>
                      </c:pt>
                      <c:pt idx="97">
                        <c:v>-0.55736760394499352</c:v>
                      </c:pt>
                      <c:pt idx="98">
                        <c:v>-0.84008636980383977</c:v>
                      </c:pt>
                      <c:pt idx="99">
                        <c:v>-0.83814108811165644</c:v>
                      </c:pt>
                      <c:pt idx="100">
                        <c:v>-0.545059373416933</c:v>
                      </c:pt>
                      <c:pt idx="101">
                        <c:v>-0.3746876694834958</c:v>
                      </c:pt>
                      <c:pt idx="102">
                        <c:v>-0.29174867369889645</c:v>
                      </c:pt>
                      <c:pt idx="103">
                        <c:v>-0.75738738030680097</c:v>
                      </c:pt>
                      <c:pt idx="104">
                        <c:v>-0.50818111721116022</c:v>
                      </c:pt>
                      <c:pt idx="105">
                        <c:v>-0.42780899100130454</c:v>
                      </c:pt>
                      <c:pt idx="106">
                        <c:v>-0.36313442711441385</c:v>
                      </c:pt>
                      <c:pt idx="107">
                        <c:v>-0.44901433019821896</c:v>
                      </c:pt>
                      <c:pt idx="108">
                        <c:v>-0.59373537154088363</c:v>
                      </c:pt>
                      <c:pt idx="109">
                        <c:v>-0.43394131620103299</c:v>
                      </c:pt>
                      <c:pt idx="110">
                        <c:v>-0.29228966839880144</c:v>
                      </c:pt>
                      <c:pt idx="111">
                        <c:v>-0.32358951786702617</c:v>
                      </c:pt>
                      <c:pt idx="112">
                        <c:v>-5.6658976026270715E-2</c:v>
                      </c:pt>
                      <c:pt idx="113">
                        <c:v>-7.2063800106064932E-2</c:v>
                      </c:pt>
                      <c:pt idx="114">
                        <c:v>-7.9462203179876664E-2</c:v>
                      </c:pt>
                      <c:pt idx="115">
                        <c:v>-0.11571215415223199</c:v>
                      </c:pt>
                      <c:pt idx="116">
                        <c:v>-7.3917909163683819E-3</c:v>
                      </c:pt>
                      <c:pt idx="117">
                        <c:v>0.24895073326571895</c:v>
                      </c:pt>
                      <c:pt idx="118">
                        <c:v>0.31298647257780521</c:v>
                      </c:pt>
                      <c:pt idx="119">
                        <c:v>0.21974137748371056</c:v>
                      </c:pt>
                      <c:pt idx="120">
                        <c:v>0.30498501068990497</c:v>
                      </c:pt>
                      <c:pt idx="121">
                        <c:v>0.34071545647404611</c:v>
                      </c:pt>
                      <c:pt idx="122">
                        <c:v>0.61752350960092783</c:v>
                      </c:pt>
                      <c:pt idx="123">
                        <c:v>0.30546213795996002</c:v>
                      </c:pt>
                      <c:pt idx="124">
                        <c:v>0.35932612497969402</c:v>
                      </c:pt>
                      <c:pt idx="125">
                        <c:v>0.20497507742610951</c:v>
                      </c:pt>
                      <c:pt idx="126">
                        <c:v>0.23109805844516013</c:v>
                      </c:pt>
                      <c:pt idx="127">
                        <c:v>0.17845326309218443</c:v>
                      </c:pt>
                      <c:pt idx="128">
                        <c:v>0.18394526095405311</c:v>
                      </c:pt>
                      <c:pt idx="129">
                        <c:v>0.16374917742507267</c:v>
                      </c:pt>
                      <c:pt idx="130">
                        <c:v>0.27131860996220697</c:v>
                      </c:pt>
                      <c:pt idx="131">
                        <c:v>0.21753036220045988</c:v>
                      </c:pt>
                      <c:pt idx="132">
                        <c:v>0.11144746287761993</c:v>
                      </c:pt>
                      <c:pt idx="133">
                        <c:v>-5.0112639604809321E-2</c:v>
                      </c:pt>
                      <c:pt idx="134">
                        <c:v>-2.5713478086483665E-2</c:v>
                      </c:pt>
                      <c:pt idx="135">
                        <c:v>-0.12254055919917152</c:v>
                      </c:pt>
                      <c:pt idx="136">
                        <c:v>-0.25275903540043904</c:v>
                      </c:pt>
                      <c:pt idx="137">
                        <c:v>-9.5378567803692249E-2</c:v>
                      </c:pt>
                      <c:pt idx="138">
                        <c:v>-7.6306400763764257E-2</c:v>
                      </c:pt>
                      <c:pt idx="139">
                        <c:v>-7.8560094517785076E-2</c:v>
                      </c:pt>
                      <c:pt idx="140">
                        <c:v>-7.1022836137664497E-2</c:v>
                      </c:pt>
                      <c:pt idx="141">
                        <c:v>-9.1859096728199238E-2</c:v>
                      </c:pt>
                      <c:pt idx="142">
                        <c:v>-8.3279521892928435E-2</c:v>
                      </c:pt>
                      <c:pt idx="143">
                        <c:v>-0.27534180721383367</c:v>
                      </c:pt>
                      <c:pt idx="144">
                        <c:v>-0.26594247513190117</c:v>
                      </c:pt>
                      <c:pt idx="145">
                        <c:v>-0.17380236171236238</c:v>
                      </c:pt>
                      <c:pt idx="146">
                        <c:v>2.722029860202466E-2</c:v>
                      </c:pt>
                      <c:pt idx="147">
                        <c:v>0.15239970972628822</c:v>
                      </c:pt>
                      <c:pt idx="148">
                        <c:v>0.22153146883517372</c:v>
                      </c:pt>
                      <c:pt idx="149">
                        <c:v>5.6508248891824944E-2</c:v>
                      </c:pt>
                      <c:pt idx="150">
                        <c:v>0.20950876328761889</c:v>
                      </c:pt>
                      <c:pt idx="151">
                        <c:v>-0.10345156121302426</c:v>
                      </c:pt>
                      <c:pt idx="152">
                        <c:v>-0.49660758754083195</c:v>
                      </c:pt>
                      <c:pt idx="153">
                        <c:v>-0.56440864996425677</c:v>
                      </c:pt>
                      <c:pt idx="154">
                        <c:v>-0.62904405184592649</c:v>
                      </c:pt>
                      <c:pt idx="155">
                        <c:v>-0.80075876009424729</c:v>
                      </c:pt>
                      <c:pt idx="156">
                        <c:v>-0.3792757553676066</c:v>
                      </c:pt>
                      <c:pt idx="157">
                        <c:v>-0.30074541555831624</c:v>
                      </c:pt>
                      <c:pt idx="158">
                        <c:v>-6.9961735144323106E-2</c:v>
                      </c:pt>
                      <c:pt idx="159">
                        <c:v>0.32048781492090428</c:v>
                      </c:pt>
                      <c:pt idx="160">
                        <c:v>0.21918189879822531</c:v>
                      </c:pt>
                      <c:pt idx="161">
                        <c:v>7.2580600320779856E-2</c:v>
                      </c:pt>
                      <c:pt idx="162">
                        <c:v>0.17237578874397405</c:v>
                      </c:pt>
                      <c:pt idx="163">
                        <c:v>-0.21074238147970767</c:v>
                      </c:pt>
                      <c:pt idx="164">
                        <c:v>6.8635396471722732E-2</c:v>
                      </c:pt>
                      <c:pt idx="165">
                        <c:v>0.13025769831701062</c:v>
                      </c:pt>
                      <c:pt idx="166">
                        <c:v>1.0027186486433299E-2</c:v>
                      </c:pt>
                      <c:pt idx="167">
                        <c:v>0.19633569262123798</c:v>
                      </c:pt>
                      <c:pt idx="168">
                        <c:v>0.37471456894218552</c:v>
                      </c:pt>
                      <c:pt idx="169">
                        <c:v>0.42559977903372032</c:v>
                      </c:pt>
                      <c:pt idx="170">
                        <c:v>0.64108322767656756</c:v>
                      </c:pt>
                      <c:pt idx="171">
                        <c:v>0.51664663233053465</c:v>
                      </c:pt>
                      <c:pt idx="172">
                        <c:v>0.35442351078811057</c:v>
                      </c:pt>
                      <c:pt idx="173">
                        <c:v>0.30181793755087799</c:v>
                      </c:pt>
                      <c:pt idx="174">
                        <c:v>0.35648214589755461</c:v>
                      </c:pt>
                      <c:pt idx="175">
                        <c:v>0.32349018522907147</c:v>
                      </c:pt>
                      <c:pt idx="176">
                        <c:v>0.35612268497472893</c:v>
                      </c:pt>
                      <c:pt idx="177">
                        <c:v>0.3474125200299531</c:v>
                      </c:pt>
                      <c:pt idx="178">
                        <c:v>0.30702501153746342</c:v>
                      </c:pt>
                      <c:pt idx="179">
                        <c:v>0.60738827445081911</c:v>
                      </c:pt>
                      <c:pt idx="180">
                        <c:v>0.86539751313753033</c:v>
                      </c:pt>
                      <c:pt idx="181">
                        <c:v>0.77914041652684718</c:v>
                      </c:pt>
                      <c:pt idx="182">
                        <c:v>0.89408375709999199</c:v>
                      </c:pt>
                      <c:pt idx="183">
                        <c:v>0.68992963913098815</c:v>
                      </c:pt>
                      <c:pt idx="184">
                        <c:v>0.70645011450303108</c:v>
                      </c:pt>
                      <c:pt idx="185">
                        <c:v>0.63499929144721956</c:v>
                      </c:pt>
                      <c:pt idx="186">
                        <c:v>0.54881147221338522</c:v>
                      </c:pt>
                      <c:pt idx="187">
                        <c:v>0.40757413618549754</c:v>
                      </c:pt>
                      <c:pt idx="188">
                        <c:v>0.37280049963866058</c:v>
                      </c:pt>
                      <c:pt idx="189">
                        <c:v>0.38224371240180766</c:v>
                      </c:pt>
                      <c:pt idx="190">
                        <c:v>0.58750686950561648</c:v>
                      </c:pt>
                      <c:pt idx="191">
                        <c:v>0.64859569046627574</c:v>
                      </c:pt>
                      <c:pt idx="192">
                        <c:v>0.80153759710291328</c:v>
                      </c:pt>
                      <c:pt idx="193">
                        <c:v>0.84338804542972945</c:v>
                      </c:pt>
                      <c:pt idx="194">
                        <c:v>0.83958004384762053</c:v>
                      </c:pt>
                      <c:pt idx="195">
                        <c:v>0.92325389076625752</c:v>
                      </c:pt>
                      <c:pt idx="196">
                        <c:v>0.9046196288806414</c:v>
                      </c:pt>
                      <c:pt idx="197">
                        <c:v>0.9486145200873588</c:v>
                      </c:pt>
                      <c:pt idx="198">
                        <c:v>0.95389823498976378</c:v>
                      </c:pt>
                      <c:pt idx="199">
                        <c:v>0.88700874863567891</c:v>
                      </c:pt>
                      <c:pt idx="200">
                        <c:v>0.93043860093360664</c:v>
                      </c:pt>
                      <c:pt idx="201">
                        <c:v>1.0139200941811661</c:v>
                      </c:pt>
                      <c:pt idx="202">
                        <c:v>1.0702962502004312</c:v>
                      </c:pt>
                      <c:pt idx="203">
                        <c:v>1.0866568315833909</c:v>
                      </c:pt>
                      <c:pt idx="204">
                        <c:v>1.0445148472238481</c:v>
                      </c:pt>
                      <c:pt idx="205">
                        <c:v>1.0562694598423392</c:v>
                      </c:pt>
                      <c:pt idx="206">
                        <c:v>1.1114388971282048</c:v>
                      </c:pt>
                      <c:pt idx="207">
                        <c:v>1.0904978939527161</c:v>
                      </c:pt>
                      <c:pt idx="208">
                        <c:v>1.0959889901567517</c:v>
                      </c:pt>
                      <c:pt idx="209">
                        <c:v>1.0678873210227986</c:v>
                      </c:pt>
                      <c:pt idx="210">
                        <c:v>1.1101405098484329</c:v>
                      </c:pt>
                      <c:pt idx="211">
                        <c:v>1.162241304975393</c:v>
                      </c:pt>
                      <c:pt idx="212">
                        <c:v>1.178505709522814</c:v>
                      </c:pt>
                      <c:pt idx="213">
                        <c:v>1.1651401349090504</c:v>
                      </c:pt>
                      <c:pt idx="214">
                        <c:v>1.2032051230995868</c:v>
                      </c:pt>
                      <c:pt idx="215">
                        <c:v>1.2173401123976599</c:v>
                      </c:pt>
                      <c:pt idx="216">
                        <c:v>1.2591499861219833</c:v>
                      </c:pt>
                      <c:pt idx="217">
                        <c:v>1.2641677119636019</c:v>
                      </c:pt>
                      <c:pt idx="218">
                        <c:v>1.2755030536896663</c:v>
                      </c:pt>
                      <c:pt idx="219">
                        <c:v>1.2714170409423287</c:v>
                      </c:pt>
                      <c:pt idx="220">
                        <c:v>1.3038241262296923</c:v>
                      </c:pt>
                      <c:pt idx="221">
                        <c:v>1.287693467594192</c:v>
                      </c:pt>
                      <c:pt idx="222">
                        <c:v>1.2868308816004546</c:v>
                      </c:pt>
                      <c:pt idx="223">
                        <c:v>1.2772237173879755</c:v>
                      </c:pt>
                      <c:pt idx="224">
                        <c:v>1.2854152788023701</c:v>
                      </c:pt>
                      <c:pt idx="225">
                        <c:v>1.2835653774813058</c:v>
                      </c:pt>
                      <c:pt idx="226">
                        <c:v>1.2948300893437721</c:v>
                      </c:pt>
                      <c:pt idx="227">
                        <c:v>1.2944889621302205</c:v>
                      </c:pt>
                      <c:pt idx="228">
                        <c:v>1.3112913558514363</c:v>
                      </c:pt>
                      <c:pt idx="229">
                        <c:v>1.3209601333491823</c:v>
                      </c:pt>
                      <c:pt idx="230">
                        <c:v>1.3272882685750154</c:v>
                      </c:pt>
                      <c:pt idx="231">
                        <c:v>1.3407229702893224</c:v>
                      </c:pt>
                      <c:pt idx="232">
                        <c:v>1.3541907327908458</c:v>
                      </c:pt>
                      <c:pt idx="233">
                        <c:v>1.3649971019214477</c:v>
                      </c:pt>
                      <c:pt idx="234">
                        <c:v>1.3692288826851491</c:v>
                      </c:pt>
                      <c:pt idx="235">
                        <c:v>1.3800953623379624</c:v>
                      </c:pt>
                      <c:pt idx="236">
                        <c:v>1.3893283385496744</c:v>
                      </c:pt>
                      <c:pt idx="237">
                        <c:v>1.3933752794575747</c:v>
                      </c:pt>
                      <c:pt idx="238">
                        <c:v>1.3931603843406681</c:v>
                      </c:pt>
                      <c:pt idx="239">
                        <c:v>1.3958939103382433</c:v>
                      </c:pt>
                      <c:pt idx="240">
                        <c:v>1.4011235257706582</c:v>
                      </c:pt>
                      <c:pt idx="241">
                        <c:v>1.4135994646556893</c:v>
                      </c:pt>
                      <c:pt idx="242">
                        <c:v>1.4189613232369696</c:v>
                      </c:pt>
                      <c:pt idx="243">
                        <c:v>1.4244208614168439</c:v>
                      </c:pt>
                      <c:pt idx="244">
                        <c:v>1.4339468764243377</c:v>
                      </c:pt>
                      <c:pt idx="245">
                        <c:v>1.4421053770515155</c:v>
                      </c:pt>
                      <c:pt idx="246">
                        <c:v>1.4497935128423876</c:v>
                      </c:pt>
                      <c:pt idx="247">
                        <c:v>1.4584193727797616</c:v>
                      </c:pt>
                      <c:pt idx="248">
                        <c:v>1.462499374474878</c:v>
                      </c:pt>
                      <c:pt idx="249">
                        <c:v>1.4615526337500446</c:v>
                      </c:pt>
                      <c:pt idx="250">
                        <c:v>1.4630794410142205</c:v>
                      </c:pt>
                      <c:pt idx="251">
                        <c:v>1.466857387335224</c:v>
                      </c:pt>
                      <c:pt idx="252">
                        <c:v>1.4679048131847623</c:v>
                      </c:pt>
                      <c:pt idx="253">
                        <c:v>1.4675651887342662</c:v>
                      </c:pt>
                      <c:pt idx="254">
                        <c:v>1.465930182530109</c:v>
                      </c:pt>
                      <c:pt idx="255">
                        <c:v>1.461453451388395</c:v>
                      </c:pt>
                      <c:pt idx="256">
                        <c:v>1.4626751977523471</c:v>
                      </c:pt>
                      <c:pt idx="257">
                        <c:v>1.4601655834500102</c:v>
                      </c:pt>
                      <c:pt idx="258">
                        <c:v>1.4536165420550495</c:v>
                      </c:pt>
                      <c:pt idx="259">
                        <c:v>1.4471636774956274</c:v>
                      </c:pt>
                      <c:pt idx="260">
                        <c:v>1.4396423484038927</c:v>
                      </c:pt>
                      <c:pt idx="261">
                        <c:v>1.431543958298926</c:v>
                      </c:pt>
                      <c:pt idx="262">
                        <c:v>1.4243036458985314</c:v>
                      </c:pt>
                      <c:pt idx="263">
                        <c:v>1.4135273320290349</c:v>
                      </c:pt>
                      <c:pt idx="264">
                        <c:v>1.4058256713706654</c:v>
                      </c:pt>
                      <c:pt idx="265">
                        <c:v>1.3977077453459803</c:v>
                      </c:pt>
                      <c:pt idx="266">
                        <c:v>1.3859576410166552</c:v>
                      </c:pt>
                      <c:pt idx="267">
                        <c:v>1.3751948520146566</c:v>
                      </c:pt>
                      <c:pt idx="268">
                        <c:v>1.3630630458692876</c:v>
                      </c:pt>
                      <c:pt idx="269">
                        <c:v>1.3501047200435079</c:v>
                      </c:pt>
                      <c:pt idx="270">
                        <c:v>1.3365948801764362</c:v>
                      </c:pt>
                      <c:pt idx="271">
                        <c:v>1.3183272924763116</c:v>
                      </c:pt>
                      <c:pt idx="272">
                        <c:v>1.3003001468650335</c:v>
                      </c:pt>
                      <c:pt idx="273">
                        <c:v>1.2858059971967457</c:v>
                      </c:pt>
                      <c:pt idx="274">
                        <c:v>1.2699939243289673</c:v>
                      </c:pt>
                      <c:pt idx="275">
                        <c:v>1.2527437072172749</c:v>
                      </c:pt>
                      <c:pt idx="276">
                        <c:v>1.2368640100120085</c:v>
                      </c:pt>
                      <c:pt idx="277">
                        <c:v>1.2207108099306792</c:v>
                      </c:pt>
                      <c:pt idx="278">
                        <c:v>1.2059702071213236</c:v>
                      </c:pt>
                      <c:pt idx="279">
                        <c:v>1.1909410738053521</c:v>
                      </c:pt>
                      <c:pt idx="280">
                        <c:v>1.1752943048736559</c:v>
                      </c:pt>
                      <c:pt idx="281">
                        <c:v>1.1595949392350244</c:v>
                      </c:pt>
                      <c:pt idx="282">
                        <c:v>1.1463646132962371</c:v>
                      </c:pt>
                      <c:pt idx="283">
                        <c:v>1.1337353925795663</c:v>
                      </c:pt>
                      <c:pt idx="284">
                        <c:v>1.1219807799610753</c:v>
                      </c:pt>
                      <c:pt idx="285">
                        <c:v>1.1124923340299639</c:v>
                      </c:pt>
                      <c:pt idx="286">
                        <c:v>1.1039551371128524</c:v>
                      </c:pt>
                      <c:pt idx="287">
                        <c:v>1.0943299397437098</c:v>
                      </c:pt>
                      <c:pt idx="288">
                        <c:v>1.0888749098530013</c:v>
                      </c:pt>
                      <c:pt idx="289">
                        <c:v>1.084416211867951</c:v>
                      </c:pt>
                      <c:pt idx="290">
                        <c:v>1.0792632373513562</c:v>
                      </c:pt>
                      <c:pt idx="291">
                        <c:v>1.0768993910653821</c:v>
                      </c:pt>
                      <c:pt idx="292">
                        <c:v>1.0751727163148526</c:v>
                      </c:pt>
                      <c:pt idx="293">
                        <c:v>1.0734520526165434</c:v>
                      </c:pt>
                      <c:pt idx="294">
                        <c:v>1.0728990358121959</c:v>
                      </c:pt>
                      <c:pt idx="295">
                        <c:v>1.0703728911162507</c:v>
                      </c:pt>
                      <c:pt idx="296">
                        <c:v>1.0677145032714401</c:v>
                      </c:pt>
                      <c:pt idx="297">
                        <c:v>1.0668639393821449</c:v>
                      </c:pt>
                      <c:pt idx="298">
                        <c:v>1.063613462893549</c:v>
                      </c:pt>
                      <c:pt idx="299">
                        <c:v>1.0593426102904104</c:v>
                      </c:pt>
                      <c:pt idx="300">
                        <c:v>1.0555661667324625</c:v>
                      </c:pt>
                      <c:pt idx="301">
                        <c:v>1.0551333709725386</c:v>
                      </c:pt>
                      <c:pt idx="302">
                        <c:v>1.0502959766975553</c:v>
                      </c:pt>
                      <c:pt idx="303">
                        <c:v>1.0474256992619477</c:v>
                      </c:pt>
                      <c:pt idx="304">
                        <c:v>1.0431563494218645</c:v>
                      </c:pt>
                      <c:pt idx="305">
                        <c:v>1.0423779181592232</c:v>
                      </c:pt>
                      <c:pt idx="306">
                        <c:v>1.038278380544388</c:v>
                      </c:pt>
                      <c:pt idx="307">
                        <c:v>1.037720855450875</c:v>
                      </c:pt>
                      <c:pt idx="308">
                        <c:v>1.0315670407394557</c:v>
                      </c:pt>
                      <c:pt idx="309">
                        <c:v>1.0293790177309512</c:v>
                      </c:pt>
                      <c:pt idx="310">
                        <c:v>1.0230869488184449</c:v>
                      </c:pt>
                      <c:pt idx="311">
                        <c:v>1.0160600287719015</c:v>
                      </c:pt>
                      <c:pt idx="312">
                        <c:v>1.0075438705375639</c:v>
                      </c:pt>
                      <c:pt idx="313">
                        <c:v>1.0031137250505642</c:v>
                      </c:pt>
                      <c:pt idx="314">
                        <c:v>0.9961559321045641</c:v>
                      </c:pt>
                      <c:pt idx="315">
                        <c:v>0.99213604093165897</c:v>
                      </c:pt>
                      <c:pt idx="316">
                        <c:v>0.98420445752582986</c:v>
                      </c:pt>
                      <c:pt idx="317">
                        <c:v>0.97726169221038273</c:v>
                      </c:pt>
                      <c:pt idx="318">
                        <c:v>0.97244683938122845</c:v>
                      </c:pt>
                      <c:pt idx="319">
                        <c:v>0.96580763220294985</c:v>
                      </c:pt>
                      <c:pt idx="320">
                        <c:v>0.95783998248379398</c:v>
                      </c:pt>
                      <c:pt idx="321">
                        <c:v>0.95358415751120795</c:v>
                      </c:pt>
                      <c:pt idx="322">
                        <c:v>0.94520475071490206</c:v>
                      </c:pt>
                      <c:pt idx="323">
                        <c:v>0.94037336749213951</c:v>
                      </c:pt>
                      <c:pt idx="324">
                        <c:v>0.9404905830104523</c:v>
                      </c:pt>
                      <c:pt idx="325">
                        <c:v>0.93447953078928581</c:v>
                      </c:pt>
                      <c:pt idx="326">
                        <c:v>0.9320751099008191</c:v>
                      </c:pt>
                      <c:pt idx="327">
                        <c:v>0.930461142379436</c:v>
                      </c:pt>
                      <c:pt idx="328">
                        <c:v>0.92909963905134185</c:v>
                      </c:pt>
                      <c:pt idx="329">
                        <c:v>0.92791395900071671</c:v>
                      </c:pt>
                      <c:pt idx="330">
                        <c:v>0.9349468900994814</c:v>
                      </c:pt>
                      <c:pt idx="331">
                        <c:v>0.935382691385516</c:v>
                      </c:pt>
                      <c:pt idx="332">
                        <c:v>0.93694706772607461</c:v>
                      </c:pt>
                      <c:pt idx="333">
                        <c:v>0.93844081420303449</c:v>
                      </c:pt>
                      <c:pt idx="334">
                        <c:v>0.93978428437446493</c:v>
                      </c:pt>
                      <c:pt idx="335">
                        <c:v>0.93702070311578378</c:v>
                      </c:pt>
                      <c:pt idx="336">
                        <c:v>0.94081217430428477</c:v>
                      </c:pt>
                      <c:pt idx="337">
                        <c:v>0.93663749853668443</c:v>
                      </c:pt>
                      <c:pt idx="338">
                        <c:v>0.93777659293259552</c:v>
                      </c:pt>
                      <c:pt idx="339">
                        <c:v>0.94272068338450499</c:v>
                      </c:pt>
                      <c:pt idx="340">
                        <c:v>0.94592607698144193</c:v>
                      </c:pt>
                      <c:pt idx="341">
                        <c:v>0.94773239817390231</c:v>
                      </c:pt>
                      <c:pt idx="342">
                        <c:v>0.95211595800618798</c:v>
                      </c:pt>
                      <c:pt idx="343">
                        <c:v>0.95286433400772341</c:v>
                      </c:pt>
                      <c:pt idx="344">
                        <c:v>0.95383662170449712</c:v>
                      </c:pt>
                      <c:pt idx="345">
                        <c:v>0.95264192507554013</c:v>
                      </c:pt>
                      <c:pt idx="346">
                        <c:v>0.95284179256189383</c:v>
                      </c:pt>
                      <c:pt idx="347">
                        <c:v>0.95148179199685501</c:v>
                      </c:pt>
                      <c:pt idx="348">
                        <c:v>0.95246159350890502</c:v>
                      </c:pt>
                      <c:pt idx="349">
                        <c:v>0.95126389135383771</c:v>
                      </c:pt>
                      <c:pt idx="350">
                        <c:v>0.95099940505610636</c:v>
                      </c:pt>
                      <c:pt idx="351">
                        <c:v>0.95479237900766256</c:v>
                      </c:pt>
                      <c:pt idx="352">
                        <c:v>0.95340983699679416</c:v>
                      </c:pt>
                      <c:pt idx="353">
                        <c:v>0.95167715119404317</c:v>
                      </c:pt>
                      <c:pt idx="354">
                        <c:v>0.95430247825163761</c:v>
                      </c:pt>
                      <c:pt idx="355">
                        <c:v>0.95627710890629036</c:v>
                      </c:pt>
                      <c:pt idx="356">
                        <c:v>0.95517858911287234</c:v>
                      </c:pt>
                      <c:pt idx="357">
                        <c:v>0.95669637979871669</c:v>
                      </c:pt>
                      <c:pt idx="358">
                        <c:v>0.9539658593272522</c:v>
                      </c:pt>
                      <c:pt idx="359">
                        <c:v>0.95058764797895667</c:v>
                      </c:pt>
                      <c:pt idx="360">
                        <c:v>0.9501353162993138</c:v>
                      </c:pt>
                      <c:pt idx="361">
                        <c:v>0.94533849662682312</c:v>
                      </c:pt>
                      <c:pt idx="362">
                        <c:v>0.94109168823256872</c:v>
                      </c:pt>
                      <c:pt idx="363">
                        <c:v>0.94239758932761708</c:v>
                      </c:pt>
                      <c:pt idx="364">
                        <c:v>0.93937853834953622</c:v>
                      </c:pt>
                      <c:pt idx="365">
                        <c:v>0.93673367537222318</c:v>
                      </c:pt>
                      <c:pt idx="366">
                        <c:v>0.94023962158021845</c:v>
                      </c:pt>
                      <c:pt idx="367">
                        <c:v>0.94272519167367097</c:v>
                      </c:pt>
                      <c:pt idx="368">
                        <c:v>0.94663087285437353</c:v>
                      </c:pt>
                      <c:pt idx="369">
                        <c:v>0.95161253238266541</c:v>
                      </c:pt>
                      <c:pt idx="370">
                        <c:v>0.94929677451446115</c:v>
                      </c:pt>
                      <c:pt idx="371">
                        <c:v>0.94980771395326002</c:v>
                      </c:pt>
                      <c:pt idx="372">
                        <c:v>0.95531083226173807</c:v>
                      </c:pt>
                      <c:pt idx="373">
                        <c:v>0.95846813744090564</c:v>
                      </c:pt>
                      <c:pt idx="374">
                        <c:v>0.95718928608085274</c:v>
                      </c:pt>
                      <c:pt idx="375">
                        <c:v>0.9570690650364293</c:v>
                      </c:pt>
                      <c:pt idx="376">
                        <c:v>0.9558533297246985</c:v>
                      </c:pt>
                      <c:pt idx="377">
                        <c:v>0.95914137528967647</c:v>
                      </c:pt>
                      <c:pt idx="378">
                        <c:v>0.96272095688738091</c:v>
                      </c:pt>
                      <c:pt idx="379">
                        <c:v>0.96113554186404815</c:v>
                      </c:pt>
                      <c:pt idx="380">
                        <c:v>0.96173965261227568</c:v>
                      </c:pt>
                      <c:pt idx="381">
                        <c:v>0.96531021763164859</c:v>
                      </c:pt>
                      <c:pt idx="382">
                        <c:v>0.9693721861701019</c:v>
                      </c:pt>
                      <c:pt idx="383">
                        <c:v>0.97246186701178139</c:v>
                      </c:pt>
                      <c:pt idx="384">
                        <c:v>0.97270531462673859</c:v>
                      </c:pt>
                      <c:pt idx="385">
                        <c:v>0.97393156927985636</c:v>
                      </c:pt>
                      <c:pt idx="386">
                        <c:v>0.97474456409276911</c:v>
                      </c:pt>
                      <c:pt idx="387">
                        <c:v>0.97676878592824712</c:v>
                      </c:pt>
                      <c:pt idx="388">
                        <c:v>0.97767495205058774</c:v>
                      </c:pt>
                      <c:pt idx="389">
                        <c:v>0.9786111734340347</c:v>
                      </c:pt>
                      <c:pt idx="390">
                        <c:v>0.98016953872237178</c:v>
                      </c:pt>
                      <c:pt idx="391">
                        <c:v>0.97951132850415434</c:v>
                      </c:pt>
                      <c:pt idx="392">
                        <c:v>0.97856308501626521</c:v>
                      </c:pt>
                      <c:pt idx="393">
                        <c:v>0.9805497377753607</c:v>
                      </c:pt>
                      <c:pt idx="394">
                        <c:v>0.9797142015166187</c:v>
                      </c:pt>
                      <c:pt idx="395">
                        <c:v>0.98065943947839684</c:v>
                      </c:pt>
                      <c:pt idx="396">
                        <c:v>0.98021462161403061</c:v>
                      </c:pt>
                      <c:pt idx="397">
                        <c:v>0.97916869852754762</c:v>
                      </c:pt>
                      <c:pt idx="398">
                        <c:v>0.98081873236225769</c:v>
                      </c:pt>
                      <c:pt idx="399">
                        <c:v>0.98138076574493704</c:v>
                      </c:pt>
                      <c:pt idx="400">
                        <c:v>0.98125453364829229</c:v>
                      </c:pt>
                      <c:pt idx="401">
                        <c:v>0.9810787103708235</c:v>
                      </c:pt>
                      <c:pt idx="402">
                        <c:v>0.98007486464988869</c:v>
                      </c:pt>
                      <c:pt idx="403">
                        <c:v>0.97768396862891982</c:v>
                      </c:pt>
                      <c:pt idx="404">
                        <c:v>0.97610907294697391</c:v>
                      </c:pt>
                      <c:pt idx="405">
                        <c:v>0.97462434304834611</c:v>
                      </c:pt>
                      <c:pt idx="406">
                        <c:v>0.97366858574518023</c:v>
                      </c:pt>
                      <c:pt idx="407">
                        <c:v>0.97194341375770554</c:v>
                      </c:pt>
                      <c:pt idx="408">
                        <c:v>0.9681850033564211</c:v>
                      </c:pt>
                      <c:pt idx="409">
                        <c:v>0.96352944341112767</c:v>
                      </c:pt>
                      <c:pt idx="410">
                        <c:v>0.96066667979079745</c:v>
                      </c:pt>
                      <c:pt idx="411">
                        <c:v>0.95684665610424602</c:v>
                      </c:pt>
                      <c:pt idx="412">
                        <c:v>0.95048095180203085</c:v>
                      </c:pt>
                      <c:pt idx="413">
                        <c:v>0.94484108205552153</c:v>
                      </c:pt>
                      <c:pt idx="414">
                        <c:v>0.93891418456545117</c:v>
                      </c:pt>
                      <c:pt idx="415">
                        <c:v>0.93540974112051134</c:v>
                      </c:pt>
                      <c:pt idx="416">
                        <c:v>0.93253194986962773</c:v>
                      </c:pt>
                      <c:pt idx="417">
                        <c:v>0.92753826823689378</c:v>
                      </c:pt>
                      <c:pt idx="418">
                        <c:v>0.92201561400869703</c:v>
                      </c:pt>
                      <c:pt idx="419">
                        <c:v>0.9180949051974413</c:v>
                      </c:pt>
                      <c:pt idx="420">
                        <c:v>0.91366776523655213</c:v>
                      </c:pt>
                      <c:pt idx="421">
                        <c:v>0.90643947494059951</c:v>
                      </c:pt>
                      <c:pt idx="422">
                        <c:v>0.90049304153081067</c:v>
                      </c:pt>
                      <c:pt idx="423">
                        <c:v>0.89332937004623558</c:v>
                      </c:pt>
                      <c:pt idx="424">
                        <c:v>0.88518589704961037</c:v>
                      </c:pt>
                      <c:pt idx="425">
                        <c:v>0.87794257912310469</c:v>
                      </c:pt>
                      <c:pt idx="426">
                        <c:v>0.87055048765412535</c:v>
                      </c:pt>
                      <c:pt idx="427">
                        <c:v>0.86132051696852419</c:v>
                      </c:pt>
                      <c:pt idx="428">
                        <c:v>0.85422446982143729</c:v>
                      </c:pt>
                      <c:pt idx="429">
                        <c:v>0.8459141901256747</c:v>
                      </c:pt>
                      <c:pt idx="430">
                        <c:v>0.83769557897628477</c:v>
                      </c:pt>
                      <c:pt idx="431">
                        <c:v>0.82961221650187111</c:v>
                      </c:pt>
                      <c:pt idx="432">
                        <c:v>0.82114114115919234</c:v>
                      </c:pt>
                      <c:pt idx="433">
                        <c:v>0.81242060714933517</c:v>
                      </c:pt>
                      <c:pt idx="434">
                        <c:v>0.80492933331870653</c:v>
                      </c:pt>
                      <c:pt idx="435">
                        <c:v>0.79771005960108554</c:v>
                      </c:pt>
                      <c:pt idx="436">
                        <c:v>0.78846806681104209</c:v>
                      </c:pt>
                      <c:pt idx="437">
                        <c:v>0.7801698092197219</c:v>
                      </c:pt>
                      <c:pt idx="438">
                        <c:v>0.77166417032677126</c:v>
                      </c:pt>
                      <c:pt idx="439">
                        <c:v>0.76382275270425981</c:v>
                      </c:pt>
                      <c:pt idx="440">
                        <c:v>0.75555455037404529</c:v>
                      </c:pt>
                      <c:pt idx="441">
                        <c:v>0.74741258014047529</c:v>
                      </c:pt>
                      <c:pt idx="442">
                        <c:v>0.73824572550319645</c:v>
                      </c:pt>
                      <c:pt idx="443">
                        <c:v>0.72876479338736178</c:v>
                      </c:pt>
                      <c:pt idx="444">
                        <c:v>0.72017575114484256</c:v>
                      </c:pt>
                      <c:pt idx="445">
                        <c:v>0.71159377188868322</c:v>
                      </c:pt>
                      <c:pt idx="446">
                        <c:v>0.70250911839052865</c:v>
                      </c:pt>
                      <c:pt idx="447">
                        <c:v>0.69408282538689758</c:v>
                      </c:pt>
                      <c:pt idx="448">
                        <c:v>0.68517670013971177</c:v>
                      </c:pt>
                      <c:pt idx="449">
                        <c:v>0.67655880484653108</c:v>
                      </c:pt>
                      <c:pt idx="450">
                        <c:v>0.67038861001780925</c:v>
                      </c:pt>
                      <c:pt idx="451">
                        <c:v>0.66136061068683927</c:v>
                      </c:pt>
                      <c:pt idx="452">
                        <c:v>0.65358065607328919</c:v>
                      </c:pt>
                      <c:pt idx="453">
                        <c:v>0.64622418008872018</c:v>
                      </c:pt>
                      <c:pt idx="454">
                        <c:v>0.63869924436565295</c:v>
                      </c:pt>
                      <c:pt idx="455">
                        <c:v>0.63115657603853326</c:v>
                      </c:pt>
                      <c:pt idx="456">
                        <c:v>0.62313512740199772</c:v>
                      </c:pt>
                      <c:pt idx="457">
                        <c:v>0.61402582858973653</c:v>
                      </c:pt>
                      <c:pt idx="458">
                        <c:v>0.60682308526572382</c:v>
                      </c:pt>
                      <c:pt idx="459">
                        <c:v>0.59907949751811163</c:v>
                      </c:pt>
                      <c:pt idx="460">
                        <c:v>0.59073991394277081</c:v>
                      </c:pt>
                      <c:pt idx="461">
                        <c:v>0.58338013187948023</c:v>
                      </c:pt>
                      <c:pt idx="462">
                        <c:v>0.57630136650752906</c:v>
                      </c:pt>
                      <c:pt idx="463">
                        <c:v>0.5694940001433636</c:v>
                      </c:pt>
                      <c:pt idx="464">
                        <c:v>0.56315234005003312</c:v>
                      </c:pt>
                      <c:pt idx="465">
                        <c:v>0.55615201890956822</c:v>
                      </c:pt>
                      <c:pt idx="466">
                        <c:v>0.55037464634349942</c:v>
                      </c:pt>
                      <c:pt idx="467">
                        <c:v>0.54395288897932181</c:v>
                      </c:pt>
                      <c:pt idx="468">
                        <c:v>0.53650564610621332</c:v>
                      </c:pt>
                      <c:pt idx="469">
                        <c:v>0.5293476851212483</c:v>
                      </c:pt>
                      <c:pt idx="470">
                        <c:v>0.52383555023443862</c:v>
                      </c:pt>
                      <c:pt idx="471">
                        <c:v>0.51762823715825101</c:v>
                      </c:pt>
                      <c:pt idx="472">
                        <c:v>0.51193682263894513</c:v>
                      </c:pt>
                      <c:pt idx="473">
                        <c:v>0.50738780859427202</c:v>
                      </c:pt>
                      <c:pt idx="474">
                        <c:v>0.50225842745764515</c:v>
                      </c:pt>
                      <c:pt idx="475">
                        <c:v>0.49824830424459943</c:v>
                      </c:pt>
                      <c:pt idx="476">
                        <c:v>0.49414876662976387</c:v>
                      </c:pt>
                      <c:pt idx="477">
                        <c:v>0.48889991583024123</c:v>
                      </c:pt>
                      <c:pt idx="478">
                        <c:v>0.48480368429412746</c:v>
                      </c:pt>
                      <c:pt idx="479">
                        <c:v>0.48010123814150901</c:v>
                      </c:pt>
                      <c:pt idx="480">
                        <c:v>0.47367497248816531</c:v>
                      </c:pt>
                      <c:pt idx="481">
                        <c:v>0.46979153220068082</c:v>
                      </c:pt>
                      <c:pt idx="482">
                        <c:v>0.46516572696388214</c:v>
                      </c:pt>
                      <c:pt idx="483">
                        <c:v>0.46008563645546896</c:v>
                      </c:pt>
                      <c:pt idx="484">
                        <c:v>0.4558026114715823</c:v>
                      </c:pt>
                      <c:pt idx="485">
                        <c:v>0.45102337412683846</c:v>
                      </c:pt>
                      <c:pt idx="486">
                        <c:v>0.44713722886585416</c:v>
                      </c:pt>
                      <c:pt idx="487">
                        <c:v>0.44352323399418342</c:v>
                      </c:pt>
                      <c:pt idx="488">
                        <c:v>0.43894671938559826</c:v>
                      </c:pt>
                      <c:pt idx="489">
                        <c:v>0.43435457604123817</c:v>
                      </c:pt>
                      <c:pt idx="490">
                        <c:v>0.43136512949534656</c:v>
                      </c:pt>
                      <c:pt idx="491">
                        <c:v>0.42816229059560368</c:v>
                      </c:pt>
                      <c:pt idx="492">
                        <c:v>0.42567055917362462</c:v>
                      </c:pt>
                      <c:pt idx="493">
                        <c:v>0.42246516557668762</c:v>
                      </c:pt>
                      <c:pt idx="494">
                        <c:v>0.41942733006041566</c:v>
                      </c:pt>
                      <c:pt idx="495">
                        <c:v>0.41695062626898949</c:v>
                      </c:pt>
                      <c:pt idx="496">
                        <c:v>0.41535003333879833</c:v>
                      </c:pt>
                      <c:pt idx="497">
                        <c:v>0.41268307974457236</c:v>
                      </c:pt>
                      <c:pt idx="498">
                        <c:v>0.40944357342628024</c:v>
                      </c:pt>
                      <c:pt idx="499">
                        <c:v>0.40684800107718055</c:v>
                      </c:pt>
                      <c:pt idx="500">
                        <c:v>0.4042001325737567</c:v>
                      </c:pt>
                      <c:pt idx="501">
                        <c:v>0.4024336346022615</c:v>
                      </c:pt>
                      <c:pt idx="502">
                        <c:v>0.3991834586662768</c:v>
                      </c:pt>
                      <c:pt idx="503">
                        <c:v>0.3973855529469259</c:v>
                      </c:pt>
                      <c:pt idx="504">
                        <c:v>0.39496400055962894</c:v>
                      </c:pt>
                      <c:pt idx="505">
                        <c:v>0.39346920214853048</c:v>
                      </c:pt>
                      <c:pt idx="506">
                        <c:v>0.39097957459482879</c:v>
                      </c:pt>
                      <c:pt idx="507">
                        <c:v>0.38984844484311076</c:v>
                      </c:pt>
                      <c:pt idx="508">
                        <c:v>0.38796127499827554</c:v>
                      </c:pt>
                      <c:pt idx="509">
                        <c:v>0.3869965011167783</c:v>
                      </c:pt>
                      <c:pt idx="510">
                        <c:v>0.38467773772246344</c:v>
                      </c:pt>
                      <c:pt idx="511">
                        <c:v>0.38270476010717119</c:v>
                      </c:pt>
                      <c:pt idx="512">
                        <c:v>0.38072351729507459</c:v>
                      </c:pt>
                      <c:pt idx="513">
                        <c:v>0.37880433859716162</c:v>
                      </c:pt>
                      <c:pt idx="514">
                        <c:v>0.37659061834041158</c:v>
                      </c:pt>
                      <c:pt idx="515">
                        <c:v>0.37443159865887415</c:v>
                      </c:pt>
                      <c:pt idx="516">
                        <c:v>0.37320008433506274</c:v>
                      </c:pt>
                      <c:pt idx="517">
                        <c:v>0.37169626934563227</c:v>
                      </c:pt>
                      <c:pt idx="518">
                        <c:v>0.37145567698048015</c:v>
                      </c:pt>
                      <c:pt idx="519">
                        <c:v>0.37071556617574902</c:v>
                      </c:pt>
                      <c:pt idx="520">
                        <c:v>0.36996117912199261</c:v>
                      </c:pt>
                      <c:pt idx="521">
                        <c:v>0.3696461999856035</c:v>
                      </c:pt>
                      <c:pt idx="522">
                        <c:v>0.36916486497899353</c:v>
                      </c:pt>
                      <c:pt idx="523">
                        <c:v>0.36745096371443364</c:v>
                      </c:pt>
                      <c:pt idx="524">
                        <c:v>0.36699622761390233</c:v>
                      </c:pt>
                      <c:pt idx="525">
                        <c:v>0.36460382882987807</c:v>
                      </c:pt>
                      <c:pt idx="526">
                        <c:v>0.36299016186110589</c:v>
                      </c:pt>
                      <c:pt idx="527">
                        <c:v>0.36154270048624909</c:v>
                      </c:pt>
                      <c:pt idx="528">
                        <c:v>0.35955108860907098</c:v>
                      </c:pt>
                      <c:pt idx="529">
                        <c:v>0.35911303317845361</c:v>
                      </c:pt>
                      <c:pt idx="530">
                        <c:v>0.35768074971045516</c:v>
                      </c:pt>
                      <c:pt idx="531">
                        <c:v>0.35594550921050983</c:v>
                      </c:pt>
                      <c:pt idx="532">
                        <c:v>0.35471384461039296</c:v>
                      </c:pt>
                      <c:pt idx="533">
                        <c:v>0.35330545507497357</c:v>
                      </c:pt>
                      <c:pt idx="534">
                        <c:v>0.35211361369582184</c:v>
                      </c:pt>
                      <c:pt idx="535">
                        <c:v>0.35083371040163003</c:v>
                      </c:pt>
                      <c:pt idx="536">
                        <c:v>0.34821995461956129</c:v>
                      </c:pt>
                      <c:pt idx="537">
                        <c:v>0.34699129554555486</c:v>
                      </c:pt>
                      <c:pt idx="538">
                        <c:v>0.34564271597973611</c:v>
                      </c:pt>
                      <c:pt idx="539">
                        <c:v>0.34562588503351693</c:v>
                      </c:pt>
                      <c:pt idx="540">
                        <c:v>0.34441060055070266</c:v>
                      </c:pt>
                      <c:pt idx="541">
                        <c:v>0.34347482999617251</c:v>
                      </c:pt>
                      <c:pt idx="542">
                        <c:v>0.34274268383563439</c:v>
                      </c:pt>
                      <c:pt idx="543">
                        <c:v>0.34187483817120357</c:v>
                      </c:pt>
                      <c:pt idx="544">
                        <c:v>0.34071034707965814</c:v>
                      </c:pt>
                      <c:pt idx="545">
                        <c:v>0.33979982294445693</c:v>
                      </c:pt>
                      <c:pt idx="546">
                        <c:v>0.33813521230811028</c:v>
                      </c:pt>
                      <c:pt idx="547">
                        <c:v>0.3379944034098295</c:v>
                      </c:pt>
                      <c:pt idx="548">
                        <c:v>0.33712490470603768</c:v>
                      </c:pt>
                      <c:pt idx="549">
                        <c:v>0.33572027207825667</c:v>
                      </c:pt>
                      <c:pt idx="550">
                        <c:v>0.33460552244384145</c:v>
                      </c:pt>
                      <c:pt idx="551">
                        <c:v>0.334299259333173</c:v>
                      </c:pt>
                      <c:pt idx="552">
                        <c:v>0.33263780449924268</c:v>
                      </c:pt>
                      <c:pt idx="553">
                        <c:v>0.33155882062554309</c:v>
                      </c:pt>
                      <c:pt idx="554">
                        <c:v>0.32954421647361931</c:v>
                      </c:pt>
                      <c:pt idx="555">
                        <c:v>0.32797773626478327</c:v>
                      </c:pt>
                      <c:pt idx="556">
                        <c:v>0.32686178441992381</c:v>
                      </c:pt>
                      <c:pt idx="557">
                        <c:v>0.32584471438410245</c:v>
                      </c:pt>
                      <c:pt idx="558">
                        <c:v>0.3247612222212371</c:v>
                      </c:pt>
                      <c:pt idx="559">
                        <c:v>0.32415470705212135</c:v>
                      </c:pt>
                      <c:pt idx="560">
                        <c:v>0.32305829112698065</c:v>
                      </c:pt>
                      <c:pt idx="561">
                        <c:v>0.32197284537214343</c:v>
                      </c:pt>
                      <c:pt idx="562">
                        <c:v>0.32132154786398021</c:v>
                      </c:pt>
                      <c:pt idx="563">
                        <c:v>0.32045234971279951</c:v>
                      </c:pt>
                      <c:pt idx="564">
                        <c:v>0.31919543869335365</c:v>
                      </c:pt>
                      <c:pt idx="565">
                        <c:v>0.31788037074366798</c:v>
                      </c:pt>
                      <c:pt idx="566">
                        <c:v>0.31707203449622645</c:v>
                      </c:pt>
                      <c:pt idx="567">
                        <c:v>0.31618134683335508</c:v>
                      </c:pt>
                      <c:pt idx="568">
                        <c:v>0.31599590587233212</c:v>
                      </c:pt>
                      <c:pt idx="569">
                        <c:v>0.31567341292066653</c:v>
                      </c:pt>
                      <c:pt idx="570">
                        <c:v>0.31446398921376795</c:v>
                      </c:pt>
                      <c:pt idx="571">
                        <c:v>0.31397979895735295</c:v>
                      </c:pt>
                      <c:pt idx="572">
                        <c:v>0.31407206860894787</c:v>
                      </c:pt>
                      <c:pt idx="573">
                        <c:v>0.3133205368049965</c:v>
                      </c:pt>
                      <c:pt idx="574">
                        <c:v>0.31222427115616125</c:v>
                      </c:pt>
                      <c:pt idx="575">
                        <c:v>0.31074750590172623</c:v>
                      </c:pt>
                      <c:pt idx="576">
                        <c:v>0.30821399766681018</c:v>
                      </c:pt>
                      <c:pt idx="577">
                        <c:v>0.30704740270698716</c:v>
                      </c:pt>
                      <c:pt idx="578">
                        <c:v>0.30622929849968655</c:v>
                      </c:pt>
                      <c:pt idx="579">
                        <c:v>0.30474231445647548</c:v>
                      </c:pt>
                      <c:pt idx="580">
                        <c:v>0.30390512515837254</c:v>
                      </c:pt>
                      <c:pt idx="581">
                        <c:v>0.30258900527454807</c:v>
                      </c:pt>
                      <c:pt idx="582">
                        <c:v>0.30237816761789071</c:v>
                      </c:pt>
                      <c:pt idx="583">
                        <c:v>0.30180471323599151</c:v>
                      </c:pt>
                      <c:pt idx="584">
                        <c:v>0.30137462244956692</c:v>
                      </c:pt>
                      <c:pt idx="585">
                        <c:v>0.3005401381249635</c:v>
                      </c:pt>
                      <c:pt idx="586">
                        <c:v>0.29974682950807513</c:v>
                      </c:pt>
                      <c:pt idx="587">
                        <c:v>0.29883044459695829</c:v>
                      </c:pt>
                      <c:pt idx="588">
                        <c:v>0.29869684896134285</c:v>
                      </c:pt>
                      <c:pt idx="589">
                        <c:v>0.29726186051984488</c:v>
                      </c:pt>
                      <c:pt idx="590">
                        <c:v>0.29699136316989233</c:v>
                      </c:pt>
                      <c:pt idx="591">
                        <c:v>0.29644646128604363</c:v>
                      </c:pt>
                      <c:pt idx="592">
                        <c:v>0.29560596590921911</c:v>
                      </c:pt>
                      <c:pt idx="593">
                        <c:v>0.29481896889716275</c:v>
                      </c:pt>
                      <c:pt idx="594">
                        <c:v>0.29410711003787121</c:v>
                      </c:pt>
                      <c:pt idx="595">
                        <c:v>0.29407765588198737</c:v>
                      </c:pt>
                      <c:pt idx="596">
                        <c:v>0.29440916541198475</c:v>
                      </c:pt>
                      <c:pt idx="597">
                        <c:v>0.29391746134029334</c:v>
                      </c:pt>
                      <c:pt idx="598">
                        <c:v>0.29353636062947136</c:v>
                      </c:pt>
                      <c:pt idx="599">
                        <c:v>0.29332792739370245</c:v>
                      </c:pt>
                      <c:pt idx="600">
                        <c:v>0.29316863450984154</c:v>
                      </c:pt>
                      <c:pt idx="601">
                        <c:v>0.29337811967974925</c:v>
                      </c:pt>
                      <c:pt idx="602">
                        <c:v>0.29353019930094476</c:v>
                      </c:pt>
                      <c:pt idx="603">
                        <c:v>0.29299115819301158</c:v>
                      </c:pt>
                      <c:pt idx="604">
                        <c:v>0.29374013529976906</c:v>
                      </c:pt>
                      <c:pt idx="605">
                        <c:v>0.29464059092249967</c:v>
                      </c:pt>
                      <c:pt idx="606">
                        <c:v>0.29503401429037501</c:v>
                      </c:pt>
                      <c:pt idx="607">
                        <c:v>0.29529399229894043</c:v>
                      </c:pt>
                      <c:pt idx="608">
                        <c:v>0.2949665402291925</c:v>
                      </c:pt>
                      <c:pt idx="609">
                        <c:v>0.29482858658071676</c:v>
                      </c:pt>
                      <c:pt idx="610">
                        <c:v>0.29583333395948452</c:v>
                      </c:pt>
                      <c:pt idx="611">
                        <c:v>0.29554810953159039</c:v>
                      </c:pt>
                      <c:pt idx="612">
                        <c:v>0.29514672151952198</c:v>
                      </c:pt>
                      <c:pt idx="613">
                        <c:v>0.29514777345366056</c:v>
                      </c:pt>
                      <c:pt idx="614">
                        <c:v>0.29581319693454378</c:v>
                      </c:pt>
                      <c:pt idx="615">
                        <c:v>0.29699406814339185</c:v>
                      </c:pt>
                      <c:pt idx="616">
                        <c:v>0.2971102317275659</c:v>
                      </c:pt>
                      <c:pt idx="617">
                        <c:v>0.2965642779095784</c:v>
                      </c:pt>
                      <c:pt idx="618">
                        <c:v>0.29761260541694989</c:v>
                      </c:pt>
                      <c:pt idx="619">
                        <c:v>0.29876492412774741</c:v>
                      </c:pt>
                      <c:pt idx="620">
                        <c:v>0.29979657096520518</c:v>
                      </c:pt>
                      <c:pt idx="621">
                        <c:v>0.30104446540631941</c:v>
                      </c:pt>
                      <c:pt idx="622">
                        <c:v>0.30214223381820982</c:v>
                      </c:pt>
                      <c:pt idx="623">
                        <c:v>0.30334564647288748</c:v>
                      </c:pt>
                      <c:pt idx="624">
                        <c:v>0.30498486041359951</c:v>
                      </c:pt>
                      <c:pt idx="625">
                        <c:v>0.30595399230795711</c:v>
                      </c:pt>
                      <c:pt idx="626">
                        <c:v>0.30696625350200157</c:v>
                      </c:pt>
                      <c:pt idx="627">
                        <c:v>0.30762145819410858</c:v>
                      </c:pt>
                      <c:pt idx="628">
                        <c:v>0.30832535240920728</c:v>
                      </c:pt>
                      <c:pt idx="629">
                        <c:v>0.30904743005727481</c:v>
                      </c:pt>
                      <c:pt idx="630">
                        <c:v>0.30998019508569424</c:v>
                      </c:pt>
                      <c:pt idx="631">
                        <c:v>0.3116242178681834</c:v>
                      </c:pt>
                      <c:pt idx="632">
                        <c:v>0.31243811433892932</c:v>
                      </c:pt>
                      <c:pt idx="633">
                        <c:v>0.31302960187749213</c:v>
                      </c:pt>
                      <c:pt idx="634">
                        <c:v>0.3141602808002934</c:v>
                      </c:pt>
                      <c:pt idx="635">
                        <c:v>0.31492774189263084</c:v>
                      </c:pt>
                      <c:pt idx="636">
                        <c:v>0.31596720309797616</c:v>
                      </c:pt>
                      <c:pt idx="637">
                        <c:v>0.31749235732279152</c:v>
                      </c:pt>
                      <c:pt idx="638">
                        <c:v>0.31803305147008554</c:v>
                      </c:pt>
                      <c:pt idx="639">
                        <c:v>0.31886197557138435</c:v>
                      </c:pt>
                      <c:pt idx="640">
                        <c:v>0.32021761812356281</c:v>
                      </c:pt>
                      <c:pt idx="641">
                        <c:v>0.32214551284719645</c:v>
                      </c:pt>
                      <c:pt idx="642">
                        <c:v>0.3235032592676525</c:v>
                      </c:pt>
                      <c:pt idx="643">
                        <c:v>0.32441708948157522</c:v>
                      </c:pt>
                      <c:pt idx="644">
                        <c:v>0.32525578154273355</c:v>
                      </c:pt>
                      <c:pt idx="645">
                        <c:v>0.32633025712726704</c:v>
                      </c:pt>
                      <c:pt idx="646">
                        <c:v>0.32797217604147866</c:v>
                      </c:pt>
                      <c:pt idx="647">
                        <c:v>0.32923855446817291</c:v>
                      </c:pt>
                      <c:pt idx="648">
                        <c:v>0.33003471833486653</c:v>
                      </c:pt>
                      <c:pt idx="649">
                        <c:v>0.33125195640965266</c:v>
                      </c:pt>
                      <c:pt idx="650">
                        <c:v>0.33224708610486664</c:v>
                      </c:pt>
                      <c:pt idx="651">
                        <c:v>0.33270407634998095</c:v>
                      </c:pt>
                      <c:pt idx="652">
                        <c:v>0.33366749774472831</c:v>
                      </c:pt>
                      <c:pt idx="653">
                        <c:v>0.33384302046958636</c:v>
                      </c:pt>
                      <c:pt idx="654">
                        <c:v>0.3345451113690186</c:v>
                      </c:pt>
                      <c:pt idx="655">
                        <c:v>0.33464895229613922</c:v>
                      </c:pt>
                      <c:pt idx="656">
                        <c:v>0.33479682418078011</c:v>
                      </c:pt>
                      <c:pt idx="657">
                        <c:v>0.33568525769906843</c:v>
                      </c:pt>
                      <c:pt idx="658">
                        <c:v>0.33727683405092779</c:v>
                      </c:pt>
                      <c:pt idx="659">
                        <c:v>0.33796014041216876</c:v>
                      </c:pt>
                      <c:pt idx="660">
                        <c:v>0.33916806135601224</c:v>
                      </c:pt>
                      <c:pt idx="661">
                        <c:v>0.33998135672153612</c:v>
                      </c:pt>
                      <c:pt idx="662">
                        <c:v>0.34144594959522323</c:v>
                      </c:pt>
                      <c:pt idx="663">
                        <c:v>0.34304909722260829</c:v>
                      </c:pt>
                      <c:pt idx="664">
                        <c:v>0.34358543335704195</c:v>
                      </c:pt>
                      <c:pt idx="665">
                        <c:v>0.34435169223893514</c:v>
                      </c:pt>
                      <c:pt idx="666">
                        <c:v>0.34518241965590041</c:v>
                      </c:pt>
                      <c:pt idx="667">
                        <c:v>0.34618235819289134</c:v>
                      </c:pt>
                      <c:pt idx="668">
                        <c:v>0.34642580580784865</c:v>
                      </c:pt>
                      <c:pt idx="669">
                        <c:v>0.34751004935224145</c:v>
                      </c:pt>
                      <c:pt idx="670">
                        <c:v>0.34774327817842282</c:v>
                      </c:pt>
                      <c:pt idx="671">
                        <c:v>0.34819425737131576</c:v>
                      </c:pt>
                      <c:pt idx="672">
                        <c:v>0.34856093155680701</c:v>
                      </c:pt>
                      <c:pt idx="673">
                        <c:v>0.3487756763974082</c:v>
                      </c:pt>
                      <c:pt idx="674">
                        <c:v>0.34889364329724842</c:v>
                      </c:pt>
                      <c:pt idx="675">
                        <c:v>0.35047665389969279</c:v>
                      </c:pt>
                      <c:pt idx="676">
                        <c:v>0.35020179853687988</c:v>
                      </c:pt>
                      <c:pt idx="677">
                        <c:v>0.35007211008520828</c:v>
                      </c:pt>
                      <c:pt idx="678">
                        <c:v>0.35029947813547374</c:v>
                      </c:pt>
                      <c:pt idx="679">
                        <c:v>0.35069230039812704</c:v>
                      </c:pt>
                      <c:pt idx="680">
                        <c:v>0.35084978996632155</c:v>
                      </c:pt>
                      <c:pt idx="681">
                        <c:v>0.35095708724846936</c:v>
                      </c:pt>
                      <c:pt idx="682">
                        <c:v>0.35094040657855569</c:v>
                      </c:pt>
                      <c:pt idx="683">
                        <c:v>0.35128213489732907</c:v>
                      </c:pt>
                      <c:pt idx="684">
                        <c:v>0.35194605561515679</c:v>
                      </c:pt>
                      <c:pt idx="685">
                        <c:v>0.35292781071917884</c:v>
                      </c:pt>
                      <c:pt idx="686">
                        <c:v>0.35337458217551709</c:v>
                      </c:pt>
                      <c:pt idx="687">
                        <c:v>0.35437692513339647</c:v>
                      </c:pt>
                      <c:pt idx="688">
                        <c:v>0.35541217860218688</c:v>
                      </c:pt>
                      <c:pt idx="689">
                        <c:v>0.35587337658385587</c:v>
                      </c:pt>
                      <c:pt idx="690">
                        <c:v>0.35663106971633401</c:v>
                      </c:pt>
                      <c:pt idx="691">
                        <c:v>0.35696828974594147</c:v>
                      </c:pt>
                      <c:pt idx="692">
                        <c:v>0.35720707879542712</c:v>
                      </c:pt>
                      <c:pt idx="693">
                        <c:v>0.35706747210759066</c:v>
                      </c:pt>
                      <c:pt idx="694">
                        <c:v>0.3569111847498404</c:v>
                      </c:pt>
                      <c:pt idx="695">
                        <c:v>0.35675489739208993</c:v>
                      </c:pt>
                      <c:pt idx="696">
                        <c:v>0.35645735030714221</c:v>
                      </c:pt>
                      <c:pt idx="697">
                        <c:v>0.35677623662747515</c:v>
                      </c:pt>
                      <c:pt idx="698">
                        <c:v>0.35760140382113581</c:v>
                      </c:pt>
                      <c:pt idx="699">
                        <c:v>0.35797694430865301</c:v>
                      </c:pt>
                      <c:pt idx="700">
                        <c:v>0.35863635673731514</c:v>
                      </c:pt>
                      <c:pt idx="701">
                        <c:v>0.3592508365506239</c:v>
                      </c:pt>
                      <c:pt idx="702">
                        <c:v>0.35988079482340218</c:v>
                      </c:pt>
                      <c:pt idx="703">
                        <c:v>0.36019877948590173</c:v>
                      </c:pt>
                      <c:pt idx="704">
                        <c:v>0.36087427147925538</c:v>
                      </c:pt>
                      <c:pt idx="705">
                        <c:v>0.36112192683076744</c:v>
                      </c:pt>
                      <c:pt idx="706">
                        <c:v>0.36096639085454485</c:v>
                      </c:pt>
                      <c:pt idx="707">
                        <c:v>0.36064449900810125</c:v>
                      </c:pt>
                      <c:pt idx="708">
                        <c:v>0.36080784935221138</c:v>
                      </c:pt>
                      <c:pt idx="709">
                        <c:v>0.36124274898041286</c:v>
                      </c:pt>
                      <c:pt idx="710">
                        <c:v>0.36161047510004268</c:v>
                      </c:pt>
                      <c:pt idx="711">
                        <c:v>0.36167434252989256</c:v>
                      </c:pt>
                      <c:pt idx="712">
                        <c:v>0.36196993602286842</c:v>
                      </c:pt>
                      <c:pt idx="713">
                        <c:v>0.36328305038058217</c:v>
                      </c:pt>
                      <c:pt idx="714">
                        <c:v>0.36466904874647782</c:v>
                      </c:pt>
                      <c:pt idx="715">
                        <c:v>0.36581280170786012</c:v>
                      </c:pt>
                      <c:pt idx="716">
                        <c:v>0.36625626708547682</c:v>
                      </c:pt>
                      <c:pt idx="717">
                        <c:v>0.36775572406204671</c:v>
                      </c:pt>
                      <c:pt idx="718">
                        <c:v>0.3687654305588971</c:v>
                      </c:pt>
                      <c:pt idx="719">
                        <c:v>0.3702207063016415</c:v>
                      </c:pt>
                      <c:pt idx="720">
                        <c:v>0.37190274898942954</c:v>
                      </c:pt>
                      <c:pt idx="721">
                        <c:v>0.37346231648821115</c:v>
                      </c:pt>
                      <c:pt idx="722">
                        <c:v>0.37549089633654931</c:v>
                      </c:pt>
                      <c:pt idx="723">
                        <c:v>0.37751632038247135</c:v>
                      </c:pt>
                      <c:pt idx="724">
                        <c:v>0.37909392103791634</c:v>
                      </c:pt>
                      <c:pt idx="725">
                        <c:v>0.38130042803200104</c:v>
                      </c:pt>
                      <c:pt idx="726">
                        <c:v>0.38288494139750051</c:v>
                      </c:pt>
                      <c:pt idx="727">
                        <c:v>0.38371687102490998</c:v>
                      </c:pt>
                      <c:pt idx="728">
                        <c:v>0.38515802079493461</c:v>
                      </c:pt>
                      <c:pt idx="729">
                        <c:v>0.38676417394843032</c:v>
                      </c:pt>
                      <c:pt idx="730">
                        <c:v>0.38857184762764052</c:v>
                      </c:pt>
                      <c:pt idx="731">
                        <c:v>0.39014463944130884</c:v>
                      </c:pt>
                      <c:pt idx="732">
                        <c:v>0.39089406737698262</c:v>
                      </c:pt>
                      <c:pt idx="733">
                        <c:v>0.39306676220232334</c:v>
                      </c:pt>
                      <c:pt idx="734">
                        <c:v>0.39531790125915023</c:v>
                      </c:pt>
                      <c:pt idx="735">
                        <c:v>0.39797914435376602</c:v>
                      </c:pt>
                      <c:pt idx="736">
                        <c:v>0.40051084927301589</c:v>
                      </c:pt>
                      <c:pt idx="737">
                        <c:v>0.40237262242221666</c:v>
                      </c:pt>
                      <c:pt idx="738">
                        <c:v>0.40447168185784804</c:v>
                      </c:pt>
                      <c:pt idx="739">
                        <c:v>0.40732618028137435</c:v>
                      </c:pt>
                      <c:pt idx="740">
                        <c:v>0.40913550699994555</c:v>
                      </c:pt>
                      <c:pt idx="741">
                        <c:v>0.41102928900222391</c:v>
                      </c:pt>
                      <c:pt idx="742">
                        <c:v>0.41288354833614827</c:v>
                      </c:pt>
                      <c:pt idx="743">
                        <c:v>0.41394299629012887</c:v>
                      </c:pt>
                      <c:pt idx="744">
                        <c:v>0.41674324496735937</c:v>
                      </c:pt>
                      <c:pt idx="745">
                        <c:v>0.41947000853118599</c:v>
                      </c:pt>
                      <c:pt idx="746">
                        <c:v>0.42207970685300528</c:v>
                      </c:pt>
                      <c:pt idx="747">
                        <c:v>0.42407627784826568</c:v>
                      </c:pt>
                      <c:pt idx="748">
                        <c:v>0.42668792976205711</c:v>
                      </c:pt>
                      <c:pt idx="749">
                        <c:v>0.42839942660572855</c:v>
                      </c:pt>
                      <c:pt idx="750">
                        <c:v>0.43015645716997564</c:v>
                      </c:pt>
                      <c:pt idx="751">
                        <c:v>0.43186028992206521</c:v>
                      </c:pt>
                      <c:pt idx="752">
                        <c:v>0.43360935584211924</c:v>
                      </c:pt>
                      <c:pt idx="753">
                        <c:v>0.43518244820839841</c:v>
                      </c:pt>
                      <c:pt idx="754">
                        <c:v>0.43717646450646491</c:v>
                      </c:pt>
                      <c:pt idx="755">
                        <c:v>0.43916867748886501</c:v>
                      </c:pt>
                      <c:pt idx="756">
                        <c:v>0.4413478341953434</c:v>
                      </c:pt>
                      <c:pt idx="757">
                        <c:v>0.44445479681215866</c:v>
                      </c:pt>
                      <c:pt idx="758">
                        <c:v>0.44608739859542756</c:v>
                      </c:pt>
                      <c:pt idx="759">
                        <c:v>0.44870235658794055</c:v>
                      </c:pt>
                      <c:pt idx="760">
                        <c:v>0.45105838850602664</c:v>
                      </c:pt>
                      <c:pt idx="761">
                        <c:v>0.45305000038320453</c:v>
                      </c:pt>
                      <c:pt idx="762">
                        <c:v>0.45519880127596613</c:v>
                      </c:pt>
                      <c:pt idx="763">
                        <c:v>0.45700226721862164</c:v>
                      </c:pt>
                      <c:pt idx="764">
                        <c:v>0.4583398766141365</c:v>
                      </c:pt>
                      <c:pt idx="765">
                        <c:v>0.46046237915343041</c:v>
                      </c:pt>
                      <c:pt idx="766">
                        <c:v>0.46124216290282138</c:v>
                      </c:pt>
                      <c:pt idx="767">
                        <c:v>0.46222707380925937</c:v>
                      </c:pt>
                      <c:pt idx="768">
                        <c:v>0.46361081803057202</c:v>
                      </c:pt>
                      <c:pt idx="769">
                        <c:v>0.4644430482105924</c:v>
                      </c:pt>
                      <c:pt idx="770">
                        <c:v>0.46599660465715287</c:v>
                      </c:pt>
                      <c:pt idx="771">
                        <c:v>0.46675279502657568</c:v>
                      </c:pt>
                      <c:pt idx="772">
                        <c:v>0.46753197767074428</c:v>
                      </c:pt>
                      <c:pt idx="773">
                        <c:v>0.46844400456900082</c:v>
                      </c:pt>
                      <c:pt idx="774">
                        <c:v>0.46907230980241826</c:v>
                      </c:pt>
                      <c:pt idx="775">
                        <c:v>0.46985720294619709</c:v>
                      </c:pt>
                      <c:pt idx="776">
                        <c:v>0.46995593447892969</c:v>
                      </c:pt>
                      <c:pt idx="777">
                        <c:v>0.46986922505063933</c:v>
                      </c:pt>
                      <c:pt idx="778">
                        <c:v>0.469702418351502</c:v>
                      </c:pt>
                      <c:pt idx="779">
                        <c:v>0.47012198979653941</c:v>
                      </c:pt>
                      <c:pt idx="780">
                        <c:v>0.47020088485694217</c:v>
                      </c:pt>
                      <c:pt idx="781">
                        <c:v>0.46996224608376197</c:v>
                      </c:pt>
                      <c:pt idx="782">
                        <c:v>0.46946813759118206</c:v>
                      </c:pt>
                      <c:pt idx="783">
                        <c:v>0.46955860392711057</c:v>
                      </c:pt>
                      <c:pt idx="784">
                        <c:v>0.46930328448401659</c:v>
                      </c:pt>
                      <c:pt idx="785">
                        <c:v>0.46972796532344202</c:v>
                      </c:pt>
                      <c:pt idx="786">
                        <c:v>0.46975651782149258</c:v>
                      </c:pt>
                      <c:pt idx="787">
                        <c:v>0.47030622854711818</c:v>
                      </c:pt>
                      <c:pt idx="788">
                        <c:v>0.4703099854547565</c:v>
                      </c:pt>
                      <c:pt idx="789">
                        <c:v>0.47129835271622167</c:v>
                      </c:pt>
                      <c:pt idx="790">
                        <c:v>0.47130782012347006</c:v>
                      </c:pt>
                      <c:pt idx="791">
                        <c:v>0.47149356163710415</c:v>
                      </c:pt>
                      <c:pt idx="792">
                        <c:v>0.4709409956616733</c:v>
                      </c:pt>
                      <c:pt idx="793">
                        <c:v>0.47045079435303722</c:v>
                      </c:pt>
                      <c:pt idx="794">
                        <c:v>0.46975982390021415</c:v>
                      </c:pt>
                      <c:pt idx="795">
                        <c:v>0.46966004043334275</c:v>
                      </c:pt>
                      <c:pt idx="796">
                        <c:v>0.46848262557952192</c:v>
                      </c:pt>
                      <c:pt idx="797">
                        <c:v>0.46798776570541439</c:v>
                      </c:pt>
                      <c:pt idx="798">
                        <c:v>0.46749095223933496</c:v>
                      </c:pt>
                      <c:pt idx="799">
                        <c:v>0.46776791147042518</c:v>
                      </c:pt>
                      <c:pt idx="800">
                        <c:v>0.46712758413256544</c:v>
                      </c:pt>
                      <c:pt idx="801">
                        <c:v>0.46653699825183576</c:v>
                      </c:pt>
                      <c:pt idx="802">
                        <c:v>0.46626740255971655</c:v>
                      </c:pt>
                      <c:pt idx="803">
                        <c:v>0.46637605232861407</c:v>
                      </c:pt>
                      <c:pt idx="804">
                        <c:v>0.46634133850203674</c:v>
                      </c:pt>
                      <c:pt idx="805">
                        <c:v>0.46600877703790078</c:v>
                      </c:pt>
                      <c:pt idx="806">
                        <c:v>0.46585699796931634</c:v>
                      </c:pt>
                      <c:pt idx="807">
                        <c:v>0.46602711074717529</c:v>
                      </c:pt>
                      <c:pt idx="808">
                        <c:v>0.46476388812289721</c:v>
                      </c:pt>
                      <c:pt idx="809">
                        <c:v>0.4641778105313335</c:v>
                      </c:pt>
                      <c:pt idx="810">
                        <c:v>0.46334257482520247</c:v>
                      </c:pt>
                      <c:pt idx="811">
                        <c:v>0.46286214147642563</c:v>
                      </c:pt>
                      <c:pt idx="812">
                        <c:v>0.46170020508207427</c:v>
                      </c:pt>
                      <c:pt idx="813">
                        <c:v>0.46128138501856453</c:v>
                      </c:pt>
                      <c:pt idx="814">
                        <c:v>0.46088961469004996</c:v>
                      </c:pt>
                      <c:pt idx="815">
                        <c:v>0.46148230443905697</c:v>
                      </c:pt>
                      <c:pt idx="816">
                        <c:v>0.46121030432604909</c:v>
                      </c:pt>
                      <c:pt idx="817">
                        <c:v>0.46118069989385979</c:v>
                      </c:pt>
                      <c:pt idx="818">
                        <c:v>0.46120579603688328</c:v>
                      </c:pt>
                      <c:pt idx="819">
                        <c:v>0.46214397101230187</c:v>
                      </c:pt>
                      <c:pt idx="820">
                        <c:v>0.46159110448426</c:v>
                      </c:pt>
                      <c:pt idx="821">
                        <c:v>0.4610825694663494</c:v>
                      </c:pt>
                      <c:pt idx="822">
                        <c:v>0.46134239719860914</c:v>
                      </c:pt>
                      <c:pt idx="823">
                        <c:v>0.46156240170990398</c:v>
                      </c:pt>
                      <c:pt idx="824">
                        <c:v>0.46230386500138482</c:v>
                      </c:pt>
                      <c:pt idx="825">
                        <c:v>0.46248930596240778</c:v>
                      </c:pt>
                      <c:pt idx="826">
                        <c:v>0.46347707211865097</c:v>
                      </c:pt>
                      <c:pt idx="827">
                        <c:v>0.46526971816730844</c:v>
                      </c:pt>
                      <c:pt idx="828">
                        <c:v>0.46673100496227399</c:v>
                      </c:pt>
                      <c:pt idx="829">
                        <c:v>0.46803810826776665</c:v>
                      </c:pt>
                      <c:pt idx="830">
                        <c:v>0.47023905503854674</c:v>
                      </c:pt>
                      <c:pt idx="831">
                        <c:v>0.47182597282493466</c:v>
                      </c:pt>
                      <c:pt idx="832">
                        <c:v>0.47515188801890601</c:v>
                      </c:pt>
                      <c:pt idx="833">
                        <c:v>0.47681153953717009</c:v>
                      </c:pt>
                      <c:pt idx="834">
                        <c:v>0.4781145853824133</c:v>
                      </c:pt>
                      <c:pt idx="835">
                        <c:v>0.48074622404483996</c:v>
                      </c:pt>
                      <c:pt idx="836">
                        <c:v>0.4821902290646698</c:v>
                      </c:pt>
                      <c:pt idx="837">
                        <c:v>0.48406327293678519</c:v>
                      </c:pt>
                      <c:pt idx="838">
                        <c:v>0.48549901275981089</c:v>
                      </c:pt>
                      <c:pt idx="839">
                        <c:v>0.48671625083459708</c:v>
                      </c:pt>
                      <c:pt idx="840">
                        <c:v>0.48920272258588265</c:v>
                      </c:pt>
                      <c:pt idx="841">
                        <c:v>0.49272625112162488</c:v>
                      </c:pt>
                      <c:pt idx="842">
                        <c:v>0.49586657507826759</c:v>
                      </c:pt>
                      <c:pt idx="843">
                        <c:v>0.49988857011945009</c:v>
                      </c:pt>
                      <c:pt idx="844">
                        <c:v>0.50454488144627119</c:v>
                      </c:pt>
                      <c:pt idx="845">
                        <c:v>0.50968658523995136</c:v>
                      </c:pt>
                      <c:pt idx="846">
                        <c:v>0.51481311112677319</c:v>
                      </c:pt>
                      <c:pt idx="847">
                        <c:v>0.5201148591858421</c:v>
                      </c:pt>
                      <c:pt idx="848">
                        <c:v>0.52458122126247431</c:v>
                      </c:pt>
                      <c:pt idx="849">
                        <c:v>0.52878174455462534</c:v>
                      </c:pt>
                      <c:pt idx="850">
                        <c:v>0.53435233692428585</c:v>
                      </c:pt>
                      <c:pt idx="851">
                        <c:v>0.53835599825619385</c:v>
                      </c:pt>
                      <c:pt idx="852">
                        <c:v>0.54280537911030113</c:v>
                      </c:pt>
                      <c:pt idx="853">
                        <c:v>0.54699237753495478</c:v>
                      </c:pt>
                      <c:pt idx="854">
                        <c:v>0.55109356818915112</c:v>
                      </c:pt>
                      <c:pt idx="855">
                        <c:v>0.5551274350584704</c:v>
                      </c:pt>
                      <c:pt idx="856">
                        <c:v>0.55970830767991564</c:v>
                      </c:pt>
                      <c:pt idx="857">
                        <c:v>0.56363367505664286</c:v>
                      </c:pt>
                      <c:pt idx="858">
                        <c:v>0.56729410530672231</c:v>
                      </c:pt>
                      <c:pt idx="859">
                        <c:v>0.57107836323255756</c:v>
                      </c:pt>
                      <c:pt idx="860">
                        <c:v>0.57523335280413346</c:v>
                      </c:pt>
                      <c:pt idx="861">
                        <c:v>0.57837908670777527</c:v>
                      </c:pt>
                      <c:pt idx="862">
                        <c:v>0.58350967005484633</c:v>
                      </c:pt>
                      <c:pt idx="863">
                        <c:v>0.58812149959523086</c:v>
                      </c:pt>
                      <c:pt idx="864">
                        <c:v>0.59296355243568577</c:v>
                      </c:pt>
                      <c:pt idx="865">
                        <c:v>0.59895101127688422</c:v>
                      </c:pt>
                      <c:pt idx="866">
                        <c:v>0.60496266460327286</c:v>
                      </c:pt>
                      <c:pt idx="867">
                        <c:v>0.61049253209413501</c:v>
                      </c:pt>
                      <c:pt idx="868">
                        <c:v>0.61710078235347421</c:v>
                      </c:pt>
                      <c:pt idx="869">
                        <c:v>0.62192705618184885</c:v>
                      </c:pt>
                      <c:pt idx="870">
                        <c:v>0.62763620330520709</c:v>
                      </c:pt>
                      <c:pt idx="871">
                        <c:v>0.63349803115498327</c:v>
                      </c:pt>
                      <c:pt idx="872">
                        <c:v>0.63903015279042819</c:v>
                      </c:pt>
                      <c:pt idx="873">
                        <c:v>0.64583751915459364</c:v>
                      </c:pt>
                      <c:pt idx="874">
                        <c:v>0.65371455226151576</c:v>
                      </c:pt>
                      <c:pt idx="875">
                        <c:v>0.66085883810267754</c:v>
                      </c:pt>
                      <c:pt idx="876">
                        <c:v>0.6691882028892423</c:v>
                      </c:pt>
                      <c:pt idx="877">
                        <c:v>0.67665002256398732</c:v>
                      </c:pt>
                      <c:pt idx="878">
                        <c:v>0.68418833287824665</c:v>
                      </c:pt>
                      <c:pt idx="879">
                        <c:v>0.69295154535887404</c:v>
                      </c:pt>
                      <c:pt idx="880">
                        <c:v>0.7012588195285262</c:v>
                      </c:pt>
                      <c:pt idx="881">
                        <c:v>0.70782379021187314</c:v>
                      </c:pt>
                      <c:pt idx="882">
                        <c:v>0.71620560142906764</c:v>
                      </c:pt>
                      <c:pt idx="883">
                        <c:v>0.72466766019341466</c:v>
                      </c:pt>
                      <c:pt idx="884">
                        <c:v>0.73352855227263614</c:v>
                      </c:pt>
                      <c:pt idx="885">
                        <c:v>0.74273748427546316</c:v>
                      </c:pt>
                      <c:pt idx="886">
                        <c:v>0.75129271434923817</c:v>
                      </c:pt>
                      <c:pt idx="887">
                        <c:v>0.75863822016350357</c:v>
                      </c:pt>
                      <c:pt idx="888">
                        <c:v>0.76842872146872865</c:v>
                      </c:pt>
                      <c:pt idx="889">
                        <c:v>0.77666987406394772</c:v>
                      </c:pt>
                      <c:pt idx="890">
                        <c:v>0.78523712624216524</c:v>
                      </c:pt>
                      <c:pt idx="891">
                        <c:v>0.79427023496752303</c:v>
                      </c:pt>
                      <c:pt idx="892">
                        <c:v>0.80235359744193668</c:v>
                      </c:pt>
                      <c:pt idx="893">
                        <c:v>0.80931289315099209</c:v>
                      </c:pt>
                      <c:pt idx="894">
                        <c:v>0.81820774767526316</c:v>
                      </c:pt>
                      <c:pt idx="895">
                        <c:v>0.82472072275689701</c:v>
                      </c:pt>
                      <c:pt idx="896">
                        <c:v>0.83440753341130669</c:v>
                      </c:pt>
                      <c:pt idx="897">
                        <c:v>0.84268324955679763</c:v>
                      </c:pt>
                      <c:pt idx="898">
                        <c:v>0.85134217028138792</c:v>
                      </c:pt>
                      <c:pt idx="899">
                        <c:v>0.86016188665289439</c:v>
                      </c:pt>
                      <c:pt idx="900">
                        <c:v>0.87029501793472575</c:v>
                      </c:pt>
                      <c:pt idx="901">
                        <c:v>0.87852715395161318</c:v>
                      </c:pt>
                      <c:pt idx="902">
                        <c:v>0.88766094780167548</c:v>
                      </c:pt>
                      <c:pt idx="903">
                        <c:v>0.89468035403294255</c:v>
                      </c:pt>
                      <c:pt idx="904">
                        <c:v>0.90108513017459546</c:v>
                      </c:pt>
                      <c:pt idx="905">
                        <c:v>0.90655218216974653</c:v>
                      </c:pt>
                      <c:pt idx="906">
                        <c:v>0.9117712782607742</c:v>
                      </c:pt>
                      <c:pt idx="907">
                        <c:v>0.91715567828788414</c:v>
                      </c:pt>
                      <c:pt idx="908">
                        <c:v>0.92326290734458905</c:v>
                      </c:pt>
                      <c:pt idx="909">
                        <c:v>0.92944377179100357</c:v>
                      </c:pt>
                      <c:pt idx="910">
                        <c:v>0.93459073525537739</c:v>
                      </c:pt>
                      <c:pt idx="911">
                        <c:v>0.94015546684912221</c:v>
                      </c:pt>
                      <c:pt idx="912">
                        <c:v>0.94585845264395396</c:v>
                      </c:pt>
                      <c:pt idx="913">
                        <c:v>0.95142769252686465</c:v>
                      </c:pt>
                      <c:pt idx="914">
                        <c:v>0.95636276640044204</c:v>
                      </c:pt>
                      <c:pt idx="915">
                        <c:v>0.96082446991160309</c:v>
                      </c:pt>
                      <c:pt idx="916">
                        <c:v>0.96415759836823978</c:v>
                      </c:pt>
                      <c:pt idx="917">
                        <c:v>0.96818049506725556</c:v>
                      </c:pt>
                      <c:pt idx="918">
                        <c:v>0.9717104854841353</c:v>
                      </c:pt>
                      <c:pt idx="919">
                        <c:v>0.97619322767807015</c:v>
                      </c:pt>
                      <c:pt idx="920">
                        <c:v>0.97967663244023617</c:v>
                      </c:pt>
                      <c:pt idx="921">
                        <c:v>0.98367398216731217</c:v>
                      </c:pt>
                      <c:pt idx="922">
                        <c:v>0.98517674522260357</c:v>
                      </c:pt>
                      <c:pt idx="923">
                        <c:v>0.98831301171899721</c:v>
                      </c:pt>
                      <c:pt idx="924">
                        <c:v>0.98977369740874055</c:v>
                      </c:pt>
                      <c:pt idx="925">
                        <c:v>0.99244260459493849</c:v>
                      </c:pt>
                      <c:pt idx="926">
                        <c:v>0.99425343407656475</c:v>
                      </c:pt>
                      <c:pt idx="927">
                        <c:v>0.99668039641086092</c:v>
                      </c:pt>
                      <c:pt idx="928">
                        <c:v>0.99624008683566034</c:v>
                      </c:pt>
                      <c:pt idx="929">
                        <c:v>0.9985843972019155</c:v>
                      </c:pt>
                      <c:pt idx="930">
                        <c:v>1</c:v>
                      </c:pt>
                      <c:pt idx="931">
                        <c:v>1.0010203761145431</c:v>
                      </c:pt>
                      <c:pt idx="932">
                        <c:v>1.0011030280825841</c:v>
                      </c:pt>
                      <c:pt idx="933">
                        <c:v>1.0006506964029411</c:v>
                      </c:pt>
                      <c:pt idx="934">
                        <c:v>0.9998617457989134</c:v>
                      </c:pt>
                      <c:pt idx="935">
                        <c:v>1.0009873153273265</c:v>
                      </c:pt>
                      <c:pt idx="936">
                        <c:v>1.0010339009820408</c:v>
                      </c:pt>
                      <c:pt idx="937">
                        <c:v>0.9997640662003191</c:v>
                      </c:pt>
                      <c:pt idx="938">
                        <c:v>0.9995641987139654</c:v>
                      </c:pt>
                      <c:pt idx="939">
                        <c:v>0.99917949137181095</c:v>
                      </c:pt>
                      <c:pt idx="940">
                        <c:v>0.99763164542486027</c:v>
                      </c:pt>
                      <c:pt idx="941">
                        <c:v>0.99725144637187191</c:v>
                      </c:pt>
                      <c:pt idx="942">
                        <c:v>0.9953279096610983</c:v>
                      </c:pt>
                      <c:pt idx="943">
                        <c:v>0.99327964361673582</c:v>
                      </c:pt>
                      <c:pt idx="944">
                        <c:v>0.99234793052245529</c:v>
                      </c:pt>
                      <c:pt idx="945">
                        <c:v>0.99089626141104359</c:v>
                      </c:pt>
                      <c:pt idx="946">
                        <c:v>0.98972560899097106</c:v>
                      </c:pt>
                      <c:pt idx="947">
                        <c:v>0.98885100089279165</c:v>
                      </c:pt>
                      <c:pt idx="948">
                        <c:v>0.98614001634104564</c:v>
                      </c:pt>
                      <c:pt idx="949">
                        <c:v>0.98421046857805117</c:v>
                      </c:pt>
                      <c:pt idx="950">
                        <c:v>0.9823064677869966</c:v>
                      </c:pt>
                      <c:pt idx="951">
                        <c:v>0.97975177059300089</c:v>
                      </c:pt>
                      <c:pt idx="952">
                        <c:v>0.97723614523844249</c:v>
                      </c:pt>
                      <c:pt idx="953">
                        <c:v>0.97323729274831161</c:v>
                      </c:pt>
                      <c:pt idx="954">
                        <c:v>0.97034146834076485</c:v>
                      </c:pt>
                      <c:pt idx="955">
                        <c:v>0.96612170968150601</c:v>
                      </c:pt>
                      <c:pt idx="956">
                        <c:v>0.96141956408149853</c:v>
                      </c:pt>
                      <c:pt idx="957">
                        <c:v>0.95689925281118149</c:v>
                      </c:pt>
                      <c:pt idx="958">
                        <c:v>0.95101443268665931</c:v>
                      </c:pt>
                      <c:pt idx="959">
                        <c:v>0.94481854060969184</c:v>
                      </c:pt>
                      <c:pt idx="960">
                        <c:v>0.9397136545108663</c:v>
                      </c:pt>
                      <c:pt idx="961">
                        <c:v>0.93064898776134741</c:v>
                      </c:pt>
                      <c:pt idx="962">
                        <c:v>0.9230720564365672</c:v>
                      </c:pt>
                      <c:pt idx="963">
                        <c:v>0.91448977662779674</c:v>
                      </c:pt>
                      <c:pt idx="964">
                        <c:v>0.90618400522119991</c:v>
                      </c:pt>
                      <c:pt idx="965">
                        <c:v>0.89813821182316878</c:v>
                      </c:pt>
                      <c:pt idx="966">
                        <c:v>0.88987301501906479</c:v>
                      </c:pt>
                      <c:pt idx="967">
                        <c:v>0.87924547469204262</c:v>
                      </c:pt>
                      <c:pt idx="968">
                        <c:v>0.87173015665252918</c:v>
                      </c:pt>
                      <c:pt idx="969">
                        <c:v>0.86241302570972134</c:v>
                      </c:pt>
                      <c:pt idx="970">
                        <c:v>0.85439578480974043</c:v>
                      </c:pt>
                      <c:pt idx="971">
                        <c:v>0.84525597990745682</c:v>
                      </c:pt>
                      <c:pt idx="972">
                        <c:v>0.83573747871523985</c:v>
                      </c:pt>
                      <c:pt idx="973">
                        <c:v>0.82546609323232167</c:v>
                      </c:pt>
                      <c:pt idx="974">
                        <c:v>0.817206907480439</c:v>
                      </c:pt>
                      <c:pt idx="975">
                        <c:v>0.80664248320173881</c:v>
                      </c:pt>
                      <c:pt idx="976">
                        <c:v>0.79915421489722083</c:v>
                      </c:pt>
                      <c:pt idx="977">
                        <c:v>0.79029843221238738</c:v>
                      </c:pt>
                      <c:pt idx="978">
                        <c:v>0.78084605259460305</c:v>
                      </c:pt>
                      <c:pt idx="979">
                        <c:v>0.77237497725192417</c:v>
                      </c:pt>
                      <c:pt idx="980">
                        <c:v>0.76367247639873048</c:v>
                      </c:pt>
                      <c:pt idx="981">
                        <c:v>0.75581002009344478</c:v>
                      </c:pt>
                      <c:pt idx="982">
                        <c:v>0.74739454698381191</c:v>
                      </c:pt>
                      <c:pt idx="983">
                        <c:v>0.73617491801300472</c:v>
                      </c:pt>
                      <c:pt idx="984">
                        <c:v>0.72699153298211761</c:v>
                      </c:pt>
                      <c:pt idx="985">
                        <c:v>0.71814100996797758</c:v>
                      </c:pt>
                      <c:pt idx="986">
                        <c:v>0.70987385957190186</c:v>
                      </c:pt>
                      <c:pt idx="987">
                        <c:v>0.69940020218174148</c:v>
                      </c:pt>
                      <c:pt idx="988">
                        <c:v>0.68883051823234787</c:v>
                      </c:pt>
                      <c:pt idx="989">
                        <c:v>0.67940714194153085</c:v>
                      </c:pt>
                      <c:pt idx="990">
                        <c:v>0.6709593594262091</c:v>
                      </c:pt>
                      <c:pt idx="991">
                        <c:v>0.65942715573990129</c:v>
                      </c:pt>
                      <c:pt idx="992">
                        <c:v>0.64985230093311075</c:v>
                      </c:pt>
                      <c:pt idx="993">
                        <c:v>0.63722443270318985</c:v>
                      </c:pt>
                      <c:pt idx="994">
                        <c:v>0.62816412396653121</c:v>
                      </c:pt>
                      <c:pt idx="995">
                        <c:v>0.61529100480598653</c:v>
                      </c:pt>
                      <c:pt idx="996">
                        <c:v>0.60436757043337741</c:v>
                      </c:pt>
                      <c:pt idx="997">
                        <c:v>0.59389782022716064</c:v>
                      </c:pt>
                      <c:pt idx="998">
                        <c:v>0.58452598870914008</c:v>
                      </c:pt>
                      <c:pt idx="999">
                        <c:v>0.5734905984889116</c:v>
                      </c:pt>
                      <c:pt idx="1000">
                        <c:v>0.5636631292125267</c:v>
                      </c:pt>
                      <c:pt idx="1001">
                        <c:v>0.55103240573280055</c:v>
                      </c:pt>
                      <c:pt idx="1002">
                        <c:v>0.54101964577169814</c:v>
                      </c:pt>
                      <c:pt idx="1003">
                        <c:v>0.52996246548716797</c:v>
                      </c:pt>
                      <c:pt idx="1004">
                        <c:v>0.51751042053471619</c:v>
                      </c:pt>
                      <c:pt idx="1005">
                        <c:v>0.50579022119019124</c:v>
                      </c:pt>
                      <c:pt idx="1006">
                        <c:v>0.49394213670966119</c:v>
                      </c:pt>
                      <c:pt idx="1007">
                        <c:v>0.48209675720263062</c:v>
                      </c:pt>
                      <c:pt idx="1008">
                        <c:v>0.47390234053843094</c:v>
                      </c:pt>
                      <c:pt idx="1009">
                        <c:v>0.4633903626903606</c:v>
                      </c:pt>
                      <c:pt idx="1010">
                        <c:v>0.45433771804528411</c:v>
                      </c:pt>
                      <c:pt idx="1011">
                        <c:v>0.44300958958188486</c:v>
                      </c:pt>
                      <c:pt idx="1012">
                        <c:v>0.43224319394855359</c:v>
                      </c:pt>
                      <c:pt idx="1013">
                        <c:v>0.42138798501865449</c:v>
                      </c:pt>
                      <c:pt idx="1014">
                        <c:v>0.41450683298847424</c:v>
                      </c:pt>
                      <c:pt idx="1015">
                        <c:v>0.4049325792869059</c:v>
                      </c:pt>
                      <c:pt idx="1016">
                        <c:v>0.39791167029258351</c:v>
                      </c:pt>
                      <c:pt idx="1017">
                        <c:v>0.38818789166701351</c:v>
                      </c:pt>
                      <c:pt idx="1018">
                        <c:v>0.38265516892634638</c:v>
                      </c:pt>
                      <c:pt idx="1019">
                        <c:v>0.37587560367870398</c:v>
                      </c:pt>
                      <c:pt idx="1020">
                        <c:v>0.37029945108573881</c:v>
                      </c:pt>
                      <c:pt idx="1021">
                        <c:v>0.36045575196835672</c:v>
                      </c:pt>
                      <c:pt idx="1022">
                        <c:v>0.35224555629207643</c:v>
                      </c:pt>
                      <c:pt idx="1023">
                        <c:v>0.34101886433490936</c:v>
                      </c:pt>
                      <c:pt idx="1024">
                        <c:v>0.33223250930323051</c:v>
                      </c:pt>
                      <c:pt idx="1025">
                        <c:v>0.32353271342353612</c:v>
                      </c:pt>
                      <c:pt idx="1026">
                        <c:v>0.31739798380291923</c:v>
                      </c:pt>
                      <c:pt idx="1027">
                        <c:v>0.30658605444901271</c:v>
                      </c:pt>
                      <c:pt idx="1028">
                        <c:v>0.29902009329453594</c:v>
                      </c:pt>
                      <c:pt idx="1029">
                        <c:v>0.29133646579283001</c:v>
                      </c:pt>
                      <c:pt idx="1030">
                        <c:v>0.28625892998161073</c:v>
                      </c:pt>
                      <c:pt idx="1031">
                        <c:v>0.28052588892567315</c:v>
                      </c:pt>
                      <c:pt idx="1032">
                        <c:v>0.27432518800692907</c:v>
                      </c:pt>
                      <c:pt idx="1033">
                        <c:v>0.26515577867245615</c:v>
                      </c:pt>
                      <c:pt idx="1034">
                        <c:v>0.26292357443012593</c:v>
                      </c:pt>
                      <c:pt idx="1035">
                        <c:v>0.2569283012210401</c:v>
                      </c:pt>
                      <c:pt idx="1036">
                        <c:v>0.25069874725163421</c:v>
                      </c:pt>
                      <c:pt idx="1037">
                        <c:v>0.24599404695443278</c:v>
                      </c:pt>
                      <c:pt idx="1038">
                        <c:v>0.24023004897955619</c:v>
                      </c:pt>
                      <c:pt idx="1039">
                        <c:v>0.23472467652649556</c:v>
                      </c:pt>
                      <c:pt idx="1040">
                        <c:v>0.23211933621753641</c:v>
                      </c:pt>
                      <c:pt idx="1041">
                        <c:v>0.22265117758767169</c:v>
                      </c:pt>
                      <c:pt idx="1042">
                        <c:v>0.21559630614829964</c:v>
                      </c:pt>
                      <c:pt idx="1043">
                        <c:v>0.21332412840869866</c:v>
                      </c:pt>
                      <c:pt idx="1044">
                        <c:v>0.20729895021481243</c:v>
                      </c:pt>
                      <c:pt idx="1045">
                        <c:v>0.20567566556248643</c:v>
                      </c:pt>
                      <c:pt idx="1046">
                        <c:v>0.20179853687983415</c:v>
                      </c:pt>
                      <c:pt idx="1047">
                        <c:v>0.19796724247036812</c:v>
                      </c:pt>
                      <c:pt idx="1048">
                        <c:v>0.19414646740228925</c:v>
                      </c:pt>
                      <c:pt idx="1049">
                        <c:v>0.19313901505002168</c:v>
                      </c:pt>
                      <c:pt idx="1050">
                        <c:v>0.18887372267018751</c:v>
                      </c:pt>
                      <c:pt idx="1051">
                        <c:v>0.18427902462863352</c:v>
                      </c:pt>
                      <c:pt idx="1052">
                        <c:v>0.17526229602057833</c:v>
                      </c:pt>
                      <c:pt idx="1053">
                        <c:v>0.17099610198291085</c:v>
                      </c:pt>
                      <c:pt idx="1054">
                        <c:v>0.16480396681358181</c:v>
                      </c:pt>
                      <c:pt idx="1055">
                        <c:v>0.16094261714301003</c:v>
                      </c:pt>
                      <c:pt idx="1056">
                        <c:v>0.1557677022858078</c:v>
                      </c:pt>
                      <c:pt idx="1057">
                        <c:v>0.15071255764411237</c:v>
                      </c:pt>
                      <c:pt idx="1058">
                        <c:v>0.14699156604290478</c:v>
                      </c:pt>
                      <c:pt idx="1059">
                        <c:v>0.1465132365624055</c:v>
                      </c:pt>
                      <c:pt idx="1060">
                        <c:v>0.14468242033214368</c:v>
                      </c:pt>
                      <c:pt idx="1061">
                        <c:v>0.14247531223283688</c:v>
                      </c:pt>
                      <c:pt idx="1062">
                        <c:v>0.13933303468422217</c:v>
                      </c:pt>
                      <c:pt idx="1063">
                        <c:v>0.1334210145483995</c:v>
                      </c:pt>
                      <c:pt idx="1064">
                        <c:v>0.12988095561904897</c:v>
                      </c:pt>
                      <c:pt idx="1065">
                        <c:v>0.12321680257405279</c:v>
                      </c:pt>
                      <c:pt idx="1066">
                        <c:v>0.11679549603879176</c:v>
                      </c:pt>
                      <c:pt idx="1067">
                        <c:v>0.11138239323732585</c:v>
                      </c:pt>
                      <c:pt idx="1068">
                        <c:v>0.10658301886764104</c:v>
                      </c:pt>
                      <c:pt idx="1069">
                        <c:v>0.10508296078584894</c:v>
                      </c:pt>
                      <c:pt idx="1070">
                        <c:v>0.10493809442731886</c:v>
                      </c:pt>
                      <c:pt idx="1071">
                        <c:v>9.8422564648491001E-2</c:v>
                      </c:pt>
                      <c:pt idx="1072">
                        <c:v>9.9976121095051468E-2</c:v>
                      </c:pt>
                      <c:pt idx="1073">
                        <c:v>0.10057542300150175</c:v>
                      </c:pt>
                      <c:pt idx="1074">
                        <c:v>9.6951810446277098E-2</c:v>
                      </c:pt>
                      <c:pt idx="1075">
                        <c:v>9.5560101580771536E-2</c:v>
                      </c:pt>
                      <c:pt idx="1076">
                        <c:v>9.115324892112886E-2</c:v>
                      </c:pt>
                      <c:pt idx="1077">
                        <c:v>8.4283818442779865E-2</c:v>
                      </c:pt>
                      <c:pt idx="1078">
                        <c:v>8.1956789851660841E-2</c:v>
                      </c:pt>
                      <c:pt idx="1079">
                        <c:v>8.1236665795565002E-2</c:v>
                      </c:pt>
                      <c:pt idx="1080">
                        <c:v>8.0058199007605371E-2</c:v>
                      </c:pt>
                      <c:pt idx="1081">
                        <c:v>7.5958360840158806E-2</c:v>
                      </c:pt>
                      <c:pt idx="1082">
                        <c:v>7.2032993463431616E-2</c:v>
                      </c:pt>
                      <c:pt idx="1083">
                        <c:v>6.8135577479532736E-2</c:v>
                      </c:pt>
                      <c:pt idx="1084">
                        <c:v>6.8380377581239771E-2</c:v>
                      </c:pt>
                      <c:pt idx="1085">
                        <c:v>6.6605764689245894E-2</c:v>
                      </c:pt>
                      <c:pt idx="1086">
                        <c:v>6.2820154276660781E-2</c:v>
                      </c:pt>
                      <c:pt idx="1087">
                        <c:v>6.0159061458350448E-2</c:v>
                      </c:pt>
                      <c:pt idx="1088">
                        <c:v>6.0331278104486831E-2</c:v>
                      </c:pt>
                      <c:pt idx="1089">
                        <c:v>5.8567935935407649E-2</c:v>
                      </c:pt>
                      <c:pt idx="1090">
                        <c:v>5.9047467626351248E-2</c:v>
                      </c:pt>
                      <c:pt idx="1091">
                        <c:v>6.3041360998399742E-2</c:v>
                      </c:pt>
                      <c:pt idx="1092">
                        <c:v>6.032090903940536E-2</c:v>
                      </c:pt>
                      <c:pt idx="1093">
                        <c:v>5.6569561624480895E-2</c:v>
                      </c:pt>
                      <c:pt idx="1094">
                        <c:v>5.5684584461219683E-2</c:v>
                      </c:pt>
                      <c:pt idx="1095">
                        <c:v>5.7320943152126727E-2</c:v>
                      </c:pt>
                      <c:pt idx="1096">
                        <c:v>5.4674276859147108E-2</c:v>
                      </c:pt>
                      <c:pt idx="1097">
                        <c:v>5.4894581923052854E-2</c:v>
                      </c:pt>
                      <c:pt idx="1098">
                        <c:v>4.9959357773169656E-2</c:v>
                      </c:pt>
                      <c:pt idx="1099">
                        <c:v>5.2593250580179232E-2</c:v>
                      </c:pt>
                      <c:pt idx="1100">
                        <c:v>5.6605177108891333E-2</c:v>
                      </c:pt>
                      <c:pt idx="1101">
                        <c:v>5.4808022771068048E-2</c:v>
                      </c:pt>
                      <c:pt idx="1102">
                        <c:v>5.0086190975036242E-2</c:v>
                      </c:pt>
                      <c:pt idx="1103">
                        <c:v>4.9273646991040122E-2</c:v>
                      </c:pt>
                      <c:pt idx="1104">
                        <c:v>4.4216398481067239E-2</c:v>
                      </c:pt>
                      <c:pt idx="1105">
                        <c:v>4.405169565020732E-2</c:v>
                      </c:pt>
                      <c:pt idx="1106">
                        <c:v>4.287428079638627E-2</c:v>
                      </c:pt>
                      <c:pt idx="1107">
                        <c:v>3.8437673428248831E-2</c:v>
                      </c:pt>
                      <c:pt idx="1108">
                        <c:v>3.6574547792298358E-2</c:v>
                      </c:pt>
                      <c:pt idx="1109">
                        <c:v>3.6718963321911886E-2</c:v>
                      </c:pt>
                      <c:pt idx="1110">
                        <c:v>3.6086149799328615E-2</c:v>
                      </c:pt>
                      <c:pt idx="1111">
                        <c:v>4.3558037986544007E-2</c:v>
                      </c:pt>
                      <c:pt idx="1112">
                        <c:v>4.1695513455815542E-2</c:v>
                      </c:pt>
                      <c:pt idx="1113">
                        <c:v>4.1330943138601826E-2</c:v>
                      </c:pt>
                      <c:pt idx="1114">
                        <c:v>4.0441758238785819E-2</c:v>
                      </c:pt>
                      <c:pt idx="1115">
                        <c:v>3.5896050272834185E-2</c:v>
                      </c:pt>
                      <c:pt idx="1116">
                        <c:v>3.4647103897581362E-2</c:v>
                      </c:pt>
                      <c:pt idx="1117">
                        <c:v>3.2073321612783402E-2</c:v>
                      </c:pt>
                      <c:pt idx="1118">
                        <c:v>2.5988183172991008E-2</c:v>
                      </c:pt>
                      <c:pt idx="1119">
                        <c:v>2.8389748811652581E-2</c:v>
                      </c:pt>
                      <c:pt idx="1120">
                        <c:v>2.4711585957520779E-2</c:v>
                      </c:pt>
                      <c:pt idx="1121">
                        <c:v>2.2636270178163137E-2</c:v>
                      </c:pt>
                      <c:pt idx="1122">
                        <c:v>2.5255736459841898E-2</c:v>
                      </c:pt>
                      <c:pt idx="1123">
                        <c:v>2.7213986997192421E-2</c:v>
                      </c:pt>
                      <c:pt idx="1124">
                        <c:v>2.6522415439147209E-2</c:v>
                      </c:pt>
                      <c:pt idx="1125">
                        <c:v>2.2250661178175254E-2</c:v>
                      </c:pt>
                      <c:pt idx="1126">
                        <c:v>1.3593243216640336E-2</c:v>
                      </c:pt>
                      <c:pt idx="1127">
                        <c:v>1.7033518679119352E-2</c:v>
                      </c:pt>
                      <c:pt idx="1128">
                        <c:v>1.9602041293223849E-2</c:v>
                      </c:pt>
                      <c:pt idx="1129">
                        <c:v>1.7383662471002356E-2</c:v>
                      </c:pt>
                      <c:pt idx="1130">
                        <c:v>1.5769544673313599E-2</c:v>
                      </c:pt>
                      <c:pt idx="1131">
                        <c:v>1.9695212602651897E-2</c:v>
                      </c:pt>
                      <c:pt idx="1132">
                        <c:v>2.3315068250238314E-2</c:v>
                      </c:pt>
                      <c:pt idx="1133">
                        <c:v>2.3613667269324731E-2</c:v>
                      </c:pt>
                      <c:pt idx="1134">
                        <c:v>2.0265962011051651E-2</c:v>
                      </c:pt>
                      <c:pt idx="1135">
                        <c:v>1.6065588995206114E-2</c:v>
                      </c:pt>
                      <c:pt idx="1136">
                        <c:v>1.2569861575986725E-2</c:v>
                      </c:pt>
                      <c:pt idx="1137">
                        <c:v>9.5707973465412096E-3</c:v>
                      </c:pt>
                      <c:pt idx="1138">
                        <c:v>5.6607581529779577E-3</c:v>
                      </c:pt>
                      <c:pt idx="1139">
                        <c:v>8.8790755121905471E-3</c:v>
                      </c:pt>
                      <c:pt idx="1140">
                        <c:v>9.1498734147541037E-3</c:v>
                      </c:pt>
                      <c:pt idx="1141">
                        <c:v>1.856964307423896E-3</c:v>
                      </c:pt>
                      <c:pt idx="1142">
                        <c:v>7.9946994541518627E-4</c:v>
                      </c:pt>
                      <c:pt idx="1143">
                        <c:v>4.6155864480227219E-3</c:v>
                      </c:pt>
                      <c:pt idx="1144">
                        <c:v>2.3181622890928897E-3</c:v>
                      </c:pt>
                      <c:pt idx="1145">
                        <c:v>3.4522975669214859E-3</c:v>
                      </c:pt>
                      <c:pt idx="1146">
                        <c:v>-6.6869950434365784E-3</c:v>
                      </c:pt>
                      <c:pt idx="1147">
                        <c:v>-3.3782113482952935E-4</c:v>
                      </c:pt>
                      <c:pt idx="1148">
                        <c:v>5.8311714834481092E-3</c:v>
                      </c:pt>
                      <c:pt idx="1149">
                        <c:v>6.5697795251239031E-3</c:v>
                      </c:pt>
                      <c:pt idx="1150">
                        <c:v>-1.2333176394777746E-3</c:v>
                      </c:pt>
                      <c:pt idx="1151">
                        <c:v>-4.6869676931489369E-3</c:v>
                      </c:pt>
                      <c:pt idx="1152">
                        <c:v>-5.3489348190049486E-3</c:v>
                      </c:pt>
                      <c:pt idx="1153">
                        <c:v>3.6063307800888217E-3</c:v>
                      </c:pt>
                      <c:pt idx="1154">
                        <c:v>0</c:v>
                      </c:pt>
                      <c:pt idx="1155">
                        <c:v>-7.1862129304040424E-4</c:v>
                      </c:pt>
                      <c:pt idx="1156">
                        <c:v>-1.1077467585776546E-2</c:v>
                      </c:pt>
                      <c:pt idx="1157">
                        <c:v>-1.0168897042547264E-2</c:v>
                      </c:pt>
                      <c:pt idx="1158">
                        <c:v>-7.2753267795832698E-3</c:v>
                      </c:pt>
                      <c:pt idx="1159">
                        <c:v>-1.352456694501337E-2</c:v>
                      </c:pt>
                      <c:pt idx="1160">
                        <c:v>-2.3489539040957599E-2</c:v>
                      </c:pt>
                      <c:pt idx="1161">
                        <c:v>-2.8762283773059324E-2</c:v>
                      </c:pt>
                      <c:pt idx="1162">
                        <c:v>-3.0108609194295088E-2</c:v>
                      </c:pt>
                      <c:pt idx="1163">
                        <c:v>-2.183379470663728E-2</c:v>
                      </c:pt>
                      <c:pt idx="1164">
                        <c:v>-1.6240510614841958E-2</c:v>
                      </c:pt>
                      <c:pt idx="1165">
                        <c:v>-1.4745712203743431E-2</c:v>
                      </c:pt>
                      <c:pt idx="1166">
                        <c:v>-7.5981202838598678E-3</c:v>
                      </c:pt>
                      <c:pt idx="1167">
                        <c:v>-1.047831595563182E-2</c:v>
                      </c:pt>
                      <c:pt idx="1168">
                        <c:v>-8.9309208375980345E-3</c:v>
                      </c:pt>
                      <c:pt idx="1169">
                        <c:v>-1.1793834734234053E-2</c:v>
                      </c:pt>
                      <c:pt idx="1170">
                        <c:v>-1.3123780038167105E-2</c:v>
                      </c:pt>
                      <c:pt idx="1171">
                        <c:v>-1.7157797183791932E-2</c:v>
                      </c:pt>
                      <c:pt idx="1172">
                        <c:v>-2.9838111844342534E-2</c:v>
                      </c:pt>
                      <c:pt idx="1173">
                        <c:v>-4.0395322860377246E-2</c:v>
                      </c:pt>
                      <c:pt idx="1174">
                        <c:v>-3.854707457867404E-2</c:v>
                      </c:pt>
                      <c:pt idx="1175">
                        <c:v>-4.1980737883709811E-2</c:v>
                      </c:pt>
                      <c:pt idx="1176">
                        <c:v>-3.6432236130962171E-2</c:v>
                      </c:pt>
                      <c:pt idx="1177">
                        <c:v>-4.0246248765292265E-2</c:v>
                      </c:pt>
                      <c:pt idx="1178">
                        <c:v>-4.0473616815557917E-2</c:v>
                      </c:pt>
                      <c:pt idx="1179">
                        <c:v>-2.3818343597455431E-2</c:v>
                      </c:pt>
                      <c:pt idx="1180">
                        <c:v>-1.8336714800668213E-2</c:v>
                      </c:pt>
                      <c:pt idx="1181">
                        <c:v>-1.7558433814332645E-2</c:v>
                      </c:pt>
                      <c:pt idx="1182">
                        <c:v>-2.0856097062864575E-2</c:v>
                      </c:pt>
                      <c:pt idx="1183">
                        <c:v>-2.9585046545831471E-2</c:v>
                      </c:pt>
                      <c:pt idx="1184">
                        <c:v>-1.9505263352463019E-2</c:v>
                      </c:pt>
                      <c:pt idx="1185">
                        <c:v>-1.7063123111308549E-2</c:v>
                      </c:pt>
                      <c:pt idx="1186">
                        <c:v>-3.3880694739382503E-2</c:v>
                      </c:pt>
                      <c:pt idx="1187">
                        <c:v>-3.1653449615134867E-2</c:v>
                      </c:pt>
                      <c:pt idx="1188">
                        <c:v>-3.8129005896691943E-2</c:v>
                      </c:pt>
                      <c:pt idx="1189">
                        <c:v>-4.2355526989699556E-2</c:v>
                      </c:pt>
                      <c:pt idx="1190">
                        <c:v>-3.8002623523741917E-2</c:v>
                      </c:pt>
                      <c:pt idx="1191">
                        <c:v>-4.409347246314433E-2</c:v>
                      </c:pt>
                      <c:pt idx="1192">
                        <c:v>-5.1032480870953301E-2</c:v>
                      </c:pt>
                      <c:pt idx="1193">
                        <c:v>-5.2291796311287705E-2</c:v>
                      </c:pt>
                      <c:pt idx="1194">
                        <c:v>-5.3984658893073689E-2</c:v>
                      </c:pt>
                      <c:pt idx="1195">
                        <c:v>-5.3544800146789862E-2</c:v>
                      </c:pt>
                      <c:pt idx="1196">
                        <c:v>-5.0864922790288369E-2</c:v>
                      </c:pt>
                      <c:pt idx="1197">
                        <c:v>-4.8911030265798197E-2</c:v>
                      </c:pt>
                      <c:pt idx="1198">
                        <c:v>-4.1735186400475209E-2</c:v>
                      </c:pt>
                      <c:pt idx="1199">
                        <c:v>-3.8605081232608314E-2</c:v>
                      </c:pt>
                      <c:pt idx="1200">
                        <c:v>-2.198181686758359E-2</c:v>
                      </c:pt>
                      <c:pt idx="1201">
                        <c:v>-3.0956167557479528E-2</c:v>
                      </c:pt>
                      <c:pt idx="1202">
                        <c:v>-2.7404387076297755E-2</c:v>
                      </c:pt>
                      <c:pt idx="1203">
                        <c:v>-2.9177647481541856E-2</c:v>
                      </c:pt>
                      <c:pt idx="1204">
                        <c:v>-3.7549089633654838E-2</c:v>
                      </c:pt>
                      <c:pt idx="1205">
                        <c:v>-5.3678996887627367E-2</c:v>
                      </c:pt>
                      <c:pt idx="1206">
                        <c:v>-5.2977206540806232E-2</c:v>
                      </c:pt>
                      <c:pt idx="1207">
                        <c:v>-7.6118855934463825E-2</c:v>
                      </c:pt>
                      <c:pt idx="1208">
                        <c:v>-6.7974481280005494E-2</c:v>
                      </c:pt>
                      <c:pt idx="1209">
                        <c:v>-7.2618469949773085E-2</c:v>
                      </c:pt>
                      <c:pt idx="1210">
                        <c:v>-7.2957944123963503E-2</c:v>
                      </c:pt>
                      <c:pt idx="1211">
                        <c:v>-7.457491717145727E-2</c:v>
                      </c:pt>
                      <c:pt idx="1212">
                        <c:v>-7.3669201878032997E-2</c:v>
                      </c:pt>
                      <c:pt idx="1213">
                        <c:v>-9.6121083029311827E-2</c:v>
                      </c:pt>
                      <c:pt idx="1214">
                        <c:v>-9.0572431000258635E-2</c:v>
                      </c:pt>
                      <c:pt idx="1215">
                        <c:v>-8.8244801303917389E-2</c:v>
                      </c:pt>
                      <c:pt idx="1216">
                        <c:v>-8.5069763520697256E-2</c:v>
                      </c:pt>
                      <c:pt idx="1217">
                        <c:v>-8.8756191571633183E-2</c:v>
                      </c:pt>
                      <c:pt idx="1218">
                        <c:v>-8.9746662701375823E-2</c:v>
                      </c:pt>
                      <c:pt idx="1219">
                        <c:v>-9.5185613027392799E-2</c:v>
                      </c:pt>
                      <c:pt idx="1220">
                        <c:v>-9.2472674883674888E-2</c:v>
                      </c:pt>
                      <c:pt idx="1221">
                        <c:v>-8.2291304907768592E-2</c:v>
                      </c:pt>
                      <c:pt idx="1222">
                        <c:v>-9.1786212720017579E-2</c:v>
                      </c:pt>
                      <c:pt idx="1223">
                        <c:v>-9.0338450792549735E-2</c:v>
                      </c:pt>
                      <c:pt idx="1224">
                        <c:v>-8.5695363780615166E-2</c:v>
                      </c:pt>
                      <c:pt idx="1225">
                        <c:v>-9.0194636368158332E-2</c:v>
                      </c:pt>
                      <c:pt idx="1226">
                        <c:v>-0.10735273410456136</c:v>
                      </c:pt>
                      <c:pt idx="1227">
                        <c:v>-8.9651237247364873E-2</c:v>
                      </c:pt>
                      <c:pt idx="1228">
                        <c:v>-0.10309796106611413</c:v>
                      </c:pt>
                      <c:pt idx="1229">
                        <c:v>-0.11862315646663736</c:v>
                      </c:pt>
                      <c:pt idx="1230">
                        <c:v>-0.12413544162975255</c:v>
                      </c:pt>
                      <c:pt idx="1231">
                        <c:v>-0.11047968347001215</c:v>
                      </c:pt>
                      <c:pt idx="1232">
                        <c:v>-0.10746799603090215</c:v>
                      </c:pt>
                      <c:pt idx="1233">
                        <c:v>-8.4865087192566552E-2</c:v>
                      </c:pt>
                      <c:pt idx="1234">
                        <c:v>-9.0379927052875758E-2</c:v>
                      </c:pt>
                      <c:pt idx="1235">
                        <c:v>-7.6131178591517301E-2</c:v>
                      </c:pt>
                      <c:pt idx="1236">
                        <c:v>-5.5850940331440391E-2</c:v>
                      </c:pt>
                      <c:pt idx="1237">
                        <c:v>-6.7504717548921261E-2</c:v>
                      </c:pt>
                      <c:pt idx="1238">
                        <c:v>-6.4251385810520451E-2</c:v>
                      </c:pt>
                      <c:pt idx="1239">
                        <c:v>-6.3058642773535567E-2</c:v>
                      </c:pt>
                      <c:pt idx="1240">
                        <c:v>-6.5672849384520768E-2</c:v>
                      </c:pt>
                      <c:pt idx="1241">
                        <c:v>-5.8664413323557374E-2</c:v>
                      </c:pt>
                      <c:pt idx="1242">
                        <c:v>-7.0320745238232243E-2</c:v>
                      </c:pt>
                      <c:pt idx="1243">
                        <c:v>-8.2417837557024171E-2</c:v>
                      </c:pt>
                      <c:pt idx="1244">
                        <c:v>-7.2399367096311562E-2</c:v>
                      </c:pt>
                      <c:pt idx="1245">
                        <c:v>-9.5252035154436657E-2</c:v>
                      </c:pt>
                      <c:pt idx="1246">
                        <c:v>-9.1110420174052964E-2</c:v>
                      </c:pt>
                      <c:pt idx="1247">
                        <c:v>-8.3298005878508483E-2</c:v>
                      </c:pt>
                      <c:pt idx="1248">
                        <c:v>-0.10961364112124755</c:v>
                      </c:pt>
                      <c:pt idx="1249">
                        <c:v>-0.10646971053327195</c:v>
                      </c:pt>
                      <c:pt idx="1250">
                        <c:v>-0.10422473280497181</c:v>
                      </c:pt>
                      <c:pt idx="1251">
                        <c:v>-8.1139136473276599E-2</c:v>
                      </c:pt>
                      <c:pt idx="1252">
                        <c:v>-8.7928619957084037E-2</c:v>
                      </c:pt>
                      <c:pt idx="1253">
                        <c:v>-8.3465864511784518E-2</c:v>
                      </c:pt>
                      <c:pt idx="1254">
                        <c:v>-6.9564404592503959E-2</c:v>
                      </c:pt>
                      <c:pt idx="1255">
                        <c:v>-6.2079292090401979E-2</c:v>
                      </c:pt>
                      <c:pt idx="1256">
                        <c:v>-5.2348600754777756E-2</c:v>
                      </c:pt>
                      <c:pt idx="1257">
                        <c:v>-4.4241043795173976E-2</c:v>
                      </c:pt>
                      <c:pt idx="1258">
                        <c:v>-5.249031131089172E-2</c:v>
                      </c:pt>
                      <c:pt idx="1259">
                        <c:v>-6.8654030733608346E-2</c:v>
                      </c:pt>
                      <c:pt idx="1260">
                        <c:v>-6.9339140410515754E-2</c:v>
                      </c:pt>
                      <c:pt idx="1261">
                        <c:v>-8.0195551550859001E-2</c:v>
                      </c:pt>
                      <c:pt idx="1262">
                        <c:v>-7.4961728381889386E-2</c:v>
                      </c:pt>
                      <c:pt idx="1263">
                        <c:v>-9.0782968104304917E-2</c:v>
                      </c:pt>
                      <c:pt idx="1264">
                        <c:v>-9.5393745710550634E-2</c:v>
                      </c:pt>
                      <c:pt idx="1265">
                        <c:v>-0.11097424279150857</c:v>
                      </c:pt>
                      <c:pt idx="1266">
                        <c:v>-9.2701996525912322E-2</c:v>
                      </c:pt>
                      <c:pt idx="1267">
                        <c:v>-8.5326736003152201E-2</c:v>
                      </c:pt>
                      <c:pt idx="1268">
                        <c:v>-9.4637705617433454E-2</c:v>
                      </c:pt>
                      <c:pt idx="1269">
                        <c:v>-9.2331264880171918E-2</c:v>
                      </c:pt>
                      <c:pt idx="1270">
                        <c:v>-8.5619624522628501E-2</c:v>
                      </c:pt>
                      <c:pt idx="1271">
                        <c:v>-6.2101983812536933E-2</c:v>
                      </c:pt>
                      <c:pt idx="1272">
                        <c:v>-6.1748383665626801E-2</c:v>
                      </c:pt>
                      <c:pt idx="1273">
                        <c:v>-5.6278326144365287E-2</c:v>
                      </c:pt>
                      <c:pt idx="1274">
                        <c:v>-0.10453460254697293</c:v>
                      </c:pt>
                      <c:pt idx="1275">
                        <c:v>-0.10116029838262122</c:v>
                      </c:pt>
                      <c:pt idx="1276">
                        <c:v>-0.13034756354771698</c:v>
                      </c:pt>
                      <c:pt idx="1277">
                        <c:v>-0.13108016053717164</c:v>
                      </c:pt>
                      <c:pt idx="1278">
                        <c:v>-0.15135123194261121</c:v>
                      </c:pt>
                      <c:pt idx="1279">
                        <c:v>-0.16070442919874622</c:v>
                      </c:pt>
                      <c:pt idx="1280">
                        <c:v>-0.16667716096200275</c:v>
                      </c:pt>
                      <c:pt idx="1281">
                        <c:v>-0.12818103005090309</c:v>
                      </c:pt>
                      <c:pt idx="1282">
                        <c:v>-0.14668184657720912</c:v>
                      </c:pt>
                      <c:pt idx="1283">
                        <c:v>-0.12310725114732204</c:v>
                      </c:pt>
                      <c:pt idx="1284">
                        <c:v>-0.12560183781910611</c:v>
                      </c:pt>
                      <c:pt idx="1285">
                        <c:v>-0.13671026232382164</c:v>
                      </c:pt>
                      <c:pt idx="1286">
                        <c:v>-0.11885548363498546</c:v>
                      </c:pt>
                      <c:pt idx="1287">
                        <c:v>-0.11968065082864607</c:v>
                      </c:pt>
                      <c:pt idx="1288">
                        <c:v>-0.10688702783372647</c:v>
                      </c:pt>
                      <c:pt idx="1289">
                        <c:v>-6.7861924327164064E-2</c:v>
                      </c:pt>
                      <c:pt idx="1290">
                        <c:v>-7.1521152366799151E-2</c:v>
                      </c:pt>
                      <c:pt idx="1291">
                        <c:v>-4.8791710879208069E-2</c:v>
                      </c:pt>
                      <c:pt idx="1292">
                        <c:v>-4.868516497858788E-2</c:v>
                      </c:pt>
                      <c:pt idx="1293">
                        <c:v>-5.612850066775274E-2</c:v>
                      </c:pt>
                      <c:pt idx="1294">
                        <c:v>-4.0817298726303124E-2</c:v>
                      </c:pt>
                      <c:pt idx="1295">
                        <c:v>-8.0522703067995943E-2</c:v>
                      </c:pt>
                      <c:pt idx="1296">
                        <c:v>-8.9287718864289822E-2</c:v>
                      </c:pt>
                      <c:pt idx="1297">
                        <c:v>-8.5013710458734876E-2</c:v>
                      </c:pt>
                      <c:pt idx="1298">
                        <c:v>-0.11763734390236608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B29-4AA9-A3A3-D850668B1823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Abs'!$AB$1</c15:sqref>
                        </c15:formulaRef>
                      </c:ext>
                    </c:extLst>
                    <c:strCache>
                      <c:ptCount val="1"/>
                      <c:pt idx="0">
                        <c:v>Abs 450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Abs'!$AB$2:$AB$1300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-4.7617235259195612</c:v>
                      </c:pt>
                      <c:pt idx="1">
                        <c:v>-5.592909767030692</c:v>
                      </c:pt>
                      <c:pt idx="2">
                        <c:v>-3.0487045326654139</c:v>
                      </c:pt>
                      <c:pt idx="3">
                        <c:v>-1.2554928830238157</c:v>
                      </c:pt>
                      <c:pt idx="4">
                        <c:v>-3.1253931778801425</c:v>
                      </c:pt>
                      <c:pt idx="5">
                        <c:v>-1.1417543610940699</c:v>
                      </c:pt>
                      <c:pt idx="6">
                        <c:v>-0.29135401764185515</c:v>
                      </c:pt>
                      <c:pt idx="7">
                        <c:v>2.0952832273612803</c:v>
                      </c:pt>
                      <c:pt idx="8">
                        <c:v>1.1379844654111801</c:v>
                      </c:pt>
                      <c:pt idx="9">
                        <c:v>-0.68942480730337397</c:v>
                      </c:pt>
                      <c:pt idx="10">
                        <c:v>-2.5266051655262629</c:v>
                      </c:pt>
                      <c:pt idx="11">
                        <c:v>-2.1660911510292116</c:v>
                      </c:pt>
                      <c:pt idx="12">
                        <c:v>-1.9914531594446572</c:v>
                      </c:pt>
                      <c:pt idx="13">
                        <c:v>-1.2733908725159608</c:v>
                      </c:pt>
                      <c:pt idx="14">
                        <c:v>1.6386939034755656</c:v>
                      </c:pt>
                      <c:pt idx="15">
                        <c:v>7.850653692080356</c:v>
                      </c:pt>
                      <c:pt idx="16">
                        <c:v>24.394576017898146</c:v>
                      </c:pt>
                      <c:pt idx="17">
                        <c:v>7.6236257732782047</c:v>
                      </c:pt>
                      <c:pt idx="18">
                        <c:v>1.6186024441565148</c:v>
                      </c:pt>
                      <c:pt idx="19">
                        <c:v>-0.8063646530222619</c:v>
                      </c:pt>
                      <c:pt idx="20">
                        <c:v>-0.24612532910559431</c:v>
                      </c:pt>
                      <c:pt idx="21">
                        <c:v>0.18922078195427283</c:v>
                      </c:pt>
                      <c:pt idx="22">
                        <c:v>-0.63339967549089582</c:v>
                      </c:pt>
                      <c:pt idx="23">
                        <c:v>-0.69606015799544751</c:v>
                      </c:pt>
                      <c:pt idx="24">
                        <c:v>-0.66185810867278749</c:v>
                      </c:pt>
                      <c:pt idx="25">
                        <c:v>-0.26542145635377318</c:v>
                      </c:pt>
                      <c:pt idx="26">
                        <c:v>0.25039511242983775</c:v>
                      </c:pt>
                      <c:pt idx="27">
                        <c:v>0.12539255882423953</c:v>
                      </c:pt>
                      <c:pt idx="28">
                        <c:v>0.36826088006225222</c:v>
                      </c:pt>
                      <c:pt idx="29">
                        <c:v>1.0336781887414779</c:v>
                      </c:pt>
                      <c:pt idx="30">
                        <c:v>1.1257147774215457</c:v>
                      </c:pt>
                      <c:pt idx="31">
                        <c:v>1.1148642750886335</c:v>
                      </c:pt>
                      <c:pt idx="32">
                        <c:v>1.3282837975117667</c:v>
                      </c:pt>
                      <c:pt idx="33">
                        <c:v>1.5161486922753586</c:v>
                      </c:pt>
                      <c:pt idx="34">
                        <c:v>1.6640225757306564</c:v>
                      </c:pt>
                      <c:pt idx="35">
                        <c:v>0.93985562378239451</c:v>
                      </c:pt>
                      <c:pt idx="36">
                        <c:v>0.73005247117830485</c:v>
                      </c:pt>
                      <c:pt idx="37">
                        <c:v>0.76534546724172847</c:v>
                      </c:pt>
                      <c:pt idx="38">
                        <c:v>0.63593492608163005</c:v>
                      </c:pt>
                      <c:pt idx="39">
                        <c:v>0.23365351936375922</c:v>
                      </c:pt>
                      <c:pt idx="40">
                        <c:v>-0.19139660868795441</c:v>
                      </c:pt>
                      <c:pt idx="41">
                        <c:v>-0.19602590872763589</c:v>
                      </c:pt>
                      <c:pt idx="42">
                        <c:v>0.22404375982364338</c:v>
                      </c:pt>
                      <c:pt idx="43">
                        <c:v>-7.0660743127086617E-2</c:v>
                      </c:pt>
                      <c:pt idx="44">
                        <c:v>-0.32885859091733566</c:v>
                      </c:pt>
                      <c:pt idx="45">
                        <c:v>-0.1813078546431979</c:v>
                      </c:pt>
                      <c:pt idx="46">
                        <c:v>-0.16253684156440384</c:v>
                      </c:pt>
                      <c:pt idx="47">
                        <c:v>0.24462411854177665</c:v>
                      </c:pt>
                      <c:pt idx="48">
                        <c:v>7.7867946709191657E-2</c:v>
                      </c:pt>
                      <c:pt idx="49">
                        <c:v>-2.1740933771542393E-2</c:v>
                      </c:pt>
                      <c:pt idx="50">
                        <c:v>0.29430830717306267</c:v>
                      </c:pt>
                      <c:pt idx="51">
                        <c:v>0.61590537235283949</c:v>
                      </c:pt>
                      <c:pt idx="52">
                        <c:v>0.78064233859510235</c:v>
                      </c:pt>
                      <c:pt idx="53">
                        <c:v>0.97314999786425715</c:v>
                      </c:pt>
                      <c:pt idx="54">
                        <c:v>0.82513218391160392</c:v>
                      </c:pt>
                      <c:pt idx="55">
                        <c:v>0.76425500026928939</c:v>
                      </c:pt>
                      <c:pt idx="56">
                        <c:v>0.79984266694235306</c:v>
                      </c:pt>
                      <c:pt idx="57">
                        <c:v>0.71781358121982486</c:v>
                      </c:pt>
                      <c:pt idx="58">
                        <c:v>0.46120887379493025</c:v>
                      </c:pt>
                      <c:pt idx="59">
                        <c:v>0.24522831710271936</c:v>
                      </c:pt>
                      <c:pt idx="60">
                        <c:v>-0.10617365879991066</c:v>
                      </c:pt>
                      <c:pt idx="61">
                        <c:v>-0.33721166697516292</c:v>
                      </c:pt>
                      <c:pt idx="62">
                        <c:v>-0.28269806848367834</c:v>
                      </c:pt>
                      <c:pt idx="63">
                        <c:v>-0.43483925903960907</c:v>
                      </c:pt>
                      <c:pt idx="64">
                        <c:v>-0.21096790628484124</c:v>
                      </c:pt>
                      <c:pt idx="65">
                        <c:v>0.18452663580879344</c:v>
                      </c:pt>
                      <c:pt idx="66">
                        <c:v>0.23073296837924354</c:v>
                      </c:pt>
                      <c:pt idx="67">
                        <c:v>0.29217240954509927</c:v>
                      </c:pt>
                      <c:pt idx="68">
                        <c:v>0.40776252767953713</c:v>
                      </c:pt>
                      <c:pt idx="69">
                        <c:v>0.53065735070074027</c:v>
                      </c:pt>
                      <c:pt idx="70">
                        <c:v>0.88638467019487277</c:v>
                      </c:pt>
                      <c:pt idx="71">
                        <c:v>0.60201406742633079</c:v>
                      </c:pt>
                      <c:pt idx="72">
                        <c:v>0.30675953330613615</c:v>
                      </c:pt>
                      <c:pt idx="73">
                        <c:v>0.11280715232427635</c:v>
                      </c:pt>
                      <c:pt idx="74">
                        <c:v>0.44402078665909778</c:v>
                      </c:pt>
                      <c:pt idx="75">
                        <c:v>0.64565147276494517</c:v>
                      </c:pt>
                      <c:pt idx="76">
                        <c:v>0.67365910943855967</c:v>
                      </c:pt>
                      <c:pt idx="77">
                        <c:v>0.29094807173372178</c:v>
                      </c:pt>
                      <c:pt idx="78">
                        <c:v>0.2778087649649027</c:v>
                      </c:pt>
                      <c:pt idx="79">
                        <c:v>0.31709606447591043</c:v>
                      </c:pt>
                      <c:pt idx="80">
                        <c:v>0.45267565246944497</c:v>
                      </c:pt>
                      <c:pt idx="81">
                        <c:v>-0.15367165151114645</c:v>
                      </c:pt>
                      <c:pt idx="82">
                        <c:v>-0.43970085980674317</c:v>
                      </c:pt>
                      <c:pt idx="83">
                        <c:v>-0.11801604345277195</c:v>
                      </c:pt>
                      <c:pt idx="84">
                        <c:v>3.4786453571116836E-2</c:v>
                      </c:pt>
                      <c:pt idx="85">
                        <c:v>-9.6561887328111655E-3</c:v>
                      </c:pt>
                      <c:pt idx="86">
                        <c:v>-0.23968111192345007</c:v>
                      </c:pt>
                      <c:pt idx="87">
                        <c:v>-9.2548393147546426E-2</c:v>
                      </c:pt>
                      <c:pt idx="88">
                        <c:v>4.4316045371845192E-2</c:v>
                      </c:pt>
                      <c:pt idx="89">
                        <c:v>0.26916999460802316</c:v>
                      </c:pt>
                      <c:pt idx="90">
                        <c:v>4.5539299835393052E-2</c:v>
                      </c:pt>
                      <c:pt idx="91">
                        <c:v>0.26188633762194635</c:v>
                      </c:pt>
                      <c:pt idx="92">
                        <c:v>0.36163481520871787</c:v>
                      </c:pt>
                      <c:pt idx="93">
                        <c:v>0.36263954293864603</c:v>
                      </c:pt>
                      <c:pt idx="94">
                        <c:v>0.18444770618121126</c:v>
                      </c:pt>
                      <c:pt idx="95">
                        <c:v>0.56722018518438277</c:v>
                      </c:pt>
                      <c:pt idx="96">
                        <c:v>0.43820955413736729</c:v>
                      </c:pt>
                      <c:pt idx="97">
                        <c:v>0.28357062777840025</c:v>
                      </c:pt>
                      <c:pt idx="98">
                        <c:v>-9.2351069078591044E-2</c:v>
                      </c:pt>
                      <c:pt idx="99">
                        <c:v>-0.15294457035353665</c:v>
                      </c:pt>
                      <c:pt idx="100">
                        <c:v>0.3036913374888493</c:v>
                      </c:pt>
                      <c:pt idx="101">
                        <c:v>0.27305751091240799</c:v>
                      </c:pt>
                      <c:pt idx="102">
                        <c:v>6.5520721967755893E-2</c:v>
                      </c:pt>
                      <c:pt idx="103">
                        <c:v>-2.3572410659399821E-2</c:v>
                      </c:pt>
                      <c:pt idx="104">
                        <c:v>4.7538540872856451E-2</c:v>
                      </c:pt>
                      <c:pt idx="105">
                        <c:v>0.23633743622950384</c:v>
                      </c:pt>
                      <c:pt idx="106">
                        <c:v>0.42666911400100166</c:v>
                      </c:pt>
                      <c:pt idx="107">
                        <c:v>0.1695563164440439</c:v>
                      </c:pt>
                      <c:pt idx="108">
                        <c:v>0.20638395209002555</c:v>
                      </c:pt>
                      <c:pt idx="109">
                        <c:v>0.25125513584253206</c:v>
                      </c:pt>
                      <c:pt idx="110">
                        <c:v>0.38300323209086745</c:v>
                      </c:pt>
                      <c:pt idx="111">
                        <c:v>0.56977270743479946</c:v>
                      </c:pt>
                      <c:pt idx="112">
                        <c:v>0.70146508865190049</c:v>
                      </c:pt>
                      <c:pt idx="113">
                        <c:v>0.61793680429723852</c:v>
                      </c:pt>
                      <c:pt idx="114">
                        <c:v>0.97544050470389621</c:v>
                      </c:pt>
                      <c:pt idx="115">
                        <c:v>1.1004155103218287</c:v>
                      </c:pt>
                      <c:pt idx="116">
                        <c:v>1.3400613360588305</c:v>
                      </c:pt>
                      <c:pt idx="117">
                        <c:v>1.2971174280951092</c:v>
                      </c:pt>
                      <c:pt idx="118">
                        <c:v>1.4080398647239043</c:v>
                      </c:pt>
                      <c:pt idx="119">
                        <c:v>1.2901994783834965</c:v>
                      </c:pt>
                      <c:pt idx="120">
                        <c:v>1.2709344586944236</c:v>
                      </c:pt>
                      <c:pt idx="121">
                        <c:v>1.2089932727195067</c:v>
                      </c:pt>
                      <c:pt idx="122">
                        <c:v>1.101707789518517</c:v>
                      </c:pt>
                      <c:pt idx="123">
                        <c:v>0.67388970776228008</c:v>
                      </c:pt>
                      <c:pt idx="124">
                        <c:v>0.62181642763886524</c:v>
                      </c:pt>
                      <c:pt idx="125">
                        <c:v>0.70974140177780476</c:v>
                      </c:pt>
                      <c:pt idx="126">
                        <c:v>0.62485908740016949</c:v>
                      </c:pt>
                      <c:pt idx="127">
                        <c:v>0.79595019819074719</c:v>
                      </c:pt>
                      <c:pt idx="128">
                        <c:v>0.50009997752827084</c:v>
                      </c:pt>
                      <c:pt idx="129">
                        <c:v>0.43350302687383585</c:v>
                      </c:pt>
                      <c:pt idx="130">
                        <c:v>0.52102329321644725</c:v>
                      </c:pt>
                      <c:pt idx="131">
                        <c:v>0.87237388747916123</c:v>
                      </c:pt>
                      <c:pt idx="132">
                        <c:v>0.45551882146613493</c:v>
                      </c:pt>
                      <c:pt idx="133">
                        <c:v>0.24767776654535242</c:v>
                      </c:pt>
                      <c:pt idx="134">
                        <c:v>0.18397985468281741</c:v>
                      </c:pt>
                      <c:pt idx="135">
                        <c:v>0.16098161837308397</c:v>
                      </c:pt>
                      <c:pt idx="136">
                        <c:v>0.38243323636854376</c:v>
                      </c:pt>
                      <c:pt idx="137">
                        <c:v>0.47007684959974944</c:v>
                      </c:pt>
                      <c:pt idx="138">
                        <c:v>0.2119913604558232</c:v>
                      </c:pt>
                      <c:pt idx="139">
                        <c:v>0.20440065174205424</c:v>
                      </c:pt>
                      <c:pt idx="140">
                        <c:v>0.55769276007931345</c:v>
                      </c:pt>
                      <c:pt idx="141">
                        <c:v>0.545877923414118</c:v>
                      </c:pt>
                      <c:pt idx="142">
                        <c:v>0.54821176416693962</c:v>
                      </c:pt>
                      <c:pt idx="143">
                        <c:v>0.26827360166105085</c:v>
                      </c:pt>
                      <c:pt idx="144">
                        <c:v>0.63954433152176937</c:v>
                      </c:pt>
                      <c:pt idx="145">
                        <c:v>0.61378278442678225</c:v>
                      </c:pt>
                      <c:pt idx="146">
                        <c:v>0.72449396822881307</c:v>
                      </c:pt>
                      <c:pt idx="147">
                        <c:v>0.49952564841462876</c:v>
                      </c:pt>
                      <c:pt idx="148">
                        <c:v>0.52902211453400882</c:v>
                      </c:pt>
                      <c:pt idx="149">
                        <c:v>0.44581666783255536</c:v>
                      </c:pt>
                      <c:pt idx="150">
                        <c:v>0.50953609188770588</c:v>
                      </c:pt>
                      <c:pt idx="151">
                        <c:v>-3.0096021761053051E-2</c:v>
                      </c:pt>
                      <c:pt idx="152">
                        <c:v>-3.7514168641970921E-2</c:v>
                      </c:pt>
                      <c:pt idx="153">
                        <c:v>-5.9637369433371938E-2</c:v>
                      </c:pt>
                      <c:pt idx="154">
                        <c:v>-5.2469630665058576E-3</c:v>
                      </c:pt>
                      <c:pt idx="155">
                        <c:v>1.8092218281587479E-2</c:v>
                      </c:pt>
                      <c:pt idx="156">
                        <c:v>0.32234256325048916</c:v>
                      </c:pt>
                      <c:pt idx="157">
                        <c:v>0.60928255754279381</c:v>
                      </c:pt>
                      <c:pt idx="158">
                        <c:v>0.84093358582560085</c:v>
                      </c:pt>
                      <c:pt idx="159">
                        <c:v>0.78372384411429508</c:v>
                      </c:pt>
                      <c:pt idx="160">
                        <c:v>0.83969702166014715</c:v>
                      </c:pt>
                      <c:pt idx="161">
                        <c:v>0.76060210615199186</c:v>
                      </c:pt>
                      <c:pt idx="162">
                        <c:v>0.80543831324600113</c:v>
                      </c:pt>
                      <c:pt idx="163">
                        <c:v>0.56906110267475485</c:v>
                      </c:pt>
                      <c:pt idx="164">
                        <c:v>0.41911895344885336</c:v>
                      </c:pt>
                      <c:pt idx="165">
                        <c:v>0.58341577094436359</c:v>
                      </c:pt>
                      <c:pt idx="166">
                        <c:v>0.88191663421781985</c:v>
                      </c:pt>
                      <c:pt idx="167">
                        <c:v>0.8261752931074936</c:v>
                      </c:pt>
                      <c:pt idx="168">
                        <c:v>0.82260798346873132</c:v>
                      </c:pt>
                      <c:pt idx="169">
                        <c:v>0.59596264121438969</c:v>
                      </c:pt>
                      <c:pt idx="170">
                        <c:v>0.67568017219658982</c:v>
                      </c:pt>
                      <c:pt idx="171">
                        <c:v>0.5951581780689541</c:v>
                      </c:pt>
                      <c:pt idx="172">
                        <c:v>0.35449152914855681</c:v>
                      </c:pt>
                      <c:pt idx="173">
                        <c:v>0.20057658866768646</c:v>
                      </c:pt>
                      <c:pt idx="174">
                        <c:v>0.36005529407322073</c:v>
                      </c:pt>
                      <c:pt idx="175">
                        <c:v>0.38342202340898002</c:v>
                      </c:pt>
                      <c:pt idx="176">
                        <c:v>0.6868601670336637</c:v>
                      </c:pt>
                      <c:pt idx="177">
                        <c:v>0.65338827867172899</c:v>
                      </c:pt>
                      <c:pt idx="178">
                        <c:v>0.76750132942255089</c:v>
                      </c:pt>
                      <c:pt idx="179">
                        <c:v>0.91613649687407717</c:v>
                      </c:pt>
                      <c:pt idx="180">
                        <c:v>0.91821188178756119</c:v>
                      </c:pt>
                      <c:pt idx="181">
                        <c:v>0.86121695247445929</c:v>
                      </c:pt>
                      <c:pt idx="182">
                        <c:v>0.98350525547508527</c:v>
                      </c:pt>
                      <c:pt idx="183">
                        <c:v>0.80444751427388161</c:v>
                      </c:pt>
                      <c:pt idx="184">
                        <c:v>0.94305769043861976</c:v>
                      </c:pt>
                      <c:pt idx="185">
                        <c:v>0.99080082928728719</c:v>
                      </c:pt>
                      <c:pt idx="186">
                        <c:v>1.0402989916198404</c:v>
                      </c:pt>
                      <c:pt idx="187">
                        <c:v>1.1314673543965041</c:v>
                      </c:pt>
                      <c:pt idx="188">
                        <c:v>0.95376580991393267</c:v>
                      </c:pt>
                      <c:pt idx="189">
                        <c:v>0.91961249576720527</c:v>
                      </c:pt>
                      <c:pt idx="190">
                        <c:v>1.0162022406109339</c:v>
                      </c:pt>
                      <c:pt idx="191">
                        <c:v>1.0823468161645402</c:v>
                      </c:pt>
                      <c:pt idx="192">
                        <c:v>1.0147706738361595</c:v>
                      </c:pt>
                      <c:pt idx="193">
                        <c:v>0.96875470095576055</c:v>
                      </c:pt>
                      <c:pt idx="194">
                        <c:v>0.89793780097724174</c:v>
                      </c:pt>
                      <c:pt idx="195">
                        <c:v>1.0435707020651086</c:v>
                      </c:pt>
                      <c:pt idx="196">
                        <c:v>1.0630616771586325</c:v>
                      </c:pt>
                      <c:pt idx="197">
                        <c:v>1.0998614552889969</c:v>
                      </c:pt>
                      <c:pt idx="198">
                        <c:v>1.0281329954938923</c:v>
                      </c:pt>
                      <c:pt idx="199">
                        <c:v>1.0481904067382997</c:v>
                      </c:pt>
                      <c:pt idx="200">
                        <c:v>1.1362217037285118</c:v>
                      </c:pt>
                      <c:pt idx="201">
                        <c:v>1.2041801130767513</c:v>
                      </c:pt>
                      <c:pt idx="202">
                        <c:v>1.2517994407448976</c:v>
                      </c:pt>
                      <c:pt idx="203">
                        <c:v>1.295558954860301</c:v>
                      </c:pt>
                      <c:pt idx="204">
                        <c:v>1.2975879105810895</c:v>
                      </c:pt>
                      <c:pt idx="205">
                        <c:v>1.3159970854848104</c:v>
                      </c:pt>
                      <c:pt idx="206">
                        <c:v>1.3690733909344215</c:v>
                      </c:pt>
                      <c:pt idx="207">
                        <c:v>1.3420051715930104</c:v>
                      </c:pt>
                      <c:pt idx="208">
                        <c:v>1.3547221274722772</c:v>
                      </c:pt>
                      <c:pt idx="209">
                        <c:v>1.3095217607435605</c:v>
                      </c:pt>
                      <c:pt idx="210">
                        <c:v>1.2917254511834182</c:v>
                      </c:pt>
                      <c:pt idx="211">
                        <c:v>1.334180304984081</c:v>
                      </c:pt>
                      <c:pt idx="212">
                        <c:v>1.3652398872575391</c:v>
                      </c:pt>
                      <c:pt idx="213">
                        <c:v>1.3584256294096126</c:v>
                      </c:pt>
                      <c:pt idx="214">
                        <c:v>1.3765423003993529</c:v>
                      </c:pt>
                      <c:pt idx="215">
                        <c:v>1.3820039211000872</c:v>
                      </c:pt>
                      <c:pt idx="216">
                        <c:v>1.4076947410582019</c:v>
                      </c:pt>
                      <c:pt idx="217">
                        <c:v>1.434654625616657</c:v>
                      </c:pt>
                      <c:pt idx="218">
                        <c:v>1.42006038271274</c:v>
                      </c:pt>
                      <c:pt idx="219">
                        <c:v>1.4235642391214856</c:v>
                      </c:pt>
                      <c:pt idx="220">
                        <c:v>1.4352411810843755</c:v>
                      </c:pt>
                      <c:pt idx="221">
                        <c:v>1.4343048590316854</c:v>
                      </c:pt>
                      <c:pt idx="222">
                        <c:v>1.4374140673025195</c:v>
                      </c:pt>
                      <c:pt idx="223">
                        <c:v>1.4385871782379565</c:v>
                      </c:pt>
                      <c:pt idx="224">
                        <c:v>1.4350926076677504</c:v>
                      </c:pt>
                      <c:pt idx="225">
                        <c:v>1.448530763673552</c:v>
                      </c:pt>
                      <c:pt idx="226">
                        <c:v>1.4530730863589174</c:v>
                      </c:pt>
                      <c:pt idx="227">
                        <c:v>1.4561776517104823</c:v>
                      </c:pt>
                      <c:pt idx="228">
                        <c:v>1.4674769695727834</c:v>
                      </c:pt>
                      <c:pt idx="229">
                        <c:v>1.4679644760960848</c:v>
                      </c:pt>
                      <c:pt idx="230">
                        <c:v>1.4772626957532147</c:v>
                      </c:pt>
                      <c:pt idx="231">
                        <c:v>1.4969239112199551</c:v>
                      </c:pt>
                      <c:pt idx="232">
                        <c:v>1.4984901226535461</c:v>
                      </c:pt>
                      <c:pt idx="233">
                        <c:v>1.5073519078993394</c:v>
                      </c:pt>
                      <c:pt idx="234">
                        <c:v>1.5129326968613248</c:v>
                      </c:pt>
                      <c:pt idx="235">
                        <c:v>1.5168064391718767</c:v>
                      </c:pt>
                      <c:pt idx="236">
                        <c:v>1.5340796464943174</c:v>
                      </c:pt>
                      <c:pt idx="237">
                        <c:v>1.5416522478229351</c:v>
                      </c:pt>
                      <c:pt idx="238">
                        <c:v>1.5438591821157228</c:v>
                      </c:pt>
                      <c:pt idx="239">
                        <c:v>1.5528648978588715</c:v>
                      </c:pt>
                      <c:pt idx="240">
                        <c:v>1.5555345764388562</c:v>
                      </c:pt>
                      <c:pt idx="241">
                        <c:v>1.5650370845438457</c:v>
                      </c:pt>
                      <c:pt idx="242">
                        <c:v>1.5756121070000986</c:v>
                      </c:pt>
                      <c:pt idx="243">
                        <c:v>1.5769601012280214</c:v>
                      </c:pt>
                      <c:pt idx="244">
                        <c:v>1.58321411348409</c:v>
                      </c:pt>
                      <c:pt idx="245">
                        <c:v>1.5913500556840787</c:v>
                      </c:pt>
                      <c:pt idx="246">
                        <c:v>1.5960564281836347</c:v>
                      </c:pt>
                      <c:pt idx="247">
                        <c:v>1.6036677205061649</c:v>
                      </c:pt>
                      <c:pt idx="248">
                        <c:v>1.6100795920173983</c:v>
                      </c:pt>
                      <c:pt idx="249">
                        <c:v>1.6106630522056036</c:v>
                      </c:pt>
                      <c:pt idx="250">
                        <c:v>1.6144981035222425</c:v>
                      </c:pt>
                      <c:pt idx="251">
                        <c:v>1.6154793071278715</c:v>
                      </c:pt>
                      <c:pt idx="252">
                        <c:v>1.6143990545778257</c:v>
                      </c:pt>
                      <c:pt idx="253">
                        <c:v>1.6138542853835331</c:v>
                      </c:pt>
                      <c:pt idx="254">
                        <c:v>1.6130247504740423</c:v>
                      </c:pt>
                      <c:pt idx="255">
                        <c:v>1.60787730064388</c:v>
                      </c:pt>
                      <c:pt idx="256">
                        <c:v>1.6053144092070948</c:v>
                      </c:pt>
                      <c:pt idx="257">
                        <c:v>1.5991486124171475</c:v>
                      </c:pt>
                      <c:pt idx="258">
                        <c:v>1.5932412714665374</c:v>
                      </c:pt>
                      <c:pt idx="259">
                        <c:v>1.586824757036035</c:v>
                      </c:pt>
                      <c:pt idx="260">
                        <c:v>1.578419525518413</c:v>
                      </c:pt>
                      <c:pt idx="261">
                        <c:v>1.5689324938109885</c:v>
                      </c:pt>
                      <c:pt idx="262">
                        <c:v>1.5587784293685074</c:v>
                      </c:pt>
                      <c:pt idx="263">
                        <c:v>1.5473723243630073</c:v>
                      </c:pt>
                      <c:pt idx="264">
                        <c:v>1.5372383792373605</c:v>
                      </c:pt>
                      <c:pt idx="265">
                        <c:v>1.5233854557768129</c:v>
                      </c:pt>
                      <c:pt idx="266">
                        <c:v>1.5090883597061464</c:v>
                      </c:pt>
                      <c:pt idx="267">
                        <c:v>1.4944554258083169</c:v>
                      </c:pt>
                      <c:pt idx="268">
                        <c:v>1.4793071278715684</c:v>
                      </c:pt>
                      <c:pt idx="269">
                        <c:v>1.4643445467056013</c:v>
                      </c:pt>
                      <c:pt idx="270">
                        <c:v>1.4475356313101144</c:v>
                      </c:pt>
                      <c:pt idx="271">
                        <c:v>1.4293013396988792</c:v>
                      </c:pt>
                      <c:pt idx="272">
                        <c:v>1.4125357582165743</c:v>
                      </c:pt>
                      <c:pt idx="273">
                        <c:v>1.3938015789639853</c:v>
                      </c:pt>
                      <c:pt idx="274">
                        <c:v>1.3748089438720583</c:v>
                      </c:pt>
                      <c:pt idx="275">
                        <c:v>1.3549016536840326</c:v>
                      </c:pt>
                      <c:pt idx="276">
                        <c:v>1.3347219788988607</c:v>
                      </c:pt>
                      <c:pt idx="277">
                        <c:v>1.3167631671642845</c:v>
                      </c:pt>
                      <c:pt idx="278">
                        <c:v>1.2985845905842837</c:v>
                      </c:pt>
                      <c:pt idx="279">
                        <c:v>1.2815419815855633</c:v>
                      </c:pt>
                      <c:pt idx="280">
                        <c:v>1.2639979373057324</c:v>
                      </c:pt>
                      <c:pt idx="281">
                        <c:v>1.2473453335256535</c:v>
                      </c:pt>
                      <c:pt idx="282">
                        <c:v>1.2320887008059491</c:v>
                      </c:pt>
                      <c:pt idx="283">
                        <c:v>1.2181599429973327</c:v>
                      </c:pt>
                      <c:pt idx="284">
                        <c:v>1.2044757122702452</c:v>
                      </c:pt>
                      <c:pt idx="285">
                        <c:v>1.192647101611217</c:v>
                      </c:pt>
                      <c:pt idx="286">
                        <c:v>1.1822051761740242</c:v>
                      </c:pt>
                      <c:pt idx="287">
                        <c:v>1.1714599133445547</c:v>
                      </c:pt>
                      <c:pt idx="288">
                        <c:v>1.1645063679185421</c:v>
                      </c:pt>
                      <c:pt idx="289">
                        <c:v>1.1559324436674605</c:v>
                      </c:pt>
                      <c:pt idx="290">
                        <c:v>1.1503872504198749</c:v>
                      </c:pt>
                      <c:pt idx="291">
                        <c:v>1.1461560033255684</c:v>
                      </c:pt>
                      <c:pt idx="292">
                        <c:v>1.1415904660438552</c:v>
                      </c:pt>
                      <c:pt idx="293">
                        <c:v>1.1372555270858626</c:v>
                      </c:pt>
                      <c:pt idx="294">
                        <c:v>1.1360158676408958</c:v>
                      </c:pt>
                      <c:pt idx="295">
                        <c:v>1.1336000019809789</c:v>
                      </c:pt>
                      <c:pt idx="296">
                        <c:v>1.1325398687477675</c:v>
                      </c:pt>
                      <c:pt idx="297">
                        <c:v>1.1283890989207999</c:v>
                      </c:pt>
                      <c:pt idx="298">
                        <c:v>1.1242321385348062</c:v>
                      </c:pt>
                      <c:pt idx="299">
                        <c:v>1.1198182699492312</c:v>
                      </c:pt>
                      <c:pt idx="300">
                        <c:v>1.1154539258358649</c:v>
                      </c:pt>
                      <c:pt idx="301">
                        <c:v>1.1134683040282589</c:v>
                      </c:pt>
                      <c:pt idx="302">
                        <c:v>1.1073907227044324</c:v>
                      </c:pt>
                      <c:pt idx="303">
                        <c:v>1.1017279088353515</c:v>
                      </c:pt>
                      <c:pt idx="304">
                        <c:v>1.100474320632576</c:v>
                      </c:pt>
                      <c:pt idx="305">
                        <c:v>1.0943951916689934</c:v>
                      </c:pt>
                      <c:pt idx="306">
                        <c:v>1.0905044253211198</c:v>
                      </c:pt>
                      <c:pt idx="307">
                        <c:v>1.0847595865449438</c:v>
                      </c:pt>
                      <c:pt idx="308">
                        <c:v>1.0749568363271911</c:v>
                      </c:pt>
                      <c:pt idx="309">
                        <c:v>1.0716804829626529</c:v>
                      </c:pt>
                      <c:pt idx="310">
                        <c:v>1.0651277762335774</c:v>
                      </c:pt>
                      <c:pt idx="311">
                        <c:v>1.0577997019864886</c:v>
                      </c:pt>
                      <c:pt idx="312">
                        <c:v>1.0504375796647565</c:v>
                      </c:pt>
                      <c:pt idx="313">
                        <c:v>1.0418543695751359</c:v>
                      </c:pt>
                      <c:pt idx="314">
                        <c:v>1.0338499767544509</c:v>
                      </c:pt>
                      <c:pt idx="315">
                        <c:v>1.0319169746985664</c:v>
                      </c:pt>
                      <c:pt idx="316">
                        <c:v>1.0220941051639787</c:v>
                      </c:pt>
                      <c:pt idx="317">
                        <c:v>1.0162564080024119</c:v>
                      </c:pt>
                      <c:pt idx="318">
                        <c:v>1.0045763707600088</c:v>
                      </c:pt>
                      <c:pt idx="319">
                        <c:v>0.99714150936972068</c:v>
                      </c:pt>
                      <c:pt idx="320">
                        <c:v>0.99156536332700462</c:v>
                      </c:pt>
                      <c:pt idx="321">
                        <c:v>0.98829055760222317</c:v>
                      </c:pt>
                      <c:pt idx="322">
                        <c:v>0.97686897619915769</c:v>
                      </c:pt>
                      <c:pt idx="323">
                        <c:v>0.97076044208020118</c:v>
                      </c:pt>
                      <c:pt idx="324">
                        <c:v>0.96801957207141687</c:v>
                      </c:pt>
                      <c:pt idx="325">
                        <c:v>0.96754754194568038</c:v>
                      </c:pt>
                      <c:pt idx="326">
                        <c:v>0.96689134268891885</c:v>
                      </c:pt>
                      <c:pt idx="327">
                        <c:v>0.96365677559780683</c:v>
                      </c:pt>
                      <c:pt idx="328">
                        <c:v>0.95837777638834132</c:v>
                      </c:pt>
                      <c:pt idx="329">
                        <c:v>0.95734550067074708</c:v>
                      </c:pt>
                      <c:pt idx="330">
                        <c:v>0.95745074017418996</c:v>
                      </c:pt>
                      <c:pt idx="331">
                        <c:v>0.95567404973371317</c:v>
                      </c:pt>
                      <c:pt idx="332">
                        <c:v>0.95566476389517407</c:v>
                      </c:pt>
                      <c:pt idx="333">
                        <c:v>0.95459534482342356</c:v>
                      </c:pt>
                      <c:pt idx="334">
                        <c:v>0.95637048762414401</c:v>
                      </c:pt>
                      <c:pt idx="335">
                        <c:v>0.95772776769060586</c:v>
                      </c:pt>
                      <c:pt idx="336">
                        <c:v>0.9623304483264753</c:v>
                      </c:pt>
                      <c:pt idx="337">
                        <c:v>0.96676907914815424</c:v>
                      </c:pt>
                      <c:pt idx="338">
                        <c:v>0.97495454582035135</c:v>
                      </c:pt>
                      <c:pt idx="339">
                        <c:v>0.97967175179820265</c:v>
                      </c:pt>
                      <c:pt idx="340">
                        <c:v>0.98309667857936578</c:v>
                      </c:pt>
                      <c:pt idx="341">
                        <c:v>0.98771328797304381</c:v>
                      </c:pt>
                      <c:pt idx="342">
                        <c:v>0.99174488953876017</c:v>
                      </c:pt>
                      <c:pt idx="343">
                        <c:v>0.9925496622121468</c:v>
                      </c:pt>
                      <c:pt idx="344">
                        <c:v>0.99245680382675594</c:v>
                      </c:pt>
                      <c:pt idx="345">
                        <c:v>0.98573076144495086</c:v>
                      </c:pt>
                      <c:pt idx="346">
                        <c:v>0.98586695374352407</c:v>
                      </c:pt>
                      <c:pt idx="347">
                        <c:v>0.98622910144654796</c:v>
                      </c:pt>
                      <c:pt idx="348">
                        <c:v>0.98342477820774643</c:v>
                      </c:pt>
                      <c:pt idx="349">
                        <c:v>0.9823708355335613</c:v>
                      </c:pt>
                      <c:pt idx="350">
                        <c:v>0.98354394646899812</c:v>
                      </c:pt>
                      <c:pt idx="351">
                        <c:v>0.98402371479351702</c:v>
                      </c:pt>
                      <c:pt idx="352">
                        <c:v>0.98511789610137179</c:v>
                      </c:pt>
                      <c:pt idx="353">
                        <c:v>0.98192047236441604</c:v>
                      </c:pt>
                      <c:pt idx="354">
                        <c:v>0.98256738578263836</c:v>
                      </c:pt>
                      <c:pt idx="355">
                        <c:v>0.9822392861542576</c:v>
                      </c:pt>
                      <c:pt idx="356">
                        <c:v>0.9826834587643769</c:v>
                      </c:pt>
                      <c:pt idx="357">
                        <c:v>0.98258286218020352</c:v>
                      </c:pt>
                      <c:pt idx="358">
                        <c:v>0.98039140428498128</c:v>
                      </c:pt>
                      <c:pt idx="359">
                        <c:v>0.97841971123518379</c:v>
                      </c:pt>
                      <c:pt idx="360">
                        <c:v>0.97431846588042448</c:v>
                      </c:pt>
                      <c:pt idx="361">
                        <c:v>0.9700934093451441</c:v>
                      </c:pt>
                      <c:pt idx="362">
                        <c:v>0.96389665976006633</c:v>
                      </c:pt>
                      <c:pt idx="363">
                        <c:v>0.96126876745350742</c:v>
                      </c:pt>
                      <c:pt idx="364">
                        <c:v>0.95674192116570711</c:v>
                      </c:pt>
                      <c:pt idx="365">
                        <c:v>0.95501785047695176</c:v>
                      </c:pt>
                      <c:pt idx="366">
                        <c:v>0.95614298457993652</c:v>
                      </c:pt>
                      <c:pt idx="367">
                        <c:v>0.95826325104635923</c:v>
                      </c:pt>
                      <c:pt idx="368">
                        <c:v>0.9598557723558111</c:v>
                      </c:pt>
                      <c:pt idx="369">
                        <c:v>0.96411178168622158</c:v>
                      </c:pt>
                      <c:pt idx="370">
                        <c:v>0.96211223112080702</c:v>
                      </c:pt>
                      <c:pt idx="371">
                        <c:v>0.96341689143554732</c:v>
                      </c:pt>
                      <c:pt idx="372">
                        <c:v>0.96648276579319958</c:v>
                      </c:pt>
                      <c:pt idx="373">
                        <c:v>0.96546132355390102</c:v>
                      </c:pt>
                      <c:pt idx="374">
                        <c:v>0.96553251498270054</c:v>
                      </c:pt>
                      <c:pt idx="375">
                        <c:v>0.96743765952296801</c:v>
                      </c:pt>
                      <c:pt idx="376">
                        <c:v>0.96638371684878266</c:v>
                      </c:pt>
                      <c:pt idx="377">
                        <c:v>0.97042150897352486</c:v>
                      </c:pt>
                      <c:pt idx="378">
                        <c:v>0.97164104910165705</c:v>
                      </c:pt>
                      <c:pt idx="379">
                        <c:v>0.97084710990656586</c:v>
                      </c:pt>
                      <c:pt idx="380">
                        <c:v>0.9740770340784084</c:v>
                      </c:pt>
                      <c:pt idx="381">
                        <c:v>0.97719862346729502</c:v>
                      </c:pt>
                      <c:pt idx="382">
                        <c:v>0.98017009179979986</c:v>
                      </c:pt>
                      <c:pt idx="383">
                        <c:v>0.98413669249574243</c:v>
                      </c:pt>
                      <c:pt idx="384">
                        <c:v>0.98448491144095807</c:v>
                      </c:pt>
                      <c:pt idx="385">
                        <c:v>0.98585921554474154</c:v>
                      </c:pt>
                      <c:pt idx="386">
                        <c:v>0.98644577101245978</c:v>
                      </c:pt>
                      <c:pt idx="387">
                        <c:v>0.98663922598202392</c:v>
                      </c:pt>
                      <c:pt idx="388">
                        <c:v>0.98873318257258591</c:v>
                      </c:pt>
                      <c:pt idx="389">
                        <c:v>0.9881450794651111</c:v>
                      </c:pt>
                      <c:pt idx="390">
                        <c:v>0.99046653909988047</c:v>
                      </c:pt>
                      <c:pt idx="391">
                        <c:v>0.98822091381318011</c:v>
                      </c:pt>
                      <c:pt idx="392">
                        <c:v>0.98828436704319722</c:v>
                      </c:pt>
                      <c:pt idx="393">
                        <c:v>0.98954259816524215</c:v>
                      </c:pt>
                      <c:pt idx="394">
                        <c:v>0.98875484952917714</c:v>
                      </c:pt>
                      <c:pt idx="395">
                        <c:v>0.98769162101645269</c:v>
                      </c:pt>
                      <c:pt idx="396">
                        <c:v>0.9869936354862654</c:v>
                      </c:pt>
                      <c:pt idx="397">
                        <c:v>0.98234916857697019</c:v>
                      </c:pt>
                      <c:pt idx="398">
                        <c:v>0.98465205653466126</c:v>
                      </c:pt>
                      <c:pt idx="399">
                        <c:v>0.98403145299229955</c:v>
                      </c:pt>
                      <c:pt idx="400">
                        <c:v>0.98149796671088785</c:v>
                      </c:pt>
                      <c:pt idx="401">
                        <c:v>0.98034342745252934</c:v>
                      </c:pt>
                      <c:pt idx="402">
                        <c:v>0.97835935328467982</c:v>
                      </c:pt>
                      <c:pt idx="403">
                        <c:v>0.97373036277294944</c:v>
                      </c:pt>
                      <c:pt idx="404">
                        <c:v>0.97286523214905873</c:v>
                      </c:pt>
                      <c:pt idx="405">
                        <c:v>0.97045400940841164</c:v>
                      </c:pt>
                      <c:pt idx="406">
                        <c:v>0.96938459033666113</c:v>
                      </c:pt>
                      <c:pt idx="407">
                        <c:v>0.96752123206981977</c:v>
                      </c:pt>
                      <c:pt idx="408">
                        <c:v>0.96388892156128381</c:v>
                      </c:pt>
                      <c:pt idx="409">
                        <c:v>0.95956172080207358</c:v>
                      </c:pt>
                      <c:pt idx="410">
                        <c:v>0.95781907843624015</c:v>
                      </c:pt>
                      <c:pt idx="411">
                        <c:v>0.95402117047375734</c:v>
                      </c:pt>
                      <c:pt idx="412">
                        <c:v>0.94798847070286996</c:v>
                      </c:pt>
                      <c:pt idx="413">
                        <c:v>0.94185672198756576</c:v>
                      </c:pt>
                      <c:pt idx="414">
                        <c:v>0.93723237439510509</c:v>
                      </c:pt>
                      <c:pt idx="415">
                        <c:v>0.93276743369756532</c:v>
                      </c:pt>
                      <c:pt idx="416">
                        <c:v>0.92861356859108457</c:v>
                      </c:pt>
                      <c:pt idx="417">
                        <c:v>0.9235140955933745</c:v>
                      </c:pt>
                      <c:pt idx="418">
                        <c:v>0.91654043085052705</c:v>
                      </c:pt>
                      <c:pt idx="419">
                        <c:v>0.91023534648249338</c:v>
                      </c:pt>
                      <c:pt idx="420">
                        <c:v>0.90530301857848683</c:v>
                      </c:pt>
                      <c:pt idx="421">
                        <c:v>0.89835102079223073</c:v>
                      </c:pt>
                      <c:pt idx="422">
                        <c:v>0.89299463959493941</c:v>
                      </c:pt>
                      <c:pt idx="423">
                        <c:v>0.88464202782903911</c:v>
                      </c:pt>
                      <c:pt idx="424">
                        <c:v>0.87691466252477013</c:v>
                      </c:pt>
                      <c:pt idx="425">
                        <c:v>0.87090672498998678</c:v>
                      </c:pt>
                      <c:pt idx="426">
                        <c:v>0.86583665714765046</c:v>
                      </c:pt>
                      <c:pt idx="427">
                        <c:v>0.85794214674967806</c:v>
                      </c:pt>
                      <c:pt idx="428">
                        <c:v>0.84984799082311524</c:v>
                      </c:pt>
                      <c:pt idx="429">
                        <c:v>0.84154335588966689</c:v>
                      </c:pt>
                      <c:pt idx="430">
                        <c:v>0.83562827674027451</c:v>
                      </c:pt>
                      <c:pt idx="431">
                        <c:v>0.82887282920309568</c:v>
                      </c:pt>
                      <c:pt idx="432">
                        <c:v>0.82054343203354296</c:v>
                      </c:pt>
                      <c:pt idx="433">
                        <c:v>0.81202506804972019</c:v>
                      </c:pt>
                      <c:pt idx="434">
                        <c:v>0.80351970423985208</c:v>
                      </c:pt>
                      <c:pt idx="435">
                        <c:v>0.79671952991370987</c:v>
                      </c:pt>
                      <c:pt idx="436">
                        <c:v>0.78727289160393055</c:v>
                      </c:pt>
                      <c:pt idx="437">
                        <c:v>0.77860456132770173</c:v>
                      </c:pt>
                      <c:pt idx="438">
                        <c:v>0.76879314432731227</c:v>
                      </c:pt>
                      <c:pt idx="439">
                        <c:v>0.75995643084557474</c:v>
                      </c:pt>
                      <c:pt idx="440">
                        <c:v>0.75075215292166542</c:v>
                      </c:pt>
                      <c:pt idx="441">
                        <c:v>0.74225653924226331</c:v>
                      </c:pt>
                      <c:pt idx="442">
                        <c:v>0.73311014304524758</c:v>
                      </c:pt>
                      <c:pt idx="443">
                        <c:v>0.72486323507471706</c:v>
                      </c:pt>
                      <c:pt idx="444">
                        <c:v>0.71572658900816732</c:v>
                      </c:pt>
                      <c:pt idx="445">
                        <c:v>0.70827981079175395</c:v>
                      </c:pt>
                      <c:pt idx="446">
                        <c:v>0.70064081571758174</c:v>
                      </c:pt>
                      <c:pt idx="447">
                        <c:v>0.69322916892364128</c:v>
                      </c:pt>
                      <c:pt idx="448">
                        <c:v>0.68563815068192102</c:v>
                      </c:pt>
                      <c:pt idx="449">
                        <c:v>0.67756009020882613</c:v>
                      </c:pt>
                      <c:pt idx="450">
                        <c:v>0.67005156116612796</c:v>
                      </c:pt>
                      <c:pt idx="451">
                        <c:v>0.66261035445283822</c:v>
                      </c:pt>
                      <c:pt idx="452">
                        <c:v>0.65481117866386696</c:v>
                      </c:pt>
                      <c:pt idx="453">
                        <c:v>0.64717435028535386</c:v>
                      </c:pt>
                      <c:pt idx="454">
                        <c:v>0.63983807354755562</c:v>
                      </c:pt>
                      <c:pt idx="455">
                        <c:v>0.63189001481400786</c:v>
                      </c:pt>
                      <c:pt idx="456">
                        <c:v>0.62524305682376036</c:v>
                      </c:pt>
                      <c:pt idx="457">
                        <c:v>0.61777027825943776</c:v>
                      </c:pt>
                      <c:pt idx="458">
                        <c:v>0.61098202075942076</c:v>
                      </c:pt>
                      <c:pt idx="459">
                        <c:v>0.60386597315897406</c:v>
                      </c:pt>
                      <c:pt idx="460">
                        <c:v>0.59691784447210949</c:v>
                      </c:pt>
                      <c:pt idx="461">
                        <c:v>0.59031669661865471</c:v>
                      </c:pt>
                      <c:pt idx="462">
                        <c:v>0.58339379445982109</c:v>
                      </c:pt>
                      <c:pt idx="463">
                        <c:v>0.57612561387130934</c:v>
                      </c:pt>
                      <c:pt idx="464">
                        <c:v>0.56974500468315781</c:v>
                      </c:pt>
                      <c:pt idx="465">
                        <c:v>0.56312729708430853</c:v>
                      </c:pt>
                      <c:pt idx="466">
                        <c:v>0.55797783532246326</c:v>
                      </c:pt>
                      <c:pt idx="467">
                        <c:v>0.55228654488186246</c:v>
                      </c:pt>
                      <c:pt idx="468">
                        <c:v>0.54563819401583424</c:v>
                      </c:pt>
                      <c:pt idx="469">
                        <c:v>0.54041305266989537</c:v>
                      </c:pt>
                      <c:pt idx="470">
                        <c:v>0.53583838431361874</c:v>
                      </c:pt>
                      <c:pt idx="471">
                        <c:v>0.53123988230509178</c:v>
                      </c:pt>
                      <c:pt idx="472">
                        <c:v>0.52642842506606879</c:v>
                      </c:pt>
                      <c:pt idx="473">
                        <c:v>0.5210471268686977</c:v>
                      </c:pt>
                      <c:pt idx="474">
                        <c:v>0.51689480940197352</c:v>
                      </c:pt>
                      <c:pt idx="475">
                        <c:v>0.51233174834387074</c:v>
                      </c:pt>
                      <c:pt idx="476">
                        <c:v>0.50758219669510818</c:v>
                      </c:pt>
                      <c:pt idx="477">
                        <c:v>0.50290151501551039</c:v>
                      </c:pt>
                      <c:pt idx="478">
                        <c:v>0.49834000159716413</c:v>
                      </c:pt>
                      <c:pt idx="479">
                        <c:v>0.49402580101190885</c:v>
                      </c:pt>
                      <c:pt idx="480">
                        <c:v>0.48887401779042849</c:v>
                      </c:pt>
                      <c:pt idx="481">
                        <c:v>0.48428217063285467</c:v>
                      </c:pt>
                      <c:pt idx="482">
                        <c:v>0.48043380961430965</c:v>
                      </c:pt>
                      <c:pt idx="483">
                        <c:v>0.47592073732034235</c:v>
                      </c:pt>
                      <c:pt idx="484">
                        <c:v>0.47076601358332465</c:v>
                      </c:pt>
                      <c:pt idx="485">
                        <c:v>0.46624798884213647</c:v>
                      </c:pt>
                      <c:pt idx="486">
                        <c:v>0.46183458454848852</c:v>
                      </c:pt>
                      <c:pt idx="487">
                        <c:v>0.45840578866793413</c:v>
                      </c:pt>
                      <c:pt idx="488">
                        <c:v>0.45529843756480748</c:v>
                      </c:pt>
                      <c:pt idx="489">
                        <c:v>0.45066016121453822</c:v>
                      </c:pt>
                      <c:pt idx="490">
                        <c:v>0.44786326664656795</c:v>
                      </c:pt>
                      <c:pt idx="491">
                        <c:v>0.44481302345045665</c:v>
                      </c:pt>
                      <c:pt idx="492">
                        <c:v>0.44220633380856195</c:v>
                      </c:pt>
                      <c:pt idx="493">
                        <c:v>0.43887983691591309</c:v>
                      </c:pt>
                      <c:pt idx="494">
                        <c:v>0.43594690481334536</c:v>
                      </c:pt>
                      <c:pt idx="495">
                        <c:v>0.4334793479855612</c:v>
                      </c:pt>
                      <c:pt idx="496">
                        <c:v>0.43226367695682033</c:v>
                      </c:pt>
                      <c:pt idx="497">
                        <c:v>0.43007500481315969</c:v>
                      </c:pt>
                      <c:pt idx="498">
                        <c:v>0.42789066606081738</c:v>
                      </c:pt>
                      <c:pt idx="499">
                        <c:v>0.4269040457160404</c:v>
                      </c:pt>
                      <c:pt idx="500">
                        <c:v>0.42534557248123173</c:v>
                      </c:pt>
                      <c:pt idx="501">
                        <c:v>0.42379019452593636</c:v>
                      </c:pt>
                      <c:pt idx="502">
                        <c:v>0.42044651883199002</c:v>
                      </c:pt>
                      <c:pt idx="503">
                        <c:v>0.41775161372397418</c:v>
                      </c:pt>
                      <c:pt idx="504">
                        <c:v>0.41495007623673441</c:v>
                      </c:pt>
                      <c:pt idx="505">
                        <c:v>0.41309832526806667</c:v>
                      </c:pt>
                      <c:pt idx="506">
                        <c:v>0.40898841313067097</c:v>
                      </c:pt>
                      <c:pt idx="507">
                        <c:v>0.40803135270524327</c:v>
                      </c:pt>
                      <c:pt idx="508">
                        <c:v>0.40633250854451908</c:v>
                      </c:pt>
                      <c:pt idx="509">
                        <c:v>0.40474447539036112</c:v>
                      </c:pt>
                      <c:pt idx="510">
                        <c:v>0.40366778241175522</c:v>
                      </c:pt>
                      <c:pt idx="511">
                        <c:v>0.40254450547647808</c:v>
                      </c:pt>
                      <c:pt idx="512">
                        <c:v>0.40133657264651978</c:v>
                      </c:pt>
                      <c:pt idx="513">
                        <c:v>0.3998457312690708</c:v>
                      </c:pt>
                      <c:pt idx="514">
                        <c:v>0.39676082094241361</c:v>
                      </c:pt>
                      <c:pt idx="515">
                        <c:v>0.39471422212840085</c:v>
                      </c:pt>
                      <c:pt idx="516">
                        <c:v>0.39354126595693978</c:v>
                      </c:pt>
                      <c:pt idx="517">
                        <c:v>0.39187321982737011</c:v>
                      </c:pt>
                      <c:pt idx="518">
                        <c:v>0.3913479508940097</c:v>
                      </c:pt>
                      <c:pt idx="519">
                        <c:v>0.38964446381401585</c:v>
                      </c:pt>
                      <c:pt idx="520">
                        <c:v>0.3894841283352411</c:v>
                      </c:pt>
                      <c:pt idx="521">
                        <c:v>0.38962264209344893</c:v>
                      </c:pt>
                      <c:pt idx="522">
                        <c:v>0.3890040504827707</c:v>
                      </c:pt>
                      <c:pt idx="523">
                        <c:v>0.38790259526806048</c:v>
                      </c:pt>
                      <c:pt idx="524">
                        <c:v>0.38711298946428763</c:v>
                      </c:pt>
                      <c:pt idx="525">
                        <c:v>0.38528692931557806</c:v>
                      </c:pt>
                      <c:pt idx="526">
                        <c:v>0.38385737447248691</c:v>
                      </c:pt>
                      <c:pt idx="527">
                        <c:v>0.38216193511922703</c:v>
                      </c:pt>
                      <c:pt idx="528">
                        <c:v>0.37993704820526414</c:v>
                      </c:pt>
                      <c:pt idx="529">
                        <c:v>0.37892659420823688</c:v>
                      </c:pt>
                      <c:pt idx="530">
                        <c:v>0.37752211112920142</c:v>
                      </c:pt>
                      <c:pt idx="531">
                        <c:v>0.37573984918560105</c:v>
                      </c:pt>
                      <c:pt idx="532">
                        <c:v>0.37405044562739159</c:v>
                      </c:pt>
                      <c:pt idx="533">
                        <c:v>0.37358398700477841</c:v>
                      </c:pt>
                      <c:pt idx="534">
                        <c:v>0.37254490167225573</c:v>
                      </c:pt>
                      <c:pt idx="535">
                        <c:v>0.37144127976188629</c:v>
                      </c:pt>
                      <c:pt idx="536">
                        <c:v>0.36976518590558288</c:v>
                      </c:pt>
                      <c:pt idx="537">
                        <c:v>0.36889726953013047</c:v>
                      </c:pt>
                      <c:pt idx="538">
                        <c:v>0.36788279166973625</c:v>
                      </c:pt>
                      <c:pt idx="539">
                        <c:v>0.36842694180812607</c:v>
                      </c:pt>
                      <c:pt idx="540">
                        <c:v>0.36752667976176256</c:v>
                      </c:pt>
                      <c:pt idx="541">
                        <c:v>0.36678458649851453</c:v>
                      </c:pt>
                      <c:pt idx="542">
                        <c:v>0.36614510175112341</c:v>
                      </c:pt>
                      <c:pt idx="543">
                        <c:v>0.36472947566584113</c:v>
                      </c:pt>
                      <c:pt idx="544">
                        <c:v>0.36294628513838695</c:v>
                      </c:pt>
                      <c:pt idx="545">
                        <c:v>0.36243556401873755</c:v>
                      </c:pt>
                      <c:pt idx="546">
                        <c:v>0.36015620018534533</c:v>
                      </c:pt>
                      <c:pt idx="547">
                        <c:v>0.35902735174694489</c:v>
                      </c:pt>
                      <c:pt idx="548">
                        <c:v>0.35812987545214292</c:v>
                      </c:pt>
                      <c:pt idx="549">
                        <c:v>0.35652884212403047</c:v>
                      </c:pt>
                      <c:pt idx="550">
                        <c:v>0.35578024877380504</c:v>
                      </c:pt>
                      <c:pt idx="551">
                        <c:v>0.35516305003890758</c:v>
                      </c:pt>
                      <c:pt idx="552">
                        <c:v>0.35271685063976321</c:v>
                      </c:pt>
                      <c:pt idx="553">
                        <c:v>0.35228459485576924</c:v>
                      </c:pt>
                      <c:pt idx="554">
                        <c:v>0.35026631784930079</c:v>
                      </c:pt>
                      <c:pt idx="555">
                        <c:v>0.34834910171893246</c:v>
                      </c:pt>
                      <c:pt idx="556">
                        <c:v>0.34787660730126924</c:v>
                      </c:pt>
                      <c:pt idx="557">
                        <c:v>0.34687234386326782</c:v>
                      </c:pt>
                      <c:pt idx="558">
                        <c:v>0.34538568111316159</c:v>
                      </c:pt>
                      <c:pt idx="559">
                        <c:v>0.34580323431946869</c:v>
                      </c:pt>
                      <c:pt idx="560">
                        <c:v>0.34434086951353982</c:v>
                      </c:pt>
                      <c:pt idx="561">
                        <c:v>0.34394668566755576</c:v>
                      </c:pt>
                      <c:pt idx="562">
                        <c:v>0.34358902611982572</c:v>
                      </c:pt>
                      <c:pt idx="563">
                        <c:v>0.34209152989142377</c:v>
                      </c:pt>
                      <c:pt idx="564">
                        <c:v>0.34089195431615055</c:v>
                      </c:pt>
                      <c:pt idx="565">
                        <c:v>0.33994572736901857</c:v>
                      </c:pt>
                      <c:pt idx="566">
                        <c:v>0.33831265789794612</c:v>
                      </c:pt>
                      <c:pt idx="567">
                        <c:v>0.33685694794297016</c:v>
                      </c:pt>
                      <c:pt idx="568">
                        <c:v>0.33592712597725716</c:v>
                      </c:pt>
                      <c:pt idx="569">
                        <c:v>0.33525668843473577</c:v>
                      </c:pt>
                      <c:pt idx="570">
                        <c:v>0.33402956487179669</c:v>
                      </c:pt>
                      <c:pt idx="571">
                        <c:v>0.3329409550670655</c:v>
                      </c:pt>
                      <c:pt idx="572">
                        <c:v>0.33282658448905922</c:v>
                      </c:pt>
                      <c:pt idx="573">
                        <c:v>0.33185961916918988</c:v>
                      </c:pt>
                      <c:pt idx="574">
                        <c:v>0.3309561070793377</c:v>
                      </c:pt>
                      <c:pt idx="575">
                        <c:v>0.32942518183219505</c:v>
                      </c:pt>
                      <c:pt idx="576">
                        <c:v>0.32718327088091026</c:v>
                      </c:pt>
                      <c:pt idx="577">
                        <c:v>0.32642972508346429</c:v>
                      </c:pt>
                      <c:pt idx="578">
                        <c:v>0.32563841687595929</c:v>
                      </c:pt>
                      <c:pt idx="579">
                        <c:v>0.32396077537989915</c:v>
                      </c:pt>
                      <c:pt idx="580">
                        <c:v>0.32290528506595723</c:v>
                      </c:pt>
                      <c:pt idx="581">
                        <c:v>0.32115072587399873</c:v>
                      </c:pt>
                      <c:pt idx="582">
                        <c:v>0.32026129730593067</c:v>
                      </c:pt>
                      <c:pt idx="583">
                        <c:v>0.3191469966812413</c:v>
                      </c:pt>
                      <c:pt idx="584">
                        <c:v>0.31807370851009964</c:v>
                      </c:pt>
                      <c:pt idx="585">
                        <c:v>0.31719944681164541</c:v>
                      </c:pt>
                      <c:pt idx="586">
                        <c:v>0.31621189788301457</c:v>
                      </c:pt>
                      <c:pt idx="587">
                        <c:v>0.31447296985259654</c:v>
                      </c:pt>
                      <c:pt idx="588">
                        <c:v>0.31466348430662328</c:v>
                      </c:pt>
                      <c:pt idx="589">
                        <c:v>0.31330790664389363</c:v>
                      </c:pt>
                      <c:pt idx="590">
                        <c:v>0.31275261349925676</c:v>
                      </c:pt>
                      <c:pt idx="591">
                        <c:v>0.31183950604291427</c:v>
                      </c:pt>
                      <c:pt idx="592">
                        <c:v>0.31067552618204081</c:v>
                      </c:pt>
                      <c:pt idx="593">
                        <c:v>0.30978129993072778</c:v>
                      </c:pt>
                      <c:pt idx="594">
                        <c:v>0.30987895599936366</c:v>
                      </c:pt>
                      <c:pt idx="595">
                        <c:v>0.30911411243169484</c:v>
                      </c:pt>
                      <c:pt idx="596">
                        <c:v>0.30968054858257876</c:v>
                      </c:pt>
                      <c:pt idx="597">
                        <c:v>0.30957592813503831</c:v>
                      </c:pt>
                      <c:pt idx="598">
                        <c:v>0.30902868271713541</c:v>
                      </c:pt>
                      <c:pt idx="599">
                        <c:v>0.3086047841878265</c:v>
                      </c:pt>
                      <c:pt idx="600">
                        <c:v>0.30808415817373552</c:v>
                      </c:pt>
                      <c:pt idx="601">
                        <c:v>0.30822638626735915</c:v>
                      </c:pt>
                      <c:pt idx="602">
                        <c:v>0.30817995707466367</c:v>
                      </c:pt>
                      <c:pt idx="603">
                        <c:v>0.30792010835954514</c:v>
                      </c:pt>
                      <c:pt idx="604">
                        <c:v>0.30855634306344776</c:v>
                      </c:pt>
                      <c:pt idx="605">
                        <c:v>0.3091331484007</c:v>
                      </c:pt>
                      <c:pt idx="606">
                        <c:v>0.3093594133331023</c:v>
                      </c:pt>
                      <c:pt idx="607">
                        <c:v>0.30989257522922087</c:v>
                      </c:pt>
                      <c:pt idx="608">
                        <c:v>0.30996717146548486</c:v>
                      </c:pt>
                      <c:pt idx="609">
                        <c:v>0.31029310439820651</c:v>
                      </c:pt>
                      <c:pt idx="610">
                        <c:v>0.31010382805598496</c:v>
                      </c:pt>
                      <c:pt idx="611">
                        <c:v>0.30991548029761723</c:v>
                      </c:pt>
                      <c:pt idx="612">
                        <c:v>0.31001654117371763</c:v>
                      </c:pt>
                      <c:pt idx="613">
                        <c:v>0.31019699596932698</c:v>
                      </c:pt>
                      <c:pt idx="614">
                        <c:v>0.31113238943816351</c:v>
                      </c:pt>
                      <c:pt idx="615">
                        <c:v>0.31132367771206837</c:v>
                      </c:pt>
                      <c:pt idx="616">
                        <c:v>0.3113298682710946</c:v>
                      </c:pt>
                      <c:pt idx="617">
                        <c:v>0.31193375730408596</c:v>
                      </c:pt>
                      <c:pt idx="618">
                        <c:v>0.312764994617309</c:v>
                      </c:pt>
                      <c:pt idx="619">
                        <c:v>0.31365643511706032</c:v>
                      </c:pt>
                      <c:pt idx="620">
                        <c:v>0.31480184330085553</c:v>
                      </c:pt>
                      <c:pt idx="621">
                        <c:v>0.31515888379268309</c:v>
                      </c:pt>
                      <c:pt idx="622">
                        <c:v>0.31631837549826264</c:v>
                      </c:pt>
                      <c:pt idx="623">
                        <c:v>0.31750804617909401</c:v>
                      </c:pt>
                      <c:pt idx="624">
                        <c:v>0.31798100488868458</c:v>
                      </c:pt>
                      <c:pt idx="625">
                        <c:v>0.31892846994762158</c:v>
                      </c:pt>
                      <c:pt idx="626">
                        <c:v>0.31960680045290135</c:v>
                      </c:pt>
                      <c:pt idx="627">
                        <c:v>0.32012649788313824</c:v>
                      </c:pt>
                      <c:pt idx="628">
                        <c:v>0.32031376229367631</c:v>
                      </c:pt>
                      <c:pt idx="629">
                        <c:v>0.32014739101985135</c:v>
                      </c:pt>
                      <c:pt idx="630">
                        <c:v>0.32039841818835768</c:v>
                      </c:pt>
                      <c:pt idx="631">
                        <c:v>0.32203411864701609</c:v>
                      </c:pt>
                      <c:pt idx="632">
                        <c:v>0.32183988985757372</c:v>
                      </c:pt>
                      <c:pt idx="633">
                        <c:v>0.32242195716999833</c:v>
                      </c:pt>
                      <c:pt idx="634">
                        <c:v>0.32315646699843936</c:v>
                      </c:pt>
                      <c:pt idx="635">
                        <c:v>0.32462765335098048</c:v>
                      </c:pt>
                      <c:pt idx="636">
                        <c:v>0.32598338577768593</c:v>
                      </c:pt>
                      <c:pt idx="637">
                        <c:v>0.32739452370767436</c:v>
                      </c:pt>
                      <c:pt idx="638">
                        <c:v>0.327214068912065</c:v>
                      </c:pt>
                      <c:pt idx="639">
                        <c:v>0.32854658674242271</c:v>
                      </c:pt>
                      <c:pt idx="640">
                        <c:v>0.32950643291941195</c:v>
                      </c:pt>
                      <c:pt idx="641">
                        <c:v>0.33052493464317312</c:v>
                      </c:pt>
                      <c:pt idx="642">
                        <c:v>0.33100454820371639</c:v>
                      </c:pt>
                      <c:pt idx="643">
                        <c:v>0.33180421366590668</c:v>
                      </c:pt>
                      <c:pt idx="644">
                        <c:v>0.3323212801085576</c:v>
                      </c:pt>
                      <c:pt idx="645">
                        <c:v>0.33328515014891386</c:v>
                      </c:pt>
                      <c:pt idx="646">
                        <c:v>0.33411019690311089</c:v>
                      </c:pt>
                      <c:pt idx="647">
                        <c:v>0.33497842280651469</c:v>
                      </c:pt>
                      <c:pt idx="648">
                        <c:v>0.33583999385896535</c:v>
                      </c:pt>
                      <c:pt idx="649">
                        <c:v>0.33729879909345467</c:v>
                      </c:pt>
                      <c:pt idx="650">
                        <c:v>0.33798270110185769</c:v>
                      </c:pt>
                      <c:pt idx="651">
                        <c:v>0.33829424098484367</c:v>
                      </c:pt>
                      <c:pt idx="652">
                        <c:v>0.33871488947066392</c:v>
                      </c:pt>
                      <c:pt idx="653">
                        <c:v>0.33881687893061813</c:v>
                      </c:pt>
                      <c:pt idx="654">
                        <c:v>0.33933410013724463</c:v>
                      </c:pt>
                      <c:pt idx="655">
                        <c:v>0.33894703543414084</c:v>
                      </c:pt>
                      <c:pt idx="656">
                        <c:v>0.33826143102200568</c:v>
                      </c:pt>
                      <c:pt idx="657">
                        <c:v>0.33877679506092445</c:v>
                      </c:pt>
                      <c:pt idx="658">
                        <c:v>0.33997822780390541</c:v>
                      </c:pt>
                      <c:pt idx="659">
                        <c:v>0.34129016202550139</c:v>
                      </c:pt>
                      <c:pt idx="660">
                        <c:v>0.34229813979891821</c:v>
                      </c:pt>
                      <c:pt idx="661">
                        <c:v>0.34267916870697174</c:v>
                      </c:pt>
                      <c:pt idx="662">
                        <c:v>0.34441995390509744</c:v>
                      </c:pt>
                      <c:pt idx="663">
                        <c:v>0.34606354732651418</c:v>
                      </c:pt>
                      <c:pt idx="664">
                        <c:v>0.34718837190154789</c:v>
                      </c:pt>
                      <c:pt idx="665">
                        <c:v>0.34763238974769139</c:v>
                      </c:pt>
                      <c:pt idx="666">
                        <c:v>0.34801852586694132</c:v>
                      </c:pt>
                      <c:pt idx="667">
                        <c:v>0.34904878965285202</c:v>
                      </c:pt>
                      <c:pt idx="668">
                        <c:v>0.34983003820193981</c:v>
                      </c:pt>
                      <c:pt idx="669">
                        <c:v>0.35029758017238238</c:v>
                      </c:pt>
                      <c:pt idx="670">
                        <c:v>0.35056098845894079</c:v>
                      </c:pt>
                      <c:pt idx="671">
                        <c:v>0.35076713407450827</c:v>
                      </c:pt>
                      <c:pt idx="672">
                        <c:v>0.35183082687915967</c:v>
                      </c:pt>
                      <c:pt idx="673">
                        <c:v>0.35247572836569874</c:v>
                      </c:pt>
                      <c:pt idx="674">
                        <c:v>0.35261284924812575</c:v>
                      </c:pt>
                      <c:pt idx="675">
                        <c:v>0.35364001775452331</c:v>
                      </c:pt>
                      <c:pt idx="676">
                        <c:v>0.3538032937488354</c:v>
                      </c:pt>
                      <c:pt idx="677">
                        <c:v>0.35403048726509156</c:v>
                      </c:pt>
                      <c:pt idx="678">
                        <c:v>0.35427841915408481</c:v>
                      </c:pt>
                      <c:pt idx="679">
                        <c:v>0.35441848055204939</c:v>
                      </c:pt>
                      <c:pt idx="680">
                        <c:v>0.35451226752129411</c:v>
                      </c:pt>
                      <c:pt idx="681">
                        <c:v>0.35437282517923224</c:v>
                      </c:pt>
                      <c:pt idx="682">
                        <c:v>0.35446769549630636</c:v>
                      </c:pt>
                      <c:pt idx="683">
                        <c:v>0.354704484379053</c:v>
                      </c:pt>
                      <c:pt idx="684">
                        <c:v>0.35508520375915514</c:v>
                      </c:pt>
                      <c:pt idx="685">
                        <c:v>0.35540664853658271</c:v>
                      </c:pt>
                      <c:pt idx="686">
                        <c:v>0.35513704969099835</c:v>
                      </c:pt>
                      <c:pt idx="687">
                        <c:v>0.35516846677805552</c:v>
                      </c:pt>
                      <c:pt idx="688">
                        <c:v>0.35555181714574369</c:v>
                      </c:pt>
                      <c:pt idx="689">
                        <c:v>0.35536687419484048</c:v>
                      </c:pt>
                      <c:pt idx="690">
                        <c:v>0.35518595510730416</c:v>
                      </c:pt>
                      <c:pt idx="691">
                        <c:v>0.35521427691484825</c:v>
                      </c:pt>
                      <c:pt idx="692">
                        <c:v>0.35520994352352997</c:v>
                      </c:pt>
                      <c:pt idx="693">
                        <c:v>0.35499513112532605</c:v>
                      </c:pt>
                      <c:pt idx="694">
                        <c:v>0.35502639344840747</c:v>
                      </c:pt>
                      <c:pt idx="695">
                        <c:v>0.35561140127636942</c:v>
                      </c:pt>
                      <c:pt idx="696">
                        <c:v>0.35520065768499104</c:v>
                      </c:pt>
                      <c:pt idx="697">
                        <c:v>0.35618464704218189</c:v>
                      </c:pt>
                      <c:pt idx="698">
                        <c:v>0.35711292136813833</c:v>
                      </c:pt>
                      <c:pt idx="699">
                        <c:v>0.35788643171844359</c:v>
                      </c:pt>
                      <c:pt idx="700">
                        <c:v>0.35847298718616188</c:v>
                      </c:pt>
                      <c:pt idx="701">
                        <c:v>0.35999524565066809</c:v>
                      </c:pt>
                      <c:pt idx="702">
                        <c:v>0.36088142417524721</c:v>
                      </c:pt>
                      <c:pt idx="703">
                        <c:v>0.36248415990709204</c:v>
                      </c:pt>
                      <c:pt idx="704">
                        <c:v>0.36301840515104028</c:v>
                      </c:pt>
                      <c:pt idx="705">
                        <c:v>0.36369255702897751</c:v>
                      </c:pt>
                      <c:pt idx="706">
                        <c:v>0.36385397585558166</c:v>
                      </c:pt>
                      <c:pt idx="707">
                        <c:v>0.36425311214878631</c:v>
                      </c:pt>
                      <c:pt idx="708">
                        <c:v>0.36383246366296607</c:v>
                      </c:pt>
                      <c:pt idx="709">
                        <c:v>0.36346195870525688</c:v>
                      </c:pt>
                      <c:pt idx="710">
                        <c:v>0.36255287511228135</c:v>
                      </c:pt>
                      <c:pt idx="711">
                        <c:v>0.3621241788997272</c:v>
                      </c:pt>
                      <c:pt idx="712">
                        <c:v>0.36155232600969578</c:v>
                      </c:pt>
                      <c:pt idx="713">
                        <c:v>0.36226795463310718</c:v>
                      </c:pt>
                      <c:pt idx="714">
                        <c:v>0.36310615632523474</c:v>
                      </c:pt>
                      <c:pt idx="715">
                        <c:v>0.36402282335301728</c:v>
                      </c:pt>
                      <c:pt idx="716">
                        <c:v>0.36455211614974464</c:v>
                      </c:pt>
                      <c:pt idx="717">
                        <c:v>0.36660041736748955</c:v>
                      </c:pt>
                      <c:pt idx="718">
                        <c:v>0.36819216485706313</c:v>
                      </c:pt>
                      <c:pt idx="719">
                        <c:v>0.36954975445147631</c:v>
                      </c:pt>
                      <c:pt idx="720">
                        <c:v>0.37101939316426086</c:v>
                      </c:pt>
                      <c:pt idx="721">
                        <c:v>0.37238766147299407</c:v>
                      </c:pt>
                      <c:pt idx="722">
                        <c:v>0.37376258463268008</c:v>
                      </c:pt>
                      <c:pt idx="723">
                        <c:v>0.3753862135012378</c:v>
                      </c:pt>
                      <c:pt idx="724">
                        <c:v>0.37592974458372513</c:v>
                      </c:pt>
                      <c:pt idx="725">
                        <c:v>0.37758850487475565</c:v>
                      </c:pt>
                      <c:pt idx="726">
                        <c:v>0.37918319287986657</c:v>
                      </c:pt>
                      <c:pt idx="727">
                        <c:v>0.37944969644593829</c:v>
                      </c:pt>
                      <c:pt idx="728">
                        <c:v>0.3808431912827025</c:v>
                      </c:pt>
                      <c:pt idx="729">
                        <c:v>0.3827453953074324</c:v>
                      </c:pt>
                      <c:pt idx="730">
                        <c:v>0.38432708313858877</c:v>
                      </c:pt>
                      <c:pt idx="731">
                        <c:v>0.38717613316635341</c:v>
                      </c:pt>
                      <c:pt idx="732">
                        <c:v>0.38894199012853453</c:v>
                      </c:pt>
                      <c:pt idx="733">
                        <c:v>0.39047848687880071</c:v>
                      </c:pt>
                      <c:pt idx="734">
                        <c:v>0.39335632300603635</c:v>
                      </c:pt>
                      <c:pt idx="735">
                        <c:v>0.39540493375173258</c:v>
                      </c:pt>
                      <c:pt idx="736">
                        <c:v>0.3975200930069589</c:v>
                      </c:pt>
                      <c:pt idx="737">
                        <c:v>0.39922063957141524</c:v>
                      </c:pt>
                      <c:pt idx="738">
                        <c:v>0.40092025755201766</c:v>
                      </c:pt>
                      <c:pt idx="739">
                        <c:v>0.40276349650202475</c:v>
                      </c:pt>
                      <c:pt idx="740">
                        <c:v>0.4048348575521416</c:v>
                      </c:pt>
                      <c:pt idx="741">
                        <c:v>0.40635262786135368</c:v>
                      </c:pt>
                      <c:pt idx="742">
                        <c:v>0.40819029530823725</c:v>
                      </c:pt>
                      <c:pt idx="743">
                        <c:v>0.40963532654889329</c:v>
                      </c:pt>
                      <c:pt idx="744">
                        <c:v>0.41243748309203576</c:v>
                      </c:pt>
                      <c:pt idx="745">
                        <c:v>0.41428474590540959</c:v>
                      </c:pt>
                      <c:pt idx="746">
                        <c:v>0.41613835404178501</c:v>
                      </c:pt>
                      <c:pt idx="747">
                        <c:v>0.41793052087982696</c:v>
                      </c:pt>
                      <c:pt idx="748">
                        <c:v>0.41977855751307908</c:v>
                      </c:pt>
                      <c:pt idx="749">
                        <c:v>0.42222491167619919</c:v>
                      </c:pt>
                      <c:pt idx="750">
                        <c:v>0.42402698340868278</c:v>
                      </c:pt>
                      <c:pt idx="751">
                        <c:v>0.42585861506051592</c:v>
                      </c:pt>
                      <c:pt idx="752">
                        <c:v>0.42748363680485441</c:v>
                      </c:pt>
                      <c:pt idx="753">
                        <c:v>0.42945811560621361</c:v>
                      </c:pt>
                      <c:pt idx="754">
                        <c:v>0.43143785638274501</c:v>
                      </c:pt>
                      <c:pt idx="755">
                        <c:v>0.43373594665719106</c:v>
                      </c:pt>
                      <c:pt idx="756">
                        <c:v>0.43435345492003968</c:v>
                      </c:pt>
                      <c:pt idx="757">
                        <c:v>0.43624002778322885</c:v>
                      </c:pt>
                      <c:pt idx="758">
                        <c:v>0.43765054665731479</c:v>
                      </c:pt>
                      <c:pt idx="759">
                        <c:v>0.43959453695547068</c:v>
                      </c:pt>
                      <c:pt idx="760">
                        <c:v>0.44165274306765723</c:v>
                      </c:pt>
                      <c:pt idx="761">
                        <c:v>0.44332388447673998</c:v>
                      </c:pt>
                      <c:pt idx="762">
                        <c:v>0.44494457282976035</c:v>
                      </c:pt>
                      <c:pt idx="763">
                        <c:v>0.44660720222018208</c:v>
                      </c:pt>
                      <c:pt idx="764">
                        <c:v>0.44800441139236191</c:v>
                      </c:pt>
                      <c:pt idx="765">
                        <c:v>0.44950809817978987</c:v>
                      </c:pt>
                      <c:pt idx="766">
                        <c:v>0.45026644166048135</c:v>
                      </c:pt>
                      <c:pt idx="767">
                        <c:v>0.45042461044359683</c:v>
                      </c:pt>
                      <c:pt idx="768">
                        <c:v>0.45137315885036366</c:v>
                      </c:pt>
                      <c:pt idx="769">
                        <c:v>0.45180959326170039</c:v>
                      </c:pt>
                      <c:pt idx="770">
                        <c:v>0.45331869678827608</c:v>
                      </c:pt>
                      <c:pt idx="771">
                        <c:v>0.4536639752179541</c:v>
                      </c:pt>
                      <c:pt idx="772">
                        <c:v>0.45409282619448382</c:v>
                      </c:pt>
                      <c:pt idx="773">
                        <c:v>0.45486494366900809</c:v>
                      </c:pt>
                      <c:pt idx="774">
                        <c:v>0.45573363386433879</c:v>
                      </c:pt>
                      <c:pt idx="775">
                        <c:v>0.45643332179825835</c:v>
                      </c:pt>
                      <c:pt idx="776">
                        <c:v>0.45726424958353007</c:v>
                      </c:pt>
                      <c:pt idx="777">
                        <c:v>0.45820769077910034</c:v>
                      </c:pt>
                      <c:pt idx="778">
                        <c:v>0.45816095205845381</c:v>
                      </c:pt>
                      <c:pt idx="779">
                        <c:v>0.45852851650062565</c:v>
                      </c:pt>
                      <c:pt idx="780">
                        <c:v>0.45829931105268601</c:v>
                      </c:pt>
                      <c:pt idx="781">
                        <c:v>0.4583958837734925</c:v>
                      </c:pt>
                      <c:pt idx="782">
                        <c:v>0.45798900928150504</c:v>
                      </c:pt>
                      <c:pt idx="783">
                        <c:v>0.45755272963414412</c:v>
                      </c:pt>
                      <c:pt idx="784">
                        <c:v>0.45652834687930832</c:v>
                      </c:pt>
                      <c:pt idx="785">
                        <c:v>0.4570033175205821</c:v>
                      </c:pt>
                      <c:pt idx="786">
                        <c:v>0.45704216327847053</c:v>
                      </c:pt>
                      <c:pt idx="787">
                        <c:v>0.45787788874698748</c:v>
                      </c:pt>
                      <c:pt idx="788">
                        <c:v>0.45783703105741558</c:v>
                      </c:pt>
                      <c:pt idx="789">
                        <c:v>0.45887658068186543</c:v>
                      </c:pt>
                      <c:pt idx="790">
                        <c:v>0.45949888662795924</c:v>
                      </c:pt>
                      <c:pt idx="791">
                        <c:v>0.45935511089457903</c:v>
                      </c:pt>
                      <c:pt idx="792">
                        <c:v>0.45902824937800352</c:v>
                      </c:pt>
                      <c:pt idx="793">
                        <c:v>0.45820536931946576</c:v>
                      </c:pt>
                      <c:pt idx="794">
                        <c:v>0.4579232345918533</c:v>
                      </c:pt>
                      <c:pt idx="795">
                        <c:v>0.45740059664607885</c:v>
                      </c:pt>
                      <c:pt idx="796">
                        <c:v>0.45634123723274578</c:v>
                      </c:pt>
                      <c:pt idx="797">
                        <c:v>0.45481712160053189</c:v>
                      </c:pt>
                      <c:pt idx="798">
                        <c:v>0.45453003442569884</c:v>
                      </c:pt>
                      <c:pt idx="799">
                        <c:v>0.45411619555480714</c:v>
                      </c:pt>
                      <c:pt idx="800">
                        <c:v>0.45433394846854858</c:v>
                      </c:pt>
                      <c:pt idx="801">
                        <c:v>0.45347934179500221</c:v>
                      </c:pt>
                      <c:pt idx="802">
                        <c:v>0.45312183701124775</c:v>
                      </c:pt>
                      <c:pt idx="803">
                        <c:v>0.45277516570578874</c:v>
                      </c:pt>
                      <c:pt idx="804">
                        <c:v>0.45362389134826048</c:v>
                      </c:pt>
                      <c:pt idx="805">
                        <c:v>0.45334717335979596</c:v>
                      </c:pt>
                      <c:pt idx="806">
                        <c:v>0.45379335790159858</c:v>
                      </c:pt>
                      <c:pt idx="807">
                        <c:v>0.45325013634706257</c:v>
                      </c:pt>
                      <c:pt idx="808">
                        <c:v>0.45294107268768702</c:v>
                      </c:pt>
                      <c:pt idx="809">
                        <c:v>0.45295020376225037</c:v>
                      </c:pt>
                      <c:pt idx="810">
                        <c:v>0.45275442733305143</c:v>
                      </c:pt>
                      <c:pt idx="811">
                        <c:v>0.45181717669650723</c:v>
                      </c:pt>
                      <c:pt idx="812">
                        <c:v>0.45095111748876265</c:v>
                      </c:pt>
                      <c:pt idx="813">
                        <c:v>0.45053201664269898</c:v>
                      </c:pt>
                      <c:pt idx="814">
                        <c:v>0.44995877087688657</c:v>
                      </c:pt>
                      <c:pt idx="815">
                        <c:v>0.44939883481298021</c:v>
                      </c:pt>
                      <c:pt idx="816">
                        <c:v>0.44888594699767181</c:v>
                      </c:pt>
                      <c:pt idx="817">
                        <c:v>0.44873954027670565</c:v>
                      </c:pt>
                      <c:pt idx="818">
                        <c:v>0.44860149081042477</c:v>
                      </c:pt>
                      <c:pt idx="819">
                        <c:v>0.44882574381114337</c:v>
                      </c:pt>
                      <c:pt idx="820">
                        <c:v>0.44844084580369864</c:v>
                      </c:pt>
                      <c:pt idx="821">
                        <c:v>0.44846235799631423</c:v>
                      </c:pt>
                      <c:pt idx="822">
                        <c:v>0.44899706753218938</c:v>
                      </c:pt>
                      <c:pt idx="823">
                        <c:v>0.44911252145802527</c:v>
                      </c:pt>
                      <c:pt idx="824">
                        <c:v>0.44972972019292251</c:v>
                      </c:pt>
                      <c:pt idx="825">
                        <c:v>0.4508310206436571</c:v>
                      </c:pt>
                      <c:pt idx="826">
                        <c:v>0.45191947568441276</c:v>
                      </c:pt>
                      <c:pt idx="827">
                        <c:v>0.45339979311151746</c:v>
                      </c:pt>
                      <c:pt idx="828">
                        <c:v>0.45456036816492645</c:v>
                      </c:pt>
                      <c:pt idx="829">
                        <c:v>0.45566089479578276</c:v>
                      </c:pt>
                      <c:pt idx="830">
                        <c:v>0.45751434816818259</c:v>
                      </c:pt>
                      <c:pt idx="831">
                        <c:v>0.45864598235814502</c:v>
                      </c:pt>
                      <c:pt idx="832">
                        <c:v>0.46047730448202678</c:v>
                      </c:pt>
                      <c:pt idx="833">
                        <c:v>0.46258983274966686</c:v>
                      </c:pt>
                      <c:pt idx="834">
                        <c:v>0.46432876078008467</c:v>
                      </c:pt>
                      <c:pt idx="835">
                        <c:v>0.46728862181441572</c:v>
                      </c:pt>
                      <c:pt idx="836">
                        <c:v>0.4697416308284888</c:v>
                      </c:pt>
                      <c:pt idx="837">
                        <c:v>0.47210998394788056</c:v>
                      </c:pt>
                      <c:pt idx="838">
                        <c:v>0.47481371060250865</c:v>
                      </c:pt>
                      <c:pt idx="839">
                        <c:v>0.47772683291619289</c:v>
                      </c:pt>
                      <c:pt idx="840">
                        <c:v>0.48160723007769785</c:v>
                      </c:pt>
                      <c:pt idx="841">
                        <c:v>0.48506945497699272</c:v>
                      </c:pt>
                      <c:pt idx="842">
                        <c:v>0.48782750378707462</c:v>
                      </c:pt>
                      <c:pt idx="843">
                        <c:v>0.49071292334911726</c:v>
                      </c:pt>
                      <c:pt idx="844">
                        <c:v>0.49442369919330831</c:v>
                      </c:pt>
                      <c:pt idx="845">
                        <c:v>0.49824636939189521</c:v>
                      </c:pt>
                      <c:pt idx="846">
                        <c:v>0.50174976150871364</c:v>
                      </c:pt>
                      <c:pt idx="847">
                        <c:v>0.50497256653767608</c:v>
                      </c:pt>
                      <c:pt idx="848">
                        <c:v>0.50939866147732749</c:v>
                      </c:pt>
                      <c:pt idx="849">
                        <c:v>0.51440310939398759</c:v>
                      </c:pt>
                      <c:pt idx="850">
                        <c:v>0.51979493154170309</c:v>
                      </c:pt>
                      <c:pt idx="851">
                        <c:v>0.52487536857040817</c:v>
                      </c:pt>
                      <c:pt idx="852">
                        <c:v>0.52951828783994681</c:v>
                      </c:pt>
                      <c:pt idx="853">
                        <c:v>0.53388758440053419</c:v>
                      </c:pt>
                      <c:pt idx="854">
                        <c:v>0.53858900445286928</c:v>
                      </c:pt>
                      <c:pt idx="855">
                        <c:v>0.54218510019110244</c:v>
                      </c:pt>
                      <c:pt idx="856">
                        <c:v>0.54534027336270552</c:v>
                      </c:pt>
                      <c:pt idx="857">
                        <c:v>0.54905228731870181</c:v>
                      </c:pt>
                      <c:pt idx="858">
                        <c:v>0.55253215531122113</c:v>
                      </c:pt>
                      <c:pt idx="859">
                        <c:v>0.55681803408893227</c:v>
                      </c:pt>
                      <c:pt idx="860">
                        <c:v>0.560871147847264</c:v>
                      </c:pt>
                      <c:pt idx="861">
                        <c:v>0.56454555415717711</c:v>
                      </c:pt>
                      <c:pt idx="862">
                        <c:v>0.56902937605974646</c:v>
                      </c:pt>
                      <c:pt idx="863">
                        <c:v>0.57426844616349393</c:v>
                      </c:pt>
                      <c:pt idx="864">
                        <c:v>0.57932319237224095</c:v>
                      </c:pt>
                      <c:pt idx="865">
                        <c:v>0.58541485721785125</c:v>
                      </c:pt>
                      <c:pt idx="866">
                        <c:v>0.59106606378875837</c:v>
                      </c:pt>
                      <c:pt idx="867">
                        <c:v>0.59791003632000983</c:v>
                      </c:pt>
                      <c:pt idx="868">
                        <c:v>0.6031220227280184</c:v>
                      </c:pt>
                      <c:pt idx="869">
                        <c:v>0.60862589399410549</c:v>
                      </c:pt>
                      <c:pt idx="870">
                        <c:v>0.61442226917417331</c:v>
                      </c:pt>
                      <c:pt idx="871">
                        <c:v>0.62108563214583978</c:v>
                      </c:pt>
                      <c:pt idx="872">
                        <c:v>0.62620754592001926</c:v>
                      </c:pt>
                      <c:pt idx="873">
                        <c:v>0.63270732336942226</c:v>
                      </c:pt>
                      <c:pt idx="874">
                        <c:v>0.63839412565472897</c:v>
                      </c:pt>
                      <c:pt idx="875">
                        <c:v>0.6463847444815809</c:v>
                      </c:pt>
                      <c:pt idx="876">
                        <c:v>0.654454757227942</c:v>
                      </c:pt>
                      <c:pt idx="877">
                        <c:v>0.66266746235985352</c:v>
                      </c:pt>
                      <c:pt idx="878">
                        <c:v>0.67038538706160777</c:v>
                      </c:pt>
                      <c:pt idx="879">
                        <c:v>0.6791078847293146</c:v>
                      </c:pt>
                      <c:pt idx="880">
                        <c:v>0.68738915030243974</c:v>
                      </c:pt>
                      <c:pt idx="881">
                        <c:v>0.69550977086883892</c:v>
                      </c:pt>
                      <c:pt idx="882">
                        <c:v>0.70402024188990342</c:v>
                      </c:pt>
                      <c:pt idx="883">
                        <c:v>0.71274908488061206</c:v>
                      </c:pt>
                      <c:pt idx="884">
                        <c:v>0.72058215398025083</c:v>
                      </c:pt>
                      <c:pt idx="885">
                        <c:v>0.72953772619528878</c:v>
                      </c:pt>
                      <c:pt idx="886">
                        <c:v>0.73741196251245078</c:v>
                      </c:pt>
                      <c:pt idx="887">
                        <c:v>0.74619667529836964</c:v>
                      </c:pt>
                      <c:pt idx="888">
                        <c:v>0.75593782945381316</c:v>
                      </c:pt>
                      <c:pt idx="889">
                        <c:v>0.7638332684356397</c:v>
                      </c:pt>
                      <c:pt idx="890">
                        <c:v>0.77255592086732205</c:v>
                      </c:pt>
                      <c:pt idx="891">
                        <c:v>0.78218920453173679</c:v>
                      </c:pt>
                      <c:pt idx="892">
                        <c:v>0.79019885932759404</c:v>
                      </c:pt>
                      <c:pt idx="893">
                        <c:v>0.79874956898232785</c:v>
                      </c:pt>
                      <c:pt idx="894">
                        <c:v>0.80727180206554194</c:v>
                      </c:pt>
                      <c:pt idx="895">
                        <c:v>0.81535883884922467</c:v>
                      </c:pt>
                      <c:pt idx="896">
                        <c:v>0.82570016770224419</c:v>
                      </c:pt>
                      <c:pt idx="897">
                        <c:v>0.83433444990382988</c:v>
                      </c:pt>
                      <c:pt idx="898">
                        <c:v>0.84341599999504768</c:v>
                      </c:pt>
                      <c:pt idx="899">
                        <c:v>0.85266159990045587</c:v>
                      </c:pt>
                      <c:pt idx="900">
                        <c:v>0.8620681543405414</c:v>
                      </c:pt>
                      <c:pt idx="901">
                        <c:v>0.86984349647726233</c:v>
                      </c:pt>
                      <c:pt idx="902">
                        <c:v>0.87858766110156061</c:v>
                      </c:pt>
                      <c:pt idx="903">
                        <c:v>0.88657657752468022</c:v>
                      </c:pt>
                      <c:pt idx="904">
                        <c:v>0.89433953854334924</c:v>
                      </c:pt>
                      <c:pt idx="905">
                        <c:v>0.9013426084415701</c:v>
                      </c:pt>
                      <c:pt idx="906">
                        <c:v>0.90846020368177305</c:v>
                      </c:pt>
                      <c:pt idx="907">
                        <c:v>0.91540755854875966</c:v>
                      </c:pt>
                      <c:pt idx="908">
                        <c:v>0.92256848770214495</c:v>
                      </c:pt>
                      <c:pt idx="909">
                        <c:v>0.92837368442882506</c:v>
                      </c:pt>
                      <c:pt idx="910">
                        <c:v>0.93324255910281473</c:v>
                      </c:pt>
                      <c:pt idx="911">
                        <c:v>0.93883572918285241</c:v>
                      </c:pt>
                      <c:pt idx="912">
                        <c:v>0.94411937131158763</c:v>
                      </c:pt>
                      <c:pt idx="913">
                        <c:v>0.94997718778998919</c:v>
                      </c:pt>
                      <c:pt idx="914">
                        <c:v>0.95668620613447253</c:v>
                      </c:pt>
                      <c:pt idx="915">
                        <c:v>0.9613972215532981</c:v>
                      </c:pt>
                      <c:pt idx="916">
                        <c:v>0.96587454336888989</c:v>
                      </c:pt>
                      <c:pt idx="917">
                        <c:v>0.97034722226521219</c:v>
                      </c:pt>
                      <c:pt idx="918">
                        <c:v>0.9745165637692581</c:v>
                      </c:pt>
                      <c:pt idx="919">
                        <c:v>0.97885769328627692</c:v>
                      </c:pt>
                      <c:pt idx="920">
                        <c:v>0.98198392559443293</c:v>
                      </c:pt>
                      <c:pt idx="921">
                        <c:v>0.98412585901744698</c:v>
                      </c:pt>
                      <c:pt idx="922">
                        <c:v>0.9874331651771151</c:v>
                      </c:pt>
                      <c:pt idx="923">
                        <c:v>0.99062749363455771</c:v>
                      </c:pt>
                      <c:pt idx="924">
                        <c:v>0.99286538072247554</c:v>
                      </c:pt>
                      <c:pt idx="925">
                        <c:v>0.99495778967328086</c:v>
                      </c:pt>
                      <c:pt idx="926">
                        <c:v>0.99623768775191712</c:v>
                      </c:pt>
                      <c:pt idx="927">
                        <c:v>0.99749282359444913</c:v>
                      </c:pt>
                      <c:pt idx="928">
                        <c:v>0.99822330955952321</c:v>
                      </c:pt>
                      <c:pt idx="929">
                        <c:v>0.99933761018421252</c:v>
                      </c:pt>
                      <c:pt idx="930">
                        <c:v>1</c:v>
                      </c:pt>
                      <c:pt idx="931">
                        <c:v>1.0011452534198197</c:v>
                      </c:pt>
                      <c:pt idx="932">
                        <c:v>1.000724295406048</c:v>
                      </c:pt>
                      <c:pt idx="933">
                        <c:v>1.0002290506839639</c:v>
                      </c:pt>
                      <c:pt idx="934">
                        <c:v>0.99914105993513536</c:v>
                      </c:pt>
                      <c:pt idx="935">
                        <c:v>0.99738603645124968</c:v>
                      </c:pt>
                      <c:pt idx="936">
                        <c:v>0.9967731711076705</c:v>
                      </c:pt>
                      <c:pt idx="937">
                        <c:v>0.9960256611052748</c:v>
                      </c:pt>
                      <c:pt idx="938">
                        <c:v>0.99477362054225593</c:v>
                      </c:pt>
                      <c:pt idx="939">
                        <c:v>0.99491290812034194</c:v>
                      </c:pt>
                      <c:pt idx="940">
                        <c:v>0.99446409259095325</c:v>
                      </c:pt>
                      <c:pt idx="941">
                        <c:v>0.99379086929687022</c:v>
                      </c:pt>
                      <c:pt idx="942">
                        <c:v>0.99347360314678501</c:v>
                      </c:pt>
                      <c:pt idx="943">
                        <c:v>0.99043249102523712</c:v>
                      </c:pt>
                      <c:pt idx="944">
                        <c:v>0.98689768182136173</c:v>
                      </c:pt>
                      <c:pt idx="945">
                        <c:v>0.98516587293382352</c:v>
                      </c:pt>
                      <c:pt idx="946">
                        <c:v>0.98305024938667052</c:v>
                      </c:pt>
                      <c:pt idx="947">
                        <c:v>0.98067462236042313</c:v>
                      </c:pt>
                      <c:pt idx="948">
                        <c:v>0.97691540539185318</c:v>
                      </c:pt>
                      <c:pt idx="949">
                        <c:v>0.97436179979360682</c:v>
                      </c:pt>
                      <c:pt idx="950">
                        <c:v>0.97181283711462996</c:v>
                      </c:pt>
                      <c:pt idx="951">
                        <c:v>0.96978697667335456</c:v>
                      </c:pt>
                      <c:pt idx="952">
                        <c:v>0.96521524883261534</c:v>
                      </c:pt>
                      <c:pt idx="953">
                        <c:v>0.96031851664300849</c:v>
                      </c:pt>
                      <c:pt idx="954">
                        <c:v>0.95567559737346974</c:v>
                      </c:pt>
                      <c:pt idx="955">
                        <c:v>0.95122922835300805</c:v>
                      </c:pt>
                      <c:pt idx="956">
                        <c:v>0.94634487728145322</c:v>
                      </c:pt>
                      <c:pt idx="957">
                        <c:v>0.94087087546266701</c:v>
                      </c:pt>
                      <c:pt idx="958">
                        <c:v>0.93431197817456513</c:v>
                      </c:pt>
                      <c:pt idx="959">
                        <c:v>0.92807498995581805</c:v>
                      </c:pt>
                      <c:pt idx="960">
                        <c:v>0.92018667011687161</c:v>
                      </c:pt>
                      <c:pt idx="961">
                        <c:v>0.91135274238669584</c:v>
                      </c:pt>
                      <c:pt idx="962">
                        <c:v>0.90273703186218823</c:v>
                      </c:pt>
                      <c:pt idx="963">
                        <c:v>0.89235855965501265</c:v>
                      </c:pt>
                      <c:pt idx="964">
                        <c:v>0.88379701652198295</c:v>
                      </c:pt>
                      <c:pt idx="965">
                        <c:v>0.87502808966158074</c:v>
                      </c:pt>
                      <c:pt idx="966">
                        <c:v>0.86423484999965949</c:v>
                      </c:pt>
                      <c:pt idx="967">
                        <c:v>0.85439186114823729</c:v>
                      </c:pt>
                      <c:pt idx="968">
                        <c:v>0.84455196757632822</c:v>
                      </c:pt>
                      <c:pt idx="969">
                        <c:v>0.83545339344778868</c:v>
                      </c:pt>
                      <c:pt idx="970">
                        <c:v>0.82550980801219298</c:v>
                      </c:pt>
                      <c:pt idx="971">
                        <c:v>0.81460204300828976</c:v>
                      </c:pt>
                      <c:pt idx="972">
                        <c:v>0.80272808650439564</c:v>
                      </c:pt>
                      <c:pt idx="973">
                        <c:v>0.79266935667091554</c:v>
                      </c:pt>
                      <c:pt idx="974">
                        <c:v>0.78301100124244516</c:v>
                      </c:pt>
                      <c:pt idx="975">
                        <c:v>0.77280756709173115</c:v>
                      </c:pt>
                      <c:pt idx="976">
                        <c:v>0.76224090189016336</c:v>
                      </c:pt>
                      <c:pt idx="977">
                        <c:v>0.7538672422235746</c:v>
                      </c:pt>
                      <c:pt idx="978">
                        <c:v>0.74347375791076076</c:v>
                      </c:pt>
                      <c:pt idx="979">
                        <c:v>0.73538888782273704</c:v>
                      </c:pt>
                      <c:pt idx="980">
                        <c:v>0.72510822644817297</c:v>
                      </c:pt>
                      <c:pt idx="981">
                        <c:v>0.71550218124347287</c:v>
                      </c:pt>
                      <c:pt idx="982">
                        <c:v>0.70541621295027801</c:v>
                      </c:pt>
                      <c:pt idx="983">
                        <c:v>0.69638573497102507</c:v>
                      </c:pt>
                      <c:pt idx="984">
                        <c:v>0.68420921489473263</c:v>
                      </c:pt>
                      <c:pt idx="985">
                        <c:v>0.67484908964734236</c:v>
                      </c:pt>
                      <c:pt idx="986">
                        <c:v>0.6638213825623096</c:v>
                      </c:pt>
                      <c:pt idx="987">
                        <c:v>0.65513865923634507</c:v>
                      </c:pt>
                      <c:pt idx="988">
                        <c:v>0.64494033229682735</c:v>
                      </c:pt>
                      <c:pt idx="989">
                        <c:v>0.63457981271082731</c:v>
                      </c:pt>
                      <c:pt idx="990">
                        <c:v>0.62529273605994451</c:v>
                      </c:pt>
                      <c:pt idx="991">
                        <c:v>0.6144010665095091</c:v>
                      </c:pt>
                      <c:pt idx="992">
                        <c:v>0.60484562912484685</c:v>
                      </c:pt>
                      <c:pt idx="993">
                        <c:v>0.59471973172593406</c:v>
                      </c:pt>
                      <c:pt idx="994">
                        <c:v>0.58379370457290403</c:v>
                      </c:pt>
                      <c:pt idx="995">
                        <c:v>0.57282264110295966</c:v>
                      </c:pt>
                      <c:pt idx="996">
                        <c:v>0.56379262741563352</c:v>
                      </c:pt>
                      <c:pt idx="997">
                        <c:v>0.54995843039614023</c:v>
                      </c:pt>
                      <c:pt idx="998">
                        <c:v>0.53980405642570739</c:v>
                      </c:pt>
                      <c:pt idx="999">
                        <c:v>0.52948052542988788</c:v>
                      </c:pt>
                      <c:pt idx="1000">
                        <c:v>0.51848856882323036</c:v>
                      </c:pt>
                      <c:pt idx="1001">
                        <c:v>0.50748980260164445</c:v>
                      </c:pt>
                      <c:pt idx="1002">
                        <c:v>0.49687438674774659</c:v>
                      </c:pt>
                      <c:pt idx="1003">
                        <c:v>0.48531785115791309</c:v>
                      </c:pt>
                      <c:pt idx="1004">
                        <c:v>0.47725449326250502</c:v>
                      </c:pt>
                      <c:pt idx="1005">
                        <c:v>0.46839827951983543</c:v>
                      </c:pt>
                      <c:pt idx="1006">
                        <c:v>0.45697793622857535</c:v>
                      </c:pt>
                      <c:pt idx="1007">
                        <c:v>0.4484154645116919</c:v>
                      </c:pt>
                      <c:pt idx="1008">
                        <c:v>0.43691402489719028</c:v>
                      </c:pt>
                      <c:pt idx="1009">
                        <c:v>0.42598830727211173</c:v>
                      </c:pt>
                      <c:pt idx="1010">
                        <c:v>0.41812010674999989</c:v>
                      </c:pt>
                      <c:pt idx="1011">
                        <c:v>0.4071490432800553</c:v>
                      </c:pt>
                      <c:pt idx="1012">
                        <c:v>0.39830846069892661</c:v>
                      </c:pt>
                      <c:pt idx="1013">
                        <c:v>0.38958812972687878</c:v>
                      </c:pt>
                      <c:pt idx="1014">
                        <c:v>0.37943932725956953</c:v>
                      </c:pt>
                      <c:pt idx="1015">
                        <c:v>0.37320667243214067</c:v>
                      </c:pt>
                      <c:pt idx="1016">
                        <c:v>0.3661516018381008</c:v>
                      </c:pt>
                      <c:pt idx="1017">
                        <c:v>0.35567825931385083</c:v>
                      </c:pt>
                      <c:pt idx="1018">
                        <c:v>0.34674899697467382</c:v>
                      </c:pt>
                      <c:pt idx="1019">
                        <c:v>0.33780534158576125</c:v>
                      </c:pt>
                      <c:pt idx="1020">
                        <c:v>0.32894819925923779</c:v>
                      </c:pt>
                      <c:pt idx="1021">
                        <c:v>0.32197732026795212</c:v>
                      </c:pt>
                      <c:pt idx="1022">
                        <c:v>0.31374434105523036</c:v>
                      </c:pt>
                      <c:pt idx="1023">
                        <c:v>0.3039841509307814</c:v>
                      </c:pt>
                      <c:pt idx="1024">
                        <c:v>0.29675899472750095</c:v>
                      </c:pt>
                      <c:pt idx="1025">
                        <c:v>0.29103071569671968</c:v>
                      </c:pt>
                      <c:pt idx="1026">
                        <c:v>0.28604452992918622</c:v>
                      </c:pt>
                      <c:pt idx="1027">
                        <c:v>0.27936832154754082</c:v>
                      </c:pt>
                      <c:pt idx="1028">
                        <c:v>0.27122216492515927</c:v>
                      </c:pt>
                      <c:pt idx="1029">
                        <c:v>0.26418396360446533</c:v>
                      </c:pt>
                      <c:pt idx="1030">
                        <c:v>0.26164939397522419</c:v>
                      </c:pt>
                      <c:pt idx="1031">
                        <c:v>0.25530639243315589</c:v>
                      </c:pt>
                      <c:pt idx="1032">
                        <c:v>0.24862786259187561</c:v>
                      </c:pt>
                      <c:pt idx="1033">
                        <c:v>0.24080640079041057</c:v>
                      </c:pt>
                      <c:pt idx="1034">
                        <c:v>0.23826502154624071</c:v>
                      </c:pt>
                      <c:pt idx="1035">
                        <c:v>0.23257435016154268</c:v>
                      </c:pt>
                      <c:pt idx="1036">
                        <c:v>0.22621943179334927</c:v>
                      </c:pt>
                      <c:pt idx="1037">
                        <c:v>0.21859931792420656</c:v>
                      </c:pt>
                      <c:pt idx="1038">
                        <c:v>0.21460284778096314</c:v>
                      </c:pt>
                      <c:pt idx="1039">
                        <c:v>0.21076470118481108</c:v>
                      </c:pt>
                      <c:pt idx="1040">
                        <c:v>0.206335820493598</c:v>
                      </c:pt>
                      <c:pt idx="1041">
                        <c:v>0.19728862800497479</c:v>
                      </c:pt>
                      <c:pt idx="1042">
                        <c:v>0.19302271378012253</c:v>
                      </c:pt>
                      <c:pt idx="1043">
                        <c:v>0.19202897429246554</c:v>
                      </c:pt>
                      <c:pt idx="1044">
                        <c:v>0.18819051816836213</c:v>
                      </c:pt>
                      <c:pt idx="1045">
                        <c:v>0.18506707161176777</c:v>
                      </c:pt>
                      <c:pt idx="1046">
                        <c:v>0.17935101893506286</c:v>
                      </c:pt>
                      <c:pt idx="1047">
                        <c:v>0.17633281188191138</c:v>
                      </c:pt>
                      <c:pt idx="1048">
                        <c:v>0.17217198239652634</c:v>
                      </c:pt>
                      <c:pt idx="1049">
                        <c:v>0.17007291859476789</c:v>
                      </c:pt>
                      <c:pt idx="1050">
                        <c:v>0.16484359862148634</c:v>
                      </c:pt>
                      <c:pt idx="1051">
                        <c:v>0.16402752817787705</c:v>
                      </c:pt>
                      <c:pt idx="1052">
                        <c:v>0.15743318993935104</c:v>
                      </c:pt>
                      <c:pt idx="1053">
                        <c:v>0.15609804112140735</c:v>
                      </c:pt>
                      <c:pt idx="1054">
                        <c:v>0.14962766882737816</c:v>
                      </c:pt>
                      <c:pt idx="1055">
                        <c:v>0.14660837842639707</c:v>
                      </c:pt>
                      <c:pt idx="1056">
                        <c:v>0.14097899357605689</c:v>
                      </c:pt>
                      <c:pt idx="1057">
                        <c:v>0.1375449357203303</c:v>
                      </c:pt>
                      <c:pt idx="1058">
                        <c:v>0.129742664651846</c:v>
                      </c:pt>
                      <c:pt idx="1059">
                        <c:v>0.12863780462967148</c:v>
                      </c:pt>
                      <c:pt idx="1060">
                        <c:v>0.12561882375664171</c:v>
                      </c:pt>
                      <c:pt idx="1061">
                        <c:v>0.12440764088319464</c:v>
                      </c:pt>
                      <c:pt idx="1062">
                        <c:v>0.11938694274909108</c:v>
                      </c:pt>
                      <c:pt idx="1063">
                        <c:v>0.11429335078245567</c:v>
                      </c:pt>
                      <c:pt idx="1064">
                        <c:v>0.10960570472395366</c:v>
                      </c:pt>
                      <c:pt idx="1065">
                        <c:v>0.10844868924198459</c:v>
                      </c:pt>
                      <c:pt idx="1066">
                        <c:v>0.10392695016538073</c:v>
                      </c:pt>
                      <c:pt idx="1067">
                        <c:v>9.7367279057400724E-2</c:v>
                      </c:pt>
                      <c:pt idx="1068">
                        <c:v>9.390133982269E-2</c:v>
                      </c:pt>
                      <c:pt idx="1069">
                        <c:v>9.1218042012847861E-2</c:v>
                      </c:pt>
                      <c:pt idx="1070">
                        <c:v>9.359908577824308E-2</c:v>
                      </c:pt>
                      <c:pt idx="1071">
                        <c:v>9.1040527732775836E-2</c:v>
                      </c:pt>
                      <c:pt idx="1072">
                        <c:v>8.4274556245252569E-2</c:v>
                      </c:pt>
                      <c:pt idx="1073">
                        <c:v>8.2700297084927613E-2</c:v>
                      </c:pt>
                      <c:pt idx="1074">
                        <c:v>8.1734415112887912E-2</c:v>
                      </c:pt>
                      <c:pt idx="1075">
                        <c:v>7.7248116986708235E-2</c:v>
                      </c:pt>
                      <c:pt idx="1076">
                        <c:v>7.5119338501624694E-2</c:v>
                      </c:pt>
                      <c:pt idx="1077">
                        <c:v>6.957878817330844E-2</c:v>
                      </c:pt>
                      <c:pt idx="1078">
                        <c:v>6.586925044092258E-2</c:v>
                      </c:pt>
                      <c:pt idx="1079">
                        <c:v>7.1367859731837388E-2</c:v>
                      </c:pt>
                      <c:pt idx="1080">
                        <c:v>7.0274452243860919E-2</c:v>
                      </c:pt>
                      <c:pt idx="1081">
                        <c:v>6.9067757525707846E-2</c:v>
                      </c:pt>
                      <c:pt idx="1082">
                        <c:v>6.67077616610013E-2</c:v>
                      </c:pt>
                      <c:pt idx="1083">
                        <c:v>6.5644378384301275E-2</c:v>
                      </c:pt>
                      <c:pt idx="1084">
                        <c:v>6.4260324150051729E-2</c:v>
                      </c:pt>
                      <c:pt idx="1085">
                        <c:v>6.5395517911453968E-2</c:v>
                      </c:pt>
                      <c:pt idx="1086">
                        <c:v>5.8916943126715179E-2</c:v>
                      </c:pt>
                      <c:pt idx="1087">
                        <c:v>5.5573267432768955E-2</c:v>
                      </c:pt>
                      <c:pt idx="1088">
                        <c:v>5.1873170302897904E-2</c:v>
                      </c:pt>
                      <c:pt idx="1089">
                        <c:v>5.4172343925173498E-2</c:v>
                      </c:pt>
                      <c:pt idx="1090">
                        <c:v>5.1983981309464217E-2</c:v>
                      </c:pt>
                      <c:pt idx="1091">
                        <c:v>5.4530158236879206E-2</c:v>
                      </c:pt>
                      <c:pt idx="1092">
                        <c:v>4.981449989878433E-2</c:v>
                      </c:pt>
                      <c:pt idx="1093">
                        <c:v>5.0152349657631108E-2</c:v>
                      </c:pt>
                      <c:pt idx="1094">
                        <c:v>5.0283434745007807E-2</c:v>
                      </c:pt>
                      <c:pt idx="1095">
                        <c:v>5.263321618732137E-2</c:v>
                      </c:pt>
                      <c:pt idx="1096">
                        <c:v>5.1196851729301739E-2</c:v>
                      </c:pt>
                      <c:pt idx="1097">
                        <c:v>5.7848916930745585E-2</c:v>
                      </c:pt>
                      <c:pt idx="1098">
                        <c:v>5.4093569061567003E-2</c:v>
                      </c:pt>
                      <c:pt idx="1099">
                        <c:v>5.5888366887195048E-2</c:v>
                      </c:pt>
                      <c:pt idx="1100">
                        <c:v>5.0906669274955491E-2</c:v>
                      </c:pt>
                      <c:pt idx="1101">
                        <c:v>4.7239846399849454E-2</c:v>
                      </c:pt>
                      <c:pt idx="1102">
                        <c:v>4.6506884211164883E-2</c:v>
                      </c:pt>
                      <c:pt idx="1103">
                        <c:v>3.9248918045046197E-2</c:v>
                      </c:pt>
                      <c:pt idx="1104">
                        <c:v>2.8323664711894445E-2</c:v>
                      </c:pt>
                      <c:pt idx="1105">
                        <c:v>2.7701358765800609E-2</c:v>
                      </c:pt>
                      <c:pt idx="1106">
                        <c:v>2.6407222401404504E-2</c:v>
                      </c:pt>
                      <c:pt idx="1107">
                        <c:v>2.9833542058348515E-2</c:v>
                      </c:pt>
                      <c:pt idx="1108">
                        <c:v>3.0944128347622151E-2</c:v>
                      </c:pt>
                      <c:pt idx="1109">
                        <c:v>2.7705227865191896E-2</c:v>
                      </c:pt>
                      <c:pt idx="1110">
                        <c:v>3.1829068760396304E-2</c:v>
                      </c:pt>
                      <c:pt idx="1111">
                        <c:v>3.9072177584852444E-2</c:v>
                      </c:pt>
                      <c:pt idx="1112">
                        <c:v>3.4768655713916963E-2</c:v>
                      </c:pt>
                      <c:pt idx="1113">
                        <c:v>3.6088947190198117E-2</c:v>
                      </c:pt>
                      <c:pt idx="1114">
                        <c:v>3.3716879735390684E-2</c:v>
                      </c:pt>
                      <c:pt idx="1115">
                        <c:v>3.4846501993669503E-2</c:v>
                      </c:pt>
                      <c:pt idx="1116">
                        <c:v>3.6152400420215149E-2</c:v>
                      </c:pt>
                      <c:pt idx="1117">
                        <c:v>3.6422773085677936E-2</c:v>
                      </c:pt>
                      <c:pt idx="1118">
                        <c:v>3.5723858971636657E-2</c:v>
                      </c:pt>
                      <c:pt idx="1119">
                        <c:v>3.971367426392703E-2</c:v>
                      </c:pt>
                      <c:pt idx="1120">
                        <c:v>4.0047500159406849E-2</c:v>
                      </c:pt>
                      <c:pt idx="1121">
                        <c:v>4.1057335100531583E-2</c:v>
                      </c:pt>
                      <c:pt idx="1122">
                        <c:v>4.2182469203516516E-2</c:v>
                      </c:pt>
                      <c:pt idx="1123">
                        <c:v>4.4307842881135692E-2</c:v>
                      </c:pt>
                      <c:pt idx="1124">
                        <c:v>3.8198070650373978E-2</c:v>
                      </c:pt>
                      <c:pt idx="1125">
                        <c:v>3.1289097249348898E-2</c:v>
                      </c:pt>
                      <c:pt idx="1126">
                        <c:v>2.2278893350906208E-2</c:v>
                      </c:pt>
                      <c:pt idx="1127">
                        <c:v>2.3365181696002709E-2</c:v>
                      </c:pt>
                      <c:pt idx="1128">
                        <c:v>2.4518947134483094E-2</c:v>
                      </c:pt>
                      <c:pt idx="1129">
                        <c:v>1.816990979736445E-2</c:v>
                      </c:pt>
                      <c:pt idx="1130">
                        <c:v>1.5776484913917213E-2</c:v>
                      </c:pt>
                      <c:pt idx="1131">
                        <c:v>1.7608271329725887E-2</c:v>
                      </c:pt>
                      <c:pt idx="1132">
                        <c:v>2.2366334997149233E-2</c:v>
                      </c:pt>
                      <c:pt idx="1133">
                        <c:v>2.6432448929435703E-2</c:v>
                      </c:pt>
                      <c:pt idx="1134">
                        <c:v>2.4621710414315587E-2</c:v>
                      </c:pt>
                      <c:pt idx="1135">
                        <c:v>1.9483546422692559E-2</c:v>
                      </c:pt>
                      <c:pt idx="1136">
                        <c:v>1.6726890488391773E-2</c:v>
                      </c:pt>
                      <c:pt idx="1137">
                        <c:v>1.2585561263938845E-2</c:v>
                      </c:pt>
                      <c:pt idx="1138">
                        <c:v>9.723511062219482E-3</c:v>
                      </c:pt>
                      <c:pt idx="1139">
                        <c:v>6.5302659526062772E-3</c:v>
                      </c:pt>
                      <c:pt idx="1140">
                        <c:v>5.5475147072205485E-3</c:v>
                      </c:pt>
                      <c:pt idx="1141">
                        <c:v>2.2126605598865273E-3</c:v>
                      </c:pt>
                      <c:pt idx="1142">
                        <c:v>3.3150443584508809E-4</c:v>
                      </c:pt>
                      <c:pt idx="1143">
                        <c:v>2.174743385851944E-3</c:v>
                      </c:pt>
                      <c:pt idx="1144">
                        <c:v>3.897421198826541E-3</c:v>
                      </c:pt>
                      <c:pt idx="1145">
                        <c:v>7.2285610107449541E-3</c:v>
                      </c:pt>
                      <c:pt idx="1146">
                        <c:v>7.2223704517189388E-3</c:v>
                      </c:pt>
                      <c:pt idx="1147">
                        <c:v>1.2616359295093457E-2</c:v>
                      </c:pt>
                      <c:pt idx="1148">
                        <c:v>7.922677441540989E-3</c:v>
                      </c:pt>
                      <c:pt idx="1149">
                        <c:v>1.0245220424139981E-2</c:v>
                      </c:pt>
                      <c:pt idx="1150">
                        <c:v>7.9968093858779205E-3</c:v>
                      </c:pt>
                      <c:pt idx="1151">
                        <c:v>1.9408950186428596E-3</c:v>
                      </c:pt>
                      <c:pt idx="1152">
                        <c:v>2.985706618264737E-3</c:v>
                      </c:pt>
                      <c:pt idx="1153">
                        <c:v>3.9480290188644013E-4</c:v>
                      </c:pt>
                      <c:pt idx="1154">
                        <c:v>0</c:v>
                      </c:pt>
                      <c:pt idx="1155">
                        <c:v>8.6095199654814842E-3</c:v>
                      </c:pt>
                      <c:pt idx="1156">
                        <c:v>1.9828360560444061E-3</c:v>
                      </c:pt>
                      <c:pt idx="1157">
                        <c:v>-1.4354358741657843E-3</c:v>
                      </c:pt>
                      <c:pt idx="1158">
                        <c:v>5.0544366807956107E-3</c:v>
                      </c:pt>
                      <c:pt idx="1159">
                        <c:v>4.4180472129174064E-3</c:v>
                      </c:pt>
                      <c:pt idx="1160">
                        <c:v>1.3469108800932335E-3</c:v>
                      </c:pt>
                      <c:pt idx="1161">
                        <c:v>-8.9114644819771622E-3</c:v>
                      </c:pt>
                      <c:pt idx="1162">
                        <c:v>-1.3059912849310061E-2</c:v>
                      </c:pt>
                      <c:pt idx="1163">
                        <c:v>-8.4657442321014013E-3</c:v>
                      </c:pt>
                      <c:pt idx="1164">
                        <c:v>-7.3622770857077365E-3</c:v>
                      </c:pt>
                      <c:pt idx="1165">
                        <c:v>-8.7916771648230748E-3</c:v>
                      </c:pt>
                      <c:pt idx="1166">
                        <c:v>-8.5835196175720069E-3</c:v>
                      </c:pt>
                      <c:pt idx="1167">
                        <c:v>-4.2677713925600609E-3</c:v>
                      </c:pt>
                      <c:pt idx="1168">
                        <c:v>-1.1865754013184794E-3</c:v>
                      </c:pt>
                      <c:pt idx="1169">
                        <c:v>-5.5622172849075224E-3</c:v>
                      </c:pt>
                      <c:pt idx="1170">
                        <c:v>-7.6103637386766548E-3</c:v>
                      </c:pt>
                      <c:pt idx="1171">
                        <c:v>-2.002645844928191E-4</c:v>
                      </c:pt>
                      <c:pt idx="1172">
                        <c:v>-1.0305114082717079E-2</c:v>
                      </c:pt>
                      <c:pt idx="1173">
                        <c:v>-1.6162311505215878E-2</c:v>
                      </c:pt>
                      <c:pt idx="1174">
                        <c:v>-1.8938467700448772E-2</c:v>
                      </c:pt>
                      <c:pt idx="1175">
                        <c:v>-1.5026343923935367E-2</c:v>
                      </c:pt>
                      <c:pt idx="1176">
                        <c:v>-2.1967817759847186E-2</c:v>
                      </c:pt>
                      <c:pt idx="1177">
                        <c:v>-1.8943574911645264E-2</c:v>
                      </c:pt>
                      <c:pt idx="1178">
                        <c:v>-1.7294564751080779E-2</c:v>
                      </c:pt>
                      <c:pt idx="1179">
                        <c:v>-1.2056732759138376E-2</c:v>
                      </c:pt>
                      <c:pt idx="1180">
                        <c:v>-1.2208246691301031E-2</c:v>
                      </c:pt>
                      <c:pt idx="1181">
                        <c:v>-2.4488613395255404E-2</c:v>
                      </c:pt>
                      <c:pt idx="1182">
                        <c:v>-3.2730878446516377E-2</c:v>
                      </c:pt>
                      <c:pt idx="1183">
                        <c:v>-3.262532941512223E-2</c:v>
                      </c:pt>
                      <c:pt idx="1184">
                        <c:v>-3.3913894276394817E-2</c:v>
                      </c:pt>
                      <c:pt idx="1185">
                        <c:v>-3.7922900301665952E-2</c:v>
                      </c:pt>
                      <c:pt idx="1186">
                        <c:v>-4.4867933709017697E-2</c:v>
                      </c:pt>
                      <c:pt idx="1187">
                        <c:v>-3.900268855978508E-2</c:v>
                      </c:pt>
                      <c:pt idx="1188">
                        <c:v>-2.8604870855652918E-2</c:v>
                      </c:pt>
                      <c:pt idx="1189">
                        <c:v>-4.2379948036447575E-2</c:v>
                      </c:pt>
                      <c:pt idx="1190">
                        <c:v>-3.7766124394331232E-2</c:v>
                      </c:pt>
                      <c:pt idx="1191">
                        <c:v>-4.1903584519392877E-2</c:v>
                      </c:pt>
                      <c:pt idx="1192">
                        <c:v>-3.5745216400276565E-2</c:v>
                      </c:pt>
                      <c:pt idx="1193">
                        <c:v>-4.3308067598428368E-2</c:v>
                      </c:pt>
                      <c:pt idx="1194">
                        <c:v>-4.8490803615038811E-2</c:v>
                      </c:pt>
                      <c:pt idx="1195">
                        <c:v>-5.6706758790439057E-2</c:v>
                      </c:pt>
                      <c:pt idx="1196">
                        <c:v>-4.4477464198449577E-2</c:v>
                      </c:pt>
                      <c:pt idx="1197">
                        <c:v>-3.5731751934394908E-2</c:v>
                      </c:pt>
                      <c:pt idx="1198">
                        <c:v>-2.198685372885226E-2</c:v>
                      </c:pt>
                      <c:pt idx="1199">
                        <c:v>-3.4731202831809305E-2</c:v>
                      </c:pt>
                      <c:pt idx="1200">
                        <c:v>-1.4240452455578095E-2</c:v>
                      </c:pt>
                      <c:pt idx="1201">
                        <c:v>-2.1668504230938019E-3</c:v>
                      </c:pt>
                      <c:pt idx="1202">
                        <c:v>6.1726064048761419E-3</c:v>
                      </c:pt>
                      <c:pt idx="1203">
                        <c:v>8.4733276669082952E-3</c:v>
                      </c:pt>
                      <c:pt idx="1204">
                        <c:v>-5.7677438445724004E-3</c:v>
                      </c:pt>
                      <c:pt idx="1205">
                        <c:v>-2.3535422069219086E-2</c:v>
                      </c:pt>
                      <c:pt idx="1206">
                        <c:v>-1.8546295786148418E-2</c:v>
                      </c:pt>
                      <c:pt idx="1207">
                        <c:v>-4.1887179537973884E-2</c:v>
                      </c:pt>
                      <c:pt idx="1208">
                        <c:v>-4.8812712684393522E-2</c:v>
                      </c:pt>
                      <c:pt idx="1209">
                        <c:v>-4.9218503828551217E-2</c:v>
                      </c:pt>
                      <c:pt idx="1210">
                        <c:v>-4.6698327249045601E-2</c:v>
                      </c:pt>
                      <c:pt idx="1211">
                        <c:v>-4.9618878233561182E-2</c:v>
                      </c:pt>
                      <c:pt idx="1212">
                        <c:v>-5.8825013325178269E-2</c:v>
                      </c:pt>
                      <c:pt idx="1213">
                        <c:v>-7.5695060491047517E-2</c:v>
                      </c:pt>
                      <c:pt idx="1214">
                        <c:v>-7.4852061115674912E-2</c:v>
                      </c:pt>
                      <c:pt idx="1215">
                        <c:v>-8.5399999876188848E-2</c:v>
                      </c:pt>
                      <c:pt idx="1216">
                        <c:v>-8.4913731464692416E-2</c:v>
                      </c:pt>
                      <c:pt idx="1217">
                        <c:v>-9.4182855494399725E-2</c:v>
                      </c:pt>
                      <c:pt idx="1218">
                        <c:v>-9.174609669777016E-2</c:v>
                      </c:pt>
                      <c:pt idx="1219">
                        <c:v>-8.7987034493175867E-2</c:v>
                      </c:pt>
                      <c:pt idx="1220">
                        <c:v>-8.9763724933652686E-2</c:v>
                      </c:pt>
                      <c:pt idx="1221">
                        <c:v>-7.3041632128506145E-2</c:v>
                      </c:pt>
                      <c:pt idx="1222">
                        <c:v>-7.0983890308246533E-2</c:v>
                      </c:pt>
                      <c:pt idx="1223">
                        <c:v>-8.6688409973485869E-2</c:v>
                      </c:pt>
                      <c:pt idx="1224">
                        <c:v>-8.0996655240958199E-2</c:v>
                      </c:pt>
                      <c:pt idx="1225">
                        <c:v>-8.3106397757036668E-2</c:v>
                      </c:pt>
                      <c:pt idx="1226">
                        <c:v>-7.7035161756212139E-2</c:v>
                      </c:pt>
                      <c:pt idx="1227">
                        <c:v>-4.9546293928980703E-2</c:v>
                      </c:pt>
                      <c:pt idx="1228">
                        <c:v>-5.9262995376271457E-2</c:v>
                      </c:pt>
                      <c:pt idx="1229">
                        <c:v>-8.041505222046072E-2</c:v>
                      </c:pt>
                      <c:pt idx="1230">
                        <c:v>-7.9460313254667833E-2</c:v>
                      </c:pt>
                      <c:pt idx="1231">
                        <c:v>-7.1738364689546585E-2</c:v>
                      </c:pt>
                      <c:pt idx="1232">
                        <c:v>-6.5745903552328455E-2</c:v>
                      </c:pt>
                      <c:pt idx="1233">
                        <c:v>-5.7782368421215549E-2</c:v>
                      </c:pt>
                      <c:pt idx="1234">
                        <c:v>-8.1072489589027366E-2</c:v>
                      </c:pt>
                      <c:pt idx="1235">
                        <c:v>-6.9541954347103377E-2</c:v>
                      </c:pt>
                      <c:pt idx="1236">
                        <c:v>-3.8899460988025665E-2</c:v>
                      </c:pt>
                      <c:pt idx="1237">
                        <c:v>-3.7616003337949462E-2</c:v>
                      </c:pt>
                      <c:pt idx="1238">
                        <c:v>-2.4800617570168493E-2</c:v>
                      </c:pt>
                      <c:pt idx="1239">
                        <c:v>-2.0853671899133511E-2</c:v>
                      </c:pt>
                      <c:pt idx="1240">
                        <c:v>-8.0550006407228911E-3</c:v>
                      </c:pt>
                      <c:pt idx="1241">
                        <c:v>1.449519395950049E-3</c:v>
                      </c:pt>
                      <c:pt idx="1242">
                        <c:v>3.2067095754947602E-3</c:v>
                      </c:pt>
                      <c:pt idx="1243">
                        <c:v>-8.1368707838423964E-3</c:v>
                      </c:pt>
                      <c:pt idx="1244">
                        <c:v>5.8140182732921578E-3</c:v>
                      </c:pt>
                      <c:pt idx="1245">
                        <c:v>-2.6302601953864208E-2</c:v>
                      </c:pt>
                      <c:pt idx="1246">
                        <c:v>-4.3925575861277065E-2</c:v>
                      </c:pt>
                      <c:pt idx="1247">
                        <c:v>-7.0356012859029177E-2</c:v>
                      </c:pt>
                      <c:pt idx="1248">
                        <c:v>-8.2375447500035573E-2</c:v>
                      </c:pt>
                      <c:pt idx="1249">
                        <c:v>-9.5925343096257679E-2</c:v>
                      </c:pt>
                      <c:pt idx="1250">
                        <c:v>-9.4848185825724629E-2</c:v>
                      </c:pt>
                      <c:pt idx="1251">
                        <c:v>-8.5265974273274828E-2</c:v>
                      </c:pt>
                      <c:pt idx="1252">
                        <c:v>-7.2114131622427954E-2</c:v>
                      </c:pt>
                      <c:pt idx="1253">
                        <c:v>-5.1814979048053038E-2</c:v>
                      </c:pt>
                      <c:pt idx="1254">
                        <c:v>-3.1466766293396606E-2</c:v>
                      </c:pt>
                      <c:pt idx="1255">
                        <c:v>-1.253046528860699E-2</c:v>
                      </c:pt>
                      <c:pt idx="1256">
                        <c:v>-4.8719699535027731E-4</c:v>
                      </c:pt>
                      <c:pt idx="1257">
                        <c:v>-1.3140390116648686E-2</c:v>
                      </c:pt>
                      <c:pt idx="1258">
                        <c:v>-2.701761152137323E-2</c:v>
                      </c:pt>
                      <c:pt idx="1259">
                        <c:v>-4.5970936563484548E-2</c:v>
                      </c:pt>
                      <c:pt idx="1260">
                        <c:v>-6.4471267448864458E-2</c:v>
                      </c:pt>
                      <c:pt idx="1261">
                        <c:v>-8.006373799573227E-2</c:v>
                      </c:pt>
                      <c:pt idx="1262">
                        <c:v>-8.9424482299025027E-2</c:v>
                      </c:pt>
                      <c:pt idx="1263">
                        <c:v>-8.9294944851404989E-2</c:v>
                      </c:pt>
                      <c:pt idx="1264">
                        <c:v>-8.4043029337678321E-2</c:v>
                      </c:pt>
                      <c:pt idx="1265">
                        <c:v>-9.3840362816283371E-2</c:v>
                      </c:pt>
                      <c:pt idx="1266">
                        <c:v>-8.6932163235136681E-2</c:v>
                      </c:pt>
                      <c:pt idx="1267">
                        <c:v>-7.8689124363997429E-2</c:v>
                      </c:pt>
                      <c:pt idx="1268">
                        <c:v>-9.4431251675320099E-2</c:v>
                      </c:pt>
                      <c:pt idx="1269">
                        <c:v>-9.3778457226022904E-2</c:v>
                      </c:pt>
                      <c:pt idx="1270">
                        <c:v>-0.123908217533768</c:v>
                      </c:pt>
                      <c:pt idx="1271">
                        <c:v>-0.1417809804978819</c:v>
                      </c:pt>
                      <c:pt idx="1272">
                        <c:v>-0.13730768254565698</c:v>
                      </c:pt>
                      <c:pt idx="1273">
                        <c:v>-0.12439464070924</c:v>
                      </c:pt>
                      <c:pt idx="1274">
                        <c:v>-0.14030963938136504</c:v>
                      </c:pt>
                      <c:pt idx="1275">
                        <c:v>-0.12622905811263477</c:v>
                      </c:pt>
                      <c:pt idx="1276">
                        <c:v>-0.11849612130524226</c:v>
                      </c:pt>
                      <c:pt idx="1277">
                        <c:v>-8.3284221565060046E-2</c:v>
                      </c:pt>
                      <c:pt idx="1278">
                        <c:v>-5.32788914937386E-2</c:v>
                      </c:pt>
                      <c:pt idx="1279">
                        <c:v>-4.0391850005231003E-2</c:v>
                      </c:pt>
                      <c:pt idx="1280">
                        <c:v>-4.0848713261353697E-2</c:v>
                      </c:pt>
                      <c:pt idx="1281">
                        <c:v>-2.9982579766900656E-2</c:v>
                      </c:pt>
                      <c:pt idx="1282">
                        <c:v>-4.526196279102597E-2</c:v>
                      </c:pt>
                      <c:pt idx="1283">
                        <c:v>-3.21737281341717E-2</c:v>
                      </c:pt>
                      <c:pt idx="1284">
                        <c:v>-3.0830067297567154E-2</c:v>
                      </c:pt>
                      <c:pt idx="1285">
                        <c:v>-4.3373687524104559E-2</c:v>
                      </c:pt>
                      <c:pt idx="1286">
                        <c:v>-3.0373668333371486E-2</c:v>
                      </c:pt>
                      <c:pt idx="1287">
                        <c:v>-4.435752211731981E-2</c:v>
                      </c:pt>
                      <c:pt idx="1288">
                        <c:v>-2.9222688646452864E-2</c:v>
                      </c:pt>
                      <c:pt idx="1289">
                        <c:v>2.0243437543140459E-2</c:v>
                      </c:pt>
                      <c:pt idx="1290">
                        <c:v>4.5652277537618522E-3</c:v>
                      </c:pt>
                      <c:pt idx="1291">
                        <c:v>-2.3831176026688751E-2</c:v>
                      </c:pt>
                      <c:pt idx="1292">
                        <c:v>-3.1127059366842021E-2</c:v>
                      </c:pt>
                      <c:pt idx="1293">
                        <c:v>-8.1203729440379638E-2</c:v>
                      </c:pt>
                      <c:pt idx="1294">
                        <c:v>-6.9307022632064771E-2</c:v>
                      </c:pt>
                      <c:pt idx="1295">
                        <c:v>-8.0557744606011158E-2</c:v>
                      </c:pt>
                      <c:pt idx="1296">
                        <c:v>-9.8909656838741533E-2</c:v>
                      </c:pt>
                      <c:pt idx="1297">
                        <c:v>-8.9342921683856866E-2</c:v>
                      </c:pt>
                      <c:pt idx="1298">
                        <c:v>-6.8653299598913725E-2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B29-4AA9-A3A3-D850668B1823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Abs'!$AC$1</c15:sqref>
                        </c15:formulaRef>
                      </c:ext>
                    </c:extLst>
                    <c:strCache>
                      <c:ptCount val="1"/>
                      <c:pt idx="0">
                        <c:v>Abs 500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Abs'!$AC$2:$AC$1300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25.754319455680577</c:v>
                      </c:pt>
                      <c:pt idx="1">
                        <c:v>24.314619076320106</c:v>
                      </c:pt>
                      <c:pt idx="2">
                        <c:v>24.782550707634588</c:v>
                      </c:pt>
                      <c:pt idx="3">
                        <c:v>25.135958666791293</c:v>
                      </c:pt>
                      <c:pt idx="4">
                        <c:v>23.189314089196447</c:v>
                      </c:pt>
                      <c:pt idx="5">
                        <c:v>23.721707992354773</c:v>
                      </c:pt>
                      <c:pt idx="6">
                        <c:v>23.596857464247609</c:v>
                      </c:pt>
                      <c:pt idx="7">
                        <c:v>24.491207023809139</c:v>
                      </c:pt>
                      <c:pt idx="8">
                        <c:v>24.507735150309902</c:v>
                      </c:pt>
                      <c:pt idx="9">
                        <c:v>23.749916682513643</c:v>
                      </c:pt>
                      <c:pt idx="10">
                        <c:v>20.847245043657075</c:v>
                      </c:pt>
                      <c:pt idx="11">
                        <c:v>20.855676708814247</c:v>
                      </c:pt>
                      <c:pt idx="12">
                        <c:v>21.351107945297315</c:v>
                      </c:pt>
                      <c:pt idx="13">
                        <c:v>21.771440635082303</c:v>
                      </c:pt>
                      <c:pt idx="14">
                        <c:v>22.075083720375559</c:v>
                      </c:pt>
                      <c:pt idx="15">
                        <c:v>23.431872725690472</c:v>
                      </c:pt>
                      <c:pt idx="16">
                        <c:v>20.35336090169826</c:v>
                      </c:pt>
                      <c:pt idx="17">
                        <c:v>15.361518602200096</c:v>
                      </c:pt>
                      <c:pt idx="18">
                        <c:v>6.1258090820894804</c:v>
                      </c:pt>
                      <c:pt idx="19">
                        <c:v>1.4028479431700611</c:v>
                      </c:pt>
                      <c:pt idx="20">
                        <c:v>1.8663793798084827</c:v>
                      </c:pt>
                      <c:pt idx="21">
                        <c:v>1.7552670510766812</c:v>
                      </c:pt>
                      <c:pt idx="22">
                        <c:v>1.1070860152324349</c:v>
                      </c:pt>
                      <c:pt idx="23">
                        <c:v>1.1528348895600129</c:v>
                      </c:pt>
                      <c:pt idx="24">
                        <c:v>1.0488030967675395</c:v>
                      </c:pt>
                      <c:pt idx="25">
                        <c:v>0.90972961300075095</c:v>
                      </c:pt>
                      <c:pt idx="26">
                        <c:v>1.2549869625055197</c:v>
                      </c:pt>
                      <c:pt idx="27">
                        <c:v>1.1255905549879295</c:v>
                      </c:pt>
                      <c:pt idx="28">
                        <c:v>1.2454143151367083</c:v>
                      </c:pt>
                      <c:pt idx="29">
                        <c:v>1.4282215826132361</c:v>
                      </c:pt>
                      <c:pt idx="30">
                        <c:v>1.2542056797707724</c:v>
                      </c:pt>
                      <c:pt idx="31">
                        <c:v>1.0037865138481075</c:v>
                      </c:pt>
                      <c:pt idx="32">
                        <c:v>1.4214427301061372</c:v>
                      </c:pt>
                      <c:pt idx="33">
                        <c:v>1.2558675171389064</c:v>
                      </c:pt>
                      <c:pt idx="34">
                        <c:v>1.1028920998262741</c:v>
                      </c:pt>
                      <c:pt idx="35">
                        <c:v>0.85738109128180007</c:v>
                      </c:pt>
                      <c:pt idx="36">
                        <c:v>0.95436844700717793</c:v>
                      </c:pt>
                      <c:pt idx="37">
                        <c:v>1.0403159940565787</c:v>
                      </c:pt>
                      <c:pt idx="38">
                        <c:v>1.1684296023644762</c:v>
                      </c:pt>
                      <c:pt idx="39">
                        <c:v>1.1491347551561759</c:v>
                      </c:pt>
                      <c:pt idx="40">
                        <c:v>1.2811431739288788</c:v>
                      </c:pt>
                      <c:pt idx="41">
                        <c:v>1.6669524494051742</c:v>
                      </c:pt>
                      <c:pt idx="42">
                        <c:v>2.0489997066966628</c:v>
                      </c:pt>
                      <c:pt idx="43">
                        <c:v>1.4020537679809451</c:v>
                      </c:pt>
                      <c:pt idx="44">
                        <c:v>1.5019960742476446</c:v>
                      </c:pt>
                      <c:pt idx="45">
                        <c:v>1.5018478110224038</c:v>
                      </c:pt>
                      <c:pt idx="46">
                        <c:v>1.2922281061951466</c:v>
                      </c:pt>
                      <c:pt idx="47">
                        <c:v>1.563904350881038</c:v>
                      </c:pt>
                      <c:pt idx="48">
                        <c:v>1.18719456969822</c:v>
                      </c:pt>
                      <c:pt idx="49">
                        <c:v>0.64249533454307528</c:v>
                      </c:pt>
                      <c:pt idx="50">
                        <c:v>1.1173303594738591</c:v>
                      </c:pt>
                      <c:pt idx="51">
                        <c:v>1.1773847011690233</c:v>
                      </c:pt>
                      <c:pt idx="52">
                        <c:v>1.5405922148914295</c:v>
                      </c:pt>
                      <c:pt idx="53">
                        <c:v>1.7230913527085434</c:v>
                      </c:pt>
                      <c:pt idx="54">
                        <c:v>1.6786626657083275</c:v>
                      </c:pt>
                      <c:pt idx="55">
                        <c:v>1.4939795461211438</c:v>
                      </c:pt>
                      <c:pt idx="56">
                        <c:v>1.7922993370055342</c:v>
                      </c:pt>
                      <c:pt idx="57">
                        <c:v>1.8634050905856077</c:v>
                      </c:pt>
                      <c:pt idx="58">
                        <c:v>1.6932362961267842</c:v>
                      </c:pt>
                      <c:pt idx="59">
                        <c:v>1.3959595048008275</c:v>
                      </c:pt>
                      <c:pt idx="60">
                        <c:v>1.121761496040405</c:v>
                      </c:pt>
                      <c:pt idx="61">
                        <c:v>0.96177000506028831</c:v>
                      </c:pt>
                      <c:pt idx="62">
                        <c:v>1.3798117057039441</c:v>
                      </c:pt>
                      <c:pt idx="63">
                        <c:v>1.4999925868387378</c:v>
                      </c:pt>
                      <c:pt idx="64">
                        <c:v>1.5070331561695227</c:v>
                      </c:pt>
                      <c:pt idx="65">
                        <c:v>1.5492791506451062</c:v>
                      </c:pt>
                      <c:pt idx="66">
                        <c:v>1.55050780154645</c:v>
                      </c:pt>
                      <c:pt idx="67">
                        <c:v>1.7469591534814461</c:v>
                      </c:pt>
                      <c:pt idx="68">
                        <c:v>1.6486477426923956</c:v>
                      </c:pt>
                      <c:pt idx="69">
                        <c:v>1.6459867401106816</c:v>
                      </c:pt>
                      <c:pt idx="70">
                        <c:v>1.782221305425467</c:v>
                      </c:pt>
                      <c:pt idx="71">
                        <c:v>1.6234339696833937</c:v>
                      </c:pt>
                      <c:pt idx="72">
                        <c:v>1.6705816753099829</c:v>
                      </c:pt>
                      <c:pt idx="73">
                        <c:v>1.3194157139680072</c:v>
                      </c:pt>
                      <c:pt idx="74">
                        <c:v>1.3870379263776391</c:v>
                      </c:pt>
                      <c:pt idx="75">
                        <c:v>1.6111229650066556</c:v>
                      </c:pt>
                      <c:pt idx="76">
                        <c:v>1.384988026133005</c:v>
                      </c:pt>
                      <c:pt idx="77">
                        <c:v>0.81298076768119532</c:v>
                      </c:pt>
                      <c:pt idx="78">
                        <c:v>0.77386506112634923</c:v>
                      </c:pt>
                      <c:pt idx="79">
                        <c:v>0.79974408478077996</c:v>
                      </c:pt>
                      <c:pt idx="80">
                        <c:v>1.0572966457056845</c:v>
                      </c:pt>
                      <c:pt idx="81">
                        <c:v>0.64831550414331263</c:v>
                      </c:pt>
                      <c:pt idx="82">
                        <c:v>0.89766872193876734</c:v>
                      </c:pt>
                      <c:pt idx="83">
                        <c:v>1.4404964884177411</c:v>
                      </c:pt>
                      <c:pt idx="84">
                        <c:v>1.5661166960507191</c:v>
                      </c:pt>
                      <c:pt idx="85">
                        <c:v>1.4204242262110043</c:v>
                      </c:pt>
                      <c:pt idx="86">
                        <c:v>1.2414576208909329</c:v>
                      </c:pt>
                      <c:pt idx="87">
                        <c:v>1.8734379985753837</c:v>
                      </c:pt>
                      <c:pt idx="88">
                        <c:v>2.2098859340099724</c:v>
                      </c:pt>
                      <c:pt idx="89">
                        <c:v>1.8766224348044696</c:v>
                      </c:pt>
                      <c:pt idx="90">
                        <c:v>1.3602796373352588</c:v>
                      </c:pt>
                      <c:pt idx="91">
                        <c:v>1.4828881676276917</c:v>
                      </c:pt>
                      <c:pt idx="92">
                        <c:v>1.6947305315881247</c:v>
                      </c:pt>
                      <c:pt idx="93">
                        <c:v>1.6517380640045896</c:v>
                      </c:pt>
                      <c:pt idx="94">
                        <c:v>0.8964606989644136</c:v>
                      </c:pt>
                      <c:pt idx="95">
                        <c:v>0.57814638737313018</c:v>
                      </c:pt>
                      <c:pt idx="96">
                        <c:v>0.67549614999081398</c:v>
                      </c:pt>
                      <c:pt idx="97">
                        <c:v>0.67040337266606287</c:v>
                      </c:pt>
                      <c:pt idx="98">
                        <c:v>0.70297860819508851</c:v>
                      </c:pt>
                      <c:pt idx="99">
                        <c:v>0.61458471792921399</c:v>
                      </c:pt>
                      <c:pt idx="100">
                        <c:v>0.82376917349698164</c:v>
                      </c:pt>
                      <c:pt idx="101">
                        <c:v>0.87827589207726442</c:v>
                      </c:pt>
                      <c:pt idx="102">
                        <c:v>1.1298760068201084</c:v>
                      </c:pt>
                      <c:pt idx="103">
                        <c:v>0.96766314595225278</c:v>
                      </c:pt>
                      <c:pt idx="104">
                        <c:v>1.1376707847314662</c:v>
                      </c:pt>
                      <c:pt idx="105">
                        <c:v>1.0554917020940568</c:v>
                      </c:pt>
                      <c:pt idx="106">
                        <c:v>1.0492749605974363</c:v>
                      </c:pt>
                      <c:pt idx="107">
                        <c:v>1.1724842792634542</c:v>
                      </c:pt>
                      <c:pt idx="108">
                        <c:v>1.2813262467809152</c:v>
                      </c:pt>
                      <c:pt idx="109">
                        <c:v>1.291846489545831</c:v>
                      </c:pt>
                      <c:pt idx="110">
                        <c:v>1.2331600372591931</c:v>
                      </c:pt>
                      <c:pt idx="111">
                        <c:v>1.327704272881689</c:v>
                      </c:pt>
                      <c:pt idx="112">
                        <c:v>1.5853883368411552</c:v>
                      </c:pt>
                      <c:pt idx="113">
                        <c:v>1.7326111410144427</c:v>
                      </c:pt>
                      <c:pt idx="114">
                        <c:v>1.6196809762166446</c:v>
                      </c:pt>
                      <c:pt idx="115">
                        <c:v>1.5318266351661032</c:v>
                      </c:pt>
                      <c:pt idx="116">
                        <c:v>1.684230916750199</c:v>
                      </c:pt>
                      <c:pt idx="117">
                        <c:v>1.7819711918107131</c:v>
                      </c:pt>
                      <c:pt idx="118">
                        <c:v>1.6107516623208353</c:v>
                      </c:pt>
                      <c:pt idx="119">
                        <c:v>1.4928733735363033</c:v>
                      </c:pt>
                      <c:pt idx="120">
                        <c:v>1.4772799499772769</c:v>
                      </c:pt>
                      <c:pt idx="121">
                        <c:v>1.5591715308822629</c:v>
                      </c:pt>
                      <c:pt idx="122">
                        <c:v>1.6118372069786853</c:v>
                      </c:pt>
                      <c:pt idx="123">
                        <c:v>1.4243912344202747</c:v>
                      </c:pt>
                      <c:pt idx="124">
                        <c:v>1.3395924050551313</c:v>
                      </c:pt>
                      <c:pt idx="125">
                        <c:v>1.5045255737947971</c:v>
                      </c:pt>
                      <c:pt idx="126">
                        <c:v>1.5104818877131685</c:v>
                      </c:pt>
                      <c:pt idx="127">
                        <c:v>1.4031534943386008</c:v>
                      </c:pt>
                      <c:pt idx="128">
                        <c:v>1.270394734721636</c:v>
                      </c:pt>
                      <c:pt idx="129">
                        <c:v>1.2518914842115783</c:v>
                      </c:pt>
                      <c:pt idx="130">
                        <c:v>1.27661405470913</c:v>
                      </c:pt>
                      <c:pt idx="131">
                        <c:v>1.2794246097615218</c:v>
                      </c:pt>
                      <c:pt idx="132">
                        <c:v>1.1429437985682931</c:v>
                      </c:pt>
                      <c:pt idx="133">
                        <c:v>1.087997447294035</c:v>
                      </c:pt>
                      <c:pt idx="134">
                        <c:v>1.2018997031512382</c:v>
                      </c:pt>
                      <c:pt idx="135">
                        <c:v>1.1231190714854364</c:v>
                      </c:pt>
                      <c:pt idx="136">
                        <c:v>1.1374799764068086</c:v>
                      </c:pt>
                      <c:pt idx="137">
                        <c:v>0.97356660080771218</c:v>
                      </c:pt>
                      <c:pt idx="138">
                        <c:v>0.88813733042393606</c:v>
                      </c:pt>
                      <c:pt idx="139">
                        <c:v>0.87829265226794395</c:v>
                      </c:pt>
                      <c:pt idx="140">
                        <c:v>0.85083043521702828</c:v>
                      </c:pt>
                      <c:pt idx="141">
                        <c:v>0.73300758398628252</c:v>
                      </c:pt>
                      <c:pt idx="142">
                        <c:v>0.69916282847556399</c:v>
                      </c:pt>
                      <c:pt idx="143">
                        <c:v>0.73590838621925547</c:v>
                      </c:pt>
                      <c:pt idx="144">
                        <c:v>0.74393136057294063</c:v>
                      </c:pt>
                      <c:pt idx="145">
                        <c:v>0.91702287443716379</c:v>
                      </c:pt>
                      <c:pt idx="146">
                        <c:v>1.0118649257555783</c:v>
                      </c:pt>
                      <c:pt idx="147">
                        <c:v>1.1487995513425879</c:v>
                      </c:pt>
                      <c:pt idx="148">
                        <c:v>1.2731330920295625</c:v>
                      </c:pt>
                      <c:pt idx="149">
                        <c:v>1.3774794607086336</c:v>
                      </c:pt>
                      <c:pt idx="150">
                        <c:v>1.2615530895155338</c:v>
                      </c:pt>
                      <c:pt idx="151">
                        <c:v>1.3288697507566261</c:v>
                      </c:pt>
                      <c:pt idx="152">
                        <c:v>1.2031812131154938</c:v>
                      </c:pt>
                      <c:pt idx="153">
                        <c:v>1.0498834844436422</c:v>
                      </c:pt>
                      <c:pt idx="154">
                        <c:v>0.97030480985241374</c:v>
                      </c:pt>
                      <c:pt idx="155">
                        <c:v>0.98337260160059814</c:v>
                      </c:pt>
                      <c:pt idx="156">
                        <c:v>1.0807970115290775</c:v>
                      </c:pt>
                      <c:pt idx="157">
                        <c:v>1.3962740806874256</c:v>
                      </c:pt>
                      <c:pt idx="158">
                        <c:v>1.3682755375347693</c:v>
                      </c:pt>
                      <c:pt idx="159">
                        <c:v>1.4211603853554611</c:v>
                      </c:pt>
                      <c:pt idx="160">
                        <c:v>1.4769640848452423</c:v>
                      </c:pt>
                      <c:pt idx="161">
                        <c:v>1.3743543297696443</c:v>
                      </c:pt>
                      <c:pt idx="162">
                        <c:v>1.2894923273780938</c:v>
                      </c:pt>
                      <c:pt idx="163">
                        <c:v>1.0800531169119991</c:v>
                      </c:pt>
                      <c:pt idx="164">
                        <c:v>0.88853055028218353</c:v>
                      </c:pt>
                      <c:pt idx="165">
                        <c:v>1.023161294273494</c:v>
                      </c:pt>
                      <c:pt idx="166">
                        <c:v>1.0105460276736533</c:v>
                      </c:pt>
                      <c:pt idx="167">
                        <c:v>1.0543649015822265</c:v>
                      </c:pt>
                      <c:pt idx="168">
                        <c:v>1.1389174850689263</c:v>
                      </c:pt>
                      <c:pt idx="169">
                        <c:v>1.0988580508542862</c:v>
                      </c:pt>
                      <c:pt idx="170">
                        <c:v>1.2206156791583807</c:v>
                      </c:pt>
                      <c:pt idx="171">
                        <c:v>1.3386809085312592</c:v>
                      </c:pt>
                      <c:pt idx="172">
                        <c:v>1.1426614538176167</c:v>
                      </c:pt>
                      <c:pt idx="173">
                        <c:v>1.0849329108905783</c:v>
                      </c:pt>
                      <c:pt idx="174">
                        <c:v>1.0733928749850932</c:v>
                      </c:pt>
                      <c:pt idx="175">
                        <c:v>1.1896235081012958</c:v>
                      </c:pt>
                      <c:pt idx="176">
                        <c:v>1.3493764886755906</c:v>
                      </c:pt>
                      <c:pt idx="177">
                        <c:v>1.4220486754614694</c:v>
                      </c:pt>
                      <c:pt idx="178">
                        <c:v>1.3109415037114152</c:v>
                      </c:pt>
                      <c:pt idx="179">
                        <c:v>1.5005276236950418</c:v>
                      </c:pt>
                      <c:pt idx="180">
                        <c:v>1.5037417125691761</c:v>
                      </c:pt>
                      <c:pt idx="181">
                        <c:v>1.4226455960987434</c:v>
                      </c:pt>
                      <c:pt idx="182">
                        <c:v>1.3923315681414561</c:v>
                      </c:pt>
                      <c:pt idx="183">
                        <c:v>1.3089328593207612</c:v>
                      </c:pt>
                      <c:pt idx="184">
                        <c:v>1.2876615988577285</c:v>
                      </c:pt>
                      <c:pt idx="185">
                        <c:v>1.3354964723021734</c:v>
                      </c:pt>
                      <c:pt idx="186">
                        <c:v>1.3426092393774236</c:v>
                      </c:pt>
                      <c:pt idx="187">
                        <c:v>1.3507662952565438</c:v>
                      </c:pt>
                      <c:pt idx="188">
                        <c:v>1.4476144124747388</c:v>
                      </c:pt>
                      <c:pt idx="189">
                        <c:v>1.4547478074769788</c:v>
                      </c:pt>
                      <c:pt idx="190">
                        <c:v>1.5438514273558543</c:v>
                      </c:pt>
                      <c:pt idx="191">
                        <c:v>1.5375676450965161</c:v>
                      </c:pt>
                      <c:pt idx="192">
                        <c:v>1.5329018658604585</c:v>
                      </c:pt>
                      <c:pt idx="193">
                        <c:v>1.4276581823573209</c:v>
                      </c:pt>
                      <c:pt idx="194">
                        <c:v>1.4170708988296874</c:v>
                      </c:pt>
                      <c:pt idx="195">
                        <c:v>1.4285297122726497</c:v>
                      </c:pt>
                      <c:pt idx="196">
                        <c:v>1.3914613274715641</c:v>
                      </c:pt>
                      <c:pt idx="197">
                        <c:v>1.3677624178508923</c:v>
                      </c:pt>
                      <c:pt idx="198">
                        <c:v>1.350940343390522</c:v>
                      </c:pt>
                      <c:pt idx="199">
                        <c:v>1.3105289451716144</c:v>
                      </c:pt>
                      <c:pt idx="200">
                        <c:v>1.3978405138932311</c:v>
                      </c:pt>
                      <c:pt idx="201">
                        <c:v>1.442460009218105</c:v>
                      </c:pt>
                      <c:pt idx="202">
                        <c:v>1.4664270818896472</c:v>
                      </c:pt>
                      <c:pt idx="203">
                        <c:v>1.4631304813075525</c:v>
                      </c:pt>
                      <c:pt idx="204">
                        <c:v>1.4171121546836676</c:v>
                      </c:pt>
                      <c:pt idx="205">
                        <c:v>1.4457166431916559</c:v>
                      </c:pt>
                      <c:pt idx="206">
                        <c:v>1.4936366068349347</c:v>
                      </c:pt>
                      <c:pt idx="207">
                        <c:v>1.4502818612836372</c:v>
                      </c:pt>
                      <c:pt idx="208">
                        <c:v>1.4706519391862927</c:v>
                      </c:pt>
                      <c:pt idx="209">
                        <c:v>1.4323935808469697</c:v>
                      </c:pt>
                      <c:pt idx="210">
                        <c:v>1.438708304996793</c:v>
                      </c:pt>
                      <c:pt idx="211">
                        <c:v>1.4967707624919824</c:v>
                      </c:pt>
                      <c:pt idx="212">
                        <c:v>1.5148807931437929</c:v>
                      </c:pt>
                      <c:pt idx="213">
                        <c:v>1.5114088551822833</c:v>
                      </c:pt>
                      <c:pt idx="214">
                        <c:v>1.5269739153416984</c:v>
                      </c:pt>
                      <c:pt idx="215">
                        <c:v>1.5333492340270549</c:v>
                      </c:pt>
                      <c:pt idx="216">
                        <c:v>1.5591921588092528</c:v>
                      </c:pt>
                      <c:pt idx="217">
                        <c:v>1.5755604188758425</c:v>
                      </c:pt>
                      <c:pt idx="218">
                        <c:v>1.5706535507430888</c:v>
                      </c:pt>
                      <c:pt idx="219">
                        <c:v>1.5419033775007331</c:v>
                      </c:pt>
                      <c:pt idx="220">
                        <c:v>1.5403188948588116</c:v>
                      </c:pt>
                      <c:pt idx="221">
                        <c:v>1.5394370509799877</c:v>
                      </c:pt>
                      <c:pt idx="222">
                        <c:v>1.5248440818799776</c:v>
                      </c:pt>
                      <c:pt idx="223">
                        <c:v>1.5240086508368813</c:v>
                      </c:pt>
                      <c:pt idx="224">
                        <c:v>1.5166586626012459</c:v>
                      </c:pt>
                      <c:pt idx="225">
                        <c:v>1.5096103577978397</c:v>
                      </c:pt>
                      <c:pt idx="226">
                        <c:v>1.5286228602554641</c:v>
                      </c:pt>
                      <c:pt idx="227">
                        <c:v>1.545060739575645</c:v>
                      </c:pt>
                      <c:pt idx="228">
                        <c:v>1.5509023106501341</c:v>
                      </c:pt>
                      <c:pt idx="229">
                        <c:v>1.5595067346958509</c:v>
                      </c:pt>
                      <c:pt idx="230">
                        <c:v>1.5664054870285793</c:v>
                      </c:pt>
                      <c:pt idx="231">
                        <c:v>1.5863269075192015</c:v>
                      </c:pt>
                      <c:pt idx="232">
                        <c:v>1.5962734360647071</c:v>
                      </c:pt>
                      <c:pt idx="233">
                        <c:v>1.6019602976867713</c:v>
                      </c:pt>
                      <c:pt idx="234">
                        <c:v>1.60403727208558</c:v>
                      </c:pt>
                      <c:pt idx="235">
                        <c:v>1.6116412416722801</c:v>
                      </c:pt>
                      <c:pt idx="236">
                        <c:v>1.6308767835904838</c:v>
                      </c:pt>
                      <c:pt idx="237">
                        <c:v>1.6337853212960785</c:v>
                      </c:pt>
                      <c:pt idx="238">
                        <c:v>1.6374996373997208</c:v>
                      </c:pt>
                      <c:pt idx="239">
                        <c:v>1.6484736945584171</c:v>
                      </c:pt>
                      <c:pt idx="240">
                        <c:v>1.6559087729928865</c:v>
                      </c:pt>
                      <c:pt idx="241">
                        <c:v>1.6635217672976448</c:v>
                      </c:pt>
                      <c:pt idx="242">
                        <c:v>1.676089331816321</c:v>
                      </c:pt>
                      <c:pt idx="243">
                        <c:v>1.6754060317347763</c:v>
                      </c:pt>
                      <c:pt idx="244">
                        <c:v>1.686440683429006</c:v>
                      </c:pt>
                      <c:pt idx="245">
                        <c:v>1.691259882872052</c:v>
                      </c:pt>
                      <c:pt idx="246">
                        <c:v>1.6956807054751031</c:v>
                      </c:pt>
                      <c:pt idx="247">
                        <c:v>1.7003825835833932</c:v>
                      </c:pt>
                      <c:pt idx="248">
                        <c:v>1.7057974144182764</c:v>
                      </c:pt>
                      <c:pt idx="249">
                        <c:v>1.7057561585642962</c:v>
                      </c:pt>
                      <c:pt idx="250">
                        <c:v>1.7101241221044352</c:v>
                      </c:pt>
                      <c:pt idx="251">
                        <c:v>1.7111129733545201</c:v>
                      </c:pt>
                      <c:pt idx="252">
                        <c:v>1.7129282309296427</c:v>
                      </c:pt>
                      <c:pt idx="253">
                        <c:v>1.7124834412539203</c:v>
                      </c:pt>
                      <c:pt idx="254">
                        <c:v>1.7127722322317804</c:v>
                      </c:pt>
                      <c:pt idx="255">
                        <c:v>1.7090617838644488</c:v>
                      </c:pt>
                      <c:pt idx="256">
                        <c:v>1.7050135531926551</c:v>
                      </c:pt>
                      <c:pt idx="257">
                        <c:v>1.6982707995577888</c:v>
                      </c:pt>
                      <c:pt idx="258">
                        <c:v>1.6913320806165171</c:v>
                      </c:pt>
                      <c:pt idx="259">
                        <c:v>1.6827766478974018</c:v>
                      </c:pt>
                      <c:pt idx="260">
                        <c:v>1.6741051830889677</c:v>
                      </c:pt>
                      <c:pt idx="261">
                        <c:v>1.6635681801333722</c:v>
                      </c:pt>
                      <c:pt idx="262">
                        <c:v>1.6525425531572007</c:v>
                      </c:pt>
                      <c:pt idx="263">
                        <c:v>1.6405474136124978</c:v>
                      </c:pt>
                      <c:pt idx="264">
                        <c:v>1.6296855208068097</c:v>
                      </c:pt>
                      <c:pt idx="265">
                        <c:v>1.61605432880271</c:v>
                      </c:pt>
                      <c:pt idx="266">
                        <c:v>1.6018094559706566</c:v>
                      </c:pt>
                      <c:pt idx="267">
                        <c:v>1.5869109357021072</c:v>
                      </c:pt>
                      <c:pt idx="268">
                        <c:v>1.5712646530801686</c:v>
                      </c:pt>
                      <c:pt idx="269">
                        <c:v>1.5548577156504726</c:v>
                      </c:pt>
                      <c:pt idx="270">
                        <c:v>1.5400326823718249</c:v>
                      </c:pt>
                      <c:pt idx="271">
                        <c:v>1.5223016898784565</c:v>
                      </c:pt>
                      <c:pt idx="272">
                        <c:v>1.5050838170689649</c:v>
                      </c:pt>
                      <c:pt idx="273">
                        <c:v>1.4859681749763907</c:v>
                      </c:pt>
                      <c:pt idx="274">
                        <c:v>1.4666862202224593</c:v>
                      </c:pt>
                      <c:pt idx="275">
                        <c:v>1.4478142455174547</c:v>
                      </c:pt>
                      <c:pt idx="276">
                        <c:v>1.4279250561627546</c:v>
                      </c:pt>
                      <c:pt idx="277">
                        <c:v>1.4058518850379842</c:v>
                      </c:pt>
                      <c:pt idx="278">
                        <c:v>1.3860310256914383</c:v>
                      </c:pt>
                      <c:pt idx="279">
                        <c:v>1.367513593481575</c:v>
                      </c:pt>
                      <c:pt idx="280">
                        <c:v>1.3477378577253196</c:v>
                      </c:pt>
                      <c:pt idx="281">
                        <c:v>1.3282032108657604</c:v>
                      </c:pt>
                      <c:pt idx="282">
                        <c:v>1.3091146429273606</c:v>
                      </c:pt>
                      <c:pt idx="283">
                        <c:v>1.292338981302718</c:v>
                      </c:pt>
                      <c:pt idx="284">
                        <c:v>1.2778659120283375</c:v>
                      </c:pt>
                      <c:pt idx="285">
                        <c:v>1.2624452473578525</c:v>
                      </c:pt>
                      <c:pt idx="286">
                        <c:v>1.2463773814780554</c:v>
                      </c:pt>
                      <c:pt idx="287">
                        <c:v>1.2336628429795751</c:v>
                      </c:pt>
                      <c:pt idx="288">
                        <c:v>1.2245040433960013</c:v>
                      </c:pt>
                      <c:pt idx="289">
                        <c:v>1.2141501132924426</c:v>
                      </c:pt>
                      <c:pt idx="290">
                        <c:v>1.205485094711193</c:v>
                      </c:pt>
                      <c:pt idx="291">
                        <c:v>1.1970070167182902</c:v>
                      </c:pt>
                      <c:pt idx="292">
                        <c:v>1.1891116776628561</c:v>
                      </c:pt>
                      <c:pt idx="293">
                        <c:v>1.1851343554900904</c:v>
                      </c:pt>
                      <c:pt idx="294">
                        <c:v>1.1797723837181193</c:v>
                      </c:pt>
                      <c:pt idx="295">
                        <c:v>1.1706329228160985</c:v>
                      </c:pt>
                      <c:pt idx="296">
                        <c:v>1.1644935360456909</c:v>
                      </c:pt>
                      <c:pt idx="297">
                        <c:v>1.1595428335680835</c:v>
                      </c:pt>
                      <c:pt idx="298">
                        <c:v>1.1523939676206008</c:v>
                      </c:pt>
                      <c:pt idx="299">
                        <c:v>1.1496233791767523</c:v>
                      </c:pt>
                      <c:pt idx="300">
                        <c:v>1.1413876793259825</c:v>
                      </c:pt>
                      <c:pt idx="301">
                        <c:v>1.1389716333772752</c:v>
                      </c:pt>
                      <c:pt idx="302">
                        <c:v>1.1352805236914962</c:v>
                      </c:pt>
                      <c:pt idx="303">
                        <c:v>1.1304432748123341</c:v>
                      </c:pt>
                      <c:pt idx="304">
                        <c:v>1.1243967137133815</c:v>
                      </c:pt>
                      <c:pt idx="305">
                        <c:v>1.1209286434881824</c:v>
                      </c:pt>
                      <c:pt idx="306">
                        <c:v>1.1133259631469192</c:v>
                      </c:pt>
                      <c:pt idx="307">
                        <c:v>1.107271666575345</c:v>
                      </c:pt>
                      <c:pt idx="308">
                        <c:v>1.0987948778278791</c:v>
                      </c:pt>
                      <c:pt idx="309">
                        <c:v>1.0951901475863715</c:v>
                      </c:pt>
                      <c:pt idx="310">
                        <c:v>1.0885827647223771</c:v>
                      </c:pt>
                      <c:pt idx="311">
                        <c:v>1.0816247070995522</c:v>
                      </c:pt>
                      <c:pt idx="312">
                        <c:v>1.0743301564177026</c:v>
                      </c:pt>
                      <c:pt idx="313">
                        <c:v>1.0661705220477085</c:v>
                      </c:pt>
                      <c:pt idx="314">
                        <c:v>1.0595515359747825</c:v>
                      </c:pt>
                      <c:pt idx="315">
                        <c:v>1.0520855156498281</c:v>
                      </c:pt>
                      <c:pt idx="316">
                        <c:v>1.0399240634437679</c:v>
                      </c:pt>
                      <c:pt idx="317">
                        <c:v>1.0341237482232586</c:v>
                      </c:pt>
                      <c:pt idx="318">
                        <c:v>1.0281223107145965</c:v>
                      </c:pt>
                      <c:pt idx="319">
                        <c:v>1.0189441724494697</c:v>
                      </c:pt>
                      <c:pt idx="320">
                        <c:v>1.0114420532522828</c:v>
                      </c:pt>
                      <c:pt idx="321">
                        <c:v>1.0054225663075043</c:v>
                      </c:pt>
                      <c:pt idx="322">
                        <c:v>0.9991864861293307</c:v>
                      </c:pt>
                      <c:pt idx="323">
                        <c:v>0.99380001869405876</c:v>
                      </c:pt>
                      <c:pt idx="324">
                        <c:v>0.98817890858927548</c:v>
                      </c:pt>
                      <c:pt idx="325">
                        <c:v>0.98379031712214626</c:v>
                      </c:pt>
                      <c:pt idx="326">
                        <c:v>0.9828981592798276</c:v>
                      </c:pt>
                      <c:pt idx="327">
                        <c:v>0.98331071781962809</c:v>
                      </c:pt>
                      <c:pt idx="328">
                        <c:v>0.98310701704060155</c:v>
                      </c:pt>
                      <c:pt idx="329">
                        <c:v>0.98137684966431271</c:v>
                      </c:pt>
                      <c:pt idx="330">
                        <c:v>0.98481913498077411</c:v>
                      </c:pt>
                      <c:pt idx="331">
                        <c:v>0.98150190647168978</c:v>
                      </c:pt>
                      <c:pt idx="332">
                        <c:v>0.98011983536335767</c:v>
                      </c:pt>
                      <c:pt idx="333">
                        <c:v>0.98122987568450881</c:v>
                      </c:pt>
                      <c:pt idx="334">
                        <c:v>0.97790491170280314</c:v>
                      </c:pt>
                      <c:pt idx="335">
                        <c:v>0.97399205180188164</c:v>
                      </c:pt>
                      <c:pt idx="336">
                        <c:v>0.97403975388304609</c:v>
                      </c:pt>
                      <c:pt idx="337">
                        <c:v>0.97326104963917237</c:v>
                      </c:pt>
                      <c:pt idx="338">
                        <c:v>0.97574800408690809</c:v>
                      </c:pt>
                      <c:pt idx="339">
                        <c:v>0.9759697543020508</c:v>
                      </c:pt>
                      <c:pt idx="340">
                        <c:v>0.97352792344460581</c:v>
                      </c:pt>
                      <c:pt idx="341">
                        <c:v>0.97575445031409247</c:v>
                      </c:pt>
                      <c:pt idx="342">
                        <c:v>0.97948423736297729</c:v>
                      </c:pt>
                      <c:pt idx="343">
                        <c:v>0.98083278808995056</c:v>
                      </c:pt>
                      <c:pt idx="344">
                        <c:v>0.98310057081341717</c:v>
                      </c:pt>
                      <c:pt idx="345">
                        <c:v>0.98113962850392733</c:v>
                      </c:pt>
                      <c:pt idx="346">
                        <c:v>0.97928440432026143</c:v>
                      </c:pt>
                      <c:pt idx="347">
                        <c:v>0.98097847282431772</c:v>
                      </c:pt>
                      <c:pt idx="348">
                        <c:v>0.97991097760258372</c:v>
                      </c:pt>
                      <c:pt idx="349">
                        <c:v>0.9784889398857084</c:v>
                      </c:pt>
                      <c:pt idx="350">
                        <c:v>0.97824785098901246</c:v>
                      </c:pt>
                      <c:pt idx="351">
                        <c:v>0.97557137746205591</c:v>
                      </c:pt>
                      <c:pt idx="352">
                        <c:v>0.97442652751410919</c:v>
                      </c:pt>
                      <c:pt idx="353">
                        <c:v>0.97556750972574535</c:v>
                      </c:pt>
                      <c:pt idx="354">
                        <c:v>0.97415578597236507</c:v>
                      </c:pt>
                      <c:pt idx="355">
                        <c:v>0.97112605919570427</c:v>
                      </c:pt>
                      <c:pt idx="356">
                        <c:v>0.96684447509983595</c:v>
                      </c:pt>
                      <c:pt idx="357">
                        <c:v>0.96633651239770635</c:v>
                      </c:pt>
                      <c:pt idx="358">
                        <c:v>0.96380314511424314</c:v>
                      </c:pt>
                      <c:pt idx="359">
                        <c:v>0.96086366551816382</c:v>
                      </c:pt>
                      <c:pt idx="360">
                        <c:v>0.95787003761373557</c:v>
                      </c:pt>
                      <c:pt idx="361">
                        <c:v>0.95201944182118803</c:v>
                      </c:pt>
                      <c:pt idx="362">
                        <c:v>0.95010749083829971</c:v>
                      </c:pt>
                      <c:pt idx="363">
                        <c:v>0.94787065000531812</c:v>
                      </c:pt>
                      <c:pt idx="364">
                        <c:v>0.94326546530479372</c:v>
                      </c:pt>
                      <c:pt idx="365">
                        <c:v>0.94268788334907283</c:v>
                      </c:pt>
                      <c:pt idx="366">
                        <c:v>0.94095900521822096</c:v>
                      </c:pt>
                      <c:pt idx="367">
                        <c:v>0.94125295317782887</c:v>
                      </c:pt>
                      <c:pt idx="368">
                        <c:v>0.94652338852378182</c:v>
                      </c:pt>
                      <c:pt idx="369">
                        <c:v>0.9468985589459129</c:v>
                      </c:pt>
                      <c:pt idx="370">
                        <c:v>0.94837990195288446</c:v>
                      </c:pt>
                      <c:pt idx="371">
                        <c:v>0.94908382996141927</c:v>
                      </c:pt>
                      <c:pt idx="372">
                        <c:v>0.94854363612336789</c:v>
                      </c:pt>
                      <c:pt idx="373">
                        <c:v>0.951757724997502</c:v>
                      </c:pt>
                      <c:pt idx="374">
                        <c:v>0.95118530002352863</c:v>
                      </c:pt>
                      <c:pt idx="375">
                        <c:v>0.94922693620491261</c:v>
                      </c:pt>
                      <c:pt idx="376">
                        <c:v>0.94974908060684782</c:v>
                      </c:pt>
                      <c:pt idx="377">
                        <c:v>0.95165200687167806</c:v>
                      </c:pt>
                      <c:pt idx="378">
                        <c:v>0.95232112525341728</c:v>
                      </c:pt>
                      <c:pt idx="379">
                        <c:v>0.95286389758234258</c:v>
                      </c:pt>
                      <c:pt idx="380">
                        <c:v>0.95211871371982759</c:v>
                      </c:pt>
                      <c:pt idx="381">
                        <c:v>0.95470622931163951</c:v>
                      </c:pt>
                      <c:pt idx="382">
                        <c:v>0.95610506061065115</c:v>
                      </c:pt>
                      <c:pt idx="383">
                        <c:v>0.95769727872519417</c:v>
                      </c:pt>
                      <c:pt idx="384">
                        <c:v>0.95634486026191012</c:v>
                      </c:pt>
                      <c:pt idx="385">
                        <c:v>0.95813820066460598</c:v>
                      </c:pt>
                      <c:pt idx="386">
                        <c:v>0.95865003110304625</c:v>
                      </c:pt>
                      <c:pt idx="387">
                        <c:v>0.96082885589136813</c:v>
                      </c:pt>
                      <c:pt idx="388">
                        <c:v>0.95949061912789002</c:v>
                      </c:pt>
                      <c:pt idx="389">
                        <c:v>0.96033765337991794</c:v>
                      </c:pt>
                      <c:pt idx="390">
                        <c:v>0.9602731911080743</c:v>
                      </c:pt>
                      <c:pt idx="391">
                        <c:v>0.96023451374496793</c:v>
                      </c:pt>
                      <c:pt idx="392">
                        <c:v>0.95961438668983012</c:v>
                      </c:pt>
                      <c:pt idx="393">
                        <c:v>0.96018552241836663</c:v>
                      </c:pt>
                      <c:pt idx="394">
                        <c:v>0.95970205537953779</c:v>
                      </c:pt>
                      <c:pt idx="395">
                        <c:v>0.96098743308010404</c:v>
                      </c:pt>
                      <c:pt idx="396">
                        <c:v>0.95786874836829872</c:v>
                      </c:pt>
                      <c:pt idx="397">
                        <c:v>0.955528767900367</c:v>
                      </c:pt>
                      <c:pt idx="398">
                        <c:v>0.95516648993260478</c:v>
                      </c:pt>
                      <c:pt idx="399">
                        <c:v>0.95317202724175609</c:v>
                      </c:pt>
                      <c:pt idx="400">
                        <c:v>0.95081270809227125</c:v>
                      </c:pt>
                      <c:pt idx="401">
                        <c:v>0.94913539977889438</c:v>
                      </c:pt>
                      <c:pt idx="402">
                        <c:v>0.9464486122884429</c:v>
                      </c:pt>
                      <c:pt idx="403">
                        <c:v>0.94441289374361426</c:v>
                      </c:pt>
                      <c:pt idx="404">
                        <c:v>0.94182666739723897</c:v>
                      </c:pt>
                      <c:pt idx="405">
                        <c:v>0.94066505725861294</c:v>
                      </c:pt>
                      <c:pt idx="406">
                        <c:v>0.93829800263650698</c:v>
                      </c:pt>
                      <c:pt idx="407">
                        <c:v>0.93638347316274462</c:v>
                      </c:pt>
                      <c:pt idx="408">
                        <c:v>0.93153591032008731</c:v>
                      </c:pt>
                      <c:pt idx="409">
                        <c:v>0.92684950315703984</c:v>
                      </c:pt>
                      <c:pt idx="410">
                        <c:v>0.92338658991358824</c:v>
                      </c:pt>
                      <c:pt idx="411">
                        <c:v>0.91922490564334958</c:v>
                      </c:pt>
                      <c:pt idx="412">
                        <c:v>0.91176404230014274</c:v>
                      </c:pt>
                      <c:pt idx="413">
                        <c:v>0.90602818935147733</c:v>
                      </c:pt>
                      <c:pt idx="414">
                        <c:v>0.89950718593175383</c:v>
                      </c:pt>
                      <c:pt idx="415">
                        <c:v>0.89463125968948531</c:v>
                      </c:pt>
                      <c:pt idx="416">
                        <c:v>0.89044250126507207</c:v>
                      </c:pt>
                      <c:pt idx="417">
                        <c:v>0.88468215265310601</c:v>
                      </c:pt>
                      <c:pt idx="418">
                        <c:v>0.87857241852774626</c:v>
                      </c:pt>
                      <c:pt idx="419">
                        <c:v>0.87161436090492139</c:v>
                      </c:pt>
                      <c:pt idx="420">
                        <c:v>0.86556264282422113</c:v>
                      </c:pt>
                      <c:pt idx="421">
                        <c:v>0.85842409084023352</c:v>
                      </c:pt>
                      <c:pt idx="422">
                        <c:v>0.85097611995139544</c:v>
                      </c:pt>
                      <c:pt idx="423">
                        <c:v>0.84258442140276357</c:v>
                      </c:pt>
                      <c:pt idx="424">
                        <c:v>0.83433969683393561</c:v>
                      </c:pt>
                      <c:pt idx="425">
                        <c:v>0.82741000261072195</c:v>
                      </c:pt>
                      <c:pt idx="426">
                        <c:v>0.82023277326362809</c:v>
                      </c:pt>
                      <c:pt idx="427">
                        <c:v>0.81151360637402936</c:v>
                      </c:pt>
                      <c:pt idx="428">
                        <c:v>0.80313351103432939</c:v>
                      </c:pt>
                      <c:pt idx="429">
                        <c:v>0.7956597552367537</c:v>
                      </c:pt>
                      <c:pt idx="430">
                        <c:v>0.78774378825432956</c:v>
                      </c:pt>
                      <c:pt idx="431">
                        <c:v>0.77926313177055306</c:v>
                      </c:pt>
                      <c:pt idx="432">
                        <c:v>0.76973302950115863</c:v>
                      </c:pt>
                      <c:pt idx="433">
                        <c:v>0.76207491160610974</c:v>
                      </c:pt>
                      <c:pt idx="434">
                        <c:v>0.75439358729319705</c:v>
                      </c:pt>
                      <c:pt idx="435">
                        <c:v>0.74687857564164128</c:v>
                      </c:pt>
                      <c:pt idx="436">
                        <c:v>0.73765402454078688</c:v>
                      </c:pt>
                      <c:pt idx="437">
                        <c:v>0.72902252634089582</c:v>
                      </c:pt>
                      <c:pt idx="438">
                        <c:v>0.72106272501361757</c:v>
                      </c:pt>
                      <c:pt idx="439">
                        <c:v>0.71338784692788926</c:v>
                      </c:pt>
                      <c:pt idx="440">
                        <c:v>0.70503985379956735</c:v>
                      </c:pt>
                      <c:pt idx="441">
                        <c:v>0.69608075833416605</c:v>
                      </c:pt>
                      <c:pt idx="442">
                        <c:v>0.68727134426398595</c:v>
                      </c:pt>
                      <c:pt idx="443">
                        <c:v>0.67902623292152697</c:v>
                      </c:pt>
                      <c:pt idx="444">
                        <c:v>0.67100042222788059</c:v>
                      </c:pt>
                      <c:pt idx="445">
                        <c:v>0.66321093022281385</c:v>
                      </c:pt>
                      <c:pt idx="446">
                        <c:v>0.65443207126948777</c:v>
                      </c:pt>
                      <c:pt idx="447">
                        <c:v>0.64672766946325477</c:v>
                      </c:pt>
                      <c:pt idx="448">
                        <c:v>0.63977115893495429</c:v>
                      </c:pt>
                      <c:pt idx="449">
                        <c:v>0.63225124815073863</c:v>
                      </c:pt>
                      <c:pt idx="450">
                        <c:v>0.62526160401471031</c:v>
                      </c:pt>
                      <c:pt idx="451">
                        <c:v>0.61734383208867427</c:v>
                      </c:pt>
                      <c:pt idx="452">
                        <c:v>0.60964046167879105</c:v>
                      </c:pt>
                      <c:pt idx="453">
                        <c:v>0.60346291324345147</c:v>
                      </c:pt>
                      <c:pt idx="454">
                        <c:v>0.59651955301860715</c:v>
                      </c:pt>
                      <c:pt idx="455">
                        <c:v>0.58883565021482043</c:v>
                      </c:pt>
                      <c:pt idx="456">
                        <c:v>0.58182318643455955</c:v>
                      </c:pt>
                      <c:pt idx="457">
                        <c:v>0.57363970102398321</c:v>
                      </c:pt>
                      <c:pt idx="458">
                        <c:v>0.56683635285358358</c:v>
                      </c:pt>
                      <c:pt idx="459">
                        <c:v>0.55967278950812061</c:v>
                      </c:pt>
                      <c:pt idx="460">
                        <c:v>0.55254442256308434</c:v>
                      </c:pt>
                      <c:pt idx="461">
                        <c:v>0.54570678046406396</c:v>
                      </c:pt>
                      <c:pt idx="462">
                        <c:v>0.5389958711914884</c:v>
                      </c:pt>
                      <c:pt idx="463">
                        <c:v>0.53245681833564851</c:v>
                      </c:pt>
                      <c:pt idx="464">
                        <c:v>0.52650952913533533</c:v>
                      </c:pt>
                      <c:pt idx="465">
                        <c:v>0.52043421786314004</c:v>
                      </c:pt>
                      <c:pt idx="466">
                        <c:v>0.51555571312999782</c:v>
                      </c:pt>
                      <c:pt idx="467">
                        <c:v>0.5098990198511566</c:v>
                      </c:pt>
                      <c:pt idx="468">
                        <c:v>0.50414821165542334</c:v>
                      </c:pt>
                      <c:pt idx="469">
                        <c:v>0.49897782175537203</c:v>
                      </c:pt>
                      <c:pt idx="470">
                        <c:v>0.49489349221134604</c:v>
                      </c:pt>
                      <c:pt idx="471">
                        <c:v>0.49032479315668515</c:v>
                      </c:pt>
                      <c:pt idx="472">
                        <c:v>0.48586142545421734</c:v>
                      </c:pt>
                      <c:pt idx="473">
                        <c:v>0.48094153594255123</c:v>
                      </c:pt>
                      <c:pt idx="474">
                        <c:v>0.47643497851794786</c:v>
                      </c:pt>
                      <c:pt idx="475">
                        <c:v>0.47169107100841551</c:v>
                      </c:pt>
                      <c:pt idx="476">
                        <c:v>0.46757799129114708</c:v>
                      </c:pt>
                      <c:pt idx="477">
                        <c:v>0.46283820936701264</c:v>
                      </c:pt>
                      <c:pt idx="478">
                        <c:v>0.45833590645235106</c:v>
                      </c:pt>
                      <c:pt idx="479">
                        <c:v>0.45389703441318391</c:v>
                      </c:pt>
                      <c:pt idx="480">
                        <c:v>0.44885363518866489</c:v>
                      </c:pt>
                      <c:pt idx="481">
                        <c:v>0.44488868977209362</c:v>
                      </c:pt>
                      <c:pt idx="482">
                        <c:v>0.44114265823070409</c:v>
                      </c:pt>
                      <c:pt idx="483">
                        <c:v>0.43680860184555492</c:v>
                      </c:pt>
                      <c:pt idx="484">
                        <c:v>0.43278087017620753</c:v>
                      </c:pt>
                      <c:pt idx="485">
                        <c:v>0.42878317792553966</c:v>
                      </c:pt>
                      <c:pt idx="486">
                        <c:v>0.42534269755268977</c:v>
                      </c:pt>
                      <c:pt idx="487">
                        <c:v>0.42229169822632062</c:v>
                      </c:pt>
                      <c:pt idx="488">
                        <c:v>0.41858099200990134</c:v>
                      </c:pt>
                      <c:pt idx="489">
                        <c:v>0.41457156762575781</c:v>
                      </c:pt>
                      <c:pt idx="490">
                        <c:v>0.41155924566249485</c:v>
                      </c:pt>
                      <c:pt idx="491">
                        <c:v>0.40832182144595319</c:v>
                      </c:pt>
                      <c:pt idx="492">
                        <c:v>0.40610625316268018</c:v>
                      </c:pt>
                      <c:pt idx="493">
                        <c:v>0.40278541476637264</c:v>
                      </c:pt>
                      <c:pt idx="494">
                        <c:v>0.4008211204187469</c:v>
                      </c:pt>
                      <c:pt idx="495">
                        <c:v>0.39865286744300726</c:v>
                      </c:pt>
                      <c:pt idx="496">
                        <c:v>0.39770565882053388</c:v>
                      </c:pt>
                      <c:pt idx="497">
                        <c:v>0.3955036276143481</c:v>
                      </c:pt>
                      <c:pt idx="498">
                        <c:v>0.39330726908808444</c:v>
                      </c:pt>
                      <c:pt idx="499">
                        <c:v>0.39180890804134605</c:v>
                      </c:pt>
                      <c:pt idx="500">
                        <c:v>0.38980619417970158</c:v>
                      </c:pt>
                      <c:pt idx="501">
                        <c:v>0.38743050161316844</c:v>
                      </c:pt>
                      <c:pt idx="502">
                        <c:v>0.38476640484240582</c:v>
                      </c:pt>
                      <c:pt idx="503">
                        <c:v>0.38244640767874583</c:v>
                      </c:pt>
                      <c:pt idx="504">
                        <c:v>0.38122948891087771</c:v>
                      </c:pt>
                      <c:pt idx="505">
                        <c:v>0.37961470900118927</c:v>
                      </c:pt>
                      <c:pt idx="506">
                        <c:v>0.37701198031322225</c:v>
                      </c:pt>
                      <c:pt idx="507">
                        <c:v>0.375880538517819</c:v>
                      </c:pt>
                      <c:pt idx="508">
                        <c:v>0.37449253688047734</c:v>
                      </c:pt>
                      <c:pt idx="509">
                        <c:v>0.37362242513512905</c:v>
                      </c:pt>
                      <c:pt idx="510">
                        <c:v>0.37140775932366188</c:v>
                      </c:pt>
                      <c:pt idx="511">
                        <c:v>0.36933877824656175</c:v>
                      </c:pt>
                      <c:pt idx="512">
                        <c:v>0.36679754656593361</c:v>
                      </c:pt>
                      <c:pt idx="513">
                        <c:v>0.36505861232067394</c:v>
                      </c:pt>
                      <c:pt idx="514">
                        <c:v>0.36313660522337787</c:v>
                      </c:pt>
                      <c:pt idx="515">
                        <c:v>0.36131722206285721</c:v>
                      </c:pt>
                      <c:pt idx="516">
                        <c:v>0.35916057229604942</c:v>
                      </c:pt>
                      <c:pt idx="517">
                        <c:v>0.35808547052623774</c:v>
                      </c:pt>
                      <c:pt idx="518">
                        <c:v>0.35712923718570611</c:v>
                      </c:pt>
                      <c:pt idx="519">
                        <c:v>0.35664667261868321</c:v>
                      </c:pt>
                      <c:pt idx="520">
                        <c:v>0.35605310401954493</c:v>
                      </c:pt>
                      <c:pt idx="521">
                        <c:v>0.35606805926661267</c:v>
                      </c:pt>
                      <c:pt idx="522">
                        <c:v>0.35524732562149691</c:v>
                      </c:pt>
                      <c:pt idx="523">
                        <c:v>0.35476978911167767</c:v>
                      </c:pt>
                      <c:pt idx="524">
                        <c:v>0.3546064417148253</c:v>
                      </c:pt>
                      <c:pt idx="525">
                        <c:v>0.35350723105534415</c:v>
                      </c:pt>
                      <c:pt idx="526">
                        <c:v>0.3520842908666631</c:v>
                      </c:pt>
                      <c:pt idx="527">
                        <c:v>0.35086273081522212</c:v>
                      </c:pt>
                      <c:pt idx="528">
                        <c:v>0.3486402006065899</c:v>
                      </c:pt>
                      <c:pt idx="529">
                        <c:v>0.34788624987510425</c:v>
                      </c:pt>
                      <c:pt idx="530">
                        <c:v>0.34699551020276609</c:v>
                      </c:pt>
                      <c:pt idx="531">
                        <c:v>0.34526160401471029</c:v>
                      </c:pt>
                      <c:pt idx="532">
                        <c:v>0.34414253897550112</c:v>
                      </c:pt>
                      <c:pt idx="533">
                        <c:v>0.34337092558153026</c:v>
                      </c:pt>
                      <c:pt idx="534">
                        <c:v>0.34274589939373229</c:v>
                      </c:pt>
                      <c:pt idx="535">
                        <c:v>0.3421351838302838</c:v>
                      </c:pt>
                      <c:pt idx="536">
                        <c:v>0.34039998839679109</c:v>
                      </c:pt>
                      <c:pt idx="537">
                        <c:v>0.33978437370068237</c:v>
                      </c:pt>
                      <c:pt idx="538">
                        <c:v>0.33850531330275674</c:v>
                      </c:pt>
                      <c:pt idx="539">
                        <c:v>0.33831747024260372</c:v>
                      </c:pt>
                      <c:pt idx="540">
                        <c:v>0.3375104025991188</c:v>
                      </c:pt>
                      <c:pt idx="541">
                        <c:v>0.33628046245233828</c:v>
                      </c:pt>
                      <c:pt idx="542">
                        <c:v>0.33581246635875189</c:v>
                      </c:pt>
                      <c:pt idx="543">
                        <c:v>0.33552135473910516</c:v>
                      </c:pt>
                      <c:pt idx="544">
                        <c:v>0.33404207452483253</c:v>
                      </c:pt>
                      <c:pt idx="545">
                        <c:v>0.33365865293190533</c:v>
                      </c:pt>
                      <c:pt idx="546">
                        <c:v>0.33225157046209775</c:v>
                      </c:pt>
                      <c:pt idx="547">
                        <c:v>0.33179066521841422</c:v>
                      </c:pt>
                      <c:pt idx="548">
                        <c:v>0.33083133768883416</c:v>
                      </c:pt>
                      <c:pt idx="549">
                        <c:v>0.32940762395289103</c:v>
                      </c:pt>
                      <c:pt idx="550">
                        <c:v>0.32821623224467306</c:v>
                      </c:pt>
                      <c:pt idx="551">
                        <c:v>0.32724826677066576</c:v>
                      </c:pt>
                      <c:pt idx="552">
                        <c:v>0.32539368720971829</c:v>
                      </c:pt>
                      <c:pt idx="553">
                        <c:v>0.32399485591070687</c:v>
                      </c:pt>
                      <c:pt idx="554">
                        <c:v>0.32176239851221067</c:v>
                      </c:pt>
                      <c:pt idx="555">
                        <c:v>0.32045175160108175</c:v>
                      </c:pt>
                      <c:pt idx="556">
                        <c:v>0.31917062841045712</c:v>
                      </c:pt>
                      <c:pt idx="557">
                        <c:v>0.31768876970531068</c:v>
                      </c:pt>
                      <c:pt idx="558">
                        <c:v>0.31666768731930411</c:v>
                      </c:pt>
                      <c:pt idx="559">
                        <c:v>0.31648590371270457</c:v>
                      </c:pt>
                      <c:pt idx="560">
                        <c:v>0.31543903641796051</c:v>
                      </c:pt>
                      <c:pt idx="561">
                        <c:v>0.31487189735027843</c:v>
                      </c:pt>
                      <c:pt idx="562">
                        <c:v>0.31399856249133784</c:v>
                      </c:pt>
                      <c:pt idx="563">
                        <c:v>0.3132448696089396</c:v>
                      </c:pt>
                      <c:pt idx="564">
                        <c:v>0.31242839047376547</c:v>
                      </c:pt>
                      <c:pt idx="565">
                        <c:v>0.31116750843649987</c:v>
                      </c:pt>
                      <c:pt idx="566">
                        <c:v>0.30957619279376258</c:v>
                      </c:pt>
                      <c:pt idx="567">
                        <c:v>0.30821178434791574</c:v>
                      </c:pt>
                      <c:pt idx="568">
                        <c:v>0.30728842676602452</c:v>
                      </c:pt>
                      <c:pt idx="569">
                        <c:v>0.30633619008634727</c:v>
                      </c:pt>
                      <c:pt idx="570">
                        <c:v>0.30467602873728089</c:v>
                      </c:pt>
                      <c:pt idx="571">
                        <c:v>0.30362529370622598</c:v>
                      </c:pt>
                      <c:pt idx="572">
                        <c:v>0.30363767046242013</c:v>
                      </c:pt>
                      <c:pt idx="573">
                        <c:v>0.30318153542685305</c:v>
                      </c:pt>
                      <c:pt idx="574">
                        <c:v>0.30275453733815944</c:v>
                      </c:pt>
                      <c:pt idx="575">
                        <c:v>0.30164604411153267</c:v>
                      </c:pt>
                      <c:pt idx="576">
                        <c:v>0.30052543197779918</c:v>
                      </c:pt>
                      <c:pt idx="577">
                        <c:v>0.29961664286934475</c:v>
                      </c:pt>
                      <c:pt idx="578">
                        <c:v>0.2986508691125801</c:v>
                      </c:pt>
                      <c:pt idx="579">
                        <c:v>0.29670114323839109</c:v>
                      </c:pt>
                      <c:pt idx="580">
                        <c:v>0.29514425044881853</c:v>
                      </c:pt>
                      <c:pt idx="581">
                        <c:v>0.29368907912421549</c:v>
                      </c:pt>
                      <c:pt idx="582">
                        <c:v>0.2931519794752126</c:v>
                      </c:pt>
                      <c:pt idx="583">
                        <c:v>0.29222668802516605</c:v>
                      </c:pt>
                      <c:pt idx="584">
                        <c:v>0.2918048469182199</c:v>
                      </c:pt>
                      <c:pt idx="585">
                        <c:v>0.29147905459632117</c:v>
                      </c:pt>
                      <c:pt idx="586">
                        <c:v>0.29071569237314632</c:v>
                      </c:pt>
                      <c:pt idx="587">
                        <c:v>0.29031435026864644</c:v>
                      </c:pt>
                      <c:pt idx="588">
                        <c:v>0.29056562420429388</c:v>
                      </c:pt>
                      <c:pt idx="589">
                        <c:v>0.28943637412613327</c:v>
                      </c:pt>
                      <c:pt idx="590">
                        <c:v>0.28894104602928516</c:v>
                      </c:pt>
                      <c:pt idx="591">
                        <c:v>0.28846131780222328</c:v>
                      </c:pt>
                      <c:pt idx="592">
                        <c:v>0.28786297899496877</c:v>
                      </c:pt>
                      <c:pt idx="593">
                        <c:v>0.28738454001334363</c:v>
                      </c:pt>
                      <c:pt idx="594">
                        <c:v>0.2866822880238768</c:v>
                      </c:pt>
                      <c:pt idx="595">
                        <c:v>0.28552931582967772</c:v>
                      </c:pt>
                      <c:pt idx="596">
                        <c:v>0.28546343538785346</c:v>
                      </c:pt>
                      <c:pt idx="597">
                        <c:v>0.28504455954541202</c:v>
                      </c:pt>
                      <c:pt idx="598">
                        <c:v>0.28419365755707326</c:v>
                      </c:pt>
                      <c:pt idx="599">
                        <c:v>0.28323987378287169</c:v>
                      </c:pt>
                      <c:pt idx="600">
                        <c:v>0.28284201264105158</c:v>
                      </c:pt>
                      <c:pt idx="601">
                        <c:v>0.28264733658008306</c:v>
                      </c:pt>
                      <c:pt idx="602">
                        <c:v>0.28294051099242884</c:v>
                      </c:pt>
                      <c:pt idx="603">
                        <c:v>0.28286805539887638</c:v>
                      </c:pt>
                      <c:pt idx="604">
                        <c:v>0.28302044420951533</c:v>
                      </c:pt>
                      <c:pt idx="605">
                        <c:v>0.28389416584208677</c:v>
                      </c:pt>
                      <c:pt idx="606">
                        <c:v>0.2841068913391715</c:v>
                      </c:pt>
                      <c:pt idx="607">
                        <c:v>0.28438214523994476</c:v>
                      </c:pt>
                      <c:pt idx="608">
                        <c:v>0.28462632832568918</c:v>
                      </c:pt>
                      <c:pt idx="609">
                        <c:v>0.28461820607943683</c:v>
                      </c:pt>
                      <c:pt idx="610">
                        <c:v>0.2839020302392517</c:v>
                      </c:pt>
                      <c:pt idx="611">
                        <c:v>0.28397164949284309</c:v>
                      </c:pt>
                      <c:pt idx="612">
                        <c:v>0.283717797066322</c:v>
                      </c:pt>
                      <c:pt idx="613">
                        <c:v>0.28347129333879112</c:v>
                      </c:pt>
                      <c:pt idx="614">
                        <c:v>0.28406589333427873</c:v>
                      </c:pt>
                      <c:pt idx="615">
                        <c:v>0.28516897173007061</c:v>
                      </c:pt>
                      <c:pt idx="616">
                        <c:v>0.28560048217779344</c:v>
                      </c:pt>
                      <c:pt idx="617">
                        <c:v>0.28693962141307738</c:v>
                      </c:pt>
                      <c:pt idx="618">
                        <c:v>0.28792357353050191</c:v>
                      </c:pt>
                      <c:pt idx="619">
                        <c:v>0.28858431181690142</c:v>
                      </c:pt>
                      <c:pt idx="620">
                        <c:v>0.28962434611082988</c:v>
                      </c:pt>
                      <c:pt idx="621">
                        <c:v>0.29055505239171137</c:v>
                      </c:pt>
                      <c:pt idx="622">
                        <c:v>0.29089528426250322</c:v>
                      </c:pt>
                      <c:pt idx="623">
                        <c:v>0.29095033504265783</c:v>
                      </c:pt>
                      <c:pt idx="624">
                        <c:v>0.291104657721452</c:v>
                      </c:pt>
                      <c:pt idx="625">
                        <c:v>0.29125872255115892</c:v>
                      </c:pt>
                      <c:pt idx="626">
                        <c:v>0.29196368195604311</c:v>
                      </c:pt>
                      <c:pt idx="627">
                        <c:v>0.29267005953090813</c:v>
                      </c:pt>
                      <c:pt idx="628">
                        <c:v>0.29285751581742997</c:v>
                      </c:pt>
                      <c:pt idx="629">
                        <c:v>0.29309473697781535</c:v>
                      </c:pt>
                      <c:pt idx="630">
                        <c:v>0.29390219139493129</c:v>
                      </c:pt>
                      <c:pt idx="631">
                        <c:v>0.29530940278928247</c:v>
                      </c:pt>
                      <c:pt idx="632">
                        <c:v>0.29564086779110349</c:v>
                      </c:pt>
                      <c:pt idx="633">
                        <c:v>0.29603112238484613</c:v>
                      </c:pt>
                      <c:pt idx="634">
                        <c:v>0.29619253591354316</c:v>
                      </c:pt>
                      <c:pt idx="635">
                        <c:v>0.29685495021901059</c:v>
                      </c:pt>
                      <c:pt idx="636">
                        <c:v>0.29757602519185578</c:v>
                      </c:pt>
                      <c:pt idx="637">
                        <c:v>0.2985272304751837</c:v>
                      </c:pt>
                      <c:pt idx="638">
                        <c:v>0.29879732739420933</c:v>
                      </c:pt>
                      <c:pt idx="639">
                        <c:v>0.29986508046503074</c:v>
                      </c:pt>
                      <c:pt idx="640">
                        <c:v>0.30090575938167791</c:v>
                      </c:pt>
                      <c:pt idx="641">
                        <c:v>0.30228344705552457</c:v>
                      </c:pt>
                      <c:pt idx="642">
                        <c:v>0.30321969709178459</c:v>
                      </c:pt>
                      <c:pt idx="643">
                        <c:v>0.30442178953712873</c:v>
                      </c:pt>
                      <c:pt idx="644">
                        <c:v>0.30544918922577585</c:v>
                      </c:pt>
                      <c:pt idx="645">
                        <c:v>0.30679941597181704</c:v>
                      </c:pt>
                      <c:pt idx="646">
                        <c:v>0.30786046496636688</c:v>
                      </c:pt>
                      <c:pt idx="647">
                        <c:v>0.30883126678033518</c:v>
                      </c:pt>
                      <c:pt idx="648">
                        <c:v>0.30962698906397562</c:v>
                      </c:pt>
                      <c:pt idx="649">
                        <c:v>0.31040363051515019</c:v>
                      </c:pt>
                      <c:pt idx="650">
                        <c:v>0.31089573549840616</c:v>
                      </c:pt>
                      <c:pt idx="651">
                        <c:v>0.31094898133494925</c:v>
                      </c:pt>
                      <c:pt idx="652">
                        <c:v>0.31091881299172625</c:v>
                      </c:pt>
                      <c:pt idx="653">
                        <c:v>0.31091662127448366</c:v>
                      </c:pt>
                      <c:pt idx="654">
                        <c:v>0.31078576286264065</c:v>
                      </c:pt>
                      <c:pt idx="655">
                        <c:v>0.31085099868174665</c:v>
                      </c:pt>
                      <c:pt idx="656">
                        <c:v>0.31078357114539784</c:v>
                      </c:pt>
                      <c:pt idx="657">
                        <c:v>0.31158715782620322</c:v>
                      </c:pt>
                      <c:pt idx="658">
                        <c:v>0.31246229762875538</c:v>
                      </c:pt>
                      <c:pt idx="659">
                        <c:v>0.31335161913111303</c:v>
                      </c:pt>
                      <c:pt idx="660">
                        <c:v>0.31417415771984053</c:v>
                      </c:pt>
                      <c:pt idx="661">
                        <c:v>0.31458439561785484</c:v>
                      </c:pt>
                      <c:pt idx="662">
                        <c:v>0.31532906378219477</c:v>
                      </c:pt>
                      <c:pt idx="663">
                        <c:v>0.31677185835060384</c:v>
                      </c:pt>
                      <c:pt idx="664">
                        <c:v>0.31695054776815507</c:v>
                      </c:pt>
                      <c:pt idx="665">
                        <c:v>0.31744716511044008</c:v>
                      </c:pt>
                      <c:pt idx="666">
                        <c:v>0.31818151931128508</c:v>
                      </c:pt>
                      <c:pt idx="667">
                        <c:v>0.31904157494222568</c:v>
                      </c:pt>
                      <c:pt idx="668">
                        <c:v>0.31996067801417527</c:v>
                      </c:pt>
                      <c:pt idx="669">
                        <c:v>0.32111854934103434</c:v>
                      </c:pt>
                      <c:pt idx="670">
                        <c:v>0.32083517319400895</c:v>
                      </c:pt>
                      <c:pt idx="671">
                        <c:v>0.32110565688666559</c:v>
                      </c:pt>
                      <c:pt idx="672">
                        <c:v>0.32187881737516078</c:v>
                      </c:pt>
                      <c:pt idx="673">
                        <c:v>0.32219171724269069</c:v>
                      </c:pt>
                      <c:pt idx="674">
                        <c:v>0.32206253484991565</c:v>
                      </c:pt>
                      <c:pt idx="675">
                        <c:v>0.32320635340151288</c:v>
                      </c:pt>
                      <c:pt idx="676">
                        <c:v>0.32352969615708171</c:v>
                      </c:pt>
                      <c:pt idx="677">
                        <c:v>0.32411926809536545</c:v>
                      </c:pt>
                      <c:pt idx="678">
                        <c:v>0.32418579315990836</c:v>
                      </c:pt>
                      <c:pt idx="679">
                        <c:v>0.32458068903722381</c:v>
                      </c:pt>
                      <c:pt idx="680">
                        <c:v>0.32491847134168544</c:v>
                      </c:pt>
                      <c:pt idx="681">
                        <c:v>0.32595618499382772</c:v>
                      </c:pt>
                      <c:pt idx="682">
                        <c:v>0.32564289835266658</c:v>
                      </c:pt>
                      <c:pt idx="683">
                        <c:v>0.32559725906420117</c:v>
                      </c:pt>
                      <c:pt idx="684">
                        <c:v>0.32524349011632209</c:v>
                      </c:pt>
                      <c:pt idx="685">
                        <c:v>0.32645035276978268</c:v>
                      </c:pt>
                      <c:pt idx="686">
                        <c:v>0.32641115970850171</c:v>
                      </c:pt>
                      <c:pt idx="687">
                        <c:v>0.32622215632745555</c:v>
                      </c:pt>
                      <c:pt idx="688">
                        <c:v>0.32619766066415473</c:v>
                      </c:pt>
                      <c:pt idx="689">
                        <c:v>0.32677150380810877</c:v>
                      </c:pt>
                      <c:pt idx="690">
                        <c:v>0.32706364682410499</c:v>
                      </c:pt>
                      <c:pt idx="691">
                        <c:v>0.32832556025772008</c:v>
                      </c:pt>
                      <c:pt idx="692">
                        <c:v>0.32810845132615013</c:v>
                      </c:pt>
                      <c:pt idx="693">
                        <c:v>0.32857838128789169</c:v>
                      </c:pt>
                      <c:pt idx="694">
                        <c:v>0.32913249897666136</c:v>
                      </c:pt>
                      <c:pt idx="695">
                        <c:v>0.32929004476904783</c:v>
                      </c:pt>
                      <c:pt idx="696">
                        <c:v>0.32873992374113231</c:v>
                      </c:pt>
                      <c:pt idx="697">
                        <c:v>0.32892505938586791</c:v>
                      </c:pt>
                      <c:pt idx="698">
                        <c:v>0.32941368340644439</c:v>
                      </c:pt>
                      <c:pt idx="699">
                        <c:v>0.32970311900702315</c:v>
                      </c:pt>
                      <c:pt idx="700">
                        <c:v>0.32976061935350787</c:v>
                      </c:pt>
                      <c:pt idx="701">
                        <c:v>0.3302179147099682</c:v>
                      </c:pt>
                      <c:pt idx="702">
                        <c:v>0.33100306518102612</c:v>
                      </c:pt>
                      <c:pt idx="703">
                        <c:v>0.33164446478587239</c:v>
                      </c:pt>
                      <c:pt idx="704">
                        <c:v>0.33242897063421206</c:v>
                      </c:pt>
                      <c:pt idx="705">
                        <c:v>0.33236631330597988</c:v>
                      </c:pt>
                      <c:pt idx="706">
                        <c:v>0.33281535749164409</c:v>
                      </c:pt>
                      <c:pt idx="707">
                        <c:v>0.33286254387463382</c:v>
                      </c:pt>
                      <c:pt idx="708">
                        <c:v>0.33317118923222216</c:v>
                      </c:pt>
                      <c:pt idx="709">
                        <c:v>0.33294866546981716</c:v>
                      </c:pt>
                      <c:pt idx="710">
                        <c:v>0.33358542379109063</c:v>
                      </c:pt>
                      <c:pt idx="711">
                        <c:v>0.33342555735691792</c:v>
                      </c:pt>
                      <c:pt idx="712">
                        <c:v>0.33377120405854466</c:v>
                      </c:pt>
                      <c:pt idx="713">
                        <c:v>0.33454900583061248</c:v>
                      </c:pt>
                      <c:pt idx="714">
                        <c:v>0.33544219506928091</c:v>
                      </c:pt>
                      <c:pt idx="715">
                        <c:v>0.3358105324905965</c:v>
                      </c:pt>
                      <c:pt idx="716">
                        <c:v>0.33667226414060503</c:v>
                      </c:pt>
                      <c:pt idx="717">
                        <c:v>0.33756932111558402</c:v>
                      </c:pt>
                      <c:pt idx="718">
                        <c:v>0.33869496130652132</c:v>
                      </c:pt>
                      <c:pt idx="719">
                        <c:v>0.33957628948717045</c:v>
                      </c:pt>
                      <c:pt idx="720">
                        <c:v>0.34091220560886232</c:v>
                      </c:pt>
                      <c:pt idx="721">
                        <c:v>0.34224554323968037</c:v>
                      </c:pt>
                      <c:pt idx="722">
                        <c:v>0.344047650511347</c:v>
                      </c:pt>
                      <c:pt idx="723">
                        <c:v>0.34524845371125407</c:v>
                      </c:pt>
                      <c:pt idx="724">
                        <c:v>0.34668557559974084</c:v>
                      </c:pt>
                      <c:pt idx="725">
                        <c:v>0.34797507888570522</c:v>
                      </c:pt>
                      <c:pt idx="726">
                        <c:v>0.34934593355873644</c:v>
                      </c:pt>
                      <c:pt idx="727">
                        <c:v>0.35024376408097752</c:v>
                      </c:pt>
                      <c:pt idx="728">
                        <c:v>0.35138564876441936</c:v>
                      </c:pt>
                      <c:pt idx="729">
                        <c:v>0.35265993895422854</c:v>
                      </c:pt>
                      <c:pt idx="730">
                        <c:v>0.35381871275289356</c:v>
                      </c:pt>
                      <c:pt idx="731">
                        <c:v>0.35489987397625861</c:v>
                      </c:pt>
                      <c:pt idx="732">
                        <c:v>0.35632552158035713</c:v>
                      </c:pt>
                      <c:pt idx="733">
                        <c:v>0.35813600894736336</c:v>
                      </c:pt>
                      <c:pt idx="734">
                        <c:v>0.35989673144050621</c:v>
                      </c:pt>
                      <c:pt idx="735">
                        <c:v>0.3618450391447145</c:v>
                      </c:pt>
                      <c:pt idx="736">
                        <c:v>0.36361027399688656</c:v>
                      </c:pt>
                      <c:pt idx="737">
                        <c:v>0.36583783226272248</c:v>
                      </c:pt>
                      <c:pt idx="738">
                        <c:v>0.36787084339213377</c:v>
                      </c:pt>
                      <c:pt idx="739">
                        <c:v>0.3703536722544713</c:v>
                      </c:pt>
                      <c:pt idx="740">
                        <c:v>0.37232570207471821</c:v>
                      </c:pt>
                      <c:pt idx="741">
                        <c:v>0.37428019815702362</c:v>
                      </c:pt>
                      <c:pt idx="742">
                        <c:v>0.37627375837606647</c:v>
                      </c:pt>
                      <c:pt idx="743">
                        <c:v>0.37829942080648749</c:v>
                      </c:pt>
                      <c:pt idx="744">
                        <c:v>0.38040733709578123</c:v>
                      </c:pt>
                      <c:pt idx="745">
                        <c:v>0.38261078647194768</c:v>
                      </c:pt>
                      <c:pt idx="746">
                        <c:v>0.38478084439129895</c:v>
                      </c:pt>
                      <c:pt idx="747">
                        <c:v>0.38663181406502312</c:v>
                      </c:pt>
                      <c:pt idx="748">
                        <c:v>0.38869267289587095</c:v>
                      </c:pt>
                      <c:pt idx="749">
                        <c:v>0.39109363467296676</c:v>
                      </c:pt>
                      <c:pt idx="750">
                        <c:v>0.39306746943682541</c:v>
                      </c:pt>
                      <c:pt idx="751">
                        <c:v>0.39481491270196845</c:v>
                      </c:pt>
                      <c:pt idx="752">
                        <c:v>0.39646037665305434</c:v>
                      </c:pt>
                      <c:pt idx="753">
                        <c:v>0.39801095213998627</c:v>
                      </c:pt>
                      <c:pt idx="754">
                        <c:v>0.40010726522034817</c:v>
                      </c:pt>
                      <c:pt idx="755">
                        <c:v>0.40167756616246436</c:v>
                      </c:pt>
                      <c:pt idx="756">
                        <c:v>0.40273732591157707</c:v>
                      </c:pt>
                      <c:pt idx="757">
                        <c:v>0.40411320864181216</c:v>
                      </c:pt>
                      <c:pt idx="758">
                        <c:v>0.4054925723347268</c:v>
                      </c:pt>
                      <c:pt idx="759">
                        <c:v>0.40747646321299297</c:v>
                      </c:pt>
                      <c:pt idx="760">
                        <c:v>0.40907603002652626</c:v>
                      </c:pt>
                      <c:pt idx="761">
                        <c:v>0.41053068565295442</c:v>
                      </c:pt>
                      <c:pt idx="762">
                        <c:v>0.41232002939479589</c:v>
                      </c:pt>
                      <c:pt idx="763">
                        <c:v>0.41368469568973021</c:v>
                      </c:pt>
                      <c:pt idx="764">
                        <c:v>0.41529122442862249</c:v>
                      </c:pt>
                      <c:pt idx="765">
                        <c:v>0.41710441921104618</c:v>
                      </c:pt>
                      <c:pt idx="766">
                        <c:v>0.41803203130287914</c:v>
                      </c:pt>
                      <c:pt idx="767">
                        <c:v>0.4180496939653644</c:v>
                      </c:pt>
                      <c:pt idx="768">
                        <c:v>0.41879951911145202</c:v>
                      </c:pt>
                      <c:pt idx="769">
                        <c:v>0.4190703895777399</c:v>
                      </c:pt>
                      <c:pt idx="770">
                        <c:v>0.42023096832001644</c:v>
                      </c:pt>
                      <c:pt idx="771">
                        <c:v>0.42131032459976991</c:v>
                      </c:pt>
                      <c:pt idx="772">
                        <c:v>0.42160169406850412</c:v>
                      </c:pt>
                      <c:pt idx="773">
                        <c:v>0.42218855859137039</c:v>
                      </c:pt>
                      <c:pt idx="774">
                        <c:v>0.42365868516304117</c:v>
                      </c:pt>
                      <c:pt idx="775">
                        <c:v>0.4241326117856371</c:v>
                      </c:pt>
                      <c:pt idx="776">
                        <c:v>0.42458603940578671</c:v>
                      </c:pt>
                      <c:pt idx="777">
                        <c:v>0.42459184101025266</c:v>
                      </c:pt>
                      <c:pt idx="778">
                        <c:v>0.42385774465849502</c:v>
                      </c:pt>
                      <c:pt idx="779">
                        <c:v>0.42397983620136726</c:v>
                      </c:pt>
                      <c:pt idx="780">
                        <c:v>0.42375447609900113</c:v>
                      </c:pt>
                      <c:pt idx="781">
                        <c:v>0.42316232566984358</c:v>
                      </c:pt>
                      <c:pt idx="782">
                        <c:v>0.42286979588021611</c:v>
                      </c:pt>
                      <c:pt idx="783">
                        <c:v>0.42252066821590989</c:v>
                      </c:pt>
                      <c:pt idx="784">
                        <c:v>0.42285213321773091</c:v>
                      </c:pt>
                      <c:pt idx="785">
                        <c:v>0.42325257285042489</c:v>
                      </c:pt>
                      <c:pt idx="786">
                        <c:v>0.42382873663616516</c:v>
                      </c:pt>
                      <c:pt idx="787">
                        <c:v>0.4245217060584866</c:v>
                      </c:pt>
                      <c:pt idx="788">
                        <c:v>0.42499202279385939</c:v>
                      </c:pt>
                      <c:pt idx="789">
                        <c:v>0.42531265813401065</c:v>
                      </c:pt>
                      <c:pt idx="790">
                        <c:v>0.42513345301828476</c:v>
                      </c:pt>
                      <c:pt idx="791">
                        <c:v>0.42466713294376635</c:v>
                      </c:pt>
                      <c:pt idx="792">
                        <c:v>0.42404004396326939</c:v>
                      </c:pt>
                      <c:pt idx="793">
                        <c:v>0.42306898430021361</c:v>
                      </c:pt>
                      <c:pt idx="794">
                        <c:v>0.4222784189983208</c:v>
                      </c:pt>
                      <c:pt idx="795">
                        <c:v>0.42188842225366541</c:v>
                      </c:pt>
                      <c:pt idx="796">
                        <c:v>0.42107065387305453</c:v>
                      </c:pt>
                      <c:pt idx="797">
                        <c:v>0.42116012750637377</c:v>
                      </c:pt>
                      <c:pt idx="798">
                        <c:v>0.42035654082556839</c:v>
                      </c:pt>
                      <c:pt idx="799">
                        <c:v>0.42090756432528958</c:v>
                      </c:pt>
                      <c:pt idx="800">
                        <c:v>0.42096712746447323</c:v>
                      </c:pt>
                      <c:pt idx="801">
                        <c:v>0.42064507395434148</c:v>
                      </c:pt>
                      <c:pt idx="802">
                        <c:v>0.42048482074653754</c:v>
                      </c:pt>
                      <c:pt idx="803">
                        <c:v>0.42089248015367797</c:v>
                      </c:pt>
                      <c:pt idx="804">
                        <c:v>0.42073867317305863</c:v>
                      </c:pt>
                      <c:pt idx="805">
                        <c:v>0.42127448357662467</c:v>
                      </c:pt>
                      <c:pt idx="806">
                        <c:v>0.4206947099036612</c:v>
                      </c:pt>
                      <c:pt idx="807">
                        <c:v>0.4203905769051019</c:v>
                      </c:pt>
                      <c:pt idx="808">
                        <c:v>0.4197206849761006</c:v>
                      </c:pt>
                      <c:pt idx="809">
                        <c:v>0.41970972638988718</c:v>
                      </c:pt>
                      <c:pt idx="810">
                        <c:v>0.41880751243316072</c:v>
                      </c:pt>
                      <c:pt idx="811">
                        <c:v>0.41868761260753112</c:v>
                      </c:pt>
                      <c:pt idx="812">
                        <c:v>0.41769154158300009</c:v>
                      </c:pt>
                      <c:pt idx="813">
                        <c:v>0.41768599782762139</c:v>
                      </c:pt>
                      <c:pt idx="814">
                        <c:v>0.41717519878553089</c:v>
                      </c:pt>
                      <c:pt idx="815">
                        <c:v>0.41724829900180177</c:v>
                      </c:pt>
                      <c:pt idx="816">
                        <c:v>0.41648622602406382</c:v>
                      </c:pt>
                      <c:pt idx="817">
                        <c:v>0.41690471509287402</c:v>
                      </c:pt>
                      <c:pt idx="818">
                        <c:v>0.41653057606709232</c:v>
                      </c:pt>
                      <c:pt idx="819">
                        <c:v>0.41695950802394127</c:v>
                      </c:pt>
                      <c:pt idx="820">
                        <c:v>0.41651458942367503</c:v>
                      </c:pt>
                      <c:pt idx="821">
                        <c:v>0.41657041375109177</c:v>
                      </c:pt>
                      <c:pt idx="822">
                        <c:v>0.41663784128744052</c:v>
                      </c:pt>
                      <c:pt idx="823">
                        <c:v>0.41672396288262387</c:v>
                      </c:pt>
                      <c:pt idx="824">
                        <c:v>0.41682555542304978</c:v>
                      </c:pt>
                      <c:pt idx="825">
                        <c:v>0.41691103239551464</c:v>
                      </c:pt>
                      <c:pt idx="826">
                        <c:v>0.41704111726009557</c:v>
                      </c:pt>
                      <c:pt idx="827">
                        <c:v>0.41828008212493434</c:v>
                      </c:pt>
                      <c:pt idx="828">
                        <c:v>0.41963714187179091</c:v>
                      </c:pt>
                      <c:pt idx="829">
                        <c:v>0.42122433192913022</c:v>
                      </c:pt>
                      <c:pt idx="830">
                        <c:v>0.42296958347703051</c:v>
                      </c:pt>
                      <c:pt idx="831">
                        <c:v>0.42459751369017495</c:v>
                      </c:pt>
                      <c:pt idx="832">
                        <c:v>0.4269940920327856</c:v>
                      </c:pt>
                      <c:pt idx="833">
                        <c:v>0.42912843785353516</c:v>
                      </c:pt>
                      <c:pt idx="834">
                        <c:v>0.43057909681910916</c:v>
                      </c:pt>
                      <c:pt idx="835">
                        <c:v>0.43244721345714388</c:v>
                      </c:pt>
                      <c:pt idx="836">
                        <c:v>0.43443303820356544</c:v>
                      </c:pt>
                      <c:pt idx="837">
                        <c:v>0.43727505084461693</c:v>
                      </c:pt>
                      <c:pt idx="838">
                        <c:v>0.43950209341227803</c:v>
                      </c:pt>
                      <c:pt idx="839">
                        <c:v>0.44275305470590692</c:v>
                      </c:pt>
                      <c:pt idx="840">
                        <c:v>0.44599795654598245</c:v>
                      </c:pt>
                      <c:pt idx="841">
                        <c:v>0.44989869753979739</c:v>
                      </c:pt>
                      <c:pt idx="842">
                        <c:v>0.45370145588040955</c:v>
                      </c:pt>
                      <c:pt idx="843">
                        <c:v>0.45720446465694797</c:v>
                      </c:pt>
                      <c:pt idx="844">
                        <c:v>0.46067575799573912</c:v>
                      </c:pt>
                      <c:pt idx="845">
                        <c:v>0.4648624536274531</c:v>
                      </c:pt>
                      <c:pt idx="846">
                        <c:v>0.46889289271221779</c:v>
                      </c:pt>
                      <c:pt idx="847">
                        <c:v>0.47288568583022578</c:v>
                      </c:pt>
                      <c:pt idx="848">
                        <c:v>0.47653115622753889</c:v>
                      </c:pt>
                      <c:pt idx="849">
                        <c:v>0.48037117376127686</c:v>
                      </c:pt>
                      <c:pt idx="850">
                        <c:v>0.48527494770498192</c:v>
                      </c:pt>
                      <c:pt idx="851">
                        <c:v>0.49068810252079714</c:v>
                      </c:pt>
                      <c:pt idx="852">
                        <c:v>0.49514051163705153</c:v>
                      </c:pt>
                      <c:pt idx="853">
                        <c:v>0.49897614573630411</c:v>
                      </c:pt>
                      <c:pt idx="854">
                        <c:v>0.5039606264443578</c:v>
                      </c:pt>
                      <c:pt idx="855">
                        <c:v>0.50801079098430657</c:v>
                      </c:pt>
                      <c:pt idx="856">
                        <c:v>0.51253784741135633</c:v>
                      </c:pt>
                      <c:pt idx="857">
                        <c:v>0.51650472669608294</c:v>
                      </c:pt>
                      <c:pt idx="858">
                        <c:v>0.51905988222742927</c:v>
                      </c:pt>
                      <c:pt idx="859">
                        <c:v>0.52339857989615124</c:v>
                      </c:pt>
                      <c:pt idx="860">
                        <c:v>0.5271916688959869</c:v>
                      </c:pt>
                      <c:pt idx="861">
                        <c:v>0.53139512471838046</c:v>
                      </c:pt>
                      <c:pt idx="862">
                        <c:v>0.53662288604037267</c:v>
                      </c:pt>
                      <c:pt idx="863">
                        <c:v>0.54138871072233208</c:v>
                      </c:pt>
                      <c:pt idx="864">
                        <c:v>0.54679477468824444</c:v>
                      </c:pt>
                      <c:pt idx="865">
                        <c:v>0.55298818084245749</c:v>
                      </c:pt>
                      <c:pt idx="866">
                        <c:v>0.55955508139973376</c:v>
                      </c:pt>
                      <c:pt idx="867">
                        <c:v>0.56694297345121336</c:v>
                      </c:pt>
                      <c:pt idx="868">
                        <c:v>0.5729779313412342</c:v>
                      </c:pt>
                      <c:pt idx="869">
                        <c:v>0.57834905675580717</c:v>
                      </c:pt>
                      <c:pt idx="870">
                        <c:v>0.58547574768177557</c:v>
                      </c:pt>
                      <c:pt idx="871">
                        <c:v>0.5917015138964542</c:v>
                      </c:pt>
                      <c:pt idx="872">
                        <c:v>0.59819479853928492</c:v>
                      </c:pt>
                      <c:pt idx="873">
                        <c:v>0.60460221943601966</c:v>
                      </c:pt>
                      <c:pt idx="874">
                        <c:v>0.61101170312545328</c:v>
                      </c:pt>
                      <c:pt idx="875">
                        <c:v>0.61878804482706395</c:v>
                      </c:pt>
                      <c:pt idx="876">
                        <c:v>0.62746724510811935</c:v>
                      </c:pt>
                      <c:pt idx="877">
                        <c:v>0.63518905172774998</c:v>
                      </c:pt>
                      <c:pt idx="878">
                        <c:v>0.64364714641638121</c:v>
                      </c:pt>
                      <c:pt idx="879">
                        <c:v>0.65287066612088607</c:v>
                      </c:pt>
                      <c:pt idx="880">
                        <c:v>0.66150371141530151</c:v>
                      </c:pt>
                      <c:pt idx="881">
                        <c:v>0.66994491698870939</c:v>
                      </c:pt>
                      <c:pt idx="882">
                        <c:v>0.67837555074953504</c:v>
                      </c:pt>
                      <c:pt idx="883">
                        <c:v>0.68712875371866733</c:v>
                      </c:pt>
                      <c:pt idx="884">
                        <c:v>0.69561121514605528</c:v>
                      </c:pt>
                      <c:pt idx="885">
                        <c:v>0.70483886043595834</c:v>
                      </c:pt>
                      <c:pt idx="886">
                        <c:v>0.71315449350381444</c:v>
                      </c:pt>
                      <c:pt idx="887">
                        <c:v>0.72160291885166916</c:v>
                      </c:pt>
                      <c:pt idx="888">
                        <c:v>0.73164098382319276</c:v>
                      </c:pt>
                      <c:pt idx="889">
                        <c:v>0.74086940266035795</c:v>
                      </c:pt>
                      <c:pt idx="890">
                        <c:v>0.75081077422411591</c:v>
                      </c:pt>
                      <c:pt idx="891">
                        <c:v>0.76095455732146366</c:v>
                      </c:pt>
                      <c:pt idx="892">
                        <c:v>0.77095007719357056</c:v>
                      </c:pt>
                      <c:pt idx="893">
                        <c:v>0.78143808882256438</c:v>
                      </c:pt>
                      <c:pt idx="894">
                        <c:v>0.79258877260611293</c:v>
                      </c:pt>
                      <c:pt idx="895">
                        <c:v>0.80214208129337095</c:v>
                      </c:pt>
                      <c:pt idx="896">
                        <c:v>0.81337527678487975</c:v>
                      </c:pt>
                      <c:pt idx="897">
                        <c:v>0.82356160498164432</c:v>
                      </c:pt>
                      <c:pt idx="898">
                        <c:v>0.83458594271237896</c:v>
                      </c:pt>
                      <c:pt idx="899">
                        <c:v>0.84460209051147583</c:v>
                      </c:pt>
                      <c:pt idx="900">
                        <c:v>0.85414508523523902</c:v>
                      </c:pt>
                      <c:pt idx="901">
                        <c:v>0.86211391128057524</c:v>
                      </c:pt>
                      <c:pt idx="902">
                        <c:v>0.87151637825171879</c:v>
                      </c:pt>
                      <c:pt idx="903">
                        <c:v>0.87972113621200354</c:v>
                      </c:pt>
                      <c:pt idx="904">
                        <c:v>0.8873367090076355</c:v>
                      </c:pt>
                      <c:pt idx="905">
                        <c:v>0.89442498041958496</c:v>
                      </c:pt>
                      <c:pt idx="906">
                        <c:v>0.90085960439503776</c:v>
                      </c:pt>
                      <c:pt idx="907">
                        <c:v>0.90798397467921965</c:v>
                      </c:pt>
                      <c:pt idx="908">
                        <c:v>0.91650975475328667</c:v>
                      </c:pt>
                      <c:pt idx="909">
                        <c:v>0.92330665669650192</c:v>
                      </c:pt>
                      <c:pt idx="910">
                        <c:v>0.92957496801059769</c:v>
                      </c:pt>
                      <c:pt idx="911">
                        <c:v>0.93534176284974813</c:v>
                      </c:pt>
                      <c:pt idx="912">
                        <c:v>0.94153658717394173</c:v>
                      </c:pt>
                      <c:pt idx="913">
                        <c:v>0.94813623456531471</c:v>
                      </c:pt>
                      <c:pt idx="914">
                        <c:v>0.95359232125417803</c:v>
                      </c:pt>
                      <c:pt idx="915">
                        <c:v>0.9586745267663469</c:v>
                      </c:pt>
                      <c:pt idx="916">
                        <c:v>0.96397332551191095</c:v>
                      </c:pt>
                      <c:pt idx="917">
                        <c:v>0.96853854360389213</c:v>
                      </c:pt>
                      <c:pt idx="918">
                        <c:v>0.97407069577353111</c:v>
                      </c:pt>
                      <c:pt idx="919">
                        <c:v>0.97810732323639271</c:v>
                      </c:pt>
                      <c:pt idx="920">
                        <c:v>0.98156379025265983</c:v>
                      </c:pt>
                      <c:pt idx="921">
                        <c:v>0.98551532751668769</c:v>
                      </c:pt>
                      <c:pt idx="922">
                        <c:v>0.98783854779393976</c:v>
                      </c:pt>
                      <c:pt idx="923">
                        <c:v>0.99017466052556091</c:v>
                      </c:pt>
                      <c:pt idx="924">
                        <c:v>0.99323661843814359</c:v>
                      </c:pt>
                      <c:pt idx="925">
                        <c:v>0.9953458239728743</c:v>
                      </c:pt>
                      <c:pt idx="926">
                        <c:v>0.99686068736120459</c:v>
                      </c:pt>
                      <c:pt idx="927">
                        <c:v>0.99871075456312308</c:v>
                      </c:pt>
                      <c:pt idx="928">
                        <c:v>0.99847997962992208</c:v>
                      </c:pt>
                      <c:pt idx="929">
                        <c:v>0.99981048092077895</c:v>
                      </c:pt>
                      <c:pt idx="930">
                        <c:v>1</c:v>
                      </c:pt>
                      <c:pt idx="931">
                        <c:v>0.99991233131029233</c:v>
                      </c:pt>
                      <c:pt idx="932">
                        <c:v>0.99869270512700681</c:v>
                      </c:pt>
                      <c:pt idx="933">
                        <c:v>0.99843743453050515</c:v>
                      </c:pt>
                      <c:pt idx="934">
                        <c:v>0.99590664573791576</c:v>
                      </c:pt>
                      <c:pt idx="935">
                        <c:v>0.9959053564924788</c:v>
                      </c:pt>
                      <c:pt idx="936">
                        <c:v>0.99430927064162533</c:v>
                      </c:pt>
                      <c:pt idx="937">
                        <c:v>0.99301486822300089</c:v>
                      </c:pt>
                      <c:pt idx="938">
                        <c:v>0.9890955620948948</c:v>
                      </c:pt>
                      <c:pt idx="939">
                        <c:v>0.98831299011471052</c:v>
                      </c:pt>
                      <c:pt idx="940">
                        <c:v>0.98571387131396671</c:v>
                      </c:pt>
                      <c:pt idx="941">
                        <c:v>0.98445427852213785</c:v>
                      </c:pt>
                      <c:pt idx="942">
                        <c:v>0.98149803873537922</c:v>
                      </c:pt>
                      <c:pt idx="943">
                        <c:v>0.97910648844997239</c:v>
                      </c:pt>
                      <c:pt idx="944">
                        <c:v>0.97634234623330829</c:v>
                      </c:pt>
                      <c:pt idx="945">
                        <c:v>0.97358980722557609</c:v>
                      </c:pt>
                      <c:pt idx="946">
                        <c:v>0.96967823657009133</c:v>
                      </c:pt>
                      <c:pt idx="947">
                        <c:v>0.96574474874217986</c:v>
                      </c:pt>
                      <c:pt idx="948">
                        <c:v>0.96154696559970865</c:v>
                      </c:pt>
                      <c:pt idx="949">
                        <c:v>0.95801959008441329</c:v>
                      </c:pt>
                      <c:pt idx="950">
                        <c:v>0.953099829497291</c:v>
                      </c:pt>
                      <c:pt idx="951">
                        <c:v>0.94835282779871022</c:v>
                      </c:pt>
                      <c:pt idx="952">
                        <c:v>0.94385336122400965</c:v>
                      </c:pt>
                      <c:pt idx="953">
                        <c:v>0.93802468260388905</c:v>
                      </c:pt>
                      <c:pt idx="954">
                        <c:v>0.93155009201989303</c:v>
                      </c:pt>
                      <c:pt idx="955">
                        <c:v>0.92558217489258965</c:v>
                      </c:pt>
                      <c:pt idx="956">
                        <c:v>0.91790085057967696</c:v>
                      </c:pt>
                      <c:pt idx="957">
                        <c:v>0.91000422227880573</c:v>
                      </c:pt>
                      <c:pt idx="958">
                        <c:v>0.902228783049001</c:v>
                      </c:pt>
                      <c:pt idx="959">
                        <c:v>0.89418647001376261</c:v>
                      </c:pt>
                      <c:pt idx="960">
                        <c:v>0.88628210624027026</c:v>
                      </c:pt>
                      <c:pt idx="961">
                        <c:v>0.87705884438485271</c:v>
                      </c:pt>
                      <c:pt idx="962">
                        <c:v>0.86769505477681552</c:v>
                      </c:pt>
                      <c:pt idx="963">
                        <c:v>0.85671841912724533</c:v>
                      </c:pt>
                      <c:pt idx="964">
                        <c:v>0.8473701004644506</c:v>
                      </c:pt>
                      <c:pt idx="965">
                        <c:v>0.8348270316090749</c:v>
                      </c:pt>
                      <c:pt idx="966">
                        <c:v>0.82339658156572404</c:v>
                      </c:pt>
                      <c:pt idx="967">
                        <c:v>0.81117840256044138</c:v>
                      </c:pt>
                      <c:pt idx="968">
                        <c:v>0.80006510689456223</c:v>
                      </c:pt>
                      <c:pt idx="969">
                        <c:v>0.78873521799528779</c:v>
                      </c:pt>
                      <c:pt idx="970">
                        <c:v>0.77770959101911619</c:v>
                      </c:pt>
                      <c:pt idx="971">
                        <c:v>0.76728475241652949</c:v>
                      </c:pt>
                      <c:pt idx="972">
                        <c:v>0.75716288649160857</c:v>
                      </c:pt>
                      <c:pt idx="973">
                        <c:v>0.74650856220125772</c:v>
                      </c:pt>
                      <c:pt idx="974">
                        <c:v>0.73575754450314101</c:v>
                      </c:pt>
                      <c:pt idx="975">
                        <c:v>0.72554929913394928</c:v>
                      </c:pt>
                      <c:pt idx="976">
                        <c:v>0.71490142107078281</c:v>
                      </c:pt>
                      <c:pt idx="977">
                        <c:v>0.70553195878282338</c:v>
                      </c:pt>
                      <c:pt idx="978">
                        <c:v>0.69447732378432214</c:v>
                      </c:pt>
                      <c:pt idx="979">
                        <c:v>0.68433173574336281</c:v>
                      </c:pt>
                      <c:pt idx="980">
                        <c:v>0.67429573356453798</c:v>
                      </c:pt>
                      <c:pt idx="981">
                        <c:v>0.66403475805697831</c:v>
                      </c:pt>
                      <c:pt idx="982">
                        <c:v>0.65458652287282559</c:v>
                      </c:pt>
                      <c:pt idx="983">
                        <c:v>0.64353807625242132</c:v>
                      </c:pt>
                      <c:pt idx="984">
                        <c:v>0.6327516043047906</c:v>
                      </c:pt>
                      <c:pt idx="985">
                        <c:v>0.62282918464895454</c:v>
                      </c:pt>
                      <c:pt idx="986">
                        <c:v>0.61350626412126641</c:v>
                      </c:pt>
                      <c:pt idx="987">
                        <c:v>0.6033281870952979</c:v>
                      </c:pt>
                      <c:pt idx="988">
                        <c:v>0.59472273165323175</c:v>
                      </c:pt>
                      <c:pt idx="989">
                        <c:v>0.58460782765367003</c:v>
                      </c:pt>
                      <c:pt idx="990">
                        <c:v>0.57585720317541156</c:v>
                      </c:pt>
                      <c:pt idx="991">
                        <c:v>0.56636874353362843</c:v>
                      </c:pt>
                      <c:pt idx="992">
                        <c:v>0.55572744062218982</c:v>
                      </c:pt>
                      <c:pt idx="993">
                        <c:v>0.54463167869425222</c:v>
                      </c:pt>
                      <c:pt idx="994">
                        <c:v>0.53512736133359551</c:v>
                      </c:pt>
                      <c:pt idx="995">
                        <c:v>0.52379940630247623</c:v>
                      </c:pt>
                      <c:pt idx="996">
                        <c:v>0.51333550356315205</c:v>
                      </c:pt>
                      <c:pt idx="997">
                        <c:v>0.50185103413599608</c:v>
                      </c:pt>
                      <c:pt idx="998">
                        <c:v>0.49145584817845739</c:v>
                      </c:pt>
                      <c:pt idx="999">
                        <c:v>0.48246503727530871</c:v>
                      </c:pt>
                      <c:pt idx="1000">
                        <c:v>0.47226143318968988</c:v>
                      </c:pt>
                      <c:pt idx="1001">
                        <c:v>0.46157487776341705</c:v>
                      </c:pt>
                      <c:pt idx="1002">
                        <c:v>0.45071401635407826</c:v>
                      </c:pt>
                      <c:pt idx="1003">
                        <c:v>0.43953883690722922</c:v>
                      </c:pt>
                      <c:pt idx="1004">
                        <c:v>0.42942908988941497</c:v>
                      </c:pt>
                      <c:pt idx="1005">
                        <c:v>0.41940688263676479</c:v>
                      </c:pt>
                      <c:pt idx="1006">
                        <c:v>0.40817033510712009</c:v>
                      </c:pt>
                      <c:pt idx="1007">
                        <c:v>0.39955250290886002</c:v>
                      </c:pt>
                      <c:pt idx="1008">
                        <c:v>0.39134400613680836</c:v>
                      </c:pt>
                      <c:pt idx="1009">
                        <c:v>0.3816290260717658</c:v>
                      </c:pt>
                      <c:pt idx="1010">
                        <c:v>0.37464144472843658</c:v>
                      </c:pt>
                      <c:pt idx="1011">
                        <c:v>0.36518779471344903</c:v>
                      </c:pt>
                      <c:pt idx="1012">
                        <c:v>0.3557619923998982</c:v>
                      </c:pt>
                      <c:pt idx="1013">
                        <c:v>0.34792209089824955</c:v>
                      </c:pt>
                      <c:pt idx="1014">
                        <c:v>0.33915380375750587</c:v>
                      </c:pt>
                      <c:pt idx="1015">
                        <c:v>0.33144372927135074</c:v>
                      </c:pt>
                      <c:pt idx="1016">
                        <c:v>0.32468241050219337</c:v>
                      </c:pt>
                      <c:pt idx="1017">
                        <c:v>0.31556422214988117</c:v>
                      </c:pt>
                      <c:pt idx="1018">
                        <c:v>0.3093129288755524</c:v>
                      </c:pt>
                      <c:pt idx="1019">
                        <c:v>0.3034565314785389</c:v>
                      </c:pt>
                      <c:pt idx="1020">
                        <c:v>0.29497252295662652</c:v>
                      </c:pt>
                      <c:pt idx="1021">
                        <c:v>0.28776654343629032</c:v>
                      </c:pt>
                      <c:pt idx="1022">
                        <c:v>0.27940617355177449</c:v>
                      </c:pt>
                      <c:pt idx="1023">
                        <c:v>0.27184874572534562</c:v>
                      </c:pt>
                      <c:pt idx="1024">
                        <c:v>0.26595122139889571</c:v>
                      </c:pt>
                      <c:pt idx="1025">
                        <c:v>0.25832146690345797</c:v>
                      </c:pt>
                      <c:pt idx="1026">
                        <c:v>0.25269468411875234</c:v>
                      </c:pt>
                      <c:pt idx="1027">
                        <c:v>0.24595438005021611</c:v>
                      </c:pt>
                      <c:pt idx="1028">
                        <c:v>0.24107071833532631</c:v>
                      </c:pt>
                      <c:pt idx="1029">
                        <c:v>0.23461391933835926</c:v>
                      </c:pt>
                      <c:pt idx="1030">
                        <c:v>0.23035051360315101</c:v>
                      </c:pt>
                      <c:pt idx="1031">
                        <c:v>0.22372340528397244</c:v>
                      </c:pt>
                      <c:pt idx="1032">
                        <c:v>0.21865834673611401</c:v>
                      </c:pt>
                      <c:pt idx="1033">
                        <c:v>0.21086859688195989</c:v>
                      </c:pt>
                      <c:pt idx="1034">
                        <c:v>0.20792151073780296</c:v>
                      </c:pt>
                      <c:pt idx="1035">
                        <c:v>0.19927170525270818</c:v>
                      </c:pt>
                      <c:pt idx="1036">
                        <c:v>0.19346507272955824</c:v>
                      </c:pt>
                      <c:pt idx="1037">
                        <c:v>0.18801826860784054</c:v>
                      </c:pt>
                      <c:pt idx="1038">
                        <c:v>0.18278535030410079</c:v>
                      </c:pt>
                      <c:pt idx="1039">
                        <c:v>0.1801422682339594</c:v>
                      </c:pt>
                      <c:pt idx="1040">
                        <c:v>0.17718834908898698</c:v>
                      </c:pt>
                      <c:pt idx="1041">
                        <c:v>0.17059437437753616</c:v>
                      </c:pt>
                      <c:pt idx="1042">
                        <c:v>0.16872870730583156</c:v>
                      </c:pt>
                      <c:pt idx="1043">
                        <c:v>0.16771806780786377</c:v>
                      </c:pt>
                      <c:pt idx="1044">
                        <c:v>0.16372063340628315</c:v>
                      </c:pt>
                      <c:pt idx="1045">
                        <c:v>0.16000580160446595</c:v>
                      </c:pt>
                      <c:pt idx="1046">
                        <c:v>0.15512974643765368</c:v>
                      </c:pt>
                      <c:pt idx="1047">
                        <c:v>0.15161358735765923</c:v>
                      </c:pt>
                      <c:pt idx="1048">
                        <c:v>0.14675661302331278</c:v>
                      </c:pt>
                      <c:pt idx="1049">
                        <c:v>0.14335571248537513</c:v>
                      </c:pt>
                      <c:pt idx="1050">
                        <c:v>0.1400708440367564</c:v>
                      </c:pt>
                      <c:pt idx="1051">
                        <c:v>0.13761857029127275</c:v>
                      </c:pt>
                      <c:pt idx="1052">
                        <c:v>0.13520252434256544</c:v>
                      </c:pt>
                      <c:pt idx="1053">
                        <c:v>0.13129856023515837</c:v>
                      </c:pt>
                      <c:pt idx="1054">
                        <c:v>0.12800569846483104</c:v>
                      </c:pt>
                      <c:pt idx="1055">
                        <c:v>0.12448012789314734</c:v>
                      </c:pt>
                      <c:pt idx="1056">
                        <c:v>0.12061574362065243</c:v>
                      </c:pt>
                      <c:pt idx="1057">
                        <c:v>0.11541570107555299</c:v>
                      </c:pt>
                      <c:pt idx="1058">
                        <c:v>0.11024634257185126</c:v>
                      </c:pt>
                      <c:pt idx="1059">
                        <c:v>0.10647207655539402</c:v>
                      </c:pt>
                      <c:pt idx="1060">
                        <c:v>0.10690036388952455</c:v>
                      </c:pt>
                      <c:pt idx="1061">
                        <c:v>0.1035159656931789</c:v>
                      </c:pt>
                      <c:pt idx="1062">
                        <c:v>0.1033220631794726</c:v>
                      </c:pt>
                      <c:pt idx="1063">
                        <c:v>9.9055563255215764E-2</c:v>
                      </c:pt>
                      <c:pt idx="1064">
                        <c:v>9.780319023783357E-2</c:v>
                      </c:pt>
                      <c:pt idx="1065">
                        <c:v>9.5172484923886136E-2</c:v>
                      </c:pt>
                      <c:pt idx="1066">
                        <c:v>9.0447916095906952E-2</c:v>
                      </c:pt>
                      <c:pt idx="1067">
                        <c:v>8.3875342858708374E-2</c:v>
                      </c:pt>
                      <c:pt idx="1068">
                        <c:v>8.0811193228882944E-2</c:v>
                      </c:pt>
                      <c:pt idx="1069">
                        <c:v>7.9157607031544619E-2</c:v>
                      </c:pt>
                      <c:pt idx="1070">
                        <c:v>7.9663249091887739E-2</c:v>
                      </c:pt>
                      <c:pt idx="1071">
                        <c:v>7.6014942354613382E-2</c:v>
                      </c:pt>
                      <c:pt idx="1072">
                        <c:v>7.4271882523955834E-2</c:v>
                      </c:pt>
                      <c:pt idx="1073">
                        <c:v>7.4974521287053744E-2</c:v>
                      </c:pt>
                      <c:pt idx="1074">
                        <c:v>7.2517606257997358E-2</c:v>
                      </c:pt>
                      <c:pt idx="1075">
                        <c:v>6.8227513142245663E-2</c:v>
                      </c:pt>
                      <c:pt idx="1076">
                        <c:v>6.6328325689182288E-2</c:v>
                      </c:pt>
                      <c:pt idx="1077">
                        <c:v>6.3625164781682397E-2</c:v>
                      </c:pt>
                      <c:pt idx="1078">
                        <c:v>6.1328889734060865E-2</c:v>
                      </c:pt>
                      <c:pt idx="1079">
                        <c:v>6.1489014017321056E-2</c:v>
                      </c:pt>
                      <c:pt idx="1080">
                        <c:v>6.0333592256791878E-2</c:v>
                      </c:pt>
                      <c:pt idx="1081">
                        <c:v>5.9808998288526705E-2</c:v>
                      </c:pt>
                      <c:pt idx="1082">
                        <c:v>5.9965125910932449E-2</c:v>
                      </c:pt>
                      <c:pt idx="1083">
                        <c:v>5.7370261620130293E-2</c:v>
                      </c:pt>
                      <c:pt idx="1084">
                        <c:v>5.4485059256943393E-2</c:v>
                      </c:pt>
                      <c:pt idx="1085">
                        <c:v>5.0423807206237396E-2</c:v>
                      </c:pt>
                      <c:pt idx="1086">
                        <c:v>4.7276372321189718E-2</c:v>
                      </c:pt>
                      <c:pt idx="1087">
                        <c:v>4.5429786081950876E-2</c:v>
                      </c:pt>
                      <c:pt idx="1088">
                        <c:v>4.2728945816237394E-2</c:v>
                      </c:pt>
                      <c:pt idx="1089">
                        <c:v>4.4678413841338985E-2</c:v>
                      </c:pt>
                      <c:pt idx="1090">
                        <c:v>4.1828536803122526E-2</c:v>
                      </c:pt>
                      <c:pt idx="1091">
                        <c:v>4.4031341556570472E-2</c:v>
                      </c:pt>
                      <c:pt idx="1092">
                        <c:v>4.3939160507833808E-2</c:v>
                      </c:pt>
                      <c:pt idx="1093">
                        <c:v>4.3825449060301266E-2</c:v>
                      </c:pt>
                      <c:pt idx="1094">
                        <c:v>4.3094962595766798E-2</c:v>
                      </c:pt>
                      <c:pt idx="1095">
                        <c:v>4.4567409809223892E-2</c:v>
                      </c:pt>
                      <c:pt idx="1096">
                        <c:v>4.2577975175579132E-2</c:v>
                      </c:pt>
                      <c:pt idx="1097">
                        <c:v>4.5475425370416357E-2</c:v>
                      </c:pt>
                      <c:pt idx="1098">
                        <c:v>4.2850521660934858E-2</c:v>
                      </c:pt>
                      <c:pt idx="1099">
                        <c:v>4.3806110378748091E-2</c:v>
                      </c:pt>
                      <c:pt idx="1100">
                        <c:v>4.511172923267337E-2</c:v>
                      </c:pt>
                      <c:pt idx="1101">
                        <c:v>4.2417464118687895E-2</c:v>
                      </c:pt>
                      <c:pt idx="1102">
                        <c:v>4.0476505113469688E-2</c:v>
                      </c:pt>
                      <c:pt idx="1103">
                        <c:v>3.2944862195778357E-2</c:v>
                      </c:pt>
                      <c:pt idx="1104">
                        <c:v>2.6779561592089187E-2</c:v>
                      </c:pt>
                      <c:pt idx="1105">
                        <c:v>2.7677907812505065E-2</c:v>
                      </c:pt>
                      <c:pt idx="1106">
                        <c:v>2.5072342784576738E-2</c:v>
                      </c:pt>
                      <c:pt idx="1107">
                        <c:v>2.2238968087952293E-2</c:v>
                      </c:pt>
                      <c:pt idx="1108">
                        <c:v>2.3769689195156329E-2</c:v>
                      </c:pt>
                      <c:pt idx="1109">
                        <c:v>2.0764071308165166E-2</c:v>
                      </c:pt>
                      <c:pt idx="1110">
                        <c:v>2.5411156485388043E-2</c:v>
                      </c:pt>
                      <c:pt idx="1111">
                        <c:v>3.0269677914258733E-2</c:v>
                      </c:pt>
                      <c:pt idx="1112">
                        <c:v>2.5998149932798045E-2</c:v>
                      </c:pt>
                      <c:pt idx="1113">
                        <c:v>2.8350765006011143E-2</c:v>
                      </c:pt>
                      <c:pt idx="1114">
                        <c:v>2.6744623040749874E-2</c:v>
                      </c:pt>
                      <c:pt idx="1115">
                        <c:v>2.2756213357227377E-2</c:v>
                      </c:pt>
                      <c:pt idx="1116">
                        <c:v>2.1760915879958393E-2</c:v>
                      </c:pt>
                      <c:pt idx="1117">
                        <c:v>1.9279247338513942E-2</c:v>
                      </c:pt>
                      <c:pt idx="1118">
                        <c:v>1.7965506238336322E-2</c:v>
                      </c:pt>
                      <c:pt idx="1119">
                        <c:v>2.3785804763117306E-2</c:v>
                      </c:pt>
                      <c:pt idx="1120">
                        <c:v>2.1727137649512195E-2</c:v>
                      </c:pt>
                      <c:pt idx="1121">
                        <c:v>2.1058277116860476E-2</c:v>
                      </c:pt>
                      <c:pt idx="1122">
                        <c:v>2.0867726641289989E-2</c:v>
                      </c:pt>
                      <c:pt idx="1123">
                        <c:v>2.4799022751958843E-2</c:v>
                      </c:pt>
                      <c:pt idx="1124">
                        <c:v>2.5707554011326055E-2</c:v>
                      </c:pt>
                      <c:pt idx="1125">
                        <c:v>2.0709794075272587E-2</c:v>
                      </c:pt>
                      <c:pt idx="1126">
                        <c:v>1.2366184381436204E-2</c:v>
                      </c:pt>
                      <c:pt idx="1127">
                        <c:v>1.3944349720717212E-2</c:v>
                      </c:pt>
                      <c:pt idx="1128">
                        <c:v>1.643981318833623E-2</c:v>
                      </c:pt>
                      <c:pt idx="1129">
                        <c:v>1.7424281003935425E-2</c:v>
                      </c:pt>
                      <c:pt idx="1130">
                        <c:v>1.8595173709707032E-2</c:v>
                      </c:pt>
                      <c:pt idx="1131">
                        <c:v>2.0866953094027915E-2</c:v>
                      </c:pt>
                      <c:pt idx="1132">
                        <c:v>2.3352102598151889E-2</c:v>
                      </c:pt>
                      <c:pt idx="1133">
                        <c:v>2.24406060742799E-2</c:v>
                      </c:pt>
                      <c:pt idx="1134">
                        <c:v>2.2068529841197233E-2</c:v>
                      </c:pt>
                      <c:pt idx="1135">
                        <c:v>1.6812662968680971E-2</c:v>
                      </c:pt>
                      <c:pt idx="1136">
                        <c:v>1.1941506934528917E-2</c:v>
                      </c:pt>
                      <c:pt idx="1137">
                        <c:v>8.1997299030809653E-3</c:v>
                      </c:pt>
                      <c:pt idx="1138">
                        <c:v>1.8456837674330579E-3</c:v>
                      </c:pt>
                      <c:pt idx="1139">
                        <c:v>1.9007345475877116E-3</c:v>
                      </c:pt>
                      <c:pt idx="1140">
                        <c:v>4.0305680093083683E-3</c:v>
                      </c:pt>
                      <c:pt idx="1141">
                        <c:v>1.0665927499283255E-3</c:v>
                      </c:pt>
                      <c:pt idx="1142">
                        <c:v>4.4992087256131002E-3</c:v>
                      </c:pt>
                      <c:pt idx="1143">
                        <c:v>1.422166641418947E-2</c:v>
                      </c:pt>
                      <c:pt idx="1144">
                        <c:v>1.5318556431884379E-2</c:v>
                      </c:pt>
                      <c:pt idx="1145">
                        <c:v>1.763765112373852E-2</c:v>
                      </c:pt>
                      <c:pt idx="1146">
                        <c:v>1.5457537089979647E-2</c:v>
                      </c:pt>
                      <c:pt idx="1147">
                        <c:v>1.693797762514547E-2</c:v>
                      </c:pt>
                      <c:pt idx="1148">
                        <c:v>1.2141597826332191E-2</c:v>
                      </c:pt>
                      <c:pt idx="1149">
                        <c:v>1.1301009801488413E-2</c:v>
                      </c:pt>
                      <c:pt idx="1150">
                        <c:v>1.8205434814139506E-3</c:v>
                      </c:pt>
                      <c:pt idx="1151">
                        <c:v>6.729861180497874E-5</c:v>
                      </c:pt>
                      <c:pt idx="1152">
                        <c:v>-1.3792347683709361E-3</c:v>
                      </c:pt>
                      <c:pt idx="1153">
                        <c:v>1.0677530708214406E-3</c:v>
                      </c:pt>
                      <c:pt idx="1154">
                        <c:v>0</c:v>
                      </c:pt>
                      <c:pt idx="1155">
                        <c:v>6.5394396294708281E-3</c:v>
                      </c:pt>
                      <c:pt idx="1156">
                        <c:v>-3.368798326559321E-4</c:v>
                      </c:pt>
                      <c:pt idx="1157">
                        <c:v>1.4757992515930041E-3</c:v>
                      </c:pt>
                      <c:pt idx="1158">
                        <c:v>3.6180094695077844E-3</c:v>
                      </c:pt>
                      <c:pt idx="1159">
                        <c:v>4.0335332738131446E-3</c:v>
                      </c:pt>
                      <c:pt idx="1160">
                        <c:v>2.6496572218694795E-3</c:v>
                      </c:pt>
                      <c:pt idx="1161">
                        <c:v>-3.4304242584421644E-3</c:v>
                      </c:pt>
                      <c:pt idx="1162">
                        <c:v>-5.6466371644335539E-3</c:v>
                      </c:pt>
                      <c:pt idx="1163">
                        <c:v>-3.1154615982130545E-3</c:v>
                      </c:pt>
                      <c:pt idx="1164">
                        <c:v>-3.1924295507946201E-3</c:v>
                      </c:pt>
                      <c:pt idx="1165">
                        <c:v>-6.555813046519224E-3</c:v>
                      </c:pt>
                      <c:pt idx="1166">
                        <c:v>-4.7482909440177655E-3</c:v>
                      </c:pt>
                      <c:pt idx="1167">
                        <c:v>-6.6241430546736986E-3</c:v>
                      </c:pt>
                      <c:pt idx="1168">
                        <c:v>-1.2321318640232349E-3</c:v>
                      </c:pt>
                      <c:pt idx="1169">
                        <c:v>-7.2453015061609387E-3</c:v>
                      </c:pt>
                      <c:pt idx="1170">
                        <c:v>-2.6996799448199179E-4</c:v>
                      </c:pt>
                      <c:pt idx="1171">
                        <c:v>6.6512172088477295E-4</c:v>
                      </c:pt>
                      <c:pt idx="1172">
                        <c:v>-3.9680396056198282E-3</c:v>
                      </c:pt>
                      <c:pt idx="1173">
                        <c:v>-1.3845851369339772E-2</c:v>
                      </c:pt>
                      <c:pt idx="1174">
                        <c:v>-1.3690884067827236E-2</c:v>
                      </c:pt>
                      <c:pt idx="1175">
                        <c:v>-1.4259054531858903E-2</c:v>
                      </c:pt>
                      <c:pt idx="1176">
                        <c:v>-1.5084945158722236E-2</c:v>
                      </c:pt>
                      <c:pt idx="1177">
                        <c:v>-2.8372682178437966E-2</c:v>
                      </c:pt>
                      <c:pt idx="1178">
                        <c:v>-2.6340573520832581E-2</c:v>
                      </c:pt>
                      <c:pt idx="1179">
                        <c:v>-2.0073680376717484E-2</c:v>
                      </c:pt>
                      <c:pt idx="1180">
                        <c:v>-1.3003329476340714E-2</c:v>
                      </c:pt>
                      <c:pt idx="1181">
                        <c:v>-1.6107058941078282E-2</c:v>
                      </c:pt>
                      <c:pt idx="1182">
                        <c:v>-1.9178428345350183E-2</c:v>
                      </c:pt>
                      <c:pt idx="1183">
                        <c:v>-1.5154048714138786E-2</c:v>
                      </c:pt>
                      <c:pt idx="1184">
                        <c:v>-8.6397493706870665E-3</c:v>
                      </c:pt>
                      <c:pt idx="1185">
                        <c:v>-1.136663239422544E-2</c:v>
                      </c:pt>
                      <c:pt idx="1186">
                        <c:v>-1.6070831144302054E-2</c:v>
                      </c:pt>
                      <c:pt idx="1187">
                        <c:v>-1.9654804534276218E-2</c:v>
                      </c:pt>
                      <c:pt idx="1188">
                        <c:v>-2.4367899077867163E-2</c:v>
                      </c:pt>
                      <c:pt idx="1189">
                        <c:v>-2.9395182734425138E-2</c:v>
                      </c:pt>
                      <c:pt idx="1190">
                        <c:v>-3.1207990743217784E-2</c:v>
                      </c:pt>
                      <c:pt idx="1191">
                        <c:v>-3.495067024647152E-2</c:v>
                      </c:pt>
                      <c:pt idx="1192">
                        <c:v>-2.9236863394776609E-2</c:v>
                      </c:pt>
                      <c:pt idx="1193">
                        <c:v>-3.5329837329457034E-2</c:v>
                      </c:pt>
                      <c:pt idx="1194">
                        <c:v>-3.0837590529202982E-2</c:v>
                      </c:pt>
                      <c:pt idx="1195">
                        <c:v>-3.2802916273178225E-2</c:v>
                      </c:pt>
                      <c:pt idx="1196">
                        <c:v>-3.0459454842566965E-2</c:v>
                      </c:pt>
                      <c:pt idx="1197">
                        <c:v>-2.4707228476853214E-2</c:v>
                      </c:pt>
                      <c:pt idx="1198">
                        <c:v>-1.5132776164430331E-2</c:v>
                      </c:pt>
                      <c:pt idx="1199">
                        <c:v>-2.4234204326063082E-2</c:v>
                      </c:pt>
                      <c:pt idx="1200">
                        <c:v>-1.2542295308113576E-2</c:v>
                      </c:pt>
                      <c:pt idx="1201">
                        <c:v>-1.4054838054657556E-2</c:v>
                      </c:pt>
                      <c:pt idx="1202">
                        <c:v>-5.2276323974485795E-3</c:v>
                      </c:pt>
                      <c:pt idx="1203">
                        <c:v>-4.8288687838225642E-3</c:v>
                      </c:pt>
                      <c:pt idx="1204">
                        <c:v>-9.3673994952603798E-3</c:v>
                      </c:pt>
                      <c:pt idx="1205">
                        <c:v>-2.0462516800479585E-2</c:v>
                      </c:pt>
                      <c:pt idx="1206">
                        <c:v>-1.8738151028656662E-2</c:v>
                      </c:pt>
                      <c:pt idx="1207">
                        <c:v>-3.0671277867845907E-2</c:v>
                      </c:pt>
                      <c:pt idx="1208">
                        <c:v>-2.1134600446723495E-2</c:v>
                      </c:pt>
                      <c:pt idx="1209">
                        <c:v>-2.35863584940324E-2</c:v>
                      </c:pt>
                      <c:pt idx="1210">
                        <c:v>-2.1290212370954579E-2</c:v>
                      </c:pt>
                      <c:pt idx="1211">
                        <c:v>-3.0712533721825992E-2</c:v>
                      </c:pt>
                      <c:pt idx="1212">
                        <c:v>-2.9886514170418859E-2</c:v>
                      </c:pt>
                      <c:pt idx="1213">
                        <c:v>-3.6245459438727007E-2</c:v>
                      </c:pt>
                      <c:pt idx="1214">
                        <c:v>-3.0014278393213387E-2</c:v>
                      </c:pt>
                      <c:pt idx="1215">
                        <c:v>-4.4027087046628784E-2</c:v>
                      </c:pt>
                      <c:pt idx="1216">
                        <c:v>-4.0355444966946971E-2</c:v>
                      </c:pt>
                      <c:pt idx="1217">
                        <c:v>-4.2753312554994337E-2</c:v>
                      </c:pt>
                      <c:pt idx="1218">
                        <c:v>-3.2965876896399487E-2</c:v>
                      </c:pt>
                      <c:pt idx="1219">
                        <c:v>-2.0082576170231993E-2</c:v>
                      </c:pt>
                      <c:pt idx="1220">
                        <c:v>-1.3805240138078144E-2</c:v>
                      </c:pt>
                      <c:pt idx="1221">
                        <c:v>-1.3327832552802611E-2</c:v>
                      </c:pt>
                      <c:pt idx="1222">
                        <c:v>-1.1659291108396509E-2</c:v>
                      </c:pt>
                      <c:pt idx="1223">
                        <c:v>-1.8509696737242086E-2</c:v>
                      </c:pt>
                      <c:pt idx="1224">
                        <c:v>-1.3483960175208443E-2</c:v>
                      </c:pt>
                      <c:pt idx="1225">
                        <c:v>-1.5402873083456033E-2</c:v>
                      </c:pt>
                      <c:pt idx="1226">
                        <c:v>-3.2441154003590517E-2</c:v>
                      </c:pt>
                      <c:pt idx="1227">
                        <c:v>-2.5906613506779835E-2</c:v>
                      </c:pt>
                      <c:pt idx="1228">
                        <c:v>-3.5979617029642995E-2</c:v>
                      </c:pt>
                      <c:pt idx="1229">
                        <c:v>-5.2390808969280507E-2</c:v>
                      </c:pt>
                      <c:pt idx="1230">
                        <c:v>-6.0656290389642202E-2</c:v>
                      </c:pt>
                      <c:pt idx="1231">
                        <c:v>-5.1498522202417976E-2</c:v>
                      </c:pt>
                      <c:pt idx="1232">
                        <c:v>-5.1143850782733119E-2</c:v>
                      </c:pt>
                      <c:pt idx="1233">
                        <c:v>-5.4325321747314324E-2</c:v>
                      </c:pt>
                      <c:pt idx="1234">
                        <c:v>-6.7079182231619336E-2</c:v>
                      </c:pt>
                      <c:pt idx="1235">
                        <c:v>-5.6368517915676916E-2</c:v>
                      </c:pt>
                      <c:pt idx="1236">
                        <c:v>-3.0412526308664655E-2</c:v>
                      </c:pt>
                      <c:pt idx="1237">
                        <c:v>-1.2954982772457871E-2</c:v>
                      </c:pt>
                      <c:pt idx="1238">
                        <c:v>-1.5045236399266394E-2</c:v>
                      </c:pt>
                      <c:pt idx="1239">
                        <c:v>-1.697652606370802E-2</c:v>
                      </c:pt>
                      <c:pt idx="1240">
                        <c:v>1.3102085676805481E-2</c:v>
                      </c:pt>
                      <c:pt idx="1241">
                        <c:v>1.8552370761202704E-2</c:v>
                      </c:pt>
                      <c:pt idx="1242">
                        <c:v>3.1096471012927944E-2</c:v>
                      </c:pt>
                      <c:pt idx="1243">
                        <c:v>2.6149249498000109E-2</c:v>
                      </c:pt>
                      <c:pt idx="1244">
                        <c:v>3.0544802890488294E-2</c:v>
                      </c:pt>
                      <c:pt idx="1245">
                        <c:v>2.2585130487753773E-2</c:v>
                      </c:pt>
                      <c:pt idx="1246">
                        <c:v>4.1636954931202633E-2</c:v>
                      </c:pt>
                      <c:pt idx="1247">
                        <c:v>3.1544870575873719E-2</c:v>
                      </c:pt>
                      <c:pt idx="1248">
                        <c:v>8.3575335445547488E-3</c:v>
                      </c:pt>
                      <c:pt idx="1249">
                        <c:v>1.8233798213750181E-3</c:v>
                      </c:pt>
                      <c:pt idx="1250">
                        <c:v>5.4589230288243145E-3</c:v>
                      </c:pt>
                      <c:pt idx="1251">
                        <c:v>1.1369081960555558E-2</c:v>
                      </c:pt>
                      <c:pt idx="1252">
                        <c:v>2.4728758875649088E-2</c:v>
                      </c:pt>
                      <c:pt idx="1253">
                        <c:v>7.1372627385507112E-3</c:v>
                      </c:pt>
                      <c:pt idx="1254">
                        <c:v>2.2144079623798176E-3</c:v>
                      </c:pt>
                      <c:pt idx="1255">
                        <c:v>2.9293719118542921E-2</c:v>
                      </c:pt>
                      <c:pt idx="1256">
                        <c:v>3.1190328080732563E-2</c:v>
                      </c:pt>
                      <c:pt idx="1257">
                        <c:v>3.2884396584788811E-2</c:v>
                      </c:pt>
                      <c:pt idx="1258">
                        <c:v>2.8483944059640477E-2</c:v>
                      </c:pt>
                      <c:pt idx="1259">
                        <c:v>-6.1045771436122939E-3</c:v>
                      </c:pt>
                      <c:pt idx="1260">
                        <c:v>-1.0522434482158428E-2</c:v>
                      </c:pt>
                      <c:pt idx="1261">
                        <c:v>-1.4991861638179692E-2</c:v>
                      </c:pt>
                      <c:pt idx="1262">
                        <c:v>-2.4446414124972973E-2</c:v>
                      </c:pt>
                      <c:pt idx="1263">
                        <c:v>-3.920505126362165E-2</c:v>
                      </c:pt>
                      <c:pt idx="1264">
                        <c:v>-4.1500294914893682E-2</c:v>
                      </c:pt>
                      <c:pt idx="1265">
                        <c:v>-6.227429341292276E-2</c:v>
                      </c:pt>
                      <c:pt idx="1266">
                        <c:v>-4.345350175176222E-2</c:v>
                      </c:pt>
                      <c:pt idx="1267">
                        <c:v>-2.9098914133030746E-2</c:v>
                      </c:pt>
                      <c:pt idx="1268">
                        <c:v>-3.9041188168594601E-2</c:v>
                      </c:pt>
                      <c:pt idx="1269">
                        <c:v>-4.7849699766968859E-2</c:v>
                      </c:pt>
                      <c:pt idx="1270">
                        <c:v>-5.1965486899654759E-2</c:v>
                      </c:pt>
                      <c:pt idx="1271">
                        <c:v>-5.0762620907048611E-2</c:v>
                      </c:pt>
                      <c:pt idx="1272">
                        <c:v>-4.3604214543333158E-2</c:v>
                      </c:pt>
                      <c:pt idx="1273">
                        <c:v>-3.827086402006067E-2</c:v>
                      </c:pt>
                      <c:pt idx="1274">
                        <c:v>-5.8820404887529446E-2</c:v>
                      </c:pt>
                      <c:pt idx="1275">
                        <c:v>-4.4311365665460178E-2</c:v>
                      </c:pt>
                      <c:pt idx="1276">
                        <c:v>-2.983107661663317E-2</c:v>
                      </c:pt>
                      <c:pt idx="1277">
                        <c:v>-1.7737309796009161E-2</c:v>
                      </c:pt>
                      <c:pt idx="1278">
                        <c:v>6.1780641335142453E-4</c:v>
                      </c:pt>
                      <c:pt idx="1279">
                        <c:v>-1.3662133894584447E-3</c:v>
                      </c:pt>
                      <c:pt idx="1280">
                        <c:v>-2.7035476811309283E-3</c:v>
                      </c:pt>
                      <c:pt idx="1281">
                        <c:v>2.2849296877769831E-2</c:v>
                      </c:pt>
                      <c:pt idx="1282">
                        <c:v>3.306012073783541E-3</c:v>
                      </c:pt>
                      <c:pt idx="1283">
                        <c:v>4.9126697372195594E-3</c:v>
                      </c:pt>
                      <c:pt idx="1284">
                        <c:v>2.7281980538840119E-2</c:v>
                      </c:pt>
                      <c:pt idx="1285">
                        <c:v>1.14446317431565E-2</c:v>
                      </c:pt>
                      <c:pt idx="1286">
                        <c:v>2.4276362651848953E-2</c:v>
                      </c:pt>
                      <c:pt idx="1287">
                        <c:v>2.2747962186431325E-2</c:v>
                      </c:pt>
                      <c:pt idx="1288">
                        <c:v>2.3821516861718788E-2</c:v>
                      </c:pt>
                      <c:pt idx="1289">
                        <c:v>6.757734666842867E-2</c:v>
                      </c:pt>
                      <c:pt idx="1290">
                        <c:v>5.6839866047399101E-2</c:v>
                      </c:pt>
                      <c:pt idx="1291">
                        <c:v>3.0770678691029132E-2</c:v>
                      </c:pt>
                      <c:pt idx="1292">
                        <c:v>2.5142993434517622E-2</c:v>
                      </c:pt>
                      <c:pt idx="1293">
                        <c:v>7.0332206317947569E-3</c:v>
                      </c:pt>
                      <c:pt idx="1294">
                        <c:v>2.3751252985408942E-2</c:v>
                      </c:pt>
                      <c:pt idx="1295">
                        <c:v>1.8722937932501561E-2</c:v>
                      </c:pt>
                      <c:pt idx="1296">
                        <c:v>-1.2197422153748921E-2</c:v>
                      </c:pt>
                      <c:pt idx="1297">
                        <c:v>1.0268453131093706E-2</c:v>
                      </c:pt>
                      <c:pt idx="1298">
                        <c:v>4.5467432048707727E-2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B29-4AA9-A3A3-D850668B1823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Abs'!$AD$1</c15:sqref>
                        </c15:formulaRef>
                      </c:ext>
                    </c:extLst>
                    <c:strCache>
                      <c:ptCount val="1"/>
                      <c:pt idx="0">
                        <c:v>Abs 550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Abs'!$AD$2:$AD$1300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-2.2526110185913203E-2</c:v>
                      </c:pt>
                      <c:pt idx="1">
                        <c:v>-2.9181793136751137</c:v>
                      </c:pt>
                      <c:pt idx="2">
                        <c:v>-1.9087253214632847</c:v>
                      </c:pt>
                      <c:pt idx="3">
                        <c:v>-1.0732950218848862</c:v>
                      </c:pt>
                      <c:pt idx="4">
                        <c:v>-4.6191503587635498</c:v>
                      </c:pt>
                      <c:pt idx="5">
                        <c:v>-4.5772765543840972</c:v>
                      </c:pt>
                      <c:pt idx="6">
                        <c:v>-4.1270174645724866</c:v>
                      </c:pt>
                      <c:pt idx="7">
                        <c:v>-2.6936843376030017</c:v>
                      </c:pt>
                      <c:pt idx="8">
                        <c:v>-1.55856219084116</c:v>
                      </c:pt>
                      <c:pt idx="9">
                        <c:v>-4.0647399505964943</c:v>
                      </c:pt>
                      <c:pt idx="10">
                        <c:v>-8.0317841599237276</c:v>
                      </c:pt>
                      <c:pt idx="11">
                        <c:v>-7.8360676543240464</c:v>
                      </c:pt>
                      <c:pt idx="12">
                        <c:v>-6.4694447367932293</c:v>
                      </c:pt>
                      <c:pt idx="13">
                        <c:v>-6.6648300284163025</c:v>
                      </c:pt>
                      <c:pt idx="14">
                        <c:v>-5.1253288923833171</c:v>
                      </c:pt>
                      <c:pt idx="15">
                        <c:v>-4.8203876132163659</c:v>
                      </c:pt>
                      <c:pt idx="16">
                        <c:v>-8.0860676543240455</c:v>
                      </c:pt>
                      <c:pt idx="17">
                        <c:v>-6.1646226327487046</c:v>
                      </c:pt>
                      <c:pt idx="18">
                        <c:v>-3.0587641694577381</c:v>
                      </c:pt>
                      <c:pt idx="19">
                        <c:v>-3.1496096627808359</c:v>
                      </c:pt>
                      <c:pt idx="20">
                        <c:v>-1.7672760591108609</c:v>
                      </c:pt>
                      <c:pt idx="21">
                        <c:v>-1.2620018634655508</c:v>
                      </c:pt>
                      <c:pt idx="22">
                        <c:v>-1.1180881524451023</c:v>
                      </c:pt>
                      <c:pt idx="23">
                        <c:v>-0.51746655357927784</c:v>
                      </c:pt>
                      <c:pt idx="24">
                        <c:v>-0.36016316157670242</c:v>
                      </c:pt>
                      <c:pt idx="25">
                        <c:v>-0.51320061042426346</c:v>
                      </c:pt>
                      <c:pt idx="26">
                        <c:v>9.656373237910687E-2</c:v>
                      </c:pt>
                      <c:pt idx="27">
                        <c:v>-0.11640824753756339</c:v>
                      </c:pt>
                      <c:pt idx="28">
                        <c:v>-0.39220238721699779</c:v>
                      </c:pt>
                      <c:pt idx="29">
                        <c:v>-0.32114027376228121</c:v>
                      </c:pt>
                      <c:pt idx="30">
                        <c:v>-0.61834475041324366</c:v>
                      </c:pt>
                      <c:pt idx="31">
                        <c:v>-0.47701848607353575</c:v>
                      </c:pt>
                      <c:pt idx="32">
                        <c:v>0.10990190494468416</c:v>
                      </c:pt>
                      <c:pt idx="33">
                        <c:v>-0.14989042079652318</c:v>
                      </c:pt>
                      <c:pt idx="34">
                        <c:v>-0.2216121762925084</c:v>
                      </c:pt>
                      <c:pt idx="35">
                        <c:v>-0.40925215289084799</c:v>
                      </c:pt>
                      <c:pt idx="36">
                        <c:v>-0.44264765333349843</c:v>
                      </c:pt>
                      <c:pt idx="37">
                        <c:v>-0.2843697957616993</c:v>
                      </c:pt>
                      <c:pt idx="38">
                        <c:v>-0.36409346425055872</c:v>
                      </c:pt>
                      <c:pt idx="39">
                        <c:v>-0.65343215066211846</c:v>
                      </c:pt>
                      <c:pt idx="40">
                        <c:v>-0.90055578943458381</c:v>
                      </c:pt>
                      <c:pt idx="41">
                        <c:v>-0.63877700013000926</c:v>
                      </c:pt>
                      <c:pt idx="42">
                        <c:v>-0.52717177314009422</c:v>
                      </c:pt>
                      <c:pt idx="43">
                        <c:v>-0.46190045627046872</c:v>
                      </c:pt>
                      <c:pt idx="44">
                        <c:v>-0.13199232945575662</c:v>
                      </c:pt>
                      <c:pt idx="45">
                        <c:v>-0.32951797532301097</c:v>
                      </c:pt>
                      <c:pt idx="46">
                        <c:v>-0.38200579469686186</c:v>
                      </c:pt>
                      <c:pt idx="47">
                        <c:v>0.16818844527540291</c:v>
                      </c:pt>
                      <c:pt idx="48">
                        <c:v>0.15606694236876809</c:v>
                      </c:pt>
                      <c:pt idx="49">
                        <c:v>5.8240727556383751E-2</c:v>
                      </c:pt>
                      <c:pt idx="50">
                        <c:v>0.16124750041788685</c:v>
                      </c:pt>
                      <c:pt idx="51">
                        <c:v>-5.2414147479987822E-2</c:v>
                      </c:pt>
                      <c:pt idx="52">
                        <c:v>0.39757563750951852</c:v>
                      </c:pt>
                      <c:pt idx="53">
                        <c:v>0.46504732954862033</c:v>
                      </c:pt>
                      <c:pt idx="54">
                        <c:v>0.18997566970227886</c:v>
                      </c:pt>
                      <c:pt idx="55">
                        <c:v>-0.18697214707138743</c:v>
                      </c:pt>
                      <c:pt idx="56">
                        <c:v>0.1090416772428139</c:v>
                      </c:pt>
                      <c:pt idx="57">
                        <c:v>-0.15354151318355444</c:v>
                      </c:pt>
                      <c:pt idx="58">
                        <c:v>-0.36632420586032061</c:v>
                      </c:pt>
                      <c:pt idx="59">
                        <c:v>-0.41004655568418907</c:v>
                      </c:pt>
                      <c:pt idx="60">
                        <c:v>-0.80780349415268038</c:v>
                      </c:pt>
                      <c:pt idx="61">
                        <c:v>-0.83599026788091158</c:v>
                      </c:pt>
                      <c:pt idx="62">
                        <c:v>-0.50241931689438923</c:v>
                      </c:pt>
                      <c:pt idx="63">
                        <c:v>-0.73818169717756166</c:v>
                      </c:pt>
                      <c:pt idx="64">
                        <c:v>-0.59307860295801951</c:v>
                      </c:pt>
                      <c:pt idx="65">
                        <c:v>-0.63635986553331647</c:v>
                      </c:pt>
                      <c:pt idx="66">
                        <c:v>-1.1041307335615718</c:v>
                      </c:pt>
                      <c:pt idx="67">
                        <c:v>-0.84954589635169353</c:v>
                      </c:pt>
                      <c:pt idx="68">
                        <c:v>-0.88469760473481218</c:v>
                      </c:pt>
                      <c:pt idx="69">
                        <c:v>-0.78377051514607465</c:v>
                      </c:pt>
                      <c:pt idx="70">
                        <c:v>-0.36176691822419782</c:v>
                      </c:pt>
                      <c:pt idx="71">
                        <c:v>-0.34112331065394635</c:v>
                      </c:pt>
                      <c:pt idx="72">
                        <c:v>-0.34236737511375809</c:v>
                      </c:pt>
                      <c:pt idx="73">
                        <c:v>-0.22715072402756198</c:v>
                      </c:pt>
                      <c:pt idx="74">
                        <c:v>-8.8863781287338961E-2</c:v>
                      </c:pt>
                      <c:pt idx="75">
                        <c:v>-2.7411516340921354E-2</c:v>
                      </c:pt>
                      <c:pt idx="76">
                        <c:v>-0.285252310759192</c:v>
                      </c:pt>
                      <c:pt idx="77">
                        <c:v>-0.98115268654775989</c:v>
                      </c:pt>
                      <c:pt idx="78">
                        <c:v>-1.0602744432819282</c:v>
                      </c:pt>
                      <c:pt idx="79">
                        <c:v>-0.79495130844998052</c:v>
                      </c:pt>
                      <c:pt idx="80">
                        <c:v>-0.5638631745776248</c:v>
                      </c:pt>
                      <c:pt idx="81">
                        <c:v>-0.90177369727661627</c:v>
                      </c:pt>
                      <c:pt idx="82">
                        <c:v>-0.75906628613173033</c:v>
                      </c:pt>
                      <c:pt idx="83">
                        <c:v>-0.21612129860642496</c:v>
                      </c:pt>
                      <c:pt idx="84">
                        <c:v>0.12542670884743728</c:v>
                      </c:pt>
                      <c:pt idx="85">
                        <c:v>0.10005989710698517</c:v>
                      </c:pt>
                      <c:pt idx="86">
                        <c:v>7.0664347137011196E-2</c:v>
                      </c:pt>
                      <c:pt idx="87">
                        <c:v>0.20865195911519438</c:v>
                      </c:pt>
                      <c:pt idx="88">
                        <c:v>0.22813693685885333</c:v>
                      </c:pt>
                      <c:pt idx="89">
                        <c:v>0.11241139252261227</c:v>
                      </c:pt>
                      <c:pt idx="90">
                        <c:v>-0.39460570059494698</c:v>
                      </c:pt>
                      <c:pt idx="91">
                        <c:v>-0.23148529348034694</c:v>
                      </c:pt>
                      <c:pt idx="92">
                        <c:v>-0.27494350789651267</c:v>
                      </c:pt>
                      <c:pt idx="93">
                        <c:v>-0.34331288267596133</c:v>
                      </c:pt>
                      <c:pt idx="94">
                        <c:v>-0.7412917035542046</c:v>
                      </c:pt>
                      <c:pt idx="95">
                        <c:v>-0.68605463792430987</c:v>
                      </c:pt>
                      <c:pt idx="96">
                        <c:v>-0.34659530604790528</c:v>
                      </c:pt>
                      <c:pt idx="97">
                        <c:v>-0.28718728138329819</c:v>
                      </c:pt>
                      <c:pt idx="98">
                        <c:v>-0.55308856414097962</c:v>
                      </c:pt>
                      <c:pt idx="99">
                        <c:v>-0.59435951884205118</c:v>
                      </c:pt>
                      <c:pt idx="100">
                        <c:v>-0.46063450692453894</c:v>
                      </c:pt>
                      <c:pt idx="101">
                        <c:v>-0.54048047849585523</c:v>
                      </c:pt>
                      <c:pt idx="102">
                        <c:v>-0.43673480285029748</c:v>
                      </c:pt>
                      <c:pt idx="103">
                        <c:v>-1.0014584249072911</c:v>
                      </c:pt>
                      <c:pt idx="104">
                        <c:v>-0.78639484420561268</c:v>
                      </c:pt>
                      <c:pt idx="105">
                        <c:v>-0.46219138286478423</c:v>
                      </c:pt>
                      <c:pt idx="106">
                        <c:v>-0.21612300110817384</c:v>
                      </c:pt>
                      <c:pt idx="107">
                        <c:v>-0.11873216242485775</c:v>
                      </c:pt>
                      <c:pt idx="108">
                        <c:v>-6.6829229788208808E-2</c:v>
                      </c:pt>
                      <c:pt idx="109">
                        <c:v>0.11900564611489106</c:v>
                      </c:pt>
                      <c:pt idx="110">
                        <c:v>0.44136506590229507</c:v>
                      </c:pt>
                      <c:pt idx="111">
                        <c:v>0.32292047150012071</c:v>
                      </c:pt>
                      <c:pt idx="112">
                        <c:v>0.28086604716239394</c:v>
                      </c:pt>
                      <c:pt idx="113">
                        <c:v>5.7123422090424501E-2</c:v>
                      </c:pt>
                      <c:pt idx="114">
                        <c:v>8.5908083478303962E-2</c:v>
                      </c:pt>
                      <c:pt idx="115">
                        <c:v>0.37564308134243818</c:v>
                      </c:pt>
                      <c:pt idx="116">
                        <c:v>0.28208534796040291</c:v>
                      </c:pt>
                      <c:pt idx="117">
                        <c:v>0.25318661895534494</c:v>
                      </c:pt>
                      <c:pt idx="118">
                        <c:v>0.48694924068422002</c:v>
                      </c:pt>
                      <c:pt idx="119">
                        <c:v>0.48931030106421841</c:v>
                      </c:pt>
                      <c:pt idx="120">
                        <c:v>0.64860812743380369</c:v>
                      </c:pt>
                      <c:pt idx="121">
                        <c:v>0.59012239439845959</c:v>
                      </c:pt>
                      <c:pt idx="122">
                        <c:v>0.58989271143524002</c:v>
                      </c:pt>
                      <c:pt idx="123">
                        <c:v>0.63195549350882529</c:v>
                      </c:pt>
                      <c:pt idx="124">
                        <c:v>0.51132210094906738</c:v>
                      </c:pt>
                      <c:pt idx="125">
                        <c:v>0.4086929739300551</c:v>
                      </c:pt>
                      <c:pt idx="126">
                        <c:v>0.4373485547307881</c:v>
                      </c:pt>
                      <c:pt idx="127">
                        <c:v>0.44649888253976111</c:v>
                      </c:pt>
                      <c:pt idx="128">
                        <c:v>0.18821497334810899</c:v>
                      </c:pt>
                      <c:pt idx="129">
                        <c:v>0.14108647470701491</c:v>
                      </c:pt>
                      <c:pt idx="130">
                        <c:v>-9.3266296037194996E-2</c:v>
                      </c:pt>
                      <c:pt idx="131">
                        <c:v>-1.8436391439202143E-2</c:v>
                      </c:pt>
                      <c:pt idx="132">
                        <c:v>-7.8667033994316723E-2</c:v>
                      </c:pt>
                      <c:pt idx="133">
                        <c:v>-0.306877642747033</c:v>
                      </c:pt>
                      <c:pt idx="134">
                        <c:v>-0.28747933781968343</c:v>
                      </c:pt>
                      <c:pt idx="135">
                        <c:v>-0.18201028311056355</c:v>
                      </c:pt>
                      <c:pt idx="136">
                        <c:v>-0.1892500944114606</c:v>
                      </c:pt>
                      <c:pt idx="137">
                        <c:v>0.11852646925900932</c:v>
                      </c:pt>
                      <c:pt idx="138">
                        <c:v>-2.0533099729457001E-2</c:v>
                      </c:pt>
                      <c:pt idx="139">
                        <c:v>-0.38434410346257902</c:v>
                      </c:pt>
                      <c:pt idx="140">
                        <c:v>-0.2309507079311818</c:v>
                      </c:pt>
                      <c:pt idx="141">
                        <c:v>-0.14923696967070521</c:v>
                      </c:pt>
                      <c:pt idx="142">
                        <c:v>-0.22773406303590116</c:v>
                      </c:pt>
                      <c:pt idx="143">
                        <c:v>-0.2976183548261282</c:v>
                      </c:pt>
                      <c:pt idx="144">
                        <c:v>-0.37609377998724675</c:v>
                      </c:pt>
                      <c:pt idx="145">
                        <c:v>-0.16496808583085182</c:v>
                      </c:pt>
                      <c:pt idx="146">
                        <c:v>0.13575687036842138</c:v>
                      </c:pt>
                      <c:pt idx="147">
                        <c:v>0.11927123638772463</c:v>
                      </c:pt>
                      <c:pt idx="148">
                        <c:v>0.19134184996935497</c:v>
                      </c:pt>
                      <c:pt idx="149">
                        <c:v>0.1587941953976735</c:v>
                      </c:pt>
                      <c:pt idx="150">
                        <c:v>0.11507503389526208</c:v>
                      </c:pt>
                      <c:pt idx="151">
                        <c:v>-4.4650894277736865E-2</c:v>
                      </c:pt>
                      <c:pt idx="152">
                        <c:v>-0.10348223516811429</c:v>
                      </c:pt>
                      <c:pt idx="153">
                        <c:v>-0.3643485299671263</c:v>
                      </c:pt>
                      <c:pt idx="154">
                        <c:v>-0.52848938567545989</c:v>
                      </c:pt>
                      <c:pt idx="155">
                        <c:v>-0.510022178954602</c:v>
                      </c:pt>
                      <c:pt idx="156">
                        <c:v>-0.27828845951450842</c:v>
                      </c:pt>
                      <c:pt idx="157">
                        <c:v>-4.0294037529329418E-2</c:v>
                      </c:pt>
                      <c:pt idx="158">
                        <c:v>-9.8435555665611629E-4</c:v>
                      </c:pt>
                      <c:pt idx="159">
                        <c:v>7.6747540658837224E-2</c:v>
                      </c:pt>
                      <c:pt idx="160">
                        <c:v>0.22058185318863105</c:v>
                      </c:pt>
                      <c:pt idx="161">
                        <c:v>0.50894680146353244</c:v>
                      </c:pt>
                      <c:pt idx="162">
                        <c:v>0.57935051106007041</c:v>
                      </c:pt>
                      <c:pt idx="163">
                        <c:v>0.44970376469568557</c:v>
                      </c:pt>
                      <c:pt idx="164">
                        <c:v>0.53003151175964403</c:v>
                      </c:pt>
                      <c:pt idx="165">
                        <c:v>0.74983934574405531</c:v>
                      </c:pt>
                      <c:pt idx="166">
                        <c:v>0.8794704600469273</c:v>
                      </c:pt>
                      <c:pt idx="167">
                        <c:v>0.96477152426529322</c:v>
                      </c:pt>
                      <c:pt idx="168">
                        <c:v>0.78839110489268061</c:v>
                      </c:pt>
                      <c:pt idx="169">
                        <c:v>0.75867331777349933</c:v>
                      </c:pt>
                      <c:pt idx="170">
                        <c:v>0.83705742693172036</c:v>
                      </c:pt>
                      <c:pt idx="171">
                        <c:v>0.70272570530004275</c:v>
                      </c:pt>
                      <c:pt idx="172">
                        <c:v>0.50504559609229416</c:v>
                      </c:pt>
                      <c:pt idx="173">
                        <c:v>0.47445349693859246</c:v>
                      </c:pt>
                      <c:pt idx="174">
                        <c:v>0.54342927188643375</c:v>
                      </c:pt>
                      <c:pt idx="175">
                        <c:v>0.63075306295541922</c:v>
                      </c:pt>
                      <c:pt idx="176">
                        <c:v>0.45225720777331341</c:v>
                      </c:pt>
                      <c:pt idx="177">
                        <c:v>0.39119976845976223</c:v>
                      </c:pt>
                      <c:pt idx="178">
                        <c:v>0.36807515152265563</c:v>
                      </c:pt>
                      <c:pt idx="179">
                        <c:v>0.55194688813634873</c:v>
                      </c:pt>
                      <c:pt idx="180">
                        <c:v>0.41738006649043197</c:v>
                      </c:pt>
                      <c:pt idx="181">
                        <c:v>0.40766915128740094</c:v>
                      </c:pt>
                      <c:pt idx="182">
                        <c:v>0.45383062893510062</c:v>
                      </c:pt>
                      <c:pt idx="183">
                        <c:v>0.45880270790641803</c:v>
                      </c:pt>
                      <c:pt idx="184">
                        <c:v>0.49479235669578464</c:v>
                      </c:pt>
                      <c:pt idx="185">
                        <c:v>0.70988224878812844</c:v>
                      </c:pt>
                      <c:pt idx="186">
                        <c:v>0.68366418617320956</c:v>
                      </c:pt>
                      <c:pt idx="187">
                        <c:v>0.73594105010307875</c:v>
                      </c:pt>
                      <c:pt idx="188">
                        <c:v>0.67477496022336825</c:v>
                      </c:pt>
                      <c:pt idx="189">
                        <c:v>0.62420230054418147</c:v>
                      </c:pt>
                      <c:pt idx="190">
                        <c:v>0.79984677484259592</c:v>
                      </c:pt>
                      <c:pt idx="191">
                        <c:v>0.86037752202418172</c:v>
                      </c:pt>
                      <c:pt idx="192">
                        <c:v>0.82259328161855294</c:v>
                      </c:pt>
                      <c:pt idx="193">
                        <c:v>0.77049053718573357</c:v>
                      </c:pt>
                      <c:pt idx="194">
                        <c:v>0.710403214323302</c:v>
                      </c:pt>
                      <c:pt idx="195">
                        <c:v>0.84258235465278253</c:v>
                      </c:pt>
                      <c:pt idx="196">
                        <c:v>0.84561110526413541</c:v>
                      </c:pt>
                      <c:pt idx="197">
                        <c:v>0.80498229398181109</c:v>
                      </c:pt>
                      <c:pt idx="198">
                        <c:v>0.84018120809524111</c:v>
                      </c:pt>
                      <c:pt idx="199">
                        <c:v>0.82724869526456879</c:v>
                      </c:pt>
                      <c:pt idx="200">
                        <c:v>0.87955279922242102</c:v>
                      </c:pt>
                      <c:pt idx="201">
                        <c:v>1.0004333640815468</c:v>
                      </c:pt>
                      <c:pt idx="202">
                        <c:v>1.0054928897336048</c:v>
                      </c:pt>
                      <c:pt idx="203">
                        <c:v>1.072672061017663</c:v>
                      </c:pt>
                      <c:pt idx="204">
                        <c:v>1.1215323134831949</c:v>
                      </c:pt>
                      <c:pt idx="205">
                        <c:v>1.1421387755607424</c:v>
                      </c:pt>
                      <c:pt idx="206">
                        <c:v>1.1657493793607261</c:v>
                      </c:pt>
                      <c:pt idx="207">
                        <c:v>1.2049610900963925</c:v>
                      </c:pt>
                      <c:pt idx="208">
                        <c:v>1.2143898543277594</c:v>
                      </c:pt>
                      <c:pt idx="209">
                        <c:v>1.1939226878478522</c:v>
                      </c:pt>
                      <c:pt idx="210">
                        <c:v>1.2249887015793028</c:v>
                      </c:pt>
                      <c:pt idx="211">
                        <c:v>1.2466476192834637</c:v>
                      </c:pt>
                      <c:pt idx="212">
                        <c:v>1.2907439623097068</c:v>
                      </c:pt>
                      <c:pt idx="213">
                        <c:v>1.3031304363976302</c:v>
                      </c:pt>
                      <c:pt idx="214">
                        <c:v>1.2999792604332403</c:v>
                      </c:pt>
                      <c:pt idx="215">
                        <c:v>1.312458598252924</c:v>
                      </c:pt>
                      <c:pt idx="216">
                        <c:v>1.3546202802008334</c:v>
                      </c:pt>
                      <c:pt idx="217">
                        <c:v>1.3718867433927453</c:v>
                      </c:pt>
                      <c:pt idx="218">
                        <c:v>1.3623898790914213</c:v>
                      </c:pt>
                      <c:pt idx="219">
                        <c:v>1.3349455508986114</c:v>
                      </c:pt>
                      <c:pt idx="220">
                        <c:v>1.3519875934054371</c:v>
                      </c:pt>
                      <c:pt idx="221">
                        <c:v>1.3623001108173867</c:v>
                      </c:pt>
                      <c:pt idx="222">
                        <c:v>1.3529796876064064</c:v>
                      </c:pt>
                      <c:pt idx="223">
                        <c:v>1.349102626805426</c:v>
                      </c:pt>
                      <c:pt idx="224">
                        <c:v>1.3390516755712667</c:v>
                      </c:pt>
                      <c:pt idx="225">
                        <c:v>1.3527877692274357</c:v>
                      </c:pt>
                      <c:pt idx="226">
                        <c:v>1.365649396076198</c:v>
                      </c:pt>
                      <c:pt idx="227">
                        <c:v>1.3761120431878264</c:v>
                      </c:pt>
                      <c:pt idx="228">
                        <c:v>1.3911853745813392</c:v>
                      </c:pt>
                      <c:pt idx="229">
                        <c:v>1.4166176552526821</c:v>
                      </c:pt>
                      <c:pt idx="230">
                        <c:v>1.426668606486841</c:v>
                      </c:pt>
                      <c:pt idx="231">
                        <c:v>1.441673837810397</c:v>
                      </c:pt>
                      <c:pt idx="232">
                        <c:v>1.4552474199359859</c:v>
                      </c:pt>
                      <c:pt idx="233">
                        <c:v>1.4664374996130678</c:v>
                      </c:pt>
                      <c:pt idx="234">
                        <c:v>1.4724860240083699</c:v>
                      </c:pt>
                      <c:pt idx="235">
                        <c:v>1.479466281178998</c:v>
                      </c:pt>
                      <c:pt idx="236">
                        <c:v>1.4833123874027254</c:v>
                      </c:pt>
                      <c:pt idx="237">
                        <c:v>1.486630718084283</c:v>
                      </c:pt>
                      <c:pt idx="238">
                        <c:v>1.4918187052319425</c:v>
                      </c:pt>
                      <c:pt idx="239">
                        <c:v>1.4978548477963436</c:v>
                      </c:pt>
                      <c:pt idx="240">
                        <c:v>1.5072603960947704</c:v>
                      </c:pt>
                      <c:pt idx="241">
                        <c:v>1.5160793551542466</c:v>
                      </c:pt>
                      <c:pt idx="242">
                        <c:v>1.5241368316132908</c:v>
                      </c:pt>
                      <c:pt idx="243">
                        <c:v>1.5288899069505408</c:v>
                      </c:pt>
                      <c:pt idx="244">
                        <c:v>1.5404204869774094</c:v>
                      </c:pt>
                      <c:pt idx="245">
                        <c:v>1.5444554161223822</c:v>
                      </c:pt>
                      <c:pt idx="246">
                        <c:v>1.5487967955821627</c:v>
                      </c:pt>
                      <c:pt idx="247">
                        <c:v>1.5543670717589009</c:v>
                      </c:pt>
                      <c:pt idx="248">
                        <c:v>1.5536009459718807</c:v>
                      </c:pt>
                      <c:pt idx="249">
                        <c:v>1.5554675069802573</c:v>
                      </c:pt>
                      <c:pt idx="250">
                        <c:v>1.5572412042568735</c:v>
                      </c:pt>
                      <c:pt idx="251">
                        <c:v>1.555780148210516</c:v>
                      </c:pt>
                      <c:pt idx="252">
                        <c:v>1.5586960693877803</c:v>
                      </c:pt>
                      <c:pt idx="253">
                        <c:v>1.5575507500294068</c:v>
                      </c:pt>
                      <c:pt idx="254">
                        <c:v>1.5542989716889437</c:v>
                      </c:pt>
                      <c:pt idx="255">
                        <c:v>1.5520361920917245</c:v>
                      </c:pt>
                      <c:pt idx="256">
                        <c:v>1.5471422734279718</c:v>
                      </c:pt>
                      <c:pt idx="257">
                        <c:v>1.5415008017235508</c:v>
                      </c:pt>
                      <c:pt idx="258">
                        <c:v>1.5361116098237446</c:v>
                      </c:pt>
                      <c:pt idx="259">
                        <c:v>1.5268236889188804</c:v>
                      </c:pt>
                      <c:pt idx="260">
                        <c:v>1.5184164257368737</c:v>
                      </c:pt>
                      <c:pt idx="261">
                        <c:v>1.5085512019662346</c:v>
                      </c:pt>
                      <c:pt idx="262">
                        <c:v>1.498964569390876</c:v>
                      </c:pt>
                      <c:pt idx="263">
                        <c:v>1.4893655549846154</c:v>
                      </c:pt>
                      <c:pt idx="264">
                        <c:v>1.479248051409362</c:v>
                      </c:pt>
                      <c:pt idx="265">
                        <c:v>1.466064496957165</c:v>
                      </c:pt>
                      <c:pt idx="266">
                        <c:v>1.4527462900939163</c:v>
                      </c:pt>
                      <c:pt idx="267">
                        <c:v>1.4387145802249779</c:v>
                      </c:pt>
                      <c:pt idx="268">
                        <c:v>1.424077708370737</c:v>
                      </c:pt>
                      <c:pt idx="269">
                        <c:v>1.408612801574969</c:v>
                      </c:pt>
                      <c:pt idx="270">
                        <c:v>1.3918292297882087</c:v>
                      </c:pt>
                      <c:pt idx="271">
                        <c:v>1.3725275031418898</c:v>
                      </c:pt>
                      <c:pt idx="272">
                        <c:v>1.3552533013056642</c:v>
                      </c:pt>
                      <c:pt idx="273">
                        <c:v>1.3368121119069876</c:v>
                      </c:pt>
                      <c:pt idx="274">
                        <c:v>1.318618559126338</c:v>
                      </c:pt>
                      <c:pt idx="275">
                        <c:v>1.301231373083138</c:v>
                      </c:pt>
                      <c:pt idx="276">
                        <c:v>1.2815674778829544</c:v>
                      </c:pt>
                      <c:pt idx="277">
                        <c:v>1.2613742594117392</c:v>
                      </c:pt>
                      <c:pt idx="278">
                        <c:v>1.2431017724590936</c:v>
                      </c:pt>
                      <c:pt idx="279">
                        <c:v>1.2245135488184637</c:v>
                      </c:pt>
                      <c:pt idx="280">
                        <c:v>1.2066125167928583</c:v>
                      </c:pt>
                      <c:pt idx="281">
                        <c:v>1.1882208547177873</c:v>
                      </c:pt>
                      <c:pt idx="282">
                        <c:v>1.1701248088554854</c:v>
                      </c:pt>
                      <c:pt idx="283">
                        <c:v>1.1561101240040363</c:v>
                      </c:pt>
                      <c:pt idx="284">
                        <c:v>1.1424622508930398</c:v>
                      </c:pt>
                      <c:pt idx="285">
                        <c:v>1.1308295207612353</c:v>
                      </c:pt>
                      <c:pt idx="286">
                        <c:v>1.1198762436001413</c:v>
                      </c:pt>
                      <c:pt idx="287">
                        <c:v>1.1110650231849786</c:v>
                      </c:pt>
                      <c:pt idx="288">
                        <c:v>1.1043881208714335</c:v>
                      </c:pt>
                      <c:pt idx="289">
                        <c:v>1.0969094950070266</c:v>
                      </c:pt>
                      <c:pt idx="290">
                        <c:v>1.0921486810254635</c:v>
                      </c:pt>
                      <c:pt idx="291">
                        <c:v>1.0889232140756655</c:v>
                      </c:pt>
                      <c:pt idx="292">
                        <c:v>1.0862549295164274</c:v>
                      </c:pt>
                      <c:pt idx="293">
                        <c:v>1.0847598234350913</c:v>
                      </c:pt>
                      <c:pt idx="294">
                        <c:v>1.0834194902400218</c:v>
                      </c:pt>
                      <c:pt idx="295">
                        <c:v>1.0803843939403319</c:v>
                      </c:pt>
                      <c:pt idx="296">
                        <c:v>1.0799912708092148</c:v>
                      </c:pt>
                      <c:pt idx="297">
                        <c:v>1.0750849703145604</c:v>
                      </c:pt>
                      <c:pt idx="298">
                        <c:v>1.0726859905774269</c:v>
                      </c:pt>
                      <c:pt idx="299">
                        <c:v>1.0678818401877086</c:v>
                      </c:pt>
                      <c:pt idx="300">
                        <c:v>1.0634723606579704</c:v>
                      </c:pt>
                      <c:pt idx="301">
                        <c:v>1.0615160313755594</c:v>
                      </c:pt>
                      <c:pt idx="302">
                        <c:v>1.0590195447200776</c:v>
                      </c:pt>
                      <c:pt idx="303">
                        <c:v>1.0540838373770332</c:v>
                      </c:pt>
                      <c:pt idx="304">
                        <c:v>1.0511168411473004</c:v>
                      </c:pt>
                      <c:pt idx="305">
                        <c:v>1.0455837104632664</c:v>
                      </c:pt>
                      <c:pt idx="306">
                        <c:v>1.0445714957870822</c:v>
                      </c:pt>
                      <c:pt idx="307">
                        <c:v>1.0402022572077734</c:v>
                      </c:pt>
                      <c:pt idx="308">
                        <c:v>1.0343812489552833</c:v>
                      </c:pt>
                      <c:pt idx="309">
                        <c:v>1.0286082202975353</c:v>
                      </c:pt>
                      <c:pt idx="310">
                        <c:v>1.0220551362930037</c:v>
                      </c:pt>
                      <c:pt idx="311">
                        <c:v>1.0166257034427681</c:v>
                      </c:pt>
                      <c:pt idx="312">
                        <c:v>1.0091857707999281</c:v>
                      </c:pt>
                      <c:pt idx="313">
                        <c:v>1.0021188408129909</c:v>
                      </c:pt>
                      <c:pt idx="314">
                        <c:v>0.99494620094473385</c:v>
                      </c:pt>
                      <c:pt idx="315">
                        <c:v>0.98713899224278312</c:v>
                      </c:pt>
                      <c:pt idx="316">
                        <c:v>0.9758079144663121</c:v>
                      </c:pt>
                      <c:pt idx="317">
                        <c:v>0.97078862976468328</c:v>
                      </c:pt>
                      <c:pt idx="318">
                        <c:v>0.96184120920960592</c:v>
                      </c:pt>
                      <c:pt idx="319">
                        <c:v>0.95515950893658652</c:v>
                      </c:pt>
                      <c:pt idx="320">
                        <c:v>0.94425699728218826</c:v>
                      </c:pt>
                      <c:pt idx="321">
                        <c:v>0.9386227999034219</c:v>
                      </c:pt>
                      <c:pt idx="322">
                        <c:v>0.92954320330347262</c:v>
                      </c:pt>
                      <c:pt idx="323">
                        <c:v>0.92787784704724308</c:v>
                      </c:pt>
                      <c:pt idx="324">
                        <c:v>0.9226183548261282</c:v>
                      </c:pt>
                      <c:pt idx="325">
                        <c:v>0.91832696700861172</c:v>
                      </c:pt>
                      <c:pt idx="326">
                        <c:v>0.91804311353519852</c:v>
                      </c:pt>
                      <c:pt idx="327">
                        <c:v>0.91751642140323286</c:v>
                      </c:pt>
                      <c:pt idx="328">
                        <c:v>0.91557293827038222</c:v>
                      </c:pt>
                      <c:pt idx="329">
                        <c:v>0.91566533768348324</c:v>
                      </c:pt>
                      <c:pt idx="330">
                        <c:v>0.91643904734193049</c:v>
                      </c:pt>
                      <c:pt idx="331">
                        <c:v>0.91617020683848516</c:v>
                      </c:pt>
                      <c:pt idx="332">
                        <c:v>0.91763420356968195</c:v>
                      </c:pt>
                      <c:pt idx="333">
                        <c:v>0.91971992298501182</c:v>
                      </c:pt>
                      <c:pt idx="334">
                        <c:v>0.92016288298550719</c:v>
                      </c:pt>
                      <c:pt idx="335">
                        <c:v>0.91976821212552695</c:v>
                      </c:pt>
                      <c:pt idx="336">
                        <c:v>0.92424238672172465</c:v>
                      </c:pt>
                      <c:pt idx="337">
                        <c:v>0.92760451813009603</c:v>
                      </c:pt>
                      <c:pt idx="338">
                        <c:v>0.932079621363611</c:v>
                      </c:pt>
                      <c:pt idx="339">
                        <c:v>0.93669386542188005</c:v>
                      </c:pt>
                      <c:pt idx="340">
                        <c:v>0.93352318807382062</c:v>
                      </c:pt>
                      <c:pt idx="341">
                        <c:v>0.93792229782017877</c:v>
                      </c:pt>
                      <c:pt idx="342">
                        <c:v>0.94275693846849151</c:v>
                      </c:pt>
                      <c:pt idx="343">
                        <c:v>0.94527648628402694</c:v>
                      </c:pt>
                      <c:pt idx="344">
                        <c:v>0.94372349514322684</c:v>
                      </c:pt>
                      <c:pt idx="345">
                        <c:v>0.93999733790635631</c:v>
                      </c:pt>
                      <c:pt idx="346">
                        <c:v>0.93899131414562287</c:v>
                      </c:pt>
                      <c:pt idx="347">
                        <c:v>0.94403288614287395</c:v>
                      </c:pt>
                      <c:pt idx="348">
                        <c:v>0.94675503166653252</c:v>
                      </c:pt>
                      <c:pt idx="349">
                        <c:v>0.94516164480241693</c:v>
                      </c:pt>
                      <c:pt idx="350">
                        <c:v>0.94462798789056945</c:v>
                      </c:pt>
                      <c:pt idx="351">
                        <c:v>0.94913512911154185</c:v>
                      </c:pt>
                      <c:pt idx="352">
                        <c:v>0.94967838194233789</c:v>
                      </c:pt>
                      <c:pt idx="353">
                        <c:v>0.94954403907705842</c:v>
                      </c:pt>
                      <c:pt idx="354">
                        <c:v>0.9491823348418531</c:v>
                      </c:pt>
                      <c:pt idx="355">
                        <c:v>0.94691769796999892</c:v>
                      </c:pt>
                      <c:pt idx="356">
                        <c:v>0.9487186352745981</c:v>
                      </c:pt>
                      <c:pt idx="357">
                        <c:v>0.94860410333876066</c:v>
                      </c:pt>
                      <c:pt idx="358">
                        <c:v>0.9430683415156601</c:v>
                      </c:pt>
                      <c:pt idx="359">
                        <c:v>0.94109204653092071</c:v>
                      </c:pt>
                      <c:pt idx="360">
                        <c:v>0.94085632742513636</c:v>
                      </c:pt>
                      <c:pt idx="361">
                        <c:v>0.93522104663616601</c:v>
                      </c:pt>
                      <c:pt idx="362">
                        <c:v>0.93199294854730175</c:v>
                      </c:pt>
                      <c:pt idx="363">
                        <c:v>0.93227509951896592</c:v>
                      </c:pt>
                      <c:pt idx="364">
                        <c:v>0.92968559435883802</c:v>
                      </c:pt>
                      <c:pt idx="365">
                        <c:v>0.93187624979105665</c:v>
                      </c:pt>
                      <c:pt idx="366">
                        <c:v>0.93349053099481827</c:v>
                      </c:pt>
                      <c:pt idx="367">
                        <c:v>0.93519473524550079</c:v>
                      </c:pt>
                      <c:pt idx="368">
                        <c:v>0.94127947649618959</c:v>
                      </c:pt>
                      <c:pt idx="369">
                        <c:v>0.94487717223745871</c:v>
                      </c:pt>
                      <c:pt idx="370">
                        <c:v>0.94264348994285796</c:v>
                      </c:pt>
                      <c:pt idx="371">
                        <c:v>0.94310177245909366</c:v>
                      </c:pt>
                      <c:pt idx="372">
                        <c:v>0.94356918657561895</c:v>
                      </c:pt>
                      <c:pt idx="373">
                        <c:v>0.94578971317488736</c:v>
                      </c:pt>
                      <c:pt idx="374">
                        <c:v>0.94464145313167469</c:v>
                      </c:pt>
                      <c:pt idx="375">
                        <c:v>0.94491586545902551</c:v>
                      </c:pt>
                      <c:pt idx="376">
                        <c:v>0.94490967454357477</c:v>
                      </c:pt>
                      <c:pt idx="377">
                        <c:v>0.94814055854439194</c:v>
                      </c:pt>
                      <c:pt idx="378">
                        <c:v>0.95209361283252969</c:v>
                      </c:pt>
                      <c:pt idx="379">
                        <c:v>0.95158239798919075</c:v>
                      </c:pt>
                      <c:pt idx="380">
                        <c:v>0.95305831223262993</c:v>
                      </c:pt>
                      <c:pt idx="381">
                        <c:v>0.95495629213691835</c:v>
                      </c:pt>
                      <c:pt idx="382">
                        <c:v>0.95811520674562156</c:v>
                      </c:pt>
                      <c:pt idx="383">
                        <c:v>0.96102834201093335</c:v>
                      </c:pt>
                      <c:pt idx="384">
                        <c:v>0.96201192370315802</c:v>
                      </c:pt>
                      <c:pt idx="385">
                        <c:v>0.96337284169210113</c:v>
                      </c:pt>
                      <c:pt idx="386">
                        <c:v>0.96688711484767265</c:v>
                      </c:pt>
                      <c:pt idx="387">
                        <c:v>0.96786868449237573</c:v>
                      </c:pt>
                      <c:pt idx="388">
                        <c:v>0.97166170361611381</c:v>
                      </c:pt>
                      <c:pt idx="389">
                        <c:v>0.97183845425223014</c:v>
                      </c:pt>
                      <c:pt idx="390">
                        <c:v>0.97270827787304903</c:v>
                      </c:pt>
                      <c:pt idx="391">
                        <c:v>0.97242597212849857</c:v>
                      </c:pt>
                      <c:pt idx="392">
                        <c:v>0.97165907247704741</c:v>
                      </c:pt>
                      <c:pt idx="393">
                        <c:v>0.97134240715174569</c:v>
                      </c:pt>
                      <c:pt idx="394">
                        <c:v>0.97129365369257159</c:v>
                      </c:pt>
                      <c:pt idx="395">
                        <c:v>0.97097048790604679</c:v>
                      </c:pt>
                      <c:pt idx="396">
                        <c:v>0.96985534926049544</c:v>
                      </c:pt>
                      <c:pt idx="397">
                        <c:v>0.96581809852222855</c:v>
                      </c:pt>
                      <c:pt idx="398">
                        <c:v>0.96445098961783482</c:v>
                      </c:pt>
                      <c:pt idx="399">
                        <c:v>0.96427934648696501</c:v>
                      </c:pt>
                      <c:pt idx="400">
                        <c:v>0.96214982634482171</c:v>
                      </c:pt>
                      <c:pt idx="401">
                        <c:v>0.96323401041311996</c:v>
                      </c:pt>
                      <c:pt idx="402">
                        <c:v>0.96169912770001298</c:v>
                      </c:pt>
                      <c:pt idx="403">
                        <c:v>0.96011967039566148</c:v>
                      </c:pt>
                      <c:pt idx="404">
                        <c:v>0.96153011570820979</c:v>
                      </c:pt>
                      <c:pt idx="405">
                        <c:v>0.96154404526797377</c:v>
                      </c:pt>
                      <c:pt idx="406">
                        <c:v>0.96019860456765738</c:v>
                      </c:pt>
                      <c:pt idx="407">
                        <c:v>0.96094399078791792</c:v>
                      </c:pt>
                      <c:pt idx="408">
                        <c:v>0.95681016176862088</c:v>
                      </c:pt>
                      <c:pt idx="409">
                        <c:v>0.9534893547208827</c:v>
                      </c:pt>
                      <c:pt idx="410">
                        <c:v>0.95079119899459541</c:v>
                      </c:pt>
                      <c:pt idx="411">
                        <c:v>0.94699090554520304</c:v>
                      </c:pt>
                      <c:pt idx="412">
                        <c:v>0.94047759817244181</c:v>
                      </c:pt>
                      <c:pt idx="413">
                        <c:v>0.93551186488946125</c:v>
                      </c:pt>
                      <c:pt idx="414">
                        <c:v>0.93030669795142618</c:v>
                      </c:pt>
                      <c:pt idx="415">
                        <c:v>0.92616435642338446</c:v>
                      </c:pt>
                      <c:pt idx="416">
                        <c:v>0.922654881227287</c:v>
                      </c:pt>
                      <c:pt idx="417">
                        <c:v>0.9183986268549531</c:v>
                      </c:pt>
                      <c:pt idx="418">
                        <c:v>0.91265206436075708</c:v>
                      </c:pt>
                      <c:pt idx="419">
                        <c:v>0.90824227528524659</c:v>
                      </c:pt>
                      <c:pt idx="420">
                        <c:v>0.90347387743225593</c:v>
                      </c:pt>
                      <c:pt idx="421">
                        <c:v>0.89676462758548114</c:v>
                      </c:pt>
                      <c:pt idx="422">
                        <c:v>0.89051087434298926</c:v>
                      </c:pt>
                      <c:pt idx="423">
                        <c:v>0.88344100367121303</c:v>
                      </c:pt>
                      <c:pt idx="424">
                        <c:v>0.87544636500399309</c:v>
                      </c:pt>
                      <c:pt idx="425">
                        <c:v>0.86916382400465575</c:v>
                      </c:pt>
                      <c:pt idx="426">
                        <c:v>0.86309904845629537</c:v>
                      </c:pt>
                      <c:pt idx="427">
                        <c:v>0.85534957004092205</c:v>
                      </c:pt>
                      <c:pt idx="428">
                        <c:v>0.84813467717471402</c:v>
                      </c:pt>
                      <c:pt idx="429">
                        <c:v>0.84126508261776667</c:v>
                      </c:pt>
                      <c:pt idx="430">
                        <c:v>0.83341639478229657</c:v>
                      </c:pt>
                      <c:pt idx="431">
                        <c:v>0.82601205990329796</c:v>
                      </c:pt>
                      <c:pt idx="432">
                        <c:v>0.81851362310944931</c:v>
                      </c:pt>
                      <c:pt idx="433">
                        <c:v>0.81137549759482941</c:v>
                      </c:pt>
                      <c:pt idx="434">
                        <c:v>0.80337451323927267</c:v>
                      </c:pt>
                      <c:pt idx="435">
                        <c:v>0.7970359444551065</c:v>
                      </c:pt>
                      <c:pt idx="436">
                        <c:v>0.78964863459359735</c:v>
                      </c:pt>
                      <c:pt idx="437">
                        <c:v>0.78242166944226044</c:v>
                      </c:pt>
                      <c:pt idx="438">
                        <c:v>0.77541448178942229</c:v>
                      </c:pt>
                      <c:pt idx="439">
                        <c:v>0.76837788728819334</c:v>
                      </c:pt>
                      <c:pt idx="440">
                        <c:v>0.75994137203068224</c:v>
                      </c:pt>
                      <c:pt idx="441">
                        <c:v>0.75282259312684563</c:v>
                      </c:pt>
                      <c:pt idx="442">
                        <c:v>0.74496709528437977</c:v>
                      </c:pt>
                      <c:pt idx="443">
                        <c:v>0.73550691215710073</c:v>
                      </c:pt>
                      <c:pt idx="444">
                        <c:v>0.72830146043695487</c:v>
                      </c:pt>
                      <c:pt idx="445">
                        <c:v>0.72007930562692313</c:v>
                      </c:pt>
                      <c:pt idx="446">
                        <c:v>0.71185993672884418</c:v>
                      </c:pt>
                      <c:pt idx="447">
                        <c:v>0.70471840621072634</c:v>
                      </c:pt>
                      <c:pt idx="448">
                        <c:v>0.69790282739108633</c:v>
                      </c:pt>
                      <c:pt idx="449">
                        <c:v>0.68995740650169957</c:v>
                      </c:pt>
                      <c:pt idx="450">
                        <c:v>0.68415295894803962</c:v>
                      </c:pt>
                      <c:pt idx="451">
                        <c:v>0.67568239365554994</c:v>
                      </c:pt>
                      <c:pt idx="452">
                        <c:v>0.66849551468175605</c:v>
                      </c:pt>
                      <c:pt idx="453">
                        <c:v>0.66151618614844587</c:v>
                      </c:pt>
                      <c:pt idx="454">
                        <c:v>0.65442387340816099</c:v>
                      </c:pt>
                      <c:pt idx="455">
                        <c:v>0.64590749534133618</c:v>
                      </c:pt>
                      <c:pt idx="456">
                        <c:v>0.63833817256557734</c:v>
                      </c:pt>
                      <c:pt idx="457">
                        <c:v>0.62989376389086649</c:v>
                      </c:pt>
                      <c:pt idx="458">
                        <c:v>0.62324843524611995</c:v>
                      </c:pt>
                      <c:pt idx="459">
                        <c:v>0.61499052789936048</c:v>
                      </c:pt>
                      <c:pt idx="460">
                        <c:v>0.60822865527125503</c:v>
                      </c:pt>
                      <c:pt idx="461">
                        <c:v>0.6016766546769271</c:v>
                      </c:pt>
                      <c:pt idx="462">
                        <c:v>0.59522989964526063</c:v>
                      </c:pt>
                      <c:pt idx="463">
                        <c:v>0.5890700935447325</c:v>
                      </c:pt>
                      <c:pt idx="464">
                        <c:v>0.58301630687129713</c:v>
                      </c:pt>
                      <c:pt idx="465">
                        <c:v>0.57613169934438224</c:v>
                      </c:pt>
                      <c:pt idx="466">
                        <c:v>0.57179310579655429</c:v>
                      </c:pt>
                      <c:pt idx="467">
                        <c:v>0.56601883895571636</c:v>
                      </c:pt>
                      <c:pt idx="468">
                        <c:v>0.55984572238696939</c:v>
                      </c:pt>
                      <c:pt idx="469">
                        <c:v>0.55423365753093912</c:v>
                      </c:pt>
                      <c:pt idx="470">
                        <c:v>0.54931791589022272</c:v>
                      </c:pt>
                      <c:pt idx="471">
                        <c:v>0.54470939842874555</c:v>
                      </c:pt>
                      <c:pt idx="472">
                        <c:v>0.54025085589406119</c:v>
                      </c:pt>
                      <c:pt idx="473">
                        <c:v>0.53697013502386604</c:v>
                      </c:pt>
                      <c:pt idx="474">
                        <c:v>0.5311299349334786</c:v>
                      </c:pt>
                      <c:pt idx="475">
                        <c:v>0.52690602809437426</c:v>
                      </c:pt>
                      <c:pt idx="476">
                        <c:v>0.52331405894989691</c:v>
                      </c:pt>
                      <c:pt idx="477">
                        <c:v>0.51823657964303171</c:v>
                      </c:pt>
                      <c:pt idx="478">
                        <c:v>0.51412890724151372</c:v>
                      </c:pt>
                      <c:pt idx="479">
                        <c:v>0.5103117435475184</c:v>
                      </c:pt>
                      <c:pt idx="480">
                        <c:v>0.50303463198103104</c:v>
                      </c:pt>
                      <c:pt idx="481">
                        <c:v>0.49938911141790548</c:v>
                      </c:pt>
                      <c:pt idx="482">
                        <c:v>0.49456948373956061</c:v>
                      </c:pt>
                      <c:pt idx="483">
                        <c:v>0.48966070687872626</c:v>
                      </c:pt>
                      <c:pt idx="484">
                        <c:v>0.48610479981674898</c:v>
                      </c:pt>
                      <c:pt idx="485">
                        <c:v>0.48209215796739879</c:v>
                      </c:pt>
                      <c:pt idx="486">
                        <c:v>0.47752604827675871</c:v>
                      </c:pt>
                      <c:pt idx="487">
                        <c:v>0.47549248732410071</c:v>
                      </c:pt>
                      <c:pt idx="488">
                        <c:v>0.47194571186241313</c:v>
                      </c:pt>
                      <c:pt idx="489">
                        <c:v>0.46858280658961043</c:v>
                      </c:pt>
                      <c:pt idx="490">
                        <c:v>0.4655196963975064</c:v>
                      </c:pt>
                      <c:pt idx="491">
                        <c:v>0.46135026961436781</c:v>
                      </c:pt>
                      <c:pt idx="492">
                        <c:v>0.45796801773078188</c:v>
                      </c:pt>
                      <c:pt idx="493">
                        <c:v>0.45527914837767069</c:v>
                      </c:pt>
                      <c:pt idx="494">
                        <c:v>0.45194982882118778</c:v>
                      </c:pt>
                      <c:pt idx="495">
                        <c:v>0.44988330124375497</c:v>
                      </c:pt>
                      <c:pt idx="496">
                        <c:v>0.44787125372228787</c:v>
                      </c:pt>
                      <c:pt idx="497">
                        <c:v>0.44587592167253781</c:v>
                      </c:pt>
                      <c:pt idx="498">
                        <c:v>0.44443901019643767</c:v>
                      </c:pt>
                      <c:pt idx="499">
                        <c:v>0.44329957220774235</c:v>
                      </c:pt>
                      <c:pt idx="500">
                        <c:v>0.44103199465104903</c:v>
                      </c:pt>
                      <c:pt idx="501">
                        <c:v>0.43919143548756556</c:v>
                      </c:pt>
                      <c:pt idx="502">
                        <c:v>0.4364940536257097</c:v>
                      </c:pt>
                      <c:pt idx="503">
                        <c:v>0.43455366595058414</c:v>
                      </c:pt>
                      <c:pt idx="504">
                        <c:v>0.43282315030923624</c:v>
                      </c:pt>
                      <c:pt idx="505">
                        <c:v>0.43046657834293955</c:v>
                      </c:pt>
                      <c:pt idx="506">
                        <c:v>0.427695679360107</c:v>
                      </c:pt>
                      <c:pt idx="507">
                        <c:v>0.42666674921220615</c:v>
                      </c:pt>
                      <c:pt idx="508">
                        <c:v>0.42517938177518322</c:v>
                      </c:pt>
                      <c:pt idx="509">
                        <c:v>0.42389662409380474</c:v>
                      </c:pt>
                      <c:pt idx="510">
                        <c:v>0.42212416500027866</c:v>
                      </c:pt>
                      <c:pt idx="511">
                        <c:v>0.42006831675199818</c:v>
                      </c:pt>
                      <c:pt idx="512">
                        <c:v>0.4183843877494165</c:v>
                      </c:pt>
                      <c:pt idx="513">
                        <c:v>0.41647418078711301</c:v>
                      </c:pt>
                      <c:pt idx="514">
                        <c:v>0.41408309446717889</c:v>
                      </c:pt>
                      <c:pt idx="515">
                        <c:v>0.41203637781918817</c:v>
                      </c:pt>
                      <c:pt idx="516">
                        <c:v>0.4112233558476292</c:v>
                      </c:pt>
                      <c:pt idx="517">
                        <c:v>0.41002928303008168</c:v>
                      </c:pt>
                      <c:pt idx="518">
                        <c:v>0.40907557250490634</c:v>
                      </c:pt>
                      <c:pt idx="519">
                        <c:v>0.40835448562778986</c:v>
                      </c:pt>
                      <c:pt idx="520">
                        <c:v>0.40814229200071822</c:v>
                      </c:pt>
                      <c:pt idx="521">
                        <c:v>0.40800671095234853</c:v>
                      </c:pt>
                      <c:pt idx="522">
                        <c:v>0.40712636277526365</c:v>
                      </c:pt>
                      <c:pt idx="523">
                        <c:v>0.40539631145257449</c:v>
                      </c:pt>
                      <c:pt idx="524">
                        <c:v>0.40492177778328087</c:v>
                      </c:pt>
                      <c:pt idx="525">
                        <c:v>0.40414327016535939</c:v>
                      </c:pt>
                      <c:pt idx="526">
                        <c:v>0.40262045973738142</c:v>
                      </c:pt>
                      <c:pt idx="527">
                        <c:v>0.40146306809387905</c:v>
                      </c:pt>
                      <c:pt idx="528">
                        <c:v>0.39954450339571718</c:v>
                      </c:pt>
                      <c:pt idx="529">
                        <c:v>0.39876723396088587</c:v>
                      </c:pt>
                      <c:pt idx="530">
                        <c:v>0.39747472558767272</c:v>
                      </c:pt>
                      <c:pt idx="531">
                        <c:v>0.39598441746581076</c:v>
                      </c:pt>
                      <c:pt idx="532">
                        <c:v>0.3942525088684864</c:v>
                      </c:pt>
                      <c:pt idx="533">
                        <c:v>0.39356794839252879</c:v>
                      </c:pt>
                      <c:pt idx="534">
                        <c:v>0.39235081441492758</c:v>
                      </c:pt>
                      <c:pt idx="535">
                        <c:v>0.39171253103196374</c:v>
                      </c:pt>
                      <c:pt idx="536">
                        <c:v>0.39068468429426662</c:v>
                      </c:pt>
                      <c:pt idx="537">
                        <c:v>0.38993186897546539</c:v>
                      </c:pt>
                      <c:pt idx="538">
                        <c:v>0.38881193237043971</c:v>
                      </c:pt>
                      <c:pt idx="539">
                        <c:v>0.38877865619989227</c:v>
                      </c:pt>
                      <c:pt idx="540">
                        <c:v>0.38818494740817333</c:v>
                      </c:pt>
                      <c:pt idx="541">
                        <c:v>0.38685049558278184</c:v>
                      </c:pt>
                      <c:pt idx="542">
                        <c:v>0.38609845412841204</c:v>
                      </c:pt>
                      <c:pt idx="543">
                        <c:v>0.38516888817349426</c:v>
                      </c:pt>
                      <c:pt idx="544">
                        <c:v>0.38369653370643914</c:v>
                      </c:pt>
                      <c:pt idx="545">
                        <c:v>0.38289713174887169</c:v>
                      </c:pt>
                      <c:pt idx="546">
                        <c:v>0.38144025457044334</c:v>
                      </c:pt>
                      <c:pt idx="547">
                        <c:v>0.38013288800014866</c:v>
                      </c:pt>
                      <c:pt idx="548">
                        <c:v>0.37906139530852428</c:v>
                      </c:pt>
                      <c:pt idx="549">
                        <c:v>0.37765481931813255</c:v>
                      </c:pt>
                      <c:pt idx="550">
                        <c:v>0.37642870851312787</c:v>
                      </c:pt>
                      <c:pt idx="551">
                        <c:v>0.37541076724015182</c:v>
                      </c:pt>
                      <c:pt idx="552">
                        <c:v>0.37326886526710706</c:v>
                      </c:pt>
                      <c:pt idx="553">
                        <c:v>0.37092096058244134</c:v>
                      </c:pt>
                      <c:pt idx="554">
                        <c:v>0.36849164535959938</c:v>
                      </c:pt>
                      <c:pt idx="555">
                        <c:v>0.36719542243711584</c:v>
                      </c:pt>
                      <c:pt idx="556">
                        <c:v>0.36579565645371981</c:v>
                      </c:pt>
                      <c:pt idx="557">
                        <c:v>0.36387306766051492</c:v>
                      </c:pt>
                      <c:pt idx="558">
                        <c:v>0.36269973440972719</c:v>
                      </c:pt>
                      <c:pt idx="559">
                        <c:v>0.36255842676456568</c:v>
                      </c:pt>
                      <c:pt idx="560">
                        <c:v>0.36198530276672009</c:v>
                      </c:pt>
                      <c:pt idx="561">
                        <c:v>0.36202353166962803</c:v>
                      </c:pt>
                      <c:pt idx="562">
                        <c:v>0.36181598122914432</c:v>
                      </c:pt>
                      <c:pt idx="563">
                        <c:v>0.36143152537965789</c:v>
                      </c:pt>
                      <c:pt idx="564">
                        <c:v>0.36103453292638393</c:v>
                      </c:pt>
                      <c:pt idx="565">
                        <c:v>0.36040151182155306</c:v>
                      </c:pt>
                      <c:pt idx="566">
                        <c:v>0.35924257244918811</c:v>
                      </c:pt>
                      <c:pt idx="567">
                        <c:v>0.35851684238548359</c:v>
                      </c:pt>
                      <c:pt idx="568">
                        <c:v>0.35753728478830166</c:v>
                      </c:pt>
                      <c:pt idx="569">
                        <c:v>0.35619865409498103</c:v>
                      </c:pt>
                      <c:pt idx="570">
                        <c:v>0.35413707924990867</c:v>
                      </c:pt>
                      <c:pt idx="571">
                        <c:v>0.3526229361035616</c:v>
                      </c:pt>
                      <c:pt idx="572">
                        <c:v>0.35189643217542582</c:v>
                      </c:pt>
                      <c:pt idx="573">
                        <c:v>0.35110523318083048</c:v>
                      </c:pt>
                      <c:pt idx="574">
                        <c:v>0.35015616584224307</c:v>
                      </c:pt>
                      <c:pt idx="575">
                        <c:v>0.34867638227664727</c:v>
                      </c:pt>
                      <c:pt idx="576">
                        <c:v>0.3467333634624552</c:v>
                      </c:pt>
                      <c:pt idx="577">
                        <c:v>0.3454927040061414</c:v>
                      </c:pt>
                      <c:pt idx="578">
                        <c:v>0.34430281005652313</c:v>
                      </c:pt>
                      <c:pt idx="579">
                        <c:v>0.34230546595925138</c:v>
                      </c:pt>
                      <c:pt idx="580">
                        <c:v>0.34078977508404174</c:v>
                      </c:pt>
                      <c:pt idx="581">
                        <c:v>0.33894132250335857</c:v>
                      </c:pt>
                      <c:pt idx="582">
                        <c:v>0.33872417614392641</c:v>
                      </c:pt>
                      <c:pt idx="583">
                        <c:v>0.33807149888253979</c:v>
                      </c:pt>
                      <c:pt idx="584">
                        <c:v>0.337716449881444</c:v>
                      </c:pt>
                      <c:pt idx="585">
                        <c:v>0.33775344060126172</c:v>
                      </c:pt>
                      <c:pt idx="586">
                        <c:v>0.33707507104075485</c:v>
                      </c:pt>
                      <c:pt idx="587">
                        <c:v>0.33599197038266049</c:v>
                      </c:pt>
                      <c:pt idx="588">
                        <c:v>0.33599243470131929</c:v>
                      </c:pt>
                      <c:pt idx="589">
                        <c:v>0.3348127557621946</c:v>
                      </c:pt>
                      <c:pt idx="590">
                        <c:v>0.33398967355302833</c:v>
                      </c:pt>
                      <c:pt idx="591">
                        <c:v>0.3333117683111802</c:v>
                      </c:pt>
                      <c:pt idx="592">
                        <c:v>0.33259764621394566</c:v>
                      </c:pt>
                      <c:pt idx="593">
                        <c:v>0.33182966315229034</c:v>
                      </c:pt>
                      <c:pt idx="594">
                        <c:v>0.33125561051712721</c:v>
                      </c:pt>
                      <c:pt idx="595">
                        <c:v>0.33078308889535502</c:v>
                      </c:pt>
                      <c:pt idx="596">
                        <c:v>0.3304162771549029</c:v>
                      </c:pt>
                      <c:pt idx="597">
                        <c:v>0.33073387111752223</c:v>
                      </c:pt>
                      <c:pt idx="598">
                        <c:v>0.33074006203297285</c:v>
                      </c:pt>
                      <c:pt idx="599">
                        <c:v>0.33032619933509577</c:v>
                      </c:pt>
                      <c:pt idx="600">
                        <c:v>0.33004606041095302</c:v>
                      </c:pt>
                      <c:pt idx="601">
                        <c:v>0.33027667201149036</c:v>
                      </c:pt>
                      <c:pt idx="602">
                        <c:v>0.33010425501618929</c:v>
                      </c:pt>
                      <c:pt idx="603">
                        <c:v>0.3294874850644165</c:v>
                      </c:pt>
                      <c:pt idx="604">
                        <c:v>0.32913413856506962</c:v>
                      </c:pt>
                      <c:pt idx="605">
                        <c:v>0.32918134429538104</c:v>
                      </c:pt>
                      <c:pt idx="606">
                        <c:v>0.32915302085719422</c:v>
                      </c:pt>
                      <c:pt idx="607">
                        <c:v>0.32903632210094913</c:v>
                      </c:pt>
                      <c:pt idx="608">
                        <c:v>0.32825177834046326</c:v>
                      </c:pt>
                      <c:pt idx="609">
                        <c:v>0.32857494412698812</c:v>
                      </c:pt>
                      <c:pt idx="610">
                        <c:v>0.32855946683836146</c:v>
                      </c:pt>
                      <c:pt idx="611">
                        <c:v>0.3287863638896284</c:v>
                      </c:pt>
                      <c:pt idx="612">
                        <c:v>0.32853207203749218</c:v>
                      </c:pt>
                      <c:pt idx="613">
                        <c:v>0.32795353098862734</c:v>
                      </c:pt>
                      <c:pt idx="614">
                        <c:v>0.32887535829923176</c:v>
                      </c:pt>
                      <c:pt idx="615">
                        <c:v>0.32992394460368857</c:v>
                      </c:pt>
                      <c:pt idx="616">
                        <c:v>0.32984795111653165</c:v>
                      </c:pt>
                      <c:pt idx="617">
                        <c:v>0.33054721501668455</c:v>
                      </c:pt>
                      <c:pt idx="618">
                        <c:v>0.33095271997870324</c:v>
                      </c:pt>
                      <c:pt idx="619">
                        <c:v>0.33178539810681806</c:v>
                      </c:pt>
                      <c:pt idx="620">
                        <c:v>0.33309431240597542</c:v>
                      </c:pt>
                      <c:pt idx="621">
                        <c:v>0.33376060968135363</c:v>
                      </c:pt>
                      <c:pt idx="622">
                        <c:v>0.33449051861298729</c:v>
                      </c:pt>
                      <c:pt idx="623">
                        <c:v>0.33509475196097249</c:v>
                      </c:pt>
                      <c:pt idx="624">
                        <c:v>0.33614983872665255</c:v>
                      </c:pt>
                      <c:pt idx="625">
                        <c:v>0.33724516644276187</c:v>
                      </c:pt>
                      <c:pt idx="626">
                        <c:v>0.33784026819045737</c:v>
                      </c:pt>
                      <c:pt idx="627">
                        <c:v>0.33859896487893665</c:v>
                      </c:pt>
                      <c:pt idx="628">
                        <c:v>0.33900091006457123</c:v>
                      </c:pt>
                      <c:pt idx="629">
                        <c:v>0.33945934735369321</c:v>
                      </c:pt>
                      <c:pt idx="630">
                        <c:v>0.34078915599249665</c:v>
                      </c:pt>
                      <c:pt idx="631">
                        <c:v>0.34139741343552477</c:v>
                      </c:pt>
                      <c:pt idx="632">
                        <c:v>0.34132761086381846</c:v>
                      </c:pt>
                      <c:pt idx="633">
                        <c:v>0.34251518322014279</c:v>
                      </c:pt>
                      <c:pt idx="634">
                        <c:v>0.34312173816142194</c:v>
                      </c:pt>
                      <c:pt idx="635">
                        <c:v>0.34453543370458195</c:v>
                      </c:pt>
                      <c:pt idx="636">
                        <c:v>0.34514075046277093</c:v>
                      </c:pt>
                      <c:pt idx="637">
                        <c:v>0.34583413299324578</c:v>
                      </c:pt>
                      <c:pt idx="638">
                        <c:v>0.34623870931794692</c:v>
                      </c:pt>
                      <c:pt idx="639">
                        <c:v>0.34698486940263862</c:v>
                      </c:pt>
                      <c:pt idx="640">
                        <c:v>0.34687823088400083</c:v>
                      </c:pt>
                      <c:pt idx="641">
                        <c:v>0.34753152723693259</c:v>
                      </c:pt>
                      <c:pt idx="642">
                        <c:v>0.34819209791551875</c:v>
                      </c:pt>
                      <c:pt idx="643">
                        <c:v>0.34934964433190741</c:v>
                      </c:pt>
                      <c:pt idx="644">
                        <c:v>0.34983176187262821</c:v>
                      </c:pt>
                      <c:pt idx="645">
                        <c:v>0.35107892179016514</c:v>
                      </c:pt>
                      <c:pt idx="646">
                        <c:v>0.35224095662025545</c:v>
                      </c:pt>
                      <c:pt idx="647">
                        <c:v>0.35349121199551781</c:v>
                      </c:pt>
                      <c:pt idx="648">
                        <c:v>0.35479734038272237</c:v>
                      </c:pt>
                      <c:pt idx="649">
                        <c:v>0.35598150773554887</c:v>
                      </c:pt>
                      <c:pt idx="650">
                        <c:v>0.35748187609501825</c:v>
                      </c:pt>
                      <c:pt idx="651">
                        <c:v>0.35793907520104995</c:v>
                      </c:pt>
                      <c:pt idx="652">
                        <c:v>0.35894231304983065</c:v>
                      </c:pt>
                      <c:pt idx="653">
                        <c:v>0.35942087081416735</c:v>
                      </c:pt>
                      <c:pt idx="654">
                        <c:v>0.35973304772576725</c:v>
                      </c:pt>
                      <c:pt idx="655">
                        <c:v>0.35965039900450085</c:v>
                      </c:pt>
                      <c:pt idx="656">
                        <c:v>0.35971153429457614</c:v>
                      </c:pt>
                      <c:pt idx="657">
                        <c:v>0.36007076216360118</c:v>
                      </c:pt>
                      <c:pt idx="658">
                        <c:v>0.36115262463860531</c:v>
                      </c:pt>
                      <c:pt idx="659">
                        <c:v>0.36165687470206226</c:v>
                      </c:pt>
                      <c:pt idx="660">
                        <c:v>0.36246122939199021</c:v>
                      </c:pt>
                      <c:pt idx="661">
                        <c:v>0.36309425049682093</c:v>
                      </c:pt>
                      <c:pt idx="662">
                        <c:v>0.364216663468027</c:v>
                      </c:pt>
                      <c:pt idx="663">
                        <c:v>0.36515242033839551</c:v>
                      </c:pt>
                      <c:pt idx="664">
                        <c:v>0.36525085589406109</c:v>
                      </c:pt>
                      <c:pt idx="665">
                        <c:v>0.36590430701987908</c:v>
                      </c:pt>
                      <c:pt idx="666">
                        <c:v>0.3668224197812131</c:v>
                      </c:pt>
                      <c:pt idx="667">
                        <c:v>0.36795071412209723</c:v>
                      </c:pt>
                      <c:pt idx="668">
                        <c:v>0.36874980653389222</c:v>
                      </c:pt>
                      <c:pt idx="669">
                        <c:v>0.36947414364162035</c:v>
                      </c:pt>
                      <c:pt idx="670">
                        <c:v>0.36988692292929359</c:v>
                      </c:pt>
                      <c:pt idx="671">
                        <c:v>0.3704190321122785</c:v>
                      </c:pt>
                      <c:pt idx="672">
                        <c:v>0.37110189008648714</c:v>
                      </c:pt>
                      <c:pt idx="673">
                        <c:v>0.37122710135147685</c:v>
                      </c:pt>
                      <c:pt idx="674">
                        <c:v>0.37147288069486839</c:v>
                      </c:pt>
                      <c:pt idx="675">
                        <c:v>0.37318141858636644</c:v>
                      </c:pt>
                      <c:pt idx="676">
                        <c:v>0.37407383904858021</c:v>
                      </c:pt>
                      <c:pt idx="677">
                        <c:v>0.37449497607211185</c:v>
                      </c:pt>
                      <c:pt idx="678">
                        <c:v>0.37475514929392617</c:v>
                      </c:pt>
                      <c:pt idx="679">
                        <c:v>0.37509998328452832</c:v>
                      </c:pt>
                      <c:pt idx="680">
                        <c:v>0.37568363183863995</c:v>
                      </c:pt>
                      <c:pt idx="681">
                        <c:v>0.37586657339020724</c:v>
                      </c:pt>
                      <c:pt idx="682">
                        <c:v>0.37556584967219103</c:v>
                      </c:pt>
                      <c:pt idx="683">
                        <c:v>0.3751818581413634</c:v>
                      </c:pt>
                      <c:pt idx="684">
                        <c:v>0.37542531589146089</c:v>
                      </c:pt>
                      <c:pt idx="685">
                        <c:v>0.3763692757248015</c:v>
                      </c:pt>
                      <c:pt idx="686">
                        <c:v>0.37677013750023214</c:v>
                      </c:pt>
                      <c:pt idx="687">
                        <c:v>0.37697985476112356</c:v>
                      </c:pt>
                      <c:pt idx="688">
                        <c:v>0.3776695227423279</c:v>
                      </c:pt>
                      <c:pt idx="689">
                        <c:v>0.37752248850037462</c:v>
                      </c:pt>
                      <c:pt idx="690">
                        <c:v>0.37822608604134295</c:v>
                      </c:pt>
                      <c:pt idx="691">
                        <c:v>0.3786274121354325</c:v>
                      </c:pt>
                      <c:pt idx="692">
                        <c:v>0.37853331022058234</c:v>
                      </c:pt>
                      <c:pt idx="693">
                        <c:v>0.37869938152754651</c:v>
                      </c:pt>
                      <c:pt idx="694">
                        <c:v>0.37868374946603356</c:v>
                      </c:pt>
                      <c:pt idx="695">
                        <c:v>0.37839896735530282</c:v>
                      </c:pt>
                      <c:pt idx="696">
                        <c:v>0.37819606010140722</c:v>
                      </c:pt>
                      <c:pt idx="697">
                        <c:v>0.37785029747348742</c:v>
                      </c:pt>
                      <c:pt idx="698">
                        <c:v>0.37825409993375719</c:v>
                      </c:pt>
                      <c:pt idx="699">
                        <c:v>0.37828830474162217</c:v>
                      </c:pt>
                      <c:pt idx="700">
                        <c:v>0.37887040556687118</c:v>
                      </c:pt>
                      <c:pt idx="701">
                        <c:v>0.37988958502293735</c:v>
                      </c:pt>
                      <c:pt idx="702">
                        <c:v>0.38114572176787787</c:v>
                      </c:pt>
                      <c:pt idx="703">
                        <c:v>0.38228500498368695</c:v>
                      </c:pt>
                      <c:pt idx="704">
                        <c:v>0.3841198375503786</c:v>
                      </c:pt>
                      <c:pt idx="705">
                        <c:v>0.38464560104502654</c:v>
                      </c:pt>
                      <c:pt idx="706">
                        <c:v>0.38539996409269039</c:v>
                      </c:pt>
                      <c:pt idx="707">
                        <c:v>0.38519829502188496</c:v>
                      </c:pt>
                      <c:pt idx="708">
                        <c:v>0.3854641948404911</c:v>
                      </c:pt>
                      <c:pt idx="709">
                        <c:v>0.38511796789391251</c:v>
                      </c:pt>
                      <c:pt idx="710">
                        <c:v>0.38539919022825903</c:v>
                      </c:pt>
                      <c:pt idx="711">
                        <c:v>0.3846734601645545</c:v>
                      </c:pt>
                      <c:pt idx="712">
                        <c:v>0.38469358063976922</c:v>
                      </c:pt>
                      <c:pt idx="713">
                        <c:v>0.38594445510657666</c:v>
                      </c:pt>
                      <c:pt idx="714">
                        <c:v>0.38622830857998974</c:v>
                      </c:pt>
                      <c:pt idx="715">
                        <c:v>0.38646402768577393</c:v>
                      </c:pt>
                      <c:pt idx="716">
                        <c:v>0.38737966408092767</c:v>
                      </c:pt>
                      <c:pt idx="717">
                        <c:v>0.38833198165012661</c:v>
                      </c:pt>
                      <c:pt idx="718">
                        <c:v>0.38916357636803756</c:v>
                      </c:pt>
                      <c:pt idx="719">
                        <c:v>0.39056241371411593</c:v>
                      </c:pt>
                      <c:pt idx="720">
                        <c:v>0.39159366545531088</c:v>
                      </c:pt>
                      <c:pt idx="721">
                        <c:v>0.39385768323562004</c:v>
                      </c:pt>
                      <c:pt idx="722">
                        <c:v>0.3954595826084803</c:v>
                      </c:pt>
                      <c:pt idx="723">
                        <c:v>0.39685625313415102</c:v>
                      </c:pt>
                      <c:pt idx="724">
                        <c:v>0.39863443882446903</c:v>
                      </c:pt>
                      <c:pt idx="725">
                        <c:v>0.40103357333448897</c:v>
                      </c:pt>
                      <c:pt idx="726">
                        <c:v>0.40270217982133022</c:v>
                      </c:pt>
                      <c:pt idx="727">
                        <c:v>0.40381886619574436</c:v>
                      </c:pt>
                      <c:pt idx="728">
                        <c:v>0.40523937174590008</c:v>
                      </c:pt>
                      <c:pt idx="729">
                        <c:v>0.40723640629739921</c:v>
                      </c:pt>
                      <c:pt idx="730">
                        <c:v>0.4091356243847778</c:v>
                      </c:pt>
                      <c:pt idx="731">
                        <c:v>0.41129795637880978</c:v>
                      </c:pt>
                      <c:pt idx="732">
                        <c:v>0.41251106626136813</c:v>
                      </c:pt>
                      <c:pt idx="733">
                        <c:v>0.41405012784240414</c:v>
                      </c:pt>
                      <c:pt idx="734">
                        <c:v>0.41622917530815279</c:v>
                      </c:pt>
                      <c:pt idx="735">
                        <c:v>0.4182563905724741</c:v>
                      </c:pt>
                      <c:pt idx="736">
                        <c:v>0.42011381998056052</c:v>
                      </c:pt>
                      <c:pt idx="737">
                        <c:v>0.42160644969571653</c:v>
                      </c:pt>
                      <c:pt idx="738">
                        <c:v>0.42321701635020775</c:v>
                      </c:pt>
                      <c:pt idx="739">
                        <c:v>0.42526713800169641</c:v>
                      </c:pt>
                      <c:pt idx="740">
                        <c:v>0.42748425959746672</c:v>
                      </c:pt>
                      <c:pt idx="741">
                        <c:v>0.42893231472137777</c:v>
                      </c:pt>
                      <c:pt idx="742">
                        <c:v>0.43052678499569741</c:v>
                      </c:pt>
                      <c:pt idx="743">
                        <c:v>0.4324657797148464</c:v>
                      </c:pt>
                      <c:pt idx="744">
                        <c:v>0.43469110427358904</c:v>
                      </c:pt>
                      <c:pt idx="745">
                        <c:v>0.43591148848180178</c:v>
                      </c:pt>
                      <c:pt idx="746">
                        <c:v>0.43786379366917</c:v>
                      </c:pt>
                      <c:pt idx="747">
                        <c:v>0.4395037671720517</c:v>
                      </c:pt>
                      <c:pt idx="748">
                        <c:v>0.44130764516149007</c:v>
                      </c:pt>
                      <c:pt idx="749">
                        <c:v>0.4432684628576028</c:v>
                      </c:pt>
                      <c:pt idx="750">
                        <c:v>0.44498458462052776</c:v>
                      </c:pt>
                      <c:pt idx="751">
                        <c:v>0.447166727544002</c:v>
                      </c:pt>
                      <c:pt idx="752">
                        <c:v>0.44943941260594206</c:v>
                      </c:pt>
                      <c:pt idx="753">
                        <c:v>0.45185541736056517</c:v>
                      </c:pt>
                      <c:pt idx="754">
                        <c:v>0.45371284676865159</c:v>
                      </c:pt>
                      <c:pt idx="755">
                        <c:v>0.45609031307459447</c:v>
                      </c:pt>
                      <c:pt idx="756">
                        <c:v>0.4579050251660714</c:v>
                      </c:pt>
                      <c:pt idx="757">
                        <c:v>0.45920681991246054</c:v>
                      </c:pt>
                      <c:pt idx="758">
                        <c:v>0.46090251165439833</c:v>
                      </c:pt>
                      <c:pt idx="759">
                        <c:v>0.46289072415138022</c:v>
                      </c:pt>
                      <c:pt idx="760">
                        <c:v>0.46395339478848752</c:v>
                      </c:pt>
                      <c:pt idx="761">
                        <c:v>0.46618924390349614</c:v>
                      </c:pt>
                      <c:pt idx="762">
                        <c:v>0.46828270196313937</c:v>
                      </c:pt>
                      <c:pt idx="763">
                        <c:v>0.46986835018294149</c:v>
                      </c:pt>
                      <c:pt idx="764">
                        <c:v>0.47218266915128748</c:v>
                      </c:pt>
                      <c:pt idx="765">
                        <c:v>0.47361989017315997</c:v>
                      </c:pt>
                      <c:pt idx="766">
                        <c:v>0.47481102230586847</c:v>
                      </c:pt>
                      <c:pt idx="767">
                        <c:v>0.47641292167872862</c:v>
                      </c:pt>
                      <c:pt idx="768">
                        <c:v>0.47736013174268072</c:v>
                      </c:pt>
                      <c:pt idx="769">
                        <c:v>0.47806202678190018</c:v>
                      </c:pt>
                      <c:pt idx="770">
                        <c:v>0.47931940170993093</c:v>
                      </c:pt>
                      <c:pt idx="771">
                        <c:v>0.48012793526778808</c:v>
                      </c:pt>
                      <c:pt idx="772">
                        <c:v>0.48047075721086874</c:v>
                      </c:pt>
                      <c:pt idx="773">
                        <c:v>0.4811469599509679</c:v>
                      </c:pt>
                      <c:pt idx="774">
                        <c:v>0.48146625641533625</c:v>
                      </c:pt>
                      <c:pt idx="775">
                        <c:v>0.48193986144731216</c:v>
                      </c:pt>
                      <c:pt idx="776">
                        <c:v>0.48202978449423328</c:v>
                      </c:pt>
                      <c:pt idx="777">
                        <c:v>0.4823063636419917</c:v>
                      </c:pt>
                      <c:pt idx="778">
                        <c:v>0.48197097079745194</c:v>
                      </c:pt>
                      <c:pt idx="779">
                        <c:v>0.48222247673763524</c:v>
                      </c:pt>
                      <c:pt idx="780">
                        <c:v>0.48204417837265601</c:v>
                      </c:pt>
                      <c:pt idx="781">
                        <c:v>0.48218641465513518</c:v>
                      </c:pt>
                      <c:pt idx="782">
                        <c:v>0.48219492716387968</c:v>
                      </c:pt>
                      <c:pt idx="783">
                        <c:v>0.48169918960916763</c:v>
                      </c:pt>
                      <c:pt idx="784">
                        <c:v>0.48160245655525075</c:v>
                      </c:pt>
                      <c:pt idx="785">
                        <c:v>0.48166885412345922</c:v>
                      </c:pt>
                      <c:pt idx="786">
                        <c:v>0.48192469370445806</c:v>
                      </c:pt>
                      <c:pt idx="787">
                        <c:v>0.48166761594036911</c:v>
                      </c:pt>
                      <c:pt idx="788">
                        <c:v>0.48079175617698594</c:v>
                      </c:pt>
                      <c:pt idx="789">
                        <c:v>0.48048561540795048</c:v>
                      </c:pt>
                      <c:pt idx="790">
                        <c:v>0.48076436137611678</c:v>
                      </c:pt>
                      <c:pt idx="791">
                        <c:v>0.48025159880391516</c:v>
                      </c:pt>
                      <c:pt idx="792">
                        <c:v>0.48006091860803463</c:v>
                      </c:pt>
                      <c:pt idx="793">
                        <c:v>0.47977892240925674</c:v>
                      </c:pt>
                      <c:pt idx="794">
                        <c:v>0.48009620682610332</c:v>
                      </c:pt>
                      <c:pt idx="795">
                        <c:v>0.48060200461842301</c:v>
                      </c:pt>
                      <c:pt idx="796">
                        <c:v>0.4800463699567255</c:v>
                      </c:pt>
                      <c:pt idx="797">
                        <c:v>0.47957787242999622</c:v>
                      </c:pt>
                      <c:pt idx="798">
                        <c:v>0.47929417372946942</c:v>
                      </c:pt>
                      <c:pt idx="799">
                        <c:v>0.47874952794269687</c:v>
                      </c:pt>
                      <c:pt idx="800">
                        <c:v>0.47868065400830817</c:v>
                      </c:pt>
                      <c:pt idx="801">
                        <c:v>0.47833256978709437</c:v>
                      </c:pt>
                      <c:pt idx="802">
                        <c:v>0.4782864474669869</c:v>
                      </c:pt>
                      <c:pt idx="803">
                        <c:v>0.47879735276455326</c:v>
                      </c:pt>
                      <c:pt idx="804">
                        <c:v>0.47938301336618655</c:v>
                      </c:pt>
                      <c:pt idx="805">
                        <c:v>0.47991342004742238</c:v>
                      </c:pt>
                      <c:pt idx="806">
                        <c:v>0.48069424925863796</c:v>
                      </c:pt>
                      <c:pt idx="807">
                        <c:v>0.48089529923789842</c:v>
                      </c:pt>
                      <c:pt idx="808">
                        <c:v>0.48036102323450564</c:v>
                      </c:pt>
                      <c:pt idx="809">
                        <c:v>0.47992967120048041</c:v>
                      </c:pt>
                      <c:pt idx="810">
                        <c:v>0.47925919505717307</c:v>
                      </c:pt>
                      <c:pt idx="811">
                        <c:v>0.47865171147857649</c:v>
                      </c:pt>
                      <c:pt idx="812">
                        <c:v>0.47744014932488082</c:v>
                      </c:pt>
                      <c:pt idx="813">
                        <c:v>0.47659880391513504</c:v>
                      </c:pt>
                      <c:pt idx="814">
                        <c:v>0.47531682009818793</c:v>
                      </c:pt>
                      <c:pt idx="815">
                        <c:v>0.47503389526209244</c:v>
                      </c:pt>
                      <c:pt idx="816">
                        <c:v>0.47503405003497867</c:v>
                      </c:pt>
                      <c:pt idx="817">
                        <c:v>0.47579305626923052</c:v>
                      </c:pt>
                      <c:pt idx="818">
                        <c:v>0.47629637769536992</c:v>
                      </c:pt>
                      <c:pt idx="819">
                        <c:v>0.47709732738179988</c:v>
                      </c:pt>
                      <c:pt idx="820">
                        <c:v>0.47747497322429072</c:v>
                      </c:pt>
                      <c:pt idx="821">
                        <c:v>0.47808013520959353</c:v>
                      </c:pt>
                      <c:pt idx="822">
                        <c:v>0.47859908869724577</c:v>
                      </c:pt>
                      <c:pt idx="823">
                        <c:v>0.47862911463718139</c:v>
                      </c:pt>
                      <c:pt idx="824">
                        <c:v>0.4783811684733823</c:v>
                      </c:pt>
                      <c:pt idx="825">
                        <c:v>0.47838968098212675</c:v>
                      </c:pt>
                      <c:pt idx="826">
                        <c:v>0.47882319983655991</c:v>
                      </c:pt>
                      <c:pt idx="827">
                        <c:v>0.48024757470887219</c:v>
                      </c:pt>
                      <c:pt idx="828">
                        <c:v>0.48171575030799807</c:v>
                      </c:pt>
                      <c:pt idx="829">
                        <c:v>0.48283537736725135</c:v>
                      </c:pt>
                      <c:pt idx="830">
                        <c:v>0.4848079578027204</c:v>
                      </c:pt>
                      <c:pt idx="831">
                        <c:v>0.48662715830789904</c:v>
                      </c:pt>
                      <c:pt idx="832">
                        <c:v>0.48874522525645864</c:v>
                      </c:pt>
                      <c:pt idx="833">
                        <c:v>0.49032359915060642</c:v>
                      </c:pt>
                      <c:pt idx="834">
                        <c:v>0.49152757743287512</c:v>
                      </c:pt>
                      <c:pt idx="835">
                        <c:v>0.49348793081032888</c:v>
                      </c:pt>
                      <c:pt idx="836">
                        <c:v>0.49584233595621785</c:v>
                      </c:pt>
                      <c:pt idx="837">
                        <c:v>0.49735694342122377</c:v>
                      </c:pt>
                      <c:pt idx="838">
                        <c:v>0.49915617822407404</c:v>
                      </c:pt>
                      <c:pt idx="839">
                        <c:v>0.50211822172144593</c:v>
                      </c:pt>
                      <c:pt idx="840">
                        <c:v>0.50536829756016022</c:v>
                      </c:pt>
                      <c:pt idx="841">
                        <c:v>0.50865056615921789</c:v>
                      </c:pt>
                      <c:pt idx="842">
                        <c:v>0.51187649742767471</c:v>
                      </c:pt>
                      <c:pt idx="843">
                        <c:v>0.51545159632754911</c:v>
                      </c:pt>
                      <c:pt idx="844">
                        <c:v>0.51983321673775906</c:v>
                      </c:pt>
                      <c:pt idx="845">
                        <c:v>0.52369959820958734</c:v>
                      </c:pt>
                      <c:pt idx="846">
                        <c:v>0.52751134485256346</c:v>
                      </c:pt>
                      <c:pt idx="847">
                        <c:v>0.5317296798677621</c:v>
                      </c:pt>
                      <c:pt idx="848">
                        <c:v>0.53527537191924579</c:v>
                      </c:pt>
                      <c:pt idx="849">
                        <c:v>0.53955669949915508</c:v>
                      </c:pt>
                      <c:pt idx="850">
                        <c:v>0.54373448401815172</c:v>
                      </c:pt>
                      <c:pt idx="851">
                        <c:v>0.54839748153559464</c:v>
                      </c:pt>
                      <c:pt idx="852">
                        <c:v>0.55276873216242484</c:v>
                      </c:pt>
                      <c:pt idx="853">
                        <c:v>0.55655556037071208</c:v>
                      </c:pt>
                      <c:pt idx="854">
                        <c:v>0.56139670148024801</c:v>
                      </c:pt>
                      <c:pt idx="855">
                        <c:v>0.56593170182074826</c:v>
                      </c:pt>
                      <c:pt idx="856">
                        <c:v>0.57036532592074396</c:v>
                      </c:pt>
                      <c:pt idx="857">
                        <c:v>0.57484987030032131</c:v>
                      </c:pt>
                      <c:pt idx="858">
                        <c:v>0.57771301392336893</c:v>
                      </c:pt>
                      <c:pt idx="859">
                        <c:v>0.58249998452271134</c:v>
                      </c:pt>
                      <c:pt idx="860">
                        <c:v>0.58656757074668631</c:v>
                      </c:pt>
                      <c:pt idx="861">
                        <c:v>0.58982306363642001</c:v>
                      </c:pt>
                      <c:pt idx="862">
                        <c:v>0.59467240770892804</c:v>
                      </c:pt>
                      <c:pt idx="863">
                        <c:v>0.59878812830053174</c:v>
                      </c:pt>
                      <c:pt idx="864">
                        <c:v>0.60345870968940185</c:v>
                      </c:pt>
                      <c:pt idx="865">
                        <c:v>0.60948742315526216</c:v>
                      </c:pt>
                      <c:pt idx="866">
                        <c:v>0.61433893404817763</c:v>
                      </c:pt>
                      <c:pt idx="867">
                        <c:v>0.61947259591275772</c:v>
                      </c:pt>
                      <c:pt idx="868">
                        <c:v>0.62515322515740401</c:v>
                      </c:pt>
                      <c:pt idx="869">
                        <c:v>0.6301839630526167</c:v>
                      </c:pt>
                      <c:pt idx="870">
                        <c:v>0.63570935509233761</c:v>
                      </c:pt>
                      <c:pt idx="871">
                        <c:v>0.64152912516173766</c:v>
                      </c:pt>
                      <c:pt idx="872">
                        <c:v>0.64685811040878605</c:v>
                      </c:pt>
                      <c:pt idx="873">
                        <c:v>0.65336785800516328</c:v>
                      </c:pt>
                      <c:pt idx="874">
                        <c:v>0.66034935335888112</c:v>
                      </c:pt>
                      <c:pt idx="875">
                        <c:v>0.66722343632953018</c:v>
                      </c:pt>
                      <c:pt idx="876">
                        <c:v>0.67479415206126525</c:v>
                      </c:pt>
                      <c:pt idx="877">
                        <c:v>0.6824349799104793</c:v>
                      </c:pt>
                      <c:pt idx="878">
                        <c:v>0.68988141301454242</c:v>
                      </c:pt>
                      <c:pt idx="879">
                        <c:v>0.69841419700731144</c:v>
                      </c:pt>
                      <c:pt idx="880">
                        <c:v>0.70630142329146228</c:v>
                      </c:pt>
                      <c:pt idx="881">
                        <c:v>0.71322193812799117</c:v>
                      </c:pt>
                      <c:pt idx="882">
                        <c:v>0.72116534696985646</c:v>
                      </c:pt>
                      <c:pt idx="883">
                        <c:v>0.72900799866276222</c:v>
                      </c:pt>
                      <c:pt idx="884">
                        <c:v>0.73657763098429374</c:v>
                      </c:pt>
                      <c:pt idx="885">
                        <c:v>0.74435868306846542</c:v>
                      </c:pt>
                      <c:pt idx="886">
                        <c:v>0.75170033492852595</c:v>
                      </c:pt>
                      <c:pt idx="887">
                        <c:v>0.75929442136608749</c:v>
                      </c:pt>
                      <c:pt idx="888">
                        <c:v>0.76848824035610153</c:v>
                      </c:pt>
                      <c:pt idx="889">
                        <c:v>0.77613108025283706</c:v>
                      </c:pt>
                      <c:pt idx="890">
                        <c:v>0.78433868641155968</c:v>
                      </c:pt>
                      <c:pt idx="891">
                        <c:v>0.79367876577909569</c:v>
                      </c:pt>
                      <c:pt idx="892">
                        <c:v>0.80244494728435489</c:v>
                      </c:pt>
                      <c:pt idx="893">
                        <c:v>0.81124099995666377</c:v>
                      </c:pt>
                      <c:pt idx="894">
                        <c:v>0.82044503395717139</c:v>
                      </c:pt>
                      <c:pt idx="895">
                        <c:v>0.82800367740377767</c:v>
                      </c:pt>
                      <c:pt idx="896">
                        <c:v>0.83768936462634735</c:v>
                      </c:pt>
                      <c:pt idx="897">
                        <c:v>0.84668832455255161</c:v>
                      </c:pt>
                      <c:pt idx="898">
                        <c:v>0.85497347192729389</c:v>
                      </c:pt>
                      <c:pt idx="899">
                        <c:v>0.86319315037114541</c:v>
                      </c:pt>
                      <c:pt idx="900">
                        <c:v>0.87192729388894752</c:v>
                      </c:pt>
                      <c:pt idx="901">
                        <c:v>0.87995195849610297</c:v>
                      </c:pt>
                      <c:pt idx="902">
                        <c:v>0.88817364898747575</c:v>
                      </c:pt>
                      <c:pt idx="903">
                        <c:v>0.89569220625653923</c:v>
                      </c:pt>
                      <c:pt idx="904">
                        <c:v>0.90186702532703522</c:v>
                      </c:pt>
                      <c:pt idx="905">
                        <c:v>0.90817974703919468</c:v>
                      </c:pt>
                      <c:pt idx="906">
                        <c:v>0.91480882453088341</c:v>
                      </c:pt>
                      <c:pt idx="907">
                        <c:v>0.92017247890445564</c:v>
                      </c:pt>
                      <c:pt idx="908">
                        <c:v>0.92593622118902741</c:v>
                      </c:pt>
                      <c:pt idx="909">
                        <c:v>0.93244720696849448</c:v>
                      </c:pt>
                      <c:pt idx="910">
                        <c:v>0.93739854637305231</c:v>
                      </c:pt>
                      <c:pt idx="911">
                        <c:v>0.94376481950386004</c:v>
                      </c:pt>
                      <c:pt idx="912">
                        <c:v>0.94833510806242927</c:v>
                      </c:pt>
                      <c:pt idx="913">
                        <c:v>0.95345220922817864</c:v>
                      </c:pt>
                      <c:pt idx="914">
                        <c:v>0.95889588118395075</c:v>
                      </c:pt>
                      <c:pt idx="915">
                        <c:v>0.96399750506107351</c:v>
                      </c:pt>
                      <c:pt idx="916">
                        <c:v>0.9684750846607687</c:v>
                      </c:pt>
                      <c:pt idx="917">
                        <c:v>0.9725468497526728</c:v>
                      </c:pt>
                      <c:pt idx="918">
                        <c:v>0.97674568338420198</c:v>
                      </c:pt>
                      <c:pt idx="919">
                        <c:v>0.98148823416518605</c:v>
                      </c:pt>
                      <c:pt idx="920">
                        <c:v>0.98474542955666855</c:v>
                      </c:pt>
                      <c:pt idx="921">
                        <c:v>0.98755053334736609</c:v>
                      </c:pt>
                      <c:pt idx="922">
                        <c:v>0.98830149139153201</c:v>
                      </c:pt>
                      <c:pt idx="923">
                        <c:v>0.98994935831161346</c:v>
                      </c:pt>
                      <c:pt idx="924">
                        <c:v>0.99173884242262911</c:v>
                      </c:pt>
                      <c:pt idx="925">
                        <c:v>0.99223597293331767</c:v>
                      </c:pt>
                      <c:pt idx="926">
                        <c:v>0.99431875166380856</c:v>
                      </c:pt>
                      <c:pt idx="927">
                        <c:v>0.99581354819937251</c:v>
                      </c:pt>
                      <c:pt idx="928">
                        <c:v>0.99597172608913664</c:v>
                      </c:pt>
                      <c:pt idx="929">
                        <c:v>0.99926637651909578</c:v>
                      </c:pt>
                      <c:pt idx="930">
                        <c:v>1</c:v>
                      </c:pt>
                      <c:pt idx="931">
                        <c:v>0.99975545883969885</c:v>
                      </c:pt>
                      <c:pt idx="932">
                        <c:v>1.0006639756820843</c:v>
                      </c:pt>
                      <c:pt idx="933">
                        <c:v>0.99996749769388393</c:v>
                      </c:pt>
                      <c:pt idx="934">
                        <c:v>0.99937936072607081</c:v>
                      </c:pt>
                      <c:pt idx="935">
                        <c:v>0.99926947197682126</c:v>
                      </c:pt>
                      <c:pt idx="936">
                        <c:v>0.99748138082178217</c:v>
                      </c:pt>
                      <c:pt idx="937">
                        <c:v>0.99654995759222931</c:v>
                      </c:pt>
                      <c:pt idx="938">
                        <c:v>0.9963416332873144</c:v>
                      </c:pt>
                      <c:pt idx="939">
                        <c:v>0.99511026020417648</c:v>
                      </c:pt>
                      <c:pt idx="940">
                        <c:v>0.99480659580132125</c:v>
                      </c:pt>
                      <c:pt idx="941">
                        <c:v>0.99424151999356136</c:v>
                      </c:pt>
                      <c:pt idx="942">
                        <c:v>0.99351253969924525</c:v>
                      </c:pt>
                      <c:pt idx="943">
                        <c:v>0.9910895701647402</c:v>
                      </c:pt>
                      <c:pt idx="944">
                        <c:v>0.98945176348226638</c:v>
                      </c:pt>
                      <c:pt idx="945">
                        <c:v>0.98694939545710647</c:v>
                      </c:pt>
                      <c:pt idx="946">
                        <c:v>0.98500746005311801</c:v>
                      </c:pt>
                      <c:pt idx="947">
                        <c:v>0.98140558544391976</c:v>
                      </c:pt>
                      <c:pt idx="948">
                        <c:v>0.97758192128870114</c:v>
                      </c:pt>
                      <c:pt idx="949">
                        <c:v>0.9738885759037188</c:v>
                      </c:pt>
                      <c:pt idx="950">
                        <c:v>0.97082716821336368</c:v>
                      </c:pt>
                      <c:pt idx="951">
                        <c:v>0.96812638134800999</c:v>
                      </c:pt>
                      <c:pt idx="952">
                        <c:v>0.96467494598426284</c:v>
                      </c:pt>
                      <c:pt idx="953">
                        <c:v>0.96075965628037419</c:v>
                      </c:pt>
                      <c:pt idx="954">
                        <c:v>0.95599977093612842</c:v>
                      </c:pt>
                      <c:pt idx="955">
                        <c:v>0.95184675007893427</c:v>
                      </c:pt>
                      <c:pt idx="956">
                        <c:v>0.94823512477790095</c:v>
                      </c:pt>
                      <c:pt idx="957">
                        <c:v>0.94292455750431814</c:v>
                      </c:pt>
                      <c:pt idx="958">
                        <c:v>0.93851863775096422</c:v>
                      </c:pt>
                      <c:pt idx="959">
                        <c:v>0.93401227039442325</c:v>
                      </c:pt>
                      <c:pt idx="960">
                        <c:v>0.92643443510991963</c:v>
                      </c:pt>
                      <c:pt idx="961">
                        <c:v>0.91999294235638629</c:v>
                      </c:pt>
                      <c:pt idx="962">
                        <c:v>0.91243182254359956</c:v>
                      </c:pt>
                      <c:pt idx="963">
                        <c:v>0.90307286088393901</c:v>
                      </c:pt>
                      <c:pt idx="964">
                        <c:v>0.89497761984064594</c:v>
                      </c:pt>
                      <c:pt idx="965">
                        <c:v>0.88377747992595668</c:v>
                      </c:pt>
                      <c:pt idx="966">
                        <c:v>0.87388176589672317</c:v>
                      </c:pt>
                      <c:pt idx="967">
                        <c:v>0.86519126833284854</c:v>
                      </c:pt>
                      <c:pt idx="968">
                        <c:v>0.85474734874045821</c:v>
                      </c:pt>
                      <c:pt idx="969">
                        <c:v>0.8461272728398348</c:v>
                      </c:pt>
                      <c:pt idx="970">
                        <c:v>0.83794520420734631</c:v>
                      </c:pt>
                      <c:pt idx="971">
                        <c:v>0.8288666910176008</c:v>
                      </c:pt>
                      <c:pt idx="972">
                        <c:v>0.8197001120555697</c:v>
                      </c:pt>
                      <c:pt idx="973">
                        <c:v>0.81069991394627539</c:v>
                      </c:pt>
                      <c:pt idx="974">
                        <c:v>0.80144263807289184</c:v>
                      </c:pt>
                      <c:pt idx="975">
                        <c:v>0.79142449869062137</c:v>
                      </c:pt>
                      <c:pt idx="976">
                        <c:v>0.78198907922514505</c:v>
                      </c:pt>
                      <c:pt idx="977">
                        <c:v>0.77301085886570065</c:v>
                      </c:pt>
                      <c:pt idx="978">
                        <c:v>0.76253567515028464</c:v>
                      </c:pt>
                      <c:pt idx="979">
                        <c:v>0.75253765624322877</c:v>
                      </c:pt>
                      <c:pt idx="980">
                        <c:v>0.74140793799179094</c:v>
                      </c:pt>
                      <c:pt idx="981">
                        <c:v>0.73224460926037149</c:v>
                      </c:pt>
                      <c:pt idx="982">
                        <c:v>0.72386272883171232</c:v>
                      </c:pt>
                      <c:pt idx="983">
                        <c:v>0.71363781287338968</c:v>
                      </c:pt>
                      <c:pt idx="984">
                        <c:v>0.70317779690082782</c:v>
                      </c:pt>
                      <c:pt idx="985">
                        <c:v>0.69509292564091452</c:v>
                      </c:pt>
                      <c:pt idx="986">
                        <c:v>0.68726946578590586</c:v>
                      </c:pt>
                      <c:pt idx="987">
                        <c:v>0.67802132151281225</c:v>
                      </c:pt>
                      <c:pt idx="988">
                        <c:v>0.66780027487664595</c:v>
                      </c:pt>
                      <c:pt idx="989">
                        <c:v>0.65929906455267551</c:v>
                      </c:pt>
                      <c:pt idx="990">
                        <c:v>0.64921359896487907</c:v>
                      </c:pt>
                      <c:pt idx="991">
                        <c:v>0.63773780853974893</c:v>
                      </c:pt>
                      <c:pt idx="992">
                        <c:v>0.62760745881493507</c:v>
                      </c:pt>
                      <c:pt idx="993">
                        <c:v>0.61585833947265789</c:v>
                      </c:pt>
                      <c:pt idx="994">
                        <c:v>0.6064014065759904</c:v>
                      </c:pt>
                      <c:pt idx="995">
                        <c:v>0.59713871365158766</c:v>
                      </c:pt>
                      <c:pt idx="996">
                        <c:v>0.58534084085013649</c:v>
                      </c:pt>
                      <c:pt idx="997">
                        <c:v>0.57392355457601507</c:v>
                      </c:pt>
                      <c:pt idx="998">
                        <c:v>0.56502024429352371</c:v>
                      </c:pt>
                      <c:pt idx="999">
                        <c:v>0.55528410111003113</c:v>
                      </c:pt>
                      <c:pt idx="1000">
                        <c:v>0.5447219350325333</c:v>
                      </c:pt>
                      <c:pt idx="1001">
                        <c:v>0.5354425266364139</c:v>
                      </c:pt>
                      <c:pt idx="1002">
                        <c:v>0.52381614219294603</c:v>
                      </c:pt>
                      <c:pt idx="1003">
                        <c:v>0.51299705312424559</c:v>
                      </c:pt>
                      <c:pt idx="1004">
                        <c:v>0.50404684665721533</c:v>
                      </c:pt>
                      <c:pt idx="1005">
                        <c:v>0.49332743132727036</c:v>
                      </c:pt>
                      <c:pt idx="1006">
                        <c:v>0.48167690231354515</c:v>
                      </c:pt>
                      <c:pt idx="1007">
                        <c:v>0.47367266772737687</c:v>
                      </c:pt>
                      <c:pt idx="1008">
                        <c:v>0.46358534486494529</c:v>
                      </c:pt>
                      <c:pt idx="1009">
                        <c:v>0.45468513004017908</c:v>
                      </c:pt>
                      <c:pt idx="1010">
                        <c:v>0.44731267837575156</c:v>
                      </c:pt>
                      <c:pt idx="1011">
                        <c:v>0.4383209927752017</c:v>
                      </c:pt>
                      <c:pt idx="1012">
                        <c:v>0.43041411033449528</c:v>
                      </c:pt>
                      <c:pt idx="1013">
                        <c:v>0.42214413070260709</c:v>
                      </c:pt>
                      <c:pt idx="1014">
                        <c:v>0.41372556909990282</c:v>
                      </c:pt>
                      <c:pt idx="1015">
                        <c:v>0.40524958675639366</c:v>
                      </c:pt>
                      <c:pt idx="1016">
                        <c:v>0.39609291325908358</c:v>
                      </c:pt>
                      <c:pt idx="1017">
                        <c:v>0.38438001077219291</c:v>
                      </c:pt>
                      <c:pt idx="1018">
                        <c:v>0.37520522884718971</c:v>
                      </c:pt>
                      <c:pt idx="1019">
                        <c:v>0.3670372445473512</c:v>
                      </c:pt>
                      <c:pt idx="1020">
                        <c:v>0.36013932655221731</c:v>
                      </c:pt>
                      <c:pt idx="1021">
                        <c:v>0.35213029400657481</c:v>
                      </c:pt>
                      <c:pt idx="1022">
                        <c:v>0.34534443158109795</c:v>
                      </c:pt>
                      <c:pt idx="1023">
                        <c:v>0.33589399914565371</c:v>
                      </c:pt>
                      <c:pt idx="1024">
                        <c:v>0.32929788827873985</c:v>
                      </c:pt>
                      <c:pt idx="1025">
                        <c:v>0.32046979761897393</c:v>
                      </c:pt>
                      <c:pt idx="1026">
                        <c:v>0.31438521114117146</c:v>
                      </c:pt>
                      <c:pt idx="1027">
                        <c:v>0.30586496375219002</c:v>
                      </c:pt>
                      <c:pt idx="1028">
                        <c:v>0.29716703708977449</c:v>
                      </c:pt>
                      <c:pt idx="1029">
                        <c:v>0.2876563980015725</c:v>
                      </c:pt>
                      <c:pt idx="1030">
                        <c:v>0.28201647402601421</c:v>
                      </c:pt>
                      <c:pt idx="1031">
                        <c:v>0.27953794102533946</c:v>
                      </c:pt>
                      <c:pt idx="1032">
                        <c:v>0.275361549462319</c:v>
                      </c:pt>
                      <c:pt idx="1033">
                        <c:v>0.26769657704284733</c:v>
                      </c:pt>
                      <c:pt idx="1034">
                        <c:v>0.26319392423557675</c:v>
                      </c:pt>
                      <c:pt idx="1035">
                        <c:v>0.25849068576770451</c:v>
                      </c:pt>
                      <c:pt idx="1036">
                        <c:v>0.25462817361803286</c:v>
                      </c:pt>
                      <c:pt idx="1037">
                        <c:v>0.25274365895484968</c:v>
                      </c:pt>
                      <c:pt idx="1038">
                        <c:v>0.24580735728392164</c:v>
                      </c:pt>
                      <c:pt idx="1039">
                        <c:v>0.24359859342400961</c:v>
                      </c:pt>
                      <c:pt idx="1040">
                        <c:v>0.23827548954663927</c:v>
                      </c:pt>
                      <c:pt idx="1041">
                        <c:v>0.23160725451472508</c:v>
                      </c:pt>
                      <c:pt idx="1042">
                        <c:v>0.22556027784828539</c:v>
                      </c:pt>
                      <c:pt idx="1043">
                        <c:v>0.22124072136546835</c:v>
                      </c:pt>
                      <c:pt idx="1044">
                        <c:v>0.21383081466256415</c:v>
                      </c:pt>
                      <c:pt idx="1045">
                        <c:v>0.20948339906021907</c:v>
                      </c:pt>
                      <c:pt idx="1046">
                        <c:v>0.19944715125025536</c:v>
                      </c:pt>
                      <c:pt idx="1047">
                        <c:v>0.19765735759346734</c:v>
                      </c:pt>
                      <c:pt idx="1048">
                        <c:v>0.19254149461080813</c:v>
                      </c:pt>
                      <c:pt idx="1049">
                        <c:v>0.1889530852427149</c:v>
                      </c:pt>
                      <c:pt idx="1050">
                        <c:v>0.18295594544565308</c:v>
                      </c:pt>
                      <c:pt idx="1051">
                        <c:v>0.18187454728930769</c:v>
                      </c:pt>
                      <c:pt idx="1052">
                        <c:v>0.17483439301169462</c:v>
                      </c:pt>
                      <c:pt idx="1053">
                        <c:v>0.17606205154556204</c:v>
                      </c:pt>
                      <c:pt idx="1054">
                        <c:v>0.17116209673924485</c:v>
                      </c:pt>
                      <c:pt idx="1055">
                        <c:v>0.16813025067016665</c:v>
                      </c:pt>
                      <c:pt idx="1056">
                        <c:v>0.16408742810799432</c:v>
                      </c:pt>
                      <c:pt idx="1057">
                        <c:v>0.16145211017353134</c:v>
                      </c:pt>
                      <c:pt idx="1058">
                        <c:v>0.15432775944578925</c:v>
                      </c:pt>
                      <c:pt idx="1059">
                        <c:v>0.1544503395717125</c:v>
                      </c:pt>
                      <c:pt idx="1060">
                        <c:v>0.15142669646560641</c:v>
                      </c:pt>
                      <c:pt idx="1061">
                        <c:v>0.14672748209277703</c:v>
                      </c:pt>
                      <c:pt idx="1062">
                        <c:v>0.14417078878453762</c:v>
                      </c:pt>
                      <c:pt idx="1063">
                        <c:v>0.1414938369436689</c:v>
                      </c:pt>
                      <c:pt idx="1064">
                        <c:v>0.1384048796795582</c:v>
                      </c:pt>
                      <c:pt idx="1065">
                        <c:v>0.13546465915914987</c:v>
                      </c:pt>
                      <c:pt idx="1066">
                        <c:v>0.13153946399054026</c:v>
                      </c:pt>
                      <c:pt idx="1067">
                        <c:v>0.1273977415540436</c:v>
                      </c:pt>
                      <c:pt idx="1068">
                        <c:v>0.12501129842069747</c:v>
                      </c:pt>
                      <c:pt idx="1069">
                        <c:v>0.12145183158233613</c:v>
                      </c:pt>
                      <c:pt idx="1070">
                        <c:v>0.12103363524364348</c:v>
                      </c:pt>
                      <c:pt idx="1071">
                        <c:v>0.11721724541407945</c:v>
                      </c:pt>
                      <c:pt idx="1072">
                        <c:v>0.11477523881456353</c:v>
                      </c:pt>
                      <c:pt idx="1073">
                        <c:v>0.11324561837958978</c:v>
                      </c:pt>
                      <c:pt idx="1074">
                        <c:v>0.10727525429185218</c:v>
                      </c:pt>
                      <c:pt idx="1075">
                        <c:v>0.10381267528029368</c:v>
                      </c:pt>
                      <c:pt idx="1076">
                        <c:v>0.10202086957598416</c:v>
                      </c:pt>
                      <c:pt idx="1077">
                        <c:v>9.7918614225485548E-2</c:v>
                      </c:pt>
                      <c:pt idx="1078">
                        <c:v>9.5155299114080064E-2</c:v>
                      </c:pt>
                      <c:pt idx="1079">
                        <c:v>9.8923554576015149E-2</c:v>
                      </c:pt>
                      <c:pt idx="1080">
                        <c:v>9.8488333219833218E-2</c:v>
                      </c:pt>
                      <c:pt idx="1081">
                        <c:v>9.7965819955796854E-2</c:v>
                      </c:pt>
                      <c:pt idx="1082">
                        <c:v>9.7307570870504637E-2</c:v>
                      </c:pt>
                      <c:pt idx="1083">
                        <c:v>9.4479560692639672E-2</c:v>
                      </c:pt>
                      <c:pt idx="1084">
                        <c:v>9.3478180118494153E-2</c:v>
                      </c:pt>
                      <c:pt idx="1085">
                        <c:v>9.0169445355884753E-2</c:v>
                      </c:pt>
                      <c:pt idx="1086">
                        <c:v>8.3974505810174141E-2</c:v>
                      </c:pt>
                      <c:pt idx="1087">
                        <c:v>8.0123756399858831E-2</c:v>
                      </c:pt>
                      <c:pt idx="1088">
                        <c:v>7.4507976994558217E-2</c:v>
                      </c:pt>
                      <c:pt idx="1089">
                        <c:v>7.0765878150402084E-2</c:v>
                      </c:pt>
                      <c:pt idx="1090">
                        <c:v>6.6630191856469845E-2</c:v>
                      </c:pt>
                      <c:pt idx="1091">
                        <c:v>6.8622118902722212E-2</c:v>
                      </c:pt>
                      <c:pt idx="1092">
                        <c:v>6.7602320355110879E-2</c:v>
                      </c:pt>
                      <c:pt idx="1093">
                        <c:v>6.5433487899855799E-2</c:v>
                      </c:pt>
                      <c:pt idx="1094">
                        <c:v>6.0313136503494749E-2</c:v>
                      </c:pt>
                      <c:pt idx="1095">
                        <c:v>6.4087118562221809E-2</c:v>
                      </c:pt>
                      <c:pt idx="1096">
                        <c:v>6.2308468553245018E-2</c:v>
                      </c:pt>
                      <c:pt idx="1097">
                        <c:v>6.7093581877952307E-2</c:v>
                      </c:pt>
                      <c:pt idx="1098">
                        <c:v>6.0608288397605375E-2</c:v>
                      </c:pt>
                      <c:pt idx="1099">
                        <c:v>6.2370842026410418E-2</c:v>
                      </c:pt>
                      <c:pt idx="1100">
                        <c:v>5.9821577816711755E-2</c:v>
                      </c:pt>
                      <c:pt idx="1101">
                        <c:v>5.9294266593201181E-2</c:v>
                      </c:pt>
                      <c:pt idx="1102">
                        <c:v>5.5585908238251241E-2</c:v>
                      </c:pt>
                      <c:pt idx="1103">
                        <c:v>4.9384468231317404E-2</c:v>
                      </c:pt>
                      <c:pt idx="1104">
                        <c:v>4.2868994038148464E-2</c:v>
                      </c:pt>
                      <c:pt idx="1105">
                        <c:v>4.2122214861911679E-2</c:v>
                      </c:pt>
                      <c:pt idx="1106">
                        <c:v>3.8691209519151622E-2</c:v>
                      </c:pt>
                      <c:pt idx="1107">
                        <c:v>3.8997505061073384E-2</c:v>
                      </c:pt>
                      <c:pt idx="1108">
                        <c:v>4.2040649550849109E-2</c:v>
                      </c:pt>
                      <c:pt idx="1109">
                        <c:v>4.2039411367758982E-2</c:v>
                      </c:pt>
                      <c:pt idx="1110">
                        <c:v>4.5049434459873569E-2</c:v>
                      </c:pt>
                      <c:pt idx="1111">
                        <c:v>5.0386158351235395E-2</c:v>
                      </c:pt>
                      <c:pt idx="1112">
                        <c:v>4.7350133414227946E-2</c:v>
                      </c:pt>
                      <c:pt idx="1113">
                        <c:v>5.0726194382363365E-2</c:v>
                      </c:pt>
                      <c:pt idx="1114">
                        <c:v>4.6046481393203637E-2</c:v>
                      </c:pt>
                      <c:pt idx="1115">
                        <c:v>4.0781572121069552E-2</c:v>
                      </c:pt>
                      <c:pt idx="1116">
                        <c:v>3.831758777170384E-2</c:v>
                      </c:pt>
                      <c:pt idx="1117">
                        <c:v>4.0090511183888768E-2</c:v>
                      </c:pt>
                      <c:pt idx="1118">
                        <c:v>3.880063394974214E-2</c:v>
                      </c:pt>
                      <c:pt idx="1119">
                        <c:v>4.2858779027654871E-2</c:v>
                      </c:pt>
                      <c:pt idx="1120">
                        <c:v>3.5098156964470349E-2</c:v>
                      </c:pt>
                      <c:pt idx="1121">
                        <c:v>3.9390009100645745E-2</c:v>
                      </c:pt>
                      <c:pt idx="1122">
                        <c:v>4.2783095086270456E-2</c:v>
                      </c:pt>
                      <c:pt idx="1123">
                        <c:v>4.3435927120543297E-2</c:v>
                      </c:pt>
                      <c:pt idx="1124">
                        <c:v>3.7064082165829855E-2</c:v>
                      </c:pt>
                      <c:pt idx="1125">
                        <c:v>2.9830152234610954E-2</c:v>
                      </c:pt>
                      <c:pt idx="1126">
                        <c:v>2.2858871891386599E-2</c:v>
                      </c:pt>
                      <c:pt idx="1127">
                        <c:v>2.7606375404731116E-2</c:v>
                      </c:pt>
                      <c:pt idx="1128">
                        <c:v>2.8228252861750697E-2</c:v>
                      </c:pt>
                      <c:pt idx="1129">
                        <c:v>2.3579803995616815E-2</c:v>
                      </c:pt>
                      <c:pt idx="1130">
                        <c:v>2.8816699375336659E-2</c:v>
                      </c:pt>
                      <c:pt idx="1131">
                        <c:v>3.4635540807419242E-2</c:v>
                      </c:pt>
                      <c:pt idx="1132">
                        <c:v>3.9005862796931787E-2</c:v>
                      </c:pt>
                      <c:pt idx="1133">
                        <c:v>3.7768608344115842E-2</c:v>
                      </c:pt>
                      <c:pt idx="1134">
                        <c:v>3.8247939972883761E-2</c:v>
                      </c:pt>
                      <c:pt idx="1135">
                        <c:v>3.0528023178787434E-2</c:v>
                      </c:pt>
                      <c:pt idx="1136">
                        <c:v>2.5006036142564369E-2</c:v>
                      </c:pt>
                      <c:pt idx="1137">
                        <c:v>1.9103772124784129E-2</c:v>
                      </c:pt>
                      <c:pt idx="1138">
                        <c:v>1.3684089966383307E-2</c:v>
                      </c:pt>
                      <c:pt idx="1139">
                        <c:v>1.2290050579779246E-2</c:v>
                      </c:pt>
                      <c:pt idx="1140">
                        <c:v>1.3194543327121794E-2</c:v>
                      </c:pt>
                      <c:pt idx="1141">
                        <c:v>6.4676493713125734E-3</c:v>
                      </c:pt>
                      <c:pt idx="1142">
                        <c:v>8.0630482829496131E-3</c:v>
                      </c:pt>
                      <c:pt idx="1143">
                        <c:v>1.7586688293597948E-2</c:v>
                      </c:pt>
                      <c:pt idx="1144">
                        <c:v>1.5240021792022386E-2</c:v>
                      </c:pt>
                      <c:pt idx="1145">
                        <c:v>1.9393352194989083E-2</c:v>
                      </c:pt>
                      <c:pt idx="1146">
                        <c:v>1.3895974047682466E-2</c:v>
                      </c:pt>
                      <c:pt idx="1147">
                        <c:v>1.8728447875587348E-2</c:v>
                      </c:pt>
                      <c:pt idx="1148">
                        <c:v>1.8703684213784717E-2</c:v>
                      </c:pt>
                      <c:pt idx="1149">
                        <c:v>1.8757235632432943E-2</c:v>
                      </c:pt>
                      <c:pt idx="1150">
                        <c:v>7.1173859478601015E-3</c:v>
                      </c:pt>
                      <c:pt idx="1151">
                        <c:v>4.6199706550607662E-3</c:v>
                      </c:pt>
                      <c:pt idx="1152">
                        <c:v>7.8330557739572247E-4</c:v>
                      </c:pt>
                      <c:pt idx="1153">
                        <c:v>2.8919313798931806E-3</c:v>
                      </c:pt>
                      <c:pt idx="1154">
                        <c:v>0</c:v>
                      </c:pt>
                      <c:pt idx="1155">
                        <c:v>-8.7183566834028172E-4</c:v>
                      </c:pt>
                      <c:pt idx="1156">
                        <c:v>-1.0107907656305143E-2</c:v>
                      </c:pt>
                      <c:pt idx="1157">
                        <c:v>-4.2164777405634532E-3</c:v>
                      </c:pt>
                      <c:pt idx="1158">
                        <c:v>3.408098955592192E-4</c:v>
                      </c:pt>
                      <c:pt idx="1159">
                        <c:v>1.8713589678506048E-3</c:v>
                      </c:pt>
                      <c:pt idx="1160">
                        <c:v>7.695307905180418E-4</c:v>
                      </c:pt>
                      <c:pt idx="1161">
                        <c:v>-5.236431061060965E-3</c:v>
                      </c:pt>
                      <c:pt idx="1162">
                        <c:v>-3.8318671181907247E-3</c:v>
                      </c:pt>
                      <c:pt idx="1163">
                        <c:v>6.3280442278999339E-3</c:v>
                      </c:pt>
                      <c:pt idx="1164">
                        <c:v>4.0395723315608416E-4</c:v>
                      </c:pt>
                      <c:pt idx="1165">
                        <c:v>-9.8570208076667956E-3</c:v>
                      </c:pt>
                      <c:pt idx="1166">
                        <c:v>-1.1769858909036842E-2</c:v>
                      </c:pt>
                      <c:pt idx="1167">
                        <c:v>-1.1392832158091164E-2</c:v>
                      </c:pt>
                      <c:pt idx="1168">
                        <c:v>-4.5492394460368516E-3</c:v>
                      </c:pt>
                      <c:pt idx="1169">
                        <c:v>-7.7055229156735832E-3</c:v>
                      </c:pt>
                      <c:pt idx="1170">
                        <c:v>-1.4651575278436427E-2</c:v>
                      </c:pt>
                      <c:pt idx="1171">
                        <c:v>-1.1207414240343747E-2</c:v>
                      </c:pt>
                      <c:pt idx="1172">
                        <c:v>-6.901787317290564E-3</c:v>
                      </c:pt>
                      <c:pt idx="1173">
                        <c:v>-8.7344530635744579E-3</c:v>
                      </c:pt>
                      <c:pt idx="1174">
                        <c:v>-6.8982275409064783E-3</c:v>
                      </c:pt>
                      <c:pt idx="1175">
                        <c:v>-8.6095513443572528E-3</c:v>
                      </c:pt>
                      <c:pt idx="1176">
                        <c:v>-6.0132361772334718E-3</c:v>
                      </c:pt>
                      <c:pt idx="1177">
                        <c:v>-2.3242244330668881E-3</c:v>
                      </c:pt>
                      <c:pt idx="1178">
                        <c:v>3.3297838751416568E-3</c:v>
                      </c:pt>
                      <c:pt idx="1179">
                        <c:v>-7.3300438935899718E-4</c:v>
                      </c:pt>
                      <c:pt idx="1180">
                        <c:v>5.2310140100416905E-3</c:v>
                      </c:pt>
                      <c:pt idx="1181">
                        <c:v>-8.9607310232963592E-3</c:v>
                      </c:pt>
                      <c:pt idx="1182">
                        <c:v>-1.7029196357265356E-2</c:v>
                      </c:pt>
                      <c:pt idx="1183">
                        <c:v>-2.2278937886545232E-2</c:v>
                      </c:pt>
                      <c:pt idx="1184">
                        <c:v>-2.2198146439914013E-2</c:v>
                      </c:pt>
                      <c:pt idx="1185">
                        <c:v>-2.3110996923114968E-2</c:v>
                      </c:pt>
                      <c:pt idx="1186">
                        <c:v>-2.785354770409898E-2</c:v>
                      </c:pt>
                      <c:pt idx="1187">
                        <c:v>-3.1138292669337E-2</c:v>
                      </c:pt>
                      <c:pt idx="1188">
                        <c:v>-2.9060157125434142E-2</c:v>
                      </c:pt>
                      <c:pt idx="1189">
                        <c:v>-3.4970778879072892E-2</c:v>
                      </c:pt>
                      <c:pt idx="1190">
                        <c:v>-3.9933107158555484E-2</c:v>
                      </c:pt>
                      <c:pt idx="1191">
                        <c:v>-3.7980492425414895E-2</c:v>
                      </c:pt>
                      <c:pt idx="1192">
                        <c:v>-4.9134819565769185E-2</c:v>
                      </c:pt>
                      <c:pt idx="1193">
                        <c:v>-4.9373788902164935E-2</c:v>
                      </c:pt>
                      <c:pt idx="1194">
                        <c:v>-5.7132863236486746E-2</c:v>
                      </c:pt>
                      <c:pt idx="1195">
                        <c:v>-5.7251728813139606E-2</c:v>
                      </c:pt>
                      <c:pt idx="1196">
                        <c:v>-5.19872838596643E-2</c:v>
                      </c:pt>
                      <c:pt idx="1197">
                        <c:v>-4.329090492611138E-2</c:v>
                      </c:pt>
                      <c:pt idx="1198">
                        <c:v>-4.7545611569582778E-2</c:v>
                      </c:pt>
                      <c:pt idx="1199">
                        <c:v>-4.9059909488816118E-2</c:v>
                      </c:pt>
                      <c:pt idx="1200">
                        <c:v>-3.9085106514700291E-2</c:v>
                      </c:pt>
                      <c:pt idx="1201">
                        <c:v>-4.066673063945965E-2</c:v>
                      </c:pt>
                      <c:pt idx="1202">
                        <c:v>-3.3169686801587328E-2</c:v>
                      </c:pt>
                      <c:pt idx="1203">
                        <c:v>-3.1859998637998571E-2</c:v>
                      </c:pt>
                      <c:pt idx="1204">
                        <c:v>-4.3345539754963545E-2</c:v>
                      </c:pt>
                      <c:pt idx="1205">
                        <c:v>-6.1625920124808824E-2</c:v>
                      </c:pt>
                      <c:pt idx="1206">
                        <c:v>-4.7200777578980592E-2</c:v>
                      </c:pt>
                      <c:pt idx="1207">
                        <c:v>-5.9377379633126358E-2</c:v>
                      </c:pt>
                      <c:pt idx="1208">
                        <c:v>-5.6352962662588921E-2</c:v>
                      </c:pt>
                      <c:pt idx="1209">
                        <c:v>-6.1166554198369326E-2</c:v>
                      </c:pt>
                      <c:pt idx="1210">
                        <c:v>-6.5693970667442564E-2</c:v>
                      </c:pt>
                      <c:pt idx="1211">
                        <c:v>-5.8241501420815106E-2</c:v>
                      </c:pt>
                      <c:pt idx="1212">
                        <c:v>-3.8734545927306248E-2</c:v>
                      </c:pt>
                      <c:pt idx="1213">
                        <c:v>-6.4914998730862289E-2</c:v>
                      </c:pt>
                      <c:pt idx="1214">
                        <c:v>-7.4093804750908487E-2</c:v>
                      </c:pt>
                      <c:pt idx="1215">
                        <c:v>-7.3511858698545748E-2</c:v>
                      </c:pt>
                      <c:pt idx="1216">
                        <c:v>-7.1073102329641494E-2</c:v>
                      </c:pt>
                      <c:pt idx="1217">
                        <c:v>-7.0898518513932682E-2</c:v>
                      </c:pt>
                      <c:pt idx="1218">
                        <c:v>-7.3341298977879846E-2</c:v>
                      </c:pt>
                      <c:pt idx="1219">
                        <c:v>-8.7910689853708687E-2</c:v>
                      </c:pt>
                      <c:pt idx="1220">
                        <c:v>-9.114822908863536E-2</c:v>
                      </c:pt>
                      <c:pt idx="1221">
                        <c:v>-7.1442235663387532E-2</c:v>
                      </c:pt>
                      <c:pt idx="1222">
                        <c:v>-8.3661555034142923E-2</c:v>
                      </c:pt>
                      <c:pt idx="1223">
                        <c:v>-9.067245723625153E-2</c:v>
                      </c:pt>
                      <c:pt idx="1224">
                        <c:v>-9.3176992081819135E-2</c:v>
                      </c:pt>
                      <c:pt idx="1225">
                        <c:v>-8.8003863131241228E-2</c:v>
                      </c:pt>
                      <c:pt idx="1226">
                        <c:v>-8.5008543463321914E-2</c:v>
                      </c:pt>
                      <c:pt idx="1227">
                        <c:v>-5.299593875946438E-2</c:v>
                      </c:pt>
                      <c:pt idx="1228">
                        <c:v>-6.9966630965720894E-2</c:v>
                      </c:pt>
                      <c:pt idx="1229">
                        <c:v>-7.4390659146768012E-2</c:v>
                      </c:pt>
                      <c:pt idx="1230">
                        <c:v>-8.1818983823137903E-2</c:v>
                      </c:pt>
                      <c:pt idx="1231">
                        <c:v>-7.6958341329932442E-2</c:v>
                      </c:pt>
                      <c:pt idx="1232">
                        <c:v>-9.4073591411962101E-2</c:v>
                      </c:pt>
                      <c:pt idx="1233">
                        <c:v>-9.8138701269756767E-2</c:v>
                      </c:pt>
                      <c:pt idx="1234">
                        <c:v>-0.11208528605124839</c:v>
                      </c:pt>
                      <c:pt idx="1235">
                        <c:v>-8.8280287506113511E-2</c:v>
                      </c:pt>
                      <c:pt idx="1236">
                        <c:v>-7.3688145016003515E-2</c:v>
                      </c:pt>
                      <c:pt idx="1237">
                        <c:v>-6.0615717496146138E-2</c:v>
                      </c:pt>
                      <c:pt idx="1238">
                        <c:v>-6.7537006197106356E-2</c:v>
                      </c:pt>
                      <c:pt idx="1239">
                        <c:v>-5.1536120896196913E-2</c:v>
                      </c:pt>
                      <c:pt idx="1240">
                        <c:v>-2.8960019068019569E-2</c:v>
                      </c:pt>
                      <c:pt idx="1241">
                        <c:v>-3.2782754585920643E-2</c:v>
                      </c:pt>
                      <c:pt idx="1242">
                        <c:v>-5.606152531774878E-2</c:v>
                      </c:pt>
                      <c:pt idx="1243">
                        <c:v>-7.0315643824252289E-2</c:v>
                      </c:pt>
                      <c:pt idx="1244">
                        <c:v>-7.782305744550444E-2</c:v>
                      </c:pt>
                      <c:pt idx="1245">
                        <c:v>-9.1384257740192029E-2</c:v>
                      </c:pt>
                      <c:pt idx="1246">
                        <c:v>-9.5926841952119479E-2</c:v>
                      </c:pt>
                      <c:pt idx="1247">
                        <c:v>-9.3839729580813103E-2</c:v>
                      </c:pt>
                      <c:pt idx="1248">
                        <c:v>-0.11331650436149994</c:v>
                      </c:pt>
                      <c:pt idx="1249">
                        <c:v>-0.12439251642140321</c:v>
                      </c:pt>
                      <c:pt idx="1250">
                        <c:v>-0.11072901124889339</c:v>
                      </c:pt>
                      <c:pt idx="1251">
                        <c:v>-0.11441817776594626</c:v>
                      </c:pt>
                      <c:pt idx="1252">
                        <c:v>-9.4020194766200063E-2</c:v>
                      </c:pt>
                      <c:pt idx="1253">
                        <c:v>-9.7192110297349671E-2</c:v>
                      </c:pt>
                      <c:pt idx="1254">
                        <c:v>-9.4826251957876986E-2</c:v>
                      </c:pt>
                      <c:pt idx="1255">
                        <c:v>-8.4112253678951476E-2</c:v>
                      </c:pt>
                      <c:pt idx="1256">
                        <c:v>-5.1779578646294393E-2</c:v>
                      </c:pt>
                      <c:pt idx="1257">
                        <c:v>-4.8278770731828062E-2</c:v>
                      </c:pt>
                      <c:pt idx="1258">
                        <c:v>-2.6604530511926832E-2</c:v>
                      </c:pt>
                      <c:pt idx="1259">
                        <c:v>-3.5378295888613062E-2</c:v>
                      </c:pt>
                      <c:pt idx="1260">
                        <c:v>-4.3379125471283461E-2</c:v>
                      </c:pt>
                      <c:pt idx="1261">
                        <c:v>-6.19066781404966E-2</c:v>
                      </c:pt>
                      <c:pt idx="1262">
                        <c:v>-5.6788648337429623E-2</c:v>
                      </c:pt>
                      <c:pt idx="1263">
                        <c:v>-6.2412630705702445E-2</c:v>
                      </c:pt>
                      <c:pt idx="1264">
                        <c:v>-7.6587041175778678E-2</c:v>
                      </c:pt>
                      <c:pt idx="1265">
                        <c:v>-0.12470391946857183</c:v>
                      </c:pt>
                      <c:pt idx="1266">
                        <c:v>-0.13649761340209376</c:v>
                      </c:pt>
                      <c:pt idx="1267">
                        <c:v>-0.13297962569725186</c:v>
                      </c:pt>
                      <c:pt idx="1268">
                        <c:v>-0.14904520606462077</c:v>
                      </c:pt>
                      <c:pt idx="1269">
                        <c:v>-0.14244971428925196</c:v>
                      </c:pt>
                      <c:pt idx="1270">
                        <c:v>-0.15105059835197832</c:v>
                      </c:pt>
                      <c:pt idx="1271">
                        <c:v>-0.15270481096039673</c:v>
                      </c:pt>
                      <c:pt idx="1272">
                        <c:v>-0.11178889597404769</c:v>
                      </c:pt>
                      <c:pt idx="1273">
                        <c:v>-0.10229450803890372</c:v>
                      </c:pt>
                      <c:pt idx="1274">
                        <c:v>-0.10207813554390288</c:v>
                      </c:pt>
                      <c:pt idx="1275">
                        <c:v>-7.988494183634931E-2</c:v>
                      </c:pt>
                      <c:pt idx="1276">
                        <c:v>-7.0256520581698442E-2</c:v>
                      </c:pt>
                      <c:pt idx="1277">
                        <c:v>-7.5936066416140965E-2</c:v>
                      </c:pt>
                      <c:pt idx="1278">
                        <c:v>-6.5608845579995911E-2</c:v>
                      </c:pt>
                      <c:pt idx="1279">
                        <c:v>-8.5731642387959897E-2</c:v>
                      </c:pt>
                      <c:pt idx="1280">
                        <c:v>-6.0684127111875985E-2</c:v>
                      </c:pt>
                      <c:pt idx="1281">
                        <c:v>-6.7921616819479072E-2</c:v>
                      </c:pt>
                      <c:pt idx="1282">
                        <c:v>-9.4582484662006971E-2</c:v>
                      </c:pt>
                      <c:pt idx="1283">
                        <c:v>-8.6986540949810259E-2</c:v>
                      </c:pt>
                      <c:pt idx="1284">
                        <c:v>-5.4726454400812218E-2</c:v>
                      </c:pt>
                      <c:pt idx="1285">
                        <c:v>-6.869439784060867E-2</c:v>
                      </c:pt>
                      <c:pt idx="1286">
                        <c:v>-4.4765890532232955E-2</c:v>
                      </c:pt>
                      <c:pt idx="1287">
                        <c:v>-5.1465544460059291E-2</c:v>
                      </c:pt>
                      <c:pt idx="1288">
                        <c:v>-2.2763377020560055E-2</c:v>
                      </c:pt>
                      <c:pt idx="1289">
                        <c:v>2.6562741832634806E-2</c:v>
                      </c:pt>
                      <c:pt idx="1290">
                        <c:v>1.0702080766682963E-2</c:v>
                      </c:pt>
                      <c:pt idx="1291">
                        <c:v>-2.8533619766354813E-2</c:v>
                      </c:pt>
                      <c:pt idx="1292">
                        <c:v>-3.2130696416079046E-2</c:v>
                      </c:pt>
                      <c:pt idx="1293">
                        <c:v>-5.6029023011632699E-2</c:v>
                      </c:pt>
                      <c:pt idx="1294">
                        <c:v>-5.7274480427420761E-2</c:v>
                      </c:pt>
                      <c:pt idx="1295">
                        <c:v>-8.3736000792437162E-2</c:v>
                      </c:pt>
                      <c:pt idx="1296">
                        <c:v>-9.2711744785701489E-2</c:v>
                      </c:pt>
                      <c:pt idx="1297">
                        <c:v>-9.2534994149584895E-2</c:v>
                      </c:pt>
                      <c:pt idx="1298">
                        <c:v>-6.7017897936567886E-2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B29-4AA9-A3A3-D850668B1823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Abs'!$AE$1</c15:sqref>
                        </c15:formulaRef>
                      </c:ext>
                    </c:extLst>
                    <c:strCache>
                      <c:ptCount val="1"/>
                      <c:pt idx="0">
                        <c:v>Abs 600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Abs'!$AE$2:$AE$1300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-5.6080214059368849</c:v>
                      </c:pt>
                      <c:pt idx="1">
                        <c:v>-7.1504055626579852</c:v>
                      </c:pt>
                      <c:pt idx="2">
                        <c:v>-5.9892695691309212</c:v>
                      </c:pt>
                      <c:pt idx="3">
                        <c:v>-5.7430627655811355</c:v>
                      </c:pt>
                      <c:pt idx="4">
                        <c:v>-8.2461714166417668</c:v>
                      </c:pt>
                      <c:pt idx="5">
                        <c:v>-7.1799105927225124</c:v>
                      </c:pt>
                      <c:pt idx="6">
                        <c:v>-7.3542286876881304</c:v>
                      </c:pt>
                      <c:pt idx="7">
                        <c:v>-5.9233665765325227</c:v>
                      </c:pt>
                      <c:pt idx="8">
                        <c:v>-5.188258897177259</c:v>
                      </c:pt>
                      <c:pt idx="9">
                        <c:v>-6.4880596511233435</c:v>
                      </c:pt>
                      <c:pt idx="10">
                        <c:v>-9.2380623495458654</c:v>
                      </c:pt>
                      <c:pt idx="11">
                        <c:v>-8.2552763724347749</c:v>
                      </c:pt>
                      <c:pt idx="12">
                        <c:v>-7.3222629695408905</c:v>
                      </c:pt>
                      <c:pt idx="13">
                        <c:v>-7.4966944665669555</c:v>
                      </c:pt>
                      <c:pt idx="14">
                        <c:v>-7.2718987918035172</c:v>
                      </c:pt>
                      <c:pt idx="15">
                        <c:v>-6.9189082360090888</c:v>
                      </c:pt>
                      <c:pt idx="16">
                        <c:v>-10.79848016645783</c:v>
                      </c:pt>
                      <c:pt idx="17">
                        <c:v>-7.8519107085838939</c:v>
                      </c:pt>
                      <c:pt idx="18">
                        <c:v>-4.7979686275249209</c:v>
                      </c:pt>
                      <c:pt idx="19">
                        <c:v>-3.907675010462365</c:v>
                      </c:pt>
                      <c:pt idx="20">
                        <c:v>-2.5334223881080313</c:v>
                      </c:pt>
                      <c:pt idx="21">
                        <c:v>-1.725225714504711</c:v>
                      </c:pt>
                      <c:pt idx="22">
                        <c:v>-1.7246431284977877</c:v>
                      </c:pt>
                      <c:pt idx="23">
                        <c:v>-1.2213635545725556</c:v>
                      </c:pt>
                      <c:pt idx="24">
                        <c:v>-1.1936206285725919</c:v>
                      </c:pt>
                      <c:pt idx="25">
                        <c:v>-1.3894538269847991</c:v>
                      </c:pt>
                      <c:pt idx="26">
                        <c:v>-1.3190857990425313</c:v>
                      </c:pt>
                      <c:pt idx="27">
                        <c:v>-1.1469644249538637</c:v>
                      </c:pt>
                      <c:pt idx="28">
                        <c:v>-0.89246834067235936</c:v>
                      </c:pt>
                      <c:pt idx="29">
                        <c:v>-0.68599515978145376</c:v>
                      </c:pt>
                      <c:pt idx="30">
                        <c:v>-0.78751063485889172</c:v>
                      </c:pt>
                      <c:pt idx="31">
                        <c:v>-0.69537651601817774</c:v>
                      </c:pt>
                      <c:pt idx="32">
                        <c:v>-0.1461799013019513</c:v>
                      </c:pt>
                      <c:pt idx="33">
                        <c:v>-0.23299368733084477</c:v>
                      </c:pt>
                      <c:pt idx="34">
                        <c:v>-0.42513668705581065</c:v>
                      </c:pt>
                      <c:pt idx="35">
                        <c:v>-0.89983851819850313</c:v>
                      </c:pt>
                      <c:pt idx="36">
                        <c:v>-0.98891692971162681</c:v>
                      </c:pt>
                      <c:pt idx="37">
                        <c:v>-0.83781537898627034</c:v>
                      </c:pt>
                      <c:pt idx="38">
                        <c:v>-1.0901565508613023</c:v>
                      </c:pt>
                      <c:pt idx="39">
                        <c:v>-1.2398569713096885</c:v>
                      </c:pt>
                      <c:pt idx="40">
                        <c:v>-1.3850665335353802</c:v>
                      </c:pt>
                      <c:pt idx="41">
                        <c:v>-1.3896839102014171</c:v>
                      </c:pt>
                      <c:pt idx="42">
                        <c:v>-1.3368041195279579</c:v>
                      </c:pt>
                      <c:pt idx="43">
                        <c:v>-1.2916442765911778</c:v>
                      </c:pt>
                      <c:pt idx="44">
                        <c:v>-1.1084099104656575</c:v>
                      </c:pt>
                      <c:pt idx="45">
                        <c:v>-0.89049364190170621</c:v>
                      </c:pt>
                      <c:pt idx="46">
                        <c:v>-1.1624323293698631</c:v>
                      </c:pt>
                      <c:pt idx="47">
                        <c:v>-0.88050100757047556</c:v>
                      </c:pt>
                      <c:pt idx="48">
                        <c:v>-0.81539866084463219</c:v>
                      </c:pt>
                      <c:pt idx="49">
                        <c:v>-0.81240293364298932</c:v>
                      </c:pt>
                      <c:pt idx="50">
                        <c:v>-0.75714484216687561</c:v>
                      </c:pt>
                      <c:pt idx="51">
                        <c:v>-0.76774492898093505</c:v>
                      </c:pt>
                      <c:pt idx="52">
                        <c:v>-0.48009106595340867</c:v>
                      </c:pt>
                      <c:pt idx="53">
                        <c:v>-0.30348809708746621</c:v>
                      </c:pt>
                      <c:pt idx="54">
                        <c:v>-0.35960531164320814</c:v>
                      </c:pt>
                      <c:pt idx="55">
                        <c:v>-0.52750252729471458</c:v>
                      </c:pt>
                      <c:pt idx="56">
                        <c:v>-0.63640508090417247</c:v>
                      </c:pt>
                      <c:pt idx="57">
                        <c:v>-0.67298579837304928</c:v>
                      </c:pt>
                      <c:pt idx="58">
                        <c:v>-0.9463235256946525</c:v>
                      </c:pt>
                      <c:pt idx="59">
                        <c:v>-1.2639404264819225</c:v>
                      </c:pt>
                      <c:pt idx="60">
                        <c:v>-1.4995910011229536</c:v>
                      </c:pt>
                      <c:pt idx="61">
                        <c:v>-1.5096456650149588</c:v>
                      </c:pt>
                      <c:pt idx="62">
                        <c:v>-1.3134863332072249</c:v>
                      </c:pt>
                      <c:pt idx="63">
                        <c:v>-1.2356460658844111</c:v>
                      </c:pt>
                      <c:pt idx="64">
                        <c:v>-1.1247570224225931</c:v>
                      </c:pt>
                      <c:pt idx="65">
                        <c:v>-0.89278764261846189</c:v>
                      </c:pt>
                      <c:pt idx="66">
                        <c:v>-0.96081781193866833</c:v>
                      </c:pt>
                      <c:pt idx="67">
                        <c:v>-0.59874989940690726</c:v>
                      </c:pt>
                      <c:pt idx="68">
                        <c:v>-0.75812351561143321</c:v>
                      </c:pt>
                      <c:pt idx="69">
                        <c:v>-0.74554954980065158</c:v>
                      </c:pt>
                      <c:pt idx="70">
                        <c:v>-0.61914744604213834</c:v>
                      </c:pt>
                      <c:pt idx="71">
                        <c:v>-0.64603305246512177</c:v>
                      </c:pt>
                      <c:pt idx="72">
                        <c:v>-0.84381667067672739</c:v>
                      </c:pt>
                      <c:pt idx="73">
                        <c:v>-0.86601724175857364</c:v>
                      </c:pt>
                      <c:pt idx="74">
                        <c:v>-0.83268741979024452</c:v>
                      </c:pt>
                      <c:pt idx="75">
                        <c:v>-0.99886010434902373</c:v>
                      </c:pt>
                      <c:pt idx="76">
                        <c:v>-1.0264812939202423</c:v>
                      </c:pt>
                      <c:pt idx="77">
                        <c:v>-1.3764125900333799</c:v>
                      </c:pt>
                      <c:pt idx="78">
                        <c:v>-1.4677933366315574</c:v>
                      </c:pt>
                      <c:pt idx="79">
                        <c:v>-1.1539841491245293</c:v>
                      </c:pt>
                      <c:pt idx="80">
                        <c:v>-0.96400126737049718</c:v>
                      </c:pt>
                      <c:pt idx="81">
                        <c:v>-1.4313590307867465</c:v>
                      </c:pt>
                      <c:pt idx="82">
                        <c:v>-1.2878934009701477</c:v>
                      </c:pt>
                      <c:pt idx="83">
                        <c:v>-1.1294197599128089</c:v>
                      </c:pt>
                      <c:pt idx="84">
                        <c:v>-1.0193010306881005</c:v>
                      </c:pt>
                      <c:pt idx="85">
                        <c:v>-1.0813576440025137</c:v>
                      </c:pt>
                      <c:pt idx="86">
                        <c:v>-1.251914752801953</c:v>
                      </c:pt>
                      <c:pt idx="87">
                        <c:v>-1.3074951520619158</c:v>
                      </c:pt>
                      <c:pt idx="88">
                        <c:v>-1.1260071776672815</c:v>
                      </c:pt>
                      <c:pt idx="89">
                        <c:v>-0.99518314501076699</c:v>
                      </c:pt>
                      <c:pt idx="90">
                        <c:v>-1.0789271509262557</c:v>
                      </c:pt>
                      <c:pt idx="91">
                        <c:v>-0.80555782131961473</c:v>
                      </c:pt>
                      <c:pt idx="92">
                        <c:v>-0.80529043838913872</c:v>
                      </c:pt>
                      <c:pt idx="93">
                        <c:v>-0.88450464682021301</c:v>
                      </c:pt>
                      <c:pt idx="94">
                        <c:v>-1.155326938823414</c:v>
                      </c:pt>
                      <c:pt idx="95">
                        <c:v>-1.1211232378446996</c:v>
                      </c:pt>
                      <c:pt idx="96">
                        <c:v>-0.98463511384132274</c:v>
                      </c:pt>
                      <c:pt idx="97">
                        <c:v>-0.95521561352359208</c:v>
                      </c:pt>
                      <c:pt idx="98">
                        <c:v>-1.3338133109699006</c:v>
                      </c:pt>
                      <c:pt idx="99">
                        <c:v>-1.1964746715131702</c:v>
                      </c:pt>
                      <c:pt idx="100">
                        <c:v>-0.90451478195857926</c:v>
                      </c:pt>
                      <c:pt idx="101">
                        <c:v>-0.78185460462235001</c:v>
                      </c:pt>
                      <c:pt idx="102">
                        <c:v>-0.72224132750911285</c:v>
                      </c:pt>
                      <c:pt idx="103">
                        <c:v>-0.95829482103720276</c:v>
                      </c:pt>
                      <c:pt idx="104">
                        <c:v>-0.99649997520183864</c:v>
                      </c:pt>
                      <c:pt idx="105">
                        <c:v>-0.76832163994135338</c:v>
                      </c:pt>
                      <c:pt idx="106">
                        <c:v>-0.85843228346252287</c:v>
                      </c:pt>
                      <c:pt idx="107">
                        <c:v>-0.99760844618546207</c:v>
                      </c:pt>
                      <c:pt idx="108">
                        <c:v>-0.84314773514907793</c:v>
                      </c:pt>
                      <c:pt idx="109">
                        <c:v>-0.68421723408002444</c:v>
                      </c:pt>
                      <c:pt idx="110">
                        <c:v>-0.64066525474269964</c:v>
                      </c:pt>
                      <c:pt idx="111">
                        <c:v>-0.48141091564512584</c:v>
                      </c:pt>
                      <c:pt idx="112">
                        <c:v>-0.45892723563622861</c:v>
                      </c:pt>
                      <c:pt idx="113">
                        <c:v>-0.38630548520301228</c:v>
                      </c:pt>
                      <c:pt idx="114">
                        <c:v>-0.2547551328436824</c:v>
                      </c:pt>
                      <c:pt idx="115">
                        <c:v>-0.31198355096281766</c:v>
                      </c:pt>
                      <c:pt idx="116">
                        <c:v>-0.45436936089467944</c:v>
                      </c:pt>
                      <c:pt idx="117">
                        <c:v>-0.36840093940627322</c:v>
                      </c:pt>
                      <c:pt idx="118">
                        <c:v>-0.41693014883952118</c:v>
                      </c:pt>
                      <c:pt idx="119">
                        <c:v>-0.41022484896006894</c:v>
                      </c:pt>
                      <c:pt idx="120">
                        <c:v>-0.17785910846032654</c:v>
                      </c:pt>
                      <c:pt idx="121">
                        <c:v>-0.45637624945502114</c:v>
                      </c:pt>
                      <c:pt idx="122">
                        <c:v>-0.32696874516247987</c:v>
                      </c:pt>
                      <c:pt idx="123">
                        <c:v>-0.54174693414797004</c:v>
                      </c:pt>
                      <c:pt idx="124">
                        <c:v>-0.6432445914390188</c:v>
                      </c:pt>
                      <c:pt idx="125">
                        <c:v>-0.73724510325120984</c:v>
                      </c:pt>
                      <c:pt idx="126">
                        <c:v>-0.52815017602595737</c:v>
                      </c:pt>
                      <c:pt idx="127">
                        <c:v>-0.6123865381643705</c:v>
                      </c:pt>
                      <c:pt idx="128">
                        <c:v>-0.481305547369202</c:v>
                      </c:pt>
                      <c:pt idx="129">
                        <c:v>-0.46661100401675565</c:v>
                      </c:pt>
                      <c:pt idx="130">
                        <c:v>-0.34853645076963791</c:v>
                      </c:pt>
                      <c:pt idx="131">
                        <c:v>-8.5012879331600053E-2</c:v>
                      </c:pt>
                      <c:pt idx="132">
                        <c:v>-0.11099547744385194</c:v>
                      </c:pt>
                      <c:pt idx="133">
                        <c:v>-0.43818949648255506</c:v>
                      </c:pt>
                      <c:pt idx="134">
                        <c:v>-0.75838338394754212</c:v>
                      </c:pt>
                      <c:pt idx="135">
                        <c:v>-0.78541064730579246</c:v>
                      </c:pt>
                      <c:pt idx="136">
                        <c:v>-0.8951215389998568</c:v>
                      </c:pt>
                      <c:pt idx="137">
                        <c:v>-0.74520879710335619</c:v>
                      </c:pt>
                      <c:pt idx="138">
                        <c:v>-0.97370110577939262</c:v>
                      </c:pt>
                      <c:pt idx="139">
                        <c:v>-1.1598776405430675</c:v>
                      </c:pt>
                      <c:pt idx="140">
                        <c:v>-1.0088520555353118</c:v>
                      </c:pt>
                      <c:pt idx="141">
                        <c:v>-0.7655196526453899</c:v>
                      </c:pt>
                      <c:pt idx="142">
                        <c:v>-0.6360203746612797</c:v>
                      </c:pt>
                      <c:pt idx="143">
                        <c:v>-0.56746840557112899</c:v>
                      </c:pt>
                      <c:pt idx="144">
                        <c:v>-0.60522571723729079</c:v>
                      </c:pt>
                      <c:pt idx="145">
                        <c:v>-0.60667652581447618</c:v>
                      </c:pt>
                      <c:pt idx="146">
                        <c:v>-0.33357270732116873</c:v>
                      </c:pt>
                      <c:pt idx="147">
                        <c:v>-0.27360200877404039</c:v>
                      </c:pt>
                      <c:pt idx="148">
                        <c:v>-0.33243322155715788</c:v>
                      </c:pt>
                      <c:pt idx="149">
                        <c:v>-0.45997404595734637</c:v>
                      </c:pt>
                      <c:pt idx="150">
                        <c:v>-0.5118777727999283</c:v>
                      </c:pt>
                      <c:pt idx="151">
                        <c:v>-0.64298338413882272</c:v>
                      </c:pt>
                      <c:pt idx="152">
                        <c:v>-0.58503918041188452</c:v>
                      </c:pt>
                      <c:pt idx="153">
                        <c:v>-0.66774139029013302</c:v>
                      </c:pt>
                      <c:pt idx="154">
                        <c:v>-0.80458652584043566</c:v>
                      </c:pt>
                      <c:pt idx="155">
                        <c:v>-0.77988113551259308</c:v>
                      </c:pt>
                      <c:pt idx="156">
                        <c:v>-0.50168708108698201</c:v>
                      </c:pt>
                      <c:pt idx="157">
                        <c:v>-0.37226712989358923</c:v>
                      </c:pt>
                      <c:pt idx="158">
                        <c:v>-7.4702855860106096E-2</c:v>
                      </c:pt>
                      <c:pt idx="159">
                        <c:v>3.2965022569059511E-2</c:v>
                      </c:pt>
                      <c:pt idx="160">
                        <c:v>3.943536157700462E-2</c:v>
                      </c:pt>
                      <c:pt idx="161">
                        <c:v>0.16293129843583035</c:v>
                      </c:pt>
                      <c:pt idx="162">
                        <c:v>0.18249260734700529</c:v>
                      </c:pt>
                      <c:pt idx="163">
                        <c:v>-0.15794010485728349</c:v>
                      </c:pt>
                      <c:pt idx="164">
                        <c:v>-0.12689116722281496</c:v>
                      </c:pt>
                      <c:pt idx="165">
                        <c:v>-9.0489515706253673E-2</c:v>
                      </c:pt>
                      <c:pt idx="166">
                        <c:v>-2.9798099244837933E-2</c:v>
                      </c:pt>
                      <c:pt idx="167">
                        <c:v>0.16967995069333061</c:v>
                      </c:pt>
                      <c:pt idx="168">
                        <c:v>0.21330900244306294</c:v>
                      </c:pt>
                      <c:pt idx="169">
                        <c:v>0.27141430541033029</c:v>
                      </c:pt>
                      <c:pt idx="170">
                        <c:v>0.3943749298922502</c:v>
                      </c:pt>
                      <c:pt idx="171">
                        <c:v>0.41696038483467412</c:v>
                      </c:pt>
                      <c:pt idx="172">
                        <c:v>0.14974140914493342</c:v>
                      </c:pt>
                      <c:pt idx="173">
                        <c:v>0.1117103203116343</c:v>
                      </c:pt>
                      <c:pt idx="174">
                        <c:v>0.10505375599237662</c:v>
                      </c:pt>
                      <c:pt idx="175">
                        <c:v>8.3442875624855653E-2</c:v>
                      </c:pt>
                      <c:pt idx="176">
                        <c:v>0.11085010420009804</c:v>
                      </c:pt>
                      <c:pt idx="177">
                        <c:v>0.19163390645095138</c:v>
                      </c:pt>
                      <c:pt idx="178">
                        <c:v>0.12832672800488476</c:v>
                      </c:pt>
                      <c:pt idx="179">
                        <c:v>0.33005560389944594</c:v>
                      </c:pt>
                      <c:pt idx="180">
                        <c:v>0.19564724635887165</c:v>
                      </c:pt>
                      <c:pt idx="181">
                        <c:v>0.20804017875990341</c:v>
                      </c:pt>
                      <c:pt idx="182">
                        <c:v>0.25671097681392402</c:v>
                      </c:pt>
                      <c:pt idx="183">
                        <c:v>0.2397008043758439</c:v>
                      </c:pt>
                      <c:pt idx="184">
                        <c:v>0.3066410842548617</c:v>
                      </c:pt>
                      <c:pt idx="185">
                        <c:v>0.42802569335454355</c:v>
                      </c:pt>
                      <c:pt idx="186">
                        <c:v>0.34490840460926087</c:v>
                      </c:pt>
                      <c:pt idx="187">
                        <c:v>0.47854521825182944</c:v>
                      </c:pt>
                      <c:pt idx="188">
                        <c:v>0.33450506353862797</c:v>
                      </c:pt>
                      <c:pt idx="189">
                        <c:v>0.28433503559390094</c:v>
                      </c:pt>
                      <c:pt idx="190">
                        <c:v>0.39907742641811678</c:v>
                      </c:pt>
                      <c:pt idx="191">
                        <c:v>0.43650857736295401</c:v>
                      </c:pt>
                      <c:pt idx="192">
                        <c:v>0.44208112728752796</c:v>
                      </c:pt>
                      <c:pt idx="193">
                        <c:v>0.47740627900377253</c:v>
                      </c:pt>
                      <c:pt idx="194">
                        <c:v>0.47053575368853856</c:v>
                      </c:pt>
                      <c:pt idx="195">
                        <c:v>0.61861753051027801</c:v>
                      </c:pt>
                      <c:pt idx="196">
                        <c:v>0.66733683185521253</c:v>
                      </c:pt>
                      <c:pt idx="197">
                        <c:v>0.66969532145453581</c:v>
                      </c:pt>
                      <c:pt idx="198">
                        <c:v>0.71902125550836848</c:v>
                      </c:pt>
                      <c:pt idx="199">
                        <c:v>0.73225623236546722</c:v>
                      </c:pt>
                      <c:pt idx="200">
                        <c:v>0.78231231173379323</c:v>
                      </c:pt>
                      <c:pt idx="201">
                        <c:v>0.8276493624686454</c:v>
                      </c:pt>
                      <c:pt idx="202">
                        <c:v>0.83067296198394036</c:v>
                      </c:pt>
                      <c:pt idx="203">
                        <c:v>0.86123003525984321</c:v>
                      </c:pt>
                      <c:pt idx="204">
                        <c:v>0.8820154032789046</c:v>
                      </c:pt>
                      <c:pt idx="205">
                        <c:v>0.85670761574080734</c:v>
                      </c:pt>
                      <c:pt idx="206">
                        <c:v>0.88551037280449185</c:v>
                      </c:pt>
                      <c:pt idx="207">
                        <c:v>0.8800288177862523</c:v>
                      </c:pt>
                      <c:pt idx="208">
                        <c:v>0.90322432116228624</c:v>
                      </c:pt>
                      <c:pt idx="209">
                        <c:v>0.91450714303183289</c:v>
                      </c:pt>
                      <c:pt idx="210">
                        <c:v>0.953883617514798</c:v>
                      </c:pt>
                      <c:pt idx="211">
                        <c:v>0.99770053412370452</c:v>
                      </c:pt>
                      <c:pt idx="212">
                        <c:v>1.0273804492934984</c:v>
                      </c:pt>
                      <c:pt idx="213">
                        <c:v>1.0234646624833603</c:v>
                      </c:pt>
                      <c:pt idx="214">
                        <c:v>1.0468746733713246</c:v>
                      </c:pt>
                      <c:pt idx="215">
                        <c:v>1.0496359452287176</c:v>
                      </c:pt>
                      <c:pt idx="216">
                        <c:v>1.065918021787132</c:v>
                      </c:pt>
                      <c:pt idx="217">
                        <c:v>1.0921589853166194</c:v>
                      </c:pt>
                      <c:pt idx="218">
                        <c:v>1.0801465646485338</c:v>
                      </c:pt>
                      <c:pt idx="219">
                        <c:v>1.0768087184597104</c:v>
                      </c:pt>
                      <c:pt idx="220">
                        <c:v>1.0946606620958805</c:v>
                      </c:pt>
                      <c:pt idx="221">
                        <c:v>1.1155266412181513</c:v>
                      </c:pt>
                      <c:pt idx="222">
                        <c:v>1.1224947196311674</c:v>
                      </c:pt>
                      <c:pt idx="223">
                        <c:v>1.1308413845380527</c:v>
                      </c:pt>
                      <c:pt idx="224">
                        <c:v>1.1191650711816536</c:v>
                      </c:pt>
                      <c:pt idx="225">
                        <c:v>1.134419697746619</c:v>
                      </c:pt>
                      <c:pt idx="226">
                        <c:v>1.1428756658442969</c:v>
                      </c:pt>
                      <c:pt idx="227">
                        <c:v>1.1601059475828353</c:v>
                      </c:pt>
                      <c:pt idx="228">
                        <c:v>1.1722044445136697</c:v>
                      </c:pt>
                      <c:pt idx="229">
                        <c:v>1.1873484015979581</c:v>
                      </c:pt>
                      <c:pt idx="230">
                        <c:v>1.1941634555438647</c:v>
                      </c:pt>
                      <c:pt idx="231">
                        <c:v>1.2113349868173522</c:v>
                      </c:pt>
                      <c:pt idx="232">
                        <c:v>1.2202814529837109</c:v>
                      </c:pt>
                      <c:pt idx="233">
                        <c:v>1.2306652561089895</c:v>
                      </c:pt>
                      <c:pt idx="234">
                        <c:v>1.237989936181966</c:v>
                      </c:pt>
                      <c:pt idx="235">
                        <c:v>1.2483218202916184</c:v>
                      </c:pt>
                      <c:pt idx="236">
                        <c:v>1.2625817878203729</c:v>
                      </c:pt>
                      <c:pt idx="237">
                        <c:v>1.2731541389497687</c:v>
                      </c:pt>
                      <c:pt idx="238">
                        <c:v>1.2801372465515186</c:v>
                      </c:pt>
                      <c:pt idx="239">
                        <c:v>1.2909323029321538</c:v>
                      </c:pt>
                      <c:pt idx="240">
                        <c:v>1.2998760365187425</c:v>
                      </c:pt>
                      <c:pt idx="241">
                        <c:v>1.3048643608885313</c:v>
                      </c:pt>
                      <c:pt idx="242">
                        <c:v>1.3111274337209362</c:v>
                      </c:pt>
                      <c:pt idx="243">
                        <c:v>1.3112667952891968</c:v>
                      </c:pt>
                      <c:pt idx="244">
                        <c:v>1.317350884146679</c:v>
                      </c:pt>
                      <c:pt idx="245">
                        <c:v>1.3224744712150733</c:v>
                      </c:pt>
                      <c:pt idx="246">
                        <c:v>1.3284437917222236</c:v>
                      </c:pt>
                      <c:pt idx="247">
                        <c:v>1.3343598269238626</c:v>
                      </c:pt>
                      <c:pt idx="248">
                        <c:v>1.3382933755025044</c:v>
                      </c:pt>
                      <c:pt idx="249">
                        <c:v>1.3396350721694812</c:v>
                      </c:pt>
                      <c:pt idx="250">
                        <c:v>1.3426955615116687</c:v>
                      </c:pt>
                      <c:pt idx="251">
                        <c:v>1.345008690286813</c:v>
                      </c:pt>
                      <c:pt idx="252">
                        <c:v>1.347313621322648</c:v>
                      </c:pt>
                      <c:pt idx="253">
                        <c:v>1.3446288616988096</c:v>
                      </c:pt>
                      <c:pt idx="254">
                        <c:v>1.3433732412945816</c:v>
                      </c:pt>
                      <c:pt idx="255">
                        <c:v>1.3424277686942274</c:v>
                      </c:pt>
                      <c:pt idx="256">
                        <c:v>1.3404097585342225</c:v>
                      </c:pt>
                      <c:pt idx="257">
                        <c:v>1.3360827184687281</c:v>
                      </c:pt>
                      <c:pt idx="258">
                        <c:v>1.3308949157757433</c:v>
                      </c:pt>
                      <c:pt idx="259">
                        <c:v>1.3259134228553793</c:v>
                      </c:pt>
                      <c:pt idx="260">
                        <c:v>1.3205193103897739</c:v>
                      </c:pt>
                      <c:pt idx="261">
                        <c:v>1.3133107649570148</c:v>
                      </c:pt>
                      <c:pt idx="262">
                        <c:v>1.3037344391537149</c:v>
                      </c:pt>
                      <c:pt idx="263">
                        <c:v>1.2946827686662183</c:v>
                      </c:pt>
                      <c:pt idx="264">
                        <c:v>1.2865779370689614</c:v>
                      </c:pt>
                      <c:pt idx="265">
                        <c:v>1.2772106536180519</c:v>
                      </c:pt>
                      <c:pt idx="266">
                        <c:v>1.2649181435235606</c:v>
                      </c:pt>
                      <c:pt idx="267">
                        <c:v>1.2526365637481485</c:v>
                      </c:pt>
                      <c:pt idx="268">
                        <c:v>1.2412130140204571</c:v>
                      </c:pt>
                      <c:pt idx="269">
                        <c:v>1.2290093127684847</c:v>
                      </c:pt>
                      <c:pt idx="270">
                        <c:v>1.2153177218318505</c:v>
                      </c:pt>
                      <c:pt idx="271">
                        <c:v>1.2003445509831756</c:v>
                      </c:pt>
                      <c:pt idx="272">
                        <c:v>1.1851691692315345</c:v>
                      </c:pt>
                      <c:pt idx="273">
                        <c:v>1.1693174739868653</c:v>
                      </c:pt>
                      <c:pt idx="274">
                        <c:v>1.1550547738783412</c:v>
                      </c:pt>
                      <c:pt idx="275">
                        <c:v>1.138018505303459</c:v>
                      </c:pt>
                      <c:pt idx="276">
                        <c:v>1.1216312244239073</c:v>
                      </c:pt>
                      <c:pt idx="277">
                        <c:v>1.1057440056422307</c:v>
                      </c:pt>
                      <c:pt idx="278">
                        <c:v>1.0893567247626788</c:v>
                      </c:pt>
                      <c:pt idx="279">
                        <c:v>1.0746021602955886</c:v>
                      </c:pt>
                      <c:pt idx="280">
                        <c:v>1.0609460928959622</c:v>
                      </c:pt>
                      <c:pt idx="281">
                        <c:v>1.0466273749021564</c:v>
                      </c:pt>
                      <c:pt idx="282">
                        <c:v>1.0344865229848899</c:v>
                      </c:pt>
                      <c:pt idx="283">
                        <c:v>1.0239770211901997</c:v>
                      </c:pt>
                      <c:pt idx="284">
                        <c:v>1.0129428640797062</c:v>
                      </c:pt>
                      <c:pt idx="285">
                        <c:v>1.0069161593973899</c:v>
                      </c:pt>
                      <c:pt idx="286">
                        <c:v>0.99781530247403682</c:v>
                      </c:pt>
                      <c:pt idx="287">
                        <c:v>0.98956837672874953</c:v>
                      </c:pt>
                      <c:pt idx="288">
                        <c:v>0.98292137643868616</c:v>
                      </c:pt>
                      <c:pt idx="289">
                        <c:v>0.9779221217498183</c:v>
                      </c:pt>
                      <c:pt idx="290">
                        <c:v>0.97506247702071203</c:v>
                      </c:pt>
                      <c:pt idx="291">
                        <c:v>0.97403092815760861</c:v>
                      </c:pt>
                      <c:pt idx="292">
                        <c:v>0.97150192558064929</c:v>
                      </c:pt>
                      <c:pt idx="293">
                        <c:v>0.96979816209417258</c:v>
                      </c:pt>
                      <c:pt idx="294">
                        <c:v>0.97056055184994949</c:v>
                      </c:pt>
                      <c:pt idx="295">
                        <c:v>0.97187355642934359</c:v>
                      </c:pt>
                      <c:pt idx="296">
                        <c:v>0.97319475874804684</c:v>
                      </c:pt>
                      <c:pt idx="297">
                        <c:v>0.97238318255641298</c:v>
                      </c:pt>
                      <c:pt idx="298">
                        <c:v>0.97230530403297344</c:v>
                      </c:pt>
                      <c:pt idx="299">
                        <c:v>0.97189814964727184</c:v>
                      </c:pt>
                      <c:pt idx="300">
                        <c:v>0.97258949232903391</c:v>
                      </c:pt>
                      <c:pt idx="301">
                        <c:v>0.97368115794707299</c:v>
                      </c:pt>
                      <c:pt idx="302">
                        <c:v>0.9713926223898568</c:v>
                      </c:pt>
                      <c:pt idx="303">
                        <c:v>0.96813538730424298</c:v>
                      </c:pt>
                      <c:pt idx="304">
                        <c:v>0.96561731504636295</c:v>
                      </c:pt>
                      <c:pt idx="305">
                        <c:v>0.96000186361940298</c:v>
                      </c:pt>
                      <c:pt idx="306">
                        <c:v>0.95766550791621519</c:v>
                      </c:pt>
                      <c:pt idx="307">
                        <c:v>0.95119612531118969</c:v>
                      </c:pt>
                      <c:pt idx="308">
                        <c:v>0.94170587577063858</c:v>
                      </c:pt>
                      <c:pt idx="309">
                        <c:v>0.93705639129230667</c:v>
                      </c:pt>
                      <c:pt idx="310">
                        <c:v>0.93205850289332381</c:v>
                      </c:pt>
                      <c:pt idx="311">
                        <c:v>0.92580772666988298</c:v>
                      </c:pt>
                      <c:pt idx="312">
                        <c:v>0.92031114246290979</c:v>
                      </c:pt>
                      <c:pt idx="313">
                        <c:v>0.91068699651363827</c:v>
                      </c:pt>
                      <c:pt idx="314">
                        <c:v>0.90506881250690852</c:v>
                      </c:pt>
                      <c:pt idx="315">
                        <c:v>0.90201242203437548</c:v>
                      </c:pt>
                      <c:pt idx="316">
                        <c:v>0.89315339842065089</c:v>
                      </c:pt>
                      <c:pt idx="317">
                        <c:v>0.88802434619271708</c:v>
                      </c:pt>
                      <c:pt idx="318">
                        <c:v>0.88233648140185705</c:v>
                      </c:pt>
                      <c:pt idx="319">
                        <c:v>0.87641634733056328</c:v>
                      </c:pt>
                      <c:pt idx="320">
                        <c:v>0.87256614243490072</c:v>
                      </c:pt>
                      <c:pt idx="321">
                        <c:v>0.86838939425674588</c:v>
                      </c:pt>
                      <c:pt idx="322">
                        <c:v>0.8615989335287676</c:v>
                      </c:pt>
                      <c:pt idx="323">
                        <c:v>0.8584332398654424</c:v>
                      </c:pt>
                      <c:pt idx="324">
                        <c:v>0.85427425345579111</c:v>
                      </c:pt>
                      <c:pt idx="325">
                        <c:v>0.8502887858615229</c:v>
                      </c:pt>
                      <c:pt idx="326">
                        <c:v>0.84959471059999125</c:v>
                      </c:pt>
                      <c:pt idx="327">
                        <c:v>0.8479619941875296</c:v>
                      </c:pt>
                      <c:pt idx="328">
                        <c:v>0.84781443487995989</c:v>
                      </c:pt>
                      <c:pt idx="329">
                        <c:v>0.84854403367849918</c:v>
                      </c:pt>
                      <c:pt idx="330">
                        <c:v>0.84927773134669327</c:v>
                      </c:pt>
                      <c:pt idx="331">
                        <c:v>0.84657930882400567</c:v>
                      </c:pt>
                      <c:pt idx="332">
                        <c:v>0.84854539996838418</c:v>
                      </c:pt>
                      <c:pt idx="333">
                        <c:v>0.85049646192402861</c:v>
                      </c:pt>
                      <c:pt idx="334">
                        <c:v>0.84995814370937584</c:v>
                      </c:pt>
                      <c:pt idx="335">
                        <c:v>0.85068227734837576</c:v>
                      </c:pt>
                      <c:pt idx="336">
                        <c:v>0.85326593152073127</c:v>
                      </c:pt>
                      <c:pt idx="337">
                        <c:v>0.8562608389484434</c:v>
                      </c:pt>
                      <c:pt idx="338">
                        <c:v>0.86154154935360139</c:v>
                      </c:pt>
                      <c:pt idx="339">
                        <c:v>0.86744528794627629</c:v>
                      </c:pt>
                      <c:pt idx="340">
                        <c:v>0.86788659957910075</c:v>
                      </c:pt>
                      <c:pt idx="341">
                        <c:v>0.86948242616466997</c:v>
                      </c:pt>
                      <c:pt idx="342">
                        <c:v>0.87323562447850411</c:v>
                      </c:pt>
                      <c:pt idx="343">
                        <c:v>0.87735225590172328</c:v>
                      </c:pt>
                      <c:pt idx="344">
                        <c:v>0.87698335763279889</c:v>
                      </c:pt>
                      <c:pt idx="345">
                        <c:v>0.8751675583757601</c:v>
                      </c:pt>
                      <c:pt idx="346">
                        <c:v>0.8724254145767556</c:v>
                      </c:pt>
                      <c:pt idx="347">
                        <c:v>0.87508148211301084</c:v>
                      </c:pt>
                      <c:pt idx="348">
                        <c:v>0.87975009464973164</c:v>
                      </c:pt>
                      <c:pt idx="349">
                        <c:v>0.88111228566498212</c:v>
                      </c:pt>
                      <c:pt idx="350">
                        <c:v>0.88100844763372943</c:v>
                      </c:pt>
                      <c:pt idx="351">
                        <c:v>0.88424792095083926</c:v>
                      </c:pt>
                      <c:pt idx="352">
                        <c:v>0.88407850100511109</c:v>
                      </c:pt>
                      <c:pt idx="353">
                        <c:v>0.88338305945369455</c:v>
                      </c:pt>
                      <c:pt idx="354">
                        <c:v>0.88482859415192394</c:v>
                      </c:pt>
                      <c:pt idx="355">
                        <c:v>0.88154130068884251</c:v>
                      </c:pt>
                      <c:pt idx="356">
                        <c:v>0.88037175654736355</c:v>
                      </c:pt>
                      <c:pt idx="357">
                        <c:v>0.88123935062427816</c:v>
                      </c:pt>
                      <c:pt idx="358">
                        <c:v>0.87930468414725271</c:v>
                      </c:pt>
                      <c:pt idx="359">
                        <c:v>0.87836331041655324</c:v>
                      </c:pt>
                      <c:pt idx="360">
                        <c:v>0.87794659200165703</c:v>
                      </c:pt>
                      <c:pt idx="361">
                        <c:v>0.87421115545632633</c:v>
                      </c:pt>
                      <c:pt idx="362">
                        <c:v>0.87239672248917255</c:v>
                      </c:pt>
                      <c:pt idx="363">
                        <c:v>0.87429996429884549</c:v>
                      </c:pt>
                      <c:pt idx="364">
                        <c:v>0.87418929481816798</c:v>
                      </c:pt>
                      <c:pt idx="365">
                        <c:v>0.87483281735395824</c:v>
                      </c:pt>
                      <c:pt idx="366">
                        <c:v>0.87968724531502607</c:v>
                      </c:pt>
                      <c:pt idx="367">
                        <c:v>0.88104533746062175</c:v>
                      </c:pt>
                      <c:pt idx="368">
                        <c:v>0.88424792095083926</c:v>
                      </c:pt>
                      <c:pt idx="369">
                        <c:v>0.88803254393202646</c:v>
                      </c:pt>
                      <c:pt idx="370">
                        <c:v>0.88895478960433738</c:v>
                      </c:pt>
                      <c:pt idx="371">
                        <c:v>0.88808173036788329</c:v>
                      </c:pt>
                      <c:pt idx="372">
                        <c:v>0.89046590621704258</c:v>
                      </c:pt>
                      <c:pt idx="373">
                        <c:v>0.8911709117976534</c:v>
                      </c:pt>
                      <c:pt idx="374">
                        <c:v>0.89296621670641885</c:v>
                      </c:pt>
                      <c:pt idx="375">
                        <c:v>0.89475469016575981</c:v>
                      </c:pt>
                      <c:pt idx="376">
                        <c:v>0.8951727748705407</c:v>
                      </c:pt>
                      <c:pt idx="377">
                        <c:v>0.89559632473486128</c:v>
                      </c:pt>
                      <c:pt idx="378">
                        <c:v>0.89816494971848282</c:v>
                      </c:pt>
                      <c:pt idx="379">
                        <c:v>0.89877841387680535</c:v>
                      </c:pt>
                      <c:pt idx="380">
                        <c:v>0.90080462177611953</c:v>
                      </c:pt>
                      <c:pt idx="381">
                        <c:v>0.90353310267627496</c:v>
                      </c:pt>
                      <c:pt idx="382">
                        <c:v>0.90703217107151712</c:v>
                      </c:pt>
                      <c:pt idx="383">
                        <c:v>0.91122668101817583</c:v>
                      </c:pt>
                      <c:pt idx="384">
                        <c:v>0.91372835779743689</c:v>
                      </c:pt>
                      <c:pt idx="385">
                        <c:v>0.9169828603032808</c:v>
                      </c:pt>
                      <c:pt idx="386">
                        <c:v>0.91868252492010272</c:v>
                      </c:pt>
                      <c:pt idx="387">
                        <c:v>0.91976189392917773</c:v>
                      </c:pt>
                      <c:pt idx="388">
                        <c:v>0.922540927555075</c:v>
                      </c:pt>
                      <c:pt idx="389">
                        <c:v>0.9237787861907989</c:v>
                      </c:pt>
                      <c:pt idx="390">
                        <c:v>0.92645808065509794</c:v>
                      </c:pt>
                      <c:pt idx="391">
                        <c:v>0.92801428483400483</c:v>
                      </c:pt>
                      <c:pt idx="392">
                        <c:v>0.92861135351370805</c:v>
                      </c:pt>
                      <c:pt idx="393">
                        <c:v>0.9325817919192424</c:v>
                      </c:pt>
                      <c:pt idx="394">
                        <c:v>0.93274847928520099</c:v>
                      </c:pt>
                      <c:pt idx="395">
                        <c:v>0.93435660247973429</c:v>
                      </c:pt>
                      <c:pt idx="396">
                        <c:v>0.93464898851510403</c:v>
                      </c:pt>
                      <c:pt idx="397">
                        <c:v>0.9331009820755064</c:v>
                      </c:pt>
                      <c:pt idx="398">
                        <c:v>0.93367209124739692</c:v>
                      </c:pt>
                      <c:pt idx="399">
                        <c:v>0.93310644723504588</c:v>
                      </c:pt>
                      <c:pt idx="400">
                        <c:v>0.93007055111078696</c:v>
                      </c:pt>
                      <c:pt idx="401">
                        <c:v>0.93060203787601481</c:v>
                      </c:pt>
                      <c:pt idx="402">
                        <c:v>0.92914693914859114</c:v>
                      </c:pt>
                      <c:pt idx="403">
                        <c:v>0.92676276329943175</c:v>
                      </c:pt>
                      <c:pt idx="404">
                        <c:v>0.92458353093300805</c:v>
                      </c:pt>
                      <c:pt idx="405">
                        <c:v>0.92301503014513697</c:v>
                      </c:pt>
                      <c:pt idx="406">
                        <c:v>0.92272401039965224</c:v>
                      </c:pt>
                      <c:pt idx="407">
                        <c:v>0.92212420914017867</c:v>
                      </c:pt>
                      <c:pt idx="408">
                        <c:v>0.91876860118285197</c:v>
                      </c:pt>
                      <c:pt idx="409">
                        <c:v>0.91481729083570618</c:v>
                      </c:pt>
                      <c:pt idx="410">
                        <c:v>0.91212843234221297</c:v>
                      </c:pt>
                      <c:pt idx="411">
                        <c:v>0.90871544020972006</c:v>
                      </c:pt>
                      <c:pt idx="412">
                        <c:v>0.90393615819232187</c:v>
                      </c:pt>
                      <c:pt idx="413">
                        <c:v>0.89864998262762408</c:v>
                      </c:pt>
                      <c:pt idx="414">
                        <c:v>0.8938324444934489</c:v>
                      </c:pt>
                      <c:pt idx="415">
                        <c:v>0.8899890710472107</c:v>
                      </c:pt>
                      <c:pt idx="416">
                        <c:v>0.88670041129424393</c:v>
                      </c:pt>
                      <c:pt idx="417">
                        <c:v>0.88231462076369871</c:v>
                      </c:pt>
                      <c:pt idx="418">
                        <c:v>0.87746975683182504</c:v>
                      </c:pt>
                      <c:pt idx="419">
                        <c:v>0.87265221869764997</c:v>
                      </c:pt>
                      <c:pt idx="420">
                        <c:v>0.86770898189406298</c:v>
                      </c:pt>
                      <c:pt idx="421">
                        <c:v>0.86237088731373879</c:v>
                      </c:pt>
                      <c:pt idx="422">
                        <c:v>0.85610644819144888</c:v>
                      </c:pt>
                      <c:pt idx="423">
                        <c:v>0.84861371446262923</c:v>
                      </c:pt>
                      <c:pt idx="424">
                        <c:v>0.84122071989540792</c:v>
                      </c:pt>
                      <c:pt idx="425">
                        <c:v>0.83498224028093115</c:v>
                      </c:pt>
                      <c:pt idx="426">
                        <c:v>0.82789939351758302</c:v>
                      </c:pt>
                      <c:pt idx="427">
                        <c:v>0.81980822481917504</c:v>
                      </c:pt>
                      <c:pt idx="428">
                        <c:v>0.81100071033411114</c:v>
                      </c:pt>
                      <c:pt idx="429">
                        <c:v>0.80451260955766235</c:v>
                      </c:pt>
                      <c:pt idx="430">
                        <c:v>0.79712412374706088</c:v>
                      </c:pt>
                      <c:pt idx="431">
                        <c:v>0.79017285069962928</c:v>
                      </c:pt>
                      <c:pt idx="432">
                        <c:v>0.78215669131590249</c:v>
                      </c:pt>
                      <c:pt idx="433">
                        <c:v>0.7744364703212463</c:v>
                      </c:pt>
                      <c:pt idx="434">
                        <c:v>0.76750309567130681</c:v>
                      </c:pt>
                      <c:pt idx="435">
                        <c:v>0.76128278771229918</c:v>
                      </c:pt>
                      <c:pt idx="436">
                        <c:v>0.75311619981224442</c:v>
                      </c:pt>
                      <c:pt idx="437">
                        <c:v>0.74545636883050104</c:v>
                      </c:pt>
                      <c:pt idx="438">
                        <c:v>0.73800885929687166</c:v>
                      </c:pt>
                      <c:pt idx="439">
                        <c:v>0.73027934753099799</c:v>
                      </c:pt>
                      <c:pt idx="440">
                        <c:v>0.72245788445587023</c:v>
                      </c:pt>
                      <c:pt idx="441">
                        <c:v>0.71396092766164543</c:v>
                      </c:pt>
                      <c:pt idx="442">
                        <c:v>0.70501651093011408</c:v>
                      </c:pt>
                      <c:pt idx="443">
                        <c:v>0.69555768605691615</c:v>
                      </c:pt>
                      <c:pt idx="444">
                        <c:v>0.686669287210666</c:v>
                      </c:pt>
                      <c:pt idx="445">
                        <c:v>0.67723929105403935</c:v>
                      </c:pt>
                      <c:pt idx="446">
                        <c:v>0.66893306832774724</c:v>
                      </c:pt>
                      <c:pt idx="447">
                        <c:v>0.6605638596377611</c:v>
                      </c:pt>
                      <c:pt idx="448">
                        <c:v>0.65265030862439066</c:v>
                      </c:pt>
                      <c:pt idx="449">
                        <c:v>0.64431225134378034</c:v>
                      </c:pt>
                      <c:pt idx="450">
                        <c:v>0.63773001319426137</c:v>
                      </c:pt>
                      <c:pt idx="451">
                        <c:v>0.63024247136700451</c:v>
                      </c:pt>
                      <c:pt idx="452">
                        <c:v>0.62273211249866967</c:v>
                      </c:pt>
                      <c:pt idx="453">
                        <c:v>0.61488236722292433</c:v>
                      </c:pt>
                      <c:pt idx="454">
                        <c:v>0.60745630844048804</c:v>
                      </c:pt>
                      <c:pt idx="455">
                        <c:v>0.60010129673206691</c:v>
                      </c:pt>
                      <c:pt idx="456">
                        <c:v>0.59289138500942262</c:v>
                      </c:pt>
                      <c:pt idx="457">
                        <c:v>0.58504519208737804</c:v>
                      </c:pt>
                      <c:pt idx="458">
                        <c:v>0.57781656219331068</c:v>
                      </c:pt>
                      <c:pt idx="459">
                        <c:v>0.57039938429512627</c:v>
                      </c:pt>
                      <c:pt idx="460">
                        <c:v>0.56290173192272108</c:v>
                      </c:pt>
                      <c:pt idx="461">
                        <c:v>0.55596302874223047</c:v>
                      </c:pt>
                      <c:pt idx="462">
                        <c:v>0.54835525340510183</c:v>
                      </c:pt>
                      <c:pt idx="463">
                        <c:v>0.54131858723986348</c:v>
                      </c:pt>
                      <c:pt idx="464">
                        <c:v>0.53452990268873557</c:v>
                      </c:pt>
                      <c:pt idx="465">
                        <c:v>0.52697322659330248</c:v>
                      </c:pt>
                      <c:pt idx="466">
                        <c:v>0.5216278906765881</c:v>
                      </c:pt>
                      <c:pt idx="467">
                        <c:v>0.51585435950994463</c:v>
                      </c:pt>
                      <c:pt idx="468">
                        <c:v>0.50868693940272081</c:v>
                      </c:pt>
                      <c:pt idx="469">
                        <c:v>0.50331072533460786</c:v>
                      </c:pt>
                      <c:pt idx="470">
                        <c:v>0.49815038506830972</c:v>
                      </c:pt>
                      <c:pt idx="471">
                        <c:v>0.49221440203435102</c:v>
                      </c:pt>
                      <c:pt idx="472">
                        <c:v>0.48773447413073567</c:v>
                      </c:pt>
                      <c:pt idx="473">
                        <c:v>0.48253041258812052</c:v>
                      </c:pt>
                      <c:pt idx="474">
                        <c:v>0.47733290923695304</c:v>
                      </c:pt>
                      <c:pt idx="475">
                        <c:v>0.47316490531406158</c:v>
                      </c:pt>
                      <c:pt idx="476">
                        <c:v>0.46744083384125162</c:v>
                      </c:pt>
                      <c:pt idx="477">
                        <c:v>0.46276579974207177</c:v>
                      </c:pt>
                      <c:pt idx="478">
                        <c:v>0.45851677482900544</c:v>
                      </c:pt>
                      <c:pt idx="479">
                        <c:v>0.45373134450712532</c:v>
                      </c:pt>
                      <c:pt idx="480">
                        <c:v>0.44839338655578959</c:v>
                      </c:pt>
                      <c:pt idx="481">
                        <c:v>0.44450287610852229</c:v>
                      </c:pt>
                      <c:pt idx="482">
                        <c:v>0.44053394062186141</c:v>
                      </c:pt>
                      <c:pt idx="483">
                        <c:v>0.43709389594964743</c:v>
                      </c:pt>
                      <c:pt idx="484">
                        <c:v>0.4332134960475284</c:v>
                      </c:pt>
                      <c:pt idx="485">
                        <c:v>0.42911339673191662</c:v>
                      </c:pt>
                      <c:pt idx="486">
                        <c:v>0.42623202799364018</c:v>
                      </c:pt>
                      <c:pt idx="487">
                        <c:v>0.42306893028109632</c:v>
                      </c:pt>
                      <c:pt idx="488">
                        <c:v>0.41973928183158254</c:v>
                      </c:pt>
                      <c:pt idx="489">
                        <c:v>0.41568440671116125</c:v>
                      </c:pt>
                      <c:pt idx="490">
                        <c:v>0.41240107548874588</c:v>
                      </c:pt>
                      <c:pt idx="491">
                        <c:v>0.40884926830394652</c:v>
                      </c:pt>
                      <c:pt idx="492">
                        <c:v>0.40588346285078297</c:v>
                      </c:pt>
                      <c:pt idx="493">
                        <c:v>0.40257717795830117</c:v>
                      </c:pt>
                      <c:pt idx="494">
                        <c:v>0.39999748602661189</c:v>
                      </c:pt>
                      <c:pt idx="495">
                        <c:v>0.39764651102165549</c:v>
                      </c:pt>
                      <c:pt idx="496">
                        <c:v>0.39648912686015236</c:v>
                      </c:pt>
                      <c:pt idx="497">
                        <c:v>0.39357565030958086</c:v>
                      </c:pt>
                      <c:pt idx="498">
                        <c:v>0.3911129127920393</c:v>
                      </c:pt>
                      <c:pt idx="499">
                        <c:v>0.3895131239658039</c:v>
                      </c:pt>
                      <c:pt idx="500">
                        <c:v>0.38665129317288177</c:v>
                      </c:pt>
                      <c:pt idx="501">
                        <c:v>0.38362195524007003</c:v>
                      </c:pt>
                      <c:pt idx="502">
                        <c:v>0.38081764525130246</c:v>
                      </c:pt>
                      <c:pt idx="503">
                        <c:v>0.37799803281582384</c:v>
                      </c:pt>
                      <c:pt idx="504">
                        <c:v>0.37669022013799253</c:v>
                      </c:pt>
                      <c:pt idx="505">
                        <c:v>0.37543241366994884</c:v>
                      </c:pt>
                      <c:pt idx="506">
                        <c:v>0.37296489413781037</c:v>
                      </c:pt>
                      <c:pt idx="507">
                        <c:v>0.37223297264646665</c:v>
                      </c:pt>
                      <c:pt idx="508">
                        <c:v>0.37159368560931949</c:v>
                      </c:pt>
                      <c:pt idx="509">
                        <c:v>0.37019925015278532</c:v>
                      </c:pt>
                      <c:pt idx="510">
                        <c:v>0.36977146478982165</c:v>
                      </c:pt>
                      <c:pt idx="511">
                        <c:v>0.36856407441853095</c:v>
                      </c:pt>
                      <c:pt idx="512">
                        <c:v>0.36647856953821184</c:v>
                      </c:pt>
                      <c:pt idx="513">
                        <c:v>0.36558187348674864</c:v>
                      </c:pt>
                      <c:pt idx="514">
                        <c:v>0.36360608168418734</c:v>
                      </c:pt>
                      <c:pt idx="515">
                        <c:v>0.36162427820613235</c:v>
                      </c:pt>
                      <c:pt idx="516">
                        <c:v>0.36073618978094413</c:v>
                      </c:pt>
                      <c:pt idx="517">
                        <c:v>0.35895181519125813</c:v>
                      </c:pt>
                      <c:pt idx="518">
                        <c:v>0.35797573769748181</c:v>
                      </c:pt>
                      <c:pt idx="519">
                        <c:v>0.35754658604463319</c:v>
                      </c:pt>
                      <c:pt idx="520">
                        <c:v>0.35715787657237769</c:v>
                      </c:pt>
                      <c:pt idx="521">
                        <c:v>0.35710773373360172</c:v>
                      </c:pt>
                      <c:pt idx="522">
                        <c:v>0.35682928385505808</c:v>
                      </c:pt>
                      <c:pt idx="523">
                        <c:v>0.35530122524778018</c:v>
                      </c:pt>
                      <c:pt idx="524">
                        <c:v>0.35397004901291701</c:v>
                      </c:pt>
                      <c:pt idx="525">
                        <c:v>0.35231028006073434</c:v>
                      </c:pt>
                      <c:pt idx="526">
                        <c:v>0.35073904669309341</c:v>
                      </c:pt>
                      <c:pt idx="527">
                        <c:v>0.34870190847469995</c:v>
                      </c:pt>
                      <c:pt idx="528">
                        <c:v>0.34658675510387826</c:v>
                      </c:pt>
                      <c:pt idx="529">
                        <c:v>0.34556804936569319</c:v>
                      </c:pt>
                      <c:pt idx="530">
                        <c:v>0.34477478145851709</c:v>
                      </c:pt>
                      <c:pt idx="531">
                        <c:v>0.34313987898223974</c:v>
                      </c:pt>
                      <c:pt idx="532">
                        <c:v>0.34259650549501308</c:v>
                      </c:pt>
                      <c:pt idx="533">
                        <c:v>0.34204274820466085</c:v>
                      </c:pt>
                      <c:pt idx="534">
                        <c:v>0.34203769293208675</c:v>
                      </c:pt>
                      <c:pt idx="535">
                        <c:v>0.34175596395781932</c:v>
                      </c:pt>
                      <c:pt idx="536">
                        <c:v>0.34076130492160844</c:v>
                      </c:pt>
                      <c:pt idx="537">
                        <c:v>0.33950486474344965</c:v>
                      </c:pt>
                      <c:pt idx="538">
                        <c:v>0.33915892014459176</c:v>
                      </c:pt>
                      <c:pt idx="539">
                        <c:v>0.33859532556706828</c:v>
                      </c:pt>
                      <c:pt idx="540">
                        <c:v>0.33732932135971533</c:v>
                      </c:pt>
                      <c:pt idx="541">
                        <c:v>0.33541624226287109</c:v>
                      </c:pt>
                      <c:pt idx="542">
                        <c:v>0.33499132610866572</c:v>
                      </c:pt>
                      <c:pt idx="543">
                        <c:v>0.33384131991254101</c:v>
                      </c:pt>
                      <c:pt idx="544">
                        <c:v>0.3326939096671977</c:v>
                      </c:pt>
                      <c:pt idx="545">
                        <c:v>0.33238581129815165</c:v>
                      </c:pt>
                      <c:pt idx="546">
                        <c:v>0.33074926927401233</c:v>
                      </c:pt>
                      <c:pt idx="547">
                        <c:v>0.33023868674402335</c:v>
                      </c:pt>
                      <c:pt idx="548">
                        <c:v>0.3292313212118827</c:v>
                      </c:pt>
                      <c:pt idx="549">
                        <c:v>0.32757086911475763</c:v>
                      </c:pt>
                      <c:pt idx="550">
                        <c:v>0.32678224659319044</c:v>
                      </c:pt>
                      <c:pt idx="551">
                        <c:v>0.32636962704794897</c:v>
                      </c:pt>
                      <c:pt idx="552">
                        <c:v>0.32446939107602296</c:v>
                      </c:pt>
                      <c:pt idx="553">
                        <c:v>0.32400225656437387</c:v>
                      </c:pt>
                      <c:pt idx="554">
                        <c:v>0.3222352338562261</c:v>
                      </c:pt>
                      <c:pt idx="555">
                        <c:v>0.32111692558543137</c:v>
                      </c:pt>
                      <c:pt idx="556">
                        <c:v>0.32006761495382424</c:v>
                      </c:pt>
                      <c:pt idx="557">
                        <c:v>0.31901147287279252</c:v>
                      </c:pt>
                      <c:pt idx="558">
                        <c:v>0.31789070528020491</c:v>
                      </c:pt>
                      <c:pt idx="559">
                        <c:v>0.3177889166837794</c:v>
                      </c:pt>
                      <c:pt idx="560">
                        <c:v>0.31707926571755968</c:v>
                      </c:pt>
                      <c:pt idx="561">
                        <c:v>0.31687910424942123</c:v>
                      </c:pt>
                      <c:pt idx="562">
                        <c:v>0.31682117355830119</c:v>
                      </c:pt>
                      <c:pt idx="563">
                        <c:v>0.31627616052321256</c:v>
                      </c:pt>
                      <c:pt idx="564">
                        <c:v>0.3153421647578914</c:v>
                      </c:pt>
                      <c:pt idx="565">
                        <c:v>0.31468170022752834</c:v>
                      </c:pt>
                      <c:pt idx="566">
                        <c:v>0.31378035879045646</c:v>
                      </c:pt>
                      <c:pt idx="567">
                        <c:v>0.31255466013470801</c:v>
                      </c:pt>
                      <c:pt idx="568">
                        <c:v>0.31144919498883122</c:v>
                      </c:pt>
                      <c:pt idx="569">
                        <c:v>0.31095268524465675</c:v>
                      </c:pt>
                      <c:pt idx="570">
                        <c:v>0.30911898759012568</c:v>
                      </c:pt>
                      <c:pt idx="571">
                        <c:v>0.30849213379093121</c:v>
                      </c:pt>
                      <c:pt idx="572">
                        <c:v>0.30835195244873981</c:v>
                      </c:pt>
                      <c:pt idx="573">
                        <c:v>0.30714114635273693</c:v>
                      </c:pt>
                      <c:pt idx="574">
                        <c:v>0.30592815419291824</c:v>
                      </c:pt>
                      <c:pt idx="575">
                        <c:v>0.3049747571112314</c:v>
                      </c:pt>
                      <c:pt idx="576">
                        <c:v>0.30338138984745505</c:v>
                      </c:pt>
                      <c:pt idx="577">
                        <c:v>0.3030817624756954</c:v>
                      </c:pt>
                      <c:pt idx="578">
                        <c:v>0.30234055021313444</c:v>
                      </c:pt>
                      <c:pt idx="579">
                        <c:v>0.3011029648353874</c:v>
                      </c:pt>
                      <c:pt idx="580">
                        <c:v>0.30043307290481841</c:v>
                      </c:pt>
                      <c:pt idx="581">
                        <c:v>0.29942734692053974</c:v>
                      </c:pt>
                      <c:pt idx="582">
                        <c:v>0.29957162713238572</c:v>
                      </c:pt>
                      <c:pt idx="583">
                        <c:v>0.29888684264207127</c:v>
                      </c:pt>
                      <c:pt idx="584">
                        <c:v>0.29865416347467194</c:v>
                      </c:pt>
                      <c:pt idx="585">
                        <c:v>0.29843378091623679</c:v>
                      </c:pt>
                      <c:pt idx="586">
                        <c:v>0.29782086327386836</c:v>
                      </c:pt>
                      <c:pt idx="587">
                        <c:v>0.29734689731279473</c:v>
                      </c:pt>
                      <c:pt idx="588">
                        <c:v>0.29760512610104178</c:v>
                      </c:pt>
                      <c:pt idx="589">
                        <c:v>0.29609400948833675</c:v>
                      </c:pt>
                      <c:pt idx="590">
                        <c:v>0.29576145453035085</c:v>
                      </c:pt>
                      <c:pt idx="591">
                        <c:v>0.29529718922746007</c:v>
                      </c:pt>
                      <c:pt idx="592">
                        <c:v>0.29447577574865513</c:v>
                      </c:pt>
                      <c:pt idx="593">
                        <c:v>0.29418325308429699</c:v>
                      </c:pt>
                      <c:pt idx="594">
                        <c:v>0.2941294212628317</c:v>
                      </c:pt>
                      <c:pt idx="595">
                        <c:v>0.29375683401121805</c:v>
                      </c:pt>
                      <c:pt idx="596">
                        <c:v>0.29435280965901367</c:v>
                      </c:pt>
                      <c:pt idx="597">
                        <c:v>0.29405031307849572</c:v>
                      </c:pt>
                      <c:pt idx="598">
                        <c:v>0.29342878780985238</c:v>
                      </c:pt>
                      <c:pt idx="599">
                        <c:v>0.29283691103171144</c:v>
                      </c:pt>
                      <c:pt idx="600">
                        <c:v>0.29208025969345103</c:v>
                      </c:pt>
                      <c:pt idx="601">
                        <c:v>0.29148455730363243</c:v>
                      </c:pt>
                      <c:pt idx="602">
                        <c:v>0.29195169181528141</c:v>
                      </c:pt>
                      <c:pt idx="603">
                        <c:v>0.29191890085804373</c:v>
                      </c:pt>
                      <c:pt idx="604">
                        <c:v>0.29248263206455555</c:v>
                      </c:pt>
                      <c:pt idx="605">
                        <c:v>0.29387624774715876</c:v>
                      </c:pt>
                      <c:pt idx="606">
                        <c:v>0.29506847230072691</c:v>
                      </c:pt>
                      <c:pt idx="607">
                        <c:v>0.29586419952969567</c:v>
                      </c:pt>
                      <c:pt idx="608">
                        <c:v>0.29670870330755555</c:v>
                      </c:pt>
                      <c:pt idx="609">
                        <c:v>0.29698346420340993</c:v>
                      </c:pt>
                      <c:pt idx="610">
                        <c:v>0.29705369150349409</c:v>
                      </c:pt>
                      <c:pt idx="611">
                        <c:v>0.29779845611975586</c:v>
                      </c:pt>
                      <c:pt idx="612">
                        <c:v>0.2976004807154331</c:v>
                      </c:pt>
                      <c:pt idx="613">
                        <c:v>0.29729238234638705</c:v>
                      </c:pt>
                      <c:pt idx="614">
                        <c:v>0.29803345797995956</c:v>
                      </c:pt>
                      <c:pt idx="615">
                        <c:v>0.29862287543630756</c:v>
                      </c:pt>
                      <c:pt idx="616">
                        <c:v>0.29926489505322451</c:v>
                      </c:pt>
                      <c:pt idx="617">
                        <c:v>0.30001840392474965</c:v>
                      </c:pt>
                      <c:pt idx="618">
                        <c:v>0.30073761892016371</c:v>
                      </c:pt>
                      <c:pt idx="619">
                        <c:v>0.3016446987747522</c:v>
                      </c:pt>
                      <c:pt idx="620">
                        <c:v>0.3030984312122913</c:v>
                      </c:pt>
                      <c:pt idx="621">
                        <c:v>0.30441307533954692</c:v>
                      </c:pt>
                      <c:pt idx="622">
                        <c:v>0.30531195745482592</c:v>
                      </c:pt>
                      <c:pt idx="623">
                        <c:v>0.30647098116419103</c:v>
                      </c:pt>
                      <c:pt idx="624">
                        <c:v>0.30730551102589115</c:v>
                      </c:pt>
                      <c:pt idx="625">
                        <c:v>0.30813252629322407</c:v>
                      </c:pt>
                      <c:pt idx="626">
                        <c:v>0.309638587633355</c:v>
                      </c:pt>
                      <c:pt idx="627">
                        <c:v>0.31076645993334417</c:v>
                      </c:pt>
                      <c:pt idx="628">
                        <c:v>0.31154647482863645</c:v>
                      </c:pt>
                      <c:pt idx="629">
                        <c:v>0.31257050909737288</c:v>
                      </c:pt>
                      <c:pt idx="630">
                        <c:v>0.31337689338744396</c:v>
                      </c:pt>
                      <c:pt idx="631">
                        <c:v>0.31507806092313922</c:v>
                      </c:pt>
                      <c:pt idx="632">
                        <c:v>0.31586258457505179</c:v>
                      </c:pt>
                      <c:pt idx="633">
                        <c:v>0.31639174864747555</c:v>
                      </c:pt>
                      <c:pt idx="634">
                        <c:v>0.31692870057224315</c:v>
                      </c:pt>
                      <c:pt idx="635">
                        <c:v>0.31828146418728781</c:v>
                      </c:pt>
                      <c:pt idx="636">
                        <c:v>0.31967521649887953</c:v>
                      </c:pt>
                      <c:pt idx="637">
                        <c:v>0.32103139583863621</c:v>
                      </c:pt>
                      <c:pt idx="638">
                        <c:v>0.32201731061958377</c:v>
                      </c:pt>
                      <c:pt idx="639">
                        <c:v>0.32277888060142984</c:v>
                      </c:pt>
                      <c:pt idx="640">
                        <c:v>0.32394637530808124</c:v>
                      </c:pt>
                      <c:pt idx="641">
                        <c:v>0.32554370481252382</c:v>
                      </c:pt>
                      <c:pt idx="642">
                        <c:v>0.32639012139622259</c:v>
                      </c:pt>
                      <c:pt idx="643">
                        <c:v>0.32720934881121166</c:v>
                      </c:pt>
                      <c:pt idx="644">
                        <c:v>0.32790451710465141</c:v>
                      </c:pt>
                      <c:pt idx="645">
                        <c:v>0.32881706211877948</c:v>
                      </c:pt>
                      <c:pt idx="646">
                        <c:v>0.33051768313852087</c:v>
                      </c:pt>
                      <c:pt idx="647">
                        <c:v>0.33216611188465889</c:v>
                      </c:pt>
                      <c:pt idx="648">
                        <c:v>0.33298889165334877</c:v>
                      </c:pt>
                      <c:pt idx="649">
                        <c:v>0.33416349106740173</c:v>
                      </c:pt>
                      <c:pt idx="650">
                        <c:v>0.33532948285517983</c:v>
                      </c:pt>
                      <c:pt idx="651">
                        <c:v>0.3365620129603526</c:v>
                      </c:pt>
                      <c:pt idx="652">
                        <c:v>0.33759438159738692</c:v>
                      </c:pt>
                      <c:pt idx="653">
                        <c:v>0.3385617148358997</c:v>
                      </c:pt>
                      <c:pt idx="654">
                        <c:v>0.33938545100750905</c:v>
                      </c:pt>
                      <c:pt idx="655">
                        <c:v>0.34017175083627199</c:v>
                      </c:pt>
                      <c:pt idx="656">
                        <c:v>0.34057999825388158</c:v>
                      </c:pt>
                      <c:pt idx="657">
                        <c:v>0.34199246873689648</c:v>
                      </c:pt>
                      <c:pt idx="658">
                        <c:v>0.34286498145739686</c:v>
                      </c:pt>
                      <c:pt idx="659">
                        <c:v>0.34335206380136551</c:v>
                      </c:pt>
                      <c:pt idx="660">
                        <c:v>0.3440738747475609</c:v>
                      </c:pt>
                      <c:pt idx="661">
                        <c:v>0.34458800963125069</c:v>
                      </c:pt>
                      <c:pt idx="662">
                        <c:v>0.34590962183691942</c:v>
                      </c:pt>
                      <c:pt idx="663">
                        <c:v>0.34758496649378995</c:v>
                      </c:pt>
                      <c:pt idx="664">
                        <c:v>0.3475876990735598</c:v>
                      </c:pt>
                      <c:pt idx="665">
                        <c:v>0.34838602225330983</c:v>
                      </c:pt>
                      <c:pt idx="666">
                        <c:v>0.34977116693862664</c:v>
                      </c:pt>
                      <c:pt idx="667">
                        <c:v>0.35081542229765961</c:v>
                      </c:pt>
                      <c:pt idx="668">
                        <c:v>0.35120180907711085</c:v>
                      </c:pt>
                      <c:pt idx="669">
                        <c:v>0.35174518256433757</c:v>
                      </c:pt>
                      <c:pt idx="670">
                        <c:v>0.35219428204950592</c:v>
                      </c:pt>
                      <c:pt idx="671">
                        <c:v>0.35303919571433112</c:v>
                      </c:pt>
                      <c:pt idx="672">
                        <c:v>0.35417212328689446</c:v>
                      </c:pt>
                      <c:pt idx="673">
                        <c:v>0.35468653142856121</c:v>
                      </c:pt>
                      <c:pt idx="674">
                        <c:v>0.35504600229727978</c:v>
                      </c:pt>
                      <c:pt idx="675">
                        <c:v>0.3569119443930947</c:v>
                      </c:pt>
                      <c:pt idx="676">
                        <c:v>0.35812876216459122</c:v>
                      </c:pt>
                      <c:pt idx="677">
                        <c:v>0.35904349324253515</c:v>
                      </c:pt>
                      <c:pt idx="678">
                        <c:v>0.36009034455234945</c:v>
                      </c:pt>
                      <c:pt idx="679">
                        <c:v>0.36078646924870872</c:v>
                      </c:pt>
                      <c:pt idx="680">
                        <c:v>0.36169915089182519</c:v>
                      </c:pt>
                      <c:pt idx="681">
                        <c:v>0.36277086867754477</c:v>
                      </c:pt>
                      <c:pt idx="682">
                        <c:v>0.36281595624374657</c:v>
                      </c:pt>
                      <c:pt idx="683">
                        <c:v>0.36302076309749398</c:v>
                      </c:pt>
                      <c:pt idx="684">
                        <c:v>0.36309167354252059</c:v>
                      </c:pt>
                      <c:pt idx="685">
                        <c:v>0.36372932103180577</c:v>
                      </c:pt>
                      <c:pt idx="686">
                        <c:v>0.36417145243856097</c:v>
                      </c:pt>
                      <c:pt idx="687">
                        <c:v>0.36425342983165537</c:v>
                      </c:pt>
                      <c:pt idx="688">
                        <c:v>0.36437243368063055</c:v>
                      </c:pt>
                      <c:pt idx="689">
                        <c:v>0.36470662818647837</c:v>
                      </c:pt>
                      <c:pt idx="690">
                        <c:v>0.36526407445951958</c:v>
                      </c:pt>
                      <c:pt idx="691">
                        <c:v>0.36578258147084119</c:v>
                      </c:pt>
                      <c:pt idx="692">
                        <c:v>0.36585636112462611</c:v>
                      </c:pt>
                      <c:pt idx="693">
                        <c:v>0.36585021282014385</c:v>
                      </c:pt>
                      <c:pt idx="694">
                        <c:v>0.36637787397369426</c:v>
                      </c:pt>
                      <c:pt idx="695">
                        <c:v>0.36678612139130401</c:v>
                      </c:pt>
                      <c:pt idx="696">
                        <c:v>0.36665837328706535</c:v>
                      </c:pt>
                      <c:pt idx="697">
                        <c:v>0.36677778702300595</c:v>
                      </c:pt>
                      <c:pt idx="698">
                        <c:v>0.3673453438411956</c:v>
                      </c:pt>
                      <c:pt idx="699">
                        <c:v>0.36792205480161405</c:v>
                      </c:pt>
                      <c:pt idx="700">
                        <c:v>0.3682011878251002</c:v>
                      </c:pt>
                      <c:pt idx="701">
                        <c:v>0.36900907503404445</c:v>
                      </c:pt>
                      <c:pt idx="702">
                        <c:v>0.37013038914258611</c:v>
                      </c:pt>
                      <c:pt idx="703">
                        <c:v>0.37136305587674756</c:v>
                      </c:pt>
                      <c:pt idx="704">
                        <c:v>0.37220701313865345</c:v>
                      </c:pt>
                      <c:pt idx="705">
                        <c:v>0.3727808548903136</c:v>
                      </c:pt>
                      <c:pt idx="706">
                        <c:v>0.37317298008728128</c:v>
                      </c:pt>
                      <c:pt idx="707">
                        <c:v>0.37272442711806697</c:v>
                      </c:pt>
                      <c:pt idx="708">
                        <c:v>0.3730721478937753</c:v>
                      </c:pt>
                      <c:pt idx="709">
                        <c:v>0.37303307200306707</c:v>
                      </c:pt>
                      <c:pt idx="710">
                        <c:v>0.37314182867790552</c:v>
                      </c:pt>
                      <c:pt idx="711">
                        <c:v>0.37328105361717728</c:v>
                      </c:pt>
                      <c:pt idx="712">
                        <c:v>0.37331411783239205</c:v>
                      </c:pt>
                      <c:pt idx="713">
                        <c:v>0.37421696218833728</c:v>
                      </c:pt>
                      <c:pt idx="714">
                        <c:v>0.37599067971692113</c:v>
                      </c:pt>
                      <c:pt idx="715">
                        <c:v>0.37685308189227323</c:v>
                      </c:pt>
                      <c:pt idx="716">
                        <c:v>0.37761191929434962</c:v>
                      </c:pt>
                      <c:pt idx="717">
                        <c:v>0.37908764899903546</c:v>
                      </c:pt>
                      <c:pt idx="718">
                        <c:v>0.380621172765853</c:v>
                      </c:pt>
                      <c:pt idx="719">
                        <c:v>0.38265161616381055</c:v>
                      </c:pt>
                      <c:pt idx="720">
                        <c:v>0.38441809235600444</c:v>
                      </c:pt>
                      <c:pt idx="721">
                        <c:v>0.38628225827496876</c:v>
                      </c:pt>
                      <c:pt idx="722">
                        <c:v>0.38796948965383815</c:v>
                      </c:pt>
                      <c:pt idx="723">
                        <c:v>0.39011593106302417</c:v>
                      </c:pt>
                      <c:pt idx="724">
                        <c:v>0.3918110869232258</c:v>
                      </c:pt>
                      <c:pt idx="725">
                        <c:v>0.39374998889889479</c:v>
                      </c:pt>
                      <c:pt idx="726">
                        <c:v>0.3950743336843332</c:v>
                      </c:pt>
                      <c:pt idx="727">
                        <c:v>0.39628076765270442</c:v>
                      </c:pt>
                      <c:pt idx="728">
                        <c:v>0.39794039997589864</c:v>
                      </c:pt>
                      <c:pt idx="729">
                        <c:v>0.40009982113899123</c:v>
                      </c:pt>
                      <c:pt idx="730">
                        <c:v>0.40151693700761482</c:v>
                      </c:pt>
                      <c:pt idx="731">
                        <c:v>0.40279892680662116</c:v>
                      </c:pt>
                      <c:pt idx="732">
                        <c:v>0.4044496782455636</c:v>
                      </c:pt>
                      <c:pt idx="733">
                        <c:v>0.4064466475413408</c:v>
                      </c:pt>
                      <c:pt idx="734">
                        <c:v>0.40833089792161353</c:v>
                      </c:pt>
                      <c:pt idx="735">
                        <c:v>0.41051860128532358</c:v>
                      </c:pt>
                      <c:pt idx="736">
                        <c:v>0.41227032154676047</c:v>
                      </c:pt>
                      <c:pt idx="737">
                        <c:v>0.4143442129630579</c:v>
                      </c:pt>
                      <c:pt idx="738">
                        <c:v>0.41674355462993967</c:v>
                      </c:pt>
                      <c:pt idx="739">
                        <c:v>0.41912786710808758</c:v>
                      </c:pt>
                      <c:pt idx="740">
                        <c:v>0.42117347632376761</c:v>
                      </c:pt>
                      <c:pt idx="741">
                        <c:v>0.42365219943296245</c:v>
                      </c:pt>
                      <c:pt idx="742">
                        <c:v>0.42536074493403631</c:v>
                      </c:pt>
                      <c:pt idx="743">
                        <c:v>0.42764272229980471</c:v>
                      </c:pt>
                      <c:pt idx="744">
                        <c:v>0.4300016217860933</c:v>
                      </c:pt>
                      <c:pt idx="745">
                        <c:v>0.43235437296790008</c:v>
                      </c:pt>
                      <c:pt idx="746">
                        <c:v>0.43429983313501636</c:v>
                      </c:pt>
                      <c:pt idx="747">
                        <c:v>0.43643753028893884</c:v>
                      </c:pt>
                      <c:pt idx="748">
                        <c:v>0.43817531439354962</c:v>
                      </c:pt>
                      <c:pt idx="749">
                        <c:v>0.4408257801412771</c:v>
                      </c:pt>
                      <c:pt idx="750">
                        <c:v>0.44291961938989427</c:v>
                      </c:pt>
                      <c:pt idx="751">
                        <c:v>0.44558702713219439</c:v>
                      </c:pt>
                      <c:pt idx="752">
                        <c:v>0.44776270714491734</c:v>
                      </c:pt>
                      <c:pt idx="753">
                        <c:v>0.45006668177783288</c:v>
                      </c:pt>
                      <c:pt idx="754">
                        <c:v>0.4524977213700444</c:v>
                      </c:pt>
                      <c:pt idx="755">
                        <c:v>0.455016476772867</c:v>
                      </c:pt>
                      <c:pt idx="756">
                        <c:v>0.45680754618298908</c:v>
                      </c:pt>
                      <c:pt idx="757">
                        <c:v>0.45879850380327286</c:v>
                      </c:pt>
                      <c:pt idx="758">
                        <c:v>0.46016479368817798</c:v>
                      </c:pt>
                      <c:pt idx="759">
                        <c:v>0.46233254921956851</c:v>
                      </c:pt>
                      <c:pt idx="760">
                        <c:v>0.46426038424716948</c:v>
                      </c:pt>
                      <c:pt idx="761">
                        <c:v>0.46555808637985246</c:v>
                      </c:pt>
                      <c:pt idx="762">
                        <c:v>0.4676558878691357</c:v>
                      </c:pt>
                      <c:pt idx="763">
                        <c:v>0.46902491033381055</c:v>
                      </c:pt>
                      <c:pt idx="764">
                        <c:v>0.47052659954630982</c:v>
                      </c:pt>
                      <c:pt idx="765">
                        <c:v>0.47260172062350375</c:v>
                      </c:pt>
                      <c:pt idx="766">
                        <c:v>0.47405695597991604</c:v>
                      </c:pt>
                      <c:pt idx="767">
                        <c:v>0.47483601447228901</c:v>
                      </c:pt>
                      <c:pt idx="768">
                        <c:v>0.4767219044004235</c:v>
                      </c:pt>
                      <c:pt idx="769">
                        <c:v>0.47772681061077127</c:v>
                      </c:pt>
                      <c:pt idx="770">
                        <c:v>0.4797185880049859</c:v>
                      </c:pt>
                      <c:pt idx="771">
                        <c:v>0.48097038279753601</c:v>
                      </c:pt>
                      <c:pt idx="772">
                        <c:v>0.48159723659673043</c:v>
                      </c:pt>
                      <c:pt idx="773">
                        <c:v>0.48230934688474303</c:v>
                      </c:pt>
                      <c:pt idx="774">
                        <c:v>0.48337833209069264</c:v>
                      </c:pt>
                      <c:pt idx="775">
                        <c:v>0.48396802280501772</c:v>
                      </c:pt>
                      <c:pt idx="776">
                        <c:v>0.48391692356332222</c:v>
                      </c:pt>
                      <c:pt idx="777">
                        <c:v>0.4840525961488934</c:v>
                      </c:pt>
                      <c:pt idx="778">
                        <c:v>0.48417733841538518</c:v>
                      </c:pt>
                      <c:pt idx="779">
                        <c:v>0.4845113962922446</c:v>
                      </c:pt>
                      <c:pt idx="780">
                        <c:v>0.48460922264800371</c:v>
                      </c:pt>
                      <c:pt idx="781">
                        <c:v>0.48489628015282227</c:v>
                      </c:pt>
                      <c:pt idx="782">
                        <c:v>0.4851978203304208</c:v>
                      </c:pt>
                      <c:pt idx="783">
                        <c:v>0.48581360718154748</c:v>
                      </c:pt>
                      <c:pt idx="784">
                        <c:v>0.48668775944990983</c:v>
                      </c:pt>
                      <c:pt idx="785">
                        <c:v>0.48737227068224726</c:v>
                      </c:pt>
                      <c:pt idx="786">
                        <c:v>0.48787465547292697</c:v>
                      </c:pt>
                      <c:pt idx="787">
                        <c:v>0.48812728247264586</c:v>
                      </c:pt>
                      <c:pt idx="788">
                        <c:v>0.48852364316825675</c:v>
                      </c:pt>
                      <c:pt idx="789">
                        <c:v>0.48887245697587317</c:v>
                      </c:pt>
                      <c:pt idx="790">
                        <c:v>0.48874621179050781</c:v>
                      </c:pt>
                      <c:pt idx="791">
                        <c:v>0.48812127079715217</c:v>
                      </c:pt>
                      <c:pt idx="792">
                        <c:v>0.48714095780473282</c:v>
                      </c:pt>
                      <c:pt idx="793">
                        <c:v>0.48695650867027068</c:v>
                      </c:pt>
                      <c:pt idx="794">
                        <c:v>0.48710748370255263</c:v>
                      </c:pt>
                      <c:pt idx="795">
                        <c:v>0.48706840781184446</c:v>
                      </c:pt>
                      <c:pt idx="796">
                        <c:v>0.48588164841781578</c:v>
                      </c:pt>
                      <c:pt idx="797">
                        <c:v>0.48576742658343774</c:v>
                      </c:pt>
                      <c:pt idx="798">
                        <c:v>0.48504506912128842</c:v>
                      </c:pt>
                      <c:pt idx="799">
                        <c:v>0.48540167078124868</c:v>
                      </c:pt>
                      <c:pt idx="800">
                        <c:v>0.4850595517940684</c:v>
                      </c:pt>
                      <c:pt idx="801">
                        <c:v>0.48450770730955522</c:v>
                      </c:pt>
                      <c:pt idx="802">
                        <c:v>0.48454323084656281</c:v>
                      </c:pt>
                      <c:pt idx="803">
                        <c:v>0.48555223592656521</c:v>
                      </c:pt>
                      <c:pt idx="804">
                        <c:v>0.48551384318079932</c:v>
                      </c:pt>
                      <c:pt idx="805">
                        <c:v>0.48554731728297951</c:v>
                      </c:pt>
                      <c:pt idx="806">
                        <c:v>0.4859983295739867</c:v>
                      </c:pt>
                      <c:pt idx="807">
                        <c:v>0.48599901271892915</c:v>
                      </c:pt>
                      <c:pt idx="808">
                        <c:v>0.48510067711960403</c:v>
                      </c:pt>
                      <c:pt idx="809">
                        <c:v>0.4844042791652679</c:v>
                      </c:pt>
                      <c:pt idx="810">
                        <c:v>0.48346960025500446</c:v>
                      </c:pt>
                      <c:pt idx="811">
                        <c:v>0.48323172918604235</c:v>
                      </c:pt>
                      <c:pt idx="812">
                        <c:v>0.48264777688923388</c:v>
                      </c:pt>
                      <c:pt idx="813">
                        <c:v>0.481755316336414</c:v>
                      </c:pt>
                      <c:pt idx="814">
                        <c:v>0.48120934689840583</c:v>
                      </c:pt>
                      <c:pt idx="815">
                        <c:v>0.48156417238151566</c:v>
                      </c:pt>
                      <c:pt idx="816">
                        <c:v>0.48082418977985109</c:v>
                      </c:pt>
                      <c:pt idx="817">
                        <c:v>0.48124227448463214</c:v>
                      </c:pt>
                      <c:pt idx="818">
                        <c:v>0.48068209563182085</c:v>
                      </c:pt>
                      <c:pt idx="819">
                        <c:v>0.48173796445487571</c:v>
                      </c:pt>
                      <c:pt idx="820">
                        <c:v>0.48179685154891505</c:v>
                      </c:pt>
                      <c:pt idx="821">
                        <c:v>0.48230101251644508</c:v>
                      </c:pt>
                      <c:pt idx="822">
                        <c:v>0.48299782035774663</c:v>
                      </c:pt>
                      <c:pt idx="823">
                        <c:v>0.48365186332565063</c:v>
                      </c:pt>
                      <c:pt idx="824">
                        <c:v>0.48328583426548455</c:v>
                      </c:pt>
                      <c:pt idx="825">
                        <c:v>0.48455921643821614</c:v>
                      </c:pt>
                      <c:pt idx="826">
                        <c:v>0.48469010700919019</c:v>
                      </c:pt>
                      <c:pt idx="827">
                        <c:v>0.48585568891000258</c:v>
                      </c:pt>
                      <c:pt idx="828">
                        <c:v>0.48652366803473285</c:v>
                      </c:pt>
                      <c:pt idx="829">
                        <c:v>0.48708972193404892</c:v>
                      </c:pt>
                      <c:pt idx="830">
                        <c:v>0.48868951076028433</c:v>
                      </c:pt>
                      <c:pt idx="831">
                        <c:v>0.49080780659784112</c:v>
                      </c:pt>
                      <c:pt idx="832">
                        <c:v>0.49278824378601116</c:v>
                      </c:pt>
                      <c:pt idx="833">
                        <c:v>0.49450758297717579</c:v>
                      </c:pt>
                      <c:pt idx="834">
                        <c:v>0.49641123467381398</c:v>
                      </c:pt>
                      <c:pt idx="835">
                        <c:v>0.49894133028268134</c:v>
                      </c:pt>
                      <c:pt idx="836">
                        <c:v>0.5009019562675201</c:v>
                      </c:pt>
                      <c:pt idx="837">
                        <c:v>0.50344708106512148</c:v>
                      </c:pt>
                      <c:pt idx="838">
                        <c:v>0.50571607867698321</c:v>
                      </c:pt>
                      <c:pt idx="839">
                        <c:v>0.50822854914633531</c:v>
                      </c:pt>
                      <c:pt idx="840">
                        <c:v>0.51209446637567435</c:v>
                      </c:pt>
                      <c:pt idx="841">
                        <c:v>0.51529500043106446</c:v>
                      </c:pt>
                      <c:pt idx="842">
                        <c:v>0.51839251622913285</c:v>
                      </c:pt>
                      <c:pt idx="843">
                        <c:v>0.52253920602981985</c:v>
                      </c:pt>
                      <c:pt idx="844">
                        <c:v>0.52618610699060864</c:v>
                      </c:pt>
                      <c:pt idx="845">
                        <c:v>0.53042228877875675</c:v>
                      </c:pt>
                      <c:pt idx="846">
                        <c:v>0.53450954496945036</c:v>
                      </c:pt>
                      <c:pt idx="847">
                        <c:v>0.53796707815219125</c:v>
                      </c:pt>
                      <c:pt idx="848">
                        <c:v>0.54214983800583982</c:v>
                      </c:pt>
                      <c:pt idx="849">
                        <c:v>0.54636730162256486</c:v>
                      </c:pt>
                      <c:pt idx="850">
                        <c:v>0.55086909016433871</c:v>
                      </c:pt>
                      <c:pt idx="851">
                        <c:v>0.55568444223469837</c:v>
                      </c:pt>
                      <c:pt idx="852">
                        <c:v>0.56001093578423888</c:v>
                      </c:pt>
                      <c:pt idx="853">
                        <c:v>0.56400624066567839</c:v>
                      </c:pt>
                      <c:pt idx="854">
                        <c:v>0.56898513763526104</c:v>
                      </c:pt>
                      <c:pt idx="855">
                        <c:v>0.5733284365503859</c:v>
                      </c:pt>
                      <c:pt idx="856">
                        <c:v>0.57825254529558379</c:v>
                      </c:pt>
                      <c:pt idx="857">
                        <c:v>0.5829038059507663</c:v>
                      </c:pt>
                      <c:pt idx="858">
                        <c:v>0.58630627765114551</c:v>
                      </c:pt>
                      <c:pt idx="859">
                        <c:v>0.5908836220235546</c:v>
                      </c:pt>
                      <c:pt idx="860">
                        <c:v>0.59529154645023541</c:v>
                      </c:pt>
                      <c:pt idx="861">
                        <c:v>0.59841201591837012</c:v>
                      </c:pt>
                      <c:pt idx="862">
                        <c:v>0.60314320453181958</c:v>
                      </c:pt>
                      <c:pt idx="863">
                        <c:v>0.60755727726298248</c:v>
                      </c:pt>
                      <c:pt idx="864">
                        <c:v>0.61266159964399958</c:v>
                      </c:pt>
                      <c:pt idx="865">
                        <c:v>0.61896579780194017</c:v>
                      </c:pt>
                      <c:pt idx="866">
                        <c:v>0.62460447615694348</c:v>
                      </c:pt>
                      <c:pt idx="867">
                        <c:v>0.63073406246759334</c:v>
                      </c:pt>
                      <c:pt idx="868">
                        <c:v>0.63731957971283593</c:v>
                      </c:pt>
                      <c:pt idx="869">
                        <c:v>0.64224669429578085</c:v>
                      </c:pt>
                      <c:pt idx="870">
                        <c:v>0.64801298412603436</c:v>
                      </c:pt>
                      <c:pt idx="871">
                        <c:v>0.65352924290735015</c:v>
                      </c:pt>
                      <c:pt idx="872">
                        <c:v>0.65902377767949594</c:v>
                      </c:pt>
                      <c:pt idx="873">
                        <c:v>0.66543399993250529</c:v>
                      </c:pt>
                      <c:pt idx="874">
                        <c:v>0.67209370671849822</c:v>
                      </c:pt>
                      <c:pt idx="875">
                        <c:v>0.67850543189038093</c:v>
                      </c:pt>
                      <c:pt idx="876">
                        <c:v>0.6869879060118258</c:v>
                      </c:pt>
                      <c:pt idx="877">
                        <c:v>0.69491225071528695</c:v>
                      </c:pt>
                      <c:pt idx="878">
                        <c:v>0.70352862124545246</c:v>
                      </c:pt>
                      <c:pt idx="879">
                        <c:v>0.71219773056517532</c:v>
                      </c:pt>
                      <c:pt idx="880">
                        <c:v>0.72019968053409922</c:v>
                      </c:pt>
                      <c:pt idx="881">
                        <c:v>0.72777685097780598</c:v>
                      </c:pt>
                      <c:pt idx="882">
                        <c:v>0.73653832149374832</c:v>
                      </c:pt>
                      <c:pt idx="883">
                        <c:v>0.74401643592079936</c:v>
                      </c:pt>
                      <c:pt idx="884">
                        <c:v>0.75196906282487819</c:v>
                      </c:pt>
                      <c:pt idx="885">
                        <c:v>0.76011925524631396</c:v>
                      </c:pt>
                      <c:pt idx="886">
                        <c:v>0.76770052455967552</c:v>
                      </c:pt>
                      <c:pt idx="887">
                        <c:v>0.77588173176149888</c:v>
                      </c:pt>
                      <c:pt idx="888">
                        <c:v>0.7845768005890349</c:v>
                      </c:pt>
                      <c:pt idx="889">
                        <c:v>0.79234142600495072</c:v>
                      </c:pt>
                      <c:pt idx="890">
                        <c:v>0.80113678051003867</c:v>
                      </c:pt>
                      <c:pt idx="891">
                        <c:v>0.80947073892099441</c:v>
                      </c:pt>
                      <c:pt idx="892">
                        <c:v>0.8170223597438534</c:v>
                      </c:pt>
                      <c:pt idx="893">
                        <c:v>0.82506297571651999</c:v>
                      </c:pt>
                      <c:pt idx="894">
                        <c:v>0.83334679128869971</c:v>
                      </c:pt>
                      <c:pt idx="895">
                        <c:v>0.84147484981400011</c:v>
                      </c:pt>
                      <c:pt idx="896">
                        <c:v>0.8505565786789645</c:v>
                      </c:pt>
                      <c:pt idx="897">
                        <c:v>0.85979406459080798</c:v>
                      </c:pt>
                      <c:pt idx="898">
                        <c:v>0.86803415888667057</c:v>
                      </c:pt>
                      <c:pt idx="899">
                        <c:v>0.8752768615665526</c:v>
                      </c:pt>
                      <c:pt idx="900">
                        <c:v>0.88307291164982082</c:v>
                      </c:pt>
                      <c:pt idx="901">
                        <c:v>0.88988659930584291</c:v>
                      </c:pt>
                      <c:pt idx="902">
                        <c:v>0.89737523416500775</c:v>
                      </c:pt>
                      <c:pt idx="903">
                        <c:v>0.90350031171903711</c:v>
                      </c:pt>
                      <c:pt idx="904">
                        <c:v>0.90850503156744467</c:v>
                      </c:pt>
                      <c:pt idx="905">
                        <c:v>0.91389777774316516</c:v>
                      </c:pt>
                      <c:pt idx="906">
                        <c:v>0.92064998235436613</c:v>
                      </c:pt>
                      <c:pt idx="907">
                        <c:v>0.92664936123898445</c:v>
                      </c:pt>
                      <c:pt idx="908">
                        <c:v>0.93187268746897667</c:v>
                      </c:pt>
                      <c:pt idx="909">
                        <c:v>0.93624481510067326</c:v>
                      </c:pt>
                      <c:pt idx="910">
                        <c:v>0.94227015349310472</c:v>
                      </c:pt>
                      <c:pt idx="911">
                        <c:v>0.94694013231971041</c:v>
                      </c:pt>
                      <c:pt idx="912">
                        <c:v>0.95141063282311988</c:v>
                      </c:pt>
                      <c:pt idx="913">
                        <c:v>0.95637299768509498</c:v>
                      </c:pt>
                      <c:pt idx="914">
                        <c:v>0.96042951235337848</c:v>
                      </c:pt>
                      <c:pt idx="915">
                        <c:v>0.96515414277538003</c:v>
                      </c:pt>
                      <c:pt idx="916">
                        <c:v>0.96884312546462414</c:v>
                      </c:pt>
                      <c:pt idx="917">
                        <c:v>0.97132567418549642</c:v>
                      </c:pt>
                      <c:pt idx="918">
                        <c:v>0.97562675474317773</c:v>
                      </c:pt>
                      <c:pt idx="919">
                        <c:v>0.98065060264997383</c:v>
                      </c:pt>
                      <c:pt idx="920">
                        <c:v>0.98329300728738045</c:v>
                      </c:pt>
                      <c:pt idx="921">
                        <c:v>0.98693963499019199</c:v>
                      </c:pt>
                      <c:pt idx="922">
                        <c:v>0.98912706509592541</c:v>
                      </c:pt>
                      <c:pt idx="923">
                        <c:v>0.99257011560588593</c:v>
                      </c:pt>
                      <c:pt idx="924">
                        <c:v>0.99458949205577563</c:v>
                      </c:pt>
                      <c:pt idx="925">
                        <c:v>0.99592572356321296</c:v>
                      </c:pt>
                      <c:pt idx="926">
                        <c:v>0.99682064343782584</c:v>
                      </c:pt>
                      <c:pt idx="927">
                        <c:v>0.9984984474164893</c:v>
                      </c:pt>
                      <c:pt idx="928">
                        <c:v>0.99825798039674596</c:v>
                      </c:pt>
                      <c:pt idx="929">
                        <c:v>0.99952043225039822</c:v>
                      </c:pt>
                      <c:pt idx="930">
                        <c:v>1</c:v>
                      </c:pt>
                      <c:pt idx="931">
                        <c:v>1.0008197739309432</c:v>
                      </c:pt>
                      <c:pt idx="932">
                        <c:v>1.0012761147525013</c:v>
                      </c:pt>
                      <c:pt idx="933">
                        <c:v>1.0021532728586104</c:v>
                      </c:pt>
                      <c:pt idx="934">
                        <c:v>1.0016327164124614</c:v>
                      </c:pt>
                      <c:pt idx="935">
                        <c:v>1.0025030430691462</c:v>
                      </c:pt>
                      <c:pt idx="936">
                        <c:v>1.0029511861513949</c:v>
                      </c:pt>
                      <c:pt idx="937">
                        <c:v>1.0029484535716255</c:v>
                      </c:pt>
                      <c:pt idx="938">
                        <c:v>1.0022625760494031</c:v>
                      </c:pt>
                      <c:pt idx="939">
                        <c:v>1.0018349273154277</c:v>
                      </c:pt>
                      <c:pt idx="940">
                        <c:v>1.0007350639580788</c:v>
                      </c:pt>
                      <c:pt idx="941">
                        <c:v>1.0007118370300356</c:v>
                      </c:pt>
                      <c:pt idx="942">
                        <c:v>0.99999043597080572</c:v>
                      </c:pt>
                      <c:pt idx="943">
                        <c:v>0.99925673830261152</c:v>
                      </c:pt>
                      <c:pt idx="944">
                        <c:v>0.99871705379807396</c:v>
                      </c:pt>
                      <c:pt idx="945">
                        <c:v>0.99872115266772887</c:v>
                      </c:pt>
                      <c:pt idx="946">
                        <c:v>0.99830033538317808</c:v>
                      </c:pt>
                      <c:pt idx="947">
                        <c:v>0.99682064343782584</c:v>
                      </c:pt>
                      <c:pt idx="948">
                        <c:v>0.99546938274165486</c:v>
                      </c:pt>
                      <c:pt idx="949">
                        <c:v>0.99272723894265036</c:v>
                      </c:pt>
                      <c:pt idx="950">
                        <c:v>0.98972276748574373</c:v>
                      </c:pt>
                      <c:pt idx="951">
                        <c:v>0.98675108698607528</c:v>
                      </c:pt>
                      <c:pt idx="952">
                        <c:v>0.98429449777301581</c:v>
                      </c:pt>
                      <c:pt idx="953">
                        <c:v>0.97991417240200995</c:v>
                      </c:pt>
                      <c:pt idx="954">
                        <c:v>0.97718979037150933</c:v>
                      </c:pt>
                      <c:pt idx="955">
                        <c:v>0.97280536613084867</c:v>
                      </c:pt>
                      <c:pt idx="956">
                        <c:v>0.96930629773560695</c:v>
                      </c:pt>
                      <c:pt idx="957">
                        <c:v>0.96425785661088237</c:v>
                      </c:pt>
                      <c:pt idx="958">
                        <c:v>0.95843336283153202</c:v>
                      </c:pt>
                      <c:pt idx="959">
                        <c:v>0.95225226739222135</c:v>
                      </c:pt>
                      <c:pt idx="960">
                        <c:v>0.94707812759808563</c:v>
                      </c:pt>
                      <c:pt idx="961">
                        <c:v>0.94064836739972235</c:v>
                      </c:pt>
                      <c:pt idx="962">
                        <c:v>0.93439349230662672</c:v>
                      </c:pt>
                      <c:pt idx="963">
                        <c:v>0.92683654295321649</c:v>
                      </c:pt>
                      <c:pt idx="964">
                        <c:v>0.92072786087780567</c:v>
                      </c:pt>
                      <c:pt idx="965">
                        <c:v>0.9133553606588577</c:v>
                      </c:pt>
                      <c:pt idx="966">
                        <c:v>0.90642553836261919</c:v>
                      </c:pt>
                      <c:pt idx="967">
                        <c:v>0.89777282452151519</c:v>
                      </c:pt>
                      <c:pt idx="968">
                        <c:v>0.88790274639296052</c:v>
                      </c:pt>
                      <c:pt idx="969">
                        <c:v>0.87952329052883771</c:v>
                      </c:pt>
                      <c:pt idx="970">
                        <c:v>0.87123810866677309</c:v>
                      </c:pt>
                      <c:pt idx="971">
                        <c:v>0.86287504828126882</c:v>
                      </c:pt>
                      <c:pt idx="972">
                        <c:v>0.85492187486123616</c:v>
                      </c:pt>
                      <c:pt idx="973">
                        <c:v>0.84578002924133611</c:v>
                      </c:pt>
                      <c:pt idx="974">
                        <c:v>0.83849360528513717</c:v>
                      </c:pt>
                      <c:pt idx="975">
                        <c:v>0.83145994495764575</c:v>
                      </c:pt>
                      <c:pt idx="976">
                        <c:v>0.82408744473869777</c:v>
                      </c:pt>
                      <c:pt idx="977">
                        <c:v>0.81628961847857884</c:v>
                      </c:pt>
                      <c:pt idx="978">
                        <c:v>0.80722674441402631</c:v>
                      </c:pt>
                      <c:pt idx="979">
                        <c:v>0.79861433612452692</c:v>
                      </c:pt>
                      <c:pt idx="980">
                        <c:v>0.78928476227444089</c:v>
                      </c:pt>
                      <c:pt idx="981">
                        <c:v>0.77951920532208163</c:v>
                      </c:pt>
                      <c:pt idx="982">
                        <c:v>0.77020643683757994</c:v>
                      </c:pt>
                      <c:pt idx="983">
                        <c:v>0.7601931715290875</c:v>
                      </c:pt>
                      <c:pt idx="984">
                        <c:v>0.75098314804393063</c:v>
                      </c:pt>
                      <c:pt idx="985">
                        <c:v>0.74208286247568178</c:v>
                      </c:pt>
                      <c:pt idx="986">
                        <c:v>0.73379508466283583</c:v>
                      </c:pt>
                      <c:pt idx="987">
                        <c:v>0.72453368867800672</c:v>
                      </c:pt>
                      <c:pt idx="988">
                        <c:v>0.71467167165977308</c:v>
                      </c:pt>
                      <c:pt idx="989">
                        <c:v>0.70592236112380624</c:v>
                      </c:pt>
                      <c:pt idx="990">
                        <c:v>0.69772380204044471</c:v>
                      </c:pt>
                      <c:pt idx="991">
                        <c:v>0.68849902262453078</c:v>
                      </c:pt>
                      <c:pt idx="992">
                        <c:v>0.68030743161958218</c:v>
                      </c:pt>
                      <c:pt idx="993">
                        <c:v>0.66890246343432536</c:v>
                      </c:pt>
                      <c:pt idx="994">
                        <c:v>0.65997594510028645</c:v>
                      </c:pt>
                      <c:pt idx="995">
                        <c:v>0.65022145509599483</c:v>
                      </c:pt>
                      <c:pt idx="996">
                        <c:v>0.63791938097230927</c:v>
                      </c:pt>
                      <c:pt idx="997">
                        <c:v>0.62412080953768723</c:v>
                      </c:pt>
                      <c:pt idx="998">
                        <c:v>0.61335253243879606</c:v>
                      </c:pt>
                      <c:pt idx="999">
                        <c:v>0.60035255744190086</c:v>
                      </c:pt>
                      <c:pt idx="1000">
                        <c:v>0.59050884870812503</c:v>
                      </c:pt>
                      <c:pt idx="1001">
                        <c:v>0.57985533995956595</c:v>
                      </c:pt>
                      <c:pt idx="1002">
                        <c:v>0.56957018296397732</c:v>
                      </c:pt>
                      <c:pt idx="1003">
                        <c:v>0.55956347584693245</c:v>
                      </c:pt>
                      <c:pt idx="1004">
                        <c:v>0.54990121040987183</c:v>
                      </c:pt>
                      <c:pt idx="1005">
                        <c:v>0.54073367854013554</c:v>
                      </c:pt>
                      <c:pt idx="1006">
                        <c:v>0.53183899476041496</c:v>
                      </c:pt>
                      <c:pt idx="1007">
                        <c:v>0.52154618654147078</c:v>
                      </c:pt>
                      <c:pt idx="1008">
                        <c:v>0.51002945584362869</c:v>
                      </c:pt>
                      <c:pt idx="1009">
                        <c:v>0.49955206186123385</c:v>
                      </c:pt>
                      <c:pt idx="1010">
                        <c:v>0.49047142602817745</c:v>
                      </c:pt>
                      <c:pt idx="1011">
                        <c:v>0.47927454379239171</c:v>
                      </c:pt>
                      <c:pt idx="1012">
                        <c:v>0.46735776341624929</c:v>
                      </c:pt>
                      <c:pt idx="1013">
                        <c:v>0.45629805668490803</c:v>
                      </c:pt>
                      <c:pt idx="1014">
                        <c:v>0.44715894364477776</c:v>
                      </c:pt>
                      <c:pt idx="1015">
                        <c:v>0.43925837238531396</c:v>
                      </c:pt>
                      <c:pt idx="1016">
                        <c:v>0.42959405751342616</c:v>
                      </c:pt>
                      <c:pt idx="1017">
                        <c:v>0.4185872262006306</c:v>
                      </c:pt>
                      <c:pt idx="1018">
                        <c:v>0.41095034888895365</c:v>
                      </c:pt>
                      <c:pt idx="1019">
                        <c:v>0.4023679989769221</c:v>
                      </c:pt>
                      <c:pt idx="1020">
                        <c:v>0.39420742275236104</c:v>
                      </c:pt>
                      <c:pt idx="1021">
                        <c:v>0.38373180494681641</c:v>
                      </c:pt>
                      <c:pt idx="1022">
                        <c:v>0.37470090206557077</c:v>
                      </c:pt>
                      <c:pt idx="1023">
                        <c:v>0.3647245265839707</c:v>
                      </c:pt>
                      <c:pt idx="1024">
                        <c:v>0.35780891370253493</c:v>
                      </c:pt>
                      <c:pt idx="1025">
                        <c:v>0.35078249471143347</c:v>
                      </c:pt>
                      <c:pt idx="1026">
                        <c:v>0.34445001435287526</c:v>
                      </c:pt>
                      <c:pt idx="1027">
                        <c:v>0.33595947912110941</c:v>
                      </c:pt>
                      <c:pt idx="1028">
                        <c:v>0.33096241049605757</c:v>
                      </c:pt>
                      <c:pt idx="1029">
                        <c:v>0.32455082195316332</c:v>
                      </c:pt>
                      <c:pt idx="1030">
                        <c:v>0.32106104432913879</c:v>
                      </c:pt>
                      <c:pt idx="1031">
                        <c:v>0.31473881114471725</c:v>
                      </c:pt>
                      <c:pt idx="1032">
                        <c:v>0.30700574702514283</c:v>
                      </c:pt>
                      <c:pt idx="1033">
                        <c:v>0.29999121475604001</c:v>
                      </c:pt>
                      <c:pt idx="1034">
                        <c:v>0.29564695943799579</c:v>
                      </c:pt>
                      <c:pt idx="1035">
                        <c:v>0.28730739923851195</c:v>
                      </c:pt>
                      <c:pt idx="1036">
                        <c:v>0.28043851347114013</c:v>
                      </c:pt>
                      <c:pt idx="1037">
                        <c:v>0.2742132868685469</c:v>
                      </c:pt>
                      <c:pt idx="1038">
                        <c:v>0.26725408933978279</c:v>
                      </c:pt>
                      <c:pt idx="1039">
                        <c:v>0.26176529298515355</c:v>
                      </c:pt>
                      <c:pt idx="1040">
                        <c:v>0.25512690032136504</c:v>
                      </c:pt>
                      <c:pt idx="1041">
                        <c:v>0.24805102163642995</c:v>
                      </c:pt>
                      <c:pt idx="1042">
                        <c:v>0.24296446102391678</c:v>
                      </c:pt>
                      <c:pt idx="1043">
                        <c:v>0.23767869534618441</c:v>
                      </c:pt>
                      <c:pt idx="1044">
                        <c:v>0.23209302903871531</c:v>
                      </c:pt>
                      <c:pt idx="1045">
                        <c:v>0.22835772912237326</c:v>
                      </c:pt>
                      <c:pt idx="1046">
                        <c:v>0.22351395822240772</c:v>
                      </c:pt>
                      <c:pt idx="1047">
                        <c:v>0.21920959856900263</c:v>
                      </c:pt>
                      <c:pt idx="1048">
                        <c:v>0.21320202194507487</c:v>
                      </c:pt>
                      <c:pt idx="1049">
                        <c:v>0.20937176488173193</c:v>
                      </c:pt>
                      <c:pt idx="1050">
                        <c:v>0.20474755676627054</c:v>
                      </c:pt>
                      <c:pt idx="1051">
                        <c:v>0.20184132155208892</c:v>
                      </c:pt>
                      <c:pt idx="1052">
                        <c:v>0.19721492737281168</c:v>
                      </c:pt>
                      <c:pt idx="1053">
                        <c:v>0.19291698928186579</c:v>
                      </c:pt>
                      <c:pt idx="1054">
                        <c:v>0.187650351662522</c:v>
                      </c:pt>
                      <c:pt idx="1055">
                        <c:v>0.18510440709098983</c:v>
                      </c:pt>
                      <c:pt idx="1056">
                        <c:v>0.17985853707789676</c:v>
                      </c:pt>
                      <c:pt idx="1057">
                        <c:v>0.17752846630817953</c:v>
                      </c:pt>
                      <c:pt idx="1058">
                        <c:v>0.17158496867985384</c:v>
                      </c:pt>
                      <c:pt idx="1059">
                        <c:v>0.16713878813639563</c:v>
                      </c:pt>
                      <c:pt idx="1060">
                        <c:v>0.16393593138820109</c:v>
                      </c:pt>
                      <c:pt idx="1061">
                        <c:v>0.16021593391857</c:v>
                      </c:pt>
                      <c:pt idx="1062">
                        <c:v>0.15582782069522022</c:v>
                      </c:pt>
                      <c:pt idx="1063">
                        <c:v>0.15019283132290612</c:v>
                      </c:pt>
                      <c:pt idx="1064">
                        <c:v>0.14426982804285393</c:v>
                      </c:pt>
                      <c:pt idx="1065">
                        <c:v>0.13779962566389733</c:v>
                      </c:pt>
                      <c:pt idx="1066">
                        <c:v>0.13221327621148585</c:v>
                      </c:pt>
                      <c:pt idx="1067">
                        <c:v>0.13004770674391125</c:v>
                      </c:pt>
                      <c:pt idx="1068">
                        <c:v>0.12615337068496627</c:v>
                      </c:pt>
                      <c:pt idx="1069">
                        <c:v>0.12194956996709017</c:v>
                      </c:pt>
                      <c:pt idx="1070">
                        <c:v>0.12296294717472425</c:v>
                      </c:pt>
                      <c:pt idx="1071">
                        <c:v>0.11957331859926319</c:v>
                      </c:pt>
                      <c:pt idx="1072">
                        <c:v>0.11921726345525699</c:v>
                      </c:pt>
                      <c:pt idx="1073">
                        <c:v>0.11970912781382276</c:v>
                      </c:pt>
                      <c:pt idx="1074">
                        <c:v>0.1131516195112207</c:v>
                      </c:pt>
                      <c:pt idx="1075">
                        <c:v>0.11257244922900947</c:v>
                      </c:pt>
                      <c:pt idx="1076">
                        <c:v>0.1111388012527785</c:v>
                      </c:pt>
                      <c:pt idx="1077">
                        <c:v>0.10599212388532947</c:v>
                      </c:pt>
                      <c:pt idx="1078">
                        <c:v>0.10504104949644706</c:v>
                      </c:pt>
                      <c:pt idx="1079">
                        <c:v>0.10581682889309617</c:v>
                      </c:pt>
                      <c:pt idx="1080">
                        <c:v>0.10424914787915603</c:v>
                      </c:pt>
                      <c:pt idx="1081">
                        <c:v>0.10234221708679399</c:v>
                      </c:pt>
                      <c:pt idx="1082">
                        <c:v>9.830769968565764E-2</c:v>
                      </c:pt>
                      <c:pt idx="1083">
                        <c:v>9.6715971969743214E-2</c:v>
                      </c:pt>
                      <c:pt idx="1084">
                        <c:v>9.7393651752656199E-2</c:v>
                      </c:pt>
                      <c:pt idx="1085">
                        <c:v>9.1615338571415517E-2</c:v>
                      </c:pt>
                      <c:pt idx="1086">
                        <c:v>8.8640378976023129E-2</c:v>
                      </c:pt>
                      <c:pt idx="1087">
                        <c:v>8.5475778344605902E-2</c:v>
                      </c:pt>
                      <c:pt idx="1088">
                        <c:v>8.484332275688336E-2</c:v>
                      </c:pt>
                      <c:pt idx="1089">
                        <c:v>8.5752725304276203E-2</c:v>
                      </c:pt>
                      <c:pt idx="1090">
                        <c:v>8.2700433701398207E-2</c:v>
                      </c:pt>
                      <c:pt idx="1091">
                        <c:v>8.0257370758199373E-2</c:v>
                      </c:pt>
                      <c:pt idx="1092">
                        <c:v>8.2150502022723837E-2</c:v>
                      </c:pt>
                      <c:pt idx="1093">
                        <c:v>7.8469443814812509E-2</c:v>
                      </c:pt>
                      <c:pt idx="1094">
                        <c:v>7.9744328906417444E-2</c:v>
                      </c:pt>
                      <c:pt idx="1095">
                        <c:v>7.9957743386439642E-2</c:v>
                      </c:pt>
                      <c:pt idx="1096">
                        <c:v>7.6727560840546966E-2</c:v>
                      </c:pt>
                      <c:pt idx="1097">
                        <c:v>7.6687801804896302E-2</c:v>
                      </c:pt>
                      <c:pt idx="1098">
                        <c:v>7.6242391302417223E-2</c:v>
                      </c:pt>
                      <c:pt idx="1099">
                        <c:v>7.6378337145965314E-2</c:v>
                      </c:pt>
                      <c:pt idx="1100">
                        <c:v>7.5884559981560545E-2</c:v>
                      </c:pt>
                      <c:pt idx="1101">
                        <c:v>7.0722853425377596E-2</c:v>
                      </c:pt>
                      <c:pt idx="1102">
                        <c:v>6.7146179764672978E-2</c:v>
                      </c:pt>
                      <c:pt idx="1103">
                        <c:v>6.5449111098632343E-2</c:v>
                      </c:pt>
                      <c:pt idx="1104">
                        <c:v>6.194307462497739E-2</c:v>
                      </c:pt>
                      <c:pt idx="1105">
                        <c:v>6.1277691451028522E-2</c:v>
                      </c:pt>
                      <c:pt idx="1106">
                        <c:v>5.8961146951171946E-2</c:v>
                      </c:pt>
                      <c:pt idx="1107">
                        <c:v>5.5610457637430659E-2</c:v>
                      </c:pt>
                      <c:pt idx="1108">
                        <c:v>5.6246875465819419E-2</c:v>
                      </c:pt>
                      <c:pt idx="1109">
                        <c:v>5.3318506355502324E-2</c:v>
                      </c:pt>
                      <c:pt idx="1110">
                        <c:v>5.1736615926759245E-2</c:v>
                      </c:pt>
                      <c:pt idx="1111">
                        <c:v>5.3333125657270788E-2</c:v>
                      </c:pt>
                      <c:pt idx="1112">
                        <c:v>5.1550663873423608E-2</c:v>
                      </c:pt>
                      <c:pt idx="1113">
                        <c:v>4.9099129932938357E-2</c:v>
                      </c:pt>
                      <c:pt idx="1114">
                        <c:v>5.010171345048179E-2</c:v>
                      </c:pt>
                      <c:pt idx="1115">
                        <c:v>4.6760998052900266E-2</c:v>
                      </c:pt>
                      <c:pt idx="1116">
                        <c:v>4.4447596019778934E-2</c:v>
                      </c:pt>
                      <c:pt idx="1117">
                        <c:v>4.3504309483240453E-2</c:v>
                      </c:pt>
                      <c:pt idx="1118">
                        <c:v>4.4408520129070643E-2</c:v>
                      </c:pt>
                      <c:pt idx="1119">
                        <c:v>4.4273120801476613E-2</c:v>
                      </c:pt>
                      <c:pt idx="1120">
                        <c:v>4.15962856589705E-2</c:v>
                      </c:pt>
                      <c:pt idx="1121">
                        <c:v>4.0176983726531064E-2</c:v>
                      </c:pt>
                      <c:pt idx="1122">
                        <c:v>3.9237932688635749E-2</c:v>
                      </c:pt>
                      <c:pt idx="1123">
                        <c:v>4.405451441989177E-2</c:v>
                      </c:pt>
                      <c:pt idx="1124">
                        <c:v>4.1712830186152898E-2</c:v>
                      </c:pt>
                      <c:pt idx="1125">
                        <c:v>3.3141410593200735E-2</c:v>
                      </c:pt>
                      <c:pt idx="1126">
                        <c:v>3.1407315471279139E-2</c:v>
                      </c:pt>
                      <c:pt idx="1127">
                        <c:v>3.0922419191126326E-2</c:v>
                      </c:pt>
                      <c:pt idx="1128">
                        <c:v>3.2532591820487032E-2</c:v>
                      </c:pt>
                      <c:pt idx="1129">
                        <c:v>3.0632629106537943E-2</c:v>
                      </c:pt>
                      <c:pt idx="1130">
                        <c:v>3.2912966924444627E-2</c:v>
                      </c:pt>
                      <c:pt idx="1131">
                        <c:v>3.2841646592452582E-2</c:v>
                      </c:pt>
                      <c:pt idx="1132">
                        <c:v>3.8434964123277023E-2</c:v>
                      </c:pt>
                      <c:pt idx="1133">
                        <c:v>3.487277313535244E-2</c:v>
                      </c:pt>
                      <c:pt idx="1134">
                        <c:v>3.712961076723871E-2</c:v>
                      </c:pt>
                      <c:pt idx="1135">
                        <c:v>3.0110842999492678E-2</c:v>
                      </c:pt>
                      <c:pt idx="1136">
                        <c:v>2.3699937601540946E-2</c:v>
                      </c:pt>
                      <c:pt idx="1137">
                        <c:v>1.5883803056964293E-2</c:v>
                      </c:pt>
                      <c:pt idx="1138">
                        <c:v>1.5482113830802205E-2</c:v>
                      </c:pt>
                      <c:pt idx="1139">
                        <c:v>1.2943957111613965E-2</c:v>
                      </c:pt>
                      <c:pt idx="1140">
                        <c:v>1.4495652533900699E-2</c:v>
                      </c:pt>
                      <c:pt idx="1141">
                        <c:v>1.0642988316445265E-2</c:v>
                      </c:pt>
                      <c:pt idx="1142">
                        <c:v>1.6050490422922767E-2</c:v>
                      </c:pt>
                      <c:pt idx="1143">
                        <c:v>2.6477741566541493E-2</c:v>
                      </c:pt>
                      <c:pt idx="1144">
                        <c:v>2.9420593349638639E-2</c:v>
                      </c:pt>
                      <c:pt idx="1145">
                        <c:v>2.7070574747601876E-2</c:v>
                      </c:pt>
                      <c:pt idx="1146">
                        <c:v>2.1684250134340444E-2</c:v>
                      </c:pt>
                      <c:pt idx="1147">
                        <c:v>2.4610843067807153E-2</c:v>
                      </c:pt>
                      <c:pt idx="1148">
                        <c:v>2.0383678792899249E-2</c:v>
                      </c:pt>
                      <c:pt idx="1149">
                        <c:v>1.5459296789724261E-2</c:v>
                      </c:pt>
                      <c:pt idx="1150">
                        <c:v>6.770649524647219E-3</c:v>
                      </c:pt>
                      <c:pt idx="1151">
                        <c:v>6.7863618583238901E-4</c:v>
                      </c:pt>
                      <c:pt idx="1152">
                        <c:v>1.367929432767022E-3</c:v>
                      </c:pt>
                      <c:pt idx="1153">
                        <c:v>6.3281082309264523E-3</c:v>
                      </c:pt>
                      <c:pt idx="1154">
                        <c:v>0</c:v>
                      </c:pt>
                      <c:pt idx="1155">
                        <c:v>2.8105949222382649E-3</c:v>
                      </c:pt>
                      <c:pt idx="1156">
                        <c:v>-4.0237237110455808E-3</c:v>
                      </c:pt>
                      <c:pt idx="1157">
                        <c:v>-4.0711339700517674E-3</c:v>
                      </c:pt>
                      <c:pt idx="1158">
                        <c:v>-1.688734297743111E-4</c:v>
                      </c:pt>
                      <c:pt idx="1159">
                        <c:v>-2.5542789398300724E-3</c:v>
                      </c:pt>
                      <c:pt idx="1160">
                        <c:v>-4.6423797709305411E-3</c:v>
                      </c:pt>
                      <c:pt idx="1161">
                        <c:v>-9.6342564944198669E-3</c:v>
                      </c:pt>
                      <c:pt idx="1162">
                        <c:v>-1.1201937508360014E-2</c:v>
                      </c:pt>
                      <c:pt idx="1163">
                        <c:v>-9.1162959990523113E-3</c:v>
                      </c:pt>
                      <c:pt idx="1164">
                        <c:v>-7.9608246433880755E-3</c:v>
                      </c:pt>
                      <c:pt idx="1165">
                        <c:v>-8.7979504558694643E-3</c:v>
                      </c:pt>
                      <c:pt idx="1166">
                        <c:v>-1.3234566970133333E-2</c:v>
                      </c:pt>
                      <c:pt idx="1167">
                        <c:v>-2.0553508625592961E-2</c:v>
                      </c:pt>
                      <c:pt idx="1168">
                        <c:v>-1.8875841275918015E-2</c:v>
                      </c:pt>
                      <c:pt idx="1169">
                        <c:v>-1.8991292771192499E-2</c:v>
                      </c:pt>
                      <c:pt idx="1170">
                        <c:v>-2.030634678541365E-2</c:v>
                      </c:pt>
                      <c:pt idx="1171">
                        <c:v>-1.8942926109266813E-2</c:v>
                      </c:pt>
                      <c:pt idx="1172">
                        <c:v>-2.2098099340478232E-2</c:v>
                      </c:pt>
                      <c:pt idx="1173">
                        <c:v>-2.2473009284896147E-2</c:v>
                      </c:pt>
                      <c:pt idx="1174">
                        <c:v>-2.0047981368178137E-2</c:v>
                      </c:pt>
                      <c:pt idx="1175">
                        <c:v>-1.997105924765789E-2</c:v>
                      </c:pt>
                      <c:pt idx="1176">
                        <c:v>-1.5606446210328542E-2</c:v>
                      </c:pt>
                      <c:pt idx="1177">
                        <c:v>-1.5504111097949165E-2</c:v>
                      </c:pt>
                      <c:pt idx="1178">
                        <c:v>-1.3654291222776154E-2</c:v>
                      </c:pt>
                      <c:pt idx="1179">
                        <c:v>-1.0270537693820211E-2</c:v>
                      </c:pt>
                      <c:pt idx="1180">
                        <c:v>-2.3791205765852823E-3</c:v>
                      </c:pt>
                      <c:pt idx="1181">
                        <c:v>-2.9602036646354099E-3</c:v>
                      </c:pt>
                      <c:pt idx="1182">
                        <c:v>-6.3568003185095262E-3</c:v>
                      </c:pt>
                      <c:pt idx="1183">
                        <c:v>-1.4883132345259856E-2</c:v>
                      </c:pt>
                      <c:pt idx="1184">
                        <c:v>-7.7183081888174609E-3</c:v>
                      </c:pt>
                      <c:pt idx="1185">
                        <c:v>-1.5458340386804856E-2</c:v>
                      </c:pt>
                      <c:pt idx="1186">
                        <c:v>-2.6422680084179886E-2</c:v>
                      </c:pt>
                      <c:pt idx="1187">
                        <c:v>-2.6042168351233772E-2</c:v>
                      </c:pt>
                      <c:pt idx="1188">
                        <c:v>-3.2818146406432158E-2</c:v>
                      </c:pt>
                      <c:pt idx="1189">
                        <c:v>-3.9991988076114926E-2</c:v>
                      </c:pt>
                      <c:pt idx="1190">
                        <c:v>-4.1936765098288822E-2</c:v>
                      </c:pt>
                      <c:pt idx="1191">
                        <c:v>-4.4458526338858204E-2</c:v>
                      </c:pt>
                      <c:pt idx="1192">
                        <c:v>-4.3289801971310347E-2</c:v>
                      </c:pt>
                      <c:pt idx="1193">
                        <c:v>-4.3882908410347664E-2</c:v>
                      </c:pt>
                      <c:pt idx="1194">
                        <c:v>-5.0260066448142272E-2</c:v>
                      </c:pt>
                      <c:pt idx="1195">
                        <c:v>-4.8551384318079906E-2</c:v>
                      </c:pt>
                      <c:pt idx="1196">
                        <c:v>-4.0856166428317416E-2</c:v>
                      </c:pt>
                      <c:pt idx="1197">
                        <c:v>-3.7142453892156785E-2</c:v>
                      </c:pt>
                      <c:pt idx="1198">
                        <c:v>-3.9515152906283074E-2</c:v>
                      </c:pt>
                      <c:pt idx="1199">
                        <c:v>-3.5244403984046602E-2</c:v>
                      </c:pt>
                      <c:pt idx="1200">
                        <c:v>-2.0826766602573973E-2</c:v>
                      </c:pt>
                      <c:pt idx="1201">
                        <c:v>-2.1293764485234561E-2</c:v>
                      </c:pt>
                      <c:pt idx="1202">
                        <c:v>-9.6719660952432132E-3</c:v>
                      </c:pt>
                      <c:pt idx="1203">
                        <c:v>-1.5067171592756501E-2</c:v>
                      </c:pt>
                      <c:pt idx="1204">
                        <c:v>-1.8839907851944962E-2</c:v>
                      </c:pt>
                      <c:pt idx="1205">
                        <c:v>-2.6212271441904422E-2</c:v>
                      </c:pt>
                      <c:pt idx="1206">
                        <c:v>-2.5009936343187957E-2</c:v>
                      </c:pt>
                      <c:pt idx="1207">
                        <c:v>-4.1818034507290588E-2</c:v>
                      </c:pt>
                      <c:pt idx="1208">
                        <c:v>-4.2821984314718869E-2</c:v>
                      </c:pt>
                      <c:pt idx="1209">
                        <c:v>-4.9731585520660988E-2</c:v>
                      </c:pt>
                      <c:pt idx="1210">
                        <c:v>-3.9362128439173666E-2</c:v>
                      </c:pt>
                      <c:pt idx="1211">
                        <c:v>-4.5201788036246526E-2</c:v>
                      </c:pt>
                      <c:pt idx="1212">
                        <c:v>-5.0106495465078907E-2</c:v>
                      </c:pt>
                      <c:pt idx="1213">
                        <c:v>-6.2118369617210692E-2</c:v>
                      </c:pt>
                      <c:pt idx="1214">
                        <c:v>-6.9097241720317448E-2</c:v>
                      </c:pt>
                      <c:pt idx="1215">
                        <c:v>-6.7664413518017455E-2</c:v>
                      </c:pt>
                      <c:pt idx="1216">
                        <c:v>-7.6684795967149486E-2</c:v>
                      </c:pt>
                      <c:pt idx="1217">
                        <c:v>-9.2024679020933031E-2</c:v>
                      </c:pt>
                      <c:pt idx="1218">
                        <c:v>-8.5135025647310555E-2</c:v>
                      </c:pt>
                      <c:pt idx="1219">
                        <c:v>-7.4371530563016666E-2</c:v>
                      </c:pt>
                      <c:pt idx="1220">
                        <c:v>-7.6154128975852359E-2</c:v>
                      </c:pt>
                      <c:pt idx="1221">
                        <c:v>-7.8602793707579305E-2</c:v>
                      </c:pt>
                      <c:pt idx="1222">
                        <c:v>-8.2746204412542518E-2</c:v>
                      </c:pt>
                      <c:pt idx="1223">
                        <c:v>-7.4040615152892661E-2</c:v>
                      </c:pt>
                      <c:pt idx="1224">
                        <c:v>-7.2265804592400895E-2</c:v>
                      </c:pt>
                      <c:pt idx="1225">
                        <c:v>-8.3303787314572234E-2</c:v>
                      </c:pt>
                      <c:pt idx="1226">
                        <c:v>-0.11148146675591275</c:v>
                      </c:pt>
                      <c:pt idx="1227">
                        <c:v>-0.10068217487663424</c:v>
                      </c:pt>
                      <c:pt idx="1228">
                        <c:v>-8.9106283826775795E-2</c:v>
                      </c:pt>
                      <c:pt idx="1229">
                        <c:v>-0.10889316719794843</c:v>
                      </c:pt>
                      <c:pt idx="1230">
                        <c:v>-0.12059298074036785</c:v>
                      </c:pt>
                      <c:pt idx="1231">
                        <c:v>-0.11774686228112208</c:v>
                      </c:pt>
                      <c:pt idx="1232">
                        <c:v>-0.10740172515958607</c:v>
                      </c:pt>
                      <c:pt idx="1233">
                        <c:v>-8.6534926263384299E-2</c:v>
                      </c:pt>
                      <c:pt idx="1234">
                        <c:v>-0.10964927202025494</c:v>
                      </c:pt>
                      <c:pt idx="1235">
                        <c:v>-9.965035275555395E-2</c:v>
                      </c:pt>
                      <c:pt idx="1236">
                        <c:v>-9.1611103072772274E-2</c:v>
                      </c:pt>
                      <c:pt idx="1237">
                        <c:v>-8.8533261849046543E-2</c:v>
                      </c:pt>
                      <c:pt idx="1238">
                        <c:v>-7.2423747703095939E-2</c:v>
                      </c:pt>
                      <c:pt idx="1239">
                        <c:v>-7.0576797036681238E-2</c:v>
                      </c:pt>
                      <c:pt idx="1240">
                        <c:v>-6.5960786660529319E-2</c:v>
                      </c:pt>
                      <c:pt idx="1241">
                        <c:v>-5.8157631869859262E-2</c:v>
                      </c:pt>
                      <c:pt idx="1242">
                        <c:v>-5.947036319127607E-2</c:v>
                      </c:pt>
                      <c:pt idx="1243">
                        <c:v>-5.3502272345022035E-2</c:v>
                      </c:pt>
                      <c:pt idx="1244">
                        <c:v>-4.615873747163407E-2</c:v>
                      </c:pt>
                      <c:pt idx="1245">
                        <c:v>-6.5381479749329494E-2</c:v>
                      </c:pt>
                      <c:pt idx="1246">
                        <c:v>-7.5881827401790752E-2</c:v>
                      </c:pt>
                      <c:pt idx="1247">
                        <c:v>-7.5268909759422312E-2</c:v>
                      </c:pt>
                      <c:pt idx="1248">
                        <c:v>-8.5593552532684733E-2</c:v>
                      </c:pt>
                      <c:pt idx="1249">
                        <c:v>-9.2800868304547687E-2</c:v>
                      </c:pt>
                      <c:pt idx="1250">
                        <c:v>-9.4710258418702578E-2</c:v>
                      </c:pt>
                      <c:pt idx="1251">
                        <c:v>-0.10329069552489512</c:v>
                      </c:pt>
                      <c:pt idx="1252">
                        <c:v>-0.10612929938977399</c:v>
                      </c:pt>
                      <c:pt idx="1253">
                        <c:v>-9.3849085904246815E-2</c:v>
                      </c:pt>
                      <c:pt idx="1254">
                        <c:v>-8.9135795688289665E-2</c:v>
                      </c:pt>
                      <c:pt idx="1255">
                        <c:v>-6.6581902042207153E-2</c:v>
                      </c:pt>
                      <c:pt idx="1256">
                        <c:v>-6.5647223131943599E-2</c:v>
                      </c:pt>
                      <c:pt idx="1257">
                        <c:v>-4.9806868093319266E-2</c:v>
                      </c:pt>
                      <c:pt idx="1258">
                        <c:v>-2.3393752038333705E-2</c:v>
                      </c:pt>
                      <c:pt idx="1259">
                        <c:v>-3.3513724586837365E-2</c:v>
                      </c:pt>
                      <c:pt idx="1260">
                        <c:v>-4.5758141277379899E-2</c:v>
                      </c:pt>
                      <c:pt idx="1261">
                        <c:v>-4.5065022418767559E-2</c:v>
                      </c:pt>
                      <c:pt idx="1262">
                        <c:v>-6.2498198205214232E-2</c:v>
                      </c:pt>
                      <c:pt idx="1263">
                        <c:v>-7.5831547934026258E-2</c:v>
                      </c:pt>
                      <c:pt idx="1264">
                        <c:v>-0.1020151272883477</c:v>
                      </c:pt>
                      <c:pt idx="1265">
                        <c:v>-0.12745148270461454</c:v>
                      </c:pt>
                      <c:pt idx="1266">
                        <c:v>-0.12049050899899996</c:v>
                      </c:pt>
                      <c:pt idx="1267">
                        <c:v>-0.11920401044337338</c:v>
                      </c:pt>
                      <c:pt idx="1268">
                        <c:v>-0.13702521255713312</c:v>
                      </c:pt>
                      <c:pt idx="1269">
                        <c:v>-0.13243816752654122</c:v>
                      </c:pt>
                      <c:pt idx="1270">
                        <c:v>-0.14021290348760523</c:v>
                      </c:pt>
                      <c:pt idx="1271">
                        <c:v>-0.12050963705738871</c:v>
                      </c:pt>
                      <c:pt idx="1272">
                        <c:v>-0.13096107153197029</c:v>
                      </c:pt>
                      <c:pt idx="1273">
                        <c:v>-0.13733973248863826</c:v>
                      </c:pt>
                      <c:pt idx="1274">
                        <c:v>-0.15667123144117215</c:v>
                      </c:pt>
                      <c:pt idx="1275">
                        <c:v>-0.15455689784428145</c:v>
                      </c:pt>
                      <c:pt idx="1276">
                        <c:v>-0.15686866032954092</c:v>
                      </c:pt>
                      <c:pt idx="1277">
                        <c:v>-0.13669457040498612</c:v>
                      </c:pt>
                      <c:pt idx="1278">
                        <c:v>-0.14520764941985281</c:v>
                      </c:pt>
                      <c:pt idx="1279">
                        <c:v>-0.12524970655508999</c:v>
                      </c:pt>
                      <c:pt idx="1280">
                        <c:v>-0.11093863978463993</c:v>
                      </c:pt>
                      <c:pt idx="1281">
                        <c:v>-9.219068324194904E-2</c:v>
                      </c:pt>
                      <c:pt idx="1282">
                        <c:v>-9.9991378710826237E-2</c:v>
                      </c:pt>
                      <c:pt idx="1283">
                        <c:v>-8.4889913241958562E-2</c:v>
                      </c:pt>
                      <c:pt idx="1284">
                        <c:v>-8.7728380477848908E-2</c:v>
                      </c:pt>
                      <c:pt idx="1285">
                        <c:v>-9.1690484515085283E-2</c:v>
                      </c:pt>
                      <c:pt idx="1286">
                        <c:v>-8.2807960715340148E-2</c:v>
                      </c:pt>
                      <c:pt idx="1287">
                        <c:v>-8.1147781876191982E-2</c:v>
                      </c:pt>
                      <c:pt idx="1288">
                        <c:v>-8.4995664079050293E-2</c:v>
                      </c:pt>
                      <c:pt idx="1289">
                        <c:v>-6.0828455336871735E-2</c:v>
                      </c:pt>
                      <c:pt idx="1290">
                        <c:v>-7.9357258982023823E-2</c:v>
                      </c:pt>
                      <c:pt idx="1291">
                        <c:v>-8.7189925634207854E-2</c:v>
                      </c:pt>
                      <c:pt idx="1292">
                        <c:v>-0.10113359705460695</c:v>
                      </c:pt>
                      <c:pt idx="1293">
                        <c:v>-0.12821933761993121</c:v>
                      </c:pt>
                      <c:pt idx="1294">
                        <c:v>-0.13628714276130741</c:v>
                      </c:pt>
                      <c:pt idx="1295">
                        <c:v>-0.12398288257380595</c:v>
                      </c:pt>
                      <c:pt idx="1296">
                        <c:v>-0.13171061816282922</c:v>
                      </c:pt>
                      <c:pt idx="1297">
                        <c:v>-0.10007472239380548</c:v>
                      </c:pt>
                      <c:pt idx="1298">
                        <c:v>-8.0282237234104645E-2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B29-4AA9-A3A3-D850668B1823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Abs'!$AF$1</c15:sqref>
                        </c15:formulaRef>
                      </c:ext>
                    </c:extLst>
                    <c:strCache>
                      <c:ptCount val="1"/>
                      <c:pt idx="0">
                        <c:v>Abs 650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Abs'!$AF$2:$AF$1300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-5.6727771323752361</c:v>
                      </c:pt>
                      <c:pt idx="1">
                        <c:v>-7.1648163111813652</c:v>
                      </c:pt>
                      <c:pt idx="2">
                        <c:v>-6.4968065421750163</c:v>
                      </c:pt>
                      <c:pt idx="3">
                        <c:v>-5.412058689007571</c:v>
                      </c:pt>
                      <c:pt idx="4">
                        <c:v>-6.5076060765178374</c:v>
                      </c:pt>
                      <c:pt idx="5">
                        <c:v>-4.2411624440411817</c:v>
                      </c:pt>
                      <c:pt idx="6">
                        <c:v>-4.2965914886066043</c:v>
                      </c:pt>
                      <c:pt idx="7">
                        <c:v>-3.3773251495686383</c:v>
                      </c:pt>
                      <c:pt idx="8">
                        <c:v>-3.1215673880362624</c:v>
                      </c:pt>
                      <c:pt idx="9">
                        <c:v>-3.825663774598226</c:v>
                      </c:pt>
                      <c:pt idx="10">
                        <c:v>-7.7984927810138602</c:v>
                      </c:pt>
                      <c:pt idx="11">
                        <c:v>-8.0786685239749669</c:v>
                      </c:pt>
                      <c:pt idx="12">
                        <c:v>-8.6346608976445989</c:v>
                      </c:pt>
                      <c:pt idx="13">
                        <c:v>-7.8810075716147434</c:v>
                      </c:pt>
                      <c:pt idx="14">
                        <c:v>-7.4291864935234537</c:v>
                      </c:pt>
                      <c:pt idx="15">
                        <c:v>-5.3596692334643192</c:v>
                      </c:pt>
                      <c:pt idx="16">
                        <c:v>-8.8042808477475756</c:v>
                      </c:pt>
                      <c:pt idx="17">
                        <c:v>-6.2910803252586982</c:v>
                      </c:pt>
                      <c:pt idx="18">
                        <c:v>-3.5324726656152805</c:v>
                      </c:pt>
                      <c:pt idx="19">
                        <c:v>-3.1511863768370922</c:v>
                      </c:pt>
                      <c:pt idx="20">
                        <c:v>-2.1260180960594774</c:v>
                      </c:pt>
                      <c:pt idx="21">
                        <c:v>-0.97616076478538638</c:v>
                      </c:pt>
                      <c:pt idx="22">
                        <c:v>-1.4117449054764901</c:v>
                      </c:pt>
                      <c:pt idx="23">
                        <c:v>-1.1577569374727366</c:v>
                      </c:pt>
                      <c:pt idx="24">
                        <c:v>-0.87707908040264659</c:v>
                      </c:pt>
                      <c:pt idx="25">
                        <c:v>-1.0443919053522464</c:v>
                      </c:pt>
                      <c:pt idx="26">
                        <c:v>-0.67266271323601212</c:v>
                      </c:pt>
                      <c:pt idx="27">
                        <c:v>-0.64716659215063543</c:v>
                      </c:pt>
                      <c:pt idx="28">
                        <c:v>-0.89605195021905903</c:v>
                      </c:pt>
                      <c:pt idx="29">
                        <c:v>-0.65187954219043276</c:v>
                      </c:pt>
                      <c:pt idx="30">
                        <c:v>-0.6295508814505868</c:v>
                      </c:pt>
                      <c:pt idx="31">
                        <c:v>-0.81561030745647012</c:v>
                      </c:pt>
                      <c:pt idx="32">
                        <c:v>-6.4701831582886768E-2</c:v>
                      </c:pt>
                      <c:pt idx="33">
                        <c:v>-0.11286745245559796</c:v>
                      </c:pt>
                      <c:pt idx="34">
                        <c:v>-0.22196920024195796</c:v>
                      </c:pt>
                      <c:pt idx="35">
                        <c:v>-0.5569778292890627</c:v>
                      </c:pt>
                      <c:pt idx="36">
                        <c:v>-0.31389315882374103</c:v>
                      </c:pt>
                      <c:pt idx="37">
                        <c:v>-6.4019246599091376E-2</c:v>
                      </c:pt>
                      <c:pt idx="38">
                        <c:v>8.9374195325109082E-2</c:v>
                      </c:pt>
                      <c:pt idx="39">
                        <c:v>-0.44286871907698067</c:v>
                      </c:pt>
                      <c:pt idx="40">
                        <c:v>-0.56540232762084064</c:v>
                      </c:pt>
                      <c:pt idx="41">
                        <c:v>-0.55395473052856814</c:v>
                      </c:pt>
                      <c:pt idx="42">
                        <c:v>-0.28481103308844308</c:v>
                      </c:pt>
                      <c:pt idx="43">
                        <c:v>-0.61355033973566608</c:v>
                      </c:pt>
                      <c:pt idx="44">
                        <c:v>-0.77121840210422399</c:v>
                      </c:pt>
                      <c:pt idx="45">
                        <c:v>-0.92792365084417738</c:v>
                      </c:pt>
                      <c:pt idx="46">
                        <c:v>-0.97826263076958886</c:v>
                      </c:pt>
                      <c:pt idx="47">
                        <c:v>-0.74326128706265671</c:v>
                      </c:pt>
                      <c:pt idx="48">
                        <c:v>-0.72216523937481503</c:v>
                      </c:pt>
                      <c:pt idx="49">
                        <c:v>-1.2564043732597181</c:v>
                      </c:pt>
                      <c:pt idx="50">
                        <c:v>-1.2816402172542853</c:v>
                      </c:pt>
                      <c:pt idx="51">
                        <c:v>-1.0149996387559541</c:v>
                      </c:pt>
                      <c:pt idx="52">
                        <c:v>-0.74308247881734435</c:v>
                      </c:pt>
                      <c:pt idx="53">
                        <c:v>-0.54248851198589609</c:v>
                      </c:pt>
                      <c:pt idx="54">
                        <c:v>-0.69058827761559582</c:v>
                      </c:pt>
                      <c:pt idx="55">
                        <c:v>-0.79738939961844169</c:v>
                      </c:pt>
                      <c:pt idx="56">
                        <c:v>-0.5308503473233025</c:v>
                      </c:pt>
                      <c:pt idx="57">
                        <c:v>-0.54039780073415666</c:v>
                      </c:pt>
                      <c:pt idx="58">
                        <c:v>-0.98344534921718862</c:v>
                      </c:pt>
                      <c:pt idx="59">
                        <c:v>-1.0455147848572541</c:v>
                      </c:pt>
                      <c:pt idx="60">
                        <c:v>-1.2994967069355532</c:v>
                      </c:pt>
                      <c:pt idx="61">
                        <c:v>-1.2563256250806754</c:v>
                      </c:pt>
                      <c:pt idx="62">
                        <c:v>-0.96232662930889346</c:v>
                      </c:pt>
                      <c:pt idx="63">
                        <c:v>-0.69962376205897625</c:v>
                      </c:pt>
                      <c:pt idx="64">
                        <c:v>-0.67196350195721721</c:v>
                      </c:pt>
                      <c:pt idx="65">
                        <c:v>-0.78964774322229081</c:v>
                      </c:pt>
                      <c:pt idx="66">
                        <c:v>-1.0872718758964974</c:v>
                      </c:pt>
                      <c:pt idx="67">
                        <c:v>-0.92634611774500286</c:v>
                      </c:pt>
                      <c:pt idx="68">
                        <c:v>-1.0561846340990801</c:v>
                      </c:pt>
                      <c:pt idx="69">
                        <c:v>-1.2356311779911386</c:v>
                      </c:pt>
                      <c:pt idx="70">
                        <c:v>-0.85486650143152398</c:v>
                      </c:pt>
                      <c:pt idx="71">
                        <c:v>-0.62269177902263384</c:v>
                      </c:pt>
                      <c:pt idx="72">
                        <c:v>-0.32778398996618213</c:v>
                      </c:pt>
                      <c:pt idx="73">
                        <c:v>-0.255280586865892</c:v>
                      </c:pt>
                      <c:pt idx="74">
                        <c:v>-9.8524552352121986E-2</c:v>
                      </c:pt>
                      <c:pt idx="75">
                        <c:v>0.11424652805173376</c:v>
                      </c:pt>
                      <c:pt idx="76">
                        <c:v>0.15809838111277072</c:v>
                      </c:pt>
                      <c:pt idx="77">
                        <c:v>-0.55477616019042242</c:v>
                      </c:pt>
                      <c:pt idx="78">
                        <c:v>-0.64465889342031002</c:v>
                      </c:pt>
                      <c:pt idx="79">
                        <c:v>-0.53289148198631631</c:v>
                      </c:pt>
                      <c:pt idx="80">
                        <c:v>-0.20495082697679848</c:v>
                      </c:pt>
                      <c:pt idx="81">
                        <c:v>-0.50758849798957861</c:v>
                      </c:pt>
                      <c:pt idx="82">
                        <c:v>-0.45760770891770985</c:v>
                      </c:pt>
                      <c:pt idx="83">
                        <c:v>-0.20858080061958648</c:v>
                      </c:pt>
                      <c:pt idx="84">
                        <c:v>3.940960933345785E-2</c:v>
                      </c:pt>
                      <c:pt idx="85">
                        <c:v>-5.7407120225948335E-2</c:v>
                      </c:pt>
                      <c:pt idx="86">
                        <c:v>-2.744426941490254E-2</c:v>
                      </c:pt>
                      <c:pt idx="87">
                        <c:v>1.453652086615136E-2</c:v>
                      </c:pt>
                      <c:pt idx="88">
                        <c:v>-0.13202109544309532</c:v>
                      </c:pt>
                      <c:pt idx="89">
                        <c:v>-0.11884158254517137</c:v>
                      </c:pt>
                      <c:pt idx="90">
                        <c:v>-0.35699880865038924</c:v>
                      </c:pt>
                      <c:pt idx="91">
                        <c:v>-0.33016291048433</c:v>
                      </c:pt>
                      <c:pt idx="92">
                        <c:v>-0.35435542423805472</c:v>
                      </c:pt>
                      <c:pt idx="93">
                        <c:v>-0.49899900635215166</c:v>
                      </c:pt>
                      <c:pt idx="94">
                        <c:v>-0.7626913799915539</c:v>
                      </c:pt>
                      <c:pt idx="95">
                        <c:v>-0.61909747634002654</c:v>
                      </c:pt>
                      <c:pt idx="96">
                        <c:v>-0.74286512779726077</c:v>
                      </c:pt>
                      <c:pt idx="97">
                        <c:v>-0.82164837320772321</c:v>
                      </c:pt>
                      <c:pt idx="98">
                        <c:v>-0.96032890439064189</c:v>
                      </c:pt>
                      <c:pt idx="99">
                        <c:v>-0.99322176182499888</c:v>
                      </c:pt>
                      <c:pt idx="100">
                        <c:v>-0.56321726970238628</c:v>
                      </c:pt>
                      <c:pt idx="101">
                        <c:v>-0.25990012735741974</c:v>
                      </c:pt>
                      <c:pt idx="102">
                        <c:v>0.11145255475114516</c:v>
                      </c:pt>
                      <c:pt idx="103">
                        <c:v>-0.10821753118866222</c:v>
                      </c:pt>
                      <c:pt idx="104">
                        <c:v>0.11150545659887072</c:v>
                      </c:pt>
                      <c:pt idx="105">
                        <c:v>0.38229822555110876</c:v>
                      </c:pt>
                      <c:pt idx="106">
                        <c:v>0.50626765977038191</c:v>
                      </c:pt>
                      <c:pt idx="107">
                        <c:v>0.45396813736826308</c:v>
                      </c:pt>
                      <c:pt idx="108">
                        <c:v>9.893340806097195E-2</c:v>
                      </c:pt>
                      <c:pt idx="109">
                        <c:v>-0.26652298524824419</c:v>
                      </c:pt>
                      <c:pt idx="110">
                        <c:v>-0.20260107804896776</c:v>
                      </c:pt>
                      <c:pt idx="111">
                        <c:v>-0.22806530687757276</c:v>
                      </c:pt>
                      <c:pt idx="112">
                        <c:v>-0.3202620273862285</c:v>
                      </c:pt>
                      <c:pt idx="113">
                        <c:v>-0.33221569866865702</c:v>
                      </c:pt>
                      <c:pt idx="114">
                        <c:v>-0.52359543327066727</c:v>
                      </c:pt>
                      <c:pt idx="115">
                        <c:v>-0.44729041270394043</c:v>
                      </c:pt>
                      <c:pt idx="116">
                        <c:v>-0.3066203337169473</c:v>
                      </c:pt>
                      <c:pt idx="117">
                        <c:v>-0.18846721581807571</c:v>
                      </c:pt>
                      <c:pt idx="118">
                        <c:v>4.315853655956009E-2</c:v>
                      </c:pt>
                      <c:pt idx="119">
                        <c:v>0.11278371638805533</c:v>
                      </c:pt>
                      <c:pt idx="120">
                        <c:v>0.47594159998766639</c:v>
                      </c:pt>
                      <c:pt idx="121">
                        <c:v>0.50112560017146235</c:v>
                      </c:pt>
                      <c:pt idx="122">
                        <c:v>0.52412868389574052</c:v>
                      </c:pt>
                      <c:pt idx="123">
                        <c:v>0.2263248360874035</c:v>
                      </c:pt>
                      <c:pt idx="124">
                        <c:v>0.16838250031060939</c:v>
                      </c:pt>
                      <c:pt idx="125">
                        <c:v>7.8763293856463037E-2</c:v>
                      </c:pt>
                      <c:pt idx="126">
                        <c:v>-3.3596149712833645E-2</c:v>
                      </c:pt>
                      <c:pt idx="127">
                        <c:v>-0.43967998614273884</c:v>
                      </c:pt>
                      <c:pt idx="128">
                        <c:v>-0.43462322850605489</c:v>
                      </c:pt>
                      <c:pt idx="129">
                        <c:v>-0.48745341992307767</c:v>
                      </c:pt>
                      <c:pt idx="130">
                        <c:v>-0.11859309500899784</c:v>
                      </c:pt>
                      <c:pt idx="131">
                        <c:v>9.5253404385049228E-2</c:v>
                      </c:pt>
                      <c:pt idx="132">
                        <c:v>-0.19246583976544226</c:v>
                      </c:pt>
                      <c:pt idx="133">
                        <c:v>-0.28603776647794316</c:v>
                      </c:pt>
                      <c:pt idx="134">
                        <c:v>-6.2964686051717469E-2</c:v>
                      </c:pt>
                      <c:pt idx="135">
                        <c:v>-3.0299306562580022E-2</c:v>
                      </c:pt>
                      <c:pt idx="136">
                        <c:v>4.4655054257646473E-2</c:v>
                      </c:pt>
                      <c:pt idx="137">
                        <c:v>8.5398697042605269E-3</c:v>
                      </c:pt>
                      <c:pt idx="138">
                        <c:v>-0.15843302308666865</c:v>
                      </c:pt>
                      <c:pt idx="139">
                        <c:v>-3.5280695692550205E-2</c:v>
                      </c:pt>
                      <c:pt idx="140">
                        <c:v>0.18240753588332331</c:v>
                      </c:pt>
                      <c:pt idx="141">
                        <c:v>0.2626594877347822</c:v>
                      </c:pt>
                      <c:pt idx="142">
                        <c:v>0.10200670311755125</c:v>
                      </c:pt>
                      <c:pt idx="143">
                        <c:v>-3.1180197901277917E-2</c:v>
                      </c:pt>
                      <c:pt idx="144">
                        <c:v>-5.4768527209536386E-2</c:v>
                      </c:pt>
                      <c:pt idx="145">
                        <c:v>1.920790516845005E-2</c:v>
                      </c:pt>
                      <c:pt idx="146">
                        <c:v>0.10809631038330256</c:v>
                      </c:pt>
                      <c:pt idx="147">
                        <c:v>4.0502712655603207E-2</c:v>
                      </c:pt>
                      <c:pt idx="148">
                        <c:v>-6.9568650425497147E-2</c:v>
                      </c:pt>
                      <c:pt idx="149">
                        <c:v>-2.2491144986431427E-2</c:v>
                      </c:pt>
                      <c:pt idx="150">
                        <c:v>-3.8504534292942615E-2</c:v>
                      </c:pt>
                      <c:pt idx="151">
                        <c:v>-0.22731803049141586</c:v>
                      </c:pt>
                      <c:pt idx="152">
                        <c:v>-0.35908575631353329</c:v>
                      </c:pt>
                      <c:pt idx="153">
                        <c:v>-0.67254194587506155</c:v>
                      </c:pt>
                      <c:pt idx="154">
                        <c:v>-0.72373128521562646</c:v>
                      </c:pt>
                      <c:pt idx="155">
                        <c:v>-0.73082345806984439</c:v>
                      </c:pt>
                      <c:pt idx="156">
                        <c:v>-0.56094008699482145</c:v>
                      </c:pt>
                      <c:pt idx="157">
                        <c:v>-0.43867371440196884</c:v>
                      </c:pt>
                      <c:pt idx="158">
                        <c:v>-0.40011695842791434</c:v>
                      </c:pt>
                      <c:pt idx="159">
                        <c:v>-0.39119013437976213</c:v>
                      </c:pt>
                      <c:pt idx="160">
                        <c:v>-0.18415631982099223</c:v>
                      </c:pt>
                      <c:pt idx="161">
                        <c:v>-0.15360640964832969</c:v>
                      </c:pt>
                      <c:pt idx="162">
                        <c:v>-6.7054301177171954E-2</c:v>
                      </c:pt>
                      <c:pt idx="163">
                        <c:v>-0.36807554867529241</c:v>
                      </c:pt>
                      <c:pt idx="164">
                        <c:v>-0.2099947914352211</c:v>
                      </c:pt>
                      <c:pt idx="165">
                        <c:v>-9.576398278966862E-2</c:v>
                      </c:pt>
                      <c:pt idx="166">
                        <c:v>4.5236521138217967E-2</c:v>
                      </c:pt>
                      <c:pt idx="167">
                        <c:v>0.16326401982096195</c:v>
                      </c:pt>
                      <c:pt idx="168">
                        <c:v>0.142251254756254</c:v>
                      </c:pt>
                      <c:pt idx="169">
                        <c:v>0.10286325960629532</c:v>
                      </c:pt>
                      <c:pt idx="170">
                        <c:v>0.24217468311037471</c:v>
                      </c:pt>
                      <c:pt idx="171">
                        <c:v>0.16843479756578952</c:v>
                      </c:pt>
                      <c:pt idx="172">
                        <c:v>0.19045012821896409</c:v>
                      </c:pt>
                      <c:pt idx="173">
                        <c:v>0.15587907302661749</c:v>
                      </c:pt>
                      <c:pt idx="174">
                        <c:v>0.1516017319158057</c:v>
                      </c:pt>
                      <c:pt idx="175">
                        <c:v>0.29616842497293688</c:v>
                      </c:pt>
                      <c:pt idx="176">
                        <c:v>0.25772948897117393</c:v>
                      </c:pt>
                      <c:pt idx="177">
                        <c:v>0.26034208450813223</c:v>
                      </c:pt>
                      <c:pt idx="178">
                        <c:v>0.26798730839328622</c:v>
                      </c:pt>
                      <c:pt idx="179">
                        <c:v>0.43898663638867197</c:v>
                      </c:pt>
                      <c:pt idx="180">
                        <c:v>0.38779729704810711</c:v>
                      </c:pt>
                      <c:pt idx="181">
                        <c:v>0.37855111210264292</c:v>
                      </c:pt>
                      <c:pt idx="182">
                        <c:v>0.46325059786645334</c:v>
                      </c:pt>
                      <c:pt idx="183">
                        <c:v>0.45883465391460065</c:v>
                      </c:pt>
                      <c:pt idx="184">
                        <c:v>0.58855557701859107</c:v>
                      </c:pt>
                      <c:pt idx="185">
                        <c:v>0.58937268384374553</c:v>
                      </c:pt>
                      <c:pt idx="186">
                        <c:v>0.47850295630639905</c:v>
                      </c:pt>
                      <c:pt idx="187">
                        <c:v>0.5995165375710434</c:v>
                      </c:pt>
                      <c:pt idx="188">
                        <c:v>0.64010797418268917</c:v>
                      </c:pt>
                      <c:pt idx="189">
                        <c:v>0.5806725971149449</c:v>
                      </c:pt>
                      <c:pt idx="190">
                        <c:v>0.76203494363534841</c:v>
                      </c:pt>
                      <c:pt idx="191">
                        <c:v>0.76021375974036376</c:v>
                      </c:pt>
                      <c:pt idx="192">
                        <c:v>0.82302487928554102</c:v>
                      </c:pt>
                      <c:pt idx="193">
                        <c:v>0.89378518161808918</c:v>
                      </c:pt>
                      <c:pt idx="194">
                        <c:v>0.91026697899917564</c:v>
                      </c:pt>
                      <c:pt idx="195">
                        <c:v>0.91972325985417835</c:v>
                      </c:pt>
                      <c:pt idx="196">
                        <c:v>0.9529487943366608</c:v>
                      </c:pt>
                      <c:pt idx="197">
                        <c:v>0.9146959216907552</c:v>
                      </c:pt>
                      <c:pt idx="198">
                        <c:v>0.97346866532870346</c:v>
                      </c:pt>
                      <c:pt idx="199">
                        <c:v>1.0148308062876417</c:v>
                      </c:pt>
                      <c:pt idx="200">
                        <c:v>1.1071251836071987</c:v>
                      </c:pt>
                      <c:pt idx="201">
                        <c:v>1.1706104238405353</c:v>
                      </c:pt>
                      <c:pt idx="202">
                        <c:v>1.2229832530887879</c:v>
                      </c:pt>
                      <c:pt idx="203">
                        <c:v>1.2757868545256623</c:v>
                      </c:pt>
                      <c:pt idx="204">
                        <c:v>1.2950113859891119</c:v>
                      </c:pt>
                      <c:pt idx="205">
                        <c:v>1.297340578770398</c:v>
                      </c:pt>
                      <c:pt idx="206">
                        <c:v>1.3316738779442525</c:v>
                      </c:pt>
                      <c:pt idx="207">
                        <c:v>1.3193175177969374</c:v>
                      </c:pt>
                      <c:pt idx="208">
                        <c:v>1.362517166649587</c:v>
                      </c:pt>
                      <c:pt idx="209">
                        <c:v>1.3791615994253954</c:v>
                      </c:pt>
                      <c:pt idx="210">
                        <c:v>1.3884209342587228</c:v>
                      </c:pt>
                      <c:pt idx="211">
                        <c:v>1.425521755809303</c:v>
                      </c:pt>
                      <c:pt idx="212">
                        <c:v>1.4439149725227804</c:v>
                      </c:pt>
                      <c:pt idx="213">
                        <c:v>1.4426150985500965</c:v>
                      </c:pt>
                      <c:pt idx="214">
                        <c:v>1.466968086280193</c:v>
                      </c:pt>
                      <c:pt idx="215">
                        <c:v>1.4689496383478542</c:v>
                      </c:pt>
                      <c:pt idx="216">
                        <c:v>1.4892654593558126</c:v>
                      </c:pt>
                      <c:pt idx="217">
                        <c:v>1.5105697891755565</c:v>
                      </c:pt>
                      <c:pt idx="218">
                        <c:v>1.5242048625564655</c:v>
                      </c:pt>
                      <c:pt idx="219">
                        <c:v>1.5353626179824567</c:v>
                      </c:pt>
                      <c:pt idx="220">
                        <c:v>1.5593800568498373</c:v>
                      </c:pt>
                      <c:pt idx="221">
                        <c:v>1.5587255854194042</c:v>
                      </c:pt>
                      <c:pt idx="222">
                        <c:v>1.5485926143579243</c:v>
                      </c:pt>
                      <c:pt idx="223">
                        <c:v>1.5457026619907479</c:v>
                      </c:pt>
                      <c:pt idx="224">
                        <c:v>1.5469133585629804</c:v>
                      </c:pt>
                      <c:pt idx="225">
                        <c:v>1.5463556219398169</c:v>
                      </c:pt>
                      <c:pt idx="226">
                        <c:v>1.5544919261200003</c:v>
                      </c:pt>
                      <c:pt idx="227">
                        <c:v>1.5671143069873061</c:v>
                      </c:pt>
                      <c:pt idx="228">
                        <c:v>1.5855694944366905</c:v>
                      </c:pt>
                      <c:pt idx="229">
                        <c:v>1.6077278112268607</c:v>
                      </c:pt>
                      <c:pt idx="230">
                        <c:v>1.6239051962613209</c:v>
                      </c:pt>
                      <c:pt idx="231">
                        <c:v>1.6366787252649855</c:v>
                      </c:pt>
                      <c:pt idx="232">
                        <c:v>1.6456418097510501</c:v>
                      </c:pt>
                      <c:pt idx="233">
                        <c:v>1.6590622527783296</c:v>
                      </c:pt>
                      <c:pt idx="234">
                        <c:v>1.6668766114280686</c:v>
                      </c:pt>
                      <c:pt idx="235">
                        <c:v>1.6778545005717935</c:v>
                      </c:pt>
                      <c:pt idx="236">
                        <c:v>1.6903393366350132</c:v>
                      </c:pt>
                      <c:pt idx="237">
                        <c:v>1.6979058123411244</c:v>
                      </c:pt>
                      <c:pt idx="238">
                        <c:v>1.7061237365149411</c:v>
                      </c:pt>
                      <c:pt idx="239">
                        <c:v>1.7222300819253129</c:v>
                      </c:pt>
                      <c:pt idx="240">
                        <c:v>1.731581617121819</c:v>
                      </c:pt>
                      <c:pt idx="241">
                        <c:v>1.740963381945597</c:v>
                      </c:pt>
                      <c:pt idx="242">
                        <c:v>1.7466253911335901</c:v>
                      </c:pt>
                      <c:pt idx="243">
                        <c:v>1.7516722274066034</c:v>
                      </c:pt>
                      <c:pt idx="244">
                        <c:v>1.7610796874135621</c:v>
                      </c:pt>
                      <c:pt idx="245">
                        <c:v>1.7731700268408859</c:v>
                      </c:pt>
                      <c:pt idx="246">
                        <c:v>1.7799868077906587</c:v>
                      </c:pt>
                      <c:pt idx="247">
                        <c:v>1.7892310278103505</c:v>
                      </c:pt>
                      <c:pt idx="248">
                        <c:v>1.7925970968070561</c:v>
                      </c:pt>
                      <c:pt idx="249">
                        <c:v>1.7967718083332807</c:v>
                      </c:pt>
                      <c:pt idx="250">
                        <c:v>1.7998023284672704</c:v>
                      </c:pt>
                      <c:pt idx="251">
                        <c:v>1.8041236536857626</c:v>
                      </c:pt>
                      <c:pt idx="252">
                        <c:v>1.8032046730167024</c:v>
                      </c:pt>
                      <c:pt idx="253">
                        <c:v>1.8000713721499888</c:v>
                      </c:pt>
                      <c:pt idx="254">
                        <c:v>1.7994169007195557</c:v>
                      </c:pt>
                      <c:pt idx="255">
                        <c:v>1.7965707813119234</c:v>
                      </c:pt>
                      <c:pt idx="256">
                        <c:v>1.7938999937424673</c:v>
                      </c:pt>
                      <c:pt idx="257">
                        <c:v>1.7875729327544965</c:v>
                      </c:pt>
                      <c:pt idx="258">
                        <c:v>1.7784284705048017</c:v>
                      </c:pt>
                      <c:pt idx="259">
                        <c:v>1.7695092189782808</c:v>
                      </c:pt>
                      <c:pt idx="260">
                        <c:v>1.7611341007426511</c:v>
                      </c:pt>
                      <c:pt idx="261">
                        <c:v>1.7480340917644519</c:v>
                      </c:pt>
                      <c:pt idx="262">
                        <c:v>1.7363291800848426</c:v>
                      </c:pt>
                      <c:pt idx="263">
                        <c:v>1.7221998522980411</c:v>
                      </c:pt>
                      <c:pt idx="264">
                        <c:v>1.7093960936671049</c:v>
                      </c:pt>
                      <c:pt idx="265">
                        <c:v>1.6937311008149003</c:v>
                      </c:pt>
                      <c:pt idx="266">
                        <c:v>1.6767964636172832</c:v>
                      </c:pt>
                      <c:pt idx="267">
                        <c:v>1.6592783946133223</c:v>
                      </c:pt>
                      <c:pt idx="268">
                        <c:v>1.6419341459661738</c:v>
                      </c:pt>
                      <c:pt idx="269">
                        <c:v>1.6239898392176815</c:v>
                      </c:pt>
                      <c:pt idx="270">
                        <c:v>1.6031691834342852</c:v>
                      </c:pt>
                      <c:pt idx="271">
                        <c:v>1.5799815478355133</c:v>
                      </c:pt>
                      <c:pt idx="272">
                        <c:v>1.5595644575761947</c:v>
                      </c:pt>
                      <c:pt idx="273">
                        <c:v>1.5372277859851218</c:v>
                      </c:pt>
                      <c:pt idx="274">
                        <c:v>1.5153264210267614</c:v>
                      </c:pt>
                      <c:pt idx="275">
                        <c:v>1.4920586769157196</c:v>
                      </c:pt>
                      <c:pt idx="276">
                        <c:v>1.4663377985515778</c:v>
                      </c:pt>
                      <c:pt idx="277">
                        <c:v>1.4429763425959936</c:v>
                      </c:pt>
                      <c:pt idx="278">
                        <c:v>1.4208225602499145</c:v>
                      </c:pt>
                      <c:pt idx="279">
                        <c:v>1.3977543316788659</c:v>
                      </c:pt>
                      <c:pt idx="280">
                        <c:v>1.3754161486064294</c:v>
                      </c:pt>
                      <c:pt idx="281">
                        <c:v>1.3523962874390156</c:v>
                      </c:pt>
                      <c:pt idx="282">
                        <c:v>1.3315272642519846</c:v>
                      </c:pt>
                      <c:pt idx="283">
                        <c:v>1.3146122763120944</c:v>
                      </c:pt>
                      <c:pt idx="284">
                        <c:v>1.2969551510226833</c:v>
                      </c:pt>
                      <c:pt idx="285">
                        <c:v>1.2827547836117936</c:v>
                      </c:pt>
                      <c:pt idx="286">
                        <c:v>1.269060762457705</c:v>
                      </c:pt>
                      <c:pt idx="287">
                        <c:v>1.2566590578694825</c:v>
                      </c:pt>
                      <c:pt idx="288">
                        <c:v>1.2457189557598474</c:v>
                      </c:pt>
                      <c:pt idx="289">
                        <c:v>1.2329272889798197</c:v>
                      </c:pt>
                      <c:pt idx="290">
                        <c:v>1.22209903649109</c:v>
                      </c:pt>
                      <c:pt idx="291">
                        <c:v>1.2145023311577072</c:v>
                      </c:pt>
                      <c:pt idx="292">
                        <c:v>1.2073288406061282</c:v>
                      </c:pt>
                      <c:pt idx="293">
                        <c:v>1.2009866648045218</c:v>
                      </c:pt>
                      <c:pt idx="294">
                        <c:v>1.1952838456197119</c:v>
                      </c:pt>
                      <c:pt idx="295">
                        <c:v>1.191429568142568</c:v>
                      </c:pt>
                      <c:pt idx="296">
                        <c:v>1.1887300624272035</c:v>
                      </c:pt>
                      <c:pt idx="297">
                        <c:v>1.184384553506894</c:v>
                      </c:pt>
                      <c:pt idx="298">
                        <c:v>1.1819329307351574</c:v>
                      </c:pt>
                      <c:pt idx="299">
                        <c:v>1.1769510881607783</c:v>
                      </c:pt>
                      <c:pt idx="300">
                        <c:v>1.1692153265419454</c:v>
                      </c:pt>
                      <c:pt idx="301">
                        <c:v>1.1652476879625322</c:v>
                      </c:pt>
                      <c:pt idx="302">
                        <c:v>1.15972926950408</c:v>
                      </c:pt>
                      <c:pt idx="303">
                        <c:v>1.1525784511729551</c:v>
                      </c:pt>
                      <c:pt idx="304">
                        <c:v>1.1491065784807981</c:v>
                      </c:pt>
                      <c:pt idx="305">
                        <c:v>1.1432571456037206</c:v>
                      </c:pt>
                      <c:pt idx="306">
                        <c:v>1.1367789364793912</c:v>
                      </c:pt>
                      <c:pt idx="307">
                        <c:v>1.1304941969696007</c:v>
                      </c:pt>
                      <c:pt idx="308">
                        <c:v>1.1209763988231003</c:v>
                      </c:pt>
                      <c:pt idx="309">
                        <c:v>1.1128597439006438</c:v>
                      </c:pt>
                      <c:pt idx="310">
                        <c:v>1.104933535629999</c:v>
                      </c:pt>
                      <c:pt idx="311">
                        <c:v>1.0931031709972119</c:v>
                      </c:pt>
                      <c:pt idx="312">
                        <c:v>1.0831636695502709</c:v>
                      </c:pt>
                      <c:pt idx="313">
                        <c:v>1.0721516209277291</c:v>
                      </c:pt>
                      <c:pt idx="314">
                        <c:v>1.0649418548234242</c:v>
                      </c:pt>
                      <c:pt idx="315">
                        <c:v>1.0583703872989616</c:v>
                      </c:pt>
                      <c:pt idx="316">
                        <c:v>1.0472927403852403</c:v>
                      </c:pt>
                      <c:pt idx="317">
                        <c:v>1.0398499038546707</c:v>
                      </c:pt>
                      <c:pt idx="318">
                        <c:v>1.0328736616210397</c:v>
                      </c:pt>
                      <c:pt idx="319">
                        <c:v>1.0255051899735581</c:v>
                      </c:pt>
                      <c:pt idx="320">
                        <c:v>1.0197570263478408</c:v>
                      </c:pt>
                      <c:pt idx="321">
                        <c:v>1.0131501901594704</c:v>
                      </c:pt>
                      <c:pt idx="322">
                        <c:v>1.0060958043393422</c:v>
                      </c:pt>
                      <c:pt idx="323">
                        <c:v>1.0016525025748086</c:v>
                      </c:pt>
                      <c:pt idx="324">
                        <c:v>0.99977358009173489</c:v>
                      </c:pt>
                      <c:pt idx="325">
                        <c:v>0.99473792878081202</c:v>
                      </c:pt>
                      <c:pt idx="326">
                        <c:v>0.98994018463651756</c:v>
                      </c:pt>
                      <c:pt idx="327">
                        <c:v>0.98289290277879804</c:v>
                      </c:pt>
                      <c:pt idx="328">
                        <c:v>0.97947952441541197</c:v>
                      </c:pt>
                      <c:pt idx="329">
                        <c:v>0.97587902465921395</c:v>
                      </c:pt>
                      <c:pt idx="330">
                        <c:v>0.97825265499258918</c:v>
                      </c:pt>
                      <c:pt idx="331">
                        <c:v>0.97700779894153977</c:v>
                      </c:pt>
                      <c:pt idx="332">
                        <c:v>0.97689791424640726</c:v>
                      </c:pt>
                      <c:pt idx="333">
                        <c:v>0.97604135775766299</c:v>
                      </c:pt>
                      <c:pt idx="334">
                        <c:v>0.98100339992617935</c:v>
                      </c:pt>
                      <c:pt idx="335">
                        <c:v>0.98132156675321414</c:v>
                      </c:pt>
                      <c:pt idx="336">
                        <c:v>0.98448131854379062</c:v>
                      </c:pt>
                      <c:pt idx="337">
                        <c:v>0.98467584619528403</c:v>
                      </c:pt>
                      <c:pt idx="338">
                        <c:v>0.98502318461263616</c:v>
                      </c:pt>
                      <c:pt idx="339">
                        <c:v>0.98562883519502487</c:v>
                      </c:pt>
                      <c:pt idx="340">
                        <c:v>0.98580492277388265</c:v>
                      </c:pt>
                      <c:pt idx="341">
                        <c:v>0.98842235505120446</c:v>
                      </c:pt>
                      <c:pt idx="342">
                        <c:v>0.99033830882768603</c:v>
                      </c:pt>
                      <c:pt idx="343">
                        <c:v>0.99039907037850206</c:v>
                      </c:pt>
                      <c:pt idx="344">
                        <c:v>0.98866252943987831</c:v>
                      </c:pt>
                      <c:pt idx="345">
                        <c:v>0.98658787012022031</c:v>
                      </c:pt>
                      <c:pt idx="346">
                        <c:v>0.98936899582921844</c:v>
                      </c:pt>
                      <c:pt idx="347">
                        <c:v>0.99099278025811866</c:v>
                      </c:pt>
                      <c:pt idx="348">
                        <c:v>0.98503724138931748</c:v>
                      </c:pt>
                      <c:pt idx="349">
                        <c:v>0.98270139809003187</c:v>
                      </c:pt>
                      <c:pt idx="350">
                        <c:v>0.98380583752240403</c:v>
                      </c:pt>
                      <c:pt idx="351">
                        <c:v>0.98290983137007037</c:v>
                      </c:pt>
                      <c:pt idx="352">
                        <c:v>0.98298283591993152</c:v>
                      </c:pt>
                      <c:pt idx="353">
                        <c:v>0.98225218582877394</c:v>
                      </c:pt>
                      <c:pt idx="354">
                        <c:v>0.98180100864174358</c:v>
                      </c:pt>
                      <c:pt idx="355">
                        <c:v>0.98295200170011421</c:v>
                      </c:pt>
                      <c:pt idx="356">
                        <c:v>0.98503149776013599</c:v>
                      </c:pt>
                      <c:pt idx="357">
                        <c:v>0.98323207919678679</c:v>
                      </c:pt>
                      <c:pt idx="358">
                        <c:v>0.98167132354074804</c:v>
                      </c:pt>
                      <c:pt idx="359">
                        <c:v>0.97627140522120093</c:v>
                      </c:pt>
                      <c:pt idx="360">
                        <c:v>0.97364233453737936</c:v>
                      </c:pt>
                      <c:pt idx="361">
                        <c:v>0.9693231253927963</c:v>
                      </c:pt>
                      <c:pt idx="362">
                        <c:v>0.96802884390115762</c:v>
                      </c:pt>
                      <c:pt idx="363">
                        <c:v>0.96559097560982987</c:v>
                      </c:pt>
                      <c:pt idx="364">
                        <c:v>0.96622866959712672</c:v>
                      </c:pt>
                      <c:pt idx="365">
                        <c:v>0.96202523992499422</c:v>
                      </c:pt>
                      <c:pt idx="366">
                        <c:v>0.96592108313963698</c:v>
                      </c:pt>
                      <c:pt idx="367">
                        <c:v>0.96415612635137771</c:v>
                      </c:pt>
                      <c:pt idx="368">
                        <c:v>0.96603761835276958</c:v>
                      </c:pt>
                      <c:pt idx="369">
                        <c:v>0.96618695271149169</c:v>
                      </c:pt>
                      <c:pt idx="370">
                        <c:v>0.96596476495104466</c:v>
                      </c:pt>
                      <c:pt idx="371">
                        <c:v>0.96283101063992194</c:v>
                      </c:pt>
                      <c:pt idx="372">
                        <c:v>0.96691669591383123</c:v>
                      </c:pt>
                      <c:pt idx="373">
                        <c:v>0.9667673615551089</c:v>
                      </c:pt>
                      <c:pt idx="374">
                        <c:v>0.96729607773609128</c:v>
                      </c:pt>
                      <c:pt idx="375">
                        <c:v>0.96836892720796452</c:v>
                      </c:pt>
                      <c:pt idx="376">
                        <c:v>0.96800934579156728</c:v>
                      </c:pt>
                      <c:pt idx="377">
                        <c:v>0.9703979397904422</c:v>
                      </c:pt>
                      <c:pt idx="378">
                        <c:v>0.97227217668128874</c:v>
                      </c:pt>
                      <c:pt idx="379">
                        <c:v>0.97171716072458014</c:v>
                      </c:pt>
                      <c:pt idx="380">
                        <c:v>0.97281933293490686</c:v>
                      </c:pt>
                      <c:pt idx="381">
                        <c:v>0.9758347382552609</c:v>
                      </c:pt>
                      <c:pt idx="382">
                        <c:v>0.97932021427968996</c:v>
                      </c:pt>
                      <c:pt idx="383">
                        <c:v>0.98370638204867999</c:v>
                      </c:pt>
                      <c:pt idx="384">
                        <c:v>0.98159499373188686</c:v>
                      </c:pt>
                      <c:pt idx="385">
                        <c:v>0.98369247642013491</c:v>
                      </c:pt>
                      <c:pt idx="386">
                        <c:v>0.98693687116707229</c:v>
                      </c:pt>
                      <c:pt idx="387">
                        <c:v>0.98811265251980573</c:v>
                      </c:pt>
                      <c:pt idx="388">
                        <c:v>0.98900805407959402</c:v>
                      </c:pt>
                      <c:pt idx="389">
                        <c:v>0.98862338207256151</c:v>
                      </c:pt>
                      <c:pt idx="390">
                        <c:v>0.98964998021470907</c:v>
                      </c:pt>
                      <c:pt idx="391">
                        <c:v>0.99083422586307845</c:v>
                      </c:pt>
                      <c:pt idx="392">
                        <c:v>0.99012382962219325</c:v>
                      </c:pt>
                      <c:pt idx="393">
                        <c:v>0.98772012080968241</c:v>
                      </c:pt>
                      <c:pt idx="394">
                        <c:v>0.98681655725053086</c:v>
                      </c:pt>
                      <c:pt idx="395">
                        <c:v>0.98681262739898556</c:v>
                      </c:pt>
                      <c:pt idx="396">
                        <c:v>0.98546090961553057</c:v>
                      </c:pt>
                      <c:pt idx="397">
                        <c:v>0.98169067050220182</c:v>
                      </c:pt>
                      <c:pt idx="398">
                        <c:v>0.98133819304821368</c:v>
                      </c:pt>
                      <c:pt idx="399">
                        <c:v>0.97980434176044662</c:v>
                      </c:pt>
                      <c:pt idx="400">
                        <c:v>0.97944884134373122</c:v>
                      </c:pt>
                      <c:pt idx="401">
                        <c:v>0.97753470134488607</c:v>
                      </c:pt>
                      <c:pt idx="402">
                        <c:v>0.97469387212202618</c:v>
                      </c:pt>
                      <c:pt idx="403">
                        <c:v>0.97205029121711428</c:v>
                      </c:pt>
                      <c:pt idx="404">
                        <c:v>0.9704700374514853</c:v>
                      </c:pt>
                      <c:pt idx="405">
                        <c:v>0.96738706891417903</c:v>
                      </c:pt>
                      <c:pt idx="406">
                        <c:v>0.96606104631390521</c:v>
                      </c:pt>
                      <c:pt idx="407">
                        <c:v>0.9634167096683115</c:v>
                      </c:pt>
                      <c:pt idx="408">
                        <c:v>0.96004096719087861</c:v>
                      </c:pt>
                      <c:pt idx="409">
                        <c:v>0.9563098754448669</c:v>
                      </c:pt>
                      <c:pt idx="410">
                        <c:v>0.95261324547394477</c:v>
                      </c:pt>
                      <c:pt idx="411">
                        <c:v>0.94732487447903013</c:v>
                      </c:pt>
                      <c:pt idx="412">
                        <c:v>0.94182565183389544</c:v>
                      </c:pt>
                      <c:pt idx="413">
                        <c:v>0.93425297905419369</c:v>
                      </c:pt>
                      <c:pt idx="414">
                        <c:v>0.92898909405736918</c:v>
                      </c:pt>
                      <c:pt idx="415">
                        <c:v>0.92374652094777143</c:v>
                      </c:pt>
                      <c:pt idx="416">
                        <c:v>0.9193883155840078</c:v>
                      </c:pt>
                      <c:pt idx="417">
                        <c:v>0.91314317688594349</c:v>
                      </c:pt>
                      <c:pt idx="418">
                        <c:v>0.90707745102573667</c:v>
                      </c:pt>
                      <c:pt idx="419">
                        <c:v>0.90067285104381389</c:v>
                      </c:pt>
                      <c:pt idx="420">
                        <c:v>0.89590352274915497</c:v>
                      </c:pt>
                      <c:pt idx="421">
                        <c:v>0.88766549587320254</c:v>
                      </c:pt>
                      <c:pt idx="422">
                        <c:v>0.88149275713245379</c:v>
                      </c:pt>
                      <c:pt idx="423">
                        <c:v>0.87350624075540217</c:v>
                      </c:pt>
                      <c:pt idx="424">
                        <c:v>0.86478076113969338</c:v>
                      </c:pt>
                      <c:pt idx="425">
                        <c:v>0.85708444918445004</c:v>
                      </c:pt>
                      <c:pt idx="426">
                        <c:v>0.84935246626902616</c:v>
                      </c:pt>
                      <c:pt idx="427">
                        <c:v>0.84162562239023853</c:v>
                      </c:pt>
                      <c:pt idx="428">
                        <c:v>0.83425352318748447</c:v>
                      </c:pt>
                      <c:pt idx="429">
                        <c:v>0.82562598756413608</c:v>
                      </c:pt>
                      <c:pt idx="430">
                        <c:v>0.81795869605107363</c:v>
                      </c:pt>
                      <c:pt idx="431">
                        <c:v>0.81139599511851979</c:v>
                      </c:pt>
                      <c:pt idx="432">
                        <c:v>0.80408949420694553</c:v>
                      </c:pt>
                      <c:pt idx="433">
                        <c:v>0.7974138856165317</c:v>
                      </c:pt>
                      <c:pt idx="434">
                        <c:v>0.78949493245643232</c:v>
                      </c:pt>
                      <c:pt idx="435">
                        <c:v>0.78306403269878322</c:v>
                      </c:pt>
                      <c:pt idx="436">
                        <c:v>0.77464810446633681</c:v>
                      </c:pt>
                      <c:pt idx="437">
                        <c:v>0.76581908837722223</c:v>
                      </c:pt>
                      <c:pt idx="438">
                        <c:v>0.75809662779438902</c:v>
                      </c:pt>
                      <c:pt idx="439">
                        <c:v>0.74967374674767007</c:v>
                      </c:pt>
                      <c:pt idx="440">
                        <c:v>0.74115413089368165</c:v>
                      </c:pt>
                      <c:pt idx="441">
                        <c:v>0.73168817655795204</c:v>
                      </c:pt>
                      <c:pt idx="442">
                        <c:v>0.72338349335386531</c:v>
                      </c:pt>
                      <c:pt idx="443">
                        <c:v>0.71550474559803734</c:v>
                      </c:pt>
                      <c:pt idx="444">
                        <c:v>0.7079899625545607</c:v>
                      </c:pt>
                      <c:pt idx="445">
                        <c:v>0.69972276408829115</c:v>
                      </c:pt>
                      <c:pt idx="446">
                        <c:v>0.69271553648670681</c:v>
                      </c:pt>
                      <c:pt idx="447">
                        <c:v>0.68508572971146131</c:v>
                      </c:pt>
                      <c:pt idx="448">
                        <c:v>0.67882502275535206</c:v>
                      </c:pt>
                      <c:pt idx="449">
                        <c:v>0.67084228508170929</c:v>
                      </c:pt>
                      <c:pt idx="450">
                        <c:v>0.66434412440338064</c:v>
                      </c:pt>
                      <c:pt idx="451">
                        <c:v>0.65697761768167184</c:v>
                      </c:pt>
                      <c:pt idx="452">
                        <c:v>0.64985325027440943</c:v>
                      </c:pt>
                      <c:pt idx="453">
                        <c:v>0.64304085262059141</c:v>
                      </c:pt>
                      <c:pt idx="454">
                        <c:v>0.63736100795250805</c:v>
                      </c:pt>
                      <c:pt idx="455">
                        <c:v>0.63002866070961638</c:v>
                      </c:pt>
                      <c:pt idx="456">
                        <c:v>0.62269374394840649</c:v>
                      </c:pt>
                      <c:pt idx="457">
                        <c:v>0.61546175906805689</c:v>
                      </c:pt>
                      <c:pt idx="458">
                        <c:v>0.60932393554680708</c:v>
                      </c:pt>
                      <c:pt idx="459">
                        <c:v>0.60275564213320809</c:v>
                      </c:pt>
                      <c:pt idx="460">
                        <c:v>0.59579814226848582</c:v>
                      </c:pt>
                      <c:pt idx="461">
                        <c:v>0.5890378907217112</c:v>
                      </c:pt>
                      <c:pt idx="462">
                        <c:v>0.58320992087999668</c:v>
                      </c:pt>
                      <c:pt idx="463">
                        <c:v>0.577617137538456</c:v>
                      </c:pt>
                      <c:pt idx="464">
                        <c:v>0.57203856212173287</c:v>
                      </c:pt>
                      <c:pt idx="465">
                        <c:v>0.56574006813153399</c:v>
                      </c:pt>
                      <c:pt idx="466">
                        <c:v>0.56122512215036646</c:v>
                      </c:pt>
                      <c:pt idx="467">
                        <c:v>0.55632792253234797</c:v>
                      </c:pt>
                      <c:pt idx="468">
                        <c:v>0.54999632710028656</c:v>
                      </c:pt>
                      <c:pt idx="469">
                        <c:v>0.54428731084188597</c:v>
                      </c:pt>
                      <c:pt idx="470">
                        <c:v>0.53970782460649347</c:v>
                      </c:pt>
                      <c:pt idx="471">
                        <c:v>0.53450530575303057</c:v>
                      </c:pt>
                      <c:pt idx="472">
                        <c:v>0.53088878429437858</c:v>
                      </c:pt>
                      <c:pt idx="473">
                        <c:v>0.52587081731540952</c:v>
                      </c:pt>
                      <c:pt idx="474">
                        <c:v>0.52135602248237833</c:v>
                      </c:pt>
                      <c:pt idx="475">
                        <c:v>0.51744899430564506</c:v>
                      </c:pt>
                      <c:pt idx="476">
                        <c:v>0.51402080342489587</c:v>
                      </c:pt>
                      <c:pt idx="477">
                        <c:v>0.51027943360561145</c:v>
                      </c:pt>
                      <c:pt idx="478">
                        <c:v>0.50680468909886389</c:v>
                      </c:pt>
                      <c:pt idx="479">
                        <c:v>0.50169814931198875</c:v>
                      </c:pt>
                      <c:pt idx="480">
                        <c:v>0.49662924541106707</c:v>
                      </c:pt>
                      <c:pt idx="481">
                        <c:v>0.49200894917885757</c:v>
                      </c:pt>
                      <c:pt idx="482">
                        <c:v>0.48792401964563009</c:v>
                      </c:pt>
                      <c:pt idx="483">
                        <c:v>0.48326125078710391</c:v>
                      </c:pt>
                      <c:pt idx="484">
                        <c:v>0.47837765450135783</c:v>
                      </c:pt>
                      <c:pt idx="485">
                        <c:v>0.47384668681773623</c:v>
                      </c:pt>
                      <c:pt idx="486">
                        <c:v>0.46995341312141153</c:v>
                      </c:pt>
                      <c:pt idx="487">
                        <c:v>0.46690596439614956</c:v>
                      </c:pt>
                      <c:pt idx="488">
                        <c:v>0.46493060940207914</c:v>
                      </c:pt>
                      <c:pt idx="489">
                        <c:v>0.46145828326551314</c:v>
                      </c:pt>
                      <c:pt idx="490">
                        <c:v>0.45906757319272928</c:v>
                      </c:pt>
                      <c:pt idx="491">
                        <c:v>0.45659992871853888</c:v>
                      </c:pt>
                      <c:pt idx="492">
                        <c:v>0.45428328123257078</c:v>
                      </c:pt>
                      <c:pt idx="493">
                        <c:v>0.45238153538090686</c:v>
                      </c:pt>
                      <c:pt idx="494">
                        <c:v>0.44953450908445641</c:v>
                      </c:pt>
                      <c:pt idx="495">
                        <c:v>0.44726864737230482</c:v>
                      </c:pt>
                      <c:pt idx="496">
                        <c:v>0.44654510124355612</c:v>
                      </c:pt>
                      <c:pt idx="497">
                        <c:v>0.44411615069227356</c:v>
                      </c:pt>
                      <c:pt idx="498">
                        <c:v>0.44163777470040172</c:v>
                      </c:pt>
                      <c:pt idx="499">
                        <c:v>0.44063929011161684</c:v>
                      </c:pt>
                      <c:pt idx="500">
                        <c:v>0.43727397685559277</c:v>
                      </c:pt>
                      <c:pt idx="501">
                        <c:v>0.43656116224452568</c:v>
                      </c:pt>
                      <c:pt idx="502">
                        <c:v>0.43300827415128057</c:v>
                      </c:pt>
                      <c:pt idx="503">
                        <c:v>0.43054017623268104</c:v>
                      </c:pt>
                      <c:pt idx="504">
                        <c:v>0.42931844584649459</c:v>
                      </c:pt>
                      <c:pt idx="505">
                        <c:v>0.42750270328441875</c:v>
                      </c:pt>
                      <c:pt idx="506">
                        <c:v>0.42376480987227072</c:v>
                      </c:pt>
                      <c:pt idx="507">
                        <c:v>0.42342971445396371</c:v>
                      </c:pt>
                      <c:pt idx="508">
                        <c:v>0.42068108559428274</c:v>
                      </c:pt>
                      <c:pt idx="509">
                        <c:v>0.41930609099782856</c:v>
                      </c:pt>
                      <c:pt idx="510">
                        <c:v>0.41714920709199149</c:v>
                      </c:pt>
                      <c:pt idx="511">
                        <c:v>0.41494183970861059</c:v>
                      </c:pt>
                      <c:pt idx="512">
                        <c:v>0.41333543731539146</c:v>
                      </c:pt>
                      <c:pt idx="513">
                        <c:v>0.41248250838191985</c:v>
                      </c:pt>
                      <c:pt idx="514">
                        <c:v>0.41019639281949616</c:v>
                      </c:pt>
                      <c:pt idx="515">
                        <c:v>0.40896619813767354</c:v>
                      </c:pt>
                      <c:pt idx="516">
                        <c:v>0.40785223637271079</c:v>
                      </c:pt>
                      <c:pt idx="517">
                        <c:v>0.40644746559339401</c:v>
                      </c:pt>
                      <c:pt idx="518">
                        <c:v>0.405923132708366</c:v>
                      </c:pt>
                      <c:pt idx="519">
                        <c:v>0.4053582921227939</c:v>
                      </c:pt>
                      <c:pt idx="520">
                        <c:v>0.40462189840245494</c:v>
                      </c:pt>
                      <c:pt idx="521">
                        <c:v>0.40486947904981024</c:v>
                      </c:pt>
                      <c:pt idx="522">
                        <c:v>0.40427712950342087</c:v>
                      </c:pt>
                      <c:pt idx="523">
                        <c:v>0.40272347780979095</c:v>
                      </c:pt>
                      <c:pt idx="524">
                        <c:v>0.40228802002894187</c:v>
                      </c:pt>
                      <c:pt idx="525">
                        <c:v>0.40085377536303518</c:v>
                      </c:pt>
                      <c:pt idx="526">
                        <c:v>0.39962962660666684</c:v>
                      </c:pt>
                      <c:pt idx="527">
                        <c:v>0.39842406907107075</c:v>
                      </c:pt>
                      <c:pt idx="528">
                        <c:v>0.3958045207198399</c:v>
                      </c:pt>
                      <c:pt idx="529">
                        <c:v>0.39500797004123023</c:v>
                      </c:pt>
                      <c:pt idx="530">
                        <c:v>0.39439763386661419</c:v>
                      </c:pt>
                      <c:pt idx="531">
                        <c:v>0.3922123341111417</c:v>
                      </c:pt>
                      <c:pt idx="532">
                        <c:v>0.38996083147194405</c:v>
                      </c:pt>
                      <c:pt idx="533">
                        <c:v>0.38890082959166117</c:v>
                      </c:pt>
                      <c:pt idx="534">
                        <c:v>0.38858387194971727</c:v>
                      </c:pt>
                      <c:pt idx="535">
                        <c:v>0.38850058932658371</c:v>
                      </c:pt>
                      <c:pt idx="536">
                        <c:v>0.38701555888686051</c:v>
                      </c:pt>
                      <c:pt idx="537">
                        <c:v>0.38576344772526588</c:v>
                      </c:pt>
                      <c:pt idx="538">
                        <c:v>0.38537091601514262</c:v>
                      </c:pt>
                      <c:pt idx="539">
                        <c:v>0.38601359789093931</c:v>
                      </c:pt>
                      <c:pt idx="540">
                        <c:v>0.38472536232475507</c:v>
                      </c:pt>
                      <c:pt idx="541">
                        <c:v>0.38300166897772164</c:v>
                      </c:pt>
                      <c:pt idx="542">
                        <c:v>0.38204988916307164</c:v>
                      </c:pt>
                      <c:pt idx="543">
                        <c:v>0.38104823046342323</c:v>
                      </c:pt>
                      <c:pt idx="544">
                        <c:v>0.37964920331328811</c:v>
                      </c:pt>
                      <c:pt idx="545">
                        <c:v>0.37895256155281126</c:v>
                      </c:pt>
                      <c:pt idx="546">
                        <c:v>0.37768321950367184</c:v>
                      </c:pt>
                      <c:pt idx="547">
                        <c:v>0.37678630646251998</c:v>
                      </c:pt>
                      <c:pt idx="548">
                        <c:v>0.37473915610367914</c:v>
                      </c:pt>
                      <c:pt idx="549">
                        <c:v>0.37337156776590658</c:v>
                      </c:pt>
                      <c:pt idx="550">
                        <c:v>0.37196981994931705</c:v>
                      </c:pt>
                      <c:pt idx="551">
                        <c:v>0.37123055441438707</c:v>
                      </c:pt>
                      <c:pt idx="552">
                        <c:v>0.36936160770831311</c:v>
                      </c:pt>
                      <c:pt idx="553">
                        <c:v>0.36779284120104727</c:v>
                      </c:pt>
                      <c:pt idx="554">
                        <c:v>0.36604632448542374</c:v>
                      </c:pt>
                      <c:pt idx="555">
                        <c:v>0.36549901708366928</c:v>
                      </c:pt>
                      <c:pt idx="556">
                        <c:v>0.36370519100136545</c:v>
                      </c:pt>
                      <c:pt idx="557">
                        <c:v>0.36166454001238807</c:v>
                      </c:pt>
                      <c:pt idx="558">
                        <c:v>0.36029407986002471</c:v>
                      </c:pt>
                      <c:pt idx="559">
                        <c:v>0.35941077015114509</c:v>
                      </c:pt>
                      <c:pt idx="560">
                        <c:v>0.35789384745465025</c:v>
                      </c:pt>
                      <c:pt idx="561">
                        <c:v>0.35651401611783262</c:v>
                      </c:pt>
                      <c:pt idx="562">
                        <c:v>0.35532886358064497</c:v>
                      </c:pt>
                      <c:pt idx="563">
                        <c:v>0.35410819123141291</c:v>
                      </c:pt>
                      <c:pt idx="564">
                        <c:v>0.35405060379146025</c:v>
                      </c:pt>
                      <c:pt idx="565">
                        <c:v>0.35249937046801205</c:v>
                      </c:pt>
                      <c:pt idx="566">
                        <c:v>0.35125663049087164</c:v>
                      </c:pt>
                      <c:pt idx="567">
                        <c:v>0.3499789752942325</c:v>
                      </c:pt>
                      <c:pt idx="568">
                        <c:v>0.34918605217089532</c:v>
                      </c:pt>
                      <c:pt idx="569">
                        <c:v>0.3483940359363763</c:v>
                      </c:pt>
                      <c:pt idx="570">
                        <c:v>0.34697309230646917</c:v>
                      </c:pt>
                      <c:pt idx="571">
                        <c:v>0.34542805605661164</c:v>
                      </c:pt>
                      <c:pt idx="572">
                        <c:v>0.34545269320283811</c:v>
                      </c:pt>
                      <c:pt idx="573">
                        <c:v>0.3442253703356063</c:v>
                      </c:pt>
                      <c:pt idx="574">
                        <c:v>0.34307195890705383</c:v>
                      </c:pt>
                      <c:pt idx="575">
                        <c:v>0.34152646921278723</c:v>
                      </c:pt>
                      <c:pt idx="576">
                        <c:v>0.33993775115152208</c:v>
                      </c:pt>
                      <c:pt idx="577">
                        <c:v>0.3390075855203713</c:v>
                      </c:pt>
                      <c:pt idx="578">
                        <c:v>0.33761445314755412</c:v>
                      </c:pt>
                      <c:pt idx="579">
                        <c:v>0.33581730180625047</c:v>
                      </c:pt>
                      <c:pt idx="580">
                        <c:v>0.33483453662364693</c:v>
                      </c:pt>
                      <c:pt idx="581">
                        <c:v>0.33319986952892872</c:v>
                      </c:pt>
                      <c:pt idx="582">
                        <c:v>0.33289878244130239</c:v>
                      </c:pt>
                      <c:pt idx="583">
                        <c:v>0.33215347098091808</c:v>
                      </c:pt>
                      <c:pt idx="584">
                        <c:v>0.33185661604110989</c:v>
                      </c:pt>
                      <c:pt idx="585">
                        <c:v>0.33128164853040176</c:v>
                      </c:pt>
                      <c:pt idx="586">
                        <c:v>0.33027560653479898</c:v>
                      </c:pt>
                      <c:pt idx="587">
                        <c:v>0.32892706286220758</c:v>
                      </c:pt>
                      <c:pt idx="588">
                        <c:v>0.32886599901511876</c:v>
                      </c:pt>
                      <c:pt idx="589">
                        <c:v>0.32746440234666552</c:v>
                      </c:pt>
                      <c:pt idx="590">
                        <c:v>0.32582323588208384</c:v>
                      </c:pt>
                      <c:pt idx="591">
                        <c:v>0.32489715125061486</c:v>
                      </c:pt>
                      <c:pt idx="592">
                        <c:v>0.32416771034454822</c:v>
                      </c:pt>
                      <c:pt idx="593">
                        <c:v>0.32325311297144238</c:v>
                      </c:pt>
                      <c:pt idx="594">
                        <c:v>0.32299600999149636</c:v>
                      </c:pt>
                      <c:pt idx="595">
                        <c:v>0.32207854080379972</c:v>
                      </c:pt>
                      <c:pt idx="596">
                        <c:v>0.32155224299299917</c:v>
                      </c:pt>
                      <c:pt idx="597">
                        <c:v>0.32112524950778609</c:v>
                      </c:pt>
                      <c:pt idx="598">
                        <c:v>0.32023710305854297</c:v>
                      </c:pt>
                      <c:pt idx="599">
                        <c:v>0.31942029852966114</c:v>
                      </c:pt>
                      <c:pt idx="600">
                        <c:v>0.31896262197276731</c:v>
                      </c:pt>
                      <c:pt idx="601">
                        <c:v>0.31784019591216839</c:v>
                      </c:pt>
                      <c:pt idx="602">
                        <c:v>0.31753517897299671</c:v>
                      </c:pt>
                      <c:pt idx="603">
                        <c:v>0.31690761191083588</c:v>
                      </c:pt>
                      <c:pt idx="604">
                        <c:v>0.31673908173879606</c:v>
                      </c:pt>
                      <c:pt idx="605">
                        <c:v>0.31695809538837966</c:v>
                      </c:pt>
                      <c:pt idx="606">
                        <c:v>0.31665247385666256</c:v>
                      </c:pt>
                      <c:pt idx="607">
                        <c:v>0.31691955261360821</c:v>
                      </c:pt>
                      <c:pt idx="608">
                        <c:v>0.31723122007077964</c:v>
                      </c:pt>
                      <c:pt idx="609">
                        <c:v>0.31726734447536931</c:v>
                      </c:pt>
                      <c:pt idx="610">
                        <c:v>0.31717091196437253</c:v>
                      </c:pt>
                      <c:pt idx="611">
                        <c:v>0.3173578822090482</c:v>
                      </c:pt>
                      <c:pt idx="612">
                        <c:v>0.31699633586687836</c:v>
                      </c:pt>
                      <c:pt idx="613">
                        <c:v>0.31663977741320848</c:v>
                      </c:pt>
                      <c:pt idx="614">
                        <c:v>0.31652248645939418</c:v>
                      </c:pt>
                      <c:pt idx="615">
                        <c:v>0.3169600603141523</c:v>
                      </c:pt>
                      <c:pt idx="616">
                        <c:v>0.31697970957187899</c:v>
                      </c:pt>
                      <c:pt idx="617">
                        <c:v>0.31751114641931577</c:v>
                      </c:pt>
                      <c:pt idx="618">
                        <c:v>0.31839294464683177</c:v>
                      </c:pt>
                      <c:pt idx="619">
                        <c:v>0.31848786567646503</c:v>
                      </c:pt>
                      <c:pt idx="620">
                        <c:v>0.31906026366885493</c:v>
                      </c:pt>
                      <c:pt idx="621">
                        <c:v>0.31972743154274186</c:v>
                      </c:pt>
                      <c:pt idx="622">
                        <c:v>0.32003290192632255</c:v>
                      </c:pt>
                      <c:pt idx="623">
                        <c:v>0.32010530188363828</c:v>
                      </c:pt>
                      <c:pt idx="624">
                        <c:v>0.31986618553191903</c:v>
                      </c:pt>
                      <c:pt idx="625">
                        <c:v>0.3194432730463877</c:v>
                      </c:pt>
                      <c:pt idx="626">
                        <c:v>0.31962706918019973</c:v>
                      </c:pt>
                      <c:pt idx="627">
                        <c:v>0.3193864413471168</c:v>
                      </c:pt>
                      <c:pt idx="628">
                        <c:v>0.3190493810030372</c:v>
                      </c:pt>
                      <c:pt idx="629">
                        <c:v>0.31900947789503847</c:v>
                      </c:pt>
                      <c:pt idx="630">
                        <c:v>0.3193971728647983</c:v>
                      </c:pt>
                      <c:pt idx="631">
                        <c:v>0.32023468468836125</c:v>
                      </c:pt>
                      <c:pt idx="632">
                        <c:v>0.32025327590913338</c:v>
                      </c:pt>
                      <c:pt idx="633">
                        <c:v>0.32063371576834793</c:v>
                      </c:pt>
                      <c:pt idx="634">
                        <c:v>0.32109864743578698</c:v>
                      </c:pt>
                      <c:pt idx="635">
                        <c:v>0.32167769594617673</c:v>
                      </c:pt>
                      <c:pt idx="636">
                        <c:v>0.32230873941547383</c:v>
                      </c:pt>
                      <c:pt idx="637">
                        <c:v>0.32285816289113739</c:v>
                      </c:pt>
                      <c:pt idx="638">
                        <c:v>0.32328031963598691</c:v>
                      </c:pt>
                      <c:pt idx="639">
                        <c:v>0.32396804365641857</c:v>
                      </c:pt>
                      <c:pt idx="640">
                        <c:v>0.32454709216680833</c:v>
                      </c:pt>
                      <c:pt idx="641">
                        <c:v>0.32540969458100677</c:v>
                      </c:pt>
                      <c:pt idx="642">
                        <c:v>0.32597786042557869</c:v>
                      </c:pt>
                      <c:pt idx="643">
                        <c:v>0.32631643225102192</c:v>
                      </c:pt>
                      <c:pt idx="644">
                        <c:v>0.32727803669453531</c:v>
                      </c:pt>
                      <c:pt idx="645">
                        <c:v>0.32787975742537889</c:v>
                      </c:pt>
                      <c:pt idx="646">
                        <c:v>0.32827773046841113</c:v>
                      </c:pt>
                      <c:pt idx="647">
                        <c:v>0.3289284231954348</c:v>
                      </c:pt>
                      <c:pt idx="648">
                        <c:v>0.32982866149558659</c:v>
                      </c:pt>
                      <c:pt idx="649">
                        <c:v>0.33097512010986657</c:v>
                      </c:pt>
                      <c:pt idx="650">
                        <c:v>0.332010938288332</c:v>
                      </c:pt>
                      <c:pt idx="651">
                        <c:v>0.3317429526425682</c:v>
                      </c:pt>
                      <c:pt idx="652">
                        <c:v>0.33225806549127823</c:v>
                      </c:pt>
                      <c:pt idx="653">
                        <c:v>0.33273644934285324</c:v>
                      </c:pt>
                      <c:pt idx="654">
                        <c:v>0.33315543197683928</c:v>
                      </c:pt>
                      <c:pt idx="655">
                        <c:v>0.33338336336646801</c:v>
                      </c:pt>
                      <c:pt idx="656">
                        <c:v>0.33323070374874586</c:v>
                      </c:pt>
                      <c:pt idx="657">
                        <c:v>0.33386204951431564</c:v>
                      </c:pt>
                      <c:pt idx="658">
                        <c:v>0.33544789576099004</c:v>
                      </c:pt>
                      <c:pt idx="659">
                        <c:v>0.33558785893525805</c:v>
                      </c:pt>
                      <c:pt idx="660">
                        <c:v>0.33612473711560387</c:v>
                      </c:pt>
                      <c:pt idx="661">
                        <c:v>0.33681457720994445</c:v>
                      </c:pt>
                      <c:pt idx="662">
                        <c:v>0.3376993984001877</c:v>
                      </c:pt>
                      <c:pt idx="663">
                        <c:v>0.33851862129925125</c:v>
                      </c:pt>
                      <c:pt idx="664">
                        <c:v>0.33884313634801316</c:v>
                      </c:pt>
                      <c:pt idx="665">
                        <c:v>0.33923763298390902</c:v>
                      </c:pt>
                      <c:pt idx="666">
                        <c:v>0.34080896900949298</c:v>
                      </c:pt>
                      <c:pt idx="667">
                        <c:v>0.34177450330455172</c:v>
                      </c:pt>
                      <c:pt idx="668">
                        <c:v>0.34267504390097625</c:v>
                      </c:pt>
                      <c:pt idx="669">
                        <c:v>0.34325817341104764</c:v>
                      </c:pt>
                      <c:pt idx="670">
                        <c:v>0.34353522794499292</c:v>
                      </c:pt>
                      <c:pt idx="671">
                        <c:v>0.34369967711735111</c:v>
                      </c:pt>
                      <c:pt idx="672">
                        <c:v>0.34395103646811542</c:v>
                      </c:pt>
                      <c:pt idx="673">
                        <c:v>0.34359810556971815</c:v>
                      </c:pt>
                      <c:pt idx="674">
                        <c:v>0.34395269909761544</c:v>
                      </c:pt>
                      <c:pt idx="675">
                        <c:v>0.34452872464527795</c:v>
                      </c:pt>
                      <c:pt idx="676">
                        <c:v>0.34456500019800412</c:v>
                      </c:pt>
                      <c:pt idx="677">
                        <c:v>0.34451844657200564</c:v>
                      </c:pt>
                      <c:pt idx="678">
                        <c:v>0.34439012180423717</c:v>
                      </c:pt>
                      <c:pt idx="679">
                        <c:v>0.34487288895176654</c:v>
                      </c:pt>
                      <c:pt idx="680">
                        <c:v>0.34521297225857328</c:v>
                      </c:pt>
                      <c:pt idx="681">
                        <c:v>0.34554776538060766</c:v>
                      </c:pt>
                      <c:pt idx="682">
                        <c:v>0.34548700382979153</c:v>
                      </c:pt>
                      <c:pt idx="683">
                        <c:v>0.34577826628855446</c:v>
                      </c:pt>
                      <c:pt idx="684">
                        <c:v>0.34581212347109874</c:v>
                      </c:pt>
                      <c:pt idx="685">
                        <c:v>0.3471857577343257</c:v>
                      </c:pt>
                      <c:pt idx="686">
                        <c:v>0.34734476557377492</c:v>
                      </c:pt>
                      <c:pt idx="687">
                        <c:v>0.34760806562731167</c:v>
                      </c:pt>
                      <c:pt idx="688">
                        <c:v>0.34757330155594912</c:v>
                      </c:pt>
                      <c:pt idx="689">
                        <c:v>0.34750468030204235</c:v>
                      </c:pt>
                      <c:pt idx="690">
                        <c:v>0.34821976213515482</c:v>
                      </c:pt>
                      <c:pt idx="691">
                        <c:v>0.34896189948467554</c:v>
                      </c:pt>
                      <c:pt idx="692">
                        <c:v>0.34782541664739525</c:v>
                      </c:pt>
                      <c:pt idx="693">
                        <c:v>0.34743107115963567</c:v>
                      </c:pt>
                      <c:pt idx="694">
                        <c:v>0.34708479077923809</c:v>
                      </c:pt>
                      <c:pt idx="695">
                        <c:v>0.34702206430264937</c:v>
                      </c:pt>
                      <c:pt idx="696">
                        <c:v>0.34666475010829761</c:v>
                      </c:pt>
                      <c:pt idx="697">
                        <c:v>0.34650060323221227</c:v>
                      </c:pt>
                      <c:pt idx="698">
                        <c:v>0.34722142869450634</c:v>
                      </c:pt>
                      <c:pt idx="699">
                        <c:v>0.34758085896276708</c:v>
                      </c:pt>
                      <c:pt idx="700">
                        <c:v>0.34835307479142319</c:v>
                      </c:pt>
                      <c:pt idx="701">
                        <c:v>0.34919209809634966</c:v>
                      </c:pt>
                      <c:pt idx="702">
                        <c:v>0.35003731847486691</c:v>
                      </c:pt>
                      <c:pt idx="703">
                        <c:v>0.35075481867816116</c:v>
                      </c:pt>
                      <c:pt idx="704">
                        <c:v>0.35146324999327389</c:v>
                      </c:pt>
                      <c:pt idx="705">
                        <c:v>0.35187679129435101</c:v>
                      </c:pt>
                      <c:pt idx="706">
                        <c:v>0.35261061549637202</c:v>
                      </c:pt>
                      <c:pt idx="707">
                        <c:v>0.35184867774098832</c:v>
                      </c:pt>
                      <c:pt idx="708">
                        <c:v>0.35239628743901552</c:v>
                      </c:pt>
                      <c:pt idx="709">
                        <c:v>0.35212799949697904</c:v>
                      </c:pt>
                      <c:pt idx="710">
                        <c:v>0.35237210373719818</c:v>
                      </c:pt>
                      <c:pt idx="711">
                        <c:v>0.35221309589774891</c:v>
                      </c:pt>
                      <c:pt idx="712">
                        <c:v>0.35176463937717295</c:v>
                      </c:pt>
                      <c:pt idx="713">
                        <c:v>0.35271626804368666</c:v>
                      </c:pt>
                      <c:pt idx="714">
                        <c:v>0.35399785309187121</c:v>
                      </c:pt>
                      <c:pt idx="715">
                        <c:v>0.3542437711097266</c:v>
                      </c:pt>
                      <c:pt idx="716">
                        <c:v>0.35496852642356602</c:v>
                      </c:pt>
                      <c:pt idx="717">
                        <c:v>0.3558778336118994</c:v>
                      </c:pt>
                      <c:pt idx="718">
                        <c:v>0.35690836160559219</c:v>
                      </c:pt>
                      <c:pt idx="719">
                        <c:v>0.35846458281754034</c:v>
                      </c:pt>
                      <c:pt idx="720">
                        <c:v>0.35964671239200086</c:v>
                      </c:pt>
                      <c:pt idx="721">
                        <c:v>0.36143222532680491</c:v>
                      </c:pt>
                      <c:pt idx="722">
                        <c:v>0.3633123569949695</c:v>
                      </c:pt>
                      <c:pt idx="723">
                        <c:v>0.36539880586926349</c:v>
                      </c:pt>
                      <c:pt idx="724">
                        <c:v>0.36685466471866945</c:v>
                      </c:pt>
                      <c:pt idx="725">
                        <c:v>0.36864199143110982</c:v>
                      </c:pt>
                      <c:pt idx="726">
                        <c:v>0.3701918644213309</c:v>
                      </c:pt>
                      <c:pt idx="727">
                        <c:v>0.37141767580719909</c:v>
                      </c:pt>
                      <c:pt idx="728">
                        <c:v>0.37241857876616569</c:v>
                      </c:pt>
                      <c:pt idx="729">
                        <c:v>0.37413290092874479</c:v>
                      </c:pt>
                      <c:pt idx="730">
                        <c:v>0.37541478827320213</c:v>
                      </c:pt>
                      <c:pt idx="731">
                        <c:v>0.3770941952162824</c:v>
                      </c:pt>
                      <c:pt idx="732">
                        <c:v>0.37826075653269808</c:v>
                      </c:pt>
                      <c:pt idx="733">
                        <c:v>0.37915797187012262</c:v>
                      </c:pt>
                      <c:pt idx="734">
                        <c:v>0.38030579081762983</c:v>
                      </c:pt>
                      <c:pt idx="735">
                        <c:v>0.38213710163775055</c:v>
                      </c:pt>
                      <c:pt idx="736">
                        <c:v>0.38320496322112402</c:v>
                      </c:pt>
                      <c:pt idx="737">
                        <c:v>0.38485625661084161</c:v>
                      </c:pt>
                      <c:pt idx="738">
                        <c:v>0.38632738142201978</c:v>
                      </c:pt>
                      <c:pt idx="739">
                        <c:v>0.38841080733358663</c:v>
                      </c:pt>
                      <c:pt idx="740">
                        <c:v>0.39049226831938083</c:v>
                      </c:pt>
                      <c:pt idx="741">
                        <c:v>0.39294373994298087</c:v>
                      </c:pt>
                      <c:pt idx="742">
                        <c:v>0.39453351604120057</c:v>
                      </c:pt>
                      <c:pt idx="743">
                        <c:v>0.39659033988076831</c:v>
                      </c:pt>
                      <c:pt idx="744">
                        <c:v>0.39869250816124358</c:v>
                      </c:pt>
                      <c:pt idx="745">
                        <c:v>0.4012192515567502</c:v>
                      </c:pt>
                      <c:pt idx="746">
                        <c:v>0.40325672843486404</c:v>
                      </c:pt>
                      <c:pt idx="747">
                        <c:v>0.40519611017248125</c:v>
                      </c:pt>
                      <c:pt idx="748">
                        <c:v>0.40659105632293463</c:v>
                      </c:pt>
                      <c:pt idx="749">
                        <c:v>0.40850564976618897</c:v>
                      </c:pt>
                      <c:pt idx="750">
                        <c:v>0.41001849146300207</c:v>
                      </c:pt>
                      <c:pt idx="751">
                        <c:v>0.41134451406327605</c:v>
                      </c:pt>
                      <c:pt idx="752">
                        <c:v>0.41267960555173155</c:v>
                      </c:pt>
                      <c:pt idx="753">
                        <c:v>0.41427739250117818</c:v>
                      </c:pt>
                      <c:pt idx="754">
                        <c:v>0.41574912190490176</c:v>
                      </c:pt>
                      <c:pt idx="755">
                        <c:v>0.41763288112833896</c:v>
                      </c:pt>
                      <c:pt idx="756">
                        <c:v>0.41899956257729337</c:v>
                      </c:pt>
                      <c:pt idx="757">
                        <c:v>0.42052434497687879</c:v>
                      </c:pt>
                      <c:pt idx="758">
                        <c:v>0.42193365020028639</c:v>
                      </c:pt>
                      <c:pt idx="759">
                        <c:v>0.4240590952937609</c:v>
                      </c:pt>
                      <c:pt idx="760">
                        <c:v>0.42597368873701524</c:v>
                      </c:pt>
                      <c:pt idx="761">
                        <c:v>0.42790687340104167</c:v>
                      </c:pt>
                      <c:pt idx="762">
                        <c:v>0.42992953776179238</c:v>
                      </c:pt>
                      <c:pt idx="763">
                        <c:v>0.43124180588165772</c:v>
                      </c:pt>
                      <c:pt idx="764">
                        <c:v>0.4328222107954231</c:v>
                      </c:pt>
                      <c:pt idx="765">
                        <c:v>0.43490624129953537</c:v>
                      </c:pt>
                      <c:pt idx="766">
                        <c:v>0.43562343920655688</c:v>
                      </c:pt>
                      <c:pt idx="767">
                        <c:v>0.43602110995331639</c:v>
                      </c:pt>
                      <c:pt idx="768">
                        <c:v>0.43710756275746199</c:v>
                      </c:pt>
                      <c:pt idx="769">
                        <c:v>0.43727155848541105</c:v>
                      </c:pt>
                      <c:pt idx="770">
                        <c:v>0.43883518595604065</c:v>
                      </c:pt>
                      <c:pt idx="771">
                        <c:v>0.43954346612301709</c:v>
                      </c:pt>
                      <c:pt idx="772">
                        <c:v>0.4394048632819762</c:v>
                      </c:pt>
                      <c:pt idx="773">
                        <c:v>0.43985090143237049</c:v>
                      </c:pt>
                      <c:pt idx="774">
                        <c:v>0.44014276848367884</c:v>
                      </c:pt>
                      <c:pt idx="775">
                        <c:v>0.44034062139417224</c:v>
                      </c:pt>
                      <c:pt idx="776">
                        <c:v>0.44027336047349275</c:v>
                      </c:pt>
                      <c:pt idx="777">
                        <c:v>0.43977608310487293</c:v>
                      </c:pt>
                      <c:pt idx="778">
                        <c:v>0.43933488169484219</c:v>
                      </c:pt>
                      <c:pt idx="779">
                        <c:v>0.43953953627147174</c:v>
                      </c:pt>
                      <c:pt idx="780">
                        <c:v>0.43947620520233749</c:v>
                      </c:pt>
                      <c:pt idx="781">
                        <c:v>0.43930450091943407</c:v>
                      </c:pt>
                      <c:pt idx="782">
                        <c:v>0.43923104292516385</c:v>
                      </c:pt>
                      <c:pt idx="783">
                        <c:v>0.4392376934431636</c:v>
                      </c:pt>
                      <c:pt idx="784">
                        <c:v>0.43936208835938667</c:v>
                      </c:pt>
                      <c:pt idx="785">
                        <c:v>0.43972242551646562</c:v>
                      </c:pt>
                      <c:pt idx="786">
                        <c:v>0.43943237224279347</c:v>
                      </c:pt>
                      <c:pt idx="787">
                        <c:v>0.4391754204109839</c:v>
                      </c:pt>
                      <c:pt idx="788">
                        <c:v>0.4385729439394585</c:v>
                      </c:pt>
                      <c:pt idx="789">
                        <c:v>0.43766288101044348</c:v>
                      </c:pt>
                      <c:pt idx="790">
                        <c:v>0.43755858879635595</c:v>
                      </c:pt>
                      <c:pt idx="791">
                        <c:v>0.43719160112127731</c:v>
                      </c:pt>
                      <c:pt idx="792">
                        <c:v>0.43731055470459151</c:v>
                      </c:pt>
                      <c:pt idx="793">
                        <c:v>0.43733836596168152</c:v>
                      </c:pt>
                      <c:pt idx="794">
                        <c:v>0.43769341293398789</c:v>
                      </c:pt>
                      <c:pt idx="795">
                        <c:v>0.43812222019683722</c:v>
                      </c:pt>
                      <c:pt idx="796">
                        <c:v>0.43850235775977908</c:v>
                      </c:pt>
                      <c:pt idx="797">
                        <c:v>0.43827427522201395</c:v>
                      </c:pt>
                      <c:pt idx="798">
                        <c:v>0.43795459691361555</c:v>
                      </c:pt>
                      <c:pt idx="799">
                        <c:v>0.43733715677659069</c:v>
                      </c:pt>
                      <c:pt idx="800">
                        <c:v>0.43739761603113403</c:v>
                      </c:pt>
                      <c:pt idx="801">
                        <c:v>0.43703289557810082</c:v>
                      </c:pt>
                      <c:pt idx="802">
                        <c:v>0.43745898217449564</c:v>
                      </c:pt>
                      <c:pt idx="803">
                        <c:v>0.43717421908559606</c:v>
                      </c:pt>
                      <c:pt idx="804">
                        <c:v>0.43753591657590218</c:v>
                      </c:pt>
                      <c:pt idx="805">
                        <c:v>0.43738083858799826</c:v>
                      </c:pt>
                      <c:pt idx="806">
                        <c:v>0.43709834272114401</c:v>
                      </c:pt>
                      <c:pt idx="807">
                        <c:v>0.43672455337992933</c:v>
                      </c:pt>
                      <c:pt idx="808">
                        <c:v>0.43554423758310501</c:v>
                      </c:pt>
                      <c:pt idx="809">
                        <c:v>0.43472985142440496</c:v>
                      </c:pt>
                      <c:pt idx="810">
                        <c:v>0.43436256145305358</c:v>
                      </c:pt>
                      <c:pt idx="811">
                        <c:v>0.43371806579962047</c:v>
                      </c:pt>
                      <c:pt idx="812">
                        <c:v>0.43283702331278623</c:v>
                      </c:pt>
                      <c:pt idx="813">
                        <c:v>0.43245416508338996</c:v>
                      </c:pt>
                      <c:pt idx="814">
                        <c:v>0.4318395967609559</c:v>
                      </c:pt>
                      <c:pt idx="815">
                        <c:v>0.43214249762621854</c:v>
                      </c:pt>
                      <c:pt idx="816">
                        <c:v>0.43153835852519323</c:v>
                      </c:pt>
                      <c:pt idx="817">
                        <c:v>0.43183612035381963</c:v>
                      </c:pt>
                      <c:pt idx="818">
                        <c:v>0.43139053564783453</c:v>
                      </c:pt>
                      <c:pt idx="819">
                        <c:v>0.43265700588238315</c:v>
                      </c:pt>
                      <c:pt idx="820">
                        <c:v>0.43337813364095001</c:v>
                      </c:pt>
                      <c:pt idx="821">
                        <c:v>0.43408323969706286</c:v>
                      </c:pt>
                      <c:pt idx="822">
                        <c:v>0.43449043277641286</c:v>
                      </c:pt>
                      <c:pt idx="823">
                        <c:v>0.43512268543080085</c:v>
                      </c:pt>
                      <c:pt idx="824">
                        <c:v>0.43536029030115664</c:v>
                      </c:pt>
                      <c:pt idx="825">
                        <c:v>0.43610424142831355</c:v>
                      </c:pt>
                      <c:pt idx="826">
                        <c:v>0.43583958104154968</c:v>
                      </c:pt>
                      <c:pt idx="827">
                        <c:v>0.43687978251596959</c:v>
                      </c:pt>
                      <c:pt idx="828">
                        <c:v>0.43785378110666434</c:v>
                      </c:pt>
                      <c:pt idx="829">
                        <c:v>0.43904785138389718</c:v>
                      </c:pt>
                      <c:pt idx="830">
                        <c:v>0.44034258631994494</c:v>
                      </c:pt>
                      <c:pt idx="831">
                        <c:v>0.44206476818561474</c:v>
                      </c:pt>
                      <c:pt idx="832">
                        <c:v>0.44423193016472423</c:v>
                      </c:pt>
                      <c:pt idx="833">
                        <c:v>0.44619307723397705</c:v>
                      </c:pt>
                      <c:pt idx="834">
                        <c:v>0.4473966698438005</c:v>
                      </c:pt>
                      <c:pt idx="835">
                        <c:v>0.44915210429946922</c:v>
                      </c:pt>
                      <c:pt idx="836">
                        <c:v>0.45105415244740577</c:v>
                      </c:pt>
                      <c:pt idx="837">
                        <c:v>0.45357046662150358</c:v>
                      </c:pt>
                      <c:pt idx="838">
                        <c:v>0.45621208260064278</c:v>
                      </c:pt>
                      <c:pt idx="839">
                        <c:v>0.45911669633704588</c:v>
                      </c:pt>
                      <c:pt idx="840">
                        <c:v>0.46266520113433651</c:v>
                      </c:pt>
                      <c:pt idx="841">
                        <c:v>0.46663828104665855</c:v>
                      </c:pt>
                      <c:pt idx="842">
                        <c:v>0.47045189967512219</c:v>
                      </c:pt>
                      <c:pt idx="843">
                        <c:v>0.47389580996205272</c:v>
                      </c:pt>
                      <c:pt idx="844">
                        <c:v>0.47819280033059125</c:v>
                      </c:pt>
                      <c:pt idx="845">
                        <c:v>0.48147709818552709</c:v>
                      </c:pt>
                      <c:pt idx="846">
                        <c:v>0.48560298886370756</c:v>
                      </c:pt>
                      <c:pt idx="847">
                        <c:v>0.48960614725516488</c:v>
                      </c:pt>
                      <c:pt idx="848">
                        <c:v>0.49337910703494814</c:v>
                      </c:pt>
                      <c:pt idx="849">
                        <c:v>0.49720496866245684</c:v>
                      </c:pt>
                      <c:pt idx="850">
                        <c:v>0.50142366429636154</c:v>
                      </c:pt>
                      <c:pt idx="851">
                        <c:v>0.50611560474520501</c:v>
                      </c:pt>
                      <c:pt idx="852">
                        <c:v>0.51059760043264646</c:v>
                      </c:pt>
                      <c:pt idx="853">
                        <c:v>0.51455254256860539</c:v>
                      </c:pt>
                      <c:pt idx="854">
                        <c:v>0.51949009873903162</c:v>
                      </c:pt>
                      <c:pt idx="855">
                        <c:v>0.52417946966955686</c:v>
                      </c:pt>
                      <c:pt idx="856">
                        <c:v>0.5289347411875347</c:v>
                      </c:pt>
                      <c:pt idx="857">
                        <c:v>0.53340706339424904</c:v>
                      </c:pt>
                      <c:pt idx="858">
                        <c:v>0.53609190774038673</c:v>
                      </c:pt>
                      <c:pt idx="859">
                        <c:v>0.54084113333291017</c:v>
                      </c:pt>
                      <c:pt idx="860">
                        <c:v>0.54495387412322749</c:v>
                      </c:pt>
                      <c:pt idx="861">
                        <c:v>0.54848348540347336</c:v>
                      </c:pt>
                      <c:pt idx="862">
                        <c:v>0.55256660115906442</c:v>
                      </c:pt>
                      <c:pt idx="863">
                        <c:v>0.55737175156204033</c:v>
                      </c:pt>
                      <c:pt idx="864">
                        <c:v>0.56270803651618062</c:v>
                      </c:pt>
                      <c:pt idx="865">
                        <c:v>0.56884691807438481</c:v>
                      </c:pt>
                      <c:pt idx="866">
                        <c:v>0.57432543342483855</c:v>
                      </c:pt>
                      <c:pt idx="867">
                        <c:v>0.58009929223373669</c:v>
                      </c:pt>
                      <c:pt idx="868">
                        <c:v>0.58571777075845843</c:v>
                      </c:pt>
                      <c:pt idx="869">
                        <c:v>0.59115426692700435</c:v>
                      </c:pt>
                      <c:pt idx="870">
                        <c:v>0.5970688446508523</c:v>
                      </c:pt>
                      <c:pt idx="871">
                        <c:v>0.60386295338017115</c:v>
                      </c:pt>
                      <c:pt idx="872">
                        <c:v>0.61019651373800532</c:v>
                      </c:pt>
                      <c:pt idx="873">
                        <c:v>0.61789222110070319</c:v>
                      </c:pt>
                      <c:pt idx="874">
                        <c:v>0.62539990018177083</c:v>
                      </c:pt>
                      <c:pt idx="875">
                        <c:v>0.63412296142729796</c:v>
                      </c:pt>
                      <c:pt idx="876">
                        <c:v>0.64234058330484201</c:v>
                      </c:pt>
                      <c:pt idx="877">
                        <c:v>0.65040796393484546</c:v>
                      </c:pt>
                      <c:pt idx="878">
                        <c:v>0.65791836368236767</c:v>
                      </c:pt>
                      <c:pt idx="879">
                        <c:v>0.6670977411515614</c:v>
                      </c:pt>
                      <c:pt idx="880">
                        <c:v>0.67494777076148149</c:v>
                      </c:pt>
                      <c:pt idx="881">
                        <c:v>0.68344547013569779</c:v>
                      </c:pt>
                      <c:pt idx="882">
                        <c:v>0.69175952452423872</c:v>
                      </c:pt>
                      <c:pt idx="883">
                        <c:v>0.70065156938621476</c:v>
                      </c:pt>
                      <c:pt idx="884">
                        <c:v>0.70992390295926899</c:v>
                      </c:pt>
                      <c:pt idx="885">
                        <c:v>0.71984753385189248</c:v>
                      </c:pt>
                      <c:pt idx="886">
                        <c:v>0.72853401724842082</c:v>
                      </c:pt>
                      <c:pt idx="887">
                        <c:v>0.73759036013461865</c:v>
                      </c:pt>
                      <c:pt idx="888">
                        <c:v>0.74785996911136698</c:v>
                      </c:pt>
                      <c:pt idx="889">
                        <c:v>0.75678798722979634</c:v>
                      </c:pt>
                      <c:pt idx="890">
                        <c:v>0.76696191943622971</c:v>
                      </c:pt>
                      <c:pt idx="891">
                        <c:v>0.77642228129091406</c:v>
                      </c:pt>
                      <c:pt idx="892">
                        <c:v>0.78541106096015967</c:v>
                      </c:pt>
                      <c:pt idx="893">
                        <c:v>0.79471861204898531</c:v>
                      </c:pt>
                      <c:pt idx="894">
                        <c:v>0.80398263247454005</c:v>
                      </c:pt>
                      <c:pt idx="895">
                        <c:v>0.81209248573086024</c:v>
                      </c:pt>
                      <c:pt idx="896">
                        <c:v>0.82227034778883878</c:v>
                      </c:pt>
                      <c:pt idx="897">
                        <c:v>0.83201592617683184</c:v>
                      </c:pt>
                      <c:pt idx="898">
                        <c:v>0.84197976247372686</c:v>
                      </c:pt>
                      <c:pt idx="899">
                        <c:v>0.85184127148230671</c:v>
                      </c:pt>
                      <c:pt idx="900">
                        <c:v>0.86212659986523643</c:v>
                      </c:pt>
                      <c:pt idx="901">
                        <c:v>0.87198841117008918</c:v>
                      </c:pt>
                      <c:pt idx="902">
                        <c:v>0.88199940568552793</c:v>
                      </c:pt>
                      <c:pt idx="903">
                        <c:v>0.89047035183960888</c:v>
                      </c:pt>
                      <c:pt idx="904">
                        <c:v>0.89840683818352585</c:v>
                      </c:pt>
                      <c:pt idx="905">
                        <c:v>0.90638489026494162</c:v>
                      </c:pt>
                      <c:pt idx="906">
                        <c:v>0.91461838269680318</c:v>
                      </c:pt>
                      <c:pt idx="907">
                        <c:v>0.9221977059945049</c:v>
                      </c:pt>
                      <c:pt idx="908">
                        <c:v>0.92924604588917892</c:v>
                      </c:pt>
                      <c:pt idx="909">
                        <c:v>0.93624813445412702</c:v>
                      </c:pt>
                      <c:pt idx="910">
                        <c:v>0.94235890245896858</c:v>
                      </c:pt>
                      <c:pt idx="911">
                        <c:v>0.94895863468493025</c:v>
                      </c:pt>
                      <c:pt idx="912">
                        <c:v>0.95373990368236172</c:v>
                      </c:pt>
                      <c:pt idx="913">
                        <c:v>0.95869589992542359</c:v>
                      </c:pt>
                      <c:pt idx="914">
                        <c:v>0.96311637832136687</c:v>
                      </c:pt>
                      <c:pt idx="915">
                        <c:v>0.96796218757302344</c:v>
                      </c:pt>
                      <c:pt idx="916">
                        <c:v>0.97252716358732572</c:v>
                      </c:pt>
                      <c:pt idx="917">
                        <c:v>0.97778847906583188</c:v>
                      </c:pt>
                      <c:pt idx="918">
                        <c:v>0.98237053481954273</c:v>
                      </c:pt>
                      <c:pt idx="919">
                        <c:v>0.98816525207125849</c:v>
                      </c:pt>
                      <c:pt idx="920">
                        <c:v>0.99132016712147153</c:v>
                      </c:pt>
                      <c:pt idx="921">
                        <c:v>0.99558677671460183</c:v>
                      </c:pt>
                      <c:pt idx="922">
                        <c:v>0.99817216558701571</c:v>
                      </c:pt>
                      <c:pt idx="923">
                        <c:v>1.0005128456266648</c:v>
                      </c:pt>
                      <c:pt idx="924">
                        <c:v>1.001765561380805</c:v>
                      </c:pt>
                      <c:pt idx="925">
                        <c:v>1.0027592092292261</c:v>
                      </c:pt>
                      <c:pt idx="926">
                        <c:v>1.0021724521638822</c:v>
                      </c:pt>
                      <c:pt idx="927">
                        <c:v>1.0033388623321615</c:v>
                      </c:pt>
                      <c:pt idx="928">
                        <c:v>1.0010879642855091</c:v>
                      </c:pt>
                      <c:pt idx="929">
                        <c:v>1.0018344849309844</c:v>
                      </c:pt>
                      <c:pt idx="930">
                        <c:v>1</c:v>
                      </c:pt>
                      <c:pt idx="931">
                        <c:v>0.99844196501041571</c:v>
                      </c:pt>
                      <c:pt idx="932">
                        <c:v>0.99562048274900983</c:v>
                      </c:pt>
                      <c:pt idx="933">
                        <c:v>0.99446918739436652</c:v>
                      </c:pt>
                      <c:pt idx="934">
                        <c:v>0.99276166689792333</c:v>
                      </c:pt>
                      <c:pt idx="935">
                        <c:v>0.99216145764844343</c:v>
                      </c:pt>
                      <c:pt idx="936">
                        <c:v>0.98965466580693628</c:v>
                      </c:pt>
                      <c:pt idx="937">
                        <c:v>0.98876425213564767</c:v>
                      </c:pt>
                      <c:pt idx="938">
                        <c:v>0.98737716568828493</c:v>
                      </c:pt>
                      <c:pt idx="939">
                        <c:v>0.98680990673253099</c:v>
                      </c:pt>
                      <c:pt idx="940">
                        <c:v>0.98415090871771072</c:v>
                      </c:pt>
                      <c:pt idx="941">
                        <c:v>0.98089517786054647</c:v>
                      </c:pt>
                      <c:pt idx="942">
                        <c:v>0.97721351155512404</c:v>
                      </c:pt>
                      <c:pt idx="943">
                        <c:v>0.97287752496740487</c:v>
                      </c:pt>
                      <c:pt idx="944">
                        <c:v>0.96882161587635851</c:v>
                      </c:pt>
                      <c:pt idx="945">
                        <c:v>0.96397958532811079</c:v>
                      </c:pt>
                      <c:pt idx="946">
                        <c:v>0.95856409875051884</c:v>
                      </c:pt>
                      <c:pt idx="947">
                        <c:v>0.95391417748358309</c:v>
                      </c:pt>
                      <c:pt idx="948">
                        <c:v>0.94871301896334759</c:v>
                      </c:pt>
                      <c:pt idx="949">
                        <c:v>0.94463428650371095</c:v>
                      </c:pt>
                      <c:pt idx="950">
                        <c:v>0.93993645127754955</c:v>
                      </c:pt>
                      <c:pt idx="951">
                        <c:v>0.93640563081221284</c:v>
                      </c:pt>
                      <c:pt idx="952">
                        <c:v>0.9321356959600825</c:v>
                      </c:pt>
                      <c:pt idx="953">
                        <c:v>0.92649137110404334</c:v>
                      </c:pt>
                      <c:pt idx="954">
                        <c:v>0.91944227546868773</c:v>
                      </c:pt>
                      <c:pt idx="955">
                        <c:v>0.91184723276480484</c:v>
                      </c:pt>
                      <c:pt idx="956">
                        <c:v>0.9045458708898666</c:v>
                      </c:pt>
                      <c:pt idx="957">
                        <c:v>0.89751566877155564</c:v>
                      </c:pt>
                      <c:pt idx="958">
                        <c:v>0.88746537574066375</c:v>
                      </c:pt>
                      <c:pt idx="959">
                        <c:v>0.87879718126863471</c:v>
                      </c:pt>
                      <c:pt idx="960">
                        <c:v>0.86921106416450011</c:v>
                      </c:pt>
                      <c:pt idx="961">
                        <c:v>0.85980466219449569</c:v>
                      </c:pt>
                      <c:pt idx="962">
                        <c:v>0.8516582310891766</c:v>
                      </c:pt>
                      <c:pt idx="963">
                        <c:v>0.84103236595503106</c:v>
                      </c:pt>
                      <c:pt idx="964">
                        <c:v>0.8296885471731823</c:v>
                      </c:pt>
                      <c:pt idx="965">
                        <c:v>0.81720809440591691</c:v>
                      </c:pt>
                      <c:pt idx="966">
                        <c:v>0.80578734122266149</c:v>
                      </c:pt>
                      <c:pt idx="967">
                        <c:v>0.79449461051090187</c:v>
                      </c:pt>
                      <c:pt idx="968">
                        <c:v>0.78371230705562533</c:v>
                      </c:pt>
                      <c:pt idx="969">
                        <c:v>0.77099848156582229</c:v>
                      </c:pt>
                      <c:pt idx="970">
                        <c:v>0.75832833788742671</c:v>
                      </c:pt>
                      <c:pt idx="971">
                        <c:v>0.74609062902715328</c:v>
                      </c:pt>
                      <c:pt idx="972">
                        <c:v>0.73500950570629564</c:v>
                      </c:pt>
                      <c:pt idx="973">
                        <c:v>0.72186732639805229</c:v>
                      </c:pt>
                      <c:pt idx="974">
                        <c:v>0.71091619047446319</c:v>
                      </c:pt>
                      <c:pt idx="975">
                        <c:v>0.69975707471524451</c:v>
                      </c:pt>
                      <c:pt idx="976">
                        <c:v>0.690377577113512</c:v>
                      </c:pt>
                      <c:pt idx="977">
                        <c:v>0.68106957258027712</c:v>
                      </c:pt>
                      <c:pt idx="978">
                        <c:v>0.67174086075236095</c:v>
                      </c:pt>
                      <c:pt idx="979">
                        <c:v>0.66320083989996426</c:v>
                      </c:pt>
                      <c:pt idx="980">
                        <c:v>0.65326904700797739</c:v>
                      </c:pt>
                      <c:pt idx="981">
                        <c:v>0.64355732580252867</c:v>
                      </c:pt>
                      <c:pt idx="982">
                        <c:v>0.63313808017078543</c:v>
                      </c:pt>
                      <c:pt idx="983">
                        <c:v>0.62212708958519813</c:v>
                      </c:pt>
                      <c:pt idx="984">
                        <c:v>0.61133662413055823</c:v>
                      </c:pt>
                      <c:pt idx="985">
                        <c:v>0.60113563640771672</c:v>
                      </c:pt>
                      <c:pt idx="986">
                        <c:v>0.58990759709831853</c:v>
                      </c:pt>
                      <c:pt idx="987">
                        <c:v>0.58064206519140038</c:v>
                      </c:pt>
                      <c:pt idx="988">
                        <c:v>0.57080217036631975</c:v>
                      </c:pt>
                      <c:pt idx="989">
                        <c:v>0.56201608034793105</c:v>
                      </c:pt>
                      <c:pt idx="990">
                        <c:v>0.55426172750832592</c:v>
                      </c:pt>
                      <c:pt idx="991">
                        <c:v>0.54414901029711793</c:v>
                      </c:pt>
                      <c:pt idx="992">
                        <c:v>0.53303856423780693</c:v>
                      </c:pt>
                      <c:pt idx="993">
                        <c:v>0.52203573565158301</c:v>
                      </c:pt>
                      <c:pt idx="994">
                        <c:v>0.51272123174848472</c:v>
                      </c:pt>
                      <c:pt idx="995">
                        <c:v>0.5004179245970316</c:v>
                      </c:pt>
                      <c:pt idx="996">
                        <c:v>0.48998175037401609</c:v>
                      </c:pt>
                      <c:pt idx="997">
                        <c:v>0.47616242741488624</c:v>
                      </c:pt>
                      <c:pt idx="998">
                        <c:v>0.46537831018197334</c:v>
                      </c:pt>
                      <c:pt idx="999">
                        <c:v>0.45565631090325215</c:v>
                      </c:pt>
                      <c:pt idx="1000">
                        <c:v>0.4477403807058799</c:v>
                      </c:pt>
                      <c:pt idx="1001">
                        <c:v>0.4374369145465874</c:v>
                      </c:pt>
                      <c:pt idx="1002">
                        <c:v>0.43026009873600862</c:v>
                      </c:pt>
                      <c:pt idx="1003">
                        <c:v>0.41952510464741222</c:v>
                      </c:pt>
                      <c:pt idx="1004">
                        <c:v>0.41326016554348483</c:v>
                      </c:pt>
                      <c:pt idx="1005">
                        <c:v>0.4061314148402681</c:v>
                      </c:pt>
                      <c:pt idx="1006">
                        <c:v>0.3984577751054787</c:v>
                      </c:pt>
                      <c:pt idx="1007">
                        <c:v>0.38993513628876308</c:v>
                      </c:pt>
                      <c:pt idx="1008">
                        <c:v>0.38021752030599637</c:v>
                      </c:pt>
                      <c:pt idx="1009">
                        <c:v>0.36999703447356463</c:v>
                      </c:pt>
                      <c:pt idx="1010">
                        <c:v>0.36299101605707113</c:v>
                      </c:pt>
                      <c:pt idx="1011">
                        <c:v>0.3525397270204198</c:v>
                      </c:pt>
                      <c:pt idx="1012">
                        <c:v>0.34352827513072048</c:v>
                      </c:pt>
                      <c:pt idx="1013">
                        <c:v>0.33438426632543461</c:v>
                      </c:pt>
                      <c:pt idx="1014">
                        <c:v>0.32532898147619133</c:v>
                      </c:pt>
                      <c:pt idx="1015">
                        <c:v>0.31917453165994208</c:v>
                      </c:pt>
                      <c:pt idx="1016">
                        <c:v>0.31269027661015847</c:v>
                      </c:pt>
                      <c:pt idx="1017">
                        <c:v>0.3048245275940572</c:v>
                      </c:pt>
                      <c:pt idx="1018">
                        <c:v>0.29860206111644666</c:v>
                      </c:pt>
                      <c:pt idx="1019">
                        <c:v>0.29266828757928093</c:v>
                      </c:pt>
                      <c:pt idx="1020">
                        <c:v>0.28706174975733162</c:v>
                      </c:pt>
                      <c:pt idx="1021">
                        <c:v>0.28092060097708199</c:v>
                      </c:pt>
                      <c:pt idx="1022">
                        <c:v>0.27454517258547656</c:v>
                      </c:pt>
                      <c:pt idx="1023">
                        <c:v>0.26672401226960107</c:v>
                      </c:pt>
                      <c:pt idx="1024">
                        <c:v>0.25851349435446597</c:v>
                      </c:pt>
                      <c:pt idx="1025">
                        <c:v>0.25209937203995264</c:v>
                      </c:pt>
                      <c:pt idx="1026">
                        <c:v>0.24634637167387188</c:v>
                      </c:pt>
                      <c:pt idx="1027">
                        <c:v>0.23893829921466453</c:v>
                      </c:pt>
                      <c:pt idx="1028">
                        <c:v>0.23336849038985036</c:v>
                      </c:pt>
                      <c:pt idx="1029">
                        <c:v>0.2268237760855232</c:v>
                      </c:pt>
                      <c:pt idx="1030">
                        <c:v>0.22371284514299072</c:v>
                      </c:pt>
                      <c:pt idx="1031">
                        <c:v>0.21973311471266893</c:v>
                      </c:pt>
                      <c:pt idx="1032">
                        <c:v>0.21463851562856617</c:v>
                      </c:pt>
                      <c:pt idx="1033">
                        <c:v>0.20725145276031265</c:v>
                      </c:pt>
                      <c:pt idx="1034">
                        <c:v>0.20444795712713343</c:v>
                      </c:pt>
                      <c:pt idx="1035">
                        <c:v>0.19675890028243537</c:v>
                      </c:pt>
                      <c:pt idx="1036">
                        <c:v>0.19085248455795062</c:v>
                      </c:pt>
                      <c:pt idx="1037">
                        <c:v>0.18751830781801643</c:v>
                      </c:pt>
                      <c:pt idx="1038">
                        <c:v>0.18253374457718269</c:v>
                      </c:pt>
                      <c:pt idx="1039">
                        <c:v>0.17864062202899442</c:v>
                      </c:pt>
                      <c:pt idx="1040">
                        <c:v>0.17547799842382722</c:v>
                      </c:pt>
                      <c:pt idx="1041">
                        <c:v>0.16805647378048391</c:v>
                      </c:pt>
                      <c:pt idx="1042">
                        <c:v>0.16394826743425731</c:v>
                      </c:pt>
                      <c:pt idx="1043">
                        <c:v>0.16421791570952113</c:v>
                      </c:pt>
                      <c:pt idx="1044">
                        <c:v>0.15855469733643732</c:v>
                      </c:pt>
                      <c:pt idx="1045">
                        <c:v>0.15549530790840302</c:v>
                      </c:pt>
                      <c:pt idx="1046">
                        <c:v>0.15049986200175153</c:v>
                      </c:pt>
                      <c:pt idx="1047">
                        <c:v>0.14943003549260542</c:v>
                      </c:pt>
                      <c:pt idx="1048">
                        <c:v>0.14522705926488191</c:v>
                      </c:pt>
                      <c:pt idx="1049">
                        <c:v>0.1459243056179042</c:v>
                      </c:pt>
                      <c:pt idx="1050">
                        <c:v>0.1395201590803905</c:v>
                      </c:pt>
                      <c:pt idx="1051">
                        <c:v>0.13525687474626011</c:v>
                      </c:pt>
                      <c:pt idx="1052">
                        <c:v>0.13063688081032324</c:v>
                      </c:pt>
                      <c:pt idx="1053">
                        <c:v>0.12831071099176453</c:v>
                      </c:pt>
                      <c:pt idx="1054">
                        <c:v>0.12262572728704509</c:v>
                      </c:pt>
                      <c:pt idx="1055">
                        <c:v>0.12107268018596055</c:v>
                      </c:pt>
                      <c:pt idx="1056">
                        <c:v>0.11899590479239344</c:v>
                      </c:pt>
                      <c:pt idx="1057">
                        <c:v>0.11667562975115274</c:v>
                      </c:pt>
                      <c:pt idx="1058">
                        <c:v>0.11547974569628351</c:v>
                      </c:pt>
                      <c:pt idx="1059">
                        <c:v>0.11438921189245627</c:v>
                      </c:pt>
                      <c:pt idx="1060">
                        <c:v>0.11555788928278089</c:v>
                      </c:pt>
                      <c:pt idx="1061">
                        <c:v>0.11626239074634834</c:v>
                      </c:pt>
                      <c:pt idx="1062">
                        <c:v>0.11357074473407454</c:v>
                      </c:pt>
                      <c:pt idx="1063">
                        <c:v>0.10614060464695872</c:v>
                      </c:pt>
                      <c:pt idx="1064">
                        <c:v>0.10272798202425447</c:v>
                      </c:pt>
                      <c:pt idx="1065">
                        <c:v>9.647498362309942E-2</c:v>
                      </c:pt>
                      <c:pt idx="1066">
                        <c:v>9.1055718342098441E-2</c:v>
                      </c:pt>
                      <c:pt idx="1067">
                        <c:v>8.7222450455908138E-2</c:v>
                      </c:pt>
                      <c:pt idx="1068">
                        <c:v>8.396702189501673E-2</c:v>
                      </c:pt>
                      <c:pt idx="1069">
                        <c:v>8.177900147308971E-2</c:v>
                      </c:pt>
                      <c:pt idx="1070">
                        <c:v>8.400722729928814E-2</c:v>
                      </c:pt>
                      <c:pt idx="1071">
                        <c:v>8.308371218613711E-2</c:v>
                      </c:pt>
                      <c:pt idx="1072">
                        <c:v>8.3789876279204464E-2</c:v>
                      </c:pt>
                      <c:pt idx="1073">
                        <c:v>8.5129351063614273E-2</c:v>
                      </c:pt>
                      <c:pt idx="1074">
                        <c:v>8.0779609995486765E-2</c:v>
                      </c:pt>
                      <c:pt idx="1075">
                        <c:v>7.5804266790970881E-2</c:v>
                      </c:pt>
                      <c:pt idx="1076">
                        <c:v>7.3587377074999363E-2</c:v>
                      </c:pt>
                      <c:pt idx="1077">
                        <c:v>6.9776479112990203E-2</c:v>
                      </c:pt>
                      <c:pt idx="1078">
                        <c:v>6.6833020305542973E-2</c:v>
                      </c:pt>
                      <c:pt idx="1079">
                        <c:v>6.9023761393924368E-2</c:v>
                      </c:pt>
                      <c:pt idx="1080">
                        <c:v>6.8480383843715228E-2</c:v>
                      </c:pt>
                      <c:pt idx="1081">
                        <c:v>6.6731599906046352E-2</c:v>
                      </c:pt>
                      <c:pt idx="1082">
                        <c:v>6.7180207574758621E-2</c:v>
                      </c:pt>
                      <c:pt idx="1083">
                        <c:v>6.9008797728424873E-2</c:v>
                      </c:pt>
                      <c:pt idx="1084">
                        <c:v>7.0078775385707379E-2</c:v>
                      </c:pt>
                      <c:pt idx="1085">
                        <c:v>6.8994589803607204E-2</c:v>
                      </c:pt>
                      <c:pt idx="1086">
                        <c:v>6.4061416929135417E-2</c:v>
                      </c:pt>
                      <c:pt idx="1087">
                        <c:v>6.3935057087139646E-2</c:v>
                      </c:pt>
                      <c:pt idx="1088">
                        <c:v>6.1099064604643337E-2</c:v>
                      </c:pt>
                      <c:pt idx="1089">
                        <c:v>6.0332894701441639E-2</c:v>
                      </c:pt>
                      <c:pt idx="1090">
                        <c:v>5.5273361984974081E-2</c:v>
                      </c:pt>
                      <c:pt idx="1091">
                        <c:v>5.623844283562366E-2</c:v>
                      </c:pt>
                      <c:pt idx="1092">
                        <c:v>5.4606345259223553E-2</c:v>
                      </c:pt>
                      <c:pt idx="1093">
                        <c:v>5.4924663234394801E-2</c:v>
                      </c:pt>
                      <c:pt idx="1094">
                        <c:v>5.4860274128306061E-2</c:v>
                      </c:pt>
                      <c:pt idx="1095">
                        <c:v>6.0138820494357204E-2</c:v>
                      </c:pt>
                      <c:pt idx="1096">
                        <c:v>6.0254902263080543E-2</c:v>
                      </c:pt>
                      <c:pt idx="1097">
                        <c:v>6.3610693186514092E-2</c:v>
                      </c:pt>
                      <c:pt idx="1098">
                        <c:v>5.9260347525841035E-2</c:v>
                      </c:pt>
                      <c:pt idx="1099">
                        <c:v>5.9482384138151774E-2</c:v>
                      </c:pt>
                      <c:pt idx="1100">
                        <c:v>5.7303734900678992E-2</c:v>
                      </c:pt>
                      <c:pt idx="1101">
                        <c:v>5.4566593299361296E-2</c:v>
                      </c:pt>
                      <c:pt idx="1102">
                        <c:v>4.7433157003917495E-2</c:v>
                      </c:pt>
                      <c:pt idx="1103">
                        <c:v>4.0259666452338617E-2</c:v>
                      </c:pt>
                      <c:pt idx="1104">
                        <c:v>3.2459364579280676E-2</c:v>
                      </c:pt>
                      <c:pt idx="1105">
                        <c:v>2.9861279263412796E-2</c:v>
                      </c:pt>
                      <c:pt idx="1106">
                        <c:v>3.1414326364497328E-2</c:v>
                      </c:pt>
                      <c:pt idx="1107">
                        <c:v>2.768852480325799E-2</c:v>
                      </c:pt>
                      <c:pt idx="1108">
                        <c:v>2.8621713397135963E-2</c:v>
                      </c:pt>
                      <c:pt idx="1109">
                        <c:v>2.9551879028286782E-2</c:v>
                      </c:pt>
                      <c:pt idx="1110">
                        <c:v>2.9242327645024335E-2</c:v>
                      </c:pt>
                      <c:pt idx="1111">
                        <c:v>3.4675649702706708E-2</c:v>
                      </c:pt>
                      <c:pt idx="1112">
                        <c:v>3.4169454594041769E-2</c:v>
                      </c:pt>
                      <c:pt idx="1113">
                        <c:v>3.1719041007396274E-2</c:v>
                      </c:pt>
                      <c:pt idx="1114">
                        <c:v>3.4532210121302441E-2</c:v>
                      </c:pt>
                      <c:pt idx="1115">
                        <c:v>2.6700318287745554E-2</c:v>
                      </c:pt>
                      <c:pt idx="1116">
                        <c:v>2.380039014356955E-2</c:v>
                      </c:pt>
                      <c:pt idx="1117">
                        <c:v>2.545727601433247E-2</c:v>
                      </c:pt>
                      <c:pt idx="1118">
                        <c:v>2.5055070823482257E-2</c:v>
                      </c:pt>
                      <c:pt idx="1119">
                        <c:v>2.734269786726954E-2</c:v>
                      </c:pt>
                      <c:pt idx="1120">
                        <c:v>2.4243254183100221E-2</c:v>
                      </c:pt>
                      <c:pt idx="1121">
                        <c:v>2.3095132939320345E-2</c:v>
                      </c:pt>
                      <c:pt idx="1122">
                        <c:v>2.6814132834423555E-2</c:v>
                      </c:pt>
                      <c:pt idx="1123">
                        <c:v>2.6625499960248052E-2</c:v>
                      </c:pt>
                      <c:pt idx="1124">
                        <c:v>2.1668445680231584E-2</c:v>
                      </c:pt>
                      <c:pt idx="1125">
                        <c:v>1.8687502134967435E-2</c:v>
                      </c:pt>
                      <c:pt idx="1126">
                        <c:v>1.2312678335907391E-2</c:v>
                      </c:pt>
                      <c:pt idx="1127">
                        <c:v>1.6857098203664829E-2</c:v>
                      </c:pt>
                      <c:pt idx="1128">
                        <c:v>1.7180706363608571E-2</c:v>
                      </c:pt>
                      <c:pt idx="1129">
                        <c:v>1.3936765061080457E-2</c:v>
                      </c:pt>
                      <c:pt idx="1130">
                        <c:v>2.1616450721324221E-2</c:v>
                      </c:pt>
                      <c:pt idx="1131">
                        <c:v>2.2669953231743655E-2</c:v>
                      </c:pt>
                      <c:pt idx="1132">
                        <c:v>2.3957584205382496E-2</c:v>
                      </c:pt>
                      <c:pt idx="1133">
                        <c:v>2.3616594009757491E-2</c:v>
                      </c:pt>
                      <c:pt idx="1134">
                        <c:v>1.8117220216486464E-2</c:v>
                      </c:pt>
                      <c:pt idx="1135">
                        <c:v>1.462101267437581E-2</c:v>
                      </c:pt>
                      <c:pt idx="1136">
                        <c:v>7.7235186197877606E-3</c:v>
                      </c:pt>
                      <c:pt idx="1137">
                        <c:v>1.4236642963616065E-3</c:v>
                      </c:pt>
                      <c:pt idx="1138">
                        <c:v>1.8382636343932048E-3</c:v>
                      </c:pt>
                      <c:pt idx="1139">
                        <c:v>3.875438216234396E-4</c:v>
                      </c:pt>
                      <c:pt idx="1140">
                        <c:v>3.1345100518045134E-3</c:v>
                      </c:pt>
                      <c:pt idx="1141">
                        <c:v>1.2221838305955656E-3</c:v>
                      </c:pt>
                      <c:pt idx="1142">
                        <c:v>1.408700630862116E-4</c:v>
                      </c:pt>
                      <c:pt idx="1143">
                        <c:v>9.1811912468300321E-3</c:v>
                      </c:pt>
                      <c:pt idx="1144">
                        <c:v>6.5685957098717629E-3</c:v>
                      </c:pt>
                      <c:pt idx="1145">
                        <c:v>9.6379609149057164E-3</c:v>
                      </c:pt>
                      <c:pt idx="1146">
                        <c:v>5.4241020213644728E-3</c:v>
                      </c:pt>
                      <c:pt idx="1147">
                        <c:v>3.0138938389903378E-3</c:v>
                      </c:pt>
                      <c:pt idx="1148">
                        <c:v>-4.9395210961988682E-4</c:v>
                      </c:pt>
                      <c:pt idx="1149">
                        <c:v>1.4729385888144777E-3</c:v>
                      </c:pt>
                      <c:pt idx="1150">
                        <c:v>-2.0479060995226136E-3</c:v>
                      </c:pt>
                      <c:pt idx="1151">
                        <c:v>1.9735412164341554E-3</c:v>
                      </c:pt>
                      <c:pt idx="1152">
                        <c:v>-1.4201878892253533E-3</c:v>
                      </c:pt>
                      <c:pt idx="1153">
                        <c:v>1.1490281325980212E-3</c:v>
                      </c:pt>
                      <c:pt idx="1154">
                        <c:v>0</c:v>
                      </c:pt>
                      <c:pt idx="1155">
                        <c:v>-9.8246288633288928E-6</c:v>
                      </c:pt>
                      <c:pt idx="1156">
                        <c:v>-1.1754337120198759E-2</c:v>
                      </c:pt>
                      <c:pt idx="1157">
                        <c:v>-1.9634898653663083E-2</c:v>
                      </c:pt>
                      <c:pt idx="1158">
                        <c:v>-2.5083184376844946E-2</c:v>
                      </c:pt>
                      <c:pt idx="1159">
                        <c:v>-2.9714363274872278E-2</c:v>
                      </c:pt>
                      <c:pt idx="1160">
                        <c:v>-3.478976654565747E-2</c:v>
                      </c:pt>
                      <c:pt idx="1161">
                        <c:v>-4.3187405853604595E-2</c:v>
                      </c:pt>
                      <c:pt idx="1162">
                        <c:v>-4.846035973861048E-2</c:v>
                      </c:pt>
                      <c:pt idx="1163">
                        <c:v>-4.0304255152564424E-2</c:v>
                      </c:pt>
                      <c:pt idx="1164">
                        <c:v>-3.4750619178340596E-2</c:v>
                      </c:pt>
                      <c:pt idx="1165">
                        <c:v>-4.1065134870993579E-2</c:v>
                      </c:pt>
                      <c:pt idx="1166">
                        <c:v>-4.0589169389600332E-2</c:v>
                      </c:pt>
                      <c:pt idx="1167">
                        <c:v>-4.3249376589511619E-2</c:v>
                      </c:pt>
                      <c:pt idx="1168">
                        <c:v>-3.4769966139794481E-2</c:v>
                      </c:pt>
                      <c:pt idx="1169">
                        <c:v>-3.4805485951838779E-2</c:v>
                      </c:pt>
                      <c:pt idx="1170">
                        <c:v>-4.2404760803539776E-2</c:v>
                      </c:pt>
                      <c:pt idx="1171">
                        <c:v>-3.9783549822809045E-2</c:v>
                      </c:pt>
                      <c:pt idx="1172">
                        <c:v>-4.5785340021336086E-2</c:v>
                      </c:pt>
                      <c:pt idx="1173">
                        <c:v>-4.1998021168598784E-2</c:v>
                      </c:pt>
                      <c:pt idx="1174">
                        <c:v>-3.5176101182190049E-2</c:v>
                      </c:pt>
                      <c:pt idx="1175">
                        <c:v>-4.3088857268698801E-2</c:v>
                      </c:pt>
                      <c:pt idx="1176">
                        <c:v>-3.3854159581597779E-2</c:v>
                      </c:pt>
                      <c:pt idx="1177">
                        <c:v>-3.2339050662739267E-2</c:v>
                      </c:pt>
                      <c:pt idx="1178">
                        <c:v>-3.2087540163838538E-2</c:v>
                      </c:pt>
                      <c:pt idx="1179">
                        <c:v>-2.5830158466729133E-2</c:v>
                      </c:pt>
                      <c:pt idx="1180">
                        <c:v>-3.1159641754733167E-2</c:v>
                      </c:pt>
                      <c:pt idx="1181">
                        <c:v>-3.9517831399090639E-2</c:v>
                      </c:pt>
                      <c:pt idx="1182">
                        <c:v>-3.7132864955488371E-2</c:v>
                      </c:pt>
                      <c:pt idx="1183">
                        <c:v>-5.0021115394649332E-2</c:v>
                      </c:pt>
                      <c:pt idx="1184">
                        <c:v>-4.3196928186195159E-2</c:v>
                      </c:pt>
                      <c:pt idx="1185">
                        <c:v>-5.0599408164357283E-2</c:v>
                      </c:pt>
                      <c:pt idx="1186">
                        <c:v>-5.8055848027199451E-2</c:v>
                      </c:pt>
                      <c:pt idx="1187">
                        <c:v>-5.1122380716158003E-2</c:v>
                      </c:pt>
                      <c:pt idx="1188">
                        <c:v>-6.2796155879677615E-2</c:v>
                      </c:pt>
                      <c:pt idx="1189">
                        <c:v>-7.1769367290878253E-2</c:v>
                      </c:pt>
                      <c:pt idx="1190">
                        <c:v>-6.7200159128757986E-2</c:v>
                      </c:pt>
                      <c:pt idx="1191">
                        <c:v>-7.1125627378127027E-2</c:v>
                      </c:pt>
                      <c:pt idx="1192">
                        <c:v>-6.5115977476509324E-2</c:v>
                      </c:pt>
                      <c:pt idx="1193">
                        <c:v>-7.2582997708896577E-2</c:v>
                      </c:pt>
                      <c:pt idx="1194">
                        <c:v>-8.2388581907023944E-2</c:v>
                      </c:pt>
                      <c:pt idx="1195">
                        <c:v>-7.2219486440954148E-2</c:v>
                      </c:pt>
                      <c:pt idx="1196">
                        <c:v>-5.8748559936130831E-2</c:v>
                      </c:pt>
                      <c:pt idx="1197">
                        <c:v>-5.6090619958264989E-2</c:v>
                      </c:pt>
                      <c:pt idx="1198">
                        <c:v>-4.895552103332123E-2</c:v>
                      </c:pt>
                      <c:pt idx="1199">
                        <c:v>-4.6384793530134277E-2</c:v>
                      </c:pt>
                      <c:pt idx="1200">
                        <c:v>-3.0547340654344494E-2</c:v>
                      </c:pt>
                      <c:pt idx="1201">
                        <c:v>-3.048264925198298E-2</c:v>
                      </c:pt>
                      <c:pt idx="1202">
                        <c:v>-3.2982941723626882E-2</c:v>
                      </c:pt>
                      <c:pt idx="1203">
                        <c:v>-4.3631781374498843E-2</c:v>
                      </c:pt>
                      <c:pt idx="1204">
                        <c:v>-5.2492992016657775E-2</c:v>
                      </c:pt>
                      <c:pt idx="1205">
                        <c:v>-7.4765274501641943E-2</c:v>
                      </c:pt>
                      <c:pt idx="1206">
                        <c:v>-8.1531269677598009E-2</c:v>
                      </c:pt>
                      <c:pt idx="1207">
                        <c:v>-9.8199432710814619E-2</c:v>
                      </c:pt>
                      <c:pt idx="1208">
                        <c:v>-9.739910332879588E-2</c:v>
                      </c:pt>
                      <c:pt idx="1209">
                        <c:v>-0.10006656563925233</c:v>
                      </c:pt>
                      <c:pt idx="1210">
                        <c:v>-9.7495233543519952E-2</c:v>
                      </c:pt>
                      <c:pt idx="1211">
                        <c:v>-0.10517900020344539</c:v>
                      </c:pt>
                      <c:pt idx="1212">
                        <c:v>-9.9267445442324451E-2</c:v>
                      </c:pt>
                      <c:pt idx="1213">
                        <c:v>-0.12300873666457779</c:v>
                      </c:pt>
                      <c:pt idx="1214">
                        <c:v>-0.11683448644246565</c:v>
                      </c:pt>
                      <c:pt idx="1215">
                        <c:v>-0.11067293266380754</c:v>
                      </c:pt>
                      <c:pt idx="1216">
                        <c:v>-9.9566416456041751E-2</c:v>
                      </c:pt>
                      <c:pt idx="1217">
                        <c:v>-0.10204252522586821</c:v>
                      </c:pt>
                      <c:pt idx="1218">
                        <c:v>-9.3028957262259876E-2</c:v>
                      </c:pt>
                      <c:pt idx="1219">
                        <c:v>-9.1217597996138503E-2</c:v>
                      </c:pt>
                      <c:pt idx="1220">
                        <c:v>-8.361288181152858E-2</c:v>
                      </c:pt>
                      <c:pt idx="1221">
                        <c:v>-8.4579171847269069E-2</c:v>
                      </c:pt>
                      <c:pt idx="1222">
                        <c:v>-9.3491017115108113E-2</c:v>
                      </c:pt>
                      <c:pt idx="1223">
                        <c:v>-9.9312336438822965E-2</c:v>
                      </c:pt>
                      <c:pt idx="1224">
                        <c:v>-0.11025833332577595</c:v>
                      </c:pt>
                      <c:pt idx="1225">
                        <c:v>-0.11672475289546927</c:v>
                      </c:pt>
                      <c:pt idx="1226">
                        <c:v>-0.13502546694949508</c:v>
                      </c:pt>
                      <c:pt idx="1227">
                        <c:v>-0.12438478929798644</c:v>
                      </c:pt>
                      <c:pt idx="1228">
                        <c:v>-0.12022715751117062</c:v>
                      </c:pt>
                      <c:pt idx="1229">
                        <c:v>-0.15058420266183961</c:v>
                      </c:pt>
                      <c:pt idx="1230">
                        <c:v>-0.17605916300812605</c:v>
                      </c:pt>
                      <c:pt idx="1231">
                        <c:v>-0.165591549972748</c:v>
                      </c:pt>
                      <c:pt idx="1232">
                        <c:v>-0.15787044972314196</c:v>
                      </c:pt>
                      <c:pt idx="1233">
                        <c:v>-0.15120209624327352</c:v>
                      </c:pt>
                      <c:pt idx="1234">
                        <c:v>-0.16540080102466348</c:v>
                      </c:pt>
                      <c:pt idx="1235">
                        <c:v>-0.1652340846302599</c:v>
                      </c:pt>
                      <c:pt idx="1236">
                        <c:v>-0.12993404197625588</c:v>
                      </c:pt>
                      <c:pt idx="1237">
                        <c:v>-0.12388781422563939</c:v>
                      </c:pt>
                      <c:pt idx="1238">
                        <c:v>-0.11705077942559479</c:v>
                      </c:pt>
                      <c:pt idx="1239">
                        <c:v>-0.1193872273174259</c:v>
                      </c:pt>
                      <c:pt idx="1240">
                        <c:v>-9.9820345325124196E-2</c:v>
                      </c:pt>
                      <c:pt idx="1241">
                        <c:v>-8.0606091934947069E-2</c:v>
                      </c:pt>
                      <c:pt idx="1242">
                        <c:v>-7.1603255489020176E-2</c:v>
                      </c:pt>
                      <c:pt idx="1243">
                        <c:v>-8.9560107532830155E-2</c:v>
                      </c:pt>
                      <c:pt idx="1244">
                        <c:v>-7.5859889305150877E-2</c:v>
                      </c:pt>
                      <c:pt idx="1245">
                        <c:v>-9.4153952841176905E-2</c:v>
                      </c:pt>
                      <c:pt idx="1246">
                        <c:v>-9.4291044200854143E-2</c:v>
                      </c:pt>
                      <c:pt idx="1247">
                        <c:v>-0.10630626300440781</c:v>
                      </c:pt>
                      <c:pt idx="1248">
                        <c:v>-0.12103050985591653</c:v>
                      </c:pt>
                      <c:pt idx="1249">
                        <c:v>-0.1415664025504132</c:v>
                      </c:pt>
                      <c:pt idx="1250">
                        <c:v>-0.13761856437686307</c:v>
                      </c:pt>
                      <c:pt idx="1251">
                        <c:v>-0.14974880691218567</c:v>
                      </c:pt>
                      <c:pt idx="1252">
                        <c:v>-0.14779672873111446</c:v>
                      </c:pt>
                      <c:pt idx="1253">
                        <c:v>-0.13945471193734726</c:v>
                      </c:pt>
                      <c:pt idx="1254">
                        <c:v>-0.13748389138736761</c:v>
                      </c:pt>
                      <c:pt idx="1255">
                        <c:v>-0.14605429301517256</c:v>
                      </c:pt>
                      <c:pt idx="1256">
                        <c:v>-0.13274600190507113</c:v>
                      </c:pt>
                      <c:pt idx="1257">
                        <c:v>-0.12596186895275202</c:v>
                      </c:pt>
                      <c:pt idx="1258">
                        <c:v>-9.8679932636298595E-2</c:v>
                      </c:pt>
                      <c:pt idx="1259">
                        <c:v>-9.4286812053036073E-2</c:v>
                      </c:pt>
                      <c:pt idx="1260">
                        <c:v>-0.10748597420868662</c:v>
                      </c:pt>
                      <c:pt idx="1261">
                        <c:v>-0.10313200099274097</c:v>
                      </c:pt>
                      <c:pt idx="1262">
                        <c:v>-8.7939043770384237E-2</c:v>
                      </c:pt>
                      <c:pt idx="1263">
                        <c:v>-0.10133212898498284</c:v>
                      </c:pt>
                      <c:pt idx="1264">
                        <c:v>-0.10625653526754583</c:v>
                      </c:pt>
                      <c:pt idx="1265">
                        <c:v>-0.13773661107135915</c:v>
                      </c:pt>
                      <c:pt idx="1266">
                        <c:v>-0.14632046488330006</c:v>
                      </c:pt>
                      <c:pt idx="1267">
                        <c:v>-0.1376175063399086</c:v>
                      </c:pt>
                      <c:pt idx="1268">
                        <c:v>-0.16613160226395726</c:v>
                      </c:pt>
                      <c:pt idx="1269">
                        <c:v>-0.16570355074178975</c:v>
                      </c:pt>
                      <c:pt idx="1270">
                        <c:v>-0.15726434569634401</c:v>
                      </c:pt>
                      <c:pt idx="1271">
                        <c:v>-0.15253310673204731</c:v>
                      </c:pt>
                      <c:pt idx="1272">
                        <c:v>-0.14560840601291472</c:v>
                      </c:pt>
                      <c:pt idx="1273">
                        <c:v>-0.14580157333118102</c:v>
                      </c:pt>
                      <c:pt idx="1274">
                        <c:v>-0.15712891696616668</c:v>
                      </c:pt>
                      <c:pt idx="1275">
                        <c:v>-0.13157868484797369</c:v>
                      </c:pt>
                      <c:pt idx="1276">
                        <c:v>-0.13987792671915134</c:v>
                      </c:pt>
                      <c:pt idx="1277">
                        <c:v>-0.14774155966134356</c:v>
                      </c:pt>
                      <c:pt idx="1278">
                        <c:v>-0.16194495003496057</c:v>
                      </c:pt>
                      <c:pt idx="1279">
                        <c:v>-0.15094786507791835</c:v>
                      </c:pt>
                      <c:pt idx="1280">
                        <c:v>-0.15097461829805386</c:v>
                      </c:pt>
                      <c:pt idx="1281">
                        <c:v>-0.12660712034686683</c:v>
                      </c:pt>
                      <c:pt idx="1282">
                        <c:v>-0.1429738939961844</c:v>
                      </c:pt>
                      <c:pt idx="1283">
                        <c:v>-0.13981006120592634</c:v>
                      </c:pt>
                      <c:pt idx="1284">
                        <c:v>-0.12921397225464351</c:v>
                      </c:pt>
                      <c:pt idx="1285">
                        <c:v>-0.12293165111503494</c:v>
                      </c:pt>
                      <c:pt idx="1286">
                        <c:v>-9.7330330926752723E-2</c:v>
                      </c:pt>
                      <c:pt idx="1287">
                        <c:v>-8.7316464596723195E-2</c:v>
                      </c:pt>
                      <c:pt idx="1288">
                        <c:v>-8.7181338162818575E-2</c:v>
                      </c:pt>
                      <c:pt idx="1289">
                        <c:v>-6.9520283021862361E-2</c:v>
                      </c:pt>
                      <c:pt idx="1290">
                        <c:v>-8.710485720582116E-2</c:v>
                      </c:pt>
                      <c:pt idx="1291">
                        <c:v>-0.10705867842720088</c:v>
                      </c:pt>
                      <c:pt idx="1292">
                        <c:v>-0.12676038455713448</c:v>
                      </c:pt>
                      <c:pt idx="1293">
                        <c:v>-0.19460367900609823</c:v>
                      </c:pt>
                      <c:pt idx="1294">
                        <c:v>-0.21026459085862118</c:v>
                      </c:pt>
                      <c:pt idx="1295">
                        <c:v>-0.23607630925271456</c:v>
                      </c:pt>
                      <c:pt idx="1296">
                        <c:v>-0.23276087488168884</c:v>
                      </c:pt>
                      <c:pt idx="1297">
                        <c:v>-0.21701139022125973</c:v>
                      </c:pt>
                      <c:pt idx="1298">
                        <c:v>-0.19155396305879091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B29-4AA9-A3A3-D850668B1823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Abs'!$AG$1</c15:sqref>
                        </c15:formulaRef>
                      </c:ext>
                    </c:extLst>
                    <c:strCache>
                      <c:ptCount val="1"/>
                      <c:pt idx="0">
                        <c:v>Abs 700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Abs'!$AG$2:$AG$1300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33.514438219314066</c:v>
                      </c:pt>
                      <c:pt idx="1">
                        <c:v>27.553524820285066</c:v>
                      </c:pt>
                      <c:pt idx="2">
                        <c:v>21.174507640948292</c:v>
                      </c:pt>
                      <c:pt idx="3">
                        <c:v>16.175869862947458</c:v>
                      </c:pt>
                      <c:pt idx="4">
                        <c:v>6.0325747796518367</c:v>
                      </c:pt>
                      <c:pt idx="5">
                        <c:v>0.28518892868659462</c:v>
                      </c:pt>
                      <c:pt idx="6">
                        <c:v>3.6513206884006379</c:v>
                      </c:pt>
                      <c:pt idx="7">
                        <c:v>4.143816462511217</c:v>
                      </c:pt>
                      <c:pt idx="8">
                        <c:v>5.6312761835908436</c:v>
                      </c:pt>
                      <c:pt idx="9">
                        <c:v>5.9774339672473129</c:v>
                      </c:pt>
                      <c:pt idx="10">
                        <c:v>0.94817954119295955</c:v>
                      </c:pt>
                      <c:pt idx="11">
                        <c:v>2.1160964953379326</c:v>
                      </c:pt>
                      <c:pt idx="12">
                        <c:v>14.211925895123244</c:v>
                      </c:pt>
                      <c:pt idx="13">
                        <c:v>0.23169395390187397</c:v>
                      </c:pt>
                      <c:pt idx="14">
                        <c:v>-0.47719832118226857</c:v>
                      </c:pt>
                      <c:pt idx="15">
                        <c:v>0.45422600613516773</c:v>
                      </c:pt>
                      <c:pt idx="16">
                        <c:v>-6.230657864856239</c:v>
                      </c:pt>
                      <c:pt idx="17">
                        <c:v>-3.4607069815461431</c:v>
                      </c:pt>
                      <c:pt idx="18">
                        <c:v>-2.2743650161382454</c:v>
                      </c:pt>
                      <c:pt idx="19">
                        <c:v>-2.5457223061267973</c:v>
                      </c:pt>
                      <c:pt idx="20">
                        <c:v>-1.4044287054355824</c:v>
                      </c:pt>
                      <c:pt idx="21">
                        <c:v>-0.3067343787150561</c:v>
                      </c:pt>
                      <c:pt idx="22">
                        <c:v>-0.32369962821510229</c:v>
                      </c:pt>
                      <c:pt idx="23">
                        <c:v>0.15096837810880911</c:v>
                      </c:pt>
                      <c:pt idx="24">
                        <c:v>0.23467183455121871</c:v>
                      </c:pt>
                      <c:pt idx="25">
                        <c:v>0.25605888667280025</c:v>
                      </c:pt>
                      <c:pt idx="26">
                        <c:v>0.89800025143583528</c:v>
                      </c:pt>
                      <c:pt idx="27">
                        <c:v>0.59192697556370477</c:v>
                      </c:pt>
                      <c:pt idx="28">
                        <c:v>0.5716136945161312</c:v>
                      </c:pt>
                      <c:pt idx="29">
                        <c:v>0.45747016200270968</c:v>
                      </c:pt>
                      <c:pt idx="30">
                        <c:v>0.61227893904748509</c:v>
                      </c:pt>
                      <c:pt idx="31">
                        <c:v>0.51843201411775541</c:v>
                      </c:pt>
                      <c:pt idx="32">
                        <c:v>1.1917780148373818</c:v>
                      </c:pt>
                      <c:pt idx="33">
                        <c:v>0.98008388086209797</c:v>
                      </c:pt>
                      <c:pt idx="34">
                        <c:v>1.3855686834999732</c:v>
                      </c:pt>
                      <c:pt idx="35">
                        <c:v>0.88651623645239375</c:v>
                      </c:pt>
                      <c:pt idx="36">
                        <c:v>1.2484411144943421</c:v>
                      </c:pt>
                      <c:pt idx="37">
                        <c:v>1.2153209458389203</c:v>
                      </c:pt>
                      <c:pt idx="38">
                        <c:v>1.3018945723539963</c:v>
                      </c:pt>
                      <c:pt idx="39">
                        <c:v>1.1114692756413695</c:v>
                      </c:pt>
                      <c:pt idx="40">
                        <c:v>1.0472240850186594</c:v>
                      </c:pt>
                      <c:pt idx="41">
                        <c:v>0.78996804363912354</c:v>
                      </c:pt>
                      <c:pt idx="42">
                        <c:v>1.1758648609082969</c:v>
                      </c:pt>
                      <c:pt idx="43">
                        <c:v>0.97670833809916502</c:v>
                      </c:pt>
                      <c:pt idx="44">
                        <c:v>1.3633229479884632</c:v>
                      </c:pt>
                      <c:pt idx="45">
                        <c:v>1.047986562521988</c:v>
                      </c:pt>
                      <c:pt idx="46">
                        <c:v>0.69157276449699312</c:v>
                      </c:pt>
                      <c:pt idx="47">
                        <c:v>0.44362535126820035</c:v>
                      </c:pt>
                      <c:pt idx="48">
                        <c:v>0.62940358686224418</c:v>
                      </c:pt>
                      <c:pt idx="49">
                        <c:v>0.20364685336722271</c:v>
                      </c:pt>
                      <c:pt idx="50">
                        <c:v>0.25364340196019908</c:v>
                      </c:pt>
                      <c:pt idx="51">
                        <c:v>-9.0683301892738211E-2</c:v>
                      </c:pt>
                      <c:pt idx="52">
                        <c:v>0.13468223879268121</c:v>
                      </c:pt>
                      <c:pt idx="53">
                        <c:v>0.19513655066715527</c:v>
                      </c:pt>
                      <c:pt idx="54">
                        <c:v>0.50380071609192678</c:v>
                      </c:pt>
                      <c:pt idx="55">
                        <c:v>0.11682495897494213</c:v>
                      </c:pt>
                      <c:pt idx="56">
                        <c:v>0.16483369720389351</c:v>
                      </c:pt>
                      <c:pt idx="57">
                        <c:v>0.18477949510750549</c:v>
                      </c:pt>
                      <c:pt idx="58">
                        <c:v>2.4676726545522104E-3</c:v>
                      </c:pt>
                      <c:pt idx="59">
                        <c:v>-0.1067740282121678</c:v>
                      </c:pt>
                      <c:pt idx="60">
                        <c:v>-0.10590934237524161</c:v>
                      </c:pt>
                      <c:pt idx="61">
                        <c:v>-0.19197192722233092</c:v>
                      </c:pt>
                      <c:pt idx="62">
                        <c:v>9.218608119243285E-2</c:v>
                      </c:pt>
                      <c:pt idx="63">
                        <c:v>0.25786378913803865</c:v>
                      </c:pt>
                      <c:pt idx="64">
                        <c:v>0.18402768862106123</c:v>
                      </c:pt>
                      <c:pt idx="65">
                        <c:v>0.40076437827821143</c:v>
                      </c:pt>
                      <c:pt idx="66">
                        <c:v>0.40892203721717219</c:v>
                      </c:pt>
                      <c:pt idx="67">
                        <c:v>0.62543396858119149</c:v>
                      </c:pt>
                      <c:pt idx="68">
                        <c:v>0.6174892297760054</c:v>
                      </c:pt>
                      <c:pt idx="69">
                        <c:v>0.64725102933629264</c:v>
                      </c:pt>
                      <c:pt idx="70">
                        <c:v>0.78726277412425127</c:v>
                      </c:pt>
                      <c:pt idx="71">
                        <c:v>0.84682155425361727</c:v>
                      </c:pt>
                      <c:pt idx="72">
                        <c:v>0.74501238338162523</c:v>
                      </c:pt>
                      <c:pt idx="73">
                        <c:v>0.518556398158316</c:v>
                      </c:pt>
                      <c:pt idx="74">
                        <c:v>0.52044366753513194</c:v>
                      </c:pt>
                      <c:pt idx="75">
                        <c:v>0.4478479059963445</c:v>
                      </c:pt>
                      <c:pt idx="76">
                        <c:v>0.41505020213240262</c:v>
                      </c:pt>
                      <c:pt idx="77">
                        <c:v>0.13708671901912015</c:v>
                      </c:pt>
                      <c:pt idx="78">
                        <c:v>0.11575002075846259</c:v>
                      </c:pt>
                      <c:pt idx="79">
                        <c:v>5.0320680730844627E-2</c:v>
                      </c:pt>
                      <c:pt idx="80">
                        <c:v>0.40980689794539576</c:v>
                      </c:pt>
                      <c:pt idx="81">
                        <c:v>-0.10621730125314416</c:v>
                      </c:pt>
                      <c:pt idx="82">
                        <c:v>8.6414895138918368E-2</c:v>
                      </c:pt>
                      <c:pt idx="83">
                        <c:v>0.37309843312790519</c:v>
                      </c:pt>
                      <c:pt idx="84">
                        <c:v>0.31416674197514521</c:v>
                      </c:pt>
                      <c:pt idx="85">
                        <c:v>0.14094829325421665</c:v>
                      </c:pt>
                      <c:pt idx="86">
                        <c:v>0.33996142427396236</c:v>
                      </c:pt>
                      <c:pt idx="87">
                        <c:v>0.39129468446636739</c:v>
                      </c:pt>
                      <c:pt idx="88">
                        <c:v>0.59700571266219526</c:v>
                      </c:pt>
                      <c:pt idx="89">
                        <c:v>0.67678907101128216</c:v>
                      </c:pt>
                      <c:pt idx="90">
                        <c:v>0.43252299187302018</c:v>
                      </c:pt>
                      <c:pt idx="91">
                        <c:v>0.75681902989118555</c:v>
                      </c:pt>
                      <c:pt idx="92">
                        <c:v>0.76205049591883611</c:v>
                      </c:pt>
                      <c:pt idx="93">
                        <c:v>0.81151899591066623</c:v>
                      </c:pt>
                      <c:pt idx="94">
                        <c:v>0.29315584319874405</c:v>
                      </c:pt>
                      <c:pt idx="95">
                        <c:v>0.40525237455135876</c:v>
                      </c:pt>
                      <c:pt idx="96">
                        <c:v>0.15155478383354279</c:v>
                      </c:pt>
                      <c:pt idx="97">
                        <c:v>0.11183525817358218</c:v>
                      </c:pt>
                      <c:pt idx="98">
                        <c:v>-0.25059182460049539</c:v>
                      </c:pt>
                      <c:pt idx="99">
                        <c:v>-8.7376954004915977E-2</c:v>
                      </c:pt>
                      <c:pt idx="100">
                        <c:v>1.694157318133363E-2</c:v>
                      </c:pt>
                      <c:pt idx="101">
                        <c:v>0.28602243514606129</c:v>
                      </c:pt>
                      <c:pt idx="102">
                        <c:v>0.18711077882750199</c:v>
                      </c:pt>
                      <c:pt idx="103">
                        <c:v>0.10809373287843675</c:v>
                      </c:pt>
                      <c:pt idx="104">
                        <c:v>5.0639477360270628E-2</c:v>
                      </c:pt>
                      <c:pt idx="105">
                        <c:v>6.8527102882275023E-2</c:v>
                      </c:pt>
                      <c:pt idx="106">
                        <c:v>8.1057544458957756E-2</c:v>
                      </c:pt>
                      <c:pt idx="107">
                        <c:v>5.834578563194262E-2</c:v>
                      </c:pt>
                      <c:pt idx="108">
                        <c:v>4.5336315437926919E-2</c:v>
                      </c:pt>
                      <c:pt idx="109">
                        <c:v>0.43442209940919241</c:v>
                      </c:pt>
                      <c:pt idx="110">
                        <c:v>0.31692620024763429</c:v>
                      </c:pt>
                      <c:pt idx="111">
                        <c:v>0.60703930302253217</c:v>
                      </c:pt>
                      <c:pt idx="112">
                        <c:v>1.247925904460385</c:v>
                      </c:pt>
                      <c:pt idx="113">
                        <c:v>1.2757088973271435</c:v>
                      </c:pt>
                      <c:pt idx="114">
                        <c:v>1.3408387819434389</c:v>
                      </c:pt>
                      <c:pt idx="115">
                        <c:v>1.5902304506136999</c:v>
                      </c:pt>
                      <c:pt idx="116">
                        <c:v>1.4043263303673461</c:v>
                      </c:pt>
                      <c:pt idx="117">
                        <c:v>1.4936344049590882</c:v>
                      </c:pt>
                      <c:pt idx="118">
                        <c:v>1.6675503046742055</c:v>
                      </c:pt>
                      <c:pt idx="119">
                        <c:v>1.2372615569613878</c:v>
                      </c:pt>
                      <c:pt idx="120">
                        <c:v>1.3337842393749184</c:v>
                      </c:pt>
                      <c:pt idx="121">
                        <c:v>1.3023781028065775</c:v>
                      </c:pt>
                      <c:pt idx="122">
                        <c:v>1.137109061460722</c:v>
                      </c:pt>
                      <c:pt idx="123">
                        <c:v>0.96674027445188482</c:v>
                      </c:pt>
                      <c:pt idx="124">
                        <c:v>0.91917488362755884</c:v>
                      </c:pt>
                      <c:pt idx="125">
                        <c:v>0.82009332471204088</c:v>
                      </c:pt>
                      <c:pt idx="126">
                        <c:v>1.0417291782616713</c:v>
                      </c:pt>
                      <c:pt idx="127">
                        <c:v>0.94543458883404796</c:v>
                      </c:pt>
                      <c:pt idx="128">
                        <c:v>0.82633520265094729</c:v>
                      </c:pt>
                      <c:pt idx="129">
                        <c:v>0.92493956703015923</c:v>
                      </c:pt>
                      <c:pt idx="130">
                        <c:v>0.89573849606022715</c:v>
                      </c:pt>
                      <c:pt idx="131">
                        <c:v>1.3279151800884159</c:v>
                      </c:pt>
                      <c:pt idx="132">
                        <c:v>0.92222079200954232</c:v>
                      </c:pt>
                      <c:pt idx="133">
                        <c:v>0.72926946551877647</c:v>
                      </c:pt>
                      <c:pt idx="134">
                        <c:v>0.6551782610044028</c:v>
                      </c:pt>
                      <c:pt idx="135">
                        <c:v>0.4963695199743095</c:v>
                      </c:pt>
                      <c:pt idx="136">
                        <c:v>0.50102391741700036</c:v>
                      </c:pt>
                      <c:pt idx="137">
                        <c:v>0.7321851541478408</c:v>
                      </c:pt>
                      <c:pt idx="138">
                        <c:v>0.3369970491303621</c:v>
                      </c:pt>
                      <c:pt idx="139">
                        <c:v>0.26456685508792416</c:v>
                      </c:pt>
                      <c:pt idx="140">
                        <c:v>0.33458339849878793</c:v>
                      </c:pt>
                      <c:pt idx="141">
                        <c:v>0.18637197764288577</c:v>
                      </c:pt>
                      <c:pt idx="142">
                        <c:v>7.2572251954713618E-2</c:v>
                      </c:pt>
                      <c:pt idx="143">
                        <c:v>4.6322217357276808E-3</c:v>
                      </c:pt>
                      <c:pt idx="144">
                        <c:v>5.7142461743570849E-2</c:v>
                      </c:pt>
                      <c:pt idx="145">
                        <c:v>0.22885112830997439</c:v>
                      </c:pt>
                      <c:pt idx="146">
                        <c:v>0.64882517106140258</c:v>
                      </c:pt>
                      <c:pt idx="147">
                        <c:v>0.68834878352074869</c:v>
                      </c:pt>
                      <c:pt idx="148">
                        <c:v>0.99865595207646307</c:v>
                      </c:pt>
                      <c:pt idx="149">
                        <c:v>1.1582043279643668</c:v>
                      </c:pt>
                      <c:pt idx="150">
                        <c:v>1.1675331310064068</c:v>
                      </c:pt>
                      <c:pt idx="151">
                        <c:v>0.92934336231070203</c:v>
                      </c:pt>
                      <c:pt idx="152">
                        <c:v>0.79548112447174302</c:v>
                      </c:pt>
                      <c:pt idx="153">
                        <c:v>0.48828739182673464</c:v>
                      </c:pt>
                      <c:pt idx="154">
                        <c:v>0.24961392594380977</c:v>
                      </c:pt>
                      <c:pt idx="155">
                        <c:v>0.20414855789543543</c:v>
                      </c:pt>
                      <c:pt idx="156">
                        <c:v>0.23654926658434428</c:v>
                      </c:pt>
                      <c:pt idx="157">
                        <c:v>0.31730735563197926</c:v>
                      </c:pt>
                      <c:pt idx="158">
                        <c:v>0.34106270656337567</c:v>
                      </c:pt>
                      <c:pt idx="159">
                        <c:v>0.5211816350465539</c:v>
                      </c:pt>
                      <c:pt idx="160">
                        <c:v>0.54512222816168054</c:v>
                      </c:pt>
                      <c:pt idx="161">
                        <c:v>0.75342131142128932</c:v>
                      </c:pt>
                      <c:pt idx="162">
                        <c:v>0.82217567361627752</c:v>
                      </c:pt>
                      <c:pt idx="163">
                        <c:v>0.76248367251049343</c:v>
                      </c:pt>
                      <c:pt idx="164">
                        <c:v>0.98798410151871896</c:v>
                      </c:pt>
                      <c:pt idx="165">
                        <c:v>1.1267631771218733</c:v>
                      </c:pt>
                      <c:pt idx="166">
                        <c:v>1.0361467358193022</c:v>
                      </c:pt>
                      <c:pt idx="167">
                        <c:v>1.2787618085639578</c:v>
                      </c:pt>
                      <c:pt idx="168">
                        <c:v>1.098861302457635</c:v>
                      </c:pt>
                      <c:pt idx="169">
                        <c:v>0.78244447653159943</c:v>
                      </c:pt>
                      <c:pt idx="170">
                        <c:v>0.88221865113678011</c:v>
                      </c:pt>
                      <c:pt idx="171">
                        <c:v>0.51573341398843597</c:v>
                      </c:pt>
                      <c:pt idx="172">
                        <c:v>0.41996153765351674</c:v>
                      </c:pt>
                      <c:pt idx="173">
                        <c:v>0.34532311005453226</c:v>
                      </c:pt>
                      <c:pt idx="174">
                        <c:v>0.32721722889031096</c:v>
                      </c:pt>
                      <c:pt idx="175">
                        <c:v>0.4074280948533352</c:v>
                      </c:pt>
                      <c:pt idx="176">
                        <c:v>0.53683001436919109</c:v>
                      </c:pt>
                      <c:pt idx="177">
                        <c:v>0.61765413033379934</c:v>
                      </c:pt>
                      <c:pt idx="178">
                        <c:v>0.68769051516668289</c:v>
                      </c:pt>
                      <c:pt idx="179">
                        <c:v>0.75678451582094974</c:v>
                      </c:pt>
                      <c:pt idx="180">
                        <c:v>0.76109310562272559</c:v>
                      </c:pt>
                      <c:pt idx="181">
                        <c:v>0.60977541844558636</c:v>
                      </c:pt>
                      <c:pt idx="182">
                        <c:v>0.78085782970857776</c:v>
                      </c:pt>
                      <c:pt idx="183">
                        <c:v>0.75756950250051924</c:v>
                      </c:pt>
                      <c:pt idx="184">
                        <c:v>0.81781439566863412</c:v>
                      </c:pt>
                      <c:pt idx="185">
                        <c:v>0.92383645065971898</c:v>
                      </c:pt>
                      <c:pt idx="186">
                        <c:v>0.8989373001060097</c:v>
                      </c:pt>
                      <c:pt idx="187">
                        <c:v>0.95854976878907627</c:v>
                      </c:pt>
                      <c:pt idx="188">
                        <c:v>0.98415353992644328</c:v>
                      </c:pt>
                      <c:pt idx="189">
                        <c:v>0.89575950462471865</c:v>
                      </c:pt>
                      <c:pt idx="190">
                        <c:v>1.1336726605546192</c:v>
                      </c:pt>
                      <c:pt idx="191">
                        <c:v>1.1196464425330726</c:v>
                      </c:pt>
                      <c:pt idx="192">
                        <c:v>1.219801105584043</c:v>
                      </c:pt>
                      <c:pt idx="193">
                        <c:v>1.2525244457990705</c:v>
                      </c:pt>
                      <c:pt idx="194">
                        <c:v>1.207494421892658</c:v>
                      </c:pt>
                      <c:pt idx="195">
                        <c:v>1.2308656162162108</c:v>
                      </c:pt>
                      <c:pt idx="196">
                        <c:v>1.1543194108798351</c:v>
                      </c:pt>
                      <c:pt idx="197">
                        <c:v>0.95656029107866292</c:v>
                      </c:pt>
                      <c:pt idx="198">
                        <c:v>1.0005865724593725</c:v>
                      </c:pt>
                      <c:pt idx="199">
                        <c:v>0.89875389200330658</c:v>
                      </c:pt>
                      <c:pt idx="200">
                        <c:v>0.93481926131886428</c:v>
                      </c:pt>
                      <c:pt idx="201">
                        <c:v>1.0127833780237743</c:v>
                      </c:pt>
                      <c:pt idx="202">
                        <c:v>1.0538209410036157</c:v>
                      </c:pt>
                      <c:pt idx="203">
                        <c:v>1.0952136487641462</c:v>
                      </c:pt>
                      <c:pt idx="204">
                        <c:v>1.1307548043752502</c:v>
                      </c:pt>
                      <c:pt idx="205">
                        <c:v>1.0376170018644266</c:v>
                      </c:pt>
                      <c:pt idx="206">
                        <c:v>1.0886814858190521</c:v>
                      </c:pt>
                      <c:pt idx="207">
                        <c:v>1.0571457964363471</c:v>
                      </c:pt>
                      <c:pt idx="208">
                        <c:v>1.0568223312370342</c:v>
                      </c:pt>
                      <c:pt idx="209">
                        <c:v>1.013694916294209</c:v>
                      </c:pt>
                      <c:pt idx="210">
                        <c:v>1.0388736808372212</c:v>
                      </c:pt>
                      <c:pt idx="211">
                        <c:v>1.08077009394163</c:v>
                      </c:pt>
                      <c:pt idx="212">
                        <c:v>1.1248073798085019</c:v>
                      </c:pt>
                      <c:pt idx="213">
                        <c:v>1.1179882665499967</c:v>
                      </c:pt>
                      <c:pt idx="214">
                        <c:v>1.1422811699569522</c:v>
                      </c:pt>
                      <c:pt idx="215">
                        <c:v>1.1415558742780807</c:v>
                      </c:pt>
                      <c:pt idx="216">
                        <c:v>1.1893703666528055</c:v>
                      </c:pt>
                      <c:pt idx="217">
                        <c:v>1.2020038502362795</c:v>
                      </c:pt>
                      <c:pt idx="218">
                        <c:v>1.1881865507171756</c:v>
                      </c:pt>
                      <c:pt idx="219">
                        <c:v>1.1907209172272564</c:v>
                      </c:pt>
                      <c:pt idx="220">
                        <c:v>1.1956095768374906</c:v>
                      </c:pt>
                      <c:pt idx="221">
                        <c:v>1.1991226756774511</c:v>
                      </c:pt>
                      <c:pt idx="222">
                        <c:v>1.1943674037782737</c:v>
                      </c:pt>
                      <c:pt idx="223">
                        <c:v>1.1840065133219309</c:v>
                      </c:pt>
                      <c:pt idx="224">
                        <c:v>1.188324940467397</c:v>
                      </c:pt>
                      <c:pt idx="225">
                        <c:v>1.1986408125712582</c:v>
                      </c:pt>
                      <c:pt idx="226">
                        <c:v>1.1990743226321929</c:v>
                      </c:pt>
                      <c:pt idx="227">
                        <c:v>1.214433917560392</c:v>
                      </c:pt>
                      <c:pt idx="228">
                        <c:v>1.2236860226685744</c:v>
                      </c:pt>
                      <c:pt idx="229">
                        <c:v>1.2420234982461182</c:v>
                      </c:pt>
                      <c:pt idx="230">
                        <c:v>1.2561776017356407</c:v>
                      </c:pt>
                      <c:pt idx="231">
                        <c:v>1.2652129518133557</c:v>
                      </c:pt>
                      <c:pt idx="232">
                        <c:v>1.2719857128422687</c:v>
                      </c:pt>
                      <c:pt idx="233">
                        <c:v>1.2858080144005373</c:v>
                      </c:pt>
                      <c:pt idx="234">
                        <c:v>1.2906199760769139</c:v>
                      </c:pt>
                      <c:pt idx="235">
                        <c:v>1.2959704906366827</c:v>
                      </c:pt>
                      <c:pt idx="236">
                        <c:v>1.3066114952862449</c:v>
                      </c:pt>
                      <c:pt idx="237">
                        <c:v>1.304792420376707</c:v>
                      </c:pt>
                      <c:pt idx="238">
                        <c:v>1.3057261343541049</c:v>
                      </c:pt>
                      <c:pt idx="239">
                        <c:v>1.3165572164919233</c:v>
                      </c:pt>
                      <c:pt idx="240">
                        <c:v>1.3218076902683993</c:v>
                      </c:pt>
                      <c:pt idx="241">
                        <c:v>1.3294924897716633</c:v>
                      </c:pt>
                      <c:pt idx="242">
                        <c:v>1.3387829438467749</c:v>
                      </c:pt>
                      <c:pt idx="243">
                        <c:v>1.3376708238058381</c:v>
                      </c:pt>
                      <c:pt idx="244">
                        <c:v>1.3491021506434122</c:v>
                      </c:pt>
                      <c:pt idx="245">
                        <c:v>1.3584176149143468</c:v>
                      </c:pt>
                      <c:pt idx="246">
                        <c:v>1.3635930581033533</c:v>
                      </c:pt>
                      <c:pt idx="247">
                        <c:v>1.3681799280173215</c:v>
                      </c:pt>
                      <c:pt idx="248">
                        <c:v>1.3693153909076932</c:v>
                      </c:pt>
                      <c:pt idx="249">
                        <c:v>1.3687885094490186</c:v>
                      </c:pt>
                      <c:pt idx="250">
                        <c:v>1.3762448824970979</c:v>
                      </c:pt>
                      <c:pt idx="251">
                        <c:v>1.3792327672247719</c:v>
                      </c:pt>
                      <c:pt idx="252">
                        <c:v>1.3803615607295905</c:v>
                      </c:pt>
                      <c:pt idx="253">
                        <c:v>1.3793944998244283</c:v>
                      </c:pt>
                      <c:pt idx="254">
                        <c:v>1.3805583076033996</c:v>
                      </c:pt>
                      <c:pt idx="255">
                        <c:v>1.3781406553404936</c:v>
                      </c:pt>
                      <c:pt idx="256">
                        <c:v>1.3766683884797033</c:v>
                      </c:pt>
                      <c:pt idx="257">
                        <c:v>1.3688968869642522</c:v>
                      </c:pt>
                      <c:pt idx="258">
                        <c:v>1.3608819528761222</c:v>
                      </c:pt>
                      <c:pt idx="259">
                        <c:v>1.3531437982884356</c:v>
                      </c:pt>
                      <c:pt idx="260">
                        <c:v>1.3463993821481222</c:v>
                      </c:pt>
                      <c:pt idx="261">
                        <c:v>1.3342127473966887</c:v>
                      </c:pt>
                      <c:pt idx="262">
                        <c:v>1.3231999245025554</c:v>
                      </c:pt>
                      <c:pt idx="263">
                        <c:v>1.3115251650923025</c:v>
                      </c:pt>
                      <c:pt idx="264">
                        <c:v>1.3018345478840205</c:v>
                      </c:pt>
                      <c:pt idx="265">
                        <c:v>1.2888775991012333</c:v>
                      </c:pt>
                      <c:pt idx="266">
                        <c:v>1.2747334996900401</c:v>
                      </c:pt>
                      <c:pt idx="267">
                        <c:v>1.2591154660716684</c:v>
                      </c:pt>
                      <c:pt idx="268">
                        <c:v>1.2442127240538392</c:v>
                      </c:pt>
                      <c:pt idx="269">
                        <c:v>1.2295767574581236</c:v>
                      </c:pt>
                      <c:pt idx="270">
                        <c:v>1.2126765344672177</c:v>
                      </c:pt>
                      <c:pt idx="271">
                        <c:v>1.1923349085310444</c:v>
                      </c:pt>
                      <c:pt idx="272">
                        <c:v>1.1740858023120757</c:v>
                      </c:pt>
                      <c:pt idx="273">
                        <c:v>1.1551347432636703</c:v>
                      </c:pt>
                      <c:pt idx="274">
                        <c:v>1.1353033253222897</c:v>
                      </c:pt>
                      <c:pt idx="275">
                        <c:v>1.1153035053956994</c:v>
                      </c:pt>
                      <c:pt idx="276">
                        <c:v>1.0949863894514329</c:v>
                      </c:pt>
                      <c:pt idx="277">
                        <c:v>1.0754370865189375</c:v>
                      </c:pt>
                      <c:pt idx="278">
                        <c:v>1.0593520291772278</c:v>
                      </c:pt>
                      <c:pt idx="279">
                        <c:v>1.0422013707588125</c:v>
                      </c:pt>
                      <c:pt idx="280">
                        <c:v>1.0249751815490113</c:v>
                      </c:pt>
                      <c:pt idx="281">
                        <c:v>1.0077213143891659</c:v>
                      </c:pt>
                      <c:pt idx="282">
                        <c:v>0.99259964979056459</c:v>
                      </c:pt>
                      <c:pt idx="283">
                        <c:v>0.9790836397638103</c:v>
                      </c:pt>
                      <c:pt idx="284">
                        <c:v>0.96687933114066149</c:v>
                      </c:pt>
                      <c:pt idx="285">
                        <c:v>0.95548001735374111</c:v>
                      </c:pt>
                      <c:pt idx="286">
                        <c:v>0.94577272668157708</c:v>
                      </c:pt>
                      <c:pt idx="287">
                        <c:v>0.93708818628394164</c:v>
                      </c:pt>
                      <c:pt idx="288">
                        <c:v>0.93505719164846191</c:v>
                      </c:pt>
                      <c:pt idx="289">
                        <c:v>0.93158177483687499</c:v>
                      </c:pt>
                      <c:pt idx="290">
                        <c:v>0.93094284770091262</c:v>
                      </c:pt>
                      <c:pt idx="291">
                        <c:v>0.93051400620986469</c:v>
                      </c:pt>
                      <c:pt idx="292">
                        <c:v>0.93103671930256904</c:v>
                      </c:pt>
                      <c:pt idx="293">
                        <c:v>0.93204579733671422</c:v>
                      </c:pt>
                      <c:pt idx="294">
                        <c:v>0.9331619190089826</c:v>
                      </c:pt>
                      <c:pt idx="295">
                        <c:v>0.93241444762314751</c:v>
                      </c:pt>
                      <c:pt idx="296">
                        <c:v>0.93498566248840764</c:v>
                      </c:pt>
                      <c:pt idx="297">
                        <c:v>0.93426770313364405</c:v>
                      </c:pt>
                      <c:pt idx="298">
                        <c:v>0.93262836816475503</c:v>
                      </c:pt>
                      <c:pt idx="299">
                        <c:v>0.93084497446792458</c:v>
                      </c:pt>
                      <c:pt idx="300">
                        <c:v>0.92802165682876714</c:v>
                      </c:pt>
                      <c:pt idx="301">
                        <c:v>0.92910293096152197</c:v>
                      </c:pt>
                      <c:pt idx="302">
                        <c:v>0.9264768604000897</c:v>
                      </c:pt>
                      <c:pt idx="303">
                        <c:v>0.92320302576683755</c:v>
                      </c:pt>
                      <c:pt idx="304">
                        <c:v>0.92192133659821973</c:v>
                      </c:pt>
                      <c:pt idx="305">
                        <c:v>0.91872636744913017</c:v>
                      </c:pt>
                      <c:pt idx="306">
                        <c:v>0.91675389667187657</c:v>
                      </c:pt>
                      <c:pt idx="307">
                        <c:v>0.91276393676488787</c:v>
                      </c:pt>
                      <c:pt idx="308">
                        <c:v>0.90649354720274289</c:v>
                      </c:pt>
                      <c:pt idx="309">
                        <c:v>0.90630030175634912</c:v>
                      </c:pt>
                      <c:pt idx="310">
                        <c:v>0.90100180840389266</c:v>
                      </c:pt>
                      <c:pt idx="311">
                        <c:v>0.89312226284248541</c:v>
                      </c:pt>
                      <c:pt idx="312">
                        <c:v>0.88775524155347318</c:v>
                      </c:pt>
                      <c:pt idx="313">
                        <c:v>0.88116472148479186</c:v>
                      </c:pt>
                      <c:pt idx="314">
                        <c:v>0.87602279195818833</c:v>
                      </c:pt>
                      <c:pt idx="315">
                        <c:v>0.87242532539098427</c:v>
                      </c:pt>
                      <c:pt idx="316">
                        <c:v>0.858864797215665</c:v>
                      </c:pt>
                      <c:pt idx="317">
                        <c:v>0.85432144504242902</c:v>
                      </c:pt>
                      <c:pt idx="318">
                        <c:v>0.84728524328417876</c:v>
                      </c:pt>
                      <c:pt idx="319">
                        <c:v>0.84073757401767457</c:v>
                      </c:pt>
                      <c:pt idx="320">
                        <c:v>0.83230196843579896</c:v>
                      </c:pt>
                      <c:pt idx="321">
                        <c:v>0.82726174703887623</c:v>
                      </c:pt>
                      <c:pt idx="322">
                        <c:v>0.81916011093855912</c:v>
                      </c:pt>
                      <c:pt idx="323">
                        <c:v>0.81701256879054351</c:v>
                      </c:pt>
                      <c:pt idx="324">
                        <c:v>0.8098319748350743</c:v>
                      </c:pt>
                      <c:pt idx="325">
                        <c:v>0.80628869702548733</c:v>
                      </c:pt>
                      <c:pt idx="326">
                        <c:v>0.80617531747108895</c:v>
                      </c:pt>
                      <c:pt idx="327">
                        <c:v>0.80348038550382372</c:v>
                      </c:pt>
                      <c:pt idx="328">
                        <c:v>0.80252016071885302</c:v>
                      </c:pt>
                      <c:pt idx="329">
                        <c:v>0.80300469157926713</c:v>
                      </c:pt>
                      <c:pt idx="330">
                        <c:v>0.80452030944615094</c:v>
                      </c:pt>
                      <c:pt idx="331">
                        <c:v>0.80744300093004573</c:v>
                      </c:pt>
                      <c:pt idx="332">
                        <c:v>0.81242336459163178</c:v>
                      </c:pt>
                      <c:pt idx="333">
                        <c:v>0.81313115313342732</c:v>
                      </c:pt>
                      <c:pt idx="334">
                        <c:v>0.81889216837397372</c:v>
                      </c:pt>
                      <c:pt idx="335">
                        <c:v>0.82297066437417643</c:v>
                      </c:pt>
                      <c:pt idx="336">
                        <c:v>0.82941462469533411</c:v>
                      </c:pt>
                      <c:pt idx="337">
                        <c:v>0.83402650480512552</c:v>
                      </c:pt>
                      <c:pt idx="338">
                        <c:v>0.84553736406541724</c:v>
                      </c:pt>
                      <c:pt idx="339">
                        <c:v>0.84703447438739199</c:v>
                      </c:pt>
                      <c:pt idx="340">
                        <c:v>0.84879002339953913</c:v>
                      </c:pt>
                      <c:pt idx="341">
                        <c:v>0.85186794483217643</c:v>
                      </c:pt>
                      <c:pt idx="342">
                        <c:v>0.85675443689210629</c:v>
                      </c:pt>
                      <c:pt idx="343">
                        <c:v>0.8585138208009464</c:v>
                      </c:pt>
                      <c:pt idx="344">
                        <c:v>0.85962177247591254</c:v>
                      </c:pt>
                      <c:pt idx="345">
                        <c:v>0.85449384865896993</c:v>
                      </c:pt>
                      <c:pt idx="346">
                        <c:v>0.85839410533027294</c:v>
                      </c:pt>
                      <c:pt idx="347">
                        <c:v>0.86672116666227594</c:v>
                      </c:pt>
                      <c:pt idx="348">
                        <c:v>0.86966953528054936</c:v>
                      </c:pt>
                      <c:pt idx="349">
                        <c:v>0.86986194705374875</c:v>
                      </c:pt>
                      <c:pt idx="350">
                        <c:v>0.87132354289765457</c:v>
                      </c:pt>
                      <c:pt idx="351">
                        <c:v>0.87457320100827762</c:v>
                      </c:pt>
                      <c:pt idx="352">
                        <c:v>0.87307575721702546</c:v>
                      </c:pt>
                      <c:pt idx="353">
                        <c:v>0.8744893334849505</c:v>
                      </c:pt>
                      <c:pt idx="354">
                        <c:v>0.8739351075455094</c:v>
                      </c:pt>
                      <c:pt idx="355">
                        <c:v>0.87234829398784897</c:v>
                      </c:pt>
                      <c:pt idx="356">
                        <c:v>0.87324632675253944</c:v>
                      </c:pt>
                      <c:pt idx="357">
                        <c:v>0.87555593496948925</c:v>
                      </c:pt>
                      <c:pt idx="358">
                        <c:v>0.8765248299556786</c:v>
                      </c:pt>
                      <c:pt idx="359">
                        <c:v>0.87810647473953551</c:v>
                      </c:pt>
                      <c:pt idx="360">
                        <c:v>0.87492150966877502</c:v>
                      </c:pt>
                      <c:pt idx="361">
                        <c:v>0.87016240287290447</c:v>
                      </c:pt>
                      <c:pt idx="362">
                        <c:v>0.86968820956009729</c:v>
                      </c:pt>
                      <c:pt idx="363">
                        <c:v>0.86963918957628394</c:v>
                      </c:pt>
                      <c:pt idx="364">
                        <c:v>0.86543747667799242</c:v>
                      </c:pt>
                      <c:pt idx="365">
                        <c:v>0.86223083610418494</c:v>
                      </c:pt>
                      <c:pt idx="366">
                        <c:v>0.86293612362639838</c:v>
                      </c:pt>
                      <c:pt idx="367">
                        <c:v>0.86606406545068193</c:v>
                      </c:pt>
                      <c:pt idx="368">
                        <c:v>0.87044118318901331</c:v>
                      </c:pt>
                      <c:pt idx="369">
                        <c:v>0.87374586373044727</c:v>
                      </c:pt>
                      <c:pt idx="370">
                        <c:v>0.87412351768737706</c:v>
                      </c:pt>
                      <c:pt idx="371">
                        <c:v>0.87774366016546068</c:v>
                      </c:pt>
                      <c:pt idx="372">
                        <c:v>0.88213861851014597</c:v>
                      </c:pt>
                      <c:pt idx="373">
                        <c:v>0.88645287728964151</c:v>
                      </c:pt>
                      <c:pt idx="374">
                        <c:v>0.88565872020493686</c:v>
                      </c:pt>
                      <c:pt idx="375">
                        <c:v>0.88883751609406092</c:v>
                      </c:pt>
                      <c:pt idx="376">
                        <c:v>0.89034746498322481</c:v>
                      </c:pt>
                      <c:pt idx="377">
                        <c:v>0.89602678025074889</c:v>
                      </c:pt>
                      <c:pt idx="378">
                        <c:v>0.89603895187938265</c:v>
                      </c:pt>
                      <c:pt idx="379">
                        <c:v>0.89758474871589322</c:v>
                      </c:pt>
                      <c:pt idx="380">
                        <c:v>0.89848428209233289</c:v>
                      </c:pt>
                      <c:pt idx="381">
                        <c:v>0.90567988216529594</c:v>
                      </c:pt>
                      <c:pt idx="382">
                        <c:v>0.90952178171301146</c:v>
                      </c:pt>
                      <c:pt idx="383">
                        <c:v>0.91467988449958093</c:v>
                      </c:pt>
                      <c:pt idx="384">
                        <c:v>0.91468672061977252</c:v>
                      </c:pt>
                      <c:pt idx="385">
                        <c:v>0.91766393433056204</c:v>
                      </c:pt>
                      <c:pt idx="386">
                        <c:v>0.91962339980598751</c:v>
                      </c:pt>
                      <c:pt idx="387">
                        <c:v>0.92160103935704452</c:v>
                      </c:pt>
                      <c:pt idx="388">
                        <c:v>0.92228331749910042</c:v>
                      </c:pt>
                      <c:pt idx="389">
                        <c:v>0.92347697077842061</c:v>
                      </c:pt>
                      <c:pt idx="390">
                        <c:v>0.92471564241022253</c:v>
                      </c:pt>
                      <c:pt idx="391">
                        <c:v>0.92585410652409283</c:v>
                      </c:pt>
                      <c:pt idx="392">
                        <c:v>0.9265633956776379</c:v>
                      </c:pt>
                      <c:pt idx="393">
                        <c:v>0.92819989615766674</c:v>
                      </c:pt>
                      <c:pt idx="394">
                        <c:v>0.93070658471770329</c:v>
                      </c:pt>
                      <c:pt idx="395">
                        <c:v>0.93179035987004033</c:v>
                      </c:pt>
                      <c:pt idx="396">
                        <c:v>0.93047148887696551</c:v>
                      </c:pt>
                      <c:pt idx="397">
                        <c:v>0.92799231153233452</c:v>
                      </c:pt>
                      <c:pt idx="398">
                        <c:v>0.92739923642204791</c:v>
                      </c:pt>
                      <c:pt idx="399">
                        <c:v>0.92786842769569045</c:v>
                      </c:pt>
                      <c:pt idx="400">
                        <c:v>0.92732253848819035</c:v>
                      </c:pt>
                      <c:pt idx="401">
                        <c:v>0.92708594203570305</c:v>
                      </c:pt>
                      <c:pt idx="402">
                        <c:v>0.92621575395569589</c:v>
                      </c:pt>
                      <c:pt idx="403">
                        <c:v>0.92490672030631138</c:v>
                      </c:pt>
                      <c:pt idx="404">
                        <c:v>0.92480884707332356</c:v>
                      </c:pt>
                      <c:pt idx="405">
                        <c:v>0.92433432029123863</c:v>
                      </c:pt>
                      <c:pt idx="406">
                        <c:v>0.92529337793373756</c:v>
                      </c:pt>
                      <c:pt idx="407">
                        <c:v>0.92368255458808712</c:v>
                      </c:pt>
                      <c:pt idx="408">
                        <c:v>0.91983581973584549</c:v>
                      </c:pt>
                      <c:pt idx="409">
                        <c:v>0.91575815740883704</c:v>
                      </c:pt>
                      <c:pt idx="410">
                        <c:v>0.91419602057772209</c:v>
                      </c:pt>
                      <c:pt idx="411">
                        <c:v>0.91014970436281184</c:v>
                      </c:pt>
                      <c:pt idx="412">
                        <c:v>0.90633331521483573</c:v>
                      </c:pt>
                      <c:pt idx="413">
                        <c:v>0.89940515750254191</c:v>
                      </c:pt>
                      <c:pt idx="414">
                        <c:v>0.89413751005826703</c:v>
                      </c:pt>
                      <c:pt idx="415">
                        <c:v>0.89083166237436118</c:v>
                      </c:pt>
                      <c:pt idx="416">
                        <c:v>0.88715833154649371</c:v>
                      </c:pt>
                      <c:pt idx="417">
                        <c:v>0.88053196353046592</c:v>
                      </c:pt>
                      <c:pt idx="418">
                        <c:v>0.87533317749202422</c:v>
                      </c:pt>
                      <c:pt idx="419">
                        <c:v>0.86832382001062414</c:v>
                      </c:pt>
                      <c:pt idx="420">
                        <c:v>0.86446241251016664</c:v>
                      </c:pt>
                      <c:pt idx="421">
                        <c:v>0.86004461151996281</c:v>
                      </c:pt>
                      <c:pt idx="422">
                        <c:v>0.8527628096387293</c:v>
                      </c:pt>
                      <c:pt idx="423">
                        <c:v>0.84624948770782216</c:v>
                      </c:pt>
                      <c:pt idx="424">
                        <c:v>0.83904488396436272</c:v>
                      </c:pt>
                      <c:pt idx="425">
                        <c:v>0.83213623420481087</c:v>
                      </c:pt>
                      <c:pt idx="426">
                        <c:v>0.82501966635064883</c:v>
                      </c:pt>
                      <c:pt idx="427">
                        <c:v>0.81672328419218887</c:v>
                      </c:pt>
                      <c:pt idx="428">
                        <c:v>0.80704700616284564</c:v>
                      </c:pt>
                      <c:pt idx="429">
                        <c:v>0.79967450063809353</c:v>
                      </c:pt>
                      <c:pt idx="430">
                        <c:v>0.79126990769903849</c:v>
                      </c:pt>
                      <c:pt idx="431">
                        <c:v>0.78372883345443822</c:v>
                      </c:pt>
                      <c:pt idx="432">
                        <c:v>0.77494875410875841</c:v>
                      </c:pt>
                      <c:pt idx="433">
                        <c:v>0.76813314227766849</c:v>
                      </c:pt>
                      <c:pt idx="434">
                        <c:v>0.75967919588552257</c:v>
                      </c:pt>
                      <c:pt idx="435">
                        <c:v>0.75375778192243048</c:v>
                      </c:pt>
                      <c:pt idx="436">
                        <c:v>0.74494385544506969</c:v>
                      </c:pt>
                      <c:pt idx="437">
                        <c:v>0.73647857109748405</c:v>
                      </c:pt>
                      <c:pt idx="438">
                        <c:v>0.72862937124034233</c:v>
                      </c:pt>
                      <c:pt idx="439">
                        <c:v>0.71935542389447427</c:v>
                      </c:pt>
                      <c:pt idx="440">
                        <c:v>0.70914125992029409</c:v>
                      </c:pt>
                      <c:pt idx="441">
                        <c:v>0.70069665066792231</c:v>
                      </c:pt>
                      <c:pt idx="442">
                        <c:v>0.69013000966727422</c:v>
                      </c:pt>
                      <c:pt idx="443">
                        <c:v>0.68154284229871043</c:v>
                      </c:pt>
                      <c:pt idx="444">
                        <c:v>0.67366913244966198</c:v>
                      </c:pt>
                      <c:pt idx="445">
                        <c:v>0.66507296141060168</c:v>
                      </c:pt>
                      <c:pt idx="446">
                        <c:v>0.65861016007525741</c:v>
                      </c:pt>
                      <c:pt idx="447">
                        <c:v>0.65201663878307714</c:v>
                      </c:pt>
                      <c:pt idx="448">
                        <c:v>0.64482187238330824</c:v>
                      </c:pt>
                      <c:pt idx="449">
                        <c:v>0.63613899933206086</c:v>
                      </c:pt>
                      <c:pt idx="450">
                        <c:v>0.6289015488647538</c:v>
                      </c:pt>
                      <c:pt idx="451">
                        <c:v>0.62064801750847087</c:v>
                      </c:pt>
                      <c:pt idx="452">
                        <c:v>0.61257989507055699</c:v>
                      </c:pt>
                      <c:pt idx="453">
                        <c:v>0.60442290307015156</c:v>
                      </c:pt>
                      <c:pt idx="454">
                        <c:v>0.5962939224890681</c:v>
                      </c:pt>
                      <c:pt idx="455">
                        <c:v>0.58733960544582009</c:v>
                      </c:pt>
                      <c:pt idx="456">
                        <c:v>0.58083712126643638</c:v>
                      </c:pt>
                      <c:pt idx="457">
                        <c:v>0.57181510995982698</c:v>
                      </c:pt>
                      <c:pt idx="458">
                        <c:v>0.56473705780723271</c:v>
                      </c:pt>
                      <c:pt idx="459">
                        <c:v>0.55715163214870589</c:v>
                      </c:pt>
                      <c:pt idx="460">
                        <c:v>0.55009742304946307</c:v>
                      </c:pt>
                      <c:pt idx="461">
                        <c:v>0.54367597190454631</c:v>
                      </c:pt>
                      <c:pt idx="462">
                        <c:v>0.53745326844910435</c:v>
                      </c:pt>
                      <c:pt idx="463">
                        <c:v>0.52994437398979644</c:v>
                      </c:pt>
                      <c:pt idx="464">
                        <c:v>0.52385439130685607</c:v>
                      </c:pt>
                      <c:pt idx="465">
                        <c:v>0.51661443981996658</c:v>
                      </c:pt>
                      <c:pt idx="466">
                        <c:v>0.51070553095478588</c:v>
                      </c:pt>
                      <c:pt idx="467">
                        <c:v>0.50394944338975511</c:v>
                      </c:pt>
                      <c:pt idx="468">
                        <c:v>0.49636868630111536</c:v>
                      </c:pt>
                      <c:pt idx="469">
                        <c:v>0.49003993961538322</c:v>
                      </c:pt>
                      <c:pt idx="470">
                        <c:v>0.48519229672629871</c:v>
                      </c:pt>
                      <c:pt idx="471">
                        <c:v>0.48007137576418657</c:v>
                      </c:pt>
                      <c:pt idx="472">
                        <c:v>0.47583681614204715</c:v>
                      </c:pt>
                      <c:pt idx="473">
                        <c:v>0.47171363525864041</c:v>
                      </c:pt>
                      <c:pt idx="474">
                        <c:v>0.4671059235148195</c:v>
                      </c:pt>
                      <c:pt idx="475">
                        <c:v>0.46358548835075097</c:v>
                      </c:pt>
                      <c:pt idx="476">
                        <c:v>0.45874634892824634</c:v>
                      </c:pt>
                      <c:pt idx="477">
                        <c:v>0.45450978849044121</c:v>
                      </c:pt>
                      <c:pt idx="478">
                        <c:v>0.44924180757688886</c:v>
                      </c:pt>
                      <c:pt idx="479">
                        <c:v>0.44355598965845078</c:v>
                      </c:pt>
                      <c:pt idx="480">
                        <c:v>0.43685459105495339</c:v>
                      </c:pt>
                      <c:pt idx="481">
                        <c:v>0.43182887557160793</c:v>
                      </c:pt>
                      <c:pt idx="482">
                        <c:v>0.42640949960600605</c:v>
                      </c:pt>
                      <c:pt idx="483">
                        <c:v>0.42161821302484309</c:v>
                      </c:pt>
                      <c:pt idx="484">
                        <c:v>0.41622884929422893</c:v>
                      </c:pt>
                      <c:pt idx="485">
                        <c:v>0.41211017024607027</c:v>
                      </c:pt>
                      <c:pt idx="486">
                        <c:v>0.40805234934108137</c:v>
                      </c:pt>
                      <c:pt idx="487">
                        <c:v>0.40515383437981545</c:v>
                      </c:pt>
                      <c:pt idx="488">
                        <c:v>0.40228633206137038</c:v>
                      </c:pt>
                      <c:pt idx="489">
                        <c:v>0.39944267279627665</c:v>
                      </c:pt>
                      <c:pt idx="490">
                        <c:v>0.39779500109544652</c:v>
                      </c:pt>
                      <c:pt idx="491">
                        <c:v>0.39464855172625374</c:v>
                      </c:pt>
                      <c:pt idx="492">
                        <c:v>0.39221289212235522</c:v>
                      </c:pt>
                      <c:pt idx="493">
                        <c:v>0.38963567481009759</c:v>
                      </c:pt>
                      <c:pt idx="494">
                        <c:v>0.38755782774110908</c:v>
                      </c:pt>
                      <c:pt idx="495">
                        <c:v>0.38520336790631649</c:v>
                      </c:pt>
                      <c:pt idx="496">
                        <c:v>0.38251243757038289</c:v>
                      </c:pt>
                      <c:pt idx="497">
                        <c:v>0.37937265758674282</c:v>
                      </c:pt>
                      <c:pt idx="498">
                        <c:v>0.37721411095256502</c:v>
                      </c:pt>
                      <c:pt idx="499">
                        <c:v>0.37590874546523467</c:v>
                      </c:pt>
                      <c:pt idx="500">
                        <c:v>0.37321564757899639</c:v>
                      </c:pt>
                      <c:pt idx="501">
                        <c:v>0.371010081776671</c:v>
                      </c:pt>
                      <c:pt idx="502">
                        <c:v>0.36787080199694738</c:v>
                      </c:pt>
                      <c:pt idx="503">
                        <c:v>0.36605772953440685</c:v>
                      </c:pt>
                      <c:pt idx="504">
                        <c:v>0.36392569370780153</c:v>
                      </c:pt>
                      <c:pt idx="505">
                        <c:v>0.36258848190445642</c:v>
                      </c:pt>
                      <c:pt idx="506">
                        <c:v>0.35933849032455567</c:v>
                      </c:pt>
                      <c:pt idx="507">
                        <c:v>0.35882311355595964</c:v>
                      </c:pt>
                      <c:pt idx="508">
                        <c:v>0.35725447407393074</c:v>
                      </c:pt>
                      <c:pt idx="509">
                        <c:v>0.35572835192480129</c:v>
                      </c:pt>
                      <c:pt idx="510">
                        <c:v>0.35391211150412311</c:v>
                      </c:pt>
                      <c:pt idx="511">
                        <c:v>0.35233213406665448</c:v>
                      </c:pt>
                      <c:pt idx="512">
                        <c:v>0.35039401062499814</c:v>
                      </c:pt>
                      <c:pt idx="513">
                        <c:v>0.34923687223157968</c:v>
                      </c:pt>
                      <c:pt idx="514">
                        <c:v>0.34736744346111759</c:v>
                      </c:pt>
                      <c:pt idx="515">
                        <c:v>0.34602606329180197</c:v>
                      </c:pt>
                      <c:pt idx="516">
                        <c:v>0.34597654310407217</c:v>
                      </c:pt>
                      <c:pt idx="517">
                        <c:v>0.3456133950607197</c:v>
                      </c:pt>
                      <c:pt idx="518">
                        <c:v>0.34550068244487675</c:v>
                      </c:pt>
                      <c:pt idx="519">
                        <c:v>0.34581464376977683</c:v>
                      </c:pt>
                      <c:pt idx="520">
                        <c:v>0.34586649824245019</c:v>
                      </c:pt>
                      <c:pt idx="521">
                        <c:v>0.34563840525654288</c:v>
                      </c:pt>
                      <c:pt idx="522">
                        <c:v>0.34489626937915024</c:v>
                      </c:pt>
                      <c:pt idx="523">
                        <c:v>0.34303417693279625</c:v>
                      </c:pt>
                      <c:pt idx="524">
                        <c:v>0.34233305777655365</c:v>
                      </c:pt>
                      <c:pt idx="525">
                        <c:v>0.33993874836308274</c:v>
                      </c:pt>
                      <c:pt idx="526">
                        <c:v>0.33781988457294426</c:v>
                      </c:pt>
                      <c:pt idx="527">
                        <c:v>0.33624190795114145</c:v>
                      </c:pt>
                      <c:pt idx="528">
                        <c:v>0.33372121368144414</c:v>
                      </c:pt>
                      <c:pt idx="529">
                        <c:v>0.33271380299368714</c:v>
                      </c:pt>
                      <c:pt idx="530">
                        <c:v>0.33161752274343836</c:v>
                      </c:pt>
                      <c:pt idx="531">
                        <c:v>0.32966155869542824</c:v>
                      </c:pt>
                      <c:pt idx="532">
                        <c:v>0.3290027901374461</c:v>
                      </c:pt>
                      <c:pt idx="533">
                        <c:v>0.3275623695926706</c:v>
                      </c:pt>
                      <c:pt idx="534">
                        <c:v>0.32669351538977381</c:v>
                      </c:pt>
                      <c:pt idx="535">
                        <c:v>0.32581482384318677</c:v>
                      </c:pt>
                      <c:pt idx="536">
                        <c:v>0.32482675437353298</c:v>
                      </c:pt>
                      <c:pt idx="537">
                        <c:v>0.32433955575889767</c:v>
                      </c:pt>
                      <c:pt idx="538">
                        <c:v>0.32323410510351386</c:v>
                      </c:pt>
                      <c:pt idx="539">
                        <c:v>0.32344435748306721</c:v>
                      </c:pt>
                      <c:pt idx="540">
                        <c:v>0.32255299410392968</c:v>
                      </c:pt>
                      <c:pt idx="541">
                        <c:v>0.32098235380623508</c:v>
                      </c:pt>
                      <c:pt idx="542">
                        <c:v>0.32037443931309334</c:v>
                      </c:pt>
                      <c:pt idx="543">
                        <c:v>0.31958361692116488</c:v>
                      </c:pt>
                      <c:pt idx="544">
                        <c:v>0.31750777066784225</c:v>
                      </c:pt>
                      <c:pt idx="545">
                        <c:v>0.31736421214381733</c:v>
                      </c:pt>
                      <c:pt idx="546">
                        <c:v>0.31617556090366172</c:v>
                      </c:pt>
                      <c:pt idx="547">
                        <c:v>0.3157944055193167</c:v>
                      </c:pt>
                      <c:pt idx="548">
                        <c:v>0.31499307884514249</c:v>
                      </c:pt>
                      <c:pt idx="549">
                        <c:v>0.31379592413840712</c:v>
                      </c:pt>
                      <c:pt idx="550">
                        <c:v>0.31200669472921794</c:v>
                      </c:pt>
                      <c:pt idx="551">
                        <c:v>0.31160636486140858</c:v>
                      </c:pt>
                      <c:pt idx="552">
                        <c:v>0.30919804973827664</c:v>
                      </c:pt>
                      <c:pt idx="553">
                        <c:v>0.30772444900037582</c:v>
                      </c:pt>
                      <c:pt idx="554">
                        <c:v>0.30556456848908736</c:v>
                      </c:pt>
                      <c:pt idx="555">
                        <c:v>0.30424002851829257</c:v>
                      </c:pt>
                      <c:pt idx="556">
                        <c:v>0.3030717189040732</c:v>
                      </c:pt>
                      <c:pt idx="557">
                        <c:v>0.30139820333422596</c:v>
                      </c:pt>
                      <c:pt idx="558">
                        <c:v>0.29996978768344562</c:v>
                      </c:pt>
                      <c:pt idx="559">
                        <c:v>0.30031742940538764</c:v>
                      </c:pt>
                      <c:pt idx="560">
                        <c:v>0.29920180793703566</c:v>
                      </c:pt>
                      <c:pt idx="561">
                        <c:v>0.29862657343310289</c:v>
                      </c:pt>
                      <c:pt idx="562">
                        <c:v>0.29766401436318873</c:v>
                      </c:pt>
                      <c:pt idx="563">
                        <c:v>0.29703692538658261</c:v>
                      </c:pt>
                      <c:pt idx="564">
                        <c:v>0.29644601782660068</c:v>
                      </c:pt>
                      <c:pt idx="565">
                        <c:v>0.29620441933494884</c:v>
                      </c:pt>
                      <c:pt idx="566">
                        <c:v>0.29473948879826678</c:v>
                      </c:pt>
                      <c:pt idx="567">
                        <c:v>0.29403886984594052</c:v>
                      </c:pt>
                      <c:pt idx="568">
                        <c:v>0.29382311522330606</c:v>
                      </c:pt>
                      <c:pt idx="569">
                        <c:v>0.29339660801720163</c:v>
                      </c:pt>
                      <c:pt idx="570">
                        <c:v>0.2920097092914879</c:v>
                      </c:pt>
                      <c:pt idx="571">
                        <c:v>0.29141630071192359</c:v>
                      </c:pt>
                      <c:pt idx="572">
                        <c:v>0.29077670663740585</c:v>
                      </c:pt>
                      <c:pt idx="573">
                        <c:v>0.28989334652093168</c:v>
                      </c:pt>
                      <c:pt idx="574">
                        <c:v>0.28869202344822575</c:v>
                      </c:pt>
                      <c:pt idx="575">
                        <c:v>0.28736398205001573</c:v>
                      </c:pt>
                      <c:pt idx="576">
                        <c:v>0.28561426875022722</c:v>
                      </c:pt>
                      <c:pt idx="577">
                        <c:v>0.28474291352774811</c:v>
                      </c:pt>
                      <c:pt idx="578">
                        <c:v>0.2834502198729682</c:v>
                      </c:pt>
                      <c:pt idx="579">
                        <c:v>0.28155594764132175</c:v>
                      </c:pt>
                      <c:pt idx="580">
                        <c:v>0.28023157440516583</c:v>
                      </c:pt>
                      <c:pt idx="581">
                        <c:v>0.27834030339701821</c:v>
                      </c:pt>
                      <c:pt idx="582">
                        <c:v>0.27800750105793132</c:v>
                      </c:pt>
                      <c:pt idx="583">
                        <c:v>0.27739158330212621</c:v>
                      </c:pt>
                      <c:pt idx="584">
                        <c:v>0.27716865909002236</c:v>
                      </c:pt>
                      <c:pt idx="585">
                        <c:v>0.27708412462814008</c:v>
                      </c:pt>
                      <c:pt idx="586">
                        <c:v>0.27689137938566294</c:v>
                      </c:pt>
                      <c:pt idx="587">
                        <c:v>0.27656808092098878</c:v>
                      </c:pt>
                      <c:pt idx="588">
                        <c:v>0.27758716303346326</c:v>
                      </c:pt>
                      <c:pt idx="589">
                        <c:v>0.27649938624979448</c:v>
                      </c:pt>
                      <c:pt idx="590">
                        <c:v>0.27600935314629932</c:v>
                      </c:pt>
                      <c:pt idx="591">
                        <c:v>0.27577375710164509</c:v>
                      </c:pt>
                      <c:pt idx="592">
                        <c:v>0.27559318348780193</c:v>
                      </c:pt>
                      <c:pt idx="593">
                        <c:v>0.27516967750519628</c:v>
                      </c:pt>
                      <c:pt idx="594">
                        <c:v>0.27455175893372535</c:v>
                      </c:pt>
                      <c:pt idx="595">
                        <c:v>0.27323839018373164</c:v>
                      </c:pt>
                      <c:pt idx="596">
                        <c:v>0.27275886136248212</c:v>
                      </c:pt>
                      <c:pt idx="597">
                        <c:v>0.27229400518944891</c:v>
                      </c:pt>
                      <c:pt idx="598">
                        <c:v>0.27089960340498809</c:v>
                      </c:pt>
                      <c:pt idx="599">
                        <c:v>0.26997622697519685</c:v>
                      </c:pt>
                      <c:pt idx="600">
                        <c:v>0.26943750735716587</c:v>
                      </c:pt>
                      <c:pt idx="601">
                        <c:v>0.26949269652261576</c:v>
                      </c:pt>
                      <c:pt idx="602">
                        <c:v>0.26993320943838112</c:v>
                      </c:pt>
                      <c:pt idx="603">
                        <c:v>0.27043824865937011</c:v>
                      </c:pt>
                      <c:pt idx="604">
                        <c:v>0.2715215236077908</c:v>
                      </c:pt>
                      <c:pt idx="605">
                        <c:v>0.27301363189060074</c:v>
                      </c:pt>
                      <c:pt idx="606">
                        <c:v>0.27359520231080875</c:v>
                      </c:pt>
                      <c:pt idx="607">
                        <c:v>0.27443604509438346</c:v>
                      </c:pt>
                      <c:pt idx="608">
                        <c:v>0.27459911157115047</c:v>
                      </c:pt>
                      <c:pt idx="609">
                        <c:v>0.27499110470701893</c:v>
                      </c:pt>
                      <c:pt idx="610">
                        <c:v>0.27531940521085763</c:v>
                      </c:pt>
                      <c:pt idx="611">
                        <c:v>0.27572957242235752</c:v>
                      </c:pt>
                      <c:pt idx="612">
                        <c:v>0.27599784845622072</c:v>
                      </c:pt>
                      <c:pt idx="613">
                        <c:v>0.27665561660636984</c:v>
                      </c:pt>
                      <c:pt idx="614">
                        <c:v>0.27716282337766368</c:v>
                      </c:pt>
                      <c:pt idx="615">
                        <c:v>0.27833896951990766</c:v>
                      </c:pt>
                      <c:pt idx="616">
                        <c:v>0.27867727410207566</c:v>
                      </c:pt>
                      <c:pt idx="617">
                        <c:v>0.27945442425362066</c:v>
                      </c:pt>
                      <c:pt idx="618">
                        <c:v>0.28052702818515679</c:v>
                      </c:pt>
                      <c:pt idx="619">
                        <c:v>0.28090701642703009</c:v>
                      </c:pt>
                      <c:pt idx="620">
                        <c:v>0.28143706584384232</c:v>
                      </c:pt>
                      <c:pt idx="621">
                        <c:v>0.28285330986598878</c:v>
                      </c:pt>
                      <c:pt idx="622">
                        <c:v>0.28337668989724812</c:v>
                      </c:pt>
                      <c:pt idx="623">
                        <c:v>0.2847996033049473</c:v>
                      </c:pt>
                      <c:pt idx="624">
                        <c:v>0.28521643990200007</c:v>
                      </c:pt>
                      <c:pt idx="625">
                        <c:v>0.28557525284474305</c:v>
                      </c:pt>
                      <c:pt idx="626">
                        <c:v>0.28703918297359221</c:v>
                      </c:pt>
                      <c:pt idx="627">
                        <c:v>0.28770161969362845</c:v>
                      </c:pt>
                      <c:pt idx="628">
                        <c:v>0.28809561364516262</c:v>
                      </c:pt>
                      <c:pt idx="629">
                        <c:v>0.28918672512160787</c:v>
                      </c:pt>
                      <c:pt idx="630">
                        <c:v>0.2900464089193695</c:v>
                      </c:pt>
                      <c:pt idx="631">
                        <c:v>0.29196352379653445</c:v>
                      </c:pt>
                      <c:pt idx="632">
                        <c:v>0.29252291850977913</c:v>
                      </c:pt>
                      <c:pt idx="633">
                        <c:v>0.29333658354722608</c:v>
                      </c:pt>
                      <c:pt idx="634">
                        <c:v>0.29447521439573526</c:v>
                      </c:pt>
                      <c:pt idx="635">
                        <c:v>0.29520151048244003</c:v>
                      </c:pt>
                      <c:pt idx="636">
                        <c:v>0.2966097512419229</c:v>
                      </c:pt>
                      <c:pt idx="637">
                        <c:v>0.29771736944761151</c:v>
                      </c:pt>
                      <c:pt idx="638">
                        <c:v>0.29841898880777068</c:v>
                      </c:pt>
                      <c:pt idx="639">
                        <c:v>0.30029675431017383</c:v>
                      </c:pt>
                      <c:pt idx="640">
                        <c:v>0.30149841085215734</c:v>
                      </c:pt>
                      <c:pt idx="641">
                        <c:v>0.30294083221259871</c:v>
                      </c:pt>
                      <c:pt idx="642">
                        <c:v>0.30474706855494754</c:v>
                      </c:pt>
                      <c:pt idx="643">
                        <c:v>0.30510304700883062</c:v>
                      </c:pt>
                      <c:pt idx="644">
                        <c:v>0.306089615866735</c:v>
                      </c:pt>
                      <c:pt idx="645">
                        <c:v>0.30694563150244253</c:v>
                      </c:pt>
                      <c:pt idx="646">
                        <c:v>0.30819247313154663</c:v>
                      </c:pt>
                      <c:pt idx="647">
                        <c:v>0.30953718799363877</c:v>
                      </c:pt>
                      <c:pt idx="648">
                        <c:v>0.31043105239235858</c:v>
                      </c:pt>
                      <c:pt idx="649">
                        <c:v>0.31206805307630409</c:v>
                      </c:pt>
                      <c:pt idx="650">
                        <c:v>0.31337591958321676</c:v>
                      </c:pt>
                      <c:pt idx="651">
                        <c:v>0.31408754302170522</c:v>
                      </c:pt>
                      <c:pt idx="652">
                        <c:v>0.31519949632800298</c:v>
                      </c:pt>
                      <c:pt idx="653">
                        <c:v>0.31554430356108504</c:v>
                      </c:pt>
                      <c:pt idx="654">
                        <c:v>0.31609952990835927</c:v>
                      </c:pt>
                      <c:pt idx="655">
                        <c:v>0.31649185651350531</c:v>
                      </c:pt>
                      <c:pt idx="656">
                        <c:v>0.31612303949243309</c:v>
                      </c:pt>
                      <c:pt idx="657">
                        <c:v>0.31752677841666782</c:v>
                      </c:pt>
                      <c:pt idx="658">
                        <c:v>0.31874144026047957</c:v>
                      </c:pt>
                      <c:pt idx="659">
                        <c:v>0.32001595983962794</c:v>
                      </c:pt>
                      <c:pt idx="660">
                        <c:v>0.32087597710666721</c:v>
                      </c:pt>
                      <c:pt idx="661">
                        <c:v>0.32162961767413845</c:v>
                      </c:pt>
                      <c:pt idx="662">
                        <c:v>0.32296082703048612</c:v>
                      </c:pt>
                      <c:pt idx="663">
                        <c:v>0.32419666417342802</c:v>
                      </c:pt>
                      <c:pt idx="664">
                        <c:v>0.32457231731469194</c:v>
                      </c:pt>
                      <c:pt idx="665">
                        <c:v>0.32555171658312709</c:v>
                      </c:pt>
                      <c:pt idx="666">
                        <c:v>0.32666950560178365</c:v>
                      </c:pt>
                      <c:pt idx="667">
                        <c:v>0.32791434641522199</c:v>
                      </c:pt>
                      <c:pt idx="668">
                        <c:v>0.32823647773742426</c:v>
                      </c:pt>
                      <c:pt idx="669">
                        <c:v>0.32921137517061116</c:v>
                      </c:pt>
                      <c:pt idx="670">
                        <c:v>0.32965739032945768</c:v>
                      </c:pt>
                      <c:pt idx="671">
                        <c:v>0.32972808581631774</c:v>
                      </c:pt>
                      <c:pt idx="672">
                        <c:v>0.32989131902772367</c:v>
                      </c:pt>
                      <c:pt idx="673">
                        <c:v>0.32939545021186972</c:v>
                      </c:pt>
                      <c:pt idx="674">
                        <c:v>0.32963488115321676</c:v>
                      </c:pt>
                      <c:pt idx="675">
                        <c:v>0.33171773026136986</c:v>
                      </c:pt>
                      <c:pt idx="676">
                        <c:v>0.33254039896931314</c:v>
                      </c:pt>
                      <c:pt idx="677">
                        <c:v>0.3333115466738607</c:v>
                      </c:pt>
                      <c:pt idx="678">
                        <c:v>0.33455221912132849</c:v>
                      </c:pt>
                      <c:pt idx="679">
                        <c:v>0.33647983828073907</c:v>
                      </c:pt>
                      <c:pt idx="680">
                        <c:v>0.33795677371141641</c:v>
                      </c:pt>
                      <c:pt idx="681">
                        <c:v>0.33832192257043453</c:v>
                      </c:pt>
                      <c:pt idx="682">
                        <c:v>0.33834109705389898</c:v>
                      </c:pt>
                      <c:pt idx="683">
                        <c:v>0.33844197151038574</c:v>
                      </c:pt>
                      <c:pt idx="684">
                        <c:v>0.33893917420335024</c:v>
                      </c:pt>
                      <c:pt idx="685">
                        <c:v>0.34021569459816459</c:v>
                      </c:pt>
                      <c:pt idx="686">
                        <c:v>0.33997126161765284</c:v>
                      </c:pt>
                      <c:pt idx="687">
                        <c:v>0.34031840313567835</c:v>
                      </c:pt>
                      <c:pt idx="688">
                        <c:v>0.34181784774259644</c:v>
                      </c:pt>
                      <c:pt idx="689">
                        <c:v>0.34239575000075034</c:v>
                      </c:pt>
                      <c:pt idx="690">
                        <c:v>0.34317956953784828</c:v>
                      </c:pt>
                      <c:pt idx="691">
                        <c:v>0.34397722804996839</c:v>
                      </c:pt>
                      <c:pt idx="692">
                        <c:v>0.34363875673316158</c:v>
                      </c:pt>
                      <c:pt idx="693">
                        <c:v>0.34389369399591901</c:v>
                      </c:pt>
                      <c:pt idx="694">
                        <c:v>0.3435570567601392</c:v>
                      </c:pt>
                      <c:pt idx="695">
                        <c:v>0.34334597070739176</c:v>
                      </c:pt>
                      <c:pt idx="696">
                        <c:v>0.34291846309345447</c:v>
                      </c:pt>
                      <c:pt idx="697">
                        <c:v>0.34327260746631044</c:v>
                      </c:pt>
                      <c:pt idx="698">
                        <c:v>0.34358973674934817</c:v>
                      </c:pt>
                      <c:pt idx="699">
                        <c:v>0.34374563363664584</c:v>
                      </c:pt>
                      <c:pt idx="700">
                        <c:v>0.34355222145561337</c:v>
                      </c:pt>
                      <c:pt idx="701">
                        <c:v>0.34449310502248087</c:v>
                      </c:pt>
                      <c:pt idx="702">
                        <c:v>0.34515670888498878</c:v>
                      </c:pt>
                      <c:pt idx="703">
                        <c:v>0.3463350225775374</c:v>
                      </c:pt>
                      <c:pt idx="704">
                        <c:v>0.34773475987044056</c:v>
                      </c:pt>
                      <c:pt idx="705">
                        <c:v>0.34871982811659552</c:v>
                      </c:pt>
                      <c:pt idx="706">
                        <c:v>0.35027346148113042</c:v>
                      </c:pt>
                      <c:pt idx="707">
                        <c:v>0.35134806622833237</c:v>
                      </c:pt>
                      <c:pt idx="708">
                        <c:v>0.35247219116326417</c:v>
                      </c:pt>
                      <c:pt idx="709">
                        <c:v>0.35303358669217488</c:v>
                      </c:pt>
                      <c:pt idx="710">
                        <c:v>0.35363116363770963</c:v>
                      </c:pt>
                      <c:pt idx="711">
                        <c:v>0.35430260402824221</c:v>
                      </c:pt>
                      <c:pt idx="712">
                        <c:v>0.35474211653617466</c:v>
                      </c:pt>
                      <c:pt idx="713">
                        <c:v>0.35551226383288914</c:v>
                      </c:pt>
                      <c:pt idx="714">
                        <c:v>0.35648866187782546</c:v>
                      </c:pt>
                      <c:pt idx="715">
                        <c:v>0.35707306678689343</c:v>
                      </c:pt>
                      <c:pt idx="716">
                        <c:v>0.3580017787251269</c:v>
                      </c:pt>
                      <c:pt idx="717">
                        <c:v>0.35917742466345448</c:v>
                      </c:pt>
                      <c:pt idx="718">
                        <c:v>0.35968213041516589</c:v>
                      </c:pt>
                      <c:pt idx="719">
                        <c:v>0.36165426772314174</c:v>
                      </c:pt>
                      <c:pt idx="720">
                        <c:v>0.3629739723894107</c:v>
                      </c:pt>
                      <c:pt idx="721">
                        <c:v>0.36423248544323233</c:v>
                      </c:pt>
                      <c:pt idx="722">
                        <c:v>0.36613909603815153</c:v>
                      </c:pt>
                      <c:pt idx="723">
                        <c:v>0.36761869922304985</c:v>
                      </c:pt>
                      <c:pt idx="724">
                        <c:v>0.36932656212849435</c:v>
                      </c:pt>
                      <c:pt idx="725">
                        <c:v>0.37193946065345973</c:v>
                      </c:pt>
                      <c:pt idx="726">
                        <c:v>0.37338838466481505</c:v>
                      </c:pt>
                      <c:pt idx="727">
                        <c:v>0.37484948030480425</c:v>
                      </c:pt>
                      <c:pt idx="728">
                        <c:v>0.37705071100652027</c:v>
                      </c:pt>
                      <c:pt idx="729">
                        <c:v>0.37933831025114573</c:v>
                      </c:pt>
                      <c:pt idx="730">
                        <c:v>0.38165375418045422</c:v>
                      </c:pt>
                      <c:pt idx="731">
                        <c:v>0.38421062986677562</c:v>
                      </c:pt>
                      <c:pt idx="732">
                        <c:v>0.38560136348918245</c:v>
                      </c:pt>
                      <c:pt idx="733">
                        <c:v>0.38789046334555721</c:v>
                      </c:pt>
                      <c:pt idx="734">
                        <c:v>0.3905497141001148</c:v>
                      </c:pt>
                      <c:pt idx="735">
                        <c:v>0.39310658978643631</c:v>
                      </c:pt>
                      <c:pt idx="736">
                        <c:v>0.39535483965629986</c:v>
                      </c:pt>
                      <c:pt idx="737">
                        <c:v>0.3972641180054402</c:v>
                      </c:pt>
                      <c:pt idx="738">
                        <c:v>0.39885693401009814</c:v>
                      </c:pt>
                      <c:pt idx="739">
                        <c:v>0.40136662379363325</c:v>
                      </c:pt>
                      <c:pt idx="740">
                        <c:v>0.40368356833469105</c:v>
                      </c:pt>
                      <c:pt idx="741">
                        <c:v>0.4058791300586872</c:v>
                      </c:pt>
                      <c:pt idx="742">
                        <c:v>0.40776406515055974</c:v>
                      </c:pt>
                      <c:pt idx="743">
                        <c:v>0.40963232677854999</c:v>
                      </c:pt>
                      <c:pt idx="744">
                        <c:v>0.41273559187628828</c:v>
                      </c:pt>
                      <c:pt idx="745">
                        <c:v>0.4154415283297157</c:v>
                      </c:pt>
                      <c:pt idx="746">
                        <c:v>0.41798673259131974</c:v>
                      </c:pt>
                      <c:pt idx="747">
                        <c:v>0.41992302195194908</c:v>
                      </c:pt>
                      <c:pt idx="748">
                        <c:v>0.4224593892776955</c:v>
                      </c:pt>
                      <c:pt idx="749">
                        <c:v>0.42510763554609093</c:v>
                      </c:pt>
                      <c:pt idx="750">
                        <c:v>0.42755730085965044</c:v>
                      </c:pt>
                      <c:pt idx="751">
                        <c:v>0.42984023153438883</c:v>
                      </c:pt>
                      <c:pt idx="752">
                        <c:v>0.4316531372622906</c:v>
                      </c:pt>
                      <c:pt idx="753">
                        <c:v>0.43343136218531753</c:v>
                      </c:pt>
                      <c:pt idx="754">
                        <c:v>0.43569962021183961</c:v>
                      </c:pt>
                      <c:pt idx="755">
                        <c:v>0.43745717003965279</c:v>
                      </c:pt>
                      <c:pt idx="756">
                        <c:v>0.43923906312473382</c:v>
                      </c:pt>
                      <c:pt idx="757">
                        <c:v>0.44131107448136359</c:v>
                      </c:pt>
                      <c:pt idx="758">
                        <c:v>0.44285253621726461</c:v>
                      </c:pt>
                      <c:pt idx="759">
                        <c:v>0.44588560603205912</c:v>
                      </c:pt>
                      <c:pt idx="760">
                        <c:v>0.44820788608155926</c:v>
                      </c:pt>
                      <c:pt idx="761">
                        <c:v>0.45027272784871969</c:v>
                      </c:pt>
                      <c:pt idx="762">
                        <c:v>0.45308120610502212</c:v>
                      </c:pt>
                      <c:pt idx="763">
                        <c:v>0.4550788538127376</c:v>
                      </c:pt>
                      <c:pt idx="764">
                        <c:v>0.45724507024030125</c:v>
                      </c:pt>
                      <c:pt idx="765">
                        <c:v>0.4596690584194823</c:v>
                      </c:pt>
                      <c:pt idx="766">
                        <c:v>0.46089455801481738</c:v>
                      </c:pt>
                      <c:pt idx="767">
                        <c:v>0.46215423821111073</c:v>
                      </c:pt>
                      <c:pt idx="768">
                        <c:v>0.46321900561462226</c:v>
                      </c:pt>
                      <c:pt idx="769">
                        <c:v>0.46372037667355726</c:v>
                      </c:pt>
                      <c:pt idx="770">
                        <c:v>0.46516763333852429</c:v>
                      </c:pt>
                      <c:pt idx="771">
                        <c:v>0.4658042261895432</c:v>
                      </c:pt>
                      <c:pt idx="772">
                        <c:v>0.46587959024629039</c:v>
                      </c:pt>
                      <c:pt idx="773">
                        <c:v>0.46652051819791868</c:v>
                      </c:pt>
                      <c:pt idx="774">
                        <c:v>0.46713827003475078</c:v>
                      </c:pt>
                      <c:pt idx="775">
                        <c:v>0.46767715638742058</c:v>
                      </c:pt>
                      <c:pt idx="776">
                        <c:v>0.46797661179874323</c:v>
                      </c:pt>
                      <c:pt idx="777">
                        <c:v>0.46834876351259197</c:v>
                      </c:pt>
                      <c:pt idx="778">
                        <c:v>0.46812333828090585</c:v>
                      </c:pt>
                      <c:pt idx="779">
                        <c:v>0.46911374203550316</c:v>
                      </c:pt>
                      <c:pt idx="780">
                        <c:v>0.46917793487144926</c:v>
                      </c:pt>
                      <c:pt idx="781">
                        <c:v>0.46902320512662327</c:v>
                      </c:pt>
                      <c:pt idx="782">
                        <c:v>0.46935700787354312</c:v>
                      </c:pt>
                      <c:pt idx="783">
                        <c:v>0.46983053424779503</c:v>
                      </c:pt>
                      <c:pt idx="784">
                        <c:v>0.46988839116746589</c:v>
                      </c:pt>
                      <c:pt idx="785">
                        <c:v>0.47077558618063292</c:v>
                      </c:pt>
                      <c:pt idx="786">
                        <c:v>0.47094648918542459</c:v>
                      </c:pt>
                      <c:pt idx="787">
                        <c:v>0.47162209794192766</c:v>
                      </c:pt>
                      <c:pt idx="788">
                        <c:v>0.47179933686299447</c:v>
                      </c:pt>
                      <c:pt idx="789">
                        <c:v>0.4725299680503085</c:v>
                      </c:pt>
                      <c:pt idx="790">
                        <c:v>0.47285176590323319</c:v>
                      </c:pt>
                      <c:pt idx="791">
                        <c:v>0.47308286011263917</c:v>
                      </c:pt>
                      <c:pt idx="792">
                        <c:v>0.47296114382629989</c:v>
                      </c:pt>
                      <c:pt idx="793">
                        <c:v>0.47257481966815135</c:v>
                      </c:pt>
                      <c:pt idx="794">
                        <c:v>0.47296197749949387</c:v>
                      </c:pt>
                      <c:pt idx="795">
                        <c:v>0.473819327012312</c:v>
                      </c:pt>
                      <c:pt idx="796">
                        <c:v>0.47334713451517069</c:v>
                      </c:pt>
                      <c:pt idx="797">
                        <c:v>0.47337097756852209</c:v>
                      </c:pt>
                      <c:pt idx="798">
                        <c:v>0.4731082037777401</c:v>
                      </c:pt>
                      <c:pt idx="799">
                        <c:v>0.47280307938869737</c:v>
                      </c:pt>
                      <c:pt idx="800">
                        <c:v>0.47273221716719849</c:v>
                      </c:pt>
                      <c:pt idx="801">
                        <c:v>0.47214864593132461</c:v>
                      </c:pt>
                      <c:pt idx="802">
                        <c:v>0.47209028880773729</c:v>
                      </c:pt>
                      <c:pt idx="803">
                        <c:v>0.47225585630408662</c:v>
                      </c:pt>
                      <c:pt idx="804">
                        <c:v>0.47186719786099468</c:v>
                      </c:pt>
                      <c:pt idx="805">
                        <c:v>0.471848190112169</c:v>
                      </c:pt>
                      <c:pt idx="806">
                        <c:v>0.47225668997728076</c:v>
                      </c:pt>
                      <c:pt idx="807">
                        <c:v>0.47223634835134454</c:v>
                      </c:pt>
                      <c:pt idx="808">
                        <c:v>0.47097383366619117</c:v>
                      </c:pt>
                      <c:pt idx="809">
                        <c:v>0.46998209603448332</c:v>
                      </c:pt>
                      <c:pt idx="810">
                        <c:v>0.46924579586944948</c:v>
                      </c:pt>
                      <c:pt idx="811">
                        <c:v>0.46847514836881837</c:v>
                      </c:pt>
                      <c:pt idx="812">
                        <c:v>0.46765064557984809</c:v>
                      </c:pt>
                      <c:pt idx="813">
                        <c:v>0.46673860710549664</c:v>
                      </c:pt>
                      <c:pt idx="814">
                        <c:v>0.46658054266789423</c:v>
                      </c:pt>
                      <c:pt idx="815">
                        <c:v>0.46652985533769259</c:v>
                      </c:pt>
                      <c:pt idx="816">
                        <c:v>0.46704489863701104</c:v>
                      </c:pt>
                      <c:pt idx="817">
                        <c:v>0.46776535901135691</c:v>
                      </c:pt>
                      <c:pt idx="818">
                        <c:v>0.46783538755966181</c:v>
                      </c:pt>
                      <c:pt idx="819">
                        <c:v>0.46872841828518758</c:v>
                      </c:pt>
                      <c:pt idx="820">
                        <c:v>0.46901836982209744</c:v>
                      </c:pt>
                      <c:pt idx="821">
                        <c:v>0.46862504280911854</c:v>
                      </c:pt>
                      <c:pt idx="822">
                        <c:v>0.4694063613266341</c:v>
                      </c:pt>
                      <c:pt idx="823">
                        <c:v>0.46867089483479429</c:v>
                      </c:pt>
                      <c:pt idx="824">
                        <c:v>0.46811049971371665</c:v>
                      </c:pt>
                      <c:pt idx="825">
                        <c:v>0.46835443249031183</c:v>
                      </c:pt>
                      <c:pt idx="826">
                        <c:v>0.46864188300763943</c:v>
                      </c:pt>
                      <c:pt idx="827">
                        <c:v>0.46995191706485673</c:v>
                      </c:pt>
                      <c:pt idx="828">
                        <c:v>0.47169912934506297</c:v>
                      </c:pt>
                      <c:pt idx="829">
                        <c:v>0.47292229465545454</c:v>
                      </c:pt>
                      <c:pt idx="830">
                        <c:v>0.47492744542191695</c:v>
                      </c:pt>
                      <c:pt idx="831">
                        <c:v>0.47705447920935762</c:v>
                      </c:pt>
                      <c:pt idx="832">
                        <c:v>0.4801257312564422</c:v>
                      </c:pt>
                      <c:pt idx="833">
                        <c:v>0.48241666519384396</c:v>
                      </c:pt>
                      <c:pt idx="834">
                        <c:v>0.48451852205082269</c:v>
                      </c:pt>
                      <c:pt idx="835">
                        <c:v>0.48687815065941881</c:v>
                      </c:pt>
                      <c:pt idx="836">
                        <c:v>0.4894188530857746</c:v>
                      </c:pt>
                      <c:pt idx="837">
                        <c:v>0.49250594492354721</c:v>
                      </c:pt>
                      <c:pt idx="838">
                        <c:v>0.49484389802909651</c:v>
                      </c:pt>
                      <c:pt idx="839">
                        <c:v>0.49771973707948275</c:v>
                      </c:pt>
                      <c:pt idx="840">
                        <c:v>0.50102758557905436</c:v>
                      </c:pt>
                      <c:pt idx="841">
                        <c:v>0.50413118414607028</c:v>
                      </c:pt>
                      <c:pt idx="842">
                        <c:v>0.507089390108034</c:v>
                      </c:pt>
                      <c:pt idx="843">
                        <c:v>0.51043775512483924</c:v>
                      </c:pt>
                      <c:pt idx="844">
                        <c:v>0.51390183398098632</c:v>
                      </c:pt>
                      <c:pt idx="845">
                        <c:v>0.51853572306310214</c:v>
                      </c:pt>
                      <c:pt idx="846">
                        <c:v>0.52262455661091178</c:v>
                      </c:pt>
                      <c:pt idx="847">
                        <c:v>0.52675924218439718</c:v>
                      </c:pt>
                      <c:pt idx="848">
                        <c:v>0.53066866926083534</c:v>
                      </c:pt>
                      <c:pt idx="849">
                        <c:v>0.53543611278864689</c:v>
                      </c:pt>
                      <c:pt idx="850">
                        <c:v>0.54007233615570616</c:v>
                      </c:pt>
                      <c:pt idx="851">
                        <c:v>0.5453049693258285</c:v>
                      </c:pt>
                      <c:pt idx="852">
                        <c:v>0.55021146954241684</c:v>
                      </c:pt>
                      <c:pt idx="853">
                        <c:v>0.55458175116055641</c:v>
                      </c:pt>
                      <c:pt idx="854">
                        <c:v>0.55908141885842133</c:v>
                      </c:pt>
                      <c:pt idx="855">
                        <c:v>0.56393206297100451</c:v>
                      </c:pt>
                      <c:pt idx="856">
                        <c:v>0.5685864604136952</c:v>
                      </c:pt>
                      <c:pt idx="857">
                        <c:v>0.57276232944296945</c:v>
                      </c:pt>
                      <c:pt idx="858">
                        <c:v>0.57582257700389194</c:v>
                      </c:pt>
                      <c:pt idx="859">
                        <c:v>0.5797686857008707</c:v>
                      </c:pt>
                      <c:pt idx="860">
                        <c:v>0.5843648927546129</c:v>
                      </c:pt>
                      <c:pt idx="861">
                        <c:v>0.58835968796612736</c:v>
                      </c:pt>
                      <c:pt idx="862">
                        <c:v>0.59393179286088971</c:v>
                      </c:pt>
                      <c:pt idx="863">
                        <c:v>0.59881044839279474</c:v>
                      </c:pt>
                      <c:pt idx="864">
                        <c:v>0.60404741666352646</c:v>
                      </c:pt>
                      <c:pt idx="865">
                        <c:v>0.61095756703482784</c:v>
                      </c:pt>
                      <c:pt idx="866">
                        <c:v>0.61694100628356163</c:v>
                      </c:pt>
                      <c:pt idx="867">
                        <c:v>0.6227750512959116</c:v>
                      </c:pt>
                      <c:pt idx="868">
                        <c:v>0.62901109352245921</c:v>
                      </c:pt>
                      <c:pt idx="869">
                        <c:v>0.63384873233321459</c:v>
                      </c:pt>
                      <c:pt idx="870">
                        <c:v>0.64018898370902533</c:v>
                      </c:pt>
                      <c:pt idx="871">
                        <c:v>0.64683619355490585</c:v>
                      </c:pt>
                      <c:pt idx="872">
                        <c:v>0.65217637056706768</c:v>
                      </c:pt>
                      <c:pt idx="873">
                        <c:v>0.65843392156202352</c:v>
                      </c:pt>
                      <c:pt idx="874">
                        <c:v>0.6648383657737803</c:v>
                      </c:pt>
                      <c:pt idx="875">
                        <c:v>0.6725188301764351</c:v>
                      </c:pt>
                      <c:pt idx="876">
                        <c:v>0.68040771287761648</c:v>
                      </c:pt>
                      <c:pt idx="877">
                        <c:v>0.6877885551343097</c:v>
                      </c:pt>
                      <c:pt idx="878">
                        <c:v>0.69640773555352742</c:v>
                      </c:pt>
                      <c:pt idx="879">
                        <c:v>0.7062095647659028</c:v>
                      </c:pt>
                      <c:pt idx="880">
                        <c:v>0.7155068549612057</c:v>
                      </c:pt>
                      <c:pt idx="881">
                        <c:v>0.72406517723725361</c:v>
                      </c:pt>
                      <c:pt idx="882">
                        <c:v>0.73244526018440181</c:v>
                      </c:pt>
                      <c:pt idx="883">
                        <c:v>0.74146260292112409</c:v>
                      </c:pt>
                      <c:pt idx="884">
                        <c:v>0.74915323813674695</c:v>
                      </c:pt>
                      <c:pt idx="885">
                        <c:v>0.756976093920955</c:v>
                      </c:pt>
                      <c:pt idx="886">
                        <c:v>0.76396927814238935</c:v>
                      </c:pt>
                      <c:pt idx="887">
                        <c:v>0.77100031112683598</c:v>
                      </c:pt>
                      <c:pt idx="888">
                        <c:v>0.77906910050330502</c:v>
                      </c:pt>
                      <c:pt idx="889">
                        <c:v>0.78653280987549246</c:v>
                      </c:pt>
                      <c:pt idx="890">
                        <c:v>0.79479151000557891</c:v>
                      </c:pt>
                      <c:pt idx="891">
                        <c:v>0.80395924738651781</c:v>
                      </c:pt>
                      <c:pt idx="892">
                        <c:v>0.81224812648623079</c:v>
                      </c:pt>
                      <c:pt idx="893">
                        <c:v>0.81994042904824183</c:v>
                      </c:pt>
                      <c:pt idx="894">
                        <c:v>0.82790701009111367</c:v>
                      </c:pt>
                      <c:pt idx="895">
                        <c:v>0.83546209004537508</c:v>
                      </c:pt>
                      <c:pt idx="896">
                        <c:v>0.84489710305234433</c:v>
                      </c:pt>
                      <c:pt idx="897">
                        <c:v>0.85273529842332374</c:v>
                      </c:pt>
                      <c:pt idx="898">
                        <c:v>0.8611607331922313</c:v>
                      </c:pt>
                      <c:pt idx="899">
                        <c:v>0.86856841972577481</c:v>
                      </c:pt>
                      <c:pt idx="900">
                        <c:v>0.87644596447151613</c:v>
                      </c:pt>
                      <c:pt idx="901">
                        <c:v>0.884417047349636</c:v>
                      </c:pt>
                      <c:pt idx="902">
                        <c:v>0.89234744697588375</c:v>
                      </c:pt>
                      <c:pt idx="903">
                        <c:v>0.89875405873794556</c:v>
                      </c:pt>
                      <c:pt idx="904">
                        <c:v>0.90514633132106836</c:v>
                      </c:pt>
                      <c:pt idx="905">
                        <c:v>0.91060672400782039</c:v>
                      </c:pt>
                      <c:pt idx="906">
                        <c:v>0.91689078581034855</c:v>
                      </c:pt>
                      <c:pt idx="907">
                        <c:v>0.922524082317558</c:v>
                      </c:pt>
                      <c:pt idx="908">
                        <c:v>0.92840948159866488</c:v>
                      </c:pt>
                      <c:pt idx="909">
                        <c:v>0.93438691840040111</c:v>
                      </c:pt>
                      <c:pt idx="910">
                        <c:v>0.93927107617538752</c:v>
                      </c:pt>
                      <c:pt idx="911">
                        <c:v>0.94372105695088349</c:v>
                      </c:pt>
                      <c:pt idx="912">
                        <c:v>0.94851134312421359</c:v>
                      </c:pt>
                      <c:pt idx="913">
                        <c:v>0.95337515927326366</c:v>
                      </c:pt>
                      <c:pt idx="914">
                        <c:v>0.95801838549515339</c:v>
                      </c:pt>
                      <c:pt idx="915">
                        <c:v>0.9624451901558535</c:v>
                      </c:pt>
                      <c:pt idx="916">
                        <c:v>0.96591643860146981</c:v>
                      </c:pt>
                      <c:pt idx="917">
                        <c:v>0.97009480865032638</c:v>
                      </c:pt>
                      <c:pt idx="918">
                        <c:v>0.97448910005645628</c:v>
                      </c:pt>
                      <c:pt idx="919">
                        <c:v>0.97846405384595114</c:v>
                      </c:pt>
                      <c:pt idx="920">
                        <c:v>0.98219757587843315</c:v>
                      </c:pt>
                      <c:pt idx="921">
                        <c:v>0.98601913380021255</c:v>
                      </c:pt>
                      <c:pt idx="922">
                        <c:v>0.98711724813148827</c:v>
                      </c:pt>
                      <c:pt idx="923">
                        <c:v>0.98982551886985914</c:v>
                      </c:pt>
                      <c:pt idx="924">
                        <c:v>0.99129328389540128</c:v>
                      </c:pt>
                      <c:pt idx="925">
                        <c:v>0.99229252458585604</c:v>
                      </c:pt>
                      <c:pt idx="926">
                        <c:v>0.99367592188415466</c:v>
                      </c:pt>
                      <c:pt idx="927">
                        <c:v>0.99498378839106738</c:v>
                      </c:pt>
                      <c:pt idx="928">
                        <c:v>0.99590583094374785</c:v>
                      </c:pt>
                      <c:pt idx="929">
                        <c:v>0.99948679078170855</c:v>
                      </c:pt>
                      <c:pt idx="930">
                        <c:v>1</c:v>
                      </c:pt>
                      <c:pt idx="931">
                        <c:v>1.0005207122770381</c:v>
                      </c:pt>
                      <c:pt idx="932">
                        <c:v>1.0017031943355574</c:v>
                      </c:pt>
                      <c:pt idx="933">
                        <c:v>1.0025040208058151</c:v>
                      </c:pt>
                      <c:pt idx="934">
                        <c:v>1.0020386644288655</c:v>
                      </c:pt>
                      <c:pt idx="935">
                        <c:v>1.0012485089754923</c:v>
                      </c:pt>
                      <c:pt idx="936">
                        <c:v>0.99883452487464042</c:v>
                      </c:pt>
                      <c:pt idx="937">
                        <c:v>0.99863027494208467</c:v>
                      </c:pt>
                      <c:pt idx="938">
                        <c:v>0.99832965238829019</c:v>
                      </c:pt>
                      <c:pt idx="939">
                        <c:v>0.99722553561001681</c:v>
                      </c:pt>
                      <c:pt idx="940">
                        <c:v>0.99653542093993652</c:v>
                      </c:pt>
                      <c:pt idx="941">
                        <c:v>0.99640920281834877</c:v>
                      </c:pt>
                      <c:pt idx="942">
                        <c:v>0.99640620159485016</c:v>
                      </c:pt>
                      <c:pt idx="943">
                        <c:v>0.99693491713455173</c:v>
                      </c:pt>
                      <c:pt idx="944">
                        <c:v>0.99549816475183039</c:v>
                      </c:pt>
                      <c:pt idx="945">
                        <c:v>0.99373194472279847</c:v>
                      </c:pt>
                      <c:pt idx="946">
                        <c:v>0.99212012096931512</c:v>
                      </c:pt>
                      <c:pt idx="947">
                        <c:v>0.99103684602089448</c:v>
                      </c:pt>
                      <c:pt idx="948">
                        <c:v>0.98790907093124958</c:v>
                      </c:pt>
                      <c:pt idx="949">
                        <c:v>0.98549358621864835</c:v>
                      </c:pt>
                      <c:pt idx="950">
                        <c:v>0.98125185700703976</c:v>
                      </c:pt>
                      <c:pt idx="951">
                        <c:v>0.97960935408001315</c:v>
                      </c:pt>
                      <c:pt idx="952">
                        <c:v>0.97756185271529006</c:v>
                      </c:pt>
                      <c:pt idx="953">
                        <c:v>0.9756884223134964</c:v>
                      </c:pt>
                      <c:pt idx="954">
                        <c:v>0.97143969024705723</c:v>
                      </c:pt>
                      <c:pt idx="955">
                        <c:v>0.96868490054445533</c:v>
                      </c:pt>
                      <c:pt idx="956">
                        <c:v>0.96523932923321731</c:v>
                      </c:pt>
                      <c:pt idx="957">
                        <c:v>0.96161952022441144</c:v>
                      </c:pt>
                      <c:pt idx="958">
                        <c:v>0.95683890466013299</c:v>
                      </c:pt>
                      <c:pt idx="959">
                        <c:v>0.95085129704542881</c:v>
                      </c:pt>
                      <c:pt idx="960">
                        <c:v>0.9439256403527172</c:v>
                      </c:pt>
                      <c:pt idx="961">
                        <c:v>0.93597523256981074</c:v>
                      </c:pt>
                      <c:pt idx="962">
                        <c:v>0.92952627020948875</c:v>
                      </c:pt>
                      <c:pt idx="963">
                        <c:v>0.92189832721806253</c:v>
                      </c:pt>
                      <c:pt idx="964">
                        <c:v>0.91415850528398745</c:v>
                      </c:pt>
                      <c:pt idx="965">
                        <c:v>0.90565520543875044</c:v>
                      </c:pt>
                      <c:pt idx="966">
                        <c:v>0.89831571337248473</c:v>
                      </c:pt>
                      <c:pt idx="967">
                        <c:v>0.89004117345171041</c:v>
                      </c:pt>
                      <c:pt idx="968">
                        <c:v>0.88058948698085915</c:v>
                      </c:pt>
                      <c:pt idx="969">
                        <c:v>0.87040700258805492</c:v>
                      </c:pt>
                      <c:pt idx="970">
                        <c:v>0.86119858195524357</c:v>
                      </c:pt>
                      <c:pt idx="971">
                        <c:v>0.85344158635336997</c:v>
                      </c:pt>
                      <c:pt idx="972">
                        <c:v>0.84490210509150887</c:v>
                      </c:pt>
                      <c:pt idx="973">
                        <c:v>0.83650851663861636</c:v>
                      </c:pt>
                      <c:pt idx="974">
                        <c:v>0.82946281100595332</c:v>
                      </c:pt>
                      <c:pt idx="975">
                        <c:v>0.82356373948446326</c:v>
                      </c:pt>
                      <c:pt idx="976">
                        <c:v>0.81776070711493376</c:v>
                      </c:pt>
                      <c:pt idx="977">
                        <c:v>0.80991167399243069</c:v>
                      </c:pt>
                      <c:pt idx="978">
                        <c:v>0.80008700213453687</c:v>
                      </c:pt>
                      <c:pt idx="979">
                        <c:v>0.79213109210854948</c:v>
                      </c:pt>
                      <c:pt idx="980">
                        <c:v>0.78120430428804788</c:v>
                      </c:pt>
                      <c:pt idx="981">
                        <c:v>0.77184715635740819</c:v>
                      </c:pt>
                      <c:pt idx="982">
                        <c:v>0.76352459686065355</c:v>
                      </c:pt>
                      <c:pt idx="983">
                        <c:v>0.75252327865659885</c:v>
                      </c:pt>
                      <c:pt idx="984">
                        <c:v>0.74313878624519258</c:v>
                      </c:pt>
                      <c:pt idx="985">
                        <c:v>0.7353009243434907</c:v>
                      </c:pt>
                      <c:pt idx="986">
                        <c:v>0.72557412571858459</c:v>
                      </c:pt>
                      <c:pt idx="987">
                        <c:v>0.71841904216285501</c:v>
                      </c:pt>
                      <c:pt idx="988">
                        <c:v>0.70809750108127412</c:v>
                      </c:pt>
                      <c:pt idx="989">
                        <c:v>0.69724957874493509</c:v>
                      </c:pt>
                      <c:pt idx="990">
                        <c:v>0.6881808817394558</c:v>
                      </c:pt>
                      <c:pt idx="991">
                        <c:v>0.6779835579637965</c:v>
                      </c:pt>
                      <c:pt idx="992">
                        <c:v>0.66769886523739508</c:v>
                      </c:pt>
                      <c:pt idx="993">
                        <c:v>0.65661868154917824</c:v>
                      </c:pt>
                      <c:pt idx="994">
                        <c:v>0.64643803123740107</c:v>
                      </c:pt>
                      <c:pt idx="995">
                        <c:v>0.63615700667305364</c:v>
                      </c:pt>
                      <c:pt idx="996">
                        <c:v>0.62524222374654737</c:v>
                      </c:pt>
                      <c:pt idx="997">
                        <c:v>0.61308510102618508</c:v>
                      </c:pt>
                      <c:pt idx="998">
                        <c:v>0.60212113138122636</c:v>
                      </c:pt>
                      <c:pt idx="999">
                        <c:v>0.59025746162518911</c:v>
                      </c:pt>
                      <c:pt idx="1000">
                        <c:v>0.57832276291301421</c:v>
                      </c:pt>
                      <c:pt idx="1001">
                        <c:v>0.56759905788259668</c:v>
                      </c:pt>
                      <c:pt idx="1002">
                        <c:v>0.55659590559751526</c:v>
                      </c:pt>
                      <c:pt idx="1003">
                        <c:v>0.54498583922712496</c:v>
                      </c:pt>
                      <c:pt idx="1004">
                        <c:v>0.53532323343816501</c:v>
                      </c:pt>
                      <c:pt idx="1005">
                        <c:v>0.5243345870666607</c:v>
                      </c:pt>
                      <c:pt idx="1006">
                        <c:v>0.51458878069292913</c:v>
                      </c:pt>
                      <c:pt idx="1007">
                        <c:v>0.50564363405481627</c:v>
                      </c:pt>
                      <c:pt idx="1008">
                        <c:v>0.49396037117798358</c:v>
                      </c:pt>
                      <c:pt idx="1009">
                        <c:v>0.4818414306899112</c:v>
                      </c:pt>
                      <c:pt idx="1010">
                        <c:v>0.47301883401133193</c:v>
                      </c:pt>
                      <c:pt idx="1011">
                        <c:v>0.46058693260619243</c:v>
                      </c:pt>
                      <c:pt idx="1012">
                        <c:v>0.44975118189848728</c:v>
                      </c:pt>
                      <c:pt idx="1013">
                        <c:v>0.43771160709849383</c:v>
                      </c:pt>
                      <c:pt idx="1014">
                        <c:v>0.42603651421896321</c:v>
                      </c:pt>
                      <c:pt idx="1015">
                        <c:v>0.41498600929645652</c:v>
                      </c:pt>
                      <c:pt idx="1016">
                        <c:v>0.40632397807506193</c:v>
                      </c:pt>
                      <c:pt idx="1017">
                        <c:v>0.39447498096724098</c:v>
                      </c:pt>
                      <c:pt idx="1018">
                        <c:v>0.38597434887622517</c:v>
                      </c:pt>
                      <c:pt idx="1019">
                        <c:v>0.37978049051329932</c:v>
                      </c:pt>
                      <c:pt idx="1020">
                        <c:v>0.37403498159416315</c:v>
                      </c:pt>
                      <c:pt idx="1021">
                        <c:v>0.36643438308350368</c:v>
                      </c:pt>
                      <c:pt idx="1022">
                        <c:v>0.35910622897267785</c:v>
                      </c:pt>
                      <c:pt idx="1023">
                        <c:v>0.34867297568308681</c:v>
                      </c:pt>
                      <c:pt idx="1024">
                        <c:v>0.34007680464402656</c:v>
                      </c:pt>
                      <c:pt idx="1025">
                        <c:v>0.33171839719992513</c:v>
                      </c:pt>
                      <c:pt idx="1026">
                        <c:v>0.32257416940306005</c:v>
                      </c:pt>
                      <c:pt idx="1027">
                        <c:v>0.31229414524654553</c:v>
                      </c:pt>
                      <c:pt idx="1028">
                        <c:v>0.30547169729526408</c:v>
                      </c:pt>
                      <c:pt idx="1029">
                        <c:v>0.29660041410214899</c:v>
                      </c:pt>
                      <c:pt idx="1030">
                        <c:v>0.29384979276551743</c:v>
                      </c:pt>
                      <c:pt idx="1031">
                        <c:v>0.29038337962442695</c:v>
                      </c:pt>
                      <c:pt idx="1032">
                        <c:v>0.28539101106884573</c:v>
                      </c:pt>
                      <c:pt idx="1033">
                        <c:v>0.27503995795619351</c:v>
                      </c:pt>
                      <c:pt idx="1034">
                        <c:v>0.27123340615190794</c:v>
                      </c:pt>
                      <c:pt idx="1035">
                        <c:v>0.26150160548783719</c:v>
                      </c:pt>
                      <c:pt idx="1036">
                        <c:v>0.25640519451763172</c:v>
                      </c:pt>
                      <c:pt idx="1037">
                        <c:v>0.24830155760164901</c:v>
                      </c:pt>
                      <c:pt idx="1038">
                        <c:v>0.23896191680808546</c:v>
                      </c:pt>
                      <c:pt idx="1039">
                        <c:v>0.23311703404421208</c:v>
                      </c:pt>
                      <c:pt idx="1040">
                        <c:v>0.23028738048877925</c:v>
                      </c:pt>
                      <c:pt idx="1041">
                        <c:v>0.22041635640129295</c:v>
                      </c:pt>
                      <c:pt idx="1042">
                        <c:v>0.21643906832685456</c:v>
                      </c:pt>
                      <c:pt idx="1043">
                        <c:v>0.21551185700037051</c:v>
                      </c:pt>
                      <c:pt idx="1044">
                        <c:v>0.21182068556614916</c:v>
                      </c:pt>
                      <c:pt idx="1045">
                        <c:v>0.2102488781259827</c:v>
                      </c:pt>
                      <c:pt idx="1046">
                        <c:v>0.20333555979654375</c:v>
                      </c:pt>
                      <c:pt idx="1047">
                        <c:v>0.20039686178732194</c:v>
                      </c:pt>
                      <c:pt idx="1048">
                        <c:v>0.19572845863497015</c:v>
                      </c:pt>
                      <c:pt idx="1049">
                        <c:v>0.19481341893712001</c:v>
                      </c:pt>
                      <c:pt idx="1050">
                        <c:v>0.18688301931087239</c:v>
                      </c:pt>
                      <c:pt idx="1051">
                        <c:v>0.18158152473491695</c:v>
                      </c:pt>
                      <c:pt idx="1052">
                        <c:v>0.17302270225495267</c:v>
                      </c:pt>
                      <c:pt idx="1053">
                        <c:v>0.16949543097069236</c:v>
                      </c:pt>
                      <c:pt idx="1054">
                        <c:v>0.165496800862485</c:v>
                      </c:pt>
                      <c:pt idx="1055">
                        <c:v>0.16167257518648434</c:v>
                      </c:pt>
                      <c:pt idx="1056">
                        <c:v>0.15557308862913122</c:v>
                      </c:pt>
                      <c:pt idx="1057">
                        <c:v>0.15079864224648915</c:v>
                      </c:pt>
                      <c:pt idx="1058">
                        <c:v>0.14468898487616783</c:v>
                      </c:pt>
                      <c:pt idx="1059">
                        <c:v>0.14433450703403425</c:v>
                      </c:pt>
                      <c:pt idx="1060">
                        <c:v>0.14120739888294465</c:v>
                      </c:pt>
                      <c:pt idx="1061">
                        <c:v>0.13781151449407539</c:v>
                      </c:pt>
                      <c:pt idx="1062">
                        <c:v>0.13576768129140648</c:v>
                      </c:pt>
                      <c:pt idx="1063">
                        <c:v>0.13020791475991716</c:v>
                      </c:pt>
                      <c:pt idx="1064">
                        <c:v>0.12581579090409195</c:v>
                      </c:pt>
                      <c:pt idx="1065">
                        <c:v>0.12140415909552461</c:v>
                      </c:pt>
                      <c:pt idx="1066">
                        <c:v>0.11491551389116297</c:v>
                      </c:pt>
                      <c:pt idx="1067">
                        <c:v>0.11179707594129211</c:v>
                      </c:pt>
                      <c:pt idx="1068">
                        <c:v>0.10574694283702996</c:v>
                      </c:pt>
                      <c:pt idx="1069">
                        <c:v>0.10179883332438529</c:v>
                      </c:pt>
                      <c:pt idx="1070">
                        <c:v>0.10022452486463657</c:v>
                      </c:pt>
                      <c:pt idx="1071">
                        <c:v>9.663389441762428E-2</c:v>
                      </c:pt>
                      <c:pt idx="1072">
                        <c:v>9.5243327529856411E-2</c:v>
                      </c:pt>
                      <c:pt idx="1073">
                        <c:v>9.6499006094817985E-2</c:v>
                      </c:pt>
                      <c:pt idx="1074">
                        <c:v>9.2449855391047817E-2</c:v>
                      </c:pt>
                      <c:pt idx="1075">
                        <c:v>9.1020939536351028E-2</c:v>
                      </c:pt>
                      <c:pt idx="1076">
                        <c:v>8.8201623528525119E-2</c:v>
                      </c:pt>
                      <c:pt idx="1077">
                        <c:v>8.6002226907836099E-2</c:v>
                      </c:pt>
                      <c:pt idx="1078">
                        <c:v>8.2282377115737576E-2</c:v>
                      </c:pt>
                      <c:pt idx="1079">
                        <c:v>8.3472362233003736E-2</c:v>
                      </c:pt>
                      <c:pt idx="1080">
                        <c:v>7.8844142128607853E-2</c:v>
                      </c:pt>
                      <c:pt idx="1081">
                        <c:v>7.3297214164307706E-2</c:v>
                      </c:pt>
                      <c:pt idx="1082">
                        <c:v>6.933943404261142E-2</c:v>
                      </c:pt>
                      <c:pt idx="1083">
                        <c:v>6.8124271994883329E-2</c:v>
                      </c:pt>
                      <c:pt idx="1084">
                        <c:v>6.5238262131529029E-2</c:v>
                      </c:pt>
                      <c:pt idx="1085">
                        <c:v>6.3431692319902491E-2</c:v>
                      </c:pt>
                      <c:pt idx="1086">
                        <c:v>6.2233537205334116E-2</c:v>
                      </c:pt>
                      <c:pt idx="1087">
                        <c:v>6.2116489488881654E-2</c:v>
                      </c:pt>
                      <c:pt idx="1088">
                        <c:v>6.4356736096081849E-2</c:v>
                      </c:pt>
                      <c:pt idx="1089">
                        <c:v>6.4189001049427846E-2</c:v>
                      </c:pt>
                      <c:pt idx="1090">
                        <c:v>6.0001127126158432E-2</c:v>
                      </c:pt>
                      <c:pt idx="1091">
                        <c:v>6.1423206860663555E-2</c:v>
                      </c:pt>
                      <c:pt idx="1092">
                        <c:v>6.2415277961649009E-2</c:v>
                      </c:pt>
                      <c:pt idx="1093">
                        <c:v>5.9107762931355057E-2</c:v>
                      </c:pt>
                      <c:pt idx="1094">
                        <c:v>5.7397065537050623E-2</c:v>
                      </c:pt>
                      <c:pt idx="1095">
                        <c:v>5.8187554459701384E-2</c:v>
                      </c:pt>
                      <c:pt idx="1096">
                        <c:v>5.5322886630116287E-2</c:v>
                      </c:pt>
                      <c:pt idx="1097">
                        <c:v>5.6492863590723801E-2</c:v>
                      </c:pt>
                      <c:pt idx="1098">
                        <c:v>5.4827184548901085E-2</c:v>
                      </c:pt>
                      <c:pt idx="1099">
                        <c:v>5.3335909939285296E-2</c:v>
                      </c:pt>
                      <c:pt idx="1100">
                        <c:v>5.5490955146047877E-2</c:v>
                      </c:pt>
                      <c:pt idx="1101">
                        <c:v>5.1533508493629282E-2</c:v>
                      </c:pt>
                      <c:pt idx="1102">
                        <c:v>4.6555979320903232E-2</c:v>
                      </c:pt>
                      <c:pt idx="1103">
                        <c:v>4.1080247047379705E-2</c:v>
                      </c:pt>
                      <c:pt idx="1104">
                        <c:v>3.7774732832751477E-2</c:v>
                      </c:pt>
                      <c:pt idx="1105">
                        <c:v>3.5935316297277232E-2</c:v>
                      </c:pt>
                      <c:pt idx="1106">
                        <c:v>3.3202702301638347E-2</c:v>
                      </c:pt>
                      <c:pt idx="1107">
                        <c:v>3.062181682732662E-2</c:v>
                      </c:pt>
                      <c:pt idx="1108">
                        <c:v>3.1476832055201194E-2</c:v>
                      </c:pt>
                      <c:pt idx="1109">
                        <c:v>2.9086857742339673E-2</c:v>
                      </c:pt>
                      <c:pt idx="1110">
                        <c:v>3.2400541954270119E-2</c:v>
                      </c:pt>
                      <c:pt idx="1111">
                        <c:v>3.7115464070852915E-2</c:v>
                      </c:pt>
                      <c:pt idx="1112">
                        <c:v>3.5805596748274438E-2</c:v>
                      </c:pt>
                      <c:pt idx="1113">
                        <c:v>3.897839019040094E-2</c:v>
                      </c:pt>
                      <c:pt idx="1114">
                        <c:v>3.4181768100795769E-2</c:v>
                      </c:pt>
                      <c:pt idx="1115">
                        <c:v>2.9190900156963996E-2</c:v>
                      </c:pt>
                      <c:pt idx="1116">
                        <c:v>2.6976830888058693E-2</c:v>
                      </c:pt>
                      <c:pt idx="1117">
                        <c:v>2.2305426512208203E-2</c:v>
                      </c:pt>
                      <c:pt idx="1118">
                        <c:v>2.132586050913423E-2</c:v>
                      </c:pt>
                      <c:pt idx="1119">
                        <c:v>2.4362598485982833E-2</c:v>
                      </c:pt>
                      <c:pt idx="1120">
                        <c:v>1.719734411728523E-2</c:v>
                      </c:pt>
                      <c:pt idx="1121">
                        <c:v>1.932988014780701E-2</c:v>
                      </c:pt>
                      <c:pt idx="1122">
                        <c:v>2.2159033499323286E-2</c:v>
                      </c:pt>
                      <c:pt idx="1123">
                        <c:v>2.7140731038019866E-2</c:v>
                      </c:pt>
                      <c:pt idx="1124">
                        <c:v>2.5010696027080361E-2</c:v>
                      </c:pt>
                      <c:pt idx="1125">
                        <c:v>1.7967658148638616E-2</c:v>
                      </c:pt>
                      <c:pt idx="1126">
                        <c:v>1.135329502660587E-2</c:v>
                      </c:pt>
                      <c:pt idx="1127">
                        <c:v>2.0334289612065206E-2</c:v>
                      </c:pt>
                      <c:pt idx="1128">
                        <c:v>1.7287380822248549E-2</c:v>
                      </c:pt>
                      <c:pt idx="1129">
                        <c:v>1.5020289938198164E-2</c:v>
                      </c:pt>
                      <c:pt idx="1130">
                        <c:v>1.8016511397813167E-2</c:v>
                      </c:pt>
                      <c:pt idx="1131">
                        <c:v>1.9218834878352069E-2</c:v>
                      </c:pt>
                      <c:pt idx="1132">
                        <c:v>1.8836679086174195E-2</c:v>
                      </c:pt>
                      <c:pt idx="1133">
                        <c:v>1.8751977889653004E-2</c:v>
                      </c:pt>
                      <c:pt idx="1134">
                        <c:v>1.5111327050994461E-2</c:v>
                      </c:pt>
                      <c:pt idx="1135">
                        <c:v>1.4361521380216034E-2</c:v>
                      </c:pt>
                      <c:pt idx="1136">
                        <c:v>1.480403511164719E-2</c:v>
                      </c:pt>
                      <c:pt idx="1137">
                        <c:v>1.2977623878000969E-2</c:v>
                      </c:pt>
                      <c:pt idx="1138">
                        <c:v>1.3021641822649708E-2</c:v>
                      </c:pt>
                      <c:pt idx="1139">
                        <c:v>1.54634706081846E-2</c:v>
                      </c:pt>
                      <c:pt idx="1140">
                        <c:v>1.3525180431889425E-2</c:v>
                      </c:pt>
                      <c:pt idx="1141">
                        <c:v>5.2729829527171238E-3</c:v>
                      </c:pt>
                      <c:pt idx="1142">
                        <c:v>4.2395616613039389E-3</c:v>
                      </c:pt>
                      <c:pt idx="1143">
                        <c:v>2.6022275080808139E-3</c:v>
                      </c:pt>
                      <c:pt idx="1144">
                        <c:v>9.0120072282800492E-4</c:v>
                      </c:pt>
                      <c:pt idx="1145">
                        <c:v>6.1958591785917999E-3</c:v>
                      </c:pt>
                      <c:pt idx="1146">
                        <c:v>3.9971294964580642E-3</c:v>
                      </c:pt>
                      <c:pt idx="1147">
                        <c:v>5.0068744691586205E-3</c:v>
                      </c:pt>
                      <c:pt idx="1148">
                        <c:v>7.6762960366843699E-3</c:v>
                      </c:pt>
                      <c:pt idx="1149">
                        <c:v>7.3913465389390505E-3</c:v>
                      </c:pt>
                      <c:pt idx="1150">
                        <c:v>2.0953542060646942E-3</c:v>
                      </c:pt>
                      <c:pt idx="1151">
                        <c:v>-3.331191349006583E-3</c:v>
                      </c:pt>
                      <c:pt idx="1152">
                        <c:v>1.7763908419999581E-3</c:v>
                      </c:pt>
                      <c:pt idx="1153">
                        <c:v>3.9149293195192619E-3</c:v>
                      </c:pt>
                      <c:pt idx="1154">
                        <c:v>0</c:v>
                      </c:pt>
                      <c:pt idx="1155">
                        <c:v>2.2457488502812947E-3</c:v>
                      </c:pt>
                      <c:pt idx="1156">
                        <c:v>-4.7157557897769282E-3</c:v>
                      </c:pt>
                      <c:pt idx="1157">
                        <c:v>5.3355084422756745E-4</c:v>
                      </c:pt>
                      <c:pt idx="1158">
                        <c:v>6.1973597903412104E-3</c:v>
                      </c:pt>
                      <c:pt idx="1159">
                        <c:v>-2.9315284197524542E-3</c:v>
                      </c:pt>
                      <c:pt idx="1160">
                        <c:v>-8.3942553914478392E-3</c:v>
                      </c:pt>
                      <c:pt idx="1161">
                        <c:v>-9.5235491001831318E-3</c:v>
                      </c:pt>
                      <c:pt idx="1162">
                        <c:v>-1.2087594375973882E-2</c:v>
                      </c:pt>
                      <c:pt idx="1163">
                        <c:v>-1.116471815009909E-2</c:v>
                      </c:pt>
                      <c:pt idx="1164">
                        <c:v>-7.4930546686198338E-3</c:v>
                      </c:pt>
                      <c:pt idx="1165">
                        <c:v>-1.3275745412213049E-2</c:v>
                      </c:pt>
                      <c:pt idx="1166">
                        <c:v>-1.3496502074012137E-2</c:v>
                      </c:pt>
                      <c:pt idx="1167">
                        <c:v>-9.7438055580657892E-3</c:v>
                      </c:pt>
                      <c:pt idx="1168">
                        <c:v>-2.6827603386307789E-4</c:v>
                      </c:pt>
                      <c:pt idx="1169">
                        <c:v>-1.7457116684568279E-3</c:v>
                      </c:pt>
                      <c:pt idx="1170">
                        <c:v>3.5614518852185618E-3</c:v>
                      </c:pt>
                      <c:pt idx="1171">
                        <c:v>6.8924764995864111E-3</c:v>
                      </c:pt>
                      <c:pt idx="1172">
                        <c:v>3.0340702226274827E-3</c:v>
                      </c:pt>
                      <c:pt idx="1173">
                        <c:v>1.3107009957726062E-3</c:v>
                      </c:pt>
                      <c:pt idx="1174">
                        <c:v>9.0086725355042259E-4</c:v>
                      </c:pt>
                      <c:pt idx="1175">
                        <c:v>2.5053546829257273E-3</c:v>
                      </c:pt>
                      <c:pt idx="1176">
                        <c:v>6.4221180834720965E-3</c:v>
                      </c:pt>
                      <c:pt idx="1177">
                        <c:v>-6.9274907737386909E-3</c:v>
                      </c:pt>
                      <c:pt idx="1178">
                        <c:v>-7.3448275747079236E-3</c:v>
                      </c:pt>
                      <c:pt idx="1179">
                        <c:v>-3.2013050653644794E-4</c:v>
                      </c:pt>
                      <c:pt idx="1180">
                        <c:v>3.6371494112434088E-3</c:v>
                      </c:pt>
                      <c:pt idx="1181">
                        <c:v>-2.4651716349698219E-3</c:v>
                      </c:pt>
                      <c:pt idx="1182">
                        <c:v>-1.1569216383879147E-2</c:v>
                      </c:pt>
                      <c:pt idx="1183">
                        <c:v>-1.4209459389611176E-2</c:v>
                      </c:pt>
                      <c:pt idx="1184">
                        <c:v>-2.6442446370637113E-3</c:v>
                      </c:pt>
                      <c:pt idx="1185">
                        <c:v>2.9143547519538972E-3</c:v>
                      </c:pt>
                      <c:pt idx="1186">
                        <c:v>-5.8623899009496282E-3</c:v>
                      </c:pt>
                      <c:pt idx="1187">
                        <c:v>-5.7600148327134493E-3</c:v>
                      </c:pt>
                      <c:pt idx="1188">
                        <c:v>-1.1199065485696321E-2</c:v>
                      </c:pt>
                      <c:pt idx="1189">
                        <c:v>-1.3793956669668934E-2</c:v>
                      </c:pt>
                      <c:pt idx="1190">
                        <c:v>-1.5513991203747293E-2</c:v>
                      </c:pt>
                      <c:pt idx="1191">
                        <c:v>-2.1975125192703469E-2</c:v>
                      </c:pt>
                      <c:pt idx="1192">
                        <c:v>-2.8764726420137211E-2</c:v>
                      </c:pt>
                      <c:pt idx="1193">
                        <c:v>-3.0077428231575717E-2</c:v>
                      </c:pt>
                      <c:pt idx="1194">
                        <c:v>-3.1667409747373643E-2</c:v>
                      </c:pt>
                      <c:pt idx="1195">
                        <c:v>-2.3897408843671912E-2</c:v>
                      </c:pt>
                      <c:pt idx="1196">
                        <c:v>-2.5801685153647613E-2</c:v>
                      </c:pt>
                      <c:pt idx="1197">
                        <c:v>-2.0851500461688117E-2</c:v>
                      </c:pt>
                      <c:pt idx="1198">
                        <c:v>1.8394165354743619E-3</c:v>
                      </c:pt>
                      <c:pt idx="1199">
                        <c:v>-6.7670920511928847E-3</c:v>
                      </c:pt>
                      <c:pt idx="1200">
                        <c:v>1.2376045301134453E-2</c:v>
                      </c:pt>
                      <c:pt idx="1201">
                        <c:v>1.2771039660501618E-2</c:v>
                      </c:pt>
                      <c:pt idx="1202">
                        <c:v>1.2995131015077224E-2</c:v>
                      </c:pt>
                      <c:pt idx="1203">
                        <c:v>5.6731460858876837E-3</c:v>
                      </c:pt>
                      <c:pt idx="1204">
                        <c:v>-2.7973070355014331E-3</c:v>
                      </c:pt>
                      <c:pt idx="1205">
                        <c:v>-3.2332680956269788E-2</c:v>
                      </c:pt>
                      <c:pt idx="1206">
                        <c:v>-2.6074796492036558E-2</c:v>
                      </c:pt>
                      <c:pt idx="1207">
                        <c:v>-5.2778349307067457E-2</c:v>
                      </c:pt>
                      <c:pt idx="1208">
                        <c:v>-6.0979192517482933E-2</c:v>
                      </c:pt>
                      <c:pt idx="1209">
                        <c:v>-5.8153207124104211E-2</c:v>
                      </c:pt>
                      <c:pt idx="1210">
                        <c:v>-4.9616393616464291E-2</c:v>
                      </c:pt>
                      <c:pt idx="1211">
                        <c:v>-5.5920463575650947E-2</c:v>
                      </c:pt>
                      <c:pt idx="1212">
                        <c:v>-5.0293336250077897E-2</c:v>
                      </c:pt>
                      <c:pt idx="1213">
                        <c:v>-6.3832188922350624E-2</c:v>
                      </c:pt>
                      <c:pt idx="1214">
                        <c:v>-6.6245672819285936E-2</c:v>
                      </c:pt>
                      <c:pt idx="1215">
                        <c:v>-4.9367959004620834E-2</c:v>
                      </c:pt>
                      <c:pt idx="1216">
                        <c:v>-4.0110518387996147E-2</c:v>
                      </c:pt>
                      <c:pt idx="1217">
                        <c:v>-3.2540765785518545E-2</c:v>
                      </c:pt>
                      <c:pt idx="1218">
                        <c:v>-2.0688433984921189E-2</c:v>
                      </c:pt>
                      <c:pt idx="1219">
                        <c:v>-1.4634132514688493E-2</c:v>
                      </c:pt>
                      <c:pt idx="1220">
                        <c:v>-1.4622627824609762E-2</c:v>
                      </c:pt>
                      <c:pt idx="1221">
                        <c:v>3.6276455368305185E-3</c:v>
                      </c:pt>
                      <c:pt idx="1222">
                        <c:v>-7.0933917393657051E-3</c:v>
                      </c:pt>
                      <c:pt idx="1223">
                        <c:v>-2.338770105279582E-2</c:v>
                      </c:pt>
                      <c:pt idx="1224">
                        <c:v>-3.9404230457949968E-2</c:v>
                      </c:pt>
                      <c:pt idx="1225">
                        <c:v>-5.3133160618478774E-2</c:v>
                      </c:pt>
                      <c:pt idx="1226">
                        <c:v>-6.0353937621903789E-2</c:v>
                      </c:pt>
                      <c:pt idx="1227">
                        <c:v>-3.8196904938246463E-2</c:v>
                      </c:pt>
                      <c:pt idx="1228">
                        <c:v>-4.8822069797120581E-2</c:v>
                      </c:pt>
                      <c:pt idx="1229">
                        <c:v>-7.545709467559604E-2</c:v>
                      </c:pt>
                      <c:pt idx="1230">
                        <c:v>-7.1516321487059512E-2</c:v>
                      </c:pt>
                      <c:pt idx="1231">
                        <c:v>-6.2045627267382615E-2</c:v>
                      </c:pt>
                      <c:pt idx="1232">
                        <c:v>-4.7634919168714394E-2</c:v>
                      </c:pt>
                      <c:pt idx="1233">
                        <c:v>-3.9847244393297614E-2</c:v>
                      </c:pt>
                      <c:pt idx="1234">
                        <c:v>-6.2588848720661755E-2</c:v>
                      </c:pt>
                      <c:pt idx="1235">
                        <c:v>-3.4527575741710628E-2</c:v>
                      </c:pt>
                      <c:pt idx="1236">
                        <c:v>3.9496101243940741E-3</c:v>
                      </c:pt>
                      <c:pt idx="1237">
                        <c:v>7.2331153666978188E-3</c:v>
                      </c:pt>
                      <c:pt idx="1238">
                        <c:v>3.4882553787760798E-2</c:v>
                      </c:pt>
                      <c:pt idx="1239">
                        <c:v>3.0421068322186058E-2</c:v>
                      </c:pt>
                      <c:pt idx="1240">
                        <c:v>3.3275231869525523E-2</c:v>
                      </c:pt>
                      <c:pt idx="1241">
                        <c:v>5.1950178356043236E-2</c:v>
                      </c:pt>
                      <c:pt idx="1242">
                        <c:v>5.4337318180044787E-2</c:v>
                      </c:pt>
                      <c:pt idx="1243">
                        <c:v>3.2743515106325061E-2</c:v>
                      </c:pt>
                      <c:pt idx="1244">
                        <c:v>2.1133448735934732E-2</c:v>
                      </c:pt>
                      <c:pt idx="1245">
                        <c:v>-1.1800644062562838E-2</c:v>
                      </c:pt>
                      <c:pt idx="1246">
                        <c:v>-5.0645646541906657E-3</c:v>
                      </c:pt>
                      <c:pt idx="1247">
                        <c:v>1.4684319640974068E-3</c:v>
                      </c:pt>
                      <c:pt idx="1248">
                        <c:v>-3.2694661857150399E-2</c:v>
                      </c:pt>
                      <c:pt idx="1249">
                        <c:v>-6.1033714744377431E-2</c:v>
                      </c:pt>
                      <c:pt idx="1250">
                        <c:v>-3.6471534895725806E-2</c:v>
                      </c:pt>
                      <c:pt idx="1251">
                        <c:v>-2.3741011752457731E-2</c:v>
                      </c:pt>
                      <c:pt idx="1252">
                        <c:v>-2.478193610261779E-2</c:v>
                      </c:pt>
                      <c:pt idx="1253">
                        <c:v>-3.8157555563484685E-2</c:v>
                      </c:pt>
                      <c:pt idx="1254">
                        <c:v>-4.3062221699045923E-2</c:v>
                      </c:pt>
                      <c:pt idx="1255">
                        <c:v>-2.4520329454307519E-2</c:v>
                      </c:pt>
                      <c:pt idx="1256">
                        <c:v>-1.2272503090426446E-2</c:v>
                      </c:pt>
                      <c:pt idx="1257">
                        <c:v>-1.7687043751502676E-2</c:v>
                      </c:pt>
                      <c:pt idx="1258">
                        <c:v>-5.6419667084281226E-3</c:v>
                      </c:pt>
                      <c:pt idx="1259">
                        <c:v>-7.8527012845569059E-3</c:v>
                      </c:pt>
                      <c:pt idx="1260">
                        <c:v>-8.5998392011143263E-3</c:v>
                      </c:pt>
                      <c:pt idx="1261">
                        <c:v>-9.8051639051519347E-3</c:v>
                      </c:pt>
                      <c:pt idx="1262">
                        <c:v>-1.1978216452907201E-2</c:v>
                      </c:pt>
                      <c:pt idx="1263">
                        <c:v>-3.3537338721752172E-2</c:v>
                      </c:pt>
                      <c:pt idx="1264">
                        <c:v>-2.7902541602793342E-2</c:v>
                      </c:pt>
                      <c:pt idx="1265">
                        <c:v>-6.0610208761771825E-2</c:v>
                      </c:pt>
                      <c:pt idx="1266">
                        <c:v>-5.1440303830528181E-2</c:v>
                      </c:pt>
                      <c:pt idx="1267">
                        <c:v>-2.1577796548392879E-2</c:v>
                      </c:pt>
                      <c:pt idx="1268">
                        <c:v>-3.7718876728746367E-2</c:v>
                      </c:pt>
                      <c:pt idx="1269">
                        <c:v>-4.6460607107497436E-2</c:v>
                      </c:pt>
                      <c:pt idx="1270">
                        <c:v>-4.2562017782582666E-2</c:v>
                      </c:pt>
                      <c:pt idx="1271">
                        <c:v>-5.8006814111219294E-2</c:v>
                      </c:pt>
                      <c:pt idx="1272">
                        <c:v>-2.3447558788132556E-2</c:v>
                      </c:pt>
                      <c:pt idx="1273">
                        <c:v>-2.5949078574365451E-2</c:v>
                      </c:pt>
                      <c:pt idx="1274">
                        <c:v>-7.2999926303289581E-2</c:v>
                      </c:pt>
                      <c:pt idx="1275">
                        <c:v>-4.8598311911822671E-2</c:v>
                      </c:pt>
                      <c:pt idx="1276">
                        <c:v>-2.3540429981955963E-2</c:v>
                      </c:pt>
                      <c:pt idx="1277">
                        <c:v>-1.1063010020418308E-2</c:v>
                      </c:pt>
                      <c:pt idx="1278">
                        <c:v>-4.1465237328416858E-3</c:v>
                      </c:pt>
                      <c:pt idx="1279">
                        <c:v>-2.2385625873481047E-2</c:v>
                      </c:pt>
                      <c:pt idx="1280">
                        <c:v>-2.6604345704932329E-2</c:v>
                      </c:pt>
                      <c:pt idx="1281">
                        <c:v>1.3011971213598084E-2</c:v>
                      </c:pt>
                      <c:pt idx="1282">
                        <c:v>-4.7074190578358655E-3</c:v>
                      </c:pt>
                      <c:pt idx="1283">
                        <c:v>-3.1681248722395393E-3</c:v>
                      </c:pt>
                      <c:pt idx="1284">
                        <c:v>7.0045221768740987E-3</c:v>
                      </c:pt>
                      <c:pt idx="1285">
                        <c:v>1.5134669900429391E-2</c:v>
                      </c:pt>
                      <c:pt idx="1286">
                        <c:v>5.2528414083474709E-2</c:v>
                      </c:pt>
                      <c:pt idx="1287">
                        <c:v>4.7283942753996139E-2</c:v>
                      </c:pt>
                      <c:pt idx="1288">
                        <c:v>5.8683590010194173E-2</c:v>
                      </c:pt>
                      <c:pt idx="1289">
                        <c:v>9.1223855591796285E-2</c:v>
                      </c:pt>
                      <c:pt idx="1290">
                        <c:v>6.8524101658776315E-2</c:v>
                      </c:pt>
                      <c:pt idx="1291">
                        <c:v>5.8691093068941103E-2</c:v>
                      </c:pt>
                      <c:pt idx="1292">
                        <c:v>1.2478253634731783E-2</c:v>
                      </c:pt>
                      <c:pt idx="1293">
                        <c:v>-2.8625502996721643E-2</c:v>
                      </c:pt>
                      <c:pt idx="1294">
                        <c:v>-2.3800702753155673E-2</c:v>
                      </c:pt>
                      <c:pt idx="1295">
                        <c:v>-4.2315750721043897E-2</c:v>
                      </c:pt>
                      <c:pt idx="1296">
                        <c:v>-4.1879906375165546E-2</c:v>
                      </c:pt>
                      <c:pt idx="1297">
                        <c:v>-2.6907802747586709E-2</c:v>
                      </c:pt>
                      <c:pt idx="1298">
                        <c:v>-3.2577780875336783E-2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B29-4AA9-A3A3-D850668B1823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Abs'!$AH$1</c15:sqref>
                        </c15:formulaRef>
                      </c:ext>
                    </c:extLst>
                    <c:strCache>
                      <c:ptCount val="1"/>
                      <c:pt idx="0">
                        <c:v>Abs 750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Abs'!$AH$2:$AH$1300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38.402387268967892</c:v>
                      </c:pt>
                      <c:pt idx="1">
                        <c:v>36.270583494184265</c:v>
                      </c:pt>
                      <c:pt idx="2">
                        <c:v>24.893104558799468</c:v>
                      </c:pt>
                      <c:pt idx="3">
                        <c:v>22.933227217218146</c:v>
                      </c:pt>
                      <c:pt idx="4">
                        <c:v>20.574574474441739</c:v>
                      </c:pt>
                      <c:pt idx="5">
                        <c:v>19.687796029503534</c:v>
                      </c:pt>
                      <c:pt idx="6">
                        <c:v>9.0742729445713834</c:v>
                      </c:pt>
                      <c:pt idx="7">
                        <c:v>3.6609078502189747</c:v>
                      </c:pt>
                      <c:pt idx="8">
                        <c:v>12.181305835285468</c:v>
                      </c:pt>
                      <c:pt idx="9">
                        <c:v>11.540491385828995</c:v>
                      </c:pt>
                      <c:pt idx="10">
                        <c:v>31.136347817521262</c:v>
                      </c:pt>
                      <c:pt idx="11">
                        <c:v>7.902365028872989</c:v>
                      </c:pt>
                      <c:pt idx="12">
                        <c:v>0.78211064036773881</c:v>
                      </c:pt>
                      <c:pt idx="13">
                        <c:v>5.9100839644715926</c:v>
                      </c:pt>
                      <c:pt idx="14">
                        <c:v>10.668463946324438</c:v>
                      </c:pt>
                      <c:pt idx="15">
                        <c:v>4.6105408122922631</c:v>
                      </c:pt>
                      <c:pt idx="16">
                        <c:v>6.8573249232048568</c:v>
                      </c:pt>
                      <c:pt idx="17">
                        <c:v>4.7581157733434614</c:v>
                      </c:pt>
                      <c:pt idx="18">
                        <c:v>2.9745556133140472</c:v>
                      </c:pt>
                      <c:pt idx="19">
                        <c:v>1.9727300165111232</c:v>
                      </c:pt>
                      <c:pt idx="20">
                        <c:v>1.9619803191386804</c:v>
                      </c:pt>
                      <c:pt idx="21">
                        <c:v>2.0098547483175322</c:v>
                      </c:pt>
                      <c:pt idx="22">
                        <c:v>1.4388360164305625</c:v>
                      </c:pt>
                      <c:pt idx="23">
                        <c:v>1.1218020318474344</c:v>
                      </c:pt>
                      <c:pt idx="24">
                        <c:v>0.55449920937894392</c:v>
                      </c:pt>
                      <c:pt idx="25">
                        <c:v>0.48364436694667556</c:v>
                      </c:pt>
                      <c:pt idx="26">
                        <c:v>1.4102980611791605</c:v>
                      </c:pt>
                      <c:pt idx="27">
                        <c:v>1.0082651065128734</c:v>
                      </c:pt>
                      <c:pt idx="28">
                        <c:v>0.83214779946192341</c:v>
                      </c:pt>
                      <c:pt idx="29">
                        <c:v>0.34474972448054103</c:v>
                      </c:pt>
                      <c:pt idx="30">
                        <c:v>0.24513433494575618</c:v>
                      </c:pt>
                      <c:pt idx="31">
                        <c:v>0.64109011209198752</c:v>
                      </c:pt>
                      <c:pt idx="32">
                        <c:v>1.2673641211334929</c:v>
                      </c:pt>
                      <c:pt idx="33">
                        <c:v>0.73421463925134312</c:v>
                      </c:pt>
                      <c:pt idx="34">
                        <c:v>0.79372913320709626</c:v>
                      </c:pt>
                      <c:pt idx="35">
                        <c:v>0.73903644454761663</c:v>
                      </c:pt>
                      <c:pt idx="36">
                        <c:v>1.2247488539669555</c:v>
                      </c:pt>
                      <c:pt idx="37">
                        <c:v>1.5237225451755509</c:v>
                      </c:pt>
                      <c:pt idx="38">
                        <c:v>1.23356108590461</c:v>
                      </c:pt>
                      <c:pt idx="39">
                        <c:v>0.78726786065750143</c:v>
                      </c:pt>
                      <c:pt idx="40">
                        <c:v>0.59930507816772938</c:v>
                      </c:pt>
                      <c:pt idx="41">
                        <c:v>0.47585995192703268</c:v>
                      </c:pt>
                      <c:pt idx="42">
                        <c:v>0.49800115953936852</c:v>
                      </c:pt>
                      <c:pt idx="43">
                        <c:v>0.70107766145688466</c:v>
                      </c:pt>
                      <c:pt idx="44">
                        <c:v>0.77566712171364438</c:v>
                      </c:pt>
                      <c:pt idx="45">
                        <c:v>0.76155162937807719</c:v>
                      </c:pt>
                      <c:pt idx="46">
                        <c:v>0.85491058431888156</c:v>
                      </c:pt>
                      <c:pt idx="47">
                        <c:v>0.96766290201357819</c:v>
                      </c:pt>
                      <c:pt idx="48">
                        <c:v>0.92711166837555881</c:v>
                      </c:pt>
                      <c:pt idx="49">
                        <c:v>0.96259445120131837</c:v>
                      </c:pt>
                      <c:pt idx="50">
                        <c:v>0.53432448432092405</c:v>
                      </c:pt>
                      <c:pt idx="51">
                        <c:v>0.58324543882379876</c:v>
                      </c:pt>
                      <c:pt idx="52">
                        <c:v>1.0160567758123984</c:v>
                      </c:pt>
                      <c:pt idx="53">
                        <c:v>0.9425508758874801</c:v>
                      </c:pt>
                      <c:pt idx="54">
                        <c:v>1.3776977091938647</c:v>
                      </c:pt>
                      <c:pt idx="55">
                        <c:v>1.5570101447286109</c:v>
                      </c:pt>
                      <c:pt idx="56">
                        <c:v>1.560102758783549</c:v>
                      </c:pt>
                      <c:pt idx="57">
                        <c:v>1.7563768460949163</c:v>
                      </c:pt>
                      <c:pt idx="58">
                        <c:v>1.6540914997593681</c:v>
                      </c:pt>
                      <c:pt idx="59">
                        <c:v>1.4592644503823484</c:v>
                      </c:pt>
                      <c:pt idx="60">
                        <c:v>1.1564085740242946</c:v>
                      </c:pt>
                      <c:pt idx="61">
                        <c:v>0.99005476408604598</c:v>
                      </c:pt>
                      <c:pt idx="62">
                        <c:v>0.96084884237919777</c:v>
                      </c:pt>
                      <c:pt idx="63">
                        <c:v>1.2731184831988016</c:v>
                      </c:pt>
                      <c:pt idx="64">
                        <c:v>0.9792000705574172</c:v>
                      </c:pt>
                      <c:pt idx="65">
                        <c:v>0.95378126475315317</c:v>
                      </c:pt>
                      <c:pt idx="66">
                        <c:v>0.83366776199929493</c:v>
                      </c:pt>
                      <c:pt idx="67">
                        <c:v>1.5291002573933044</c:v>
                      </c:pt>
                      <c:pt idx="68">
                        <c:v>1.1237121982816141</c:v>
                      </c:pt>
                      <c:pt idx="69">
                        <c:v>1.2314279458151112</c:v>
                      </c:pt>
                      <c:pt idx="70">
                        <c:v>1.2337038806770229</c:v>
                      </c:pt>
                      <c:pt idx="71">
                        <c:v>1.6733191594885888</c:v>
                      </c:pt>
                      <c:pt idx="72">
                        <c:v>1.7233813267581561</c:v>
                      </c:pt>
                      <c:pt idx="73">
                        <c:v>1.4882911150152716</c:v>
                      </c:pt>
                      <c:pt idx="74">
                        <c:v>1.4598123394155382</c:v>
                      </c:pt>
                      <c:pt idx="75">
                        <c:v>1.6670499344537633</c:v>
                      </c:pt>
                      <c:pt idx="76">
                        <c:v>1.4052067021146419</c:v>
                      </c:pt>
                      <c:pt idx="77">
                        <c:v>0.65556927293216272</c:v>
                      </c:pt>
                      <c:pt idx="78">
                        <c:v>0.68240285421550995</c:v>
                      </c:pt>
                      <c:pt idx="79">
                        <c:v>0.90820663319898298</c:v>
                      </c:pt>
                      <c:pt idx="80">
                        <c:v>1.1044841567481891</c:v>
                      </c:pt>
                      <c:pt idx="81">
                        <c:v>0.73214850579970137</c:v>
                      </c:pt>
                      <c:pt idx="82">
                        <c:v>0.87127872145989715</c:v>
                      </c:pt>
                      <c:pt idx="83">
                        <c:v>1.2815193211063085</c:v>
                      </c:pt>
                      <c:pt idx="84">
                        <c:v>1.6254275491205428</c:v>
                      </c:pt>
                      <c:pt idx="85">
                        <c:v>1.5342698863197073</c:v>
                      </c:pt>
                      <c:pt idx="86">
                        <c:v>1.2901774950475224</c:v>
                      </c:pt>
                      <c:pt idx="87">
                        <c:v>1.4725817810287984</c:v>
                      </c:pt>
                      <c:pt idx="88">
                        <c:v>1.3503987085854596</c:v>
                      </c:pt>
                      <c:pt idx="89">
                        <c:v>1.4564314631863433</c:v>
                      </c:pt>
                      <c:pt idx="90">
                        <c:v>1.3670110095151335</c:v>
                      </c:pt>
                      <c:pt idx="91">
                        <c:v>1.7251605343502563</c:v>
                      </c:pt>
                      <c:pt idx="92">
                        <c:v>1.6807452512624836</c:v>
                      </c:pt>
                      <c:pt idx="93">
                        <c:v>1.5244498821847678</c:v>
                      </c:pt>
                      <c:pt idx="94">
                        <c:v>0.86569349865709933</c:v>
                      </c:pt>
                      <c:pt idx="95">
                        <c:v>0.84142869606037252</c:v>
                      </c:pt>
                      <c:pt idx="96">
                        <c:v>1.0428027330308556</c:v>
                      </c:pt>
                      <c:pt idx="97">
                        <c:v>0.81448381885146826</c:v>
                      </c:pt>
                      <c:pt idx="98">
                        <c:v>0.38201076038789022</c:v>
                      </c:pt>
                      <c:pt idx="99">
                        <c:v>0.19851470528438014</c:v>
                      </c:pt>
                      <c:pt idx="100">
                        <c:v>0.59997724446942291</c:v>
                      </c:pt>
                      <c:pt idx="101">
                        <c:v>1.035836333518954</c:v>
                      </c:pt>
                      <c:pt idx="102">
                        <c:v>0.93238075729718517</c:v>
                      </c:pt>
                      <c:pt idx="103">
                        <c:v>0.22102798109381944</c:v>
                      </c:pt>
                      <c:pt idx="104">
                        <c:v>0.39957890814306285</c:v>
                      </c:pt>
                      <c:pt idx="105">
                        <c:v>0.8254961975164784</c:v>
                      </c:pt>
                      <c:pt idx="106">
                        <c:v>1.2765220767781529</c:v>
                      </c:pt>
                      <c:pt idx="107">
                        <c:v>1.0175043864530524</c:v>
                      </c:pt>
                      <c:pt idx="108">
                        <c:v>1.0887719592301834</c:v>
                      </c:pt>
                      <c:pt idx="109">
                        <c:v>1.7569590975064941</c:v>
                      </c:pt>
                      <c:pt idx="110">
                        <c:v>1.7248417278396546</c:v>
                      </c:pt>
                      <c:pt idx="111">
                        <c:v>1.6808521564396912</c:v>
                      </c:pt>
                      <c:pt idx="112">
                        <c:v>1.6312367000891705</c:v>
                      </c:pt>
                      <c:pt idx="113">
                        <c:v>1.277369109405422</c:v>
                      </c:pt>
                      <c:pt idx="114">
                        <c:v>1.8142316371745191</c:v>
                      </c:pt>
                      <c:pt idx="115">
                        <c:v>1.7553574288693996</c:v>
                      </c:pt>
                      <c:pt idx="116">
                        <c:v>1.2164774476847107</c:v>
                      </c:pt>
                      <c:pt idx="117">
                        <c:v>1.478387113955383</c:v>
                      </c:pt>
                      <c:pt idx="118">
                        <c:v>1.773960838724568</c:v>
                      </c:pt>
                      <c:pt idx="119">
                        <c:v>1.7152011716807425</c:v>
                      </c:pt>
                      <c:pt idx="120">
                        <c:v>2.0699774563707565</c:v>
                      </c:pt>
                      <c:pt idx="121">
                        <c:v>1.7616839245348719</c:v>
                      </c:pt>
                      <c:pt idx="122">
                        <c:v>1.7739302943882229</c:v>
                      </c:pt>
                      <c:pt idx="123">
                        <c:v>1.8225148793870976</c:v>
                      </c:pt>
                      <c:pt idx="124">
                        <c:v>1.9497072229910275</c:v>
                      </c:pt>
                      <c:pt idx="125">
                        <c:v>1.7100162705861668</c:v>
                      </c:pt>
                      <c:pt idx="126">
                        <c:v>1.7924516163394639</c:v>
                      </c:pt>
                      <c:pt idx="127">
                        <c:v>1.8018230005343352</c:v>
                      </c:pt>
                      <c:pt idx="128">
                        <c:v>1.2834401780582088</c:v>
                      </c:pt>
                      <c:pt idx="129">
                        <c:v>1.3883634096413582</c:v>
                      </c:pt>
                      <c:pt idx="130">
                        <c:v>1.5158344703144369</c:v>
                      </c:pt>
                      <c:pt idx="131">
                        <c:v>1.5861227153075044</c:v>
                      </c:pt>
                      <c:pt idx="132">
                        <c:v>1.3387994968584198</c:v>
                      </c:pt>
                      <c:pt idx="133">
                        <c:v>0.96933596803687938</c:v>
                      </c:pt>
                      <c:pt idx="134">
                        <c:v>0.82876405970119627</c:v>
                      </c:pt>
                      <c:pt idx="135">
                        <c:v>1.115977799612736</c:v>
                      </c:pt>
                      <c:pt idx="136">
                        <c:v>1.2327623515091863</c:v>
                      </c:pt>
                      <c:pt idx="137">
                        <c:v>1.3038762480940813</c:v>
                      </c:pt>
                      <c:pt idx="138">
                        <c:v>1.1144297744663478</c:v>
                      </c:pt>
                      <c:pt idx="139">
                        <c:v>1.3191232171891307</c:v>
                      </c:pt>
                      <c:pt idx="140">
                        <c:v>1.6500806465930562</c:v>
                      </c:pt>
                      <c:pt idx="141">
                        <c:v>1.2785954645096766</c:v>
                      </c:pt>
                      <c:pt idx="142">
                        <c:v>1.2127514204548169</c:v>
                      </c:pt>
                      <c:pt idx="143">
                        <c:v>0.88206507203595375</c:v>
                      </c:pt>
                      <c:pt idx="144">
                        <c:v>0.9558928329051084</c:v>
                      </c:pt>
                      <c:pt idx="145">
                        <c:v>1.0996486065005604</c:v>
                      </c:pt>
                      <c:pt idx="146">
                        <c:v>1.255481992491057</c:v>
                      </c:pt>
                      <c:pt idx="147">
                        <c:v>1.3269521123985761</c:v>
                      </c:pt>
                      <c:pt idx="148">
                        <c:v>1.6720477514882253</c:v>
                      </c:pt>
                      <c:pt idx="149">
                        <c:v>1.4554826797386247</c:v>
                      </c:pt>
                      <c:pt idx="150">
                        <c:v>1.2968441782590379</c:v>
                      </c:pt>
                      <c:pt idx="151">
                        <c:v>0.96740690229458604</c:v>
                      </c:pt>
                      <c:pt idx="152">
                        <c:v>0.64531286659169307</c:v>
                      </c:pt>
                      <c:pt idx="153">
                        <c:v>0.58503438242310901</c:v>
                      </c:pt>
                      <c:pt idx="154">
                        <c:v>0.43222794016440869</c:v>
                      </c:pt>
                      <c:pt idx="155">
                        <c:v>0.47272304858439418</c:v>
                      </c:pt>
                      <c:pt idx="156">
                        <c:v>1.1033408440583725</c:v>
                      </c:pt>
                      <c:pt idx="157">
                        <c:v>1.4815121813676877</c:v>
                      </c:pt>
                      <c:pt idx="158">
                        <c:v>1.9378483844050549</c:v>
                      </c:pt>
                      <c:pt idx="159">
                        <c:v>2.2247188823369166</c:v>
                      </c:pt>
                      <c:pt idx="160">
                        <c:v>2.1434824017851639</c:v>
                      </c:pt>
                      <c:pt idx="161">
                        <c:v>2.0486956900223299</c:v>
                      </c:pt>
                      <c:pt idx="162">
                        <c:v>1.903932716935899</c:v>
                      </c:pt>
                      <c:pt idx="163">
                        <c:v>1.5447217764127856</c:v>
                      </c:pt>
                      <c:pt idx="164">
                        <c:v>1.5488624430085638</c:v>
                      </c:pt>
                      <c:pt idx="165">
                        <c:v>1.1908406316797842</c:v>
                      </c:pt>
                      <c:pt idx="166">
                        <c:v>1.2787315777085144</c:v>
                      </c:pt>
                      <c:pt idx="167">
                        <c:v>1.2365204502922427</c:v>
                      </c:pt>
                      <c:pt idx="168">
                        <c:v>1.3164563148220021</c:v>
                      </c:pt>
                      <c:pt idx="169">
                        <c:v>1.2823459272086468</c:v>
                      </c:pt>
                      <c:pt idx="170">
                        <c:v>1.42913437159896</c:v>
                      </c:pt>
                      <c:pt idx="171">
                        <c:v>1.1803656424323448</c:v>
                      </c:pt>
                      <c:pt idx="172">
                        <c:v>1.2734443530871831</c:v>
                      </c:pt>
                      <c:pt idx="173">
                        <c:v>1.135204313929344</c:v>
                      </c:pt>
                      <c:pt idx="174">
                        <c:v>1.2228814496036589</c:v>
                      </c:pt>
                      <c:pt idx="175">
                        <c:v>1.2397218785454103</c:v>
                      </c:pt>
                      <c:pt idx="176">
                        <c:v>1.2707772598179521</c:v>
                      </c:pt>
                      <c:pt idx="177">
                        <c:v>0.96534993214384801</c:v>
                      </c:pt>
                      <c:pt idx="178">
                        <c:v>0.96187742290561806</c:v>
                      </c:pt>
                      <c:pt idx="179">
                        <c:v>0.92105549008674048</c:v>
                      </c:pt>
                      <c:pt idx="180">
                        <c:v>0.78312242150916911</c:v>
                      </c:pt>
                      <c:pt idx="181">
                        <c:v>0.57832360082599521</c:v>
                      </c:pt>
                      <c:pt idx="182">
                        <c:v>0.6418539114027163</c:v>
                      </c:pt>
                      <c:pt idx="183">
                        <c:v>0.53296220691993401</c:v>
                      </c:pt>
                      <c:pt idx="184">
                        <c:v>0.76127615764466527</c:v>
                      </c:pt>
                      <c:pt idx="185">
                        <c:v>0.93457975861192799</c:v>
                      </c:pt>
                      <c:pt idx="186">
                        <c:v>1.0601060995703369</c:v>
                      </c:pt>
                      <c:pt idx="187">
                        <c:v>1.1848737955747748</c:v>
                      </c:pt>
                      <c:pt idx="188">
                        <c:v>1.2244831182407534</c:v>
                      </c:pt>
                      <c:pt idx="189">
                        <c:v>1.1728166097046613</c:v>
                      </c:pt>
                      <c:pt idx="190">
                        <c:v>1.360778055879718</c:v>
                      </c:pt>
                      <c:pt idx="191">
                        <c:v>1.3174852771526266</c:v>
                      </c:pt>
                      <c:pt idx="192">
                        <c:v>1.3525921737392399</c:v>
                      </c:pt>
                      <c:pt idx="193">
                        <c:v>1.3605947898616477</c:v>
                      </c:pt>
                      <c:pt idx="194">
                        <c:v>1.2565134365490094</c:v>
                      </c:pt>
                      <c:pt idx="195">
                        <c:v>1.3262419565785535</c:v>
                      </c:pt>
                      <c:pt idx="196">
                        <c:v>1.2881611870445435</c:v>
                      </c:pt>
                      <c:pt idx="197">
                        <c:v>1.2371523362503813</c:v>
                      </c:pt>
                      <c:pt idx="198">
                        <c:v>1.2186922938739326</c:v>
                      </c:pt>
                      <c:pt idx="199">
                        <c:v>1.1399369679439102</c:v>
                      </c:pt>
                      <c:pt idx="200">
                        <c:v>1.1329633141521267</c:v>
                      </c:pt>
                      <c:pt idx="201">
                        <c:v>1.235858210899861</c:v>
                      </c:pt>
                      <c:pt idx="202">
                        <c:v>1.2837830382336821</c:v>
                      </c:pt>
                      <c:pt idx="203">
                        <c:v>1.2899581485321443</c:v>
                      </c:pt>
                      <c:pt idx="204">
                        <c:v>1.2672018543466597</c:v>
                      </c:pt>
                      <c:pt idx="205">
                        <c:v>1.2453130193133748</c:v>
                      </c:pt>
                      <c:pt idx="206">
                        <c:v>1.2801421533413502</c:v>
                      </c:pt>
                      <c:pt idx="207">
                        <c:v>1.2267626802426062</c:v>
                      </c:pt>
                      <c:pt idx="208">
                        <c:v>1.2147507381707037</c:v>
                      </c:pt>
                      <c:pt idx="209">
                        <c:v>1.1546736557198949</c:v>
                      </c:pt>
                      <c:pt idx="210">
                        <c:v>1.1790104284091347</c:v>
                      </c:pt>
                      <c:pt idx="211">
                        <c:v>1.2163191898420229</c:v>
                      </c:pt>
                      <c:pt idx="212">
                        <c:v>1.2396877070691241</c:v>
                      </c:pt>
                      <c:pt idx="213">
                        <c:v>1.2250823599394229</c:v>
                      </c:pt>
                      <c:pt idx="214">
                        <c:v>1.2508026001629924</c:v>
                      </c:pt>
                      <c:pt idx="215">
                        <c:v>1.2571760577455953</c:v>
                      </c:pt>
                      <c:pt idx="216">
                        <c:v>1.2863331085142913</c:v>
                      </c:pt>
                      <c:pt idx="217">
                        <c:v>1.3061015938989216</c:v>
                      </c:pt>
                      <c:pt idx="218">
                        <c:v>1.3004319923669705</c:v>
                      </c:pt>
                      <c:pt idx="219">
                        <c:v>1.3010846866542443</c:v>
                      </c:pt>
                      <c:pt idx="220">
                        <c:v>1.3262343204944671</c:v>
                      </c:pt>
                      <c:pt idx="221">
                        <c:v>1.3198028286728085</c:v>
                      </c:pt>
                      <c:pt idx="222">
                        <c:v>1.3068676840348763</c:v>
                      </c:pt>
                      <c:pt idx="223">
                        <c:v>1.3055437779564198</c:v>
                      </c:pt>
                      <c:pt idx="224">
                        <c:v>1.2807921749991935</c:v>
                      </c:pt>
                      <c:pt idx="225">
                        <c:v>1.2761181279299896</c:v>
                      </c:pt>
                      <c:pt idx="226">
                        <c:v>1.2773421922090182</c:v>
                      </c:pt>
                      <c:pt idx="227">
                        <c:v>1.2735508764601864</c:v>
                      </c:pt>
                      <c:pt idx="228">
                        <c:v>1.2826408709564789</c:v>
                      </c:pt>
                      <c:pt idx="229">
                        <c:v>1.2974264296706159</c:v>
                      </c:pt>
                      <c:pt idx="230">
                        <c:v>1.3011410027743804</c:v>
                      </c:pt>
                      <c:pt idx="231">
                        <c:v>1.31217724420216</c:v>
                      </c:pt>
                      <c:pt idx="232">
                        <c:v>1.3206523430274058</c:v>
                      </c:pt>
                      <c:pt idx="233">
                        <c:v>1.3313027713067269</c:v>
                      </c:pt>
                      <c:pt idx="234">
                        <c:v>1.3340059450732655</c:v>
                      </c:pt>
                      <c:pt idx="235">
                        <c:v>1.347294640404392</c:v>
                      </c:pt>
                      <c:pt idx="236">
                        <c:v>1.3601805322999676</c:v>
                      </c:pt>
                      <c:pt idx="237">
                        <c:v>1.3685038639539988</c:v>
                      </c:pt>
                      <c:pt idx="238">
                        <c:v>1.3776538017103683</c:v>
                      </c:pt>
                      <c:pt idx="239">
                        <c:v>1.3931435982793614</c:v>
                      </c:pt>
                      <c:pt idx="240">
                        <c:v>1.4026829763241306</c:v>
                      </c:pt>
                      <c:pt idx="241">
                        <c:v>1.4158399492047689</c:v>
                      </c:pt>
                      <c:pt idx="242">
                        <c:v>1.4228403292908542</c:v>
                      </c:pt>
                      <c:pt idx="243">
                        <c:v>1.4246615353454288</c:v>
                      </c:pt>
                      <c:pt idx="244">
                        <c:v>1.4341570059067019</c:v>
                      </c:pt>
                      <c:pt idx="245">
                        <c:v>1.4421080784615277</c:v>
                      </c:pt>
                      <c:pt idx="246">
                        <c:v>1.4449716099938781</c:v>
                      </c:pt>
                      <c:pt idx="247">
                        <c:v>1.4511415659355817</c:v>
                      </c:pt>
                      <c:pt idx="248">
                        <c:v>1.4570079875348565</c:v>
                      </c:pt>
                      <c:pt idx="249">
                        <c:v>1.4562978317148336</c:v>
                      </c:pt>
                      <c:pt idx="250">
                        <c:v>1.4598161574575812</c:v>
                      </c:pt>
                      <c:pt idx="251">
                        <c:v>1.4586172922560372</c:v>
                      </c:pt>
                      <c:pt idx="252">
                        <c:v>1.4601826894937222</c:v>
                      </c:pt>
                      <c:pt idx="253">
                        <c:v>1.4603602284487276</c:v>
                      </c:pt>
                      <c:pt idx="254">
                        <c:v>1.4585924749827568</c:v>
                      </c:pt>
                      <c:pt idx="255">
                        <c:v>1.4510098434850935</c:v>
                      </c:pt>
                      <c:pt idx="256">
                        <c:v>1.44780077914784</c:v>
                      </c:pt>
                      <c:pt idx="257">
                        <c:v>1.4409092132599839</c:v>
                      </c:pt>
                      <c:pt idx="258">
                        <c:v>1.434779346759733</c:v>
                      </c:pt>
                      <c:pt idx="259">
                        <c:v>1.4244553610750996</c:v>
                      </c:pt>
                      <c:pt idx="260">
                        <c:v>1.4146659012765053</c:v>
                      </c:pt>
                      <c:pt idx="261">
                        <c:v>1.4009075867740732</c:v>
                      </c:pt>
                      <c:pt idx="262">
                        <c:v>1.3903621546509386</c:v>
                      </c:pt>
                      <c:pt idx="263">
                        <c:v>1.3767126543467358</c:v>
                      </c:pt>
                      <c:pt idx="264">
                        <c:v>1.3645960979228517</c:v>
                      </c:pt>
                      <c:pt idx="265">
                        <c:v>1.3480716119601694</c:v>
                      </c:pt>
                      <c:pt idx="266">
                        <c:v>1.3307472461894512</c:v>
                      </c:pt>
                      <c:pt idx="267">
                        <c:v>1.311514432103472</c:v>
                      </c:pt>
                      <c:pt idx="268">
                        <c:v>1.2950355717432056</c:v>
                      </c:pt>
                      <c:pt idx="269">
                        <c:v>1.275270713498516</c:v>
                      </c:pt>
                      <c:pt idx="270">
                        <c:v>1.254655004584514</c:v>
                      </c:pt>
                      <c:pt idx="271">
                        <c:v>1.2319334545816221</c:v>
                      </c:pt>
                      <c:pt idx="272">
                        <c:v>1.2106283981767325</c:v>
                      </c:pt>
                      <c:pt idx="273">
                        <c:v>1.18865480261009</c:v>
                      </c:pt>
                      <c:pt idx="274">
                        <c:v>1.1679667417993707</c:v>
                      </c:pt>
                      <c:pt idx="275">
                        <c:v>1.1457760905425765</c:v>
                      </c:pt>
                      <c:pt idx="276">
                        <c:v>1.1234157273169647</c:v>
                      </c:pt>
                      <c:pt idx="277">
                        <c:v>1.1016324611461725</c:v>
                      </c:pt>
                      <c:pt idx="278">
                        <c:v>1.0807017637636123</c:v>
                      </c:pt>
                      <c:pt idx="279">
                        <c:v>1.0616000994218149</c:v>
                      </c:pt>
                      <c:pt idx="280">
                        <c:v>1.0407908157762262</c:v>
                      </c:pt>
                      <c:pt idx="281">
                        <c:v>1.019922543381071</c:v>
                      </c:pt>
                      <c:pt idx="282">
                        <c:v>1.0016192316304933</c:v>
                      </c:pt>
                      <c:pt idx="283">
                        <c:v>0.98861039878112844</c:v>
                      </c:pt>
                      <c:pt idx="284">
                        <c:v>0.97592266326759114</c:v>
                      </c:pt>
                      <c:pt idx="285">
                        <c:v>0.96438091307330054</c:v>
                      </c:pt>
                      <c:pt idx="286">
                        <c:v>0.95333608105092393</c:v>
                      </c:pt>
                      <c:pt idx="287">
                        <c:v>0.94527352166843859</c:v>
                      </c:pt>
                      <c:pt idx="288">
                        <c:v>0.94018578974386102</c:v>
                      </c:pt>
                      <c:pt idx="289">
                        <c:v>0.93490467398979871</c:v>
                      </c:pt>
                      <c:pt idx="290">
                        <c:v>0.93168071928857688</c:v>
                      </c:pt>
                      <c:pt idx="291">
                        <c:v>0.92991582935413819</c:v>
                      </c:pt>
                      <c:pt idx="292">
                        <c:v>0.93066225657357082</c:v>
                      </c:pt>
                      <c:pt idx="293">
                        <c:v>0.93239373864013186</c:v>
                      </c:pt>
                      <c:pt idx="294">
                        <c:v>0.93575075210655712</c:v>
                      </c:pt>
                      <c:pt idx="295">
                        <c:v>0.94044274397336403</c:v>
                      </c:pt>
                      <c:pt idx="296">
                        <c:v>0.94387191843440443</c:v>
                      </c:pt>
                      <c:pt idx="297">
                        <c:v>0.94238994541536192</c:v>
                      </c:pt>
                      <c:pt idx="298">
                        <c:v>0.9450406211038076</c:v>
                      </c:pt>
                      <c:pt idx="299">
                        <c:v>0.94494917899687447</c:v>
                      </c:pt>
                      <c:pt idx="300">
                        <c:v>0.94363539072983227</c:v>
                      </c:pt>
                      <c:pt idx="301">
                        <c:v>0.94488656310736718</c:v>
                      </c:pt>
                      <c:pt idx="302">
                        <c:v>0.94121360666187259</c:v>
                      </c:pt>
                      <c:pt idx="303">
                        <c:v>0.93890750926782007</c:v>
                      </c:pt>
                      <c:pt idx="304">
                        <c:v>0.93808071226337941</c:v>
                      </c:pt>
                      <c:pt idx="305">
                        <c:v>0.93374971627175074</c:v>
                      </c:pt>
                      <c:pt idx="306">
                        <c:v>0.9299301470118001</c:v>
                      </c:pt>
                      <c:pt idx="307">
                        <c:v>0.92672280079346558</c:v>
                      </c:pt>
                      <c:pt idx="308">
                        <c:v>0.91955881760583191</c:v>
                      </c:pt>
                      <c:pt idx="309">
                        <c:v>0.91792755914290314</c:v>
                      </c:pt>
                      <c:pt idx="310">
                        <c:v>0.9115329114269608</c:v>
                      </c:pt>
                      <c:pt idx="311">
                        <c:v>0.90584173795746592</c:v>
                      </c:pt>
                      <c:pt idx="312">
                        <c:v>0.8979103283191624</c:v>
                      </c:pt>
                      <c:pt idx="313">
                        <c:v>0.88809204230314243</c:v>
                      </c:pt>
                      <c:pt idx="314">
                        <c:v>0.8776160985451924</c:v>
                      </c:pt>
                      <c:pt idx="315">
                        <c:v>0.87307759196851953</c:v>
                      </c:pt>
                      <c:pt idx="316">
                        <c:v>0.86241780948619295</c:v>
                      </c:pt>
                      <c:pt idx="317">
                        <c:v>0.85824564404355874</c:v>
                      </c:pt>
                      <c:pt idx="318">
                        <c:v>0.84740832260622612</c:v>
                      </c:pt>
                      <c:pt idx="319">
                        <c:v>0.83961493518778207</c:v>
                      </c:pt>
                      <c:pt idx="320">
                        <c:v>0.83178451276151921</c:v>
                      </c:pt>
                      <c:pt idx="321">
                        <c:v>0.82707514880341626</c:v>
                      </c:pt>
                      <c:pt idx="322">
                        <c:v>0.8192126548239913</c:v>
                      </c:pt>
                      <c:pt idx="323">
                        <c:v>0.8108814961837717</c:v>
                      </c:pt>
                      <c:pt idx="324">
                        <c:v>0.80644569493805918</c:v>
                      </c:pt>
                      <c:pt idx="325">
                        <c:v>0.80508532655809062</c:v>
                      </c:pt>
                      <c:pt idx="326">
                        <c:v>0.80606121810431552</c:v>
                      </c:pt>
                      <c:pt idx="327">
                        <c:v>0.8079240408171604</c:v>
                      </c:pt>
                      <c:pt idx="328">
                        <c:v>0.80912347872501078</c:v>
                      </c:pt>
                      <c:pt idx="329">
                        <c:v>0.80705524535024542</c:v>
                      </c:pt>
                      <c:pt idx="330">
                        <c:v>0.81152120912809877</c:v>
                      </c:pt>
                      <c:pt idx="331">
                        <c:v>0.81260992381669828</c:v>
                      </c:pt>
                      <c:pt idx="332">
                        <c:v>0.81695657378070374</c:v>
                      </c:pt>
                      <c:pt idx="333">
                        <c:v>0.82342376429546527</c:v>
                      </c:pt>
                      <c:pt idx="334">
                        <c:v>0.82774636059459894</c:v>
                      </c:pt>
                      <c:pt idx="335">
                        <c:v>0.82754419526841527</c:v>
                      </c:pt>
                      <c:pt idx="336">
                        <c:v>0.83267029851552621</c:v>
                      </c:pt>
                      <c:pt idx="337">
                        <c:v>0.83891107913713026</c:v>
                      </c:pt>
                      <c:pt idx="338">
                        <c:v>0.84718095820255768</c:v>
                      </c:pt>
                      <c:pt idx="339">
                        <c:v>0.84766260420629869</c:v>
                      </c:pt>
                      <c:pt idx="340">
                        <c:v>0.84522612067647329</c:v>
                      </c:pt>
                      <c:pt idx="341">
                        <c:v>0.84862226907384042</c:v>
                      </c:pt>
                      <c:pt idx="342">
                        <c:v>0.8582597707991183</c:v>
                      </c:pt>
                      <c:pt idx="343">
                        <c:v>0.86264822832349608</c:v>
                      </c:pt>
                      <c:pt idx="344">
                        <c:v>0.86456641264596634</c:v>
                      </c:pt>
                      <c:pt idx="345">
                        <c:v>0.86144000891894634</c:v>
                      </c:pt>
                      <c:pt idx="346">
                        <c:v>0.86309875728458585</c:v>
                      </c:pt>
                      <c:pt idx="347">
                        <c:v>0.87066248947413549</c:v>
                      </c:pt>
                      <c:pt idx="348">
                        <c:v>0.87382191926482844</c:v>
                      </c:pt>
                      <c:pt idx="349">
                        <c:v>0.87347695916623147</c:v>
                      </c:pt>
                      <c:pt idx="350">
                        <c:v>0.87831480023908581</c:v>
                      </c:pt>
                      <c:pt idx="351">
                        <c:v>0.87999512054226903</c:v>
                      </c:pt>
                      <c:pt idx="352">
                        <c:v>0.87892454155337441</c:v>
                      </c:pt>
                      <c:pt idx="353">
                        <c:v>0.88198871119509126</c:v>
                      </c:pt>
                      <c:pt idx="354">
                        <c:v>0.88021045811350185</c:v>
                      </c:pt>
                      <c:pt idx="355">
                        <c:v>0.87892835959541737</c:v>
                      </c:pt>
                      <c:pt idx="356">
                        <c:v>0.87964366977219866</c:v>
                      </c:pt>
                      <c:pt idx="357">
                        <c:v>0.87953829181180798</c:v>
                      </c:pt>
                      <c:pt idx="358">
                        <c:v>0.87898047586930628</c:v>
                      </c:pt>
                      <c:pt idx="359">
                        <c:v>0.87918397751020516</c:v>
                      </c:pt>
                      <c:pt idx="360">
                        <c:v>0.87660221748063838</c:v>
                      </c:pt>
                      <c:pt idx="361">
                        <c:v>0.87699738483210266</c:v>
                      </c:pt>
                      <c:pt idx="362">
                        <c:v>0.87638707081150791</c:v>
                      </c:pt>
                      <c:pt idx="363">
                        <c:v>0.87635729008357122</c:v>
                      </c:pt>
                      <c:pt idx="364">
                        <c:v>0.87436751747279229</c:v>
                      </c:pt>
                      <c:pt idx="365">
                        <c:v>0.87486691737203404</c:v>
                      </c:pt>
                      <c:pt idx="366">
                        <c:v>0.87758650871935828</c:v>
                      </c:pt>
                      <c:pt idx="367">
                        <c:v>0.88047466662288665</c:v>
                      </c:pt>
                      <c:pt idx="368">
                        <c:v>0.88174970176319112</c:v>
                      </c:pt>
                      <c:pt idx="369">
                        <c:v>0.88740135849753943</c:v>
                      </c:pt>
                      <c:pt idx="370">
                        <c:v>0.89030345225452523</c:v>
                      </c:pt>
                      <c:pt idx="371">
                        <c:v>0.89246179142150861</c:v>
                      </c:pt>
                      <c:pt idx="372">
                        <c:v>0.89331569652445553</c:v>
                      </c:pt>
                      <c:pt idx="373">
                        <c:v>0.89549446221636986</c:v>
                      </c:pt>
                      <c:pt idx="374">
                        <c:v>0.89682829520413854</c:v>
                      </c:pt>
                      <c:pt idx="375">
                        <c:v>0.89736053026495122</c:v>
                      </c:pt>
                      <c:pt idx="376">
                        <c:v>0.89749530714907388</c:v>
                      </c:pt>
                      <c:pt idx="377">
                        <c:v>0.90007821259125365</c:v>
                      </c:pt>
                      <c:pt idx="378">
                        <c:v>0.90220295298825759</c:v>
                      </c:pt>
                      <c:pt idx="379">
                        <c:v>0.90665078106640606</c:v>
                      </c:pt>
                      <c:pt idx="380">
                        <c:v>0.91040162556958049</c:v>
                      </c:pt>
                      <c:pt idx="381">
                        <c:v>0.91756942679925735</c:v>
                      </c:pt>
                      <c:pt idx="382">
                        <c:v>0.92620144715247565</c:v>
                      </c:pt>
                      <c:pt idx="383">
                        <c:v>0.93262816642158031</c:v>
                      </c:pt>
                      <c:pt idx="384">
                        <c:v>0.93580401379305889</c:v>
                      </c:pt>
                      <c:pt idx="385">
                        <c:v>0.94091999922875569</c:v>
                      </c:pt>
                      <c:pt idx="386">
                        <c:v>0.94315431743239742</c:v>
                      </c:pt>
                      <c:pt idx="387">
                        <c:v>0.94362298209319206</c:v>
                      </c:pt>
                      <c:pt idx="388">
                        <c:v>0.94183022045183862</c:v>
                      </c:pt>
                      <c:pt idx="389">
                        <c:v>0.93971827049567924</c:v>
                      </c:pt>
                      <c:pt idx="390">
                        <c:v>0.94112025553391809</c:v>
                      </c:pt>
                      <c:pt idx="391">
                        <c:v>0.93948498812684389</c:v>
                      </c:pt>
                      <c:pt idx="392">
                        <c:v>0.93894378066722983</c:v>
                      </c:pt>
                      <c:pt idx="393">
                        <c:v>0.94176073208665356</c:v>
                      </c:pt>
                      <c:pt idx="394">
                        <c:v>0.94541459832193253</c:v>
                      </c:pt>
                      <c:pt idx="395">
                        <c:v>0.94963544380061649</c:v>
                      </c:pt>
                      <c:pt idx="396">
                        <c:v>0.95182184557661698</c:v>
                      </c:pt>
                      <c:pt idx="397">
                        <c:v>0.94759928197901344</c:v>
                      </c:pt>
                      <c:pt idx="398">
                        <c:v>0.94917441522390833</c:v>
                      </c:pt>
                      <c:pt idx="399">
                        <c:v>0.94851274853783318</c:v>
                      </c:pt>
                      <c:pt idx="400">
                        <c:v>0.94748092267567641</c:v>
                      </c:pt>
                      <c:pt idx="401">
                        <c:v>0.94601803986684985</c:v>
                      </c:pt>
                      <c:pt idx="402">
                        <c:v>0.94389749931609324</c:v>
                      </c:pt>
                      <c:pt idx="403">
                        <c:v>0.94025050555649226</c:v>
                      </c:pt>
                      <c:pt idx="404">
                        <c:v>0.94083122975125288</c:v>
                      </c:pt>
                      <c:pt idx="405">
                        <c:v>0.93956306708662596</c:v>
                      </c:pt>
                      <c:pt idx="406">
                        <c:v>0.94014722751922553</c:v>
                      </c:pt>
                      <c:pt idx="407">
                        <c:v>0.93744748999052574</c:v>
                      </c:pt>
                      <c:pt idx="408">
                        <c:v>0.9324481457392465</c:v>
                      </c:pt>
                      <c:pt idx="409">
                        <c:v>0.92925607168908464</c:v>
                      </c:pt>
                      <c:pt idx="410">
                        <c:v>0.92783518734273251</c:v>
                      </c:pt>
                      <c:pt idx="411">
                        <c:v>0.92601169046293186</c:v>
                      </c:pt>
                      <c:pt idx="412">
                        <c:v>0.92128724523875849</c:v>
                      </c:pt>
                      <c:pt idx="413">
                        <c:v>0.91608306303186515</c:v>
                      </c:pt>
                      <c:pt idx="414">
                        <c:v>0.9114701046353515</c:v>
                      </c:pt>
                      <c:pt idx="415">
                        <c:v>0.90975752187690373</c:v>
                      </c:pt>
                      <c:pt idx="416">
                        <c:v>0.90627565843566804</c:v>
                      </c:pt>
                      <c:pt idx="417">
                        <c:v>0.90184272072148786</c:v>
                      </c:pt>
                      <c:pt idx="418">
                        <c:v>0.8944870718232889</c:v>
                      </c:pt>
                      <c:pt idx="419">
                        <c:v>0.88900226352622536</c:v>
                      </c:pt>
                      <c:pt idx="420">
                        <c:v>0.88513916858698283</c:v>
                      </c:pt>
                      <c:pt idx="421">
                        <c:v>0.87927007435827786</c:v>
                      </c:pt>
                      <c:pt idx="422">
                        <c:v>0.87219562425655572</c:v>
                      </c:pt>
                      <c:pt idx="423">
                        <c:v>0.86542489939936484</c:v>
                      </c:pt>
                      <c:pt idx="424">
                        <c:v>0.85815744727236221</c:v>
                      </c:pt>
                      <c:pt idx="425">
                        <c:v>0.85087472297718703</c:v>
                      </c:pt>
                      <c:pt idx="426">
                        <c:v>0.84425118364075913</c:v>
                      </c:pt>
                      <c:pt idx="427">
                        <c:v>0.83401004946846191</c:v>
                      </c:pt>
                      <c:pt idx="428">
                        <c:v>0.82556702219637856</c:v>
                      </c:pt>
                      <c:pt idx="429">
                        <c:v>0.81879534282867683</c:v>
                      </c:pt>
                      <c:pt idx="430">
                        <c:v>0.81043077632057969</c:v>
                      </c:pt>
                      <c:pt idx="431">
                        <c:v>0.80129572892817835</c:v>
                      </c:pt>
                      <c:pt idx="432">
                        <c:v>0.79238804593944545</c:v>
                      </c:pt>
                      <c:pt idx="433">
                        <c:v>0.78540351072783932</c:v>
                      </c:pt>
                      <c:pt idx="434">
                        <c:v>0.77707712464017353</c:v>
                      </c:pt>
                      <c:pt idx="435">
                        <c:v>0.76957467202541596</c:v>
                      </c:pt>
                      <c:pt idx="436">
                        <c:v>0.7601498352419408</c:v>
                      </c:pt>
                      <c:pt idx="437">
                        <c:v>0.7518702201693036</c:v>
                      </c:pt>
                      <c:pt idx="438">
                        <c:v>0.74457260551016025</c:v>
                      </c:pt>
                      <c:pt idx="439">
                        <c:v>0.73724482831887606</c:v>
                      </c:pt>
                      <c:pt idx="440">
                        <c:v>0.72743914184159841</c:v>
                      </c:pt>
                      <c:pt idx="441">
                        <c:v>0.71974349629945833</c:v>
                      </c:pt>
                      <c:pt idx="442">
                        <c:v>0.71121723571083451</c:v>
                      </c:pt>
                      <c:pt idx="443">
                        <c:v>0.70209803319291231</c:v>
                      </c:pt>
                      <c:pt idx="444">
                        <c:v>0.69353798293220681</c:v>
                      </c:pt>
                      <c:pt idx="445">
                        <c:v>0.68422367846588017</c:v>
                      </c:pt>
                      <c:pt idx="446">
                        <c:v>0.67641998233391953</c:v>
                      </c:pt>
                      <c:pt idx="447">
                        <c:v>0.66866782976954109</c:v>
                      </c:pt>
                      <c:pt idx="448">
                        <c:v>0.66098612008085844</c:v>
                      </c:pt>
                      <c:pt idx="449">
                        <c:v>0.65250243066101576</c:v>
                      </c:pt>
                      <c:pt idx="450">
                        <c:v>0.64536555557188846</c:v>
                      </c:pt>
                      <c:pt idx="451">
                        <c:v>0.63723980759358945</c:v>
                      </c:pt>
                      <c:pt idx="452">
                        <c:v>0.6294099578736333</c:v>
                      </c:pt>
                      <c:pt idx="453">
                        <c:v>0.62173473885642405</c:v>
                      </c:pt>
                      <c:pt idx="454">
                        <c:v>0.61413435346326029</c:v>
                      </c:pt>
                      <c:pt idx="455">
                        <c:v>0.60584442967710628</c:v>
                      </c:pt>
                      <c:pt idx="456">
                        <c:v>0.59760624036063714</c:v>
                      </c:pt>
                      <c:pt idx="457">
                        <c:v>0.58873597418392698</c:v>
                      </c:pt>
                      <c:pt idx="458">
                        <c:v>0.58096224968200483</c:v>
                      </c:pt>
                      <c:pt idx="459">
                        <c:v>0.5733960357651271</c:v>
                      </c:pt>
                      <c:pt idx="460">
                        <c:v>0.56521817151293929</c:v>
                      </c:pt>
                      <c:pt idx="461">
                        <c:v>0.55778406185075402</c:v>
                      </c:pt>
                      <c:pt idx="462">
                        <c:v>0.55148677420691161</c:v>
                      </c:pt>
                      <c:pt idx="463">
                        <c:v>0.5446545788728262</c:v>
                      </c:pt>
                      <c:pt idx="464">
                        <c:v>0.53808258310398038</c:v>
                      </c:pt>
                      <c:pt idx="465">
                        <c:v>0.53064217367242383</c:v>
                      </c:pt>
                      <c:pt idx="466">
                        <c:v>0.52490766542573941</c:v>
                      </c:pt>
                      <c:pt idx="467">
                        <c:v>0.5183559052797222</c:v>
                      </c:pt>
                      <c:pt idx="468">
                        <c:v>0.510814699538227</c:v>
                      </c:pt>
                      <c:pt idx="469">
                        <c:v>0.50271548695212775</c:v>
                      </c:pt>
                      <c:pt idx="470">
                        <c:v>0.49762088255187242</c:v>
                      </c:pt>
                      <c:pt idx="471">
                        <c:v>0.49252723266212789</c:v>
                      </c:pt>
                      <c:pt idx="472">
                        <c:v>0.48818287352334844</c:v>
                      </c:pt>
                      <c:pt idx="473">
                        <c:v>0.4836955287100535</c:v>
                      </c:pt>
                      <c:pt idx="474">
                        <c:v>0.47854518089596848</c:v>
                      </c:pt>
                      <c:pt idx="475">
                        <c:v>0.47517652240131181</c:v>
                      </c:pt>
                      <c:pt idx="476">
                        <c:v>0.47159768069218055</c:v>
                      </c:pt>
                      <c:pt idx="477">
                        <c:v>0.46740547052881987</c:v>
                      </c:pt>
                      <c:pt idx="478">
                        <c:v>0.46257831997368609</c:v>
                      </c:pt>
                      <c:pt idx="479">
                        <c:v>0.457238979078466</c:v>
                      </c:pt>
                      <c:pt idx="480">
                        <c:v>0.44931367830743141</c:v>
                      </c:pt>
                      <c:pt idx="481">
                        <c:v>0.44554107096461121</c:v>
                      </c:pt>
                      <c:pt idx="482">
                        <c:v>0.44006370784953175</c:v>
                      </c:pt>
                      <c:pt idx="483">
                        <c:v>0.43575542920805987</c:v>
                      </c:pt>
                      <c:pt idx="484">
                        <c:v>0.43109436348180241</c:v>
                      </c:pt>
                      <c:pt idx="485">
                        <c:v>0.42595604250015329</c:v>
                      </c:pt>
                      <c:pt idx="486">
                        <c:v>0.4223623104270538</c:v>
                      </c:pt>
                      <c:pt idx="487">
                        <c:v>0.41947186169829948</c:v>
                      </c:pt>
                      <c:pt idx="488">
                        <c:v>0.4155106430785484</c:v>
                      </c:pt>
                      <c:pt idx="489">
                        <c:v>0.41166969278315607</c:v>
                      </c:pt>
                      <c:pt idx="490">
                        <c:v>0.4086719570729897</c:v>
                      </c:pt>
                      <c:pt idx="491">
                        <c:v>0.40418155782606041</c:v>
                      </c:pt>
                      <c:pt idx="492">
                        <c:v>0.40108283490385321</c:v>
                      </c:pt>
                      <c:pt idx="493">
                        <c:v>0.39715063340362988</c:v>
                      </c:pt>
                      <c:pt idx="494">
                        <c:v>0.39490104303181561</c:v>
                      </c:pt>
                      <c:pt idx="495">
                        <c:v>0.39289771637178345</c:v>
                      </c:pt>
                      <c:pt idx="496">
                        <c:v>0.39210356362681159</c:v>
                      </c:pt>
                      <c:pt idx="497">
                        <c:v>0.38870321538319691</c:v>
                      </c:pt>
                      <c:pt idx="498">
                        <c:v>0.38599507816200229</c:v>
                      </c:pt>
                      <c:pt idx="499">
                        <c:v>0.38523204245968201</c:v>
                      </c:pt>
                      <c:pt idx="500">
                        <c:v>0.38250405141986304</c:v>
                      </c:pt>
                      <c:pt idx="501">
                        <c:v>0.38077829641636673</c:v>
                      </c:pt>
                      <c:pt idx="502">
                        <c:v>0.3772981510940504</c:v>
                      </c:pt>
                      <c:pt idx="503">
                        <c:v>0.37351809856924606</c:v>
                      </c:pt>
                      <c:pt idx="504">
                        <c:v>0.37210981376163627</c:v>
                      </c:pt>
                      <c:pt idx="505">
                        <c:v>0.37094760176370639</c:v>
                      </c:pt>
                      <c:pt idx="506">
                        <c:v>0.36742488527260919</c:v>
                      </c:pt>
                      <c:pt idx="507">
                        <c:v>0.36731492566176693</c:v>
                      </c:pt>
                      <c:pt idx="508">
                        <c:v>0.36568614892616613</c:v>
                      </c:pt>
                      <c:pt idx="509">
                        <c:v>0.36388804202595237</c:v>
                      </c:pt>
                      <c:pt idx="510">
                        <c:v>0.36207065401342087</c:v>
                      </c:pt>
                      <c:pt idx="511">
                        <c:v>0.36014349729214912</c:v>
                      </c:pt>
                      <c:pt idx="512">
                        <c:v>0.35798057647471404</c:v>
                      </c:pt>
                      <c:pt idx="513">
                        <c:v>0.35650604863765584</c:v>
                      </c:pt>
                      <c:pt idx="514">
                        <c:v>0.35357302874012059</c:v>
                      </c:pt>
                      <c:pt idx="515">
                        <c:v>0.35189576287057212</c:v>
                      </c:pt>
                      <c:pt idx="516">
                        <c:v>0.35153667601641536</c:v>
                      </c:pt>
                      <c:pt idx="517">
                        <c:v>0.35029409423347746</c:v>
                      </c:pt>
                      <c:pt idx="518">
                        <c:v>0.34953277665007665</c:v>
                      </c:pt>
                      <c:pt idx="519">
                        <c:v>0.34902535886254427</c:v>
                      </c:pt>
                      <c:pt idx="520">
                        <c:v>0.34868498041439883</c:v>
                      </c:pt>
                      <c:pt idx="521">
                        <c:v>0.3493067485611232</c:v>
                      </c:pt>
                      <c:pt idx="522">
                        <c:v>0.34903986742230808</c:v>
                      </c:pt>
                      <c:pt idx="523">
                        <c:v>0.34741758135818063</c:v>
                      </c:pt>
                      <c:pt idx="524">
                        <c:v>0.34714516405840312</c:v>
                      </c:pt>
                      <c:pt idx="525">
                        <c:v>0.34604365892895911</c:v>
                      </c:pt>
                      <c:pt idx="526">
                        <c:v>0.34542360890115414</c:v>
                      </c:pt>
                      <c:pt idx="527">
                        <c:v>0.34464052847810744</c:v>
                      </c:pt>
                      <c:pt idx="528">
                        <c:v>0.34188600204608877</c:v>
                      </c:pt>
                      <c:pt idx="529">
                        <c:v>0.34136312118828172</c:v>
                      </c:pt>
                      <c:pt idx="530">
                        <c:v>0.34039811106187962</c:v>
                      </c:pt>
                      <c:pt idx="531">
                        <c:v>0.33919256428676026</c:v>
                      </c:pt>
                      <c:pt idx="532">
                        <c:v>0.3374454282478222</c:v>
                      </c:pt>
                      <c:pt idx="533">
                        <c:v>0.33602988916033055</c:v>
                      </c:pt>
                      <c:pt idx="534">
                        <c:v>0.33456051568003053</c:v>
                      </c:pt>
                      <c:pt idx="535">
                        <c:v>0.33373371867558999</c:v>
                      </c:pt>
                      <c:pt idx="536">
                        <c:v>0.33126344547368258</c:v>
                      </c:pt>
                      <c:pt idx="537">
                        <c:v>0.3296396321927379</c:v>
                      </c:pt>
                      <c:pt idx="538">
                        <c:v>0.3285226639930191</c:v>
                      </c:pt>
                      <c:pt idx="539">
                        <c:v>0.32826208262357526</c:v>
                      </c:pt>
                      <c:pt idx="540">
                        <c:v>0.3271218243673934</c:v>
                      </c:pt>
                      <c:pt idx="541">
                        <c:v>0.32583170796101862</c:v>
                      </c:pt>
                      <c:pt idx="542">
                        <c:v>0.32534223497108888</c:v>
                      </c:pt>
                      <c:pt idx="543">
                        <c:v>0.32398912087100235</c:v>
                      </c:pt>
                      <c:pt idx="544">
                        <c:v>0.32310696225693636</c:v>
                      </c:pt>
                      <c:pt idx="545">
                        <c:v>0.32275913862680689</c:v>
                      </c:pt>
                      <c:pt idx="546">
                        <c:v>0.32191286960794629</c:v>
                      </c:pt>
                      <c:pt idx="547">
                        <c:v>0.32120195017951481</c:v>
                      </c:pt>
                      <c:pt idx="548">
                        <c:v>0.32110019935906536</c:v>
                      </c:pt>
                      <c:pt idx="549">
                        <c:v>0.31935554504745539</c:v>
                      </c:pt>
                      <c:pt idx="550">
                        <c:v>0.31871258676739178</c:v>
                      </c:pt>
                      <c:pt idx="551">
                        <c:v>0.31840122543877414</c:v>
                      </c:pt>
                      <c:pt idx="552">
                        <c:v>0.31560431874007677</c:v>
                      </c:pt>
                      <c:pt idx="553">
                        <c:v>0.31405209374744075</c:v>
                      </c:pt>
                      <c:pt idx="554">
                        <c:v>0.31239391808810785</c:v>
                      </c:pt>
                      <c:pt idx="555">
                        <c:v>0.30980127663871798</c:v>
                      </c:pt>
                      <c:pt idx="556">
                        <c:v>0.30838191950918309</c:v>
                      </c:pt>
                      <c:pt idx="557">
                        <c:v>0.30672488926246316</c:v>
                      </c:pt>
                      <c:pt idx="558">
                        <c:v>0.304259770417314</c:v>
                      </c:pt>
                      <c:pt idx="559">
                        <c:v>0.30423266231880769</c:v>
                      </c:pt>
                      <c:pt idx="560">
                        <c:v>0.30266230162646685</c:v>
                      </c:pt>
                      <c:pt idx="561">
                        <c:v>0.30149398076126804</c:v>
                      </c:pt>
                      <c:pt idx="562">
                        <c:v>0.30144663703993307</c:v>
                      </c:pt>
                      <c:pt idx="563">
                        <c:v>0.30091363837071172</c:v>
                      </c:pt>
                      <c:pt idx="564">
                        <c:v>0.30010936781432562</c:v>
                      </c:pt>
                      <c:pt idx="565">
                        <c:v>0.29995149177584196</c:v>
                      </c:pt>
                      <c:pt idx="566">
                        <c:v>0.29885724092627991</c:v>
                      </c:pt>
                      <c:pt idx="567">
                        <c:v>0.29797909125635924</c:v>
                      </c:pt>
                      <c:pt idx="568">
                        <c:v>0.29625696339280383</c:v>
                      </c:pt>
                      <c:pt idx="569">
                        <c:v>0.29508864252760503</c:v>
                      </c:pt>
                      <c:pt idx="570">
                        <c:v>0.29383498842274203</c:v>
                      </c:pt>
                      <c:pt idx="571">
                        <c:v>0.29317962150603816</c:v>
                      </c:pt>
                      <c:pt idx="572">
                        <c:v>0.29280106263746147</c:v>
                      </c:pt>
                      <c:pt idx="573">
                        <c:v>0.29124368328806738</c:v>
                      </c:pt>
                      <c:pt idx="574">
                        <c:v>0.2899419218534609</c:v>
                      </c:pt>
                      <c:pt idx="575">
                        <c:v>0.28915960503882282</c:v>
                      </c:pt>
                      <c:pt idx="576">
                        <c:v>0.28756079993326061</c:v>
                      </c:pt>
                      <c:pt idx="577">
                        <c:v>0.28649690251794152</c:v>
                      </c:pt>
                      <c:pt idx="578">
                        <c:v>0.28479749200454268</c:v>
                      </c:pt>
                      <c:pt idx="579">
                        <c:v>0.28289725247967523</c:v>
                      </c:pt>
                      <c:pt idx="580">
                        <c:v>0.28193033333225154</c:v>
                      </c:pt>
                      <c:pt idx="581">
                        <c:v>0.28066293427603334</c:v>
                      </c:pt>
                      <c:pt idx="582">
                        <c:v>0.28026032174258503</c:v>
                      </c:pt>
                      <c:pt idx="583">
                        <c:v>0.27931955618315679</c:v>
                      </c:pt>
                      <c:pt idx="584">
                        <c:v>0.27871821456136331</c:v>
                      </c:pt>
                      <c:pt idx="585">
                        <c:v>0.27861951817454833</c:v>
                      </c:pt>
                      <c:pt idx="586">
                        <c:v>0.27755982060547657</c:v>
                      </c:pt>
                      <c:pt idx="587">
                        <c:v>0.2764109717546977</c:v>
                      </c:pt>
                      <c:pt idx="588">
                        <c:v>0.2759699878987158</c:v>
                      </c:pt>
                      <c:pt idx="589">
                        <c:v>0.27460427425988687</c:v>
                      </c:pt>
                      <c:pt idx="590">
                        <c:v>0.27394375298642476</c:v>
                      </c:pt>
                      <c:pt idx="591">
                        <c:v>0.27344988924814545</c:v>
                      </c:pt>
                      <c:pt idx="592">
                        <c:v>0.27247686123345294</c:v>
                      </c:pt>
                      <c:pt idx="593">
                        <c:v>0.27171840718158441</c:v>
                      </c:pt>
                      <c:pt idx="594">
                        <c:v>0.27102848698439008</c:v>
                      </c:pt>
                      <c:pt idx="595">
                        <c:v>0.27104719539040156</c:v>
                      </c:pt>
                      <c:pt idx="596">
                        <c:v>0.27151261471545945</c:v>
                      </c:pt>
                      <c:pt idx="597">
                        <c:v>0.27133087591420635</c:v>
                      </c:pt>
                      <c:pt idx="598">
                        <c:v>0.27031852206646945</c:v>
                      </c:pt>
                      <c:pt idx="599">
                        <c:v>0.26958641250469856</c:v>
                      </c:pt>
                      <c:pt idx="600">
                        <c:v>0.26910763003248966</c:v>
                      </c:pt>
                      <c:pt idx="601">
                        <c:v>0.26954441404222407</c:v>
                      </c:pt>
                      <c:pt idx="602">
                        <c:v>0.26872143507982665</c:v>
                      </c:pt>
                      <c:pt idx="603">
                        <c:v>0.26780052333902288</c:v>
                      </c:pt>
                      <c:pt idx="604">
                        <c:v>0.26819168174634189</c:v>
                      </c:pt>
                      <c:pt idx="605">
                        <c:v>0.26848051662690497</c:v>
                      </c:pt>
                      <c:pt idx="606">
                        <c:v>0.26860441209120461</c:v>
                      </c:pt>
                      <c:pt idx="607">
                        <c:v>0.26838907451997196</c:v>
                      </c:pt>
                      <c:pt idx="608">
                        <c:v>0.26852270599148165</c:v>
                      </c:pt>
                      <c:pt idx="609">
                        <c:v>0.26939150145839669</c:v>
                      </c:pt>
                      <c:pt idx="610">
                        <c:v>0.26965819169510957</c:v>
                      </c:pt>
                      <c:pt idx="611">
                        <c:v>0.27004056860572934</c:v>
                      </c:pt>
                      <c:pt idx="612">
                        <c:v>0.27035460256377714</c:v>
                      </c:pt>
                      <c:pt idx="613">
                        <c:v>0.27052985069355689</c:v>
                      </c:pt>
                      <c:pt idx="614">
                        <c:v>0.27229474062799541</c:v>
                      </c:pt>
                      <c:pt idx="615">
                        <c:v>0.27360299273407507</c:v>
                      </c:pt>
                      <c:pt idx="616">
                        <c:v>0.27386491041823408</c:v>
                      </c:pt>
                      <c:pt idx="617">
                        <c:v>0.2741285462213125</c:v>
                      </c:pt>
                      <c:pt idx="618">
                        <c:v>0.27482381167736702</c:v>
                      </c:pt>
                      <c:pt idx="619">
                        <c:v>0.27496221570143065</c:v>
                      </c:pt>
                      <c:pt idx="620">
                        <c:v>0.27630654830481799</c:v>
                      </c:pt>
                      <c:pt idx="621">
                        <c:v>0.27738800871353553</c:v>
                      </c:pt>
                      <c:pt idx="622">
                        <c:v>0.2776125095856718</c:v>
                      </c:pt>
                      <c:pt idx="623">
                        <c:v>0.27815161712216235</c:v>
                      </c:pt>
                      <c:pt idx="624">
                        <c:v>0.27979184798389245</c:v>
                      </c:pt>
                      <c:pt idx="625">
                        <c:v>0.28038956246574503</c:v>
                      </c:pt>
                      <c:pt idx="626">
                        <c:v>0.28210729958095088</c:v>
                      </c:pt>
                      <c:pt idx="627">
                        <c:v>0.28251964812160923</c:v>
                      </c:pt>
                      <c:pt idx="628">
                        <c:v>0.28293428748749361</c:v>
                      </c:pt>
                      <c:pt idx="629">
                        <c:v>0.28388975250878767</c:v>
                      </c:pt>
                      <c:pt idx="630">
                        <c:v>0.28490019733550298</c:v>
                      </c:pt>
                      <c:pt idx="631">
                        <c:v>0.28612712514606403</c:v>
                      </c:pt>
                      <c:pt idx="632">
                        <c:v>0.28670708573241599</c:v>
                      </c:pt>
                      <c:pt idx="633">
                        <c:v>0.28765911451587134</c:v>
                      </c:pt>
                      <c:pt idx="634">
                        <c:v>0.28869189488853902</c:v>
                      </c:pt>
                      <c:pt idx="635">
                        <c:v>0.29026569181871859</c:v>
                      </c:pt>
                      <c:pt idx="636">
                        <c:v>0.2907167934861149</c:v>
                      </c:pt>
                      <c:pt idx="637">
                        <c:v>0.29180321734948855</c:v>
                      </c:pt>
                      <c:pt idx="638">
                        <c:v>0.29245075728000397</c:v>
                      </c:pt>
                      <c:pt idx="639">
                        <c:v>0.29348315584846729</c:v>
                      </c:pt>
                      <c:pt idx="640">
                        <c:v>0.29452166328419965</c:v>
                      </c:pt>
                      <c:pt idx="641">
                        <c:v>0.29575794529776622</c:v>
                      </c:pt>
                      <c:pt idx="642">
                        <c:v>0.29566173063827933</c:v>
                      </c:pt>
                      <c:pt idx="643">
                        <c:v>0.29756025204422754</c:v>
                      </c:pt>
                      <c:pt idx="644">
                        <c:v>0.29876808964457274</c:v>
                      </c:pt>
                      <c:pt idx="645">
                        <c:v>0.30002937983352196</c:v>
                      </c:pt>
                      <c:pt idx="646">
                        <c:v>0.30132789593239173</c:v>
                      </c:pt>
                      <c:pt idx="647">
                        <c:v>0.30299809842416042</c:v>
                      </c:pt>
                      <c:pt idx="648">
                        <c:v>0.30376743389585181</c:v>
                      </c:pt>
                      <c:pt idx="649">
                        <c:v>0.30559054897144822</c:v>
                      </c:pt>
                      <c:pt idx="650">
                        <c:v>0.30622491665691476</c:v>
                      </c:pt>
                      <c:pt idx="651">
                        <c:v>0.30747704354496047</c:v>
                      </c:pt>
                      <c:pt idx="652">
                        <c:v>0.30857759416389374</c:v>
                      </c:pt>
                      <c:pt idx="653">
                        <c:v>0.30894259898321724</c:v>
                      </c:pt>
                      <c:pt idx="654">
                        <c:v>0.30940553658094727</c:v>
                      </c:pt>
                      <c:pt idx="655">
                        <c:v>0.31034210229412784</c:v>
                      </c:pt>
                      <c:pt idx="656">
                        <c:v>0.30994750764897</c:v>
                      </c:pt>
                      <c:pt idx="657">
                        <c:v>0.31032644832175105</c:v>
                      </c:pt>
                      <c:pt idx="658">
                        <c:v>0.31078213163959906</c:v>
                      </c:pt>
                      <c:pt idx="659">
                        <c:v>0.31123934217426424</c:v>
                      </c:pt>
                      <c:pt idx="660">
                        <c:v>0.31221981537094096</c:v>
                      </c:pt>
                      <c:pt idx="661">
                        <c:v>0.31266671719208972</c:v>
                      </c:pt>
                      <c:pt idx="662">
                        <c:v>0.31310121037659827</c:v>
                      </c:pt>
                      <c:pt idx="663">
                        <c:v>0.31466546220167013</c:v>
                      </c:pt>
                      <c:pt idx="664">
                        <c:v>0.31539928988236043</c:v>
                      </c:pt>
                      <c:pt idx="665">
                        <c:v>0.3160546567990643</c:v>
                      </c:pt>
                      <c:pt idx="666">
                        <c:v>0.31693204286057636</c:v>
                      </c:pt>
                      <c:pt idx="667">
                        <c:v>0.31773745882957544</c:v>
                      </c:pt>
                      <c:pt idx="668">
                        <c:v>0.31793103356116231</c:v>
                      </c:pt>
                      <c:pt idx="669">
                        <c:v>0.31979920153286751</c:v>
                      </c:pt>
                      <c:pt idx="670">
                        <c:v>0.32097916742629801</c:v>
                      </c:pt>
                      <c:pt idx="671">
                        <c:v>0.32186915302655239</c:v>
                      </c:pt>
                      <c:pt idx="672">
                        <c:v>0.32288131597218711</c:v>
                      </c:pt>
                      <c:pt idx="673">
                        <c:v>0.32318714113984209</c:v>
                      </c:pt>
                      <c:pt idx="674">
                        <c:v>0.32360712576458678</c:v>
                      </c:pt>
                      <c:pt idx="675">
                        <c:v>0.32591074143131149</c:v>
                      </c:pt>
                      <c:pt idx="676">
                        <c:v>0.3259962655730777</c:v>
                      </c:pt>
                      <c:pt idx="677">
                        <c:v>0.32620778510226722</c:v>
                      </c:pt>
                      <c:pt idx="678">
                        <c:v>0.32617399543018555</c:v>
                      </c:pt>
                      <c:pt idx="679">
                        <c:v>0.32669687628799271</c:v>
                      </c:pt>
                      <c:pt idx="680">
                        <c:v>0.3279988286247012</c:v>
                      </c:pt>
                      <c:pt idx="681">
                        <c:v>0.3287496465924834</c:v>
                      </c:pt>
                      <c:pt idx="682">
                        <c:v>0.32893062178532789</c:v>
                      </c:pt>
                      <c:pt idx="683">
                        <c:v>0.32954589926057887</c:v>
                      </c:pt>
                      <c:pt idx="684">
                        <c:v>0.33049888255454507</c:v>
                      </c:pt>
                      <c:pt idx="685">
                        <c:v>0.33226300888057497</c:v>
                      </c:pt>
                      <c:pt idx="686">
                        <c:v>0.3335628612941598</c:v>
                      </c:pt>
                      <c:pt idx="687">
                        <c:v>0.33426652644270927</c:v>
                      </c:pt>
                      <c:pt idx="688">
                        <c:v>0.33566927508935657</c:v>
                      </c:pt>
                      <c:pt idx="689">
                        <c:v>0.33595581914469369</c:v>
                      </c:pt>
                      <c:pt idx="690">
                        <c:v>0.33720126445916387</c:v>
                      </c:pt>
                      <c:pt idx="691">
                        <c:v>0.33728907942615594</c:v>
                      </c:pt>
                      <c:pt idx="692">
                        <c:v>0.33699413567832387</c:v>
                      </c:pt>
                      <c:pt idx="693">
                        <c:v>0.33601385338374934</c:v>
                      </c:pt>
                      <c:pt idx="694">
                        <c:v>0.3355123535613837</c:v>
                      </c:pt>
                      <c:pt idx="695">
                        <c:v>0.3353964759853747</c:v>
                      </c:pt>
                      <c:pt idx="696">
                        <c:v>0.33531763341718401</c:v>
                      </c:pt>
                      <c:pt idx="697">
                        <c:v>0.33530007042378557</c:v>
                      </c:pt>
                      <c:pt idx="698">
                        <c:v>0.33651134426196966</c:v>
                      </c:pt>
                      <c:pt idx="699">
                        <c:v>0.33727667078951579</c:v>
                      </c:pt>
                      <c:pt idx="700">
                        <c:v>0.33861279460251037</c:v>
                      </c:pt>
                      <c:pt idx="701">
                        <c:v>0.33988916605752995</c:v>
                      </c:pt>
                      <c:pt idx="702">
                        <c:v>0.3411859640374803</c:v>
                      </c:pt>
                      <c:pt idx="703">
                        <c:v>0.34211603907918753</c:v>
                      </c:pt>
                      <c:pt idx="704">
                        <c:v>0.34357376753125601</c:v>
                      </c:pt>
                      <c:pt idx="705">
                        <c:v>0.34430377716990307</c:v>
                      </c:pt>
                      <c:pt idx="706">
                        <c:v>0.34538523757862072</c:v>
                      </c:pt>
                      <c:pt idx="707">
                        <c:v>0.34606523086650282</c:v>
                      </c:pt>
                      <c:pt idx="708">
                        <c:v>0.34669539870572202</c:v>
                      </c:pt>
                      <c:pt idx="709">
                        <c:v>0.34651995967383992</c:v>
                      </c:pt>
                      <c:pt idx="710">
                        <c:v>0.34717895373048485</c:v>
                      </c:pt>
                      <c:pt idx="711">
                        <c:v>0.34654191341558804</c:v>
                      </c:pt>
                      <c:pt idx="712">
                        <c:v>0.34672193409792174</c:v>
                      </c:pt>
                      <c:pt idx="713">
                        <c:v>0.34816477218602188</c:v>
                      </c:pt>
                      <c:pt idx="714">
                        <c:v>0.34870254340779727</c:v>
                      </c:pt>
                      <c:pt idx="715">
                        <c:v>0.34922771509083034</c:v>
                      </c:pt>
                      <c:pt idx="716">
                        <c:v>0.34988155479071692</c:v>
                      </c:pt>
                      <c:pt idx="717">
                        <c:v>0.35105617542528694</c:v>
                      </c:pt>
                      <c:pt idx="718">
                        <c:v>0.35250092253440868</c:v>
                      </c:pt>
                      <c:pt idx="719">
                        <c:v>0.35350697661277442</c:v>
                      </c:pt>
                      <c:pt idx="720">
                        <c:v>0.35416654337572578</c:v>
                      </c:pt>
                      <c:pt idx="721">
                        <c:v>0.35588389868672726</c:v>
                      </c:pt>
                      <c:pt idx="722">
                        <c:v>0.35805063754620547</c:v>
                      </c:pt>
                      <c:pt idx="723">
                        <c:v>0.36001005672274167</c:v>
                      </c:pt>
                      <c:pt idx="724">
                        <c:v>0.36172722113164096</c:v>
                      </c:pt>
                      <c:pt idx="725">
                        <c:v>0.36412399702421805</c:v>
                      </c:pt>
                      <c:pt idx="726">
                        <c:v>0.36616932214672471</c:v>
                      </c:pt>
                      <c:pt idx="727">
                        <c:v>0.36787865956943561</c:v>
                      </c:pt>
                      <c:pt idx="728">
                        <c:v>0.37004310760368808</c:v>
                      </c:pt>
                      <c:pt idx="729">
                        <c:v>0.37257485128248991</c:v>
                      </c:pt>
                      <c:pt idx="730">
                        <c:v>0.3749084385792531</c:v>
                      </c:pt>
                      <c:pt idx="731">
                        <c:v>0.37721759040694031</c:v>
                      </c:pt>
                      <c:pt idx="732">
                        <c:v>0.37868104592207341</c:v>
                      </c:pt>
                      <c:pt idx="733">
                        <c:v>0.38118949954441222</c:v>
                      </c:pt>
                      <c:pt idx="734">
                        <c:v>0.3842635960954412</c:v>
                      </c:pt>
                      <c:pt idx="735">
                        <c:v>0.38656014838438602</c:v>
                      </c:pt>
                      <c:pt idx="736">
                        <c:v>0.38853732145642278</c:v>
                      </c:pt>
                      <c:pt idx="737">
                        <c:v>0.39110323661151059</c:v>
                      </c:pt>
                      <c:pt idx="738">
                        <c:v>0.39354143826025578</c:v>
                      </c:pt>
                      <c:pt idx="739">
                        <c:v>0.39637767079199754</c:v>
                      </c:pt>
                      <c:pt idx="740">
                        <c:v>0.3989831026822318</c:v>
                      </c:pt>
                      <c:pt idx="741">
                        <c:v>0.4010755806239712</c:v>
                      </c:pt>
                      <c:pt idx="742">
                        <c:v>0.40309322494166511</c:v>
                      </c:pt>
                      <c:pt idx="743">
                        <c:v>0.40541478540599252</c:v>
                      </c:pt>
                      <c:pt idx="744">
                        <c:v>0.40785107803371606</c:v>
                      </c:pt>
                      <c:pt idx="745">
                        <c:v>0.41001514426376418</c:v>
                      </c:pt>
                      <c:pt idx="746">
                        <c:v>0.4127899063186114</c:v>
                      </c:pt>
                      <c:pt idx="747">
                        <c:v>0.41422033577007139</c:v>
                      </c:pt>
                      <c:pt idx="748">
                        <c:v>0.41610167598682551</c:v>
                      </c:pt>
                      <c:pt idx="749">
                        <c:v>0.41868019068065582</c:v>
                      </c:pt>
                      <c:pt idx="750">
                        <c:v>0.42065450022116019</c:v>
                      </c:pt>
                      <c:pt idx="751">
                        <c:v>0.42308525668792107</c:v>
                      </c:pt>
                      <c:pt idx="752">
                        <c:v>0.42510843716657765</c:v>
                      </c:pt>
                      <c:pt idx="753">
                        <c:v>0.42720836029030107</c:v>
                      </c:pt>
                      <c:pt idx="754">
                        <c:v>0.42979546557872839</c:v>
                      </c:pt>
                      <c:pt idx="755">
                        <c:v>0.43259256317952799</c:v>
                      </c:pt>
                      <c:pt idx="756">
                        <c:v>0.43413696118597556</c:v>
                      </c:pt>
                      <c:pt idx="757">
                        <c:v>0.43606335429883852</c:v>
                      </c:pt>
                      <c:pt idx="758">
                        <c:v>0.43784141647832592</c:v>
                      </c:pt>
                      <c:pt idx="759">
                        <c:v>0.44015438634805615</c:v>
                      </c:pt>
                      <c:pt idx="760">
                        <c:v>0.4426523403547763</c:v>
                      </c:pt>
                      <c:pt idx="761">
                        <c:v>0.44439527654746686</c:v>
                      </c:pt>
                      <c:pt idx="762">
                        <c:v>0.44630181584170558</c:v>
                      </c:pt>
                      <c:pt idx="763">
                        <c:v>0.44864189380994213</c:v>
                      </c:pt>
                      <c:pt idx="764">
                        <c:v>0.45071871777930456</c:v>
                      </c:pt>
                      <c:pt idx="765">
                        <c:v>0.45319719977160483</c:v>
                      </c:pt>
                      <c:pt idx="766">
                        <c:v>0.45508808509346665</c:v>
                      </c:pt>
                      <c:pt idx="767">
                        <c:v>0.4556082933218436</c:v>
                      </c:pt>
                      <c:pt idx="768">
                        <c:v>0.45721836165143304</c:v>
                      </c:pt>
                      <c:pt idx="769">
                        <c:v>0.45792126319157395</c:v>
                      </c:pt>
                      <c:pt idx="770">
                        <c:v>0.45932897529287736</c:v>
                      </c:pt>
                      <c:pt idx="771">
                        <c:v>0.46027814054480026</c:v>
                      </c:pt>
                      <c:pt idx="772">
                        <c:v>0.4601981525639966</c:v>
                      </c:pt>
                      <c:pt idx="773">
                        <c:v>0.46079720336056434</c:v>
                      </c:pt>
                      <c:pt idx="774">
                        <c:v>0.46121298813906159</c:v>
                      </c:pt>
                      <c:pt idx="775">
                        <c:v>0.46197125128882788</c:v>
                      </c:pt>
                      <c:pt idx="776">
                        <c:v>0.4625764109526645</c:v>
                      </c:pt>
                      <c:pt idx="777">
                        <c:v>0.46318767948377015</c:v>
                      </c:pt>
                      <c:pt idx="778">
                        <c:v>0.46357272902382018</c:v>
                      </c:pt>
                      <c:pt idx="779">
                        <c:v>0.4642903300258272</c:v>
                      </c:pt>
                      <c:pt idx="780">
                        <c:v>0.46427925770390216</c:v>
                      </c:pt>
                      <c:pt idx="781">
                        <c:v>0.46475899468662185</c:v>
                      </c:pt>
                      <c:pt idx="782">
                        <c:v>0.46491477080198168</c:v>
                      </c:pt>
                      <c:pt idx="783">
                        <c:v>0.46473933177009974</c:v>
                      </c:pt>
                      <c:pt idx="784">
                        <c:v>0.46512323589753674</c:v>
                      </c:pt>
                      <c:pt idx="785">
                        <c:v>0.46550733092707608</c:v>
                      </c:pt>
                      <c:pt idx="786">
                        <c:v>0.46572285940041092</c:v>
                      </c:pt>
                      <c:pt idx="787">
                        <c:v>0.46644828738860622</c:v>
                      </c:pt>
                      <c:pt idx="788">
                        <c:v>0.466680615246931</c:v>
                      </c:pt>
                      <c:pt idx="789">
                        <c:v>0.46722258631495373</c:v>
                      </c:pt>
                      <c:pt idx="790">
                        <c:v>0.46776455738297662</c:v>
                      </c:pt>
                      <c:pt idx="791">
                        <c:v>0.46753222952465195</c:v>
                      </c:pt>
                      <c:pt idx="792">
                        <c:v>0.46699942175753256</c:v>
                      </c:pt>
                      <c:pt idx="793">
                        <c:v>0.46611382690562786</c:v>
                      </c:pt>
                      <c:pt idx="794">
                        <c:v>0.46581086526950516</c:v>
                      </c:pt>
                      <c:pt idx="795">
                        <c:v>0.4659490783914666</c:v>
                      </c:pt>
                      <c:pt idx="796">
                        <c:v>0.4652570582711486</c:v>
                      </c:pt>
                      <c:pt idx="797">
                        <c:v>0.46462555411721435</c:v>
                      </c:pt>
                      <c:pt idx="798">
                        <c:v>0.46426990350089647</c:v>
                      </c:pt>
                      <c:pt idx="799">
                        <c:v>0.46472310509141634</c:v>
                      </c:pt>
                      <c:pt idx="800">
                        <c:v>0.46581487421365048</c:v>
                      </c:pt>
                      <c:pt idx="801">
                        <c:v>0.46556593787243805</c:v>
                      </c:pt>
                      <c:pt idx="802">
                        <c:v>0.46568105184003861</c:v>
                      </c:pt>
                      <c:pt idx="803">
                        <c:v>0.46642728815736906</c:v>
                      </c:pt>
                      <c:pt idx="804">
                        <c:v>0.46699789454071533</c:v>
                      </c:pt>
                      <c:pt idx="805">
                        <c:v>0.46733025510057014</c:v>
                      </c:pt>
                      <c:pt idx="806">
                        <c:v>0.46696601388965525</c:v>
                      </c:pt>
                      <c:pt idx="807">
                        <c:v>0.46583988238903296</c:v>
                      </c:pt>
                      <c:pt idx="808">
                        <c:v>0.46448905911417226</c:v>
                      </c:pt>
                      <c:pt idx="809">
                        <c:v>0.46362789973134355</c:v>
                      </c:pt>
                      <c:pt idx="810">
                        <c:v>0.46242979813820823</c:v>
                      </c:pt>
                      <c:pt idx="811">
                        <c:v>0.46198747796751116</c:v>
                      </c:pt>
                      <c:pt idx="812">
                        <c:v>0.46082984762003304</c:v>
                      </c:pt>
                      <c:pt idx="813">
                        <c:v>0.46014164554175829</c:v>
                      </c:pt>
                      <c:pt idx="814">
                        <c:v>0.45974762360290689</c:v>
                      </c:pt>
                      <c:pt idx="815">
                        <c:v>0.46022449705409424</c:v>
                      </c:pt>
                      <c:pt idx="816">
                        <c:v>0.45995990674050513</c:v>
                      </c:pt>
                      <c:pt idx="817">
                        <c:v>0.46071606996714765</c:v>
                      </c:pt>
                      <c:pt idx="818">
                        <c:v>0.46016989905287742</c:v>
                      </c:pt>
                      <c:pt idx="819">
                        <c:v>0.46007769333753584</c:v>
                      </c:pt>
                      <c:pt idx="820">
                        <c:v>0.46017047175918385</c:v>
                      </c:pt>
                      <c:pt idx="821">
                        <c:v>0.46061947350345639</c:v>
                      </c:pt>
                      <c:pt idx="822">
                        <c:v>0.46083500197679134</c:v>
                      </c:pt>
                      <c:pt idx="823">
                        <c:v>0.46168737986292091</c:v>
                      </c:pt>
                      <c:pt idx="824">
                        <c:v>0.46146077906766086</c:v>
                      </c:pt>
                      <c:pt idx="825">
                        <c:v>0.4616745894220764</c:v>
                      </c:pt>
                      <c:pt idx="826">
                        <c:v>0.46215356279638747</c:v>
                      </c:pt>
                      <c:pt idx="827">
                        <c:v>0.46357501984904603</c:v>
                      </c:pt>
                      <c:pt idx="828">
                        <c:v>0.46443140667932092</c:v>
                      </c:pt>
                      <c:pt idx="829">
                        <c:v>0.46620965976091039</c:v>
                      </c:pt>
                      <c:pt idx="830">
                        <c:v>0.46733980020567795</c:v>
                      </c:pt>
                      <c:pt idx="831">
                        <c:v>0.46879065618206872</c:v>
                      </c:pt>
                      <c:pt idx="832">
                        <c:v>0.47098221231482734</c:v>
                      </c:pt>
                      <c:pt idx="833">
                        <c:v>0.47335302552151121</c:v>
                      </c:pt>
                      <c:pt idx="834">
                        <c:v>0.47524811068962053</c:v>
                      </c:pt>
                      <c:pt idx="835">
                        <c:v>0.47770463894017262</c:v>
                      </c:pt>
                      <c:pt idx="836">
                        <c:v>0.47977172690232522</c:v>
                      </c:pt>
                      <c:pt idx="837">
                        <c:v>0.48183652403925176</c:v>
                      </c:pt>
                      <c:pt idx="838">
                        <c:v>0.48383794167826238</c:v>
                      </c:pt>
                      <c:pt idx="839">
                        <c:v>0.48736027636515528</c:v>
                      </c:pt>
                      <c:pt idx="840">
                        <c:v>0.4901001033353079</c:v>
                      </c:pt>
                      <c:pt idx="841">
                        <c:v>0.49317248176741746</c:v>
                      </c:pt>
                      <c:pt idx="842">
                        <c:v>0.49729921250973841</c:v>
                      </c:pt>
                      <c:pt idx="843">
                        <c:v>0.50072456892873574</c:v>
                      </c:pt>
                      <c:pt idx="844">
                        <c:v>0.50507923678103162</c:v>
                      </c:pt>
                      <c:pt idx="845">
                        <c:v>0.50989588772054695</c:v>
                      </c:pt>
                      <c:pt idx="846">
                        <c:v>0.51435784255425487</c:v>
                      </c:pt>
                      <c:pt idx="847">
                        <c:v>0.51940033068062141</c:v>
                      </c:pt>
                      <c:pt idx="848">
                        <c:v>0.52460775822325123</c:v>
                      </c:pt>
                      <c:pt idx="849">
                        <c:v>0.52885590270254379</c:v>
                      </c:pt>
                      <c:pt idx="850">
                        <c:v>0.53417825331067204</c:v>
                      </c:pt>
                      <c:pt idx="851">
                        <c:v>0.53992707921501826</c:v>
                      </c:pt>
                      <c:pt idx="852">
                        <c:v>0.54483937210771383</c:v>
                      </c:pt>
                      <c:pt idx="853">
                        <c:v>0.54881509928722882</c:v>
                      </c:pt>
                      <c:pt idx="854">
                        <c:v>0.5539927461019224</c:v>
                      </c:pt>
                      <c:pt idx="855">
                        <c:v>0.55823917246229549</c:v>
                      </c:pt>
                      <c:pt idx="856">
                        <c:v>0.56333014972260975</c:v>
                      </c:pt>
                      <c:pt idx="857">
                        <c:v>0.5675815395376389</c:v>
                      </c:pt>
                      <c:pt idx="858">
                        <c:v>0.57056801202377805</c:v>
                      </c:pt>
                      <c:pt idx="859">
                        <c:v>0.57536022749421711</c:v>
                      </c:pt>
                      <c:pt idx="860">
                        <c:v>0.57981702797116697</c:v>
                      </c:pt>
                      <c:pt idx="861">
                        <c:v>0.58300337495826415</c:v>
                      </c:pt>
                      <c:pt idx="862">
                        <c:v>0.58701403722247369</c:v>
                      </c:pt>
                      <c:pt idx="863">
                        <c:v>0.59176807227248152</c:v>
                      </c:pt>
                      <c:pt idx="864">
                        <c:v>0.59639439381614645</c:v>
                      </c:pt>
                      <c:pt idx="865">
                        <c:v>0.60265750998370293</c:v>
                      </c:pt>
                      <c:pt idx="866">
                        <c:v>0.6072613050793132</c:v>
                      </c:pt>
                      <c:pt idx="867">
                        <c:v>0.61349005886848151</c:v>
                      </c:pt>
                      <c:pt idx="868">
                        <c:v>0.61992116888593563</c:v>
                      </c:pt>
                      <c:pt idx="869">
                        <c:v>0.62573413789660648</c:v>
                      </c:pt>
                      <c:pt idx="870">
                        <c:v>0.63114869422007625</c:v>
                      </c:pt>
                      <c:pt idx="871">
                        <c:v>0.63808206766830455</c:v>
                      </c:pt>
                      <c:pt idx="872">
                        <c:v>0.64440932694218556</c:v>
                      </c:pt>
                      <c:pt idx="873">
                        <c:v>0.65320514129905449</c:v>
                      </c:pt>
                      <c:pt idx="874">
                        <c:v>0.66078681828620722</c:v>
                      </c:pt>
                      <c:pt idx="875">
                        <c:v>0.66894731044709865</c:v>
                      </c:pt>
                      <c:pt idx="876">
                        <c:v>0.67764710104658266</c:v>
                      </c:pt>
                      <c:pt idx="877">
                        <c:v>0.6852257236001007</c:v>
                      </c:pt>
                      <c:pt idx="878">
                        <c:v>0.69409808969993436</c:v>
                      </c:pt>
                      <c:pt idx="879">
                        <c:v>0.70289218593788394</c:v>
                      </c:pt>
                      <c:pt idx="880">
                        <c:v>0.70945864554576721</c:v>
                      </c:pt>
                      <c:pt idx="881">
                        <c:v>0.71703421366565068</c:v>
                      </c:pt>
                      <c:pt idx="882">
                        <c:v>0.72516110705656278</c:v>
                      </c:pt>
                      <c:pt idx="883">
                        <c:v>0.73350963778807843</c:v>
                      </c:pt>
                      <c:pt idx="884">
                        <c:v>0.7420870601400803</c:v>
                      </c:pt>
                      <c:pt idx="885">
                        <c:v>0.74977545140233837</c:v>
                      </c:pt>
                      <c:pt idx="886">
                        <c:v>0.75653434032919542</c:v>
                      </c:pt>
                      <c:pt idx="887">
                        <c:v>0.76566213344171496</c:v>
                      </c:pt>
                      <c:pt idx="888">
                        <c:v>0.77416128593183242</c:v>
                      </c:pt>
                      <c:pt idx="889">
                        <c:v>0.78174334472318929</c:v>
                      </c:pt>
                      <c:pt idx="890">
                        <c:v>0.78976867819575369</c:v>
                      </c:pt>
                      <c:pt idx="891">
                        <c:v>0.79923207720386469</c:v>
                      </c:pt>
                      <c:pt idx="892">
                        <c:v>0.80713065168059728</c:v>
                      </c:pt>
                      <c:pt idx="893">
                        <c:v>0.8162746714718</c:v>
                      </c:pt>
                      <c:pt idx="894">
                        <c:v>0.82457242224414229</c:v>
                      </c:pt>
                      <c:pt idx="895">
                        <c:v>0.83195632465346037</c:v>
                      </c:pt>
                      <c:pt idx="896">
                        <c:v>0.84158179954630208</c:v>
                      </c:pt>
                      <c:pt idx="897">
                        <c:v>0.85051659063354124</c:v>
                      </c:pt>
                      <c:pt idx="898">
                        <c:v>0.85849648940579248</c:v>
                      </c:pt>
                      <c:pt idx="899">
                        <c:v>0.86632003935637758</c:v>
                      </c:pt>
                      <c:pt idx="900">
                        <c:v>0.87414568923008606</c:v>
                      </c:pt>
                      <c:pt idx="901">
                        <c:v>0.88116687764530677</c:v>
                      </c:pt>
                      <c:pt idx="902">
                        <c:v>0.89000984482140832</c:v>
                      </c:pt>
                      <c:pt idx="903">
                        <c:v>0.8967635793915073</c:v>
                      </c:pt>
                      <c:pt idx="904">
                        <c:v>0.90203343192154239</c:v>
                      </c:pt>
                      <c:pt idx="905">
                        <c:v>0.90964355332191638</c:v>
                      </c:pt>
                      <c:pt idx="906">
                        <c:v>0.9174210958658815</c:v>
                      </c:pt>
                      <c:pt idx="907">
                        <c:v>0.92364965875294747</c:v>
                      </c:pt>
                      <c:pt idx="908">
                        <c:v>0.92992842889288052</c:v>
                      </c:pt>
                      <c:pt idx="909">
                        <c:v>0.93590022845254583</c:v>
                      </c:pt>
                      <c:pt idx="910">
                        <c:v>0.94191078113894866</c:v>
                      </c:pt>
                      <c:pt idx="911">
                        <c:v>0.94920763218968363</c:v>
                      </c:pt>
                      <c:pt idx="912">
                        <c:v>0.95266773279127337</c:v>
                      </c:pt>
                      <c:pt idx="913">
                        <c:v>0.95726732804063619</c:v>
                      </c:pt>
                      <c:pt idx="914">
                        <c:v>0.96321469213122535</c:v>
                      </c:pt>
                      <c:pt idx="915">
                        <c:v>0.9680588329734513</c:v>
                      </c:pt>
                      <c:pt idx="916">
                        <c:v>0.97143035499964026</c:v>
                      </c:pt>
                      <c:pt idx="917">
                        <c:v>0.97500232423309396</c:v>
                      </c:pt>
                      <c:pt idx="918">
                        <c:v>0.97676415973389785</c:v>
                      </c:pt>
                      <c:pt idx="919">
                        <c:v>0.98068166177225502</c:v>
                      </c:pt>
                      <c:pt idx="920">
                        <c:v>0.98269739706892745</c:v>
                      </c:pt>
                      <c:pt idx="921">
                        <c:v>0.98520432347444897</c:v>
                      </c:pt>
                      <c:pt idx="922">
                        <c:v>0.98644766886579538</c:v>
                      </c:pt>
                      <c:pt idx="923">
                        <c:v>0.98805391915334162</c:v>
                      </c:pt>
                      <c:pt idx="924">
                        <c:v>0.98889369750072897</c:v>
                      </c:pt>
                      <c:pt idx="925">
                        <c:v>0.99097433951213465</c:v>
                      </c:pt>
                      <c:pt idx="926">
                        <c:v>0.99195099466676817</c:v>
                      </c:pt>
                      <c:pt idx="927">
                        <c:v>0.99449743780743605</c:v>
                      </c:pt>
                      <c:pt idx="928">
                        <c:v>0.99472842935104555</c:v>
                      </c:pt>
                      <c:pt idx="929">
                        <c:v>0.99731782546469894</c:v>
                      </c:pt>
                      <c:pt idx="930">
                        <c:v>1</c:v>
                      </c:pt>
                      <c:pt idx="931">
                        <c:v>1.000653076091478</c:v>
                      </c:pt>
                      <c:pt idx="932">
                        <c:v>1.0003543143016027</c:v>
                      </c:pt>
                      <c:pt idx="933">
                        <c:v>1.0011809204039415</c:v>
                      </c:pt>
                      <c:pt idx="934">
                        <c:v>1.0006446763989831</c:v>
                      </c:pt>
                      <c:pt idx="935">
                        <c:v>0.99983296066061311</c:v>
                      </c:pt>
                      <c:pt idx="936">
                        <c:v>0.99891720327656741</c:v>
                      </c:pt>
                      <c:pt idx="937">
                        <c:v>0.997369178130179</c:v>
                      </c:pt>
                      <c:pt idx="938">
                        <c:v>0.99645055721460118</c:v>
                      </c:pt>
                      <c:pt idx="939">
                        <c:v>0.99842314863618609</c:v>
                      </c:pt>
                      <c:pt idx="940">
                        <c:v>0.99772692866962043</c:v>
                      </c:pt>
                      <c:pt idx="941">
                        <c:v>0.99734894250735018</c:v>
                      </c:pt>
                      <c:pt idx="942">
                        <c:v>0.99810911467813834</c:v>
                      </c:pt>
                      <c:pt idx="943">
                        <c:v>0.99702937238834022</c:v>
                      </c:pt>
                      <c:pt idx="944">
                        <c:v>0.99556782589422854</c:v>
                      </c:pt>
                      <c:pt idx="945">
                        <c:v>0.99563387802157477</c:v>
                      </c:pt>
                      <c:pt idx="946">
                        <c:v>0.99388578747212608</c:v>
                      </c:pt>
                      <c:pt idx="947">
                        <c:v>0.99197371201692475</c:v>
                      </c:pt>
                      <c:pt idx="948">
                        <c:v>0.98888968855658366</c:v>
                      </c:pt>
                      <c:pt idx="949">
                        <c:v>0.98518351514531377</c:v>
                      </c:pt>
                      <c:pt idx="950">
                        <c:v>0.98181581116116801</c:v>
                      </c:pt>
                      <c:pt idx="951">
                        <c:v>0.98069597942991693</c:v>
                      </c:pt>
                      <c:pt idx="952">
                        <c:v>0.9765511129878911</c:v>
                      </c:pt>
                      <c:pt idx="953">
                        <c:v>0.97279931397420583</c:v>
                      </c:pt>
                      <c:pt idx="954">
                        <c:v>0.96876841608716746</c:v>
                      </c:pt>
                      <c:pt idx="955">
                        <c:v>0.9644080211718068</c:v>
                      </c:pt>
                      <c:pt idx="956">
                        <c:v>0.96114664965856222</c:v>
                      </c:pt>
                      <c:pt idx="957">
                        <c:v>0.95703328206339211</c:v>
                      </c:pt>
                      <c:pt idx="958">
                        <c:v>0.95101738411812875</c:v>
                      </c:pt>
                      <c:pt idx="959">
                        <c:v>0.94691222531335162</c:v>
                      </c:pt>
                      <c:pt idx="960">
                        <c:v>0.94119795268949569</c:v>
                      </c:pt>
                      <c:pt idx="961">
                        <c:v>0.93240137472421813</c:v>
                      </c:pt>
                      <c:pt idx="962">
                        <c:v>0.92658344225889111</c:v>
                      </c:pt>
                      <c:pt idx="963">
                        <c:v>0.91876561937137091</c:v>
                      </c:pt>
                      <c:pt idx="964">
                        <c:v>0.9118028469994105</c:v>
                      </c:pt>
                      <c:pt idx="965">
                        <c:v>0.90311603774287297</c:v>
                      </c:pt>
                      <c:pt idx="966">
                        <c:v>0.89187457655527491</c:v>
                      </c:pt>
                      <c:pt idx="967">
                        <c:v>0.88308124392573373</c:v>
                      </c:pt>
                      <c:pt idx="968">
                        <c:v>0.87572559502753478</c:v>
                      </c:pt>
                      <c:pt idx="969">
                        <c:v>0.86711686473077954</c:v>
                      </c:pt>
                      <c:pt idx="970">
                        <c:v>0.85732530500906123</c:v>
                      </c:pt>
                      <c:pt idx="971">
                        <c:v>0.84751446417502518</c:v>
                      </c:pt>
                      <c:pt idx="972">
                        <c:v>0.83917891478645601</c:v>
                      </c:pt>
                      <c:pt idx="973">
                        <c:v>0.83037183720555996</c:v>
                      </c:pt>
                      <c:pt idx="974">
                        <c:v>0.81990715667163738</c:v>
                      </c:pt>
                      <c:pt idx="975">
                        <c:v>0.81124020123372398</c:v>
                      </c:pt>
                      <c:pt idx="976">
                        <c:v>0.80276892045052151</c:v>
                      </c:pt>
                      <c:pt idx="977">
                        <c:v>0.79567748006170735</c:v>
                      </c:pt>
                      <c:pt idx="978">
                        <c:v>0.78716286450131512</c:v>
                      </c:pt>
                      <c:pt idx="979">
                        <c:v>0.77739058589191479</c:v>
                      </c:pt>
                      <c:pt idx="980">
                        <c:v>0.76866254178131144</c:v>
                      </c:pt>
                      <c:pt idx="981">
                        <c:v>0.76225395821191178</c:v>
                      </c:pt>
                      <c:pt idx="982">
                        <c:v>0.75322505238830939</c:v>
                      </c:pt>
                      <c:pt idx="983">
                        <c:v>0.74252174422669093</c:v>
                      </c:pt>
                      <c:pt idx="984">
                        <c:v>0.73244459496014636</c:v>
                      </c:pt>
                      <c:pt idx="985">
                        <c:v>0.72239321747739316</c:v>
                      </c:pt>
                      <c:pt idx="986">
                        <c:v>0.71459162126855613</c:v>
                      </c:pt>
                      <c:pt idx="987">
                        <c:v>0.70593211101262698</c:v>
                      </c:pt>
                      <c:pt idx="988">
                        <c:v>0.69335815315197513</c:v>
                      </c:pt>
                      <c:pt idx="989">
                        <c:v>0.68276824083903787</c:v>
                      </c:pt>
                      <c:pt idx="990">
                        <c:v>0.67323401715102671</c:v>
                      </c:pt>
                      <c:pt idx="991">
                        <c:v>0.66068392205314452</c:v>
                      </c:pt>
                      <c:pt idx="992">
                        <c:v>0.65181289226802586</c:v>
                      </c:pt>
                      <c:pt idx="993">
                        <c:v>0.6382376528815622</c:v>
                      </c:pt>
                      <c:pt idx="994">
                        <c:v>0.62904590756482037</c:v>
                      </c:pt>
                      <c:pt idx="995">
                        <c:v>0.61846725847591022</c:v>
                      </c:pt>
                      <c:pt idx="996">
                        <c:v>0.60734072035381037</c:v>
                      </c:pt>
                      <c:pt idx="997">
                        <c:v>0.59662996701020776</c:v>
                      </c:pt>
                      <c:pt idx="998">
                        <c:v>0.58805082653928664</c:v>
                      </c:pt>
                      <c:pt idx="999">
                        <c:v>0.57745480535908023</c:v>
                      </c:pt>
                      <c:pt idx="1000">
                        <c:v>0.5678136764938615</c:v>
                      </c:pt>
                      <c:pt idx="1001">
                        <c:v>0.55757826938462907</c:v>
                      </c:pt>
                      <c:pt idx="1002">
                        <c:v>0.54780160002687905</c:v>
                      </c:pt>
                      <c:pt idx="1003">
                        <c:v>0.53736230947254326</c:v>
                      </c:pt>
                      <c:pt idx="1004">
                        <c:v>0.52645549967002581</c:v>
                      </c:pt>
                      <c:pt idx="1005">
                        <c:v>0.5146195693363117</c:v>
                      </c:pt>
                      <c:pt idx="1006">
                        <c:v>0.50407490082158546</c:v>
                      </c:pt>
                      <c:pt idx="1007">
                        <c:v>0.49285386615891796</c:v>
                      </c:pt>
                      <c:pt idx="1008">
                        <c:v>0.4815442529208499</c:v>
                      </c:pt>
                      <c:pt idx="1009">
                        <c:v>0.46921331343624356</c:v>
                      </c:pt>
                      <c:pt idx="1010">
                        <c:v>0.45933241153071608</c:v>
                      </c:pt>
                      <c:pt idx="1011">
                        <c:v>0.44779619749738808</c:v>
                      </c:pt>
                      <c:pt idx="1012">
                        <c:v>0.43759877990648477</c:v>
                      </c:pt>
                      <c:pt idx="1013">
                        <c:v>0.42566911664061169</c:v>
                      </c:pt>
                      <c:pt idx="1014">
                        <c:v>0.41564351094164942</c:v>
                      </c:pt>
                      <c:pt idx="1015">
                        <c:v>0.40700041826650596</c:v>
                      </c:pt>
                      <c:pt idx="1016">
                        <c:v>0.40062638797759653</c:v>
                      </c:pt>
                      <c:pt idx="1017">
                        <c:v>0.39225456718961754</c:v>
                      </c:pt>
                      <c:pt idx="1018">
                        <c:v>0.38476242328837662</c:v>
                      </c:pt>
                      <c:pt idx="1019">
                        <c:v>0.37741383776795739</c:v>
                      </c:pt>
                      <c:pt idx="1020">
                        <c:v>0.36995567444090022</c:v>
                      </c:pt>
                      <c:pt idx="1021">
                        <c:v>0.36405069061698997</c:v>
                      </c:pt>
                      <c:pt idx="1022">
                        <c:v>0.35542649724995978</c:v>
                      </c:pt>
                      <c:pt idx="1023">
                        <c:v>0.34296612614009125</c:v>
                      </c:pt>
                      <c:pt idx="1024">
                        <c:v>0.33427645335202139</c:v>
                      </c:pt>
                      <c:pt idx="1025">
                        <c:v>0.32599550196466909</c:v>
                      </c:pt>
                      <c:pt idx="1026">
                        <c:v>0.31700611287621322</c:v>
                      </c:pt>
                      <c:pt idx="1027">
                        <c:v>0.30843021774102874</c:v>
                      </c:pt>
                      <c:pt idx="1028">
                        <c:v>0.29788421291158734</c:v>
                      </c:pt>
                      <c:pt idx="1029">
                        <c:v>0.28998048407809651</c:v>
                      </c:pt>
                      <c:pt idx="1030">
                        <c:v>0.28451667501227024</c:v>
                      </c:pt>
                      <c:pt idx="1031">
                        <c:v>0.27791566212389662</c:v>
                      </c:pt>
                      <c:pt idx="1032">
                        <c:v>0.26967556378640584</c:v>
                      </c:pt>
                      <c:pt idx="1033">
                        <c:v>0.26370090069520824</c:v>
                      </c:pt>
                      <c:pt idx="1034">
                        <c:v>0.2601762751830895</c:v>
                      </c:pt>
                      <c:pt idx="1035">
                        <c:v>0.25522961991200566</c:v>
                      </c:pt>
                      <c:pt idx="1036">
                        <c:v>0.24712639838176104</c:v>
                      </c:pt>
                      <c:pt idx="1037">
                        <c:v>0.24319973304250045</c:v>
                      </c:pt>
                      <c:pt idx="1038">
                        <c:v>0.23566883601452154</c:v>
                      </c:pt>
                      <c:pt idx="1039">
                        <c:v>0.23125422490214845</c:v>
                      </c:pt>
                      <c:pt idx="1040">
                        <c:v>0.22438327644132516</c:v>
                      </c:pt>
                      <c:pt idx="1041">
                        <c:v>0.21460145272681702</c:v>
                      </c:pt>
                      <c:pt idx="1042">
                        <c:v>0.20746400493138314</c:v>
                      </c:pt>
                      <c:pt idx="1043">
                        <c:v>0.20570159672427268</c:v>
                      </c:pt>
                      <c:pt idx="1044">
                        <c:v>0.19993272609920001</c:v>
                      </c:pt>
                      <c:pt idx="1045">
                        <c:v>0.19874779675111356</c:v>
                      </c:pt>
                      <c:pt idx="1046">
                        <c:v>0.19075052588756594</c:v>
                      </c:pt>
                      <c:pt idx="1047">
                        <c:v>0.18875006275906608</c:v>
                      </c:pt>
                      <c:pt idx="1048">
                        <c:v>0.18390744913365767</c:v>
                      </c:pt>
                      <c:pt idx="1049">
                        <c:v>0.18133313428607489</c:v>
                      </c:pt>
                      <c:pt idx="1050">
                        <c:v>0.17613200651281619</c:v>
                      </c:pt>
                      <c:pt idx="1051">
                        <c:v>0.17268431454786651</c:v>
                      </c:pt>
                      <c:pt idx="1052">
                        <c:v>0.16638874502294354</c:v>
                      </c:pt>
                      <c:pt idx="1053">
                        <c:v>0.16724837718895511</c:v>
                      </c:pt>
                      <c:pt idx="1054">
                        <c:v>0.16322950613435272</c:v>
                      </c:pt>
                      <c:pt idx="1055">
                        <c:v>0.15808316726441302</c:v>
                      </c:pt>
                      <c:pt idx="1056">
                        <c:v>0.15490712899083239</c:v>
                      </c:pt>
                      <c:pt idx="1057">
                        <c:v>0.15065612098000741</c:v>
                      </c:pt>
                      <c:pt idx="1058">
                        <c:v>0.14216613179079352</c:v>
                      </c:pt>
                      <c:pt idx="1059">
                        <c:v>0.13741037862186625</c:v>
                      </c:pt>
                      <c:pt idx="1060">
                        <c:v>0.13342281551201765</c:v>
                      </c:pt>
                      <c:pt idx="1061">
                        <c:v>0.12728550382978257</c:v>
                      </c:pt>
                      <c:pt idx="1062">
                        <c:v>0.12479518590714864</c:v>
                      </c:pt>
                      <c:pt idx="1063">
                        <c:v>0.11826881574071839</c:v>
                      </c:pt>
                      <c:pt idx="1064">
                        <c:v>0.11311025913624059</c:v>
                      </c:pt>
                      <c:pt idx="1065">
                        <c:v>0.11207614244885789</c:v>
                      </c:pt>
                      <c:pt idx="1066">
                        <c:v>0.10719458479460947</c:v>
                      </c:pt>
                      <c:pt idx="1067">
                        <c:v>9.9662542354017725E-2</c:v>
                      </c:pt>
                      <c:pt idx="1068">
                        <c:v>9.7445023535365674E-2</c:v>
                      </c:pt>
                      <c:pt idx="1069">
                        <c:v>9.6857045060723151E-2</c:v>
                      </c:pt>
                      <c:pt idx="1070">
                        <c:v>9.509024610526301E-2</c:v>
                      </c:pt>
                      <c:pt idx="1071">
                        <c:v>9.0636690964049929E-2</c:v>
                      </c:pt>
                      <c:pt idx="1072">
                        <c:v>8.7937144337452311E-2</c:v>
                      </c:pt>
                      <c:pt idx="1073">
                        <c:v>8.723233377628993E-2</c:v>
                      </c:pt>
                      <c:pt idx="1074">
                        <c:v>8.6176645151363473E-2</c:v>
                      </c:pt>
                      <c:pt idx="1075">
                        <c:v>7.9293669858104418E-2</c:v>
                      </c:pt>
                      <c:pt idx="1076">
                        <c:v>7.5752054058893695E-2</c:v>
                      </c:pt>
                      <c:pt idx="1077">
                        <c:v>7.4133204232605138E-2</c:v>
                      </c:pt>
                      <c:pt idx="1078">
                        <c:v>7.1451220599405965E-2</c:v>
                      </c:pt>
                      <c:pt idx="1079">
                        <c:v>6.8651068564971746E-2</c:v>
                      </c:pt>
                      <c:pt idx="1080">
                        <c:v>6.9507837199450861E-2</c:v>
                      </c:pt>
                      <c:pt idx="1081">
                        <c:v>6.5299591259509127E-2</c:v>
                      </c:pt>
                      <c:pt idx="1082">
                        <c:v>6.707211727803386E-2</c:v>
                      </c:pt>
                      <c:pt idx="1083">
                        <c:v>6.2761166007131719E-2</c:v>
                      </c:pt>
                      <c:pt idx="1084">
                        <c:v>5.8351327447312543E-2</c:v>
                      </c:pt>
                      <c:pt idx="1085">
                        <c:v>5.4258004572869049E-2</c:v>
                      </c:pt>
                      <c:pt idx="1086">
                        <c:v>5.2804094162843679E-2</c:v>
                      </c:pt>
                      <c:pt idx="1087">
                        <c:v>4.9268205426697687E-2</c:v>
                      </c:pt>
                      <c:pt idx="1088">
                        <c:v>4.8850702529281025E-2</c:v>
                      </c:pt>
                      <c:pt idx="1089">
                        <c:v>4.61175571327039E-2</c:v>
                      </c:pt>
                      <c:pt idx="1090">
                        <c:v>4.460179444157987E-2</c:v>
                      </c:pt>
                      <c:pt idx="1091">
                        <c:v>4.8428427079310443E-2</c:v>
                      </c:pt>
                      <c:pt idx="1092">
                        <c:v>4.710184837142372E-2</c:v>
                      </c:pt>
                      <c:pt idx="1093">
                        <c:v>4.4573540930460717E-2</c:v>
                      </c:pt>
                      <c:pt idx="1094">
                        <c:v>3.9447246781247378E-2</c:v>
                      </c:pt>
                      <c:pt idx="1095">
                        <c:v>3.9311897190818269E-2</c:v>
                      </c:pt>
                      <c:pt idx="1096">
                        <c:v>3.7368131986659052E-2</c:v>
                      </c:pt>
                      <c:pt idx="1097">
                        <c:v>4.1899575185552138E-2</c:v>
                      </c:pt>
                      <c:pt idx="1098">
                        <c:v>3.5591024317682463E-2</c:v>
                      </c:pt>
                      <c:pt idx="1099">
                        <c:v>3.9458319103172462E-2</c:v>
                      </c:pt>
                      <c:pt idx="1100">
                        <c:v>3.8927420357074818E-2</c:v>
                      </c:pt>
                      <c:pt idx="1101">
                        <c:v>3.7263708536779343E-2</c:v>
                      </c:pt>
                      <c:pt idx="1102">
                        <c:v>3.9036807261610504E-2</c:v>
                      </c:pt>
                      <c:pt idx="1103">
                        <c:v>3.0583089471806352E-2</c:v>
                      </c:pt>
                      <c:pt idx="1104">
                        <c:v>1.8152117285669941E-2</c:v>
                      </c:pt>
                      <c:pt idx="1105">
                        <c:v>2.3201477887714098E-2</c:v>
                      </c:pt>
                      <c:pt idx="1106">
                        <c:v>2.2793520095405282E-2</c:v>
                      </c:pt>
                      <c:pt idx="1107">
                        <c:v>2.1656125370755726E-2</c:v>
                      </c:pt>
                      <c:pt idx="1108">
                        <c:v>2.267229726053575E-2</c:v>
                      </c:pt>
                      <c:pt idx="1109">
                        <c:v>1.7514695166568769E-2</c:v>
                      </c:pt>
                      <c:pt idx="1110">
                        <c:v>2.4135752775668831E-2</c:v>
                      </c:pt>
                      <c:pt idx="1111">
                        <c:v>3.6347187544325109E-2</c:v>
                      </c:pt>
                      <c:pt idx="1112">
                        <c:v>3.0094189188183056E-2</c:v>
                      </c:pt>
                      <c:pt idx="1113">
                        <c:v>3.0047799977359027E-2</c:v>
                      </c:pt>
                      <c:pt idx="1114">
                        <c:v>3.1737092679343541E-2</c:v>
                      </c:pt>
                      <c:pt idx="1115">
                        <c:v>2.9728993466757347E-2</c:v>
                      </c:pt>
                      <c:pt idx="1116">
                        <c:v>2.882889005508869E-2</c:v>
                      </c:pt>
                      <c:pt idx="1117">
                        <c:v>2.9728420760450913E-2</c:v>
                      </c:pt>
                      <c:pt idx="1118">
                        <c:v>2.8755392745758373E-2</c:v>
                      </c:pt>
                      <c:pt idx="1119">
                        <c:v>3.4555953119788936E-2</c:v>
                      </c:pt>
                      <c:pt idx="1120">
                        <c:v>3.1310235578921097E-2</c:v>
                      </c:pt>
                      <c:pt idx="1121">
                        <c:v>2.6996611678588845E-2</c:v>
                      </c:pt>
                      <c:pt idx="1122">
                        <c:v>2.8851989209449543E-2</c:v>
                      </c:pt>
                      <c:pt idx="1123">
                        <c:v>3.0151268916727928E-2</c:v>
                      </c:pt>
                      <c:pt idx="1124">
                        <c:v>2.2791229270179413E-2</c:v>
                      </c:pt>
                      <c:pt idx="1125">
                        <c:v>1.1825812522299761E-2</c:v>
                      </c:pt>
                      <c:pt idx="1126">
                        <c:v>2.4334290961911986E-3</c:v>
                      </c:pt>
                      <c:pt idx="1127">
                        <c:v>3.116285915605655E-3</c:v>
                      </c:pt>
                      <c:pt idx="1128">
                        <c:v>7.1246573545894355E-3</c:v>
                      </c:pt>
                      <c:pt idx="1129">
                        <c:v>-3.0926140549330687E-5</c:v>
                      </c:pt>
                      <c:pt idx="1130">
                        <c:v>5.3028785937082445E-3</c:v>
                      </c:pt>
                      <c:pt idx="1131">
                        <c:v>7.6943092274248922E-3</c:v>
                      </c:pt>
                      <c:pt idx="1132">
                        <c:v>1.1585275873582317E-2</c:v>
                      </c:pt>
                      <c:pt idx="1133">
                        <c:v>1.1354857036279283E-2</c:v>
                      </c:pt>
                      <c:pt idx="1134">
                        <c:v>7.1863187335860406E-3</c:v>
                      </c:pt>
                      <c:pt idx="1135">
                        <c:v>2.6249039046543693E-3</c:v>
                      </c:pt>
                      <c:pt idx="1136">
                        <c:v>2.7575808656532344E-3</c:v>
                      </c:pt>
                      <c:pt idx="1137">
                        <c:v>-2.7405905785612252E-3</c:v>
                      </c:pt>
                      <c:pt idx="1138">
                        <c:v>-7.8130503349663691E-3</c:v>
                      </c:pt>
                      <c:pt idx="1139">
                        <c:v>-1.1199462725123677E-2</c:v>
                      </c:pt>
                      <c:pt idx="1140">
                        <c:v>-1.2934762833727843E-2</c:v>
                      </c:pt>
                      <c:pt idx="1141">
                        <c:v>-1.7555548216430253E-2</c:v>
                      </c:pt>
                      <c:pt idx="1142">
                        <c:v>-1.5844874479004251E-2</c:v>
                      </c:pt>
                      <c:pt idx="1143">
                        <c:v>-8.3275315002785764E-3</c:v>
                      </c:pt>
                      <c:pt idx="1144">
                        <c:v>-1.1723107191339415E-2</c:v>
                      </c:pt>
                      <c:pt idx="1145">
                        <c:v>-7.0377968981080999E-3</c:v>
                      </c:pt>
                      <c:pt idx="1146">
                        <c:v>-8.6486288361061221E-3</c:v>
                      </c:pt>
                      <c:pt idx="1147">
                        <c:v>-4.3903665453992437E-3</c:v>
                      </c:pt>
                      <c:pt idx="1148">
                        <c:v>-1.780734808917451E-3</c:v>
                      </c:pt>
                      <c:pt idx="1149">
                        <c:v>-2.3532502132853402E-3</c:v>
                      </c:pt>
                      <c:pt idx="1150">
                        <c:v>-1.9011940353783612E-3</c:v>
                      </c:pt>
                      <c:pt idx="1151">
                        <c:v>3.1181949366272106E-3</c:v>
                      </c:pt>
                      <c:pt idx="1152">
                        <c:v>-7.1645558939396458E-4</c:v>
                      </c:pt>
                      <c:pt idx="1153">
                        <c:v>3.3833579565228184E-3</c:v>
                      </c:pt>
                      <c:pt idx="1154">
                        <c:v>0</c:v>
                      </c:pt>
                      <c:pt idx="1155">
                        <c:v>1.1874110754147729E-4</c:v>
                      </c:pt>
                      <c:pt idx="1156">
                        <c:v>-1.1326603525159998E-2</c:v>
                      </c:pt>
                      <c:pt idx="1157">
                        <c:v>-2.7394069855279004E-2</c:v>
                      </c:pt>
                      <c:pt idx="1158">
                        <c:v>-2.2515566634665085E-2</c:v>
                      </c:pt>
                      <c:pt idx="1159">
                        <c:v>-1.5750187036334573E-2</c:v>
                      </c:pt>
                      <c:pt idx="1160">
                        <c:v>-1.9422761677624727E-2</c:v>
                      </c:pt>
                      <c:pt idx="1161">
                        <c:v>-2.276793921371624E-2</c:v>
                      </c:pt>
                      <c:pt idx="1162">
                        <c:v>-2.4584754519941319E-2</c:v>
                      </c:pt>
                      <c:pt idx="1163">
                        <c:v>-1.3028304863784656E-2</c:v>
                      </c:pt>
                      <c:pt idx="1164">
                        <c:v>3.2283454495715888E-3</c:v>
                      </c:pt>
                      <c:pt idx="1165">
                        <c:v>-4.8569312830701768E-3</c:v>
                      </c:pt>
                      <c:pt idx="1166">
                        <c:v>-6.7949694241647898E-3</c:v>
                      </c:pt>
                      <c:pt idx="1167">
                        <c:v>-3.4957992946930633E-3</c:v>
                      </c:pt>
                      <c:pt idx="1168">
                        <c:v>1.4875091800048785E-3</c:v>
                      </c:pt>
                      <c:pt idx="1169">
                        <c:v>1.1110502345518928E-3</c:v>
                      </c:pt>
                      <c:pt idx="1170">
                        <c:v>-4.5491970943935846E-3</c:v>
                      </c:pt>
                      <c:pt idx="1171">
                        <c:v>-3.3094788429881257E-3</c:v>
                      </c:pt>
                      <c:pt idx="1172">
                        <c:v>-9.1860182536771928E-3</c:v>
                      </c:pt>
                      <c:pt idx="1173">
                        <c:v>-9.9580263547987859E-3</c:v>
                      </c:pt>
                      <c:pt idx="1174">
                        <c:v>-5.9828718815902685E-3</c:v>
                      </c:pt>
                      <c:pt idx="1175">
                        <c:v>-2.8188604404454621E-3</c:v>
                      </c:pt>
                      <c:pt idx="1176">
                        <c:v>-2.1081319141161639E-3</c:v>
                      </c:pt>
                      <c:pt idx="1177">
                        <c:v>2.0080992125861286E-3</c:v>
                      </c:pt>
                      <c:pt idx="1178">
                        <c:v>5.2219361023937635E-3</c:v>
                      </c:pt>
                      <c:pt idx="1179">
                        <c:v>6.1909551729411368E-3</c:v>
                      </c:pt>
                      <c:pt idx="1180">
                        <c:v>3.7848250773583462E-3</c:v>
                      </c:pt>
                      <c:pt idx="1181">
                        <c:v>-1.1033568798349483E-2</c:v>
                      </c:pt>
                      <c:pt idx="1182">
                        <c:v>-2.3573927889021719E-2</c:v>
                      </c:pt>
                      <c:pt idx="1183">
                        <c:v>-2.5854826205589675E-2</c:v>
                      </c:pt>
                      <c:pt idx="1184">
                        <c:v>-2.7279910398189326E-2</c:v>
                      </c:pt>
                      <c:pt idx="1185">
                        <c:v>-3.8767826199671722E-2</c:v>
                      </c:pt>
                      <c:pt idx="1186">
                        <c:v>-3.5597896793360125E-2</c:v>
                      </c:pt>
                      <c:pt idx="1187">
                        <c:v>-2.4419624201575812E-2</c:v>
                      </c:pt>
                      <c:pt idx="1188">
                        <c:v>-2.408440011018869E-2</c:v>
                      </c:pt>
                      <c:pt idx="1189">
                        <c:v>-2.7490475416868117E-2</c:v>
                      </c:pt>
                      <c:pt idx="1190">
                        <c:v>-2.0787139001738519E-2</c:v>
                      </c:pt>
                      <c:pt idx="1191">
                        <c:v>-2.112064497420621E-2</c:v>
                      </c:pt>
                      <c:pt idx="1192">
                        <c:v>-2.2145598360685456E-2</c:v>
                      </c:pt>
                      <c:pt idx="1193">
                        <c:v>-3.4150858859012485E-2</c:v>
                      </c:pt>
                      <c:pt idx="1194">
                        <c:v>-4.1583250402278449E-2</c:v>
                      </c:pt>
                      <c:pt idx="1195">
                        <c:v>-4.5956435758483627E-2</c:v>
                      </c:pt>
                      <c:pt idx="1196">
                        <c:v>-3.4674121521023914E-2</c:v>
                      </c:pt>
                      <c:pt idx="1197">
                        <c:v>-3.7967946391635289E-2</c:v>
                      </c:pt>
                      <c:pt idx="1198">
                        <c:v>-3.5376068550654061E-2</c:v>
                      </c:pt>
                      <c:pt idx="1199">
                        <c:v>-3.0824389728932353E-2</c:v>
                      </c:pt>
                      <c:pt idx="1200">
                        <c:v>-2.6228230717408173E-2</c:v>
                      </c:pt>
                      <c:pt idx="1201">
                        <c:v>-1.9940679080775802E-2</c:v>
                      </c:pt>
                      <c:pt idx="1202">
                        <c:v>-6.894238517286269E-3</c:v>
                      </c:pt>
                      <c:pt idx="1203">
                        <c:v>-1.2906700224710813E-2</c:v>
                      </c:pt>
                      <c:pt idx="1204">
                        <c:v>-9.752806594980349E-3</c:v>
                      </c:pt>
                      <c:pt idx="1205">
                        <c:v>-1.3627355660352265E-2</c:v>
                      </c:pt>
                      <c:pt idx="1206">
                        <c:v>-8.5936490306849946E-3</c:v>
                      </c:pt>
                      <c:pt idx="1207">
                        <c:v>-2.6343535587110785E-2</c:v>
                      </c:pt>
                      <c:pt idx="1208">
                        <c:v>-2.9476811789808384E-2</c:v>
                      </c:pt>
                      <c:pt idx="1209">
                        <c:v>-2.5158224434819954E-2</c:v>
                      </c:pt>
                      <c:pt idx="1210">
                        <c:v>-1.6720733323699121E-2</c:v>
                      </c:pt>
                      <c:pt idx="1211">
                        <c:v>-2.3032338625203225E-2</c:v>
                      </c:pt>
                      <c:pt idx="1212">
                        <c:v>-2.923226619694564E-2</c:v>
                      </c:pt>
                      <c:pt idx="1213">
                        <c:v>-3.8360441113669402E-2</c:v>
                      </c:pt>
                      <c:pt idx="1214">
                        <c:v>-2.7748765961086126E-2</c:v>
                      </c:pt>
                      <c:pt idx="1215">
                        <c:v>-3.4116687382726413E-2</c:v>
                      </c:pt>
                      <c:pt idx="1216">
                        <c:v>-3.5130759349382694E-2</c:v>
                      </c:pt>
                      <c:pt idx="1217">
                        <c:v>-3.3734501374208761E-2</c:v>
                      </c:pt>
                      <c:pt idx="1218">
                        <c:v>-4.5892674456363282E-2</c:v>
                      </c:pt>
                      <c:pt idx="1219">
                        <c:v>-3.8108068534618254E-2</c:v>
                      </c:pt>
                      <c:pt idx="1220">
                        <c:v>-5.4659089889500134E-2</c:v>
                      </c:pt>
                      <c:pt idx="1221">
                        <c:v>-4.5259070379305287E-2</c:v>
                      </c:pt>
                      <c:pt idx="1222">
                        <c:v>-5.0917026883024893E-2</c:v>
                      </c:pt>
                      <c:pt idx="1223">
                        <c:v>-5.3251568690298928E-2</c:v>
                      </c:pt>
                      <c:pt idx="1224">
                        <c:v>-6.4387842819608757E-2</c:v>
                      </c:pt>
                      <c:pt idx="1225">
                        <c:v>-5.9945932706627181E-2</c:v>
                      </c:pt>
                      <c:pt idx="1226">
                        <c:v>-7.4361714048886543E-2</c:v>
                      </c:pt>
                      <c:pt idx="1227">
                        <c:v>-6.7147714510487858E-2</c:v>
                      </c:pt>
                      <c:pt idx="1228">
                        <c:v>-8.3243625253828196E-2</c:v>
                      </c:pt>
                      <c:pt idx="1229">
                        <c:v>-0.10861031478420327</c:v>
                      </c:pt>
                      <c:pt idx="1230">
                        <c:v>-0.13919244974549883</c:v>
                      </c:pt>
                      <c:pt idx="1231">
                        <c:v>-0.11424899017560507</c:v>
                      </c:pt>
                      <c:pt idx="1232">
                        <c:v>-0.11095077455664415</c:v>
                      </c:pt>
                      <c:pt idx="1233">
                        <c:v>-0.10895928382694572</c:v>
                      </c:pt>
                      <c:pt idx="1234">
                        <c:v>-0.10319499485232478</c:v>
                      </c:pt>
                      <c:pt idx="1235">
                        <c:v>-7.4767571918071679E-2</c:v>
                      </c:pt>
                      <c:pt idx="1236">
                        <c:v>-4.7091730560009377E-2</c:v>
                      </c:pt>
                      <c:pt idx="1237">
                        <c:v>-1.7584183531753783E-2</c:v>
                      </c:pt>
                      <c:pt idx="1238">
                        <c:v>-3.4457256732973958E-2</c:v>
                      </c:pt>
                      <c:pt idx="1239">
                        <c:v>-2.1734013428435651E-2</c:v>
                      </c:pt>
                      <c:pt idx="1240">
                        <c:v>7.5883585607279353E-3</c:v>
                      </c:pt>
                      <c:pt idx="1241">
                        <c:v>1.0073522126603585E-2</c:v>
                      </c:pt>
                      <c:pt idx="1242">
                        <c:v>1.5178244338273182E-2</c:v>
                      </c:pt>
                      <c:pt idx="1243">
                        <c:v>9.8644843247421045E-3</c:v>
                      </c:pt>
                      <c:pt idx="1244">
                        <c:v>1.9504658679449956E-2</c:v>
                      </c:pt>
                      <c:pt idx="1245">
                        <c:v>2.0075265062796288E-3</c:v>
                      </c:pt>
                      <c:pt idx="1246">
                        <c:v>-1.1338057651289396E-2</c:v>
                      </c:pt>
                      <c:pt idx="1247">
                        <c:v>-1.2256296762663063E-2</c:v>
                      </c:pt>
                      <c:pt idx="1248">
                        <c:v>-4.4316586700957762E-2</c:v>
                      </c:pt>
                      <c:pt idx="1249">
                        <c:v>-5.259200192734758E-2</c:v>
                      </c:pt>
                      <c:pt idx="1250">
                        <c:v>-4.4019543030001947E-2</c:v>
                      </c:pt>
                      <c:pt idx="1251">
                        <c:v>-3.3540735740519724E-2</c:v>
                      </c:pt>
                      <c:pt idx="1252">
                        <c:v>-5.2721433552609699E-3</c:v>
                      </c:pt>
                      <c:pt idx="1253">
                        <c:v>6.8274227815314972E-3</c:v>
                      </c:pt>
                      <c:pt idx="1254">
                        <c:v>-1.5859383038768205E-2</c:v>
                      </c:pt>
                      <c:pt idx="1255">
                        <c:v>2.8919568553613068E-2</c:v>
                      </c:pt>
                      <c:pt idx="1256">
                        <c:v>4.3417628701902036E-2</c:v>
                      </c:pt>
                      <c:pt idx="1257">
                        <c:v>4.5723916998056849E-2</c:v>
                      </c:pt>
                      <c:pt idx="1258">
                        <c:v>4.3303087440608047E-2</c:v>
                      </c:pt>
                      <c:pt idx="1259">
                        <c:v>7.9495453380084777E-3</c:v>
                      </c:pt>
                      <c:pt idx="1260">
                        <c:v>-8.3193227098858537E-3</c:v>
                      </c:pt>
                      <c:pt idx="1261">
                        <c:v>-2.029480248027616E-3</c:v>
                      </c:pt>
                      <c:pt idx="1262">
                        <c:v>-1.6879182068489151E-2</c:v>
                      </c:pt>
                      <c:pt idx="1263">
                        <c:v>-3.3119987507366389E-2</c:v>
                      </c:pt>
                      <c:pt idx="1264">
                        <c:v>-1.3480742845895946E-2</c:v>
                      </c:pt>
                      <c:pt idx="1265">
                        <c:v>-3.0228584268101353E-2</c:v>
                      </c:pt>
                      <c:pt idx="1266">
                        <c:v>-1.0999397322063474E-2</c:v>
                      </c:pt>
                      <c:pt idx="1267">
                        <c:v>2.1984095182261004E-2</c:v>
                      </c:pt>
                      <c:pt idx="1268">
                        <c:v>-1.3756405481410009E-3</c:v>
                      </c:pt>
                      <c:pt idx="1269">
                        <c:v>-1.1363256728774061E-2</c:v>
                      </c:pt>
                      <c:pt idx="1270">
                        <c:v>-3.2351415644083593E-2</c:v>
                      </c:pt>
                      <c:pt idx="1271">
                        <c:v>-5.0006614757839705E-2</c:v>
                      </c:pt>
                      <c:pt idx="1272">
                        <c:v>-4.800176088099025E-2</c:v>
                      </c:pt>
                      <c:pt idx="1273">
                        <c:v>-5.7947760403353206E-2</c:v>
                      </c:pt>
                      <c:pt idx="1274">
                        <c:v>-9.6996212693195305E-2</c:v>
                      </c:pt>
                      <c:pt idx="1275">
                        <c:v>-7.8339732053627431E-2</c:v>
                      </c:pt>
                      <c:pt idx="1276">
                        <c:v>-4.9421499814729486E-2</c:v>
                      </c:pt>
                      <c:pt idx="1277">
                        <c:v>-2.5375471027074287E-2</c:v>
                      </c:pt>
                      <c:pt idx="1278">
                        <c:v>-2.3690378171337262E-2</c:v>
                      </c:pt>
                      <c:pt idx="1279">
                        <c:v>-5.1108501691488062E-2</c:v>
                      </c:pt>
                      <c:pt idx="1280">
                        <c:v>-3.2460802548619418E-2</c:v>
                      </c:pt>
                      <c:pt idx="1281">
                        <c:v>-2.7796873290829589E-2</c:v>
                      </c:pt>
                      <c:pt idx="1282">
                        <c:v>-2.866738687666404E-2</c:v>
                      </c:pt>
                      <c:pt idx="1283">
                        <c:v>-1.852838532902067E-2</c:v>
                      </c:pt>
                      <c:pt idx="1284">
                        <c:v>-2.0317328928330911E-2</c:v>
                      </c:pt>
                      <c:pt idx="1285">
                        <c:v>-2.8400314835746874E-2</c:v>
                      </c:pt>
                      <c:pt idx="1286">
                        <c:v>1.8082438018382736E-2</c:v>
                      </c:pt>
                      <c:pt idx="1287">
                        <c:v>-2.3423687934624412E-3</c:v>
                      </c:pt>
                      <c:pt idx="1288">
                        <c:v>3.2556444501799911E-2</c:v>
                      </c:pt>
                      <c:pt idx="1289">
                        <c:v>8.8126710124893856E-2</c:v>
                      </c:pt>
                      <c:pt idx="1290">
                        <c:v>5.372099695950229E-2</c:v>
                      </c:pt>
                      <c:pt idx="1291">
                        <c:v>4.3144638695817951E-2</c:v>
                      </c:pt>
                      <c:pt idx="1292">
                        <c:v>3.8463910053038369E-2</c:v>
                      </c:pt>
                      <c:pt idx="1293">
                        <c:v>2.5932141556963498E-3</c:v>
                      </c:pt>
                      <c:pt idx="1294">
                        <c:v>4.002968909492749E-2</c:v>
                      </c:pt>
                      <c:pt idx="1295">
                        <c:v>3.3436884996946581E-2</c:v>
                      </c:pt>
                      <c:pt idx="1296">
                        <c:v>7.3363677858811595E-3</c:v>
                      </c:pt>
                      <c:pt idx="1297">
                        <c:v>3.1315389935679394E-2</c:v>
                      </c:pt>
                      <c:pt idx="1298">
                        <c:v>6.3528783359903696E-2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B29-4AA9-A3A3-D850668B1823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Abs'!$AI$1</c15:sqref>
                        </c15:formulaRef>
                      </c:ext>
                    </c:extLst>
                    <c:strCache>
                      <c:ptCount val="1"/>
                      <c:pt idx="0">
                        <c:v>Abs 800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Abs'!$AI$2:$AI$1300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39.73817536454564</c:v>
                      </c:pt>
                      <c:pt idx="1">
                        <c:v>37.52652123263227</c:v>
                      </c:pt>
                      <c:pt idx="2">
                        <c:v>38.245353387354179</c:v>
                      </c:pt>
                      <c:pt idx="3">
                        <c:v>38.788255358017828</c:v>
                      </c:pt>
                      <c:pt idx="4">
                        <c:v>35.797838334361231</c:v>
                      </c:pt>
                      <c:pt idx="5">
                        <c:v>36.615696822561844</c:v>
                      </c:pt>
                      <c:pt idx="6">
                        <c:v>36.423902619880288</c:v>
                      </c:pt>
                      <c:pt idx="7">
                        <c:v>37.797793970563831</c:v>
                      </c:pt>
                      <c:pt idx="8">
                        <c:v>37.823184322467775</c:v>
                      </c:pt>
                      <c:pt idx="9">
                        <c:v>36.659030746092128</c:v>
                      </c:pt>
                      <c:pt idx="10">
                        <c:v>32.199973975879566</c:v>
                      </c:pt>
                      <c:pt idx="11">
                        <c:v>32.212926620298582</c:v>
                      </c:pt>
                      <c:pt idx="12">
                        <c:v>32.974003408882503</c:v>
                      </c:pt>
                      <c:pt idx="13">
                        <c:v>33.619714518963747</c:v>
                      </c:pt>
                      <c:pt idx="14">
                        <c:v>34.086168160181835</c:v>
                      </c:pt>
                      <c:pt idx="15">
                        <c:v>36.170454621974898</c:v>
                      </c:pt>
                      <c:pt idx="16">
                        <c:v>31.441273819299127</c:v>
                      </c:pt>
                      <c:pt idx="17">
                        <c:v>36.281859247138435</c:v>
                      </c:pt>
                      <c:pt idx="18">
                        <c:v>16.129837981035269</c:v>
                      </c:pt>
                      <c:pt idx="19">
                        <c:v>8.3289177491235176</c:v>
                      </c:pt>
                      <c:pt idx="20">
                        <c:v>6.4036636178439119</c:v>
                      </c:pt>
                      <c:pt idx="21">
                        <c:v>5.1610395942930731</c:v>
                      </c:pt>
                      <c:pt idx="22">
                        <c:v>3.5888499913450991</c:v>
                      </c:pt>
                      <c:pt idx="23">
                        <c:v>2.9954148827072693</c:v>
                      </c:pt>
                      <c:pt idx="24">
                        <c:v>2.1213688528908361</c:v>
                      </c:pt>
                      <c:pt idx="25">
                        <c:v>1.4398518011503694</c:v>
                      </c:pt>
                      <c:pt idx="26">
                        <c:v>1.0021411473824766</c:v>
                      </c:pt>
                      <c:pt idx="27">
                        <c:v>0.77520032036999409</c:v>
                      </c:pt>
                      <c:pt idx="28">
                        <c:v>0.78042158282899221</c:v>
                      </c:pt>
                      <c:pt idx="29">
                        <c:v>1.2875611834201397</c:v>
                      </c:pt>
                      <c:pt idx="30">
                        <c:v>1.4828034830334222</c:v>
                      </c:pt>
                      <c:pt idx="31">
                        <c:v>1.1353444393346859</c:v>
                      </c:pt>
                      <c:pt idx="32">
                        <c:v>2.2158280918695028</c:v>
                      </c:pt>
                      <c:pt idx="33">
                        <c:v>2.7096268648143993</c:v>
                      </c:pt>
                      <c:pt idx="34">
                        <c:v>3.2539746199468356</c:v>
                      </c:pt>
                      <c:pt idx="35">
                        <c:v>3.1648845887693842</c:v>
                      </c:pt>
                      <c:pt idx="36">
                        <c:v>2.5347107104109559</c:v>
                      </c:pt>
                      <c:pt idx="37">
                        <c:v>2.3953628344663933</c:v>
                      </c:pt>
                      <c:pt idx="38">
                        <c:v>2.7320048356539171</c:v>
                      </c:pt>
                      <c:pt idx="39">
                        <c:v>2.2908068705262381</c:v>
                      </c:pt>
                      <c:pt idx="40">
                        <c:v>2.0907538716325602</c:v>
                      </c:pt>
                      <c:pt idx="41">
                        <c:v>1.5912868313593425</c:v>
                      </c:pt>
                      <c:pt idx="42">
                        <c:v>1.4955105421454093</c:v>
                      </c:pt>
                      <c:pt idx="43">
                        <c:v>1.4496514471114217</c:v>
                      </c:pt>
                      <c:pt idx="44">
                        <c:v>1.8093844087395101</c:v>
                      </c:pt>
                      <c:pt idx="45">
                        <c:v>2.0163593483433493</c:v>
                      </c:pt>
                      <c:pt idx="46">
                        <c:v>1.9914066928333856</c:v>
                      </c:pt>
                      <c:pt idx="47">
                        <c:v>1.9050993016266864</c:v>
                      </c:pt>
                      <c:pt idx="48">
                        <c:v>2.0419497334409158</c:v>
                      </c:pt>
                      <c:pt idx="49">
                        <c:v>1.860222547820807</c:v>
                      </c:pt>
                      <c:pt idx="50">
                        <c:v>2.0492063831582352</c:v>
                      </c:pt>
                      <c:pt idx="51">
                        <c:v>1.9293449091156119</c:v>
                      </c:pt>
                      <c:pt idx="52">
                        <c:v>2.1216263213578812</c:v>
                      </c:pt>
                      <c:pt idx="53">
                        <c:v>2.2488692182980072</c:v>
                      </c:pt>
                      <c:pt idx="54">
                        <c:v>2.5784387587484821</c:v>
                      </c:pt>
                      <c:pt idx="55">
                        <c:v>2.4365419449801773</c:v>
                      </c:pt>
                      <c:pt idx="56">
                        <c:v>2.9743301957829837</c:v>
                      </c:pt>
                      <c:pt idx="57">
                        <c:v>2.8969094277426635</c:v>
                      </c:pt>
                      <c:pt idx="58">
                        <c:v>2.6325051563011845</c:v>
                      </c:pt>
                      <c:pt idx="59">
                        <c:v>2.1812203688453655</c:v>
                      </c:pt>
                      <c:pt idx="60">
                        <c:v>1.7639649906261679</c:v>
                      </c:pt>
                      <c:pt idx="61">
                        <c:v>1.413518718551712</c:v>
                      </c:pt>
                      <c:pt idx="62">
                        <c:v>1.4571497210824291</c:v>
                      </c:pt>
                      <c:pt idx="63">
                        <c:v>1.4061155098608444</c:v>
                      </c:pt>
                      <c:pt idx="64">
                        <c:v>1.541989542026974</c:v>
                      </c:pt>
                      <c:pt idx="65">
                        <c:v>1.8061482281614261</c:v>
                      </c:pt>
                      <c:pt idx="66">
                        <c:v>1.8146129991471855</c:v>
                      </c:pt>
                      <c:pt idx="67">
                        <c:v>2.6488385597451622</c:v>
                      </c:pt>
                      <c:pt idx="68">
                        <c:v>2.8820000229741098</c:v>
                      </c:pt>
                      <c:pt idx="69">
                        <c:v>2.8111823308501496</c:v>
                      </c:pt>
                      <c:pt idx="70">
                        <c:v>3.0384556882904534</c:v>
                      </c:pt>
                      <c:pt idx="71">
                        <c:v>2.732339544661075</c:v>
                      </c:pt>
                      <c:pt idx="72">
                        <c:v>2.7703161435501578</c:v>
                      </c:pt>
                      <c:pt idx="73">
                        <c:v>2.663268677059679</c:v>
                      </c:pt>
                      <c:pt idx="74">
                        <c:v>2.3266841111455725</c:v>
                      </c:pt>
                      <c:pt idx="75">
                        <c:v>2.2756855494040402</c:v>
                      </c:pt>
                      <c:pt idx="76">
                        <c:v>2.1348800058306709</c:v>
                      </c:pt>
                      <c:pt idx="77">
                        <c:v>1.4436227239292385</c:v>
                      </c:pt>
                      <c:pt idx="78">
                        <c:v>1.68685714579964</c:v>
                      </c:pt>
                      <c:pt idx="79">
                        <c:v>1.8802476529768708</c:v>
                      </c:pt>
                      <c:pt idx="80">
                        <c:v>2.4854886810920314</c:v>
                      </c:pt>
                      <c:pt idx="81">
                        <c:v>2.1665525883304997</c:v>
                      </c:pt>
                      <c:pt idx="82">
                        <c:v>2.1273639071196375</c:v>
                      </c:pt>
                      <c:pt idx="83">
                        <c:v>2.7019107329097389</c:v>
                      </c:pt>
                      <c:pt idx="84">
                        <c:v>2.9018765886299551</c:v>
                      </c:pt>
                      <c:pt idx="85">
                        <c:v>2.5715267206716681</c:v>
                      </c:pt>
                      <c:pt idx="86">
                        <c:v>2.1079804926045158</c:v>
                      </c:pt>
                      <c:pt idx="87">
                        <c:v>1.6833397304344764</c:v>
                      </c:pt>
                      <c:pt idx="88">
                        <c:v>1.8578280910772922</c:v>
                      </c:pt>
                      <c:pt idx="89">
                        <c:v>1.9687375845734407</c:v>
                      </c:pt>
                      <c:pt idx="90">
                        <c:v>1.7688093588599456</c:v>
                      </c:pt>
                      <c:pt idx="91">
                        <c:v>1.9658143272091493</c:v>
                      </c:pt>
                      <c:pt idx="92">
                        <c:v>1.953947011405061</c:v>
                      </c:pt>
                      <c:pt idx="93">
                        <c:v>1.835820478724985</c:v>
                      </c:pt>
                      <c:pt idx="94">
                        <c:v>1.7581640280109851</c:v>
                      </c:pt>
                      <c:pt idx="95">
                        <c:v>1.3513539474471208</c:v>
                      </c:pt>
                      <c:pt idx="96">
                        <c:v>1.0871526799892737</c:v>
                      </c:pt>
                      <c:pt idx="97">
                        <c:v>1.110275923014552</c:v>
                      </c:pt>
                      <c:pt idx="98">
                        <c:v>0.77368125641443075</c:v>
                      </c:pt>
                      <c:pt idx="99">
                        <c:v>1.1025879145885993</c:v>
                      </c:pt>
                      <c:pt idx="100">
                        <c:v>1.497098924534408</c:v>
                      </c:pt>
                      <c:pt idx="101">
                        <c:v>1.2251442912705119</c:v>
                      </c:pt>
                      <c:pt idx="102">
                        <c:v>1.6026590154960367</c:v>
                      </c:pt>
                      <c:pt idx="103">
                        <c:v>1.2204900535970127</c:v>
                      </c:pt>
                      <c:pt idx="104">
                        <c:v>1.0093312514036983</c:v>
                      </c:pt>
                      <c:pt idx="105">
                        <c:v>1.0518638538434697</c:v>
                      </c:pt>
                      <c:pt idx="106">
                        <c:v>1.1199868413808074</c:v>
                      </c:pt>
                      <c:pt idx="107">
                        <c:v>1.0996761442789913</c:v>
                      </c:pt>
                      <c:pt idx="108">
                        <c:v>1.5428867206082912</c:v>
                      </c:pt>
                      <c:pt idx="109">
                        <c:v>1.3293562377281618</c:v>
                      </c:pt>
                      <c:pt idx="110">
                        <c:v>1.4935537817958706</c:v>
                      </c:pt>
                      <c:pt idx="111">
                        <c:v>1.705450330173601</c:v>
                      </c:pt>
                      <c:pt idx="112">
                        <c:v>1.8595353050664647</c:v>
                      </c:pt>
                      <c:pt idx="113">
                        <c:v>1.7134397747586629</c:v>
                      </c:pt>
                      <c:pt idx="114">
                        <c:v>1.4439633745164051</c:v>
                      </c:pt>
                      <c:pt idx="115">
                        <c:v>1.4045291079985156</c:v>
                      </c:pt>
                      <c:pt idx="116">
                        <c:v>1.5314590817248488</c:v>
                      </c:pt>
                      <c:pt idx="117">
                        <c:v>1.7583581196246034</c:v>
                      </c:pt>
                      <c:pt idx="118">
                        <c:v>2.1088123138057369</c:v>
                      </c:pt>
                      <c:pt idx="119">
                        <c:v>2.3907105773195636</c:v>
                      </c:pt>
                      <c:pt idx="120">
                        <c:v>2.5450569817328108</c:v>
                      </c:pt>
                      <c:pt idx="121">
                        <c:v>2.7764478541191595</c:v>
                      </c:pt>
                      <c:pt idx="122">
                        <c:v>2.7415054220878639</c:v>
                      </c:pt>
                      <c:pt idx="123">
                        <c:v>2.6760351519717531</c:v>
                      </c:pt>
                      <c:pt idx="124">
                        <c:v>2.8624898547521358</c:v>
                      </c:pt>
                      <c:pt idx="125">
                        <c:v>2.3548769082869594</c:v>
                      </c:pt>
                      <c:pt idx="126">
                        <c:v>1.9919869871475708</c:v>
                      </c:pt>
                      <c:pt idx="127">
                        <c:v>2.2147130553545327</c:v>
                      </c:pt>
                      <c:pt idx="128">
                        <c:v>1.9322087506798165</c:v>
                      </c:pt>
                      <c:pt idx="129">
                        <c:v>1.8033319192372914</c:v>
                      </c:pt>
                      <c:pt idx="130">
                        <c:v>1.9850293969573565</c:v>
                      </c:pt>
                      <c:pt idx="131">
                        <c:v>1.7984895315301832</c:v>
                      </c:pt>
                      <c:pt idx="132">
                        <c:v>1.8091586286991783</c:v>
                      </c:pt>
                      <c:pt idx="133">
                        <c:v>1.8322278033463777</c:v>
                      </c:pt>
                      <c:pt idx="134">
                        <c:v>1.4896085726700787</c:v>
                      </c:pt>
                      <c:pt idx="135">
                        <c:v>1.6813473206048846</c:v>
                      </c:pt>
                      <c:pt idx="136">
                        <c:v>1.8354679449778004</c:v>
                      </c:pt>
                      <c:pt idx="137">
                        <c:v>1.8936776043232524</c:v>
                      </c:pt>
                      <c:pt idx="138">
                        <c:v>2.0504283681133622</c:v>
                      </c:pt>
                      <c:pt idx="139">
                        <c:v>1.8127810119778296</c:v>
                      </c:pt>
                      <c:pt idx="140">
                        <c:v>1.6709119255828988</c:v>
                      </c:pt>
                      <c:pt idx="141">
                        <c:v>1.7239979624341626</c:v>
                      </c:pt>
                      <c:pt idx="142">
                        <c:v>1.680503616243646</c:v>
                      </c:pt>
                      <c:pt idx="143">
                        <c:v>1.5372897522400748</c:v>
                      </c:pt>
                      <c:pt idx="144">
                        <c:v>1.4969127550274681</c:v>
                      </c:pt>
                      <c:pt idx="145">
                        <c:v>1.5319601549722512</c:v>
                      </c:pt>
                      <c:pt idx="146">
                        <c:v>1.9092742518461481</c:v>
                      </c:pt>
                      <c:pt idx="147">
                        <c:v>2.0032660865307954</c:v>
                      </c:pt>
                      <c:pt idx="148">
                        <c:v>2.0457642278065156</c:v>
                      </c:pt>
                      <c:pt idx="149">
                        <c:v>1.8260148911839238</c:v>
                      </c:pt>
                      <c:pt idx="150">
                        <c:v>1.9416637850003629</c:v>
                      </c:pt>
                      <c:pt idx="151">
                        <c:v>1.5630049105178248</c:v>
                      </c:pt>
                      <c:pt idx="152">
                        <c:v>1.2609549861937486</c:v>
                      </c:pt>
                      <c:pt idx="153">
                        <c:v>1.0311675481990876</c:v>
                      </c:pt>
                      <c:pt idx="154">
                        <c:v>0.98088316437460332</c:v>
                      </c:pt>
                      <c:pt idx="155">
                        <c:v>1.1466920649406773</c:v>
                      </c:pt>
                      <c:pt idx="156">
                        <c:v>1.4062739519944101</c:v>
                      </c:pt>
                      <c:pt idx="157">
                        <c:v>1.2517158292801858</c:v>
                      </c:pt>
                      <c:pt idx="158">
                        <c:v>1.3302950073695399</c:v>
                      </c:pt>
                      <c:pt idx="159">
                        <c:v>1.4731246491992136</c:v>
                      </c:pt>
                      <c:pt idx="160">
                        <c:v>1.4014771164007016</c:v>
                      </c:pt>
                      <c:pt idx="161">
                        <c:v>1.4305730337034146</c:v>
                      </c:pt>
                      <c:pt idx="162">
                        <c:v>1.2378519445405003</c:v>
                      </c:pt>
                      <c:pt idx="163">
                        <c:v>1.1330969376700533</c:v>
                      </c:pt>
                      <c:pt idx="164">
                        <c:v>1.5152306461943588</c:v>
                      </c:pt>
                      <c:pt idx="165">
                        <c:v>1.9544916562391941</c:v>
                      </c:pt>
                      <c:pt idx="166">
                        <c:v>2.0422606761280391</c:v>
                      </c:pt>
                      <c:pt idx="167">
                        <c:v>2.118124750206074</c:v>
                      </c:pt>
                      <c:pt idx="168">
                        <c:v>2.1294394990693508</c:v>
                      </c:pt>
                      <c:pt idx="169">
                        <c:v>1.9704547011959612</c:v>
                      </c:pt>
                      <c:pt idx="170">
                        <c:v>1.8765302044180798</c:v>
                      </c:pt>
                      <c:pt idx="171">
                        <c:v>1.4333616152541748</c:v>
                      </c:pt>
                      <c:pt idx="172">
                        <c:v>1.2283374944198664</c:v>
                      </c:pt>
                      <c:pt idx="173">
                        <c:v>1.316247131702251</c:v>
                      </c:pt>
                      <c:pt idx="174">
                        <c:v>1.6540794294181891</c:v>
                      </c:pt>
                      <c:pt idx="175">
                        <c:v>1.8321525433329338</c:v>
                      </c:pt>
                      <c:pt idx="176">
                        <c:v>2.0642801716403638</c:v>
                      </c:pt>
                      <c:pt idx="177">
                        <c:v>1.9193868210209934</c:v>
                      </c:pt>
                      <c:pt idx="178">
                        <c:v>2.0871611962539531</c:v>
                      </c:pt>
                      <c:pt idx="179">
                        <c:v>2.0919025771009134</c:v>
                      </c:pt>
                      <c:pt idx="180">
                        <c:v>1.7878996554279707</c:v>
                      </c:pt>
                      <c:pt idx="181">
                        <c:v>1.4355441556440454</c:v>
                      </c:pt>
                      <c:pt idx="182">
                        <c:v>1.3666277691228761</c:v>
                      </c:pt>
                      <c:pt idx="183">
                        <c:v>1.1786621225462761</c:v>
                      </c:pt>
                      <c:pt idx="184">
                        <c:v>1.5120221929896489</c:v>
                      </c:pt>
                      <c:pt idx="185">
                        <c:v>1.4511408031669413</c:v>
                      </c:pt>
                      <c:pt idx="186">
                        <c:v>1.3471671140676413</c:v>
                      </c:pt>
                      <c:pt idx="187">
                        <c:v>1.5516030184810867</c:v>
                      </c:pt>
                      <c:pt idx="188">
                        <c:v>1.606281398774688</c:v>
                      </c:pt>
                      <c:pt idx="189">
                        <c:v>1.5441740629435146</c:v>
                      </c:pt>
                      <c:pt idx="190">
                        <c:v>1.7514044904877284</c:v>
                      </c:pt>
                      <c:pt idx="191">
                        <c:v>1.6072261099960745</c:v>
                      </c:pt>
                      <c:pt idx="192">
                        <c:v>1.6367973536994855</c:v>
                      </c:pt>
                      <c:pt idx="193">
                        <c:v>1.5285912791073055</c:v>
                      </c:pt>
                      <c:pt idx="194">
                        <c:v>1.3834543237075776</c:v>
                      </c:pt>
                      <c:pt idx="195">
                        <c:v>1.3541365874178728</c:v>
                      </c:pt>
                      <c:pt idx="196">
                        <c:v>1.2706455051353076</c:v>
                      </c:pt>
                      <c:pt idx="197">
                        <c:v>1.2391923649904677</c:v>
                      </c:pt>
                      <c:pt idx="198">
                        <c:v>1.3005435357391979</c:v>
                      </c:pt>
                      <c:pt idx="199">
                        <c:v>1.2544459852941936</c:v>
                      </c:pt>
                      <c:pt idx="200">
                        <c:v>1.387870898180728</c:v>
                      </c:pt>
                      <c:pt idx="201">
                        <c:v>1.4145208650465166</c:v>
                      </c:pt>
                      <c:pt idx="202">
                        <c:v>1.4023643923486711</c:v>
                      </c:pt>
                      <c:pt idx="203">
                        <c:v>1.4659808895020601</c:v>
                      </c:pt>
                      <c:pt idx="204">
                        <c:v>1.4149605419671623</c:v>
                      </c:pt>
                      <c:pt idx="205">
                        <c:v>1.3503260541056121</c:v>
                      </c:pt>
                      <c:pt idx="206">
                        <c:v>1.3617160629823324</c:v>
                      </c:pt>
                      <c:pt idx="207">
                        <c:v>1.2664963017625499</c:v>
                      </c:pt>
                      <c:pt idx="208">
                        <c:v>1.2911538587987477</c:v>
                      </c:pt>
                      <c:pt idx="209">
                        <c:v>1.2779576095993754</c:v>
                      </c:pt>
                      <c:pt idx="210">
                        <c:v>1.2559888155697916</c:v>
                      </c:pt>
                      <c:pt idx="211">
                        <c:v>1.2853390324968781</c:v>
                      </c:pt>
                      <c:pt idx="212">
                        <c:v>1.3057325156134822</c:v>
                      </c:pt>
                      <c:pt idx="213">
                        <c:v>1.2959764412391601</c:v>
                      </c:pt>
                      <c:pt idx="214">
                        <c:v>1.2953961469249753</c:v>
                      </c:pt>
                      <c:pt idx="215">
                        <c:v>1.2885831351816401</c:v>
                      </c:pt>
                      <c:pt idx="216">
                        <c:v>1.32327205979923</c:v>
                      </c:pt>
                      <c:pt idx="217">
                        <c:v>1.3556219824200531</c:v>
                      </c:pt>
                      <c:pt idx="218">
                        <c:v>1.3457668817122528</c:v>
                      </c:pt>
                      <c:pt idx="219">
                        <c:v>1.3500329361585155</c:v>
                      </c:pt>
                      <c:pt idx="220">
                        <c:v>1.351954047028002</c:v>
                      </c:pt>
                      <c:pt idx="221">
                        <c:v>1.3720029185041003</c:v>
                      </c:pt>
                      <c:pt idx="222">
                        <c:v>1.3580916991770122</c:v>
                      </c:pt>
                      <c:pt idx="223">
                        <c:v>1.3364108737251845</c:v>
                      </c:pt>
                      <c:pt idx="224">
                        <c:v>1.3234423850928132</c:v>
                      </c:pt>
                      <c:pt idx="225">
                        <c:v>1.3250901832818991</c:v>
                      </c:pt>
                      <c:pt idx="226">
                        <c:v>1.3252208980420908</c:v>
                      </c:pt>
                      <c:pt idx="227">
                        <c:v>1.3433050870619718</c:v>
                      </c:pt>
                      <c:pt idx="228">
                        <c:v>1.3491971539039549</c:v>
                      </c:pt>
                      <c:pt idx="229">
                        <c:v>1.3535503515236791</c:v>
                      </c:pt>
                      <c:pt idx="230">
                        <c:v>1.3669743612900518</c:v>
                      </c:pt>
                      <c:pt idx="231">
                        <c:v>1.3751242285353493</c:v>
                      </c:pt>
                      <c:pt idx="232">
                        <c:v>1.3767442993510606</c:v>
                      </c:pt>
                      <c:pt idx="233">
                        <c:v>1.3882115487678945</c:v>
                      </c:pt>
                      <c:pt idx="234">
                        <c:v>1.3889502852156461</c:v>
                      </c:pt>
                      <c:pt idx="235">
                        <c:v>1.3993797386576228</c:v>
                      </c:pt>
                      <c:pt idx="236">
                        <c:v>1.4135048548650251</c:v>
                      </c:pt>
                      <c:pt idx="237">
                        <c:v>1.415170477794137</c:v>
                      </c:pt>
                      <c:pt idx="238">
                        <c:v>1.4221716395710815</c:v>
                      </c:pt>
                      <c:pt idx="239">
                        <c:v>1.4363026973584927</c:v>
                      </c:pt>
                      <c:pt idx="240">
                        <c:v>1.4400320290773008</c:v>
                      </c:pt>
                      <c:pt idx="241">
                        <c:v>1.4439613939897356</c:v>
                      </c:pt>
                      <c:pt idx="242">
                        <c:v>1.452049864908276</c:v>
                      </c:pt>
                      <c:pt idx="243">
                        <c:v>1.4576725801231969</c:v>
                      </c:pt>
                      <c:pt idx="244">
                        <c:v>1.4671751470838135</c:v>
                      </c:pt>
                      <c:pt idx="245">
                        <c:v>1.4762875502905237</c:v>
                      </c:pt>
                      <c:pt idx="246">
                        <c:v>1.4826192940531522</c:v>
                      </c:pt>
                      <c:pt idx="247">
                        <c:v>1.4888599335889796</c:v>
                      </c:pt>
                      <c:pt idx="248">
                        <c:v>1.4986496769166844</c:v>
                      </c:pt>
                      <c:pt idx="249">
                        <c:v>1.5010877052469305</c:v>
                      </c:pt>
                      <c:pt idx="250">
                        <c:v>1.5049398296192518</c:v>
                      </c:pt>
                      <c:pt idx="251">
                        <c:v>1.5083542575975979</c:v>
                      </c:pt>
                      <c:pt idx="252">
                        <c:v>1.5085166607845026</c:v>
                      </c:pt>
                      <c:pt idx="253">
                        <c:v>1.5041377163180742</c:v>
                      </c:pt>
                      <c:pt idx="254">
                        <c:v>1.5026939123759551</c:v>
                      </c:pt>
                      <c:pt idx="255">
                        <c:v>1.4946688183108403</c:v>
                      </c:pt>
                      <c:pt idx="256">
                        <c:v>1.4898462358704279</c:v>
                      </c:pt>
                      <c:pt idx="257">
                        <c:v>1.4818587718120357</c:v>
                      </c:pt>
                      <c:pt idx="258">
                        <c:v>1.472273022731297</c:v>
                      </c:pt>
                      <c:pt idx="259">
                        <c:v>1.4622535383099216</c:v>
                      </c:pt>
                      <c:pt idx="260">
                        <c:v>1.4543433147916429</c:v>
                      </c:pt>
                      <c:pt idx="261">
                        <c:v>1.4416204114662987</c:v>
                      </c:pt>
                      <c:pt idx="262">
                        <c:v>1.4296144587953412</c:v>
                      </c:pt>
                      <c:pt idx="263">
                        <c:v>1.4142851823728373</c:v>
                      </c:pt>
                      <c:pt idx="264">
                        <c:v>1.4003818851524277</c:v>
                      </c:pt>
                      <c:pt idx="265">
                        <c:v>1.3844089375623123</c:v>
                      </c:pt>
                      <c:pt idx="266">
                        <c:v>1.3662871185357095</c:v>
                      </c:pt>
                      <c:pt idx="267">
                        <c:v>1.3460520775526714</c:v>
                      </c:pt>
                      <c:pt idx="268">
                        <c:v>1.3279777911661381</c:v>
                      </c:pt>
                      <c:pt idx="269">
                        <c:v>1.3069624226752878</c:v>
                      </c:pt>
                      <c:pt idx="270">
                        <c:v>1.2864065363717783</c:v>
                      </c:pt>
                      <c:pt idx="271">
                        <c:v>1.2615657806186451</c:v>
                      </c:pt>
                      <c:pt idx="272">
                        <c:v>1.2388212142925898</c:v>
                      </c:pt>
                      <c:pt idx="273">
                        <c:v>1.2160439692764859</c:v>
                      </c:pt>
                      <c:pt idx="274">
                        <c:v>1.1921572332200869</c:v>
                      </c:pt>
                      <c:pt idx="275">
                        <c:v>1.1666864719333625</c:v>
                      </c:pt>
                      <c:pt idx="276">
                        <c:v>1.1445525019795366</c:v>
                      </c:pt>
                      <c:pt idx="277">
                        <c:v>1.121175553487886</c:v>
                      </c:pt>
                      <c:pt idx="278">
                        <c:v>1.1005178681135603</c:v>
                      </c:pt>
                      <c:pt idx="279">
                        <c:v>1.0788237731330466</c:v>
                      </c:pt>
                      <c:pt idx="280">
                        <c:v>1.0564663997708927</c:v>
                      </c:pt>
                      <c:pt idx="281">
                        <c:v>1.0367934322566794</c:v>
                      </c:pt>
                      <c:pt idx="282">
                        <c:v>1.0202156318216766</c:v>
                      </c:pt>
                      <c:pt idx="283">
                        <c:v>1.0050366773733941</c:v>
                      </c:pt>
                      <c:pt idx="284">
                        <c:v>0.98998130778929261</c:v>
                      </c:pt>
                      <c:pt idx="285">
                        <c:v>0.97670306478580027</c:v>
                      </c:pt>
                      <c:pt idx="286">
                        <c:v>0.96772078218128077</c:v>
                      </c:pt>
                      <c:pt idx="287">
                        <c:v>0.95761554095511292</c:v>
                      </c:pt>
                      <c:pt idx="288">
                        <c:v>0.95233545685402865</c:v>
                      </c:pt>
                      <c:pt idx="289">
                        <c:v>0.94584249822049682</c:v>
                      </c:pt>
                      <c:pt idx="290">
                        <c:v>0.94252907710229938</c:v>
                      </c:pt>
                      <c:pt idx="291">
                        <c:v>0.94245243072018681</c:v>
                      </c:pt>
                      <c:pt idx="292">
                        <c:v>0.9449768100132262</c:v>
                      </c:pt>
                      <c:pt idx="293">
                        <c:v>0.94707517801963981</c:v>
                      </c:pt>
                      <c:pt idx="294">
                        <c:v>0.95181398418192964</c:v>
                      </c:pt>
                      <c:pt idx="295">
                        <c:v>0.95673420658715269</c:v>
                      </c:pt>
                      <c:pt idx="296">
                        <c:v>0.96267756906987734</c:v>
                      </c:pt>
                      <c:pt idx="297">
                        <c:v>0.96511024997811523</c:v>
                      </c:pt>
                      <c:pt idx="298">
                        <c:v>0.96809906277516955</c:v>
                      </c:pt>
                      <c:pt idx="299">
                        <c:v>0.9704146945572355</c:v>
                      </c:pt>
                      <c:pt idx="300">
                        <c:v>0.970073449812068</c:v>
                      </c:pt>
                      <c:pt idx="301">
                        <c:v>0.97242334470551761</c:v>
                      </c:pt>
                      <c:pt idx="302">
                        <c:v>0.96762809353314483</c:v>
                      </c:pt>
                      <c:pt idx="303">
                        <c:v>0.96341016588495276</c:v>
                      </c:pt>
                      <c:pt idx="304">
                        <c:v>0.96089766975193125</c:v>
                      </c:pt>
                      <c:pt idx="305">
                        <c:v>0.95510146040075583</c:v>
                      </c:pt>
                      <c:pt idx="306">
                        <c:v>0.94947656660649837</c:v>
                      </c:pt>
                      <c:pt idx="307">
                        <c:v>0.94274871750995526</c:v>
                      </c:pt>
                      <c:pt idx="308">
                        <c:v>0.93493732227248816</c:v>
                      </c:pt>
                      <c:pt idx="309">
                        <c:v>0.93601532293873724</c:v>
                      </c:pt>
                      <c:pt idx="310">
                        <c:v>0.92951265972452468</c:v>
                      </c:pt>
                      <c:pt idx="311">
                        <c:v>0.92069159199090855</c:v>
                      </c:pt>
                      <c:pt idx="312">
                        <c:v>0.91442045234436931</c:v>
                      </c:pt>
                      <c:pt idx="313">
                        <c:v>0.90602262316004134</c:v>
                      </c:pt>
                      <c:pt idx="314">
                        <c:v>0.90045457048120081</c:v>
                      </c:pt>
                      <c:pt idx="315">
                        <c:v>0.89557990018937794</c:v>
                      </c:pt>
                      <c:pt idx="316">
                        <c:v>0.88144191055862364</c:v>
                      </c:pt>
                      <c:pt idx="317">
                        <c:v>0.87369012917391065</c:v>
                      </c:pt>
                      <c:pt idx="318">
                        <c:v>0.86609579965942873</c:v>
                      </c:pt>
                      <c:pt idx="319">
                        <c:v>0.8564031021385331</c:v>
                      </c:pt>
                      <c:pt idx="320">
                        <c:v>0.84762105078030769</c:v>
                      </c:pt>
                      <c:pt idx="321">
                        <c:v>0.83903328908836761</c:v>
                      </c:pt>
                      <c:pt idx="322">
                        <c:v>0.8304671151371259</c:v>
                      </c:pt>
                      <c:pt idx="323">
                        <c:v>0.82634286640040489</c:v>
                      </c:pt>
                      <c:pt idx="324">
                        <c:v>0.82359231096170027</c:v>
                      </c:pt>
                      <c:pt idx="325">
                        <c:v>0.82260303789024813</c:v>
                      </c:pt>
                      <c:pt idx="326">
                        <c:v>0.82003706753714789</c:v>
                      </c:pt>
                      <c:pt idx="327">
                        <c:v>0.82108298367135002</c:v>
                      </c:pt>
                      <c:pt idx="328">
                        <c:v>0.81902937556766853</c:v>
                      </c:pt>
                      <c:pt idx="329">
                        <c:v>0.82081996972963045</c:v>
                      </c:pt>
                      <c:pt idx="330">
                        <c:v>0.8252900184228591</c:v>
                      </c:pt>
                      <c:pt idx="331">
                        <c:v>0.82426806666135888</c:v>
                      </c:pt>
                      <c:pt idx="332">
                        <c:v>0.82361271038639683</c:v>
                      </c:pt>
                      <c:pt idx="333">
                        <c:v>0.82913639926783889</c:v>
                      </c:pt>
                      <c:pt idx="334">
                        <c:v>0.83223295271571796</c:v>
                      </c:pt>
                      <c:pt idx="335">
                        <c:v>0.83795845726478979</c:v>
                      </c:pt>
                      <c:pt idx="336">
                        <c:v>0.83974905142675171</c:v>
                      </c:pt>
                      <c:pt idx="337">
                        <c:v>0.84462471198190914</c:v>
                      </c:pt>
                      <c:pt idx="338">
                        <c:v>0.85926417096539986</c:v>
                      </c:pt>
                      <c:pt idx="339">
                        <c:v>0.86444621899634044</c:v>
                      </c:pt>
                      <c:pt idx="340">
                        <c:v>0.8694850749490709</c:v>
                      </c:pt>
                      <c:pt idx="341">
                        <c:v>0.87605368970138031</c:v>
                      </c:pt>
                      <c:pt idx="342">
                        <c:v>0.88521600218016383</c:v>
                      </c:pt>
                      <c:pt idx="343">
                        <c:v>0.89290143592144611</c:v>
                      </c:pt>
                      <c:pt idx="344">
                        <c:v>0.89409430713453042</c:v>
                      </c:pt>
                      <c:pt idx="345">
                        <c:v>0.88697550207341358</c:v>
                      </c:pt>
                      <c:pt idx="346">
                        <c:v>0.89496554081647617</c:v>
                      </c:pt>
                      <c:pt idx="347">
                        <c:v>0.90072134742359256</c:v>
                      </c:pt>
                      <c:pt idx="348">
                        <c:v>0.90002202345656568</c:v>
                      </c:pt>
                      <c:pt idx="349">
                        <c:v>0.89658184863151558</c:v>
                      </c:pt>
                      <c:pt idx="350">
                        <c:v>0.90190391989799501</c:v>
                      </c:pt>
                      <c:pt idx="351">
                        <c:v>0.90734343639598025</c:v>
                      </c:pt>
                      <c:pt idx="352">
                        <c:v>0.9083010210407193</c:v>
                      </c:pt>
                      <c:pt idx="353">
                        <c:v>0.90915858908864489</c:v>
                      </c:pt>
                      <c:pt idx="354">
                        <c:v>0.90675502192244972</c:v>
                      </c:pt>
                      <c:pt idx="355">
                        <c:v>0.91166890664233013</c:v>
                      </c:pt>
                      <c:pt idx="356">
                        <c:v>0.91484527531499282</c:v>
                      </c:pt>
                      <c:pt idx="357">
                        <c:v>0.91131934368515022</c:v>
                      </c:pt>
                      <c:pt idx="358">
                        <c:v>0.90459684201061485</c:v>
                      </c:pt>
                      <c:pt idx="359">
                        <c:v>0.90187223147128204</c:v>
                      </c:pt>
                      <c:pt idx="360">
                        <c:v>0.8978559214380526</c:v>
                      </c:pt>
                      <c:pt idx="361">
                        <c:v>0.8952350904962052</c:v>
                      </c:pt>
                      <c:pt idx="362">
                        <c:v>0.8928919293934322</c:v>
                      </c:pt>
                      <c:pt idx="363">
                        <c:v>0.89278319847927257</c:v>
                      </c:pt>
                      <c:pt idx="364">
                        <c:v>0.88843217943888508</c:v>
                      </c:pt>
                      <c:pt idx="365">
                        <c:v>0.88961594022928958</c:v>
                      </c:pt>
                      <c:pt idx="366">
                        <c:v>0.8939471540029813</c:v>
                      </c:pt>
                      <c:pt idx="367">
                        <c:v>0.89455438347987271</c:v>
                      </c:pt>
                      <c:pt idx="368">
                        <c:v>0.90176944213713106</c:v>
                      </c:pt>
                      <c:pt idx="369">
                        <c:v>0.90224635295916444</c:v>
                      </c:pt>
                      <c:pt idx="370">
                        <c:v>0.90302687851964358</c:v>
                      </c:pt>
                      <c:pt idx="371">
                        <c:v>0.90747652778817567</c:v>
                      </c:pt>
                      <c:pt idx="372">
                        <c:v>0.91321272718126301</c:v>
                      </c:pt>
                      <c:pt idx="373">
                        <c:v>0.91693413679339286</c:v>
                      </c:pt>
                      <c:pt idx="374">
                        <c:v>0.92069416667557902</c:v>
                      </c:pt>
                      <c:pt idx="375">
                        <c:v>0.92593761103327654</c:v>
                      </c:pt>
                      <c:pt idx="376">
                        <c:v>0.92735032070668366</c:v>
                      </c:pt>
                      <c:pt idx="377">
                        <c:v>0.93211566592634587</c:v>
                      </c:pt>
                      <c:pt idx="378">
                        <c:v>0.93665107199967046</c:v>
                      </c:pt>
                      <c:pt idx="379">
                        <c:v>0.93852920544042762</c:v>
                      </c:pt>
                      <c:pt idx="380">
                        <c:v>0.94018789652619605</c:v>
                      </c:pt>
                      <c:pt idx="381">
                        <c:v>0.94439394101437024</c:v>
                      </c:pt>
                      <c:pt idx="382">
                        <c:v>0.94496215411587137</c:v>
                      </c:pt>
                      <c:pt idx="383">
                        <c:v>0.95251132762228685</c:v>
                      </c:pt>
                      <c:pt idx="384">
                        <c:v>0.95316430726524526</c:v>
                      </c:pt>
                      <c:pt idx="385">
                        <c:v>0.95610499326422904</c:v>
                      </c:pt>
                      <c:pt idx="386">
                        <c:v>0.95596100897535086</c:v>
                      </c:pt>
                      <c:pt idx="387">
                        <c:v>0.96081092268380397</c:v>
                      </c:pt>
                      <c:pt idx="388">
                        <c:v>0.96297464807031352</c:v>
                      </c:pt>
                      <c:pt idx="389">
                        <c:v>0.96369971888404471</c:v>
                      </c:pt>
                      <c:pt idx="390">
                        <c:v>0.96387558965230291</c:v>
                      </c:pt>
                      <c:pt idx="391">
                        <c:v>0.96382132322155656</c:v>
                      </c:pt>
                      <c:pt idx="392">
                        <c:v>0.96371239425472988</c:v>
                      </c:pt>
                      <c:pt idx="393">
                        <c:v>0.96589909375060667</c:v>
                      </c:pt>
                      <c:pt idx="394">
                        <c:v>0.96551942678804936</c:v>
                      </c:pt>
                      <c:pt idx="395">
                        <c:v>0.9675365932010106</c:v>
                      </c:pt>
                      <c:pt idx="396">
                        <c:v>0.96786852947083102</c:v>
                      </c:pt>
                      <c:pt idx="397">
                        <c:v>0.96696303267750183</c:v>
                      </c:pt>
                      <c:pt idx="398">
                        <c:v>0.96732962816403989</c:v>
                      </c:pt>
                      <c:pt idx="399">
                        <c:v>0.96719693287717845</c:v>
                      </c:pt>
                      <c:pt idx="400">
                        <c:v>0.9674393493415343</c:v>
                      </c:pt>
                      <c:pt idx="401">
                        <c:v>0.96772296076061726</c:v>
                      </c:pt>
                      <c:pt idx="402">
                        <c:v>0.96543664077326108</c:v>
                      </c:pt>
                      <c:pt idx="403">
                        <c:v>0.96404908378855758</c:v>
                      </c:pt>
                      <c:pt idx="404">
                        <c:v>0.96269539380990343</c:v>
                      </c:pt>
                      <c:pt idx="405">
                        <c:v>0.96314972662790399</c:v>
                      </c:pt>
                      <c:pt idx="406">
                        <c:v>0.96181326723127525</c:v>
                      </c:pt>
                      <c:pt idx="407">
                        <c:v>0.96105393330616062</c:v>
                      </c:pt>
                      <c:pt idx="408">
                        <c:v>0.95650228691414529</c:v>
                      </c:pt>
                      <c:pt idx="409">
                        <c:v>0.95321322627398386</c:v>
                      </c:pt>
                      <c:pt idx="410">
                        <c:v>0.94926603662152276</c:v>
                      </c:pt>
                      <c:pt idx="411">
                        <c:v>0.94626276597978043</c:v>
                      </c:pt>
                      <c:pt idx="412">
                        <c:v>0.9395998781579995</c:v>
                      </c:pt>
                      <c:pt idx="413">
                        <c:v>0.93443743734108753</c:v>
                      </c:pt>
                      <c:pt idx="414">
                        <c:v>0.92779791973400738</c:v>
                      </c:pt>
                      <c:pt idx="415">
                        <c:v>0.92380557407348007</c:v>
                      </c:pt>
                      <c:pt idx="416">
                        <c:v>0.91892100114830955</c:v>
                      </c:pt>
                      <c:pt idx="417">
                        <c:v>0.91414634745330026</c:v>
                      </c:pt>
                      <c:pt idx="418">
                        <c:v>0.90717845852440471</c:v>
                      </c:pt>
                      <c:pt idx="419">
                        <c:v>0.90282882585268598</c:v>
                      </c:pt>
                      <c:pt idx="420">
                        <c:v>0.89821518897591335</c:v>
                      </c:pt>
                      <c:pt idx="421">
                        <c:v>0.89257761981097072</c:v>
                      </c:pt>
                      <c:pt idx="422">
                        <c:v>0.88716246379102137</c:v>
                      </c:pt>
                      <c:pt idx="423">
                        <c:v>0.87950574768644796</c:v>
                      </c:pt>
                      <c:pt idx="424">
                        <c:v>0.87239743941667958</c:v>
                      </c:pt>
                      <c:pt idx="425">
                        <c:v>0.86594884458054644</c:v>
                      </c:pt>
                      <c:pt idx="426">
                        <c:v>0.85831153763733481</c:v>
                      </c:pt>
                      <c:pt idx="427">
                        <c:v>0.84888680537483252</c:v>
                      </c:pt>
                      <c:pt idx="428">
                        <c:v>0.83990670134964984</c:v>
                      </c:pt>
                      <c:pt idx="429">
                        <c:v>0.83240723906264058</c:v>
                      </c:pt>
                      <c:pt idx="430">
                        <c:v>0.82483627976285967</c:v>
                      </c:pt>
                      <c:pt idx="431">
                        <c:v>0.81677177321702088</c:v>
                      </c:pt>
                      <c:pt idx="432">
                        <c:v>0.80819173557909207</c:v>
                      </c:pt>
                      <c:pt idx="433">
                        <c:v>0.80248009471670745</c:v>
                      </c:pt>
                      <c:pt idx="434">
                        <c:v>0.7958304764236126</c:v>
                      </c:pt>
                      <c:pt idx="435">
                        <c:v>0.7892624558293041</c:v>
                      </c:pt>
                      <c:pt idx="436">
                        <c:v>0.78046574857372386</c:v>
                      </c:pt>
                      <c:pt idx="437">
                        <c:v>0.77134423494433346</c:v>
                      </c:pt>
                      <c:pt idx="438">
                        <c:v>0.76261506364818565</c:v>
                      </c:pt>
                      <c:pt idx="439">
                        <c:v>0.75333193904255791</c:v>
                      </c:pt>
                      <c:pt idx="440">
                        <c:v>0.74295219681998725</c:v>
                      </c:pt>
                      <c:pt idx="441">
                        <c:v>0.73323335634705333</c:v>
                      </c:pt>
                      <c:pt idx="442">
                        <c:v>0.72533620430479351</c:v>
                      </c:pt>
                      <c:pt idx="443">
                        <c:v>0.7157498610660542</c:v>
                      </c:pt>
                      <c:pt idx="444">
                        <c:v>0.70735005135505657</c:v>
                      </c:pt>
                      <c:pt idx="445">
                        <c:v>0.69887834852595365</c:v>
                      </c:pt>
                      <c:pt idx="446">
                        <c:v>0.69068887074726459</c:v>
                      </c:pt>
                      <c:pt idx="447">
                        <c:v>0.68250988975992455</c:v>
                      </c:pt>
                      <c:pt idx="448">
                        <c:v>0.67490031019008723</c:v>
                      </c:pt>
                      <c:pt idx="449">
                        <c:v>0.66456275318557834</c:v>
                      </c:pt>
                      <c:pt idx="450">
                        <c:v>0.65697773214644339</c:v>
                      </c:pt>
                      <c:pt idx="451">
                        <c:v>0.64879558231643197</c:v>
                      </c:pt>
                      <c:pt idx="452">
                        <c:v>0.6417506509000902</c:v>
                      </c:pt>
                      <c:pt idx="453">
                        <c:v>0.63504993501891993</c:v>
                      </c:pt>
                      <c:pt idx="454">
                        <c:v>0.62678163227878214</c:v>
                      </c:pt>
                      <c:pt idx="455">
                        <c:v>0.61842895910252027</c:v>
                      </c:pt>
                      <c:pt idx="456">
                        <c:v>0.61120934523392212</c:v>
                      </c:pt>
                      <c:pt idx="457">
                        <c:v>0.60179867471077386</c:v>
                      </c:pt>
                      <c:pt idx="458">
                        <c:v>0.59438100817521811</c:v>
                      </c:pt>
                      <c:pt idx="459">
                        <c:v>0.58451541067606883</c:v>
                      </c:pt>
                      <c:pt idx="460">
                        <c:v>0.57685770430816052</c:v>
                      </c:pt>
                      <c:pt idx="461">
                        <c:v>0.56970107118765445</c:v>
                      </c:pt>
                      <c:pt idx="462">
                        <c:v>0.56300609883382624</c:v>
                      </c:pt>
                      <c:pt idx="463">
                        <c:v>0.55583084876262634</c:v>
                      </c:pt>
                      <c:pt idx="464">
                        <c:v>0.54910656461408847</c:v>
                      </c:pt>
                      <c:pt idx="465">
                        <c:v>0.54238426099222026</c:v>
                      </c:pt>
                      <c:pt idx="466">
                        <c:v>0.53667242207716848</c:v>
                      </c:pt>
                      <c:pt idx="467">
                        <c:v>0.52867564954342927</c:v>
                      </c:pt>
                      <c:pt idx="468">
                        <c:v>0.52063253268562193</c:v>
                      </c:pt>
                      <c:pt idx="469">
                        <c:v>0.51277301065008418</c:v>
                      </c:pt>
                      <c:pt idx="470">
                        <c:v>0.50723941913529413</c:v>
                      </c:pt>
                      <c:pt idx="471">
                        <c:v>0.50268024674193457</c:v>
                      </c:pt>
                      <c:pt idx="472">
                        <c:v>0.49729658109603148</c:v>
                      </c:pt>
                      <c:pt idx="473">
                        <c:v>0.49294397763430853</c:v>
                      </c:pt>
                      <c:pt idx="474">
                        <c:v>0.48777321860538442</c:v>
                      </c:pt>
                      <c:pt idx="475">
                        <c:v>0.48396882492579962</c:v>
                      </c:pt>
                      <c:pt idx="476">
                        <c:v>0.48027930179305006</c:v>
                      </c:pt>
                      <c:pt idx="477">
                        <c:v>0.47492831483719478</c:v>
                      </c:pt>
                      <c:pt idx="478">
                        <c:v>0.4693265932049715</c:v>
                      </c:pt>
                      <c:pt idx="479">
                        <c:v>0.46416870759939971</c:v>
                      </c:pt>
                      <c:pt idx="480">
                        <c:v>0.45714932497709526</c:v>
                      </c:pt>
                      <c:pt idx="481">
                        <c:v>0.45301418334369153</c:v>
                      </c:pt>
                      <c:pt idx="482">
                        <c:v>0.44792581422422179</c:v>
                      </c:pt>
                      <c:pt idx="483">
                        <c:v>0.44208365665431215</c:v>
                      </c:pt>
                      <c:pt idx="484">
                        <c:v>0.43836601004285464</c:v>
                      </c:pt>
                      <c:pt idx="485">
                        <c:v>0.43380010385881868</c:v>
                      </c:pt>
                      <c:pt idx="486">
                        <c:v>0.42918092150737103</c:v>
                      </c:pt>
                      <c:pt idx="487">
                        <c:v>0.42657276593620885</c:v>
                      </c:pt>
                      <c:pt idx="488">
                        <c:v>0.4241664260326764</c:v>
                      </c:pt>
                      <c:pt idx="489">
                        <c:v>0.42024716180625626</c:v>
                      </c:pt>
                      <c:pt idx="490">
                        <c:v>0.41803253688433839</c:v>
                      </c:pt>
                      <c:pt idx="491">
                        <c:v>0.41348346517699375</c:v>
                      </c:pt>
                      <c:pt idx="492">
                        <c:v>0.41046514253256289</c:v>
                      </c:pt>
                      <c:pt idx="493">
                        <c:v>0.40803424409832761</c:v>
                      </c:pt>
                      <c:pt idx="494">
                        <c:v>0.40473389445614949</c:v>
                      </c:pt>
                      <c:pt idx="495">
                        <c:v>0.40125311883437298</c:v>
                      </c:pt>
                      <c:pt idx="496">
                        <c:v>0.40021274817484565</c:v>
                      </c:pt>
                      <c:pt idx="497">
                        <c:v>0.39629982163376815</c:v>
                      </c:pt>
                      <c:pt idx="498">
                        <c:v>0.39437118476293687</c:v>
                      </c:pt>
                      <c:pt idx="499">
                        <c:v>0.3930119493096082</c:v>
                      </c:pt>
                      <c:pt idx="500">
                        <c:v>0.38916735093863097</c:v>
                      </c:pt>
                      <c:pt idx="501">
                        <c:v>0.38765105972040514</c:v>
                      </c:pt>
                      <c:pt idx="502">
                        <c:v>0.38477117589017751</c:v>
                      </c:pt>
                      <c:pt idx="503">
                        <c:v>0.38135575764849694</c:v>
                      </c:pt>
                      <c:pt idx="504">
                        <c:v>0.38074120022292807</c:v>
                      </c:pt>
                      <c:pt idx="505">
                        <c:v>0.37797262199153059</c:v>
                      </c:pt>
                      <c:pt idx="506">
                        <c:v>0.37441064477630154</c:v>
                      </c:pt>
                      <c:pt idx="507">
                        <c:v>0.37569600658485514</c:v>
                      </c:pt>
                      <c:pt idx="508">
                        <c:v>0.37377113271469597</c:v>
                      </c:pt>
                      <c:pt idx="509">
                        <c:v>0.37315043565645151</c:v>
                      </c:pt>
                      <c:pt idx="510">
                        <c:v>0.37145569898529696</c:v>
                      </c:pt>
                      <c:pt idx="511">
                        <c:v>0.36924503511671841</c:v>
                      </c:pt>
                      <c:pt idx="512">
                        <c:v>0.36826388220461137</c:v>
                      </c:pt>
                      <c:pt idx="513">
                        <c:v>0.36683651663384931</c:v>
                      </c:pt>
                      <c:pt idx="514">
                        <c:v>0.36354923846769033</c:v>
                      </c:pt>
                      <c:pt idx="515">
                        <c:v>0.36229021766384212</c:v>
                      </c:pt>
                      <c:pt idx="516">
                        <c:v>0.36058102314799961</c:v>
                      </c:pt>
                      <c:pt idx="517">
                        <c:v>0.35984525749025287</c:v>
                      </c:pt>
                      <c:pt idx="518">
                        <c:v>0.36009480385061921</c:v>
                      </c:pt>
                      <c:pt idx="519">
                        <c:v>0.35881082841073431</c:v>
                      </c:pt>
                      <c:pt idx="520">
                        <c:v>0.35776669475053485</c:v>
                      </c:pt>
                      <c:pt idx="521">
                        <c:v>0.35736345952060966</c:v>
                      </c:pt>
                      <c:pt idx="522">
                        <c:v>0.35636250134180686</c:v>
                      </c:pt>
                      <c:pt idx="523">
                        <c:v>0.35479847943084425</c:v>
                      </c:pt>
                      <c:pt idx="524">
                        <c:v>0.35378504393402316</c:v>
                      </c:pt>
                      <c:pt idx="525">
                        <c:v>0.35130245375371194</c:v>
                      </c:pt>
                      <c:pt idx="526">
                        <c:v>0.34962692819125235</c:v>
                      </c:pt>
                      <c:pt idx="527">
                        <c:v>0.34828829021528723</c:v>
                      </c:pt>
                      <c:pt idx="528">
                        <c:v>0.34527828578286851</c:v>
                      </c:pt>
                      <c:pt idx="529">
                        <c:v>0.34473482926473742</c:v>
                      </c:pt>
                      <c:pt idx="530">
                        <c:v>0.34229323598648642</c:v>
                      </c:pt>
                      <c:pt idx="531">
                        <c:v>0.33978985027614483</c:v>
                      </c:pt>
                      <c:pt idx="532">
                        <c:v>0.33818998083246299</c:v>
                      </c:pt>
                      <c:pt idx="533">
                        <c:v>0.33694700229463825</c:v>
                      </c:pt>
                      <c:pt idx="534">
                        <c:v>0.33702681751942215</c:v>
                      </c:pt>
                      <c:pt idx="535">
                        <c:v>0.33689214170589105</c:v>
                      </c:pt>
                      <c:pt idx="536">
                        <c:v>0.33433627203880573</c:v>
                      </c:pt>
                      <c:pt idx="537">
                        <c:v>0.3341285147911674</c:v>
                      </c:pt>
                      <c:pt idx="538">
                        <c:v>0.33346701888352959</c:v>
                      </c:pt>
                      <c:pt idx="539">
                        <c:v>0.33329550527394447</c:v>
                      </c:pt>
                      <c:pt idx="540">
                        <c:v>0.33234604078855073</c:v>
                      </c:pt>
                      <c:pt idx="541">
                        <c:v>0.330805587144956</c:v>
                      </c:pt>
                      <c:pt idx="542">
                        <c:v>0.33041720586505247</c:v>
                      </c:pt>
                      <c:pt idx="543">
                        <c:v>0.32964123551591334</c:v>
                      </c:pt>
                      <c:pt idx="544">
                        <c:v>0.32847648778153682</c:v>
                      </c:pt>
                      <c:pt idx="545">
                        <c:v>0.32838142250139729</c:v>
                      </c:pt>
                      <c:pt idx="546">
                        <c:v>0.32709566458750972</c:v>
                      </c:pt>
                      <c:pt idx="547">
                        <c:v>0.32675026073633601</c:v>
                      </c:pt>
                      <c:pt idx="548">
                        <c:v>0.32530724900488445</c:v>
                      </c:pt>
                      <c:pt idx="549">
                        <c:v>0.32346714167618312</c:v>
                      </c:pt>
                      <c:pt idx="550">
                        <c:v>0.32225406909106907</c:v>
                      </c:pt>
                      <c:pt idx="551">
                        <c:v>0.32158227444474952</c:v>
                      </c:pt>
                      <c:pt idx="552">
                        <c:v>0.31931556167142194</c:v>
                      </c:pt>
                      <c:pt idx="553">
                        <c:v>0.31868397171649476</c:v>
                      </c:pt>
                      <c:pt idx="554">
                        <c:v>0.31703221247407004</c:v>
                      </c:pt>
                      <c:pt idx="555">
                        <c:v>0.31616078073945741</c:v>
                      </c:pt>
                      <c:pt idx="556">
                        <c:v>0.31515071213797458</c:v>
                      </c:pt>
                      <c:pt idx="557">
                        <c:v>0.31391724012816385</c:v>
                      </c:pt>
                      <c:pt idx="558">
                        <c:v>0.31261326136891637</c:v>
                      </c:pt>
                      <c:pt idx="559">
                        <c:v>0.31204108721407631</c:v>
                      </c:pt>
                      <c:pt idx="560">
                        <c:v>0.3103891299189846</c:v>
                      </c:pt>
                      <c:pt idx="561">
                        <c:v>0.30881896837534628</c:v>
                      </c:pt>
                      <c:pt idx="562">
                        <c:v>0.30756410667750417</c:v>
                      </c:pt>
                      <c:pt idx="563">
                        <c:v>0.3074611192906862</c:v>
                      </c:pt>
                      <c:pt idx="564">
                        <c:v>0.30670475615557585</c:v>
                      </c:pt>
                      <c:pt idx="565">
                        <c:v>0.30511855234591406</c:v>
                      </c:pt>
                      <c:pt idx="566">
                        <c:v>0.30430257535804955</c:v>
                      </c:pt>
                      <c:pt idx="567">
                        <c:v>0.30286392078527097</c:v>
                      </c:pt>
                      <c:pt idx="568">
                        <c:v>0.30181681633506707</c:v>
                      </c:pt>
                      <c:pt idx="569">
                        <c:v>0.30049164594045513</c:v>
                      </c:pt>
                      <c:pt idx="570">
                        <c:v>0.2980217311308293</c:v>
                      </c:pt>
                      <c:pt idx="571">
                        <c:v>0.2969459090439166</c:v>
                      </c:pt>
                      <c:pt idx="572">
                        <c:v>0.29674884664029394</c:v>
                      </c:pt>
                      <c:pt idx="573">
                        <c:v>0.29518264614999484</c:v>
                      </c:pt>
                      <c:pt idx="574">
                        <c:v>0.29389015444543071</c:v>
                      </c:pt>
                      <c:pt idx="575">
                        <c:v>0.29204984906406256</c:v>
                      </c:pt>
                      <c:pt idx="576">
                        <c:v>0.29112870611004366</c:v>
                      </c:pt>
                      <c:pt idx="577">
                        <c:v>0.2898330455628082</c:v>
                      </c:pt>
                      <c:pt idx="578">
                        <c:v>0.28881624317064897</c:v>
                      </c:pt>
                      <c:pt idx="579">
                        <c:v>0.287127844184837</c:v>
                      </c:pt>
                      <c:pt idx="580">
                        <c:v>0.28586803117032095</c:v>
                      </c:pt>
                      <c:pt idx="581">
                        <c:v>0.28357735402429163</c:v>
                      </c:pt>
                      <c:pt idx="582">
                        <c:v>0.28432737947405928</c:v>
                      </c:pt>
                      <c:pt idx="583">
                        <c:v>0.28348268484948597</c:v>
                      </c:pt>
                      <c:pt idx="584">
                        <c:v>0.28324026838513</c:v>
                      </c:pt>
                      <c:pt idx="585">
                        <c:v>0.28212642018616158</c:v>
                      </c:pt>
                      <c:pt idx="586">
                        <c:v>0.28152750892128237</c:v>
                      </c:pt>
                      <c:pt idx="587">
                        <c:v>0.28096048413578339</c:v>
                      </c:pt>
                      <c:pt idx="588">
                        <c:v>0.28200976716532378</c:v>
                      </c:pt>
                      <c:pt idx="589">
                        <c:v>0.28013084151389878</c:v>
                      </c:pt>
                      <c:pt idx="590">
                        <c:v>0.27882111922730946</c:v>
                      </c:pt>
                      <c:pt idx="591">
                        <c:v>0.27802791829614504</c:v>
                      </c:pt>
                      <c:pt idx="592">
                        <c:v>0.27739613028855087</c:v>
                      </c:pt>
                      <c:pt idx="593">
                        <c:v>0.27674572533026276</c:v>
                      </c:pt>
                      <c:pt idx="594">
                        <c:v>0.27623910660818563</c:v>
                      </c:pt>
                      <c:pt idx="595">
                        <c:v>0.27520745026600457</c:v>
                      </c:pt>
                      <c:pt idx="596">
                        <c:v>0.2755126494257859</c:v>
                      </c:pt>
                      <c:pt idx="597">
                        <c:v>0.27577190036683319</c:v>
                      </c:pt>
                      <c:pt idx="598">
                        <c:v>0.27486620552083696</c:v>
                      </c:pt>
                      <c:pt idx="599">
                        <c:v>0.27422451487989491</c:v>
                      </c:pt>
                      <c:pt idx="600">
                        <c:v>0.27293142901733008</c:v>
                      </c:pt>
                      <c:pt idx="601">
                        <c:v>0.27180827234301458</c:v>
                      </c:pt>
                      <c:pt idx="602">
                        <c:v>0.27151733297525421</c:v>
                      </c:pt>
                      <c:pt idx="603">
                        <c:v>0.27033277997418192</c:v>
                      </c:pt>
                      <c:pt idx="604">
                        <c:v>0.26983844051745615</c:v>
                      </c:pt>
                      <c:pt idx="605">
                        <c:v>0.26950848477430522</c:v>
                      </c:pt>
                      <c:pt idx="606">
                        <c:v>0.26955225441370273</c:v>
                      </c:pt>
                      <c:pt idx="607">
                        <c:v>0.27000678528436994</c:v>
                      </c:pt>
                      <c:pt idx="608">
                        <c:v>0.2706958105127148</c:v>
                      </c:pt>
                      <c:pt idx="609">
                        <c:v>0.27121728318481358</c:v>
                      </c:pt>
                      <c:pt idx="610">
                        <c:v>0.27174964875359514</c:v>
                      </c:pt>
                      <c:pt idx="611">
                        <c:v>0.27229112474505668</c:v>
                      </c:pt>
                      <c:pt idx="612">
                        <c:v>0.27329069655519078</c:v>
                      </c:pt>
                      <c:pt idx="613">
                        <c:v>0.27399913094489742</c:v>
                      </c:pt>
                      <c:pt idx="614">
                        <c:v>0.27565524734599522</c:v>
                      </c:pt>
                      <c:pt idx="615">
                        <c:v>0.27671898822022345</c:v>
                      </c:pt>
                      <c:pt idx="616">
                        <c:v>0.27780887204649013</c:v>
                      </c:pt>
                      <c:pt idx="617">
                        <c:v>0.27874902805653695</c:v>
                      </c:pt>
                      <c:pt idx="618">
                        <c:v>0.27961847926447997</c:v>
                      </c:pt>
                      <c:pt idx="619">
                        <c:v>0.28030393954481952</c:v>
                      </c:pt>
                      <c:pt idx="620">
                        <c:v>0.28077886984018341</c:v>
                      </c:pt>
                      <c:pt idx="621">
                        <c:v>0.28184716592575171</c:v>
                      </c:pt>
                      <c:pt idx="622">
                        <c:v>0.28194579615389653</c:v>
                      </c:pt>
                      <c:pt idx="623">
                        <c:v>0.28152414202594417</c:v>
                      </c:pt>
                      <c:pt idx="624">
                        <c:v>0.28191529604318505</c:v>
                      </c:pt>
                      <c:pt idx="625">
                        <c:v>0.28240448613056979</c:v>
                      </c:pt>
                      <c:pt idx="626">
                        <c:v>0.28367142904109638</c:v>
                      </c:pt>
                      <c:pt idx="627">
                        <c:v>0.28405743368899627</c:v>
                      </c:pt>
                      <c:pt idx="628">
                        <c:v>0.2842832137293278</c:v>
                      </c:pt>
                      <c:pt idx="629">
                        <c:v>0.28509503161118616</c:v>
                      </c:pt>
                      <c:pt idx="630">
                        <c:v>0.28597834650581627</c:v>
                      </c:pt>
                      <c:pt idx="631">
                        <c:v>0.28707852907076459</c:v>
                      </c:pt>
                      <c:pt idx="632">
                        <c:v>0.28733857222247966</c:v>
                      </c:pt>
                      <c:pt idx="633">
                        <c:v>0.28758079063416864</c:v>
                      </c:pt>
                      <c:pt idx="634">
                        <c:v>0.28860789176500973</c:v>
                      </c:pt>
                      <c:pt idx="635">
                        <c:v>0.28923829340393509</c:v>
                      </c:pt>
                      <c:pt idx="636">
                        <c:v>0.29063040559997877</c:v>
                      </c:pt>
                      <c:pt idx="637">
                        <c:v>0.29210312523147408</c:v>
                      </c:pt>
                      <c:pt idx="638">
                        <c:v>0.29289890084730896</c:v>
                      </c:pt>
                      <c:pt idx="639">
                        <c:v>0.29434409115809712</c:v>
                      </c:pt>
                      <c:pt idx="640">
                        <c:v>0.29568649213473452</c:v>
                      </c:pt>
                      <c:pt idx="641">
                        <c:v>0.29698334099797163</c:v>
                      </c:pt>
                      <c:pt idx="642">
                        <c:v>0.29814432573167587</c:v>
                      </c:pt>
                      <c:pt idx="643">
                        <c:v>0.29916053396583431</c:v>
                      </c:pt>
                      <c:pt idx="644">
                        <c:v>0.30016505709264235</c:v>
                      </c:pt>
                      <c:pt idx="645">
                        <c:v>0.30161678314144014</c:v>
                      </c:pt>
                      <c:pt idx="646">
                        <c:v>0.30277024187380008</c:v>
                      </c:pt>
                      <c:pt idx="647">
                        <c:v>0.30351036469021997</c:v>
                      </c:pt>
                      <c:pt idx="648">
                        <c:v>0.30428118567001816</c:v>
                      </c:pt>
                      <c:pt idx="649">
                        <c:v>0.30530392964218617</c:v>
                      </c:pt>
                      <c:pt idx="650">
                        <c:v>0.30604761740661129</c:v>
                      </c:pt>
                      <c:pt idx="651">
                        <c:v>0.30673961342496042</c:v>
                      </c:pt>
                      <c:pt idx="652">
                        <c:v>0.30763936669094794</c:v>
                      </c:pt>
                      <c:pt idx="653">
                        <c:v>0.30748132066271594</c:v>
                      </c:pt>
                      <c:pt idx="654">
                        <c:v>0.30782593230322186</c:v>
                      </c:pt>
                      <c:pt idx="655">
                        <c:v>0.30809033261360991</c:v>
                      </c:pt>
                      <c:pt idx="656">
                        <c:v>0.30798061143611555</c:v>
                      </c:pt>
                      <c:pt idx="657">
                        <c:v>0.30907306994705258</c:v>
                      </c:pt>
                      <c:pt idx="658">
                        <c:v>0.31035506486026787</c:v>
                      </c:pt>
                      <c:pt idx="659">
                        <c:v>0.31084267052631709</c:v>
                      </c:pt>
                      <c:pt idx="660">
                        <c:v>0.31213278559887758</c:v>
                      </c:pt>
                      <c:pt idx="661">
                        <c:v>0.31334902702666312</c:v>
                      </c:pt>
                      <c:pt idx="662">
                        <c:v>0.31520220583138348</c:v>
                      </c:pt>
                      <c:pt idx="663">
                        <c:v>0.31697576746398709</c:v>
                      </c:pt>
                      <c:pt idx="664">
                        <c:v>0.3177636209731437</c:v>
                      </c:pt>
                      <c:pt idx="665">
                        <c:v>0.31828806443524699</c:v>
                      </c:pt>
                      <c:pt idx="666">
                        <c:v>0.31971186505800375</c:v>
                      </c:pt>
                      <c:pt idx="667">
                        <c:v>0.32081184957028519</c:v>
                      </c:pt>
                      <c:pt idx="668">
                        <c:v>0.3220249221553993</c:v>
                      </c:pt>
                      <c:pt idx="669">
                        <c:v>0.3231013384003128</c:v>
                      </c:pt>
                      <c:pt idx="670">
                        <c:v>0.3234942748915563</c:v>
                      </c:pt>
                      <c:pt idx="671">
                        <c:v>0.32391850370417913</c:v>
                      </c:pt>
                      <c:pt idx="672">
                        <c:v>0.3246310971998918</c:v>
                      </c:pt>
                      <c:pt idx="673">
                        <c:v>0.32554411999456551</c:v>
                      </c:pt>
                      <c:pt idx="674">
                        <c:v>0.32678095889971448</c:v>
                      </c:pt>
                      <c:pt idx="675">
                        <c:v>0.32810573318899255</c:v>
                      </c:pt>
                      <c:pt idx="676">
                        <c:v>0.32851213726158923</c:v>
                      </c:pt>
                      <c:pt idx="677">
                        <c:v>0.32959706977118186</c:v>
                      </c:pt>
                      <c:pt idx="678">
                        <c:v>0.33048375156115017</c:v>
                      </c:pt>
                      <c:pt idx="679">
                        <c:v>0.33225691708841981</c:v>
                      </c:pt>
                      <c:pt idx="680">
                        <c:v>0.33251854466147063</c:v>
                      </c:pt>
                      <c:pt idx="681">
                        <c:v>0.33299545548350401</c:v>
                      </c:pt>
                      <c:pt idx="682">
                        <c:v>0.33330006048528454</c:v>
                      </c:pt>
                      <c:pt idx="683">
                        <c:v>0.33329550527394447</c:v>
                      </c:pt>
                      <c:pt idx="684">
                        <c:v>0.33415148890053442</c:v>
                      </c:pt>
                      <c:pt idx="685">
                        <c:v>0.33508550527790554</c:v>
                      </c:pt>
                      <c:pt idx="686">
                        <c:v>0.33514828797333107</c:v>
                      </c:pt>
                      <c:pt idx="687">
                        <c:v>0.33586424836438211</c:v>
                      </c:pt>
                      <c:pt idx="688">
                        <c:v>0.33663487129151332</c:v>
                      </c:pt>
                      <c:pt idx="689">
                        <c:v>0.3362518374336177</c:v>
                      </c:pt>
                      <c:pt idx="690">
                        <c:v>0.33764414768232831</c:v>
                      </c:pt>
                      <c:pt idx="691">
                        <c:v>0.3372761658271215</c:v>
                      </c:pt>
                      <c:pt idx="692">
                        <c:v>0.33689471639056151</c:v>
                      </c:pt>
                      <c:pt idx="693">
                        <c:v>0.33656555285807827</c:v>
                      </c:pt>
                      <c:pt idx="694">
                        <c:v>0.33640711072451235</c:v>
                      </c:pt>
                      <c:pt idx="695">
                        <c:v>0.33662912776417153</c:v>
                      </c:pt>
                      <c:pt idx="696">
                        <c:v>0.33741262411465506</c:v>
                      </c:pt>
                      <c:pt idx="697">
                        <c:v>0.33727477945845269</c:v>
                      </c:pt>
                      <c:pt idx="698">
                        <c:v>0.33871620676856873</c:v>
                      </c:pt>
                      <c:pt idx="699">
                        <c:v>0.33952802465042714</c:v>
                      </c:pt>
                      <c:pt idx="700">
                        <c:v>0.34092706868981432</c:v>
                      </c:pt>
                      <c:pt idx="701">
                        <c:v>0.34174859115235356</c:v>
                      </c:pt>
                      <c:pt idx="702">
                        <c:v>0.34229085935448295</c:v>
                      </c:pt>
                      <c:pt idx="703">
                        <c:v>0.34308623886498402</c:v>
                      </c:pt>
                      <c:pt idx="704">
                        <c:v>0.34441002289092731</c:v>
                      </c:pt>
                      <c:pt idx="705">
                        <c:v>0.34448449069370324</c:v>
                      </c:pt>
                      <c:pt idx="706">
                        <c:v>0.34532581842293825</c:v>
                      </c:pt>
                      <c:pt idx="707">
                        <c:v>0.34461678987523081</c:v>
                      </c:pt>
                      <c:pt idx="708">
                        <c:v>0.34558447520598468</c:v>
                      </c:pt>
                      <c:pt idx="709">
                        <c:v>0.34645432251926167</c:v>
                      </c:pt>
                      <c:pt idx="710">
                        <c:v>0.34695460355599606</c:v>
                      </c:pt>
                      <c:pt idx="711">
                        <c:v>0.34650720258133921</c:v>
                      </c:pt>
                      <c:pt idx="712">
                        <c:v>0.34724475071308863</c:v>
                      </c:pt>
                      <c:pt idx="713">
                        <c:v>0.34848772925091337</c:v>
                      </c:pt>
                      <c:pt idx="714">
                        <c:v>0.35003313421118204</c:v>
                      </c:pt>
                      <c:pt idx="715">
                        <c:v>0.35046132407714392</c:v>
                      </c:pt>
                      <c:pt idx="716">
                        <c:v>0.35086178656973183</c:v>
                      </c:pt>
                      <c:pt idx="717">
                        <c:v>0.35230460024851656</c:v>
                      </c:pt>
                      <c:pt idx="718">
                        <c:v>0.35416669142325008</c:v>
                      </c:pt>
                      <c:pt idx="719">
                        <c:v>0.3553603548470024</c:v>
                      </c:pt>
                      <c:pt idx="720">
                        <c:v>0.35557266730598075</c:v>
                      </c:pt>
                      <c:pt idx="721">
                        <c:v>0.35719947191236889</c:v>
                      </c:pt>
                      <c:pt idx="722">
                        <c:v>0.35959828581455694</c:v>
                      </c:pt>
                      <c:pt idx="723">
                        <c:v>0.3610292163333243</c:v>
                      </c:pt>
                      <c:pt idx="724">
                        <c:v>0.36266097225638638</c:v>
                      </c:pt>
                      <c:pt idx="725">
                        <c:v>0.36489817518233719</c:v>
                      </c:pt>
                      <c:pt idx="726">
                        <c:v>0.36705061156683028</c:v>
                      </c:pt>
                      <c:pt idx="727">
                        <c:v>0.36957003954319551</c:v>
                      </c:pt>
                      <c:pt idx="728">
                        <c:v>0.37133706543778955</c:v>
                      </c:pt>
                      <c:pt idx="729">
                        <c:v>0.37315122786711935</c:v>
                      </c:pt>
                      <c:pt idx="730">
                        <c:v>0.37484220153760178</c:v>
                      </c:pt>
                      <c:pt idx="731">
                        <c:v>0.37647772046133599</c:v>
                      </c:pt>
                      <c:pt idx="732">
                        <c:v>0.37782329028064471</c:v>
                      </c:pt>
                      <c:pt idx="733">
                        <c:v>0.37972974525277658</c:v>
                      </c:pt>
                      <c:pt idx="734">
                        <c:v>0.38225095570314443</c:v>
                      </c:pt>
                      <c:pt idx="735">
                        <c:v>0.38450023984177972</c:v>
                      </c:pt>
                      <c:pt idx="736">
                        <c:v>0.38648631198602867</c:v>
                      </c:pt>
                      <c:pt idx="737">
                        <c:v>0.38881957045545379</c:v>
                      </c:pt>
                      <c:pt idx="738">
                        <c:v>0.39154497320545473</c:v>
                      </c:pt>
                      <c:pt idx="739">
                        <c:v>0.39432998980820982</c:v>
                      </c:pt>
                      <c:pt idx="740">
                        <c:v>0.3961879218769373</c:v>
                      </c:pt>
                      <c:pt idx="741">
                        <c:v>0.39788186633742401</c:v>
                      </c:pt>
                      <c:pt idx="742">
                        <c:v>0.39973009382547053</c:v>
                      </c:pt>
                      <c:pt idx="743">
                        <c:v>0.40189520558064884</c:v>
                      </c:pt>
                      <c:pt idx="744">
                        <c:v>0.40478538814955833</c:v>
                      </c:pt>
                      <c:pt idx="745">
                        <c:v>0.40709567250961642</c:v>
                      </c:pt>
                      <c:pt idx="746">
                        <c:v>0.40961411022264688</c:v>
                      </c:pt>
                      <c:pt idx="747">
                        <c:v>0.41241833793409688</c:v>
                      </c:pt>
                      <c:pt idx="748">
                        <c:v>0.41488508390105128</c:v>
                      </c:pt>
                      <c:pt idx="749">
                        <c:v>0.41740035277141041</c:v>
                      </c:pt>
                      <c:pt idx="750">
                        <c:v>0.41988947868973114</c:v>
                      </c:pt>
                      <c:pt idx="751">
                        <c:v>0.42279035610265625</c:v>
                      </c:pt>
                      <c:pt idx="752">
                        <c:v>0.42447103103445677</c:v>
                      </c:pt>
                      <c:pt idx="753">
                        <c:v>0.42656959709353753</c:v>
                      </c:pt>
                      <c:pt idx="754">
                        <c:v>0.42902564821647637</c:v>
                      </c:pt>
                      <c:pt idx="755">
                        <c:v>0.43158508283156699</c:v>
                      </c:pt>
                      <c:pt idx="756">
                        <c:v>0.43415600450134112</c:v>
                      </c:pt>
                      <c:pt idx="757">
                        <c:v>0.43621119702635802</c:v>
                      </c:pt>
                      <c:pt idx="758">
                        <c:v>0.43775838446062931</c:v>
                      </c:pt>
                      <c:pt idx="759">
                        <c:v>0.44115577990961669</c:v>
                      </c:pt>
                      <c:pt idx="760">
                        <c:v>0.44362212977123738</c:v>
                      </c:pt>
                      <c:pt idx="761">
                        <c:v>0.44463417889938966</c:v>
                      </c:pt>
                      <c:pt idx="762">
                        <c:v>0.44704923312026834</c:v>
                      </c:pt>
                      <c:pt idx="763">
                        <c:v>0.4486661350933086</c:v>
                      </c:pt>
                      <c:pt idx="764">
                        <c:v>0.45088392885789763</c:v>
                      </c:pt>
                      <c:pt idx="765">
                        <c:v>0.45328848628742757</c:v>
                      </c:pt>
                      <c:pt idx="766">
                        <c:v>0.45390165734432764</c:v>
                      </c:pt>
                      <c:pt idx="767">
                        <c:v>0.45438470779903672</c:v>
                      </c:pt>
                      <c:pt idx="768">
                        <c:v>0.45671955068979769</c:v>
                      </c:pt>
                      <c:pt idx="769">
                        <c:v>0.45711783460304894</c:v>
                      </c:pt>
                      <c:pt idx="770">
                        <c:v>0.45828258233742558</c:v>
                      </c:pt>
                      <c:pt idx="771">
                        <c:v>0.45882069143354887</c:v>
                      </c:pt>
                      <c:pt idx="772">
                        <c:v>0.45878741858549998</c:v>
                      </c:pt>
                      <c:pt idx="773">
                        <c:v>0.46017933272887662</c:v>
                      </c:pt>
                      <c:pt idx="774">
                        <c:v>0.4611971253843708</c:v>
                      </c:pt>
                      <c:pt idx="775">
                        <c:v>0.46173166953248884</c:v>
                      </c:pt>
                      <c:pt idx="776">
                        <c:v>0.46258052326306826</c:v>
                      </c:pt>
                      <c:pt idx="777">
                        <c:v>0.46357969896786838</c:v>
                      </c:pt>
                      <c:pt idx="778">
                        <c:v>0.4643061561502681</c:v>
                      </c:pt>
                      <c:pt idx="779">
                        <c:v>0.46579452194245308</c:v>
                      </c:pt>
                      <c:pt idx="780">
                        <c:v>0.46542931282458361</c:v>
                      </c:pt>
                      <c:pt idx="781">
                        <c:v>0.46606525993818387</c:v>
                      </c:pt>
                      <c:pt idx="782">
                        <c:v>0.46624628007578289</c:v>
                      </c:pt>
                      <c:pt idx="783">
                        <c:v>0.46576124909440431</c:v>
                      </c:pt>
                      <c:pt idx="784">
                        <c:v>0.46593335686199028</c:v>
                      </c:pt>
                      <c:pt idx="785">
                        <c:v>0.46592464254464405</c:v>
                      </c:pt>
                      <c:pt idx="786">
                        <c:v>0.46507440244539594</c:v>
                      </c:pt>
                      <c:pt idx="787">
                        <c:v>0.46573867109037109</c:v>
                      </c:pt>
                      <c:pt idx="788">
                        <c:v>0.46519739315157649</c:v>
                      </c:pt>
                      <c:pt idx="789">
                        <c:v>0.46546912141064212</c:v>
                      </c:pt>
                      <c:pt idx="790">
                        <c:v>0.46671764542314159</c:v>
                      </c:pt>
                      <c:pt idx="791">
                        <c:v>0.4666089145089819</c:v>
                      </c:pt>
                      <c:pt idx="792">
                        <c:v>0.46628291981917008</c:v>
                      </c:pt>
                      <c:pt idx="793">
                        <c:v>0.46628311787183696</c:v>
                      </c:pt>
                      <c:pt idx="794">
                        <c:v>0.4666920966291041</c:v>
                      </c:pt>
                      <c:pt idx="795">
                        <c:v>0.46644849184874648</c:v>
                      </c:pt>
                      <c:pt idx="796">
                        <c:v>0.46556062174277635</c:v>
                      </c:pt>
                      <c:pt idx="797">
                        <c:v>0.46448856265653593</c:v>
                      </c:pt>
                      <c:pt idx="798">
                        <c:v>0.46441231237975733</c:v>
                      </c:pt>
                      <c:pt idx="799">
                        <c:v>0.46459986825536592</c:v>
                      </c:pt>
                      <c:pt idx="800">
                        <c:v>0.46428139956689851</c:v>
                      </c:pt>
                      <c:pt idx="801">
                        <c:v>0.46380587511353372</c:v>
                      </c:pt>
                      <c:pt idx="802">
                        <c:v>0.46403700257587294</c:v>
                      </c:pt>
                      <c:pt idx="803">
                        <c:v>0.46443231569912008</c:v>
                      </c:pt>
                      <c:pt idx="804">
                        <c:v>0.46525047126632102</c:v>
                      </c:pt>
                      <c:pt idx="805">
                        <c:v>0.4652886954310439</c:v>
                      </c:pt>
                      <c:pt idx="806">
                        <c:v>0.46563766423022279</c:v>
                      </c:pt>
                      <c:pt idx="807">
                        <c:v>0.46641502094803072</c:v>
                      </c:pt>
                      <c:pt idx="808">
                        <c:v>0.46509163302742124</c:v>
                      </c:pt>
                      <c:pt idx="809">
                        <c:v>0.46579590831112172</c:v>
                      </c:pt>
                      <c:pt idx="810">
                        <c:v>0.46572738208835451</c:v>
                      </c:pt>
                      <c:pt idx="811">
                        <c:v>0.46542693619258013</c:v>
                      </c:pt>
                      <c:pt idx="812">
                        <c:v>0.46507162970805849</c:v>
                      </c:pt>
                      <c:pt idx="813">
                        <c:v>0.46477970007696329</c:v>
                      </c:pt>
                      <c:pt idx="814">
                        <c:v>0.46425050335085311</c:v>
                      </c:pt>
                      <c:pt idx="815">
                        <c:v>0.46407502868792883</c:v>
                      </c:pt>
                      <c:pt idx="816">
                        <c:v>0.46304971003109036</c:v>
                      </c:pt>
                      <c:pt idx="817">
                        <c:v>0.46328380828343407</c:v>
                      </c:pt>
                      <c:pt idx="818">
                        <c:v>0.46305030418909116</c:v>
                      </c:pt>
                      <c:pt idx="819">
                        <c:v>0.46278709219470482</c:v>
                      </c:pt>
                      <c:pt idx="820">
                        <c:v>0.46221056088119178</c:v>
                      </c:pt>
                      <c:pt idx="821">
                        <c:v>0.46271103997059321</c:v>
                      </c:pt>
                      <c:pt idx="822">
                        <c:v>0.46380646927153468</c:v>
                      </c:pt>
                      <c:pt idx="823">
                        <c:v>0.46421604218680251</c:v>
                      </c:pt>
                      <c:pt idx="824">
                        <c:v>0.46337689303690394</c:v>
                      </c:pt>
                      <c:pt idx="825">
                        <c:v>0.46310833362050979</c:v>
                      </c:pt>
                      <c:pt idx="826">
                        <c:v>0.4638864825489854</c:v>
                      </c:pt>
                      <c:pt idx="827">
                        <c:v>0.46471969011887521</c:v>
                      </c:pt>
                      <c:pt idx="828">
                        <c:v>0.46490387909914566</c:v>
                      </c:pt>
                      <c:pt idx="829">
                        <c:v>0.46563132654488021</c:v>
                      </c:pt>
                      <c:pt idx="830">
                        <c:v>0.46638630331132186</c:v>
                      </c:pt>
                      <c:pt idx="831">
                        <c:v>0.46822502427135437</c:v>
                      </c:pt>
                      <c:pt idx="832">
                        <c:v>0.47083892336985822</c:v>
                      </c:pt>
                      <c:pt idx="833">
                        <c:v>0.47239522122680955</c:v>
                      </c:pt>
                      <c:pt idx="834">
                        <c:v>0.47515429293019323</c:v>
                      </c:pt>
                      <c:pt idx="835">
                        <c:v>0.47836611303024146</c:v>
                      </c:pt>
                      <c:pt idx="836">
                        <c:v>0.4815282219108834</c:v>
                      </c:pt>
                      <c:pt idx="837">
                        <c:v>0.48491452641052118</c:v>
                      </c:pt>
                      <c:pt idx="838">
                        <c:v>0.487389590589488</c:v>
                      </c:pt>
                      <c:pt idx="839">
                        <c:v>0.49054199488944905</c:v>
                      </c:pt>
                      <c:pt idx="840">
                        <c:v>0.49474685106162181</c:v>
                      </c:pt>
                      <c:pt idx="841">
                        <c:v>0.49807690860384357</c:v>
                      </c:pt>
                      <c:pt idx="842">
                        <c:v>0.50144697278479089</c:v>
                      </c:pt>
                      <c:pt idx="843">
                        <c:v>0.50461363687677285</c:v>
                      </c:pt>
                      <c:pt idx="844">
                        <c:v>0.50925024786291273</c:v>
                      </c:pt>
                      <c:pt idx="845">
                        <c:v>0.51427563623429007</c:v>
                      </c:pt>
                      <c:pt idx="846">
                        <c:v>0.51801605890244762</c:v>
                      </c:pt>
                      <c:pt idx="847">
                        <c:v>0.52170855282520157</c:v>
                      </c:pt>
                      <c:pt idx="848">
                        <c:v>0.52589598036268204</c:v>
                      </c:pt>
                      <c:pt idx="849">
                        <c:v>0.5296369971888405</c:v>
                      </c:pt>
                      <c:pt idx="850">
                        <c:v>0.53427618285965073</c:v>
                      </c:pt>
                      <c:pt idx="851">
                        <c:v>0.53846816560847133</c:v>
                      </c:pt>
                      <c:pt idx="852">
                        <c:v>0.54244466705564209</c:v>
                      </c:pt>
                      <c:pt idx="853">
                        <c:v>0.54647186998555419</c:v>
                      </c:pt>
                      <c:pt idx="854">
                        <c:v>0.55070465158376791</c:v>
                      </c:pt>
                      <c:pt idx="855">
                        <c:v>0.55519212891168868</c:v>
                      </c:pt>
                      <c:pt idx="856">
                        <c:v>0.56030188771918998</c:v>
                      </c:pt>
                      <c:pt idx="857">
                        <c:v>0.56471766998167228</c:v>
                      </c:pt>
                      <c:pt idx="858">
                        <c:v>0.56739454982826854</c:v>
                      </c:pt>
                      <c:pt idx="859">
                        <c:v>0.57255184127583958</c:v>
                      </c:pt>
                      <c:pt idx="860">
                        <c:v>0.57783509421959522</c:v>
                      </c:pt>
                      <c:pt idx="861">
                        <c:v>0.58206589529113961</c:v>
                      </c:pt>
                      <c:pt idx="862">
                        <c:v>0.58645949565492272</c:v>
                      </c:pt>
                      <c:pt idx="863">
                        <c:v>0.59094459635084018</c:v>
                      </c:pt>
                      <c:pt idx="864">
                        <c:v>0.59638015179548609</c:v>
                      </c:pt>
                      <c:pt idx="865">
                        <c:v>0.6039188285105529</c:v>
                      </c:pt>
                      <c:pt idx="866">
                        <c:v>0.60933853974184238</c:v>
                      </c:pt>
                      <c:pt idx="867">
                        <c:v>0.61459208478555472</c:v>
                      </c:pt>
                      <c:pt idx="868">
                        <c:v>0.62077528904796486</c:v>
                      </c:pt>
                      <c:pt idx="869">
                        <c:v>0.62683411623552598</c:v>
                      </c:pt>
                      <c:pt idx="870">
                        <c:v>0.63305732713666141</c:v>
                      </c:pt>
                      <c:pt idx="871">
                        <c:v>0.63984122513795372</c:v>
                      </c:pt>
                      <c:pt idx="872">
                        <c:v>0.64596838049561511</c:v>
                      </c:pt>
                      <c:pt idx="873">
                        <c:v>0.65374452235836367</c:v>
                      </c:pt>
                      <c:pt idx="874">
                        <c:v>0.66187993175897319</c:v>
                      </c:pt>
                      <c:pt idx="875">
                        <c:v>0.6696618171490637</c:v>
                      </c:pt>
                      <c:pt idx="876">
                        <c:v>0.67687291475298283</c:v>
                      </c:pt>
                      <c:pt idx="877">
                        <c:v>0.684893849712091</c:v>
                      </c:pt>
                      <c:pt idx="878">
                        <c:v>0.69275178732629306</c:v>
                      </c:pt>
                      <c:pt idx="879">
                        <c:v>0.70029363288403113</c:v>
                      </c:pt>
                      <c:pt idx="880">
                        <c:v>0.70823792146102649</c:v>
                      </c:pt>
                      <c:pt idx="881">
                        <c:v>0.71627945389749825</c:v>
                      </c:pt>
                      <c:pt idx="882">
                        <c:v>0.72474145214592045</c:v>
                      </c:pt>
                      <c:pt idx="883">
                        <c:v>0.7338859398846781</c:v>
                      </c:pt>
                      <c:pt idx="884">
                        <c:v>0.74216771020616878</c:v>
                      </c:pt>
                      <c:pt idx="885">
                        <c:v>0.75022231411865969</c:v>
                      </c:pt>
                      <c:pt idx="886">
                        <c:v>0.7581471935342935</c:v>
                      </c:pt>
                      <c:pt idx="887">
                        <c:v>0.76648342833919769</c:v>
                      </c:pt>
                      <c:pt idx="888">
                        <c:v>0.77474994860533308</c:v>
                      </c:pt>
                      <c:pt idx="889">
                        <c:v>0.78234883333115479</c:v>
                      </c:pt>
                      <c:pt idx="890">
                        <c:v>0.79113048858404622</c:v>
                      </c:pt>
                      <c:pt idx="891">
                        <c:v>0.80080872826025407</c:v>
                      </c:pt>
                      <c:pt idx="892">
                        <c:v>0.8091322876944731</c:v>
                      </c:pt>
                      <c:pt idx="893">
                        <c:v>0.81891292059949761</c:v>
                      </c:pt>
                      <c:pt idx="894">
                        <c:v>0.82708556390149512</c:v>
                      </c:pt>
                      <c:pt idx="895">
                        <c:v>0.83492825146034144</c:v>
                      </c:pt>
                      <c:pt idx="896">
                        <c:v>0.84499942762779268</c:v>
                      </c:pt>
                      <c:pt idx="897">
                        <c:v>0.85416451284391359</c:v>
                      </c:pt>
                      <c:pt idx="898">
                        <c:v>0.86245737411475409</c:v>
                      </c:pt>
                      <c:pt idx="899">
                        <c:v>0.8712221948909542</c:v>
                      </c:pt>
                      <c:pt idx="900">
                        <c:v>0.87937958813759598</c:v>
                      </c:pt>
                      <c:pt idx="901">
                        <c:v>0.88612882692217054</c:v>
                      </c:pt>
                      <c:pt idx="902">
                        <c:v>0.8946429130220025</c:v>
                      </c:pt>
                      <c:pt idx="903">
                        <c:v>0.90138521996323362</c:v>
                      </c:pt>
                      <c:pt idx="904">
                        <c:v>0.90748682652685753</c:v>
                      </c:pt>
                      <c:pt idx="905">
                        <c:v>0.91258113722633605</c:v>
                      </c:pt>
                      <c:pt idx="906">
                        <c:v>0.91853460039507562</c:v>
                      </c:pt>
                      <c:pt idx="907">
                        <c:v>0.92525333906893859</c:v>
                      </c:pt>
                      <c:pt idx="908">
                        <c:v>0.93223429947385339</c:v>
                      </c:pt>
                      <c:pt idx="909">
                        <c:v>0.93800892108433054</c:v>
                      </c:pt>
                      <c:pt idx="910">
                        <c:v>0.94420083966408708</c:v>
                      </c:pt>
                      <c:pt idx="911">
                        <c:v>0.95030343649104543</c:v>
                      </c:pt>
                      <c:pt idx="912">
                        <c:v>0.95638880273597882</c:v>
                      </c:pt>
                      <c:pt idx="913">
                        <c:v>0.96112939137227149</c:v>
                      </c:pt>
                      <c:pt idx="914">
                        <c:v>0.9651045064507735</c:v>
                      </c:pt>
                      <c:pt idx="915">
                        <c:v>0.97111183994492556</c:v>
                      </c:pt>
                      <c:pt idx="916">
                        <c:v>0.97551078773071676</c:v>
                      </c:pt>
                      <c:pt idx="917">
                        <c:v>0.97876776383883124</c:v>
                      </c:pt>
                      <c:pt idx="918">
                        <c:v>0.98135690635396533</c:v>
                      </c:pt>
                      <c:pt idx="919">
                        <c:v>0.9859434100153649</c:v>
                      </c:pt>
                      <c:pt idx="920">
                        <c:v>0.99064815111893822</c:v>
                      </c:pt>
                      <c:pt idx="921">
                        <c:v>0.99378490925820961</c:v>
                      </c:pt>
                      <c:pt idx="922">
                        <c:v>0.99411268642202422</c:v>
                      </c:pt>
                      <c:pt idx="923">
                        <c:v>0.99610450209361479</c:v>
                      </c:pt>
                      <c:pt idx="924">
                        <c:v>0.99657230249296824</c:v>
                      </c:pt>
                      <c:pt idx="925">
                        <c:v>0.99708446668972006</c:v>
                      </c:pt>
                      <c:pt idx="926">
                        <c:v>0.99703851847098601</c:v>
                      </c:pt>
                      <c:pt idx="927">
                        <c:v>0.99817078556798133</c:v>
                      </c:pt>
                      <c:pt idx="928">
                        <c:v>0.99777547244473441</c:v>
                      </c:pt>
                      <c:pt idx="929">
                        <c:v>0.99911985394804137</c:v>
                      </c:pt>
                      <c:pt idx="930">
                        <c:v>1</c:v>
                      </c:pt>
                      <c:pt idx="931">
                        <c:v>1.0009488703273932</c:v>
                      </c:pt>
                      <c:pt idx="932">
                        <c:v>1.0019440849788539</c:v>
                      </c:pt>
                      <c:pt idx="933">
                        <c:v>1.0020938127950738</c:v>
                      </c:pt>
                      <c:pt idx="934">
                        <c:v>1.0005666286801653</c:v>
                      </c:pt>
                      <c:pt idx="935">
                        <c:v>1.0011017669862841</c:v>
                      </c:pt>
                      <c:pt idx="936">
                        <c:v>1.0012164394804526</c:v>
                      </c:pt>
                      <c:pt idx="937">
                        <c:v>0.99964726820014904</c:v>
                      </c:pt>
                      <c:pt idx="938">
                        <c:v>1.0003614461171975</c:v>
                      </c:pt>
                      <c:pt idx="939">
                        <c:v>1.0017319705725425</c:v>
                      </c:pt>
                      <c:pt idx="940">
                        <c:v>1.001084140298925</c:v>
                      </c:pt>
                      <c:pt idx="941">
                        <c:v>1.0009886789134514</c:v>
                      </c:pt>
                      <c:pt idx="942">
                        <c:v>0.9997666939583244</c:v>
                      </c:pt>
                      <c:pt idx="943">
                        <c:v>0.99779171276342493</c:v>
                      </c:pt>
                      <c:pt idx="944">
                        <c:v>0.99740352953618849</c:v>
                      </c:pt>
                      <c:pt idx="945">
                        <c:v>0.99416893337944023</c:v>
                      </c:pt>
                      <c:pt idx="946">
                        <c:v>0.99170000883314913</c:v>
                      </c:pt>
                      <c:pt idx="947">
                        <c:v>0.99176061294923812</c:v>
                      </c:pt>
                      <c:pt idx="948">
                        <c:v>0.9877399457573357</c:v>
                      </c:pt>
                      <c:pt idx="949">
                        <c:v>0.98458278819336775</c:v>
                      </c:pt>
                      <c:pt idx="950">
                        <c:v>0.98243094596687541</c:v>
                      </c:pt>
                      <c:pt idx="951">
                        <c:v>0.98008600239009958</c:v>
                      </c:pt>
                      <c:pt idx="952">
                        <c:v>0.97829758680747425</c:v>
                      </c:pt>
                      <c:pt idx="953">
                        <c:v>0.97403014599254301</c:v>
                      </c:pt>
                      <c:pt idx="954">
                        <c:v>0.96838307029958659</c:v>
                      </c:pt>
                      <c:pt idx="955">
                        <c:v>0.96620409485772107</c:v>
                      </c:pt>
                      <c:pt idx="956">
                        <c:v>0.96212995344574026</c:v>
                      </c:pt>
                      <c:pt idx="957">
                        <c:v>0.95703999990493482</c:v>
                      </c:pt>
                      <c:pt idx="958">
                        <c:v>0.95108673478886196</c:v>
                      </c:pt>
                      <c:pt idx="959">
                        <c:v>0.94550422426533376</c:v>
                      </c:pt>
                      <c:pt idx="960">
                        <c:v>0.93812696047383715</c:v>
                      </c:pt>
                      <c:pt idx="961">
                        <c:v>0.93101706778273308</c:v>
                      </c:pt>
                      <c:pt idx="962">
                        <c:v>0.92448232003647357</c:v>
                      </c:pt>
                      <c:pt idx="963">
                        <c:v>0.91819810891391485</c:v>
                      </c:pt>
                      <c:pt idx="964">
                        <c:v>0.91053129212332673</c:v>
                      </c:pt>
                      <c:pt idx="965">
                        <c:v>0.90376006949271992</c:v>
                      </c:pt>
                      <c:pt idx="966">
                        <c:v>0.89608671696412201</c:v>
                      </c:pt>
                      <c:pt idx="967">
                        <c:v>0.88854665388038645</c:v>
                      </c:pt>
                      <c:pt idx="968">
                        <c:v>0.87886782004617803</c:v>
                      </c:pt>
                      <c:pt idx="969">
                        <c:v>0.8690042030736983</c:v>
                      </c:pt>
                      <c:pt idx="970">
                        <c:v>0.85998429046245695</c:v>
                      </c:pt>
                      <c:pt idx="971">
                        <c:v>0.85219230438635163</c:v>
                      </c:pt>
                      <c:pt idx="972">
                        <c:v>0.84294166041810514</c:v>
                      </c:pt>
                      <c:pt idx="973">
                        <c:v>0.83492726119700666</c:v>
                      </c:pt>
                      <c:pt idx="974">
                        <c:v>0.82721944750435816</c:v>
                      </c:pt>
                      <c:pt idx="975">
                        <c:v>0.81877190710062397</c:v>
                      </c:pt>
                      <c:pt idx="976">
                        <c:v>0.81050439657115381</c:v>
                      </c:pt>
                      <c:pt idx="977">
                        <c:v>0.80100519650587576</c:v>
                      </c:pt>
                      <c:pt idx="978">
                        <c:v>0.79035412212957334</c:v>
                      </c:pt>
                      <c:pt idx="979">
                        <c:v>0.7783600526186325</c:v>
                      </c:pt>
                      <c:pt idx="980">
                        <c:v>0.76613366732935084</c:v>
                      </c:pt>
                      <c:pt idx="981">
                        <c:v>0.7580220242487764</c:v>
                      </c:pt>
                      <c:pt idx="982">
                        <c:v>0.74941683392214398</c:v>
                      </c:pt>
                      <c:pt idx="983">
                        <c:v>0.73909472502565787</c:v>
                      </c:pt>
                      <c:pt idx="984">
                        <c:v>0.73080859754549365</c:v>
                      </c:pt>
                      <c:pt idx="985">
                        <c:v>0.7245713249050042</c:v>
                      </c:pt>
                      <c:pt idx="986">
                        <c:v>0.71840673759328777</c:v>
                      </c:pt>
                      <c:pt idx="987">
                        <c:v>0.70979402126531088</c:v>
                      </c:pt>
                      <c:pt idx="988">
                        <c:v>0.69928396038788221</c:v>
                      </c:pt>
                      <c:pt idx="989">
                        <c:v>0.68965800661575127</c:v>
                      </c:pt>
                      <c:pt idx="990">
                        <c:v>0.68002472489494303</c:v>
                      </c:pt>
                      <c:pt idx="991">
                        <c:v>0.66910746773424978</c:v>
                      </c:pt>
                      <c:pt idx="992">
                        <c:v>0.65805058344335177</c:v>
                      </c:pt>
                      <c:pt idx="993">
                        <c:v>0.64498960421551144</c:v>
                      </c:pt>
                      <c:pt idx="994">
                        <c:v>0.63597087992027201</c:v>
                      </c:pt>
                      <c:pt idx="995">
                        <c:v>0.62338542514579642</c:v>
                      </c:pt>
                      <c:pt idx="996">
                        <c:v>0.61265097059670492</c:v>
                      </c:pt>
                      <c:pt idx="997">
                        <c:v>0.60041844567474778</c:v>
                      </c:pt>
                      <c:pt idx="998">
                        <c:v>0.587359446973577</c:v>
                      </c:pt>
                      <c:pt idx="999">
                        <c:v>0.57460406301085221</c:v>
                      </c:pt>
                      <c:pt idx="1000">
                        <c:v>0.56494424223267159</c:v>
                      </c:pt>
                      <c:pt idx="1001">
                        <c:v>0.55219103684928317</c:v>
                      </c:pt>
                      <c:pt idx="1002">
                        <c:v>0.541004230008861</c:v>
                      </c:pt>
                      <c:pt idx="1003">
                        <c:v>0.52891687769178342</c:v>
                      </c:pt>
                      <c:pt idx="1004">
                        <c:v>0.51855614852524057</c:v>
                      </c:pt>
                      <c:pt idx="1005">
                        <c:v>0.50994125361792719</c:v>
                      </c:pt>
                      <c:pt idx="1006">
                        <c:v>0.49894121044244583</c:v>
                      </c:pt>
                      <c:pt idx="1007">
                        <c:v>0.48980484286303361</c:v>
                      </c:pt>
                      <c:pt idx="1008">
                        <c:v>0.48132125687391303</c:v>
                      </c:pt>
                      <c:pt idx="1009">
                        <c:v>0.4720571453243132</c:v>
                      </c:pt>
                      <c:pt idx="1010">
                        <c:v>0.46489694725580205</c:v>
                      </c:pt>
                      <c:pt idx="1011">
                        <c:v>0.45430172373158173</c:v>
                      </c:pt>
                      <c:pt idx="1012">
                        <c:v>0.44337317756887185</c:v>
                      </c:pt>
                      <c:pt idx="1013">
                        <c:v>0.43424710872814154</c:v>
                      </c:pt>
                      <c:pt idx="1014">
                        <c:v>0.42351443665305261</c:v>
                      </c:pt>
                      <c:pt idx="1015">
                        <c:v>0.41384907040019708</c:v>
                      </c:pt>
                      <c:pt idx="1016">
                        <c:v>0.40400010932507219</c:v>
                      </c:pt>
                      <c:pt idx="1017">
                        <c:v>0.39187255231660223</c:v>
                      </c:pt>
                      <c:pt idx="1018">
                        <c:v>0.38484207874494819</c:v>
                      </c:pt>
                      <c:pt idx="1019">
                        <c:v>0.37980757995089093</c:v>
                      </c:pt>
                      <c:pt idx="1020">
                        <c:v>0.37082212850370033</c:v>
                      </c:pt>
                      <c:pt idx="1021">
                        <c:v>0.3614948381533411</c:v>
                      </c:pt>
                      <c:pt idx="1022">
                        <c:v>0.35303858343226069</c:v>
                      </c:pt>
                      <c:pt idx="1023">
                        <c:v>0.34190980602325699</c:v>
                      </c:pt>
                      <c:pt idx="1024">
                        <c:v>0.33246685291539479</c:v>
                      </c:pt>
                      <c:pt idx="1025">
                        <c:v>0.32167575530355341</c:v>
                      </c:pt>
                      <c:pt idx="1026">
                        <c:v>0.31024435341943868</c:v>
                      </c:pt>
                      <c:pt idx="1027">
                        <c:v>0.30263318942826556</c:v>
                      </c:pt>
                      <c:pt idx="1028">
                        <c:v>0.29432329562806658</c:v>
                      </c:pt>
                      <c:pt idx="1029">
                        <c:v>0.28547331220507483</c:v>
                      </c:pt>
                      <c:pt idx="1030">
                        <c:v>0.28066716813601938</c:v>
                      </c:pt>
                      <c:pt idx="1031">
                        <c:v>0.27660352351538731</c:v>
                      </c:pt>
                      <c:pt idx="1032">
                        <c:v>0.27118539670543346</c:v>
                      </c:pt>
                      <c:pt idx="1033">
                        <c:v>0.26482255867409288</c:v>
                      </c:pt>
                      <c:pt idx="1034">
                        <c:v>0.26095815503641989</c:v>
                      </c:pt>
                      <c:pt idx="1035">
                        <c:v>0.25359475493161049</c:v>
                      </c:pt>
                      <c:pt idx="1036">
                        <c:v>0.24500461660766684</c:v>
                      </c:pt>
                      <c:pt idx="1037">
                        <c:v>0.24233922381575401</c:v>
                      </c:pt>
                      <c:pt idx="1038">
                        <c:v>0.2350132556649995</c:v>
                      </c:pt>
                      <c:pt idx="1039">
                        <c:v>0.23253937980203454</c:v>
                      </c:pt>
                      <c:pt idx="1040">
                        <c:v>0.22763500161016825</c:v>
                      </c:pt>
                      <c:pt idx="1041">
                        <c:v>0.21812015538420043</c:v>
                      </c:pt>
                      <c:pt idx="1042">
                        <c:v>0.21205914961730288</c:v>
                      </c:pt>
                      <c:pt idx="1043">
                        <c:v>0.21158917063861296</c:v>
                      </c:pt>
                      <c:pt idx="1044">
                        <c:v>0.20359774552688154</c:v>
                      </c:pt>
                      <c:pt idx="1045">
                        <c:v>0.20018688249654104</c:v>
                      </c:pt>
                      <c:pt idx="1046">
                        <c:v>0.18801694221734222</c:v>
                      </c:pt>
                      <c:pt idx="1047">
                        <c:v>0.18426443833650027</c:v>
                      </c:pt>
                      <c:pt idx="1048">
                        <c:v>0.17741241021777482</c:v>
                      </c:pt>
                      <c:pt idx="1049">
                        <c:v>0.17484386518000414</c:v>
                      </c:pt>
                      <c:pt idx="1050">
                        <c:v>0.16616519731393053</c:v>
                      </c:pt>
                      <c:pt idx="1051">
                        <c:v>0.16311261155811596</c:v>
                      </c:pt>
                      <c:pt idx="1052">
                        <c:v>0.15805771333936214</c:v>
                      </c:pt>
                      <c:pt idx="1053">
                        <c:v>0.15961618977564995</c:v>
                      </c:pt>
                      <c:pt idx="1054">
                        <c:v>0.1521803023947341</c:v>
                      </c:pt>
                      <c:pt idx="1055">
                        <c:v>0.14999003795085208</c:v>
                      </c:pt>
                      <c:pt idx="1056">
                        <c:v>0.14789266020777317</c:v>
                      </c:pt>
                      <c:pt idx="1057">
                        <c:v>0.14510011760367367</c:v>
                      </c:pt>
                      <c:pt idx="1058">
                        <c:v>0.136933019776351</c:v>
                      </c:pt>
                      <c:pt idx="1059">
                        <c:v>0.13319041852885691</c:v>
                      </c:pt>
                      <c:pt idx="1060">
                        <c:v>0.13083596842406722</c:v>
                      </c:pt>
                      <c:pt idx="1061">
                        <c:v>0.12896100382598147</c:v>
                      </c:pt>
                      <c:pt idx="1062">
                        <c:v>0.1232166842735487</c:v>
                      </c:pt>
                      <c:pt idx="1063">
                        <c:v>0.11221624499273349</c:v>
                      </c:pt>
                      <c:pt idx="1064">
                        <c:v>0.10998300312012169</c:v>
                      </c:pt>
                      <c:pt idx="1065">
                        <c:v>0.10804743440594698</c:v>
                      </c:pt>
                      <c:pt idx="1066">
                        <c:v>0.10362491835278802</c:v>
                      </c:pt>
                      <c:pt idx="1067">
                        <c:v>9.6572857040435583E-2</c:v>
                      </c:pt>
                      <c:pt idx="1068">
                        <c:v>9.3371137626402104E-2</c:v>
                      </c:pt>
                      <c:pt idx="1069">
                        <c:v>8.9542779574115411E-2</c:v>
                      </c:pt>
                      <c:pt idx="1070">
                        <c:v>9.4878714527282013E-2</c:v>
                      </c:pt>
                      <c:pt idx="1071">
                        <c:v>9.324636444621906E-2</c:v>
                      </c:pt>
                      <c:pt idx="1072">
                        <c:v>9.1257915669966674E-2</c:v>
                      </c:pt>
                      <c:pt idx="1073">
                        <c:v>8.6907688840247174E-2</c:v>
                      </c:pt>
                      <c:pt idx="1074">
                        <c:v>8.4350828909827036E-2</c:v>
                      </c:pt>
                      <c:pt idx="1075">
                        <c:v>8.1348548531419693E-2</c:v>
                      </c:pt>
                      <c:pt idx="1076">
                        <c:v>8.2624799917293199E-2</c:v>
                      </c:pt>
                      <c:pt idx="1077">
                        <c:v>7.9637967646908517E-2</c:v>
                      </c:pt>
                      <c:pt idx="1078">
                        <c:v>7.1439379445539686E-2</c:v>
                      </c:pt>
                      <c:pt idx="1079">
                        <c:v>7.6415650755511447E-2</c:v>
                      </c:pt>
                      <c:pt idx="1080">
                        <c:v>8.0713591681154231E-2</c:v>
                      </c:pt>
                      <c:pt idx="1081">
                        <c:v>7.8047208625906569E-2</c:v>
                      </c:pt>
                      <c:pt idx="1082">
                        <c:v>7.5570758078271141E-2</c:v>
                      </c:pt>
                      <c:pt idx="1083">
                        <c:v>7.1826176304107439E-2</c:v>
                      </c:pt>
                      <c:pt idx="1084">
                        <c:v>6.87145708535397E-2</c:v>
                      </c:pt>
                      <c:pt idx="1085">
                        <c:v>6.8192702076106906E-2</c:v>
                      </c:pt>
                      <c:pt idx="1086">
                        <c:v>6.1475745876246352E-2</c:v>
                      </c:pt>
                      <c:pt idx="1087">
                        <c:v>5.8428507542439695E-2</c:v>
                      </c:pt>
                      <c:pt idx="1088">
                        <c:v>5.8295812255578262E-2</c:v>
                      </c:pt>
                      <c:pt idx="1089">
                        <c:v>5.6164765559116564E-2</c:v>
                      </c:pt>
                      <c:pt idx="1090">
                        <c:v>5.3207245083441532E-2</c:v>
                      </c:pt>
                      <c:pt idx="1091">
                        <c:v>5.5921556884092803E-2</c:v>
                      </c:pt>
                      <c:pt idx="1092">
                        <c:v>5.7067885720442343E-2</c:v>
                      </c:pt>
                      <c:pt idx="1093">
                        <c:v>5.1485969354914785E-2</c:v>
                      </c:pt>
                      <c:pt idx="1094">
                        <c:v>4.6340164962027391E-2</c:v>
                      </c:pt>
                      <c:pt idx="1095">
                        <c:v>4.7574429182505915E-2</c:v>
                      </c:pt>
                      <c:pt idx="1096">
                        <c:v>4.686322205546186E-2</c:v>
                      </c:pt>
                      <c:pt idx="1097">
                        <c:v>5.0432725272035295E-2</c:v>
                      </c:pt>
                      <c:pt idx="1098">
                        <c:v>4.4739503307677578E-2</c:v>
                      </c:pt>
                      <c:pt idx="1099">
                        <c:v>4.5208293970365826E-2</c:v>
                      </c:pt>
                      <c:pt idx="1100">
                        <c:v>4.7368454408870199E-2</c:v>
                      </c:pt>
                      <c:pt idx="1101">
                        <c:v>4.8203840558096595E-2</c:v>
                      </c:pt>
                      <c:pt idx="1102">
                        <c:v>4.3130127335981684E-2</c:v>
                      </c:pt>
                      <c:pt idx="1103">
                        <c:v>3.9324743393062044E-2</c:v>
                      </c:pt>
                      <c:pt idx="1104">
                        <c:v>3.0703510800406078E-2</c:v>
                      </c:pt>
                      <c:pt idx="1105">
                        <c:v>3.0625081944290998E-2</c:v>
                      </c:pt>
                      <c:pt idx="1106">
                        <c:v>3.1381247026734359E-2</c:v>
                      </c:pt>
                      <c:pt idx="1107">
                        <c:v>3.2576296819155338E-2</c:v>
                      </c:pt>
                      <c:pt idx="1108">
                        <c:v>3.0801546870550069E-2</c:v>
                      </c:pt>
                      <c:pt idx="1109">
                        <c:v>3.4692885670929194E-2</c:v>
                      </c:pt>
                      <c:pt idx="1110">
                        <c:v>4.1313390221981418E-2</c:v>
                      </c:pt>
                      <c:pt idx="1111">
                        <c:v>5.3679204588801085E-2</c:v>
                      </c:pt>
                      <c:pt idx="1112">
                        <c:v>5.1343965592706306E-2</c:v>
                      </c:pt>
                      <c:pt idx="1113">
                        <c:v>5.1817509519401374E-2</c:v>
                      </c:pt>
                      <c:pt idx="1114">
                        <c:v>4.889781710311536E-2</c:v>
                      </c:pt>
                      <c:pt idx="1115">
                        <c:v>4.5411099901330111E-2</c:v>
                      </c:pt>
                      <c:pt idx="1116">
                        <c:v>4.0074768842829789E-2</c:v>
                      </c:pt>
                      <c:pt idx="1117">
                        <c:v>3.4825977063124472E-2</c:v>
                      </c:pt>
                      <c:pt idx="1118">
                        <c:v>2.8036731639824581E-2</c:v>
                      </c:pt>
                      <c:pt idx="1119">
                        <c:v>3.026502219576244E-2</c:v>
                      </c:pt>
                      <c:pt idx="1120">
                        <c:v>2.4599923710112714E-2</c:v>
                      </c:pt>
                      <c:pt idx="1121">
                        <c:v>2.0644415845639353E-2</c:v>
                      </c:pt>
                      <c:pt idx="1122">
                        <c:v>2.4055278875979847E-2</c:v>
                      </c:pt>
                      <c:pt idx="1123">
                        <c:v>2.4130934994757474E-2</c:v>
                      </c:pt>
                      <c:pt idx="1124">
                        <c:v>1.8966909756510109E-2</c:v>
                      </c:pt>
                      <c:pt idx="1125">
                        <c:v>1.1442690886131137E-2</c:v>
                      </c:pt>
                      <c:pt idx="1126">
                        <c:v>3.1391347712748955E-3</c:v>
                      </c:pt>
                      <c:pt idx="1127">
                        <c:v>3.8899524317104711E-3</c:v>
                      </c:pt>
                      <c:pt idx="1128">
                        <c:v>1.1679363823145312E-2</c:v>
                      </c:pt>
                      <c:pt idx="1129">
                        <c:v>6.0415966055357541E-3</c:v>
                      </c:pt>
                      <c:pt idx="1130">
                        <c:v>1.7261082136005877E-2</c:v>
                      </c:pt>
                      <c:pt idx="1131">
                        <c:v>1.8436326661731235E-2</c:v>
                      </c:pt>
                      <c:pt idx="1132">
                        <c:v>2.5524235506802911E-2</c:v>
                      </c:pt>
                      <c:pt idx="1133">
                        <c:v>2.6533115792283936E-2</c:v>
                      </c:pt>
                      <c:pt idx="1134">
                        <c:v>3.3141143025317808E-2</c:v>
                      </c:pt>
                      <c:pt idx="1135">
                        <c:v>2.3913671219105214E-2</c:v>
                      </c:pt>
                      <c:pt idx="1136">
                        <c:v>1.9852601283143596E-2</c:v>
                      </c:pt>
                      <c:pt idx="1137">
                        <c:v>8.0989677098893213E-3</c:v>
                      </c:pt>
                      <c:pt idx="1138">
                        <c:v>3.3556063362593282E-3</c:v>
                      </c:pt>
                      <c:pt idx="1139">
                        <c:v>1.0663551694320718E-2</c:v>
                      </c:pt>
                      <c:pt idx="1140">
                        <c:v>1.0284478889764222E-2</c:v>
                      </c:pt>
                      <c:pt idx="1141">
                        <c:v>-4.6217570361181109E-3</c:v>
                      </c:pt>
                      <c:pt idx="1142">
                        <c:v>-2.2740407220049903E-3</c:v>
                      </c:pt>
                      <c:pt idx="1143">
                        <c:v>7.1679221225225435E-3</c:v>
                      </c:pt>
                      <c:pt idx="1144">
                        <c:v>6.9425381875249095E-3</c:v>
                      </c:pt>
                      <c:pt idx="1145">
                        <c:v>1.6243685585845772E-2</c:v>
                      </c:pt>
                      <c:pt idx="1146">
                        <c:v>8.789577359569103E-4</c:v>
                      </c:pt>
                      <c:pt idx="1147">
                        <c:v>3.6544678106981026E-3</c:v>
                      </c:pt>
                      <c:pt idx="1148">
                        <c:v>9.0422925626074541E-3</c:v>
                      </c:pt>
                      <c:pt idx="1149">
                        <c:v>5.7623423451257493E-3</c:v>
                      </c:pt>
                      <c:pt idx="1150">
                        <c:v>-7.5121376576941926E-4</c:v>
                      </c:pt>
                      <c:pt idx="1151">
                        <c:v>3.2282584714106282E-5</c:v>
                      </c:pt>
                      <c:pt idx="1152">
                        <c:v>-5.7320402870812744E-3</c:v>
                      </c:pt>
                      <c:pt idx="1153">
                        <c:v>-9.0312016132591409E-5</c:v>
                      </c:pt>
                      <c:pt idx="1154">
                        <c:v>0</c:v>
                      </c:pt>
                      <c:pt idx="1155">
                        <c:v>3.0549623878180503E-3</c:v>
                      </c:pt>
                      <c:pt idx="1156">
                        <c:v>2.6743051619259051E-3</c:v>
                      </c:pt>
                      <c:pt idx="1157">
                        <c:v>1.382209562695753E-3</c:v>
                      </c:pt>
                      <c:pt idx="1158">
                        <c:v>2.4338692242395969E-3</c:v>
                      </c:pt>
                      <c:pt idx="1159">
                        <c:v>2.4689245462910215E-3</c:v>
                      </c:pt>
                      <c:pt idx="1160">
                        <c:v>-3.2409338420910172E-3</c:v>
                      </c:pt>
                      <c:pt idx="1161">
                        <c:v>-5.696984965029849E-3</c:v>
                      </c:pt>
                      <c:pt idx="1162">
                        <c:v>-7.5368942410641683E-3</c:v>
                      </c:pt>
                      <c:pt idx="1163">
                        <c:v>-1.0699003121706125E-2</c:v>
                      </c:pt>
                      <c:pt idx="1164">
                        <c:v>-4.3951847851188075E-3</c:v>
                      </c:pt>
                      <c:pt idx="1165">
                        <c:v>-7.7232618006711157E-3</c:v>
                      </c:pt>
                      <c:pt idx="1166">
                        <c:v>-1.308732023254613E-3</c:v>
                      </c:pt>
                      <c:pt idx="1167">
                        <c:v>3.4251228223613431E-3</c:v>
                      </c:pt>
                      <c:pt idx="1168">
                        <c:v>1.1907322442813275E-2</c:v>
                      </c:pt>
                      <c:pt idx="1169">
                        <c:v>1.356858821325218E-3</c:v>
                      </c:pt>
                      <c:pt idx="1170">
                        <c:v>-1.7828701079506493E-3</c:v>
                      </c:pt>
                      <c:pt idx="1171">
                        <c:v>-4.5916530307404885E-3</c:v>
                      </c:pt>
                      <c:pt idx="1172">
                        <c:v>-7.6283945731984281E-3</c:v>
                      </c:pt>
                      <c:pt idx="1173">
                        <c:v>-1.4547562546022434E-2</c:v>
                      </c:pt>
                      <c:pt idx="1174">
                        <c:v>-2.6552921058979696E-2</c:v>
                      </c:pt>
                      <c:pt idx="1175">
                        <c:v>-4.0391653109961685E-2</c:v>
                      </c:pt>
                      <c:pt idx="1176">
                        <c:v>-3.3211055616753804E-2</c:v>
                      </c:pt>
                      <c:pt idx="1177">
                        <c:v>-2.6172659938421532E-2</c:v>
                      </c:pt>
                      <c:pt idx="1178">
                        <c:v>-1.580123592786287E-2</c:v>
                      </c:pt>
                      <c:pt idx="1179">
                        <c:v>-1.2883127932912504E-2</c:v>
                      </c:pt>
                      <c:pt idx="1180">
                        <c:v>-1.3069693545186304E-2</c:v>
                      </c:pt>
                      <c:pt idx="1181">
                        <c:v>-3.9333259657748135E-4</c:v>
                      </c:pt>
                      <c:pt idx="1182">
                        <c:v>-1.9236855541573204E-3</c:v>
                      </c:pt>
                      <c:pt idx="1183">
                        <c:v>-2.592707463139388E-3</c:v>
                      </c:pt>
                      <c:pt idx="1184">
                        <c:v>4.5548152346864233E-3</c:v>
                      </c:pt>
                      <c:pt idx="1185">
                        <c:v>-2.1975923925594038E-3</c:v>
                      </c:pt>
                      <c:pt idx="1186">
                        <c:v>-1.4125710365403254E-2</c:v>
                      </c:pt>
                      <c:pt idx="1187">
                        <c:v>-4.1593040587725953E-3</c:v>
                      </c:pt>
                      <c:pt idx="1188">
                        <c:v>-1.2582880089805071E-2</c:v>
                      </c:pt>
                      <c:pt idx="1189">
                        <c:v>-9.9719517813054333E-3</c:v>
                      </c:pt>
                      <c:pt idx="1190">
                        <c:v>-1.1154524255708205E-2</c:v>
                      </c:pt>
                      <c:pt idx="1191">
                        <c:v>-1.4500624063953634E-2</c:v>
                      </c:pt>
                      <c:pt idx="1192">
                        <c:v>-1.9472736267919278E-2</c:v>
                      </c:pt>
                      <c:pt idx="1193">
                        <c:v>-3.5929526523411193E-2</c:v>
                      </c:pt>
                      <c:pt idx="1194">
                        <c:v>-4.705473898440974E-2</c:v>
                      </c:pt>
                      <c:pt idx="1195">
                        <c:v>-4.6924222276884794E-2</c:v>
                      </c:pt>
                      <c:pt idx="1196">
                        <c:v>-5.947699836131224E-2</c:v>
                      </c:pt>
                      <c:pt idx="1197">
                        <c:v>-4.8581328941317441E-2</c:v>
                      </c:pt>
                      <c:pt idx="1198">
                        <c:v>-4.0970363002811164E-2</c:v>
                      </c:pt>
                      <c:pt idx="1199">
                        <c:v>-4.4157624572156801E-2</c:v>
                      </c:pt>
                      <c:pt idx="1200">
                        <c:v>-6.1136877763082343E-3</c:v>
                      </c:pt>
                      <c:pt idx="1201">
                        <c:v>8.6560898620405332E-3</c:v>
                      </c:pt>
                      <c:pt idx="1202">
                        <c:v>1.3739507664836198E-2</c:v>
                      </c:pt>
                      <c:pt idx="1203">
                        <c:v>2.6948432234893661E-2</c:v>
                      </c:pt>
                      <c:pt idx="1204">
                        <c:v>1.1558155590967411E-2</c:v>
                      </c:pt>
                      <c:pt idx="1205">
                        <c:v>-9.0654647246415036E-3</c:v>
                      </c:pt>
                      <c:pt idx="1206">
                        <c:v>5.010732474022211E-4</c:v>
                      </c:pt>
                      <c:pt idx="1207">
                        <c:v>-2.8100108493250987E-2</c:v>
                      </c:pt>
                      <c:pt idx="1208">
                        <c:v>-3.6884932588813826E-2</c:v>
                      </c:pt>
                      <c:pt idx="1209">
                        <c:v>-3.4548307224050258E-2</c:v>
                      </c:pt>
                      <c:pt idx="1210">
                        <c:v>-2.6182562571769413E-2</c:v>
                      </c:pt>
                      <c:pt idx="1211">
                        <c:v>-3.3932165377145738E-2</c:v>
                      </c:pt>
                      <c:pt idx="1212">
                        <c:v>-3.1197058046463895E-2</c:v>
                      </c:pt>
                      <c:pt idx="1213">
                        <c:v>-4.1761979512639928E-2</c:v>
                      </c:pt>
                      <c:pt idx="1214">
                        <c:v>-3.4630895186171448E-2</c:v>
                      </c:pt>
                      <c:pt idx="1215">
                        <c:v>-1.9117825888731649E-2</c:v>
                      </c:pt>
                      <c:pt idx="1216">
                        <c:v>-2.0226128613025317E-2</c:v>
                      </c:pt>
                      <c:pt idx="1217">
                        <c:v>-2.4043395715962337E-2</c:v>
                      </c:pt>
                      <c:pt idx="1218">
                        <c:v>-8.9444545451304557E-3</c:v>
                      </c:pt>
                      <c:pt idx="1219">
                        <c:v>-7.0587951030290077E-3</c:v>
                      </c:pt>
                      <c:pt idx="1220">
                        <c:v>-1.0857445255272071E-2</c:v>
                      </c:pt>
                      <c:pt idx="1221">
                        <c:v>-6.7363653612223379E-3</c:v>
                      </c:pt>
                      <c:pt idx="1222">
                        <c:v>-2.8578207631286146E-2</c:v>
                      </c:pt>
                      <c:pt idx="1223">
                        <c:v>-3.9449912678579203E-2</c:v>
                      </c:pt>
                      <c:pt idx="1224">
                        <c:v>-6.0098883735558516E-2</c:v>
                      </c:pt>
                      <c:pt idx="1225">
                        <c:v>-7.2471431893054758E-2</c:v>
                      </c:pt>
                      <c:pt idx="1226">
                        <c:v>-7.8241894397525755E-2</c:v>
                      </c:pt>
                      <c:pt idx="1227">
                        <c:v>-3.7728835002719313E-2</c:v>
                      </c:pt>
                      <c:pt idx="1228">
                        <c:v>-2.7709746686677951E-2</c:v>
                      </c:pt>
                      <c:pt idx="1229">
                        <c:v>-3.3746391975539768E-2</c:v>
                      </c:pt>
                      <c:pt idx="1230">
                        <c:v>-3.5761379809164356E-2</c:v>
                      </c:pt>
                      <c:pt idx="1231">
                        <c:v>4.8126798070604827E-5</c:v>
                      </c:pt>
                      <c:pt idx="1232">
                        <c:v>2.3459140348437948E-2</c:v>
                      </c:pt>
                      <c:pt idx="1233">
                        <c:v>3.6453771932847462E-2</c:v>
                      </c:pt>
                      <c:pt idx="1234">
                        <c:v>6.4196791467574336E-3</c:v>
                      </c:pt>
                      <c:pt idx="1235">
                        <c:v>1.9108715466051595E-2</c:v>
                      </c:pt>
                      <c:pt idx="1236">
                        <c:v>4.4324781023068825E-2</c:v>
                      </c:pt>
                      <c:pt idx="1237">
                        <c:v>4.3955214746526229E-2</c:v>
                      </c:pt>
                      <c:pt idx="1238">
                        <c:v>2.6219004262489496E-2</c:v>
                      </c:pt>
                      <c:pt idx="1239">
                        <c:v>1.6998860404954318E-2</c:v>
                      </c:pt>
                      <c:pt idx="1240">
                        <c:v>3.2418052738256382E-2</c:v>
                      </c:pt>
                      <c:pt idx="1241">
                        <c:v>5.3008400205816375E-2</c:v>
                      </c:pt>
                      <c:pt idx="1242">
                        <c:v>5.8926213894503629E-2</c:v>
                      </c:pt>
                      <c:pt idx="1243">
                        <c:v>4.9551787009408751E-2</c:v>
                      </c:pt>
                      <c:pt idx="1244">
                        <c:v>5.3867948780411505E-2</c:v>
                      </c:pt>
                      <c:pt idx="1245">
                        <c:v>6.9184945937563469E-2</c:v>
                      </c:pt>
                      <c:pt idx="1246">
                        <c:v>9.4517070357417673E-2</c:v>
                      </c:pt>
                      <c:pt idx="1247">
                        <c:v>6.1571405314386859E-2</c:v>
                      </c:pt>
                      <c:pt idx="1248">
                        <c:v>1.5580407204205332E-2</c:v>
                      </c:pt>
                      <c:pt idx="1249">
                        <c:v>-1.5247480671049947E-2</c:v>
                      </c:pt>
                      <c:pt idx="1250">
                        <c:v>-3.9202941002883303E-2</c:v>
                      </c:pt>
                      <c:pt idx="1251">
                        <c:v>-9.1724131647984188E-3</c:v>
                      </c:pt>
                      <c:pt idx="1252">
                        <c:v>-1.0555811043495978E-2</c:v>
                      </c:pt>
                      <c:pt idx="1253">
                        <c:v>-4.5045692730793764E-2</c:v>
                      </c:pt>
                      <c:pt idx="1254">
                        <c:v>-3.0360681633902816E-2</c:v>
                      </c:pt>
                      <c:pt idx="1255">
                        <c:v>-1.4371295672430357E-2</c:v>
                      </c:pt>
                      <c:pt idx="1256">
                        <c:v>1.1961192768225645E-2</c:v>
                      </c:pt>
                      <c:pt idx="1257">
                        <c:v>3.4058324925997585E-2</c:v>
                      </c:pt>
                      <c:pt idx="1258">
                        <c:v>3.123726273785625E-2</c:v>
                      </c:pt>
                      <c:pt idx="1259">
                        <c:v>8.3188061702120439E-3</c:v>
                      </c:pt>
                      <c:pt idx="1260">
                        <c:v>1.2621104254527794E-2</c:v>
                      </c:pt>
                      <c:pt idx="1261">
                        <c:v>1.0657610114311962E-2</c:v>
                      </c:pt>
                      <c:pt idx="1262">
                        <c:v>2.5638709948304233E-2</c:v>
                      </c:pt>
                      <c:pt idx="1263">
                        <c:v>9.6881423095554701E-3</c:v>
                      </c:pt>
                      <c:pt idx="1264">
                        <c:v>7.4202412202262263E-3</c:v>
                      </c:pt>
                      <c:pt idx="1265">
                        <c:v>-3.3925827691803141E-2</c:v>
                      </c:pt>
                      <c:pt idx="1266">
                        <c:v>-3.7388976626220358E-2</c:v>
                      </c:pt>
                      <c:pt idx="1267">
                        <c:v>-3.1341834546009554E-3</c:v>
                      </c:pt>
                      <c:pt idx="1268">
                        <c:v>-2.5483634710076714E-2</c:v>
                      </c:pt>
                      <c:pt idx="1269">
                        <c:v>-5.7966648723095017E-2</c:v>
                      </c:pt>
                      <c:pt idx="1270">
                        <c:v>-6.9263176741011692E-2</c:v>
                      </c:pt>
                      <c:pt idx="1271">
                        <c:v>-6.319999239477754E-2</c:v>
                      </c:pt>
                      <c:pt idx="1272">
                        <c:v>-3.0149359438259315E-2</c:v>
                      </c:pt>
                      <c:pt idx="1273">
                        <c:v>-2.1858874799422112E-2</c:v>
                      </c:pt>
                      <c:pt idx="1274">
                        <c:v>-9.2734002196800169E-2</c:v>
                      </c:pt>
                      <c:pt idx="1275">
                        <c:v>-5.0313893671860864E-2</c:v>
                      </c:pt>
                      <c:pt idx="1276">
                        <c:v>-2.5462641127379147E-2</c:v>
                      </c:pt>
                      <c:pt idx="1277">
                        <c:v>-6.2012270551033699E-3</c:v>
                      </c:pt>
                      <c:pt idx="1278">
                        <c:v>8.7515512475139189E-3</c:v>
                      </c:pt>
                      <c:pt idx="1279">
                        <c:v>1.741061189955876E-2</c:v>
                      </c:pt>
                      <c:pt idx="1280">
                        <c:v>3.1875586483459999E-2</c:v>
                      </c:pt>
                      <c:pt idx="1281">
                        <c:v>9.4500830038727196E-2</c:v>
                      </c:pt>
                      <c:pt idx="1282">
                        <c:v>4.9215889686248918E-2</c:v>
                      </c:pt>
                      <c:pt idx="1283">
                        <c:v>7.822941707950741E-2</c:v>
                      </c:pt>
                      <c:pt idx="1284">
                        <c:v>8.9778858353128738E-2</c:v>
                      </c:pt>
                      <c:pt idx="1285">
                        <c:v>5.7593913603881254E-2</c:v>
                      </c:pt>
                      <c:pt idx="1286">
                        <c:v>6.6397750755471899E-2</c:v>
                      </c:pt>
                      <c:pt idx="1287">
                        <c:v>9.3436296953831155E-2</c:v>
                      </c:pt>
                      <c:pt idx="1288">
                        <c:v>9.1412594802860361E-2</c:v>
                      </c:pt>
                      <c:pt idx="1289">
                        <c:v>0.17530314931467836</c:v>
                      </c:pt>
                      <c:pt idx="1290">
                        <c:v>0.13061395138440801</c:v>
                      </c:pt>
                      <c:pt idx="1291">
                        <c:v>0.12676618417075938</c:v>
                      </c:pt>
                      <c:pt idx="1292">
                        <c:v>0.13218272655937757</c:v>
                      </c:pt>
                      <c:pt idx="1293">
                        <c:v>0.10209298097387252</c:v>
                      </c:pt>
                      <c:pt idx="1294">
                        <c:v>4.9156275833494786E-2</c:v>
                      </c:pt>
                      <c:pt idx="1295">
                        <c:v>3.1273704428576472E-2</c:v>
                      </c:pt>
                      <c:pt idx="1296">
                        <c:v>-1.6699008667180864E-2</c:v>
                      </c:pt>
                      <c:pt idx="1297">
                        <c:v>4.3178254134052289E-2</c:v>
                      </c:pt>
                      <c:pt idx="1298">
                        <c:v>3.3723813971506547E-2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B29-4AA9-A3A3-D850668B1823}"/>
                  </c:ext>
                </c:extLst>
              </c15:ser>
            </c15:filteredScatterSeries>
            <c15:filteredScatte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Abs'!$AJ$1</c15:sqref>
                        </c15:formulaRef>
                      </c:ext>
                    </c:extLst>
                    <c:strCache>
                      <c:ptCount val="1"/>
                      <c:pt idx="0">
                        <c:v>Abs 850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Abs'!$AJ$2:$AJ$1300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-5.1122132053780502</c:v>
                      </c:pt>
                      <c:pt idx="1">
                        <c:v>-7.1456135301198893</c:v>
                      </c:pt>
                      <c:pt idx="2">
                        <c:v>-6.4786178323566803</c:v>
                      </c:pt>
                      <c:pt idx="3">
                        <c:v>-5.6969347621071309</c:v>
                      </c:pt>
                      <c:pt idx="4">
                        <c:v>-9.1932513633908606</c:v>
                      </c:pt>
                      <c:pt idx="5">
                        <c:v>-7.9765056558921676</c:v>
                      </c:pt>
                      <c:pt idx="6">
                        <c:v>-8.3421331373820529</c:v>
                      </c:pt>
                      <c:pt idx="7">
                        <c:v>-7.6158136408504244</c:v>
                      </c:pt>
                      <c:pt idx="8">
                        <c:v>-7.2600841822956435</c:v>
                      </c:pt>
                      <c:pt idx="9">
                        <c:v>-8.5195339497445897</c:v>
                      </c:pt>
                      <c:pt idx="10">
                        <c:v>-12.673605159297892</c:v>
                      </c:pt>
                      <c:pt idx="11">
                        <c:v>-12.535799824930624</c:v>
                      </c:pt>
                      <c:pt idx="12">
                        <c:v>-12.582921254336521</c:v>
                      </c:pt>
                      <c:pt idx="13">
                        <c:v>-11.905213139346079</c:v>
                      </c:pt>
                      <c:pt idx="14">
                        <c:v>-10.796646422506404</c:v>
                      </c:pt>
                      <c:pt idx="15">
                        <c:v>-9.1197628605726493</c:v>
                      </c:pt>
                      <c:pt idx="16">
                        <c:v>-13.287749884444052</c:v>
                      </c:pt>
                      <c:pt idx="17">
                        <c:v>-9.1725630393669064</c:v>
                      </c:pt>
                      <c:pt idx="18">
                        <c:v>-5.2656647302932669</c:v>
                      </c:pt>
                      <c:pt idx="19">
                        <c:v>-4.4722042656652379</c:v>
                      </c:pt>
                      <c:pt idx="20">
                        <c:v>-3.0458984834657636</c:v>
                      </c:pt>
                      <c:pt idx="21">
                        <c:v>-2.2931638287029119</c:v>
                      </c:pt>
                      <c:pt idx="22">
                        <c:v>-2.5480529881159386</c:v>
                      </c:pt>
                      <c:pt idx="23">
                        <c:v>-2.0926548745985172</c:v>
                      </c:pt>
                      <c:pt idx="24">
                        <c:v>-2.0863962290665956</c:v>
                      </c:pt>
                      <c:pt idx="25">
                        <c:v>-2.0600550605039083</c:v>
                      </c:pt>
                      <c:pt idx="26">
                        <c:v>-1.5776236279318616</c:v>
                      </c:pt>
                      <c:pt idx="27">
                        <c:v>-1.6731588509082782</c:v>
                      </c:pt>
                      <c:pt idx="28">
                        <c:v>-1.4663612829165134</c:v>
                      </c:pt>
                      <c:pt idx="29">
                        <c:v>-1.3041799929904523</c:v>
                      </c:pt>
                      <c:pt idx="30">
                        <c:v>-1.2599570284259163</c:v>
                      </c:pt>
                      <c:pt idx="31">
                        <c:v>-1.2409279692798958</c:v>
                      </c:pt>
                      <c:pt idx="32">
                        <c:v>-0.63005362811810572</c:v>
                      </c:pt>
                      <c:pt idx="33">
                        <c:v>-0.56207381019702929</c:v>
                      </c:pt>
                      <c:pt idx="34">
                        <c:v>-0.48087820826483213</c:v>
                      </c:pt>
                      <c:pt idx="35">
                        <c:v>-1.2876440639798992</c:v>
                      </c:pt>
                      <c:pt idx="36">
                        <c:v>-1.4879161495573319</c:v>
                      </c:pt>
                      <c:pt idx="37">
                        <c:v>-1.2808917024904212</c:v>
                      </c:pt>
                      <c:pt idx="38">
                        <c:v>-1.292193328062063</c:v>
                      </c:pt>
                      <c:pt idx="39">
                        <c:v>-1.5412979176225778</c:v>
                      </c:pt>
                      <c:pt idx="40">
                        <c:v>-1.7249649945904579</c:v>
                      </c:pt>
                      <c:pt idx="41">
                        <c:v>-1.8068036632504996</c:v>
                      </c:pt>
                      <c:pt idx="42">
                        <c:v>-1.2125338837126218</c:v>
                      </c:pt>
                      <c:pt idx="43">
                        <c:v>-1.269322393472655</c:v>
                      </c:pt>
                      <c:pt idx="44">
                        <c:v>-1.3094811749627089</c:v>
                      </c:pt>
                      <c:pt idx="45">
                        <c:v>-1.1848856207767053</c:v>
                      </c:pt>
                      <c:pt idx="46">
                        <c:v>-1.5059284856837609</c:v>
                      </c:pt>
                      <c:pt idx="47">
                        <c:v>-1.5017407043071467</c:v>
                      </c:pt>
                      <c:pt idx="48">
                        <c:v>-1.5088970460005788</c:v>
                      </c:pt>
                      <c:pt idx="49">
                        <c:v>-1.5458922188942861</c:v>
                      </c:pt>
                      <c:pt idx="50">
                        <c:v>-1.4223484354656013</c:v>
                      </c:pt>
                      <c:pt idx="51">
                        <c:v>-1.1323996864328005</c:v>
                      </c:pt>
                      <c:pt idx="52">
                        <c:v>-1.0066455251488682</c:v>
                      </c:pt>
                      <c:pt idx="53">
                        <c:v>-0.79280999893332971</c:v>
                      </c:pt>
                      <c:pt idx="54">
                        <c:v>-0.76013489146206625</c:v>
                      </c:pt>
                      <c:pt idx="55">
                        <c:v>-0.87799679321665425</c:v>
                      </c:pt>
                      <c:pt idx="56">
                        <c:v>-1.0356958669066392</c:v>
                      </c:pt>
                      <c:pt idx="57">
                        <c:v>-0.72313272595208777</c:v>
                      </c:pt>
                      <c:pt idx="58">
                        <c:v>-1.1414377699480041</c:v>
                      </c:pt>
                      <c:pt idx="59">
                        <c:v>-1.2643942074724486</c:v>
                      </c:pt>
                      <c:pt idx="60">
                        <c:v>-1.2163649231404803</c:v>
                      </c:pt>
                      <c:pt idx="61">
                        <c:v>-1.013968639893807</c:v>
                      </c:pt>
                      <c:pt idx="62">
                        <c:v>-0.77118838920936017</c:v>
                      </c:pt>
                      <c:pt idx="63">
                        <c:v>-0.54300337101670604</c:v>
                      </c:pt>
                      <c:pt idx="64">
                        <c:v>-0.83760808502208672</c:v>
                      </c:pt>
                      <c:pt idx="65">
                        <c:v>-0.37087973207951597</c:v>
                      </c:pt>
                      <c:pt idx="66">
                        <c:v>-0.75162738328849366</c:v>
                      </c:pt>
                      <c:pt idx="67">
                        <c:v>-0.79186616504944762</c:v>
                      </c:pt>
                      <c:pt idx="68">
                        <c:v>-1.3789693256104145</c:v>
                      </c:pt>
                      <c:pt idx="69">
                        <c:v>-1.5914707012764486</c:v>
                      </c:pt>
                      <c:pt idx="70">
                        <c:v>-1.4105610516353071</c:v>
                      </c:pt>
                      <c:pt idx="71">
                        <c:v>-1.3658044133059497</c:v>
                      </c:pt>
                      <c:pt idx="72">
                        <c:v>-1.7830771913724999</c:v>
                      </c:pt>
                      <c:pt idx="73">
                        <c:v>-1.7529479888185862</c:v>
                      </c:pt>
                      <c:pt idx="74">
                        <c:v>-1.5341579992651824</c:v>
                      </c:pt>
                      <c:pt idx="75">
                        <c:v>-1.0819153673324606</c:v>
                      </c:pt>
                      <c:pt idx="76">
                        <c:v>-0.94704913286478842</c:v>
                      </c:pt>
                      <c:pt idx="77">
                        <c:v>-1.6172089471625724</c:v>
                      </c:pt>
                      <c:pt idx="78">
                        <c:v>-1.5646446210188225</c:v>
                      </c:pt>
                      <c:pt idx="79">
                        <c:v>-1.2962294052212662</c:v>
                      </c:pt>
                      <c:pt idx="80">
                        <c:v>-0.96789356323746267</c:v>
                      </c:pt>
                      <c:pt idx="81">
                        <c:v>-1.6801834672879314</c:v>
                      </c:pt>
                      <c:pt idx="82">
                        <c:v>-1.8230007974630176</c:v>
                      </c:pt>
                      <c:pt idx="83">
                        <c:v>-1.3995142417413478</c:v>
                      </c:pt>
                      <c:pt idx="84">
                        <c:v>-1.3055978178973726</c:v>
                      </c:pt>
                      <c:pt idx="85">
                        <c:v>-1.1074399405373645</c:v>
                      </c:pt>
                      <c:pt idx="86">
                        <c:v>-1.2367718493861564</c:v>
                      </c:pt>
                      <c:pt idx="87">
                        <c:v>-1.0944699071996855</c:v>
                      </c:pt>
                      <c:pt idx="88">
                        <c:v>-0.74194049334346945</c:v>
                      </c:pt>
                      <c:pt idx="89">
                        <c:v>-0.541379864990019</c:v>
                      </c:pt>
                      <c:pt idx="90">
                        <c:v>-0.96275339768346291</c:v>
                      </c:pt>
                      <c:pt idx="91">
                        <c:v>-0.69594641590320716</c:v>
                      </c:pt>
                      <c:pt idx="92">
                        <c:v>-0.99870018607470401</c:v>
                      </c:pt>
                      <c:pt idx="93">
                        <c:v>-0.96681436381583508</c:v>
                      </c:pt>
                      <c:pt idx="94">
                        <c:v>-1.4435360627676197</c:v>
                      </c:pt>
                      <c:pt idx="95">
                        <c:v>-1.4771845999901798</c:v>
                      </c:pt>
                      <c:pt idx="96">
                        <c:v>-1.4602380875787093</c:v>
                      </c:pt>
                      <c:pt idx="97">
                        <c:v>-1.4105878030486452</c:v>
                      </c:pt>
                      <c:pt idx="98">
                        <c:v>-1.5859724392717518</c:v>
                      </c:pt>
                      <c:pt idx="99">
                        <c:v>-1.4754054616904522</c:v>
                      </c:pt>
                      <c:pt idx="100">
                        <c:v>-1.2373510682787496</c:v>
                      </c:pt>
                      <c:pt idx="101">
                        <c:v>-0.97029475655367292</c:v>
                      </c:pt>
                      <c:pt idx="102">
                        <c:v>-1.0040106802478062</c:v>
                      </c:pt>
                      <c:pt idx="103">
                        <c:v>-1.3634196433257764</c:v>
                      </c:pt>
                      <c:pt idx="104">
                        <c:v>-1.1889741848861286</c:v>
                      </c:pt>
                      <c:pt idx="105">
                        <c:v>-0.91766507569126154</c:v>
                      </c:pt>
                      <c:pt idx="106">
                        <c:v>-0.74530939364027471</c:v>
                      </c:pt>
                      <c:pt idx="107">
                        <c:v>-0.81981280783173016</c:v>
                      </c:pt>
                      <c:pt idx="108">
                        <c:v>-1.1456909060432796</c:v>
                      </c:pt>
                      <c:pt idx="109">
                        <c:v>-1.1603205428843779</c:v>
                      </c:pt>
                      <c:pt idx="110">
                        <c:v>-0.8058543267024818</c:v>
                      </c:pt>
                      <c:pt idx="111">
                        <c:v>-0.81648005580547989</c:v>
                      </c:pt>
                      <c:pt idx="112">
                        <c:v>-0.74962468444337582</c:v>
                      </c:pt>
                      <c:pt idx="113">
                        <c:v>-0.75106587450878137</c:v>
                      </c:pt>
                      <c:pt idx="114">
                        <c:v>-0.6419378486784294</c:v>
                      </c:pt>
                      <c:pt idx="115">
                        <c:v>-0.33711707806841251</c:v>
                      </c:pt>
                      <c:pt idx="116">
                        <c:v>-0.27519873083168112</c:v>
                      </c:pt>
                      <c:pt idx="117">
                        <c:v>-0.40363429802090328</c:v>
                      </c:pt>
                      <c:pt idx="118">
                        <c:v>-0.42048887361311693</c:v>
                      </c:pt>
                      <c:pt idx="119">
                        <c:v>-0.56272254890175288</c:v>
                      </c:pt>
                      <c:pt idx="120">
                        <c:v>-0.67528357344702106</c:v>
                      </c:pt>
                      <c:pt idx="121">
                        <c:v>-0.80599400971516511</c:v>
                      </c:pt>
                      <c:pt idx="122">
                        <c:v>-0.58532972810066652</c:v>
                      </c:pt>
                      <c:pt idx="123">
                        <c:v>-0.70682425168000562</c:v>
                      </c:pt>
                      <c:pt idx="124">
                        <c:v>-0.75780523277962419</c:v>
                      </c:pt>
                      <c:pt idx="125">
                        <c:v>-0.8492481667662789</c:v>
                      </c:pt>
                      <c:pt idx="126">
                        <c:v>-0.76718373649519234</c:v>
                      </c:pt>
                      <c:pt idx="127">
                        <c:v>-0.57521288537696635</c:v>
                      </c:pt>
                      <c:pt idx="128">
                        <c:v>-0.66304544523325359</c:v>
                      </c:pt>
                      <c:pt idx="129">
                        <c:v>-0.79111568631766782</c:v>
                      </c:pt>
                      <c:pt idx="130">
                        <c:v>-0.62060045578990308</c:v>
                      </c:pt>
                      <c:pt idx="131">
                        <c:v>-0.37742316164456846</c:v>
                      </c:pt>
                      <c:pt idx="132">
                        <c:v>-0.48257997064117036</c:v>
                      </c:pt>
                      <c:pt idx="133">
                        <c:v>-0.63858184324010403</c:v>
                      </c:pt>
                      <c:pt idx="134">
                        <c:v>-0.57943249754919801</c:v>
                      </c:pt>
                      <c:pt idx="135">
                        <c:v>-0.49741406955028838</c:v>
                      </c:pt>
                      <c:pt idx="136">
                        <c:v>-0.56135040457279839</c:v>
                      </c:pt>
                      <c:pt idx="137">
                        <c:v>-0.49207035621707923</c:v>
                      </c:pt>
                      <c:pt idx="138">
                        <c:v>-0.67284108475287963</c:v>
                      </c:pt>
                      <c:pt idx="139">
                        <c:v>-0.73709032665507423</c:v>
                      </c:pt>
                      <c:pt idx="140">
                        <c:v>-0.66598398640080037</c:v>
                      </c:pt>
                      <c:pt idx="141">
                        <c:v>-0.54080120482947669</c:v>
                      </c:pt>
                      <c:pt idx="142">
                        <c:v>-0.57773909922234656</c:v>
                      </c:pt>
                      <c:pt idx="143">
                        <c:v>-0.58076028193957896</c:v>
                      </c:pt>
                      <c:pt idx="144">
                        <c:v>-0.48015114548536036</c:v>
                      </c:pt>
                      <c:pt idx="145">
                        <c:v>-0.51628405937459254</c:v>
                      </c:pt>
                      <c:pt idx="146">
                        <c:v>-0.21059965494063043</c:v>
                      </c:pt>
                      <c:pt idx="147">
                        <c:v>1.889428620287396E-2</c:v>
                      </c:pt>
                      <c:pt idx="148">
                        <c:v>-8.6330874347934239E-2</c:v>
                      </c:pt>
                      <c:pt idx="149">
                        <c:v>-0.32240430867067482</c:v>
                      </c:pt>
                      <c:pt idx="150">
                        <c:v>-0.36223309962531086</c:v>
                      </c:pt>
                      <c:pt idx="151">
                        <c:v>-0.7083045191264139</c:v>
                      </c:pt>
                      <c:pt idx="152">
                        <c:v>-0.569657327940158</c:v>
                      </c:pt>
                      <c:pt idx="153">
                        <c:v>-0.7204285305516378</c:v>
                      </c:pt>
                      <c:pt idx="154">
                        <c:v>-1.0415728815166356</c:v>
                      </c:pt>
                      <c:pt idx="155">
                        <c:v>-0.98952851480555271</c:v>
                      </c:pt>
                      <c:pt idx="156">
                        <c:v>-0.52318282559263685</c:v>
                      </c:pt>
                      <c:pt idx="157">
                        <c:v>-0.52105976231877182</c:v>
                      </c:pt>
                      <c:pt idx="158">
                        <c:v>-0.30144203662911867</c:v>
                      </c:pt>
                      <c:pt idx="159">
                        <c:v>-0.19155552696051453</c:v>
                      </c:pt>
                      <c:pt idx="160">
                        <c:v>-0.1895688112383026</c:v>
                      </c:pt>
                      <c:pt idx="161">
                        <c:v>-4.2622620521043056E-2</c:v>
                      </c:pt>
                      <c:pt idx="162">
                        <c:v>-0.1905377880644675</c:v>
                      </c:pt>
                      <c:pt idx="163">
                        <c:v>-0.48600962035003709</c:v>
                      </c:pt>
                      <c:pt idx="164">
                        <c:v>-0.21281697461832669</c:v>
                      </c:pt>
                      <c:pt idx="165">
                        <c:v>-8.9462821461405967E-2</c:v>
                      </c:pt>
                      <c:pt idx="166">
                        <c:v>-9.215912688804867E-2</c:v>
                      </c:pt>
                      <c:pt idx="167">
                        <c:v>1.3875009947123615E-2</c:v>
                      </c:pt>
                      <c:pt idx="168">
                        <c:v>0.10920096237362924</c:v>
                      </c:pt>
                      <c:pt idx="169">
                        <c:v>0.17803708964940412</c:v>
                      </c:pt>
                      <c:pt idx="170">
                        <c:v>0.37240744095641376</c:v>
                      </c:pt>
                      <c:pt idx="171">
                        <c:v>0.27809093110156557</c:v>
                      </c:pt>
                      <c:pt idx="172">
                        <c:v>0.13792199084695311</c:v>
                      </c:pt>
                      <c:pt idx="173">
                        <c:v>0.11087411089646021</c:v>
                      </c:pt>
                      <c:pt idx="174">
                        <c:v>0.16767074766814022</c:v>
                      </c:pt>
                      <c:pt idx="175">
                        <c:v>0.17066250383070081</c:v>
                      </c:pt>
                      <c:pt idx="176">
                        <c:v>0.1839567710705475</c:v>
                      </c:pt>
                      <c:pt idx="177">
                        <c:v>9.4401504851656659E-2</c:v>
                      </c:pt>
                      <c:pt idx="178">
                        <c:v>4.7666616437219672E-2</c:v>
                      </c:pt>
                      <c:pt idx="179">
                        <c:v>0.11521664411985308</c:v>
                      </c:pt>
                      <c:pt idx="180">
                        <c:v>0.16937335660819164</c:v>
                      </c:pt>
                      <c:pt idx="181">
                        <c:v>6.2486052862824576E-2</c:v>
                      </c:pt>
                      <c:pt idx="182">
                        <c:v>0.16690867101348913</c:v>
                      </c:pt>
                      <c:pt idx="183">
                        <c:v>0.21603713367071714</c:v>
                      </c:pt>
                      <c:pt idx="184">
                        <c:v>0.24878441916417074</c:v>
                      </c:pt>
                      <c:pt idx="185">
                        <c:v>0.4213804745158925</c:v>
                      </c:pt>
                      <c:pt idx="186">
                        <c:v>0.50731938986460046</c:v>
                      </c:pt>
                      <c:pt idx="187">
                        <c:v>0.42555352568389654</c:v>
                      </c:pt>
                      <c:pt idx="188">
                        <c:v>0.39504167633160242</c:v>
                      </c:pt>
                      <c:pt idx="189">
                        <c:v>0.37372046127563607</c:v>
                      </c:pt>
                      <c:pt idx="190">
                        <c:v>0.53190055246747925</c:v>
                      </c:pt>
                      <c:pt idx="191">
                        <c:v>0.56729859825980344</c:v>
                      </c:pt>
                      <c:pt idx="192">
                        <c:v>0.51169544701103742</c:v>
                      </c:pt>
                      <c:pt idx="193">
                        <c:v>0.53466356711472451</c:v>
                      </c:pt>
                      <c:pt idx="194">
                        <c:v>0.55469495769721122</c:v>
                      </c:pt>
                      <c:pt idx="195">
                        <c:v>0.68911302133509855</c:v>
                      </c:pt>
                      <c:pt idx="196">
                        <c:v>0.70928257111558457</c:v>
                      </c:pt>
                      <c:pt idx="197">
                        <c:v>0.66074009986065563</c:v>
                      </c:pt>
                      <c:pt idx="198">
                        <c:v>0.76645000279366027</c:v>
                      </c:pt>
                      <c:pt idx="199">
                        <c:v>0.78456240275099354</c:v>
                      </c:pt>
                      <c:pt idx="200">
                        <c:v>0.85878132074098024</c:v>
                      </c:pt>
                      <c:pt idx="201">
                        <c:v>0.96128190063712382</c:v>
                      </c:pt>
                      <c:pt idx="202">
                        <c:v>1.0173907890481746</c:v>
                      </c:pt>
                      <c:pt idx="203">
                        <c:v>1.0715046654126237</c:v>
                      </c:pt>
                      <c:pt idx="204">
                        <c:v>1.0806763366817751</c:v>
                      </c:pt>
                      <c:pt idx="205">
                        <c:v>1.0499526770884302</c:v>
                      </c:pt>
                      <c:pt idx="206">
                        <c:v>1.1147081979536861</c:v>
                      </c:pt>
                      <c:pt idx="207">
                        <c:v>1.1100436318937801</c:v>
                      </c:pt>
                      <c:pt idx="208">
                        <c:v>1.0705836040926275</c:v>
                      </c:pt>
                      <c:pt idx="209">
                        <c:v>1.0319085101663834</c:v>
                      </c:pt>
                      <c:pt idx="210">
                        <c:v>1.0396843671851586</c:v>
                      </c:pt>
                      <c:pt idx="211">
                        <c:v>1.0757273252142228</c:v>
                      </c:pt>
                      <c:pt idx="212">
                        <c:v>1.1500353017068414</c:v>
                      </c:pt>
                      <c:pt idx="213">
                        <c:v>1.1402761152207077</c:v>
                      </c:pt>
                      <c:pt idx="214">
                        <c:v>1.1572056963579136</c:v>
                      </c:pt>
                      <c:pt idx="215">
                        <c:v>1.2079639634758552</c:v>
                      </c:pt>
                      <c:pt idx="216">
                        <c:v>1.2593182114479116</c:v>
                      </c:pt>
                      <c:pt idx="217">
                        <c:v>1.2673724186155975</c:v>
                      </c:pt>
                      <c:pt idx="218">
                        <c:v>1.2739654568142451</c:v>
                      </c:pt>
                      <c:pt idx="219">
                        <c:v>1.2479116119758287</c:v>
                      </c:pt>
                      <c:pt idx="220">
                        <c:v>1.2636407657676725</c:v>
                      </c:pt>
                      <c:pt idx="221">
                        <c:v>1.2667120989192766</c:v>
                      </c:pt>
                      <c:pt idx="222">
                        <c:v>1.2704996249722749</c:v>
                      </c:pt>
                      <c:pt idx="223">
                        <c:v>1.266635908185086</c:v>
                      </c:pt>
                      <c:pt idx="224">
                        <c:v>1.2753402762845334</c:v>
                      </c:pt>
                      <c:pt idx="225">
                        <c:v>1.282896703988839</c:v>
                      </c:pt>
                      <c:pt idx="226">
                        <c:v>1.2889343963916067</c:v>
                      </c:pt>
                      <c:pt idx="227">
                        <c:v>1.305630325943961</c:v>
                      </c:pt>
                      <c:pt idx="228">
                        <c:v>1.318183172683759</c:v>
                      </c:pt>
                      <c:pt idx="229">
                        <c:v>1.3238500701801319</c:v>
                      </c:pt>
                      <c:pt idx="230">
                        <c:v>1.3325154963487704</c:v>
                      </c:pt>
                      <c:pt idx="231">
                        <c:v>1.3504118532464868</c:v>
                      </c:pt>
                      <c:pt idx="232">
                        <c:v>1.358134207438586</c:v>
                      </c:pt>
                      <c:pt idx="233">
                        <c:v>1.3758629447210826</c:v>
                      </c:pt>
                      <c:pt idx="234">
                        <c:v>1.3862909165406696</c:v>
                      </c:pt>
                      <c:pt idx="235">
                        <c:v>1.3986981543217925</c:v>
                      </c:pt>
                      <c:pt idx="236">
                        <c:v>1.4135875169101102</c:v>
                      </c:pt>
                      <c:pt idx="237">
                        <c:v>1.4219041588288976</c:v>
                      </c:pt>
                      <c:pt idx="238">
                        <c:v>1.4287156104655592</c:v>
                      </c:pt>
                      <c:pt idx="239">
                        <c:v>1.4423012649355005</c:v>
                      </c:pt>
                      <c:pt idx="240">
                        <c:v>1.4478445641297406</c:v>
                      </c:pt>
                      <c:pt idx="241">
                        <c:v>1.455424695618017</c:v>
                      </c:pt>
                      <c:pt idx="242">
                        <c:v>1.4656698096755461</c:v>
                      </c:pt>
                      <c:pt idx="243">
                        <c:v>1.4688190266887675</c:v>
                      </c:pt>
                      <c:pt idx="244">
                        <c:v>1.4781904869942417</c:v>
                      </c:pt>
                      <c:pt idx="245">
                        <c:v>1.4873706239005253</c:v>
                      </c:pt>
                      <c:pt idx="246">
                        <c:v>1.494927051604831</c:v>
                      </c:pt>
                      <c:pt idx="247">
                        <c:v>1.5043035912925844</c:v>
                      </c:pt>
                      <c:pt idx="248">
                        <c:v>1.5081351386586703</c:v>
                      </c:pt>
                      <c:pt idx="249">
                        <c:v>1.5105596971333659</c:v>
                      </c:pt>
                      <c:pt idx="250">
                        <c:v>1.5161436313858416</c:v>
                      </c:pt>
                      <c:pt idx="251">
                        <c:v>1.5195518968953123</c:v>
                      </c:pt>
                      <c:pt idx="252">
                        <c:v>1.5185038510183315</c:v>
                      </c:pt>
                      <c:pt idx="253">
                        <c:v>1.514392937626879</c:v>
                      </c:pt>
                      <c:pt idx="254">
                        <c:v>1.5142100798648208</c:v>
                      </c:pt>
                      <c:pt idx="255">
                        <c:v>1.5100365207585889</c:v>
                      </c:pt>
                      <c:pt idx="256">
                        <c:v>1.5067400016592649</c:v>
                      </c:pt>
                      <c:pt idx="257">
                        <c:v>1.4979137283851121</c:v>
                      </c:pt>
                      <c:pt idx="258">
                        <c:v>1.4893515829894874</c:v>
                      </c:pt>
                      <c:pt idx="259">
                        <c:v>1.4817291233155498</c:v>
                      </c:pt>
                      <c:pt idx="260">
                        <c:v>1.4726522671822802</c:v>
                      </c:pt>
                      <c:pt idx="261">
                        <c:v>1.4575681949399191</c:v>
                      </c:pt>
                      <c:pt idx="262">
                        <c:v>1.4455927046525447</c:v>
                      </c:pt>
                      <c:pt idx="263">
                        <c:v>1.4312569947326803</c:v>
                      </c:pt>
                      <c:pt idx="264">
                        <c:v>1.4208662717164755</c:v>
                      </c:pt>
                      <c:pt idx="265">
                        <c:v>1.4072145852769027</c:v>
                      </c:pt>
                      <c:pt idx="266">
                        <c:v>1.3902714591202845</c:v>
                      </c:pt>
                      <c:pt idx="267">
                        <c:v>1.3738633612304294</c:v>
                      </c:pt>
                      <c:pt idx="268">
                        <c:v>1.3583966421896878</c:v>
                      </c:pt>
                      <c:pt idx="269">
                        <c:v>1.3394725569441082</c:v>
                      </c:pt>
                      <c:pt idx="270">
                        <c:v>1.3211326006606583</c:v>
                      </c:pt>
                      <c:pt idx="271">
                        <c:v>1.2987951705233287</c:v>
                      </c:pt>
                      <c:pt idx="272">
                        <c:v>1.2764069465632053</c:v>
                      </c:pt>
                      <c:pt idx="273">
                        <c:v>1.2547874024546961</c:v>
                      </c:pt>
                      <c:pt idx="274">
                        <c:v>1.2324973798853076</c:v>
                      </c:pt>
                      <c:pt idx="275">
                        <c:v>1.2093844973866579</c:v>
                      </c:pt>
                      <c:pt idx="276">
                        <c:v>1.1883626272596901</c:v>
                      </c:pt>
                      <c:pt idx="277">
                        <c:v>1.1657780005180969</c:v>
                      </c:pt>
                      <c:pt idx="278">
                        <c:v>1.1449982476131138</c:v>
                      </c:pt>
                      <c:pt idx="279">
                        <c:v>1.1258777595860643</c:v>
                      </c:pt>
                      <c:pt idx="280">
                        <c:v>1.1047712330877733</c:v>
                      </c:pt>
                      <c:pt idx="281">
                        <c:v>1.083867881880658</c:v>
                      </c:pt>
                      <c:pt idx="282">
                        <c:v>1.0663457061441899</c:v>
                      </c:pt>
                      <c:pt idx="283">
                        <c:v>1.0511805330981014</c:v>
                      </c:pt>
                      <c:pt idx="284">
                        <c:v>1.0352053678911928</c:v>
                      </c:pt>
                      <c:pt idx="285">
                        <c:v>1.0206815515142484</c:v>
                      </c:pt>
                      <c:pt idx="286">
                        <c:v>1.007008531669102</c:v>
                      </c:pt>
                      <c:pt idx="287">
                        <c:v>1.0003641917094324</c:v>
                      </c:pt>
                      <c:pt idx="288">
                        <c:v>0.99726678439546035</c:v>
                      </c:pt>
                      <c:pt idx="289">
                        <c:v>0.99189821595163075</c:v>
                      </c:pt>
                      <c:pt idx="290">
                        <c:v>0.9871134378444455</c:v>
                      </c:pt>
                      <c:pt idx="291">
                        <c:v>0.98779373644439838</c:v>
                      </c:pt>
                      <c:pt idx="292">
                        <c:v>0.98942557265802378</c:v>
                      </c:pt>
                      <c:pt idx="293">
                        <c:v>0.99038794628722548</c:v>
                      </c:pt>
                      <c:pt idx="294">
                        <c:v>0.98751809529937029</c:v>
                      </c:pt>
                      <c:pt idx="295">
                        <c:v>0.9860281431640826</c:v>
                      </c:pt>
                      <c:pt idx="296">
                        <c:v>0.98673536249011617</c:v>
                      </c:pt>
                      <c:pt idx="297">
                        <c:v>0.9871156389100999</c:v>
                      </c:pt>
                      <c:pt idx="298">
                        <c:v>0.98542996124431315</c:v>
                      </c:pt>
                      <c:pt idx="299">
                        <c:v>0.98322720246248452</c:v>
                      </c:pt>
                      <c:pt idx="300">
                        <c:v>0.98081788213462739</c:v>
                      </c:pt>
                      <c:pt idx="301">
                        <c:v>0.98334555206959429</c:v>
                      </c:pt>
                      <c:pt idx="302">
                        <c:v>0.9826886186281264</c:v>
                      </c:pt>
                      <c:pt idx="303">
                        <c:v>0.97787793567131653</c:v>
                      </c:pt>
                      <c:pt idx="304">
                        <c:v>0.97580978051989165</c:v>
                      </c:pt>
                      <c:pt idx="305">
                        <c:v>0.97220409635249561</c:v>
                      </c:pt>
                      <c:pt idx="306">
                        <c:v>0.96955655299573495</c:v>
                      </c:pt>
                      <c:pt idx="307">
                        <c:v>0.96605127128472812</c:v>
                      </c:pt>
                      <c:pt idx="308">
                        <c:v>0.95765268199849984</c:v>
                      </c:pt>
                      <c:pt idx="309">
                        <c:v>0.95583443245522093</c:v>
                      </c:pt>
                      <c:pt idx="310">
                        <c:v>0.95090573851678639</c:v>
                      </c:pt>
                      <c:pt idx="311">
                        <c:v>0.94333407266564284</c:v>
                      </c:pt>
                      <c:pt idx="312">
                        <c:v>0.93439283603923295</c:v>
                      </c:pt>
                      <c:pt idx="313">
                        <c:v>0.92530294282477987</c:v>
                      </c:pt>
                      <c:pt idx="314">
                        <c:v>0.91879371443374203</c:v>
                      </c:pt>
                      <c:pt idx="315">
                        <c:v>0.91242095211327701</c:v>
                      </c:pt>
                      <c:pt idx="316">
                        <c:v>0.89985743867069168</c:v>
                      </c:pt>
                      <c:pt idx="317">
                        <c:v>0.89538080975512291</c:v>
                      </c:pt>
                      <c:pt idx="318">
                        <c:v>0.88744969295134102</c:v>
                      </c:pt>
                      <c:pt idx="319">
                        <c:v>0.87969262964699979</c:v>
                      </c:pt>
                      <c:pt idx="320">
                        <c:v>0.87472262339935947</c:v>
                      </c:pt>
                      <c:pt idx="321">
                        <c:v>0.86921200156444967</c:v>
                      </c:pt>
                      <c:pt idx="322">
                        <c:v>0.86241629601285419</c:v>
                      </c:pt>
                      <c:pt idx="323">
                        <c:v>0.85683777976814302</c:v>
                      </c:pt>
                      <c:pt idx="324">
                        <c:v>0.8497467927933724</c:v>
                      </c:pt>
                      <c:pt idx="325">
                        <c:v>0.84460087060612254</c:v>
                      </c:pt>
                      <c:pt idx="326">
                        <c:v>0.84171933703902468</c:v>
                      </c:pt>
                      <c:pt idx="327">
                        <c:v>0.8371062420528832</c:v>
                      </c:pt>
                      <c:pt idx="328">
                        <c:v>0.83470471011118763</c:v>
                      </c:pt>
                      <c:pt idx="329">
                        <c:v>0.83461886855066603</c:v>
                      </c:pt>
                      <c:pt idx="330">
                        <c:v>0.835833348853668</c:v>
                      </c:pt>
                      <c:pt idx="331">
                        <c:v>0.83543580253393457</c:v>
                      </c:pt>
                      <c:pt idx="332">
                        <c:v>0.83560240627269844</c:v>
                      </c:pt>
                      <c:pt idx="333">
                        <c:v>0.84112369481039506</c:v>
                      </c:pt>
                      <c:pt idx="334">
                        <c:v>0.83963035642025452</c:v>
                      </c:pt>
                      <c:pt idx="335">
                        <c:v>0.84201309464751606</c:v>
                      </c:pt>
                      <c:pt idx="336">
                        <c:v>0.84688117462408341</c:v>
                      </c:pt>
                      <c:pt idx="337">
                        <c:v>0.84950518350961612</c:v>
                      </c:pt>
                      <c:pt idx="338">
                        <c:v>0.86235856036761183</c:v>
                      </c:pt>
                      <c:pt idx="339">
                        <c:v>0.86894228636541415</c:v>
                      </c:pt>
                      <c:pt idx="340">
                        <c:v>0.87033285192076837</c:v>
                      </c:pt>
                      <c:pt idx="341">
                        <c:v>0.87984399523892565</c:v>
                      </c:pt>
                      <c:pt idx="342">
                        <c:v>0.88206622498615861</c:v>
                      </c:pt>
                      <c:pt idx="343">
                        <c:v>0.88803026634587534</c:v>
                      </c:pt>
                      <c:pt idx="344">
                        <c:v>0.89062972488372438</c:v>
                      </c:pt>
                      <c:pt idx="345">
                        <c:v>0.88758412726900238</c:v>
                      </c:pt>
                      <c:pt idx="346">
                        <c:v>0.89064631753250367</c:v>
                      </c:pt>
                      <c:pt idx="347">
                        <c:v>0.8958792664694738</c:v>
                      </c:pt>
                      <c:pt idx="348">
                        <c:v>0.89567236629795988</c:v>
                      </c:pt>
                      <c:pt idx="349">
                        <c:v>0.89927584939970151</c:v>
                      </c:pt>
                      <c:pt idx="350">
                        <c:v>0.89676612661545507</c:v>
                      </c:pt>
                      <c:pt idx="351">
                        <c:v>0.89850767748631533</c:v>
                      </c:pt>
                      <c:pt idx="352">
                        <c:v>0.89868714899352042</c:v>
                      </c:pt>
                      <c:pt idx="353">
                        <c:v>0.89749281690689309</c:v>
                      </c:pt>
                      <c:pt idx="354">
                        <c:v>0.89779622534171544</c:v>
                      </c:pt>
                      <c:pt idx="355">
                        <c:v>0.89786699806814141</c:v>
                      </c:pt>
                      <c:pt idx="356">
                        <c:v>0.89576091686236403</c:v>
                      </c:pt>
                      <c:pt idx="357">
                        <c:v>0.90095915668709137</c:v>
                      </c:pt>
                      <c:pt idx="358">
                        <c:v>0.90234345767096769</c:v>
                      </c:pt>
                      <c:pt idx="359">
                        <c:v>0.90160457686205919</c:v>
                      </c:pt>
                      <c:pt idx="360">
                        <c:v>0.90277063372066435</c:v>
                      </c:pt>
                      <c:pt idx="361">
                        <c:v>0.8995177973089431</c:v>
                      </c:pt>
                      <c:pt idx="362">
                        <c:v>0.90007873042533049</c:v>
                      </c:pt>
                      <c:pt idx="363">
                        <c:v>0.90242506641292319</c:v>
                      </c:pt>
                      <c:pt idx="364">
                        <c:v>0.89922251588576807</c:v>
                      </c:pt>
                      <c:pt idx="365">
                        <c:v>0.89970522651505258</c:v>
                      </c:pt>
                      <c:pt idx="366">
                        <c:v>0.90128017364714874</c:v>
                      </c:pt>
                      <c:pt idx="367">
                        <c:v>0.90216804966958608</c:v>
                      </c:pt>
                      <c:pt idx="368">
                        <c:v>0.906582879434089</c:v>
                      </c:pt>
                      <c:pt idx="369">
                        <c:v>0.91274467807721671</c:v>
                      </c:pt>
                      <c:pt idx="370">
                        <c:v>0.91620932472998839</c:v>
                      </c:pt>
                      <c:pt idx="371">
                        <c:v>0.91524254896947799</c:v>
                      </c:pt>
                      <c:pt idx="372">
                        <c:v>0.91803722509959818</c:v>
                      </c:pt>
                      <c:pt idx="373">
                        <c:v>0.92113039959500387</c:v>
                      </c:pt>
                      <c:pt idx="374">
                        <c:v>0.92244020297211582</c:v>
                      </c:pt>
                      <c:pt idx="375">
                        <c:v>0.92214983161847741</c:v>
                      </c:pt>
                      <c:pt idx="376">
                        <c:v>0.92010825856764789</c:v>
                      </c:pt>
                      <c:pt idx="377">
                        <c:v>0.92240380073244699</c:v>
                      </c:pt>
                      <c:pt idx="378">
                        <c:v>0.927430357436131</c:v>
                      </c:pt>
                      <c:pt idx="379">
                        <c:v>0.92822003206783343</c:v>
                      </c:pt>
                      <c:pt idx="380">
                        <c:v>0.93058820939922759</c:v>
                      </c:pt>
                      <c:pt idx="381">
                        <c:v>0.93591986766516022</c:v>
                      </c:pt>
                      <c:pt idx="382">
                        <c:v>0.94086007487009482</c:v>
                      </c:pt>
                      <c:pt idx="383">
                        <c:v>0.94639389255074713</c:v>
                      </c:pt>
                      <c:pt idx="384">
                        <c:v>0.94776193951132959</c:v>
                      </c:pt>
                      <c:pt idx="385">
                        <c:v>0.95276072892521946</c:v>
                      </c:pt>
                      <c:pt idx="386">
                        <c:v>0.9548089051730122</c:v>
                      </c:pt>
                      <c:pt idx="387">
                        <c:v>0.95472661918008594</c:v>
                      </c:pt>
                      <c:pt idx="388">
                        <c:v>0.95572827336558164</c:v>
                      </c:pt>
                      <c:pt idx="389">
                        <c:v>0.95884921515078136</c:v>
                      </c:pt>
                      <c:pt idx="390">
                        <c:v>0.96136926601232942</c:v>
                      </c:pt>
                      <c:pt idx="391">
                        <c:v>0.96162442031549722</c:v>
                      </c:pt>
                      <c:pt idx="392">
                        <c:v>0.9592298301962503</c:v>
                      </c:pt>
                      <c:pt idx="393">
                        <c:v>0.96082611073391988</c:v>
                      </c:pt>
                      <c:pt idx="394">
                        <c:v>0.96409706360910419</c:v>
                      </c:pt>
                      <c:pt idx="395">
                        <c:v>0.96631929335633715</c:v>
                      </c:pt>
                      <c:pt idx="396">
                        <c:v>0.96491501346882846</c:v>
                      </c:pt>
                      <c:pt idx="397">
                        <c:v>0.96015512433481254</c:v>
                      </c:pt>
                      <c:pt idx="398">
                        <c:v>0.96071995164428059</c:v>
                      </c:pt>
                      <c:pt idx="399">
                        <c:v>0.96047851167326692</c:v>
                      </c:pt>
                      <c:pt idx="400">
                        <c:v>0.95953002168896218</c:v>
                      </c:pt>
                      <c:pt idx="401">
                        <c:v>0.95875863283346552</c:v>
                      </c:pt>
                      <c:pt idx="402">
                        <c:v>0.9561070259708816</c:v>
                      </c:pt>
                      <c:pt idx="403">
                        <c:v>0.95439645933192574</c:v>
                      </c:pt>
                      <c:pt idx="404">
                        <c:v>0.95521779544650309</c:v>
                      </c:pt>
                      <c:pt idx="405">
                        <c:v>0.95533817680652455</c:v>
                      </c:pt>
                      <c:pt idx="406">
                        <c:v>0.95503392180798918</c:v>
                      </c:pt>
                      <c:pt idx="407">
                        <c:v>0.95471561385181414</c:v>
                      </c:pt>
                      <c:pt idx="408">
                        <c:v>0.95082260596014712</c:v>
                      </c:pt>
                      <c:pt idx="409">
                        <c:v>0.94818826899731301</c:v>
                      </c:pt>
                      <c:pt idx="410">
                        <c:v>0.94581738266203652</c:v>
                      </c:pt>
                      <c:pt idx="411">
                        <c:v>0.94319405102747433</c:v>
                      </c:pt>
                      <c:pt idx="412">
                        <c:v>0.93796194865421767</c:v>
                      </c:pt>
                      <c:pt idx="413">
                        <c:v>0.9327906295555709</c:v>
                      </c:pt>
                      <c:pt idx="414">
                        <c:v>0.92873017136142666</c:v>
                      </c:pt>
                      <c:pt idx="415">
                        <c:v>0.92490725894521553</c:v>
                      </c:pt>
                      <c:pt idx="416">
                        <c:v>0.92060502215457229</c:v>
                      </c:pt>
                      <c:pt idx="417">
                        <c:v>0.91661736843976604</c:v>
                      </c:pt>
                      <c:pt idx="418">
                        <c:v>0.91039749552591065</c:v>
                      </c:pt>
                      <c:pt idx="419">
                        <c:v>0.90511053582403667</c:v>
                      </c:pt>
                      <c:pt idx="420">
                        <c:v>0.90139293593375125</c:v>
                      </c:pt>
                      <c:pt idx="421">
                        <c:v>0.89560277876073213</c:v>
                      </c:pt>
                      <c:pt idx="422">
                        <c:v>0.89027873956821857</c:v>
                      </c:pt>
                      <c:pt idx="423">
                        <c:v>0.88497332477739599</c:v>
                      </c:pt>
                      <c:pt idx="424">
                        <c:v>0.87677554040394623</c:v>
                      </c:pt>
                      <c:pt idx="425">
                        <c:v>0.87188968258940125</c:v>
                      </c:pt>
                      <c:pt idx="426">
                        <c:v>0.86519962818921714</c:v>
                      </c:pt>
                      <c:pt idx="427">
                        <c:v>0.85807393210220395</c:v>
                      </c:pt>
                      <c:pt idx="428">
                        <c:v>0.84991542828504818</c:v>
                      </c:pt>
                      <c:pt idx="429">
                        <c:v>0.84356806287598007</c:v>
                      </c:pt>
                      <c:pt idx="430">
                        <c:v>0.83682027283055349</c:v>
                      </c:pt>
                      <c:pt idx="431">
                        <c:v>0.83084454889159409</c:v>
                      </c:pt>
                      <c:pt idx="432">
                        <c:v>0.82302737956361316</c:v>
                      </c:pt>
                      <c:pt idx="433">
                        <c:v>0.81614718695343724</c:v>
                      </c:pt>
                      <c:pt idx="434">
                        <c:v>0.80786356101946588</c:v>
                      </c:pt>
                      <c:pt idx="435">
                        <c:v>0.80269054879339274</c:v>
                      </c:pt>
                      <c:pt idx="436">
                        <c:v>0.79487947472414722</c:v>
                      </c:pt>
                      <c:pt idx="437">
                        <c:v>0.78769451917720779</c:v>
                      </c:pt>
                      <c:pt idx="438">
                        <c:v>0.78048518259532718</c:v>
                      </c:pt>
                      <c:pt idx="439">
                        <c:v>0.77260248923594232</c:v>
                      </c:pt>
                      <c:pt idx="440">
                        <c:v>0.76443992191296306</c:v>
                      </c:pt>
                      <c:pt idx="441">
                        <c:v>0.75693936741373091</c:v>
                      </c:pt>
                      <c:pt idx="442">
                        <c:v>0.74840363480595906</c:v>
                      </c:pt>
                      <c:pt idx="443">
                        <c:v>0.73941939274291713</c:v>
                      </c:pt>
                      <c:pt idx="444">
                        <c:v>0.73111290958868858</c:v>
                      </c:pt>
                      <c:pt idx="445">
                        <c:v>0.72376812281269109</c:v>
                      </c:pt>
                      <c:pt idx="446">
                        <c:v>0.71710515845133016</c:v>
                      </c:pt>
                      <c:pt idx="447">
                        <c:v>0.70986822389239823</c:v>
                      </c:pt>
                      <c:pt idx="448">
                        <c:v>0.70386574854010087</c:v>
                      </c:pt>
                      <c:pt idx="449">
                        <c:v>0.69585725581292968</c:v>
                      </c:pt>
                      <c:pt idx="450">
                        <c:v>0.69047124815660754</c:v>
                      </c:pt>
                      <c:pt idx="451">
                        <c:v>0.68229598237792966</c:v>
                      </c:pt>
                      <c:pt idx="452">
                        <c:v>0.67452808305805889</c:v>
                      </c:pt>
                      <c:pt idx="453">
                        <c:v>0.66689664980876118</c:v>
                      </c:pt>
                      <c:pt idx="454">
                        <c:v>0.66055995110247978</c:v>
                      </c:pt>
                      <c:pt idx="455">
                        <c:v>0.65294341737453487</c:v>
                      </c:pt>
                      <c:pt idx="456">
                        <c:v>0.64636155381690175</c:v>
                      </c:pt>
                      <c:pt idx="457">
                        <c:v>0.6381055258599817</c:v>
                      </c:pt>
                      <c:pt idx="458">
                        <c:v>0.63202787564994922</c:v>
                      </c:pt>
                      <c:pt idx="459">
                        <c:v>0.62460317325942261</c:v>
                      </c:pt>
                      <c:pt idx="460">
                        <c:v>0.61809428349386986</c:v>
                      </c:pt>
                      <c:pt idx="461">
                        <c:v>0.61244059239142401</c:v>
                      </c:pt>
                      <c:pt idx="462">
                        <c:v>0.60567248481687974</c:v>
                      </c:pt>
                      <c:pt idx="463">
                        <c:v>0.59928922510637073</c:v>
                      </c:pt>
                      <c:pt idx="464">
                        <c:v>0.59474588697019914</c:v>
                      </c:pt>
                      <c:pt idx="465">
                        <c:v>0.588038562670265</c:v>
                      </c:pt>
                      <c:pt idx="466">
                        <c:v>0.58346271648750558</c:v>
                      </c:pt>
                      <c:pt idx="467">
                        <c:v>0.57786371340093412</c:v>
                      </c:pt>
                      <c:pt idx="468">
                        <c:v>0.57048743445480454</c:v>
                      </c:pt>
                      <c:pt idx="469">
                        <c:v>0.56468271638591794</c:v>
                      </c:pt>
                      <c:pt idx="470">
                        <c:v>0.55972760965963064</c:v>
                      </c:pt>
                      <c:pt idx="471">
                        <c:v>0.5532083918167765</c:v>
                      </c:pt>
                      <c:pt idx="472">
                        <c:v>0.54855263001948773</c:v>
                      </c:pt>
                      <c:pt idx="473">
                        <c:v>0.54427528220201382</c:v>
                      </c:pt>
                      <c:pt idx="474">
                        <c:v>0.53920588937444025</c:v>
                      </c:pt>
                      <c:pt idx="475">
                        <c:v>0.53597591018297619</c:v>
                      </c:pt>
                      <c:pt idx="476">
                        <c:v>0.53191866893094231</c:v>
                      </c:pt>
                      <c:pt idx="477">
                        <c:v>0.52787344888363641</c:v>
                      </c:pt>
                      <c:pt idx="478">
                        <c:v>0.52352905322007437</c:v>
                      </c:pt>
                      <c:pt idx="479">
                        <c:v>0.51927117636800468</c:v>
                      </c:pt>
                      <c:pt idx="480">
                        <c:v>0.51306180084419328</c:v>
                      </c:pt>
                      <c:pt idx="481">
                        <c:v>0.50951300575832625</c:v>
                      </c:pt>
                      <c:pt idx="482">
                        <c:v>0.50448306279978938</c:v>
                      </c:pt>
                      <c:pt idx="483">
                        <c:v>0.50084385470934911</c:v>
                      </c:pt>
                      <c:pt idx="484">
                        <c:v>0.49684570360449892</c:v>
                      </c:pt>
                      <c:pt idx="485">
                        <c:v>0.49346537469756513</c:v>
                      </c:pt>
                      <c:pt idx="486">
                        <c:v>0.49017037941292502</c:v>
                      </c:pt>
                      <c:pt idx="487">
                        <c:v>0.4880966369409927</c:v>
                      </c:pt>
                      <c:pt idx="488">
                        <c:v>0.48486394874564659</c:v>
                      </c:pt>
                      <c:pt idx="489">
                        <c:v>0.48167020248110881</c:v>
                      </c:pt>
                      <c:pt idx="490">
                        <c:v>0.47830443447004273</c:v>
                      </c:pt>
                      <c:pt idx="491">
                        <c:v>0.47439381805314035</c:v>
                      </c:pt>
                      <c:pt idx="492">
                        <c:v>0.47158593552909372</c:v>
                      </c:pt>
                      <c:pt idx="493">
                        <c:v>0.46842672906405597</c:v>
                      </c:pt>
                      <c:pt idx="494">
                        <c:v>0.46518726835900398</c:v>
                      </c:pt>
                      <c:pt idx="495">
                        <c:v>0.46287344041799938</c:v>
                      </c:pt>
                      <c:pt idx="496">
                        <c:v>0.46160935148140186</c:v>
                      </c:pt>
                      <c:pt idx="497">
                        <c:v>0.45933988347897048</c:v>
                      </c:pt>
                      <c:pt idx="498">
                        <c:v>0.45856663218330479</c:v>
                      </c:pt>
                      <c:pt idx="499">
                        <c:v>0.45723346364770751</c:v>
                      </c:pt>
                      <c:pt idx="500">
                        <c:v>0.45462604741095408</c:v>
                      </c:pt>
                      <c:pt idx="501">
                        <c:v>0.45340530253647421</c:v>
                      </c:pt>
                      <c:pt idx="502">
                        <c:v>0.45020613826417177</c:v>
                      </c:pt>
                      <c:pt idx="503">
                        <c:v>0.44710822301197217</c:v>
                      </c:pt>
                      <c:pt idx="504">
                        <c:v>0.4448524693416952</c:v>
                      </c:pt>
                      <c:pt idx="505">
                        <c:v>0.44164483943226046</c:v>
                      </c:pt>
                      <c:pt idx="506">
                        <c:v>0.43848106152317129</c:v>
                      </c:pt>
                      <c:pt idx="507">
                        <c:v>0.43777485807359345</c:v>
                      </c:pt>
                      <c:pt idx="508">
                        <c:v>0.43571296749364652</c:v>
                      </c:pt>
                      <c:pt idx="509">
                        <c:v>0.43494987496253962</c:v>
                      </c:pt>
                      <c:pt idx="510">
                        <c:v>0.43350885420987678</c:v>
                      </c:pt>
                      <c:pt idx="511">
                        <c:v>0.43256882986270434</c:v>
                      </c:pt>
                      <c:pt idx="512">
                        <c:v>0.43129932291834217</c:v>
                      </c:pt>
                      <c:pt idx="513">
                        <c:v>0.43011904378935462</c:v>
                      </c:pt>
                      <c:pt idx="514">
                        <c:v>0.42868140929154475</c:v>
                      </c:pt>
                      <c:pt idx="515">
                        <c:v>0.42789918442051861</c:v>
                      </c:pt>
                      <c:pt idx="516">
                        <c:v>0.42650201566820106</c:v>
                      </c:pt>
                      <c:pt idx="517">
                        <c:v>0.42606468085394578</c:v>
                      </c:pt>
                      <c:pt idx="518">
                        <c:v>0.42526213845380212</c:v>
                      </c:pt>
                      <c:pt idx="519">
                        <c:v>0.42495686757881079</c:v>
                      </c:pt>
                      <c:pt idx="520">
                        <c:v>0.42515140792011147</c:v>
                      </c:pt>
                      <c:pt idx="521">
                        <c:v>0.42465413639495919</c:v>
                      </c:pt>
                      <c:pt idx="522">
                        <c:v>0.42345150798394238</c:v>
                      </c:pt>
                      <c:pt idx="523">
                        <c:v>0.42193074092949312</c:v>
                      </c:pt>
                      <c:pt idx="524">
                        <c:v>0.42070813361484394</c:v>
                      </c:pt>
                      <c:pt idx="525">
                        <c:v>0.41909153554805684</c:v>
                      </c:pt>
                      <c:pt idx="526">
                        <c:v>0.4175108317827107</c:v>
                      </c:pt>
                      <c:pt idx="527">
                        <c:v>0.41603560985603333</c:v>
                      </c:pt>
                      <c:pt idx="528">
                        <c:v>0.41464352048599523</c:v>
                      </c:pt>
                      <c:pt idx="529">
                        <c:v>0.41407242860504928</c:v>
                      </c:pt>
                      <c:pt idx="530">
                        <c:v>0.41305011826495064</c:v>
                      </c:pt>
                      <c:pt idx="531">
                        <c:v>0.41130772083037737</c:v>
                      </c:pt>
                      <c:pt idx="532">
                        <c:v>0.41021734676773508</c:v>
                      </c:pt>
                      <c:pt idx="533">
                        <c:v>0.40890094019365986</c:v>
                      </c:pt>
                      <c:pt idx="534">
                        <c:v>0.40803456688953871</c:v>
                      </c:pt>
                      <c:pt idx="535">
                        <c:v>0.4064147518806413</c:v>
                      </c:pt>
                      <c:pt idx="536">
                        <c:v>0.40452014229042887</c:v>
                      </c:pt>
                      <c:pt idx="537">
                        <c:v>0.40387692318111545</c:v>
                      </c:pt>
                      <c:pt idx="538">
                        <c:v>0.40291251779900206</c:v>
                      </c:pt>
                      <c:pt idx="539">
                        <c:v>0.40285799909586989</c:v>
                      </c:pt>
                      <c:pt idx="540">
                        <c:v>0.40191780543595484</c:v>
                      </c:pt>
                      <c:pt idx="541">
                        <c:v>0.40083843670158453</c:v>
                      </c:pt>
                      <c:pt idx="542">
                        <c:v>0.40101909339798825</c:v>
                      </c:pt>
                      <c:pt idx="543">
                        <c:v>0.40089464853214313</c:v>
                      </c:pt>
                      <c:pt idx="544">
                        <c:v>0.399974603088603</c:v>
                      </c:pt>
                      <c:pt idx="545">
                        <c:v>0.40006603196963209</c:v>
                      </c:pt>
                      <c:pt idx="546">
                        <c:v>0.39780096609850951</c:v>
                      </c:pt>
                      <c:pt idx="547">
                        <c:v>0.39673548100903616</c:v>
                      </c:pt>
                      <c:pt idx="548">
                        <c:v>0.39510652311203592</c:v>
                      </c:pt>
                      <c:pt idx="549">
                        <c:v>0.39259087438179679</c:v>
                      </c:pt>
                      <c:pt idx="550">
                        <c:v>0.39059755546262165</c:v>
                      </c:pt>
                      <c:pt idx="551">
                        <c:v>0.38943623936081051</c:v>
                      </c:pt>
                      <c:pt idx="552">
                        <c:v>0.38734048623233436</c:v>
                      </c:pt>
                      <c:pt idx="553">
                        <c:v>0.38626822863315519</c:v>
                      </c:pt>
                      <c:pt idx="554">
                        <c:v>0.38462335533834607</c:v>
                      </c:pt>
                      <c:pt idx="555">
                        <c:v>0.38304282088574265</c:v>
                      </c:pt>
                      <c:pt idx="556">
                        <c:v>0.38229411993776063</c:v>
                      </c:pt>
                      <c:pt idx="557">
                        <c:v>0.38097839061465605</c:v>
                      </c:pt>
                      <c:pt idx="558">
                        <c:v>0.37943036420864062</c:v>
                      </c:pt>
                      <c:pt idx="559">
                        <c:v>0.37876225612615827</c:v>
                      </c:pt>
                      <c:pt idx="560">
                        <c:v>0.37782561803383885</c:v>
                      </c:pt>
                      <c:pt idx="561">
                        <c:v>0.37711094894712871</c:v>
                      </c:pt>
                      <c:pt idx="562">
                        <c:v>0.37666785749962328</c:v>
                      </c:pt>
                      <c:pt idx="563">
                        <c:v>0.37553041449452529</c:v>
                      </c:pt>
                      <c:pt idx="564">
                        <c:v>0.37480795702165337</c:v>
                      </c:pt>
                      <c:pt idx="565">
                        <c:v>0.37313988788110181</c:v>
                      </c:pt>
                      <c:pt idx="566">
                        <c:v>0.37201785233558465</c:v>
                      </c:pt>
                      <c:pt idx="567">
                        <c:v>0.37104548925456671</c:v>
                      </c:pt>
                      <c:pt idx="568">
                        <c:v>0.36945462672466189</c:v>
                      </c:pt>
                      <c:pt idx="569">
                        <c:v>0.36857555496484223</c:v>
                      </c:pt>
                      <c:pt idx="570">
                        <c:v>0.3671919312319365</c:v>
                      </c:pt>
                      <c:pt idx="571">
                        <c:v>0.36570638122795757</c:v>
                      </c:pt>
                      <c:pt idx="572">
                        <c:v>0.36628458424409471</c:v>
                      </c:pt>
                      <c:pt idx="573">
                        <c:v>0.3650193101182988</c:v>
                      </c:pt>
                      <c:pt idx="574">
                        <c:v>0.36366836374472372</c:v>
                      </c:pt>
                      <c:pt idx="575">
                        <c:v>0.36275542943637479</c:v>
                      </c:pt>
                      <c:pt idx="576">
                        <c:v>0.36056909399058285</c:v>
                      </c:pt>
                      <c:pt idx="577">
                        <c:v>0.35963381040020459</c:v>
                      </c:pt>
                      <c:pt idx="578">
                        <c:v>0.35877471754401713</c:v>
                      </c:pt>
                      <c:pt idx="579">
                        <c:v>0.35653081576572526</c:v>
                      </c:pt>
                      <c:pt idx="580">
                        <c:v>0.35468429099442456</c:v>
                      </c:pt>
                      <c:pt idx="581">
                        <c:v>0.35367383254631118</c:v>
                      </c:pt>
                      <c:pt idx="582">
                        <c:v>0.35323395804091612</c:v>
                      </c:pt>
                      <c:pt idx="583">
                        <c:v>0.35257092934071305</c:v>
                      </c:pt>
                      <c:pt idx="584">
                        <c:v>0.35165884159607735</c:v>
                      </c:pt>
                      <c:pt idx="585">
                        <c:v>0.35121253320646162</c:v>
                      </c:pt>
                      <c:pt idx="586">
                        <c:v>0.35040778974066367</c:v>
                      </c:pt>
                      <c:pt idx="587">
                        <c:v>0.3494806331619324</c:v>
                      </c:pt>
                      <c:pt idx="588">
                        <c:v>0.34865675735621537</c:v>
                      </c:pt>
                      <c:pt idx="589">
                        <c:v>0.3470083284938108</c:v>
                      </c:pt>
                      <c:pt idx="590">
                        <c:v>0.34605577500368256</c:v>
                      </c:pt>
                      <c:pt idx="591">
                        <c:v>0.34476984472328376</c:v>
                      </c:pt>
                      <c:pt idx="592">
                        <c:v>0.34321606168401836</c:v>
                      </c:pt>
                      <c:pt idx="593">
                        <c:v>0.34186122111736245</c:v>
                      </c:pt>
                      <c:pt idx="594">
                        <c:v>0.3418717185074065</c:v>
                      </c:pt>
                      <c:pt idx="595">
                        <c:v>0.34183954908630376</c:v>
                      </c:pt>
                      <c:pt idx="596">
                        <c:v>0.34193182453104604</c:v>
                      </c:pt>
                      <c:pt idx="597">
                        <c:v>0.34100432932682939</c:v>
                      </c:pt>
                      <c:pt idx="598">
                        <c:v>0.34061829627359586</c:v>
                      </c:pt>
                      <c:pt idx="599">
                        <c:v>0.33954722386361519</c:v>
                      </c:pt>
                      <c:pt idx="600">
                        <c:v>0.33956026094479902</c:v>
                      </c:pt>
                      <c:pt idx="601">
                        <c:v>0.33871657554819234</c:v>
                      </c:pt>
                      <c:pt idx="602">
                        <c:v>0.33836034153766448</c:v>
                      </c:pt>
                      <c:pt idx="603">
                        <c:v>0.33724389331265464</c:v>
                      </c:pt>
                      <c:pt idx="604">
                        <c:v>0.33795365232982805</c:v>
                      </c:pt>
                      <c:pt idx="605">
                        <c:v>0.33873740101553784</c:v>
                      </c:pt>
                      <c:pt idx="606">
                        <c:v>0.33950201736132868</c:v>
                      </c:pt>
                      <c:pt idx="607">
                        <c:v>0.33970265296136443</c:v>
                      </c:pt>
                      <c:pt idx="608">
                        <c:v>0.33988076996662836</c:v>
                      </c:pt>
                      <c:pt idx="609">
                        <c:v>0.33972246255225408</c:v>
                      </c:pt>
                      <c:pt idx="610">
                        <c:v>0.34063895242819864</c:v>
                      </c:pt>
                      <c:pt idx="611">
                        <c:v>0.34046743861989798</c:v>
                      </c:pt>
                      <c:pt idx="612">
                        <c:v>0.33996220939584126</c:v>
                      </c:pt>
                      <c:pt idx="613">
                        <c:v>0.33951691688268143</c:v>
                      </c:pt>
                      <c:pt idx="614">
                        <c:v>0.33986857944915794</c:v>
                      </c:pt>
                      <c:pt idx="615">
                        <c:v>0.34060729094532377</c:v>
                      </c:pt>
                      <c:pt idx="616">
                        <c:v>0.34062354496861785</c:v>
                      </c:pt>
                      <c:pt idx="617">
                        <c:v>0.34028695123623692</c:v>
                      </c:pt>
                      <c:pt idx="618">
                        <c:v>0.34120716599251977</c:v>
                      </c:pt>
                      <c:pt idx="619">
                        <c:v>0.34217309518931704</c:v>
                      </c:pt>
                      <c:pt idx="620">
                        <c:v>0.34329987149162833</c:v>
                      </c:pt>
                      <c:pt idx="621">
                        <c:v>0.34486872336498919</c:v>
                      </c:pt>
                      <c:pt idx="622">
                        <c:v>0.34603901304216056</c:v>
                      </c:pt>
                      <c:pt idx="623">
                        <c:v>0.34670745975012829</c:v>
                      </c:pt>
                      <c:pt idx="624">
                        <c:v>0.34789722039270399</c:v>
                      </c:pt>
                      <c:pt idx="625">
                        <c:v>0.34857294754860541</c:v>
                      </c:pt>
                      <c:pt idx="626">
                        <c:v>0.34945337381036634</c:v>
                      </c:pt>
                      <c:pt idx="627">
                        <c:v>0.34990594677146003</c:v>
                      </c:pt>
                      <c:pt idx="628">
                        <c:v>0.35005511129773137</c:v>
                      </c:pt>
                      <c:pt idx="629">
                        <c:v>0.35118561248038088</c:v>
                      </c:pt>
                      <c:pt idx="630">
                        <c:v>0.35201964705065664</c:v>
                      </c:pt>
                      <c:pt idx="631">
                        <c:v>0.3531188253759166</c:v>
                      </c:pt>
                      <c:pt idx="632">
                        <c:v>0.35333690018844505</c:v>
                      </c:pt>
                      <c:pt idx="633">
                        <c:v>0.35389800261757498</c:v>
                      </c:pt>
                      <c:pt idx="634">
                        <c:v>0.35494554055632777</c:v>
                      </c:pt>
                      <c:pt idx="635">
                        <c:v>0.35541013472214938</c:v>
                      </c:pt>
                      <c:pt idx="636">
                        <c:v>0.35545212428232564</c:v>
                      </c:pt>
                      <c:pt idx="637">
                        <c:v>0.35684082739751072</c:v>
                      </c:pt>
                      <c:pt idx="638">
                        <c:v>0.35749945396640492</c:v>
                      </c:pt>
                      <c:pt idx="639">
                        <c:v>0.3587198602153997</c:v>
                      </c:pt>
                      <c:pt idx="640">
                        <c:v>0.35912654942323613</c:v>
                      </c:pt>
                      <c:pt idx="641">
                        <c:v>0.35997311313646779</c:v>
                      </c:pt>
                      <c:pt idx="642">
                        <c:v>0.36095732810947079</c:v>
                      </c:pt>
                      <c:pt idx="643">
                        <c:v>0.36156549948105643</c:v>
                      </c:pt>
                      <c:pt idx="644">
                        <c:v>0.36160003928055634</c:v>
                      </c:pt>
                      <c:pt idx="645">
                        <c:v>0.36257206373608886</c:v>
                      </c:pt>
                      <c:pt idx="646">
                        <c:v>0.36402392050428101</c:v>
                      </c:pt>
                      <c:pt idx="647">
                        <c:v>0.36546426400597332</c:v>
                      </c:pt>
                      <c:pt idx="648">
                        <c:v>0.36663455368314468</c:v>
                      </c:pt>
                      <c:pt idx="649">
                        <c:v>0.36773948864165468</c:v>
                      </c:pt>
                      <c:pt idx="650">
                        <c:v>0.36852882464787179</c:v>
                      </c:pt>
                      <c:pt idx="651">
                        <c:v>0.36993395109909361</c:v>
                      </c:pt>
                      <c:pt idx="652">
                        <c:v>0.37097149958603032</c:v>
                      </c:pt>
                      <c:pt idx="653">
                        <c:v>0.37060967825499513</c:v>
                      </c:pt>
                      <c:pt idx="654">
                        <c:v>0.37133484473174938</c:v>
                      </c:pt>
                      <c:pt idx="655">
                        <c:v>0.37182449718348243</c:v>
                      </c:pt>
                      <c:pt idx="656">
                        <c:v>0.37166449664168177</c:v>
                      </c:pt>
                      <c:pt idx="657">
                        <c:v>0.37226335581242181</c:v>
                      </c:pt>
                      <c:pt idx="658">
                        <c:v>0.3731251576724916</c:v>
                      </c:pt>
                      <c:pt idx="659">
                        <c:v>0.37362378369958504</c:v>
                      </c:pt>
                      <c:pt idx="660">
                        <c:v>0.37481489884410185</c:v>
                      </c:pt>
                      <c:pt idx="661">
                        <c:v>0.37553329281115028</c:v>
                      </c:pt>
                      <c:pt idx="662">
                        <c:v>0.37675742394048317</c:v>
                      </c:pt>
                      <c:pt idx="663">
                        <c:v>0.37850066793876969</c:v>
                      </c:pt>
                      <c:pt idx="664">
                        <c:v>0.37944763410839061</c:v>
                      </c:pt>
                      <c:pt idx="665">
                        <c:v>0.37977152938507303</c:v>
                      </c:pt>
                      <c:pt idx="666">
                        <c:v>0.38072154318406154</c:v>
                      </c:pt>
                      <c:pt idx="667">
                        <c:v>0.38173945139285131</c:v>
                      </c:pt>
                      <c:pt idx="668">
                        <c:v>0.38227922041640772</c:v>
                      </c:pt>
                      <c:pt idx="669">
                        <c:v>0.38310936079360264</c:v>
                      </c:pt>
                      <c:pt idx="670">
                        <c:v>0.38361797627251226</c:v>
                      </c:pt>
                      <c:pt idx="671">
                        <c:v>0.38405327933385591</c:v>
                      </c:pt>
                      <c:pt idx="672">
                        <c:v>0.38445116427907483</c:v>
                      </c:pt>
                      <c:pt idx="673">
                        <c:v>0.38408240112559111</c:v>
                      </c:pt>
                      <c:pt idx="674">
                        <c:v>0.38372108773278385</c:v>
                      </c:pt>
                      <c:pt idx="675">
                        <c:v>0.38511165328813812</c:v>
                      </c:pt>
                      <c:pt idx="676">
                        <c:v>0.38527944221610066</c:v>
                      </c:pt>
                      <c:pt idx="677">
                        <c:v>0.38502073234533707</c:v>
                      </c:pt>
                      <c:pt idx="678">
                        <c:v>0.38527707183770354</c:v>
                      </c:pt>
                      <c:pt idx="679">
                        <c:v>0.38644854670407341</c:v>
                      </c:pt>
                      <c:pt idx="680">
                        <c:v>0.38762831789483304</c:v>
                      </c:pt>
                      <c:pt idx="681">
                        <c:v>0.38883314737150432</c:v>
                      </c:pt>
                      <c:pt idx="682">
                        <c:v>0.38855564378630703</c:v>
                      </c:pt>
                      <c:pt idx="683">
                        <c:v>0.38907357146606208</c:v>
                      </c:pt>
                      <c:pt idx="684">
                        <c:v>0.38980974327108825</c:v>
                      </c:pt>
                      <c:pt idx="685">
                        <c:v>0.39105283742759767</c:v>
                      </c:pt>
                      <c:pt idx="686">
                        <c:v>0.39160242659022759</c:v>
                      </c:pt>
                      <c:pt idx="687">
                        <c:v>0.39188975031449835</c:v>
                      </c:pt>
                      <c:pt idx="688">
                        <c:v>0.3925585356479514</c:v>
                      </c:pt>
                      <c:pt idx="689">
                        <c:v>0.39314046354442683</c:v>
                      </c:pt>
                      <c:pt idx="690">
                        <c:v>0.39399617014576138</c:v>
                      </c:pt>
                      <c:pt idx="691">
                        <c:v>0.39439151539984052</c:v>
                      </c:pt>
                      <c:pt idx="692">
                        <c:v>0.39410283717362843</c:v>
                      </c:pt>
                      <c:pt idx="693">
                        <c:v>0.39387443428379859</c:v>
                      </c:pt>
                      <c:pt idx="694">
                        <c:v>0.39385987338793105</c:v>
                      </c:pt>
                      <c:pt idx="695">
                        <c:v>0.39384378867737962</c:v>
                      </c:pt>
                      <c:pt idx="696">
                        <c:v>0.39381703726404149</c:v>
                      </c:pt>
                      <c:pt idx="697">
                        <c:v>0.39352768178685898</c:v>
                      </c:pt>
                      <c:pt idx="698">
                        <c:v>0.39470355878453767</c:v>
                      </c:pt>
                      <c:pt idx="699">
                        <c:v>0.3956478159502762</c:v>
                      </c:pt>
                      <c:pt idx="700">
                        <c:v>0.396643205564294</c:v>
                      </c:pt>
                      <c:pt idx="701">
                        <c:v>0.39764841531738515</c:v>
                      </c:pt>
                      <c:pt idx="702">
                        <c:v>0.39861806939452071</c:v>
                      </c:pt>
                      <c:pt idx="703">
                        <c:v>0.39994785167526486</c:v>
                      </c:pt>
                      <c:pt idx="704">
                        <c:v>0.4016797517197942</c:v>
                      </c:pt>
                      <c:pt idx="705">
                        <c:v>0.40188580532759477</c:v>
                      </c:pt>
                      <c:pt idx="706">
                        <c:v>0.40184601683307292</c:v>
                      </c:pt>
                      <c:pt idx="707">
                        <c:v>0.40128457577845761</c:v>
                      </c:pt>
                      <c:pt idx="708">
                        <c:v>0.40190917048607999</c:v>
                      </c:pt>
                      <c:pt idx="709">
                        <c:v>0.40236343657460005</c:v>
                      </c:pt>
                      <c:pt idx="710">
                        <c:v>0.40283920538143614</c:v>
                      </c:pt>
                      <c:pt idx="711">
                        <c:v>0.40282921592962012</c:v>
                      </c:pt>
                      <c:pt idx="712">
                        <c:v>0.40353592731742582</c:v>
                      </c:pt>
                      <c:pt idx="713">
                        <c:v>0.4052583458483669</c:v>
                      </c:pt>
                      <c:pt idx="714">
                        <c:v>0.40718901905276284</c:v>
                      </c:pt>
                      <c:pt idx="715">
                        <c:v>0.40825365757852294</c:v>
                      </c:pt>
                      <c:pt idx="716">
                        <c:v>0.40884134210824835</c:v>
                      </c:pt>
                      <c:pt idx="717">
                        <c:v>0.40987398052564838</c:v>
                      </c:pt>
                      <c:pt idx="718">
                        <c:v>0.4107750629420121</c:v>
                      </c:pt>
                      <c:pt idx="719">
                        <c:v>0.41163584892562594</c:v>
                      </c:pt>
                      <c:pt idx="720">
                        <c:v>0.41269947157493014</c:v>
                      </c:pt>
                      <c:pt idx="721">
                        <c:v>0.41391564500535871</c:v>
                      </c:pt>
                      <c:pt idx="722">
                        <c:v>0.41605491150869506</c:v>
                      </c:pt>
                      <c:pt idx="723">
                        <c:v>0.41814710906957564</c:v>
                      </c:pt>
                      <c:pt idx="724">
                        <c:v>0.41949382262458457</c:v>
                      </c:pt>
                      <c:pt idx="725">
                        <c:v>0.42151694058646549</c:v>
                      </c:pt>
                      <c:pt idx="726">
                        <c:v>0.4237516994766542</c:v>
                      </c:pt>
                      <c:pt idx="727">
                        <c:v>0.4252243817121919</c:v>
                      </c:pt>
                      <c:pt idx="728">
                        <c:v>0.42703856774964727</c:v>
                      </c:pt>
                      <c:pt idx="729">
                        <c:v>0.42811979892418672</c:v>
                      </c:pt>
                      <c:pt idx="730">
                        <c:v>0.42961804738386422</c:v>
                      </c:pt>
                      <c:pt idx="731">
                        <c:v>0.43143968318199583</c:v>
                      </c:pt>
                      <c:pt idx="732">
                        <c:v>0.43239613086520501</c:v>
                      </c:pt>
                      <c:pt idx="733">
                        <c:v>0.43382750079153698</c:v>
                      </c:pt>
                      <c:pt idx="734">
                        <c:v>0.43617400609187251</c:v>
                      </c:pt>
                      <c:pt idx="735">
                        <c:v>0.43828516667992945</c:v>
                      </c:pt>
                      <c:pt idx="736">
                        <c:v>0.44068703724711011</c:v>
                      </c:pt>
                      <c:pt idx="737">
                        <c:v>0.44289369022201985</c:v>
                      </c:pt>
                      <c:pt idx="738">
                        <c:v>0.44475494520193082</c:v>
                      </c:pt>
                      <c:pt idx="739">
                        <c:v>0.4473699805121033</c:v>
                      </c:pt>
                      <c:pt idx="740">
                        <c:v>0.44980215806021767</c:v>
                      </c:pt>
                      <c:pt idx="741">
                        <c:v>0.45148851297697512</c:v>
                      </c:pt>
                      <c:pt idx="742">
                        <c:v>0.45285012605333685</c:v>
                      </c:pt>
                      <c:pt idx="743">
                        <c:v>0.454400692150492</c:v>
                      </c:pt>
                      <c:pt idx="744">
                        <c:v>0.45644040276115222</c:v>
                      </c:pt>
                      <c:pt idx="745">
                        <c:v>0.45814961489816691</c:v>
                      </c:pt>
                      <c:pt idx="746">
                        <c:v>0.46057942206788433</c:v>
                      </c:pt>
                      <c:pt idx="747">
                        <c:v>0.46229693052928855</c:v>
                      </c:pt>
                      <c:pt idx="748">
                        <c:v>0.464610419844808</c:v>
                      </c:pt>
                      <c:pt idx="749">
                        <c:v>0.46703887251258425</c:v>
                      </c:pt>
                      <c:pt idx="750">
                        <c:v>0.46883545002480426</c:v>
                      </c:pt>
                      <c:pt idx="751">
                        <c:v>0.47104294956342702</c:v>
                      </c:pt>
                      <c:pt idx="752">
                        <c:v>0.4735503019692765</c:v>
                      </c:pt>
                      <c:pt idx="753">
                        <c:v>0.47598332608110416</c:v>
                      </c:pt>
                      <c:pt idx="754">
                        <c:v>0.4783101911032927</c:v>
                      </c:pt>
                      <c:pt idx="755">
                        <c:v>0.47984501111538158</c:v>
                      </c:pt>
                      <c:pt idx="756">
                        <c:v>0.48165581089798393</c:v>
                      </c:pt>
                      <c:pt idx="757">
                        <c:v>0.48374665395692346</c:v>
                      </c:pt>
                      <c:pt idx="758">
                        <c:v>0.4845073761096334</c:v>
                      </c:pt>
                      <c:pt idx="759">
                        <c:v>0.48602357172003108</c:v>
                      </c:pt>
                      <c:pt idx="760">
                        <c:v>0.48720351222353353</c:v>
                      </c:pt>
                      <c:pt idx="761">
                        <c:v>0.4889958569171875</c:v>
                      </c:pt>
                      <c:pt idx="762">
                        <c:v>0.49171247987294764</c:v>
                      </c:pt>
                      <c:pt idx="763">
                        <c:v>0.49350871875968255</c:v>
                      </c:pt>
                      <c:pt idx="764">
                        <c:v>0.49534948689773328</c:v>
                      </c:pt>
                      <c:pt idx="765">
                        <c:v>0.49777472262339928</c:v>
                      </c:pt>
                      <c:pt idx="766">
                        <c:v>0.49956351174945768</c:v>
                      </c:pt>
                      <c:pt idx="767">
                        <c:v>0.49995817975256623</c:v>
                      </c:pt>
                      <c:pt idx="768">
                        <c:v>0.50093934709620169</c:v>
                      </c:pt>
                      <c:pt idx="769">
                        <c:v>0.50151416385748604</c:v>
                      </c:pt>
                      <c:pt idx="770">
                        <c:v>0.50289677171393588</c:v>
                      </c:pt>
                      <c:pt idx="771">
                        <c:v>0.50422706193290801</c:v>
                      </c:pt>
                      <c:pt idx="772">
                        <c:v>0.5052747691844035</c:v>
                      </c:pt>
                      <c:pt idx="773">
                        <c:v>0.50661454091696378</c:v>
                      </c:pt>
                      <c:pt idx="774">
                        <c:v>0.50735088203473278</c:v>
                      </c:pt>
                      <c:pt idx="775">
                        <c:v>0.50854369030667612</c:v>
                      </c:pt>
                      <c:pt idx="776">
                        <c:v>0.50887300359112331</c:v>
                      </c:pt>
                      <c:pt idx="777">
                        <c:v>0.50935554490766533</c:v>
                      </c:pt>
                      <c:pt idx="778">
                        <c:v>0.50913882459707793</c:v>
                      </c:pt>
                      <c:pt idx="779">
                        <c:v>0.5092840949302686</c:v>
                      </c:pt>
                      <c:pt idx="780">
                        <c:v>0.50927071922359957</c:v>
                      </c:pt>
                      <c:pt idx="781">
                        <c:v>0.51009527228028717</c:v>
                      </c:pt>
                      <c:pt idx="782">
                        <c:v>0.50963508024577442</c:v>
                      </c:pt>
                      <c:pt idx="783">
                        <c:v>0.50980202261002372</c:v>
                      </c:pt>
                      <c:pt idx="784">
                        <c:v>0.50973649857861947</c:v>
                      </c:pt>
                      <c:pt idx="785">
                        <c:v>0.50993594898945693</c:v>
                      </c:pt>
                      <c:pt idx="786">
                        <c:v>0.51011575912214735</c:v>
                      </c:pt>
                      <c:pt idx="787">
                        <c:v>0.50982081632445742</c:v>
                      </c:pt>
                      <c:pt idx="788">
                        <c:v>0.50905704654237982</c:v>
                      </c:pt>
                      <c:pt idx="789">
                        <c:v>0.508991861136461</c:v>
                      </c:pt>
                      <c:pt idx="790">
                        <c:v>0.50912663407960745</c:v>
                      </c:pt>
                      <c:pt idx="791">
                        <c:v>0.50865679121876384</c:v>
                      </c:pt>
                      <c:pt idx="792">
                        <c:v>0.50843058939458852</c:v>
                      </c:pt>
                      <c:pt idx="793">
                        <c:v>0.50812735027250877</c:v>
                      </c:pt>
                      <c:pt idx="794">
                        <c:v>0.50822876860535382</c:v>
                      </c:pt>
                      <c:pt idx="795">
                        <c:v>0.50875092910367525</c:v>
                      </c:pt>
                      <c:pt idx="796">
                        <c:v>0.50887469671854957</c:v>
                      </c:pt>
                      <c:pt idx="797">
                        <c:v>0.50837183787289009</c:v>
                      </c:pt>
                      <c:pt idx="798">
                        <c:v>0.50798461963045805</c:v>
                      </c:pt>
                      <c:pt idx="799">
                        <c:v>0.50802322293578128</c:v>
                      </c:pt>
                      <c:pt idx="800">
                        <c:v>0.50762212104845228</c:v>
                      </c:pt>
                      <c:pt idx="801">
                        <c:v>0.50700057397019749</c:v>
                      </c:pt>
                      <c:pt idx="802">
                        <c:v>0.50686817140544826</c:v>
                      </c:pt>
                      <c:pt idx="803">
                        <c:v>0.50619024318389227</c:v>
                      </c:pt>
                      <c:pt idx="804">
                        <c:v>0.50636954537835477</c:v>
                      </c:pt>
                      <c:pt idx="805">
                        <c:v>0.50611896251923805</c:v>
                      </c:pt>
                      <c:pt idx="806">
                        <c:v>0.5058568663936216</c:v>
                      </c:pt>
                      <c:pt idx="807">
                        <c:v>0.50545441000435143</c:v>
                      </c:pt>
                      <c:pt idx="808">
                        <c:v>0.50460818491660497</c:v>
                      </c:pt>
                      <c:pt idx="809">
                        <c:v>0.50396293405437997</c:v>
                      </c:pt>
                      <c:pt idx="810">
                        <c:v>0.5034500857569042</c:v>
                      </c:pt>
                      <c:pt idx="811">
                        <c:v>0.50316936522959654</c:v>
                      </c:pt>
                      <c:pt idx="812">
                        <c:v>0.50286104672523746</c:v>
                      </c:pt>
                      <c:pt idx="813">
                        <c:v>0.50228301302184297</c:v>
                      </c:pt>
                      <c:pt idx="814">
                        <c:v>0.50200110730533687</c:v>
                      </c:pt>
                      <c:pt idx="815">
                        <c:v>0.50201041950618253</c:v>
                      </c:pt>
                      <c:pt idx="816">
                        <c:v>0.50218176400174064</c:v>
                      </c:pt>
                      <c:pt idx="817">
                        <c:v>0.50343196929344092</c:v>
                      </c:pt>
                      <c:pt idx="818">
                        <c:v>0.50343112272972768</c:v>
                      </c:pt>
                      <c:pt idx="819">
                        <c:v>0.50412987641862927</c:v>
                      </c:pt>
                      <c:pt idx="820">
                        <c:v>0.50464340196707547</c:v>
                      </c:pt>
                      <c:pt idx="821">
                        <c:v>0.50585094044762902</c:v>
                      </c:pt>
                      <c:pt idx="822">
                        <c:v>0.50651870990462611</c:v>
                      </c:pt>
                      <c:pt idx="823">
                        <c:v>0.50625796828095082</c:v>
                      </c:pt>
                      <c:pt idx="824">
                        <c:v>0.50598909964562833</c:v>
                      </c:pt>
                      <c:pt idx="825">
                        <c:v>0.50604785116732665</c:v>
                      </c:pt>
                      <c:pt idx="826">
                        <c:v>0.50625238096044345</c:v>
                      </c:pt>
                      <c:pt idx="827">
                        <c:v>0.50755981395915839</c:v>
                      </c:pt>
                      <c:pt idx="828">
                        <c:v>0.50784290486486294</c:v>
                      </c:pt>
                      <c:pt idx="829">
                        <c:v>0.50949539723309112</c:v>
                      </c:pt>
                      <c:pt idx="830">
                        <c:v>0.51243077225235034</c:v>
                      </c:pt>
                      <c:pt idx="831">
                        <c:v>0.51348728376646346</c:v>
                      </c:pt>
                      <c:pt idx="832">
                        <c:v>0.5158339583795416</c:v>
                      </c:pt>
                      <c:pt idx="833">
                        <c:v>0.51801470650482617</c:v>
                      </c:pt>
                      <c:pt idx="834">
                        <c:v>0.51908645616577753</c:v>
                      </c:pt>
                      <c:pt idx="835">
                        <c:v>0.52149865481025948</c:v>
                      </c:pt>
                      <c:pt idx="836">
                        <c:v>0.52356664064894187</c:v>
                      </c:pt>
                      <c:pt idx="837">
                        <c:v>0.52517443445311141</c:v>
                      </c:pt>
                      <c:pt idx="838">
                        <c:v>0.52800280381901832</c:v>
                      </c:pt>
                      <c:pt idx="839">
                        <c:v>0.5308203371693957</c:v>
                      </c:pt>
                      <c:pt idx="840">
                        <c:v>0.53448274110557825</c:v>
                      </c:pt>
                      <c:pt idx="841">
                        <c:v>0.53822370615434878</c:v>
                      </c:pt>
                      <c:pt idx="842">
                        <c:v>0.54157525189503275</c:v>
                      </c:pt>
                      <c:pt idx="843">
                        <c:v>0.54536023825689139</c:v>
                      </c:pt>
                      <c:pt idx="844">
                        <c:v>0.55012910096626777</c:v>
                      </c:pt>
                      <c:pt idx="845">
                        <c:v>0.55451819519388845</c:v>
                      </c:pt>
                      <c:pt idx="846">
                        <c:v>0.55866923570534843</c:v>
                      </c:pt>
                      <c:pt idx="847">
                        <c:v>0.56275847706574234</c:v>
                      </c:pt>
                      <c:pt idx="848">
                        <c:v>0.56654955868633639</c:v>
                      </c:pt>
                      <c:pt idx="849">
                        <c:v>0.57137175490964631</c:v>
                      </c:pt>
                      <c:pt idx="850">
                        <c:v>0.57478391461219747</c:v>
                      </c:pt>
                      <c:pt idx="851">
                        <c:v>0.57813952385870504</c:v>
                      </c:pt>
                      <c:pt idx="852">
                        <c:v>0.58121475120339028</c:v>
                      </c:pt>
                      <c:pt idx="853">
                        <c:v>0.58426102606908292</c:v>
                      </c:pt>
                      <c:pt idx="854">
                        <c:v>0.58857714650462312</c:v>
                      </c:pt>
                      <c:pt idx="855">
                        <c:v>0.59289072724902347</c:v>
                      </c:pt>
                      <c:pt idx="856">
                        <c:v>0.59587350983622367</c:v>
                      </c:pt>
                      <c:pt idx="857">
                        <c:v>0.60063322965749733</c:v>
                      </c:pt>
                      <c:pt idx="858">
                        <c:v>0.60354845646038158</c:v>
                      </c:pt>
                      <c:pt idx="859">
                        <c:v>0.60873619889506492</c:v>
                      </c:pt>
                      <c:pt idx="860">
                        <c:v>0.61309888033483284</c:v>
                      </c:pt>
                      <c:pt idx="861">
                        <c:v>0.61658215138929562</c:v>
                      </c:pt>
                      <c:pt idx="862">
                        <c:v>0.62089099137690185</c:v>
                      </c:pt>
                      <c:pt idx="863">
                        <c:v>0.6268631597482659</c:v>
                      </c:pt>
                      <c:pt idx="864">
                        <c:v>0.63163930290557602</c:v>
                      </c:pt>
                      <c:pt idx="865">
                        <c:v>0.63835238383876014</c:v>
                      </c:pt>
                      <c:pt idx="866">
                        <c:v>0.64409191650172781</c:v>
                      </c:pt>
                      <c:pt idx="867">
                        <c:v>0.65065904985075074</c:v>
                      </c:pt>
                      <c:pt idx="868">
                        <c:v>0.65603693049542589</c:v>
                      </c:pt>
                      <c:pt idx="869">
                        <c:v>0.66156414497911531</c:v>
                      </c:pt>
                      <c:pt idx="870">
                        <c:v>0.66644306097121164</c:v>
                      </c:pt>
                      <c:pt idx="871">
                        <c:v>0.67231228719504654</c:v>
                      </c:pt>
                      <c:pt idx="872">
                        <c:v>0.67760906703599411</c:v>
                      </c:pt>
                      <c:pt idx="873">
                        <c:v>0.68425594668680356</c:v>
                      </c:pt>
                      <c:pt idx="874">
                        <c:v>0.69049799956994562</c:v>
                      </c:pt>
                      <c:pt idx="875">
                        <c:v>0.6973333243033204</c:v>
                      </c:pt>
                      <c:pt idx="876">
                        <c:v>0.70464204746513426</c:v>
                      </c:pt>
                      <c:pt idx="877">
                        <c:v>0.71117633414208392</c:v>
                      </c:pt>
                      <c:pt idx="878">
                        <c:v>0.71852806274052983</c:v>
                      </c:pt>
                      <c:pt idx="879">
                        <c:v>0.72630391975930497</c:v>
                      </c:pt>
                      <c:pt idx="880">
                        <c:v>0.73296112748741582</c:v>
                      </c:pt>
                      <c:pt idx="881">
                        <c:v>0.7401828238995094</c:v>
                      </c:pt>
                      <c:pt idx="882">
                        <c:v>0.74858039730928183</c:v>
                      </c:pt>
                      <c:pt idx="883">
                        <c:v>0.75612971387839611</c:v>
                      </c:pt>
                      <c:pt idx="884">
                        <c:v>0.76510007229654109</c:v>
                      </c:pt>
                      <c:pt idx="885">
                        <c:v>0.77291961200291881</c:v>
                      </c:pt>
                      <c:pt idx="886">
                        <c:v>0.7806064105190621</c:v>
                      </c:pt>
                      <c:pt idx="887">
                        <c:v>0.7890454655507827</c:v>
                      </c:pt>
                      <c:pt idx="888">
                        <c:v>0.79676087792043304</c:v>
                      </c:pt>
                      <c:pt idx="889">
                        <c:v>0.80386845754398306</c:v>
                      </c:pt>
                      <c:pt idx="890">
                        <c:v>0.81264816981390842</c:v>
                      </c:pt>
                      <c:pt idx="891">
                        <c:v>0.82015905239044196</c:v>
                      </c:pt>
                      <c:pt idx="892">
                        <c:v>0.82724512929567595</c:v>
                      </c:pt>
                      <c:pt idx="893">
                        <c:v>0.83437793651788028</c:v>
                      </c:pt>
                      <c:pt idx="894">
                        <c:v>0.84070261401943369</c:v>
                      </c:pt>
                      <c:pt idx="895">
                        <c:v>0.84773129390491053</c:v>
                      </c:pt>
                      <c:pt idx="896">
                        <c:v>0.85620692048904279</c:v>
                      </c:pt>
                      <c:pt idx="897">
                        <c:v>0.86263200044698551</c:v>
                      </c:pt>
                      <c:pt idx="898">
                        <c:v>0.8702209361978791</c:v>
                      </c:pt>
                      <c:pt idx="899">
                        <c:v>0.87768949058875123</c:v>
                      </c:pt>
                      <c:pt idx="900">
                        <c:v>0.88586831193502447</c:v>
                      </c:pt>
                      <c:pt idx="901">
                        <c:v>0.89316924671067666</c:v>
                      </c:pt>
                      <c:pt idx="902">
                        <c:v>0.90063983285446048</c:v>
                      </c:pt>
                      <c:pt idx="903">
                        <c:v>0.90612082495940727</c:v>
                      </c:pt>
                      <c:pt idx="904">
                        <c:v>0.91223724778750559</c:v>
                      </c:pt>
                      <c:pt idx="905">
                        <c:v>0.91778901261887869</c:v>
                      </c:pt>
                      <c:pt idx="906">
                        <c:v>0.92538810713433106</c:v>
                      </c:pt>
                      <c:pt idx="907">
                        <c:v>0.93090939567202757</c:v>
                      </c:pt>
                      <c:pt idx="908">
                        <c:v>0.93704359633810386</c:v>
                      </c:pt>
                      <c:pt idx="909">
                        <c:v>0.94271404940207204</c:v>
                      </c:pt>
                      <c:pt idx="910">
                        <c:v>0.94825447027968768</c:v>
                      </c:pt>
                      <c:pt idx="911">
                        <c:v>0.9545104068077267</c:v>
                      </c:pt>
                      <c:pt idx="912">
                        <c:v>0.95903749092060409</c:v>
                      </c:pt>
                      <c:pt idx="913">
                        <c:v>0.96282637147554362</c:v>
                      </c:pt>
                      <c:pt idx="914">
                        <c:v>0.96772120286544883</c:v>
                      </c:pt>
                      <c:pt idx="915">
                        <c:v>0.97245603371355316</c:v>
                      </c:pt>
                      <c:pt idx="916">
                        <c:v>0.97586599235045024</c:v>
                      </c:pt>
                      <c:pt idx="917">
                        <c:v>0.97877681702202568</c:v>
                      </c:pt>
                      <c:pt idx="918">
                        <c:v>0.98122253958955197</c:v>
                      </c:pt>
                      <c:pt idx="919">
                        <c:v>0.98535597157577659</c:v>
                      </c:pt>
                      <c:pt idx="920">
                        <c:v>0.98762527026546543</c:v>
                      </c:pt>
                      <c:pt idx="921">
                        <c:v>0.98944419705971498</c:v>
                      </c:pt>
                      <c:pt idx="922">
                        <c:v>0.99039708917532832</c:v>
                      </c:pt>
                      <c:pt idx="923">
                        <c:v>0.99110549369056056</c:v>
                      </c:pt>
                      <c:pt idx="924">
                        <c:v>0.99319701400047056</c:v>
                      </c:pt>
                      <c:pt idx="925">
                        <c:v>0.99535862978583634</c:v>
                      </c:pt>
                      <c:pt idx="926">
                        <c:v>0.99606432529718603</c:v>
                      </c:pt>
                      <c:pt idx="927">
                        <c:v>0.9967964335963887</c:v>
                      </c:pt>
                      <c:pt idx="928">
                        <c:v>0.99609023014681097</c:v>
                      </c:pt>
                      <c:pt idx="929">
                        <c:v>0.99751685931634893</c:v>
                      </c:pt>
                      <c:pt idx="930">
                        <c:v>1</c:v>
                      </c:pt>
                      <c:pt idx="931">
                        <c:v>0.99966526870778816</c:v>
                      </c:pt>
                      <c:pt idx="932">
                        <c:v>0.99834632244257326</c:v>
                      </c:pt>
                      <c:pt idx="933">
                        <c:v>0.99759288073779706</c:v>
                      </c:pt>
                      <c:pt idx="934">
                        <c:v>0.99745743054368008</c:v>
                      </c:pt>
                      <c:pt idx="935">
                        <c:v>0.99761319826691475</c:v>
                      </c:pt>
                      <c:pt idx="936">
                        <c:v>0.99597882236214974</c:v>
                      </c:pt>
                      <c:pt idx="937">
                        <c:v>0.99497005704146291</c:v>
                      </c:pt>
                      <c:pt idx="938">
                        <c:v>0.99458503986468527</c:v>
                      </c:pt>
                      <c:pt idx="939">
                        <c:v>0.99543905333859328</c:v>
                      </c:pt>
                      <c:pt idx="940">
                        <c:v>0.99399176801445255</c:v>
                      </c:pt>
                      <c:pt idx="941">
                        <c:v>0.99287735154235435</c:v>
                      </c:pt>
                      <c:pt idx="942">
                        <c:v>0.99201267136565952</c:v>
                      </c:pt>
                      <c:pt idx="943">
                        <c:v>0.99185250151111604</c:v>
                      </c:pt>
                      <c:pt idx="944">
                        <c:v>0.9896976582354563</c:v>
                      </c:pt>
                      <c:pt idx="945">
                        <c:v>0.98729765010844472</c:v>
                      </c:pt>
                      <c:pt idx="946">
                        <c:v>0.98458085783994176</c:v>
                      </c:pt>
                      <c:pt idx="947">
                        <c:v>0.98351808175435074</c:v>
                      </c:pt>
                      <c:pt idx="948">
                        <c:v>0.98041847337472465</c:v>
                      </c:pt>
                      <c:pt idx="949">
                        <c:v>0.97803116370341137</c:v>
                      </c:pt>
                      <c:pt idx="950">
                        <c:v>0.97313684025173408</c:v>
                      </c:pt>
                      <c:pt idx="951">
                        <c:v>0.97049369902628224</c:v>
                      </c:pt>
                      <c:pt idx="952">
                        <c:v>0.96702685130785615</c:v>
                      </c:pt>
                      <c:pt idx="953">
                        <c:v>0.96146188008255684</c:v>
                      </c:pt>
                      <c:pt idx="954">
                        <c:v>0.9556876383073466</c:v>
                      </c:pt>
                      <c:pt idx="955">
                        <c:v>0.95064161063825803</c:v>
                      </c:pt>
                      <c:pt idx="956">
                        <c:v>0.94470076512428391</c:v>
                      </c:pt>
                      <c:pt idx="957">
                        <c:v>0.93882425845251527</c:v>
                      </c:pt>
                      <c:pt idx="958">
                        <c:v>0.93210118806751507</c:v>
                      </c:pt>
                      <c:pt idx="959">
                        <c:v>0.92572182255008684</c:v>
                      </c:pt>
                      <c:pt idx="960">
                        <c:v>0.91911998008882134</c:v>
                      </c:pt>
                      <c:pt idx="961">
                        <c:v>0.91204897201768309</c:v>
                      </c:pt>
                      <c:pt idx="962">
                        <c:v>0.90589597763717289</c:v>
                      </c:pt>
                      <c:pt idx="963">
                        <c:v>0.89806492466429511</c:v>
                      </c:pt>
                      <c:pt idx="964">
                        <c:v>0.89344133228810918</c:v>
                      </c:pt>
                      <c:pt idx="965">
                        <c:v>0.88544265970001168</c:v>
                      </c:pt>
                      <c:pt idx="966">
                        <c:v>0.87836572568288052</c:v>
                      </c:pt>
                      <c:pt idx="967">
                        <c:v>0.87116722511652944</c:v>
                      </c:pt>
                      <c:pt idx="968">
                        <c:v>0.86284956732128604</c:v>
                      </c:pt>
                      <c:pt idx="969">
                        <c:v>0.85440627947099934</c:v>
                      </c:pt>
                      <c:pt idx="970">
                        <c:v>0.84628062232591672</c:v>
                      </c:pt>
                      <c:pt idx="971">
                        <c:v>0.83600909548053493</c:v>
                      </c:pt>
                      <c:pt idx="972">
                        <c:v>0.82779708883670289</c:v>
                      </c:pt>
                      <c:pt idx="973">
                        <c:v>0.81882791560775647</c:v>
                      </c:pt>
                      <c:pt idx="974">
                        <c:v>0.81046826825233698</c:v>
                      </c:pt>
                      <c:pt idx="975">
                        <c:v>0.80341063588786754</c:v>
                      </c:pt>
                      <c:pt idx="976">
                        <c:v>0.79502762337396271</c:v>
                      </c:pt>
                      <c:pt idx="977">
                        <c:v>0.78766979951678129</c:v>
                      </c:pt>
                      <c:pt idx="978">
                        <c:v>0.7782312913652194</c:v>
                      </c:pt>
                      <c:pt idx="979">
                        <c:v>0.76937572698658874</c:v>
                      </c:pt>
                      <c:pt idx="980">
                        <c:v>0.76021980180250326</c:v>
                      </c:pt>
                      <c:pt idx="981">
                        <c:v>0.75122810997878509</c:v>
                      </c:pt>
                      <c:pt idx="982">
                        <c:v>0.74295108724177694</c:v>
                      </c:pt>
                      <c:pt idx="983">
                        <c:v>0.7325767875616086</c:v>
                      </c:pt>
                      <c:pt idx="984">
                        <c:v>0.72274970666567329</c:v>
                      </c:pt>
                      <c:pt idx="985">
                        <c:v>0.71509727863628736</c:v>
                      </c:pt>
                      <c:pt idx="986">
                        <c:v>0.70669225546583858</c:v>
                      </c:pt>
                      <c:pt idx="987">
                        <c:v>0.69808693532083921</c:v>
                      </c:pt>
                      <c:pt idx="988">
                        <c:v>0.6904390787355047</c:v>
                      </c:pt>
                      <c:pt idx="989">
                        <c:v>0.68082617845901694</c:v>
                      </c:pt>
                      <c:pt idx="990">
                        <c:v>0.67512507978863001</c:v>
                      </c:pt>
                      <c:pt idx="991">
                        <c:v>0.66473926684196161</c:v>
                      </c:pt>
                      <c:pt idx="992">
                        <c:v>0.65515345660429747</c:v>
                      </c:pt>
                      <c:pt idx="993">
                        <c:v>0.643434475122032</c:v>
                      </c:pt>
                      <c:pt idx="994">
                        <c:v>0.63485709157956938</c:v>
                      </c:pt>
                      <c:pt idx="995">
                        <c:v>0.62322090402845809</c:v>
                      </c:pt>
                      <c:pt idx="996">
                        <c:v>0.6140580370219243</c:v>
                      </c:pt>
                      <c:pt idx="997">
                        <c:v>0.60091378087206215</c:v>
                      </c:pt>
                      <c:pt idx="998">
                        <c:v>0.59155061689097788</c:v>
                      </c:pt>
                      <c:pt idx="999">
                        <c:v>0.58188285928587269</c:v>
                      </c:pt>
                      <c:pt idx="1000">
                        <c:v>0.57278246868137539</c:v>
                      </c:pt>
                      <c:pt idx="1001">
                        <c:v>0.5605428505154727</c:v>
                      </c:pt>
                      <c:pt idx="1002">
                        <c:v>0.55014366186213526</c:v>
                      </c:pt>
                      <c:pt idx="1003">
                        <c:v>0.53662133035794402</c:v>
                      </c:pt>
                      <c:pt idx="1004">
                        <c:v>0.52737414560557228</c:v>
                      </c:pt>
                      <c:pt idx="1005">
                        <c:v>0.51883621193214613</c:v>
                      </c:pt>
                      <c:pt idx="1006">
                        <c:v>0.50726893466729184</c:v>
                      </c:pt>
                      <c:pt idx="1007">
                        <c:v>0.49879280014493171</c:v>
                      </c:pt>
                      <c:pt idx="1008">
                        <c:v>0.48984428307058808</c:v>
                      </c:pt>
                      <c:pt idx="1009">
                        <c:v>0.47849660443294617</c:v>
                      </c:pt>
                      <c:pt idx="1010">
                        <c:v>0.47239321868603151</c:v>
                      </c:pt>
                      <c:pt idx="1011">
                        <c:v>0.46226594629738432</c:v>
                      </c:pt>
                      <c:pt idx="1012">
                        <c:v>0.45210565792392088</c:v>
                      </c:pt>
                      <c:pt idx="1013">
                        <c:v>0.4439632388173167</c:v>
                      </c:pt>
                      <c:pt idx="1014">
                        <c:v>0.43489620282312058</c:v>
                      </c:pt>
                      <c:pt idx="1015">
                        <c:v>0.42687907514607454</c:v>
                      </c:pt>
                      <c:pt idx="1016">
                        <c:v>0.41970597149112038</c:v>
                      </c:pt>
                      <c:pt idx="1017">
                        <c:v>0.40944324890835609</c:v>
                      </c:pt>
                      <c:pt idx="1018">
                        <c:v>0.40115217321370822</c:v>
                      </c:pt>
                      <c:pt idx="1019">
                        <c:v>0.39420053062613541</c:v>
                      </c:pt>
                      <c:pt idx="1020">
                        <c:v>0.38680444208911607</c:v>
                      </c:pt>
                      <c:pt idx="1021">
                        <c:v>0.37844445610821109</c:v>
                      </c:pt>
                      <c:pt idx="1022">
                        <c:v>0.37005941184139463</c:v>
                      </c:pt>
                      <c:pt idx="1023">
                        <c:v>0.36105248187083799</c:v>
                      </c:pt>
                      <c:pt idx="1024">
                        <c:v>0.35277901470142548</c:v>
                      </c:pt>
                      <c:pt idx="1025">
                        <c:v>0.34366033832072235</c:v>
                      </c:pt>
                      <c:pt idx="1026">
                        <c:v>0.33514136767447256</c:v>
                      </c:pt>
                      <c:pt idx="1027">
                        <c:v>0.3259656328994977</c:v>
                      </c:pt>
                      <c:pt idx="1028">
                        <c:v>0.31921191690807837</c:v>
                      </c:pt>
                      <c:pt idx="1029">
                        <c:v>0.31179381771451503</c:v>
                      </c:pt>
                      <c:pt idx="1030">
                        <c:v>0.30911410493665165</c:v>
                      </c:pt>
                      <c:pt idx="1031">
                        <c:v>0.30119230033371547</c:v>
                      </c:pt>
                      <c:pt idx="1032">
                        <c:v>0.29595681170560573</c:v>
                      </c:pt>
                      <c:pt idx="1033">
                        <c:v>0.29035848587000507</c:v>
                      </c:pt>
                      <c:pt idx="1034">
                        <c:v>0.28935361474239918</c:v>
                      </c:pt>
                      <c:pt idx="1035">
                        <c:v>0.2819620976494312</c:v>
                      </c:pt>
                      <c:pt idx="1036">
                        <c:v>0.27698735064499685</c:v>
                      </c:pt>
                      <c:pt idx="1037">
                        <c:v>0.27033352917173892</c:v>
                      </c:pt>
                      <c:pt idx="1038">
                        <c:v>0.26817614620493951</c:v>
                      </c:pt>
                      <c:pt idx="1039">
                        <c:v>0.26674697734426189</c:v>
                      </c:pt>
                      <c:pt idx="1040">
                        <c:v>0.26243339659986148</c:v>
                      </c:pt>
                      <c:pt idx="1041">
                        <c:v>0.25339920727773896</c:v>
                      </c:pt>
                      <c:pt idx="1042">
                        <c:v>0.24819030075022477</c:v>
                      </c:pt>
                      <c:pt idx="1043">
                        <c:v>0.24573543529459566</c:v>
                      </c:pt>
                      <c:pt idx="1044">
                        <c:v>0.24274825057608657</c:v>
                      </c:pt>
                      <c:pt idx="1045">
                        <c:v>0.23954451485973288</c:v>
                      </c:pt>
                      <c:pt idx="1046">
                        <c:v>0.23136315382231976</c:v>
                      </c:pt>
                      <c:pt idx="1047">
                        <c:v>0.22882109230422784</c:v>
                      </c:pt>
                      <c:pt idx="1048">
                        <c:v>0.22282877571648924</c:v>
                      </c:pt>
                      <c:pt idx="1049">
                        <c:v>0.22030483066186046</c:v>
                      </c:pt>
                      <c:pt idx="1050">
                        <c:v>0.21365625788362461</c:v>
                      </c:pt>
                      <c:pt idx="1051">
                        <c:v>0.20887283427838063</c:v>
                      </c:pt>
                      <c:pt idx="1052">
                        <c:v>0.20058666865326952</c:v>
                      </c:pt>
                      <c:pt idx="1053">
                        <c:v>0.19931479133051036</c:v>
                      </c:pt>
                      <c:pt idx="1054">
                        <c:v>0.19533932813317467</c:v>
                      </c:pt>
                      <c:pt idx="1055">
                        <c:v>0.1923233602484157</c:v>
                      </c:pt>
                      <c:pt idx="1056">
                        <c:v>0.18895742292460668</c:v>
                      </c:pt>
                      <c:pt idx="1057">
                        <c:v>0.18597684140306087</c:v>
                      </c:pt>
                      <c:pt idx="1058">
                        <c:v>0.17763090837979556</c:v>
                      </c:pt>
                      <c:pt idx="1059">
                        <c:v>0.17494865591079251</c:v>
                      </c:pt>
                      <c:pt idx="1060">
                        <c:v>0.17136836865479327</c:v>
                      </c:pt>
                      <c:pt idx="1061">
                        <c:v>0.16634621408241804</c:v>
                      </c:pt>
                      <c:pt idx="1062">
                        <c:v>0.16051254353453895</c:v>
                      </c:pt>
                      <c:pt idx="1063">
                        <c:v>0.15584103565218427</c:v>
                      </c:pt>
                      <c:pt idx="1064">
                        <c:v>0.15074472209852985</c:v>
                      </c:pt>
                      <c:pt idx="1065">
                        <c:v>0.14793463850882879</c:v>
                      </c:pt>
                      <c:pt idx="1066">
                        <c:v>0.14338486648843676</c:v>
                      </c:pt>
                      <c:pt idx="1067">
                        <c:v>0.13576884069871986</c:v>
                      </c:pt>
                      <c:pt idx="1068">
                        <c:v>0.13189733552536892</c:v>
                      </c:pt>
                      <c:pt idx="1069">
                        <c:v>0.13347380647214885</c:v>
                      </c:pt>
                      <c:pt idx="1070">
                        <c:v>0.13291304266850426</c:v>
                      </c:pt>
                      <c:pt idx="1071">
                        <c:v>0.1283944241927592</c:v>
                      </c:pt>
                      <c:pt idx="1072">
                        <c:v>0.1272380181604848</c:v>
                      </c:pt>
                      <c:pt idx="1073">
                        <c:v>0.12811929098595889</c:v>
                      </c:pt>
                      <c:pt idx="1074">
                        <c:v>0.12926299856253481</c:v>
                      </c:pt>
                      <c:pt idx="1075">
                        <c:v>0.12516190531015553</c:v>
                      </c:pt>
                      <c:pt idx="1076">
                        <c:v>0.12085272669706393</c:v>
                      </c:pt>
                      <c:pt idx="1077">
                        <c:v>0.11711006852086692</c:v>
                      </c:pt>
                      <c:pt idx="1078">
                        <c:v>0.11559268772127058</c:v>
                      </c:pt>
                      <c:pt idx="1079">
                        <c:v>0.1180848019802818</c:v>
                      </c:pt>
                      <c:pt idx="1080">
                        <c:v>0.11590693217162218</c:v>
                      </c:pt>
                      <c:pt idx="1081">
                        <c:v>0.11264952431584954</c:v>
                      </c:pt>
                      <c:pt idx="1082">
                        <c:v>0.1107777719458944</c:v>
                      </c:pt>
                      <c:pt idx="1083">
                        <c:v>0.11002365299014776</c:v>
                      </c:pt>
                      <c:pt idx="1084">
                        <c:v>0.10839977447542677</c:v>
                      </c:pt>
                      <c:pt idx="1085">
                        <c:v>0.10870030459362406</c:v>
                      </c:pt>
                      <c:pt idx="1086">
                        <c:v>0.10508852516749263</c:v>
                      </c:pt>
                      <c:pt idx="1087">
                        <c:v>0.10528831420381528</c:v>
                      </c:pt>
                      <c:pt idx="1088">
                        <c:v>0.10126815244242098</c:v>
                      </c:pt>
                      <c:pt idx="1089">
                        <c:v>0.10183772050868324</c:v>
                      </c:pt>
                      <c:pt idx="1090">
                        <c:v>9.9897904416184277E-2</c:v>
                      </c:pt>
                      <c:pt idx="1091">
                        <c:v>0.10035115462824853</c:v>
                      </c:pt>
                      <c:pt idx="1092">
                        <c:v>9.5123285073557981E-2</c:v>
                      </c:pt>
                      <c:pt idx="1093">
                        <c:v>8.8804194892511859E-2</c:v>
                      </c:pt>
                      <c:pt idx="1094">
                        <c:v>8.2847603293471503E-2</c:v>
                      </c:pt>
                      <c:pt idx="1095">
                        <c:v>8.5009557704322405E-2</c:v>
                      </c:pt>
                      <c:pt idx="1096">
                        <c:v>8.2765317300545344E-2</c:v>
                      </c:pt>
                      <c:pt idx="1097">
                        <c:v>8.177940920011581E-2</c:v>
                      </c:pt>
                      <c:pt idx="1098">
                        <c:v>7.8941558320620789E-2</c:v>
                      </c:pt>
                      <c:pt idx="1099">
                        <c:v>8.0788760342892202E-2</c:v>
                      </c:pt>
                      <c:pt idx="1100">
                        <c:v>8.3777299563342442E-2</c:v>
                      </c:pt>
                      <c:pt idx="1101">
                        <c:v>8.1640742063888508E-2</c:v>
                      </c:pt>
                      <c:pt idx="1102">
                        <c:v>8.135070933573528E-2</c:v>
                      </c:pt>
                      <c:pt idx="1103">
                        <c:v>7.2918934751948355E-2</c:v>
                      </c:pt>
                      <c:pt idx="1104">
                        <c:v>6.8470919689886778E-2</c:v>
                      </c:pt>
                      <c:pt idx="1105">
                        <c:v>6.9380975681610751E-2</c:v>
                      </c:pt>
                      <c:pt idx="1106">
                        <c:v>7.1027711416588923E-2</c:v>
                      </c:pt>
                      <c:pt idx="1107">
                        <c:v>6.7686155127721054E-2</c:v>
                      </c:pt>
                      <c:pt idx="1108">
                        <c:v>7.2415567968060854E-2</c:v>
                      </c:pt>
                      <c:pt idx="1109">
                        <c:v>6.7817711128757327E-2</c:v>
                      </c:pt>
                      <c:pt idx="1110">
                        <c:v>7.2450615705788646E-2</c:v>
                      </c:pt>
                      <c:pt idx="1111">
                        <c:v>7.8246021573829719E-2</c:v>
                      </c:pt>
                      <c:pt idx="1112">
                        <c:v>7.2322276646862735E-2</c:v>
                      </c:pt>
                      <c:pt idx="1113">
                        <c:v>7.0996219246456715E-2</c:v>
                      </c:pt>
                      <c:pt idx="1114">
                        <c:v>7.1699883004894896E-2</c:v>
                      </c:pt>
                      <c:pt idx="1115">
                        <c:v>6.4430101773889581E-2</c:v>
                      </c:pt>
                      <c:pt idx="1116">
                        <c:v>6.2591026763265264E-2</c:v>
                      </c:pt>
                      <c:pt idx="1117">
                        <c:v>5.864908748897351E-2</c:v>
                      </c:pt>
                      <c:pt idx="1118">
                        <c:v>5.2803395736366519E-2</c:v>
                      </c:pt>
                      <c:pt idx="1119">
                        <c:v>5.4506004676417946E-2</c:v>
                      </c:pt>
                      <c:pt idx="1120">
                        <c:v>5.0970923922705337E-2</c:v>
                      </c:pt>
                      <c:pt idx="1121">
                        <c:v>4.9593564761277471E-2</c:v>
                      </c:pt>
                      <c:pt idx="1122">
                        <c:v>5.0099471236304739E-2</c:v>
                      </c:pt>
                      <c:pt idx="1123">
                        <c:v>5.0813463072044304E-2</c:v>
                      </c:pt>
                      <c:pt idx="1124">
                        <c:v>4.7268223553772859E-2</c:v>
                      </c:pt>
                      <c:pt idx="1125">
                        <c:v>4.171899841353955E-2</c:v>
                      </c:pt>
                      <c:pt idx="1126">
                        <c:v>3.6282366247166117E-2</c:v>
                      </c:pt>
                      <c:pt idx="1127">
                        <c:v>4.1362256464783781E-2</c:v>
                      </c:pt>
                      <c:pt idx="1128">
                        <c:v>3.8327156240105763E-2</c:v>
                      </c:pt>
                      <c:pt idx="1129">
                        <c:v>3.858874442749434E-2</c:v>
                      </c:pt>
                      <c:pt idx="1130">
                        <c:v>4.0142527466759739E-2</c:v>
                      </c:pt>
                      <c:pt idx="1131">
                        <c:v>4.2535424458580155E-2</c:v>
                      </c:pt>
                      <c:pt idx="1132">
                        <c:v>4.6789576430311751E-2</c:v>
                      </c:pt>
                      <c:pt idx="1133">
                        <c:v>4.4648616799548978E-2</c:v>
                      </c:pt>
                      <c:pt idx="1134">
                        <c:v>3.6195339497445897E-2</c:v>
                      </c:pt>
                      <c:pt idx="1135">
                        <c:v>3.1956087047067205E-2</c:v>
                      </c:pt>
                      <c:pt idx="1136">
                        <c:v>2.537405417669146E-2</c:v>
                      </c:pt>
                      <c:pt idx="1137">
                        <c:v>2.3202618252252293E-2</c:v>
                      </c:pt>
                      <c:pt idx="1138">
                        <c:v>2.3859721006462681E-2</c:v>
                      </c:pt>
                      <c:pt idx="1139">
                        <c:v>2.3502809744964236E-2</c:v>
                      </c:pt>
                      <c:pt idx="1140">
                        <c:v>2.6133929765688114E-2</c:v>
                      </c:pt>
                      <c:pt idx="1141">
                        <c:v>2.5750097778108858E-2</c:v>
                      </c:pt>
                      <c:pt idx="1142">
                        <c:v>3.0217583805574849E-2</c:v>
                      </c:pt>
                      <c:pt idx="1143">
                        <c:v>3.5897687695873717E-2</c:v>
                      </c:pt>
                      <c:pt idx="1144">
                        <c:v>3.579948630513885E-2</c:v>
                      </c:pt>
                      <c:pt idx="1145">
                        <c:v>3.4670339624430495E-2</c:v>
                      </c:pt>
                      <c:pt idx="1146">
                        <c:v>2.5250117249074264E-2</c:v>
                      </c:pt>
                      <c:pt idx="1147">
                        <c:v>2.5289228492625538E-2</c:v>
                      </c:pt>
                      <c:pt idx="1148">
                        <c:v>1.605186387932743E-2</c:v>
                      </c:pt>
                      <c:pt idx="1149">
                        <c:v>1.620306015851055E-2</c:v>
                      </c:pt>
                      <c:pt idx="1150">
                        <c:v>1.21063690374401E-2</c:v>
                      </c:pt>
                      <c:pt idx="1151">
                        <c:v>3.7880339912261859E-3</c:v>
                      </c:pt>
                      <c:pt idx="1152">
                        <c:v>3.2567306048020624E-3</c:v>
                      </c:pt>
                      <c:pt idx="1153">
                        <c:v>4.0648603254530152E-3</c:v>
                      </c:pt>
                      <c:pt idx="1154">
                        <c:v>0</c:v>
                      </c:pt>
                      <c:pt idx="1155">
                        <c:v>3.5809645069698154E-3</c:v>
                      </c:pt>
                      <c:pt idx="1156">
                        <c:v>-7.5327239203349348E-3</c:v>
                      </c:pt>
                      <c:pt idx="1157">
                        <c:v>-1.4684324856973055E-2</c:v>
                      </c:pt>
                      <c:pt idx="1158">
                        <c:v>-8.4852774104631958E-3</c:v>
                      </c:pt>
                      <c:pt idx="1159">
                        <c:v>-9.2405815554084565E-3</c:v>
                      </c:pt>
                      <c:pt idx="1160">
                        <c:v>-5.1328851060659124E-3</c:v>
                      </c:pt>
                      <c:pt idx="1161">
                        <c:v>-1.6731146602824445E-2</c:v>
                      </c:pt>
                      <c:pt idx="1162">
                        <c:v>-1.6724543405861304E-2</c:v>
                      </c:pt>
                      <c:pt idx="1163">
                        <c:v>-8.749066663506189E-3</c:v>
                      </c:pt>
                      <c:pt idx="1164">
                        <c:v>-4.2570302883564795E-3</c:v>
                      </c:pt>
                      <c:pt idx="1165">
                        <c:v>-1.292973690492919E-2</c:v>
                      </c:pt>
                      <c:pt idx="1166">
                        <c:v>-1.4634716223377713E-2</c:v>
                      </c:pt>
                      <c:pt idx="1167">
                        <c:v>-1.6772966850258159E-2</c:v>
                      </c:pt>
                      <c:pt idx="1168">
                        <c:v>-4.1010932523792894E-3</c:v>
                      </c:pt>
                      <c:pt idx="1169">
                        <c:v>-4.0447121090780164E-3</c:v>
                      </c:pt>
                      <c:pt idx="1170">
                        <c:v>-9.5168999514072625E-3</c:v>
                      </c:pt>
                      <c:pt idx="1171">
                        <c:v>-7.4648295105337803E-3</c:v>
                      </c:pt>
                      <c:pt idx="1172">
                        <c:v>-1.1493118283575172E-2</c:v>
                      </c:pt>
                      <c:pt idx="1173">
                        <c:v>-2.281506138433478E-2</c:v>
                      </c:pt>
                      <c:pt idx="1174">
                        <c:v>-2.645308428557645E-2</c:v>
                      </c:pt>
                      <c:pt idx="1175">
                        <c:v>-3.268751809529933E-2</c:v>
                      </c:pt>
                      <c:pt idx="1176">
                        <c:v>-3.4456328317725514E-2</c:v>
                      </c:pt>
                      <c:pt idx="1177">
                        <c:v>-3.8267050216466349E-2</c:v>
                      </c:pt>
                      <c:pt idx="1178">
                        <c:v>-2.9618555322092129E-2</c:v>
                      </c:pt>
                      <c:pt idx="1179">
                        <c:v>-2.3579508417382947E-2</c:v>
                      </c:pt>
                      <c:pt idx="1180">
                        <c:v>-2.2836733415393617E-2</c:v>
                      </c:pt>
                      <c:pt idx="1181">
                        <c:v>-2.3365497110678091E-2</c:v>
                      </c:pt>
                      <c:pt idx="1182">
                        <c:v>-2.5640044495388755E-2</c:v>
                      </c:pt>
                      <c:pt idx="1183">
                        <c:v>-3.0736527361785716E-2</c:v>
                      </c:pt>
                      <c:pt idx="1184">
                        <c:v>-2.8081872869834049E-2</c:v>
                      </c:pt>
                      <c:pt idx="1185">
                        <c:v>-3.7652275647917469E-2</c:v>
                      </c:pt>
                      <c:pt idx="1186">
                        <c:v>-4.9282537253036232E-2</c:v>
                      </c:pt>
                      <c:pt idx="1187">
                        <c:v>-3.278605811151955E-2</c:v>
                      </c:pt>
                      <c:pt idx="1188">
                        <c:v>-4.1921157828259295E-2</c:v>
                      </c:pt>
                      <c:pt idx="1189">
                        <c:v>-4.5130988803348343E-2</c:v>
                      </c:pt>
                      <c:pt idx="1190">
                        <c:v>-3.8306161460017626E-2</c:v>
                      </c:pt>
                      <c:pt idx="1191">
                        <c:v>-4.2203571482993335E-2</c:v>
                      </c:pt>
                      <c:pt idx="1192">
                        <c:v>-4.8096840116283922E-2</c:v>
                      </c:pt>
                      <c:pt idx="1193">
                        <c:v>-4.7330699955809366E-2</c:v>
                      </c:pt>
                      <c:pt idx="1194">
                        <c:v>-5.6553672985982593E-2</c:v>
                      </c:pt>
                      <c:pt idx="1195">
                        <c:v>-5.1319538859814134E-2</c:v>
                      </c:pt>
                      <c:pt idx="1196">
                        <c:v>-5.2611733711690839E-2</c:v>
                      </c:pt>
                      <c:pt idx="1197">
                        <c:v>-5.8671944709230713E-2</c:v>
                      </c:pt>
                      <c:pt idx="1198">
                        <c:v>-5.8155879469644726E-2</c:v>
                      </c:pt>
                      <c:pt idx="1199">
                        <c:v>-5.8156895346100662E-2</c:v>
                      </c:pt>
                      <c:pt idx="1200">
                        <c:v>-4.9655702537828625E-2</c:v>
                      </c:pt>
                      <c:pt idx="1201">
                        <c:v>-5.0870521466316043E-2</c:v>
                      </c:pt>
                      <c:pt idx="1202">
                        <c:v>-4.8252777152261235E-2</c:v>
                      </c:pt>
                      <c:pt idx="1203">
                        <c:v>-3.9751415031246642E-2</c:v>
                      </c:pt>
                      <c:pt idx="1204">
                        <c:v>-4.9192293561205656E-2</c:v>
                      </c:pt>
                      <c:pt idx="1205">
                        <c:v>-5.9125533546780198E-2</c:v>
                      </c:pt>
                      <c:pt idx="1206">
                        <c:v>-5.8480451997297712E-2</c:v>
                      </c:pt>
                      <c:pt idx="1207">
                        <c:v>-7.1207182923794021E-2</c:v>
                      </c:pt>
                      <c:pt idx="1208">
                        <c:v>-7.2443673883340151E-2</c:v>
                      </c:pt>
                      <c:pt idx="1209">
                        <c:v>-7.6800598689858016E-2</c:v>
                      </c:pt>
                      <c:pt idx="1210">
                        <c:v>-9.0737746413532785E-2</c:v>
                      </c:pt>
                      <c:pt idx="1211">
                        <c:v>-8.7243300718055292E-2</c:v>
                      </c:pt>
                      <c:pt idx="1212">
                        <c:v>-9.0165300030645532E-2</c:v>
                      </c:pt>
                      <c:pt idx="1213">
                        <c:v>-0.11337452147986107</c:v>
                      </c:pt>
                      <c:pt idx="1214">
                        <c:v>-0.1225470393127257</c:v>
                      </c:pt>
                      <c:pt idx="1215">
                        <c:v>-0.12905305076165333</c:v>
                      </c:pt>
                      <c:pt idx="1216">
                        <c:v>-0.12621875544975389</c:v>
                      </c:pt>
                      <c:pt idx="1217">
                        <c:v>-0.12606925229799715</c:v>
                      </c:pt>
                      <c:pt idx="1218">
                        <c:v>-0.13661320334629704</c:v>
                      </c:pt>
                      <c:pt idx="1219">
                        <c:v>-0.13651229295167983</c:v>
                      </c:pt>
                      <c:pt idx="1220">
                        <c:v>-0.11492085475844997</c:v>
                      </c:pt>
                      <c:pt idx="1221">
                        <c:v>-9.8473306999558044E-2</c:v>
                      </c:pt>
                      <c:pt idx="1222">
                        <c:v>-0.11150513948830298</c:v>
                      </c:pt>
                      <c:pt idx="1223">
                        <c:v>-0.12345895774461881</c:v>
                      </c:pt>
                      <c:pt idx="1224">
                        <c:v>-0.11745495857763746</c:v>
                      </c:pt>
                      <c:pt idx="1225">
                        <c:v>-0.10942496313215026</c:v>
                      </c:pt>
                      <c:pt idx="1226">
                        <c:v>-0.11539611562705816</c:v>
                      </c:pt>
                      <c:pt idx="1227">
                        <c:v>-0.10493749820105207</c:v>
                      </c:pt>
                      <c:pt idx="1228">
                        <c:v>-0.11659942128904559</c:v>
                      </c:pt>
                      <c:pt idx="1229">
                        <c:v>-0.1162528381048486</c:v>
                      </c:pt>
                      <c:pt idx="1230">
                        <c:v>-0.11792869563156189</c:v>
                      </c:pt>
                      <c:pt idx="1231">
                        <c:v>-0.12186944971665509</c:v>
                      </c:pt>
                      <c:pt idx="1232">
                        <c:v>-0.12455949057181989</c:v>
                      </c:pt>
                      <c:pt idx="1233">
                        <c:v>-0.11675078688097144</c:v>
                      </c:pt>
                      <c:pt idx="1234">
                        <c:v>-0.13501641487039953</c:v>
                      </c:pt>
                      <c:pt idx="1235">
                        <c:v>-0.12342407931963363</c:v>
                      </c:pt>
                      <c:pt idx="1236">
                        <c:v>-0.11253337577439414</c:v>
                      </c:pt>
                      <c:pt idx="1237">
                        <c:v>-0.11430100080762179</c:v>
                      </c:pt>
                      <c:pt idx="1238">
                        <c:v>-9.5700641525981858E-2</c:v>
                      </c:pt>
                      <c:pt idx="1239">
                        <c:v>-8.2862333502081734E-2</c:v>
                      </c:pt>
                      <c:pt idx="1240">
                        <c:v>-5.8587288337907585E-2</c:v>
                      </c:pt>
                      <c:pt idx="1241">
                        <c:v>-5.5948549243764641E-2</c:v>
                      </c:pt>
                      <c:pt idx="1242">
                        <c:v>-4.4025715219353119E-2</c:v>
                      </c:pt>
                      <c:pt idx="1243">
                        <c:v>-4.3950709674360808E-2</c:v>
                      </c:pt>
                      <c:pt idx="1244">
                        <c:v>-5.0306371407818552E-2</c:v>
                      </c:pt>
                      <c:pt idx="1245">
                        <c:v>-7.958901024850025E-2</c:v>
                      </c:pt>
                      <c:pt idx="1246">
                        <c:v>-9.37786032714608E-2</c:v>
                      </c:pt>
                      <c:pt idx="1247">
                        <c:v>-0.1023429497327398</c:v>
                      </c:pt>
                      <c:pt idx="1248">
                        <c:v>-0.12735111907257246</c:v>
                      </c:pt>
                      <c:pt idx="1249">
                        <c:v>-0.14289098121813745</c:v>
                      </c:pt>
                      <c:pt idx="1250">
                        <c:v>-0.14838010033473123</c:v>
                      </c:pt>
                      <c:pt idx="1251">
                        <c:v>-0.13545933700516233</c:v>
                      </c:pt>
                      <c:pt idx="1252">
                        <c:v>-0.13305187911747424</c:v>
                      </c:pt>
                      <c:pt idx="1253">
                        <c:v>-0.13249619469610902</c:v>
                      </c:pt>
                      <c:pt idx="1254">
                        <c:v>-0.14007412511873052</c:v>
                      </c:pt>
                      <c:pt idx="1255">
                        <c:v>-0.11407192066682129</c:v>
                      </c:pt>
                      <c:pt idx="1256">
                        <c:v>-0.11525795642905877</c:v>
                      </c:pt>
                      <c:pt idx="1257">
                        <c:v>-0.11306383259710506</c:v>
                      </c:pt>
                      <c:pt idx="1258">
                        <c:v>-0.10558105593585071</c:v>
                      </c:pt>
                      <c:pt idx="1259">
                        <c:v>-0.10316801072765541</c:v>
                      </c:pt>
                      <c:pt idx="1260">
                        <c:v>-0.10363836152672687</c:v>
                      </c:pt>
                      <c:pt idx="1261">
                        <c:v>-8.7538582141230489E-2</c:v>
                      </c:pt>
                      <c:pt idx="1262">
                        <c:v>-9.9860147674574171E-2</c:v>
                      </c:pt>
                      <c:pt idx="1263">
                        <c:v>-0.11726736005878534</c:v>
                      </c:pt>
                      <c:pt idx="1264">
                        <c:v>-0.13121568242347487</c:v>
                      </c:pt>
                      <c:pt idx="1265">
                        <c:v>-0.14336624208674567</c:v>
                      </c:pt>
                      <c:pt idx="1266">
                        <c:v>-0.1409726678439546</c:v>
                      </c:pt>
                      <c:pt idx="1267">
                        <c:v>-0.13293843957990117</c:v>
                      </c:pt>
                      <c:pt idx="1268">
                        <c:v>-0.1834103988500278</c:v>
                      </c:pt>
                      <c:pt idx="1269">
                        <c:v>-0.196826063326352</c:v>
                      </c:pt>
                      <c:pt idx="1270">
                        <c:v>-0.18936377350695785</c:v>
                      </c:pt>
                      <c:pt idx="1271">
                        <c:v>-0.19472218318622875</c:v>
                      </c:pt>
                      <c:pt idx="1272">
                        <c:v>-0.22100222984882062</c:v>
                      </c:pt>
                      <c:pt idx="1273">
                        <c:v>-0.25295069782246876</c:v>
                      </c:pt>
                      <c:pt idx="1274">
                        <c:v>-0.28754958746950249</c:v>
                      </c:pt>
                      <c:pt idx="1275">
                        <c:v>-0.2437221374717882</c:v>
                      </c:pt>
                      <c:pt idx="1276">
                        <c:v>-0.22680322303736897</c:v>
                      </c:pt>
                      <c:pt idx="1277">
                        <c:v>-0.22382907540004365</c:v>
                      </c:pt>
                      <c:pt idx="1278">
                        <c:v>-0.20806504318321498</c:v>
                      </c:pt>
                      <c:pt idx="1279">
                        <c:v>-0.18868855428928433</c:v>
                      </c:pt>
                      <c:pt idx="1280">
                        <c:v>-0.14953007248278513</c:v>
                      </c:pt>
                      <c:pt idx="1281">
                        <c:v>-0.11697224794835281</c:v>
                      </c:pt>
                      <c:pt idx="1282">
                        <c:v>-0.17024531723282027</c:v>
                      </c:pt>
                      <c:pt idx="1283">
                        <c:v>-0.17739539435477447</c:v>
                      </c:pt>
                      <c:pt idx="1284">
                        <c:v>-0.1837835641348203</c:v>
                      </c:pt>
                      <c:pt idx="1285">
                        <c:v>-0.19253567842769412</c:v>
                      </c:pt>
                      <c:pt idx="1286">
                        <c:v>-0.18423376671751687</c:v>
                      </c:pt>
                      <c:pt idx="1287">
                        <c:v>-0.18376883392621007</c:v>
                      </c:pt>
                      <c:pt idx="1288">
                        <c:v>-0.1730826601740873</c:v>
                      </c:pt>
                      <c:pt idx="1289">
                        <c:v>-0.11608454123865815</c:v>
                      </c:pt>
                      <c:pt idx="1290">
                        <c:v>-0.11468974286473772</c:v>
                      </c:pt>
                      <c:pt idx="1291">
                        <c:v>-0.11456851494100298</c:v>
                      </c:pt>
                      <c:pt idx="1292">
                        <c:v>-0.12180544949993481</c:v>
                      </c:pt>
                      <c:pt idx="1293">
                        <c:v>-0.13866628966362632</c:v>
                      </c:pt>
                      <c:pt idx="1294">
                        <c:v>-0.14111844611537308</c:v>
                      </c:pt>
                      <c:pt idx="1295">
                        <c:v>-0.17678925473610066</c:v>
                      </c:pt>
                      <c:pt idx="1296">
                        <c:v>-0.21391378256518959</c:v>
                      </c:pt>
                      <c:pt idx="1297">
                        <c:v>-0.20891279208564512</c:v>
                      </c:pt>
                      <c:pt idx="1298">
                        <c:v>-0.16349938962756275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B29-4AA9-A3A3-D850668B1823}"/>
                  </c:ext>
                </c:extLst>
              </c15:ser>
            </c15:filteredScatterSeries>
            <c15:filteredScatte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Abs'!$AK$1</c15:sqref>
                        </c15:formulaRef>
                      </c:ext>
                    </c:extLst>
                    <c:strCache>
                      <c:ptCount val="1"/>
                      <c:pt idx="0">
                        <c:v>Abs 900</c:v>
                      </c:pt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Abs'!$T$2:$T$1300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340.32850000000002</c:v>
                      </c:pt>
                      <c:pt idx="1">
                        <c:v>340.70690000000002</c:v>
                      </c:pt>
                      <c:pt idx="2">
                        <c:v>341.08530000000002</c:v>
                      </c:pt>
                      <c:pt idx="3">
                        <c:v>341.46359999999999</c:v>
                      </c:pt>
                      <c:pt idx="4">
                        <c:v>341.84190000000001</c:v>
                      </c:pt>
                      <c:pt idx="5">
                        <c:v>342.2201</c:v>
                      </c:pt>
                      <c:pt idx="6">
                        <c:v>342.59840000000003</c:v>
                      </c:pt>
                      <c:pt idx="7">
                        <c:v>342.97649999999999</c:v>
                      </c:pt>
                      <c:pt idx="8">
                        <c:v>343.35469999999998</c:v>
                      </c:pt>
                      <c:pt idx="9">
                        <c:v>343.7328</c:v>
                      </c:pt>
                      <c:pt idx="10">
                        <c:v>344.11079999999998</c:v>
                      </c:pt>
                      <c:pt idx="11">
                        <c:v>344.4889</c:v>
                      </c:pt>
                      <c:pt idx="12">
                        <c:v>344.86689999999999</c:v>
                      </c:pt>
                      <c:pt idx="13">
                        <c:v>345.2448</c:v>
                      </c:pt>
                      <c:pt idx="14">
                        <c:v>345.62270000000001</c:v>
                      </c:pt>
                      <c:pt idx="15">
                        <c:v>346.00060000000002</c:v>
                      </c:pt>
                      <c:pt idx="16">
                        <c:v>346.37849999999997</c:v>
                      </c:pt>
                      <c:pt idx="17">
                        <c:v>346.75630000000001</c:v>
                      </c:pt>
                      <c:pt idx="18">
                        <c:v>347.13400000000001</c:v>
                      </c:pt>
                      <c:pt idx="19">
                        <c:v>347.51179999999999</c:v>
                      </c:pt>
                      <c:pt idx="20">
                        <c:v>347.8895</c:v>
                      </c:pt>
                      <c:pt idx="21">
                        <c:v>348.2672</c:v>
                      </c:pt>
                      <c:pt idx="22">
                        <c:v>348.64479999999998</c:v>
                      </c:pt>
                      <c:pt idx="23">
                        <c:v>349.02229999999997</c:v>
                      </c:pt>
                      <c:pt idx="24">
                        <c:v>349.3999</c:v>
                      </c:pt>
                      <c:pt idx="25">
                        <c:v>349.7774</c:v>
                      </c:pt>
                      <c:pt idx="26">
                        <c:v>350.1549</c:v>
                      </c:pt>
                      <c:pt idx="27">
                        <c:v>350.53230000000002</c:v>
                      </c:pt>
                      <c:pt idx="28">
                        <c:v>350.90969999999999</c:v>
                      </c:pt>
                      <c:pt idx="29">
                        <c:v>351.28710000000001</c:v>
                      </c:pt>
                      <c:pt idx="30">
                        <c:v>351.6644</c:v>
                      </c:pt>
                      <c:pt idx="31">
                        <c:v>352.04169999999999</c:v>
                      </c:pt>
                      <c:pt idx="32">
                        <c:v>352.41890000000001</c:v>
                      </c:pt>
                      <c:pt idx="33">
                        <c:v>352.7962</c:v>
                      </c:pt>
                      <c:pt idx="34">
                        <c:v>353.17329999999998</c:v>
                      </c:pt>
                      <c:pt idx="35">
                        <c:v>353.5505</c:v>
                      </c:pt>
                      <c:pt idx="36">
                        <c:v>353.92759999999998</c:v>
                      </c:pt>
                      <c:pt idx="37">
                        <c:v>354.30470000000003</c:v>
                      </c:pt>
                      <c:pt idx="38">
                        <c:v>354.68169999999998</c:v>
                      </c:pt>
                      <c:pt idx="39">
                        <c:v>355.05869999999999</c:v>
                      </c:pt>
                      <c:pt idx="40">
                        <c:v>355.43560000000002</c:v>
                      </c:pt>
                      <c:pt idx="41">
                        <c:v>355.81259999999997</c:v>
                      </c:pt>
                      <c:pt idx="42">
                        <c:v>356.18939999999998</c:v>
                      </c:pt>
                      <c:pt idx="43">
                        <c:v>356.56630000000001</c:v>
                      </c:pt>
                      <c:pt idx="44">
                        <c:v>356.94310000000002</c:v>
                      </c:pt>
                      <c:pt idx="45">
                        <c:v>357.31990000000002</c:v>
                      </c:pt>
                      <c:pt idx="46">
                        <c:v>357.69659999999999</c:v>
                      </c:pt>
                      <c:pt idx="47">
                        <c:v>358.07330000000002</c:v>
                      </c:pt>
                      <c:pt idx="48">
                        <c:v>358.44990000000001</c:v>
                      </c:pt>
                      <c:pt idx="49">
                        <c:v>358.82650000000001</c:v>
                      </c:pt>
                      <c:pt idx="50">
                        <c:v>359.20310000000001</c:v>
                      </c:pt>
                      <c:pt idx="51">
                        <c:v>359.5797</c:v>
                      </c:pt>
                      <c:pt idx="52">
                        <c:v>359.95620000000002</c:v>
                      </c:pt>
                      <c:pt idx="53">
                        <c:v>360.33260000000001</c:v>
                      </c:pt>
                      <c:pt idx="54">
                        <c:v>360.70909999999998</c:v>
                      </c:pt>
                      <c:pt idx="55">
                        <c:v>361.08550000000002</c:v>
                      </c:pt>
                      <c:pt idx="56">
                        <c:v>361.46190000000001</c:v>
                      </c:pt>
                      <c:pt idx="57">
                        <c:v>361.83819999999997</c:v>
                      </c:pt>
                      <c:pt idx="58">
                        <c:v>362.21440000000001</c:v>
                      </c:pt>
                      <c:pt idx="59">
                        <c:v>362.59070000000003</c:v>
                      </c:pt>
                      <c:pt idx="60">
                        <c:v>362.96690000000001</c:v>
                      </c:pt>
                      <c:pt idx="61">
                        <c:v>363.34309999999999</c:v>
                      </c:pt>
                      <c:pt idx="62">
                        <c:v>363.7192</c:v>
                      </c:pt>
                      <c:pt idx="63">
                        <c:v>364.09530000000001</c:v>
                      </c:pt>
                      <c:pt idx="64">
                        <c:v>364.47129999999999</c:v>
                      </c:pt>
                      <c:pt idx="65">
                        <c:v>364.84739999999999</c:v>
                      </c:pt>
                      <c:pt idx="66">
                        <c:v>365.22340000000003</c:v>
                      </c:pt>
                      <c:pt idx="67">
                        <c:v>365.59930000000003</c:v>
                      </c:pt>
                      <c:pt idx="68">
                        <c:v>365.97519999999997</c:v>
                      </c:pt>
                      <c:pt idx="69">
                        <c:v>366.35109999999997</c:v>
                      </c:pt>
                      <c:pt idx="70">
                        <c:v>366.7269</c:v>
                      </c:pt>
                      <c:pt idx="71">
                        <c:v>367.10270000000003</c:v>
                      </c:pt>
                      <c:pt idx="72">
                        <c:v>367.4785</c:v>
                      </c:pt>
                      <c:pt idx="73">
                        <c:v>367.85419999999999</c:v>
                      </c:pt>
                      <c:pt idx="74">
                        <c:v>368.22989999999999</c:v>
                      </c:pt>
                      <c:pt idx="75">
                        <c:v>368.60550000000001</c:v>
                      </c:pt>
                      <c:pt idx="76">
                        <c:v>368.98110000000003</c:v>
                      </c:pt>
                      <c:pt idx="77">
                        <c:v>369.35669999999999</c:v>
                      </c:pt>
                      <c:pt idx="78">
                        <c:v>369.73219999999998</c:v>
                      </c:pt>
                      <c:pt idx="79">
                        <c:v>370.10770000000002</c:v>
                      </c:pt>
                      <c:pt idx="80">
                        <c:v>370.48320000000001</c:v>
                      </c:pt>
                      <c:pt idx="81">
                        <c:v>370.85860000000002</c:v>
                      </c:pt>
                      <c:pt idx="82">
                        <c:v>371.23399999999998</c:v>
                      </c:pt>
                      <c:pt idx="83">
                        <c:v>371.60930000000002</c:v>
                      </c:pt>
                      <c:pt idx="84">
                        <c:v>371.9846</c:v>
                      </c:pt>
                      <c:pt idx="85">
                        <c:v>372.35989999999998</c:v>
                      </c:pt>
                      <c:pt idx="86">
                        <c:v>372.73520000000002</c:v>
                      </c:pt>
                      <c:pt idx="87">
                        <c:v>373.11040000000003</c:v>
                      </c:pt>
                      <c:pt idx="88">
                        <c:v>373.4855</c:v>
                      </c:pt>
                      <c:pt idx="89">
                        <c:v>373.86059999999998</c:v>
                      </c:pt>
                      <c:pt idx="90">
                        <c:v>374.23570000000001</c:v>
                      </c:pt>
                      <c:pt idx="91">
                        <c:v>374.61070000000001</c:v>
                      </c:pt>
                      <c:pt idx="92">
                        <c:v>374.98579999999998</c:v>
                      </c:pt>
                      <c:pt idx="93">
                        <c:v>375.36070000000001</c:v>
                      </c:pt>
                      <c:pt idx="94">
                        <c:v>375.73570000000001</c:v>
                      </c:pt>
                      <c:pt idx="95">
                        <c:v>376.11059999999998</c:v>
                      </c:pt>
                      <c:pt idx="96">
                        <c:v>376.48540000000003</c:v>
                      </c:pt>
                      <c:pt idx="97">
                        <c:v>376.86020000000002</c:v>
                      </c:pt>
                      <c:pt idx="98">
                        <c:v>377.23500000000001</c:v>
                      </c:pt>
                      <c:pt idx="99">
                        <c:v>377.60980000000001</c:v>
                      </c:pt>
                      <c:pt idx="100">
                        <c:v>377.98450000000003</c:v>
                      </c:pt>
                      <c:pt idx="101">
                        <c:v>378.35910000000001</c:v>
                      </c:pt>
                      <c:pt idx="102">
                        <c:v>378.73379999999997</c:v>
                      </c:pt>
                      <c:pt idx="103">
                        <c:v>379.10829999999999</c:v>
                      </c:pt>
                      <c:pt idx="104">
                        <c:v>379.48289999999997</c:v>
                      </c:pt>
                      <c:pt idx="105">
                        <c:v>379.85739999999998</c:v>
                      </c:pt>
                      <c:pt idx="106">
                        <c:v>380.2319</c:v>
                      </c:pt>
                      <c:pt idx="107">
                        <c:v>380.60640000000001</c:v>
                      </c:pt>
                      <c:pt idx="108">
                        <c:v>380.98070000000001</c:v>
                      </c:pt>
                      <c:pt idx="109">
                        <c:v>381.35509999999999</c:v>
                      </c:pt>
                      <c:pt idx="110">
                        <c:v>381.7294</c:v>
                      </c:pt>
                      <c:pt idx="111">
                        <c:v>382.1037</c:v>
                      </c:pt>
                      <c:pt idx="112">
                        <c:v>382.47800000000001</c:v>
                      </c:pt>
                      <c:pt idx="113">
                        <c:v>382.85219999999998</c:v>
                      </c:pt>
                      <c:pt idx="114">
                        <c:v>383.22629999999998</c:v>
                      </c:pt>
                      <c:pt idx="115">
                        <c:v>383.60050000000001</c:v>
                      </c:pt>
                      <c:pt idx="116">
                        <c:v>383.97460000000001</c:v>
                      </c:pt>
                      <c:pt idx="117">
                        <c:v>384.34870000000001</c:v>
                      </c:pt>
                      <c:pt idx="118">
                        <c:v>384.72269999999997</c:v>
                      </c:pt>
                      <c:pt idx="119">
                        <c:v>385.0967</c:v>
                      </c:pt>
                      <c:pt idx="120">
                        <c:v>385.47059999999999</c:v>
                      </c:pt>
                      <c:pt idx="121">
                        <c:v>385.84449999999998</c:v>
                      </c:pt>
                      <c:pt idx="122">
                        <c:v>386.21839999999997</c:v>
                      </c:pt>
                      <c:pt idx="123">
                        <c:v>386.59219999999999</c:v>
                      </c:pt>
                      <c:pt idx="124">
                        <c:v>386.96600000000001</c:v>
                      </c:pt>
                      <c:pt idx="125">
                        <c:v>387.33980000000003</c:v>
                      </c:pt>
                      <c:pt idx="126">
                        <c:v>387.71350000000001</c:v>
                      </c:pt>
                      <c:pt idx="127">
                        <c:v>388.0872</c:v>
                      </c:pt>
                      <c:pt idx="128">
                        <c:v>388.46080000000001</c:v>
                      </c:pt>
                      <c:pt idx="129">
                        <c:v>388.83440000000002</c:v>
                      </c:pt>
                      <c:pt idx="130">
                        <c:v>389.20800000000003</c:v>
                      </c:pt>
                      <c:pt idx="131">
                        <c:v>389.58150000000001</c:v>
                      </c:pt>
                      <c:pt idx="132">
                        <c:v>389.95499999999998</c:v>
                      </c:pt>
                      <c:pt idx="133">
                        <c:v>390.32850000000002</c:v>
                      </c:pt>
                      <c:pt idx="134">
                        <c:v>390.70190000000002</c:v>
                      </c:pt>
                      <c:pt idx="135">
                        <c:v>391.07530000000003</c:v>
                      </c:pt>
                      <c:pt idx="136">
                        <c:v>391.4486</c:v>
                      </c:pt>
                      <c:pt idx="137">
                        <c:v>391.82190000000003</c:v>
                      </c:pt>
                      <c:pt idx="138">
                        <c:v>392.1952</c:v>
                      </c:pt>
                      <c:pt idx="139">
                        <c:v>392.5684</c:v>
                      </c:pt>
                      <c:pt idx="140">
                        <c:v>392.94159999999999</c:v>
                      </c:pt>
                      <c:pt idx="141">
                        <c:v>393.31470000000002</c:v>
                      </c:pt>
                      <c:pt idx="142">
                        <c:v>393.68779999999998</c:v>
                      </c:pt>
                      <c:pt idx="143">
                        <c:v>394.0609</c:v>
                      </c:pt>
                      <c:pt idx="144">
                        <c:v>394.43400000000003</c:v>
                      </c:pt>
                      <c:pt idx="145">
                        <c:v>394.80689999999998</c:v>
                      </c:pt>
                      <c:pt idx="146">
                        <c:v>395.17989999999998</c:v>
                      </c:pt>
                      <c:pt idx="147">
                        <c:v>395.55279999999999</c:v>
                      </c:pt>
                      <c:pt idx="148">
                        <c:v>395.92570000000001</c:v>
                      </c:pt>
                      <c:pt idx="149">
                        <c:v>396.29860000000002</c:v>
                      </c:pt>
                      <c:pt idx="150">
                        <c:v>396.67140000000001</c:v>
                      </c:pt>
                      <c:pt idx="151">
                        <c:v>397.04410000000001</c:v>
                      </c:pt>
                      <c:pt idx="152">
                        <c:v>397.41680000000002</c:v>
                      </c:pt>
                      <c:pt idx="153">
                        <c:v>397.78960000000001</c:v>
                      </c:pt>
                      <c:pt idx="154">
                        <c:v>398.16219999999998</c:v>
                      </c:pt>
                      <c:pt idx="155">
                        <c:v>398.53480000000002</c:v>
                      </c:pt>
                      <c:pt idx="156">
                        <c:v>398.9074</c:v>
                      </c:pt>
                      <c:pt idx="157">
                        <c:v>399.2799</c:v>
                      </c:pt>
                      <c:pt idx="158">
                        <c:v>399.6524</c:v>
                      </c:pt>
                      <c:pt idx="159">
                        <c:v>400.0249</c:v>
                      </c:pt>
                      <c:pt idx="160">
                        <c:v>400.39729999999997</c:v>
                      </c:pt>
                      <c:pt idx="161">
                        <c:v>400.7697</c:v>
                      </c:pt>
                      <c:pt idx="162">
                        <c:v>401.142</c:v>
                      </c:pt>
                      <c:pt idx="163">
                        <c:v>401.51429999999999</c:v>
                      </c:pt>
                      <c:pt idx="164">
                        <c:v>401.88659999999999</c:v>
                      </c:pt>
                      <c:pt idx="165">
                        <c:v>402.25889999999998</c:v>
                      </c:pt>
                      <c:pt idx="166">
                        <c:v>402.63099999999997</c:v>
                      </c:pt>
                      <c:pt idx="167">
                        <c:v>403.00319999999999</c:v>
                      </c:pt>
                      <c:pt idx="168">
                        <c:v>403.37529999999998</c:v>
                      </c:pt>
                      <c:pt idx="169">
                        <c:v>403.74740000000003</c:v>
                      </c:pt>
                      <c:pt idx="170">
                        <c:v>404.11939999999998</c:v>
                      </c:pt>
                      <c:pt idx="171">
                        <c:v>404.4914</c:v>
                      </c:pt>
                      <c:pt idx="172">
                        <c:v>404.86340000000001</c:v>
                      </c:pt>
                      <c:pt idx="173">
                        <c:v>405.2353</c:v>
                      </c:pt>
                      <c:pt idx="174">
                        <c:v>405.60719999999998</c:v>
                      </c:pt>
                      <c:pt idx="175">
                        <c:v>405.97899999999998</c:v>
                      </c:pt>
                      <c:pt idx="176">
                        <c:v>406.35079999999999</c:v>
                      </c:pt>
                      <c:pt idx="177">
                        <c:v>406.7226</c:v>
                      </c:pt>
                      <c:pt idx="178">
                        <c:v>407.09429999999998</c:v>
                      </c:pt>
                      <c:pt idx="179">
                        <c:v>407.46600000000001</c:v>
                      </c:pt>
                      <c:pt idx="180">
                        <c:v>407.83769999999998</c:v>
                      </c:pt>
                      <c:pt idx="181">
                        <c:v>408.20929999999998</c:v>
                      </c:pt>
                      <c:pt idx="182">
                        <c:v>408.58089999999999</c:v>
                      </c:pt>
                      <c:pt idx="183">
                        <c:v>408.95240000000001</c:v>
                      </c:pt>
                      <c:pt idx="184">
                        <c:v>409.32389999999998</c:v>
                      </c:pt>
                      <c:pt idx="185">
                        <c:v>409.69540000000001</c:v>
                      </c:pt>
                      <c:pt idx="186">
                        <c:v>410.0668</c:v>
                      </c:pt>
                      <c:pt idx="187">
                        <c:v>410.43819999999999</c:v>
                      </c:pt>
                      <c:pt idx="188">
                        <c:v>410.80950000000001</c:v>
                      </c:pt>
                      <c:pt idx="189">
                        <c:v>411.18079999999998</c:v>
                      </c:pt>
                      <c:pt idx="190">
                        <c:v>411.5521</c:v>
                      </c:pt>
                      <c:pt idx="191">
                        <c:v>411.92329999999998</c:v>
                      </c:pt>
                      <c:pt idx="192">
                        <c:v>412.29450000000003</c:v>
                      </c:pt>
                      <c:pt idx="193">
                        <c:v>412.66570000000002</c:v>
                      </c:pt>
                      <c:pt idx="194">
                        <c:v>413.03680000000003</c:v>
                      </c:pt>
                      <c:pt idx="195">
                        <c:v>413.40789999999998</c:v>
                      </c:pt>
                      <c:pt idx="196">
                        <c:v>413.77890000000002</c:v>
                      </c:pt>
                      <c:pt idx="197">
                        <c:v>414.1499</c:v>
                      </c:pt>
                      <c:pt idx="198">
                        <c:v>414.52089999999998</c:v>
                      </c:pt>
                      <c:pt idx="199">
                        <c:v>414.89179999999999</c:v>
                      </c:pt>
                      <c:pt idx="200">
                        <c:v>415.2627</c:v>
                      </c:pt>
                      <c:pt idx="201">
                        <c:v>415.63350000000003</c:v>
                      </c:pt>
                      <c:pt idx="202">
                        <c:v>416.0043</c:v>
                      </c:pt>
                      <c:pt idx="203">
                        <c:v>416.37509999999997</c:v>
                      </c:pt>
                      <c:pt idx="204">
                        <c:v>416.74579999999997</c:v>
                      </c:pt>
                      <c:pt idx="205">
                        <c:v>417.11649999999997</c:v>
                      </c:pt>
                      <c:pt idx="206">
                        <c:v>417.48719999999997</c:v>
                      </c:pt>
                      <c:pt idx="207">
                        <c:v>417.8578</c:v>
                      </c:pt>
                      <c:pt idx="208">
                        <c:v>418.22829999999999</c:v>
                      </c:pt>
                      <c:pt idx="209">
                        <c:v>418.59890000000001</c:v>
                      </c:pt>
                      <c:pt idx="210">
                        <c:v>418.96940000000001</c:v>
                      </c:pt>
                      <c:pt idx="211">
                        <c:v>419.33980000000003</c:v>
                      </c:pt>
                      <c:pt idx="212">
                        <c:v>419.71019999999999</c:v>
                      </c:pt>
                      <c:pt idx="213">
                        <c:v>420.0806</c:v>
                      </c:pt>
                      <c:pt idx="214">
                        <c:v>420.45100000000002</c:v>
                      </c:pt>
                      <c:pt idx="215">
                        <c:v>420.82130000000001</c:v>
                      </c:pt>
                      <c:pt idx="216">
                        <c:v>421.19150000000002</c:v>
                      </c:pt>
                      <c:pt idx="217">
                        <c:v>421.56169999999997</c:v>
                      </c:pt>
                      <c:pt idx="218">
                        <c:v>421.93189999999998</c:v>
                      </c:pt>
                      <c:pt idx="219">
                        <c:v>422.3021</c:v>
                      </c:pt>
                      <c:pt idx="220">
                        <c:v>422.67219999999998</c:v>
                      </c:pt>
                      <c:pt idx="221">
                        <c:v>423.04230000000001</c:v>
                      </c:pt>
                      <c:pt idx="222">
                        <c:v>423.41230000000002</c:v>
                      </c:pt>
                      <c:pt idx="223">
                        <c:v>423.78230000000002</c:v>
                      </c:pt>
                      <c:pt idx="224">
                        <c:v>424.15219999999999</c:v>
                      </c:pt>
                      <c:pt idx="225">
                        <c:v>424.52210000000002</c:v>
                      </c:pt>
                      <c:pt idx="226">
                        <c:v>424.892</c:v>
                      </c:pt>
                      <c:pt idx="227">
                        <c:v>425.26179999999999</c:v>
                      </c:pt>
                      <c:pt idx="228">
                        <c:v>425.63170000000002</c:v>
                      </c:pt>
                      <c:pt idx="229">
                        <c:v>426.00139999999999</c:v>
                      </c:pt>
                      <c:pt idx="230">
                        <c:v>426.37110000000001</c:v>
                      </c:pt>
                      <c:pt idx="231">
                        <c:v>426.74079999999998</c:v>
                      </c:pt>
                      <c:pt idx="232">
                        <c:v>427.11040000000003</c:v>
                      </c:pt>
                      <c:pt idx="233">
                        <c:v>427.48</c:v>
                      </c:pt>
                      <c:pt idx="234">
                        <c:v>427.84960000000001</c:v>
                      </c:pt>
                      <c:pt idx="235">
                        <c:v>428.21910000000003</c:v>
                      </c:pt>
                      <c:pt idx="236">
                        <c:v>428.58859999999999</c:v>
                      </c:pt>
                      <c:pt idx="237">
                        <c:v>428.95800000000003</c:v>
                      </c:pt>
                      <c:pt idx="238">
                        <c:v>429.32749999999999</c:v>
                      </c:pt>
                      <c:pt idx="239">
                        <c:v>429.6968</c:v>
                      </c:pt>
                      <c:pt idx="240">
                        <c:v>430.06619999999998</c:v>
                      </c:pt>
                      <c:pt idx="241">
                        <c:v>430.43549999999999</c:v>
                      </c:pt>
                      <c:pt idx="242">
                        <c:v>430.80470000000003</c:v>
                      </c:pt>
                      <c:pt idx="243">
                        <c:v>431.1739</c:v>
                      </c:pt>
                      <c:pt idx="244">
                        <c:v>431.54309999999998</c:v>
                      </c:pt>
                      <c:pt idx="245">
                        <c:v>431.91219999999998</c:v>
                      </c:pt>
                      <c:pt idx="246">
                        <c:v>432.28129999999999</c:v>
                      </c:pt>
                      <c:pt idx="247">
                        <c:v>432.65039999999999</c:v>
                      </c:pt>
                      <c:pt idx="248">
                        <c:v>433.01940000000002</c:v>
                      </c:pt>
                      <c:pt idx="249">
                        <c:v>433.38830000000002</c:v>
                      </c:pt>
                      <c:pt idx="250">
                        <c:v>433.75729999999999</c:v>
                      </c:pt>
                      <c:pt idx="251">
                        <c:v>434.12619999999998</c:v>
                      </c:pt>
                      <c:pt idx="252">
                        <c:v>434.495</c:v>
                      </c:pt>
                      <c:pt idx="253">
                        <c:v>434.8639</c:v>
                      </c:pt>
                      <c:pt idx="254">
                        <c:v>435.23259999999999</c:v>
                      </c:pt>
                      <c:pt idx="255">
                        <c:v>435.60140000000001</c:v>
                      </c:pt>
                      <c:pt idx="256">
                        <c:v>435.9701</c:v>
                      </c:pt>
                      <c:pt idx="257">
                        <c:v>436.33870000000002</c:v>
                      </c:pt>
                      <c:pt idx="258">
                        <c:v>436.70740000000001</c:v>
                      </c:pt>
                      <c:pt idx="259">
                        <c:v>437.07600000000002</c:v>
                      </c:pt>
                      <c:pt idx="260">
                        <c:v>437.44450000000001</c:v>
                      </c:pt>
                      <c:pt idx="261">
                        <c:v>437.81299999999999</c:v>
                      </c:pt>
                      <c:pt idx="262">
                        <c:v>438.18150000000003</c:v>
                      </c:pt>
                      <c:pt idx="263">
                        <c:v>438.54989999999998</c:v>
                      </c:pt>
                      <c:pt idx="264">
                        <c:v>438.91829999999999</c:v>
                      </c:pt>
                      <c:pt idx="265">
                        <c:v>439.2867</c:v>
                      </c:pt>
                      <c:pt idx="266">
                        <c:v>439.6549</c:v>
                      </c:pt>
                      <c:pt idx="267">
                        <c:v>440.02319999999997</c:v>
                      </c:pt>
                      <c:pt idx="268">
                        <c:v>440.39139999999998</c:v>
                      </c:pt>
                      <c:pt idx="269">
                        <c:v>440.75959999999998</c:v>
                      </c:pt>
                      <c:pt idx="270">
                        <c:v>441.12779999999998</c:v>
                      </c:pt>
                      <c:pt idx="271">
                        <c:v>441.49590000000001</c:v>
                      </c:pt>
                      <c:pt idx="272">
                        <c:v>441.86399999999998</c:v>
                      </c:pt>
                      <c:pt idx="273">
                        <c:v>442.23200000000003</c:v>
                      </c:pt>
                      <c:pt idx="274">
                        <c:v>442.6</c:v>
                      </c:pt>
                      <c:pt idx="275">
                        <c:v>442.96800000000002</c:v>
                      </c:pt>
                      <c:pt idx="276">
                        <c:v>443.33589999999998</c:v>
                      </c:pt>
                      <c:pt idx="277">
                        <c:v>443.7038</c:v>
                      </c:pt>
                      <c:pt idx="278">
                        <c:v>444.07159999999999</c:v>
                      </c:pt>
                      <c:pt idx="279">
                        <c:v>444.43939999999998</c:v>
                      </c:pt>
                      <c:pt idx="280">
                        <c:v>444.80720000000002</c:v>
                      </c:pt>
                      <c:pt idx="281">
                        <c:v>445.17489999999998</c:v>
                      </c:pt>
                      <c:pt idx="282">
                        <c:v>445.54250000000002</c:v>
                      </c:pt>
                      <c:pt idx="283">
                        <c:v>445.91019999999997</c:v>
                      </c:pt>
                      <c:pt idx="284">
                        <c:v>446.27780000000001</c:v>
                      </c:pt>
                      <c:pt idx="285">
                        <c:v>446.6454</c:v>
                      </c:pt>
                      <c:pt idx="286">
                        <c:v>447.0129</c:v>
                      </c:pt>
                      <c:pt idx="287">
                        <c:v>447.38040000000001</c:v>
                      </c:pt>
                      <c:pt idx="288">
                        <c:v>447.74779999999998</c:v>
                      </c:pt>
                      <c:pt idx="289">
                        <c:v>448.11520000000002</c:v>
                      </c:pt>
                      <c:pt idx="290">
                        <c:v>448.48259999999999</c:v>
                      </c:pt>
                      <c:pt idx="291">
                        <c:v>448.84989999999999</c:v>
                      </c:pt>
                      <c:pt idx="292">
                        <c:v>449.21719999999999</c:v>
                      </c:pt>
                      <c:pt idx="293">
                        <c:v>449.58440000000002</c:v>
                      </c:pt>
                      <c:pt idx="294">
                        <c:v>449.95159999999998</c:v>
                      </c:pt>
                      <c:pt idx="295">
                        <c:v>450.31880000000001</c:v>
                      </c:pt>
                      <c:pt idx="296">
                        <c:v>450.6859</c:v>
                      </c:pt>
                      <c:pt idx="297">
                        <c:v>451.053</c:v>
                      </c:pt>
                      <c:pt idx="298">
                        <c:v>451.42009999999999</c:v>
                      </c:pt>
                      <c:pt idx="299">
                        <c:v>451.78710000000001</c:v>
                      </c:pt>
                      <c:pt idx="300">
                        <c:v>452.15410000000003</c:v>
                      </c:pt>
                      <c:pt idx="301">
                        <c:v>452.52100000000002</c:v>
                      </c:pt>
                      <c:pt idx="302">
                        <c:v>452.8879</c:v>
                      </c:pt>
                      <c:pt idx="303">
                        <c:v>453.25470000000001</c:v>
                      </c:pt>
                      <c:pt idx="304">
                        <c:v>453.62150000000003</c:v>
                      </c:pt>
                      <c:pt idx="305">
                        <c:v>453.98829999999998</c:v>
                      </c:pt>
                      <c:pt idx="306">
                        <c:v>454.35500000000002</c:v>
                      </c:pt>
                      <c:pt idx="307">
                        <c:v>454.7217</c:v>
                      </c:pt>
                      <c:pt idx="308">
                        <c:v>455.08839999999998</c:v>
                      </c:pt>
                      <c:pt idx="309">
                        <c:v>455.45499999999998</c:v>
                      </c:pt>
                      <c:pt idx="310">
                        <c:v>455.82159999999999</c:v>
                      </c:pt>
                      <c:pt idx="311">
                        <c:v>456.18810000000002</c:v>
                      </c:pt>
                      <c:pt idx="312">
                        <c:v>456.55459999999999</c:v>
                      </c:pt>
                      <c:pt idx="313">
                        <c:v>456.92099999999999</c:v>
                      </c:pt>
                      <c:pt idx="314">
                        <c:v>457.28739999999999</c:v>
                      </c:pt>
                      <c:pt idx="315">
                        <c:v>457.65379999999999</c:v>
                      </c:pt>
                      <c:pt idx="316">
                        <c:v>458.02019999999999</c:v>
                      </c:pt>
                      <c:pt idx="317">
                        <c:v>458.38639999999998</c:v>
                      </c:pt>
                      <c:pt idx="318">
                        <c:v>458.7527</c:v>
                      </c:pt>
                      <c:pt idx="319">
                        <c:v>459.1189</c:v>
                      </c:pt>
                      <c:pt idx="320">
                        <c:v>459.48509999999999</c:v>
                      </c:pt>
                      <c:pt idx="321">
                        <c:v>459.85120000000001</c:v>
                      </c:pt>
                      <c:pt idx="322">
                        <c:v>460.21730000000002</c:v>
                      </c:pt>
                      <c:pt idx="323">
                        <c:v>460.58339999999998</c:v>
                      </c:pt>
                      <c:pt idx="324">
                        <c:v>460.94940000000003</c:v>
                      </c:pt>
                      <c:pt idx="325">
                        <c:v>461.31540000000001</c:v>
                      </c:pt>
                      <c:pt idx="326">
                        <c:v>461.68130000000002</c:v>
                      </c:pt>
                      <c:pt idx="327">
                        <c:v>462.04719999999998</c:v>
                      </c:pt>
                      <c:pt idx="328">
                        <c:v>462.41309999999999</c:v>
                      </c:pt>
                      <c:pt idx="329">
                        <c:v>462.77890000000002</c:v>
                      </c:pt>
                      <c:pt idx="330">
                        <c:v>463.1447</c:v>
                      </c:pt>
                      <c:pt idx="331">
                        <c:v>463.5104</c:v>
                      </c:pt>
                      <c:pt idx="332">
                        <c:v>463.87610000000001</c:v>
                      </c:pt>
                      <c:pt idx="333">
                        <c:v>464.24180000000001</c:v>
                      </c:pt>
                      <c:pt idx="334">
                        <c:v>464.60739999999998</c:v>
                      </c:pt>
                      <c:pt idx="335">
                        <c:v>464.97300000000001</c:v>
                      </c:pt>
                      <c:pt idx="336">
                        <c:v>465.33850000000001</c:v>
                      </c:pt>
                      <c:pt idx="337">
                        <c:v>465.70400000000001</c:v>
                      </c:pt>
                      <c:pt idx="338">
                        <c:v>466.06950000000001</c:v>
                      </c:pt>
                      <c:pt idx="339">
                        <c:v>466.43490000000003</c:v>
                      </c:pt>
                      <c:pt idx="340">
                        <c:v>466.80020000000002</c:v>
                      </c:pt>
                      <c:pt idx="341">
                        <c:v>467.16559999999998</c:v>
                      </c:pt>
                      <c:pt idx="342">
                        <c:v>467.53089999999997</c:v>
                      </c:pt>
                      <c:pt idx="343">
                        <c:v>467.89609999999999</c:v>
                      </c:pt>
                      <c:pt idx="344">
                        <c:v>468.26139999999998</c:v>
                      </c:pt>
                      <c:pt idx="345">
                        <c:v>468.62650000000002</c:v>
                      </c:pt>
                      <c:pt idx="346">
                        <c:v>468.99169999999998</c:v>
                      </c:pt>
                      <c:pt idx="347">
                        <c:v>469.35680000000002</c:v>
                      </c:pt>
                      <c:pt idx="348">
                        <c:v>469.72179999999997</c:v>
                      </c:pt>
                      <c:pt idx="349">
                        <c:v>470.08690000000001</c:v>
                      </c:pt>
                      <c:pt idx="350">
                        <c:v>470.45179999999999</c:v>
                      </c:pt>
                      <c:pt idx="351">
                        <c:v>470.8168</c:v>
                      </c:pt>
                      <c:pt idx="352">
                        <c:v>471.18169999999998</c:v>
                      </c:pt>
                      <c:pt idx="353">
                        <c:v>471.54649999999998</c:v>
                      </c:pt>
                      <c:pt idx="354">
                        <c:v>471.91129999999998</c:v>
                      </c:pt>
                      <c:pt idx="355">
                        <c:v>472.27609999999999</c:v>
                      </c:pt>
                      <c:pt idx="356">
                        <c:v>472.64080000000001</c:v>
                      </c:pt>
                      <c:pt idx="357">
                        <c:v>473.00560000000002</c:v>
                      </c:pt>
                      <c:pt idx="358">
                        <c:v>473.37020000000001</c:v>
                      </c:pt>
                      <c:pt idx="359">
                        <c:v>473.73480000000001</c:v>
                      </c:pt>
                      <c:pt idx="360">
                        <c:v>474.0994</c:v>
                      </c:pt>
                      <c:pt idx="361">
                        <c:v>474.46390000000002</c:v>
                      </c:pt>
                      <c:pt idx="362">
                        <c:v>474.82839999999999</c:v>
                      </c:pt>
                      <c:pt idx="363">
                        <c:v>475.19290000000001</c:v>
                      </c:pt>
                      <c:pt idx="364">
                        <c:v>475.5573</c:v>
                      </c:pt>
                      <c:pt idx="365">
                        <c:v>475.92169999999999</c:v>
                      </c:pt>
                      <c:pt idx="366">
                        <c:v>476.286</c:v>
                      </c:pt>
                      <c:pt idx="367">
                        <c:v>476.65030000000002</c:v>
                      </c:pt>
                      <c:pt idx="368">
                        <c:v>477.01459999999997</c:v>
                      </c:pt>
                      <c:pt idx="369">
                        <c:v>477.37880000000001</c:v>
                      </c:pt>
                      <c:pt idx="370">
                        <c:v>477.74299999999999</c:v>
                      </c:pt>
                      <c:pt idx="371">
                        <c:v>478.1071</c:v>
                      </c:pt>
                      <c:pt idx="372">
                        <c:v>478.47120000000001</c:v>
                      </c:pt>
                      <c:pt idx="373">
                        <c:v>478.83519999999999</c:v>
                      </c:pt>
                      <c:pt idx="374">
                        <c:v>479.19929999999999</c:v>
                      </c:pt>
                      <c:pt idx="375">
                        <c:v>479.56319999999999</c:v>
                      </c:pt>
                      <c:pt idx="376">
                        <c:v>479.92720000000003</c:v>
                      </c:pt>
                      <c:pt idx="377">
                        <c:v>480.29109999999997</c:v>
                      </c:pt>
                      <c:pt idx="378">
                        <c:v>480.6549</c:v>
                      </c:pt>
                      <c:pt idx="379">
                        <c:v>481.01870000000002</c:v>
                      </c:pt>
                      <c:pt idx="380">
                        <c:v>481.38249999999999</c:v>
                      </c:pt>
                      <c:pt idx="381">
                        <c:v>481.74619999999999</c:v>
                      </c:pt>
                      <c:pt idx="382">
                        <c:v>482.10989999999998</c:v>
                      </c:pt>
                      <c:pt idx="383">
                        <c:v>482.47359999999998</c:v>
                      </c:pt>
                      <c:pt idx="384">
                        <c:v>482.8372</c:v>
                      </c:pt>
                      <c:pt idx="385">
                        <c:v>483.20080000000002</c:v>
                      </c:pt>
                      <c:pt idx="386">
                        <c:v>483.5643</c:v>
                      </c:pt>
                      <c:pt idx="387">
                        <c:v>483.92779999999999</c:v>
                      </c:pt>
                      <c:pt idx="388">
                        <c:v>484.2912</c:v>
                      </c:pt>
                      <c:pt idx="389">
                        <c:v>484.65460000000002</c:v>
                      </c:pt>
                      <c:pt idx="390">
                        <c:v>485.01799999999997</c:v>
                      </c:pt>
                      <c:pt idx="391">
                        <c:v>485.38130000000001</c:v>
                      </c:pt>
                      <c:pt idx="392">
                        <c:v>485.74459999999999</c:v>
                      </c:pt>
                      <c:pt idx="393">
                        <c:v>486.10789999999997</c:v>
                      </c:pt>
                      <c:pt idx="394">
                        <c:v>486.47109999999998</c:v>
                      </c:pt>
                      <c:pt idx="395">
                        <c:v>486.83429999999998</c:v>
                      </c:pt>
                      <c:pt idx="396">
                        <c:v>487.19740000000002</c:v>
                      </c:pt>
                      <c:pt idx="397">
                        <c:v>487.56049999999999</c:v>
                      </c:pt>
                      <c:pt idx="398">
                        <c:v>487.92349999999999</c:v>
                      </c:pt>
                      <c:pt idx="399">
                        <c:v>488.28649999999999</c:v>
                      </c:pt>
                      <c:pt idx="400">
                        <c:v>488.64949999999999</c:v>
                      </c:pt>
                      <c:pt idx="401">
                        <c:v>489.01240000000001</c:v>
                      </c:pt>
                      <c:pt idx="402">
                        <c:v>489.37529999999998</c:v>
                      </c:pt>
                      <c:pt idx="403">
                        <c:v>489.73809999999997</c:v>
                      </c:pt>
                      <c:pt idx="404">
                        <c:v>490.101</c:v>
                      </c:pt>
                      <c:pt idx="405">
                        <c:v>490.46370000000002</c:v>
                      </c:pt>
                      <c:pt idx="406">
                        <c:v>490.82639999999998</c:v>
                      </c:pt>
                      <c:pt idx="407">
                        <c:v>491.1891</c:v>
                      </c:pt>
                      <c:pt idx="408">
                        <c:v>491.55180000000001</c:v>
                      </c:pt>
                      <c:pt idx="409">
                        <c:v>491.91430000000003</c:v>
                      </c:pt>
                      <c:pt idx="410">
                        <c:v>492.27690000000001</c:v>
                      </c:pt>
                      <c:pt idx="411">
                        <c:v>492.63940000000002</c:v>
                      </c:pt>
                      <c:pt idx="412">
                        <c:v>493.00189999999998</c:v>
                      </c:pt>
                      <c:pt idx="413">
                        <c:v>493.36430000000001</c:v>
                      </c:pt>
                      <c:pt idx="414">
                        <c:v>493.72669999999999</c:v>
                      </c:pt>
                      <c:pt idx="415">
                        <c:v>494.08909999999997</c:v>
                      </c:pt>
                      <c:pt idx="416">
                        <c:v>494.45139999999998</c:v>
                      </c:pt>
                      <c:pt idx="417">
                        <c:v>494.81369999999998</c:v>
                      </c:pt>
                      <c:pt idx="418">
                        <c:v>495.17590000000001</c:v>
                      </c:pt>
                      <c:pt idx="419">
                        <c:v>495.53809999999999</c:v>
                      </c:pt>
                      <c:pt idx="420">
                        <c:v>495.90030000000002</c:v>
                      </c:pt>
                      <c:pt idx="421">
                        <c:v>496.26240000000001</c:v>
                      </c:pt>
                      <c:pt idx="422">
                        <c:v>496.62450000000001</c:v>
                      </c:pt>
                      <c:pt idx="423">
                        <c:v>496.98649999999998</c:v>
                      </c:pt>
                      <c:pt idx="424">
                        <c:v>497.3485</c:v>
                      </c:pt>
                      <c:pt idx="425">
                        <c:v>497.71039999999999</c:v>
                      </c:pt>
                      <c:pt idx="426">
                        <c:v>498.07229999999998</c:v>
                      </c:pt>
                      <c:pt idx="427">
                        <c:v>498.43419999999998</c:v>
                      </c:pt>
                      <c:pt idx="428">
                        <c:v>498.79599999999999</c:v>
                      </c:pt>
                      <c:pt idx="429">
                        <c:v>499.15780000000001</c:v>
                      </c:pt>
                      <c:pt idx="430">
                        <c:v>499.51960000000003</c:v>
                      </c:pt>
                      <c:pt idx="431">
                        <c:v>499.88130000000001</c:v>
                      </c:pt>
                      <c:pt idx="432">
                        <c:v>500.24290000000002</c:v>
                      </c:pt>
                      <c:pt idx="433">
                        <c:v>500.6046</c:v>
                      </c:pt>
                      <c:pt idx="434">
                        <c:v>500.96609999999998</c:v>
                      </c:pt>
                      <c:pt idx="435">
                        <c:v>501.32769999999999</c:v>
                      </c:pt>
                      <c:pt idx="436">
                        <c:v>501.68920000000003</c:v>
                      </c:pt>
                      <c:pt idx="437">
                        <c:v>502.05059999999997</c:v>
                      </c:pt>
                      <c:pt idx="438">
                        <c:v>502.41199999999998</c:v>
                      </c:pt>
                      <c:pt idx="439">
                        <c:v>502.77339999999998</c:v>
                      </c:pt>
                      <c:pt idx="440">
                        <c:v>503.13479999999998</c:v>
                      </c:pt>
                      <c:pt idx="441">
                        <c:v>503.49610000000001</c:v>
                      </c:pt>
                      <c:pt idx="442">
                        <c:v>503.85730000000001</c:v>
                      </c:pt>
                      <c:pt idx="443">
                        <c:v>504.21850000000001</c:v>
                      </c:pt>
                      <c:pt idx="444">
                        <c:v>504.5797</c:v>
                      </c:pt>
                      <c:pt idx="445">
                        <c:v>504.94080000000002</c:v>
                      </c:pt>
                      <c:pt idx="446">
                        <c:v>505.30189999999999</c:v>
                      </c:pt>
                      <c:pt idx="447">
                        <c:v>505.66300000000001</c:v>
                      </c:pt>
                      <c:pt idx="448">
                        <c:v>506.024</c:v>
                      </c:pt>
                      <c:pt idx="449">
                        <c:v>506.38490000000002</c:v>
                      </c:pt>
                      <c:pt idx="450">
                        <c:v>506.74590000000001</c:v>
                      </c:pt>
                      <c:pt idx="451">
                        <c:v>507.10680000000002</c:v>
                      </c:pt>
                      <c:pt idx="452">
                        <c:v>507.4676</c:v>
                      </c:pt>
                      <c:pt idx="453">
                        <c:v>507.82839999999999</c:v>
                      </c:pt>
                      <c:pt idx="454">
                        <c:v>508.18920000000003</c:v>
                      </c:pt>
                      <c:pt idx="455">
                        <c:v>508.54989999999998</c:v>
                      </c:pt>
                      <c:pt idx="456">
                        <c:v>508.91059999999999</c:v>
                      </c:pt>
                      <c:pt idx="457">
                        <c:v>509.27120000000002</c:v>
                      </c:pt>
                      <c:pt idx="458">
                        <c:v>509.6318</c:v>
                      </c:pt>
                      <c:pt idx="459">
                        <c:v>509.99239999999998</c:v>
                      </c:pt>
                      <c:pt idx="460">
                        <c:v>510.35289999999998</c:v>
                      </c:pt>
                      <c:pt idx="461">
                        <c:v>510.71339999999998</c:v>
                      </c:pt>
                      <c:pt idx="462">
                        <c:v>511.07380000000001</c:v>
                      </c:pt>
                      <c:pt idx="463">
                        <c:v>511.43419999999998</c:v>
                      </c:pt>
                      <c:pt idx="464">
                        <c:v>511.7946</c:v>
                      </c:pt>
                      <c:pt idx="465">
                        <c:v>512.1549</c:v>
                      </c:pt>
                      <c:pt idx="466">
                        <c:v>512.51520000000005</c:v>
                      </c:pt>
                      <c:pt idx="467">
                        <c:v>512.87540000000001</c:v>
                      </c:pt>
                      <c:pt idx="468">
                        <c:v>513.23559999999998</c:v>
                      </c:pt>
                      <c:pt idx="469">
                        <c:v>513.59580000000005</c:v>
                      </c:pt>
                      <c:pt idx="470">
                        <c:v>513.95590000000004</c:v>
                      </c:pt>
                      <c:pt idx="471">
                        <c:v>514.31590000000006</c:v>
                      </c:pt>
                      <c:pt idx="472">
                        <c:v>514.67600000000004</c:v>
                      </c:pt>
                      <c:pt idx="473">
                        <c:v>515.03589999999997</c:v>
                      </c:pt>
                      <c:pt idx="474">
                        <c:v>515.39589999999998</c:v>
                      </c:pt>
                      <c:pt idx="475">
                        <c:v>515.75570000000005</c:v>
                      </c:pt>
                      <c:pt idx="476">
                        <c:v>516.11559999999997</c:v>
                      </c:pt>
                      <c:pt idx="477">
                        <c:v>516.47550000000001</c:v>
                      </c:pt>
                      <c:pt idx="478">
                        <c:v>516.83519999999999</c:v>
                      </c:pt>
                      <c:pt idx="479">
                        <c:v>517.19489999999996</c:v>
                      </c:pt>
                      <c:pt idx="480">
                        <c:v>517.55470000000003</c:v>
                      </c:pt>
                      <c:pt idx="481">
                        <c:v>517.91430000000003</c:v>
                      </c:pt>
                      <c:pt idx="482">
                        <c:v>518.27390000000003</c:v>
                      </c:pt>
                      <c:pt idx="483">
                        <c:v>518.63350000000003</c:v>
                      </c:pt>
                      <c:pt idx="484">
                        <c:v>518.99300000000005</c:v>
                      </c:pt>
                      <c:pt idx="485">
                        <c:v>519.35249999999996</c:v>
                      </c:pt>
                      <c:pt idx="486">
                        <c:v>519.71199999999999</c:v>
                      </c:pt>
                      <c:pt idx="487">
                        <c:v>520.07140000000004</c:v>
                      </c:pt>
                      <c:pt idx="488">
                        <c:v>520.4307</c:v>
                      </c:pt>
                      <c:pt idx="489">
                        <c:v>520.79</c:v>
                      </c:pt>
                      <c:pt idx="490">
                        <c:v>521.14940000000001</c:v>
                      </c:pt>
                      <c:pt idx="491">
                        <c:v>521.5086</c:v>
                      </c:pt>
                      <c:pt idx="492">
                        <c:v>521.86779999999999</c:v>
                      </c:pt>
                      <c:pt idx="493">
                        <c:v>522.2269</c:v>
                      </c:pt>
                      <c:pt idx="494">
                        <c:v>522.58609999999999</c:v>
                      </c:pt>
                      <c:pt idx="495">
                        <c:v>522.94510000000002</c:v>
                      </c:pt>
                      <c:pt idx="496">
                        <c:v>523.30420000000004</c:v>
                      </c:pt>
                      <c:pt idx="497">
                        <c:v>523.66309999999999</c:v>
                      </c:pt>
                      <c:pt idx="498">
                        <c:v>524.02210000000002</c:v>
                      </c:pt>
                      <c:pt idx="499">
                        <c:v>524.38099999999997</c:v>
                      </c:pt>
                      <c:pt idx="500">
                        <c:v>524.73990000000003</c:v>
                      </c:pt>
                      <c:pt idx="501">
                        <c:v>525.09879999999998</c:v>
                      </c:pt>
                      <c:pt idx="502">
                        <c:v>525.45749999999998</c:v>
                      </c:pt>
                      <c:pt idx="503">
                        <c:v>525.81629999999996</c:v>
                      </c:pt>
                      <c:pt idx="504">
                        <c:v>526.17499999999995</c:v>
                      </c:pt>
                      <c:pt idx="505">
                        <c:v>526.53359999999998</c:v>
                      </c:pt>
                      <c:pt idx="506">
                        <c:v>526.89229999999998</c:v>
                      </c:pt>
                      <c:pt idx="507">
                        <c:v>527.2509</c:v>
                      </c:pt>
                      <c:pt idx="508">
                        <c:v>527.60940000000005</c:v>
                      </c:pt>
                      <c:pt idx="509">
                        <c:v>527.96789999999999</c:v>
                      </c:pt>
                      <c:pt idx="510">
                        <c:v>528.32629999999995</c:v>
                      </c:pt>
                      <c:pt idx="511">
                        <c:v>528.6848</c:v>
                      </c:pt>
                      <c:pt idx="512">
                        <c:v>529.04309999999998</c:v>
                      </c:pt>
                      <c:pt idx="513">
                        <c:v>529.40139999999997</c:v>
                      </c:pt>
                      <c:pt idx="514">
                        <c:v>529.75969999999995</c:v>
                      </c:pt>
                      <c:pt idx="515">
                        <c:v>530.11800000000005</c:v>
                      </c:pt>
                      <c:pt idx="516">
                        <c:v>530.47619999999995</c:v>
                      </c:pt>
                      <c:pt idx="517">
                        <c:v>530.83439999999996</c:v>
                      </c:pt>
                      <c:pt idx="518">
                        <c:v>531.19240000000002</c:v>
                      </c:pt>
                      <c:pt idx="519">
                        <c:v>531.55050000000006</c:v>
                      </c:pt>
                      <c:pt idx="520">
                        <c:v>531.90859999999998</c:v>
                      </c:pt>
                      <c:pt idx="521">
                        <c:v>532.26660000000004</c:v>
                      </c:pt>
                      <c:pt idx="522">
                        <c:v>532.62450000000001</c:v>
                      </c:pt>
                      <c:pt idx="523">
                        <c:v>532.98249999999996</c:v>
                      </c:pt>
                      <c:pt idx="524">
                        <c:v>533.34029999999996</c:v>
                      </c:pt>
                      <c:pt idx="525">
                        <c:v>533.69820000000004</c:v>
                      </c:pt>
                      <c:pt idx="526">
                        <c:v>534.05600000000004</c:v>
                      </c:pt>
                      <c:pt idx="527">
                        <c:v>534.41369999999995</c:v>
                      </c:pt>
                      <c:pt idx="528">
                        <c:v>534.77139999999997</c:v>
                      </c:pt>
                      <c:pt idx="529">
                        <c:v>535.12909999999999</c:v>
                      </c:pt>
                      <c:pt idx="530">
                        <c:v>535.48670000000004</c:v>
                      </c:pt>
                      <c:pt idx="531">
                        <c:v>535.84429999999998</c:v>
                      </c:pt>
                      <c:pt idx="532">
                        <c:v>536.20180000000005</c:v>
                      </c:pt>
                      <c:pt idx="533">
                        <c:v>536.55930000000001</c:v>
                      </c:pt>
                      <c:pt idx="534">
                        <c:v>536.91669999999999</c:v>
                      </c:pt>
                      <c:pt idx="535">
                        <c:v>537.27419999999995</c:v>
                      </c:pt>
                      <c:pt idx="536">
                        <c:v>537.63149999999996</c:v>
                      </c:pt>
                      <c:pt idx="537">
                        <c:v>537.98889999999994</c:v>
                      </c:pt>
                      <c:pt idx="538">
                        <c:v>538.34619999999995</c:v>
                      </c:pt>
                      <c:pt idx="539">
                        <c:v>538.70339999999999</c:v>
                      </c:pt>
                      <c:pt idx="540">
                        <c:v>539.06060000000002</c:v>
                      </c:pt>
                      <c:pt idx="541">
                        <c:v>539.41780000000006</c:v>
                      </c:pt>
                      <c:pt idx="542">
                        <c:v>539.7749</c:v>
                      </c:pt>
                      <c:pt idx="543">
                        <c:v>540.13199999999995</c:v>
                      </c:pt>
                      <c:pt idx="544">
                        <c:v>540.48900000000003</c:v>
                      </c:pt>
                      <c:pt idx="545">
                        <c:v>540.846</c:v>
                      </c:pt>
                      <c:pt idx="546">
                        <c:v>541.20299999999997</c:v>
                      </c:pt>
                      <c:pt idx="547">
                        <c:v>541.55989999999997</c:v>
                      </c:pt>
                      <c:pt idx="548">
                        <c:v>541.91669999999999</c:v>
                      </c:pt>
                      <c:pt idx="549">
                        <c:v>542.27359999999999</c:v>
                      </c:pt>
                      <c:pt idx="550">
                        <c:v>542.63040000000001</c:v>
                      </c:pt>
                      <c:pt idx="551">
                        <c:v>542.98710000000005</c:v>
                      </c:pt>
                      <c:pt idx="552">
                        <c:v>543.34389999999996</c:v>
                      </c:pt>
                      <c:pt idx="553">
                        <c:v>543.70050000000003</c:v>
                      </c:pt>
                      <c:pt idx="554">
                        <c:v>544.05709999999999</c:v>
                      </c:pt>
                      <c:pt idx="555">
                        <c:v>544.41369999999995</c:v>
                      </c:pt>
                      <c:pt idx="556">
                        <c:v>544.77030000000002</c:v>
                      </c:pt>
                      <c:pt idx="557">
                        <c:v>545.12670000000003</c:v>
                      </c:pt>
                      <c:pt idx="558">
                        <c:v>545.48320000000001</c:v>
                      </c:pt>
                      <c:pt idx="559">
                        <c:v>545.83960000000002</c:v>
                      </c:pt>
                      <c:pt idx="560">
                        <c:v>546.19600000000003</c:v>
                      </c:pt>
                      <c:pt idx="561">
                        <c:v>546.55229999999995</c:v>
                      </c:pt>
                      <c:pt idx="562">
                        <c:v>546.90859999999998</c:v>
                      </c:pt>
                      <c:pt idx="563">
                        <c:v>547.26480000000004</c:v>
                      </c:pt>
                      <c:pt idx="564">
                        <c:v>547.62099999999998</c:v>
                      </c:pt>
                      <c:pt idx="565">
                        <c:v>547.97720000000004</c:v>
                      </c:pt>
                      <c:pt idx="566">
                        <c:v>548.33330000000001</c:v>
                      </c:pt>
                      <c:pt idx="567">
                        <c:v>548.68939999999998</c:v>
                      </c:pt>
                      <c:pt idx="568">
                        <c:v>549.04539999999997</c:v>
                      </c:pt>
                      <c:pt idx="569">
                        <c:v>549.40139999999997</c:v>
                      </c:pt>
                      <c:pt idx="570">
                        <c:v>549.75729999999999</c:v>
                      </c:pt>
                      <c:pt idx="571">
                        <c:v>550.11329999999998</c:v>
                      </c:pt>
                      <c:pt idx="572">
                        <c:v>550.46910000000003</c:v>
                      </c:pt>
                      <c:pt idx="573">
                        <c:v>550.82500000000005</c:v>
                      </c:pt>
                      <c:pt idx="574">
                        <c:v>551.1807</c:v>
                      </c:pt>
                      <c:pt idx="575">
                        <c:v>551.53639999999996</c:v>
                      </c:pt>
                      <c:pt idx="576">
                        <c:v>551.8922</c:v>
                      </c:pt>
                      <c:pt idx="577">
                        <c:v>552.24779999999998</c:v>
                      </c:pt>
                      <c:pt idx="578">
                        <c:v>552.60339999999997</c:v>
                      </c:pt>
                      <c:pt idx="579">
                        <c:v>552.95899999999995</c:v>
                      </c:pt>
                      <c:pt idx="580">
                        <c:v>553.31449999999995</c:v>
                      </c:pt>
                      <c:pt idx="581">
                        <c:v>553.66999999999996</c:v>
                      </c:pt>
                      <c:pt idx="582">
                        <c:v>554.02549999999997</c:v>
                      </c:pt>
                      <c:pt idx="583">
                        <c:v>554.3809</c:v>
                      </c:pt>
                      <c:pt idx="584">
                        <c:v>554.73620000000005</c:v>
                      </c:pt>
                      <c:pt idx="585">
                        <c:v>555.09159999999997</c:v>
                      </c:pt>
                      <c:pt idx="586">
                        <c:v>555.44680000000005</c:v>
                      </c:pt>
                      <c:pt idx="587">
                        <c:v>555.8021</c:v>
                      </c:pt>
                      <c:pt idx="588">
                        <c:v>556.15719999999999</c:v>
                      </c:pt>
                      <c:pt idx="589">
                        <c:v>556.51239999999996</c:v>
                      </c:pt>
                      <c:pt idx="590">
                        <c:v>556.86749999999995</c:v>
                      </c:pt>
                      <c:pt idx="591">
                        <c:v>557.22249999999997</c:v>
                      </c:pt>
                      <c:pt idx="592">
                        <c:v>557.57759999999996</c:v>
                      </c:pt>
                      <c:pt idx="593">
                        <c:v>557.93259999999998</c:v>
                      </c:pt>
                      <c:pt idx="594">
                        <c:v>558.28750000000002</c:v>
                      </c:pt>
                      <c:pt idx="595">
                        <c:v>558.64239999999995</c:v>
                      </c:pt>
                      <c:pt idx="596">
                        <c:v>558.9973</c:v>
                      </c:pt>
                      <c:pt idx="597">
                        <c:v>559.35209999999995</c:v>
                      </c:pt>
                      <c:pt idx="598">
                        <c:v>559.70680000000004</c:v>
                      </c:pt>
                      <c:pt idx="599">
                        <c:v>560.06150000000002</c:v>
                      </c:pt>
                      <c:pt idx="600">
                        <c:v>560.4162</c:v>
                      </c:pt>
                      <c:pt idx="601">
                        <c:v>560.77089999999998</c:v>
                      </c:pt>
                      <c:pt idx="602">
                        <c:v>561.12540000000001</c:v>
                      </c:pt>
                      <c:pt idx="603">
                        <c:v>561.48</c:v>
                      </c:pt>
                      <c:pt idx="604">
                        <c:v>561.83450000000005</c:v>
                      </c:pt>
                      <c:pt idx="605">
                        <c:v>562.18899999999996</c:v>
                      </c:pt>
                      <c:pt idx="606">
                        <c:v>562.54349999999999</c:v>
                      </c:pt>
                      <c:pt idx="607">
                        <c:v>562.89779999999996</c:v>
                      </c:pt>
                      <c:pt idx="608">
                        <c:v>563.25210000000004</c:v>
                      </c:pt>
                      <c:pt idx="609">
                        <c:v>563.60640000000001</c:v>
                      </c:pt>
                      <c:pt idx="610">
                        <c:v>563.96069999999997</c:v>
                      </c:pt>
                      <c:pt idx="611">
                        <c:v>564.31489999999997</c:v>
                      </c:pt>
                      <c:pt idx="612">
                        <c:v>564.66909999999996</c:v>
                      </c:pt>
                      <c:pt idx="613">
                        <c:v>565.02329999999995</c:v>
                      </c:pt>
                      <c:pt idx="614">
                        <c:v>565.37729999999999</c:v>
                      </c:pt>
                      <c:pt idx="615">
                        <c:v>565.73140000000001</c:v>
                      </c:pt>
                      <c:pt idx="616">
                        <c:v>566.08540000000005</c:v>
                      </c:pt>
                      <c:pt idx="617">
                        <c:v>566.4393</c:v>
                      </c:pt>
                      <c:pt idx="618">
                        <c:v>566.79330000000004</c:v>
                      </c:pt>
                      <c:pt idx="619">
                        <c:v>567.1472</c:v>
                      </c:pt>
                      <c:pt idx="620">
                        <c:v>567.50099999999998</c:v>
                      </c:pt>
                      <c:pt idx="621">
                        <c:v>567.85479999999995</c:v>
                      </c:pt>
                      <c:pt idx="622">
                        <c:v>568.20860000000005</c:v>
                      </c:pt>
                      <c:pt idx="623">
                        <c:v>568.56230000000005</c:v>
                      </c:pt>
                      <c:pt idx="624">
                        <c:v>568.91589999999997</c:v>
                      </c:pt>
                      <c:pt idx="625">
                        <c:v>569.26949999999999</c:v>
                      </c:pt>
                      <c:pt idx="626">
                        <c:v>569.62310000000002</c:v>
                      </c:pt>
                      <c:pt idx="627">
                        <c:v>569.97659999999996</c:v>
                      </c:pt>
                      <c:pt idx="628">
                        <c:v>570.33010000000002</c:v>
                      </c:pt>
                      <c:pt idx="629">
                        <c:v>570.68359999999996</c:v>
                      </c:pt>
                      <c:pt idx="630">
                        <c:v>571.03700000000003</c:v>
                      </c:pt>
                      <c:pt idx="631">
                        <c:v>571.3904</c:v>
                      </c:pt>
                      <c:pt idx="632">
                        <c:v>571.74369999999999</c:v>
                      </c:pt>
                      <c:pt idx="633">
                        <c:v>572.09699999999998</c:v>
                      </c:pt>
                      <c:pt idx="634">
                        <c:v>572.4502</c:v>
                      </c:pt>
                      <c:pt idx="635">
                        <c:v>572.80340000000001</c:v>
                      </c:pt>
                      <c:pt idx="636">
                        <c:v>573.15660000000003</c:v>
                      </c:pt>
                      <c:pt idx="637">
                        <c:v>573.50969999999995</c:v>
                      </c:pt>
                      <c:pt idx="638">
                        <c:v>573.86270000000002</c:v>
                      </c:pt>
                      <c:pt idx="639">
                        <c:v>574.21579999999994</c:v>
                      </c:pt>
                      <c:pt idx="640">
                        <c:v>574.56870000000004</c:v>
                      </c:pt>
                      <c:pt idx="641">
                        <c:v>574.92169999999999</c:v>
                      </c:pt>
                      <c:pt idx="642">
                        <c:v>575.27459999999996</c:v>
                      </c:pt>
                      <c:pt idx="643">
                        <c:v>575.62739999999997</c:v>
                      </c:pt>
                      <c:pt idx="644">
                        <c:v>575.98030000000006</c:v>
                      </c:pt>
                      <c:pt idx="645">
                        <c:v>576.33299999999997</c:v>
                      </c:pt>
                      <c:pt idx="646">
                        <c:v>576.68579999999997</c:v>
                      </c:pt>
                      <c:pt idx="647">
                        <c:v>577.0385</c:v>
                      </c:pt>
                      <c:pt idx="648">
                        <c:v>577.39110000000005</c:v>
                      </c:pt>
                      <c:pt idx="649">
                        <c:v>577.74369999999999</c:v>
                      </c:pt>
                      <c:pt idx="650">
                        <c:v>578.09630000000004</c:v>
                      </c:pt>
                      <c:pt idx="651">
                        <c:v>578.44870000000003</c:v>
                      </c:pt>
                      <c:pt idx="652">
                        <c:v>578.80119999999999</c:v>
                      </c:pt>
                      <c:pt idx="653">
                        <c:v>579.15359999999998</c:v>
                      </c:pt>
                      <c:pt idx="654">
                        <c:v>579.50599999999997</c:v>
                      </c:pt>
                      <c:pt idx="655">
                        <c:v>579.85839999999996</c:v>
                      </c:pt>
                      <c:pt idx="656">
                        <c:v>580.21069999999997</c:v>
                      </c:pt>
                      <c:pt idx="657">
                        <c:v>580.56290000000001</c:v>
                      </c:pt>
                      <c:pt idx="658">
                        <c:v>580.91520000000003</c:v>
                      </c:pt>
                      <c:pt idx="659">
                        <c:v>581.26729999999998</c:v>
                      </c:pt>
                      <c:pt idx="660">
                        <c:v>581.61940000000004</c:v>
                      </c:pt>
                      <c:pt idx="661">
                        <c:v>581.97159999999997</c:v>
                      </c:pt>
                      <c:pt idx="662">
                        <c:v>582.32360000000006</c:v>
                      </c:pt>
                      <c:pt idx="663">
                        <c:v>582.67560000000003</c:v>
                      </c:pt>
                      <c:pt idx="664">
                        <c:v>583.02750000000003</c:v>
                      </c:pt>
                      <c:pt idx="665">
                        <c:v>583.37950000000001</c:v>
                      </c:pt>
                      <c:pt idx="666">
                        <c:v>583.73130000000003</c:v>
                      </c:pt>
                      <c:pt idx="667">
                        <c:v>584.08309999999994</c:v>
                      </c:pt>
                      <c:pt idx="668">
                        <c:v>584.43489999999997</c:v>
                      </c:pt>
                      <c:pt idx="669">
                        <c:v>584.7867</c:v>
                      </c:pt>
                      <c:pt idx="670">
                        <c:v>585.13840000000005</c:v>
                      </c:pt>
                      <c:pt idx="671">
                        <c:v>585.49009999999998</c:v>
                      </c:pt>
                      <c:pt idx="672">
                        <c:v>585.84159999999997</c:v>
                      </c:pt>
                      <c:pt idx="673">
                        <c:v>586.19320000000005</c:v>
                      </c:pt>
                      <c:pt idx="674">
                        <c:v>586.54470000000003</c:v>
                      </c:pt>
                      <c:pt idx="675">
                        <c:v>586.89620000000002</c:v>
                      </c:pt>
                      <c:pt idx="676">
                        <c:v>587.24770000000001</c:v>
                      </c:pt>
                      <c:pt idx="677">
                        <c:v>587.59910000000002</c:v>
                      </c:pt>
                      <c:pt idx="678">
                        <c:v>587.95039999999995</c:v>
                      </c:pt>
                      <c:pt idx="679">
                        <c:v>588.30179999999996</c:v>
                      </c:pt>
                      <c:pt idx="680">
                        <c:v>588.65300000000002</c:v>
                      </c:pt>
                      <c:pt idx="681">
                        <c:v>589.00419999999997</c:v>
                      </c:pt>
                      <c:pt idx="682">
                        <c:v>589.35540000000003</c:v>
                      </c:pt>
                      <c:pt idx="683">
                        <c:v>589.70650000000001</c:v>
                      </c:pt>
                      <c:pt idx="684">
                        <c:v>590.05759999999998</c:v>
                      </c:pt>
                      <c:pt idx="685">
                        <c:v>590.40869999999995</c:v>
                      </c:pt>
                      <c:pt idx="686">
                        <c:v>590.75969999999995</c:v>
                      </c:pt>
                      <c:pt idx="687">
                        <c:v>591.11069999999995</c:v>
                      </c:pt>
                      <c:pt idx="688">
                        <c:v>591.46159999999998</c:v>
                      </c:pt>
                      <c:pt idx="689">
                        <c:v>591.8125</c:v>
                      </c:pt>
                      <c:pt idx="690">
                        <c:v>592.16330000000005</c:v>
                      </c:pt>
                      <c:pt idx="691">
                        <c:v>592.51409999999998</c:v>
                      </c:pt>
                      <c:pt idx="692">
                        <c:v>592.86490000000003</c:v>
                      </c:pt>
                      <c:pt idx="693">
                        <c:v>593.21559999999999</c:v>
                      </c:pt>
                      <c:pt idx="694">
                        <c:v>593.56619999999998</c:v>
                      </c:pt>
                      <c:pt idx="695">
                        <c:v>593.91690000000006</c:v>
                      </c:pt>
                      <c:pt idx="696">
                        <c:v>594.26750000000004</c:v>
                      </c:pt>
                      <c:pt idx="697">
                        <c:v>594.61800000000005</c:v>
                      </c:pt>
                      <c:pt idx="698">
                        <c:v>594.96849999999995</c:v>
                      </c:pt>
                      <c:pt idx="699">
                        <c:v>595.31889999999999</c:v>
                      </c:pt>
                      <c:pt idx="700">
                        <c:v>595.66930000000002</c:v>
                      </c:pt>
                      <c:pt idx="701">
                        <c:v>596.01969999999994</c:v>
                      </c:pt>
                      <c:pt idx="702">
                        <c:v>596.37</c:v>
                      </c:pt>
                      <c:pt idx="703">
                        <c:v>596.72029999999995</c:v>
                      </c:pt>
                      <c:pt idx="704">
                        <c:v>597.07060000000001</c:v>
                      </c:pt>
                      <c:pt idx="705">
                        <c:v>597.42070000000001</c:v>
                      </c:pt>
                      <c:pt idx="706">
                        <c:v>597.77089999999998</c:v>
                      </c:pt>
                      <c:pt idx="707">
                        <c:v>598.12099999999998</c:v>
                      </c:pt>
                      <c:pt idx="708">
                        <c:v>598.471</c:v>
                      </c:pt>
                      <c:pt idx="709">
                        <c:v>598.82100000000003</c:v>
                      </c:pt>
                      <c:pt idx="710">
                        <c:v>599.17100000000005</c:v>
                      </c:pt>
                      <c:pt idx="711">
                        <c:v>599.52089999999998</c:v>
                      </c:pt>
                      <c:pt idx="712">
                        <c:v>599.87080000000003</c:v>
                      </c:pt>
                      <c:pt idx="713">
                        <c:v>600.22069999999997</c:v>
                      </c:pt>
                      <c:pt idx="714">
                        <c:v>600.57050000000004</c:v>
                      </c:pt>
                      <c:pt idx="715">
                        <c:v>600.92020000000002</c:v>
                      </c:pt>
                      <c:pt idx="716">
                        <c:v>601.27</c:v>
                      </c:pt>
                      <c:pt idx="717">
                        <c:v>601.61959999999999</c:v>
                      </c:pt>
                      <c:pt idx="718">
                        <c:v>601.9692</c:v>
                      </c:pt>
                      <c:pt idx="719">
                        <c:v>602.31880000000001</c:v>
                      </c:pt>
                      <c:pt idx="720">
                        <c:v>602.66840000000002</c:v>
                      </c:pt>
                      <c:pt idx="721">
                        <c:v>603.01790000000005</c:v>
                      </c:pt>
                      <c:pt idx="722">
                        <c:v>603.3673</c:v>
                      </c:pt>
                      <c:pt idx="723">
                        <c:v>603.71669999999995</c:v>
                      </c:pt>
                      <c:pt idx="724">
                        <c:v>604.06610000000001</c:v>
                      </c:pt>
                      <c:pt idx="725">
                        <c:v>604.41539999999998</c:v>
                      </c:pt>
                      <c:pt idx="726">
                        <c:v>604.76469999999995</c:v>
                      </c:pt>
                      <c:pt idx="727">
                        <c:v>605.11400000000003</c:v>
                      </c:pt>
                      <c:pt idx="728">
                        <c:v>605.46310000000005</c:v>
                      </c:pt>
                      <c:pt idx="729">
                        <c:v>605.81230000000005</c:v>
                      </c:pt>
                      <c:pt idx="730">
                        <c:v>606.16139999999996</c:v>
                      </c:pt>
                      <c:pt idx="731">
                        <c:v>606.5104</c:v>
                      </c:pt>
                      <c:pt idx="732">
                        <c:v>606.85940000000005</c:v>
                      </c:pt>
                      <c:pt idx="733">
                        <c:v>607.20839999999998</c:v>
                      </c:pt>
                      <c:pt idx="734">
                        <c:v>607.55740000000003</c:v>
                      </c:pt>
                      <c:pt idx="735">
                        <c:v>607.90629999999999</c:v>
                      </c:pt>
                      <c:pt idx="736">
                        <c:v>608.25509999999997</c:v>
                      </c:pt>
                      <c:pt idx="737">
                        <c:v>608.60389999999995</c:v>
                      </c:pt>
                      <c:pt idx="738">
                        <c:v>608.95259999999996</c:v>
                      </c:pt>
                      <c:pt idx="739">
                        <c:v>609.30139999999994</c:v>
                      </c:pt>
                      <c:pt idx="740">
                        <c:v>609.65</c:v>
                      </c:pt>
                      <c:pt idx="741">
                        <c:v>609.99869999999999</c:v>
                      </c:pt>
                      <c:pt idx="742">
                        <c:v>610.34720000000004</c:v>
                      </c:pt>
                      <c:pt idx="743">
                        <c:v>610.69579999999996</c:v>
                      </c:pt>
                      <c:pt idx="744">
                        <c:v>611.04430000000002</c:v>
                      </c:pt>
                      <c:pt idx="745">
                        <c:v>611.39279999999997</c:v>
                      </c:pt>
                      <c:pt idx="746">
                        <c:v>611.74109999999996</c:v>
                      </c:pt>
                      <c:pt idx="747">
                        <c:v>612.08950000000004</c:v>
                      </c:pt>
                      <c:pt idx="748">
                        <c:v>612.43790000000001</c:v>
                      </c:pt>
                      <c:pt idx="749">
                        <c:v>612.78610000000003</c:v>
                      </c:pt>
                      <c:pt idx="750">
                        <c:v>613.13430000000005</c:v>
                      </c:pt>
                      <c:pt idx="751">
                        <c:v>613.48249999999996</c:v>
                      </c:pt>
                      <c:pt idx="752">
                        <c:v>613.83069999999998</c:v>
                      </c:pt>
                      <c:pt idx="753">
                        <c:v>614.17880000000002</c:v>
                      </c:pt>
                      <c:pt idx="754">
                        <c:v>614.52689999999996</c:v>
                      </c:pt>
                      <c:pt idx="755">
                        <c:v>614.87490000000003</c:v>
                      </c:pt>
                      <c:pt idx="756">
                        <c:v>615.22280000000001</c:v>
                      </c:pt>
                      <c:pt idx="757">
                        <c:v>615.57069999999999</c:v>
                      </c:pt>
                      <c:pt idx="758">
                        <c:v>615.91859999999997</c:v>
                      </c:pt>
                      <c:pt idx="759">
                        <c:v>616.26649999999995</c:v>
                      </c:pt>
                      <c:pt idx="760">
                        <c:v>616.61429999999996</c:v>
                      </c:pt>
                      <c:pt idx="761">
                        <c:v>616.96199999999999</c:v>
                      </c:pt>
                      <c:pt idx="762">
                        <c:v>617.3098</c:v>
                      </c:pt>
                      <c:pt idx="763">
                        <c:v>617.65740000000005</c:v>
                      </c:pt>
                      <c:pt idx="764">
                        <c:v>618.005</c:v>
                      </c:pt>
                      <c:pt idx="765">
                        <c:v>618.35260000000005</c:v>
                      </c:pt>
                      <c:pt idx="766">
                        <c:v>618.70010000000002</c:v>
                      </c:pt>
                      <c:pt idx="767">
                        <c:v>619.04759999999999</c:v>
                      </c:pt>
                      <c:pt idx="768">
                        <c:v>619.39509999999996</c:v>
                      </c:pt>
                      <c:pt idx="769">
                        <c:v>619.74249999999995</c:v>
                      </c:pt>
                      <c:pt idx="770">
                        <c:v>620.08979999999997</c:v>
                      </c:pt>
                      <c:pt idx="771">
                        <c:v>620.43709999999999</c:v>
                      </c:pt>
                      <c:pt idx="772">
                        <c:v>620.78440000000001</c:v>
                      </c:pt>
                      <c:pt idx="773">
                        <c:v>621.13170000000002</c:v>
                      </c:pt>
                      <c:pt idx="774">
                        <c:v>621.47879999999998</c:v>
                      </c:pt>
                      <c:pt idx="775">
                        <c:v>621.82600000000002</c:v>
                      </c:pt>
                      <c:pt idx="776">
                        <c:v>622.17309999999998</c:v>
                      </c:pt>
                      <c:pt idx="777">
                        <c:v>622.52009999999996</c:v>
                      </c:pt>
                      <c:pt idx="778">
                        <c:v>622.86710000000005</c:v>
                      </c:pt>
                      <c:pt idx="779">
                        <c:v>623.21410000000003</c:v>
                      </c:pt>
                      <c:pt idx="780">
                        <c:v>623.56100000000004</c:v>
                      </c:pt>
                      <c:pt idx="781">
                        <c:v>623.90790000000004</c:v>
                      </c:pt>
                      <c:pt idx="782">
                        <c:v>624.25469999999996</c:v>
                      </c:pt>
                      <c:pt idx="783">
                        <c:v>624.60149999999999</c:v>
                      </c:pt>
                      <c:pt idx="784">
                        <c:v>624.94820000000004</c:v>
                      </c:pt>
                      <c:pt idx="785">
                        <c:v>625.29499999999996</c:v>
                      </c:pt>
                      <c:pt idx="786">
                        <c:v>625.64160000000004</c:v>
                      </c:pt>
                      <c:pt idx="787">
                        <c:v>625.98820000000001</c:v>
                      </c:pt>
                      <c:pt idx="788">
                        <c:v>626.33479999999997</c:v>
                      </c:pt>
                      <c:pt idx="789">
                        <c:v>626.68129999999996</c:v>
                      </c:pt>
                      <c:pt idx="790">
                        <c:v>627.02779999999996</c:v>
                      </c:pt>
                      <c:pt idx="791">
                        <c:v>627.37419999999997</c:v>
                      </c:pt>
                      <c:pt idx="792">
                        <c:v>627.72059999999999</c:v>
                      </c:pt>
                      <c:pt idx="793">
                        <c:v>628.06700000000001</c:v>
                      </c:pt>
                      <c:pt idx="794">
                        <c:v>628.41330000000005</c:v>
                      </c:pt>
                      <c:pt idx="795">
                        <c:v>628.7595</c:v>
                      </c:pt>
                      <c:pt idx="796">
                        <c:v>629.10569999999996</c:v>
                      </c:pt>
                      <c:pt idx="797">
                        <c:v>629.45190000000002</c:v>
                      </c:pt>
                      <c:pt idx="798">
                        <c:v>629.798</c:v>
                      </c:pt>
                      <c:pt idx="799">
                        <c:v>630.14409999999998</c:v>
                      </c:pt>
                      <c:pt idx="800">
                        <c:v>630.49019999999996</c:v>
                      </c:pt>
                      <c:pt idx="801">
                        <c:v>630.83619999999996</c:v>
                      </c:pt>
                      <c:pt idx="802">
                        <c:v>631.18209999999999</c:v>
                      </c:pt>
                      <c:pt idx="803">
                        <c:v>631.52800000000002</c:v>
                      </c:pt>
                      <c:pt idx="804">
                        <c:v>631.87390000000005</c:v>
                      </c:pt>
                      <c:pt idx="805">
                        <c:v>632.21969999999999</c:v>
                      </c:pt>
                      <c:pt idx="806">
                        <c:v>632.56550000000004</c:v>
                      </c:pt>
                      <c:pt idx="807">
                        <c:v>632.91120000000001</c:v>
                      </c:pt>
                      <c:pt idx="808">
                        <c:v>633.25689999999997</c:v>
                      </c:pt>
                      <c:pt idx="809">
                        <c:v>633.60249999999996</c:v>
                      </c:pt>
                      <c:pt idx="810">
                        <c:v>633.94809999999995</c:v>
                      </c:pt>
                      <c:pt idx="811">
                        <c:v>634.29369999999994</c:v>
                      </c:pt>
                      <c:pt idx="812">
                        <c:v>634.63919999999996</c:v>
                      </c:pt>
                      <c:pt idx="813">
                        <c:v>634.9846</c:v>
                      </c:pt>
                      <c:pt idx="814">
                        <c:v>635.33010000000002</c:v>
                      </c:pt>
                      <c:pt idx="815">
                        <c:v>635.67539999999997</c:v>
                      </c:pt>
                      <c:pt idx="816">
                        <c:v>636.02080000000001</c:v>
                      </c:pt>
                      <c:pt idx="817">
                        <c:v>636.36599999999999</c:v>
                      </c:pt>
                      <c:pt idx="818">
                        <c:v>636.71130000000005</c:v>
                      </c:pt>
                      <c:pt idx="819">
                        <c:v>637.05650000000003</c:v>
                      </c:pt>
                      <c:pt idx="820">
                        <c:v>637.40170000000001</c:v>
                      </c:pt>
                      <c:pt idx="821">
                        <c:v>637.74680000000001</c:v>
                      </c:pt>
                      <c:pt idx="822">
                        <c:v>638.09190000000001</c:v>
                      </c:pt>
                      <c:pt idx="823">
                        <c:v>638.43679999999995</c:v>
                      </c:pt>
                      <c:pt idx="824">
                        <c:v>638.78179999999998</c:v>
                      </c:pt>
                      <c:pt idx="825">
                        <c:v>639.1268</c:v>
                      </c:pt>
                      <c:pt idx="826">
                        <c:v>639.47159999999997</c:v>
                      </c:pt>
                      <c:pt idx="827">
                        <c:v>639.81650000000002</c:v>
                      </c:pt>
                      <c:pt idx="828">
                        <c:v>640.16129999999998</c:v>
                      </c:pt>
                      <c:pt idx="829">
                        <c:v>640.50599999999997</c:v>
                      </c:pt>
                      <c:pt idx="830">
                        <c:v>640.85080000000005</c:v>
                      </c:pt>
                      <c:pt idx="831">
                        <c:v>641.19539999999995</c:v>
                      </c:pt>
                      <c:pt idx="832">
                        <c:v>641.54</c:v>
                      </c:pt>
                      <c:pt idx="833">
                        <c:v>641.88459999999998</c:v>
                      </c:pt>
                      <c:pt idx="834">
                        <c:v>642.22910000000002</c:v>
                      </c:pt>
                      <c:pt idx="835">
                        <c:v>642.57370000000003</c:v>
                      </c:pt>
                      <c:pt idx="836">
                        <c:v>642.91809999999998</c:v>
                      </c:pt>
                      <c:pt idx="837">
                        <c:v>643.26250000000005</c:v>
                      </c:pt>
                      <c:pt idx="838">
                        <c:v>643.60680000000002</c:v>
                      </c:pt>
                      <c:pt idx="839">
                        <c:v>643.95119999999997</c:v>
                      </c:pt>
                      <c:pt idx="840">
                        <c:v>644.29539999999997</c:v>
                      </c:pt>
                      <c:pt idx="841">
                        <c:v>644.63959999999997</c:v>
                      </c:pt>
                      <c:pt idx="842">
                        <c:v>644.98379999999997</c:v>
                      </c:pt>
                      <c:pt idx="843">
                        <c:v>645.3279</c:v>
                      </c:pt>
                      <c:pt idx="844">
                        <c:v>645.6721</c:v>
                      </c:pt>
                      <c:pt idx="845">
                        <c:v>646.01610000000005</c:v>
                      </c:pt>
                      <c:pt idx="846">
                        <c:v>646.36009999999999</c:v>
                      </c:pt>
                      <c:pt idx="847">
                        <c:v>646.70399999999995</c:v>
                      </c:pt>
                      <c:pt idx="848">
                        <c:v>647.04790000000003</c:v>
                      </c:pt>
                      <c:pt idx="849">
                        <c:v>647.39179999999999</c:v>
                      </c:pt>
                      <c:pt idx="850">
                        <c:v>647.73569999999995</c:v>
                      </c:pt>
                      <c:pt idx="851">
                        <c:v>648.07939999999996</c:v>
                      </c:pt>
                      <c:pt idx="852">
                        <c:v>648.42319999999995</c:v>
                      </c:pt>
                      <c:pt idx="853">
                        <c:v>648.76679999999999</c:v>
                      </c:pt>
                      <c:pt idx="854">
                        <c:v>649.1105</c:v>
                      </c:pt>
                      <c:pt idx="855">
                        <c:v>649.45399999999995</c:v>
                      </c:pt>
                      <c:pt idx="856">
                        <c:v>649.79759999999999</c:v>
                      </c:pt>
                      <c:pt idx="857">
                        <c:v>650.14110000000005</c:v>
                      </c:pt>
                      <c:pt idx="858">
                        <c:v>650.4846</c:v>
                      </c:pt>
                      <c:pt idx="859">
                        <c:v>650.82799999999997</c:v>
                      </c:pt>
                      <c:pt idx="860">
                        <c:v>651.17139999999995</c:v>
                      </c:pt>
                      <c:pt idx="861">
                        <c:v>651.51469999999995</c:v>
                      </c:pt>
                      <c:pt idx="862">
                        <c:v>651.85799999999995</c:v>
                      </c:pt>
                      <c:pt idx="863">
                        <c:v>652.20119999999997</c:v>
                      </c:pt>
                      <c:pt idx="864">
                        <c:v>652.5444</c:v>
                      </c:pt>
                      <c:pt idx="865">
                        <c:v>652.88760000000002</c:v>
                      </c:pt>
                      <c:pt idx="866">
                        <c:v>653.23069999999996</c:v>
                      </c:pt>
                      <c:pt idx="867">
                        <c:v>653.57370000000003</c:v>
                      </c:pt>
                      <c:pt idx="868">
                        <c:v>653.91669999999999</c:v>
                      </c:pt>
                      <c:pt idx="869">
                        <c:v>654.25980000000004</c:v>
                      </c:pt>
                      <c:pt idx="870">
                        <c:v>654.60270000000003</c:v>
                      </c:pt>
                      <c:pt idx="871">
                        <c:v>654.94560000000001</c:v>
                      </c:pt>
                      <c:pt idx="872">
                        <c:v>655.28840000000002</c:v>
                      </c:pt>
                      <c:pt idx="873">
                        <c:v>655.63120000000004</c:v>
                      </c:pt>
                      <c:pt idx="874">
                        <c:v>655.97389999999996</c:v>
                      </c:pt>
                      <c:pt idx="875">
                        <c:v>656.31669999999997</c:v>
                      </c:pt>
                      <c:pt idx="876">
                        <c:v>656.65930000000003</c:v>
                      </c:pt>
                      <c:pt idx="877">
                        <c:v>657.00189999999998</c:v>
                      </c:pt>
                      <c:pt idx="878">
                        <c:v>657.34450000000004</c:v>
                      </c:pt>
                      <c:pt idx="879">
                        <c:v>657.68700000000001</c:v>
                      </c:pt>
                      <c:pt idx="880">
                        <c:v>658.02949999999998</c:v>
                      </c:pt>
                      <c:pt idx="881">
                        <c:v>658.37189999999998</c:v>
                      </c:pt>
                      <c:pt idx="882">
                        <c:v>658.71429999999998</c:v>
                      </c:pt>
                      <c:pt idx="883">
                        <c:v>659.0566</c:v>
                      </c:pt>
                      <c:pt idx="884">
                        <c:v>659.39890000000003</c:v>
                      </c:pt>
                      <c:pt idx="885">
                        <c:v>659.74120000000005</c:v>
                      </c:pt>
                      <c:pt idx="886">
                        <c:v>660.08339999999998</c:v>
                      </c:pt>
                      <c:pt idx="887">
                        <c:v>660.42550000000006</c:v>
                      </c:pt>
                      <c:pt idx="888">
                        <c:v>660.76769999999999</c:v>
                      </c:pt>
                      <c:pt idx="889">
                        <c:v>661.10969999999998</c:v>
                      </c:pt>
                      <c:pt idx="890">
                        <c:v>661.45180000000005</c:v>
                      </c:pt>
                      <c:pt idx="891">
                        <c:v>661.79380000000003</c:v>
                      </c:pt>
                      <c:pt idx="892">
                        <c:v>662.13570000000004</c:v>
                      </c:pt>
                      <c:pt idx="893">
                        <c:v>662.47760000000005</c:v>
                      </c:pt>
                      <c:pt idx="894">
                        <c:v>662.81949999999995</c:v>
                      </c:pt>
                      <c:pt idx="895">
                        <c:v>663.16129999999998</c:v>
                      </c:pt>
                      <c:pt idx="896">
                        <c:v>663.50310000000002</c:v>
                      </c:pt>
                      <c:pt idx="897">
                        <c:v>663.84469999999999</c:v>
                      </c:pt>
                      <c:pt idx="898">
                        <c:v>664.18640000000005</c:v>
                      </c:pt>
                      <c:pt idx="899">
                        <c:v>664.52800000000002</c:v>
                      </c:pt>
                      <c:pt idx="900">
                        <c:v>664.86959999999999</c:v>
                      </c:pt>
                      <c:pt idx="901">
                        <c:v>665.21109999999999</c:v>
                      </c:pt>
                      <c:pt idx="902">
                        <c:v>665.55259999999998</c:v>
                      </c:pt>
                      <c:pt idx="903">
                        <c:v>665.89409999999998</c:v>
                      </c:pt>
                      <c:pt idx="904">
                        <c:v>666.2355</c:v>
                      </c:pt>
                      <c:pt idx="905">
                        <c:v>666.57680000000005</c:v>
                      </c:pt>
                      <c:pt idx="906">
                        <c:v>666.91819999999996</c:v>
                      </c:pt>
                      <c:pt idx="907">
                        <c:v>667.25940000000003</c:v>
                      </c:pt>
                      <c:pt idx="908">
                        <c:v>667.60059999999999</c:v>
                      </c:pt>
                      <c:pt idx="909">
                        <c:v>667.94179999999994</c:v>
                      </c:pt>
                      <c:pt idx="910">
                        <c:v>668.28300000000002</c:v>
                      </c:pt>
                      <c:pt idx="911">
                        <c:v>668.62400000000002</c:v>
                      </c:pt>
                      <c:pt idx="912">
                        <c:v>668.96500000000003</c:v>
                      </c:pt>
                      <c:pt idx="913">
                        <c:v>669.30600000000004</c:v>
                      </c:pt>
                      <c:pt idx="914">
                        <c:v>669.64700000000005</c:v>
                      </c:pt>
                      <c:pt idx="915">
                        <c:v>669.98789999999997</c:v>
                      </c:pt>
                      <c:pt idx="916">
                        <c:v>670.32870000000003</c:v>
                      </c:pt>
                      <c:pt idx="917">
                        <c:v>670.66959999999995</c:v>
                      </c:pt>
                      <c:pt idx="918">
                        <c:v>671.01030000000003</c:v>
                      </c:pt>
                      <c:pt idx="919">
                        <c:v>671.35109999999997</c:v>
                      </c:pt>
                      <c:pt idx="920">
                        <c:v>671.69169999999997</c:v>
                      </c:pt>
                      <c:pt idx="921">
                        <c:v>672.03229999999996</c:v>
                      </c:pt>
                      <c:pt idx="922">
                        <c:v>672.37300000000005</c:v>
                      </c:pt>
                      <c:pt idx="923">
                        <c:v>672.71349999999995</c:v>
                      </c:pt>
                      <c:pt idx="924">
                        <c:v>673.05399999999997</c:v>
                      </c:pt>
                      <c:pt idx="925">
                        <c:v>673.39449999999999</c:v>
                      </c:pt>
                      <c:pt idx="926">
                        <c:v>673.73490000000004</c:v>
                      </c:pt>
                      <c:pt idx="927">
                        <c:v>674.0752</c:v>
                      </c:pt>
                      <c:pt idx="928">
                        <c:v>674.41549999999995</c:v>
                      </c:pt>
                      <c:pt idx="929">
                        <c:v>674.75580000000002</c:v>
                      </c:pt>
                      <c:pt idx="930">
                        <c:v>675.096</c:v>
                      </c:pt>
                      <c:pt idx="931">
                        <c:v>675.43619999999999</c:v>
                      </c:pt>
                      <c:pt idx="932">
                        <c:v>675.77639999999997</c:v>
                      </c:pt>
                      <c:pt idx="933">
                        <c:v>676.11649999999997</c:v>
                      </c:pt>
                      <c:pt idx="934">
                        <c:v>676.45650000000001</c:v>
                      </c:pt>
                      <c:pt idx="935">
                        <c:v>676.79639999999995</c:v>
                      </c:pt>
                      <c:pt idx="936">
                        <c:v>677.13639999999998</c:v>
                      </c:pt>
                      <c:pt idx="937">
                        <c:v>677.47630000000004</c:v>
                      </c:pt>
                      <c:pt idx="938">
                        <c:v>677.81619999999998</c:v>
                      </c:pt>
                      <c:pt idx="939">
                        <c:v>678.15599999999995</c:v>
                      </c:pt>
                      <c:pt idx="940">
                        <c:v>678.49580000000003</c:v>
                      </c:pt>
                      <c:pt idx="941">
                        <c:v>678.83550000000002</c:v>
                      </c:pt>
                      <c:pt idx="942">
                        <c:v>679.17520000000002</c:v>
                      </c:pt>
                      <c:pt idx="943">
                        <c:v>679.51480000000004</c:v>
                      </c:pt>
                      <c:pt idx="944">
                        <c:v>679.85440000000006</c:v>
                      </c:pt>
                      <c:pt idx="945">
                        <c:v>680.19399999999996</c:v>
                      </c:pt>
                      <c:pt idx="946">
                        <c:v>680.53340000000003</c:v>
                      </c:pt>
                      <c:pt idx="947">
                        <c:v>680.87289999999996</c:v>
                      </c:pt>
                      <c:pt idx="948">
                        <c:v>681.21230000000003</c:v>
                      </c:pt>
                      <c:pt idx="949">
                        <c:v>681.55169999999998</c:v>
                      </c:pt>
                      <c:pt idx="950">
                        <c:v>681.89099999999996</c:v>
                      </c:pt>
                      <c:pt idx="951">
                        <c:v>682.23030000000006</c:v>
                      </c:pt>
                      <c:pt idx="952">
                        <c:v>682.56949999999995</c:v>
                      </c:pt>
                      <c:pt idx="953">
                        <c:v>682.90869999999995</c:v>
                      </c:pt>
                      <c:pt idx="954">
                        <c:v>683.24779999999998</c:v>
                      </c:pt>
                      <c:pt idx="955">
                        <c:v>683.58690000000001</c:v>
                      </c:pt>
                      <c:pt idx="956">
                        <c:v>683.92589999999996</c:v>
                      </c:pt>
                      <c:pt idx="957">
                        <c:v>684.26499999999999</c:v>
                      </c:pt>
                      <c:pt idx="958">
                        <c:v>684.60389999999995</c:v>
                      </c:pt>
                      <c:pt idx="959">
                        <c:v>684.94280000000003</c:v>
                      </c:pt>
                      <c:pt idx="960">
                        <c:v>685.28160000000003</c:v>
                      </c:pt>
                      <c:pt idx="961">
                        <c:v>685.62049999999999</c:v>
                      </c:pt>
                      <c:pt idx="962">
                        <c:v>685.95920000000001</c:v>
                      </c:pt>
                      <c:pt idx="963">
                        <c:v>686.298</c:v>
                      </c:pt>
                      <c:pt idx="964">
                        <c:v>686.63670000000002</c:v>
                      </c:pt>
                      <c:pt idx="965">
                        <c:v>686.97529999999995</c:v>
                      </c:pt>
                      <c:pt idx="966">
                        <c:v>687.31380000000001</c:v>
                      </c:pt>
                      <c:pt idx="967">
                        <c:v>687.65239999999994</c:v>
                      </c:pt>
                      <c:pt idx="968">
                        <c:v>687.99090000000001</c:v>
                      </c:pt>
                      <c:pt idx="969">
                        <c:v>688.32929999999999</c:v>
                      </c:pt>
                      <c:pt idx="970">
                        <c:v>688.66769999999997</c:v>
                      </c:pt>
                      <c:pt idx="971">
                        <c:v>689.00609999999995</c:v>
                      </c:pt>
                      <c:pt idx="972">
                        <c:v>689.34439999999995</c:v>
                      </c:pt>
                      <c:pt idx="973">
                        <c:v>689.68269999999995</c:v>
                      </c:pt>
                      <c:pt idx="974">
                        <c:v>690.02089999999998</c:v>
                      </c:pt>
                      <c:pt idx="975">
                        <c:v>690.35910000000001</c:v>
                      </c:pt>
                      <c:pt idx="976">
                        <c:v>690.69719999999995</c:v>
                      </c:pt>
                      <c:pt idx="977">
                        <c:v>691.03530000000001</c:v>
                      </c:pt>
                      <c:pt idx="978">
                        <c:v>691.37339999999995</c:v>
                      </c:pt>
                      <c:pt idx="979">
                        <c:v>691.71130000000005</c:v>
                      </c:pt>
                      <c:pt idx="980">
                        <c:v>692.04930000000002</c:v>
                      </c:pt>
                      <c:pt idx="981">
                        <c:v>692.38720000000001</c:v>
                      </c:pt>
                      <c:pt idx="982">
                        <c:v>692.72500000000002</c:v>
                      </c:pt>
                      <c:pt idx="983">
                        <c:v>693.06290000000001</c:v>
                      </c:pt>
                      <c:pt idx="984">
                        <c:v>693.40060000000005</c:v>
                      </c:pt>
                      <c:pt idx="985">
                        <c:v>693.73829999999998</c:v>
                      </c:pt>
                      <c:pt idx="986">
                        <c:v>694.07600000000002</c:v>
                      </c:pt>
                      <c:pt idx="987">
                        <c:v>694.41359999999997</c:v>
                      </c:pt>
                      <c:pt idx="988">
                        <c:v>694.75120000000004</c:v>
                      </c:pt>
                      <c:pt idx="989">
                        <c:v>695.08870000000002</c:v>
                      </c:pt>
                      <c:pt idx="990">
                        <c:v>695.42619999999999</c:v>
                      </c:pt>
                      <c:pt idx="991">
                        <c:v>695.76369999999997</c:v>
                      </c:pt>
                      <c:pt idx="992">
                        <c:v>696.10109999999997</c:v>
                      </c:pt>
                      <c:pt idx="993">
                        <c:v>696.4384</c:v>
                      </c:pt>
                      <c:pt idx="994">
                        <c:v>696.7758</c:v>
                      </c:pt>
                      <c:pt idx="995">
                        <c:v>697.11300000000006</c:v>
                      </c:pt>
                      <c:pt idx="996">
                        <c:v>697.4502</c:v>
                      </c:pt>
                      <c:pt idx="997">
                        <c:v>697.78740000000005</c:v>
                      </c:pt>
                      <c:pt idx="998">
                        <c:v>698.12450000000001</c:v>
                      </c:pt>
                      <c:pt idx="999">
                        <c:v>698.4615</c:v>
                      </c:pt>
                      <c:pt idx="1000">
                        <c:v>698.79859999999996</c:v>
                      </c:pt>
                      <c:pt idx="1001">
                        <c:v>699.13559999999995</c:v>
                      </c:pt>
                      <c:pt idx="1002">
                        <c:v>699.47249999999997</c:v>
                      </c:pt>
                      <c:pt idx="1003">
                        <c:v>699.80939999999998</c:v>
                      </c:pt>
                      <c:pt idx="1004">
                        <c:v>700.14620000000002</c:v>
                      </c:pt>
                      <c:pt idx="1005">
                        <c:v>700.48310000000004</c:v>
                      </c:pt>
                      <c:pt idx="1006">
                        <c:v>700.81979999999999</c:v>
                      </c:pt>
                      <c:pt idx="1007">
                        <c:v>701.15660000000003</c:v>
                      </c:pt>
                      <c:pt idx="1008">
                        <c:v>701.4932</c:v>
                      </c:pt>
                      <c:pt idx="1009">
                        <c:v>701.82979999999998</c:v>
                      </c:pt>
                      <c:pt idx="1010">
                        <c:v>702.16639999999995</c:v>
                      </c:pt>
                      <c:pt idx="1011">
                        <c:v>702.50289999999995</c:v>
                      </c:pt>
                      <c:pt idx="1012">
                        <c:v>702.83939999999996</c:v>
                      </c:pt>
                      <c:pt idx="1013">
                        <c:v>703.17579999999998</c:v>
                      </c:pt>
                      <c:pt idx="1014">
                        <c:v>703.51220000000001</c:v>
                      </c:pt>
                      <c:pt idx="1015">
                        <c:v>703.84849999999994</c:v>
                      </c:pt>
                      <c:pt idx="1016">
                        <c:v>704.1848</c:v>
                      </c:pt>
                      <c:pt idx="1017">
                        <c:v>704.52110000000005</c:v>
                      </c:pt>
                      <c:pt idx="1018">
                        <c:v>704.85730000000001</c:v>
                      </c:pt>
                      <c:pt idx="1019">
                        <c:v>705.1934</c:v>
                      </c:pt>
                      <c:pt idx="1020">
                        <c:v>705.52949999999998</c:v>
                      </c:pt>
                      <c:pt idx="1021">
                        <c:v>705.86559999999997</c:v>
                      </c:pt>
                      <c:pt idx="1022">
                        <c:v>706.20159999999998</c:v>
                      </c:pt>
                      <c:pt idx="1023">
                        <c:v>706.5376</c:v>
                      </c:pt>
                      <c:pt idx="1024">
                        <c:v>706.87350000000004</c:v>
                      </c:pt>
                      <c:pt idx="1025">
                        <c:v>707.20939999999996</c:v>
                      </c:pt>
                      <c:pt idx="1026">
                        <c:v>707.54520000000002</c:v>
                      </c:pt>
                      <c:pt idx="1027">
                        <c:v>707.88099999999997</c:v>
                      </c:pt>
                      <c:pt idx="1028">
                        <c:v>708.21669999999995</c:v>
                      </c:pt>
                      <c:pt idx="1029">
                        <c:v>708.55240000000003</c:v>
                      </c:pt>
                      <c:pt idx="1030">
                        <c:v>708.88810000000001</c:v>
                      </c:pt>
                      <c:pt idx="1031">
                        <c:v>709.22370000000001</c:v>
                      </c:pt>
                      <c:pt idx="1032">
                        <c:v>709.55930000000001</c:v>
                      </c:pt>
                      <c:pt idx="1033">
                        <c:v>709.89480000000003</c:v>
                      </c:pt>
                      <c:pt idx="1034">
                        <c:v>710.23019999999997</c:v>
                      </c:pt>
                      <c:pt idx="1035">
                        <c:v>710.56569999999999</c:v>
                      </c:pt>
                      <c:pt idx="1036">
                        <c:v>710.90099999999995</c:v>
                      </c:pt>
                      <c:pt idx="1037">
                        <c:v>711.23630000000003</c:v>
                      </c:pt>
                      <c:pt idx="1038">
                        <c:v>711.57159999999999</c:v>
                      </c:pt>
                      <c:pt idx="1039">
                        <c:v>711.90689999999995</c:v>
                      </c:pt>
                      <c:pt idx="1040">
                        <c:v>712.24199999999996</c:v>
                      </c:pt>
                      <c:pt idx="1041">
                        <c:v>712.57709999999997</c:v>
                      </c:pt>
                      <c:pt idx="1042">
                        <c:v>712.91229999999996</c:v>
                      </c:pt>
                      <c:pt idx="1043">
                        <c:v>713.2473</c:v>
                      </c:pt>
                      <c:pt idx="1044">
                        <c:v>713.58230000000003</c:v>
                      </c:pt>
                      <c:pt idx="1045">
                        <c:v>713.91719999999998</c:v>
                      </c:pt>
                      <c:pt idx="1046">
                        <c:v>714.25220000000002</c:v>
                      </c:pt>
                      <c:pt idx="1047">
                        <c:v>714.58699999999999</c:v>
                      </c:pt>
                      <c:pt idx="1048">
                        <c:v>714.92190000000005</c:v>
                      </c:pt>
                      <c:pt idx="1049">
                        <c:v>715.25660000000005</c:v>
                      </c:pt>
                      <c:pt idx="1050">
                        <c:v>715.59130000000005</c:v>
                      </c:pt>
                      <c:pt idx="1051">
                        <c:v>715.92600000000004</c:v>
                      </c:pt>
                      <c:pt idx="1052">
                        <c:v>716.26059999999995</c:v>
                      </c:pt>
                      <c:pt idx="1053">
                        <c:v>716.59519999999998</c:v>
                      </c:pt>
                      <c:pt idx="1054">
                        <c:v>716.92970000000003</c:v>
                      </c:pt>
                      <c:pt idx="1055">
                        <c:v>717.26419999999996</c:v>
                      </c:pt>
                      <c:pt idx="1056">
                        <c:v>717.59870000000001</c:v>
                      </c:pt>
                      <c:pt idx="1057">
                        <c:v>717.93309999999997</c:v>
                      </c:pt>
                      <c:pt idx="1058">
                        <c:v>718.26750000000004</c:v>
                      </c:pt>
                      <c:pt idx="1059">
                        <c:v>718.60170000000005</c:v>
                      </c:pt>
                      <c:pt idx="1060">
                        <c:v>718.93600000000004</c:v>
                      </c:pt>
                      <c:pt idx="1061">
                        <c:v>719.27020000000005</c:v>
                      </c:pt>
                      <c:pt idx="1062">
                        <c:v>719.60440000000006</c:v>
                      </c:pt>
                      <c:pt idx="1063">
                        <c:v>719.93849999999998</c:v>
                      </c:pt>
                      <c:pt idx="1064">
                        <c:v>720.27260000000001</c:v>
                      </c:pt>
                      <c:pt idx="1065">
                        <c:v>720.60659999999996</c:v>
                      </c:pt>
                      <c:pt idx="1066">
                        <c:v>720.94060000000002</c:v>
                      </c:pt>
                      <c:pt idx="1067">
                        <c:v>721.27449999999999</c:v>
                      </c:pt>
                      <c:pt idx="1068">
                        <c:v>721.60839999999996</c:v>
                      </c:pt>
                      <c:pt idx="1069">
                        <c:v>721.94219999999996</c:v>
                      </c:pt>
                      <c:pt idx="1070">
                        <c:v>722.27599999999995</c:v>
                      </c:pt>
                      <c:pt idx="1071">
                        <c:v>722.60969999999998</c:v>
                      </c:pt>
                      <c:pt idx="1072">
                        <c:v>722.9434</c:v>
                      </c:pt>
                      <c:pt idx="1073">
                        <c:v>723.27710000000002</c:v>
                      </c:pt>
                      <c:pt idx="1074">
                        <c:v>723.61069999999995</c:v>
                      </c:pt>
                      <c:pt idx="1075">
                        <c:v>723.9443</c:v>
                      </c:pt>
                      <c:pt idx="1076">
                        <c:v>724.27779999999996</c:v>
                      </c:pt>
                      <c:pt idx="1077">
                        <c:v>724.61130000000003</c:v>
                      </c:pt>
                      <c:pt idx="1078">
                        <c:v>724.94460000000004</c:v>
                      </c:pt>
                      <c:pt idx="1079">
                        <c:v>725.27800000000002</c:v>
                      </c:pt>
                      <c:pt idx="1080">
                        <c:v>725.61130000000003</c:v>
                      </c:pt>
                      <c:pt idx="1081">
                        <c:v>725.94460000000004</c:v>
                      </c:pt>
                      <c:pt idx="1082">
                        <c:v>726.27790000000005</c:v>
                      </c:pt>
                      <c:pt idx="1083">
                        <c:v>726.61099999999999</c:v>
                      </c:pt>
                      <c:pt idx="1084">
                        <c:v>726.94420000000002</c:v>
                      </c:pt>
                      <c:pt idx="1085">
                        <c:v>727.27729999999997</c:v>
                      </c:pt>
                      <c:pt idx="1086">
                        <c:v>727.61040000000003</c:v>
                      </c:pt>
                      <c:pt idx="1087">
                        <c:v>727.94330000000002</c:v>
                      </c:pt>
                      <c:pt idx="1088">
                        <c:v>728.27620000000002</c:v>
                      </c:pt>
                      <c:pt idx="1089">
                        <c:v>728.60919999999999</c:v>
                      </c:pt>
                      <c:pt idx="1090">
                        <c:v>728.94200000000001</c:v>
                      </c:pt>
                      <c:pt idx="1091">
                        <c:v>729.27480000000003</c:v>
                      </c:pt>
                      <c:pt idx="1092">
                        <c:v>729.60760000000005</c:v>
                      </c:pt>
                      <c:pt idx="1093">
                        <c:v>729.94029999999998</c:v>
                      </c:pt>
                      <c:pt idx="1094">
                        <c:v>730.27300000000002</c:v>
                      </c:pt>
                      <c:pt idx="1095">
                        <c:v>730.60569999999996</c:v>
                      </c:pt>
                      <c:pt idx="1096">
                        <c:v>730.93820000000005</c:v>
                      </c:pt>
                      <c:pt idx="1097">
                        <c:v>731.27080000000001</c:v>
                      </c:pt>
                      <c:pt idx="1098">
                        <c:v>731.60320000000002</c:v>
                      </c:pt>
                      <c:pt idx="1099">
                        <c:v>731.9357</c:v>
                      </c:pt>
                      <c:pt idx="1100">
                        <c:v>732.2681</c:v>
                      </c:pt>
                      <c:pt idx="1101">
                        <c:v>732.60040000000004</c:v>
                      </c:pt>
                      <c:pt idx="1102">
                        <c:v>732.93269999999995</c:v>
                      </c:pt>
                      <c:pt idx="1103">
                        <c:v>733.26499999999999</c:v>
                      </c:pt>
                      <c:pt idx="1104">
                        <c:v>733.59709999999995</c:v>
                      </c:pt>
                      <c:pt idx="1105">
                        <c:v>733.92930000000001</c:v>
                      </c:pt>
                      <c:pt idx="1106">
                        <c:v>734.26139999999998</c:v>
                      </c:pt>
                      <c:pt idx="1107">
                        <c:v>734.59339999999997</c:v>
                      </c:pt>
                      <c:pt idx="1108">
                        <c:v>734.92550000000006</c:v>
                      </c:pt>
                      <c:pt idx="1109">
                        <c:v>735.25739999999996</c:v>
                      </c:pt>
                      <c:pt idx="1110">
                        <c:v>735.58939999999996</c:v>
                      </c:pt>
                      <c:pt idx="1111">
                        <c:v>735.9212</c:v>
                      </c:pt>
                      <c:pt idx="1112">
                        <c:v>736.25310000000002</c:v>
                      </c:pt>
                      <c:pt idx="1113">
                        <c:v>736.58479999999997</c:v>
                      </c:pt>
                      <c:pt idx="1114">
                        <c:v>736.91660000000002</c:v>
                      </c:pt>
                      <c:pt idx="1115">
                        <c:v>737.2482</c:v>
                      </c:pt>
                      <c:pt idx="1116">
                        <c:v>737.57989999999995</c:v>
                      </c:pt>
                      <c:pt idx="1117">
                        <c:v>737.91150000000005</c:v>
                      </c:pt>
                      <c:pt idx="1118">
                        <c:v>738.24300000000005</c:v>
                      </c:pt>
                      <c:pt idx="1119">
                        <c:v>738.57449999999994</c:v>
                      </c:pt>
                      <c:pt idx="1120">
                        <c:v>738.90599999999995</c:v>
                      </c:pt>
                      <c:pt idx="1121">
                        <c:v>739.23739999999998</c:v>
                      </c:pt>
                      <c:pt idx="1122">
                        <c:v>739.56870000000004</c:v>
                      </c:pt>
                      <c:pt idx="1123">
                        <c:v>739.9</c:v>
                      </c:pt>
                      <c:pt idx="1124">
                        <c:v>740.23130000000003</c:v>
                      </c:pt>
                      <c:pt idx="1125">
                        <c:v>740.5625</c:v>
                      </c:pt>
                      <c:pt idx="1126">
                        <c:v>740.89369999999997</c:v>
                      </c:pt>
                      <c:pt idx="1127">
                        <c:v>741.22479999999996</c:v>
                      </c:pt>
                      <c:pt idx="1128">
                        <c:v>741.55589999999995</c:v>
                      </c:pt>
                      <c:pt idx="1129">
                        <c:v>741.88689999999997</c:v>
                      </c:pt>
                      <c:pt idx="1130">
                        <c:v>742.21789999999999</c:v>
                      </c:pt>
                      <c:pt idx="1131">
                        <c:v>742.54880000000003</c:v>
                      </c:pt>
                      <c:pt idx="1132">
                        <c:v>742.87969999999996</c:v>
                      </c:pt>
                      <c:pt idx="1133">
                        <c:v>743.2106</c:v>
                      </c:pt>
                      <c:pt idx="1134">
                        <c:v>743.54129999999998</c:v>
                      </c:pt>
                      <c:pt idx="1135">
                        <c:v>743.87210000000005</c:v>
                      </c:pt>
                      <c:pt idx="1136">
                        <c:v>744.20280000000002</c:v>
                      </c:pt>
                      <c:pt idx="1137">
                        <c:v>744.53340000000003</c:v>
                      </c:pt>
                      <c:pt idx="1138">
                        <c:v>744.86400000000003</c:v>
                      </c:pt>
                      <c:pt idx="1139">
                        <c:v>745.19460000000004</c:v>
                      </c:pt>
                      <c:pt idx="1140">
                        <c:v>745.52509999999995</c:v>
                      </c:pt>
                      <c:pt idx="1141">
                        <c:v>745.85559999999998</c:v>
                      </c:pt>
                      <c:pt idx="1142">
                        <c:v>746.18600000000004</c:v>
                      </c:pt>
                      <c:pt idx="1143">
                        <c:v>746.51639999999998</c:v>
                      </c:pt>
                      <c:pt idx="1144">
                        <c:v>746.84670000000006</c:v>
                      </c:pt>
                      <c:pt idx="1145">
                        <c:v>747.17690000000005</c:v>
                      </c:pt>
                      <c:pt idx="1146">
                        <c:v>747.50710000000004</c:v>
                      </c:pt>
                      <c:pt idx="1147">
                        <c:v>747.83730000000003</c:v>
                      </c:pt>
                      <c:pt idx="1148">
                        <c:v>748.16750000000002</c:v>
                      </c:pt>
                      <c:pt idx="1149">
                        <c:v>748.49760000000003</c:v>
                      </c:pt>
                      <c:pt idx="1150">
                        <c:v>748.82759999999996</c:v>
                      </c:pt>
                      <c:pt idx="1151">
                        <c:v>749.1576</c:v>
                      </c:pt>
                      <c:pt idx="1152">
                        <c:v>749.48749999999995</c:v>
                      </c:pt>
                      <c:pt idx="1153">
                        <c:v>749.81740000000002</c:v>
                      </c:pt>
                      <c:pt idx="1154">
                        <c:v>750.14729999999997</c:v>
                      </c:pt>
                      <c:pt idx="1155">
                        <c:v>750.47709999999995</c:v>
                      </c:pt>
                      <c:pt idx="1156">
                        <c:v>750.80679999999995</c:v>
                      </c:pt>
                      <c:pt idx="1157">
                        <c:v>751.13649999999996</c:v>
                      </c:pt>
                      <c:pt idx="1158">
                        <c:v>751.46619999999996</c:v>
                      </c:pt>
                      <c:pt idx="1159">
                        <c:v>751.79579999999999</c:v>
                      </c:pt>
                      <c:pt idx="1160">
                        <c:v>752.12530000000004</c:v>
                      </c:pt>
                      <c:pt idx="1161">
                        <c:v>752.45479999999998</c:v>
                      </c:pt>
                      <c:pt idx="1162">
                        <c:v>752.78430000000003</c:v>
                      </c:pt>
                      <c:pt idx="1163">
                        <c:v>753.11369999999999</c:v>
                      </c:pt>
                      <c:pt idx="1164">
                        <c:v>753.44309999999996</c:v>
                      </c:pt>
                      <c:pt idx="1165">
                        <c:v>753.77250000000004</c:v>
                      </c:pt>
                      <c:pt idx="1166">
                        <c:v>754.10170000000005</c:v>
                      </c:pt>
                      <c:pt idx="1167">
                        <c:v>754.43089999999995</c:v>
                      </c:pt>
                      <c:pt idx="1168">
                        <c:v>754.76009999999997</c:v>
                      </c:pt>
                      <c:pt idx="1169">
                        <c:v>755.08920000000001</c:v>
                      </c:pt>
                      <c:pt idx="1170">
                        <c:v>755.41830000000004</c:v>
                      </c:pt>
                      <c:pt idx="1171">
                        <c:v>755.74739999999997</c:v>
                      </c:pt>
                      <c:pt idx="1172">
                        <c:v>756.07640000000004</c:v>
                      </c:pt>
                      <c:pt idx="1173">
                        <c:v>756.40530000000001</c:v>
                      </c:pt>
                      <c:pt idx="1174">
                        <c:v>756.73419999999999</c:v>
                      </c:pt>
                      <c:pt idx="1175">
                        <c:v>757.06299999999999</c:v>
                      </c:pt>
                      <c:pt idx="1176">
                        <c:v>757.39179999999999</c:v>
                      </c:pt>
                      <c:pt idx="1177">
                        <c:v>757.72059999999999</c:v>
                      </c:pt>
                      <c:pt idx="1178">
                        <c:v>758.04930000000002</c:v>
                      </c:pt>
                      <c:pt idx="1179">
                        <c:v>758.37800000000004</c:v>
                      </c:pt>
                      <c:pt idx="1180">
                        <c:v>758.70659999999998</c:v>
                      </c:pt>
                      <c:pt idx="1181">
                        <c:v>759.03520000000003</c:v>
                      </c:pt>
                      <c:pt idx="1182">
                        <c:v>759.36369999999999</c:v>
                      </c:pt>
                      <c:pt idx="1183">
                        <c:v>759.69209999999998</c:v>
                      </c:pt>
                      <c:pt idx="1184">
                        <c:v>760.02059999999994</c:v>
                      </c:pt>
                      <c:pt idx="1185">
                        <c:v>760.34889999999996</c:v>
                      </c:pt>
                      <c:pt idx="1186">
                        <c:v>760.67719999999997</c:v>
                      </c:pt>
                      <c:pt idx="1187">
                        <c:v>761.00559999999996</c:v>
                      </c:pt>
                      <c:pt idx="1188">
                        <c:v>761.3338</c:v>
                      </c:pt>
                      <c:pt idx="1189">
                        <c:v>761.66200000000003</c:v>
                      </c:pt>
                      <c:pt idx="1190">
                        <c:v>761.99009999999998</c:v>
                      </c:pt>
                      <c:pt idx="1191">
                        <c:v>762.31820000000005</c:v>
                      </c:pt>
                      <c:pt idx="1192">
                        <c:v>762.64620000000002</c:v>
                      </c:pt>
                      <c:pt idx="1193">
                        <c:v>762.9742</c:v>
                      </c:pt>
                      <c:pt idx="1194">
                        <c:v>763.30219999999997</c:v>
                      </c:pt>
                      <c:pt idx="1195">
                        <c:v>763.63009999999997</c:v>
                      </c:pt>
                      <c:pt idx="1196">
                        <c:v>763.9579</c:v>
                      </c:pt>
                      <c:pt idx="1197">
                        <c:v>764.28570000000002</c:v>
                      </c:pt>
                      <c:pt idx="1198">
                        <c:v>764.61350000000004</c:v>
                      </c:pt>
                      <c:pt idx="1199">
                        <c:v>764.94119999999998</c:v>
                      </c:pt>
                      <c:pt idx="1200">
                        <c:v>765.26890000000003</c:v>
                      </c:pt>
                      <c:pt idx="1201">
                        <c:v>765.59640000000002</c:v>
                      </c:pt>
                      <c:pt idx="1202">
                        <c:v>765.92399999999998</c:v>
                      </c:pt>
                      <c:pt idx="1203">
                        <c:v>766.25149999999996</c:v>
                      </c:pt>
                      <c:pt idx="1204">
                        <c:v>766.57899999999995</c:v>
                      </c:pt>
                      <c:pt idx="1205">
                        <c:v>766.90639999999996</c:v>
                      </c:pt>
                      <c:pt idx="1206">
                        <c:v>767.23379999999997</c:v>
                      </c:pt>
                      <c:pt idx="1207">
                        <c:v>767.56110000000001</c:v>
                      </c:pt>
                      <c:pt idx="1208">
                        <c:v>767.88840000000005</c:v>
                      </c:pt>
                      <c:pt idx="1209">
                        <c:v>768.21559999999999</c:v>
                      </c:pt>
                      <c:pt idx="1210">
                        <c:v>768.54280000000006</c:v>
                      </c:pt>
                      <c:pt idx="1211">
                        <c:v>768.86990000000003</c:v>
                      </c:pt>
                      <c:pt idx="1212">
                        <c:v>769.197</c:v>
                      </c:pt>
                      <c:pt idx="1213">
                        <c:v>769.524</c:v>
                      </c:pt>
                      <c:pt idx="1214">
                        <c:v>769.851</c:v>
                      </c:pt>
                      <c:pt idx="1215">
                        <c:v>770.178</c:v>
                      </c:pt>
                      <c:pt idx="1216">
                        <c:v>770.50490000000002</c:v>
                      </c:pt>
                      <c:pt idx="1217">
                        <c:v>770.83169999999996</c:v>
                      </c:pt>
                      <c:pt idx="1218">
                        <c:v>771.1585</c:v>
                      </c:pt>
                      <c:pt idx="1219">
                        <c:v>771.48519999999996</c:v>
                      </c:pt>
                      <c:pt idx="1220">
                        <c:v>771.81200000000001</c:v>
                      </c:pt>
                      <c:pt idx="1221">
                        <c:v>772.1386</c:v>
                      </c:pt>
                      <c:pt idx="1222">
                        <c:v>772.46519999999998</c:v>
                      </c:pt>
                      <c:pt idx="1223">
                        <c:v>772.79169999999999</c:v>
                      </c:pt>
                      <c:pt idx="1224">
                        <c:v>773.11829999999998</c:v>
                      </c:pt>
                      <c:pt idx="1225">
                        <c:v>773.44479999999999</c:v>
                      </c:pt>
                      <c:pt idx="1226">
                        <c:v>773.77120000000002</c:v>
                      </c:pt>
                      <c:pt idx="1227">
                        <c:v>774.09749999999997</c:v>
                      </c:pt>
                      <c:pt idx="1228">
                        <c:v>774.42380000000003</c:v>
                      </c:pt>
                      <c:pt idx="1229">
                        <c:v>774.75009999999997</c:v>
                      </c:pt>
                      <c:pt idx="1230">
                        <c:v>775.07640000000004</c:v>
                      </c:pt>
                      <c:pt idx="1231">
                        <c:v>775.40250000000003</c:v>
                      </c:pt>
                      <c:pt idx="1232">
                        <c:v>775.72860000000003</c:v>
                      </c:pt>
                      <c:pt idx="1233">
                        <c:v>776.05470000000003</c:v>
                      </c:pt>
                      <c:pt idx="1234">
                        <c:v>776.38070000000005</c:v>
                      </c:pt>
                      <c:pt idx="1235">
                        <c:v>776.70669999999996</c:v>
                      </c:pt>
                      <c:pt idx="1236">
                        <c:v>777.03269999999998</c:v>
                      </c:pt>
                      <c:pt idx="1237">
                        <c:v>777.35850000000005</c:v>
                      </c:pt>
                      <c:pt idx="1238">
                        <c:v>777.68439999999998</c:v>
                      </c:pt>
                      <c:pt idx="1239">
                        <c:v>778.01009999999997</c:v>
                      </c:pt>
                      <c:pt idx="1240">
                        <c:v>778.33590000000004</c:v>
                      </c:pt>
                      <c:pt idx="1241">
                        <c:v>778.66160000000002</c:v>
                      </c:pt>
                      <c:pt idx="1242">
                        <c:v>778.98720000000003</c:v>
                      </c:pt>
                      <c:pt idx="1243">
                        <c:v>779.31280000000004</c:v>
                      </c:pt>
                      <c:pt idx="1244">
                        <c:v>779.63840000000005</c:v>
                      </c:pt>
                      <c:pt idx="1245">
                        <c:v>779.96389999999997</c:v>
                      </c:pt>
                      <c:pt idx="1246">
                        <c:v>780.28930000000003</c:v>
                      </c:pt>
                      <c:pt idx="1247">
                        <c:v>780.61469999999997</c:v>
                      </c:pt>
                      <c:pt idx="1248">
                        <c:v>780.94010000000003</c:v>
                      </c:pt>
                      <c:pt idx="1249">
                        <c:v>781.2654</c:v>
                      </c:pt>
                      <c:pt idx="1250">
                        <c:v>781.59059999999999</c:v>
                      </c:pt>
                      <c:pt idx="1251">
                        <c:v>781.91579999999999</c:v>
                      </c:pt>
                      <c:pt idx="1252">
                        <c:v>782.24099999999999</c:v>
                      </c:pt>
                      <c:pt idx="1253">
                        <c:v>782.56619999999998</c:v>
                      </c:pt>
                      <c:pt idx="1254">
                        <c:v>782.89120000000003</c:v>
                      </c:pt>
                      <c:pt idx="1255">
                        <c:v>783.21619999999996</c:v>
                      </c:pt>
                      <c:pt idx="1256">
                        <c:v>783.5412</c:v>
                      </c:pt>
                      <c:pt idx="1257">
                        <c:v>783.86609999999996</c:v>
                      </c:pt>
                      <c:pt idx="1258">
                        <c:v>784.19100000000003</c:v>
                      </c:pt>
                      <c:pt idx="1259">
                        <c:v>784.51580000000001</c:v>
                      </c:pt>
                      <c:pt idx="1260">
                        <c:v>784.84059999999999</c:v>
                      </c:pt>
                      <c:pt idx="1261">
                        <c:v>785.1653</c:v>
                      </c:pt>
                      <c:pt idx="1262">
                        <c:v>785.49</c:v>
                      </c:pt>
                      <c:pt idx="1263">
                        <c:v>785.81460000000004</c:v>
                      </c:pt>
                      <c:pt idx="1264">
                        <c:v>786.13919999999996</c:v>
                      </c:pt>
                      <c:pt idx="1265">
                        <c:v>786.46370000000002</c:v>
                      </c:pt>
                      <c:pt idx="1266">
                        <c:v>786.78819999999996</c:v>
                      </c:pt>
                      <c:pt idx="1267">
                        <c:v>787.11270000000002</c:v>
                      </c:pt>
                      <c:pt idx="1268">
                        <c:v>787.43709999999999</c:v>
                      </c:pt>
                      <c:pt idx="1269">
                        <c:v>787.76139999999998</c:v>
                      </c:pt>
                      <c:pt idx="1270">
                        <c:v>788.08569999999997</c:v>
                      </c:pt>
                      <c:pt idx="1271">
                        <c:v>788.40989999999999</c:v>
                      </c:pt>
                      <c:pt idx="1272">
                        <c:v>788.73410000000001</c:v>
                      </c:pt>
                      <c:pt idx="1273">
                        <c:v>789.05830000000003</c:v>
                      </c:pt>
                      <c:pt idx="1274">
                        <c:v>789.38239999999996</c:v>
                      </c:pt>
                      <c:pt idx="1275">
                        <c:v>789.70640000000003</c:v>
                      </c:pt>
                      <c:pt idx="1276">
                        <c:v>790.03039999999999</c:v>
                      </c:pt>
                      <c:pt idx="1277">
                        <c:v>790.35440000000006</c:v>
                      </c:pt>
                      <c:pt idx="1278">
                        <c:v>790.67830000000004</c:v>
                      </c:pt>
                      <c:pt idx="1279">
                        <c:v>791.00210000000004</c:v>
                      </c:pt>
                      <c:pt idx="1280">
                        <c:v>791.32590000000005</c:v>
                      </c:pt>
                      <c:pt idx="1281">
                        <c:v>791.64970000000005</c:v>
                      </c:pt>
                      <c:pt idx="1282">
                        <c:v>791.97339999999997</c:v>
                      </c:pt>
                      <c:pt idx="1283">
                        <c:v>792.2971</c:v>
                      </c:pt>
                      <c:pt idx="1284">
                        <c:v>792.62070000000006</c:v>
                      </c:pt>
                      <c:pt idx="1285">
                        <c:v>792.9443</c:v>
                      </c:pt>
                      <c:pt idx="1286">
                        <c:v>793.26779999999997</c:v>
                      </c:pt>
                      <c:pt idx="1287">
                        <c:v>793.59119999999996</c:v>
                      </c:pt>
                      <c:pt idx="1288">
                        <c:v>793.91470000000004</c:v>
                      </c:pt>
                      <c:pt idx="1289">
                        <c:v>794.23800000000006</c:v>
                      </c:pt>
                      <c:pt idx="1290">
                        <c:v>794.56129999999996</c:v>
                      </c:pt>
                      <c:pt idx="1291">
                        <c:v>794.88459999999998</c:v>
                      </c:pt>
                      <c:pt idx="1292">
                        <c:v>795.20780000000002</c:v>
                      </c:pt>
                      <c:pt idx="1293">
                        <c:v>795.53099999999995</c:v>
                      </c:pt>
                      <c:pt idx="1294">
                        <c:v>795.85410000000002</c:v>
                      </c:pt>
                      <c:pt idx="1295">
                        <c:v>796.17719999999997</c:v>
                      </c:pt>
                      <c:pt idx="1296">
                        <c:v>796.50019999999995</c:v>
                      </c:pt>
                      <c:pt idx="1297">
                        <c:v>796.82320000000004</c:v>
                      </c:pt>
                      <c:pt idx="1298">
                        <c:v>797.14620000000002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'24.08.21 Eg Filtres +Lihgt  Abs'!$AK$2:$AK$1300</c15:sqref>
                        </c15:formulaRef>
                      </c:ext>
                    </c:extLst>
                    <c:numCache>
                      <c:formatCode>General</c:formatCode>
                      <c:ptCount val="1299"/>
                      <c:pt idx="0">
                        <c:v>7.6350269757746201</c:v>
                      </c:pt>
                      <c:pt idx="1">
                        <c:v>11.94575986044569</c:v>
                      </c:pt>
                      <c:pt idx="2">
                        <c:v>14.697923457960222</c:v>
                      </c:pt>
                      <c:pt idx="3">
                        <c:v>24.407284894288662</c:v>
                      </c:pt>
                      <c:pt idx="4">
                        <c:v>7.2184298695271085</c:v>
                      </c:pt>
                      <c:pt idx="5">
                        <c:v>15.045942289356896</c:v>
                      </c:pt>
                      <c:pt idx="6">
                        <c:v>35.935296411346243</c:v>
                      </c:pt>
                      <c:pt idx="7">
                        <c:v>37.289796418863652</c:v>
                      </c:pt>
                      <c:pt idx="8">
                        <c:v>13.329077895368243</c:v>
                      </c:pt>
                      <c:pt idx="9">
                        <c:v>7.4027840178761979</c:v>
                      </c:pt>
                      <c:pt idx="10">
                        <c:v>8.569981491558929</c:v>
                      </c:pt>
                      <c:pt idx="11">
                        <c:v>31.78375486459198</c:v>
                      </c:pt>
                      <c:pt idx="12">
                        <c:v>6.1934441574812746</c:v>
                      </c:pt>
                      <c:pt idx="13">
                        <c:v>13.591843477048577</c:v>
                      </c:pt>
                      <c:pt idx="14">
                        <c:v>11.416909322697277</c:v>
                      </c:pt>
                      <c:pt idx="15">
                        <c:v>8.9826441628703773</c:v>
                      </c:pt>
                      <c:pt idx="16">
                        <c:v>11.776920858499562</c:v>
                      </c:pt>
                      <c:pt idx="17">
                        <c:v>3.5614926797055593</c:v>
                      </c:pt>
                      <c:pt idx="18">
                        <c:v>-0.12939975752946392</c:v>
                      </c:pt>
                      <c:pt idx="19">
                        <c:v>-1.4773272085018161</c:v>
                      </c:pt>
                      <c:pt idx="20">
                        <c:v>-0.62033901746908648</c:v>
                      </c:pt>
                      <c:pt idx="21">
                        <c:v>-5.6300104247881601E-2</c:v>
                      </c:pt>
                      <c:pt idx="22">
                        <c:v>-0.42891315676995201</c:v>
                      </c:pt>
                      <c:pt idx="23">
                        <c:v>-0.124877402812135</c:v>
                      </c:pt>
                      <c:pt idx="24">
                        <c:v>2.3749147457739496E-3</c:v>
                      </c:pt>
                      <c:pt idx="25">
                        <c:v>2.0895071256228866E-2</c:v>
                      </c:pt>
                      <c:pt idx="26">
                        <c:v>0.27137721038604906</c:v>
                      </c:pt>
                      <c:pt idx="27">
                        <c:v>5.2211806546074426E-4</c:v>
                      </c:pt>
                      <c:pt idx="28">
                        <c:v>2.9358109143763356E-2</c:v>
                      </c:pt>
                      <c:pt idx="29">
                        <c:v>0.43432334650734444</c:v>
                      </c:pt>
                      <c:pt idx="30">
                        <c:v>0.27765082797888946</c:v>
                      </c:pt>
                      <c:pt idx="31">
                        <c:v>-0.21841522522833889</c:v>
                      </c:pt>
                      <c:pt idx="32">
                        <c:v>0.43550231018694513</c:v>
                      </c:pt>
                      <c:pt idx="33">
                        <c:v>0.36319266800964639</c:v>
                      </c:pt>
                      <c:pt idx="34">
                        <c:v>0.436162084660839</c:v>
                      </c:pt>
                      <c:pt idx="35">
                        <c:v>0.23033412236815101</c:v>
                      </c:pt>
                      <c:pt idx="36">
                        <c:v>0.26978820634090328</c:v>
                      </c:pt>
                      <c:pt idx="37">
                        <c:v>0.51332699528082582</c:v>
                      </c:pt>
                      <c:pt idx="38">
                        <c:v>0.83663679424975024</c:v>
                      </c:pt>
                      <c:pt idx="39">
                        <c:v>0.58669317480001248</c:v>
                      </c:pt>
                      <c:pt idx="40">
                        <c:v>0.83233293247006157</c:v>
                      </c:pt>
                      <c:pt idx="41">
                        <c:v>0.49214430999676456</c:v>
                      </c:pt>
                      <c:pt idx="42">
                        <c:v>0.75005208488928998</c:v>
                      </c:pt>
                      <c:pt idx="43">
                        <c:v>0.21796769545794373</c:v>
                      </c:pt>
                      <c:pt idx="44">
                        <c:v>0.62468907712995958</c:v>
                      </c:pt>
                      <c:pt idx="45">
                        <c:v>0.72721049344062316</c:v>
                      </c:pt>
                      <c:pt idx="46">
                        <c:v>0.7188206770469362</c:v>
                      </c:pt>
                      <c:pt idx="47">
                        <c:v>0.78002740241185742</c:v>
                      </c:pt>
                      <c:pt idx="48">
                        <c:v>0.8100595398136502</c:v>
                      </c:pt>
                      <c:pt idx="49">
                        <c:v>0.27529192433310345</c:v>
                      </c:pt>
                      <c:pt idx="50">
                        <c:v>0.42663313708020401</c:v>
                      </c:pt>
                      <c:pt idx="51">
                        <c:v>-5.1713314615966934E-2</c:v>
                      </c:pt>
                      <c:pt idx="52">
                        <c:v>0.12182885032296535</c:v>
                      </c:pt>
                      <c:pt idx="53">
                        <c:v>0.24006848064619232</c:v>
                      </c:pt>
                      <c:pt idx="54">
                        <c:v>8.5056820855512014E-2</c:v>
                      </c:pt>
                      <c:pt idx="55">
                        <c:v>0.37585041883670767</c:v>
                      </c:pt>
                      <c:pt idx="56">
                        <c:v>0.82488464685859275</c:v>
                      </c:pt>
                      <c:pt idx="57">
                        <c:v>1.0084140283009861</c:v>
                      </c:pt>
                      <c:pt idx="58">
                        <c:v>1.1307302408869992</c:v>
                      </c:pt>
                      <c:pt idx="59">
                        <c:v>0.98761853827638935</c:v>
                      </c:pt>
                      <c:pt idx="60">
                        <c:v>0.61763989747428794</c:v>
                      </c:pt>
                      <c:pt idx="61">
                        <c:v>0.86435864707767152</c:v>
                      </c:pt>
                      <c:pt idx="62">
                        <c:v>0.4141940744481003</c:v>
                      </c:pt>
                      <c:pt idx="63">
                        <c:v>0.11706164293021082</c:v>
                      </c:pt>
                      <c:pt idx="64">
                        <c:v>0.21834532310887911</c:v>
                      </c:pt>
                      <c:pt idx="65">
                        <c:v>0.23818639536834016</c:v>
                      </c:pt>
                      <c:pt idx="66">
                        <c:v>-0.11032526549625531</c:v>
                      </c:pt>
                      <c:pt idx="67">
                        <c:v>0.37850552783227087</c:v>
                      </c:pt>
                      <c:pt idx="68">
                        <c:v>0.43680311443230785</c:v>
                      </c:pt>
                      <c:pt idx="69">
                        <c:v>0.74291894458734009</c:v>
                      </c:pt>
                      <c:pt idx="70">
                        <c:v>1.1338047625993199</c:v>
                      </c:pt>
                      <c:pt idx="71">
                        <c:v>1.4124652661640353</c:v>
                      </c:pt>
                      <c:pt idx="72">
                        <c:v>0.93710644667415288</c:v>
                      </c:pt>
                      <c:pt idx="73">
                        <c:v>0.80758035766063774</c:v>
                      </c:pt>
                      <c:pt idx="74">
                        <c:v>0.73339194957987464</c:v>
                      </c:pt>
                      <c:pt idx="75">
                        <c:v>0.6468146599974578</c:v>
                      </c:pt>
                      <c:pt idx="76">
                        <c:v>0.90389063871987729</c:v>
                      </c:pt>
                      <c:pt idx="77">
                        <c:v>0.39738847243757469</c:v>
                      </c:pt>
                      <c:pt idx="78">
                        <c:v>5.567059465811118E-2</c:v>
                      </c:pt>
                      <c:pt idx="79">
                        <c:v>0.57039055563788899</c:v>
                      </c:pt>
                      <c:pt idx="80">
                        <c:v>0.89413343533575551</c:v>
                      </c:pt>
                      <c:pt idx="81">
                        <c:v>0.31703344777364678</c:v>
                      </c:pt>
                      <c:pt idx="82">
                        <c:v>0.41931040192351882</c:v>
                      </c:pt>
                      <c:pt idx="83">
                        <c:v>0.70955786518927166</c:v>
                      </c:pt>
                      <c:pt idx="84">
                        <c:v>0.9326454027543386</c:v>
                      </c:pt>
                      <c:pt idx="85">
                        <c:v>0.90005617553007966</c:v>
                      </c:pt>
                      <c:pt idx="86">
                        <c:v>1.0684492097643499</c:v>
                      </c:pt>
                      <c:pt idx="87">
                        <c:v>1.7000929620085887</c:v>
                      </c:pt>
                      <c:pt idx="88">
                        <c:v>2.0170483068554645</c:v>
                      </c:pt>
                      <c:pt idx="89">
                        <c:v>2.3492356749957581</c:v>
                      </c:pt>
                      <c:pt idx="90">
                        <c:v>1.6571617357360138</c:v>
                      </c:pt>
                      <c:pt idx="91">
                        <c:v>1.7771551672798722</c:v>
                      </c:pt>
                      <c:pt idx="92">
                        <c:v>1.4712728648758837</c:v>
                      </c:pt>
                      <c:pt idx="93">
                        <c:v>1.1237499870642027</c:v>
                      </c:pt>
                      <c:pt idx="94">
                        <c:v>0.27873919226343635</c:v>
                      </c:pt>
                      <c:pt idx="95">
                        <c:v>0.1786782134033604</c:v>
                      </c:pt>
                      <c:pt idx="96">
                        <c:v>-0.20035587598582982</c:v>
                      </c:pt>
                      <c:pt idx="97">
                        <c:v>-6.1501563913479981E-2</c:v>
                      </c:pt>
                      <c:pt idx="98">
                        <c:v>-0.29044584469974999</c:v>
                      </c:pt>
                      <c:pt idx="99">
                        <c:v>-1.1343083312196736E-2</c:v>
                      </c:pt>
                      <c:pt idx="100">
                        <c:v>0.29172946630122304</c:v>
                      </c:pt>
                      <c:pt idx="101">
                        <c:v>0.24747517644915576</c:v>
                      </c:pt>
                      <c:pt idx="102">
                        <c:v>0.66616934628045532</c:v>
                      </c:pt>
                      <c:pt idx="103">
                        <c:v>0.61190362801762865</c:v>
                      </c:pt>
                      <c:pt idx="104">
                        <c:v>0.85793272877762861</c:v>
                      </c:pt>
                      <c:pt idx="105">
                        <c:v>0.90957711756072057</c:v>
                      </c:pt>
                      <c:pt idx="106">
                        <c:v>0.79795924862641354</c:v>
                      </c:pt>
                      <c:pt idx="107">
                        <c:v>0.85784408195574413</c:v>
                      </c:pt>
                      <c:pt idx="108">
                        <c:v>1.1313993877121056</c:v>
                      </c:pt>
                      <c:pt idx="109">
                        <c:v>0.70891117295561201</c:v>
                      </c:pt>
                      <c:pt idx="110">
                        <c:v>0.57058678924139983</c:v>
                      </c:pt>
                      <c:pt idx="111">
                        <c:v>0.42684831064345674</c:v>
                      </c:pt>
                      <c:pt idx="112">
                        <c:v>0.45181195861247803</c:v>
                      </c:pt>
                      <c:pt idx="113">
                        <c:v>0.5139906749010581</c:v>
                      </c:pt>
                      <c:pt idx="114">
                        <c:v>0.4644376872395633</c:v>
                      </c:pt>
                      <c:pt idx="115">
                        <c:v>0.44884189956471288</c:v>
                      </c:pt>
                      <c:pt idx="116">
                        <c:v>0.73711980227463059</c:v>
                      </c:pt>
                      <c:pt idx="117">
                        <c:v>0.85764648155101475</c:v>
                      </c:pt>
                      <c:pt idx="118">
                        <c:v>1.2709554545814885</c:v>
                      </c:pt>
                      <c:pt idx="119">
                        <c:v>1.2051279648115074</c:v>
                      </c:pt>
                      <c:pt idx="120">
                        <c:v>1.4110418403236429</c:v>
                      </c:pt>
                      <c:pt idx="121">
                        <c:v>1.2881566479161064</c:v>
                      </c:pt>
                      <c:pt idx="122">
                        <c:v>1.2940006994117093</c:v>
                      </c:pt>
                      <c:pt idx="123">
                        <c:v>1.0314461908909729</c:v>
                      </c:pt>
                      <c:pt idx="124">
                        <c:v>1.1336542192079699</c:v>
                      </c:pt>
                      <c:pt idx="125">
                        <c:v>0.4110162616151255</c:v>
                      </c:pt>
                      <c:pt idx="126">
                        <c:v>0.55627247533753632</c:v>
                      </c:pt>
                      <c:pt idx="127">
                        <c:v>0.52706119969610143</c:v>
                      </c:pt>
                      <c:pt idx="128">
                        <c:v>0.53601452870643773</c:v>
                      </c:pt>
                      <c:pt idx="129">
                        <c:v>0.81380926132790199</c:v>
                      </c:pt>
                      <c:pt idx="130">
                        <c:v>1.0281699683702672</c:v>
                      </c:pt>
                      <c:pt idx="131">
                        <c:v>1.0971865958976048</c:v>
                      </c:pt>
                      <c:pt idx="132">
                        <c:v>1.4335159575018546</c:v>
                      </c:pt>
                      <c:pt idx="133">
                        <c:v>1.452852289597061</c:v>
                      </c:pt>
                      <c:pt idx="134">
                        <c:v>1.2379062011185511</c:v>
                      </c:pt>
                      <c:pt idx="135">
                        <c:v>1.0839604510209713</c:v>
                      </c:pt>
                      <c:pt idx="136">
                        <c:v>0.92551831542921359</c:v>
                      </c:pt>
                      <c:pt idx="137">
                        <c:v>0.7660014835650939</c:v>
                      </c:pt>
                      <c:pt idx="138">
                        <c:v>0.65746106520286152</c:v>
                      </c:pt>
                      <c:pt idx="139">
                        <c:v>0.31527242203228883</c:v>
                      </c:pt>
                      <c:pt idx="140">
                        <c:v>0.2141429951339924</c:v>
                      </c:pt>
                      <c:pt idx="141">
                        <c:v>0.41139330349411013</c:v>
                      </c:pt>
                      <c:pt idx="142">
                        <c:v>0.29559067974343961</c:v>
                      </c:pt>
                      <c:pt idx="143">
                        <c:v>0.2599142390812596</c:v>
                      </c:pt>
                      <c:pt idx="144">
                        <c:v>0.49768297904869457</c:v>
                      </c:pt>
                      <c:pt idx="145">
                        <c:v>0.667706607136616</c:v>
                      </c:pt>
                      <c:pt idx="146">
                        <c:v>0.81943716297366742</c:v>
                      </c:pt>
                      <c:pt idx="147">
                        <c:v>1.0991202291071254</c:v>
                      </c:pt>
                      <c:pt idx="148">
                        <c:v>1.0340702539731448</c:v>
                      </c:pt>
                      <c:pt idx="149">
                        <c:v>1.1000922200307843</c:v>
                      </c:pt>
                      <c:pt idx="150">
                        <c:v>0.98866765584023408</c:v>
                      </c:pt>
                      <c:pt idx="151">
                        <c:v>0.74128991279222445</c:v>
                      </c:pt>
                      <c:pt idx="152">
                        <c:v>0.52325055789896868</c:v>
                      </c:pt>
                      <c:pt idx="153">
                        <c:v>0.68758477828629283</c:v>
                      </c:pt>
                      <c:pt idx="154">
                        <c:v>0.50351433881869712</c:v>
                      </c:pt>
                      <c:pt idx="155">
                        <c:v>0.5016064795750107</c:v>
                      </c:pt>
                      <c:pt idx="156">
                        <c:v>0.96378503965773743</c:v>
                      </c:pt>
                      <c:pt idx="157">
                        <c:v>1.1317520224264743</c:v>
                      </c:pt>
                      <c:pt idx="158">
                        <c:v>1.2236678423109719</c:v>
                      </c:pt>
                      <c:pt idx="159">
                        <c:v>1.2112076918886401</c:v>
                      </c:pt>
                      <c:pt idx="160">
                        <c:v>0.91474460245317391</c:v>
                      </c:pt>
                      <c:pt idx="161">
                        <c:v>0.98973610387845468</c:v>
                      </c:pt>
                      <c:pt idx="162">
                        <c:v>1.2300474846269034</c:v>
                      </c:pt>
                      <c:pt idx="163">
                        <c:v>0.75443385433843213</c:v>
                      </c:pt>
                      <c:pt idx="164">
                        <c:v>1.0313110728276598</c:v>
                      </c:pt>
                      <c:pt idx="165">
                        <c:v>1.0591750729823035</c:v>
                      </c:pt>
                      <c:pt idx="166">
                        <c:v>1.1264378992890094</c:v>
                      </c:pt>
                      <c:pt idx="167">
                        <c:v>1.5004540708905119</c:v>
                      </c:pt>
                      <c:pt idx="168">
                        <c:v>1.4195882530855048</c:v>
                      </c:pt>
                      <c:pt idx="169">
                        <c:v>1.2367057591340884</c:v>
                      </c:pt>
                      <c:pt idx="170">
                        <c:v>1.3102968750823742</c:v>
                      </c:pt>
                      <c:pt idx="171">
                        <c:v>1.0009231765944273</c:v>
                      </c:pt>
                      <c:pt idx="172">
                        <c:v>0.86627314507013353</c:v>
                      </c:pt>
                      <c:pt idx="173">
                        <c:v>0.94085343458596749</c:v>
                      </c:pt>
                      <c:pt idx="174">
                        <c:v>0.94479704661592701</c:v>
                      </c:pt>
                      <c:pt idx="175">
                        <c:v>0.92131325385188989</c:v>
                      </c:pt>
                      <c:pt idx="176">
                        <c:v>0.82193762817422489</c:v>
                      </c:pt>
                      <c:pt idx="177">
                        <c:v>0.86990922682593419</c:v>
                      </c:pt>
                      <c:pt idx="178">
                        <c:v>0.96042856637977503</c:v>
                      </c:pt>
                      <c:pt idx="179">
                        <c:v>1.3436800185572553</c:v>
                      </c:pt>
                      <c:pt idx="180">
                        <c:v>1.1669252849829352</c:v>
                      </c:pt>
                      <c:pt idx="181">
                        <c:v>1.0104796554567488</c:v>
                      </c:pt>
                      <c:pt idx="182">
                        <c:v>1.2094782978326242</c:v>
                      </c:pt>
                      <c:pt idx="183">
                        <c:v>1.2046777014386754</c:v>
                      </c:pt>
                      <c:pt idx="184">
                        <c:v>1.2434438938838965</c:v>
                      </c:pt>
                      <c:pt idx="185">
                        <c:v>1.1761004263053001</c:v>
                      </c:pt>
                      <c:pt idx="186">
                        <c:v>0.88170979803168903</c:v>
                      </c:pt>
                      <c:pt idx="187">
                        <c:v>0.91961275787877916</c:v>
                      </c:pt>
                      <c:pt idx="188">
                        <c:v>0.84641098502044454</c:v>
                      </c:pt>
                      <c:pt idx="189">
                        <c:v>0.70159195243063122</c:v>
                      </c:pt>
                      <c:pt idx="190">
                        <c:v>0.94166199513535931</c:v>
                      </c:pt>
                      <c:pt idx="191">
                        <c:v>0.96024072884089196</c:v>
                      </c:pt>
                      <c:pt idx="192">
                        <c:v>0.94219778121300468</c:v>
                      </c:pt>
                      <c:pt idx="193">
                        <c:v>0.96916926017197857</c:v>
                      </c:pt>
                      <c:pt idx="194">
                        <c:v>0.99437014578106531</c:v>
                      </c:pt>
                      <c:pt idx="195">
                        <c:v>1.0912993925349612</c:v>
                      </c:pt>
                      <c:pt idx="196">
                        <c:v>1.1078876731517477</c:v>
                      </c:pt>
                      <c:pt idx="197">
                        <c:v>0.91060046115873106</c:v>
                      </c:pt>
                      <c:pt idx="198">
                        <c:v>0.91230622907939873</c:v>
                      </c:pt>
                      <c:pt idx="199">
                        <c:v>0.90608142581578999</c:v>
                      </c:pt>
                      <c:pt idx="200">
                        <c:v>0.96817754825931024</c:v>
                      </c:pt>
                      <c:pt idx="201">
                        <c:v>0.99423268462994929</c:v>
                      </c:pt>
                      <c:pt idx="202">
                        <c:v>1.0167027014045054</c:v>
                      </c:pt>
                      <c:pt idx="203">
                        <c:v>0.99659822702451084</c:v>
                      </c:pt>
                      <c:pt idx="204">
                        <c:v>1.0535772409633448</c:v>
                      </c:pt>
                      <c:pt idx="205">
                        <c:v>1.0344867378301483</c:v>
                      </c:pt>
                      <c:pt idx="206">
                        <c:v>1.0818440569628076</c:v>
                      </c:pt>
                      <c:pt idx="207">
                        <c:v>1.0787244308102768</c:v>
                      </c:pt>
                      <c:pt idx="208">
                        <c:v>1.0831384177167118</c:v>
                      </c:pt>
                      <c:pt idx="209">
                        <c:v>1.075260761265322</c:v>
                      </c:pt>
                      <c:pt idx="210">
                        <c:v>1.1206692171177404</c:v>
                      </c:pt>
                      <c:pt idx="211">
                        <c:v>1.1615061134089644</c:v>
                      </c:pt>
                      <c:pt idx="212">
                        <c:v>1.1901454803691223</c:v>
                      </c:pt>
                      <c:pt idx="213">
                        <c:v>1.1706679772337778</c:v>
                      </c:pt>
                      <c:pt idx="214">
                        <c:v>1.1691533662263809</c:v>
                      </c:pt>
                      <c:pt idx="215">
                        <c:v>1.1764782492135524</c:v>
                      </c:pt>
                      <c:pt idx="216">
                        <c:v>1.2030996318032776</c:v>
                      </c:pt>
                      <c:pt idx="217">
                        <c:v>1.209950430024952</c:v>
                      </c:pt>
                      <c:pt idx="218">
                        <c:v>1.1966098643605998</c:v>
                      </c:pt>
                      <c:pt idx="219">
                        <c:v>1.2078510233533608</c:v>
                      </c:pt>
                      <c:pt idx="220">
                        <c:v>1.2370025502558164</c:v>
                      </c:pt>
                      <c:pt idx="221">
                        <c:v>1.2416367874157439</c:v>
                      </c:pt>
                      <c:pt idx="222">
                        <c:v>1.2359819402602428</c:v>
                      </c:pt>
                      <c:pt idx="223">
                        <c:v>1.2277495012639983</c:v>
                      </c:pt>
                      <c:pt idx="224">
                        <c:v>1.2158181076559027</c:v>
                      </c:pt>
                      <c:pt idx="225">
                        <c:v>1.2169367368245734</c:v>
                      </c:pt>
                      <c:pt idx="226">
                        <c:v>1.2103983503099807</c:v>
                      </c:pt>
                      <c:pt idx="227">
                        <c:v>1.2077701868241535</c:v>
                      </c:pt>
                      <c:pt idx="228">
                        <c:v>1.2126592347826699</c:v>
                      </c:pt>
                      <c:pt idx="229">
                        <c:v>1.2319733075437471</c:v>
                      </c:pt>
                      <c:pt idx="230">
                        <c:v>1.2356681617519425</c:v>
                      </c:pt>
                      <c:pt idx="231">
                        <c:v>1.2572940811454263</c:v>
                      </c:pt>
                      <c:pt idx="232">
                        <c:v>1.2670917027941517</c:v>
                      </c:pt>
                      <c:pt idx="233">
                        <c:v>1.2790264157766349</c:v>
                      </c:pt>
                      <c:pt idx="234">
                        <c:v>1.2851516378086114</c:v>
                      </c:pt>
                      <c:pt idx="235">
                        <c:v>1.2989914764323442</c:v>
                      </c:pt>
                      <c:pt idx="236">
                        <c:v>1.3022796096493823</c:v>
                      </c:pt>
                      <c:pt idx="237">
                        <c:v>1.3085786106934232</c:v>
                      </c:pt>
                      <c:pt idx="238">
                        <c:v>1.309402596570852</c:v>
                      </c:pt>
                      <c:pt idx="239">
                        <c:v>1.3245311334862977</c:v>
                      </c:pt>
                      <c:pt idx="240">
                        <c:v>1.3292661234217595</c:v>
                      </c:pt>
                      <c:pt idx="241">
                        <c:v>1.3363539640261826</c:v>
                      </c:pt>
                      <c:pt idx="242">
                        <c:v>1.3439709519594754</c:v>
                      </c:pt>
                      <c:pt idx="243">
                        <c:v>1.3541087118542865</c:v>
                      </c:pt>
                      <c:pt idx="244">
                        <c:v>1.3651192719557577</c:v>
                      </c:pt>
                      <c:pt idx="245">
                        <c:v>1.3748899480947474</c:v>
                      </c:pt>
                      <c:pt idx="246">
                        <c:v>1.3791524153232475</c:v>
                      </c:pt>
                      <c:pt idx="247">
                        <c:v>1.3886126323283243</c:v>
                      </c:pt>
                      <c:pt idx="248">
                        <c:v>1.395817627322903</c:v>
                      </c:pt>
                      <c:pt idx="249">
                        <c:v>1.398264201503989</c:v>
                      </c:pt>
                      <c:pt idx="250">
                        <c:v>1.4038895648046343</c:v>
                      </c:pt>
                      <c:pt idx="251">
                        <c:v>1.4063068503881813</c:v>
                      </c:pt>
                      <c:pt idx="252">
                        <c:v>1.4091947061055206</c:v>
                      </c:pt>
                      <c:pt idx="253">
                        <c:v>1.4085015426304321</c:v>
                      </c:pt>
                      <c:pt idx="254">
                        <c:v>1.4068125668390203</c:v>
                      </c:pt>
                      <c:pt idx="255">
                        <c:v>1.4022240198912534</c:v>
                      </c:pt>
                      <c:pt idx="256">
                        <c:v>1.4017925012208463</c:v>
                      </c:pt>
                      <c:pt idx="257">
                        <c:v>1.393101598044459</c:v>
                      </c:pt>
                      <c:pt idx="258">
                        <c:v>1.3839811287708339</c:v>
                      </c:pt>
                      <c:pt idx="259">
                        <c:v>1.3736344435469117</c:v>
                      </c:pt>
                      <c:pt idx="260">
                        <c:v>1.3654902608579178</c:v>
                      </c:pt>
                      <c:pt idx="261">
                        <c:v>1.3546046654392792</c:v>
                      </c:pt>
                      <c:pt idx="262">
                        <c:v>1.3413857450833719</c:v>
                      </c:pt>
                      <c:pt idx="263">
                        <c:v>1.3246756239008233</c:v>
                      </c:pt>
                      <c:pt idx="264">
                        <c:v>1.3113571223132836</c:v>
                      </c:pt>
                      <c:pt idx="265">
                        <c:v>1.295166385593759</c:v>
                      </c:pt>
                      <c:pt idx="266">
                        <c:v>1.2766110827662573</c:v>
                      </c:pt>
                      <c:pt idx="267">
                        <c:v>1.2565698717569467</c:v>
                      </c:pt>
                      <c:pt idx="268">
                        <c:v>1.2374338736689063</c:v>
                      </c:pt>
                      <c:pt idx="269">
                        <c:v>1.2185325748758113</c:v>
                      </c:pt>
                      <c:pt idx="270">
                        <c:v>1.1965503108789373</c:v>
                      </c:pt>
                      <c:pt idx="271">
                        <c:v>1.1718623662414158</c:v>
                      </c:pt>
                      <c:pt idx="272">
                        <c:v>1.1477963161583045</c:v>
                      </c:pt>
                      <c:pt idx="273">
                        <c:v>1.1244970415587625</c:v>
                      </c:pt>
                      <c:pt idx="274">
                        <c:v>1.1007777684705125</c:v>
                      </c:pt>
                      <c:pt idx="275">
                        <c:v>1.0760060584440296</c:v>
                      </c:pt>
                      <c:pt idx="276">
                        <c:v>1.0517457273305768</c:v>
                      </c:pt>
                      <c:pt idx="277">
                        <c:v>1.0275865395072916</c:v>
                      </c:pt>
                      <c:pt idx="278">
                        <c:v>1.0065784142645622</c:v>
                      </c:pt>
                      <c:pt idx="279">
                        <c:v>0.98770913767144308</c:v>
                      </c:pt>
                      <c:pt idx="280">
                        <c:v>0.96647197559595943</c:v>
                      </c:pt>
                      <c:pt idx="281">
                        <c:v>0.94628822674529289</c:v>
                      </c:pt>
                      <c:pt idx="282">
                        <c:v>0.92829838910760942</c:v>
                      </c:pt>
                      <c:pt idx="283">
                        <c:v>0.91430351617423744</c:v>
                      </c:pt>
                      <c:pt idx="284">
                        <c:v>0.90300788039005386</c:v>
                      </c:pt>
                      <c:pt idx="285">
                        <c:v>0.8921051023275256</c:v>
                      </c:pt>
                      <c:pt idx="286">
                        <c:v>0.88164751094758953</c:v>
                      </c:pt>
                      <c:pt idx="287">
                        <c:v>0.87569587267036042</c:v>
                      </c:pt>
                      <c:pt idx="288">
                        <c:v>0.8733973035355046</c:v>
                      </c:pt>
                      <c:pt idx="289">
                        <c:v>0.87088766124105144</c:v>
                      </c:pt>
                      <c:pt idx="290">
                        <c:v>0.86918657949598999</c:v>
                      </c:pt>
                      <c:pt idx="291">
                        <c:v>0.86794552398960667</c:v>
                      </c:pt>
                      <c:pt idx="292">
                        <c:v>0.8694365088616558</c:v>
                      </c:pt>
                      <c:pt idx="293">
                        <c:v>0.87154860725884686</c:v>
                      </c:pt>
                      <c:pt idx="294">
                        <c:v>0.87643941253321578</c:v>
                      </c:pt>
                      <c:pt idx="295">
                        <c:v>0.87988199428794256</c:v>
                      </c:pt>
                      <c:pt idx="296">
                        <c:v>0.88317910934155908</c:v>
                      </c:pt>
                      <c:pt idx="297">
                        <c:v>0.88551028644834151</c:v>
                      </c:pt>
                      <c:pt idx="298">
                        <c:v>0.88850338585950406</c:v>
                      </c:pt>
                      <c:pt idx="299">
                        <c:v>0.88836045750351422</c:v>
                      </c:pt>
                      <c:pt idx="300">
                        <c:v>0.89152577386820553</c:v>
                      </c:pt>
                      <c:pt idx="301">
                        <c:v>0.8920389100970878</c:v>
                      </c:pt>
                      <c:pt idx="302">
                        <c:v>0.88990338082186538</c:v>
                      </c:pt>
                      <c:pt idx="303">
                        <c:v>0.88587990854928289</c:v>
                      </c:pt>
                      <c:pt idx="304">
                        <c:v>0.88305004425507072</c:v>
                      </c:pt>
                      <c:pt idx="305">
                        <c:v>0.879504757151641</c:v>
                      </c:pt>
                      <c:pt idx="306">
                        <c:v>0.87627637267358227</c:v>
                      </c:pt>
                      <c:pt idx="307">
                        <c:v>0.87030618495124523</c:v>
                      </c:pt>
                      <c:pt idx="308">
                        <c:v>0.861341531016527</c:v>
                      </c:pt>
                      <c:pt idx="309">
                        <c:v>0.85905682515117321</c:v>
                      </c:pt>
                      <c:pt idx="310">
                        <c:v>0.855860853387724</c:v>
                      </c:pt>
                      <c:pt idx="311">
                        <c:v>0.8493726480035817</c:v>
                      </c:pt>
                      <c:pt idx="312">
                        <c:v>0.84379590377485114</c:v>
                      </c:pt>
                      <c:pt idx="313">
                        <c:v>0.83764256468923715</c:v>
                      </c:pt>
                      <c:pt idx="314">
                        <c:v>0.83123871046600695</c:v>
                      </c:pt>
                      <c:pt idx="315">
                        <c:v>0.82656444555610931</c:v>
                      </c:pt>
                      <c:pt idx="316">
                        <c:v>0.81166689804658732</c:v>
                      </c:pt>
                      <c:pt idx="317">
                        <c:v>0.8056250508889381</c:v>
                      </c:pt>
                      <c:pt idx="318">
                        <c:v>0.79714717344531738</c:v>
                      </c:pt>
                      <c:pt idx="319">
                        <c:v>0.78829557349709956</c:v>
                      </c:pt>
                      <c:pt idx="320">
                        <c:v>0.78002935498502668</c:v>
                      </c:pt>
                      <c:pt idx="321">
                        <c:v>0.76962897399895003</c:v>
                      </c:pt>
                      <c:pt idx="322">
                        <c:v>0.76169391189638391</c:v>
                      </c:pt>
                      <c:pt idx="323">
                        <c:v>0.763854434108173</c:v>
                      </c:pt>
                      <c:pt idx="324">
                        <c:v>0.75696263184994406</c:v>
                      </c:pt>
                      <c:pt idx="325">
                        <c:v>0.75429834576048516</c:v>
                      </c:pt>
                      <c:pt idx="326">
                        <c:v>0.75535527361700716</c:v>
                      </c:pt>
                      <c:pt idx="327">
                        <c:v>0.75411578016915926</c:v>
                      </c:pt>
                      <c:pt idx="328">
                        <c:v>0.75838039522814549</c:v>
                      </c:pt>
                      <c:pt idx="329">
                        <c:v>0.76201862481443239</c:v>
                      </c:pt>
                      <c:pt idx="330">
                        <c:v>0.76559183371418282</c:v>
                      </c:pt>
                      <c:pt idx="331">
                        <c:v>0.77078626411637186</c:v>
                      </c:pt>
                      <c:pt idx="332">
                        <c:v>0.77340154061928212</c:v>
                      </c:pt>
                      <c:pt idx="333">
                        <c:v>0.78308200787785176</c:v>
                      </c:pt>
                      <c:pt idx="334">
                        <c:v>0.78824812596908655</c:v>
                      </c:pt>
                      <c:pt idx="335">
                        <c:v>0.79275173598399051</c:v>
                      </c:pt>
                      <c:pt idx="336">
                        <c:v>0.79838217597487593</c:v>
                      </c:pt>
                      <c:pt idx="337">
                        <c:v>0.80319956449808028</c:v>
                      </c:pt>
                      <c:pt idx="338">
                        <c:v>0.81387974921931239</c:v>
                      </c:pt>
                      <c:pt idx="339">
                        <c:v>0.82397338096049799</c:v>
                      </c:pt>
                      <c:pt idx="340">
                        <c:v>0.8255250908581111</c:v>
                      </c:pt>
                      <c:pt idx="341">
                        <c:v>0.83052192085557075</c:v>
                      </c:pt>
                      <c:pt idx="342">
                        <c:v>0.83604926498311893</c:v>
                      </c:pt>
                      <c:pt idx="343">
                        <c:v>0.84100411465743963</c:v>
                      </c:pt>
                      <c:pt idx="344">
                        <c:v>0.84002450869842049</c:v>
                      </c:pt>
                      <c:pt idx="345">
                        <c:v>0.83380556315431942</c:v>
                      </c:pt>
                      <c:pt idx="346">
                        <c:v>0.83642220645844823</c:v>
                      </c:pt>
                      <c:pt idx="347">
                        <c:v>0.83909937953082392</c:v>
                      </c:pt>
                      <c:pt idx="348">
                        <c:v>0.84289557228650414</c:v>
                      </c:pt>
                      <c:pt idx="349">
                        <c:v>0.84472005665586303</c:v>
                      </c:pt>
                      <c:pt idx="350">
                        <c:v>0.85051490330760027</c:v>
                      </c:pt>
                      <c:pt idx="351">
                        <c:v>0.85579798053167377</c:v>
                      </c:pt>
                      <c:pt idx="352">
                        <c:v>0.85842614401750117</c:v>
                      </c:pt>
                      <c:pt idx="353">
                        <c:v>0.85755744421449631</c:v>
                      </c:pt>
                      <c:pt idx="354">
                        <c:v>0.85898926611951654</c:v>
                      </c:pt>
                      <c:pt idx="355">
                        <c:v>0.86020239982957947</c:v>
                      </c:pt>
                      <c:pt idx="356">
                        <c:v>0.8631275496944516</c:v>
                      </c:pt>
                      <c:pt idx="357">
                        <c:v>0.86307814959326923</c:v>
                      </c:pt>
                      <c:pt idx="358">
                        <c:v>0.85917651788644889</c:v>
                      </c:pt>
                      <c:pt idx="359">
                        <c:v>0.86055874443296976</c:v>
                      </c:pt>
                      <c:pt idx="360">
                        <c:v>0.86150066572982209</c:v>
                      </c:pt>
                      <c:pt idx="361">
                        <c:v>0.85919389578765537</c:v>
                      </c:pt>
                      <c:pt idx="362">
                        <c:v>0.85949576359962321</c:v>
                      </c:pt>
                      <c:pt idx="363">
                        <c:v>0.85834276914317387</c:v>
                      </c:pt>
                      <c:pt idx="364">
                        <c:v>0.85408655014881529</c:v>
                      </c:pt>
                      <c:pt idx="365">
                        <c:v>0.85383896387095282</c:v>
                      </c:pt>
                      <c:pt idx="366">
                        <c:v>0.85518272472603929</c:v>
                      </c:pt>
                      <c:pt idx="367">
                        <c:v>0.8556685249305519</c:v>
                      </c:pt>
                      <c:pt idx="368">
                        <c:v>0.8588855844842288</c:v>
                      </c:pt>
                      <c:pt idx="369">
                        <c:v>0.86238967229378716</c:v>
                      </c:pt>
                      <c:pt idx="370">
                        <c:v>0.86502388875643921</c:v>
                      </c:pt>
                      <c:pt idx="371">
                        <c:v>0.86944373338238201</c:v>
                      </c:pt>
                      <c:pt idx="372">
                        <c:v>0.87617464361146358</c:v>
                      </c:pt>
                      <c:pt idx="373">
                        <c:v>0.88373461640821427</c:v>
                      </c:pt>
                      <c:pt idx="374">
                        <c:v>0.88644517848178439</c:v>
                      </c:pt>
                      <c:pt idx="375">
                        <c:v>0.89229430666762732</c:v>
                      </c:pt>
                      <c:pt idx="376">
                        <c:v>0.89400808013828903</c:v>
                      </c:pt>
                      <c:pt idx="377">
                        <c:v>0.89877138238470478</c:v>
                      </c:pt>
                      <c:pt idx="378">
                        <c:v>0.90300397524371523</c:v>
                      </c:pt>
                      <c:pt idx="379">
                        <c:v>0.90502957464950828</c:v>
                      </c:pt>
                      <c:pt idx="380">
                        <c:v>0.90533769069561776</c:v>
                      </c:pt>
                      <c:pt idx="381">
                        <c:v>0.91073499345009323</c:v>
                      </c:pt>
                      <c:pt idx="382">
                        <c:v>0.91439216299612192</c:v>
                      </c:pt>
                      <c:pt idx="383">
                        <c:v>0.91928706867414611</c:v>
                      </c:pt>
                      <c:pt idx="384">
                        <c:v>0.92133043649577928</c:v>
                      </c:pt>
                      <c:pt idx="385">
                        <c:v>0.92411461057783095</c:v>
                      </c:pt>
                      <c:pt idx="386">
                        <c:v>0.92767590878124861</c:v>
                      </c:pt>
                      <c:pt idx="387">
                        <c:v>0.93037807479019108</c:v>
                      </c:pt>
                      <c:pt idx="388">
                        <c:v>0.93433613586160325</c:v>
                      </c:pt>
                      <c:pt idx="389">
                        <c:v>0.93490003899288621</c:v>
                      </c:pt>
                      <c:pt idx="390">
                        <c:v>0.93748954152996211</c:v>
                      </c:pt>
                      <c:pt idx="391">
                        <c:v>0.93867397241443684</c:v>
                      </c:pt>
                      <c:pt idx="392">
                        <c:v>0.93911505869337308</c:v>
                      </c:pt>
                      <c:pt idx="393">
                        <c:v>0.94290519847222876</c:v>
                      </c:pt>
                      <c:pt idx="394">
                        <c:v>0.94271345578700705</c:v>
                      </c:pt>
                      <c:pt idx="395">
                        <c:v>0.94337381603285164</c:v>
                      </c:pt>
                      <c:pt idx="396">
                        <c:v>0.94329024590120736</c:v>
                      </c:pt>
                      <c:pt idx="397">
                        <c:v>0.94150032207694434</c:v>
                      </c:pt>
                      <c:pt idx="398">
                        <c:v>0.94086690734083545</c:v>
                      </c:pt>
                      <c:pt idx="399">
                        <c:v>0.94067711722878322</c:v>
                      </c:pt>
                      <c:pt idx="400">
                        <c:v>0.93792242700158768</c:v>
                      </c:pt>
                      <c:pt idx="401">
                        <c:v>0.94017491540964881</c:v>
                      </c:pt>
                      <c:pt idx="402">
                        <c:v>0.93884404153747958</c:v>
                      </c:pt>
                      <c:pt idx="403">
                        <c:v>0.93825983164523619</c:v>
                      </c:pt>
                      <c:pt idx="404">
                        <c:v>0.93851991439138183</c:v>
                      </c:pt>
                      <c:pt idx="405">
                        <c:v>0.93870267524002482</c:v>
                      </c:pt>
                      <c:pt idx="406">
                        <c:v>0.93901860157881156</c:v>
                      </c:pt>
                      <c:pt idx="407">
                        <c:v>0.93607119237980985</c:v>
                      </c:pt>
                      <c:pt idx="408">
                        <c:v>0.93068482403508224</c:v>
                      </c:pt>
                      <c:pt idx="409">
                        <c:v>0.92799886438344481</c:v>
                      </c:pt>
                      <c:pt idx="410">
                        <c:v>0.92455686840066886</c:v>
                      </c:pt>
                      <c:pt idx="411">
                        <c:v>0.92196560854774046</c:v>
                      </c:pt>
                      <c:pt idx="412">
                        <c:v>0.91587689963402907</c:v>
                      </c:pt>
                      <c:pt idx="413">
                        <c:v>0.91071273411596365</c:v>
                      </c:pt>
                      <c:pt idx="414">
                        <c:v>0.90800334358629498</c:v>
                      </c:pt>
                      <c:pt idx="415">
                        <c:v>0.90583696365499822</c:v>
                      </c:pt>
                      <c:pt idx="416">
                        <c:v>0.90318595506309063</c:v>
                      </c:pt>
                      <c:pt idx="417">
                        <c:v>0.9004246260871196</c:v>
                      </c:pt>
                      <c:pt idx="418">
                        <c:v>0.89260769466129397</c:v>
                      </c:pt>
                      <c:pt idx="419">
                        <c:v>0.88865861542646052</c:v>
                      </c:pt>
                      <c:pt idx="420">
                        <c:v>0.885424373228894</c:v>
                      </c:pt>
                      <c:pt idx="421">
                        <c:v>0.87960336209668855</c:v>
                      </c:pt>
                      <c:pt idx="422">
                        <c:v>0.87289041554076419</c:v>
                      </c:pt>
                      <c:pt idx="423">
                        <c:v>0.8654360769524706</c:v>
                      </c:pt>
                      <c:pt idx="424">
                        <c:v>0.85525653199183749</c:v>
                      </c:pt>
                      <c:pt idx="425">
                        <c:v>0.85029309099557204</c:v>
                      </c:pt>
                      <c:pt idx="426">
                        <c:v>0.84367660155420909</c:v>
                      </c:pt>
                      <c:pt idx="427">
                        <c:v>0.83498023117294784</c:v>
                      </c:pt>
                      <c:pt idx="428">
                        <c:v>0.82712502931300458</c:v>
                      </c:pt>
                      <c:pt idx="429">
                        <c:v>0.82051927902407262</c:v>
                      </c:pt>
                      <c:pt idx="430">
                        <c:v>0.81149175223330428</c:v>
                      </c:pt>
                      <c:pt idx="431">
                        <c:v>0.80611397521052142</c:v>
                      </c:pt>
                      <c:pt idx="432">
                        <c:v>0.7970962112855996</c:v>
                      </c:pt>
                      <c:pt idx="433">
                        <c:v>0.79073882830379782</c:v>
                      </c:pt>
                      <c:pt idx="434">
                        <c:v>0.7831193020253846</c:v>
                      </c:pt>
                      <c:pt idx="435">
                        <c:v>0.77617595183548715</c:v>
                      </c:pt>
                      <c:pt idx="436">
                        <c:v>0.76688775652662222</c:v>
                      </c:pt>
                      <c:pt idx="437">
                        <c:v>0.75991140785016431</c:v>
                      </c:pt>
                      <c:pt idx="438">
                        <c:v>0.75212981799870227</c:v>
                      </c:pt>
                      <c:pt idx="439">
                        <c:v>0.74437907880331478</c:v>
                      </c:pt>
                      <c:pt idx="440">
                        <c:v>0.73526954393943744</c:v>
                      </c:pt>
                      <c:pt idx="441">
                        <c:v>0.72736084157465641</c:v>
                      </c:pt>
                      <c:pt idx="442">
                        <c:v>0.71883297825790238</c:v>
                      </c:pt>
                      <c:pt idx="443">
                        <c:v>0.71024770928997216</c:v>
                      </c:pt>
                      <c:pt idx="444">
                        <c:v>0.70225114113257447</c:v>
                      </c:pt>
                      <c:pt idx="445">
                        <c:v>0.69332846752099553</c:v>
                      </c:pt>
                      <c:pt idx="446">
                        <c:v>0.68578294376569737</c:v>
                      </c:pt>
                      <c:pt idx="447">
                        <c:v>0.67741070053053354</c:v>
                      </c:pt>
                      <c:pt idx="448">
                        <c:v>0.66808970199242523</c:v>
                      </c:pt>
                      <c:pt idx="449">
                        <c:v>0.65932499155023971</c:v>
                      </c:pt>
                      <c:pt idx="450">
                        <c:v>0.65266320241134967</c:v>
                      </c:pt>
                      <c:pt idx="451">
                        <c:v>0.64288705906748622</c:v>
                      </c:pt>
                      <c:pt idx="452">
                        <c:v>0.63409306002776178</c:v>
                      </c:pt>
                      <c:pt idx="453">
                        <c:v>0.62629565433362855</c:v>
                      </c:pt>
                      <c:pt idx="454">
                        <c:v>0.61838656145421389</c:v>
                      </c:pt>
                      <c:pt idx="455">
                        <c:v>0.61070338129048285</c:v>
                      </c:pt>
                      <c:pt idx="456">
                        <c:v>0.60274430253793509</c:v>
                      </c:pt>
                      <c:pt idx="457">
                        <c:v>0.59354631610949005</c:v>
                      </c:pt>
                      <c:pt idx="458">
                        <c:v>0.58672226814023465</c:v>
                      </c:pt>
                      <c:pt idx="459">
                        <c:v>0.57900960412164759</c:v>
                      </c:pt>
                      <c:pt idx="460">
                        <c:v>0.57223319893772195</c:v>
                      </c:pt>
                      <c:pt idx="461">
                        <c:v>0.56576178568283531</c:v>
                      </c:pt>
                      <c:pt idx="462">
                        <c:v>0.55867394507841239</c:v>
                      </c:pt>
                      <c:pt idx="463">
                        <c:v>0.5525018612903736</c:v>
                      </c:pt>
                      <c:pt idx="464">
                        <c:v>0.54616087992319351</c:v>
                      </c:pt>
                      <c:pt idx="465">
                        <c:v>0.53885474163844704</c:v>
                      </c:pt>
                      <c:pt idx="466">
                        <c:v>0.53405219267132897</c:v>
                      </c:pt>
                      <c:pt idx="467">
                        <c:v>0.52660742169156483</c:v>
                      </c:pt>
                      <c:pt idx="468">
                        <c:v>0.51842750691357342</c:v>
                      </c:pt>
                      <c:pt idx="469">
                        <c:v>0.51151813149682113</c:v>
                      </c:pt>
                      <c:pt idx="470">
                        <c:v>0.50575921219139819</c:v>
                      </c:pt>
                      <c:pt idx="471">
                        <c:v>0.50022249571263744</c:v>
                      </c:pt>
                      <c:pt idx="472">
                        <c:v>0.49657977520806124</c:v>
                      </c:pt>
                      <c:pt idx="473">
                        <c:v>0.49176570605924452</c:v>
                      </c:pt>
                      <c:pt idx="474">
                        <c:v>0.48637933771451691</c:v>
                      </c:pt>
                      <c:pt idx="475">
                        <c:v>0.48235410812608231</c:v>
                      </c:pt>
                      <c:pt idx="476">
                        <c:v>0.47919035381992625</c:v>
                      </c:pt>
                      <c:pt idx="477">
                        <c:v>0.47421617367123003</c:v>
                      </c:pt>
                      <c:pt idx="478">
                        <c:v>0.4709952089712145</c:v>
                      </c:pt>
                      <c:pt idx="479">
                        <c:v>0.46546825535830011</c:v>
                      </c:pt>
                      <c:pt idx="480">
                        <c:v>0.45881076188038261</c:v>
                      </c:pt>
                      <c:pt idx="481">
                        <c:v>0.45473086024320858</c:v>
                      </c:pt>
                      <c:pt idx="482">
                        <c:v>0.45169207061988526</c:v>
                      </c:pt>
                      <c:pt idx="483">
                        <c:v>0.44625688794592616</c:v>
                      </c:pt>
                      <c:pt idx="484">
                        <c:v>0.44255793333407528</c:v>
                      </c:pt>
                      <c:pt idx="485">
                        <c:v>0.43717390807715073</c:v>
                      </c:pt>
                      <c:pt idx="486">
                        <c:v>0.43332011441297741</c:v>
                      </c:pt>
                      <c:pt idx="487">
                        <c:v>0.43047482479072802</c:v>
                      </c:pt>
                      <c:pt idx="488">
                        <c:v>0.42799759521088465</c:v>
                      </c:pt>
                      <c:pt idx="489">
                        <c:v>0.42355236713374167</c:v>
                      </c:pt>
                      <c:pt idx="490">
                        <c:v>0.42181887267407031</c:v>
                      </c:pt>
                      <c:pt idx="491">
                        <c:v>0.41834290191814921</c:v>
                      </c:pt>
                      <c:pt idx="492">
                        <c:v>0.4159988378284496</c:v>
                      </c:pt>
                      <c:pt idx="493">
                        <c:v>0.41318029845861914</c:v>
                      </c:pt>
                      <c:pt idx="494">
                        <c:v>0.41123534032471676</c:v>
                      </c:pt>
                      <c:pt idx="495">
                        <c:v>0.40729817178621591</c:v>
                      </c:pt>
                      <c:pt idx="496">
                        <c:v>0.4058932953909315</c:v>
                      </c:pt>
                      <c:pt idx="497">
                        <c:v>0.40178918184645862</c:v>
                      </c:pt>
                      <c:pt idx="498">
                        <c:v>0.39961362482126633</c:v>
                      </c:pt>
                      <c:pt idx="499">
                        <c:v>0.39763840180324028</c:v>
                      </c:pt>
                      <c:pt idx="500">
                        <c:v>0.39456641843603962</c:v>
                      </c:pt>
                      <c:pt idx="501">
                        <c:v>0.39188182558562051</c:v>
                      </c:pt>
                      <c:pt idx="502">
                        <c:v>0.38891293808175686</c:v>
                      </c:pt>
                      <c:pt idx="503">
                        <c:v>0.38467858790689419</c:v>
                      </c:pt>
                      <c:pt idx="504">
                        <c:v>0.38284863633266136</c:v>
                      </c:pt>
                      <c:pt idx="505">
                        <c:v>0.38079355307201257</c:v>
                      </c:pt>
                      <c:pt idx="506">
                        <c:v>0.37707585375773672</c:v>
                      </c:pt>
                      <c:pt idx="507">
                        <c:v>0.37644985879967113</c:v>
                      </c:pt>
                      <c:pt idx="508">
                        <c:v>0.37477708936556403</c:v>
                      </c:pt>
                      <c:pt idx="509">
                        <c:v>0.3746224455705584</c:v>
                      </c:pt>
                      <c:pt idx="510">
                        <c:v>0.37344797280924696</c:v>
                      </c:pt>
                      <c:pt idx="511">
                        <c:v>0.37250624676971172</c:v>
                      </c:pt>
                      <c:pt idx="512">
                        <c:v>0.37014285220563631</c:v>
                      </c:pt>
                      <c:pt idx="513">
                        <c:v>0.36891780779924105</c:v>
                      </c:pt>
                      <c:pt idx="514">
                        <c:v>0.36741471697354283</c:v>
                      </c:pt>
                      <c:pt idx="515">
                        <c:v>0.36573648033456169</c:v>
                      </c:pt>
                      <c:pt idx="516">
                        <c:v>0.36431774066977546</c:v>
                      </c:pt>
                      <c:pt idx="517">
                        <c:v>0.36375989051531721</c:v>
                      </c:pt>
                      <c:pt idx="518">
                        <c:v>0.36286971240745047</c:v>
                      </c:pt>
                      <c:pt idx="519">
                        <c:v>0.36238000705659934</c:v>
                      </c:pt>
                      <c:pt idx="520">
                        <c:v>0.36208360644950538</c:v>
                      </c:pt>
                      <c:pt idx="521">
                        <c:v>0.36116101562702885</c:v>
                      </c:pt>
                      <c:pt idx="522">
                        <c:v>0.3605203763701938</c:v>
                      </c:pt>
                      <c:pt idx="523">
                        <c:v>0.35930919523330018</c:v>
                      </c:pt>
                      <c:pt idx="524">
                        <c:v>0.35892668614944168</c:v>
                      </c:pt>
                      <c:pt idx="525">
                        <c:v>0.35738102922865356</c:v>
                      </c:pt>
                      <c:pt idx="526">
                        <c:v>0.35610834203692815</c:v>
                      </c:pt>
                      <c:pt idx="527">
                        <c:v>0.35449707865765279</c:v>
                      </c:pt>
                      <c:pt idx="528">
                        <c:v>0.35225532940202253</c:v>
                      </c:pt>
                      <c:pt idx="529">
                        <c:v>0.3522279933776527</c:v>
                      </c:pt>
                      <c:pt idx="530">
                        <c:v>0.35093148479326253</c:v>
                      </c:pt>
                      <c:pt idx="531">
                        <c:v>0.34941374966879468</c:v>
                      </c:pt>
                      <c:pt idx="532">
                        <c:v>0.34826583190258531</c:v>
                      </c:pt>
                      <c:pt idx="533">
                        <c:v>0.34678988184393977</c:v>
                      </c:pt>
                      <c:pt idx="534">
                        <c:v>0.3463091583296673</c:v>
                      </c:pt>
                      <c:pt idx="535">
                        <c:v>0.34590126579460845</c:v>
                      </c:pt>
                      <c:pt idx="536">
                        <c:v>0.34386473197906758</c:v>
                      </c:pt>
                      <c:pt idx="537">
                        <c:v>0.3413958984638521</c:v>
                      </c:pt>
                      <c:pt idx="538">
                        <c:v>0.33931445546541816</c:v>
                      </c:pt>
                      <c:pt idx="539">
                        <c:v>0.33890363407060531</c:v>
                      </c:pt>
                      <c:pt idx="540">
                        <c:v>0.33779730611290121</c:v>
                      </c:pt>
                      <c:pt idx="541">
                        <c:v>0.33680793728803593</c:v>
                      </c:pt>
                      <c:pt idx="542">
                        <c:v>0.33590272436676583</c:v>
                      </c:pt>
                      <c:pt idx="543">
                        <c:v>0.33453182274462656</c:v>
                      </c:pt>
                      <c:pt idx="544">
                        <c:v>0.3342645154777546</c:v>
                      </c:pt>
                      <c:pt idx="545">
                        <c:v>0.33436936865694394</c:v>
                      </c:pt>
                      <c:pt idx="546">
                        <c:v>0.33305743474451643</c:v>
                      </c:pt>
                      <c:pt idx="547">
                        <c:v>0.33331576017480991</c:v>
                      </c:pt>
                      <c:pt idx="548">
                        <c:v>0.33222095239880445</c:v>
                      </c:pt>
                      <c:pt idx="549">
                        <c:v>0.33059406843417483</c:v>
                      </c:pt>
                      <c:pt idx="550">
                        <c:v>0.32932313855830192</c:v>
                      </c:pt>
                      <c:pt idx="551">
                        <c:v>0.32825703360788455</c:v>
                      </c:pt>
                      <c:pt idx="552">
                        <c:v>0.32584228636945761</c:v>
                      </c:pt>
                      <c:pt idx="553">
                        <c:v>0.32476602803856014</c:v>
                      </c:pt>
                      <c:pt idx="554">
                        <c:v>0.32193147756874174</c:v>
                      </c:pt>
                      <c:pt idx="555">
                        <c:v>0.32034091146506055</c:v>
                      </c:pt>
                      <c:pt idx="556">
                        <c:v>0.31949232316569898</c:v>
                      </c:pt>
                      <c:pt idx="557">
                        <c:v>0.31774086503287058</c:v>
                      </c:pt>
                      <c:pt idx="558">
                        <c:v>0.31681788369576014</c:v>
                      </c:pt>
                      <c:pt idx="559">
                        <c:v>0.31717481407110137</c:v>
                      </c:pt>
                      <c:pt idx="560">
                        <c:v>0.31659900024348586</c:v>
                      </c:pt>
                      <c:pt idx="561">
                        <c:v>0.31600815160246692</c:v>
                      </c:pt>
                      <c:pt idx="562">
                        <c:v>0.31595426058299536</c:v>
                      </c:pt>
                      <c:pt idx="563">
                        <c:v>0.31487351133380848</c:v>
                      </c:pt>
                      <c:pt idx="564">
                        <c:v>0.31444218792071849</c:v>
                      </c:pt>
                      <c:pt idx="565">
                        <c:v>0.31341064351539705</c:v>
                      </c:pt>
                      <c:pt idx="566">
                        <c:v>0.31229045228819108</c:v>
                      </c:pt>
                      <c:pt idx="567">
                        <c:v>0.31026700071288432</c:v>
                      </c:pt>
                      <c:pt idx="568">
                        <c:v>0.3087225153359977</c:v>
                      </c:pt>
                      <c:pt idx="569">
                        <c:v>0.30678204812038473</c:v>
                      </c:pt>
                      <c:pt idx="570">
                        <c:v>0.30461332510128475</c:v>
                      </c:pt>
                      <c:pt idx="571">
                        <c:v>0.30308485082438602</c:v>
                      </c:pt>
                      <c:pt idx="572">
                        <c:v>0.30332521258152229</c:v>
                      </c:pt>
                      <c:pt idx="573">
                        <c:v>0.30162627866694702</c:v>
                      </c:pt>
                      <c:pt idx="574">
                        <c:v>0.30066502689571911</c:v>
                      </c:pt>
                      <c:pt idx="575">
                        <c:v>0.29996034323893223</c:v>
                      </c:pt>
                      <c:pt idx="576">
                        <c:v>0.29847775443151114</c:v>
                      </c:pt>
                      <c:pt idx="577">
                        <c:v>0.29760964040045712</c:v>
                      </c:pt>
                      <c:pt idx="578">
                        <c:v>0.2959610828736487</c:v>
                      </c:pt>
                      <c:pt idx="579">
                        <c:v>0.29329113432199921</c:v>
                      </c:pt>
                      <c:pt idx="580">
                        <c:v>0.29196885177177467</c:v>
                      </c:pt>
                      <c:pt idx="581">
                        <c:v>0.29009633410245184</c:v>
                      </c:pt>
                      <c:pt idx="582">
                        <c:v>0.28990830130625195</c:v>
                      </c:pt>
                      <c:pt idx="583">
                        <c:v>0.28867310351937642</c:v>
                      </c:pt>
                      <c:pt idx="584">
                        <c:v>0.28892928111918365</c:v>
                      </c:pt>
                      <c:pt idx="585">
                        <c:v>0.28922158132262227</c:v>
                      </c:pt>
                      <c:pt idx="586">
                        <c:v>0.28837670291228229</c:v>
                      </c:pt>
                      <c:pt idx="587">
                        <c:v>0.28662387797823541</c:v>
                      </c:pt>
                      <c:pt idx="588">
                        <c:v>0.28642666808813994</c:v>
                      </c:pt>
                      <c:pt idx="589">
                        <c:v>0.28381939713522369</c:v>
                      </c:pt>
                      <c:pt idx="590">
                        <c:v>0.28276520288113877</c:v>
                      </c:pt>
                      <c:pt idx="591">
                        <c:v>0.28095204343616159</c:v>
                      </c:pt>
                      <c:pt idx="592">
                        <c:v>0.27944719529461104</c:v>
                      </c:pt>
                      <c:pt idx="593">
                        <c:v>0.27908987440463601</c:v>
                      </c:pt>
                      <c:pt idx="594">
                        <c:v>0.27959090467986869</c:v>
                      </c:pt>
                      <c:pt idx="595">
                        <c:v>0.27897037692667714</c:v>
                      </c:pt>
                      <c:pt idx="596">
                        <c:v>0.28008373414779059</c:v>
                      </c:pt>
                      <c:pt idx="597">
                        <c:v>0.28016691376480118</c:v>
                      </c:pt>
                      <c:pt idx="598">
                        <c:v>0.28027879620739998</c:v>
                      </c:pt>
                      <c:pt idx="599">
                        <c:v>0.28056133354499219</c:v>
                      </c:pt>
                      <c:pt idx="600">
                        <c:v>0.28024364989035316</c:v>
                      </c:pt>
                      <c:pt idx="601">
                        <c:v>0.27954521446770803</c:v>
                      </c:pt>
                      <c:pt idx="602">
                        <c:v>0.2803401070049148</c:v>
                      </c:pt>
                      <c:pt idx="603">
                        <c:v>0.27942786482023535</c:v>
                      </c:pt>
                      <c:pt idx="604">
                        <c:v>0.27982892334920184</c:v>
                      </c:pt>
                      <c:pt idx="605">
                        <c:v>0.28040258934633122</c:v>
                      </c:pt>
                      <c:pt idx="606">
                        <c:v>0.28053224020477013</c:v>
                      </c:pt>
                      <c:pt idx="607">
                        <c:v>0.28058847431204498</c:v>
                      </c:pt>
                      <c:pt idx="608">
                        <c:v>0.28123516654570468</c:v>
                      </c:pt>
                      <c:pt idx="609">
                        <c:v>0.28142847128946169</c:v>
                      </c:pt>
                      <c:pt idx="610">
                        <c:v>0.28171198491363869</c:v>
                      </c:pt>
                      <c:pt idx="611">
                        <c:v>0.28139742537607049</c:v>
                      </c:pt>
                      <c:pt idx="612">
                        <c:v>0.28078529368750654</c:v>
                      </c:pt>
                      <c:pt idx="613">
                        <c:v>0.28049650811577276</c:v>
                      </c:pt>
                      <c:pt idx="614">
                        <c:v>0.28114222406284778</c:v>
                      </c:pt>
                      <c:pt idx="615">
                        <c:v>0.28206872003166283</c:v>
                      </c:pt>
                      <c:pt idx="616">
                        <c:v>0.2821837265913324</c:v>
                      </c:pt>
                      <c:pt idx="617">
                        <c:v>0.28302919077362315</c:v>
                      </c:pt>
                      <c:pt idx="618">
                        <c:v>0.28496536232826386</c:v>
                      </c:pt>
                      <c:pt idx="619">
                        <c:v>0.28689001370120593</c:v>
                      </c:pt>
                      <c:pt idx="620">
                        <c:v>0.28865260150109912</c:v>
                      </c:pt>
                      <c:pt idx="621">
                        <c:v>0.29054835479113611</c:v>
                      </c:pt>
                      <c:pt idx="622">
                        <c:v>0.29186302230600053</c:v>
                      </c:pt>
                      <c:pt idx="623">
                        <c:v>0.29223479223742821</c:v>
                      </c:pt>
                      <c:pt idx="624">
                        <c:v>0.29287191686255853</c:v>
                      </c:pt>
                      <c:pt idx="625">
                        <c:v>0.29289300465278656</c:v>
                      </c:pt>
                      <c:pt idx="626">
                        <c:v>0.29364142594856479</c:v>
                      </c:pt>
                      <c:pt idx="627">
                        <c:v>0.2943607539041212</c:v>
                      </c:pt>
                      <c:pt idx="628">
                        <c:v>0.29453414240155174</c:v>
                      </c:pt>
                      <c:pt idx="629">
                        <c:v>0.29521090426201813</c:v>
                      </c:pt>
                      <c:pt idx="630">
                        <c:v>0.2967221958950273</c:v>
                      </c:pt>
                      <c:pt idx="631">
                        <c:v>0.29891571659337685</c:v>
                      </c:pt>
                      <c:pt idx="632">
                        <c:v>0.29993027361212554</c:v>
                      </c:pt>
                      <c:pt idx="633">
                        <c:v>0.30025518178749083</c:v>
                      </c:pt>
                      <c:pt idx="634">
                        <c:v>0.30098954455645044</c:v>
                      </c:pt>
                      <c:pt idx="635">
                        <c:v>0.30193458997037359</c:v>
                      </c:pt>
                      <c:pt idx="636">
                        <c:v>0.3020275324532305</c:v>
                      </c:pt>
                      <c:pt idx="637">
                        <c:v>0.30319517120844941</c:v>
                      </c:pt>
                      <c:pt idx="638">
                        <c:v>0.30358646687156965</c:v>
                      </c:pt>
                      <c:pt idx="639">
                        <c:v>0.3045879416500844</c:v>
                      </c:pt>
                      <c:pt idx="640">
                        <c:v>0.30577979231260222</c:v>
                      </c:pt>
                      <c:pt idx="641">
                        <c:v>0.30744982814427246</c:v>
                      </c:pt>
                      <c:pt idx="642">
                        <c:v>0.30817325650348415</c:v>
                      </c:pt>
                      <c:pt idx="643">
                        <c:v>0.30959062936705189</c:v>
                      </c:pt>
                      <c:pt idx="644">
                        <c:v>0.31055754360047066</c:v>
                      </c:pt>
                      <c:pt idx="645">
                        <c:v>0.31124074895239556</c:v>
                      </c:pt>
                      <c:pt idx="646">
                        <c:v>0.31270107842568712</c:v>
                      </c:pt>
                      <c:pt idx="647">
                        <c:v>0.31396536955278448</c:v>
                      </c:pt>
                      <c:pt idx="648">
                        <c:v>0.31474854665097574</c:v>
                      </c:pt>
                      <c:pt idx="649">
                        <c:v>0.31627292052421896</c:v>
                      </c:pt>
                      <c:pt idx="650">
                        <c:v>0.31767428228779865</c:v>
                      </c:pt>
                      <c:pt idx="651">
                        <c:v>0.31797517381318202</c:v>
                      </c:pt>
                      <c:pt idx="652">
                        <c:v>0.31933299319508718</c:v>
                      </c:pt>
                      <c:pt idx="653">
                        <c:v>0.3200222515238369</c:v>
                      </c:pt>
                      <c:pt idx="654">
                        <c:v>0.32099678079261579</c:v>
                      </c:pt>
                      <c:pt idx="655">
                        <c:v>0.32185630350172517</c:v>
                      </c:pt>
                      <c:pt idx="656">
                        <c:v>0.32131758856432563</c:v>
                      </c:pt>
                      <c:pt idx="657">
                        <c:v>0.3223524523440347</c:v>
                      </c:pt>
                      <c:pt idx="658">
                        <c:v>0.32383523640877271</c:v>
                      </c:pt>
                      <c:pt idx="659">
                        <c:v>0.32442374196198837</c:v>
                      </c:pt>
                      <c:pt idx="660">
                        <c:v>0.32490016981528846</c:v>
                      </c:pt>
                      <c:pt idx="661">
                        <c:v>0.32520438071505958</c:v>
                      </c:pt>
                      <c:pt idx="662">
                        <c:v>0.32574407193904381</c:v>
                      </c:pt>
                      <c:pt idx="663">
                        <c:v>0.32812328234579013</c:v>
                      </c:pt>
                      <c:pt idx="664">
                        <c:v>0.32783371574478853</c:v>
                      </c:pt>
                      <c:pt idx="665">
                        <c:v>0.32795828991298748</c:v>
                      </c:pt>
                      <c:pt idx="666">
                        <c:v>0.32885139688060805</c:v>
                      </c:pt>
                      <c:pt idx="667">
                        <c:v>0.33061066530611366</c:v>
                      </c:pt>
                      <c:pt idx="668">
                        <c:v>0.33164806743094277</c:v>
                      </c:pt>
                      <c:pt idx="669">
                        <c:v>0.3326104907460723</c:v>
                      </c:pt>
                      <c:pt idx="670">
                        <c:v>0.33260072788022599</c:v>
                      </c:pt>
                      <c:pt idx="671">
                        <c:v>0.33378418247811603</c:v>
                      </c:pt>
                      <c:pt idx="672">
                        <c:v>0.33520506997338834</c:v>
                      </c:pt>
                      <c:pt idx="673">
                        <c:v>0.33576155332662816</c:v>
                      </c:pt>
                      <c:pt idx="674">
                        <c:v>0.33619541508483824</c:v>
                      </c:pt>
                      <c:pt idx="675">
                        <c:v>0.33807984345049352</c:v>
                      </c:pt>
                      <c:pt idx="676">
                        <c:v>0.33854670369526424</c:v>
                      </c:pt>
                      <c:pt idx="677">
                        <c:v>0.33935819310440962</c:v>
                      </c:pt>
                      <c:pt idx="678">
                        <c:v>0.33963018654688798</c:v>
                      </c:pt>
                      <c:pt idx="679">
                        <c:v>0.34050845395842222</c:v>
                      </c:pt>
                      <c:pt idx="680">
                        <c:v>0.34180925820378499</c:v>
                      </c:pt>
                      <c:pt idx="681">
                        <c:v>0.34248680109351903</c:v>
                      </c:pt>
                      <c:pt idx="682">
                        <c:v>0.34263480613974917</c:v>
                      </c:pt>
                      <c:pt idx="683">
                        <c:v>0.34364721532801173</c:v>
                      </c:pt>
                      <c:pt idx="684">
                        <c:v>0.34418749232394669</c:v>
                      </c:pt>
                      <c:pt idx="685">
                        <c:v>0.34579758415932055</c:v>
                      </c:pt>
                      <c:pt idx="686">
                        <c:v>0.34618146004439754</c:v>
                      </c:pt>
                      <c:pt idx="687">
                        <c:v>0.34612132079078434</c:v>
                      </c:pt>
                      <c:pt idx="688">
                        <c:v>0.34684787326706684</c:v>
                      </c:pt>
                      <c:pt idx="689">
                        <c:v>0.3475105766007146</c:v>
                      </c:pt>
                      <c:pt idx="690">
                        <c:v>0.34869891263152769</c:v>
                      </c:pt>
                      <c:pt idx="691">
                        <c:v>0.35000674614029975</c:v>
                      </c:pt>
                      <c:pt idx="692">
                        <c:v>0.35034336975468061</c:v>
                      </c:pt>
                      <c:pt idx="693">
                        <c:v>0.35093363262374866</c:v>
                      </c:pt>
                      <c:pt idx="694">
                        <c:v>0.35170079862195186</c:v>
                      </c:pt>
                      <c:pt idx="695">
                        <c:v>0.35200461900708918</c:v>
                      </c:pt>
                      <c:pt idx="696">
                        <c:v>0.35177070074141153</c:v>
                      </c:pt>
                      <c:pt idx="697">
                        <c:v>0.35179393636212569</c:v>
                      </c:pt>
                      <c:pt idx="698">
                        <c:v>0.35245527289455486</c:v>
                      </c:pt>
                      <c:pt idx="699">
                        <c:v>0.35301683293803482</c:v>
                      </c:pt>
                      <c:pt idx="700">
                        <c:v>0.35327457259637746</c:v>
                      </c:pt>
                      <c:pt idx="701">
                        <c:v>0.35401635514338031</c:v>
                      </c:pt>
                      <c:pt idx="702">
                        <c:v>0.35485186120250778</c:v>
                      </c:pt>
                      <c:pt idx="703">
                        <c:v>0.35595526030045804</c:v>
                      </c:pt>
                      <c:pt idx="704">
                        <c:v>0.35715706908613915</c:v>
                      </c:pt>
                      <c:pt idx="705">
                        <c:v>0.35760772297360482</c:v>
                      </c:pt>
                      <c:pt idx="706">
                        <c:v>0.35753157262000357</c:v>
                      </c:pt>
                      <c:pt idx="707">
                        <c:v>0.35790021843436043</c:v>
                      </c:pt>
                      <c:pt idx="708">
                        <c:v>0.35830088644869301</c:v>
                      </c:pt>
                      <c:pt idx="709">
                        <c:v>0.35913073004562962</c:v>
                      </c:pt>
                      <c:pt idx="710">
                        <c:v>0.36019078201922222</c:v>
                      </c:pt>
                      <c:pt idx="711">
                        <c:v>0.35980788242072992</c:v>
                      </c:pt>
                      <c:pt idx="712">
                        <c:v>0.36055337485675432</c:v>
                      </c:pt>
                      <c:pt idx="713">
                        <c:v>0.36303353329635152</c:v>
                      </c:pt>
                      <c:pt idx="714">
                        <c:v>0.36440267760263839</c:v>
                      </c:pt>
                      <c:pt idx="715">
                        <c:v>0.36563553230171081</c:v>
                      </c:pt>
                      <c:pt idx="716">
                        <c:v>0.36641421848161271</c:v>
                      </c:pt>
                      <c:pt idx="717">
                        <c:v>0.36725245814317703</c:v>
                      </c:pt>
                      <c:pt idx="718">
                        <c:v>0.36910252122105336</c:v>
                      </c:pt>
                      <c:pt idx="719">
                        <c:v>0.37033557117744259</c:v>
                      </c:pt>
                      <c:pt idx="720">
                        <c:v>0.37106915291713455</c:v>
                      </c:pt>
                      <c:pt idx="721">
                        <c:v>0.37278409793169776</c:v>
                      </c:pt>
                      <c:pt idx="722">
                        <c:v>0.37456640672060054</c:v>
                      </c:pt>
                      <c:pt idx="723">
                        <c:v>0.3757935989574821</c:v>
                      </c:pt>
                      <c:pt idx="724">
                        <c:v>0.37740271450627128</c:v>
                      </c:pt>
                      <c:pt idx="725">
                        <c:v>0.37831944760924013</c:v>
                      </c:pt>
                      <c:pt idx="726">
                        <c:v>0.3795866675960915</c:v>
                      </c:pt>
                      <c:pt idx="727">
                        <c:v>0.3808351428805179</c:v>
                      </c:pt>
                      <c:pt idx="728">
                        <c:v>0.3820152781040202</c:v>
                      </c:pt>
                      <c:pt idx="729">
                        <c:v>0.3840149082866619</c:v>
                      </c:pt>
                      <c:pt idx="730">
                        <c:v>0.38581674280725736</c:v>
                      </c:pt>
                      <c:pt idx="731">
                        <c:v>0.38769707076925713</c:v>
                      </c:pt>
                      <c:pt idx="732">
                        <c:v>0.39111114495571259</c:v>
                      </c:pt>
                      <c:pt idx="733">
                        <c:v>0.39370748149888102</c:v>
                      </c:pt>
                      <c:pt idx="734">
                        <c:v>0.39672264498685628</c:v>
                      </c:pt>
                      <c:pt idx="735">
                        <c:v>0.39978545126016135</c:v>
                      </c:pt>
                      <c:pt idx="736">
                        <c:v>0.40232887307044268</c:v>
                      </c:pt>
                      <c:pt idx="737">
                        <c:v>0.40484984028927756</c:v>
                      </c:pt>
                      <c:pt idx="738">
                        <c:v>0.40757660872015261</c:v>
                      </c:pt>
                      <c:pt idx="739">
                        <c:v>0.40928335292740503</c:v>
                      </c:pt>
                      <c:pt idx="740">
                        <c:v>0.41179690036819672</c:v>
                      </c:pt>
                      <c:pt idx="741">
                        <c:v>0.41370827424358769</c:v>
                      </c:pt>
                      <c:pt idx="742">
                        <c:v>0.4157768302591045</c:v>
                      </c:pt>
                      <c:pt idx="743">
                        <c:v>0.41737950231643517</c:v>
                      </c:pt>
                      <c:pt idx="744">
                        <c:v>0.41990574148282694</c:v>
                      </c:pt>
                      <c:pt idx="745">
                        <c:v>0.42226327832739458</c:v>
                      </c:pt>
                      <c:pt idx="746">
                        <c:v>0.42442907248674056</c:v>
                      </c:pt>
                      <c:pt idx="747">
                        <c:v>0.42707773799084514</c:v>
                      </c:pt>
                      <c:pt idx="748">
                        <c:v>0.42945851045612693</c:v>
                      </c:pt>
                      <c:pt idx="749">
                        <c:v>0.43213158312484723</c:v>
                      </c:pt>
                      <c:pt idx="750">
                        <c:v>0.43483648273622666</c:v>
                      </c:pt>
                      <c:pt idx="751">
                        <c:v>0.43696869263706128</c:v>
                      </c:pt>
                      <c:pt idx="752">
                        <c:v>0.43880918810640812</c:v>
                      </c:pt>
                      <c:pt idx="753">
                        <c:v>0.44172223201763089</c:v>
                      </c:pt>
                      <c:pt idx="754">
                        <c:v>0.44382573909287737</c:v>
                      </c:pt>
                      <c:pt idx="755">
                        <c:v>0.44635217351658613</c:v>
                      </c:pt>
                      <c:pt idx="756">
                        <c:v>0.44826218059075873</c:v>
                      </c:pt>
                      <c:pt idx="757">
                        <c:v>0.45029051359898864</c:v>
                      </c:pt>
                      <c:pt idx="758">
                        <c:v>0.45256350402532719</c:v>
                      </c:pt>
                      <c:pt idx="759">
                        <c:v>0.4552877341110822</c:v>
                      </c:pt>
                      <c:pt idx="760">
                        <c:v>0.45778097479091351</c:v>
                      </c:pt>
                      <c:pt idx="761">
                        <c:v>0.45960194452856784</c:v>
                      </c:pt>
                      <c:pt idx="762">
                        <c:v>0.46130185472972779</c:v>
                      </c:pt>
                      <c:pt idx="763">
                        <c:v>0.46317105302466266</c:v>
                      </c:pt>
                      <c:pt idx="764">
                        <c:v>0.46523843749627786</c:v>
                      </c:pt>
                      <c:pt idx="765">
                        <c:v>0.46784746576504649</c:v>
                      </c:pt>
                      <c:pt idx="766">
                        <c:v>0.46877747636556621</c:v>
                      </c:pt>
                      <c:pt idx="767">
                        <c:v>0.46939761360412396</c:v>
                      </c:pt>
                      <c:pt idx="768">
                        <c:v>0.47071560049337613</c:v>
                      </c:pt>
                      <c:pt idx="769">
                        <c:v>0.47170575034750917</c:v>
                      </c:pt>
                      <c:pt idx="770">
                        <c:v>0.47295832603559107</c:v>
                      </c:pt>
                      <c:pt idx="771">
                        <c:v>0.47411522563837905</c:v>
                      </c:pt>
                      <c:pt idx="772">
                        <c:v>0.47492456721703846</c:v>
                      </c:pt>
                      <c:pt idx="773">
                        <c:v>0.47702416914594636</c:v>
                      </c:pt>
                      <c:pt idx="774">
                        <c:v>0.47815041334997704</c:v>
                      </c:pt>
                      <c:pt idx="775">
                        <c:v>0.47905211163954248</c:v>
                      </c:pt>
                      <c:pt idx="776">
                        <c:v>0.48001941638759515</c:v>
                      </c:pt>
                      <c:pt idx="777">
                        <c:v>0.48104783667584566</c:v>
                      </c:pt>
                      <c:pt idx="778">
                        <c:v>0.48129776604151125</c:v>
                      </c:pt>
                      <c:pt idx="779">
                        <c:v>0.48160724888883932</c:v>
                      </c:pt>
                      <c:pt idx="780">
                        <c:v>0.48126125292324606</c:v>
                      </c:pt>
                      <c:pt idx="781">
                        <c:v>0.48138699863534662</c:v>
                      </c:pt>
                      <c:pt idx="782">
                        <c:v>0.48196281246296213</c:v>
                      </c:pt>
                      <c:pt idx="783">
                        <c:v>0.48238730186995976</c:v>
                      </c:pt>
                      <c:pt idx="784">
                        <c:v>0.48302794112679481</c:v>
                      </c:pt>
                      <c:pt idx="785">
                        <c:v>0.48354283467152931</c:v>
                      </c:pt>
                      <c:pt idx="786">
                        <c:v>0.48373828724577245</c:v>
                      </c:pt>
                      <c:pt idx="787">
                        <c:v>0.48381892851766312</c:v>
                      </c:pt>
                      <c:pt idx="788">
                        <c:v>0.48288559854275559</c:v>
                      </c:pt>
                      <c:pt idx="789">
                        <c:v>0.48249879379792465</c:v>
                      </c:pt>
                      <c:pt idx="790">
                        <c:v>0.48220356473473214</c:v>
                      </c:pt>
                      <c:pt idx="791">
                        <c:v>0.48141160105727926</c:v>
                      </c:pt>
                      <c:pt idx="792">
                        <c:v>0.48149712376209292</c:v>
                      </c:pt>
                      <c:pt idx="793">
                        <c:v>0.48069285887367375</c:v>
                      </c:pt>
                      <c:pt idx="794">
                        <c:v>0.4807160944943879</c:v>
                      </c:pt>
                      <c:pt idx="795">
                        <c:v>0.48189642497520718</c:v>
                      </c:pt>
                      <c:pt idx="796">
                        <c:v>0.48182398451062747</c:v>
                      </c:pt>
                      <c:pt idx="797">
                        <c:v>0.48118939823061718</c:v>
                      </c:pt>
                      <c:pt idx="798">
                        <c:v>0.48083383465649454</c:v>
                      </c:pt>
                      <c:pt idx="799">
                        <c:v>0.48075905110411171</c:v>
                      </c:pt>
                      <c:pt idx="800">
                        <c:v>0.48153890882791522</c:v>
                      </c:pt>
                      <c:pt idx="801">
                        <c:v>0.48087737703816907</c:v>
                      </c:pt>
                      <c:pt idx="802">
                        <c:v>0.48060518833837379</c:v>
                      </c:pt>
                      <c:pt idx="803">
                        <c:v>0.48088518733084606</c:v>
                      </c:pt>
                      <c:pt idx="804">
                        <c:v>0.48202705212023078</c:v>
                      </c:pt>
                      <c:pt idx="805">
                        <c:v>0.48232696735902947</c:v>
                      </c:pt>
                      <c:pt idx="806">
                        <c:v>0.48246013284917327</c:v>
                      </c:pt>
                      <c:pt idx="807">
                        <c:v>0.48252788713814665</c:v>
                      </c:pt>
                      <c:pt idx="808">
                        <c:v>0.48241229480652631</c:v>
                      </c:pt>
                      <c:pt idx="809">
                        <c:v>0.48228791589564435</c:v>
                      </c:pt>
                      <c:pt idx="810">
                        <c:v>0.48218111014328568</c:v>
                      </c:pt>
                      <c:pt idx="811">
                        <c:v>0.48205106877021281</c:v>
                      </c:pt>
                      <c:pt idx="812">
                        <c:v>0.48189544868862255</c:v>
                      </c:pt>
                      <c:pt idx="813">
                        <c:v>0.48166504505464958</c:v>
                      </c:pt>
                      <c:pt idx="814">
                        <c:v>0.48078013889433979</c:v>
                      </c:pt>
                      <c:pt idx="815">
                        <c:v>0.48038903848853653</c:v>
                      </c:pt>
                      <c:pt idx="816">
                        <c:v>0.48027598450203612</c:v>
                      </c:pt>
                      <c:pt idx="817">
                        <c:v>0.48000555311809334</c:v>
                      </c:pt>
                      <c:pt idx="818">
                        <c:v>0.47919172062114468</c:v>
                      </c:pt>
                      <c:pt idx="819">
                        <c:v>0.47892285129573731</c:v>
                      </c:pt>
                      <c:pt idx="820">
                        <c:v>0.47821016208895645</c:v>
                      </c:pt>
                      <c:pt idx="821">
                        <c:v>0.47898162374813208</c:v>
                      </c:pt>
                      <c:pt idx="822">
                        <c:v>0.48032655614712011</c:v>
                      </c:pt>
                      <c:pt idx="823">
                        <c:v>0.48061221760178324</c:v>
                      </c:pt>
                      <c:pt idx="824">
                        <c:v>0.48050092093113517</c:v>
                      </c:pt>
                      <c:pt idx="825">
                        <c:v>0.4809213099344774</c:v>
                      </c:pt>
                      <c:pt idx="826">
                        <c:v>0.48162657936321501</c:v>
                      </c:pt>
                      <c:pt idx="827">
                        <c:v>0.48333332357046743</c:v>
                      </c:pt>
                      <c:pt idx="828">
                        <c:v>0.48372657180675693</c:v>
                      </c:pt>
                      <c:pt idx="829">
                        <c:v>0.48469563387066184</c:v>
                      </c:pt>
                      <c:pt idx="830">
                        <c:v>0.48692117676898722</c:v>
                      </c:pt>
                      <c:pt idx="831">
                        <c:v>0.4886769305627881</c:v>
                      </c:pt>
                      <c:pt idx="832">
                        <c:v>0.49077731352096382</c:v>
                      </c:pt>
                      <c:pt idx="833">
                        <c:v>0.49247761423675768</c:v>
                      </c:pt>
                      <c:pt idx="834">
                        <c:v>0.49489568084957236</c:v>
                      </c:pt>
                      <c:pt idx="835">
                        <c:v>0.4977577626010774</c:v>
                      </c:pt>
                      <c:pt idx="836">
                        <c:v>0.50050288521974351</c:v>
                      </c:pt>
                      <c:pt idx="837">
                        <c:v>0.50260658755230692</c:v>
                      </c:pt>
                      <c:pt idx="838">
                        <c:v>0.5053567868612131</c:v>
                      </c:pt>
                      <c:pt idx="839">
                        <c:v>0.50921839081806364</c:v>
                      </c:pt>
                      <c:pt idx="840">
                        <c:v>0.51367221021715148</c:v>
                      </c:pt>
                      <c:pt idx="841">
                        <c:v>0.51636793273463533</c:v>
                      </c:pt>
                      <c:pt idx="842">
                        <c:v>0.52010105737694834</c:v>
                      </c:pt>
                      <c:pt idx="843">
                        <c:v>0.52330308211722187</c:v>
                      </c:pt>
                      <c:pt idx="844">
                        <c:v>0.52771218759073357</c:v>
                      </c:pt>
                      <c:pt idx="845">
                        <c:v>0.53220056753491729</c:v>
                      </c:pt>
                      <c:pt idx="846">
                        <c:v>0.53618323102826215</c:v>
                      </c:pt>
                      <c:pt idx="847">
                        <c:v>0.54023657767033406</c:v>
                      </c:pt>
                      <c:pt idx="848">
                        <c:v>0.54447776185128938</c:v>
                      </c:pt>
                      <c:pt idx="849">
                        <c:v>0.54734335823449898</c:v>
                      </c:pt>
                      <c:pt idx="850">
                        <c:v>0.5508822018464703</c:v>
                      </c:pt>
                      <c:pt idx="851">
                        <c:v>0.55496698491656737</c:v>
                      </c:pt>
                      <c:pt idx="852">
                        <c:v>0.55905001067081239</c:v>
                      </c:pt>
                      <c:pt idx="853">
                        <c:v>0.56286299555574815</c:v>
                      </c:pt>
                      <c:pt idx="854">
                        <c:v>0.5672240677292959</c:v>
                      </c:pt>
                      <c:pt idx="855">
                        <c:v>0.57139925493712995</c:v>
                      </c:pt>
                      <c:pt idx="856">
                        <c:v>0.57695159200124502</c:v>
                      </c:pt>
                      <c:pt idx="857">
                        <c:v>0.58202632966815815</c:v>
                      </c:pt>
                      <c:pt idx="858">
                        <c:v>0.58498154915983713</c:v>
                      </c:pt>
                      <c:pt idx="859">
                        <c:v>0.58967592557337789</c:v>
                      </c:pt>
                      <c:pt idx="860">
                        <c:v>0.59407975909933253</c:v>
                      </c:pt>
                      <c:pt idx="861">
                        <c:v>0.59783904822211387</c:v>
                      </c:pt>
                      <c:pt idx="862">
                        <c:v>0.60306120516330652</c:v>
                      </c:pt>
                      <c:pt idx="863">
                        <c:v>0.60838899631295618</c:v>
                      </c:pt>
                      <c:pt idx="864">
                        <c:v>0.61351215779446699</c:v>
                      </c:pt>
                      <c:pt idx="865">
                        <c:v>0.62056680465501235</c:v>
                      </c:pt>
                      <c:pt idx="866">
                        <c:v>0.6269114959112142</c:v>
                      </c:pt>
                      <c:pt idx="867">
                        <c:v>0.63282213015188871</c:v>
                      </c:pt>
                      <c:pt idx="868">
                        <c:v>0.63841976691353042</c:v>
                      </c:pt>
                      <c:pt idx="869">
                        <c:v>0.6429100994308834</c:v>
                      </c:pt>
                      <c:pt idx="870">
                        <c:v>0.64829588200366028</c:v>
                      </c:pt>
                      <c:pt idx="871">
                        <c:v>0.6553468189751841</c:v>
                      </c:pt>
                      <c:pt idx="872">
                        <c:v>0.66090228015636976</c:v>
                      </c:pt>
                      <c:pt idx="873">
                        <c:v>0.66784074891334411</c:v>
                      </c:pt>
                      <c:pt idx="874">
                        <c:v>0.67578908851346098</c:v>
                      </c:pt>
                      <c:pt idx="875">
                        <c:v>0.68401137412922552</c:v>
                      </c:pt>
                      <c:pt idx="876">
                        <c:v>0.69274093825436445</c:v>
                      </c:pt>
                      <c:pt idx="877">
                        <c:v>0.70100930459692357</c:v>
                      </c:pt>
                      <c:pt idx="878">
                        <c:v>0.70844079807913651</c:v>
                      </c:pt>
                      <c:pt idx="879">
                        <c:v>0.71653694746816654</c:v>
                      </c:pt>
                      <c:pt idx="880">
                        <c:v>0.72405591622836285</c:v>
                      </c:pt>
                      <c:pt idx="881">
                        <c:v>0.73200620840164898</c:v>
                      </c:pt>
                      <c:pt idx="882">
                        <c:v>0.74005998695290598</c:v>
                      </c:pt>
                      <c:pt idx="883">
                        <c:v>0.7491548775180138</c:v>
                      </c:pt>
                      <c:pt idx="884">
                        <c:v>0.75708017675473349</c:v>
                      </c:pt>
                      <c:pt idx="885">
                        <c:v>0.76560179183734589</c:v>
                      </c:pt>
                      <c:pt idx="886">
                        <c:v>0.77336522275833364</c:v>
                      </c:pt>
                      <c:pt idx="887">
                        <c:v>0.78128974096578552</c:v>
                      </c:pt>
                      <c:pt idx="888">
                        <c:v>0.7894731703754817</c:v>
                      </c:pt>
                      <c:pt idx="889">
                        <c:v>0.79719052056967499</c:v>
                      </c:pt>
                      <c:pt idx="890">
                        <c:v>0.80545146713419069</c:v>
                      </c:pt>
                      <c:pt idx="891">
                        <c:v>0.81387174366931836</c:v>
                      </c:pt>
                      <c:pt idx="892">
                        <c:v>0.82048686630946288</c:v>
                      </c:pt>
                      <c:pt idx="893">
                        <c:v>0.82825947432434621</c:v>
                      </c:pt>
                      <c:pt idx="894">
                        <c:v>0.83584717366010042</c:v>
                      </c:pt>
                      <c:pt idx="895">
                        <c:v>0.84107753140860364</c:v>
                      </c:pt>
                      <c:pt idx="896">
                        <c:v>0.84922581450125312</c:v>
                      </c:pt>
                      <c:pt idx="897">
                        <c:v>0.85588467478038921</c:v>
                      </c:pt>
                      <c:pt idx="898">
                        <c:v>0.86343117482227205</c:v>
                      </c:pt>
                      <c:pt idx="899">
                        <c:v>0.87167279091241212</c:v>
                      </c:pt>
                      <c:pt idx="900">
                        <c:v>0.87986813101844075</c:v>
                      </c:pt>
                      <c:pt idx="901">
                        <c:v>0.88651137071222252</c:v>
                      </c:pt>
                      <c:pt idx="902">
                        <c:v>0.89484768660107195</c:v>
                      </c:pt>
                      <c:pt idx="903">
                        <c:v>0.90095748330501124</c:v>
                      </c:pt>
                      <c:pt idx="904">
                        <c:v>0.906057604423125</c:v>
                      </c:pt>
                      <c:pt idx="905">
                        <c:v>0.91125886883140639</c:v>
                      </c:pt>
                      <c:pt idx="906">
                        <c:v>0.9177617185143182</c:v>
                      </c:pt>
                      <c:pt idx="907">
                        <c:v>0.9228632064336505</c:v>
                      </c:pt>
                      <c:pt idx="908">
                        <c:v>0.92855964339765695</c:v>
                      </c:pt>
                      <c:pt idx="909">
                        <c:v>0.9345624390919206</c:v>
                      </c:pt>
                      <c:pt idx="910">
                        <c:v>0.93919960511160228</c:v>
                      </c:pt>
                      <c:pt idx="911">
                        <c:v>0.94530608244115377</c:v>
                      </c:pt>
                      <c:pt idx="912">
                        <c:v>0.95101579690271121</c:v>
                      </c:pt>
                      <c:pt idx="913">
                        <c:v>0.95513572628985521</c:v>
                      </c:pt>
                      <c:pt idx="914">
                        <c:v>0.95974087010956077</c:v>
                      </c:pt>
                      <c:pt idx="915">
                        <c:v>0.96418199778304847</c:v>
                      </c:pt>
                      <c:pt idx="916">
                        <c:v>0.96740413402696546</c:v>
                      </c:pt>
                      <c:pt idx="917">
                        <c:v>0.97104099681203371</c:v>
                      </c:pt>
                      <c:pt idx="918">
                        <c:v>0.97411727584020691</c:v>
                      </c:pt>
                      <c:pt idx="919">
                        <c:v>0.9767200558748339</c:v>
                      </c:pt>
                      <c:pt idx="920">
                        <c:v>0.97901608666456974</c:v>
                      </c:pt>
                      <c:pt idx="921">
                        <c:v>0.98257640858140272</c:v>
                      </c:pt>
                      <c:pt idx="922">
                        <c:v>0.98492672090524425</c:v>
                      </c:pt>
                      <c:pt idx="923">
                        <c:v>0.98789873252617866</c:v>
                      </c:pt>
                      <c:pt idx="924">
                        <c:v>0.99039158269137606</c:v>
                      </c:pt>
                      <c:pt idx="925">
                        <c:v>0.9922469177168094</c:v>
                      </c:pt>
                      <c:pt idx="926">
                        <c:v>0.99377851611077883</c:v>
                      </c:pt>
                      <c:pt idx="927">
                        <c:v>0.99720957768380702</c:v>
                      </c:pt>
                      <c:pt idx="928">
                        <c:v>0.9977037739529474</c:v>
                      </c:pt>
                      <c:pt idx="929">
                        <c:v>0.99965263723318809</c:v>
                      </c:pt>
                      <c:pt idx="930">
                        <c:v>1</c:v>
                      </c:pt>
                      <c:pt idx="931">
                        <c:v>1.0009153663017503</c:v>
                      </c:pt>
                      <c:pt idx="932">
                        <c:v>1.0012615575246604</c:v>
                      </c:pt>
                      <c:pt idx="933">
                        <c:v>1.0013427845685017</c:v>
                      </c:pt>
                      <c:pt idx="934">
                        <c:v>0.99859746669251881</c:v>
                      </c:pt>
                      <c:pt idx="935">
                        <c:v>0.99809409332948285</c:v>
                      </c:pt>
                      <c:pt idx="936">
                        <c:v>0.99717657919724656</c:v>
                      </c:pt>
                      <c:pt idx="937">
                        <c:v>0.99596461703108508</c:v>
                      </c:pt>
                      <c:pt idx="938">
                        <c:v>0.99506526182932276</c:v>
                      </c:pt>
                      <c:pt idx="939">
                        <c:v>0.99555086677651849</c:v>
                      </c:pt>
                      <c:pt idx="940">
                        <c:v>0.99496821894281051</c:v>
                      </c:pt>
                      <c:pt idx="941">
                        <c:v>0.99668531178785991</c:v>
                      </c:pt>
                      <c:pt idx="942">
                        <c:v>0.99620244044310124</c:v>
                      </c:pt>
                      <c:pt idx="943">
                        <c:v>0.99543605547416592</c:v>
                      </c:pt>
                      <c:pt idx="944">
                        <c:v>0.9957185928117579</c:v>
                      </c:pt>
                      <c:pt idx="945">
                        <c:v>0.99546612510097243</c:v>
                      </c:pt>
                      <c:pt idx="946">
                        <c:v>0.99409366142029776</c:v>
                      </c:pt>
                      <c:pt idx="947">
                        <c:v>0.99409151358981163</c:v>
                      </c:pt>
                      <c:pt idx="948">
                        <c:v>0.9907287920777077</c:v>
                      </c:pt>
                      <c:pt idx="949">
                        <c:v>0.98902556250215989</c:v>
                      </c:pt>
                      <c:pt idx="950">
                        <c:v>0.98646007661506596</c:v>
                      </c:pt>
                      <c:pt idx="951">
                        <c:v>0.98397191262547479</c:v>
                      </c:pt>
                      <c:pt idx="952">
                        <c:v>0.98079624762298612</c:v>
                      </c:pt>
                      <c:pt idx="953">
                        <c:v>0.97768560330703402</c:v>
                      </c:pt>
                      <c:pt idx="954">
                        <c:v>0.97225198269161051</c:v>
                      </c:pt>
                      <c:pt idx="955">
                        <c:v>0.96916769811344317</c:v>
                      </c:pt>
                      <c:pt idx="956">
                        <c:v>0.96407187265630201</c:v>
                      </c:pt>
                      <c:pt idx="957">
                        <c:v>0.96041157899320251</c:v>
                      </c:pt>
                      <c:pt idx="958">
                        <c:v>0.95512615868132567</c:v>
                      </c:pt>
                      <c:pt idx="959">
                        <c:v>0.95002154664492289</c:v>
                      </c:pt>
                      <c:pt idx="960">
                        <c:v>0.94459905569656388</c:v>
                      </c:pt>
                      <c:pt idx="961">
                        <c:v>0.93872376303025284</c:v>
                      </c:pt>
                      <c:pt idx="962">
                        <c:v>0.9313289779236219</c:v>
                      </c:pt>
                      <c:pt idx="963">
                        <c:v>0.92584712875091746</c:v>
                      </c:pt>
                      <c:pt idx="964">
                        <c:v>0.91887292790494557</c:v>
                      </c:pt>
                      <c:pt idx="965">
                        <c:v>0.91105892533887378</c:v>
                      </c:pt>
                      <c:pt idx="966">
                        <c:v>0.90283234406213719</c:v>
                      </c:pt>
                      <c:pt idx="967">
                        <c:v>0.8935527400752169</c:v>
                      </c:pt>
                      <c:pt idx="968">
                        <c:v>0.88485226929030014</c:v>
                      </c:pt>
                      <c:pt idx="969">
                        <c:v>0.8792917314188744</c:v>
                      </c:pt>
                      <c:pt idx="970">
                        <c:v>0.86988716274912148</c:v>
                      </c:pt>
                      <c:pt idx="971">
                        <c:v>0.86066223081094073</c:v>
                      </c:pt>
                      <c:pt idx="972">
                        <c:v>0.85291461573262406</c:v>
                      </c:pt>
                      <c:pt idx="973">
                        <c:v>0.84494323576910968</c:v>
                      </c:pt>
                      <c:pt idx="974">
                        <c:v>0.83617208183546565</c:v>
                      </c:pt>
                      <c:pt idx="975">
                        <c:v>0.82946635980026728</c:v>
                      </c:pt>
                      <c:pt idx="976">
                        <c:v>0.82144206510386597</c:v>
                      </c:pt>
                      <c:pt idx="977">
                        <c:v>0.8157303980691395</c:v>
                      </c:pt>
                      <c:pt idx="978">
                        <c:v>0.80756805644967145</c:v>
                      </c:pt>
                      <c:pt idx="979">
                        <c:v>0.79914699888527585</c:v>
                      </c:pt>
                      <c:pt idx="980">
                        <c:v>0.79032976422483714</c:v>
                      </c:pt>
                      <c:pt idx="981">
                        <c:v>0.78233671069914423</c:v>
                      </c:pt>
                      <c:pt idx="982">
                        <c:v>0.77397383981519274</c:v>
                      </c:pt>
                      <c:pt idx="983">
                        <c:v>0.76369237053512418</c:v>
                      </c:pt>
                      <c:pt idx="984">
                        <c:v>0.75359815302198763</c:v>
                      </c:pt>
                      <c:pt idx="985">
                        <c:v>0.74434490877285253</c:v>
                      </c:pt>
                      <c:pt idx="986">
                        <c:v>0.73465585019233826</c:v>
                      </c:pt>
                      <c:pt idx="987">
                        <c:v>0.724025846601556</c:v>
                      </c:pt>
                      <c:pt idx="988">
                        <c:v>0.71474585210000208</c:v>
                      </c:pt>
                      <c:pt idx="989">
                        <c:v>0.70442005940899122</c:v>
                      </c:pt>
                      <c:pt idx="990">
                        <c:v>0.69597693776778324</c:v>
                      </c:pt>
                      <c:pt idx="991">
                        <c:v>0.68542464658913771</c:v>
                      </c:pt>
                      <c:pt idx="992">
                        <c:v>0.67651759356291308</c:v>
                      </c:pt>
                      <c:pt idx="993">
                        <c:v>0.66727704103937802</c:v>
                      </c:pt>
                      <c:pt idx="994">
                        <c:v>0.65935662323558164</c:v>
                      </c:pt>
                      <c:pt idx="995">
                        <c:v>0.65017367162054018</c:v>
                      </c:pt>
                      <c:pt idx="996">
                        <c:v>0.6413503839832766</c:v>
                      </c:pt>
                      <c:pt idx="997">
                        <c:v>0.62693395050266054</c:v>
                      </c:pt>
                      <c:pt idx="998">
                        <c:v>0.61606046103767154</c:v>
                      </c:pt>
                      <c:pt idx="999">
                        <c:v>0.60428546854043408</c:v>
                      </c:pt>
                      <c:pt idx="1000">
                        <c:v>0.59279652801249338</c:v>
                      </c:pt>
                      <c:pt idx="1001">
                        <c:v>0.57971350674916688</c:v>
                      </c:pt>
                      <c:pt idx="1002">
                        <c:v>0.56769912878137752</c:v>
                      </c:pt>
                      <c:pt idx="1003">
                        <c:v>0.5553856166040575</c:v>
                      </c:pt>
                      <c:pt idx="1004">
                        <c:v>0.54484328354857525</c:v>
                      </c:pt>
                      <c:pt idx="1005">
                        <c:v>0.5340568788469352</c:v>
                      </c:pt>
                      <c:pt idx="1006">
                        <c:v>0.52527244741574008</c:v>
                      </c:pt>
                      <c:pt idx="1007">
                        <c:v>0.51634001093831483</c:v>
                      </c:pt>
                      <c:pt idx="1008">
                        <c:v>0.50709770109892771</c:v>
                      </c:pt>
                      <c:pt idx="1009">
                        <c:v>0.49438254462069015</c:v>
                      </c:pt>
                      <c:pt idx="1010">
                        <c:v>0.4839677145931609</c:v>
                      </c:pt>
                      <c:pt idx="1011">
                        <c:v>0.47419879577002355</c:v>
                      </c:pt>
                      <c:pt idx="1012">
                        <c:v>0.46459682195285817</c:v>
                      </c:pt>
                      <c:pt idx="1013">
                        <c:v>0.45224054842313116</c:v>
                      </c:pt>
                      <c:pt idx="1014">
                        <c:v>0.44127880265089142</c:v>
                      </c:pt>
                      <c:pt idx="1015">
                        <c:v>0.43292901400717404</c:v>
                      </c:pt>
                      <c:pt idx="1016">
                        <c:v>0.42605146553308076</c:v>
                      </c:pt>
                      <c:pt idx="1017">
                        <c:v>0.41403357293358689</c:v>
                      </c:pt>
                      <c:pt idx="1018">
                        <c:v>0.40377045784130927</c:v>
                      </c:pt>
                      <c:pt idx="1019">
                        <c:v>0.39447249966659809</c:v>
                      </c:pt>
                      <c:pt idx="1020">
                        <c:v>0.38838671961264065</c:v>
                      </c:pt>
                      <c:pt idx="1021">
                        <c:v>0.3823208558050098</c:v>
                      </c:pt>
                      <c:pt idx="1022">
                        <c:v>0.37171447834957577</c:v>
                      </c:pt>
                      <c:pt idx="1023">
                        <c:v>0.36138438999759237</c:v>
                      </c:pt>
                      <c:pt idx="1024">
                        <c:v>0.35514494243521411</c:v>
                      </c:pt>
                      <c:pt idx="1025">
                        <c:v>0.34997218559520382</c:v>
                      </c:pt>
                      <c:pt idx="1026">
                        <c:v>0.34207832278650935</c:v>
                      </c:pt>
                      <c:pt idx="1027">
                        <c:v>0.33198234795752057</c:v>
                      </c:pt>
                      <c:pt idx="1028">
                        <c:v>0.31964579541680299</c:v>
                      </c:pt>
                      <c:pt idx="1029">
                        <c:v>0.31260481656844247</c:v>
                      </c:pt>
                      <c:pt idx="1030">
                        <c:v>0.30913860867836762</c:v>
                      </c:pt>
                      <c:pt idx="1031">
                        <c:v>0.30317095930115057</c:v>
                      </c:pt>
                      <c:pt idx="1032">
                        <c:v>0.29735190074211437</c:v>
                      </c:pt>
                      <c:pt idx="1033">
                        <c:v>0.29259172261276928</c:v>
                      </c:pt>
                      <c:pt idx="1034">
                        <c:v>0.28732817112038839</c:v>
                      </c:pt>
                      <c:pt idx="1035">
                        <c:v>0.27942591224706603</c:v>
                      </c:pt>
                      <c:pt idx="1036">
                        <c:v>0.27345006206253819</c:v>
                      </c:pt>
                      <c:pt idx="1037">
                        <c:v>0.2657319308390772</c:v>
                      </c:pt>
                      <c:pt idx="1038">
                        <c:v>0.25777519517433251</c:v>
                      </c:pt>
                      <c:pt idx="1039">
                        <c:v>0.24821871631201098</c:v>
                      </c:pt>
                      <c:pt idx="1040">
                        <c:v>0.24116387419414853</c:v>
                      </c:pt>
                      <c:pt idx="1041">
                        <c:v>0.23179757595851322</c:v>
                      </c:pt>
                      <c:pt idx="1042">
                        <c:v>0.22838135394157147</c:v>
                      </c:pt>
                      <c:pt idx="1043">
                        <c:v>0.22624328632122906</c:v>
                      </c:pt>
                      <c:pt idx="1044">
                        <c:v>0.21797726306647311</c:v>
                      </c:pt>
                      <c:pt idx="1045">
                        <c:v>0.2156156258182502</c:v>
                      </c:pt>
                      <c:pt idx="1046">
                        <c:v>0.2088218427331181</c:v>
                      </c:pt>
                      <c:pt idx="1047">
                        <c:v>0.20484074129830879</c:v>
                      </c:pt>
                      <c:pt idx="1048">
                        <c:v>0.2000651378409265</c:v>
                      </c:pt>
                      <c:pt idx="1049">
                        <c:v>0.19827716658983285</c:v>
                      </c:pt>
                      <c:pt idx="1050">
                        <c:v>0.19168215545333178</c:v>
                      </c:pt>
                      <c:pt idx="1051">
                        <c:v>0.19132581084994141</c:v>
                      </c:pt>
                      <c:pt idx="1052">
                        <c:v>0.18553779820429653</c:v>
                      </c:pt>
                      <c:pt idx="1053">
                        <c:v>0.18871600155190513</c:v>
                      </c:pt>
                      <c:pt idx="1054">
                        <c:v>0.18451718820872301</c:v>
                      </c:pt>
                      <c:pt idx="1055">
                        <c:v>0.17805436627578097</c:v>
                      </c:pt>
                      <c:pt idx="1056">
                        <c:v>0.16956731173826459</c:v>
                      </c:pt>
                      <c:pt idx="1057">
                        <c:v>0.1650431997050833</c:v>
                      </c:pt>
                      <c:pt idx="1058">
                        <c:v>0.15707162448425216</c:v>
                      </c:pt>
                      <c:pt idx="1059">
                        <c:v>0.15233585351952286</c:v>
                      </c:pt>
                      <c:pt idx="1060">
                        <c:v>0.14744309567198485</c:v>
                      </c:pt>
                      <c:pt idx="1061">
                        <c:v>0.14267666930849815</c:v>
                      </c:pt>
                      <c:pt idx="1062">
                        <c:v>0.14293440896684076</c:v>
                      </c:pt>
                      <c:pt idx="1063">
                        <c:v>0.14125090038030266</c:v>
                      </c:pt>
                      <c:pt idx="1064">
                        <c:v>0.13510205221297802</c:v>
                      </c:pt>
                      <c:pt idx="1065">
                        <c:v>0.13159835491805333</c:v>
                      </c:pt>
                      <c:pt idx="1066">
                        <c:v>0.12732065761883307</c:v>
                      </c:pt>
                      <c:pt idx="1067">
                        <c:v>0.1221014295373944</c:v>
                      </c:pt>
                      <c:pt idx="1068">
                        <c:v>0.11896130136658631</c:v>
                      </c:pt>
                      <c:pt idx="1069">
                        <c:v>0.11357258993405572</c:v>
                      </c:pt>
                      <c:pt idx="1070">
                        <c:v>0.11290930082845722</c:v>
                      </c:pt>
                      <c:pt idx="1071">
                        <c:v>0.10961804349434837</c:v>
                      </c:pt>
                      <c:pt idx="1072">
                        <c:v>0.10479557828090379</c:v>
                      </c:pt>
                      <c:pt idx="1073">
                        <c:v>0.1060696322738475</c:v>
                      </c:pt>
                      <c:pt idx="1074">
                        <c:v>0.10131003991645328</c:v>
                      </c:pt>
                      <c:pt idx="1075">
                        <c:v>9.5544872376888801E-2</c:v>
                      </c:pt>
                      <c:pt idx="1076">
                        <c:v>9.4040610007288944E-2</c:v>
                      </c:pt>
                      <c:pt idx="1077">
                        <c:v>9.0254375374771892E-2</c:v>
                      </c:pt>
                      <c:pt idx="1078">
                        <c:v>8.9180460131677519E-2</c:v>
                      </c:pt>
                      <c:pt idx="1079">
                        <c:v>9.8296243229696489E-2</c:v>
                      </c:pt>
                      <c:pt idx="1080">
                        <c:v>9.3339245724889816E-2</c:v>
                      </c:pt>
                      <c:pt idx="1081">
                        <c:v>8.8270951549435095E-2</c:v>
                      </c:pt>
                      <c:pt idx="1082">
                        <c:v>8.5387586750385089E-2</c:v>
                      </c:pt>
                      <c:pt idx="1083">
                        <c:v>8.1474434861866118E-2</c:v>
                      </c:pt>
                      <c:pt idx="1084">
                        <c:v>8.1086068058499772E-2</c:v>
                      </c:pt>
                      <c:pt idx="1085">
                        <c:v>7.6772443412965033E-2</c:v>
                      </c:pt>
                      <c:pt idx="1086">
                        <c:v>6.8264105827903654E-2</c:v>
                      </c:pt>
                      <c:pt idx="1087">
                        <c:v>6.8772751138496527E-2</c:v>
                      </c:pt>
                      <c:pt idx="1088">
                        <c:v>6.873369967511124E-2</c:v>
                      </c:pt>
                      <c:pt idx="1089">
                        <c:v>7.2710895963582045E-2</c:v>
                      </c:pt>
                      <c:pt idx="1090">
                        <c:v>7.096256194782441E-2</c:v>
                      </c:pt>
                      <c:pt idx="1091">
                        <c:v>6.5973346985724921E-2</c:v>
                      </c:pt>
                      <c:pt idx="1092">
                        <c:v>6.6641322266929634E-2</c:v>
                      </c:pt>
                      <c:pt idx="1093">
                        <c:v>6.0391721324070988E-2</c:v>
                      </c:pt>
                      <c:pt idx="1094">
                        <c:v>5.7328719793448946E-2</c:v>
                      </c:pt>
                      <c:pt idx="1095">
                        <c:v>5.8123221816021788E-2</c:v>
                      </c:pt>
                      <c:pt idx="1096">
                        <c:v>5.2426784852015351E-2</c:v>
                      </c:pt>
                      <c:pt idx="1097">
                        <c:v>5.7997280846604396E-2</c:v>
                      </c:pt>
                      <c:pt idx="1098">
                        <c:v>5.8791197097226626E-2</c:v>
                      </c:pt>
                      <c:pt idx="1099">
                        <c:v>6.008009064625678E-2</c:v>
                      </c:pt>
                      <c:pt idx="1100">
                        <c:v>6.5129054347335819E-2</c:v>
                      </c:pt>
                      <c:pt idx="1101">
                        <c:v>6.2376707207943326E-2</c:v>
                      </c:pt>
                      <c:pt idx="1102">
                        <c:v>5.9450581056486491E-2</c:v>
                      </c:pt>
                      <c:pt idx="1103">
                        <c:v>5.247598969588075E-2</c:v>
                      </c:pt>
                      <c:pt idx="1104">
                        <c:v>4.0649058752340858E-2</c:v>
                      </c:pt>
                      <c:pt idx="1105">
                        <c:v>4.100169346670967E-2</c:v>
                      </c:pt>
                      <c:pt idx="1106">
                        <c:v>3.6538892231043216E-2</c:v>
                      </c:pt>
                      <c:pt idx="1107">
                        <c:v>2.9790018328804235E-2</c:v>
                      </c:pt>
                      <c:pt idx="1108">
                        <c:v>2.4798265021584689E-2</c:v>
                      </c:pt>
                      <c:pt idx="1109">
                        <c:v>1.7057093434726497E-2</c:v>
                      </c:pt>
                      <c:pt idx="1110">
                        <c:v>1.9807683258266626E-2</c:v>
                      </c:pt>
                      <c:pt idx="1111">
                        <c:v>2.4968529401944318E-2</c:v>
                      </c:pt>
                      <c:pt idx="1112">
                        <c:v>2.1015154506138577E-2</c:v>
                      </c:pt>
                      <c:pt idx="1113">
                        <c:v>1.8955775584517335E-2</c:v>
                      </c:pt>
                      <c:pt idx="1114">
                        <c:v>2.1814733218951537E-2</c:v>
                      </c:pt>
                      <c:pt idx="1115">
                        <c:v>2.3118661581385092E-2</c:v>
                      </c:pt>
                      <c:pt idx="1116">
                        <c:v>2.4848836666668525E-2</c:v>
                      </c:pt>
                      <c:pt idx="1117">
                        <c:v>2.4320079852432262E-2</c:v>
                      </c:pt>
                      <c:pt idx="1118">
                        <c:v>2.57185127562581E-2</c:v>
                      </c:pt>
                      <c:pt idx="1119">
                        <c:v>2.3228005678863684E-2</c:v>
                      </c:pt>
                      <c:pt idx="1120">
                        <c:v>1.9182274072151798E-2</c:v>
                      </c:pt>
                      <c:pt idx="1121">
                        <c:v>9.3852381953770849E-3</c:v>
                      </c:pt>
                      <c:pt idx="1122">
                        <c:v>7.5763744113723306E-3</c:v>
                      </c:pt>
                      <c:pt idx="1123">
                        <c:v>9.1208597882589532E-3</c:v>
                      </c:pt>
                      <c:pt idx="1124">
                        <c:v>6.0275933735124754E-4</c:v>
                      </c:pt>
                      <c:pt idx="1125">
                        <c:v>-3.2500580402375634E-3</c:v>
                      </c:pt>
                      <c:pt idx="1126">
                        <c:v>-6.7330580595680147E-3</c:v>
                      </c:pt>
                      <c:pt idx="1127">
                        <c:v>1.41542029039829E-3</c:v>
                      </c:pt>
                      <c:pt idx="1128">
                        <c:v>9.6626988427293004E-3</c:v>
                      </c:pt>
                      <c:pt idx="1129">
                        <c:v>8.209593890164164E-3</c:v>
                      </c:pt>
                      <c:pt idx="1130">
                        <c:v>1.7796142379292341E-2</c:v>
                      </c:pt>
                      <c:pt idx="1131">
                        <c:v>2.3025328583894288E-2</c:v>
                      </c:pt>
                      <c:pt idx="1132">
                        <c:v>2.4050624755074006E-2</c:v>
                      </c:pt>
                      <c:pt idx="1133">
                        <c:v>2.1756351281190561E-2</c:v>
                      </c:pt>
                      <c:pt idx="1134">
                        <c:v>1.8474075783660324E-2</c:v>
                      </c:pt>
                      <c:pt idx="1135">
                        <c:v>1.9021382043004575E-2</c:v>
                      </c:pt>
                      <c:pt idx="1136">
                        <c:v>1.6722617650831884E-2</c:v>
                      </c:pt>
                      <c:pt idx="1137">
                        <c:v>4.2171675309731326E-3</c:v>
                      </c:pt>
                      <c:pt idx="1138">
                        <c:v>4.2696917492262869E-3</c:v>
                      </c:pt>
                      <c:pt idx="1139">
                        <c:v>2.6365595504550632E-3</c:v>
                      </c:pt>
                      <c:pt idx="1140">
                        <c:v>2.7960847783838456E-3</c:v>
                      </c:pt>
                      <c:pt idx="1141">
                        <c:v>-3.62709991922205E-3</c:v>
                      </c:pt>
                      <c:pt idx="1142">
                        <c:v>-7.3543668420273829E-3</c:v>
                      </c:pt>
                      <c:pt idx="1143">
                        <c:v>-5.084695790076566E-3</c:v>
                      </c:pt>
                      <c:pt idx="1144">
                        <c:v>2.4188476420824003E-3</c:v>
                      </c:pt>
                      <c:pt idx="1145">
                        <c:v>6.0135348466946814E-3</c:v>
                      </c:pt>
                      <c:pt idx="1146">
                        <c:v>4.9253658194646074E-3</c:v>
                      </c:pt>
                      <c:pt idx="1147">
                        <c:v>1.5979858817244362E-2</c:v>
                      </c:pt>
                      <c:pt idx="1148">
                        <c:v>1.856369889212945E-2</c:v>
                      </c:pt>
                      <c:pt idx="1149">
                        <c:v>1.8697840668857765E-2</c:v>
                      </c:pt>
                      <c:pt idx="1150">
                        <c:v>1.6032383035497519E-2</c:v>
                      </c:pt>
                      <c:pt idx="1151">
                        <c:v>8.9958951054262166E-3</c:v>
                      </c:pt>
                      <c:pt idx="1152">
                        <c:v>8.9127154884156533E-3</c:v>
                      </c:pt>
                      <c:pt idx="1153">
                        <c:v>7.9922724964252827E-3</c:v>
                      </c:pt>
                      <c:pt idx="1154">
                        <c:v>0</c:v>
                      </c:pt>
                      <c:pt idx="1155">
                        <c:v>5.3545414020684662E-3</c:v>
                      </c:pt>
                      <c:pt idx="1156">
                        <c:v>-8.3039031742396258E-3</c:v>
                      </c:pt>
                      <c:pt idx="1157">
                        <c:v>-1.0631370392000542E-2</c:v>
                      </c:pt>
                      <c:pt idx="1158">
                        <c:v>-1.044216605189901E-2</c:v>
                      </c:pt>
                      <c:pt idx="1159">
                        <c:v>-1.719728818827973E-2</c:v>
                      </c:pt>
                      <c:pt idx="1160">
                        <c:v>-2.3906915369816463E-2</c:v>
                      </c:pt>
                      <c:pt idx="1161">
                        <c:v>-3.0745021865890652E-2</c:v>
                      </c:pt>
                      <c:pt idx="1162">
                        <c:v>-2.8121935070303451E-2</c:v>
                      </c:pt>
                      <c:pt idx="1163">
                        <c:v>-1.4027090390665105E-2</c:v>
                      </c:pt>
                      <c:pt idx="1164">
                        <c:v>-7.6134733015884365E-3</c:v>
                      </c:pt>
                      <c:pt idx="1165">
                        <c:v>-8.837736678716011E-3</c:v>
                      </c:pt>
                      <c:pt idx="1166">
                        <c:v>-4.5967477550778145E-3</c:v>
                      </c:pt>
                      <c:pt idx="1167">
                        <c:v>-7.7124687612701017E-3</c:v>
                      </c:pt>
                      <c:pt idx="1168">
                        <c:v>-8.1672230523912488E-3</c:v>
                      </c:pt>
                      <c:pt idx="1169">
                        <c:v>-2.9049602583020084E-2</c:v>
                      </c:pt>
                      <c:pt idx="1170">
                        <c:v>-2.5186241310317253E-2</c:v>
                      </c:pt>
                      <c:pt idx="1171">
                        <c:v>-1.7666296263536579E-2</c:v>
                      </c:pt>
                      <c:pt idx="1172">
                        <c:v>-2.410217268674264E-2</c:v>
                      </c:pt>
                      <c:pt idx="1173">
                        <c:v>-2.7686901768191774E-2</c:v>
                      </c:pt>
                      <c:pt idx="1174">
                        <c:v>-2.3541784187164305E-2</c:v>
                      </c:pt>
                      <c:pt idx="1175">
                        <c:v>-2.2150185289430944E-2</c:v>
                      </c:pt>
                      <c:pt idx="1176">
                        <c:v>-4.9849193011272004E-3</c:v>
                      </c:pt>
                      <c:pt idx="1177">
                        <c:v>-8.4103184119645128E-3</c:v>
                      </c:pt>
                      <c:pt idx="1178">
                        <c:v>-1.2110054053083104E-2</c:v>
                      </c:pt>
                      <c:pt idx="1179">
                        <c:v>-2.6949414882161738E-3</c:v>
                      </c:pt>
                      <c:pt idx="1180">
                        <c:v>-1.2803022270854488E-3</c:v>
                      </c:pt>
                      <c:pt idx="1181">
                        <c:v>9.7985979353099779E-3</c:v>
                      </c:pt>
                      <c:pt idx="1182">
                        <c:v>1.0984981392953881E-2</c:v>
                      </c:pt>
                      <c:pt idx="1183">
                        <c:v>-1.100821701366834E-2</c:v>
                      </c:pt>
                      <c:pt idx="1184">
                        <c:v>-8.1063027695103488E-3</c:v>
                      </c:pt>
                      <c:pt idx="1185">
                        <c:v>-8.044015685410872E-3</c:v>
                      </c:pt>
                      <c:pt idx="1186">
                        <c:v>-5.0235802498787077E-3</c:v>
                      </c:pt>
                      <c:pt idx="1187">
                        <c:v>-7.390879960292477E-3</c:v>
                      </c:pt>
                      <c:pt idx="1188">
                        <c:v>-3.5231253979588255E-2</c:v>
                      </c:pt>
                      <c:pt idx="1189">
                        <c:v>-4.4777969976063439E-2</c:v>
                      </c:pt>
                      <c:pt idx="1190">
                        <c:v>-2.9612138913084562E-2</c:v>
                      </c:pt>
                      <c:pt idx="1191">
                        <c:v>-3.7697939664317608E-2</c:v>
                      </c:pt>
                      <c:pt idx="1192">
                        <c:v>-3.7188708581773984E-2</c:v>
                      </c:pt>
                      <c:pt idx="1193">
                        <c:v>-5.2554678394602206E-2</c:v>
                      </c:pt>
                      <c:pt idx="1194">
                        <c:v>-5.8044142602666819E-2</c:v>
                      </c:pt>
                      <c:pt idx="1195">
                        <c:v>-4.0982948764284863E-2</c:v>
                      </c:pt>
                      <c:pt idx="1196">
                        <c:v>-3.4011676778066879E-2</c:v>
                      </c:pt>
                      <c:pt idx="1197">
                        <c:v>-3.4642357911738655E-2</c:v>
                      </c:pt>
                      <c:pt idx="1198">
                        <c:v>-3.2597232774253117E-2</c:v>
                      </c:pt>
                      <c:pt idx="1199">
                        <c:v>-4.3472089040460703E-2</c:v>
                      </c:pt>
                      <c:pt idx="1200">
                        <c:v>-3.1058995631508095E-2</c:v>
                      </c:pt>
                      <c:pt idx="1201">
                        <c:v>-2.4918543528811361E-2</c:v>
                      </c:pt>
                      <c:pt idx="1202">
                        <c:v>-1.2269969795645668E-2</c:v>
                      </c:pt>
                      <c:pt idx="1203">
                        <c:v>-1.0872708435721445E-2</c:v>
                      </c:pt>
                      <c:pt idx="1204">
                        <c:v>-1.9409553589054097E-2</c:v>
                      </c:pt>
                      <c:pt idx="1205">
                        <c:v>-3.285048151430648E-2</c:v>
                      </c:pt>
                      <c:pt idx="1206">
                        <c:v>-2.0497136844333293E-2</c:v>
                      </c:pt>
                      <c:pt idx="1207">
                        <c:v>-2.8185393698304414E-2</c:v>
                      </c:pt>
                      <c:pt idx="1208">
                        <c:v>-1.5492106039562706E-2</c:v>
                      </c:pt>
                      <c:pt idx="1209">
                        <c:v>-2.2395818994124132E-2</c:v>
                      </c:pt>
                      <c:pt idx="1210">
                        <c:v>-2.4847665122767176E-2</c:v>
                      </c:pt>
                      <c:pt idx="1211">
                        <c:v>-2.4177737268393156E-2</c:v>
                      </c:pt>
                      <c:pt idx="1212">
                        <c:v>-2.7476609637862876E-3</c:v>
                      </c:pt>
                      <c:pt idx="1213">
                        <c:v>-2.9781817521493448E-2</c:v>
                      </c:pt>
                      <c:pt idx="1214">
                        <c:v>-5.44338348127004E-2</c:v>
                      </c:pt>
                      <c:pt idx="1215">
                        <c:v>-7.4191336940517105E-2</c:v>
                      </c:pt>
                      <c:pt idx="1216">
                        <c:v>-8.2403469175801325E-2</c:v>
                      </c:pt>
                      <c:pt idx="1217">
                        <c:v>-7.9573995396223063E-2</c:v>
                      </c:pt>
                      <c:pt idx="1218">
                        <c:v>-8.1432064024093267E-2</c:v>
                      </c:pt>
                      <c:pt idx="1219">
                        <c:v>-0.10663373066244765</c:v>
                      </c:pt>
                      <c:pt idx="1220">
                        <c:v>-0.10779043500791873</c:v>
                      </c:pt>
                      <c:pt idx="1221">
                        <c:v>-7.4225116456345316E-2</c:v>
                      </c:pt>
                      <c:pt idx="1222">
                        <c:v>-5.4488897376073611E-2</c:v>
                      </c:pt>
                      <c:pt idx="1223">
                        <c:v>-5.4300278807922958E-2</c:v>
                      </c:pt>
                      <c:pt idx="1224">
                        <c:v>-5.6153075488236164E-2</c:v>
                      </c:pt>
                      <c:pt idx="1225">
                        <c:v>-6.9656095240271068E-2</c:v>
                      </c:pt>
                      <c:pt idx="1226">
                        <c:v>-7.2537507466151757E-2</c:v>
                      </c:pt>
                      <c:pt idx="1227">
                        <c:v>-6.1071607301608426E-2</c:v>
                      </c:pt>
                      <c:pt idx="1228">
                        <c:v>-7.4591809697532804E-2</c:v>
                      </c:pt>
                      <c:pt idx="1229">
                        <c:v>-0.10879054298521501</c:v>
                      </c:pt>
                      <c:pt idx="1230">
                        <c:v>-0.10544227051456362</c:v>
                      </c:pt>
                      <c:pt idx="1231">
                        <c:v>-0.10188429168553345</c:v>
                      </c:pt>
                      <c:pt idx="1232">
                        <c:v>-6.9546751142792337E-2</c:v>
                      </c:pt>
                      <c:pt idx="1233">
                        <c:v>-4.8735054760890857E-2</c:v>
                      </c:pt>
                      <c:pt idx="1234">
                        <c:v>-5.3957211702083507E-2</c:v>
                      </c:pt>
                      <c:pt idx="1235">
                        <c:v>-3.4342637930256908E-2</c:v>
                      </c:pt>
                      <c:pt idx="1236">
                        <c:v>-8.4378496936511199E-3</c:v>
                      </c:pt>
                      <c:pt idx="1237">
                        <c:v>-1.7579797272138254E-2</c:v>
                      </c:pt>
                      <c:pt idx="1238">
                        <c:v>1.9316806363514034E-2</c:v>
                      </c:pt>
                      <c:pt idx="1239">
                        <c:v>7.6281176003577846E-3</c:v>
                      </c:pt>
                      <c:pt idx="1240">
                        <c:v>9.7993789645776774E-3</c:v>
                      </c:pt>
                      <c:pt idx="1241">
                        <c:v>3.7591914941226504E-2</c:v>
                      </c:pt>
                      <c:pt idx="1242">
                        <c:v>3.4640210081252377E-2</c:v>
                      </c:pt>
                      <c:pt idx="1243">
                        <c:v>2.4660608613151652E-2</c:v>
                      </c:pt>
                      <c:pt idx="1244">
                        <c:v>2.7640040012129344E-2</c:v>
                      </c:pt>
                      <c:pt idx="1245">
                        <c:v>-2.4321641910967796E-2</c:v>
                      </c:pt>
                      <c:pt idx="1246">
                        <c:v>-3.9326776202117499E-3</c:v>
                      </c:pt>
                      <c:pt idx="1247">
                        <c:v>-1.7570620178242673E-2</c:v>
                      </c:pt>
                      <c:pt idx="1248">
                        <c:v>-7.9433800642670027E-2</c:v>
                      </c:pt>
                      <c:pt idx="1249">
                        <c:v>-8.2294125078322664E-2</c:v>
                      </c:pt>
                      <c:pt idx="1250">
                        <c:v>-6.6512452437758385E-2</c:v>
                      </c:pt>
                      <c:pt idx="1251">
                        <c:v>-4.1220967433618007E-2</c:v>
                      </c:pt>
                      <c:pt idx="1252">
                        <c:v>-2.0278643906692793E-2</c:v>
                      </c:pt>
                      <c:pt idx="1253">
                        <c:v>-5.7573572468874575E-2</c:v>
                      </c:pt>
                      <c:pt idx="1254">
                        <c:v>-6.0197830808363391E-2</c:v>
                      </c:pt>
                      <c:pt idx="1255">
                        <c:v>-3.4734324108010878E-3</c:v>
                      </c:pt>
                      <c:pt idx="1256">
                        <c:v>-1.5879887070978309E-2</c:v>
                      </c:pt>
                      <c:pt idx="1257">
                        <c:v>-2.8888124781921983E-2</c:v>
                      </c:pt>
                      <c:pt idx="1258">
                        <c:v>-1.8939569227212589E-2</c:v>
                      </c:pt>
                      <c:pt idx="1259">
                        <c:v>-4.6476903890638722E-2</c:v>
                      </c:pt>
                      <c:pt idx="1260">
                        <c:v>-4.0707440690101966E-2</c:v>
                      </c:pt>
                      <c:pt idx="1261">
                        <c:v>-2.2352276612449599E-2</c:v>
                      </c:pt>
                      <c:pt idx="1262">
                        <c:v>-4.0898207088738897E-2</c:v>
                      </c:pt>
                      <c:pt idx="1263">
                        <c:v>-4.1258456838467759E-2</c:v>
                      </c:pt>
                      <c:pt idx="1264">
                        <c:v>-2.7634377549938621E-2</c:v>
                      </c:pt>
                      <c:pt idx="1265">
                        <c:v>-8.6503091801984941E-2</c:v>
                      </c:pt>
                      <c:pt idx="1266">
                        <c:v>-8.2423385422127821E-2</c:v>
                      </c:pt>
                      <c:pt idx="1267">
                        <c:v>-4.9173016922756517E-2</c:v>
                      </c:pt>
                      <c:pt idx="1268">
                        <c:v>-8.9066039343958944E-2</c:v>
                      </c:pt>
                      <c:pt idx="1269">
                        <c:v>-8.2690302174366015E-2</c:v>
                      </c:pt>
                      <c:pt idx="1270">
                        <c:v>-7.4343637647719563E-2</c:v>
                      </c:pt>
                      <c:pt idx="1271">
                        <c:v>-8.5229428323675013E-2</c:v>
                      </c:pt>
                      <c:pt idx="1272">
                        <c:v>-6.4326351517452057E-2</c:v>
                      </c:pt>
                      <c:pt idx="1273">
                        <c:v>-6.9787112899928588E-2</c:v>
                      </c:pt>
                      <c:pt idx="1274">
                        <c:v>-0.12096268886508056</c:v>
                      </c:pt>
                      <c:pt idx="1275">
                        <c:v>-8.6771570612758545E-2</c:v>
                      </c:pt>
                      <c:pt idx="1276">
                        <c:v>-7.8293888426454572E-2</c:v>
                      </c:pt>
                      <c:pt idx="1277">
                        <c:v>-0.10951494763101137</c:v>
                      </c:pt>
                      <c:pt idx="1278">
                        <c:v>-0.10641035629188399</c:v>
                      </c:pt>
                      <c:pt idx="1279">
                        <c:v>-0.11990595626587573</c:v>
                      </c:pt>
                      <c:pt idx="1280">
                        <c:v>-0.10875676346938673</c:v>
                      </c:pt>
                      <c:pt idx="1281">
                        <c:v>-6.9373948417312647E-2</c:v>
                      </c:pt>
                      <c:pt idx="1282">
                        <c:v>-9.108343794244092E-2</c:v>
                      </c:pt>
                      <c:pt idx="1283">
                        <c:v>-8.4378692193827348E-2</c:v>
                      </c:pt>
                      <c:pt idx="1284">
                        <c:v>-6.2566497319995737E-2</c:v>
                      </c:pt>
                      <c:pt idx="1285">
                        <c:v>-5.7740517474846577E-2</c:v>
                      </c:pt>
                      <c:pt idx="1286">
                        <c:v>-3.3710004223415822E-2</c:v>
                      </c:pt>
                      <c:pt idx="1287">
                        <c:v>-4.4999196516140962E-2</c:v>
                      </c:pt>
                      <c:pt idx="1288">
                        <c:v>-2.9007231745247036E-2</c:v>
                      </c:pt>
                      <c:pt idx="1289">
                        <c:v>1.7505794749023001E-2</c:v>
                      </c:pt>
                      <c:pt idx="1290">
                        <c:v>4.5284076941535583E-3</c:v>
                      </c:pt>
                      <c:pt idx="1291">
                        <c:v>-2.3553890140814407E-3</c:v>
                      </c:pt>
                      <c:pt idx="1292">
                        <c:v>-1.8841159539481799E-2</c:v>
                      </c:pt>
                      <c:pt idx="1293">
                        <c:v>-3.2096983528288117E-2</c:v>
                      </c:pt>
                      <c:pt idx="1294">
                        <c:v>-3.5628016847582343E-2</c:v>
                      </c:pt>
                      <c:pt idx="1295">
                        <c:v>-4.191725502577702E-2</c:v>
                      </c:pt>
                      <c:pt idx="1296">
                        <c:v>-5.896185199222017E-2</c:v>
                      </c:pt>
                      <c:pt idx="1297">
                        <c:v>-6.8464439835070084E-2</c:v>
                      </c:pt>
                      <c:pt idx="1298">
                        <c:v>-3.8415315046704659E-2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B29-4AA9-A3A3-D850668B1823}"/>
                  </c:ext>
                </c:extLst>
              </c15:ser>
            </c15:filteredScatterSeries>
          </c:ext>
        </c:extLst>
      </c:scatterChart>
      <c:valAx>
        <c:axId val="2063999904"/>
        <c:scaling>
          <c:orientation val="minMax"/>
          <c:max val="750"/>
          <c:min val="4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>
                    <a:solidFill>
                      <a:schemeClr val="bg1"/>
                    </a:solidFill>
                  </a:rPr>
                  <a:t>Wavelenght</a:t>
                </a:r>
                <a:r>
                  <a:rPr lang="en-GB" dirty="0">
                    <a:solidFill>
                      <a:schemeClr val="bg1"/>
                    </a:solidFill>
                  </a:rPr>
                  <a:t>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4000320"/>
        <c:crosses val="autoZero"/>
        <c:crossBetween val="midCat"/>
      </c:valAx>
      <c:valAx>
        <c:axId val="2064000320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>
                    <a:solidFill>
                      <a:schemeClr val="bg1"/>
                    </a:solidFill>
                  </a:rPr>
                  <a:t>Relative 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3999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61561722260444E-2"/>
          <c:y val="0.2163979225138539"/>
          <c:w val="0.90981848142768562"/>
          <c:h val="0.61128515287292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'24.08.21 Eg Filtres +Lihgt  Abs'!$CW$18</c:f>
              <c:strCache>
                <c:ptCount val="1"/>
                <c:pt idx="0">
                  <c:v>Abs695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E7-4D9D-962C-0A75221C7C5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E7-4D9D-962C-0A75221C7C57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9E7-4D9D-962C-0A75221C7C5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9E7-4D9D-962C-0A75221C7C5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9E7-4D9D-962C-0A75221C7C57}"/>
              </c:ext>
            </c:extLst>
          </c:dPt>
          <c:cat>
            <c:strRef>
              <c:f>'24.08.21 Eg Filtres +Lihgt  Abs'!$CX$17:$DB$17</c:f>
              <c:strCache>
                <c:ptCount val="5"/>
                <c:pt idx="0">
                  <c:v>Abs Dark</c:v>
                </c:pt>
                <c:pt idx="1">
                  <c:v>Abs FR</c:v>
                </c:pt>
                <c:pt idx="2">
                  <c:v>Abs LL</c:v>
                </c:pt>
                <c:pt idx="3">
                  <c:v>Abs ML</c:v>
                </c:pt>
                <c:pt idx="4">
                  <c:v>Abs HL</c:v>
                </c:pt>
              </c:strCache>
              <c:extLst/>
            </c:strRef>
          </c:cat>
          <c:val>
            <c:numRef>
              <c:f>'24.08.21 Eg Filtres +Lihgt  Abs'!$CX$18:$DB$18</c:f>
              <c:numCache>
                <c:formatCode>0.00</c:formatCode>
                <c:ptCount val="5"/>
                <c:pt idx="0">
                  <c:v>0.79535230429290482</c:v>
                </c:pt>
                <c:pt idx="1">
                  <c:v>0.65788890591252225</c:v>
                </c:pt>
                <c:pt idx="2">
                  <c:v>0.66686330818785378</c:v>
                </c:pt>
                <c:pt idx="3">
                  <c:v>0.53496865730230225</c:v>
                </c:pt>
                <c:pt idx="4">
                  <c:v>0.46195320069817458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59E7-4D9D-962C-0A75221C7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943856"/>
        <c:axId val="230952176"/>
      </c:barChart>
      <c:catAx>
        <c:axId val="23094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0952176"/>
        <c:crosses val="autoZero"/>
        <c:auto val="1"/>
        <c:lblAlgn val="ctr"/>
        <c:lblOffset val="100"/>
        <c:noMultiLvlLbl val="0"/>
      </c:catAx>
      <c:valAx>
        <c:axId val="23095217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094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6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0.34165</cdr:x>
      <cdr:y>0.23394</cdr:y>
    </cdr:from>
    <cdr:to>
      <cdr:x>0.34165</cdr:x>
      <cdr:y>0.85754</cdr:y>
    </cdr:to>
    <cdr:cxnSp macro="">
      <cdr:nvCxnSpPr>
        <cdr:cNvPr id="9" name="Connecteur droit 8">
          <a:extLst xmlns:a="http://schemas.openxmlformats.org/drawingml/2006/main">
            <a:ext uri="{FF2B5EF4-FFF2-40B4-BE49-F238E27FC236}">
              <a16:creationId xmlns:a16="http://schemas.microsoft.com/office/drawing/2014/main" id="{5D6E3D1C-4D0D-4373-AFBF-7262D3CCA4C7}"/>
            </a:ext>
          </a:extLst>
        </cdr:cNvPr>
        <cdr:cNvCxnSpPr/>
      </cdr:nvCxnSpPr>
      <cdr:spPr>
        <a:xfrm xmlns:a="http://schemas.openxmlformats.org/drawingml/2006/main" flipV="1">
          <a:off x="2495162" y="1105987"/>
          <a:ext cx="0" cy="29481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0.34033</cdr:x>
      <cdr:y>0.22744</cdr:y>
    </cdr:from>
    <cdr:to>
      <cdr:x>0.98393</cdr:x>
      <cdr:y>0.22744</cdr:y>
    </cdr:to>
    <cdr:cxnSp macro="">
      <cdr:nvCxnSpPr>
        <cdr:cNvPr id="11" name="Connecteur droit avec flèche 10">
          <a:extLst xmlns:a="http://schemas.openxmlformats.org/drawingml/2006/main">
            <a:ext uri="{FF2B5EF4-FFF2-40B4-BE49-F238E27FC236}">
              <a16:creationId xmlns:a16="http://schemas.microsoft.com/office/drawing/2014/main" id="{3B61ABEE-DA27-47E3-A53F-31566B39CFF2}"/>
            </a:ext>
          </a:extLst>
        </cdr:cNvPr>
        <cdr:cNvCxnSpPr/>
      </cdr:nvCxnSpPr>
      <cdr:spPr>
        <a:xfrm xmlns:a="http://schemas.openxmlformats.org/drawingml/2006/main">
          <a:off x="2485457" y="1075262"/>
          <a:ext cx="470037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0.81504</cdr:x>
      <cdr:y>0.54009</cdr:y>
    </cdr:from>
    <cdr:to>
      <cdr:x>0.81504</cdr:x>
      <cdr:y>0.902</cdr:y>
    </cdr:to>
    <cdr:cxnSp macro="">
      <cdr:nvCxnSpPr>
        <cdr:cNvPr id="2" name="Connecteur droit avec flèche 1">
          <a:extLst xmlns:a="http://schemas.openxmlformats.org/drawingml/2006/main">
            <a:ext uri="{FF2B5EF4-FFF2-40B4-BE49-F238E27FC236}">
              <a16:creationId xmlns:a16="http://schemas.microsoft.com/office/drawing/2014/main" id="{D25F0086-2C21-FFFB-D9D2-ED12513F899C}"/>
            </a:ext>
          </a:extLst>
        </cdr:cNvPr>
        <cdr:cNvCxnSpPr/>
      </cdr:nvCxnSpPr>
      <cdr:spPr>
        <a:xfrm xmlns:a="http://schemas.openxmlformats.org/drawingml/2006/main">
          <a:off x="8482781" y="2724224"/>
          <a:ext cx="0" cy="1825514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0.7804</cdr:x>
      <cdr:y>0.8959</cdr:y>
    </cdr:from>
    <cdr:to>
      <cdr:x>0.86872</cdr:x>
      <cdr:y>0.95416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6D979CFE-B891-E84C-B5D3-988F1C28227E}"/>
            </a:ext>
          </a:extLst>
        </cdr:cNvPr>
        <cdr:cNvSpPr txBox="1"/>
      </cdr:nvSpPr>
      <cdr:spPr>
        <a:xfrm xmlns:a="http://schemas.openxmlformats.org/drawingml/2006/main">
          <a:off x="5784641" y="4518959"/>
          <a:ext cx="654678" cy="2938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800" dirty="0">
              <a:solidFill>
                <a:schemeClr val="bg1"/>
              </a:solidFill>
            </a:rPr>
            <a:t>695 nm</a:t>
          </a:r>
        </a:p>
      </cdr:txBody>
    </cdr:sp>
  </cdr:relSizeAnchor>
  <cdr:relSizeAnchor xmlns:cdr="http://schemas.openxmlformats.org/drawingml/2006/chartDrawing">
    <cdr:from>
      <cdr:x>0.82354</cdr:x>
      <cdr:y>0.44833</cdr:y>
    </cdr:from>
    <cdr:to>
      <cdr:x>0.94911</cdr:x>
      <cdr:y>0.53943</cdr:y>
    </cdr:to>
    <cdr:cxnSp macro="">
      <cdr:nvCxnSpPr>
        <cdr:cNvPr id="6" name="Connecteur droit avec flèche 5">
          <a:extLst xmlns:a="http://schemas.openxmlformats.org/drawingml/2006/main">
            <a:ext uri="{FF2B5EF4-FFF2-40B4-BE49-F238E27FC236}">
              <a16:creationId xmlns:a16="http://schemas.microsoft.com/office/drawing/2014/main" id="{B211E198-924C-D532-F673-A8B4AEB75A6F}"/>
            </a:ext>
          </a:extLst>
        </cdr:cNvPr>
        <cdr:cNvCxnSpPr/>
      </cdr:nvCxnSpPr>
      <cdr:spPr>
        <a:xfrm xmlns:a="http://schemas.openxmlformats.org/drawingml/2006/main" flipH="1">
          <a:off x="8571271" y="2261405"/>
          <a:ext cx="1306942" cy="45953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0.79535</cdr:x>
      <cdr:y>0.23925</cdr:y>
    </cdr:from>
    <cdr:to>
      <cdr:x>0.9586</cdr:x>
      <cdr:y>0.51637</cdr:y>
    </cdr:to>
    <cdr:cxnSp macro="">
      <cdr:nvCxnSpPr>
        <cdr:cNvPr id="8" name="Connecteur droit avec flèche 7">
          <a:extLst xmlns:a="http://schemas.openxmlformats.org/drawingml/2006/main">
            <a:ext uri="{FF2B5EF4-FFF2-40B4-BE49-F238E27FC236}">
              <a16:creationId xmlns:a16="http://schemas.microsoft.com/office/drawing/2014/main" id="{68F217B1-3D64-E7C0-A00E-2DEB56132B17}"/>
            </a:ext>
          </a:extLst>
        </cdr:cNvPr>
        <cdr:cNvCxnSpPr/>
      </cdr:nvCxnSpPr>
      <cdr:spPr>
        <a:xfrm xmlns:a="http://schemas.openxmlformats.org/drawingml/2006/main" flipH="1">
          <a:off x="8277942" y="1206770"/>
          <a:ext cx="1699070" cy="139782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0.2591</cdr:x>
      <cdr:y>0.0609</cdr:y>
    </cdr:from>
    <cdr:to>
      <cdr:x>0.38803</cdr:x>
      <cdr:y>0.13849</cdr:y>
    </cdr:to>
    <cdr:sp macro="" textlink="">
      <cdr:nvSpPr>
        <cdr:cNvPr id="3" name="ZoneTexte 4">
          <a:extLst xmlns:a="http://schemas.openxmlformats.org/drawingml/2006/main">
            <a:ext uri="{FF2B5EF4-FFF2-40B4-BE49-F238E27FC236}">
              <a16:creationId xmlns:a16="http://schemas.microsoft.com/office/drawing/2014/main" id="{D98C5091-6A4F-4B6E-AF2C-784626CEB73E}"/>
            </a:ext>
          </a:extLst>
        </cdr:cNvPr>
        <cdr:cNvSpPr txBox="1"/>
      </cdr:nvSpPr>
      <cdr:spPr>
        <a:xfrm xmlns:a="http://schemas.openxmlformats.org/drawingml/2006/main">
          <a:off x="1324897" y="289875"/>
          <a:ext cx="65928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dirty="0">
              <a:solidFill>
                <a:schemeClr val="bg1"/>
              </a:solidFill>
            </a:rPr>
            <a:t>PS II</a:t>
          </a:r>
        </a:p>
      </cdr:txBody>
    </cdr:sp>
  </cdr:relSizeAnchor>
  <cdr:relSizeAnchor xmlns:cdr="http://schemas.openxmlformats.org/drawingml/2006/chartDrawing">
    <cdr:from>
      <cdr:x>0.58666</cdr:x>
      <cdr:y>0.0609</cdr:y>
    </cdr:from>
    <cdr:to>
      <cdr:x>0.72634</cdr:x>
      <cdr:y>0.13849</cdr:y>
    </cdr:to>
    <cdr:sp macro="" textlink="">
      <cdr:nvSpPr>
        <cdr:cNvPr id="4" name="ZoneTexte 4">
          <a:extLst xmlns:a="http://schemas.openxmlformats.org/drawingml/2006/main">
            <a:ext uri="{FF2B5EF4-FFF2-40B4-BE49-F238E27FC236}">
              <a16:creationId xmlns:a16="http://schemas.microsoft.com/office/drawing/2014/main" id="{C50008A4-2660-4D1F-816A-8AF82AA4BA9A}"/>
            </a:ext>
          </a:extLst>
        </cdr:cNvPr>
        <cdr:cNvSpPr txBox="1"/>
      </cdr:nvSpPr>
      <cdr:spPr>
        <a:xfrm xmlns:a="http://schemas.openxmlformats.org/drawingml/2006/main">
          <a:off x="2999877" y="289875"/>
          <a:ext cx="71425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sz="1800" dirty="0">
              <a:solidFill>
                <a:schemeClr val="bg1"/>
              </a:solidFill>
            </a:rPr>
            <a:t>LHCE</a:t>
          </a:r>
        </a:p>
      </cdr:txBody>
    </cdr:sp>
  </cdr:relSizeAnchor>
  <cdr:relSizeAnchor xmlns:cdr="http://schemas.openxmlformats.org/drawingml/2006/chartDrawing">
    <cdr:from>
      <cdr:x>0.42358</cdr:x>
      <cdr:y>0.19158</cdr:y>
    </cdr:from>
    <cdr:to>
      <cdr:x>0.42358</cdr:x>
      <cdr:y>0.85773</cdr:y>
    </cdr:to>
    <cdr:cxnSp macro="">
      <cdr:nvCxnSpPr>
        <cdr:cNvPr id="5" name="Connecteur droit avec flèche 4">
          <a:extLst xmlns:a="http://schemas.openxmlformats.org/drawingml/2006/main">
            <a:ext uri="{FF2B5EF4-FFF2-40B4-BE49-F238E27FC236}">
              <a16:creationId xmlns:a16="http://schemas.microsoft.com/office/drawing/2014/main" id="{AFD98268-30F5-7372-1235-663C9F9B4B62}"/>
            </a:ext>
          </a:extLst>
        </cdr:cNvPr>
        <cdr:cNvCxnSpPr/>
      </cdr:nvCxnSpPr>
      <cdr:spPr>
        <a:xfrm xmlns:a="http://schemas.openxmlformats.org/drawingml/2006/main">
          <a:off x="2165987" y="911911"/>
          <a:ext cx="0" cy="3170741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0.48162</cdr:x>
      <cdr:y>0.18331</cdr:y>
    </cdr:from>
    <cdr:to>
      <cdr:x>0.48162</cdr:x>
      <cdr:y>0.85773</cdr:y>
    </cdr:to>
    <cdr:cxnSp macro="">
      <cdr:nvCxnSpPr>
        <cdr:cNvPr id="6" name="Connecteur droit avec flèche 5">
          <a:extLst xmlns:a="http://schemas.openxmlformats.org/drawingml/2006/main">
            <a:ext uri="{FF2B5EF4-FFF2-40B4-BE49-F238E27FC236}">
              <a16:creationId xmlns:a16="http://schemas.microsoft.com/office/drawing/2014/main" id="{9BD47337-DB1B-0022-F7CF-CD8AAFD1FA90}"/>
            </a:ext>
          </a:extLst>
        </cdr:cNvPr>
        <cdr:cNvCxnSpPr/>
      </cdr:nvCxnSpPr>
      <cdr:spPr>
        <a:xfrm xmlns:a="http://schemas.openxmlformats.org/drawingml/2006/main">
          <a:off x="2462768" y="872534"/>
          <a:ext cx="0" cy="3210118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0.49101</cdr:x>
      <cdr:y>0.10553</cdr:y>
    </cdr:from>
    <cdr:to>
      <cdr:x>0.56867</cdr:x>
      <cdr:y>0.16261</cdr:y>
    </cdr:to>
    <cdr:cxnSp macro="">
      <cdr:nvCxnSpPr>
        <cdr:cNvPr id="7" name="Connecteur droit avec flèche 6">
          <a:extLst xmlns:a="http://schemas.openxmlformats.org/drawingml/2006/main">
            <a:ext uri="{FF2B5EF4-FFF2-40B4-BE49-F238E27FC236}">
              <a16:creationId xmlns:a16="http://schemas.microsoft.com/office/drawing/2014/main" id="{6D10F63E-63A6-FD46-459B-14B325F9DA58}"/>
            </a:ext>
          </a:extLst>
        </cdr:cNvPr>
        <cdr:cNvCxnSpPr/>
      </cdr:nvCxnSpPr>
      <cdr:spPr>
        <a:xfrm xmlns:a="http://schemas.openxmlformats.org/drawingml/2006/main" flipH="1">
          <a:off x="2510752" y="502286"/>
          <a:ext cx="397112" cy="271708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0.36086</cdr:x>
      <cdr:y>0.10669</cdr:y>
    </cdr:from>
    <cdr:to>
      <cdr:x>0.42303</cdr:x>
      <cdr:y>0.15935</cdr:y>
    </cdr:to>
    <cdr:cxnSp macro="">
      <cdr:nvCxnSpPr>
        <cdr:cNvPr id="10" name="Connecteur droit avec flèche 9">
          <a:extLst xmlns:a="http://schemas.openxmlformats.org/drawingml/2006/main">
            <a:ext uri="{FF2B5EF4-FFF2-40B4-BE49-F238E27FC236}">
              <a16:creationId xmlns:a16="http://schemas.microsoft.com/office/drawing/2014/main" id="{07D3898F-2271-4F16-9D29-773DFB2B6296}"/>
            </a:ext>
          </a:extLst>
        </cdr:cNvPr>
        <cdr:cNvCxnSpPr/>
      </cdr:nvCxnSpPr>
      <cdr:spPr>
        <a:xfrm xmlns:a="http://schemas.openxmlformats.org/drawingml/2006/main">
          <a:off x="1845229" y="507836"/>
          <a:ext cx="317906" cy="250669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bg1"/>
          </a:solidFill>
          <a:prstDash val="lg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570E8-8C62-4A36-BCB6-C9FFEAC75A1E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AA805-0B13-4910-B271-8BA9F56B9E7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053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2097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5955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435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4327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873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466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451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929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487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743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6176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8225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2814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182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061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FD76D-87E9-483F-8DFC-0EC726632CEF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809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CD682-E76D-2FD4-FA6F-3C33391D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13E3F4-AC46-B5D3-BE98-7BF206713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7AB258-4E59-2256-B23D-1CF598B6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EA1F93-F5AC-6DA1-2395-D67C3104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E71899-0BC8-F2BD-AE24-95EC50A7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3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AE3A5E-970A-2607-8430-8E8EA5349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AED688-9844-2FFC-48FC-A96D965C5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75E45-9A78-324E-4BEE-CA4F57DB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BF243F-8A45-1E0B-43C1-0A2574B4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92259E-379E-11B9-3671-F326BA45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696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11C66C-2F55-C346-80D6-1578ED3BB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5E37C4-9270-EAA1-B308-C44AAF538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50AA4E-BB61-1FD2-2940-CDF7C52D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7BEA9C-CD3C-01FA-80B6-D10B97CA3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75E7EE-63FA-81FF-B2EC-8A476858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829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5E9D0-CE4B-C27E-8634-B47A8168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455DFE-A5A0-59A5-A6B8-7B1ACE6B7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91C05F-B2D5-DAE6-BB57-3B4BE19A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F5843C-CC8D-185E-4AF5-006CCFA7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8C1DE-3F0C-7D31-87FD-E8CF9783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72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B2896-FC7C-ABC8-A7A9-3AB9B56F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E366F9-A1A7-A0BE-1F09-CC21884F2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DCFC73-CAE4-3A61-3FE8-3B74287F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6E2E73-CB74-C72E-5395-F4A5BD5E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C87A03-DF27-314B-B700-3ED23B64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113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CC91E-FF66-E0D8-1026-07F5FA68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74F68-3AC8-ADB1-6B8C-13602B92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A0E0FA-6442-F894-8F19-3E135EF92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AEA37A-1D1A-B843-85E0-8853F895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C690B5-7C7D-327C-E95E-AA2177DB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8BCC2B-2D18-FC6C-C566-20EE874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154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E1861-9F3F-CC3F-5ED6-A1608B12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33E33C-F681-8AAC-A899-A3901BE58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1A387A-C326-A17D-A13A-D0FC87D06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92357B-B344-4DAB-55AC-1EE07D915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67A1EB-DED7-4F94-2B4C-6966F1368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61608B-4730-81A5-4E24-45A8D227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2820A0-49DA-EF5F-89E2-E06E48DF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09AD95-97E0-B16C-165D-92601899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726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A41B8-30F9-6DBC-7F3B-C89A8EB4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7D482C-341C-81C6-ACE9-C6D48157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53B79F-65A5-9DC7-3885-12FAE818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526B97-3C47-4B4D-D453-F4CA3BBF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83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342C38-8388-1CE6-20B2-032084F97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DE41E7-3D76-1723-ECB9-B8DB0A0F1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C884C7-C6F0-1A7F-BE69-45D475CA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488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C4CA5-F50A-05AF-4ED9-77BE0082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0BC28C-0B3F-CB44-BD48-B762D191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0FBBD4-C737-F69D-115D-A9D2DF84F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F260E1-7138-93CD-6828-EC8EB865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56EBFC-0A6B-478A-24FF-D2DCE6D2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D4731D-7232-241A-9E8E-2F450571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78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04669-870F-D872-B46A-AE736C5A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9C4D11E-834F-9587-7513-42F4357E8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CA8D4E-CB01-2435-3551-09EBDE84B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DA1302-1A15-B98D-9021-F79CF7F5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875B4-C4B0-9EBD-4EA1-1E49CCC77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335DF8-4861-8750-37A9-1F34B5DD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015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2F62AC4-4701-0CF4-2ED0-26039E8B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C6F28-97F0-AE21-6AB9-8ED87C3B4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4DC915-538C-BCF4-CCBF-FAD622B1C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4897B-6A06-4542-9F6D-8020F4C36992}" type="datetimeFigureOut">
              <a:rPr lang="fr-BE" smtClean="0"/>
              <a:t>13-06-22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32786F-7825-FC2D-E1EB-AC671C9E8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985FD6-174E-148E-6597-C1E09B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4CE4-3C06-43FB-B55C-8A442FE7B91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705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2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ew illustration of the TRAPPIST-1 system.">
            <a:extLst>
              <a:ext uri="{FF2B5EF4-FFF2-40B4-BE49-F238E27FC236}">
                <a16:creationId xmlns:a16="http://schemas.microsoft.com/office/drawing/2014/main" id="{B40E2207-63FD-6536-3A83-1A533105B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120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4B664C1-45BC-4136-8A8C-1D37AD2D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2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WP6:</a:t>
            </a:r>
            <a:b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limits of photosynthesis in the infra-red</a:t>
            </a:r>
            <a:endParaRPr lang="fr-BE" sz="8800" dirty="0">
              <a:solidFill>
                <a:schemeClr val="bg1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CD9DF5C-327D-43CA-A902-A27C4694DEAF}"/>
              </a:ext>
            </a:extLst>
          </p:cNvPr>
          <p:cNvSpPr txBox="1">
            <a:spLocks/>
          </p:cNvSpPr>
          <p:nvPr/>
        </p:nvSpPr>
        <p:spPr>
          <a:xfrm>
            <a:off x="838200" y="4203986"/>
            <a:ext cx="10515600" cy="1577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 Feller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Pierre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Cardol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Emmanuelle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Javaux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Yannick Lara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fficeArt object" descr="Picture 9">
            <a:extLst>
              <a:ext uri="{FF2B5EF4-FFF2-40B4-BE49-F238E27FC236}">
                <a16:creationId xmlns:a16="http://schemas.microsoft.com/office/drawing/2014/main" id="{12B181A5-16DD-43D7-AB06-D1735067356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077575" y="5918204"/>
            <a:ext cx="1114425" cy="9334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80" name="Picture 8" descr="ULiège Library">
            <a:extLst>
              <a:ext uri="{FF2B5EF4-FFF2-40B4-BE49-F238E27FC236}">
                <a16:creationId xmlns:a16="http://schemas.microsoft.com/office/drawing/2014/main" id="{D8D4A452-3DFF-4429-A4B0-00F19DF0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144" y="5648588"/>
            <a:ext cx="3548369" cy="14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D8D024-F82E-447B-A807-1D195E80E6E3}"/>
              </a:ext>
            </a:extLst>
          </p:cNvPr>
          <p:cNvSpPr/>
          <p:nvPr/>
        </p:nvSpPr>
        <p:spPr>
          <a:xfrm>
            <a:off x="8615947" y="6250190"/>
            <a:ext cx="1499616" cy="4133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82" name="Picture 10" descr="Homepage - Génétique et physiologie des microalgues">
            <a:extLst>
              <a:ext uri="{FF2B5EF4-FFF2-40B4-BE49-F238E27FC236}">
                <a16:creationId xmlns:a16="http://schemas.microsoft.com/office/drawing/2014/main" id="{9E732E30-111A-4E1D-8897-0C77E784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19" y="6208846"/>
            <a:ext cx="2469625" cy="5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69D554A-7C33-4AF1-8E47-7565C804F2B7}"/>
              </a:ext>
            </a:extLst>
          </p:cNvPr>
          <p:cNvSpPr txBox="1">
            <a:spLocks/>
          </p:cNvSpPr>
          <p:nvPr/>
        </p:nvSpPr>
        <p:spPr>
          <a:xfrm>
            <a:off x="4549436" y="1758656"/>
            <a:ext cx="3739158" cy="46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PORTAL Meeting 16 June 2022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BE" sz="60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B573F5-58D3-6C60-53C0-DDF28670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025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3">
            <a:extLst>
              <a:ext uri="{FF2B5EF4-FFF2-40B4-BE49-F238E27FC236}">
                <a16:creationId xmlns:a16="http://schemas.microsoft.com/office/drawing/2014/main" id="{D1FBEA39-0704-446E-B989-9A2A38712D82}"/>
              </a:ext>
            </a:extLst>
          </p:cNvPr>
          <p:cNvGraphicFramePr>
            <a:graphicFrameLocks/>
          </p:cNvGraphicFramePr>
          <p:nvPr/>
        </p:nvGraphicFramePr>
        <p:xfrm>
          <a:off x="8518370" y="1884102"/>
          <a:ext cx="3701716" cy="300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71B2D5DE-852D-4CF7-9106-5E95533F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" y="645824"/>
            <a:ext cx="12191995" cy="1424270"/>
          </a:xfrm>
        </p:spPr>
        <p:txBody>
          <a:bodyPr>
            <a:norm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Absorbance </a:t>
            </a:r>
            <a:r>
              <a:rPr lang="fr-BE" dirty="0" err="1">
                <a:solidFill>
                  <a:schemeClr val="bg1"/>
                </a:solidFill>
              </a:rPr>
              <a:t>spectrum</a:t>
            </a:r>
            <a:r>
              <a:rPr lang="fr-BE" dirty="0">
                <a:solidFill>
                  <a:schemeClr val="bg1"/>
                </a:solidFill>
              </a:rPr>
              <a:t> of </a:t>
            </a:r>
            <a:r>
              <a:rPr lang="fr-BE" i="1" dirty="0" err="1">
                <a:solidFill>
                  <a:schemeClr val="bg1"/>
                </a:solidFill>
              </a:rPr>
              <a:t>E.gracilis</a:t>
            </a:r>
            <a:endParaRPr lang="fr-BE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D763B7D-4188-44AA-8191-9B4D1F7993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273" y="1927633"/>
          <a:ext cx="8386011" cy="457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B0799BC-EE54-4A3D-803A-081E262E6FEC}"/>
              </a:ext>
            </a:extLst>
          </p:cNvPr>
          <p:cNvGraphicFramePr>
            <a:graphicFrameLocks/>
          </p:cNvGraphicFramePr>
          <p:nvPr/>
        </p:nvGraphicFramePr>
        <p:xfrm>
          <a:off x="8871187" y="4098126"/>
          <a:ext cx="2996081" cy="275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49C704C-843D-4466-A6AA-D8A879264944}"/>
              </a:ext>
            </a:extLst>
          </p:cNvPr>
          <p:cNvCxnSpPr/>
          <p:nvPr/>
        </p:nvCxnSpPr>
        <p:spPr>
          <a:xfrm>
            <a:off x="9877926" y="2196796"/>
            <a:ext cx="0" cy="1780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FCB3DFA-2B62-41A4-857C-4F41AF94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uglena gracilis protist, LM – acheter une photo – 13404210 ❘ Science Photo  Library">
            <a:extLst>
              <a:ext uri="{FF2B5EF4-FFF2-40B4-BE49-F238E27FC236}">
                <a16:creationId xmlns:a16="http://schemas.microsoft.com/office/drawing/2014/main" id="{6AFEA10C-D43D-B54C-1E87-4B561F8F1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2" r="51305" b="21764"/>
          <a:stretch/>
        </p:blipFill>
        <p:spPr bwMode="auto">
          <a:xfrm>
            <a:off x="10424452" y="1000723"/>
            <a:ext cx="1663275" cy="10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2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0AFD8-AF74-4ACD-ACA5-8F9E758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9" y="889000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Absorbance </a:t>
            </a:r>
            <a:r>
              <a:rPr lang="fr-BE" dirty="0" err="1">
                <a:solidFill>
                  <a:schemeClr val="bg1"/>
                </a:solidFill>
              </a:rPr>
              <a:t>spectrum</a:t>
            </a:r>
            <a:r>
              <a:rPr lang="fr-BE" dirty="0">
                <a:solidFill>
                  <a:schemeClr val="bg1"/>
                </a:solidFill>
              </a:rPr>
              <a:t> of </a:t>
            </a:r>
            <a:r>
              <a:rPr lang="fr-BE" i="1" dirty="0">
                <a:solidFill>
                  <a:schemeClr val="bg1"/>
                </a:solidFill>
              </a:rPr>
              <a:t>E. gracilis </a:t>
            </a:r>
            <a:r>
              <a:rPr lang="fr-BE" dirty="0" err="1">
                <a:solidFill>
                  <a:schemeClr val="bg1"/>
                </a:solidFill>
              </a:rPr>
              <a:t>under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different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wavelenghts</a:t>
            </a:r>
            <a:r>
              <a:rPr lang="fr-BE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8FBED9A-3478-4A0B-A291-84C2325D6A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418" y="1931230"/>
          <a:ext cx="6015791" cy="4727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12E4DC8-6149-4B68-BDFD-01F0742CB15E}"/>
              </a:ext>
            </a:extLst>
          </p:cNvPr>
          <p:cNvGraphicFramePr>
            <a:graphicFrameLocks/>
          </p:cNvGraphicFramePr>
          <p:nvPr/>
        </p:nvGraphicFramePr>
        <p:xfrm>
          <a:off x="6577781" y="2424865"/>
          <a:ext cx="5157019" cy="4152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6D19AF5-CE2A-45A5-AC42-036EC2DFA664}"/>
              </a:ext>
            </a:extLst>
          </p:cNvPr>
          <p:cNvCxnSpPr/>
          <p:nvPr/>
        </p:nvCxnSpPr>
        <p:spPr>
          <a:xfrm>
            <a:off x="8071684" y="4171950"/>
            <a:ext cx="35814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60B106B-592E-4AEC-80B1-8E32E806645E}"/>
              </a:ext>
            </a:extLst>
          </p:cNvPr>
          <p:cNvCxnSpPr>
            <a:cxnSpLocks/>
          </p:cNvCxnSpPr>
          <p:nvPr/>
        </p:nvCxnSpPr>
        <p:spPr>
          <a:xfrm>
            <a:off x="7796981" y="3924300"/>
            <a:ext cx="38561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BACF01A-2B4C-4197-9661-B04D2806EE05}"/>
              </a:ext>
            </a:extLst>
          </p:cNvPr>
          <p:cNvCxnSpPr>
            <a:cxnSpLocks/>
          </p:cNvCxnSpPr>
          <p:nvPr/>
        </p:nvCxnSpPr>
        <p:spPr>
          <a:xfrm>
            <a:off x="7305368" y="3429000"/>
            <a:ext cx="434771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4E0ACB7-B7D5-4ED6-BE9A-45BA545D6AAE}"/>
              </a:ext>
            </a:extLst>
          </p:cNvPr>
          <p:cNvCxnSpPr>
            <a:cxnSpLocks/>
          </p:cNvCxnSpPr>
          <p:nvPr/>
        </p:nvCxnSpPr>
        <p:spPr>
          <a:xfrm>
            <a:off x="7039897" y="2933700"/>
            <a:ext cx="461318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373EDCC-28FE-451A-BC47-477B0770EE8A}"/>
              </a:ext>
            </a:extLst>
          </p:cNvPr>
          <p:cNvSpPr txBox="1"/>
          <p:nvPr/>
        </p:nvSpPr>
        <p:spPr>
          <a:xfrm>
            <a:off x="11734800" y="281058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err="1">
                <a:solidFill>
                  <a:schemeClr val="bg1"/>
                </a:solidFill>
              </a:rPr>
              <a:t>Dark</a:t>
            </a:r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85C13B-D3E5-43CD-8B95-5DFBB06AEA4A}"/>
              </a:ext>
            </a:extLst>
          </p:cNvPr>
          <p:cNvSpPr txBox="1"/>
          <p:nvPr/>
        </p:nvSpPr>
        <p:spPr>
          <a:xfrm>
            <a:off x="11721266" y="330588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LL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818174-44C7-4A49-A057-E21120F243D3}"/>
              </a:ext>
            </a:extLst>
          </p:cNvPr>
          <p:cNvSpPr txBox="1"/>
          <p:nvPr/>
        </p:nvSpPr>
        <p:spPr>
          <a:xfrm>
            <a:off x="11734800" y="380118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ML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42C8B1-8B58-40A8-BE9A-FADDF0ADE12E}"/>
              </a:ext>
            </a:extLst>
          </p:cNvPr>
          <p:cNvSpPr txBox="1"/>
          <p:nvPr/>
        </p:nvSpPr>
        <p:spPr>
          <a:xfrm>
            <a:off x="11734800" y="404883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</a:rPr>
              <a:t>HL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A1CF93-FBB9-454E-813F-E1D43F27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78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4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9512"/>
              </p:ext>
            </p:extLst>
          </p:nvPr>
        </p:nvGraphicFramePr>
        <p:xfrm>
          <a:off x="6496736" y="2421163"/>
          <a:ext cx="5238063" cy="427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A0F0AFD8-AF74-4ACD-ACA5-8F9E758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9" y="889000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Absorbance </a:t>
            </a:r>
            <a:r>
              <a:rPr lang="fr-BE" dirty="0" err="1">
                <a:solidFill>
                  <a:schemeClr val="bg1"/>
                </a:solidFill>
              </a:rPr>
              <a:t>spectrum</a:t>
            </a:r>
            <a:r>
              <a:rPr lang="fr-BE" dirty="0">
                <a:solidFill>
                  <a:schemeClr val="bg1"/>
                </a:solidFill>
              </a:rPr>
              <a:t> of </a:t>
            </a:r>
            <a:r>
              <a:rPr lang="fr-BE" i="1" dirty="0">
                <a:solidFill>
                  <a:schemeClr val="bg1"/>
                </a:solidFill>
              </a:rPr>
              <a:t>E. gracilis </a:t>
            </a:r>
            <a:r>
              <a:rPr lang="fr-BE" dirty="0" err="1">
                <a:solidFill>
                  <a:schemeClr val="bg1"/>
                </a:solidFill>
              </a:rPr>
              <a:t>with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Temperature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A1CF93-FBB9-454E-813F-E1D43F27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Chart 6">
            <a:extLst>
              <a:ext uri="{FF2B5EF4-FFF2-40B4-BE49-F238E27FC236}">
                <a16:creationId xmlns:a16="http://schemas.microsoft.com/office/drawing/2014/main" id="{00000000-0008-0000-01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439401"/>
              </p:ext>
            </p:extLst>
          </p:nvPr>
        </p:nvGraphicFramePr>
        <p:xfrm>
          <a:off x="254206" y="2421162"/>
          <a:ext cx="5949949" cy="427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DFB14AF-B109-64E1-4D3D-B02F202DA761}"/>
              </a:ext>
            </a:extLst>
          </p:cNvPr>
          <p:cNvCxnSpPr>
            <a:cxnSpLocks/>
          </p:cNvCxnSpPr>
          <p:nvPr/>
        </p:nvCxnSpPr>
        <p:spPr>
          <a:xfrm>
            <a:off x="7049729" y="4044745"/>
            <a:ext cx="461318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8CD111F-28E7-34E0-A1D8-9E4BD1CB9EFE}"/>
              </a:ext>
            </a:extLst>
          </p:cNvPr>
          <p:cNvCxnSpPr>
            <a:cxnSpLocks/>
          </p:cNvCxnSpPr>
          <p:nvPr/>
        </p:nvCxnSpPr>
        <p:spPr>
          <a:xfrm>
            <a:off x="7049729" y="3612126"/>
            <a:ext cx="461318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581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8EE90D-5F40-9D19-DE69-A364B067CFE6}"/>
              </a:ext>
            </a:extLst>
          </p:cNvPr>
          <p:cNvSpPr/>
          <p:nvPr/>
        </p:nvSpPr>
        <p:spPr>
          <a:xfrm>
            <a:off x="491613" y="1687318"/>
            <a:ext cx="11277600" cy="49691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61D634-4C15-D6B7-85B2-1485C1653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4"/>
          <a:stretch/>
        </p:blipFill>
        <p:spPr bwMode="auto">
          <a:xfrm>
            <a:off x="200654" y="952500"/>
            <a:ext cx="9873626" cy="5582122"/>
          </a:xfrm>
          <a:prstGeom prst="rect">
            <a:avLst/>
          </a:prstGeom>
          <a:solidFill>
            <a:schemeClr val="bg1">
              <a:alpha val="1000"/>
            </a:schemeClr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F0AFD8-AF74-4ACD-ACA5-8F9E758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81" y="56453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Photosynthetic chain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A1CF93-FBB9-454E-813F-E1D43F27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F278BA-BFE6-6832-56BC-8B925BFD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30" y="1822245"/>
            <a:ext cx="3520316" cy="20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5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0AFD8-AF74-4ACD-ACA5-8F9E758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9" y="889000"/>
            <a:ext cx="1051560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Complexes separation by Native-Page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A1CF93-FBB9-454E-813F-E1D43F27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1361EF2D-C4D1-8357-2D52-55FC923CD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5" t="6232" b="9428"/>
          <a:stretch/>
        </p:blipFill>
        <p:spPr>
          <a:xfrm>
            <a:off x="5329084" y="3429000"/>
            <a:ext cx="2436154" cy="2175387"/>
          </a:xfrm>
          <a:prstGeom prst="rect">
            <a:avLst/>
          </a:prstGeom>
        </p:spPr>
      </p:pic>
      <p:pic>
        <p:nvPicPr>
          <p:cNvPr id="16" name="Image 15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E205FD37-7C87-3439-93F4-234317CEA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28791" r="75152" b="34707"/>
          <a:stretch/>
        </p:blipFill>
        <p:spPr>
          <a:xfrm>
            <a:off x="202978" y="3255788"/>
            <a:ext cx="1430862" cy="20753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72F1CB-8F15-062D-40D9-BC0F405C2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t="28384" r="70210" b="13718"/>
          <a:stretch/>
        </p:blipFill>
        <p:spPr>
          <a:xfrm>
            <a:off x="1971478" y="2336867"/>
            <a:ext cx="539757" cy="1956619"/>
          </a:xfrm>
          <a:prstGeom prst="rect">
            <a:avLst/>
          </a:prstGeom>
        </p:spPr>
      </p:pic>
      <p:sp>
        <p:nvSpPr>
          <p:cNvPr id="15" name="Flèche : haut 14">
            <a:extLst>
              <a:ext uri="{FF2B5EF4-FFF2-40B4-BE49-F238E27FC236}">
                <a16:creationId xmlns:a16="http://schemas.microsoft.com/office/drawing/2014/main" id="{78B45F3E-61BF-8173-A830-F291F9659DF4}"/>
              </a:ext>
            </a:extLst>
          </p:cNvPr>
          <p:cNvSpPr/>
          <p:nvPr/>
        </p:nvSpPr>
        <p:spPr>
          <a:xfrm rot="5400000">
            <a:off x="2083772" y="4074573"/>
            <a:ext cx="349952" cy="1032387"/>
          </a:xfrm>
          <a:prstGeom prst="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Flèche : haut 34">
            <a:extLst>
              <a:ext uri="{FF2B5EF4-FFF2-40B4-BE49-F238E27FC236}">
                <a16:creationId xmlns:a16="http://schemas.microsoft.com/office/drawing/2014/main" id="{019EEC7D-B64C-DF60-6115-C58C4931CF66}"/>
              </a:ext>
            </a:extLst>
          </p:cNvPr>
          <p:cNvSpPr/>
          <p:nvPr/>
        </p:nvSpPr>
        <p:spPr>
          <a:xfrm rot="5400000">
            <a:off x="4410919" y="4103064"/>
            <a:ext cx="349952" cy="1032387"/>
          </a:xfrm>
          <a:prstGeom prst="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71C16B0-860D-3E8B-0F30-D4A066CA9C00}"/>
              </a:ext>
            </a:extLst>
          </p:cNvPr>
          <p:cNvSpPr txBox="1"/>
          <p:nvPr/>
        </p:nvSpPr>
        <p:spPr>
          <a:xfrm>
            <a:off x="1727623" y="4816225"/>
            <a:ext cx="13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Sonicator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0D08F06-7790-7EBA-BAA8-6BDD6FAE663F}"/>
              </a:ext>
            </a:extLst>
          </p:cNvPr>
          <p:cNvSpPr txBox="1"/>
          <p:nvPr/>
        </p:nvSpPr>
        <p:spPr>
          <a:xfrm>
            <a:off x="4100052" y="4853320"/>
            <a:ext cx="13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B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-DDM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39" name="Image 38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B22802D9-9E29-B417-D162-EA88BC436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28791" r="76861" b="34707"/>
          <a:stretch/>
        </p:blipFill>
        <p:spPr>
          <a:xfrm>
            <a:off x="2774942" y="3378092"/>
            <a:ext cx="1292035" cy="2075396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D73F686B-13A0-2FFC-3221-279996DA96A9}"/>
              </a:ext>
            </a:extLst>
          </p:cNvPr>
          <p:cNvSpPr/>
          <p:nvPr/>
        </p:nvSpPr>
        <p:spPr>
          <a:xfrm>
            <a:off x="3021231" y="4166486"/>
            <a:ext cx="877395" cy="105084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784E1B-D7C2-9A6B-A9D1-A711A1988F2F}"/>
              </a:ext>
            </a:extLst>
          </p:cNvPr>
          <p:cNvSpPr/>
          <p:nvPr/>
        </p:nvSpPr>
        <p:spPr>
          <a:xfrm>
            <a:off x="9170769" y="3378092"/>
            <a:ext cx="2382134" cy="246226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BDE025-9411-98C7-8954-84F0B3EBD442}"/>
              </a:ext>
            </a:extLst>
          </p:cNvPr>
          <p:cNvSpPr/>
          <p:nvPr/>
        </p:nvSpPr>
        <p:spPr>
          <a:xfrm>
            <a:off x="9301316" y="3378092"/>
            <a:ext cx="285136" cy="37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A3145A-9712-4DF0-7ABE-2EC4A95CF9B6}"/>
              </a:ext>
            </a:extLst>
          </p:cNvPr>
          <p:cNvSpPr/>
          <p:nvPr/>
        </p:nvSpPr>
        <p:spPr>
          <a:xfrm>
            <a:off x="9748685" y="3378192"/>
            <a:ext cx="285136" cy="37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869C15-C9CE-8244-4FF9-068DE9F40C39}"/>
              </a:ext>
            </a:extLst>
          </p:cNvPr>
          <p:cNvSpPr/>
          <p:nvPr/>
        </p:nvSpPr>
        <p:spPr>
          <a:xfrm>
            <a:off x="10215608" y="3389030"/>
            <a:ext cx="285136" cy="37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5C5934-2E78-E111-F395-916C90B626C5}"/>
              </a:ext>
            </a:extLst>
          </p:cNvPr>
          <p:cNvSpPr/>
          <p:nvPr/>
        </p:nvSpPr>
        <p:spPr>
          <a:xfrm>
            <a:off x="10682240" y="3378091"/>
            <a:ext cx="285136" cy="37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FFF281-D00F-C5CF-09D1-E6DB3CFBA826}"/>
              </a:ext>
            </a:extLst>
          </p:cNvPr>
          <p:cNvSpPr/>
          <p:nvPr/>
        </p:nvSpPr>
        <p:spPr>
          <a:xfrm>
            <a:off x="11113952" y="3378091"/>
            <a:ext cx="285136" cy="37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6" name="Picture 2" descr="Molecular Weight Markers | Biomol Blog | Resources | Biomol GmbH - Life  Science Shop">
            <a:extLst>
              <a:ext uri="{FF2B5EF4-FFF2-40B4-BE49-F238E27FC236}">
                <a16:creationId xmlns:a16="http://schemas.microsoft.com/office/drawing/2014/main" id="{5CC1E5BA-4C2C-0739-39E0-5CEAC6EE7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3" t="12445" r="46880" b="17457"/>
          <a:stretch/>
        </p:blipFill>
        <p:spPr bwMode="auto">
          <a:xfrm>
            <a:off x="9314710" y="3787632"/>
            <a:ext cx="285136" cy="1771285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DF76A4BB-A023-F45B-8537-FA92BBB6EF0F}"/>
              </a:ext>
            </a:extLst>
          </p:cNvPr>
          <p:cNvSpPr txBox="1"/>
          <p:nvPr/>
        </p:nvSpPr>
        <p:spPr>
          <a:xfrm>
            <a:off x="11572544" y="3602966"/>
            <a:ext cx="105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FDB04C0-D77A-4E2D-5F72-7A439583DD5D}"/>
              </a:ext>
            </a:extLst>
          </p:cNvPr>
          <p:cNvSpPr txBox="1"/>
          <p:nvPr/>
        </p:nvSpPr>
        <p:spPr>
          <a:xfrm>
            <a:off x="11552903" y="5419721"/>
            <a:ext cx="1056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12%</a:t>
            </a:r>
            <a:endParaRPr lang="fr-BE" dirty="0">
              <a:solidFill>
                <a:schemeClr val="bg1"/>
              </a:solidFill>
            </a:endParaRP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14628FE8-638B-5F6D-0C28-331D4708E470}"/>
              </a:ext>
            </a:extLst>
          </p:cNvPr>
          <p:cNvCxnSpPr>
            <a:cxnSpLocks/>
          </p:cNvCxnSpPr>
          <p:nvPr/>
        </p:nvCxnSpPr>
        <p:spPr>
          <a:xfrm flipV="1">
            <a:off x="7575593" y="2959510"/>
            <a:ext cx="1587856" cy="1376643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B06A0F6-A5BB-2E84-57D4-6DF1A9609237}"/>
              </a:ext>
            </a:extLst>
          </p:cNvPr>
          <p:cNvSpPr/>
          <p:nvPr/>
        </p:nvSpPr>
        <p:spPr>
          <a:xfrm>
            <a:off x="8692149" y="3755921"/>
            <a:ext cx="397503" cy="3778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-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3BEEA5C-B438-692B-92A4-745465BC346A}"/>
              </a:ext>
            </a:extLst>
          </p:cNvPr>
          <p:cNvSpPr/>
          <p:nvPr/>
        </p:nvSpPr>
        <p:spPr>
          <a:xfrm>
            <a:off x="8701295" y="5213423"/>
            <a:ext cx="397503" cy="37783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+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C62D661-B36C-B2FD-E8EA-7B91C547A5C4}"/>
              </a:ext>
            </a:extLst>
          </p:cNvPr>
          <p:cNvSpPr txBox="1"/>
          <p:nvPr/>
        </p:nvSpPr>
        <p:spPr>
          <a:xfrm>
            <a:off x="402513" y="2775424"/>
            <a:ext cx="13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chemeClr val="bg1"/>
                </a:solidFill>
              </a:rPr>
              <a:t>Algae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cells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C5399AB-2E83-6394-FBE3-5F81AADAA547}"/>
              </a:ext>
            </a:extLst>
          </p:cNvPr>
          <p:cNvSpPr txBox="1"/>
          <p:nvPr/>
        </p:nvSpPr>
        <p:spPr>
          <a:xfrm>
            <a:off x="2949497" y="2794551"/>
            <a:ext cx="132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Broken </a:t>
            </a:r>
            <a:r>
              <a:rPr lang="fr-BE" dirty="0" err="1">
                <a:solidFill>
                  <a:schemeClr val="bg1"/>
                </a:solidFill>
              </a:rPr>
              <a:t>cells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08758DB-3EC3-2BB4-482F-82C2728D8040}"/>
              </a:ext>
            </a:extLst>
          </p:cNvPr>
          <p:cNvSpPr txBox="1"/>
          <p:nvPr/>
        </p:nvSpPr>
        <p:spPr>
          <a:xfrm>
            <a:off x="5689427" y="2802817"/>
            <a:ext cx="199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Isolated</a:t>
            </a:r>
            <a:r>
              <a:rPr lang="fr-BE" dirty="0">
                <a:solidFill>
                  <a:schemeClr val="bg1"/>
                </a:solidFill>
              </a:rPr>
              <a:t> complexes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F95C994-2CE5-8452-9075-33E8CC75A48C}"/>
              </a:ext>
            </a:extLst>
          </p:cNvPr>
          <p:cNvSpPr txBox="1"/>
          <p:nvPr/>
        </p:nvSpPr>
        <p:spPr>
          <a:xfrm>
            <a:off x="9865593" y="2730800"/>
            <a:ext cx="199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N-PAGE</a:t>
            </a:r>
          </a:p>
        </p:txBody>
      </p:sp>
    </p:spTree>
    <p:extLst>
      <p:ext uri="{BB962C8B-B14F-4D97-AF65-F5344CB8AC3E}">
        <p14:creationId xmlns:p14="http://schemas.microsoft.com/office/powerpoint/2010/main" val="2377586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653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Complexes separation by Native-Page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A623A6A-ABE7-AA51-72C4-76C89B2D0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89" y="2246677"/>
            <a:ext cx="8640762" cy="39223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F3486D38-5125-4FB4-5F12-A172A24BAF52}"/>
              </a:ext>
            </a:extLst>
          </p:cNvPr>
          <p:cNvSpPr txBox="1"/>
          <p:nvPr/>
        </p:nvSpPr>
        <p:spPr>
          <a:xfrm>
            <a:off x="9003101" y="2568088"/>
            <a:ext cx="343149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2 : PSII</a:t>
            </a:r>
          </a:p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6/7 : PSI</a:t>
            </a:r>
          </a:p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8/9 : PSII </a:t>
            </a:r>
            <a:r>
              <a:rPr lang="fr-BE" sz="2000" dirty="0" err="1">
                <a:solidFill>
                  <a:schemeClr val="bg1"/>
                </a:solidFill>
              </a:rPr>
              <a:t>core</a:t>
            </a:r>
            <a:endParaRPr lang="fr-BE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10 : LHC E</a:t>
            </a:r>
          </a:p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11 : </a:t>
            </a:r>
            <a:r>
              <a:rPr lang="fr-BE" sz="2000" dirty="0" err="1">
                <a:solidFill>
                  <a:schemeClr val="bg1"/>
                </a:solidFill>
              </a:rPr>
              <a:t>Trimeric</a:t>
            </a:r>
            <a:r>
              <a:rPr lang="fr-BE" sz="2000" dirty="0">
                <a:solidFill>
                  <a:schemeClr val="bg1"/>
                </a:solidFill>
              </a:rPr>
              <a:t> LHC II</a:t>
            </a:r>
          </a:p>
          <a:p>
            <a:pPr>
              <a:lnSpc>
                <a:spcPct val="150000"/>
              </a:lnSpc>
            </a:pPr>
            <a:r>
              <a:rPr lang="fr-BE" sz="2000" dirty="0">
                <a:solidFill>
                  <a:schemeClr val="bg1"/>
                </a:solidFill>
              </a:rPr>
              <a:t>Band 12 : </a:t>
            </a:r>
            <a:r>
              <a:rPr lang="fr-BE" sz="2000" dirty="0" err="1">
                <a:solidFill>
                  <a:schemeClr val="bg1"/>
                </a:solidFill>
              </a:rPr>
              <a:t>Monomeric</a:t>
            </a:r>
            <a:r>
              <a:rPr lang="fr-BE" sz="2000" dirty="0">
                <a:solidFill>
                  <a:schemeClr val="bg1"/>
                </a:solidFill>
              </a:rPr>
              <a:t> LHC II 	/ Free </a:t>
            </a:r>
            <a:r>
              <a:rPr lang="fr-BE" sz="2000" dirty="0" err="1">
                <a:solidFill>
                  <a:schemeClr val="bg1"/>
                </a:solidFill>
              </a:rPr>
              <a:t>chlorophyll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</a:p>
          <a:p>
            <a:endParaRPr lang="fr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08B324-93B5-B720-98ED-BC220D3AB00F}"/>
              </a:ext>
            </a:extLst>
          </p:cNvPr>
          <p:cNvSpPr/>
          <p:nvPr/>
        </p:nvSpPr>
        <p:spPr>
          <a:xfrm rot="21393484">
            <a:off x="4993488" y="3796065"/>
            <a:ext cx="3416855" cy="245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106B93-F17F-B9AC-9E6C-237497C66360}"/>
              </a:ext>
            </a:extLst>
          </p:cNvPr>
          <p:cNvSpPr/>
          <p:nvPr/>
        </p:nvSpPr>
        <p:spPr>
          <a:xfrm rot="21393484">
            <a:off x="5050587" y="4246474"/>
            <a:ext cx="3416855" cy="346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AEE94-7411-DD35-3A2D-21B4B1291F9B}"/>
              </a:ext>
            </a:extLst>
          </p:cNvPr>
          <p:cNvSpPr/>
          <p:nvPr/>
        </p:nvSpPr>
        <p:spPr>
          <a:xfrm>
            <a:off x="5103546" y="4697009"/>
            <a:ext cx="3531210" cy="309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E4E43A-F873-F042-FF2E-3BBE763495CD}"/>
              </a:ext>
            </a:extLst>
          </p:cNvPr>
          <p:cNvSpPr/>
          <p:nvPr/>
        </p:nvSpPr>
        <p:spPr>
          <a:xfrm>
            <a:off x="5103547" y="5002040"/>
            <a:ext cx="3531210" cy="309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5CD9BF-7723-E6A0-6393-105CD0733984}"/>
              </a:ext>
            </a:extLst>
          </p:cNvPr>
          <p:cNvSpPr/>
          <p:nvPr/>
        </p:nvSpPr>
        <p:spPr>
          <a:xfrm>
            <a:off x="5043267" y="5618067"/>
            <a:ext cx="3591490" cy="502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31B4C44-EC3C-6485-AD28-00FA19AB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15</a:t>
            </a:fld>
            <a:endParaRPr lang="fr-BE"/>
          </a:p>
        </p:txBody>
      </p:sp>
      <p:pic>
        <p:nvPicPr>
          <p:cNvPr id="8194" name="Picture 2" descr="Molecular Weight Markers | Biomol Blog | Resources | Biomol GmbH - Life  Science Shop">
            <a:extLst>
              <a:ext uri="{FF2B5EF4-FFF2-40B4-BE49-F238E27FC236}">
                <a16:creationId xmlns:a16="http://schemas.microsoft.com/office/drawing/2014/main" id="{A95FBF00-B116-5CCD-9A42-D37D7CEF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3" t="12445" r="46880" b="17457"/>
          <a:stretch/>
        </p:blipFill>
        <p:spPr bwMode="auto">
          <a:xfrm>
            <a:off x="4216804" y="2782298"/>
            <a:ext cx="382182" cy="33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B356EB6-D5C3-F487-C53E-0B7780E3EE19}"/>
              </a:ext>
            </a:extLst>
          </p:cNvPr>
          <p:cNvSpPr txBox="1"/>
          <p:nvPr/>
        </p:nvSpPr>
        <p:spPr>
          <a:xfrm>
            <a:off x="3925332" y="3681400"/>
            <a:ext cx="933044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1200" dirty="0"/>
              <a:t>1</a:t>
            </a:r>
          </a:p>
          <a:p>
            <a:pPr algn="ctr">
              <a:lnSpc>
                <a:spcPct val="150000"/>
              </a:lnSpc>
            </a:pPr>
            <a:r>
              <a:rPr lang="fr-BE" sz="1200" dirty="0"/>
              <a:t> </a:t>
            </a:r>
            <a:r>
              <a:rPr lang="fr-BE" sz="1200" dirty="0" err="1"/>
              <a:t>MDa</a:t>
            </a:r>
            <a:endParaRPr lang="fr-BE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62E3AF-848F-D343-6DAC-7B143CD1A088}"/>
              </a:ext>
            </a:extLst>
          </p:cNvPr>
          <p:cNvSpPr txBox="1"/>
          <p:nvPr/>
        </p:nvSpPr>
        <p:spPr>
          <a:xfrm>
            <a:off x="4208822" y="5331097"/>
            <a:ext cx="542632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100" dirty="0"/>
              <a:t>100 kDa</a:t>
            </a:r>
          </a:p>
        </p:txBody>
      </p:sp>
    </p:spTree>
    <p:extLst>
      <p:ext uri="{BB962C8B-B14F-4D97-AF65-F5344CB8AC3E}">
        <p14:creationId xmlns:p14="http://schemas.microsoft.com/office/powerpoint/2010/main" val="28213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Absorbance of separated complexes</a:t>
            </a:r>
          </a:p>
        </p:txBody>
      </p:sp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3B92A51D-B425-42C8-B5E7-090B72DA7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585154"/>
              </p:ext>
            </p:extLst>
          </p:nvPr>
        </p:nvGraphicFramePr>
        <p:xfrm>
          <a:off x="838200" y="1703578"/>
          <a:ext cx="10407869" cy="5044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1111D9-6201-CD10-0B2D-D79B6CEC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16</a:t>
            </a:fld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A2684A-E970-E68E-21C0-3C703E619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36"/>
          <a:stretch/>
        </p:blipFill>
        <p:spPr>
          <a:xfrm>
            <a:off x="10815212" y="2076639"/>
            <a:ext cx="430857" cy="2704721"/>
          </a:xfrm>
          <a:prstGeom prst="rect">
            <a:avLst/>
          </a:prstGeom>
        </p:spPr>
      </p:pic>
      <p:sp>
        <p:nvSpPr>
          <p:cNvPr id="7" name="ZoneTexte 4">
            <a:extLst>
              <a:ext uri="{FF2B5EF4-FFF2-40B4-BE49-F238E27FC236}">
                <a16:creationId xmlns:a16="http://schemas.microsoft.com/office/drawing/2014/main" id="{72882D26-3AE0-84DE-1423-0EB0DB2B2AF1}"/>
              </a:ext>
            </a:extLst>
          </p:cNvPr>
          <p:cNvSpPr txBox="1"/>
          <p:nvPr/>
        </p:nvSpPr>
        <p:spPr>
          <a:xfrm>
            <a:off x="11246069" y="3732062"/>
            <a:ext cx="699918" cy="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LHCE</a:t>
            </a: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3B2D6BD7-1BCB-1D3F-6D6A-F4FD9D96E7F7}"/>
              </a:ext>
            </a:extLst>
          </p:cNvPr>
          <p:cNvSpPr txBox="1"/>
          <p:nvPr/>
        </p:nvSpPr>
        <p:spPr>
          <a:xfrm>
            <a:off x="11246069" y="2706901"/>
            <a:ext cx="69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PSII</a:t>
            </a:r>
          </a:p>
        </p:txBody>
      </p:sp>
    </p:spTree>
    <p:extLst>
      <p:ext uri="{BB962C8B-B14F-4D97-AF65-F5344CB8AC3E}">
        <p14:creationId xmlns:p14="http://schemas.microsoft.com/office/powerpoint/2010/main" val="287010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15" y="4301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Fluorescence of separated complexes</a:t>
            </a:r>
          </a:p>
        </p:txBody>
      </p:sp>
      <p:graphicFrame>
        <p:nvGraphicFramePr>
          <p:cNvPr id="5" name="Chart 5">
            <a:extLst>
              <a:ext uri="{FF2B5EF4-FFF2-40B4-BE49-F238E27FC236}">
                <a16:creationId xmlns:a16="http://schemas.microsoft.com/office/drawing/2014/main" id="{B879C9C3-8758-3D42-B505-8C8CC9A16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748296"/>
              </p:ext>
            </p:extLst>
          </p:nvPr>
        </p:nvGraphicFramePr>
        <p:xfrm>
          <a:off x="521270" y="1836572"/>
          <a:ext cx="5113487" cy="475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1">
            <a:extLst>
              <a:ext uri="{FF2B5EF4-FFF2-40B4-BE49-F238E27FC236}">
                <a16:creationId xmlns:a16="http://schemas.microsoft.com/office/drawing/2014/main" id="{7C67B6EB-5BE5-BE6C-F41B-61C32A07E35F}"/>
              </a:ext>
            </a:extLst>
          </p:cNvPr>
          <p:cNvSpPr txBox="1"/>
          <p:nvPr/>
        </p:nvSpPr>
        <p:spPr>
          <a:xfrm>
            <a:off x="2789467" y="5987469"/>
            <a:ext cx="953704" cy="186295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695 nm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949D0BAD-C9AF-F52E-730B-4FF1E05885E0}"/>
              </a:ext>
            </a:extLst>
          </p:cNvPr>
          <p:cNvSpPr txBox="1"/>
          <p:nvPr/>
        </p:nvSpPr>
        <p:spPr>
          <a:xfrm>
            <a:off x="2023425" y="5987469"/>
            <a:ext cx="850441" cy="186295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   685 nm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6F17DD-C842-F965-50FB-FD2F4FCE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17</a:t>
            </a:fld>
            <a:endParaRPr lang="fr-BE"/>
          </a:p>
        </p:txBody>
      </p:sp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68F1B7CA-377C-6783-AFF0-E1DA2EE5C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094029"/>
              </p:ext>
            </p:extLst>
          </p:nvPr>
        </p:nvGraphicFramePr>
        <p:xfrm>
          <a:off x="6160415" y="1935837"/>
          <a:ext cx="5113486" cy="474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ZoneTexte 1">
            <a:extLst>
              <a:ext uri="{FF2B5EF4-FFF2-40B4-BE49-F238E27FC236}">
                <a16:creationId xmlns:a16="http://schemas.microsoft.com/office/drawing/2014/main" id="{163D1DB3-6981-ED4F-7257-4344880815E6}"/>
              </a:ext>
            </a:extLst>
          </p:cNvPr>
          <p:cNvSpPr txBox="1"/>
          <p:nvPr/>
        </p:nvSpPr>
        <p:spPr>
          <a:xfrm>
            <a:off x="7559198" y="6106923"/>
            <a:ext cx="857060" cy="273854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682 nm</a:t>
            </a:r>
          </a:p>
        </p:txBody>
      </p:sp>
      <p:sp>
        <p:nvSpPr>
          <p:cNvPr id="12" name="ZoneTexte 4">
            <a:extLst>
              <a:ext uri="{FF2B5EF4-FFF2-40B4-BE49-F238E27FC236}">
                <a16:creationId xmlns:a16="http://schemas.microsoft.com/office/drawing/2014/main" id="{F315CBF8-6A35-BFD5-98F6-DC7C82C807FE}"/>
              </a:ext>
            </a:extLst>
          </p:cNvPr>
          <p:cNvSpPr txBox="1"/>
          <p:nvPr/>
        </p:nvSpPr>
        <p:spPr>
          <a:xfrm>
            <a:off x="6771909" y="2458385"/>
            <a:ext cx="82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PS II</a:t>
            </a: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700413EB-119F-2744-E8F6-794A0E6EB505}"/>
              </a:ext>
            </a:extLst>
          </p:cNvPr>
          <p:cNvSpPr txBox="1"/>
          <p:nvPr/>
        </p:nvSpPr>
        <p:spPr>
          <a:xfrm>
            <a:off x="9340645" y="2386457"/>
            <a:ext cx="7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LHCE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6A71021-095A-8C30-2D14-B1517A9DCF05}"/>
              </a:ext>
            </a:extLst>
          </p:cNvPr>
          <p:cNvCxnSpPr>
            <a:cxnSpLocks/>
          </p:cNvCxnSpPr>
          <p:nvPr/>
        </p:nvCxnSpPr>
        <p:spPr>
          <a:xfrm>
            <a:off x="8839045" y="2862655"/>
            <a:ext cx="0" cy="3179510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6F7BF67-4A26-36AA-FCB3-8F109E2433AC}"/>
              </a:ext>
            </a:extLst>
          </p:cNvPr>
          <p:cNvCxnSpPr>
            <a:cxnSpLocks/>
          </p:cNvCxnSpPr>
          <p:nvPr/>
        </p:nvCxnSpPr>
        <p:spPr>
          <a:xfrm>
            <a:off x="7787691" y="2862655"/>
            <a:ext cx="0" cy="3181208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160C13-5FD3-C1F7-B28F-9D629973F51F}"/>
              </a:ext>
            </a:extLst>
          </p:cNvPr>
          <p:cNvCxnSpPr>
            <a:cxnSpLocks/>
          </p:cNvCxnSpPr>
          <p:nvPr/>
        </p:nvCxnSpPr>
        <p:spPr>
          <a:xfrm flipH="1">
            <a:off x="8837349" y="2584459"/>
            <a:ext cx="503296" cy="223151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B7804E0-7902-A3AC-A774-69E8528E200A}"/>
              </a:ext>
            </a:extLst>
          </p:cNvPr>
          <p:cNvCxnSpPr>
            <a:cxnSpLocks/>
          </p:cNvCxnSpPr>
          <p:nvPr/>
        </p:nvCxnSpPr>
        <p:spPr>
          <a:xfrm>
            <a:off x="7433187" y="2696034"/>
            <a:ext cx="354504" cy="91209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">
            <a:extLst>
              <a:ext uri="{FF2B5EF4-FFF2-40B4-BE49-F238E27FC236}">
                <a16:creationId xmlns:a16="http://schemas.microsoft.com/office/drawing/2014/main" id="{07E6CFF3-2172-1268-CCEC-217B19A94146}"/>
              </a:ext>
            </a:extLst>
          </p:cNvPr>
          <p:cNvSpPr txBox="1"/>
          <p:nvPr/>
        </p:nvSpPr>
        <p:spPr>
          <a:xfrm>
            <a:off x="8610599" y="6122024"/>
            <a:ext cx="887353" cy="365125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714 nm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88E616F-89D2-02B7-9608-BA6424C89D1D}"/>
              </a:ext>
            </a:extLst>
          </p:cNvPr>
          <p:cNvSpPr txBox="1"/>
          <p:nvPr/>
        </p:nvSpPr>
        <p:spPr>
          <a:xfrm>
            <a:off x="2560515" y="1732910"/>
            <a:ext cx="17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R.T. Fluorescence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9436E-C4B9-24D1-AD76-89B051CD72D1}"/>
              </a:ext>
            </a:extLst>
          </p:cNvPr>
          <p:cNvSpPr txBox="1"/>
          <p:nvPr/>
        </p:nvSpPr>
        <p:spPr>
          <a:xfrm>
            <a:off x="8141910" y="1692814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77K Fluorescence</a:t>
            </a:r>
          </a:p>
        </p:txBody>
      </p:sp>
    </p:spTree>
    <p:extLst>
      <p:ext uri="{BB962C8B-B14F-4D97-AF65-F5344CB8AC3E}">
        <p14:creationId xmlns:p14="http://schemas.microsoft.com/office/powerpoint/2010/main" val="390416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8EE90D-5F40-9D19-DE69-A364B067CFE6}"/>
              </a:ext>
            </a:extLst>
          </p:cNvPr>
          <p:cNvSpPr/>
          <p:nvPr/>
        </p:nvSpPr>
        <p:spPr>
          <a:xfrm>
            <a:off x="2418735" y="2133600"/>
            <a:ext cx="7731326" cy="41295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F0AFD8-AF74-4ACD-ACA5-8F9E758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09" y="8890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Photosynthetic chain &amp; DCMU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2A1CF93-FBB9-454E-813F-E1D43F27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D61D634-4C15-D6B7-85B2-1485C1653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4"/>
          <a:stretch/>
        </p:blipFill>
        <p:spPr bwMode="auto">
          <a:xfrm>
            <a:off x="2041939" y="1679166"/>
            <a:ext cx="8108122" cy="4583982"/>
          </a:xfrm>
          <a:prstGeom prst="rect">
            <a:avLst/>
          </a:prstGeom>
          <a:solidFill>
            <a:schemeClr val="bg1">
              <a:alpha val="1000"/>
            </a:schemeClr>
          </a:solidFill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0978422-DC16-014B-B8BD-9F4B7BE85B9B}"/>
              </a:ext>
            </a:extLst>
          </p:cNvPr>
          <p:cNvCxnSpPr>
            <a:cxnSpLocks/>
          </p:cNvCxnSpPr>
          <p:nvPr/>
        </p:nvCxnSpPr>
        <p:spPr>
          <a:xfrm>
            <a:off x="4768645" y="3923071"/>
            <a:ext cx="0" cy="21925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02CFD66-C16A-DAF7-32DF-979D89C51618}"/>
              </a:ext>
            </a:extLst>
          </p:cNvPr>
          <p:cNvSpPr txBox="1"/>
          <p:nvPr/>
        </p:nvSpPr>
        <p:spPr>
          <a:xfrm>
            <a:off x="4355690" y="3553739"/>
            <a:ext cx="82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DCMU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E1302-9365-C70A-2E15-E8D9CBB43ABB}"/>
              </a:ext>
            </a:extLst>
          </p:cNvPr>
          <p:cNvSpPr/>
          <p:nvPr/>
        </p:nvSpPr>
        <p:spPr>
          <a:xfrm rot="2395533">
            <a:off x="5127756" y="3273083"/>
            <a:ext cx="1714942" cy="567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2180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Induction curve of PSII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4000" i="1" dirty="0">
                <a:solidFill>
                  <a:schemeClr val="bg1"/>
                </a:solidFill>
                <a:latin typeface="+mn-lt"/>
              </a:rPr>
              <a:t>Euglena </a:t>
            </a:r>
            <a:r>
              <a:rPr lang="en-US" sz="4000" i="1" dirty="0" err="1">
                <a:solidFill>
                  <a:schemeClr val="bg1"/>
                </a:solidFill>
                <a:latin typeface="+mn-lt"/>
              </a:rPr>
              <a:t>gracilis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19</a:t>
            </a:fld>
            <a:endParaRPr lang="fr-BE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51A5E113-6E46-421E-999B-0C3699756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864859"/>
              </p:ext>
            </p:extLst>
          </p:nvPr>
        </p:nvGraphicFramePr>
        <p:xfrm>
          <a:off x="6096000" y="2076640"/>
          <a:ext cx="5257800" cy="403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ECBEFE6-4409-475C-BA5D-E944C1FEB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218491"/>
              </p:ext>
            </p:extLst>
          </p:nvPr>
        </p:nvGraphicFramePr>
        <p:xfrm>
          <a:off x="838200" y="2163096"/>
          <a:ext cx="5041490" cy="4119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247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ew illustration of the TRAPPIST-1 system.">
            <a:extLst>
              <a:ext uri="{FF2B5EF4-FFF2-40B4-BE49-F238E27FC236}">
                <a16:creationId xmlns:a16="http://schemas.microsoft.com/office/drawing/2014/main" id="{590DC23D-81FD-B4A2-E5C6-623A97EA4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r="120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279530ED-B895-8EA9-8235-DA178A4823A5}"/>
              </a:ext>
            </a:extLst>
          </p:cNvPr>
          <p:cNvSpPr/>
          <p:nvPr/>
        </p:nvSpPr>
        <p:spPr>
          <a:xfrm>
            <a:off x="11388727" y="1275471"/>
            <a:ext cx="360218" cy="5199220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020D948E-4F4E-6064-1525-33C45194E4FE}"/>
              </a:ext>
            </a:extLst>
          </p:cNvPr>
          <p:cNvSpPr/>
          <p:nvPr/>
        </p:nvSpPr>
        <p:spPr>
          <a:xfrm>
            <a:off x="9486413" y="3154265"/>
            <a:ext cx="360218" cy="2428263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6B6DB-2A24-157D-CF98-C7DEE2E64A03}"/>
              </a:ext>
            </a:extLst>
          </p:cNvPr>
          <p:cNvSpPr/>
          <p:nvPr/>
        </p:nvSpPr>
        <p:spPr>
          <a:xfrm>
            <a:off x="2367108" y="5660591"/>
            <a:ext cx="7546110" cy="88005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WP9: </a:t>
            </a:r>
            <a:r>
              <a:rPr lang="fr-BE" b="1" dirty="0" err="1">
                <a:solidFill>
                  <a:schemeClr val="bg1"/>
                </a:solidFill>
              </a:rPr>
              <a:t>Phototrophic</a:t>
            </a:r>
            <a:r>
              <a:rPr lang="fr-BE" b="1" dirty="0">
                <a:solidFill>
                  <a:schemeClr val="bg1"/>
                </a:solidFill>
              </a:rPr>
              <a:t> life on </a:t>
            </a:r>
            <a:r>
              <a:rPr lang="fr-BE" b="1" dirty="0" err="1">
                <a:solidFill>
                  <a:schemeClr val="bg1"/>
                </a:solidFill>
              </a:rPr>
              <a:t>rocky</a:t>
            </a:r>
            <a:r>
              <a:rPr lang="fr-BE" b="1" dirty="0">
                <a:solidFill>
                  <a:schemeClr val="bg1"/>
                </a:solidFill>
              </a:rPr>
              <a:t> habitable </a:t>
            </a:r>
            <a:r>
              <a:rPr lang="fr-BE" b="1" dirty="0" err="1">
                <a:solidFill>
                  <a:schemeClr val="bg1"/>
                </a:solidFill>
              </a:rPr>
              <a:t>planets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around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very</a:t>
            </a:r>
            <a:r>
              <a:rPr lang="fr-BE" b="1" dirty="0">
                <a:solidFill>
                  <a:schemeClr val="bg1"/>
                </a:solidFill>
              </a:rPr>
              <a:t>-</a:t>
            </a:r>
            <a:r>
              <a:rPr lang="fr-BE" b="1" dirty="0" err="1">
                <a:solidFill>
                  <a:schemeClr val="bg1"/>
                </a:solidFill>
              </a:rPr>
              <a:t>low</a:t>
            </a:r>
            <a:r>
              <a:rPr lang="fr-BE" b="1" dirty="0">
                <a:solidFill>
                  <a:schemeClr val="bg1"/>
                </a:solidFill>
              </a:rPr>
              <a:t>-mass stars (</a:t>
            </a:r>
            <a:r>
              <a:rPr lang="fr-BE" b="1" dirty="0" err="1">
                <a:solidFill>
                  <a:schemeClr val="bg1"/>
                </a:solidFill>
              </a:rPr>
              <a:t>from</a:t>
            </a:r>
            <a:r>
              <a:rPr lang="fr-BE" b="1" dirty="0">
                <a:solidFill>
                  <a:schemeClr val="bg1"/>
                </a:solidFill>
              </a:rPr>
              <a:t> all WP)</a:t>
            </a:r>
            <a:endParaRPr lang="fr-BE" sz="1800" dirty="0"/>
          </a:p>
        </p:txBody>
      </p:sp>
      <p:sp>
        <p:nvSpPr>
          <p:cNvPr id="4" name="Légende : flèche vers le bas 3">
            <a:extLst>
              <a:ext uri="{FF2B5EF4-FFF2-40B4-BE49-F238E27FC236}">
                <a16:creationId xmlns:a16="http://schemas.microsoft.com/office/drawing/2014/main" id="{521E49A2-3E6F-C919-7C10-81930129E8B7}"/>
              </a:ext>
            </a:extLst>
          </p:cNvPr>
          <p:cNvSpPr/>
          <p:nvPr/>
        </p:nvSpPr>
        <p:spPr>
          <a:xfrm>
            <a:off x="1067384" y="1262999"/>
            <a:ext cx="5049693" cy="2921288"/>
          </a:xfrm>
          <a:prstGeom prst="downArrowCallou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HABITABILITY of TRAPPIST-1 </a:t>
            </a:r>
            <a:r>
              <a:rPr lang="fr-BE" b="1" dirty="0" err="1"/>
              <a:t>planets</a:t>
            </a:r>
            <a:endParaRPr lang="fr-BE" b="1" dirty="0"/>
          </a:p>
          <a:p>
            <a:r>
              <a:rPr lang="fr-BE" sz="1600" dirty="0"/>
              <a:t>WP1: The photon &amp; proton émission of the star </a:t>
            </a:r>
          </a:p>
          <a:p>
            <a:r>
              <a:rPr lang="fr-BE" sz="1600" dirty="0"/>
              <a:t>WP2: Transmission </a:t>
            </a:r>
            <a:r>
              <a:rPr lang="fr-BE" sz="1600" dirty="0" err="1"/>
              <a:t>spectroscopy</a:t>
            </a:r>
            <a:r>
              <a:rPr lang="fr-BE" sz="1600" dirty="0"/>
              <a:t> of the </a:t>
            </a:r>
            <a:r>
              <a:rPr lang="fr-BE" sz="1600" dirty="0" err="1"/>
              <a:t>planets</a:t>
            </a:r>
            <a:r>
              <a:rPr lang="fr-BE" sz="1600" dirty="0"/>
              <a:t> </a:t>
            </a:r>
            <a:r>
              <a:rPr lang="fr-BE" sz="1600" dirty="0" err="1"/>
              <a:t>with</a:t>
            </a:r>
            <a:r>
              <a:rPr lang="fr-BE" sz="1600" dirty="0"/>
              <a:t> JWTS </a:t>
            </a:r>
          </a:p>
          <a:p>
            <a:r>
              <a:rPr lang="fr-BE" sz="1600" dirty="0"/>
              <a:t>WP3: </a:t>
            </a:r>
            <a:r>
              <a:rPr lang="fr-BE" sz="1600" dirty="0" err="1"/>
              <a:t>Build</a:t>
            </a:r>
            <a:r>
              <a:rPr lang="fr-BE" sz="1600" dirty="0"/>
              <a:t>-up of TRAPPIST-1 </a:t>
            </a:r>
            <a:r>
              <a:rPr lang="fr-BE" sz="1600" dirty="0" err="1"/>
              <a:t>planet</a:t>
            </a:r>
            <a:r>
              <a:rPr lang="fr-BE" sz="1600" dirty="0"/>
              <a:t> </a:t>
            </a:r>
            <a:r>
              <a:rPr lang="fr-BE" sz="1600" dirty="0" err="1"/>
              <a:t>atmospheres</a:t>
            </a:r>
            <a:r>
              <a:rPr lang="fr-BE" sz="1600" dirty="0"/>
              <a:t> </a:t>
            </a:r>
          </a:p>
          <a:p>
            <a:r>
              <a:rPr lang="fr-BE" sz="1600" dirty="0"/>
              <a:t>WP4: </a:t>
            </a:r>
            <a:r>
              <a:rPr lang="fr-BE" sz="1600" dirty="0" err="1"/>
              <a:t>Atmospheric</a:t>
            </a:r>
            <a:r>
              <a:rPr lang="fr-BE" sz="1600" dirty="0"/>
              <a:t> modeling and </a:t>
            </a:r>
            <a:r>
              <a:rPr lang="fr-BE" sz="1600" dirty="0" err="1"/>
              <a:t>retrieval</a:t>
            </a:r>
            <a:r>
              <a:rPr lang="fr-BE" sz="1600" dirty="0"/>
              <a:t> </a:t>
            </a:r>
          </a:p>
          <a:p>
            <a:r>
              <a:rPr lang="fr-BE" sz="1600" dirty="0"/>
              <a:t>WP5: (</a:t>
            </a:r>
            <a:r>
              <a:rPr lang="fr-BE" sz="1600" dirty="0" err="1"/>
              <a:t>Sub</a:t>
            </a:r>
            <a:r>
              <a:rPr lang="fr-BE" sz="1600" dirty="0"/>
              <a:t>)-surface </a:t>
            </a:r>
            <a:r>
              <a:rPr lang="fr-BE" sz="1600" dirty="0" err="1"/>
              <a:t>habitability</a:t>
            </a:r>
            <a:r>
              <a:rPr lang="fr-BE" sz="1600" dirty="0"/>
              <a:t> and irradiation of the </a:t>
            </a:r>
            <a:r>
              <a:rPr lang="fr-BE" sz="1600" dirty="0" err="1"/>
              <a:t>planets</a:t>
            </a:r>
            <a:r>
              <a:rPr lang="fr-BE" sz="1600" dirty="0"/>
              <a:t> </a:t>
            </a:r>
          </a:p>
        </p:txBody>
      </p:sp>
      <p:sp>
        <p:nvSpPr>
          <p:cNvPr id="5" name="Légende : flèche vers le bas 4">
            <a:extLst>
              <a:ext uri="{FF2B5EF4-FFF2-40B4-BE49-F238E27FC236}">
                <a16:creationId xmlns:a16="http://schemas.microsoft.com/office/drawing/2014/main" id="{6AE48F83-5154-D887-BE82-58ECCCD86D28}"/>
              </a:ext>
            </a:extLst>
          </p:cNvPr>
          <p:cNvSpPr/>
          <p:nvPr/>
        </p:nvSpPr>
        <p:spPr>
          <a:xfrm>
            <a:off x="6184328" y="1275471"/>
            <a:ext cx="5049693" cy="2921288"/>
          </a:xfrm>
          <a:prstGeom prst="downArrowCallou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32257-0C51-DF5C-3E6A-E94256C3FE74}"/>
              </a:ext>
            </a:extLst>
          </p:cNvPr>
          <p:cNvSpPr/>
          <p:nvPr/>
        </p:nvSpPr>
        <p:spPr>
          <a:xfrm>
            <a:off x="1046307" y="258545"/>
            <a:ext cx="10189729" cy="74814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PORTAL : </a:t>
            </a:r>
            <a:r>
              <a:rPr lang="fr-BE" b="1" dirty="0" err="1">
                <a:solidFill>
                  <a:schemeClr val="bg1"/>
                </a:solidFill>
              </a:rPr>
              <a:t>PhOtorophy</a:t>
            </a:r>
            <a:r>
              <a:rPr lang="fr-BE" b="1" dirty="0">
                <a:solidFill>
                  <a:schemeClr val="bg1"/>
                </a:solidFill>
              </a:rPr>
              <a:t> on Rocky </a:t>
            </a:r>
            <a:r>
              <a:rPr lang="fr-BE" b="1" dirty="0" err="1">
                <a:solidFill>
                  <a:schemeClr val="bg1"/>
                </a:solidFill>
              </a:rPr>
              <a:t>habiTAble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pLanets</a:t>
            </a:r>
            <a:endParaRPr lang="fr-BE" b="1" dirty="0">
              <a:solidFill>
                <a:schemeClr val="bg1"/>
              </a:solidFill>
            </a:endParaRPr>
          </a:p>
          <a:p>
            <a:pPr algn="ctr"/>
            <a:r>
              <a:rPr lang="fr-BE" dirty="0" err="1"/>
              <a:t>Habitability</a:t>
            </a:r>
            <a:r>
              <a:rPr lang="fr-BE" dirty="0"/>
              <a:t> &amp; </a:t>
            </a:r>
            <a:r>
              <a:rPr lang="fr-BE" dirty="0" err="1"/>
              <a:t>Phototrophy</a:t>
            </a:r>
            <a:r>
              <a:rPr lang="fr-BE" dirty="0"/>
              <a:t> (</a:t>
            </a:r>
            <a:r>
              <a:rPr lang="fr-BE" dirty="0" err="1"/>
              <a:t>possibility</a:t>
            </a:r>
            <a:r>
              <a:rPr lang="fr-BE" dirty="0"/>
              <a:t> and signatures) of </a:t>
            </a:r>
            <a:r>
              <a:rPr lang="fr-BE" dirty="0" err="1"/>
              <a:t>rocky</a:t>
            </a:r>
            <a:r>
              <a:rPr lang="fr-BE" dirty="0"/>
              <a:t> </a:t>
            </a:r>
            <a:r>
              <a:rPr lang="fr-BE" dirty="0" err="1"/>
              <a:t>exoplanets</a:t>
            </a:r>
            <a:r>
              <a:rPr lang="fr-BE" dirty="0"/>
              <a:t> </a:t>
            </a:r>
            <a:r>
              <a:rPr lang="fr-BE" dirty="0" err="1"/>
              <a:t>around</a:t>
            </a:r>
            <a:r>
              <a:rPr lang="fr-BE" dirty="0"/>
              <a:t> VLM stars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FA9AE7-D97A-1EAC-CFBB-399767D0C27C}"/>
              </a:ext>
            </a:extLst>
          </p:cNvPr>
          <p:cNvSpPr/>
          <p:nvPr/>
        </p:nvSpPr>
        <p:spPr>
          <a:xfrm>
            <a:off x="6593397" y="2446347"/>
            <a:ext cx="4100945" cy="57953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/>
              <a:t>WP7 : Signatures and </a:t>
            </a:r>
            <a:r>
              <a:rPr lang="fr-BE" sz="1600" b="1" dirty="0" err="1"/>
              <a:t>evolution</a:t>
            </a:r>
            <a:r>
              <a:rPr lang="fr-BE" sz="1600" b="1" dirty="0"/>
              <a:t> of </a:t>
            </a:r>
            <a:r>
              <a:rPr lang="fr-BE" sz="1600" b="1" dirty="0" err="1"/>
              <a:t>Phototrophic</a:t>
            </a:r>
            <a:r>
              <a:rPr lang="fr-BE" sz="1600" b="1" dirty="0"/>
              <a:t> life on the </a:t>
            </a:r>
            <a:r>
              <a:rPr lang="fr-BE" sz="1600" b="1" dirty="0" err="1"/>
              <a:t>early</a:t>
            </a:r>
            <a:r>
              <a:rPr lang="fr-BE" sz="1600" b="1" dirty="0"/>
              <a:t> </a:t>
            </a:r>
            <a:r>
              <a:rPr lang="fr-BE" sz="1600" b="1" dirty="0" err="1"/>
              <a:t>Earth</a:t>
            </a:r>
            <a:endParaRPr lang="fr-BE" sz="16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82E86-7B8C-0614-9121-7C508B88BDDE}"/>
              </a:ext>
            </a:extLst>
          </p:cNvPr>
          <p:cNvSpPr/>
          <p:nvPr/>
        </p:nvSpPr>
        <p:spPr>
          <a:xfrm>
            <a:off x="7674701" y="1367729"/>
            <a:ext cx="1938339" cy="18054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PHOTOTROPHY </a:t>
            </a:r>
          </a:p>
        </p:txBody>
      </p:sp>
      <p:sp>
        <p:nvSpPr>
          <p:cNvPr id="13" name="Légende : flèche vers le bas 12">
            <a:extLst>
              <a:ext uri="{FF2B5EF4-FFF2-40B4-BE49-F238E27FC236}">
                <a16:creationId xmlns:a16="http://schemas.microsoft.com/office/drawing/2014/main" id="{BDA06666-4207-9162-2D39-FE3D4DDE0694}"/>
              </a:ext>
            </a:extLst>
          </p:cNvPr>
          <p:cNvSpPr/>
          <p:nvPr/>
        </p:nvSpPr>
        <p:spPr>
          <a:xfrm>
            <a:off x="7141301" y="1561411"/>
            <a:ext cx="3135745" cy="884936"/>
          </a:xfrm>
          <a:prstGeom prst="downArrowCallout">
            <a:avLst>
              <a:gd name="adj1" fmla="val 14661"/>
              <a:gd name="adj2" fmla="val 15399"/>
              <a:gd name="adj3" fmla="val 10381"/>
              <a:gd name="adj4" fmla="val 79617"/>
            </a:avLst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/>
              <a:t>WP6 : Limits of </a:t>
            </a:r>
            <a:r>
              <a:rPr lang="fr-BE" sz="1600" b="1" dirty="0" err="1"/>
              <a:t>phototrophy</a:t>
            </a:r>
            <a:endParaRPr lang="fr-BE" sz="1600" b="1" dirty="0"/>
          </a:p>
          <a:p>
            <a:pPr algn="ctr"/>
            <a:r>
              <a:rPr lang="fr-BE" sz="1400" dirty="0"/>
              <a:t>Infra-</a:t>
            </a:r>
            <a:r>
              <a:rPr lang="fr-BE" sz="1400" dirty="0" err="1"/>
              <a:t>red</a:t>
            </a:r>
            <a:r>
              <a:rPr lang="fr-BE" sz="1400" dirty="0"/>
              <a:t> </a:t>
            </a:r>
            <a:r>
              <a:rPr lang="fr-BE" sz="1400" dirty="0" err="1"/>
              <a:t>acclimatated</a:t>
            </a:r>
            <a:r>
              <a:rPr lang="fr-BE" sz="1400" dirty="0"/>
              <a:t>/</a:t>
            </a:r>
            <a:r>
              <a:rPr lang="fr-BE" sz="1400" dirty="0" err="1"/>
              <a:t>adapted</a:t>
            </a:r>
            <a:r>
              <a:rPr lang="fr-BE" sz="1400" dirty="0"/>
              <a:t> </a:t>
            </a:r>
            <a:r>
              <a:rPr lang="fr-BE" sz="1400" dirty="0" err="1"/>
              <a:t>phototrophyc</a:t>
            </a:r>
            <a:r>
              <a:rPr lang="fr-BE" sz="1400" dirty="0"/>
              <a:t> life on modern </a:t>
            </a:r>
            <a:r>
              <a:rPr lang="fr-BE" sz="1400" dirty="0" err="1"/>
              <a:t>Earth</a:t>
            </a:r>
            <a:r>
              <a:rPr lang="fr-BE" sz="1400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1FECAA-BB5E-EEF9-E457-0EBAA43DE883}"/>
              </a:ext>
            </a:extLst>
          </p:cNvPr>
          <p:cNvSpPr/>
          <p:nvPr/>
        </p:nvSpPr>
        <p:spPr>
          <a:xfrm>
            <a:off x="10279061" y="3899454"/>
            <a:ext cx="1624590" cy="75379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400" dirty="0"/>
              <a:t>WP10: </a:t>
            </a:r>
            <a:r>
              <a:rPr lang="fr-BE" sz="1400" dirty="0" err="1"/>
              <a:t>managment</a:t>
            </a:r>
            <a:endParaRPr lang="fr-BE" sz="1400" dirty="0"/>
          </a:p>
          <a:p>
            <a:r>
              <a:rPr lang="fr-BE" sz="1400" dirty="0"/>
              <a:t>WP11: data</a:t>
            </a:r>
          </a:p>
          <a:p>
            <a:r>
              <a:rPr lang="fr-BE" sz="1400" dirty="0"/>
              <a:t>WP12: </a:t>
            </a:r>
            <a:r>
              <a:rPr lang="fr-BE" sz="1400" dirty="0" err="1"/>
              <a:t>valorization</a:t>
            </a:r>
            <a:endParaRPr lang="fr-BE" sz="1400" dirty="0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954617DC-67DA-CEF6-1482-4816ACBA242F}"/>
              </a:ext>
            </a:extLst>
          </p:cNvPr>
          <p:cNvSpPr/>
          <p:nvPr/>
        </p:nvSpPr>
        <p:spPr>
          <a:xfrm>
            <a:off x="2445071" y="3164461"/>
            <a:ext cx="360218" cy="2428263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Légende : flèche vers le bas 8">
            <a:extLst>
              <a:ext uri="{FF2B5EF4-FFF2-40B4-BE49-F238E27FC236}">
                <a16:creationId xmlns:a16="http://schemas.microsoft.com/office/drawing/2014/main" id="{3DC58B09-FEEB-CD6C-95CA-161B5084FE04}"/>
              </a:ext>
            </a:extLst>
          </p:cNvPr>
          <p:cNvSpPr/>
          <p:nvPr/>
        </p:nvSpPr>
        <p:spPr>
          <a:xfrm>
            <a:off x="2368116" y="4320020"/>
            <a:ext cx="7546110" cy="1466561"/>
          </a:xfrm>
          <a:prstGeom prst="downArrowCallou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WP8: TRAPPIST </a:t>
            </a:r>
            <a:r>
              <a:rPr lang="fr-BE" b="1" dirty="0" err="1">
                <a:solidFill>
                  <a:schemeClr val="bg1"/>
                </a:solidFill>
              </a:rPr>
              <a:t>Biodome</a:t>
            </a:r>
            <a:r>
              <a:rPr lang="fr-BE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BE" sz="1800" dirty="0"/>
              <a:t>Infra-</a:t>
            </a:r>
            <a:r>
              <a:rPr lang="fr-BE" sz="1800" dirty="0" err="1"/>
              <a:t>red</a:t>
            </a:r>
            <a:r>
              <a:rPr lang="fr-BE" sz="1800" dirty="0"/>
              <a:t> </a:t>
            </a:r>
            <a:r>
              <a:rPr lang="fr-BE" sz="1800" dirty="0" err="1"/>
              <a:t>acclimatated</a:t>
            </a:r>
            <a:r>
              <a:rPr lang="fr-BE" sz="1800" dirty="0"/>
              <a:t>/</a:t>
            </a:r>
            <a:r>
              <a:rPr lang="fr-BE" sz="1800" dirty="0" err="1"/>
              <a:t>adapted</a:t>
            </a:r>
            <a:r>
              <a:rPr lang="fr-BE" sz="1800" dirty="0"/>
              <a:t> </a:t>
            </a:r>
            <a:r>
              <a:rPr lang="fr-BE" sz="1800" dirty="0" err="1"/>
              <a:t>phototrophyc</a:t>
            </a:r>
            <a:r>
              <a:rPr lang="fr-BE" sz="1800" dirty="0"/>
              <a:t> life </a:t>
            </a:r>
            <a:r>
              <a:rPr lang="fr-BE" sz="1800" dirty="0" err="1"/>
              <a:t>under</a:t>
            </a:r>
            <a:r>
              <a:rPr lang="fr-BE" sz="1800" dirty="0"/>
              <a:t> TRAPPIST Star UV-IR and </a:t>
            </a:r>
            <a:r>
              <a:rPr lang="fr-BE" sz="1800" dirty="0" err="1"/>
              <a:t>atmospheric</a:t>
            </a:r>
            <a:r>
              <a:rPr lang="fr-BE" sz="1800" dirty="0"/>
              <a:t> conditions </a:t>
            </a:r>
          </a:p>
        </p:txBody>
      </p:sp>
    </p:spTree>
    <p:extLst>
      <p:ext uri="{BB962C8B-B14F-4D97-AF65-F5344CB8AC3E}">
        <p14:creationId xmlns:p14="http://schemas.microsoft.com/office/powerpoint/2010/main" val="423713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45BF2-CC7B-DB8C-AD06-F78F67E5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Perspective for </a:t>
            </a:r>
            <a:r>
              <a:rPr lang="fr-BE" dirty="0" err="1">
                <a:solidFill>
                  <a:schemeClr val="bg1"/>
                </a:solidFill>
              </a:rPr>
              <a:t>next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year</a:t>
            </a:r>
            <a:r>
              <a:rPr lang="fr-BE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EBF3F-CFA1-AB7A-0819-E16A0EE3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282"/>
            <a:ext cx="10515600" cy="47284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Confirm interesting candidates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Absorbance / </a:t>
            </a:r>
            <a:r>
              <a:rPr lang="en-US" dirty="0" err="1">
                <a:solidFill>
                  <a:schemeClr val="bg1"/>
                </a:solidFill>
              </a:rPr>
              <a:t>Fluo</a:t>
            </a:r>
            <a:r>
              <a:rPr lang="en-US" dirty="0">
                <a:solidFill>
                  <a:schemeClr val="bg1"/>
                </a:solidFill>
              </a:rPr>
              <a:t> / HPLC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Publication of the Diversity of Eukaryote adaptation to far red light ?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bg1"/>
                </a:solidFill>
              </a:rPr>
              <a:t>Photosynthetic research at ≠ wavelength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rETR</a:t>
            </a:r>
            <a:r>
              <a:rPr lang="en-US" dirty="0">
                <a:solidFill>
                  <a:schemeClr val="bg1"/>
                </a:solidFill>
              </a:rPr>
              <a:t> + Oxygen evolution </a:t>
            </a:r>
          </a:p>
          <a:p>
            <a:pPr lvl="1"/>
            <a:r>
              <a:rPr lang="fr-BE" dirty="0">
                <a:solidFill>
                  <a:schemeClr val="bg1"/>
                </a:solidFill>
              </a:rPr>
              <a:t>PSII / PSI </a:t>
            </a:r>
          </a:p>
          <a:p>
            <a:pPr lvl="1"/>
            <a:r>
              <a:rPr lang="fr-BE" dirty="0">
                <a:solidFill>
                  <a:schemeClr val="bg1"/>
                </a:solidFill>
              </a:rPr>
              <a:t>NPQ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ECS / Cyclic electron flow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miRNA </a:t>
            </a:r>
            <a:r>
              <a:rPr lang="en-US" dirty="0" err="1">
                <a:solidFill>
                  <a:schemeClr val="bg1"/>
                </a:solidFill>
              </a:rPr>
              <a:t>Knok</a:t>
            </a:r>
            <a:r>
              <a:rPr lang="en-US" dirty="0">
                <a:solidFill>
                  <a:schemeClr val="bg1"/>
                </a:solidFill>
              </a:rPr>
              <a:t> down mutant on </a:t>
            </a:r>
            <a:r>
              <a:rPr lang="en-US" i="1" dirty="0">
                <a:solidFill>
                  <a:schemeClr val="bg1"/>
                </a:solidFill>
              </a:rPr>
              <a:t>Euglena </a:t>
            </a:r>
            <a:r>
              <a:rPr lang="en-US" i="1" dirty="0" err="1">
                <a:solidFill>
                  <a:schemeClr val="bg1"/>
                </a:solidFill>
              </a:rPr>
              <a:t>gracilis</a:t>
            </a:r>
            <a:endParaRPr lang="en-US" i="1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E5056B-ED84-3C6C-F1B2-3E932A31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9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3391F-B442-D7B4-B27E-5852C032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2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Biodome</a:t>
            </a:r>
            <a:r>
              <a:rPr lang="fr-BE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BE37C9-BFC8-CF99-7F44-BDB4AB2E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chetez Glove box for safety manipulations: Amazon.fr ✓ Livraison &amp; retours  gratuits possibles (voir conditions)">
            <a:extLst>
              <a:ext uri="{FF2B5EF4-FFF2-40B4-BE49-F238E27FC236}">
                <a16:creationId xmlns:a16="http://schemas.microsoft.com/office/drawing/2014/main" id="{51CA7793-9C88-1719-DB41-6FCCAF69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88" y="3319404"/>
            <a:ext cx="3148180" cy="24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F7CBF3-A414-B39C-5573-E1E5C22F0295}"/>
              </a:ext>
            </a:extLst>
          </p:cNvPr>
          <p:cNvSpPr txBox="1"/>
          <p:nvPr/>
        </p:nvSpPr>
        <p:spPr>
          <a:xfrm>
            <a:off x="7052288" y="1854795"/>
            <a:ext cx="320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Glove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Extern /intern Light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 gas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Independent door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20A8C4-06AD-17C7-C1C1-0A255F6D69FC}"/>
              </a:ext>
            </a:extLst>
          </p:cNvPr>
          <p:cNvSpPr txBox="1"/>
          <p:nvPr/>
        </p:nvSpPr>
        <p:spPr>
          <a:xfrm>
            <a:off x="1728120" y="1858166"/>
            <a:ext cx="3748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Grow bank + hermetic box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Extern light control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 gas injection </a:t>
            </a:r>
          </a:p>
        </p:txBody>
      </p:sp>
      <p:pic>
        <p:nvPicPr>
          <p:cNvPr id="9" name="Image 8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C907D21E-C272-8D5B-9D78-C1EA52256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6703"/>
          <a:stretch/>
        </p:blipFill>
        <p:spPr>
          <a:xfrm>
            <a:off x="1347020" y="3319404"/>
            <a:ext cx="4129548" cy="30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45BF2-CC7B-DB8C-AD06-F78F67E5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Perspective : </a:t>
            </a:r>
            <a:r>
              <a:rPr lang="fr-BE" dirty="0" err="1">
                <a:solidFill>
                  <a:schemeClr val="bg1"/>
                </a:solidFill>
              </a:rPr>
              <a:t>interesting</a:t>
            </a:r>
            <a:r>
              <a:rPr lang="fr-BE" dirty="0">
                <a:solidFill>
                  <a:schemeClr val="bg1"/>
                </a:solidFill>
              </a:rPr>
              <a:t> candidates </a:t>
            </a:r>
            <a:r>
              <a:rPr lang="fr-BE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DEBF3F-CFA1-AB7A-0819-E16A0EE3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fr-BE" dirty="0">
                <a:solidFill>
                  <a:schemeClr val="bg1"/>
                </a:solidFill>
              </a:rPr>
              <a:t>Variable </a:t>
            </a:r>
            <a:r>
              <a:rPr lang="fr-BE" dirty="0" err="1">
                <a:solidFill>
                  <a:schemeClr val="bg1"/>
                </a:solidFill>
              </a:rPr>
              <a:t>wavelength</a:t>
            </a:r>
            <a:r>
              <a:rPr lang="fr-BE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endParaRPr lang="fr-BE" dirty="0">
              <a:solidFill>
                <a:schemeClr val="bg1"/>
              </a:solidFill>
            </a:endParaRPr>
          </a:p>
          <a:p>
            <a:pPr lvl="1"/>
            <a:r>
              <a:rPr lang="fr-BE" dirty="0" err="1">
                <a:solidFill>
                  <a:schemeClr val="bg1"/>
                </a:solidFill>
              </a:rPr>
              <a:t>Recording</a:t>
            </a:r>
            <a:r>
              <a:rPr lang="fr-BE" dirty="0">
                <a:solidFill>
                  <a:schemeClr val="bg1"/>
                </a:solidFill>
              </a:rPr>
              <a:t> : FO, Fm, F0’,Fm’,Fv, </a:t>
            </a:r>
            <a:r>
              <a:rPr lang="fr-BE" dirty="0" err="1">
                <a:solidFill>
                  <a:schemeClr val="bg1"/>
                </a:solidFill>
              </a:rPr>
              <a:t>Fs</a:t>
            </a:r>
            <a:endParaRPr lang="fr-BE" dirty="0">
              <a:solidFill>
                <a:schemeClr val="bg1"/>
              </a:solidFill>
            </a:endParaRP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Fv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/Fm (maximum quantum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yield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 of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primary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photochemistry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) </a:t>
            </a: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Fv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’/Fm’ (maximum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efficiency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 of PSII)</a:t>
            </a:r>
            <a:endParaRPr lang="fr-BE" dirty="0">
              <a:solidFill>
                <a:schemeClr val="bg1"/>
              </a:solidFill>
            </a:endParaRP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l-GR" dirty="0">
                <a:solidFill>
                  <a:schemeClr val="bg1"/>
                </a:solidFill>
              </a:rPr>
              <a:t>ϕ</a:t>
            </a:r>
            <a:r>
              <a:rPr lang="fr-BE" dirty="0">
                <a:solidFill>
                  <a:schemeClr val="bg1"/>
                </a:solidFill>
              </a:rPr>
              <a:t>PSII (operating </a:t>
            </a:r>
            <a:r>
              <a:rPr lang="fr-BE" dirty="0" err="1">
                <a:solidFill>
                  <a:schemeClr val="bg1"/>
                </a:solidFill>
              </a:rPr>
              <a:t>efficiency</a:t>
            </a:r>
            <a:r>
              <a:rPr lang="fr-BE" dirty="0">
                <a:solidFill>
                  <a:schemeClr val="bg1"/>
                </a:solidFill>
              </a:rPr>
              <a:t> of PSII) : [(FM’- FS)/FM’]</a:t>
            </a: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NPQ (</a:t>
            </a:r>
            <a:r>
              <a:rPr lang="fr-BE" dirty="0">
                <a:solidFill>
                  <a:schemeClr val="bg1"/>
                </a:solidFill>
              </a:rPr>
              <a:t>Non </a:t>
            </a:r>
            <a:r>
              <a:rPr lang="fr-BE" dirty="0" err="1">
                <a:solidFill>
                  <a:schemeClr val="bg1"/>
                </a:solidFill>
              </a:rPr>
              <a:t>photochemical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quenching</a:t>
            </a:r>
            <a:r>
              <a:rPr lang="fr-BE" dirty="0">
                <a:solidFill>
                  <a:schemeClr val="bg1"/>
                </a:solidFill>
              </a:rPr>
              <a:t>) : [(FMFM’)/FM’]</a:t>
            </a: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qp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 (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photochemical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bg1"/>
                </a:solidFill>
                <a:sym typeface="Wingdings" panose="05000000000000000000" pitchFamily="2" charset="2"/>
              </a:rPr>
              <a:t>quenching</a:t>
            </a:r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) : </a:t>
            </a:r>
            <a:r>
              <a:rPr lang="fr-BE" dirty="0">
                <a:solidFill>
                  <a:schemeClr val="bg1"/>
                </a:solidFill>
              </a:rPr>
              <a:t>[(FM’- FS)/FM’- FO’]</a:t>
            </a:r>
          </a:p>
          <a:p>
            <a:pPr lvl="2"/>
            <a:r>
              <a:rPr lang="fr-BE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BE" dirty="0" err="1">
                <a:solidFill>
                  <a:schemeClr val="bg1"/>
                </a:solidFill>
              </a:rPr>
              <a:t>rETR</a:t>
            </a:r>
            <a:r>
              <a:rPr lang="fr-BE" dirty="0">
                <a:solidFill>
                  <a:schemeClr val="bg1"/>
                </a:solidFill>
              </a:rPr>
              <a:t> (relative </a:t>
            </a:r>
            <a:r>
              <a:rPr lang="fr-BE" dirty="0" err="1">
                <a:solidFill>
                  <a:schemeClr val="bg1"/>
                </a:solidFill>
              </a:rPr>
              <a:t>electron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transfer</a:t>
            </a:r>
            <a:r>
              <a:rPr lang="fr-BE" dirty="0">
                <a:solidFill>
                  <a:schemeClr val="bg1"/>
                </a:solidFill>
              </a:rPr>
              <a:t>) : </a:t>
            </a:r>
            <a:r>
              <a:rPr lang="el-GR" dirty="0">
                <a:solidFill>
                  <a:schemeClr val="bg1"/>
                </a:solidFill>
              </a:rPr>
              <a:t>ϕ</a:t>
            </a:r>
            <a:r>
              <a:rPr lang="fr-BE" dirty="0">
                <a:solidFill>
                  <a:schemeClr val="bg1"/>
                </a:solidFill>
              </a:rPr>
              <a:t>PSII x Light </a:t>
            </a:r>
            <a:r>
              <a:rPr lang="fr-BE" dirty="0" err="1">
                <a:solidFill>
                  <a:schemeClr val="bg1"/>
                </a:solidFill>
              </a:rPr>
              <a:t>intentity</a:t>
            </a:r>
            <a:endParaRPr lang="fr-BE" dirty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endParaRPr lang="fr-BE" dirty="0">
              <a:solidFill>
                <a:schemeClr val="bg1"/>
              </a:solidFill>
            </a:endParaRPr>
          </a:p>
          <a:p>
            <a:pPr lvl="1"/>
            <a:r>
              <a:rPr lang="fr-BE" dirty="0">
                <a:solidFill>
                  <a:schemeClr val="bg1"/>
                </a:solidFill>
              </a:rPr>
              <a:t>Oxydation of PSI-PSII at </a:t>
            </a:r>
            <a:r>
              <a:rPr lang="fr-BE" dirty="0" err="1">
                <a:solidFill>
                  <a:schemeClr val="bg1"/>
                </a:solidFill>
              </a:rPr>
              <a:t>different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wavelength</a:t>
            </a:r>
            <a:endParaRPr lang="fr-BE" dirty="0">
              <a:solidFill>
                <a:schemeClr val="bg1"/>
              </a:solidFill>
            </a:endParaRPr>
          </a:p>
          <a:p>
            <a:pPr lvl="1"/>
            <a:r>
              <a:rPr lang="fr-BE" dirty="0" err="1">
                <a:solidFill>
                  <a:schemeClr val="bg1"/>
                </a:solidFill>
              </a:rPr>
              <a:t>Oxygen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evolution</a:t>
            </a:r>
            <a:r>
              <a:rPr lang="fr-BE" dirty="0">
                <a:solidFill>
                  <a:schemeClr val="bg1"/>
                </a:solidFill>
              </a:rPr>
              <a:t> at </a:t>
            </a:r>
            <a:r>
              <a:rPr lang="fr-BE" dirty="0" err="1">
                <a:solidFill>
                  <a:schemeClr val="bg1"/>
                </a:solidFill>
              </a:rPr>
              <a:t>different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wavelength</a:t>
            </a:r>
            <a:r>
              <a:rPr lang="fr-BE" dirty="0">
                <a:solidFill>
                  <a:schemeClr val="bg1"/>
                </a:solidFill>
              </a:rPr>
              <a:t> </a:t>
            </a:r>
          </a:p>
          <a:p>
            <a:pPr lvl="2"/>
            <a:r>
              <a:rPr lang="fr-BE" dirty="0" err="1">
                <a:solidFill>
                  <a:schemeClr val="bg1"/>
                </a:solidFill>
              </a:rPr>
              <a:t>Coupled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with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rETR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with</a:t>
            </a:r>
            <a:r>
              <a:rPr lang="fr-BE" dirty="0">
                <a:solidFill>
                  <a:schemeClr val="bg1"/>
                </a:solidFill>
              </a:rPr>
              <a:t> </a:t>
            </a:r>
            <a:r>
              <a:rPr lang="fr-BE" dirty="0" err="1">
                <a:solidFill>
                  <a:schemeClr val="bg1"/>
                </a:solidFill>
              </a:rPr>
              <a:t>speedzen</a:t>
            </a:r>
            <a:r>
              <a:rPr lang="fr-BE" dirty="0">
                <a:solidFill>
                  <a:schemeClr val="bg1"/>
                </a:solidFill>
              </a:rPr>
              <a:t> of JTS </a:t>
            </a:r>
          </a:p>
          <a:p>
            <a:pPr lvl="1"/>
            <a:r>
              <a:rPr lang="fr-BE" dirty="0">
                <a:solidFill>
                  <a:schemeClr val="bg1"/>
                </a:solidFill>
              </a:rPr>
              <a:t>ECS </a:t>
            </a:r>
            <a:r>
              <a:rPr lang="fr-BE" sz="1900" dirty="0">
                <a:solidFill>
                  <a:schemeClr val="bg1"/>
                </a:solidFill>
              </a:rPr>
              <a:t>(protons </a:t>
            </a:r>
            <a:r>
              <a:rPr lang="fr-BE" sz="1900" dirty="0" err="1">
                <a:solidFill>
                  <a:schemeClr val="bg1"/>
                </a:solidFill>
              </a:rPr>
              <a:t>transfer</a:t>
            </a:r>
            <a:r>
              <a:rPr lang="fr-BE" sz="1900" dirty="0">
                <a:solidFill>
                  <a:schemeClr val="bg1"/>
                </a:solidFill>
              </a:rPr>
              <a:t> </a:t>
            </a:r>
            <a:r>
              <a:rPr lang="fr-BE" sz="1900" dirty="0" err="1">
                <a:solidFill>
                  <a:schemeClr val="bg1"/>
                </a:solidFill>
              </a:rPr>
              <a:t>from</a:t>
            </a:r>
            <a:r>
              <a:rPr lang="fr-BE" sz="1900" dirty="0">
                <a:solidFill>
                  <a:schemeClr val="bg1"/>
                </a:solidFill>
              </a:rPr>
              <a:t> the stroma to the lumen)</a:t>
            </a:r>
          </a:p>
          <a:p>
            <a:pPr lvl="2"/>
            <a:r>
              <a:rPr lang="fr-BE" sz="1500" dirty="0" err="1">
                <a:solidFill>
                  <a:schemeClr val="bg1"/>
                </a:solidFill>
              </a:rPr>
              <a:t>Cyclic</a:t>
            </a:r>
            <a:r>
              <a:rPr lang="fr-BE" sz="1500" dirty="0">
                <a:solidFill>
                  <a:schemeClr val="bg1"/>
                </a:solidFill>
              </a:rPr>
              <a:t> </a:t>
            </a:r>
            <a:r>
              <a:rPr lang="fr-BE" sz="1500" dirty="0" err="1">
                <a:solidFill>
                  <a:schemeClr val="bg1"/>
                </a:solidFill>
              </a:rPr>
              <a:t>electron</a:t>
            </a:r>
            <a:r>
              <a:rPr lang="fr-BE" sz="1500" dirty="0">
                <a:solidFill>
                  <a:schemeClr val="bg1"/>
                </a:solidFill>
              </a:rPr>
              <a:t> flow </a:t>
            </a:r>
            <a:r>
              <a:rPr lang="fr-BE" sz="1500" dirty="0" err="1">
                <a:solidFill>
                  <a:schemeClr val="bg1"/>
                </a:solidFill>
              </a:rPr>
              <a:t>around</a:t>
            </a:r>
            <a:r>
              <a:rPr lang="fr-BE" sz="1500" dirty="0">
                <a:solidFill>
                  <a:schemeClr val="bg1"/>
                </a:solidFill>
              </a:rPr>
              <a:t> PSI</a:t>
            </a:r>
          </a:p>
          <a:p>
            <a:pPr lvl="1"/>
            <a:endParaRPr lang="fr-BE" dirty="0">
              <a:solidFill>
                <a:schemeClr val="bg1"/>
              </a:solidFill>
            </a:endParaRPr>
          </a:p>
          <a:p>
            <a:pPr lvl="2"/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E5056B-ED84-3C6C-F1B2-3E932A31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48FAC4-C2AF-2006-1E88-A507A0E4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199826"/>
            <a:ext cx="4419600" cy="29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6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9C0F7B2-A598-1CDF-3519-8C9152A9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5293541"/>
            <a:ext cx="12192000" cy="1378774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B53981-F3B3-4DEF-53A7-C4B8AE0C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23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C4D4EC-3BA6-A10F-F42E-F6874EF42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09260"/>
            <a:ext cx="12192000" cy="31793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DBC9C0-5D77-29A9-5A59-F4A71821E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65220"/>
            <a:ext cx="12192000" cy="11440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A240A1-B6A7-A846-84BF-32E6838520F9}"/>
              </a:ext>
            </a:extLst>
          </p:cNvPr>
          <p:cNvSpPr/>
          <p:nvPr/>
        </p:nvSpPr>
        <p:spPr>
          <a:xfrm>
            <a:off x="9507794" y="2121980"/>
            <a:ext cx="401519" cy="4550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8127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5">
            <a:extLst>
              <a:ext uri="{FF2B5EF4-FFF2-40B4-BE49-F238E27FC236}">
                <a16:creationId xmlns:a16="http://schemas.microsoft.com/office/drawing/2014/main" id="{57DC2BDD-089A-2537-DF16-1B0ADA8B39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8301" y="1935837"/>
          <a:ext cx="10515600" cy="474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77k Fluorescence of separated complexes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949D0BAD-C9AF-F52E-730B-4FF1E05885E0}"/>
              </a:ext>
            </a:extLst>
          </p:cNvPr>
          <p:cNvSpPr txBox="1"/>
          <p:nvPr/>
        </p:nvSpPr>
        <p:spPr>
          <a:xfrm>
            <a:off x="5074831" y="6099608"/>
            <a:ext cx="758754" cy="273854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682 nm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521DAD38-C422-A220-544E-009F6087074A}"/>
              </a:ext>
            </a:extLst>
          </p:cNvPr>
          <p:cNvSpPr txBox="1"/>
          <p:nvPr/>
        </p:nvSpPr>
        <p:spPr>
          <a:xfrm>
            <a:off x="4071046" y="2342774"/>
            <a:ext cx="73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PS II</a:t>
            </a:r>
          </a:p>
        </p:txBody>
      </p:sp>
      <p:sp>
        <p:nvSpPr>
          <p:cNvPr id="12" name="ZoneTexte 4">
            <a:extLst>
              <a:ext uri="{FF2B5EF4-FFF2-40B4-BE49-F238E27FC236}">
                <a16:creationId xmlns:a16="http://schemas.microsoft.com/office/drawing/2014/main" id="{FDC29F0C-54C2-E6DC-2EA2-424CCA00D20D}"/>
              </a:ext>
            </a:extLst>
          </p:cNvPr>
          <p:cNvSpPr txBox="1"/>
          <p:nvPr/>
        </p:nvSpPr>
        <p:spPr>
          <a:xfrm>
            <a:off x="7687616" y="2069906"/>
            <a:ext cx="699918" cy="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LHCE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0B5E122-E8CB-C109-C639-8E83692F7F62}"/>
              </a:ext>
            </a:extLst>
          </p:cNvPr>
          <p:cNvCxnSpPr>
            <a:cxnSpLocks/>
          </p:cNvCxnSpPr>
          <p:nvPr/>
        </p:nvCxnSpPr>
        <p:spPr>
          <a:xfrm>
            <a:off x="6870928" y="2884959"/>
            <a:ext cx="0" cy="3179510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A4CB09F-91BB-05E5-E9D0-E62E19479D93}"/>
              </a:ext>
            </a:extLst>
          </p:cNvPr>
          <p:cNvCxnSpPr>
            <a:cxnSpLocks/>
          </p:cNvCxnSpPr>
          <p:nvPr/>
        </p:nvCxnSpPr>
        <p:spPr>
          <a:xfrm>
            <a:off x="5387219" y="2883261"/>
            <a:ext cx="0" cy="3181208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BCA6038-5782-5BF9-032B-03F4703A4CD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870928" y="2231384"/>
            <a:ext cx="816688" cy="592677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D7B6272-89C2-585E-598B-33B5DD23CFFC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801249" y="2527440"/>
            <a:ext cx="558784" cy="273854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F2B5BFC-B38A-FD9D-9CE1-57CF1E8108E0}"/>
              </a:ext>
            </a:extLst>
          </p:cNvPr>
          <p:cNvCxnSpPr>
            <a:cxnSpLocks/>
          </p:cNvCxnSpPr>
          <p:nvPr/>
        </p:nvCxnSpPr>
        <p:spPr>
          <a:xfrm>
            <a:off x="7297306" y="2884959"/>
            <a:ext cx="0" cy="3179510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7643C40-44F1-63A1-326E-CF5CA9B3C173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297306" y="2554744"/>
            <a:ext cx="995356" cy="269317"/>
          </a:xfrm>
          <a:prstGeom prst="straightConnector1">
            <a:avLst/>
          </a:prstGeom>
          <a:ln w="12700">
            <a:solidFill>
              <a:schemeClr val="bg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4">
            <a:extLst>
              <a:ext uri="{FF2B5EF4-FFF2-40B4-BE49-F238E27FC236}">
                <a16:creationId xmlns:a16="http://schemas.microsoft.com/office/drawing/2014/main" id="{B06B452C-6244-BA26-EA1A-6EB822E52ED7}"/>
              </a:ext>
            </a:extLst>
          </p:cNvPr>
          <p:cNvSpPr txBox="1"/>
          <p:nvPr/>
        </p:nvSpPr>
        <p:spPr>
          <a:xfrm>
            <a:off x="8292662" y="2370078"/>
            <a:ext cx="69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>
                <a:solidFill>
                  <a:schemeClr val="bg1"/>
                </a:solidFill>
              </a:rPr>
              <a:t>PS I</a:t>
            </a:r>
          </a:p>
        </p:txBody>
      </p:sp>
      <p:sp>
        <p:nvSpPr>
          <p:cNvPr id="31" name="ZoneTexte 1">
            <a:extLst>
              <a:ext uri="{FF2B5EF4-FFF2-40B4-BE49-F238E27FC236}">
                <a16:creationId xmlns:a16="http://schemas.microsoft.com/office/drawing/2014/main" id="{DBB5FA27-BD10-F92B-C107-B55AA8BBB285}"/>
              </a:ext>
            </a:extLst>
          </p:cNvPr>
          <p:cNvSpPr txBox="1"/>
          <p:nvPr/>
        </p:nvSpPr>
        <p:spPr>
          <a:xfrm>
            <a:off x="6502061" y="6103694"/>
            <a:ext cx="758754" cy="304800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714 nm</a:t>
            </a: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7C67B6EB-5BE5-BE6C-F41B-61C32A07E35F}"/>
              </a:ext>
            </a:extLst>
          </p:cNvPr>
          <p:cNvSpPr txBox="1"/>
          <p:nvPr/>
        </p:nvSpPr>
        <p:spPr>
          <a:xfrm>
            <a:off x="7170884" y="6104872"/>
            <a:ext cx="919241" cy="304800"/>
          </a:xfrm>
          <a:prstGeom prst="rect">
            <a:avLst/>
          </a:prstGeom>
          <a:solidFill>
            <a:schemeClr val="tx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bg1"/>
                </a:solidFill>
              </a:rPr>
              <a:t>722 nm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434525C-CBE4-89C6-93C1-482E0956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98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Induction curve of PSII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4000" i="1" dirty="0">
                <a:solidFill>
                  <a:schemeClr val="bg1"/>
                </a:solidFill>
                <a:latin typeface="+mn-lt"/>
              </a:rPr>
              <a:t>Euglena </a:t>
            </a:r>
            <a:r>
              <a:rPr lang="en-US" sz="4000" i="1" dirty="0" err="1">
                <a:solidFill>
                  <a:schemeClr val="bg1"/>
                </a:solidFill>
                <a:latin typeface="+mn-lt"/>
              </a:rPr>
              <a:t>gracilis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25</a:t>
            </a:fld>
            <a:endParaRPr lang="fr-BE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3ECBEFE6-4409-475C-BA5D-E944C1FEBA3A}"/>
              </a:ext>
            </a:extLst>
          </p:cNvPr>
          <p:cNvGraphicFramePr>
            <a:graphicFrameLocks/>
          </p:cNvGraphicFramePr>
          <p:nvPr/>
        </p:nvGraphicFramePr>
        <p:xfrm>
          <a:off x="838200" y="2076640"/>
          <a:ext cx="5257800" cy="403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51A5E113-6E46-421E-999B-0C369975604B}"/>
              </a:ext>
            </a:extLst>
          </p:cNvPr>
          <p:cNvGraphicFramePr>
            <a:graphicFrameLocks/>
          </p:cNvGraphicFramePr>
          <p:nvPr/>
        </p:nvGraphicFramePr>
        <p:xfrm>
          <a:off x="6096000" y="2076640"/>
          <a:ext cx="5257800" cy="403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0074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Induction curve of PSII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from </a:t>
            </a:r>
            <a:r>
              <a:rPr lang="en-US" sz="4000" i="1" dirty="0">
                <a:solidFill>
                  <a:schemeClr val="bg1"/>
                </a:solidFill>
                <a:latin typeface="+mn-lt"/>
              </a:rPr>
              <a:t>Euglena </a:t>
            </a:r>
            <a:r>
              <a:rPr lang="en-US" sz="4000" i="1" dirty="0" err="1">
                <a:solidFill>
                  <a:schemeClr val="bg1"/>
                </a:solidFill>
                <a:latin typeface="+mn-lt"/>
              </a:rPr>
              <a:t>gracilis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26</a:t>
            </a:fld>
            <a:endParaRPr lang="fr-BE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9D33325C-2E29-401D-ADD5-BE9325D2595C}"/>
              </a:ext>
            </a:extLst>
          </p:cNvPr>
          <p:cNvGraphicFramePr>
            <a:graphicFrameLocks/>
          </p:cNvGraphicFramePr>
          <p:nvPr/>
        </p:nvGraphicFramePr>
        <p:xfrm>
          <a:off x="838200" y="2076640"/>
          <a:ext cx="5257800" cy="427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E1068E4F-A380-41EA-A3A9-306BE24DD8ED}"/>
              </a:ext>
            </a:extLst>
          </p:cNvPr>
          <p:cNvGraphicFramePr>
            <a:graphicFrameLocks/>
          </p:cNvGraphicFramePr>
          <p:nvPr/>
        </p:nvGraphicFramePr>
        <p:xfrm>
          <a:off x="6096000" y="2076640"/>
          <a:ext cx="5257800" cy="427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6161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Induction curve of PSII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27</a:t>
            </a:fld>
            <a:endParaRPr lang="fr-BE"/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4B6926D6-C971-45B8-91A9-0147C7D17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489833"/>
              </p:ext>
            </p:extLst>
          </p:nvPr>
        </p:nvGraphicFramePr>
        <p:xfrm>
          <a:off x="6462254" y="1737005"/>
          <a:ext cx="4572000" cy="274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A585AB11-B70A-4CEC-ABDB-C1AE11EDF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438612"/>
              </p:ext>
            </p:extLst>
          </p:nvPr>
        </p:nvGraphicFramePr>
        <p:xfrm>
          <a:off x="6462254" y="4164471"/>
          <a:ext cx="4572000" cy="2744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10857E65-2057-A2E2-7F07-DEDFC8E4E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859193"/>
              </p:ext>
            </p:extLst>
          </p:nvPr>
        </p:nvGraphicFramePr>
        <p:xfrm>
          <a:off x="838200" y="1752960"/>
          <a:ext cx="4572000" cy="274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15677A4F-354E-4A33-DF51-7BA9D57326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738062"/>
              </p:ext>
            </p:extLst>
          </p:nvPr>
        </p:nvGraphicFramePr>
        <p:xfrm>
          <a:off x="816081" y="4164471"/>
          <a:ext cx="4572000" cy="2484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01239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Induction curve of PSII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28</a:t>
            </a:fld>
            <a:endParaRPr lang="fr-BE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E2098C7C-47F8-454B-8D91-136FADD50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546869"/>
              </p:ext>
            </p:extLst>
          </p:nvPr>
        </p:nvGraphicFramePr>
        <p:xfrm>
          <a:off x="271670" y="1703577"/>
          <a:ext cx="4572000" cy="274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2C2115D1-F124-4F38-AE61-44A683198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20350"/>
              </p:ext>
            </p:extLst>
          </p:nvPr>
        </p:nvGraphicFramePr>
        <p:xfrm>
          <a:off x="271670" y="4113862"/>
          <a:ext cx="4572000" cy="2744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F1DDC8EB-A370-6E1C-1D80-876CC905A7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186763"/>
              </p:ext>
            </p:extLst>
          </p:nvPr>
        </p:nvGraphicFramePr>
        <p:xfrm>
          <a:off x="6452420" y="1703577"/>
          <a:ext cx="4572000" cy="241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49FDEC3B-EC27-EE82-9390-FA2524363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905306"/>
              </p:ext>
            </p:extLst>
          </p:nvPr>
        </p:nvGraphicFramePr>
        <p:xfrm>
          <a:off x="6452420" y="4232252"/>
          <a:ext cx="4572000" cy="226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3588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Morphologic/Physiologic diversity of microalgae 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802601-2750-7AB6-0A7E-8BD07550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 descr="Alga of the year 2020: Chromera velia">
            <a:extLst>
              <a:ext uri="{FF2B5EF4-FFF2-40B4-BE49-F238E27FC236}">
                <a16:creationId xmlns:a16="http://schemas.microsoft.com/office/drawing/2014/main" id="{D152C6FD-BBF4-0B73-A767-759C7483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47261"/>
            <a:ext cx="198895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uglena gracilis protist, LM – acheter une photo – 13404210 ❘ Science Photo  Library">
            <a:extLst>
              <a:ext uri="{FF2B5EF4-FFF2-40B4-BE49-F238E27FC236}">
                <a16:creationId xmlns:a16="http://schemas.microsoft.com/office/drawing/2014/main" id="{A516530C-FCE3-49F8-ED11-556B0CFEC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8"/>
          <a:stretch/>
        </p:blipFill>
        <p:spPr bwMode="auto">
          <a:xfrm>
            <a:off x="3036544" y="1847261"/>
            <a:ext cx="3415672" cy="19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diastrum - Alchetron, The Free Social Encyclopedia">
            <a:extLst>
              <a:ext uri="{FF2B5EF4-FFF2-40B4-BE49-F238E27FC236}">
                <a16:creationId xmlns:a16="http://schemas.microsoft.com/office/drawing/2014/main" id="{16893807-6D80-B1AD-AB68-AD84822D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90" y="1847261"/>
            <a:ext cx="3230610" cy="24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815276-4620-E27B-F04E-CCD36F66E06C}"/>
              </a:ext>
            </a:extLst>
          </p:cNvPr>
          <p:cNvSpPr txBox="1"/>
          <p:nvPr/>
        </p:nvSpPr>
        <p:spPr>
          <a:xfrm>
            <a:off x="6751590" y="2115615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Pediastrum</a:t>
            </a:r>
            <a:endParaRPr lang="fr-BE" sz="1400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C32B1E-FB22-45F5-7AA5-4ACB9B5C095D}"/>
              </a:ext>
            </a:extLst>
          </p:cNvPr>
          <p:cNvSpPr txBox="1"/>
          <p:nvPr/>
        </p:nvSpPr>
        <p:spPr>
          <a:xfrm>
            <a:off x="3014827" y="1847261"/>
            <a:ext cx="132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Euglena</a:t>
            </a:r>
            <a:r>
              <a:rPr lang="fr-BE" sz="1400" i="1" dirty="0"/>
              <a:t> gracilis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BD33CD-B0C8-7E53-92A9-1060C5F599C3}"/>
              </a:ext>
            </a:extLst>
          </p:cNvPr>
          <p:cNvSpPr txBox="1"/>
          <p:nvPr/>
        </p:nvSpPr>
        <p:spPr>
          <a:xfrm>
            <a:off x="1547812" y="1847261"/>
            <a:ext cx="1301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/>
              <a:t>Chromera Velia</a:t>
            </a:r>
          </a:p>
        </p:txBody>
      </p:sp>
      <p:pic>
        <p:nvPicPr>
          <p:cNvPr id="4104" name="Picture 8" descr="Diatom – Geology is the Way">
            <a:extLst>
              <a:ext uri="{FF2B5EF4-FFF2-40B4-BE49-F238E27FC236}">
                <a16:creationId xmlns:a16="http://schemas.microsoft.com/office/drawing/2014/main" id="{6A8A6AD7-FDE7-A4DD-803F-01E1BC593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137509"/>
            <a:ext cx="2057401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FCF4D20-C9C4-26CA-2A24-C5E955AF987F}"/>
              </a:ext>
            </a:extLst>
          </p:cNvPr>
          <p:cNvSpPr txBox="1"/>
          <p:nvPr/>
        </p:nvSpPr>
        <p:spPr>
          <a:xfrm>
            <a:off x="838199" y="5137473"/>
            <a:ext cx="793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>
                <a:solidFill>
                  <a:schemeClr val="bg1"/>
                </a:solidFill>
              </a:rPr>
              <a:t>Diatoms</a:t>
            </a:r>
            <a:endParaRPr lang="fr-BE" sz="1400" i="1" dirty="0">
              <a:solidFill>
                <a:schemeClr val="bg1"/>
              </a:solidFill>
            </a:endParaRPr>
          </a:p>
        </p:txBody>
      </p:sp>
      <p:pic>
        <p:nvPicPr>
          <p:cNvPr id="4108" name="Picture 12" descr="Rhizaria">
            <a:extLst>
              <a:ext uri="{FF2B5EF4-FFF2-40B4-BE49-F238E27FC236}">
                <a16:creationId xmlns:a16="http://schemas.microsoft.com/office/drawing/2014/main" id="{B33C5568-8BBB-AEC7-DC8B-78E5D4BF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66" y="3891517"/>
            <a:ext cx="2751090" cy="18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8F70AF0-B942-C59C-D9E5-6A0DD4FA006E}"/>
              </a:ext>
            </a:extLst>
          </p:cNvPr>
          <p:cNvSpPr txBox="1"/>
          <p:nvPr/>
        </p:nvSpPr>
        <p:spPr>
          <a:xfrm>
            <a:off x="4870817" y="3855714"/>
            <a:ext cx="836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>
                <a:solidFill>
                  <a:schemeClr val="bg1"/>
                </a:solidFill>
              </a:rPr>
              <a:t>Cryptista</a:t>
            </a:r>
            <a:endParaRPr lang="fr-BE" sz="1400" i="1" dirty="0">
              <a:solidFill>
                <a:schemeClr val="bg1"/>
              </a:solidFill>
            </a:endParaRPr>
          </a:p>
        </p:txBody>
      </p:sp>
      <p:pic>
        <p:nvPicPr>
          <p:cNvPr id="4110" name="Picture 14" descr="Porphyridium Cruentum - Algotherm">
            <a:extLst>
              <a:ext uri="{FF2B5EF4-FFF2-40B4-BE49-F238E27FC236}">
                <a16:creationId xmlns:a16="http://schemas.microsoft.com/office/drawing/2014/main" id="{CACED843-1F48-478E-CE84-09A500D75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33153" r="14014" b="9654"/>
          <a:stretch/>
        </p:blipFill>
        <p:spPr bwMode="auto">
          <a:xfrm>
            <a:off x="838199" y="3299876"/>
            <a:ext cx="1907458" cy="17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9BE63CD-3B15-9150-CDEF-C3C321507AD9}"/>
              </a:ext>
            </a:extLst>
          </p:cNvPr>
          <p:cNvSpPr txBox="1"/>
          <p:nvPr/>
        </p:nvSpPr>
        <p:spPr>
          <a:xfrm>
            <a:off x="763702" y="3235146"/>
            <a:ext cx="11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Porphyridium</a:t>
            </a:r>
            <a:endParaRPr lang="fr-BE" sz="1400" i="1" dirty="0"/>
          </a:p>
        </p:txBody>
      </p:sp>
      <p:pic>
        <p:nvPicPr>
          <p:cNvPr id="4112" name="Picture 16" descr="Klebsormidium sp. ASYA17 | ASYA">
            <a:extLst>
              <a:ext uri="{FF2B5EF4-FFF2-40B4-BE49-F238E27FC236}">
                <a16:creationId xmlns:a16="http://schemas.microsoft.com/office/drawing/2014/main" id="{CB6B6425-27D2-F9FF-4B27-E863C081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21" y="4379493"/>
            <a:ext cx="2775546" cy="20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83CB527-39E3-849F-EF34-21DD74E76388}"/>
              </a:ext>
            </a:extLst>
          </p:cNvPr>
          <p:cNvSpPr txBox="1"/>
          <p:nvPr/>
        </p:nvSpPr>
        <p:spPr>
          <a:xfrm>
            <a:off x="6095999" y="4336172"/>
            <a:ext cx="1262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klebsormidium</a:t>
            </a:r>
            <a:endParaRPr lang="fr-BE" sz="1400" i="1" dirty="0"/>
          </a:p>
        </p:txBody>
      </p:sp>
      <p:pic>
        <p:nvPicPr>
          <p:cNvPr id="4114" name="Picture 18">
            <a:extLst>
              <a:ext uri="{FF2B5EF4-FFF2-40B4-BE49-F238E27FC236}">
                <a16:creationId xmlns:a16="http://schemas.microsoft.com/office/drawing/2014/main" id="{5A2BFDF2-6112-030B-84E8-8AF35A1F0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433" y="4379493"/>
            <a:ext cx="2500368" cy="235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B47E8DF-F94A-802F-4FA0-EA46B843882E}"/>
              </a:ext>
            </a:extLst>
          </p:cNvPr>
          <p:cNvSpPr txBox="1"/>
          <p:nvPr/>
        </p:nvSpPr>
        <p:spPr>
          <a:xfrm>
            <a:off x="10268211" y="4379493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phaeodactylum</a:t>
            </a:r>
            <a:endParaRPr lang="fr-BE" sz="1400" i="1" dirty="0"/>
          </a:p>
        </p:txBody>
      </p:sp>
      <p:pic>
        <p:nvPicPr>
          <p:cNvPr id="4116" name="Picture 20" descr="Cyanophora paradoxa - Wikipedia">
            <a:extLst>
              <a:ext uri="{FF2B5EF4-FFF2-40B4-BE49-F238E27FC236}">
                <a16:creationId xmlns:a16="http://schemas.microsoft.com/office/drawing/2014/main" id="{FB48F948-8660-5FB2-BC76-EA9C9F76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24691" r="21214" b="2536"/>
          <a:stretch/>
        </p:blipFill>
        <p:spPr bwMode="auto">
          <a:xfrm>
            <a:off x="10108603" y="2152446"/>
            <a:ext cx="1907458" cy="18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8C01000-9B8D-8FC9-52D7-198D44280ABF}"/>
              </a:ext>
            </a:extLst>
          </p:cNvPr>
          <p:cNvSpPr txBox="1"/>
          <p:nvPr/>
        </p:nvSpPr>
        <p:spPr>
          <a:xfrm>
            <a:off x="10996840" y="354793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err="1"/>
              <a:t>Cyanophora</a:t>
            </a:r>
            <a:endParaRPr lang="fr-BE" sz="1400" i="1" dirty="0"/>
          </a:p>
        </p:txBody>
      </p:sp>
    </p:spTree>
    <p:extLst>
      <p:ext uri="{BB962C8B-B14F-4D97-AF65-F5344CB8AC3E}">
        <p14:creationId xmlns:p14="http://schemas.microsoft.com/office/powerpoint/2010/main" val="414274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Extreme environments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14340" name="Picture 4" descr="Natural colors - Fermentalg - Algae you can trust">
            <a:extLst>
              <a:ext uri="{FF2B5EF4-FFF2-40B4-BE49-F238E27FC236}">
                <a16:creationId xmlns:a16="http://schemas.microsoft.com/office/drawing/2014/main" id="{67E14C53-7805-55B6-59A2-73B89FCE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3" y="1709529"/>
            <a:ext cx="2757557" cy="218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5A9339-C300-9E95-F910-BB89F090B9F3}"/>
              </a:ext>
            </a:extLst>
          </p:cNvPr>
          <p:cNvSpPr txBox="1"/>
          <p:nvPr/>
        </p:nvSpPr>
        <p:spPr>
          <a:xfrm>
            <a:off x="838199" y="3896138"/>
            <a:ext cx="17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Hot acid spring 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9892B8E4-511D-D434-6D8E-8A05C7C8F8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t="1604" r="40082" b="4640"/>
          <a:stretch/>
        </p:blipFill>
        <p:spPr>
          <a:xfrm>
            <a:off x="3439521" y="1727439"/>
            <a:ext cx="3012017" cy="217811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247BB7D-36AA-A574-389C-653EF4BE3E2B}"/>
              </a:ext>
            </a:extLst>
          </p:cNvPr>
          <p:cNvSpPr txBox="1"/>
          <p:nvPr/>
        </p:nvSpPr>
        <p:spPr>
          <a:xfrm>
            <a:off x="4478831" y="3896137"/>
            <a:ext cx="177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Icy environment  </a:t>
            </a:r>
          </a:p>
        </p:txBody>
      </p:sp>
      <p:pic>
        <p:nvPicPr>
          <p:cNvPr id="10" name="Image 9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A0253E34-FFA5-DBB6-7E41-7BFA7B80F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56" y="1727439"/>
            <a:ext cx="3437839" cy="217811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C627BEC-B1FB-D058-6086-E576E8DF8B9F}"/>
              </a:ext>
            </a:extLst>
          </p:cNvPr>
          <p:cNvSpPr txBox="1"/>
          <p:nvPr/>
        </p:nvSpPr>
        <p:spPr>
          <a:xfrm>
            <a:off x="7369465" y="3865949"/>
            <a:ext cx="23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salt environment </a:t>
            </a:r>
          </a:p>
        </p:txBody>
      </p:sp>
      <p:pic>
        <p:nvPicPr>
          <p:cNvPr id="12" name="Image 11" descr="Une image contenant texte, extérieur, vague&#10;&#10;Description générée automatiquement">
            <a:extLst>
              <a:ext uri="{FF2B5EF4-FFF2-40B4-BE49-F238E27FC236}">
                <a16:creationId xmlns:a16="http://schemas.microsoft.com/office/drawing/2014/main" id="{C5FD262A-360E-2D1A-112E-5D0A44CD86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4064" r="3386" b="1513"/>
          <a:stretch/>
        </p:blipFill>
        <p:spPr>
          <a:xfrm>
            <a:off x="446983" y="4265470"/>
            <a:ext cx="3220556" cy="2184717"/>
          </a:xfrm>
          <a:prstGeom prst="rect">
            <a:avLst/>
          </a:prstGeom>
        </p:spPr>
      </p:pic>
      <p:pic>
        <p:nvPicPr>
          <p:cNvPr id="16" name="Image 15" descr="Une image contenant texte, arbre&#10;&#10;Description générée automatiquement">
            <a:extLst>
              <a:ext uri="{FF2B5EF4-FFF2-40B4-BE49-F238E27FC236}">
                <a16:creationId xmlns:a16="http://schemas.microsoft.com/office/drawing/2014/main" id="{9D2B7172-4920-75F6-0324-B0BBE302D1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r="30281" b="26164"/>
          <a:stretch/>
        </p:blipFill>
        <p:spPr>
          <a:xfrm>
            <a:off x="3866034" y="4275836"/>
            <a:ext cx="3300079" cy="2178110"/>
          </a:xfrm>
          <a:prstGeom prst="rect">
            <a:avLst/>
          </a:prstGeom>
        </p:spPr>
      </p:pic>
      <p:pic>
        <p:nvPicPr>
          <p:cNvPr id="14342" name="Picture 6" descr="Endolith - Wikipedia">
            <a:extLst>
              <a:ext uri="{FF2B5EF4-FFF2-40B4-BE49-F238E27FC236}">
                <a16:creationId xmlns:a16="http://schemas.microsoft.com/office/drawing/2014/main" id="{14EE12C4-EE25-55AF-9AEC-BF32AA984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r="21387"/>
          <a:stretch/>
        </p:blipFill>
        <p:spPr bwMode="auto">
          <a:xfrm>
            <a:off x="7309886" y="4275835"/>
            <a:ext cx="3960109" cy="21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C4222DDA-9E11-D56D-3F68-0A095C767BEF}"/>
              </a:ext>
            </a:extLst>
          </p:cNvPr>
          <p:cNvSpPr txBox="1"/>
          <p:nvPr/>
        </p:nvSpPr>
        <p:spPr>
          <a:xfrm>
            <a:off x="1206392" y="6450187"/>
            <a:ext cx="224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Acid environment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452D444-5AEC-0C01-893A-1975FA83FB7B}"/>
              </a:ext>
            </a:extLst>
          </p:cNvPr>
          <p:cNvSpPr txBox="1"/>
          <p:nvPr/>
        </p:nvSpPr>
        <p:spPr>
          <a:xfrm>
            <a:off x="3802297" y="6460243"/>
            <a:ext cx="356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Heavy metal polluted environment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BDADC1B-2811-7A6E-7482-413DF3AEC149}"/>
              </a:ext>
            </a:extLst>
          </p:cNvPr>
          <p:cNvSpPr txBox="1"/>
          <p:nvPr/>
        </p:nvSpPr>
        <p:spPr>
          <a:xfrm>
            <a:off x="8145486" y="6450186"/>
            <a:ext cx="356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Endolithic environment </a:t>
            </a:r>
          </a:p>
        </p:txBody>
      </p:sp>
      <p:pic>
        <p:nvPicPr>
          <p:cNvPr id="14344" name="Picture 8" descr="Deep-Ocean Cooling May Have Offset Global Warming Until 1990 - Eos">
            <a:extLst>
              <a:ext uri="{FF2B5EF4-FFF2-40B4-BE49-F238E27FC236}">
                <a16:creationId xmlns:a16="http://schemas.microsoft.com/office/drawing/2014/main" id="{6A247068-19CD-F956-4F46-11205F081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7" r="31014"/>
          <a:stretch/>
        </p:blipFill>
        <p:spPr bwMode="auto">
          <a:xfrm>
            <a:off x="10273613" y="1740329"/>
            <a:ext cx="1686424" cy="21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18FEC181-630B-8C1C-72DF-C20C7260EA49}"/>
              </a:ext>
            </a:extLst>
          </p:cNvPr>
          <p:cNvSpPr txBox="1"/>
          <p:nvPr/>
        </p:nvSpPr>
        <p:spPr>
          <a:xfrm>
            <a:off x="10514232" y="3886226"/>
            <a:ext cx="23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 ocean</a:t>
            </a:r>
          </a:p>
        </p:txBody>
      </p:sp>
    </p:spTree>
    <p:extLst>
      <p:ext uri="{BB962C8B-B14F-4D97-AF65-F5344CB8AC3E}">
        <p14:creationId xmlns:p14="http://schemas.microsoft.com/office/powerpoint/2010/main" val="335579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1DD7AA9-8EBA-DA0B-701B-6CD888BE9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7074" y="1474234"/>
            <a:ext cx="7057849" cy="5163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17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Genomic diversity due to evolution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802601-2750-7AB6-0A7E-8BD07550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21C52C-C0AB-4D48-05D0-B1CBD36D919C}"/>
              </a:ext>
            </a:extLst>
          </p:cNvPr>
          <p:cNvSpPr txBox="1"/>
          <p:nvPr/>
        </p:nvSpPr>
        <p:spPr>
          <a:xfrm>
            <a:off x="283532" y="1995947"/>
            <a:ext cx="2283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60 Algae 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 </a:t>
            </a:r>
            <a:r>
              <a:rPr lang="en-US" dirty="0" err="1">
                <a:solidFill>
                  <a:schemeClr val="bg1"/>
                </a:solidFill>
              </a:rPr>
              <a:t>Phylla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 Orders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2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03391F-B442-D7B4-B27E-5852C032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281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Equipment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BE37C9-BFC8-CF99-7F44-BDB4AB2E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20A8C4-06AD-17C7-C1C1-0A255F6D69FC}"/>
              </a:ext>
            </a:extLst>
          </p:cNvPr>
          <p:cNvSpPr txBox="1"/>
          <p:nvPr/>
        </p:nvSpPr>
        <p:spPr>
          <a:xfrm>
            <a:off x="4221776" y="1762462"/>
            <a:ext cx="3748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Grobanks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Withe light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temperature </a:t>
            </a:r>
          </a:p>
        </p:txBody>
      </p:sp>
      <p:pic>
        <p:nvPicPr>
          <p:cNvPr id="9" name="Image 8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C907D21E-C272-8D5B-9D78-C1EA52256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6703"/>
          <a:stretch/>
        </p:blipFill>
        <p:spPr>
          <a:xfrm>
            <a:off x="3347859" y="2778125"/>
            <a:ext cx="5496281" cy="3996194"/>
          </a:xfrm>
          <a:prstGeom prst="rect">
            <a:avLst/>
          </a:prstGeom>
        </p:spPr>
      </p:pic>
      <p:pic>
        <p:nvPicPr>
          <p:cNvPr id="1026" name="Picture 2" descr="Aucune description disponible.">
            <a:extLst>
              <a:ext uri="{FF2B5EF4-FFF2-40B4-BE49-F238E27FC236}">
                <a16:creationId xmlns:a16="http://schemas.microsoft.com/office/drawing/2014/main" id="{B1A7CB6E-C2CB-82C3-0FCB-C225DA5B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6" y="3050513"/>
            <a:ext cx="2660374" cy="2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e description disponible.">
            <a:extLst>
              <a:ext uri="{FF2B5EF4-FFF2-40B4-BE49-F238E27FC236}">
                <a16:creationId xmlns:a16="http://schemas.microsoft.com/office/drawing/2014/main" id="{C5857B1B-FE62-CC28-B5EB-7EC47194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53" y="3050513"/>
            <a:ext cx="2660374" cy="2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422C0F7-46E4-2436-88DD-AE4F30795BA9}"/>
              </a:ext>
            </a:extLst>
          </p:cNvPr>
          <p:cNvSpPr txBox="1"/>
          <p:nvPr/>
        </p:nvSpPr>
        <p:spPr>
          <a:xfrm>
            <a:off x="-364872" y="1774382"/>
            <a:ext cx="3748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Multi cultivator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Far-Red / Infra-Red Light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temperature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agitation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C18D72-1190-36F3-65EA-B2A6E812D501}"/>
              </a:ext>
            </a:extLst>
          </p:cNvPr>
          <p:cNvSpPr txBox="1"/>
          <p:nvPr/>
        </p:nvSpPr>
        <p:spPr>
          <a:xfrm>
            <a:off x="8443552" y="1828377"/>
            <a:ext cx="3748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Hermetic box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Far-Red/Infra-Red Light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Gas control</a:t>
            </a:r>
          </a:p>
        </p:txBody>
      </p:sp>
    </p:spTree>
    <p:extLst>
      <p:ext uri="{BB962C8B-B14F-4D97-AF65-F5344CB8AC3E}">
        <p14:creationId xmlns:p14="http://schemas.microsoft.com/office/powerpoint/2010/main" val="397329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A523A67-B10E-554F-B1BB-C84E11DA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8"/>
          <a:stretch/>
        </p:blipFill>
        <p:spPr>
          <a:xfrm>
            <a:off x="6550847" y="3597310"/>
            <a:ext cx="4874130" cy="2483692"/>
          </a:xfrm>
          <a:prstGeom prst="rect">
            <a:avLst/>
          </a:prstGeom>
        </p:spPr>
      </p:pic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77520E27-A7E3-4B91-983D-788E3C8349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796853"/>
              </p:ext>
            </p:extLst>
          </p:nvPr>
        </p:nvGraphicFramePr>
        <p:xfrm>
          <a:off x="5857307" y="2999210"/>
          <a:ext cx="5803751" cy="399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1CBE37C9-BFC8-CF99-7F44-BDB4AB2E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203391F-B442-D7B4-B27E-5852C032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718"/>
            <a:ext cx="10515600" cy="1325563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Equipment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20A8C4-06AD-17C7-C1C1-0A255F6D69FC}"/>
              </a:ext>
            </a:extLst>
          </p:cNvPr>
          <p:cNvSpPr txBox="1"/>
          <p:nvPr/>
        </p:nvSpPr>
        <p:spPr>
          <a:xfrm>
            <a:off x="2902384" y="1225153"/>
            <a:ext cx="63872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Grobanks</a:t>
            </a:r>
            <a:r>
              <a:rPr lang="en-US" sz="2400" b="1" dirty="0">
                <a:solidFill>
                  <a:schemeClr val="bg1"/>
                </a:solidFill>
              </a:rPr>
              <a:t> / Multi cultivator /Hermetic box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Withe Far-Red/ Infra-Red Light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temperature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gas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Controlled agitation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C907D21E-C272-8D5B-9D78-C1EA52256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6703"/>
          <a:stretch/>
        </p:blipFill>
        <p:spPr>
          <a:xfrm>
            <a:off x="154243" y="2808060"/>
            <a:ext cx="5496281" cy="3996194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887AF7A3-DB4F-A6DF-B1C0-24F4802C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87400" y="6883777"/>
            <a:ext cx="1667934" cy="259581"/>
          </a:xfrm>
        </p:spPr>
        <p:txBody>
          <a:bodyPr/>
          <a:lstStyle/>
          <a:p>
            <a:fld id="{B74DAD60-A87F-4444-AFEE-1EF8AEC4377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383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Interesting candidates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8</a:t>
            </a:fld>
            <a:endParaRPr lang="fr-BE"/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DA4A2B9A-E97B-4E0C-8938-0740D4F5B984}"/>
              </a:ext>
            </a:extLst>
          </p:cNvPr>
          <p:cNvGraphicFramePr>
            <a:graphicFrameLocks/>
          </p:cNvGraphicFramePr>
          <p:nvPr/>
        </p:nvGraphicFramePr>
        <p:xfrm>
          <a:off x="838200" y="2076640"/>
          <a:ext cx="5257800" cy="427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DA4A2B9A-E97B-4E0C-8938-0740D4F5B984}"/>
              </a:ext>
            </a:extLst>
          </p:cNvPr>
          <p:cNvGraphicFramePr>
            <a:graphicFrameLocks/>
          </p:cNvGraphicFramePr>
          <p:nvPr/>
        </p:nvGraphicFramePr>
        <p:xfrm>
          <a:off x="838200" y="2076639"/>
          <a:ext cx="5257800" cy="427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F6E91055-9F2C-4353-B2AE-47CAC3012AB9}"/>
              </a:ext>
            </a:extLst>
          </p:cNvPr>
          <p:cNvGraphicFramePr>
            <a:graphicFrameLocks/>
          </p:cNvGraphicFramePr>
          <p:nvPr/>
        </p:nvGraphicFramePr>
        <p:xfrm>
          <a:off x="6096000" y="2076637"/>
          <a:ext cx="5257800" cy="4279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Image 6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AA97225C-7AFB-8FC2-0597-3F0C364A75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5492" r="50000" b="19502"/>
          <a:stretch/>
        </p:blipFill>
        <p:spPr>
          <a:xfrm>
            <a:off x="10311579" y="2057139"/>
            <a:ext cx="1278195" cy="1135159"/>
          </a:xfrm>
          <a:prstGeom prst="rect">
            <a:avLst/>
          </a:prstGeom>
        </p:spPr>
      </p:pic>
      <p:pic>
        <p:nvPicPr>
          <p:cNvPr id="13" name="Picture 2" descr="Alga of the year 2020: Chromera velia">
            <a:extLst>
              <a:ext uri="{FF2B5EF4-FFF2-40B4-BE49-F238E27FC236}">
                <a16:creationId xmlns:a16="http://schemas.microsoft.com/office/drawing/2014/main" id="{BD2867C4-7535-D6EA-5567-DA24824CD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21618"/>
          <a:stretch/>
        </p:blipFill>
        <p:spPr bwMode="auto">
          <a:xfrm>
            <a:off x="4670323" y="2057405"/>
            <a:ext cx="1189703" cy="12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6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0F6098D-5722-45C9-B34D-644B0DCD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E38E265-8ABA-52DA-3BD5-0B8FC3E5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1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Interesting candidates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DAA80-CA2D-CB1D-022A-1A0495A8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DAD60-A87F-4444-AFEE-1EF8AEC43777}" type="slidenum">
              <a:rPr lang="fr-BE" smtClean="0"/>
              <a:t>9</a:t>
            </a:fld>
            <a:endParaRPr lang="fr-BE"/>
          </a:p>
        </p:txBody>
      </p:sp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29834EB7-63AC-9C7D-90C0-A0F518D9A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066659"/>
              </p:ext>
            </p:extLst>
          </p:nvPr>
        </p:nvGraphicFramePr>
        <p:xfrm>
          <a:off x="5923103" y="1993169"/>
          <a:ext cx="5280923" cy="436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E876E47-D093-C2D3-1FA6-197DF2360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965153"/>
              </p:ext>
            </p:extLst>
          </p:nvPr>
        </p:nvGraphicFramePr>
        <p:xfrm>
          <a:off x="665303" y="2057400"/>
          <a:ext cx="5257800" cy="429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46" name="Picture 2" descr="Živa – Evoluce parazitických výtrusovců z fotosyntetického předka (Miroslav  Oborník)">
            <a:extLst>
              <a:ext uri="{FF2B5EF4-FFF2-40B4-BE49-F238E27FC236}">
                <a16:creationId xmlns:a16="http://schemas.microsoft.com/office/drawing/2014/main" id="{E880F847-5193-ED04-450A-27D1F393D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53656" r="60950" b="20021"/>
          <a:stretch/>
        </p:blipFill>
        <p:spPr bwMode="auto">
          <a:xfrm>
            <a:off x="4509547" y="2172199"/>
            <a:ext cx="1413556" cy="13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uglena gracilis protist, LM – acheter une photo – 13404210 ❘ Science Photo  Library">
            <a:extLst>
              <a:ext uri="{FF2B5EF4-FFF2-40B4-BE49-F238E27FC236}">
                <a16:creationId xmlns:a16="http://schemas.microsoft.com/office/drawing/2014/main" id="{88200A04-56FC-BB77-9F91-9F72CA8E9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2" r="51305" b="21764"/>
          <a:stretch/>
        </p:blipFill>
        <p:spPr bwMode="auto">
          <a:xfrm>
            <a:off x="9765412" y="2057400"/>
            <a:ext cx="1663275" cy="10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547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Microsoft Office PowerPoint</Application>
  <PresentationFormat>Grand écran</PresentationFormat>
  <Paragraphs>276</Paragraphs>
  <Slides>28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Thème Office</vt:lpstr>
      <vt:lpstr>WP6: The limits of photosynthesis in the infra-red</vt:lpstr>
      <vt:lpstr>Présentation PowerPoint</vt:lpstr>
      <vt:lpstr>Morphologic/Physiologic diversity of microalgae </vt:lpstr>
      <vt:lpstr>Extreme environments</vt:lpstr>
      <vt:lpstr>Genomic diversity due to evolution</vt:lpstr>
      <vt:lpstr>Equipment </vt:lpstr>
      <vt:lpstr>Equipment </vt:lpstr>
      <vt:lpstr>Interesting candidates </vt:lpstr>
      <vt:lpstr>Interesting candidates </vt:lpstr>
      <vt:lpstr>Absorbance spectrum of E.gracilis</vt:lpstr>
      <vt:lpstr>Absorbance spectrum of E. gracilis under different wavelenghts </vt:lpstr>
      <vt:lpstr>Absorbance spectrum of E. gracilis with Temperature</vt:lpstr>
      <vt:lpstr>Photosynthetic chain</vt:lpstr>
      <vt:lpstr>Complexes separation by Native-Page</vt:lpstr>
      <vt:lpstr>Complexes separation by Native-Page</vt:lpstr>
      <vt:lpstr>Absorbance of separated complexes</vt:lpstr>
      <vt:lpstr>Fluorescence of separated complexes</vt:lpstr>
      <vt:lpstr>Photosynthetic chain &amp; DCMU</vt:lpstr>
      <vt:lpstr>Induction curve of PSII from Euglena gracilis</vt:lpstr>
      <vt:lpstr>Perspective for next year </vt:lpstr>
      <vt:lpstr>Biodome </vt:lpstr>
      <vt:lpstr>Perspective : interesting candidates  </vt:lpstr>
      <vt:lpstr>Présentation PowerPoint</vt:lpstr>
      <vt:lpstr>77k Fluorescence of separated complexes</vt:lpstr>
      <vt:lpstr>Induction curve of PSII from Euglena gracilis</vt:lpstr>
      <vt:lpstr>Induction curve of PSII from Euglena gracilis</vt:lpstr>
      <vt:lpstr>Induction curve of PSII</vt:lpstr>
      <vt:lpstr>Induction curve of PSII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limits of photosynthesis in the infra-red</dc:title>
  <dc:creator>Feller Tom</dc:creator>
  <cp:lastModifiedBy>Feller Tom</cp:lastModifiedBy>
  <cp:revision>23</cp:revision>
  <dcterms:created xsi:type="dcterms:W3CDTF">2022-05-17T07:47:39Z</dcterms:created>
  <dcterms:modified xsi:type="dcterms:W3CDTF">2022-06-17T10:56:31Z</dcterms:modified>
</cp:coreProperties>
</file>